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notesSlides/notesSlide2.xml" ContentType="application/vnd.openxmlformats-officedocument.presentationml.notesSlide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notesSlides/notesSlide3.xml" ContentType="application/vnd.openxmlformats-officedocument.presentationml.notesSlide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notesSlides/notesSlide4.xml" ContentType="application/vnd.openxmlformats-officedocument.presentationml.notesSlide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notesSlides/notesSlide5.xml" ContentType="application/vnd.openxmlformats-officedocument.presentationml.notesSlide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notesSlides/notesSlide6.xml" ContentType="application/vnd.openxmlformats-officedocument.presentationml.notesSlide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notesSlides/notesSlide7.xml" ContentType="application/vnd.openxmlformats-officedocument.presentationml.notesSlide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1" r:id="rId22"/>
    <p:sldId id="282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43" autoAdjust="0"/>
  </p:normalViewPr>
  <p:slideViewPr>
    <p:cSldViewPr snapToGrid="0">
      <p:cViewPr varScale="1">
        <p:scale>
          <a:sx n="76" d="100"/>
          <a:sy n="7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2:32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16791,'0'0'1688,"32"60"-2104,-22-47 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3:47:3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313 445 4912,'0'0'5945,"-13"2"-5642,5 0-259,-8-1 100,0 2 1,0 0 0,1 1 0,-29 12 0,-48 33 541,79-40-555,-1 0 0,1 0 0,1 1 0,-16 16 0,27-25-111,0 1 0,0-1 1,0 0-1,0 0 0,0 0 0,0 0 1,0 1-1,1-1 0,-1 0 0,0 1 1,1-1-1,-1 1 0,1-1 0,-1 1 1,1-1-1,0 1 0,0-1 0,0 1 0,0-1 1,0 1-1,0-1 0,0 1 0,0-1 1,0 1-1,1-1 0,-1 1 0,1-1 1,-1 1-1,1-1 0,-1 1 0,1-1 1,0 0-1,0 1 0,0-1 0,0 0 1,0 0-1,0 0 0,0 0 0,0 0 1,0 0-1,0 0 0,1 0 0,-1 0 0,0 0 1,1-1-1,-1 1 0,0 0 0,1-1 1,1 1-1,6 1 23,-1-1 0,0 0 0,0-1 1,1 0-1,-1 0 0,0-1 0,1 0 0,-1 0 1,0-1-1,0 0 0,0 0 0,0-1 0,8-4 1,7-3 81,-1-2 1,-1 0-1,24-19 1,-35 24-14,-1 0 0,0-1 0,-1 0 1,0-1-1,0 0 0,-1 0 1,0-1-1,9-17 0,-13 15 92,-3 12-198,0 0-1,1 0 1,-1 0 0,0 0-1,0-1 1,0 1 0,0 0-1,0 0 1,0 0 0,0 0-1,0 0 1,0-1 0,0 1-1,0 0 1,1 0 0,-1 0-1,0 0 1,0-1 0,0 1-1,0 0 1,0 0 0,0 0-1,0 0 1,-1-1 0,1 1-1,0 0 1,0 0 0,0 0-1,0 0 1,0-1 0,0 1-1,0 0 1,0 0-1,0 0 1,0 0 0,0 0-1,-1-1 1,1 1 0,0 0-1,0 0 1,0 0 0,0 0-1,0 0 1,-1 0 0,1 0-1,0 0 1,0 0 0,0-1-1,0 1 1,0 0 0,-1 0-1,1 0 1,0 0 0,0 0-1,0 0 1,0 0 0,-1 0-1,1 0 1,0 0 0,0 0-1,-1 0 1,-1 33 295,2-29-287,0 0-1,0 0 1,0 1-1,1-1 1,-1 0-1,1 0 1,0 0 0,0 1-1,1-1 1,-1 0-1,1-1 1,0 1-1,0 0 1,0 0-1,1-1 1,-1 1-1,1-1 1,0 0 0,-1 0-1,2 0 1,-1 0-1,0 0 1,0-1-1,5 3 1,-1-2 39,0 0 1,1-1 0,-1 0-1,1 0 1,0 0-1,0-1 1,-1 0 0,1-1-1,15 0 1,18 6 420,-25-19-376,7-8-58,-1 0 0,0-2 0,-2 0 0,29-43 1,-18 16 27,38-79 0,-11-17 104,-57 145-167,-1-1 0,1 1 0,-1 0 0,1-1 0,-1 1 0,0 0 0,0-1 0,0 1 0,0 0-1,0-1 1,0 1 0,0 0 0,0-1 0,-1 1 0,0-3 0,-6 2 2,-5 10-24,1 5 10,0 0-1,1 1 1,1 0-1,0 1 1,1-1-1,0 2 0,1-1 1,1 1-1,0 0 1,-3 18-1,-1 13-35,2 0-1,-3 65 1,10-101 24,0 1 0,1-1 1,1 1-1,0 0 0,0-1 0,5 15 0,-6-24 18,1 0 0,0 1-1,-1-1 1,1 0 0,0 0 0,1 0-1,-1 0 1,0 0 0,0-1 0,1 1-1,-1 0 1,1-1 0,0 1-1,-1-1 1,1 1 0,0-1 0,0 0-1,0 1 1,0-1 0,0 0 0,0 0-1,0-1 1,0 1 0,0 0 0,1-1-1,-1 1 1,0-1 0,0 0-1,1 0 1,-1 0 0,0 0 0,0 0-1,1 0 1,-1-1 0,0 1 0,0-1-1,1 1 1,1-2 0,11-3 14,-1 0 0,1-2 0,-1 1 1,-1-2-1,0 0 0,24-19 0,-9 4 32,46-50-1,-51 45 10,-1 0 0,-1-2 0,28-53 0,-19 24 70,23-70 0,-40 83-58,-12 43-62,0-1 0,-1 1 0,1-1-1,-1 0 1,0 1 0,0-1 0,0 1 0,-1-1 0,1 1-1,-1-1 1,-1-3 0,2 7-5,-1 0 0,0 0 1,1-1-1,-1 1 0,1 0 0,-1 0 0,0 0 0,1 0 0,-1 0 1,0 0-1,1 0 0,-1 1 0,1-1 0,-1 0 0,0 0 0,1 0 1,-1 1-1,1-1 0,-1 0 0,0 0 0,1 1 0,-1-1 1,1 1-1,-1-1 0,1 0 0,0 1 0,-1-1 0,1 1 0,-1-1 1,1 2-1,-19 15-36,8-6 14,1 1 0,1 0 0,0 0 0,1 1 0,0 0 0,1 0 0,0 1 0,1 0 0,-6 21 0,6-12-8,1 0 0,1 0 0,2 1-1,0-1 1,1 33 0,1-50 33,1 0 0,-1-1-1,1 1 1,1-1 0,-1 1 0,1-1-1,-1 0 1,2 1 0,-1-1 0,0 0-1,1 0 1,0-1 0,0 1 0,1 0-1,-1-1 1,1 0 0,0 0 0,0 0-1,0 0 1,1-1 0,7 6 0,0-3 11,1 0-1,-1-1 1,1 0 0,0 0 0,1-2 0,-1 1 0,24 1-1,-17-2-2432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3:13.7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24749,'8'1560'0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3:4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124 500 8744,'0'0'11423,"-10"3"-11287,2 0-77,0 0 1,1 1-1,-1-1 0,1 2 0,0-1 0,0 1 0,0 0 0,-11 12 0,15-14-5,-1 1 0,1 0 0,0 0 0,0 0 0,0 1 0,0-1 0,1 1 0,0-1 0,0 1 0,0 0 0,0 0 0,1 0 0,0 0 0,0 0 0,0 0 0,0 10 0,2-11-21,-1 0 0,1 0-1,0 0 1,0 0 0,0 0 0,0 0-1,1 0 1,-1 0 0,1-1 0,0 1 0,0-1-1,1 1 1,-1-1 0,1 0 0,-1 0-1,1 0 1,0 0 0,0 0 0,1-1-1,-1 1 1,5 2 0,-1-1 44,0 0 0,0 0 1,1 0-1,14 4 0,-18-7-46,0-1-1,-1 1 1,1-1-1,0 0 1,0 0 0,-1 0-1,1-1 1,0 1-1,0-1 1,-1 0 0,1 0-1,6-3 1,1 0 44,12-5 113,31-17-1,-46 21-141,0 0 0,0-1 0,0 0 0,-1-1 0,1 0 0,10-13 0,-7 7 10,-1-1 0,0 0 0,-1 0 1,0-1-1,-1-1 0,-1 1 0,8-25 0,1-17 45,-3-1-1,-2 0 0,3-60 1,-10-28 118,-4 121-166,-4-8 37,4 33-90,0 0 1,0 0-1,0 0 1,1 0-1,-1 0 0,0 0 1,0-1-1,0 1 0,0 0 1,0 0-1,0 0 0,0 0 1,0 0-1,-1 0 0,1 0 1,0 0-1,0-1 0,0 1 1,0 0-1,0 0 0,0 0 1,0 0-1,0 0 1,0 0-1,0 0 0,0 0 1,0 0-1,0 0 0,0-1 1,0 1-1,-1 0 0,1 0 1,0 0-1,0 0 0,0 0 1,0 0-1,0 0 0,0 0 1,0 0-1,0 0 1,0 0-1,-1 0 0,1 0 1,0 0-1,0 0 0,0 0 1,0 0-1,0 0 0,0 0 1,0 0-1,0 0 0,-1 0 1,1 0-1,0 0 0,0 0 1,0 0-1,0 0 0,0 0 1,0 0-1,0 0 1,0 1-1,-1-1 0,-4 17-40,-22 221-109,18-129 235,1-46 27,4-35-8,0 1 1,2 0-1,2 32 1,2-45 103,0 0 1,9 30 0,-10-40-134,-1-5-47,1 1 0,-1-1 0,0 1 0,1-1 0,-1 1 0,1-1 0,-1 0 0,1 1 0,0-1 0,-1 0 0,1 1 0,0-1 0,2 2 1,-3-3 232,1-15-46,10-13-84,-8 22-101,-1 0 0,1 0 1,-1-1-1,1-6 0,-1-2 76,10-29 0,-10 39-82,0 1 1,0-1-1,0 1 1,0-1 0,1 1-1,-1 0 1,1 0-1,0 0 1,0 0-1,5-4 1,-6 6-27,1 1-1,-1-1 1,1 0 0,-1 1 0,1 0 0,0-1 0,3 0-1,-6 2 1,1 0 0,-1 0 0,1 0 0,0 0 0,-1-1 0,1 1 0,-1 0 0,1 0 0,0 0 0,-1 0 0,1 1 0,-1-1 0,1 0 0,0 0 0,-1 0 0,1 0 0,-1 1 0,1-1 0,0 0 0,-1 0 0,1 1 0,-1-1 0,1 0 0,-1 1 0,0-1 0,1 1 0,-1-1 0,1 1 0,-1-1 0,0 1 0,1-1 0,-1 1 0,0-1 0,1 1 0,-1-1 0,0 1 0,0 0 0,21 42-6,-13-8 7,-7-28 0,1 0 0,0 1 0,0-1 0,0 0 0,1 0 0,0 0 0,0 0 0,7 8 0,0 1 17,-9-14-13,0 0 1,0 0-1,0-1 1,1 1-1,-1 0 1,0 0-1,1-1 1,0 1-1,-1-1 1,1 1-1,0-1 1,0 0 0,-1 0-1,1 0 1,0 0-1,0 0 1,0 0-1,5 1 1,-2-1 15,1 0 0,0-1 0,0 0 0,0 0 0,0 0 0,0 0-1,-1-1 1,1 0 0,0 0 0,0-1 0,-1 0 0,1 0 0,-1 0 0,1 0 0,-1-1 0,0 0 0,0 0 0,0 0 0,0-1 0,-1 0 0,1 0 0,-1 0 0,0 0 0,0-1 0,-1 1 0,1-1 0,-1 0 0,5-11-1,32-110 459,-40 126-476,0-1 1,0 0-1,0 0 0,0 0 1,1 0-1,-1 1 1,0-1-1,1 0 1,-1 0-1,0 1 0,1-1 1,-1 0-1,1 0 1,-1 1-1,1-1 1,0 0-1,-1 1 0,1-1 1,0 1-1,-1-1 1,1 1-1,0-1 1,0 1-1,-1 0 0,1-1 1,0 1-1,0 0 1,1-1-1,0 2-7,1 0 0,-1-1 0,1 1-1,-1 0 1,0 0 0,1 1 0,-1-1 0,0 0 0,3 3-1,14 13-26,-16-14 21,0 1-1,0-1 1,0-1-1,1 1 1,-1 0-1,1-1 1,4 3-1,-3-2-14,3 2-70,-7-6 74,-3-3 49,0 1-6,-1 0 0,0 0 1,0 0-1,0 1 0,-1-1 0,1 1 0,-1 0 0,1-1 0,-1 2 1,0-1-1,0 0 0,0 1 0,-5-2 0,6 3-13,1 1 0,-1-1 1,1 1-1,-1 0 0,1 0 0,-1-1 0,1 2 0,0-1 0,-1 0 1,1 0-1,0 1 0,0-1 0,0 1 0,0 0 0,-3 2 0,-4 3 11,6-4-17,-1-1 0,1 1-1,0 0 1,0 0 0,0 0-1,0 1 1,0-1 0,1 1-1,0 0 1,-1-1-1,1 1 1,1 0 0,-1 0-1,0 0 1,1 1 0,0-1-1,0 0 1,0 0 0,1 1-1,-1-1 1,1 0 0,0 1-1,1-1 1,-1 1-1,2 5 1,0-2-3,0 0-1,1 0 1,0-1 0,0 1-1,0-1 1,10 13-1,-11-17 9,-1 0 0,1-1-1,0 1 1,0-1-1,1 1 1,-1-1-1,1 0 1,-1 0-1,1 0 1,-1 0-1,1-1 1,0 1 0,0-1-1,0 0 1,0 1-1,0-1 1,0 0-1,0-1 1,6 2-1,-7-3 6,-1 1-1,1 0 0,0-1 1,-1 1-1,1-1 0,0 1 0,-1-1 1,1 0-1,-1 0 0,1 0 1,-1 0-1,1 0 0,-1 0 0,0 0 1,0 0-1,1-1 0,-1 1 1,0 0-1,1-4 0,18-31 132,-16 27-93,0-1 0,-1 1 0,0-1 0,0 0 1,-1-1-1,0 1 0,1-15 0,-3 18 8,0-1 1,0 1-1,0-1 0,-1 0 0,0 1 0,0 0 1,-1-1-1,0 1 0,-4-10 0,4 7 205,3 18-190,0-1-88,0-1-1,0 0 0,0 0 0,1 1 0,0-1 0,0 0 0,5 9 1,25 40-121,-30-51 131,1 0-1,0 0 1,0-1 0,0 1 0,1-1 0,-1 0 0,1 0 0,-1 0-1,1-1 1,0 1 0,0-1 0,0 0 0,6 2 0,-9-4 11,0 0 0,0 0 1,0 0-1,1 0 0,-1 0 0,0-1 1,0 1-1,0 0 0,0-1 0,0 1 1,0-1-1,0 1 0,0-1 0,0 1 1,0-1-1,0 0 0,0 1 0,0-1 1,-1 0-1,1 0 0,0 0 0,0 0 1,-1 0-1,1 0 0,0 0 1,-1 0-1,1 0 0,0-1 0,13-32 101,-12 27-74,1 1 1,0-1 0,7-11-1,7-14 174,-17 32-201,0 0-1,0 0 1,0-1-1,0 1 1,0 0 0,1-1-1,-1 1 1,0 0-1,0 0 1,0-1 0,0 1-1,0 0 1,0 0-1,1-1 1,-1 1 0,0 0-1,0 0 1,0 0-1,1-1 1,-1 1 0,0 0-1,0 0 1,1 0-1,-1 0 1,0 0-1,0-1 1,1 1 0,-1 0-1,0 0 1,0 0-1,1 0 1,-1 0 0,0 0-1,1 0 1,-1 0-1,0 0 1,0 0 0,1 0-1,-1 0 1,10 11 120,4 19-60,-14-29-66,27 85 57,-27-86-53,0 1 1,0-1-1,1 0 0,-1 1 0,0-1 0,0 0 0,0 0 0,0 1 0,0-1 0,1 0 0,-1 0 0,0 1 0,0-1 0,0 0 0,1 0 1,-1 1-1,0-1 0,0 0 0,1 0 0,-1 0 0,0 0 0,1 1 0,-1-1 0,0 0 0,0 0 0,1 0 0,-1 0 0,0 0 1,1 0-1,-1 0 0,0 0 0,1 0 0,-1 0 0,0 0 0,1 0 0,-1 0 0,0 0 0,0 0 0,1 0 0,-1 0 0,0 0 0,1-1 1,-1 1-1,0 0 0,0 0 0,1 0 0,-1-1 0,18-17 119,10-31 40,-25 40-126,1 1 0,0 0 1,0 0-1,1 0 0,0 0 1,11-12-1,-15 19-37,-1 1 0,0-1 0,1 1 0,-1-1 0,0 1 0,1-1 0,-1 1 0,1 0 0,-1-1 0,1 1 0,-1 0 0,1-1 0,-1 1 0,1 0 0,-1-1 0,1 1 0,0 0 0,-1 0 0,1 0 0,-1 0 0,1 0 0,-1 0 0,1 0 0,0 0 0,-1 0 0,1 0 0,-1 0 0,1 0 0,0 0 0,-1 0 0,1 0 0,-1 0 0,1 1 0,-1-1 0,1 0 0,-1 0 0,1 1 0,-1-1 0,1 0 0,-1 1 0,1-1 0,-1 1 0,1-1 0,-1 1 0,0-1 0,1 1 0,0 0 0,10 30 0,-9-24 0,4 13 0,-4-12 0,1 1 0,0-1 0,0 0 0,0 0 0,1 0 0,0-1 0,1 1 0,-1-1 0,7 7 0,-9-12 0,0-1 0,-1 0 0,1 0 0,0-1 0,-1 1 0,1 0 0,0-1 0,0 1 0,0-1 0,0 1 0,0-1 0,0 0 0,-1 0 0,1 0 0,0 0 0,0 0 0,0 0 0,0 0 0,0-1 0,0 1 0,0-1 0,-1 0 0,1 1 0,0-1 0,0 0 0,2-2 0,7-3 0,0 0 0,18-15 0,-21 15 0,16-9 0,-19 12 0,0 1 0,-1 0 0,1-1 0,-1 0 0,0 0 0,0-1 0,0 1 0,0-1 0,0 0 0,-1 0 0,0 0 0,4-7 0,-6 11 0,-1 0 0,0 0 0,0 0 0,0-1 0,0 1 0,0 0 0,0 0 0,0 0 0,0-1 0,0 1 0,0 0 0,0 0 0,0 0 0,0-1 0,0 1 0,0 0 0,0 0 0,0 0 0,0-1 0,0 1 0,0 0 0,0 0 0,0 0 0,0 0 0,0-1 0,0 1 0,0 0 0,-1 0 0,1 0 0,0 0 0,0-1 0,0 1 0,0 0 0,0 0 0,-1 0 0,1 0 0,0 0 0,0 0 0,0-1 0,0 1 0,-1 0 0,1 0 0,0 0 0,0 0 0,0 0 0,-1 0 0,1 0 0,0 0 0,0 0 0,0 0 0,-1 0 0,1 0 0,0 0 0,0 0 0,0 0 0,-1 0 0,1 0 0,0 0 0,0 0 0,0 0 0,-1 1 0,1-1 0,0 0 0,-14 8 0,7 0 0,0 0 0,0 1 0,1 0 0,0 0 0,0 0 0,1 1 0,-7 20 0,11-27 0,0 0 0,0 1 0,0-1 0,1 0 0,0 0 0,-1 1 0,1-1 0,0 1 0,0-1 0,1 0 0,-1 1 0,1-1 0,0 0 0,0 0 0,0 1 0,0-1 0,0 0 0,1 0 0,-1 0 0,1 0 0,0 0 0,0-1 0,0 1 0,0 0 0,1-1 0,-1 0 0,0 1 0,1-1 0,4 3 0,-5-4 0,-1 0 0,1 0 0,-1 0 0,1 0 0,-1 0 0,1 0 0,0 0 0,-1-1 0,1 1 0,0-1 0,0 1 0,-1-1 0,1 0 0,0 1 0,0-1 0,0 0 0,-1 0 0,1 0 0,0-1 0,0 1 0,0 0 0,-1-1 0,1 1 0,0-1 0,-1 1 0,1-1 0,0 0 0,-1 0 0,1 0 0,-1 0 0,1 0 0,-1 0 0,1 0 0,-1 0 0,0-1 0,0 1 0,1-1 0,-1 1 0,0 0 0,1-4 0,3-3 0,-2-1 0,1 1 0,-1-1 0,0 0 0,0 0 0,1-14 0,-4 19 0,1 0 0,-1 0 0,0 0 0,-1 0 0,-1-8 0,0-9 0,-10 157 0,6-95 0,4-13 0,-8 39 0,9-61 0,0 0 0,-1-1 0,0 1 0,0-1 0,-1 1 0,1-1 0,-1 0 0,0 0 0,-4 5 0,4-8 0,1 0 0,0-1 0,-1 1 0,0 0 0,1-1 0,-1 1 0,0-1 0,0 0 0,0 0 0,0 0 0,0 0 0,0-1 0,0 1 0,0-1 0,0 1 0,-6-2 0,4 1 0,-1 0 0,1 0 0,-1-1 0,1 0 0,-1 0 0,1-1 0,0 1 0,-9-5 0,-1-10 0,14 16 0,1 0 0,-1-1 0,1 1 0,0-1 0,-1 1 0,1-1 0,0 1 0,-1-1 0,1 1 0,0-1 0,0 1 0,0-1 0,-1 0 0,1 1 0,0-1 0,0 1 0,0-1 0,0 1 0,0-1 0,0 0 0,0 1 0,0-1 0,0 1 0,0-1 0,1 0 0,-1 1 0,0-1 0,0 1 0,0-1 0,1 0 0,21-18 0,-14 12 0,1 0 0,0 0 0,18-10 0,10-3 0,40-29 0,-63 39 0,0-1 0,0-1 0,-1 0 0,0-1 0,15-20 0,-23 25 0,0 1 0,-1-1 0,0 0 0,-1 0 0,1 0 0,-1 0 0,-1-1 0,0 1 0,0-1 0,-1 0 0,0 0 0,0 1 0,-1-12 0,0 19 0,0 0 0,0-1 0,0 1 0,0-1 0,0 0 0,-1 1 0,1-1 0,0 1 0,-1-1 0,0 1 0,1 0 0,-1-1 0,0 1 0,-1-2 0,-1 15 0,4-5 0,0 0 0,0 1 0,1-1 0,0 0 0,0 0 0,1 0 0,0 0 0,0 0 0,1 0 0,0-1 0,0 0 0,0 0 0,6 6 0,8 14 0,-15-22 0,0 0 0,0 0 0,1 0 0,-1 0 0,1-1 0,-1 1 0,1-1 0,0 0 0,1-1 0,-1 1 0,0-1 0,1 1 0,-1-1 0,1 0 0,0-1 0,0 1 0,0-1 0,0 0 0,0-1 0,0 1 0,0-1 0,0 0 0,0 0 0,0 0 0,0-1 0,0 1 0,-1-1 0,1-1 0,0 1 0,0-1 0,7-3 0,1-3 216,-1-1 0,-1 0 0,18-18 1,3-11-5085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4:0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106 157 8936,'0'0'15074,"1"10"-14862,1 47 305,-9 92 1,-1 167 1453,8-274-1508,0 3 270,0-42-534,-1 0 0,1 0-1,0 0 1,0-1-1,0 1 1,0 0-1,1 0 1,-1 0-1,1-1 1,1 6-1,42-31 42,80-35 83,-105 50-293,1 2-1,0 0 0,0 1 0,37-3 1,42-1 42,139-7 136,19 6-48,-236 9-133,-15 0-16,-1 1-1,0-1 0,0 1 1,0 1-1,1-1 0,7 2 1,7-1 88,-19-1-90,1-1-1,-1 1 1,1 0-1,-1 0 1,1 0-1,-1 0 1,1 0 0,0 1-1,-1-1 1,1 0-1,-1 1 1,3 0-1,-4-1-2,0 1-1,0-1 0,0 0 1,1 0-1,-1 0 0,0 0 1,0 0-1,0 1 0,0-1 0,1 0 1,-1 0-1,0 0 0,0 0 1,0 0-1,0 0 0,1 0 1,-1 0-1,0 0 0,0 0 1,1 0-1,-1 0 0,0 0 0,0 0 1,0 0-1,1 0 0,-1 0 1,0 0-1,0 0 0,0 0 1,1 0-1,-1 0 0,0 0 1,0 0-1,0 0 0,0 0 1,1 0-1,-1-1 0,0 1 0,0 0 1,0 0-1,0 0 0,1 0 1,-1 0-1,0-1 0,0 1 1,0 0-1,0 0 0,0 0 1,0-1-1,0 1 0,0 0 1,0 0-1,1 0 0,-1-1 0,0 1 1,0 0-1,0 0 0,0-1 82,0-1-63,0-1 0,0 1 0,0 0 0,-1-1 0,1 1 0,0 0 0,-1 0 0,1-1 0,-1 1 0,0 0 0,-2-3 0,3 4-20,-27-80-2,-29-141 0,52 200-2,1 0 0,0-1 0,2 1 0,1-1 0,1 0 0,1 1 0,8-40 0,-9 59 0,0 1 0,-1-1 0,1 1 0,-1-1 0,0 1 0,1-1 0,-1 1 0,-1-1 0,1 0 0,0 1 0,0-1 0,-2-2 0,-3 1 0,0 0 0,0 0 0,0 1 0,-1 0 0,1-1 0,-1 2 0,0-1 0,-12-3 0,-55-10 0,69 15 0,-66-10 0,-1 3 0,0 4 0,-106 5 0,149 1 0,-135 12 0,129-9 0,0 2 0,-56 17 0,-58 28 0,186-49 0,19-4 883,-26 0-5854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4:0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10344,'0'0'7994,"-8"11"-7621,-11 13-232,-43 59 888,55-71-772,-1 0-1,1 1 1,1-1 0,0 2-1,-6 21 1,10-28-131,0 3 99,0 0-1,0 0 1,0 12-1,1-19-146,1-1-1,1 1 0,-1 0 1,0-1-1,1 1 0,-1-1 0,1 1 1,0 0-1,0-1 0,0 1 1,0-1-1,0 0 0,0 1 0,1-1 1,-1 0-1,4 4 0,-4-5-49,0 0-1,0 0 0,0-1 0,-1 1 1,1 0-1,0-1 0,0 1 0,0-1 1,0 1-1,0-1 0,0 0 0,0 1 1,0-1-1,1 0 0,-1 0 0,0 0 1,0 1-1,0-1 0,0 0 0,0-1 1,0 1-1,2 0 0,0-1 36,-1 0 0,0 0-1,1 0 1,-1 0 0,1 0 0,-1-1-1,0 1 1,0-1 0,2-2 0,3-3-672,0 0 1,0-1-1,7-12 1,-12 18-374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4:0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15680,'0'0'5271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4:0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8136,'0'0'6554,"14"-4"-6243,7-2-153,0 0 1,-1-2-1,29-15 0,69-36 535,60-34 222,-125 58-600,-25 15 5,2 2 0,43-21 0,-38 30 26,-30 8-220,1 0 0,-1 0 1,0 0-1,0-1 0,0 0 0,8-4 0,-10 5-2467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4:0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9536,'0'0'5990,"15"-1"-5671,290-11 1165,-205 6-702,180-36 0,-126 15-137,-127 24-246,38-1 1,-38 8 296,-27-4-680,1 0 1,-1 0 0,1 0-1,0 0 1,-1 0 0,1 0-1,-1 0 1,1 0 0,0 1 0,-1-1-1,1 0 1,-1 0 0,1 0-1,-1 1 1,1-1 0,-1 0-1,1 1 1,-1-1 0,1 1-1,-1-1 1,1 0 0,-1 1-1,0-1 1,1 1 0,-1-1-1,0 1 1,1-1 0,-1 1 0,0 0-1,0-1 1,1 1 0,-1 0-1,0 0 2,0 0 1,0 0-1,0 0 0,0 0 0,0 0 1,-1 0-1,1 0 0,0 0 0,-1 0 0,1 0 1,0 0-1,-1 0 0,1 0 0,-1 0 1,1 0-1,-1 0 0,0 0 0,1-1 1,-1 1-1,-1 1 0,-68 56 280,-133 84 0,50-38 15,2-4 90,140-94-356,-5 4 64,17-9-95,10-5-61,5-2-2921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4:0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9440,'0'0'7447,"3"17"-7029,30 229 1164,-26-117-572,-4-50-357,-6-29-115,0-11 583,0-39-859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4:1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1 8640,'6'12'3520,"-7"-9"-3417,-1-1 1,1 1 0,0-1 0,-1 1 0,1-1-1,-1 0 1,0 0 0,-3 3 0,-5 7 138,-32 36 497,-67 60 1,46-48-251,-16 15 117,-60 62 917,132-130-1298,-1 1 1,1-2-1,-2 1 1,1-1 0,-14 8-1,22-14-234,-2 1 271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4:1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8536,'0'0'11537,"12"2"-11259,75 13 486,-65-14-573,1 0-1,-1-2 0,0 0 1,0-2-1,42-9 0,10-2 210,36 3 52,53-10 270,-129 16-461,37 0 0,7-1 115,-33 0-72,47 0 1,-87 8-183,-3-2-17,0 1-1,-1 0 1,1-1-1,0 1 0,0-1 1,-1 0-1,1 1 0,0-1 1,0 0-1,2 0 1,-5-1-93,0-1 1,1 1 0,-1 0 0,0 0 0,0 0 0,0 0-1,0 0 1,0 0 0,-1 0 0,1 0 0,0 0 0,0 1-1,0-1 1,-1 0 0,1 1 0,0-1 0,-1 1 0,-2-1-1,0-1 15,-49-20 153,-79-37 314,104 48-324,-2 0 250,18 8 93,10 4-266,12 1-192,4 2-48,-1 0 1,0 1 0,15 7-1,26 10 28,76 27 46,-97-35-67,-27-11-6,1-1 0,-1 1 0,-1 1 0,1-1 0,0 1 0,-1 0 0,10 9 1,-14-11 0,1 0 1,0 0-1,-1 0 0,1 0 1,-1 0-1,0 0 1,0 0-1,0 1 1,0-1-1,0 1 1,0-1-1,-1 1 1,1-1-1,-1 1 1,1-1-1,-1 1 1,0-1-1,0 1 1,0 0-1,-1-1 0,1 1 1,-2 4-1,-1 2-3,-1 0 0,0-1 0,-1 1-1,0-1 1,0 0 0,0 0 0,-1-1-1,0 1 1,-1-1 0,0-1-1,0 1 1,0-1 0,-1 0 0,0-1-1,0 0 1,-15 7 0,19-13-567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4:1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32 171 9040,'0'0'17453,"-5"13"-17289,1-3-132,1-3-11,1 0 1,-1 0-1,1 0 0,0 1 0,1-1 1,0 1-1,0-1 0,1 1 1,-1 0-1,2-1 0,0 10 1,18 230 699,-26-70-55,6-161-571,1-13-47,0 1 0,0-1 1,0 0-1,0 1 0,1-1 0,-1 0 0,1 1 0,0-1 0,1 4 0,-5 24 1075,3-31-1100,0 0 0,0 1 0,1-1-1,-1 0 1,0 1 0,0-1 0,0 0 0,1 1 0,-1-1 0,0 0-1,0 0 1,1 1 0,-1-1 0,0 0 0,1 0 0,-1 0 0,0 1-1,1-1 1,-1 0 0,0 0 0,1 0 0,-1 0 0,0 0 0,1 0-1,-1 0 1,1 0 0,-1 0 0,0 0 0,1 0 0,-1 0-1,0 0 1,1 0 0,-1 0 0,1 0 0,25-5 166,25-11-143,-26 6-4,35-15-20,1 2-1,1 3 0,87-16 1,-76 29 6,0 3 1,94 7 0,-93-1 2,-47-2 4,-22-1-11,1 1 0,0-1 0,0 1 0,0 1 0,-1-1-1,1 1 1,0 0 0,0 0 0,-1 1 0,1 0 0,-1 0 0,1 0 0,-1 0 0,7 5-1,-12-6-3,1-1-1,0 1 0,0-1 0,0 1 0,-1-1 0,1 1 0,0-1 0,0 0 1,0 1-1,0-1 0,0 0 0,0 0 0,0 1 0,1-1 0,-1 0-5,-1 0 0,0 0-1,1-1 1,-1 1-1,0 0 1,1 0 0,-1 0-1,0 0 1,1-1 0,-1 1-1,0 0 1,1 0-1,-1-1 1,0 1 0,0 0-1,1-1 1,-1 1-1,0 0 1,0-1 0,0 1-1,1 0 1,-1-1 0,0 1-1,0-1 1,1-3 27,0 0 1,-1 0 0,0-1-1,0 1 1,0-7 0,-15-145 24,-1-27 10,14 138-64,2-1-1,7-46 1,-7 62-12,0 25 0,-1 0 0,1 0 0,0 0 0,1 0 0,-1 0 0,1 0 0,0 0 0,3-7 0,-4 11 0,1 0 0,-1 0 0,0 1 0,1-1 0,-1 0 0,0 0 0,1 0 0,-1 0 0,0 1 0,0-1 0,0 0 0,0 0 0,0 0 0,0 0 0,0 0 0,0 1 0,0-1 0,-1 0 0,1 0 0,0 0 0,0 0 0,-1 1 0,1-1 0,-1 0 0,1 0 0,0 1 0,-1-1 0,0-1 0,-1 1 0,0-1 0,0 1 0,0-1 0,0 1 0,0 0 0,0 0 0,-1 0 0,1 0 0,0 0 0,-4 0 0,-5-2 0,-1 1 0,1 1 0,-18 0 0,-319 25 0,141 15 0,111-18 0,-2 2 0,-24 4 0,111-26-49,13-5-73,20-7-205,-21 11 324,60-28-969,-42 19-2716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3:16.4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14 105 4416,'0'0'14719,"-1"-10"-14544,-7-31-7,3 21 81,6 17 38,2 0-59,-2-13 981,-1 5 999,1 11-2181,-1 0 1,0 0-1,1 0 1,-1 0 0,1 0-1,-1 0 1,1 1-1,-1-1 1,0 0 0,1 0-1,-1 1 1,1-1-1,-1 0 1,0 1 0,1-1-1,-1 0 1,0 1-1,0-1 1,1 0 0,-1 1-1,0-1 1,0 1-1,1-1 1,-1 1-1,0-1 1,0 0 0,0 1-1,5 9 32,-1-1 0,0 1 0,-1 0 0,0 0 0,-1 0 0,0 0 0,1 16 0,1 2 37,7 38 108,16 78 236,22 108 304,-23-43-134,-22-161-521,1 43 82,2 24 22,-4-74-92,-3 0-1,-5 49 1,2-34 14,1-32-87,-1 23 52,2 0 0,2 0-1,9 65 1,4-13 104,-2-2-139,-11-80-12,-1 0-1,0 0 1,-5 25 0,2-18-24,-2 4 137,1-3-673,2-8-3353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4:17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9144,'0'0'8819,"11"4"-8461,8 5-194,-3-1 278,29 10 1,-40-17-333,-1 0-1,1-1 1,-1 1 0,1-1-1,-1 0 1,1-1 0,0 1-1,-1-1 1,1 0 0,-1 0-1,0 0 1,1-1-1,-1 1 1,6-4 0,-2 1 21,1-1 1,-1 1 0,0-2-1,0 1 1,12-12 0,-18 15-91,0 1 0,-1-1 1,1 1-1,-1-1 0,0 0 1,1 0-1,-1 0 0,0 0 1,0 0-1,0 0 0,0 0 1,0 0-1,-1 0 0,1-1 1,-1 1-1,1 0 1,-1 0-1,0-1 0,0 1 1,0 0-1,0 0 0,0-1 1,0 1-1,-1 0 0,1 0 1,-1-1-1,1 1 0,-3-3 1,2 2 3,-1 0 1,0 1-1,0 0 1,0-1-1,0 1 1,-1 0-1,1 0 1,-1 0-1,1 0 1,-1 0-1,0 1 1,1-1-1,-1 1 1,0 0-1,0-1 1,0 1-1,0 1 1,0-1-1,0 0 1,-5 1-1,-1-1 82,1 0-1,-1 1 0,1 0 0,-18 3 1,23-2-90,1-1 0,-1 1 0,0 0 0,1 0 0,-1 0 1,1 0-1,-1 0 0,1 1 0,0-1 0,-1 1 0,1-1 1,0 1-1,0 0 0,0 0 0,0 0 0,0 0 0,1 0 1,-1 0-1,-1 3 0,2-2 4,-1-1-1,1 1 1,0-1 0,0 1 0,0 0 0,0-1-1,1 1 1,-1 0 0,1 0 0,0-1-1,0 1 1,0 0 0,0 0 0,0 0-1,0-1 1,1 1 0,-1 0 0,1 0 0,0-1-1,0 1 1,0 0 0,0-1 0,0 1-1,1-1 1,-1 0 0,1 1 0,0-1 0,-1 0-1,1 0 1,3 2 0,-1 2 10,1-1 1,0 0 0,0 0-1,1-1 1,-1 1-1,1-1 1,0 0 0,0-1-1,1 1 1,-1-1-1,1-1 1,-1 1-1,1-1 1,0 0 0,0-1-1,0 0 1,0 0-1,0 0 1,0-1 0,0 0-1,1 0 1,-1-1-1,0 0 1,0 0-1,0 0 1,-1-1 0,1 0-1,0-1 1,-1 1-1,1-1 1,11-8-1,-10 6-98,1-1-1,-1-1 0,0 0 0,0 0 0,10-13 1,0-3-3693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4:1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1 320 7328,'0'0'11378,"10"1"-10985,-1-1-324,0 0 0,0 0-1,-1-1 1,1 0-1,0 0 1,-1-1 0,1 0-1,-1-1 1,0 0-1,10-5 1,18-9 194,140-76 833,-120 63-626,1 2 0,1 2 0,95-28 0,-150 53-358,0 0 0,0 0 1,0-1-1,0 1 1,0-1-1,0 0 0,0 0 1,-1 0-1,5-4 1,-7 6-107,0 0 1,0 0 0,0 0 0,0 0-1,0 0 1,0 0 0,0 0 0,0-1 0,0 1-1,1 0 1,-1 0 0,0 0 0,0 0 0,0 0-1,0 0 1,0 0 0,0 0 0,0 0-1,0 0 1,0 0 0,0 0 0,0 0 0,1 0-1,-1 0 1,0 0 0,0 0 0,0 0-1,0 0 1,0 0 0,0 1 0,0-1 0,0 0-1,0 0 1,0 0 0,0 0 0,0 0-1,1 0 1,-1 0 0,0 0 0,0 0 0,0 0-1,0 0 1,0 0 0,0 0 0,0 0 0,0 0-1,0 1 1,0-1 0,0 0 0,0 0-1,0 0 1,0 0 0,0 0 0,0 0 0,0 0-1,0 0 1,0 0 0,0 0 0,0 1-1,0-1-1,0-1 0,0 1-1,0 0 1,0 0-1,0 0 1,0 0 0,0 0-1,0 0 1,0 0-1,0 0 1,0 0 0,1 0-1,-1 0 1,0 0-1,0 0 1,0-1-1,0 1 1,0 0 0,0 0-1,0 0 1,0 0-1,0 0 1,0 0 0,0 0-1,0 0 1,1 0-1,-1 0 1,0 0 0,0 0-1,0 0 1,0 0-1,0 0 1,0 0 0,0 0-1,0 0 1,0 0-1,0 0 1,1 0-1,-1 0 1,0 0 0,0 0-1,0 0 1,0 0-1,0 0 1,0 0 0,0 1-1,0-1 1,0 0-1,0 0 1,0 0 0,0 0-1,0 0 1,1 0-1,-1 0 1,0 0 0,0 0-1,0 0 1,0 0-1,0 0 1,0 0 0,0 1-1,0-1 1,0 0-1,0 0 1,47 9 1690,-14-8-1665,48-5 0,-49 1-20,54 3 0,-23 2 22,16 2-16,-64-3-2,0-1 0,0-1 0,0 0 0,0 0 0,-1-2 0,1 0 0,-1-1 0,22-8 0,9-1 57,-19 8-27,-16 4-27,-15 5 5,-34 16 16,-62 39 0,9-3-12,-102 62-98,175-103 58,-11 4-10,26-18-471,11-5 436,12-8-2241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4:2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0 10952,'0'0'4994,"-5"16"-4619,-6 17-84,1 1 1,2 0 0,-5 49-1,21 144 1323,-5-184-1236,-1-20 160,0 0 0,2-1 0,10 37 0,-10-27 383,-4-28-667,0 1 0,0-1 0,1 1-1,-1-1 1,3 7 0,-9 16 1106,6-26-1114,-14-4 490,13 1-721,0 0 1,-1-1 0,1 1-1,-1 0 1,1 0 0,-1 0-1,0 0 1,-3-3 0,3 4-16,0 1 1,0-1 0,0 1-1,0 0 1,0-1-1,0 1 1,0 0-1,-1 0 1,1 0-1,0 1 1,0-1-1,0 0 1,0 1 0,0-1-1,0 1 1,0 0-1,-3 1 1,-36 21-2,33-17 1,-180 134 39,136-98 13,18-13 312,22-18-836,13-9-691,5-5-909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4:2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10344,'0'0'9186,"11"2"-8829,84 2 723,-67-6-638,-1 0 0,0-2 0,29-8 0,16-3 206,17-1-106,70-10 199,-69 11-400,9 0-43,-49 10-156,-9 0 68,68 2 0,31 4 68,-117-1-208,-1-1 0,0 0 0,0-2 0,0-1 0,0-1 0,27-9 0,-37 6 56,-7 5 39,-4 6 8,-1-3-138,-14-3 25,0-1 0,0 0 0,1 0 0,-1-2 0,-13-6 0,10 4-22,0 0 0,-24-6 0,13 6 65,-46-20 0,73 28-101,1 0 0,-1-1 0,0 1 0,1 0 0,-1 0 1,1 0-1,-1-1 0,1 1 0,-1 0 0,1-1 0,-1 1 0,1 0 0,-1-1 1,1 1-1,-1-1 0,1 1 0,0-1 0,-1 1 0,1-1 0,0 1 0,-1-1 1,1 1-1,0-2 0,0 2-1,0-1 0,0 1 0,1-1 1,-1 1-1,0-1 0,1 1 0,-1 0 1,0-1-1,1 1 0,-1 0 0,1-1 0,-1 1 1,1 0-1,-1-1 0,1 1 0,-1 0 0,1 0 1,-1 0-1,1-1 0,0 1 0,32-7 0,-32 7-2,10-2 8,-1 1 0,1 0 1,0 1-1,-1 0 0,1 1 1,-1 0-1,1 1 0,-1 0 0,1 1 1,-1 0-1,0 0 0,9 6 0,6 0 12,-19-7-18,1 0 0,-1 1 0,0 0 1,0 0-1,9 6 0,-14-8 4,1 0-1,-1 0 1,0 0-1,0 0 1,0 0 0,0 1-1,0-1 1,0 0-1,0 1 1,0-1 0,-1 1-1,1-1 1,-1 1-1,1-1 1,-1 1-1,1 0 1,-1-1 0,0 1-1,0-1 1,0 1-1,0 0 1,0-1 0,0 1-1,0 0 1,0-1-1,-1 1 1,1-1 0,-1 3-1,-3 7 44,-1 0-1,0 0 1,0 0-1,-1-1 0,0 1 1,-1-1-1,-12 13 1,-4 2 249,-35 29-1,56-52-524,-8 6 889,9-7-1602,5-5-2529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4:2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0 762 9848,'0'0'6260,"12"-5"-5801,-4 3-405,43-20 512,-46 20-431,1-2 0,-1 1-1,0-1 1,0 1 0,0-1-1,0-1 1,-1 1 0,8-10-1,0-2 352,-1-1 0,-1 0 0,-1 0 0,0-1 0,-1 0 0,9-34 0,-14 39-115,3-23 1432,-6 36-1781,0 0-1,0 0 1,0 0-1,0 0 1,0 1-1,1-1 0,-1 0 1,0 0-1,0 0 1,0 0-1,0 0 1,1 0-1,-1 1 1,0-1-1,0 0 1,0 0-1,0 0 0,1 0 1,-1 0-1,0 0 1,0 0-1,0 0 1,1 0-1,-1 0 1,0 0-1,0 0 0,0 0 1,1 0-1,-1 0 1,0 0-1,0 0 1,0 0-1,1 0 1,-1 0-1,0 0 1,0-1-1,0 1 0,0 0 1,1 0-1,-1 0 1,0 0-1,0 0 1,0 0-1,0-1 1,0 1-1,1 0 1,-1 0-1,0 0 0,0 0 1,0-1-1,0 1 1,0 0-1,0 0 1,0 0-1,0 0 1,0-1-1,0 1 1,0 0-1,0 0 0,0 0 1,0-1-1,0 1 1,0 0-1,11 15 608,-3 12-440,0 0 0,-1 0 0,-2 0 1,2 32-1,-6-48-137,-1-1 0,0 0 0,-1 1 0,0-1 0,0 0 0,-1 0 0,0 0 0,-1 0 0,0 0 0,-1 0 0,0-1 0,-1 0 0,1 0 0,-11 14 0,13-20-6,-1 0 0,0-1-1,1 1 1,-1-1 0,0 0-1,0 1 1,-1-1 0,1-1 0,0 1-1,-1 0 1,-6 1 0,9-2-29,0-1 0,-1 1 0,1-1 0,-1 0 0,1 0 0,-1 0 0,1 1 0,-1-1 0,1-1 0,-1 1 0,1 0 0,-1 0 0,1 0 1,-1-1-1,1 1 0,0-1 0,-1 1 0,1-1 0,0 0 0,-1 1 0,1-1 0,0 0 0,0 0 0,0 0 0,-1 0 0,1 0 0,0 0 0,0 0 0,1 0 0,-3-3 0,-1-3 46,2 3-24,-1 0 0,1-1-1,0 1 1,0 0 0,1-1 0,-2-4 0,3 6-25,0 0 0,0 0 0,0 0 0,1 0 0,-1 1 0,1-1 0,-1 0 0,1 0 1,0 1-1,0-1 0,0 1 0,2-5 0,-1 6-9,-1-1 1,1 0-1,0 1 1,-1-1-1,1 1 1,0 0-1,0-1 1,0 1-1,0 0 1,0 0-1,0 0 1,0 0-1,0 1 1,4-2 0,10-4-17,-1 0 9,0 0 0,0 0 0,1 1 0,18-2-1,-18 3 14,1 0 0,-1-1 0,25-11 0,-16 2 43,0-2 0,-2-1 0,29-26-1,-27 23 15,19-22 53,-34 31 10,2-1 0,0 2-1,25-18 1,-24 23 364,-12 6-473,-1-1 1,1 1-1,0-1 1,-1 1 0,1-1-1,-1 1 1,1 0-1,-1-1 1,1 1-1,-1 0 1,1-1 0,-1 1-1,0 0 1,1 0-1,-1-1 1,0 1 0,0 0-1,1 1 1,2 11 101,-1 1 1,0-1-1,-1 1 0,-1 0 1,0 0-1,-1-1 0,0 1 1,-1-1-1,-6 22 1,4-21 43,9-37-75,2 6-93,0 0 0,1 0 0,1 0 0,1 1 0,22-29 0,-25 36 0,1 1 0,1-1 0,-1 1 0,1 1 0,1-1 0,0 2 0,0-1 0,0 1 0,0 1 0,20-8 0,-29 13 0,1-1 0,-1 1 0,1-1 0,-1 1 0,1 0 0,0-1 0,-1 1 0,1 0 0,0 0 0,-1 0 0,1 0 0,0 0 0,-1 1 0,1-1 0,0 1 0,-1-1 0,1 1 0,-1-1 0,1 1 0,-1 0 0,2 1 0,-1-1 0,0 1 0,0 0 0,-1 0 0,1 0 0,-1 0 0,0 0 0,1 0 0,-1 0 0,0 0 0,0 1 0,0-1 0,1 4 0,0 7 0,0 1 0,0-1 0,-2 0 0,0 17 0,0-20 0,0 43 0,15-78 0,-4 11 0,7-20 0,13-19 0,-28 48 0,1 0 0,-1 1 0,1-1 0,0 1 0,1 0 0,-1 1 0,1-1 0,6-4 0,-10 8 0,0-1 0,0 1 0,0-1 0,0 1 0,1-1 0,-1 1 0,0 0 0,0 0 0,1-1 0,-1 1 0,0 0 0,0 0 0,0 0 0,1 0 0,-1 1 0,0-1 0,0 0 0,1 0 0,-1 1 0,0-1 0,0 1 0,0-1 0,0 1 0,0-1 0,0 1 0,0 0 0,0 0 0,0-1 0,0 1 0,0 0 0,0 0 0,0 0 0,0 0 0,-1 0 0,1 0 0,0 0 0,-1 0 0,1 0 0,0 2 0,2 4 0,-1-1 0,1 0 0,-1 1 0,-1-1 0,3 14 0,-2 5 0,5 35 0,-5-55 0,-1 1 0,0-1 0,1 1 0,0-1 0,0 0 0,1 1 0,5 8 0,-7-13 0,-1-1 0,1 1 0,0-1 0,0 1 0,-1 0 0,1-1 0,0 0 0,0 1 0,0-1 0,-1 1 0,1-1 0,0 0 0,0 0 0,0 1 0,0-1 0,0 0 0,0 0 0,0 0 0,-1 0 0,1 0 0,0 0 0,2-1 0,22-5 0,-15 2 0,15-3 0,-1-2 0,-1-1 0,42-24 0,64-49 0,-120 77 0,-6 4 0,0 0 0,0 0 0,0 0 0,0-1 0,0 1 0,0-1 0,0 0 0,4-5 0,-39 38 0,-10 8 0,24-21 0,-1 1 0,2 0 0,-16 22 0,31-37 0,0 1 0,0-1 0,0 1 0,1 0 0,0 0 0,-1 0 0,1 0 0,0 0 0,1 0 0,-1 0 0,1 0 0,0 1 0,0-1 0,0 0 0,1 6 0,0-8 0,-1 0 0,0-1 0,1 1 0,0-1 0,-1 1 0,1-1 0,0 1 0,0-1 0,-1 0 0,1 1 0,0-1 0,0 0 0,1 0 0,-1 0 0,0 0 0,0 0 0,2 2 0,-1-3 0,0 1 0,0 0 0,0-1 0,0 1 0,0-1 0,0 1 0,0-1 0,1 0 0,-1 0 0,0 0 0,0 0 0,0-1 0,0 1 0,0 0 0,0-1 0,0 0 0,2 0 0,3-2 0,0 0 0,0 0 0,-1-1 0,0 0 0,1 0 0,-1 0 0,0-1 0,-1 0 0,1 0 0,8-11 0,1-4 0,24-42 0,-11 17 0,-18 34 0,-10 11 0,1 0 0,-1 0 0,0 0 0,0-1 0,1 1 0,-1 0 0,0 0 0,1 0 0,-1 0 0,0 0 0,0 0 0,1 0 0,-1 0 0,0 0 0,0 1 0,1-1 0,-1 0 0,0 0 0,0 0 0,1 0 0,-1 0 0,0 0 0,0 0 0,1 1 0,-1-1 0,0 0 0,0 0 0,1 1 0,8 22 0,-6-12 0,1 1 0,1-1 0,-1 1 0,2-1 0,0 0 0,0 0 0,1-1 0,0 0 0,16 17 0,-22-26 0,1 0 0,0 0 0,-1 0 0,1 0 0,-1 0 0,1 0 0,0-1 0,0 1 0,0 0 0,-1-1 0,1 1 0,0-1 0,0 0 0,0 0 0,0 0 0,0 0 0,0 0 0,2 0 0,-1-1 0,1 0 0,0 0 0,0 0 0,-1-1 0,1 1 0,-1-1 0,1 0 0,3-3 0,5-4 0,-1-1 0,0 0 0,14-17 0,-23 25 0,18-23 0,0-1 0,28-50 0,19-59 0,-54 108 0,9-26 0,-21 49 0,0 0 0,0-1 0,0 1 0,0 0 0,-1-1 0,1 1 0,-1-1 0,0 1 0,-1-1 0,0-4 0,-16 33 0,1 7 0,2 1 0,-12 42 0,20-56 0,2 1 0,0-1 0,1 1 0,0-1 0,2 38 0,1-50 0,1 0 0,0-1 0,1 1 0,-1 0 0,1-1 0,0 1 0,0-1 0,1 1 0,0-1 0,0 0 0,0 0 0,0 0 0,1-1 0,0 1 0,6 5 0,-7-7 0,0-1 0,0 1 0,1-1 0,-1 0 0,1 0 0,-1 0 0,1 0 0,0-1 0,0 1 0,0-1 0,-1 0 0,1 0 0,1 0 0,-1-1 0,0 0 0,0 1 0,0-1 0,0-1 0,0 1 0,0-1 0,0 1 0,0-1 0,6-2 0,1-1 0,-1-1 0,1 0 0,0-1 0,-1 0 0,0-1 0,-1 0 0,0 0 0,0-1 0,14-15 0,-6 2 0,-1-1 0,0-1 0,14-29 0,-24 41 0,12-21 0,-1-2 0,15-41 0,-24 51 0,4-9 0,9-48 0,-19 71 0,-1 1 0,0-1 0,0 0 0,-1 0 0,0 0 0,-1 0 0,0 0 0,0 0 0,-5-15 0,6 24 0,0 1 0,-1-1 0,1 1 0,0-1 0,0 0 0,0 1 0,-1-1 0,1 1 0,0-1 0,-1 0 0,1 1 0,0-1 0,-1 1 0,1-1 0,-1 1 0,1 0 0,-1-1 0,1 1 0,-1-1 0,1 1 0,-1 0 0,1-1 0,-2 1 0,2 0 0,-1 0 0,0 0 0,1 0 0,-1 0 0,1 1 0,-1-1 0,1 0 0,-1 0 0,0 1 0,1-1 0,-1 0 0,1 1 0,-1-1 0,1 1 0,0-1 0,-1 0 0,1 1 0,-1-1 0,0 2 0,-17 31 0,17-31 0,-10 26 0,1 0 0,1 1 0,1 0 0,-7 53 0,11-38 0,1-1 0,6 78 0,-1-104 0,1 1 0,0-1 0,1 0 0,1 0 0,1 0 0,0-1 0,17 31 0,-23-46 0,0 0 0,1 0 0,-1 0 0,1 0 0,-1 0 0,1 0 0,0 0 0,-1 0 0,1 0 0,0 0 0,0-1 0,-1 1 0,1 0 0,0 0 0,0-1 0,0 1 0,0-1 0,0 1 0,0-1 0,0 1 0,0-1 0,0 1 0,0-1 0,0 0 0,0 0 0,0 0 0,0 1 0,0-1 0,2 0 0,0-2 0,0 1 0,0 0 0,0-1 0,-1 0 0,1 1 0,0-1 0,-1 0 0,4-4 0,-2 3 0,8-9 121,-1 0 1,0-1-1,0 0 1,-2 0-1,1-1 0,11-25 1,-10 15-2514,10-28-1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4:2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296 528 9536,'0'0'7682,"-16"9"-7229,-1 0-317,-14 9 263,-38 26 1,51-31-145,-9 6 329,-28 27-1,48-40-411,0 1 0,1-1-1,0 1 1,1 1 0,0-1 0,0 1 0,0 0-1,1 0 1,-4 11 0,7-17-107,0 1 1,0-1-1,1 1 1,-1 0-1,1-1 0,-1 1 1,1 0-1,0 0 1,0-1-1,0 1 0,1 0 1,-1-1-1,1 1 1,-1 0-1,1-1 1,0 1-1,0-1 0,2 4 1,-1-3 2,1 0 0,-1 0 0,0 0 0,1 0 0,0-1 0,0 0 0,0 1 0,0-1 0,0 0 0,0 0 0,0-1-1,5 3 1,1-1 60,0 0-1,0-1 0,0 0 0,1 0 1,-1-1-1,0 0 0,1 0 0,-1-1 0,18-3 1,-16 1-21,-1-1 0,0 0 1,0-1-1,0 0 0,-1 0 0,1-1 1,-1-1-1,0 0 0,0 0 1,-1 0-1,0-1 0,12-13 1,5-8 218,-2-1 1,23-38-1,-44 64-307,26-41 267,-3-2-1,-1 0 1,-3-2 0,16-51 0,-15 29 109,-4-1 1,12-91 0,-28 111-80,-2 30 106,0 20-404,0 1 0,0 0 0,0 0 0,0 0-1,0 0 1,0-1 0,0 1 0,0 0-1,0 0 1,0 0 0,0-1 0,0 1 0,0 0-1,0 0 1,0 0 0,0 0 0,0-1 0,0 1-1,0 0 1,0 0 0,0 0 0,0-1 0,0 1-1,0 0 1,0 0 0,-1 0 0,1 0-1,0 0 1,0-1 0,0 1 0,0 0 0,0 0-1,0 0 1,-1 0 0,1 0 0,0 0 0,0 0-1,0-1 1,0 1 0,-1 0 0,1 0 0,0 0-1,0 0 1,-1 0 0,-5 7 282,-7 17-111,-4 20 0,2 0-1,-18 88 1,23-74-182,-2 87-1,3-18-8,4-92 2,1-5 0,1 0 0,1 41 0,2-69 0,0-1 0,0 1 0,0-1 0,1 1 0,-1-1 0,1 1 0,-1-1 0,1 1 0,-1-1 0,1 0 0,0 2 0,0-2 0,1-3 0,0 1 0,0-1 0,0 0 0,0 1 0,0-1 0,0 0 0,2-5 0,29-53 0,-24 40 0,2 1 0,13-21 0,-21 35 0,3-3 0,0 1 0,0-1 0,0 1 0,12-10 0,-17 16 0,-1 1 0,1-1 0,0 0 0,0 0 0,0 0 0,1 1 0,-1-1 0,0 0 0,0 1 0,0-1 0,0 1 0,1 0 0,-1-1 0,0 1 0,0 0 0,1 0 0,-1 0 0,0-1 0,0 1 0,1 1 0,-1-1 0,0 0 0,1 0 0,-1 0 0,0 1 0,0-1 0,0 0 0,1 1 0,-1 0 0,0-1 0,0 1 0,0-1 0,0 1 0,0 0 0,0 0 0,0 0 0,0 0 0,0 0 0,0 0 0,-1 0 0,1 0 0,0 0 0,0 0 0,0 1 0,6 12 0,1 1 0,-2 0 0,0 0 0,-1 1 0,0 0 0,3 24 0,2-1 0,-10-38 0,0 0 0,0 0 0,1 0 0,-1 0 0,0 0 0,1 0 0,-1 0 0,1 0 0,-1 0 0,1 0 0,0 0 0,-1 0 0,1-1 0,0 1 0,-1 0 0,1 0 0,0-1 0,0 1 0,0 0 0,0-1 0,0 1 0,-1-1 0,1 1 0,0-1 0,0 0 0,0 1 0,0-1 0,1 0 0,-1 0 0,0 1 0,0-1 0,0 0 0,2 0 0,12-6 0,1 0 0,-1-1 0,-1 0 0,1-1 0,-1-1 0,0 0 0,-1-1 0,0 0 0,14-16 0,9-7 0,-24 24 0,-1-1 0,0-1 0,9-11 0,-16 14 0,-9 8 0,-10 10 0,8-4 0,0 0 0,0 1 0,1 0 0,1 1 0,-1 0 0,1-1 0,0 2 0,1-1 0,-6 13 0,5-5 0,0 0 0,0 0 0,2 1 0,-3 24 0,6-39 0,0 0 0,0-1 0,0 1 0,0 0 0,0 0 0,0 0 0,1 0 0,-1 0 0,1 0 0,-1 0 0,1 0 0,0 0 0,-1-1 0,1 1 0,0 0 0,0-1 0,1 1 0,-1 0 0,0-1 0,0 1 0,1-1 0,-1 0 0,1 1 0,1 0 0,-1-1 0,-1-1 0,1 1 0,-1-1 0,1 1 0,-1-1 0,1 0 0,-1 1 0,1-1 0,0 0 0,-1 0 0,1 0 0,-1 0 0,1-1 0,0 1 0,-1 0 0,1-1 0,-1 1 0,1-1 0,-1 1 0,1-1 0,-1 0 0,0 0 0,1 1 0,-1-1 0,0 0 0,1 0 0,-1 0 0,0-1 0,0 1 0,2-2 0,10-14 0,-1-1 0,-1 0 0,0 0 0,16-40 0,-15 33 0,-8 16 0,0 0 0,-1-1 0,0 1 0,0-1 0,-1 0 0,0 1 0,-1-1 0,1-17 0,-2 56 0,1 64 0,0-81 0,1 1 0,0-1 0,0 0 0,1 0 0,8 19 0,-11-30 0,0-1 0,0 1 0,1 0 0,-1-1 0,0 1 0,1-1 0,-1 1 0,0 0 0,1-1 0,-1 1 0,1-1 0,-1 1 0,1-1 0,-1 0 0,1 1 0,0-1 0,-1 1 0,1-1 0,0 0 0,-1 1 0,1-1 0,0 0 0,-1 0 0,1 0 0,0 0 0,-1 1 0,1-1 0,0 0 0,1 0 0,0-1 0,0 1 0,-1-1 0,1 0 0,0 0 0,0 1 0,0-1 0,0 0 0,-1-1 0,1 1 0,2-2 0,5-6 0,0 0 0,13-17 0,-19 23 0,17-21 0,0 1 0,2 1 0,41-32 0,-57 49 0,1 1 0,-5 19 0,-4-7 0,1 0 0,-1-1 0,0 1 0,-1 0 0,-5 11 0,-4 11 0,-26 87 0,37-116 0,1-1 0,0 1 0,-1 0 0,1 0 0,0-1 0,0 1 0,0 0 0,-1 0 0,1-1 0,0 1 0,0 0 0,0 0 0,0 0 0,1-1 0,-1 1 0,0 0 0,0 1 0,1-2 0,-1 0 0,1-1 0,0 1 0,-1 0 0,0-1 0,1 1 0,-1-1 0,1 1 0,-1 0 0,1-1 0,-1 1 0,0-1 0,1 1 0,-1-1 0,0 1 0,1-1 0,-1 1 0,0-1 0,0 1 0,0-1 0,0 0 0,1 1 0,-1-1 0,0 0 0,11-30 0,2 1 0,28-48 0,-34 67 0,1 0 0,0 1 0,0-1 0,1 2 0,0-1 0,1 1 0,0 0 0,0 1 0,19-11 0,-28 19 0,-1-1 0,1 1 0,0 0 0,0-1 0,0 1 0,0 0 0,0-1 0,0 1 0,-1 0 0,1 0 0,0 0 0,0 0 0,0 0 0,0 0 0,0 0 0,0 0 0,0 0 0,0 0 0,0 1 0,0-1 0,-1 0 0,1 1 0,0-1 0,0 0 0,1 2 0,0-1 0,0 1 0,-1 0 0,1-1 0,-1 1 0,1 0 0,-1 0 0,0 0 0,1 0 0,1 4 0,0 2 0,0 1 0,-1-1 0,0 0 0,2 11 0,-2 0 0,5 30 0,-7-45 0,1-1 0,0 1 0,0 0 0,0-1 0,1 1 0,0 0 0,-1-1 0,1 0 0,3 4 0,-4-6 0,0 0 0,0-1 0,1 1 0,-1-1 0,0 1 0,1-1 0,-1 0 0,0 1 0,1-1 0,-1 0 0,1 0 0,-1 0 0,0 0 0,1 0 0,-1 0 0,1 0 0,-1 0 0,0-1 0,1 1 0,-1 0 0,0-1 0,1 0 0,-1 1 0,0-1 0,2 0 0,34-20 0,-36 20 0,229-159 0,-222 154 0,0 0 0,-1-1 0,0 0 0,10-14 0,-54 52 0,17-11 0,-31 41 0,45-52 0,0 0 0,0 0 0,1 1 0,0-1 0,1 1 0,0 0 0,1 1 0,-3 12 0,5-22 0,1 0 0,0 1 0,0-1 0,-1 0 0,1 0 0,0 0 0,0 0 0,0 0 0,1 0 0,-1 0 0,0 0 0,0 0 0,0 1 0,1-1 0,-1 0 0,1 0 0,-1 0 0,1 0 0,-1 0 0,1-1 0,-1 1 0,1 0 0,0 0 0,0 0 0,-1 0 0,1-1 0,0 1 0,0 0 0,0-1 0,0 1 0,0 0 0,0-1 0,0 0 0,0 1 0,0-1 0,0 1 0,0-1 0,2 0 0,0 1 0,-1-1 0,1 0 0,0 0 0,-1 0 0,1-1 0,-1 1 0,1-1 0,0 1 0,-1-1 0,1 0 0,-1 0 0,1 0 0,-1 0 0,0-1 0,5-2 0,-2-1 0,0 0 0,0-1 0,0 0 0,-1 0 0,0 0 0,0 0 0,0-1 0,-1 1 0,0-1 0,-1 0 0,3-8 0,3-6 0,-8 21 0,0 0 0,0 0 0,0 0 0,0 0 0,0 0 0,0 0 0,0 0 0,0 0 0,0 0 0,-1 0 0,1 0 0,0 0 0,0 0 0,0 0 0,0 0 0,0 0 0,0-1 0,0 1 0,0 0 0,0 0 0,0 0 0,0 0 0,0 0 0,0 0 0,0 0 0,0 0 0,0 0 0,0 0 0,0 0 0,0 0 0,0 0 0,0 0 0,0-1 0,0 1 0,0 0 0,0 0 0,0 0 0,0 0 0,0 0 0,-5 9 0,-11 80 0,3-19 0,-21 69 0,13-65 0,-12 38 0,29-101 0,-1 0 0,-1 0 0,0 0 0,0-1 0,-1 0 0,0 0 0,-12 12 0,19-22 0,0 0 0,-1 1 0,1-1 0,0 0 0,0 0 0,0 0 0,0 1 0,-1-1 0,1 0 0,0 0 0,0 0 0,0 1 0,-1-1 0,1 0 0,0 0 0,0 0 0,-1 0 0,1 0 0,0 0 0,0 1 0,-1-1 0,1 0 0,0 0 0,-1 0 0,1 0 0,0 0 0,0 0 0,-1 0 0,1 0 0,0 0 0,0 0 0,-1 0 0,1 0 0,0-1 0,-1 1 0,1 0 0,0 0 0,0 0 0,-1 0 0,1 0 0,0 0 0,0-1 0,0 1 0,-1 0 0,1 0 0,0 0 0,0-1 0,0 1 0,-1 0 0,1 0 0,0-1 0,0 1 0,0 0 0,-4-17 0,4 16 0,-2-14 0,0 0 0,1 0 0,1-1 0,1 1 0,0 0 0,1 0 0,0 0 0,1 0 0,1 0 0,0 0 0,1 1 0,1 0 0,0 0 0,1 0 0,1 1 0,0 0 0,14-18 0,3 3 0,2 1 0,1 1 0,1 1 0,44-27 0,135-71 0,-80 51 0,-113 64 0,0-2 0,-1 1 0,0-2 0,0 0 0,-1-1 0,-1 0 0,0 0 0,-1-2 0,11-15 0,-20 26 0,-1 0 0,0 1 0,0-1 0,0 0 0,0 0 0,0 0 0,-1 1 0,1-1 0,-1 0 0,0 0 0,0 0 0,0 0 0,-1-6 0,1 8 0,0 0 0,0 1 0,-1-1 0,1 0 0,-1 0 0,1 0 0,-1 0 0,1 0 0,-1 0 0,1 1 0,-1-1 0,0 0 0,1 0 0,-1 1 0,0-1 0,0 1 0,1-1 0,-1 0 0,0 1 0,0 0 0,0-1 0,0 1 0,0-1 0,0 1 0,0 0 0,0 0 0,0-1 0,0 1 0,0 0 0,0 0 0,0 0 0,0 0 0,0 0 0,0 1 0,0-1 0,0 0 0,0 0 0,1 1 0,-1-1 0,0 0 0,0 1 0,-2 0 0,-5 3 0,-1 0 0,0 1 0,1-1 0,0 2 0,0-1 0,-8 9 0,-2 2 0,-18 23 0,31-33 0,1-1 0,0 1 0,0 0 0,0 0 0,1 0 0,0 1 0,0-1 0,1 1 0,-1 0 0,1-1 0,1 1 0,0 0 0,0 0 0,0 0 0,0 0 0,1 1 0,2 9 0,-2-11 0,2 0 0,-1 0 0,1 0 0,0 0 0,0 0 0,1-1 0,-1 1 0,1-1 0,1 1 0,-1-1 0,1 0 0,0-1 0,0 1 0,0 0 0,1-1 0,-1 0 0,1 0 0,0-1 0,10 7 0,-9-7 0,1 0 0,-1-1 0,0 1 0,1-1 0,-1-1 0,1 1 0,0-1 0,0 0 0,-1 0 0,1-1 0,0 0 0,0 0 0,0-1 0,-1 0 0,1 0 0,0-1 0,-1 1 0,1-2 0,-1 1 0,1 0 0,-1-1 0,0-1 0,0 1 0,0-1 0,8-7 0,-6 5 0,0-1 0,-1 0 0,0-1 0,0 0 0,-1 0 0,0 0 0,-1-1 0,1 0 0,-2 0 0,1 0 0,-1 0 0,-1-1 0,0 0 0,0 1 0,-1-1 0,2-19 0,-4 8 283,0 1 1,-5-24-1,-3-2-5068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4:3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65 260 9440,'0'0'6592,"-10"9"-6263,-31 31-21,32-32 84,5-3-163,5-5 180,6-2 1539,-3 2-1843,-1-1-1,1 1 1,-1-1-1,1 0 1,-1 0-1,1 0 1,-1-1-1,0 1 1,0-1-1,0 1 1,0-1-1,4-4 1,35-32 504,-26 22-331,4-6 156,-1 0 1,28-44 0,-23 31-87,-15 22-43,-1-1 1,-1 0-1,0 0 1,8-25 0,-15 38-295,0 1 0,0 0 0,1 0 1,-1 0-1,0 0 0,0-1 0,0 1 1,0 0-1,0 0 0,0 0 0,0-1 1,0 1-1,0 0 0,0 0 0,0 0 1,0-1-1,0 1 0,0 0 0,0 0 1,0 0-1,0 0 0,0-1 0,0 1 1,0 0-1,-1 0 0,1 0 1,0-1-1,0 1 0,0 0 0,0 0 1,0 0-1,0 0 0,-1 0 0,1-1 1,0 1-1,0 0 0,0 0 0,0 0 1,0 0-1,-1 0 0,1 0 0,0 0 1,0 0-1,-1-1 0,1 2 4,0-1 0,-1 0 0,1 0 0,0 0 0,-1 0 0,1 0-1,0 1 1,-1-1 0,1 0 0,0 0 0,-1 0 0,1 1 0,0-1 0,0 0 0,-1 0 0,1 1-1,0-1 1,0 0 0,-1 1 0,1-1 0,0 0 0,0 1 0,0-1 0,0 0 0,0 1 0,0-1-1,-1 1 1,1-1 0,-25 48 361,20-34-331,1-1 1,1 1-1,0 0 0,1 0 0,1 0 1,0 0-1,1 0 0,0 0 0,1 0 0,0 1 1,2-2-1,5 22 0,-6-29-17,1 0 0,-1 0 0,1 0 0,1 0 0,-1-1 0,1 1 0,0-1-1,0 0 1,5 4 0,-7-7-13,0-1 0,-1 0 0,1 1 0,0-1 0,0 0 0,0 0 0,0-1 0,0 1 0,0 0 0,0-1 0,0 1 0,0-1 0,0 0 0,0 1 0,0-1 0,0 0 0,1 0 0,-1 0 0,0-1 0,0 1 0,0-1 0,0 1 0,0-1 0,0 1 0,0-1 0,0 0 0,0 0 0,0 0 0,0 0 0,3-3 0,8-7 47,-1 0 0,0-1-1,0-1 1,-1 1 0,-1-2-1,16-26 1,-17 24-7,-8 13-37,0 0 1,1-1-1,-1 2 0,1-1 0,-1 0 0,1 0 1,0 0-1,0 1 0,1-1 0,-1 1 1,0 0-1,1 0 0,-1-1 0,1 2 1,0-1-1,0 0 0,0 0 0,4-1 0,1 0 98,-1 2 42,1 10-8,-5-4-105,-1-1-1,0 1 0,0 0 1,0-1-1,0 1 0,1 9 1,3 11 262,-6-25-290,1 0 1,-1 0-1,1 0 1,-1 0 0,0 0-1,1 0 1,-1 0-1,0 0 1,1-1-1,-1 1 1,0 0 0,1 0-1,-1 0 1,0 0-1,1 0 1,-1-1-1,0 1 1,1 0-1,-1 0 1,0 0 0,1-1-1,-1 1 1,0 0-1,0-1 1,0 1-1,1 0 1,-1 0 0,0-1-1,0 1 1,0 0-1,1-1 1,-1 0-1,16-18 79,-9 10-23,44-57 311,-51 65-374,1 0 0,0 0 0,-1 0 0,1 0 0,-1 0 0,1 0 0,0 1 0,0-1-1,-1 0 1,1 1 0,0-1 0,0 0 0,0 1 0,0-1 0,0 1 0,0-1 0,0 1 0,0 0 0,0-1 0,0 1 0,0 0 0,0 0 0,0-1 0,0 1 0,0 0 0,0 0 0,1 0 0,-1 1 0,0-1 0,0 0 0,0 0 0,0 0 0,1 1 0,1 2 4,0-1 1,0 1-1,0-1 1,-1 1-1,1 0 1,-1 0-1,4 7 1,0-2 2,52 86 512,-56-91-463,5 7 241,-7-10-316,0 0-1,0 0 0,0 0 0,0 0 1,0-1-1,0 1 0,0 0 0,0 0 1,0 0-1,0 0 0,0 0 1,0 0-1,0 0 0,0 0 0,0 0 1,0-1-1,0 1 0,0 0 0,0 0 1,0 0-1,0 0 0,0 0 1,0 0-1,0 0 0,0 0 0,0 0 1,0 0-1,0 0 0,1 0 0,-1-1 1,0 1-1,0 0 0,0 0 0,0 0 1,0 0-1,0 0 0,0 0 1,0 0-1,0 0 0,1 0 0,-1 0 1,0 0-1,0 0 0,0 0 0,0 0 1,0 0-1,0 0 0,0 0 0,0 0 1,0 0-1,1 0 0,-1 0 1,0 0-1,0 0 0,0 0 0,0 0 1,0 0-1,0 1 0,0-1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4:3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15272,'0'0'2639,"60"-31"-2567,-17 13-72,3-4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4:4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1 692 9848,'0'0'6866,"11"-1"-6482,24 1-106,-12 0 340,1 0 0,-1-2-1,32-6 1,-43 5-274,0 0-1,0-1 0,-1-1 1,18-9-1,-26 12-265,0 0 0,0 0-1,0-1 1,0 1 0,0-1 0,0 0 0,-1 0-1,1 0 1,-1 0 0,0 0 0,0-1-1,0 1 1,0-1 0,-1 1 0,1-1 0,-1 0-1,0 1 1,1-7 0,-1 7-39,-1-1-1,1 0 1,-1 1 0,0-1 0,0 1-1,0-1 1,0 0 0,-1 1 0,1-1-1,-1 0 1,0 1 0,0-1 0,-1 1-1,1 0 1,0-1 0,-1 1 0,0 0-1,0 0 1,0 0 0,0 0 0,-1 0-1,1 0 1,-1 1 0,1-1 0,-1 1-1,0 0 1,-3-3 0,1 3-7,1 0 0,-1 0 0,0 1 0,1-1 0,-1 1 0,0 0 0,0 0 0,0 1 0,0-1 0,0 1 0,0 0 0,0 1 0,0-1 0,0 1 0,0 0 0,0 0 0,1 0 0,-1 1 0,-7 3 0,11-5-30,-9 4 68,1 1 0,-1 0 1,0 1-1,-10 7 0,18-10-44,-1-1 1,1 1-1,-1-1 1,1 1-1,0 0 0,0-1 1,0 1-1,0 0 1,1 0-1,-1 1 0,1-1 1,0 0-1,0 0 1,0 1-1,0-1 0,1 1 1,-1 5-1,1-2 17,0 0 0,1 0 0,0 0 0,0 0 0,0 0 0,1 0 0,0 0 0,1 0 0,-1-1 0,1 1 0,0-1 0,1 0 0,0 0 0,0 0 0,0 0 0,1-1 0,-1 0 0,1 0 0,1 0 1,-1 0-1,1-1 0,0 0 0,6 4 0,-2-2 37,1-1 0,-1 0 0,1 0 1,0-1-1,0 0 0,1-1 0,-1 0 1,1-1-1,-1 0 0,1-1 0,0-1 1,-1 0-1,17-1 0,-17-1-20,0-1 0,0 0 0,0-1 0,0 0 0,0-1 0,-1 0 0,0 0 0,0-1 0,-1 0 0,14-12-1,4-6 55,-1-1-1,22-29 0,-33 36-62,-1-1 0,-2 0 0,18-36 1,22-65 105,-41 90-136,-1 0 0,-2 0-1,0-1 1,-3 0 0,0-1-1,-2 1 1,-2-43 0,-5 32-9,4 39-16,0 0 0,-1 0 0,0 0 1,0 1-1,1-1 0,-2 0 0,1 0 0,0 1 0,0-1 0,-1 1 0,-1-3 0,2 5-1,1 0 1,0-1-1,-1 1 0,1 0 0,0 0 1,-1 0-1,1 0 0,-1 0 0,1 0 1,0 0-1,-1 0 0,1 0 0,0 0 1,-1 0-1,1 0 0,0 0 0,-1 0 1,1 0-1,-1 0 0,1 0 0,0 1 0,-1-1 1,1 0-1,0 0 0,-1 0 0,1 1 1,0-1-1,0 0 0,-1 0 0,1 1 1,0-1-1,0 0 0,-1 0 0,1 1 1,-12 14-49,8-10 20,-5 8-6,0 0-1,1 1 1,1 0 0,0 0-1,0 1 1,2 0 0,0 0-1,-5 23 1,1 14-59,-3 62 0,11-102 96,-1 8 3,2 0 0,0 0-1,1 0 1,6 26 0,-6-36 10,2-1 1,-1 0 0,1 0-1,0-1 1,1 1-1,0-1 1,0 1-1,1-1 1,0 0 0,1-1-1,8 10 1,-4-6 45,0-1 1,24 17-1,-29-24-43,0-1-1,-1 1 0,1-1 0,0 0 0,1 0 0,-1-1 1,0 0-1,0 1 0,1-2 0,-1 1 0,8 0 0,2-2 25,-1 0 0,1-1 0,-1-1 0,0 0 0,0 0 0,14-7-1,-19 7-27,-1 0-1,1-1 0,-1-1 0,1 0 1,-1 0-1,-1 0 0,1-1 0,-1 0 1,0 0-1,8-10 0,-12 11-9,0 0-1,0 0 1,0 0 0,0-1-1,-1 0 1,0 1 0,0-1-1,-1 0 1,0 0-1,0 0 1,0 0 0,0 0-1,-1 0 1,0 0 0,-1 0-1,1 0 1,-1 0 0,0 0-1,-1 0 1,1 0-1,-5-10 1,5 15-7,0-1 0,0 1 0,0-1 0,0 1 0,0 0 1,0-1-1,-1 1 0,1 0 0,0 0 0,-1 0 0,-1-1 0,-11-10-70,14 12 71,-1-1 1,1 0-1,-1 0 0,0 1 1,1-1-1,-1 1 0,0-1 1,0 0-1,1 1 0,-1 0 1,0-1-1,0 1 0,0-1 1,0 1-1,0 0 0,1 0 1,-1-1-1,0 1 0,0 0 1,0 0-1,0 0 0,0 0 1,-1 0-1,0 1-5,0-1 1,-1 1-1,1-1 0,0 1 1,0 0-1,0 0 0,0 0 1,0 0-1,-3 3 1,1-1-5,-1 1 0,1 0 0,0 1 0,0-1 0,0 1 0,-5 8 0,6-7 3,1-1-1,0 1 1,0 0-1,0 0 1,1-1-1,0 1 1,0 0-1,1 0 1,-1 0-1,1 0 1,0 0-1,1 0 0,0 0 1,0 0-1,3 11 1,-1-7 1,1 0 0,0-1 1,0 1-1,1-1 0,1 0 0,-1-1 1,1 1-1,11 11 0,-13-17 21,-1 0 1,1 1-1,0-1 0,0-1 0,0 1 0,0-1 1,1 0-1,-1 0 0,0 0 0,1 0 0,0-1 1,-1 1-1,1-1 0,0-1 0,0 1 0,-1-1 1,1 1-1,0-1 0,0-1 0,0 1 0,-1-1 1,1 0-1,0 0 0,0 0 0,-1 0 1,7-4-1,5-1 19,0-2 0,-1 0 0,0-1 0,0-1-1,25-20 1,9-13 16,-26 22-5,0 1 0,2 1 0,32-19-1,36-8 47,-84 41-90,15-6-12,-17 10 37,-6 5 42,-9 0-47,-101 72 45,94-63-46,1-1 1,1 2 0,0 0 0,1 0 0,-12 19 0,22-31-13,1 0-1,-1 0 1,1 1 0,0-1 0,0 0-1,0 1 1,0-1 0,0 1 0,0 0-1,1-1 1,-1 1 0,1-1 0,0 1-1,0 0 1,0-1 0,0 1 0,0 0-1,1-1 1,-1 1 0,1 0 0,-1-1-1,1 1 1,0-1 0,0 1 0,0-1-1,1 1 1,-1-1 0,1 0 0,-1 0 0,1 0-1,-1 0 1,1 0 0,0 0 0,0 0-1,0 0 1,0-1 0,1 1 0,-1-1-1,0 1 1,1-1 0,-1 0 0,1 0-1,-1 0 1,1 0 0,-1-1 0,1 1-1,-1-1 1,1 1 0,0-1 0,-1 0-1,1 0 1,0 0 0,-1-1 0,1 1-1,0 0 1,-1-1 0,4-1 0,3-1 1,1 0 1,0-1-1,-1 0 0,0-1 1,0 0-1,0-1 1,-1 0-1,1 0 1,11-12-1,-2-1 10,0 0-1,24-35 1,-13 12-3,-3 0 1,-1-2-1,21-55 0,-33 68-34,-2 0-1,-2 0 0,-1-1 0,-1 0 1,5-62-1,-20 41-214,6 54 228,0 1 0,0 0 0,0 0 0,0-1 0,0 1 0,1 0 0,-1 0 0,-2 5 0,-4 12 10,-1 0 0,2 1-1,1-1 1,0 2 0,-3 28 0,3-5 10,1 70-1,5-95 4,2 0 0,1-1-1,0 1 1,1-1-1,1 0 1,13 32-1,-18-47-5,1-1 0,1 1 0,-1-1 0,0 0 0,1 1 0,-1-1 0,1 0 0,-1 1 0,1-1-1,0 0 1,0-1 0,0 1 0,0 0 0,1 0 0,-1-1 0,0 1 0,1-1 0,-1 0 0,1 0-1,-1 0 1,1 0 0,-1 0 0,1 0 0,0-1 0,0 1 0,-1-1 0,1 0 0,0 0 0,0 0-1,-1 0 1,1 0 0,0-1 0,0 1 0,-1-1 0,1 0 0,3-1 0,3-2 17,0-1 0,0 1 0,0-2 0,-1 1 0,1-1 0,-2-1 0,1 1 0,11-14 0,53-52 178,-69 70-175,-1-1 0,1 0 0,-1 0 0,0 0 0,0 0 0,0 0 0,2-3 1,-1 1 238,-2 24-143,-1-18-124,-1 7 31,1 0 1,0 0-1,0 0 0,1 0 1,0 0-1,1-1 0,-1 1 1,1 0-1,1-1 0,0 1 0,0-1 1,0 0-1,1 0 0,8 12 1,-5-10 2,-6-7-16,1 1-1,-1-1 1,1 0-1,0 0 1,0 0-1,0 0 0,0 0 1,0 0-1,0-1 1,0 1-1,1 0 1,-1-1-1,1 0 0,-1 0 1,1 0-1,-1 0 1,5 1-1,-1-1 11,0 0-1,0 0 1,0 0-1,0-1 1,0 0 0,0 0-1,0 0 1,0-1-1,0 0 1,0-1-1,0 1 1,0-1 0,0 0-1,-1 0 1,11-6-1,36-19 79,-24 13 19,41-28-1,-54 27 17,-14 12 37,-7 9 48,1 0-224,1 0 0,0 1 0,0 0 0,0-1 1,1 1-1,0 1 0,-3 12 0,6-17-1,-1-1 0,1 1 0,-1 0 0,1 0 0,0 0 0,0 0 0,0 0 0,1 0 0,-1 0 0,1-1 0,-1 1 0,1 0 0,0 0 0,0 0 0,0-1 0,2 4 0,-2-5 0,-1-1 0,1 1 0,-1 0 0,1 0 0,0 0 0,0 0 0,-1-1 0,1 1 0,0 0 0,0 0 0,0-1 0,0 1 0,0-1 0,0 1 0,-1-1 0,1 1 0,0-1 0,1 0 0,-1 1 0,0-1 0,0 0 0,0 0 0,0 0 0,0 0 0,0 0 0,0 0 0,0 0 0,0 0 0,0 0 0,0-1 0,0 1 0,0 0 0,0-1 0,0 1 0,0 0 0,0-1 0,0 1 0,0-1 0,0 0 0,0 1 0,0-1 0,-1 0 0,1 0 0,1 0 0,4-4 0,-1-1 0,1 0 0,-1 0 0,-1 0 0,1 0 0,-1-1 0,0 0 0,5-10 0,-7 13 0,-1-1 0,1 0 0,-1 1 0,0-1 0,0 0 0,0 0 0,0 0 0,-1 0 0,0 0 0,0 0 0,-1 0 0,1 0 0,-1 0 0,-2-7 0,3 10 0,-1 1 0,0-1 0,0 1 0,0 0 0,1-1 0,-1 1 0,0 0 0,-1-1 0,1 1 0,0 0 0,0 0 0,0 0 0,-1 0 0,-2-1 0,-11-10 0,15 11 0,0 1 0,0 0 0,0 0 0,0-1 0,0 1 0,0 0 0,0-1 0,0 1 0,0 0 0,0-1 0,0 1 0,1 0 0,-1 0 0,0-1 0,0 1 0,0 0 0,0 0 0,0-1 0,1 1 0,-1 0 0,0 0 0,0-1 0,0 1 0,1 0 0,-1 0 0,0 0 0,0-1 0,1 1 0,-1 0 0,0 0 0,0 0 0,1 0 0,-1 0 0,0 0 0,1 0 0,-1-1 0,0 1 0,1 0 0,-1 0 0,0 0 0,19-6 0,-16 5 0,22-6 0,0 1 0,0 2 0,1 0 0,48 0 0,-71 4 0,-1-1 0,1 2 0,0-1 0,-1 0 0,1 0 0,0 1 0,-1-1 0,1 1 0,-1 0 0,1 0 0,-1 0 0,1 0 0,-1 0 0,0 1 0,1-1 0,-1 1 0,0-1 0,0 1 0,0 0 0,0 0 0,-1 0 0,1 0 0,0 0 0,-1 0 0,1 0 0,-1 1 0,0-1 0,0 1 0,0-1 0,0 1 0,0-1 0,-1 1 0,1-1 0,-1 1 0,1 0 0,-1 2 0,0 5 0,0-1 0,0 1 0,-1-1 0,-1 1 0,1-1 0,-1 0 0,-1 0 0,-6 15 0,7-20 0,-11 29 0,13-28 0,10-20 0,-6 9 0,49-78 0,-45 73 0,1 1 0,-1 0 0,2 0 0,-1 0 0,16-10 0,-23 18 0,0 1 0,0 0 0,0-1 0,1 1 0,-1 0 0,0 1 0,1-1 0,-1 0 0,1 1 0,-1-1 0,1 1 0,-1 0 0,1 0 0,-1 0 0,1 0 0,-1 0 0,1 0 0,-1 1 0,1-1 0,-1 1 0,1 0 0,-1 0 0,0 0 0,1 0 0,-1 0 0,0 0 0,0 1 0,0-1 0,0 1 0,0-1 0,0 1 0,0 0 0,2 3 0,6 6 0,-1 1 0,0 0 0,0 1 0,8 18 0,-16-28 0,6 10 0,36 61 0,-36-65 0,-1 1 0,1-2 0,0 1 0,1-1 0,12 10 0,-18-16 0,0 0 0,0-1 0,0 0 0,0 0 0,0 1 0,0-1 0,1 0 0,-1-1 0,0 1 0,1 0 0,-1-1 0,1 1 0,-1-1 0,1 0 0,-1 0 0,1 0 0,-1 0 0,1 0 0,-1 0 0,0-1 0,1 1 0,-1-1 0,1 0 0,-1 0 0,0 0 0,0 0 0,1 0 0,-1 0 0,0 0 0,0-1 0,0 1 0,0-1 0,-1 0 0,1 1 0,0-1 0,2-4 0,2-1 0,-1 0 0,0-1 0,0 1 0,-1-1 0,0 0 0,-1-1 0,1 1 0,3-16 0,-6 16 217,1 1 0,-1-1-1,0-14 1,-7-5-5099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4:4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0 212 14872,'0'0'216,"67"-12"8,13 2-104,23-4-8,0-12 488,2 6 15,-9 3-87,-3-1 0,-16 0-104,-7-6 0,-5-4-240,-9 4 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3:20.0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1652 4416,'0'0'10360,"1"-10"-10039,39-332 3259,-33 274-2911,-4 22-130,-2 0 0,-5-51-1,-19-92 1151,19 160-1458,-16-70 535,11 64-390,-4-46 1,5 21 35,3 25-140,0-41 1,-3-44 113,7 105-353,-2-30 68,3 25-16,-6-31-1,4 36-20,0 0-1,1-20 1,-3-24 89,1-5 105,5 72-3642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4:5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1 848 10752,'0'0'4842,"8"-11"-4406,13-17 166,22-42 0,-17 24 793,60-83 1,29 4 897,-107 117-2189,-1 2 92,0 0-1,1 0 1,12-7 0,-2 2 592,-18 11-774,1 0 0,-1 0 0,0 0 0,1 0 0,-1 0 0,0 0 0,0 0 0,1 0 0,-1 0 0,0 0 0,1 0 0,-1 0 0,0 1 0,0-1 0,1 0 0,-1 0 0,0 0 0,1 0 0,-1 1 0,0-1 0,0 0 0,0 0 0,1 1 0,-1-1 0,0 0 0,0 0 0,0 1 0,0-1 0,1 0 0,-1 0 0,0 1 0,0-1 0,0 0 0,0 1 0,0-1 0,0 0 0,0 1 0,0-1 0,4 16 214,-3-7-154,0 1 0,-1 0 0,0 0 0,0-1 0,-1 1 0,-3 12 0,-17 60 291,14-57-209,5-16-77,1-4-5,-1 0 0,1 0 1,-1 0-1,0 0 0,0 0 0,0 0 0,-1 0 0,-3 4 1,5-8 74,15-21 260,18-25-231,36-48 36,-49 70-166,19-21 16,-34 41-58,-1 0 0,1 0 0,-1 0 0,1 0 1,0 1-1,0 0 0,1-1 0,-1 2 0,8-4 0,-11 5-3,0 0-1,1-1 1,-1 1-1,0 0 1,0 0-1,0 0 1,1 0-1,-1 0 1,0 0-1,0 0 0,1 0 1,-1 1-1,0-1 1,0 0-1,0 1 1,0-1-1,1 1 1,-1-1-1,0 1 0,0 0 1,0-1-1,0 1 1,1 1-1,0 0 4,-1 0 1,1 0-1,-1 1 0,0-1 0,1 0 1,-1 1-1,0-1 0,-1 1 0,1-1 0,1 5 1,-1 5 17,1 1 1,-2-1 0,0 20 0,0-29-24,0 7 33,-1-1 0,0 1-1,0 0 1,-1 0-1,0-1 1,-1 1 0,0-1-1,-1 0 1,1 0-1,-10 16 1,44-56 514,-4-2-428,1 2 0,2 1 1,52-41-1,-82 70-116,1 1 0,0-1 0,-1 0-1,1 1 1,0-1 0,-1 1 0,1 0 0,0-1 0,0 1-1,-1-1 1,1 1 0,0 0 0,0 0 0,0 0 0,0-1-1,-1 1 1,1 0 0,0 0 0,0 0 0,0 0 0,0 0-1,-1 0 1,1 0 0,0 1 0,0-1 0,0 0 0,0 0-1,-1 1 1,1-1 0,0 0 0,0 1 0,-1-1 0,1 1-1,0-1 1,-1 1 0,1-1 0,0 1 0,-1 0 0,1-1-1,-1 1 1,1 0 0,-1-1 0,1 1 0,-1 0 0,0 0-1,1-1 1,-1 1 0,1 2 0,1 4 9,0-1 0,-1 1-1,1 1 1,-1 10 0,0-16-9,0 29 37,-4 51-1,0-5 54,2-76-89,1 0 0,0 1 0,0-1 0,0 0 1,0 0-1,1 1 0,-1-1 0,0 0 0,0 0 1,1 1-1,-1-1 0,1 0 0,-1 0 0,1 0 0,-1 0 1,1 0-1,0 1 0,0-1 0,-1 0 0,3 1 0,-2-1 0,0-1 0,0 0 0,0 1-1,1-1 1,-1 0 0,0 1 0,0-1-1,0 0 1,0 0 0,0 0-1,1 0 1,-1 0 0,0 0 0,0-1-1,0 1 1,0 0 0,0-1 0,2 1-1,5-4 15,0 0-1,0 0 0,0-1 0,10-8 1,-15 11-19,48-40 142,78-81-1,-91 85-42,-46 51-49,1 1 1,0 0-1,-5 15 1,5-12-21,2-6-4,1 0 0,1 0 1,0 0-1,-4 24 0,7-32-17,-1 1-1,1 0 0,0-1 0,0 1 1,0 0-1,1-1 0,-1 1 0,1 0 0,0-1 1,0 1-1,0-1 0,1 1 0,-1-1 0,1 1 1,0-1-1,0 0 0,0 0 0,0 0 1,4 4-1,-6-7-7,4 4 18,0 0 1,0-1-1,0 0 0,1 0 1,-1 0-1,6 3 0,-8-6-15,-1 1 1,0-1-1,0 0 0,1 1 0,-1-1 0,0 0 0,0 0 0,1 0 0,-1 0 0,0 0 0,1 0 1,-1-1-1,0 1 0,0 0 0,1-1 0,-1 1 0,0 0 0,0-1 0,0 0 0,0 1 1,0-1-1,1 0 0,-1 1 0,0-1 0,0 0 0,-1 0 0,1 0 0,0 0 0,0 0 0,0 0 1,-1 0-1,2-1 0,2-5 6,-1 0 0,0 0 0,0 0 0,0 0 0,-1 0 0,0 0-1,0-1 1,-1 1 0,0-1 0,0 0 0,-1 1 0,1-1 0,-2-7 0,0 9 0,1 0 0,-1 0-1,0 0 1,0 1 0,-1-1 0,0 1-1,0-1 1,0 1 0,0 0 0,-1 0-1,0 0 1,0 0 0,0 0-1,-1 0 1,0 1 0,0 0 0,-7-7-1,-2 4 59,-7-5 88,39 6-154,47-18-56,-45 14 35,2 2-1,-1 1 0,1 1 0,0 0 0,26-1 1,-35 5-1,0 2 0,1 0 1,-1 0-1,1 1 0,-1 1 1,20 5-1,-31-6 22,1 0-1,-1 0 1,0 0 0,0 1 0,0-1-1,0 1 1,0 0 0,0 0-1,0 0 1,0 0 0,-1 1-1,1-1 1,-1 1 0,0-1-1,1 1 1,-1 0 0,0 0-1,-1 0 1,1 0 0,-1 0-1,1 1 1,-1-1 0,0 0-1,0 1 1,0-1 0,-1 0-1,1 1 1,-1-1 0,0 1-1,0-1 1,0 6 0,-1-4 11,0 0 1,0 0 0,0 0 0,0-1-1,-1 1 1,0 0 0,0-1-1,0 1 1,0-1 0,-1 1-1,-4 4 1,-5 6 172,-23 21 1,26-27-51,17-24 189,12-14-54,-1 9-271,1 0 0,1 1 0,0 1 0,2 1 0,0 0 0,44-22 0,-65 38 0,0 0 0,1-1 0,-1 1 0,1 0 0,0 1 0,-1-1 0,1 0 0,0 1 0,-1-1 0,1 1 0,0 0 0,0 0 0,-1 0 0,1 0 0,0 1 0,0-1 0,-1 1 0,1-1 0,-1 1 0,1 0 0,0 0 0,2 2 0,-3-1 0,0 0 0,0 0 0,0 0 0,-1 0 0,1 1 0,0-1 0,-1 1 0,0-1 0,1 1 0,-1 0 0,0-1 0,0 1 0,-1 0 0,1 0 0,0 0 0,-1 0 0,0 0 0,0-1 0,0 1 0,0 6 0,-1 0 0,0 1 0,-1-1 0,0 0 0,-1 0 0,1 0 0,-2 0 0,1 0 0,-1-1 0,-6 9 0,7-8 0,6-10 0,10-15 0,-6 7 0,10-18 0,2 1 0,2 0 0,0 2 0,42-38 0,-61 60 0,1 0 0,-1 0 0,1 0 0,0 1 1,0-1-1,-1 0 0,1 1 0,0 0 0,1 0 0,-1 0 0,5-1 0,-6 2 0,-1 0 0,1 0 0,-1 1-1,1-1 1,-1 0 0,0 1 0,1-1-1,-1 1 1,0 0 0,0-1 0,1 1-1,-1 0 1,0 0 0,0 0 0,0 0 0,0 0-1,0 0 1,0 0 0,0 0 0,0 0-1,0 0 1,-1 1 0,1-1 0,0 0-1,-1 0 1,1 1 0,0 1 0,2 7-1,0 1 1,-1-1 0,0 0 0,0 0-1,0 16 1,-2-17 1,1 1 0,0 0 0,0-1 0,1 1 0,1-1 0,6 18 0,-8-26-1,0 0 0,-1 1 0,1-1 0,0-1 0,0 1 0,0 0 0,0 0 0,0 0 0,0 0 0,0-1 0,1 1 0,-1-1 0,0 1 0,0-1 0,0 1 0,1-1 0,-1 1 0,0-1 0,1 0 0,-1 0 0,0 0 0,1 0 0,-1 0 0,0 0 0,1 0 0,1-1 0,35-8 0,-36 8 0,24-10 0,1-1 0,-1-2 0,-1 0 0,0-2 0,33-27 0,-26 11 0,-30 30 0,0 0 0,0-1 0,-1 1 0,1-1 0,-1 1 0,1-1 0,-1 0 0,0 1 0,0-1 0,0 0 0,0 0 0,0-4 0,-1 6 0,0 1 0,0-1 0,0 0 0,-1 1 0,1-1 0,0 0 0,0 1 0,-1-1 0,1 0 0,0 1 0,-1-1 0,1 1 0,-1-1 0,1 0 0,-1 1 0,1-1 0,-1 1 0,1 0 0,-1-1 0,1 1 0,-1-1 0,0 1 0,1 0 0,-1-1 0,0 1 0,1 0 0,-1 0 0,0 0 0,1 0 0,-1-1 0,0 1 0,1 0 0,-1 0 0,0 0 0,1 0 0,-1 0 0,0 1 0,0-1 0,1 0 0,-1 0 0,0 0 0,1 0 0,-2 1 0,-29 10 0,27-7 0,-1-1 0,1 1 0,0 0 0,0 0 0,1 1 0,-1-1 0,1 1 0,0 0 0,0-1 0,0 1 0,1 1 0,0-1 0,0 0 0,0 1 0,1-1 0,-1 1 0,1-1 0,1 1 0,-1-1 0,1 8 0,0-8 0,0 0 0,0 0 0,0 0 0,0-1 0,1 1 0,0 0 0,0 0 0,1-1 0,-1 1 0,1 0 0,0-1 0,0 0 0,1 1 0,-1-1 0,1 0 0,0 0 0,0 0 0,0-1 0,0 1 0,1-1 0,-1 0 0,1 0 0,0 0 0,6 4 0,-5-5 0,-1 1 0,1-1 0,0 0 0,0 0 0,0-1 0,0 1 0,0-1 0,0 0 0,0-1 0,0 1 0,0-1 0,0 0 0,1 0 0,-1 0 0,0-1 0,0 0 0,0 0 0,0 0 0,0-1 0,0 0 0,5-2 0,5-5 0,1 0 0,-1-1 0,20-18 0,23-16 0,-40 31 0,-15 10 0,0 1 0,1-1 0,0 0 0,0 1 0,-1 0 0,1 0 0,5-2 0,-12 30 0,-4-4 0,0 0 0,-1-1 0,-1 0 0,-22 38 0,33-63 0,15-23 0,33-44 0,-44 64 0,0 0 0,0 0 0,1 1 0,0 0 0,0 0 0,1 0 0,0 1 0,0 0 0,0 0 0,0 1 0,14-5 0,-20 9 0,-1-1 0,1 1 0,-1 0 0,1 0 0,-1-1 0,1 1 0,-1 0 0,1 0 0,-1 0 0,1 1 0,-1-1 0,1 0 0,-1 0 0,1 1 0,-1-1 0,0 1 0,1 0 0,-1-1 0,1 1 0,-1 0 0,0 0 0,0-1 0,0 1 0,1 0 0,-1 0 0,0 1 0,0-1 0,0 0 0,0 0 0,-1 0 0,1 1 0,0-1 0,0 0 0,-1 1 0,1 1 0,2 6 0,0 1 0,-1-1 0,0 0 0,0 16 0,0-6 0,-1-8 0,0-7 0,-1-1 0,1 1 0,-1 0 0,1 0 0,0 0 0,1 0 0,1 4 0,-2-7 0,0 0 0,0 0 0,0 0 0,0 0 0,0 0 0,0 0 0,0 0 0,1 0 0,-1 0 0,0 0 0,0-1 0,1 1 0,-1 0 0,1-1 0,-1 1 0,1-1 0,-1 0 0,0 0 0,1 1 0,-1-1 0,1 0 0,-1 0 0,3 0 0,0-1 0,1 1 0,-1-1 0,1 0 0,-1 0 0,0-1 0,0 1 0,1-1 0,-1 0 0,0 0 0,6-4 0,1-2 0,0-1 0,13-11 0,11-13 0,-1-1 0,-2-2 0,-1-1 0,49-80 0,6-47 0,-71 132 0,-2-1 0,-2-1 0,9-41 0,-20 74 0,1 1 0,-1 0 0,0 0 0,0-1 0,0 1 0,0 0 0,0 0 0,0 0 0,0-1 0,0 1 0,0 0 0,0-1 0,0 1 0,0 0 0,0 0 0,0-1 0,0 1 0,0 0 0,0 0 0,0-1 0,0 1 0,0 0 0,0 0 0,0 0 0,0-1 0,0 1 0,-1 0 0,1 0 0,0-1 0,0 1 0,0 0 0,0 0 0,-1 0 0,1 0 0,0-1 0,-1 1 0,-8 5 0,-8 14 0,4 4 0,1 1 0,2 1 0,0 0 0,2 0 0,0 1 0,2-1 0,1 2 0,1-1 0,-1 47 0,7-48 0,1 1 0,1-1 0,15 49 0,-17-69 0,-1-1 0,1 0 0,0 0 0,0 0 0,5 6 0,4 8 0,-10-17 0,-1-1 0,1 1 0,0 0 0,-1-1 0,1 1 0,0-1 0,0 1 0,-1 0 0,1-1 0,0 0 0,0 1 0,0-1 0,0 0 0,0 1 0,0-1 0,0 0 0,0 0 0,0 0 0,0 0 0,0 0 0,0 0 0,0 0 0,0 0 0,0 0 0,-1 0 0,1 0 0,0-1 0,0 1 0,0 0 0,0-1 0,0 1 0,0-1 0,1 0 0,31-18 0,-30 17 0,3-4 0,0 1 0,0-1 0,0-1 0,-1 1 0,0-1 0,-1 0 0,1 0 0,-1-1 0,3-8 0,13-21 0,15-14 0,-35 52 0,0-1 0,0 0 0,0 0 0,0 0 0,0 1 0,0-1 0,0 0 0,0 0 0,0 0 0,0 0 0,0 1 0,0-1 0,0 0 0,0 0 0,0 0 0,0 0 0,1 1 0,-1-1 0,0 0 0,0 0 0,0 0 0,0 0 0,0 0 0,1 0 0,-1 0 0,0 1 0,0-1 0,0 0 0,0 0 0,0 0 0,1 0 0,-1 0 0,0 0 0,0 0 0,0 0 0,1 0 0,-1 0 0,0 0 0,0 0 0,0 0 0,0 0 0,1 0 0,-1 0 0,0 0 0,0 0 0,0 0 0,1 0 0,-1 0 0,0-1 0,0 1 0,0 0 0,0 0 0,0 0 0,1 0 0,-1 0 0,-1 15 0,-2 9 0,1 1 0,1-1 0,1 1 0,1-1 0,7 38 0,-8-61 0,0-1 0,0 1 0,0 0 0,0 0 0,0 0 0,0 0 0,1 0 0,-1-1 0,0 1 0,1 0 0,-1 0 0,1 0 0,-1-1 0,1 1 0,-1 0 0,1 0 0,-1-1 0,1 1 0,0-1 0,-1 1 0,1 0 0,0-1 0,-1 1 0,1-1 0,0 0 0,0 1 0,0-1 0,-1 0 0,1 1 0,0-1 0,0 0 0,0 0 0,0 0 0,0 0 0,-1 0 0,1 0 0,0 0 0,0 0 0,0 0 0,0 0 0,0 0 0,0 0 0,-1-1 0,1 1 0,0 0 0,0-1 0,1 0 0,3-1 0,0 0 0,0-1 0,-1 0 0,1 0 0,-1 0 0,5-5 0,0 0 0,-1-1 0,0 0 0,-1 0 0,0 0 0,0-1 0,-1 0 0,0-1 0,8-21 0,-11 27 0,-6 11 0,2-1 0,0 1 0,-1 0 0,2-1 0,-1 1 0,1 0 0,0 8 0,0 8 0,-1-13 0,1 1 0,0-1 0,0 0 0,1 1 0,0-1 0,1 1 0,4 12 0,-6-21 0,1 0 0,-1 0 0,1 0 0,0-1 0,-1 1 0,1 0 0,0-1 0,-1 1 0,1 0 0,0-1 0,0 1 0,0-1 0,0 1 0,-1-1 0,1 0 0,0 1 0,0-1 0,0 0 0,0 0 0,0 0 0,0 1 0,0-1 0,0 0 0,0 0 0,0 0 0,0 0 0,0-1 0,0 1 0,0 0 0,0 0 0,0-1 0,-1 1 0,1 0 0,0-1 0,0 1 0,0-1 0,0 1 0,0-1 0,-1 1 0,2-2 0,3-1 0,1-1 0,-1 0 0,0 0 0,6-8 0,79-103 0,-70 87 0,-18 26 0,-1 0 0,1 0 0,0 0 0,0 0 0,0 0 0,0 0 0,0 1 0,0-1 0,0 1 0,1-1 0,2-1 0,-4 3 0,-1 0 0,1 0 0,-1 0 0,1 0 0,-1 0 0,1 0 0,-1 0 0,1 0 0,-1 0 0,1 0 0,-1 0 0,1 0 0,-1 0 0,1 0 0,-1 0 0,0 0 0,1 1 0,-1-1 0,1 0 0,-1 0 0,1 1 0,-1-1 0,0 0 0,1 1 0,0 0 0,0 0 0,0 1 0,-1-1 0,1 0 0,0 0 0,-1 1 0,1-1 0,-1 0 0,0 1 0,1-1 0,-1 1 0,0 1 0,2 36 0,-2 40 0,-1-24 0,3-56 0,0 0 0,0-1 0,0 0 0,0 1 0,-1-1 0,1 0 0,2-3 0,9-13 0,1 2 0,1 0 0,0 0 0,1 1 0,22-15 0,-35 28 0,0 0 0,0 1 0,0 0 0,1-1 0,-1 1 0,0 1 0,0-1 0,1 0 0,4 0 0,-6 1 0,-1 0 0,0 0 0,1 0 0,-1 0 0,0 1 0,1-1 0,-1 0 0,0 1 0,1-1 0,-1 0 0,0 1 0,0 0 0,0-1 0,1 1 0,-1 0 0,0-1 0,0 1 0,0 0 0,0 0 0,0 0 0,0 0 0,-1 0 0,1 0 0,0 0 0,0 2 0,23 42 0,-24-45 0,0 1 0,1-1 0,-1 0 0,0 1 0,0-1 0,0 0 0,1 1 0,-1-1 0,0 0 0,0 0 0,1 1 0,-1-1 0,0 0 0,0 1 0,1-1 0,-1 0 0,0 0 0,1 0 0,-1 0 0,1 1 0,-1-1 0,0 0 0,1 0 0,-1 0 0,0 0 0,1 0 0,-1 0 0,1 0 0,-1 0 0,0 0 0,1 0 0,-1 0 0,1 0 0,-1 0 0,0 0 0,1 0 0,-1 0 0,0-1 0,1 1 0,0 0 0,14-13 0,-7 6 0,-4 5 0,-2 0 0,0 1 0,0-1 0,1 1 0,-1-1 0,1 1 0,-1 0 0,1 0 0,-1 0 0,1 0 0,0 0 0,-1 1 0,1-1 0,0 1 0,0 0 0,0-1 0,-1 1 0,1 1 0,0-1 0,0 0 0,-1 1 0,1-1 0,0 1 0,5 2 0,11 5 0,0 0 0,-1 2 0,26 16 0,-29-16 0,0 0 0,1-2 0,0 0 0,0-1 0,34 11 0,-39-16 0,50 9 0,-57-10 0,0-1 0,0 0 0,1 0 0,-1 0 0,0-1 0,0 1 0,0-1 0,0 0 0,1 0 0,-1-1 0,7-3 0,-11 5 29,1-1 0,0 0 0,-1 1 0,1-1 0,-1 0 0,1 1 0,-1-1-1,0 0 1,1 0 0,-1 0 0,0 0 0,1 0 0,-1 1 0,0-1 0,0 0 0,0 0 0,0 0 0,0 0 0,0 0 0,0 0 0,0 0-1,0 0 1,0 1 0,0-1 0,-1 0 0,1 0 0,0 0 0,-1 0 0,1 0 0,0 1 0,-1-1 0,1 0 0,-2-1 0,-14-22-4948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4:5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16072,'0'0'1175,"77"10"-543,-5-14 8,19-6-192,6 1 8,-6-1-40,-11-2-8,-13-6-48,-3-4 8,-11-8-104,-13-2 0,-14-1-88,-10 9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4:0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1 807 8136,'0'0'10945,"5"-9"-10601,4-12-200,1-2 318,1 1 0,0 0 0,28-38 0,-26 44-182,-1 0 1,11-21 0,-16 24-137,1 1 0,1 0-1,-1 0 1,2 1 0,16-17 0,-15 19-29,123-110 1618,-133 118-1694,0 0 0,-1 0 0,1 0-1,0 1 1,0-1 0,0 0 0,0 0 0,-1 1 0,1-1 0,0 0-1,0 1 1,1-1 0,-1 1 0,0 0 0,0-1 0,0 1 0,0 0-1,0 0 1,0-1 0,0 1 0,1 0 0,-1 0 0,2 1 0,-2-1-4,0 1 1,0 0 0,0-1-1,0 1 1,0 0-1,0 0 1,0 0 0,0 0-1,-1 0 1,1 0-1,0 0 1,-1 0 0,1 0-1,0 0 1,-1 0 0,0 0-1,1 1 1,-1 0-1,2 6 60,0-1-1,-1 1 0,0 0 0,-1 0 0,0 12 1,0-14-52,-1 8 146,0 0 1,-1 0-1,0 0 1,-2 0-1,-7 23 0,5-25 293,9-15-53,10-21-37,-1-3-250,-8 17-88,0 0-1,1 0 1,0 1-1,0-1 0,1 1 1,0 1-1,1-1 1,0 1-1,0 0 1,0 1-1,1-1 1,10-6-1,-8 8-26,-5 1 2,2 1 0,-1 0 0,0 0 0,1 1 0,9-4 0,-15 7-24,0-1-1,1 1 0,-1 0 1,0 0-1,0-1 0,1 1 0,-1 0 1,0 0-1,1 0 0,-1 1 1,0-1-1,0 0 0,1 0 0,-1 1 1,0-1-1,0 0 0,0 1 1,0-1-1,1 1 0,-1 0 0,0-1 1,0 1-1,0 0 0,0 0 1,0 0-1,0 0 0,-1 0 0,1 0 1,0 0-1,0 0 0,-1 0 1,1 0-1,0 0 0,-1 0 1,1 0-1,-1 0 0,1 3 0,3 6 16,-1 1 0,0 0 0,0 0 0,-1 0-1,0 0 1,-1 14 0,5 16 196,-5-41-213,-1 0 1,0 0-1,0 0 0,0 0 1,0 0-1,0 1 0,0-1 1,0 0-1,1 0 0,-1 0 1,0 0-1,0 0 0,0 0 1,0 0-1,0 0 0,1 0 1,-1 0-1,0 1 1,0-1-1,0 0 0,0 0 1,1 0-1,-1 0 0,0 0 1,0 0-1,0 0 0,0 0 1,0 0-1,1 0 0,-1-1 1,0 1-1,0 0 0,0 0 1,0 0-1,1 0 0,-1 0 1,0 0-1,0 0 0,0 0 1,0 0-1,0 0 0,0-1 1,1 1-1,-1 0 0,0 0 1,0 0-1,0 0 0,0 0 1,0 0-1,0-1 0,0 1 1,0 0-1,0 0 0,0 0 1,1-1-1,10-9 100,-10 9-90,128-130 443,-129 130-448,1 0 0,0 0 1,0-1-1,1 1 1,-1 0-1,0 0 0,0 0 1,0 0-1,1 1 1,-1-1-1,0 0 0,1 0 1,-1 1-1,1-1 0,-1 1 1,1-1-1,-1 1 1,1 0-1,-1 0 0,1-1 1,-1 1-1,1 0 1,0 0-1,-1 1 0,3-1 1,-2 1-2,0 1 0,0-1 0,1 0 0,-1 1 0,0 0 0,0-1 0,-1 1 0,1 0 0,0 0-1,-1 0 1,1 0 0,-1 0 0,1 1 0,1 3 0,3 8-12,0-1 0,-1 1 0,0 0 0,-1 1 0,4 26 0,-6-32 20,0 1 1,1 0 0,0-1-1,6 10 1,-2-1 42,-6-17-55,-1 0 0,1 0 0,-1 0 0,1 0 0,-1 0 0,1 0 0,0 0 0,0 0 1,-1-1-1,1 1 0,0 0 0,0 0 0,0-1 0,0 1 0,0 0 0,0-1 0,0 1 0,0-1 1,0 1-1,0-1 0,0 0 0,1 1 0,0-1 0,2 0 12,-1 0-1,0 0 1,1 0 0,-1 0 0,0-1-1,1 1 1,-1-1 0,4-2-1,5-1 32,0-2 0,0 1-1,14-10 1,-6 2-46,-1-1 0,0 0 0,17-18 0,-31 31 0,-4 9 0,-5 15 0,3-20 0,-1 9 0,1 0 0,-1 1 0,2-1 0,0 1 0,0-1 0,1 0 0,1 1 0,4 16 0,-6-27 0,1-1 0,-1 1 0,1 0 0,0-1 0,-1 1 0,1-1 0,0 1 0,0-1 0,0 0 0,0 1 0,0-1 0,1 0 0,-1 0 0,0 1 0,0-1 0,1 0 0,-1 0 0,1 0 0,-1-1 0,1 1 0,-1 0 0,1-1 0,0 1 0,-1-1 0,1 1 0,0-1 0,-1 0 0,1 1 0,0-1 0,-1 0 0,1 0 0,0 0 0,0-1 0,-1 1 0,1 0 0,3-2 0,-1 1 0,0 0 0,0-1 0,0 0 0,0 0 0,0 0 0,-1 0 0,1-1 0,-1 0 0,1 0 0,-1 1 0,0-2 0,0 1 0,4-5 0,-4 3 0,0 0 0,1-1 0,-2 1 0,1-1 0,-1 0 0,0 1 0,0-1 0,0 0 0,0-7 0,-2 9 0,1 0 0,-2 0 0,1 0 0,0 0 0,-1 1 0,0-1 0,1 0 0,-2 0 0,1 0 0,0 1 0,-1-1 0,1 0 0,-1 1 0,0 0 0,-5-6 0,1 0 0,5 7 0,0 0 0,0 0 0,0 0 0,-1 0 0,1 1 0,0-1 0,-1 1 0,1-1 0,-1 1 0,1-1 0,-1 1 0,0 0 0,0 0 0,0 0 0,0 0 0,1 0 0,-1 0 0,-4-1 0,4 1 0,0 0 0,-1 0 0,1 0 0,0 0 0,-1-1 0,1 1 0,0-1 0,-2-1 0,-4-7 0,8 10 0,0 0 0,0 0 0,0 0 0,0 0 0,0 0 0,0-1 0,0 1 0,0 0 0,0 0 0,0 0 0,0 0 0,0-1 0,0 1 0,0 0 0,0 0 0,0 0 0,0 0 0,0 0 0,0-1 0,0 1 0,0 0 0,0 0 0,0 0 0,0 0 0,1 0 0,-1-1 0,0 1 0,0 0 0,0 0 0,0 0 0,0 0 0,0 0 0,0 0 0,1 0 0,-1 0 0,0-1 0,0 1 0,0 0 0,0 0 0,0 0 0,1 0 0,-1 0 0,0 0 0,0 0 0,0 0 0,0 0 0,0 0 0,1 0 0,63-14 0,14-3 0,149-18 0,-225 34 0,0 1 0,0-1 0,0 1 0,1 0 0,-1 0 0,0 0 0,0 0 0,0 0 0,0 1 0,0-1 0,0 1 0,0-1 0,0 1 0,0 0 0,0 0 0,0 0 0,0 0 0,0 0 0,0 0 0,0 0 0,2 3 0,-2-1 0,0-1 0,-1 1 0,0-1 0,1 1 0,-1 0 0,0 0 0,0 0 0,0-1 0,-1 1 0,1 0 0,-1 0 0,1 0 0,-1 0 0,0 0 0,-1 4 0,-1 10 0,0 0 0,-2 1 0,0-2 0,-1 1 0,-1-1 0,-9 20 0,12-28 0,7-13 0,3-4 0,4-5 0,2 1 0,0 0 0,25-18 0,6-7 0,-41 35 0,0 1 0,0-1 0,1 1 0,-1-1 0,1 1 0,-1 0 0,1 0 0,0 0 0,0 1 0,0 0 0,5-2 0,-7 3 0,-1 0 0,1 0 0,0 0 0,-1 0 0,1 0 0,-1 0 0,1 0 0,0 1 0,-1-1 0,1 1 0,-1-1 0,1 1 0,-1 0 0,1-1 0,-1 1 0,0 0 0,1 0 0,-1 0 0,0 0 0,0 0 0,1 0 0,-1 0 0,0 1 0,0-1 0,0 0 0,-1 1 0,1-1 0,0 0 0,0 1 0,0 2 0,2 6 0,0 0 0,-1-1 0,0 1 0,-1 0 0,0 0 0,0 0 0,-2 14 0,1-13 0,2-12 0,-1 1 0,1-1 0,-1 1 0,1-1 0,-1 0 0,1 0 0,-1 1 0,1-1 0,-1 0 0,0 0 0,2-2 0,33-36 0,-25 26 0,0 0 0,1 1 0,1 1 0,22-16 0,-34 25 0,0 1 0,1 0 0,0 0 0,-1 0 0,1 0 0,0 1 0,-1-1 0,1 0 0,0 1 0,0-1 0,-1 1 0,1-1 0,0 1 0,0 0 0,0 0 0,0 0 0,2 0 0,-2 1 0,0 0 0,0 0 0,0 1 0,-1-1 0,1 0 0,0 1 0,-1 0 0,1-1 0,-1 1 0,0 0 0,0-1 0,1 1 0,-1 0 0,0 0 0,0 3 0,4 6 0,0 0 0,-1 1 0,4 19 0,-6-19 0,1-1 0,1 0 0,0 0 0,9 19 0,-12-28 0,2 3 0,0 0 0,0 0 0,0 0 0,1 0 0,6 5 0,-8-8 0,0 0 0,0-1 0,1 0 0,-1 1 0,0-1 0,1 0 0,-1 0 0,1-1 0,0 1 0,-1 0 0,1-1 0,-1 0 0,1 1 0,0-1 0,2 0 0,4-1 0,0 1 0,-1-2 0,1 1 0,0-1 0,-1 0 0,0-1 0,1 0 0,-1 0 0,0-1 0,0 0 0,11-8 0,2-3 0,-1-1 0,29-31 0,-45 43 0,-1 0 0,0 0 0,0-1 0,0 1 0,-1-1 0,1 1 0,-1-1 0,0 0 0,2-9 0,-2 9 0,-2 4 0,0 0 0,0 0 0,0 0 0,0 0 0,0 1 0,0-1 0,0 0 0,0 0 0,0 0 0,-1 0 0,1 1 0,0-1 0,0 0 0,-1 0 0,1 1 0,0-1 0,-1 0 0,1 0 0,-1 1 0,1-1 0,-1 0 0,0 1 0,1-1 0,-1 1 0,1-1 0,-1 1 0,0-1 0,0 1 0,1-1 0,-1 1 0,0 0 0,0-1 0,1 1 0,-1 0 0,0 0 0,0-1 0,-1 1 0,0-1 0,0 1 0,0-1 0,-1 1 0,1 0 0,0-1 0,-1 1 0,1 0 0,0 0 0,0 1 0,-1-1 0,1 0 0,0 1 0,-3 0 0,-2 4 0,0-1 0,0 1 0,1 0 0,0 1 0,0 0 0,0 0 0,1 0 0,0 0 0,0 1 0,0 0 0,1 0 0,0 0 0,0 1 0,1-1 0,0 1 0,1 0 0,-1 0 0,1 0 0,1 0 0,0 0 0,0 0 0,0 0 0,1 0 0,0 1 0,1-1 0,2 11 0,-3-17 0,0 1 0,1-1 0,-1 1 0,1-1 0,0 1 0,0-1 0,0 1 0,0-1 0,0 0 0,0 1 0,1-1 0,-1 0 0,1 0 0,-1 0 0,1 0 0,0 0 0,0-1 0,0 1 0,2 1 0,-1-1 0,0-1 0,1 0 0,-1 0 0,0 0 0,1 0 0,-1 0 0,0-1 0,1 1 0,-1-1 0,1 0 0,-1 0 0,6-1 0,7-2 0,0-1 0,-1 0 0,1-2 0,24-11 0,-36 15 0,27-12 0,-1-2 0,0-2 0,43-32 0,-68 46 0,0 1 0,0-1 0,1 1 0,0 0 0,0 0 0,10-4 0,-15 8 0,-1-1 0,1 0 0,-1 0 0,1 0 0,-1 0 0,1 0 0,-1 0 0,1 1 0,-1-1 0,1 0 0,-1 0 0,1 1 0,-1-1 0,1 0 0,-1 1 0,1-1 0,-1 1 0,0-1 0,1 1 0,-1-1 0,0 0 0,1 1 0,-1-1 0,0 1 0,1-1 0,-1 1 0,0 0 0,0-1 0,0 1 0,0-1 0,0 1 0,1-1 0,-1 1 0,0 0 0,0-1 0,0 1 0,-1-1 0,1 1 0,0 0 0,-1 32 0,1-28 0,0 3 0,0-2 0,0 1 0,-1-1 0,1 0 0,-1 1 0,-1-1 0,1 0 0,-1 1 0,0-1 0,-1 0 0,-2 6 0,16-27 0,1 1 0,0 1 0,1 0 0,28-21 0,-40 34 0,0-1 0,0 0 0,-1 1 0,1-1 0,0 1 0,0-1 0,0 1 0,0-1 0,0 1 0,0 0 0,0 0 0,0-1 0,0 1 0,0 0 0,0 0 0,0 0 0,0 0 0,0 0 0,0 0 0,0 0 0,0 0 0,0 1 0,0-1 0,0 0 0,0 1 0,1 0 0,0 0 0,-1 1 0,0 0 0,0-1 0,0 1 0,0 0 0,0 0 0,0 0 0,0 0 0,0 0 0,-1 0 0,1 0 0,0 3 0,3 12 0,1-1 0,1-1 0,12 23 0,-18-37 0,1 0 0,-1-1 0,1 1 0,-1 0 0,1-1 0,-1 1 0,1 0 0,-1-1 0,1 1 0,0-1 0,-1 1 0,1-1 0,0 0 0,-1 1 0,1-1 0,0 1 0,0-1 0,-1 0 0,1 0 0,0 0 0,0 1 0,-1-1 0,2 0 0,22-5 0,-13 0 0,0-1 0,15-10 0,-20 12 0,14-11 0,1 0 0,-2-2 0,-1 0 0,28-32 0,54-86 0,-81 104 0,-1-1 0,-1 0 0,-2-1 0,-1-1 0,16-65 0,-25 74 0,-1 0 0,-2-1 0,0-42 0,-3 62 0,-1 10 0,-2 6 0,-15 53 0,2-12 0,-2 49 0,-10 149 0,29-248 0,-1 12 0,0-1 0,1 1 0,1 0 0,0-1 0,1 1 0,0-1 0,0 1 0,2-1 0,7 19 0,-10-29 0,0 0 0,1 0 0,-1 0 0,0 0 0,1 0 0,-1-1 0,1 1 0,0-1 0,0 1 0,0-1 0,0 1 0,-1-1 0,2 0 0,-1 0 0,0 0 0,0 0 0,0 0 0,0-1 0,1 1 0,-1-1 0,0 1 0,0-1 0,1 0 0,-1 0 0,0 0 0,1 0 0,-1 0 0,0-1 0,1 1 0,-1-1 0,3 0 0,3-1 0,0-1 0,0 0 0,0 0 0,-1 0 0,1-1 0,-1 0 0,12-9 0,-3-1 0,-1-1 0,18-22 0,-5 5 0,-13 10 0,-13 19 0,0-1 0,0 1 0,0 0 0,1 0 0,-1 0 0,1 1 0,-1-1 0,5-3 0,17-18 0,-24 26 0,1 0 0,-1 0 0,0 1 0,0-1 0,-1 0 0,1 1 0,0-1 0,-1 0 0,-1 4 0,2-4 0,-2 8 0,-6 59 0,7-63 0,1 1 0,1 0 0,-1-1 0,1 1 0,0-1 0,0 1 0,1-1 0,3 9 0,-4-14 0,-1 0 0,1 0 0,-1 0 0,1 0 0,-1 0 0,1 0 0,0 0 0,-1 0 0,1 0 0,0 0 0,0 0 0,0 0 0,0-1 0,0 1 0,0 0 0,0-1 0,0 1 0,0 0 0,0-1 0,0 0 0,0 1 0,1-1 0,-1 0 0,0 1 0,0-1 0,0 0 0,1 0 0,-1 0 0,0 0 0,0 0 0,0 0 0,1 0 0,1-1 0,0 0 0,0 0 0,0-1 0,0 1 0,0-1 0,0 1 0,-1-1 0,1 0 0,0 0 0,-1 0 0,1 0 0,2-4 0,12-14 0,-7 10 0,0-1 0,-1 0 0,-1-1 0,0 0 0,0 0 0,8-19 0,-16 30 0,0 1 0,0 0 0,0 0 0,0 0 0,0 0 0,0 0 0,0 0 0,0 0 0,0 0 0,0 0 0,0 0 0,0-1 0,0 1 0,0 0 0,0 0 0,0 0 0,0 0 0,0 0 0,0 0 0,1 0 0,-1 0 0,0 0 0,0 0 0,0 0 0,0 0 0,0 0 0,0 0 0,0 0 0,0 0 0,0-1 0,0 1 0,0 0 0,0 0 0,0 0 0,1 0 0,-1 0 0,0 0 0,0 0 0,0 0 0,0 0 0,0 0 0,0 0 0,0 0 0,0 0 0,0 0 0,0 0 0,1 0 0,-1 1 0,0-1 0,0 0 0,0 0 0,0 0 0,0 0 0,0 0 0,0 0 0,0 0 0,0 0 0,0 0 0,0 0 0,0 0 0,0 0 0,0 0 0,1 0 0,-1 0 0,0 0 0,0 1 0,4 10 0,7 30 0,0 2 0,-10-40 0,0 0 0,1 1 0,-1-1 0,1 0 0,0 0 0,0 0 0,0 0 0,0 0 0,0 0 0,0-1 0,1 1 0,-1-1 0,1 1 0,0-1 0,0 0 0,0 0 0,0 0 0,0-1 0,0 1 0,1-1 0,-1 0 0,0 0 0,1 0 0,-1 0 0,1 0 0,-1-1 0,1 1 0,-1-1 0,1 0 0,3-1 0,1-1 0,-1-1 0,0 0 0,0-1 0,0 1 0,0-1 0,-1-1 0,0 1 0,0-1 0,0 0 0,0-1 0,-1 1 0,6-8 0,-1 2 0,0 1 0,17-13 0,4-11 0,-31 34 0,1 0 0,-1 1 0,1-1 0,-1 0 0,1 1 0,-1-1 0,1 0 0,-1 1 0,1-1 0,-1 1 0,0-1 0,1 1 0,-1-1 0,1 1 0,-1 0 0,0-1 0,0 1 0,1-1 0,-1 1 0,0 0 0,0-1 0,0 1 0,0 0 0,6 19 0,-2-1 0,0 1 0,-2 0 0,0 22 0,-2-41 0,0-1 0,0 0 0,0 1 0,0-1 0,0 0 0,0 1 0,0-1 0,0 0 0,0 1 0,0-1 0,0 0 0,0 1 0,0-1 0,0 0 0,0 1 0,0-1 0,0 0 0,1 0 0,-1 1 0,0-1 0,0 0 0,0 1 0,1-1 0,-1 0 0,0 0 0,0 0 0,1 1 0,-1-1 0,0 0 0,0 0 0,1 0 0,-1 1 0,0-1 0,1 0 0,-1 0 0,0 0 0,1 0 0,-1 0 0,0 0 0,0 0 0,1 0 0,-1 0 0,0 0 0,1 0 0,-1 0 0,0 0 0,1 0 0,-1 0 0,0 0 0,1 0 0,-1 0 0,0 0 0,1-1 0,-1 1 0,0 0 0,1 0 0,-1 0 0,0 0 0,0-1 0,1 1 0,-1 0 0,0 0 0,0-1 0,0 1 0,1 0 0,-1-1 0,20-18 0,7-18 0,-10 14 0,0 0 0,2 1 0,41-37 0,-59 58 0,1-1 0,-1 1 0,1 0 0,-1 0 0,1 0 0,-1 0 0,1 0 0,0 1 0,-1-1 0,1 0 0,0 1 0,0-1 0,0 1 0,-1 0 0,1-1 0,0 1 0,0 0 0,0 0 0,3 1 0,-3-1 0,-1 1 0,1 0 0,-1 0 0,0 0 0,0 0 0,1 0 0,-1 0 0,0 0 0,0 0 0,0 1 0,0-1 0,0 0 0,0 1 0,-1-1 0,1 0 0,0 1 0,-1-1 0,1 1 0,-1 0 0,1-1 0,-1 3 0,2 3 0,8 24 0,-10-31 0,0 0 0,0 0 0,1 1 0,-1-1 0,0 0 0,0 0 0,0 1 0,0-1 0,0 0 0,1 0 0,-1 0 0,0 0 0,0 1 0,0-1 0,1 0 0,-1 0 0,0 0 0,0 0 0,0 0 0,1 0 0,-1 1 0,0-1 0,0 0 0,1 0 0,-1 0 0,0 0 0,0 0 0,1 0 0,-1 0 0,0 0 0,0 0 0,1 0 0,-1 0 0,0 0 0,0 0 0,1 0 0,-1-1 0,0 1 0,0 0 0,1 0 0,-1 0 0,0 0 0,0 0 0,0 0 0,1-1 0,-1 1 0,0 0 0,0 0 0,0 0 0,0 0 0,1-1 0,6-11 0,-6 10 0,11-14 0,-8 9 0,0 1 0,0 1 0,1-1 0,-1 1 0,1-1 0,1 1 0,-1 1 0,9-7 0,-12 11 0,-1-1 0,1 1 0,-1-1 0,1 1 0,-1 0 0,1 0 0,0 0 0,-1 0 0,1 0 0,-1 0 0,1 0 0,0 0 0,-1 1 0,1-1 0,-1 1 0,1-1 0,-1 1 0,1 0 0,0 0 0,31 19 0,-23-13 0,13 8 0,-6-3 0,1-1 0,0 0 0,1-2 0,0 0 0,20 6 0,-11-15 0,-27 0 0,-1 0 0,1 0 0,-1 0 0,1 0 0,-1 0 0,1 0 0,0 0 0,-1 0 0,1 0 0,-1 0 0,1 0 0,-1-1 0,1 1 0,-1 0 0,1 0 0,-1-1 0,1 1 0,-1 0 0,0-1 0,1 1 0,-1 0 0,1-1 0,-1 1 0,0-1 0,1 1 0,-1-1 0,0 1 0,0 0 0,1-1 0,-1 0 0,0 1 0,0-1 0,0 1 0,1-1 0,-1 1 0,0-1 0,0 1 0,0-1 0,0 1 0,0-1 0,0 1 0,0-1 0,0 0 0,0 1 0,-1-1 0,1 1 0,0-1 0,0 0 0,-3-1-98,0 0 1,0 0-1,1 0 1,-1 0-1,0 0 1,-1 1-1,1 0 0,0-1 1,0 1-1,-6-1 1,5 1-2765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4:0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14968,'0'0'2058,"16"2"-1146,226 17 1732,133-28 2029,-357 7-4139,-1 1 0,1-2 0,22-6 0,-35 8-665,-1 0 0,0-1 0,1 1-1,-1-1 1,0 0 0,0 0 0,0 0 0,0-1 0,0 0 0,-1 1 0,1-1 0,-1 0 0,0-1 0,1 1 0,-2 0-1,1-1 1,4-6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4:5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8840,'0'0'7497,"11"-1"-6905,-8 1-572,12-1 260,-1 1 0,0-2 0,0 0 0,0-1 1,0 0-1,0-1 0,0-1 0,20-10 0,-11 0 512,-1-2 1,39-39-1,-55 50-600,-1-1 0,0 1 0,0-1 0,-1-1 0,0 1 0,0-1 0,0 1 0,-1-1 0,-1 0 0,1-1 0,1-10 0,-6 5 478,2 14-651,0 0 0,0 0 0,-1 0 0,1 0 0,0 0 0,0-1 0,0 1 0,0 0 0,-1 0 0,1 0 0,0 0 0,0 0 0,0 0 0,-1 0 0,1 0 0,0 0 0,0 0 0,0 0 0,-1 0 0,1 0 0,0 0 0,0 0 0,0 0 1,-1 0-1,1 0 0,0 0 0,0 0 0,0 0 0,-1 0 0,1 1 0,0-1 0,0 0 0,0 0 0,0 0 0,-1 0 0,0 2 36,-1 0 1,0-1 0,1 1-1,-1 0 1,1 0 0,0 0-1,0 0 1,0 0 0,0 0-1,-1 3 1,-1 4 7,-7 16 117,2 2 0,-6 34 0,12-54-144,1 0 0,1 0 0,-1 0 1,1 0-1,0 0 0,1 0 0,0 0 0,0 0 0,0 0 0,1 0 1,0 0-1,0-1 0,1 1 0,5 9 0,-7-14-18,1 0 0,-1-1 1,1 1-1,-1 0 0,1-1 0,0 0 0,-1 1 0,1-1 1,0 0-1,0 0 0,0 0 0,0 0 0,0 0 0,0 0 1,0 0-1,0-1 0,1 1 0,-1-1 0,0 0 0,0 0 1,1 1-1,-1-1 0,0-1 0,0 1 0,0 0 0,1 0 1,-1-1-1,0 0 0,0 1 0,0-1 0,4-2 0,2 0 33,-1-1 0,1 0 0,-1 0 0,0-1 0,0 0-1,0 0 1,6-7 0,97-117 676,-107 126-689,-1 1 0,0-1 0,1 1 1,0 0-1,0 0 0,-1 1 0,1-1 1,0 0-1,4 0 0,-6 1-27,0 1 0,0 0 0,-1 0 0,1 0-1,0 0 1,0 0 0,0 0 0,0 0 0,-1 0 0,1 1 0,0-1 0,0 0-1,0 0 1,-1 1 0,1-1 0,0 0 0,0 1 0,-1-1 0,1 1 0,0-1-1,-1 1 1,1-1 0,-1 1 0,1 0 0,0-1 0,-1 1 0,1 0 0,-1-1-1,0 1 1,1 0 0,-1-1 0,0 1 0,1 0 0,-1 0 0,0 0 0,0-1-1,0 1 1,1 0 0,-1 1 0,7 26 202,10 31 171,-17-59-357,0 1-1,1 0 1,-1-1 0,0 1-1,1 0 1,-1-1-1,1 1 1,-1-1-1,1 1 1,-1-1-1,1 1 1,0-1-1,-1 1 1,1-1 0,-1 1-1,1-1 1,0 0-1,-1 1 1,1-1-1,0 0 1,0 1-1,-1-1 1,1 0-1,0 0 1,1 0 0,0 0 3,0 0 0,0 0 0,0-1 0,0 1 1,0-1-1,0 1 0,1-1 0,-1 0 1,2-1-1,7-5 18,0 0 0,15-13 0,-16 12 58,5-3-18,35-23 243,-46 31-264,1 1 0,-1-1 1,1 1-1,-1 1 0,1-1 1,0 1-1,0-1 0,-1 1 1,9 0-1,-10 1-64,0 1-1,0-1 1,0 1-1,0 0 1,-1 0 0,1 0-1,0 0 1,-1 0-1,1 0 1,4 4 0,27 22 1,-13-10-5,-16-13 1,-1 0 0,0 0 0,0 0 0,0 0 0,-1 1 0,1 0 0,2 5 0,0 0 0,-6-10 17,0 0 0,1 0 0,-1 1 0,0-1 0,0 0 0,0 0 0,0 0 0,0 0 0,0 1 0,0-1 0,0 0 0,0 0 0,0 0 0,0 1 0,0-1 0,0 0 0,0 0 0,0 0 0,0 1 0,0-1 0,0 0 0,0 0 0,0 0 0,0 0 0,0 1 0,0-1 0,0 0 0,0 0 0,0 0 0,0 1 0,0-1 0,0 0 0,-1 0 0,1 0 0,0 0 0,0 0 0,0 1 0,0-1 0,0 0 0,-1 0 0,1 0 0,0 0 0,0 0 0,0 0 0,-1 0 0,1 0 0,0 0 0,0 0 0,0 1 0,0-1 0,-1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4:5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17983,'0'0'4144,"66"-24"-4224,-27 26 0,7 8-88,7-2 16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5:0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71 582 9440,'0'0'9094,"-8"9"-8651,-21 31-11,29-40-392,-1 1 1,1-1-1,0 1 1,-1-1-1,1 1 0,0-1 1,-1 1-1,1 0 1,0-1-1,0 1 1,0 0-1,0-1 1,-1 1-1,1-1 1,0 1-1,0 0 0,0-1 1,0 1-1,0 0 1,1-1-1,-1 1 1,0-1-1,0 1 1,0 0-1,0-1 0,1 1 1,-1-1-1,0 1 1,1-1-1,-1 1 1,0-1-1,1 1 1,-1-1-1,1 1 1,14 8 1037,-14-8-1006,8 2 205,0-1-1,0 0 0,1 0 1,-1 0-1,1-2 0,-1 1 1,1-1-1,0 0 0,-1-1 1,19-3-1,-24 3-165,1-1 1,-1 1-1,0 0 0,0-1 0,0 0 1,0 0-1,0 0 0,0-1 0,0 1 1,0-1-1,3-4 0,-5 5-63,-1 0 0,1 0 0,-1 0 1,1 0-1,-1-1 0,0 1 0,0 0 0,0-1 0,0 1 0,0-1 0,-1 1 0,1-1 1,-1 0-1,1 1 0,-1-1 0,0 0 0,0 1 0,0-1 0,-1 1 0,0-5 1,1 5-3,-1 0 0,0-1 0,0 1 0,1 0 0,-2-1 0,1 1 0,0 0 0,0 0 0,-1 0 0,1 0 0,-1 0 0,1 0 0,-1 0 0,0 1 0,0-1 0,0 1 0,0-1 0,0 1 0,0-1 0,0 1 0,-1 0 0,1 0 0,0 0 0,-1 1 0,1-1 0,-1 1 0,1-1 0,-1 1 0,1 0 0,-5 0 0,-1-1 5,0 1 0,0 1 0,1 0 0,-1 0 0,0 1 0,0-1 0,1 2 0,-12 4 0,11-4-15,1 1 0,-1 0 0,1 0 0,0 1-1,0 0 1,1 1 0,0-1 0,-1 1 0,-5 8 0,9-10-25,0 0 0,1 0 0,-1 0-1,1 0 1,0 1 0,0-1 0,1 1-1,-1-1 1,1 1 0,0-1 0,0 1-1,1 0 1,-1 0 0,1-1 0,0 1-1,0 0 1,1 0 0,0 5 0,2 0-5,-1 0 0,1 0 0,1 0 0,0 0 0,0-1 0,1 1 0,0-1 0,0 0 0,1-1 0,1 1 0,-1-1 0,1 0 0,1-1 0,-1 0 0,1 0 0,0 0 0,12 6 0,-13-8 16,0 0 1,1-1 0,0 0-1,0 0 1,0-1-1,1 1 1,-1-2 0,1 1-1,-1-1 1,1-1 0,0 0-1,0 0 1,0 0-1,0-1 1,0-1 0,0 1-1,-1-1 1,1-1 0,0 0-1,-1 0 1,1-1-1,-1 0 1,1 0 0,-1-1-1,0 0 1,-1 0 0,1-1-1,13-11 1,0-2 38,-1-1 0,-1-1 0,-1 0-1,-1-2 1,21-32 0,-11 7 121,38-90-1,-55 111-121,-1-1 0,-1-1 0,6-48 1,0-88 175,-12 146-167,-1 1 1,-1-1-1,-1 1 0,-1 0 1,0-1-1,-1 1 0,-1 0 1,-10-31-1,13 48-61,1 0 0,0-1 0,0 1 0,0 0 0,0-1 0,0 1 0,-1 0 0,1 0 0,0-1 0,0 1 0,-1 0 0,1-1 0,0 1 0,0 0 0,-1 0 0,1 0 0,0-1-1,-1 1 1,1 0 0,0 0 0,-1 0 0,1 0 0,0 0 0,-1 0 0,1-1 0,0 1 0,-1 0 0,1 0 0,0 0 0,-1 0 0,1 0 0,0 0 0,-1 0 0,1 0 0,0 1 0,-1-1 0,1 0 0,0 0 0,-1 0 0,1 0 0,-1 1 0,-16 14 44,-8 25-95,19-26 28,0 1 0,1 0-1,0 1 1,2-1 0,-3 19 0,-2 80-125,5-64 55,2-28 28,1 1 1,1 0-1,1 0 1,6 30-1,-5-40 21,1 0 0,0 0 0,1 0 0,0-1 0,1 0 0,0 0 0,1 0 0,15 18 0,-14-20 17,4 5-60,0-1 1,1 0 0,24 20 0,-33-30 83,1-1-1,-1 0 1,1 0 0,0-1 0,0 0 0,0 0 0,0 0 0,0 0-1,1-1 1,-1 0 0,1 0 0,-1 0 0,0 0 0,1-1-1,-1 0 1,1 0 0,6-2 0,4-2 76,-1-1-1,1 0 1,-1-1-1,-1-1 1,1 0-1,-1-1 1,0-1 0,-1 0-1,0-1 1,0 0-1,-1-1 1,-1 0-1,19-24 1,-26 30-79,-1 0 1,0-1-1,0 1 1,0-1-1,-1 1 1,1-1-1,-1 0 1,-1 0-1,1 0 1,-1 0-1,0 0 1,-1 0-1,1 0 1,-1-1-1,-1 1 1,1 0-1,-1 0 1,0 0-1,0 0 1,-3-7-1,3 9-2,0-1 0,0 0 0,-1 0 0,0 1 0,0-1 0,-3-5 0,4 9 0,0-1 0,1 1 0,-1 0 0,0 0 0,0 0 0,0 1 0,0-1 0,0 0 0,0 0 0,0 0 0,0 1 0,0-1 0,-1 1 0,1-1 0,0 1 0,0-1 0,-1 1 0,1-1 0,0 1 0,0 0 0,-1 0 0,1 0 0,0 0 0,-1 0 0,1 0 0,0 0 0,0 0 0,-3 1 0,0 0 0,0 0 0,0 1 0,0-1 0,1 1 0,-1 0 0,0 0 0,1 1 0,-1-1 0,1 1 0,-1-1 0,1 1 0,0 0 0,0 0 0,1 1 0,-1-1 0,1 0 0,-1 1 0,1 0 0,0-1 0,0 1 0,1 0 0,-1 0 0,-1 8 0,0 4 0,0 0 0,2 0 0,0 0 0,1 28 0,1-31 0,1-1 0,1 0 0,-1 0 0,2 0 0,0-1 0,0 1 0,1-1 0,0 0 0,1 0 0,0 0 0,1-1 0,0 0 0,1-1 0,0 1 0,0-1 0,11 8 0,-16-15 0,0 0 0,0 0 0,0 0 0,0-1 0,1 0 0,-1 1 0,0-1 0,1 0 0,-1-1 0,0 1 0,1-1 0,-1 1 0,1-1 0,-1 0 0,1 0 0,-1-1 0,1 1 0,-1-1 0,1 1 0,-1-1 0,6-2 0,7-3 0,0 0 0,28-16 0,1-5 0,62-50 0,2-2 0,-80 61 0,-13 9 0,0-1 0,0-1 0,-1 0 0,0-1 0,19-21 0,-33 32 0,0 0 0,0 0 0,-1 0 0,1 0 0,0 0 0,-1 0 0,1-1 0,-1 1 0,0 0 0,1 0 0,0-3 0,-4 1 0,-6 6 0,-79 61 0,77-54 0,0 0 0,0 1 0,1 1 0,0-1 0,-9 16 0,17-23 0,0-1 0,0 1 0,0 0 0,1 0 0,-1-1 0,1 1 0,0 0 0,0 0 0,0 1 0,1-1 0,0 0 0,-1 0 0,2 7 0,-1-9 0,1 0 0,-1 1 0,1-1 0,-1 0 0,1 0 0,0 0 0,0 0 0,0 0 0,1 0 0,-1 0 0,0 0 0,1 0 0,-1 0 0,1-1 0,-1 1 0,1 0 0,0-1 0,0 0 0,0 1 0,0-1 0,0 0 0,0 0 0,0 0 0,0 0 0,4 1 0,1 0 0,0-1 0,0 1 0,0-1 0,0-1 0,0 1 0,1-1 0,-1 0 0,0-1 0,0 1 0,0-2 0,0 1 0,12-4 0,-9 1 0,0-1 0,0 0 0,0-1 0,-1 1 0,0-2 0,0 1 0,12-12 0,4-9 0,-1 0 0,-1-2 0,34-57 0,-45 65 0,-1 0 0,-1 0 0,0-1 0,-2 0 0,10-43 0,-9 17 0,5-86 0,-17 28 0,1 94 0,-2 11 0,3 2 0,0 0 0,0 0 0,0 0 0,1 0 0,-1 0 0,0 0 0,1 1 0,-1-1 0,1 0 0,-1 0 0,1 1 0,0-1 0,-1 2 0,-5 50 0,2 0 0,2 1 0,2-1 0,9 67 0,-1-59 0,20 82 0,-27-140 0,-1 0 0,1-1 0,0 1 0,0 0 0,0 0 0,1-1 0,-1 1 0,0-1 0,1 1 0,0-1 0,0 0 0,0 1 0,0-1 0,0 0 0,0 0 0,0-1 0,1 1 0,-1 0 0,1-1 0,-1 1 0,1-1 0,-1 0 0,1 0 0,0 0 0,0 0 0,0 0 0,4 0 0,-4-1 0,1 0 0,0 0 0,0-1 0,-1 1 0,1-1 0,0 0 0,-1 0 0,1 0 0,-1-1 0,1 1 0,-1-1 0,1 0 0,-1 0 0,0 0 0,0 0 0,0 0 0,0-1 0,-1 1 0,1-1 0,-1 0 0,3-3 0,85-115 0,-89 120 0,0-1 0,0 1 0,0-1 0,0 1 0,-1 0 0,1-1 0,-1 1 0,1-1 0,-1 1 0,1-1 0,-1 0 0,0 1 0,0-1 0,0 1 0,0-1 0,0 0 0,0 1 0,-1-3 0,6 12 0,0 1 0,-1 0 0,0 0 0,-1 0 0,3 11 0,-3-11 0,8 23 0,19 33 0,-20-43 0,-9-20 0,0 1 0,0-1 0,1 1 0,-1-1 0,1 0 0,-1 0 0,1 0 0,0 1 0,0-2 0,0 1 0,0 0 0,0 0 0,0-1 0,1 1 0,-1-1 0,0 1 0,1-1 0,-1 0 0,1 0 0,0 0 0,-1-1 0,1 1 0,0 0 0,-1-1 0,1 0 0,0 0 0,0 0 0,-1 0 0,1 0 0,0 0 0,0-1 0,-1 1 0,1-1 0,3-1 0,8-3 0,-1-1 0,0 0 0,0-1 0,0 0 0,12-10 0,-17 12 0,2-2 0,0 0 0,-1-1 0,0 0 0,0 0 0,-1-1 0,0 0 0,12-18 0,-17 23 0,-3 4 0,1 0 0,-1 0 0,0 0 0,0-1 0,1 1 0,-1 0 0,0 0 0,0-1 0,1 1 0,-1 0 0,0 0 0,0-1 0,0 1 0,0 0 0,1-1 0,-1 1 0,0 0 0,0-1 0,0 1 0,0 0 0,0-1 0,0 1 0,0 0 0,0-1 0,0 1 0,0-1 0,0 1 0,0 0 0,0-1 0,0 1 0,0 0 0,-1-1 0,1 1 0,0 0 0,0 0 0,0-1 0,0 1 0,-1 0 0,1-1 0,0 1 0,0 0 0,-1 0 0,1-1 0,0 1 0,0 0 0,-1 0 0,1 0 0,0-1 0,-1 1 0,1 0 0,0 0 0,-1 0 0,0 0 0,0 0 0,0 1 0,0-1 0,0 1 0,0-1 0,0 1 0,0 0 0,0-1 0,0 1 0,1 0 0,-1 0 0,0-1 0,0 1 0,1 0 0,-1 0 0,0 0 0,0 1 0,-13 18 0,9-10 0,1-6 0,1 1 0,0 1 0,1-1 0,-1 0 0,-1 7 0,4-11 0,-1 1 0,1 0 0,0 0 0,0 0 0,0-1 0,0 1 0,0 0 0,0 0 0,1 0 0,-1-1 0,0 1 0,1 0 0,0-1 0,-1 1 0,1 0 0,0-1 0,0 1 0,0-1 0,0 1 0,2 2 0,-1-2 0,0 1 0,0-1 0,0 0 0,0 0 0,1 0 0,-1 0 0,1 0 0,0 0 0,-1-1 0,1 1 0,0-1 0,0 0 0,0 0 0,0 0 0,0 0 0,0 0 0,0-1 0,0 0 0,0 1 0,0-1 0,1 0 0,-1 0 0,0-1 0,0 1 0,0-1 0,0 1 0,0-1 0,0 0 0,0 0 0,0 0 0,4-3 0,-2 1 0,0 1 0,0-1 0,-1-1 0,1 1 0,-1 0 0,0-1 0,0 0 0,-1 0 0,1 0 0,-1-1 0,0 1 0,0-1 0,0 1 0,2-7 0,-4 8 0,0 0 0,0 0 0,0 0 0,-1 0 0,1 0 0,-1 0 0,0-1 0,0 1 0,0 0 0,0 0 0,-1 0 0,1 0 0,-1 0 0,0 0 0,0 0 0,0 0 0,0 0 0,0 0 0,-1 0 0,0 0 0,1 1 0,-1-1 0,0 1 0,0-1 0,-5-3 0,5 4 0,0 0 0,-1 0 0,0 1 0,1-1 0,-1 1 0,0 0 0,0 0 0,0 0 0,0 0 0,0 0 0,0 0 0,0 1 0,-3-1 0,0 1 0,0 0 0,0 0 0,0 0 0,-1 1 0,-7 1 0,5-2 0,9 0 0,0 0 0,0-1 0,-1 1 0,1 0 0,0 0 0,0 0 0,0 0 0,0 0 0,0-1 0,0 1 0,0 0 0,0 0 0,0 0 0,0 0 0,0-1 0,0 1 0,0 0 0,0 0 0,0 0 0,0 0 0,1 0 0,-1-1 0,0 1 0,0 0 0,0 0 0,0 0 0,0 0 0,0 0 0,0-1 0,0 1 0,0 0 0,1 0 0,-1 0 0,0 0 0,0 0 0,0 0 0,0 0 0,0 0 0,1 0 0,-1 0 0,0 0 0,0-1 0,0 1 0,0 0 0,0 0 0,1 0 0,-1 0 0,0 0 0,0 0 0,0 0 0,0 0 0,1 0 0,-1 1 0,19-8 0,31-7 0,-5 1 0,-26 8 0,0 0 0,1 1 0,-1 1 0,1 1 0,0 1 0,0 1 0,-1 0 0,31 5 0,-47-4 0,-1-1 0,1 1 0,-1-1 0,1 1 0,-1 0 0,0 0 0,0 0 0,1 0 0,-1 0 0,0 1 0,0-1 0,0 1 0,0-1 0,0 1 0,-1 0 0,1-1 0,0 1 0,-1 0 0,1 0 0,-1 1 0,0-1 0,0 0 0,0 0 0,0 0 0,0 1 0,0-1 0,-1 1 0,1-1 0,-1 0 0,1 1 0,-1-1 0,0 1 0,0-1 0,-1 5 0,0 9 0,-1 0 0,-1-1 0,0 1 0,-8 20 0,4-15 0,6-14 0,1-5 0,0-1 0,0 1 0,0-1 0,-1 1 0,1-1 0,0 1 0,-1-1 0,1 1 0,-1-1 0,1 0 0,-1 1 0,0-1 0,0 1 0,1-1 0,-1 0 0,0 0 0,-2 3 0,2-5 0,1 1 0,0 0 0,0 0 0,-1 0 0,1 0 0,0 0 0,0 0 0,0-1 0,-1 1 0,1 0 0,0 0 0,0 0 0,0-1 0,0 1 0,-1 0 0,1 0 0,0 0 0,0-1 0,0 1 0,0 0 0,0 0 0,0-1 0,0 1 0,0 0 0,0 0 0,0-1 0,0 1 0,0 0 0,0 0 0,0-1 0,0 1 0,0 0 0,0 0 0,0-1 0,0 1 0,0 0 0,0 0 0,0-1 0,0 1 0,0 0 0,1 0 0,-1 0 0,0-1 0,7-16 0,-5 12 0,2-3 0,0-1 0,1 1 0,0 0 0,0 1 0,12-14 0,-14 18 0,-1 0 0,1 0 0,0 0 0,0 1 0,1-1 0,-1 1 0,1 0 0,-1 0 0,1 0 0,-1 0 0,1 0 0,0 1 0,0 0 0,0 0 0,0 0 0,5 0 0,-3 2 0,-1 0 0,0 1 0,1 0 0,-1 0 0,0 0 0,0 1 0,0 0 0,-1 0 0,1 0 0,-1 0 0,7 7 0,7 4 0,51 41 0,-49-38 0,0 0 0,1-2 0,25 15 0,3 0 0,-49-30 0,0 0 0,0 0 0,0 0 0,0 0 0,0 0 0,1 0 0,-1 0 0,0-1 0,0 1 0,0 0 0,0 0 0,0 0 0,0 0 0,0 0 0,0 0 0,0-1 0,0 1 0,1 0 0,-1 0 0,0 0 0,0 0 0,0-1 0,0 1 0,0 0 0,0 0 0,0 0 0,0 0 0,0 0 0,0-1 0,0 1 0,0 0 0,0 0 0,-1 0 0,1 0 0,0 0 0,0-1 0,0 1 0,0 0 0,0 0 0,0 0 0,0 0 0,0 0 0,0 0 0,0-1 0,-1 1 0,1 0 0,0 0 0,0 0 0,0 0 0,0 0 0,0 0 0,-1 0 0,-5-12 0,-17-10 898,11 11-5783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5:0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16479,'0'0'1168,"78"-10"-480,-7 6 8,19 2 16,19-4 8,6-6-288,2 0 0,-4 6-40,-12-4 8,-1-2-104,-9-6 8,2-6-72,-15-11 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5:17.7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1 527 7832,'0'0'12759,"12"1"-12524,6 1-80,-1 1 1,1 0-1,-1 1 1,21 9-1,-21-7 368,29 8 0,-45-14-498,0 0 1,0 1 0,0-1 0,0 0 0,0 0 0,0 0-1,0 0 1,0 0 0,0 0 0,0 0 0,0-1 0,0 1-1,0 0 1,0 0 0,0-1 0,0 1 0,0 0 0,0-1-1,0 1 1,0-1 0,-1 0 0,1 1 0,0-1 0,0 0-1,-1 1 1,1-1 0,1-1 0,-1 0 16,0-1 1,0 1-1,-1 0 1,1 0 0,0-1-1,-1 1 1,0 0-1,1-1 1,-1 1-1,0-1 1,0-3-1,-1 0 23,0 0 0,0 0-1,0 1 1,0-1-1,-1 0 1,0 1 0,0-1-1,0 1 1,-6-9 0,-22-14 343,27 24-365,0 1 0,0 0 0,-1 0 0,1 0 0,0 1 0,-1-1 0,0 1 0,1 0 0,-1 0 0,0 0 0,0 0 0,0 1 0,-1 0 0,1 0 0,0 0 0,0 0 0,-1 0 0,-5 1 0,-14 22 41,15-9-81,5-9 5,1 0 0,0 1 0,0-1 0,0 1 0,1 0 0,0 0 0,0-1 0,0 1 0,0 1 0,1-1 0,0 0 0,-1 8 0,-3 38 90,3-42-80,1 1 1,0-1 0,1 1 0,0-1-1,0 0 1,2 12 0,2 9 51,-3-22-29,0 0 0,1 0 0,3 11 1,1 2 86,-5-15-83,0 0 0,1-1-1,0 1 1,0 0 0,0-1-1,1 1 1,0-1 0,0 0-1,0 0 1,1 0 0,-1 0-1,1-1 1,1 1 0,5 4-1,-7-7-16,0 0-1,1 0 1,-1-1-1,0 1 1,1-1-1,-1 0 1,1 0-1,0 0 1,-1-1-1,1 1 1,0-1-1,-1 0 1,1 0-1,0 0 1,-1 0-1,1-1 1,4 0-1,4-3 37,0 0 0,0 0 0,18-11 0,-26 13-48,-3 2-15,9-5 38,1 0 1,-1 0-1,0-1 1,0-1-1,-1 0 1,0 0-1,0 0 0,12-15 1,5-10 55,-11 15-47,0-1 0,-1-1 0,-1 0 0,-1-1 0,14-31-1,14-34 195,6-92-38,-38 136-163,-4 19-14,-2-1 0,0 0 0,-3-34 0,1 17 57,-2 25-65,2 15-21,0 0 0,0 0 0,0 0 0,0-1 0,0 1 0,0 0 0,0 0 0,-1 0 0,1 0 0,0 0 0,0 0 0,0 0 0,0 0 0,0 0 0,0-1 0,0 1 0,0 0 0,0 0 0,-1 0 0,1 0 0,0 0 0,0 0 0,0 0 0,0 0 0,0 0 1,0 0-1,0 0 0,-1 0 0,1 0 0,0 0 0,0 0 0,0 0 0,0 0 0,0 0 0,0 0 0,0 0 0,-1 0 0,1 0 0,0 0 0,0 0 0,0 0 0,0 0 0,0 1 0,0-1 0,0 0 0,0 0 0,-1 0 0,1 0 0,-13 20-214,8-11 234,-8 16-78,2 1 0,0 0 0,2 0-1,1 1 1,1 0 0,1 1 0,-2 28 0,4-4-249,8 102 0,-1-81 176,-3-63 118,1-1-1,-1 0 0,1 1 1,1-1-1,0 0 1,0 1-1,1-1 0,0 0 1,0-1-1,1 1 1,0 0-1,8 10 0,4 5-29,-14-20 45,0 0 0,0-1 0,0 1 0,1-1 0,-1 0 0,1 1 0,0-1 0,0-1 0,0 1 0,1 0 0,3 2 0,-1-2 11,-1-1-1,1 1 0,0-1 1,0 0-1,0-1 0,0 1 1,0-1-1,0 0 0,0-1 1,0 1-1,10-2 1,-3 0 22,0-1 1,-1 0-1,1-1 1,18-6-1,-24 6-8,0 0 1,1 0-1,-1-1 0,0 0 1,-1 0-1,1 0 0,-1-1 0,0 0 1,0-1-1,7-8 0,-9 10-6,-1 0 0,0 0 0,-1-1 0,1 0 0,-1 1 0,0-1 0,0 0 0,0 0 0,0 0 0,-1-1-1,0 1 1,0 0 0,-1 0 0,1-1 0,-1 1 0,-1-7 0,0 3 25,0 0 1,-1 0-1,0 0 0,0 0 0,-1 0 1,-4-10-1,5 16-27,1 1 1,0-1-1,-1 1 0,1-1 1,-1 1-1,0 0 1,0 0-1,1 0 0,-2 0 1,1 0-1,0 0 0,0 1 1,0-1-1,-1 1 0,1-1 1,-1 1-1,1 0 1,-1 0-1,0 0 0,1 0 1,-1 0-1,0 1 0,0-1 1,-5 1-1,3 0 3,-1 0-1,0 0 1,1 1-1,-1-1 1,-7 3-1,10-2-20,0 1 0,1-1 1,-1 0-1,1 1 0,-1 0 0,1 0 0,-1 0 0,1 0 0,0 0 0,0 0 0,0 0 0,-3 5 0,1-2-10,1 1 0,0 0 0,0-1 0,1 1 0,-1 1 0,1-1 0,0 0 0,1 0 0,0 1 0,0-1 0,0 1-1,1-1 1,0 1 0,0-1 0,0 1 0,3 7 0,-2-5-11,1-1 1,1 1-1,-1-1 1,1 0-1,1 0 0,0 0 1,0 0-1,0-1 0,1 0 1,0 0-1,12 13 0,-14-17 21,0-1-1,0 1 0,1 0 0,0-1 0,0 1 0,-1-1 1,1 0-1,0-1 0,1 1 0,-1 0 0,0-1 0,0 0 1,1 0-1,-1-1 0,0 1 0,1-1 0,-1 0 0,1 0 1,-1 0-1,0-1 0,6 0 0,7-3 25,0-1-1,-1-1 1,1 0-1,15-10 0,-3 3 33,0 1 20,-1-2-1,0-1 0,-1-2 1,48-37-1,3-10 134,-71 58-154,1 1 0,0 0-1,16-8 1,8-4 52,-31 16-102,0 1-1,0-1 0,1 1 0,-1-1 1,0 1-1,0-1 0,0 1 0,1 0 1,-1 0-1,0 0 0,0 0 1,1 0-1,-1 0 0,0 0 0,0 0 1,1 0-1,1 1 0,-3-1-2,0 1 0,0-1 0,0 0 1,0 0-1,0 0 0,0 0 0,0 1 0,0-1 0,0 0 0,0 0 1,0 0-1,0 0 0,0 1 0,0-1 0,0 0 0,0 0 0,0 0 0,0 0 1,0 1-1,0-1 0,0 0 0,-1 0 0,1 0 0,0 0 0,0 1 0,0-1 1,0 0-1,0 0 0,0 0 0,0 0 0,-1 0 0,1 0 0,0 0 1,0 1-1,0-1 0,0 0 0,0 0 0,-1 0 0,1 0 0,0 0 0,0 0 1,0 0-1,0 0 0,-1 0 0,1 0 1,-47-2 86,33 1-66,0 0 0,0 1 0,0 1 0,0 0 0,-1 1 0,-15 4 0,2 1 26,23-7-44,1 0-1,0 1 1,0 0 0,0 0 0,0 0-1,0 0 1,0 1 0,0 0 0,0 0-1,0 0 1,1 0 0,-1 0 0,1 1-1,0-1 1,0 1 0,-4 4 0,0 3-21,5-8 14,-1 1-1,1 0 1,0 0 0,0 0 0,0 0-1,0 1 1,1-1 0,-1 0 0,1 1-1,0-1 1,0 1 0,0-1 0,0 1-1,1 0 1,0-1 0,-1 1 0,1 0-1,1 3 1,-1-5 2,1 7-12,0 0 1,1 0-1,0 0 1,0 0 0,1 0-1,0-1 1,0 1 0,1-1-1,5 9 1,-4-9-9,1-1 0,0 1 0,0-1 0,0 0 0,1 0 0,0 0 0,14 9 1,-16-13 20,0-1 0,0 1 0,0-1 0,0-1 0,0 1 0,1 0 0,-1-1 1,0 0-1,1-1 0,-1 1 0,1-1 0,-1 0 0,1 0 0,10-2 0,-5-1 21,-1 0 0,0 0 0,1-1 0,-1 0 0,0 0 0,-1-1 0,1-1 0,-1 0 0,0 0 0,0-1 0,-1 0 0,0 0 0,0-1 0,-1 0 0,0 0 0,11-18 0,3-8 90,-1-1-1,-2-1 0,16-46 0,1-28 130,-12 32-56,-12 37-71,-2 0 1,-2 0 0,3-75-1,-13 58-31,1 44-47,1 0 1,1-20-1,3 27-17,-4 2 24,0 8-52,-1 1-1,1-1 1,-1 1-1,1-1 1,0 1-1,0-1 1,0 1-1,0 5 1,-3 10-20,-10 37-44,3-21 8,2 1 0,2 1 0,1-1 0,0 42 0,3 5-106,1-46 48,1-1 0,8 70 0,-4-91 104,-2-5-7,1 0-1,0 0 1,0 0 0,1 0 0,0 0 0,1-1-1,0 1 1,9 14 0,-12-22 26,1 0 0,-1 0-1,1 1 1,-1-1 0,1 0 0,0 0 0,0-1-1,0 1 1,0 0 0,0-1 0,0 1 0,0-1-1,1 1 1,-1-1 0,0 0 0,1 0 0,-1 0-1,1 0 1,0-1 0,-1 1 0,1-1 0,-1 0-1,1 1 1,0-1 0,-1 0 0,1 0 0,0-1-1,-1 1 1,1-1 0,3 0 0,5-1 7,-1 0 0,0-1 1,0 0-1,0-1 0,0 0 0,0 0 1,-1-1-1,0-1 0,0 1 0,0-1 1,-1-1-1,0 0 0,0 0 1,0 0-1,-1-1 0,10-14 0,8-8 9,-14 19-8,-1-1 0,-1 0-1,15-26 1,-22 35 10,-1-1-1,1 1 1,-1-1 0,1 0-1,-1 1 1,-1-1-1,1 0 1,0 0 0,-1 0-1,0 0 1,0 0 0,0 1-1,0-1 1,-1 0-1,1 0 1,-1 0 0,0 0-1,0 1 1,0-1-1,-3-4 1,2-2 180,2 10-191,0 0 0,0-1 0,0 1 0,0 0 0,0-1 0,0 1-1,0 0 1,0-1 0,-1 1 0,1 0 0,0-1 0,0 1 0,0 0 0,0-1 0,0 1 0,-1 0-1,1-1 1,0 1 0,0 0 0,0 0 0,-1-1 0,1 1 0,0 0 0,0 0 0,-1-1-1,1 1 1,0 0 0,-1 0 0,1 0 0,0 0 0,-1-1 0,1 1 0,0 0 0,-1 0 0,1 0-1,0 0 1,-1 0 0,1 0 0,0 0 0,-1 0 0,1 0 0,-1 0 0,0 0 60,2 12 221,8 22-231,2 9-120,8 62 0,-18-95 44,0-1-13,0 1-1,0-1 1,1 0-1,0 0 1,0 0-1,1 0 1,5 11-1,-7-19 30,0 0 0,0 0-1,0 0 1,0 1 0,1-2 0,-1 1-1,0 0 1,1 0 0,-1 0 0,0-1 0,1 1-1,-1 0 1,1-1 0,-1 1 0,1-1 0,-1 0-1,1 0 1,-1 1 0,1-1 0,-1 0-1,1 0 1,0 0 0,-1-1 0,1 1 0,1-1-1,4 0 16,0-1-1,0 0 1,0 0-1,6-3 1,2-2 24,-1-1 1,0 0 0,0 0 0,-1-1 0,0-1-1,-1 0 1,0-1 0,0-1 0,-1 0-1,-1 0 1,14-21 0,-23 32-24,7-17 111,-8 18-118,0 0 1,0 0-1,0-1 0,1 1 0,-1 0 1,0 0-1,0-1 0,0 1 0,0 0 0,0-1 1,0 1-1,1 0 0,-1-1 0,0 1 0,0 0 1,0-1-1,0 1 0,0 0 0,0-1 0,-1 1 1,1 0-1,0-1 0,0 1 0,0 0 1,0-1-1,0 1 0,0 0 0,0 0 0,-1-1 1,1 1-1,0 0 0,0 0 0,0-1 0,-1 1 1,1 0-1,0 0 0,0-1 0,-1 1 1,1 0-1,0 0 0,-1 0 0,1 0 0,0-1 1,0 1-1,-1 0 0,1 0 0,0 0 0,-1 0 1,-1 1 5,1-1 1,-1 1 0,0 0 0,1-1-1,-1 1 1,1 0 0,-1 0 0,1 0-1,0 0 1,-1 1 0,1-1 0,0 0-1,0 1 1,0-1 0,0 0-1,0 1 1,0-1 0,0 1 0,1-1-1,-1 1 1,0 0 0,0 2 0,-12 40 72,13-40-81,-1 0 0,1-1 0,0 1-1,0 0 1,1-1 0,-1 1 0,1 0-1,-1-1 1,1 1 0,0-1 0,1 1 0,-1-1-1,0 1 1,1-1 0,0 0 0,0 0-1,0 0 1,0 0 0,4 3 0,-5-4-2,1 0 0,-1-1 1,1 1-1,0-1 0,0 1 1,0-1-1,0 0 0,0 0 1,0 0-1,0 0 1,0 0-1,0 0 0,0-1 1,1 1-1,-1-1 0,0 1 1,0-1-1,1 0 0,-1 0 1,0 0-1,1 0 0,-1 0 1,0-1-1,0 1 1,1-1-1,-1 1 0,0-1 1,0 0-1,0 0 0,0 0 1,3-1-1,-2 0-1,0-1 0,0 1 0,-1 0 0,1-1 0,0 1 0,-1-1 0,0 0 0,1 0 0,-1 0 0,0 0 0,0 0 0,-1 0 0,1 0 0,-1-1 0,0 1 0,1-1 0,-2 1 0,1-1 0,0 1 0,-1-1 0,1 0 0,-1-6 0,-1 5 0,1-1 0,-1 1 0,0-1 0,0 1 0,-1 0 0,0 0 0,0 0 0,0 0 0,0 0 0,-1 0 0,0 1 0,0-1 0,0 1 0,-7-8 0,6 8 0,2 1 0,0 1 0,1 0 0,-2 0 0,1 0 0,0 0 0,0 0 0,0 1 0,-1-1 0,1 1 0,-1-1 0,-4-1 0,8 3 0,-1 1 0,0-1 0,0 0 0,0 0 0,0 0 0,0 0 0,0 0 0,0 0 0,1 0 0,-1 0 0,0 0 0,0 0 0,0 0 0,0 0 0,0 1 0,0-1 0,0 0 0,0 0 0,0 0 0,0 0 0,0 0 0,1 0 0,-1 0 0,0 1 0,0-1 0,0 0 0,0 0 0,0 0 0,0 0 0,0 0 0,0 0 0,0 1 0,0-1 0,0 0 0,0 0 0,0 0 0,0 0 0,0 0 0,-1 0 0,1 1 0,0-1 0,0 0 0,0 0 0,0 0 0,0 0 0,0 0 0,0 0 0,0 0 0,0 1 0,0-1 0,-1 0 0,179 12 0,-168-12 0,0-1 0,1 1 0,-1 0 0,0 1 0,1 0 0,-1 1 0,0 0 0,15 5 0,-24-6 0,0 0 0,0-1 0,-1 1 0,1 0 0,0-1 0,-1 1 0,1 0 0,-1 0 0,1 0 0,-1 0 0,1 0 0,-1 0 0,1 0 0,-1 0 0,0 0 0,0-1 0,1 1 0,-1 2 0,1 21 0,-1-20 0,-3 42 0,25-57 0,3-6 0,-17 10 0,1 1 0,0 0 0,0 1 0,0 0 0,13-5 0,49-20 0,-69 29 0,0 0 0,0 0 0,0 0 0,0 1 0,0-1 0,0 1 0,0-1 0,1 1 0,-1 0 0,0 0 0,0 0 0,0 0 0,0 0 0,1 1 0,-1-1 0,0 1 0,0-1 0,0 1 0,0 0 0,0 0 0,0 0 0,0 0 0,0 0 0,-1 0 0,1 0 0,2 3 0,3 3 0,-1 0 0,0 0 0,-1 0 0,0 1 0,5 9 0,11 16 0,-14-25 0,4 7 0,1-1 0,21 19 0,-32-32 0,-1-1 0,1 1 0,0 0 0,0-1 0,0 1 0,0-1 0,1 1 0,-1-1 0,0 0 0,0 1 0,0-1 0,0 0 0,0 0 0,0 0 0,1 1 0,-1-1 0,0-1 0,0 1 0,0 0 0,0 0 0,0 0 0,1 0 0,-1-1 0,0 1 0,0-1 0,0 1 0,0-1 0,0 1 0,2-2 0,-2 1 40,0 0-1,0 1 1,0-1 0,0 0-1,0 0 1,-1 0-1,1 0 1,0 0 0,0 0-1,-1-1 1,1 1 0,-1 0-1,1 0 1,-1 0 0,1-1-1,-1 1 1,0 0 0,1 0-1,-1-1 1,0 1-1,0-3 1,-4-14-4949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5:18.3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53 12664,'0'0'2169,"10"-4"-1365,17-4-284,0 1 0,0 1 1,48-3-1,45 0 524,-38 1 169,142 6-1,57 18 504,-140-8-1415,-92-8-3175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3:22.9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 1 3616,'0'0'11314,"-4"10"-10907,-34 81 1191,31-74-1283,2 0 0,0 1 0,0-1-1,2 1 1,0 0 0,1 0-1,1 0 1,2 29 0,5 9 423,17 79 0,-16-103-528,45 286 1586,-34-106-677,-17-198-1072,1 28 260,2 1 0,14 58 0,-2-5 21,-1-5-79,-8-50-123,-1-1 1,-3 1-1,-2 65 0,-1-64-58,-4 65 91,4-101-170,0 8 126,-2-15-49,-2-7-44,-71-191-19,70 185 1,-1 1 1,-15-26-1,14 27-3,-12-37-1,0 21 0,10 14-4,8 13 3,0 0 0,0 0 0,0 0 0,0 1 0,1-1 0,-1 0 0,0 0 0,1 0 0,-1 0 0,1 0 0,-1-1-1,1 1 1,0 0 0,-1 0 0,1 0 0,0 0 0,0 0 0,0-1 0,-1 0 0,2 8-21,0-1 0,1 1 0,-1-1 1,1 1-1,0-1 0,0 0 0,1 0 0,-1 0 0,7 8 0,8 20 9,92 249-10,-95-242 103,-11-31 8,-2-26-6,30-126 75,-25 123-109,1 1 0,1 0-1,1 0 1,0 1 0,2 0 0,0 0 0,16-19-1,-14 28 130,0 0-422,-10 1-3173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5:19.3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40 7936,'0'0'16567,"13"-1"-16291,10 0 22,0 0-1,39 4 0,-58-2-238,7 1 156,0 0 0,0 0 0,0-1 0,0-1 0,0 0 0,0-1 0,0 0 0,0 0 0,20-6 0,-29 6-155,0-1 0,0 1-1,0 0 1,0-1 0,0 1-1,0-1 1,0 0 0,2-3-1,13-9-42,-1 9-360,-10 4-3222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5:21.2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0 427 10152,'0'0'7601,"12"-6"-7081,3-1-346,-8 4-74,1 0-1,-1-1 1,0 0 0,0 0 0,0 0-1,0-1 1,10-11 0,12-12 442,5-5 237,39-50 1,-44 45-357,-2 4 582,39-65-1,-50 47 1105,-15 49-1629,-4 5-35,-4 10-146,-2 9-200,2 1 0,0 0 0,-7 43-1,12-51-78,1 0 0,1 0 0,0-1 0,0 1 0,1 0 0,1 0 0,6 23 0,-6-33-7,-1 0 1,1-1 0,0 1-1,0-1 1,0 0 0,0 0-1,1 1 1,-1-1 0,1-1-1,0 1 1,0 0 0,0-1-1,0 1 1,0-1 0,0 0-1,1 0 1,-1 0 0,1-1-1,0 1 1,-1-1 0,1 0-1,0 0 1,0 0 0,0 0-1,0-1 1,0 0 0,5 0-1,-2-1 17,0-1-1,-1 1 0,1-2 0,-1 1 0,1-1 0,-1 0 0,0 0 0,0 0 0,0-1 0,0 0 0,-1-1 0,10-8 0,1-6 104,0 1 0,18-29 0,-14 18 66,-16 24-105,-1 0 0,0 0 0,0-1 0,-1 1 0,0-1-1,0 1 1,2-9 0,-11 27 206,-2 16-251,7-24-47,0 0 1,0 1-1,1-1 0,-1 1 0,1-1 1,0 1-1,1 0 0,-1 7 0,2-7-1,0 0-1,0 0 1,0-1-1,1 1 0,0 0 1,0-1-1,0 1 1,0-1-1,6 9 0,-7-13 5,1 1-1,-1-1 0,0 1 0,0-1 0,0 0 0,1 1 0,-1-1 0,1 0 0,-1 0 1,1 0-1,-1 0 0,1-1 0,0 1 0,-1 0 0,1-1 0,0 1 0,0-1 0,-1 1 1,1-1-1,0 0 0,0 0 0,0 0 0,-1 0 0,1 0 0,0 0 0,0 0 0,0 0 1,-1-1-1,1 1 0,0-1 0,0 0 0,-1 1 0,1-1 0,0 0 0,1-1 0,0 0 9,0 0 0,0-1 0,-1 1-1,1 0 1,-1-1 0,0 0 0,1 1-1,-1-1 1,0 0 0,-1 0 0,1 0-1,-1 0 1,1-1 0,-1 1 0,0 0-1,0-1 1,0 1 0,0-5 0,1-1 24,-1-1 0,-1 1 0,0-1-1,0 1 1,-3-16 0,1 19 0,0 0 1,0 0-1,0 1 0,-1-1 0,0 1 0,0-1 0,-1 1 0,1 0 0,-1 0 0,0 0 0,0 1 0,-1 0 0,0-1 1,1 2-1,-10-7 0,12 9-26,0 0-1,1 0 1,-1 1 0,0-1 0,0 0-1,0 1 1,0-1 0,0 1 0,0 0 0,0 0-1,0 0 1,1 0 0,-1 0 0,-4 1 0,5-1-11,0 0 0,0 0 0,1 0 0,-1 0 0,0 0 0,0 0 0,1 1 0,-1-1 0,0 0 0,0 1 1,1-1-1,-1 1 0,0-1 0,1 1 0,-1-1 0,1 1 0,-1-1 0,1 1 0,-1-1 0,1 1 1,-1 0-1,1-1 0,-1 1 0,1 0 0,0-1 0,-1 1 0,1 0 0,0 0 0,-1-1 0,1 1 0,0 0 1,0 0-1,0 0 0,0-1 0,0 1 0,0 2 0,1-2-6,0 0-1,-1 1 1,1-1 0,0 0-1,0 0 1,0 0-1,0 0 1,0 0 0,1 0-1,-1 0 1,0 0 0,0 0-1,1 0 1,-1 0-1,0-1 1,1 1 0,-1-1-1,1 1 1,-1-1 0,1 1-1,-1-1 1,2 0-1,3 2 1,-1-1 0,1-1 0,-1 1 0,1-1-1,7 0 1,59-14-9,-53 9 36,-1 1-1,1 1 1,1 1-1,-1 0 1,21 2-1,-2-3 29,-32 2-23,-1 0 0,1 0 0,-1 1 0,1 0 0,10 1 0,-16-1-13,1 1-1,0-1 1,0 0 0,0 1-1,0 0 1,0-1-1,0 1 1,-1-1-1,1 1 1,0 0-1,-1 0 1,1-1 0,0 1-1,-1 0 1,1 0-1,-1 0 1,1 0-1,-1 0 1,1 0-1,-1 0 1,0 0 0,0 0-1,1-1 1,-1 1-1,0 1 1,0-1-1,0 0 1,0 0-1,0 0 1,0 0-1,-1 1 1,-4 38 285,4-34-232,-18 58 279,19-62-345,-5 1 0,5-4 0,0 1 0,0 0 0,0-1 0,0 1 0,0-1 0,0 1 0,0 0 0,0-1 0,0 1 0,0 0 0,1-1 0,-1 1 0,0-1 0,0 1 0,0 0 0,1-1 0,-1 1 0,0 0 0,0-1 0,1 1 0,-1 0 0,0 0 0,0-1 0,1 1 0,-1 0 0,1-1 0,38-41 0,-19 20 0,22-20 0,-34 35 0,0 1 0,0 0 0,1 1 0,-1-1 0,1 2 0,0-1 0,10-2 0,-17 6 0,0 0 0,0 1 0,-1-1 0,1 1 0,0-1 0,0 1 0,0 0 0,0 0 0,-1 0 0,1 0 0,0 0 0,3 0 0,-2 2 0,-1-1 0,1 0 0,-1 1 0,0 0 0,0-1 0,0 1 0,0 0 0,3 3 0,4 5 0,-1 0 0,12 18 0,-14-18 0,1-1 0,0 1 0,1-1 0,8 8 0,0-3 0,-8-6 0,1-1 0,0 0 0,13 9 0,-18-14 0,0 0 0,0-1 0,-1 1 0,1-1 0,0 0 0,0 0 0,1 0 0,-1 0 0,0-1 0,0 0 0,0 0 0,0 0 0,5-1 0,-8 1 15,-1 0 1,1 0-1,-1 0 1,1 0-1,0 0 1,-1 0-1,1 0 1,-1 0-1,1 0 1,0 0-1,-1-1 1,1 1-1,-1 0 0,1-1 1,-1 1-1,1 0 1,-1-1-1,1 1 1,-1 0-1,1-1 1,-1 1-1,0-1 1,1 1-1,-1-1 1,0 1-1,1-1 0,-1 1 1,1-1-1,-2 0 19,1 0 0,0 0 0,0 0 0,0 0 0,0 0 0,-1 0 0,1 0 0,0 0 0,-1 0 0,1 0 0,-1 0 0,1 1 0,-1-1 0,1 0 0,-2-1 0,-25-24-3468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5:21.4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18487,'0'0'3496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5:26.4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201 602 8936,'0'0'8655,"9"-9"-8311,24-31 2,-32 39-327,0 1 0,-1-1 1,1 1-1,-1-1 0,1 0 0,-1 1 1,1-1-1,-1 1 0,1-1 0,-1 0 1,0 1-1,1-1 0,-1 0 0,0 0 1,0 1-1,1-1 0,-1 0 0,0 0 1,0 1-1,0-1 0,0 0 0,0 0 1,0 1-1,0-1 0,0 0 0,0 0 1,0 0-1,-1 1 0,1-1 0,0 0 1,0 1-1,-1-1 0,1 0 0,-1 0 1,1 1-1,0-1 0,-1 1 0,1-1 1,-1 0-1,1 1 0,-1-1 0,-1 0 1,-2-3 201,2 0-131,0 0 0,0 1 0,-1-1 0,0 1 0,0 0 0,0-1 0,0 1 0,0 1 0,0-1 0,-1 0 0,1 1 0,-1 0 0,0 0 0,0 0 0,0 0 0,0 1 0,0-1 0,0 1 0,-8-1 0,9 1-4,0 0-1,-1 0 0,1 1 1,-1 0-1,1 0 1,0 0-1,-1 0 1,1 0-1,-1 1 1,1-1-1,0 1 1,-1 0-1,1 0 1,0 0-1,0 1 1,0-1-1,-4 3 1,3-1-13,-1 0 0,1 0 1,-1 1-1,1 0 0,0-1 0,1 2 1,-1-1-1,1 0 0,-4 6 1,-19 47 465,13-28-223,10-20-232,-1-1 0,1 1 0,1 0 0,-1 0 0,2 0 0,-1 1 0,1-1 0,1 0 0,0 1 0,0-1 0,0 0 0,3 10 0,-2-13-41,1-1 1,-1 1-1,1 0 1,0-1-1,1 0 1,-1 1-1,1-1 1,0 0 0,1 0-1,-1 0 1,1-1-1,0 1 1,0-1-1,0 0 1,0 0-1,1-1 1,0 1 0,0-1-1,0 0 1,7 3-1,-2-1-5,0-1 0,0-1 1,1 0-1,-1 0 0,1-1 0,0-1 0,-1 1 0,1-2 0,0 1 1,0-2-1,0 1 0,0-2 0,-1 1 0,12-4 0,1 0 20,-5 2-4,0 0 1,0-1-1,0-1 1,0-1-1,-1-1 1,0 0-1,-1-1 1,19-11-1,-3-3 97,-21 16-69,-2 0 0,1 0 0,-1-1 0,0 0 0,0-1 0,-1 0 0,0 0 0,9-12 0,-9 11 92,-7 8-158,-1 1-1,1 0 0,-1 0 1,1-1-1,-1 1 1,0 0-1,1 0 1,-1-1-1,1 1 0,-1-1 1,0 1-1,1 0 1,-1-1-1,0 1 0,0-1 1,1 1-1,-1-1 1,0 1-1,0-1 1,0 1-1,1-1 0,-1 1 1,0-1-1,0 1 1,0-1-1,0 1 0,0-1 1,0 1-1,0-1 1,0 1-1,0-1 1,-1 1-1,1-1 0,0 0 1,-25 41 358,22-33-373,-1-1-1,1 1 1,1 0-1,-1 0 0,1 1 1,0-1-1,1 0 0,0 1 1,0-1-1,0 1 1,1-1-1,0 1 0,1-1 1,-1 1-1,2-1 1,-1 1-1,1-1 0,0 0 1,0 0-1,5 9 0,-5-13 3,0 0-1,0-1 1,0 1-1,0-1 1,0 0-1,0 0 0,1 0 1,-1 0-1,1 0 1,0 0-1,-1 0 1,1-1-1,0 0 0,0 1 1,0-1-1,0 0 1,0 0-1,0-1 0,1 1 1,-1-1-1,0 0 1,0 1-1,0-1 1,1 0-1,-1-1 0,0 1 1,0-1-1,0 1 1,0-1-1,0 0 1,0 0-1,5-3 0,-5 1 19,1 0-1,-1-1 0,0 1 0,0-1 0,0 0 1,-1 0-1,0 0 0,1 0 0,-1 0 0,0-1 1,-1 1-1,1-1 0,-1 1 0,1-6 0,0-4 49,0 0 0,-1 0-1,0-21 1,-2 25-29,1 1-1,-1-1 1,-1 0 0,0 1 0,0 0 0,-1 0-1,0 0 1,0 0 0,-1 0 0,0 0 0,-1 1-1,0 0 1,-8-10 0,10 15-4,0 1 1,0 0-1,-1 0 1,1 0-1,0 0 0,-1 0 1,1 1-1,-6-2 0,8 3-19,-1-1-1,1 1 1,-1-1-1,1 1 1,-1 0-1,1-1 0,-1 1 1,1 0-1,-1 0 1,0 0-1,1 0 1,-1 0-1,1 1 0,-1-1 1,1 0-1,-1 1 1,0-1-1,1 1 1,-3 1-1,4-1-16,0 0-1,0 0 0,1 0 1,-1 1-1,0-1 1,1 0-1,-1 0 1,0 0-1,1 0 0,-1 0 1,1 0-1,0 0 1,-1 0-1,1 0 1,0 0-1,0 0 1,1 1-1,2 4-10,-2-4 9,2 7-18,2 0 0,-1 0 0,9 8 0,-11-14 12,0 0 0,0 0 0,0 0 0,1-1 0,0 1 0,-1-1 0,1 0 0,0 0 0,0-1 0,7 3 0,3 0-4,0-1-1,0 0 0,1-1 0,-1-1 0,1 0 1,0-1-1,-1 0 0,1-1 0,-1-1 1,1-1-1,-1 0 0,0 0 0,0-2 0,0 0 1,-1 0-1,0-1 0,0-1 0,0 0 0,-1-1 1,1 0-1,10-11 0,68-62 4,-80 69 23,0-1 0,-1 0 0,0-1 0,-1 0 0,10-20 0,39-103 162,-52 118-125,0-1 0,-2 1 1,0-1-1,-1 0 0,0-27 1,-5 17 66,2 30-108,0-1 0,0 0 0,0 0 0,-1 0 1,1 0-1,0 1 0,0-1 0,-1 0 0,1 0 0,0 0 0,-1 1 0,1-1 0,-1 0 0,1 1 0,-1-1 0,1 0 0,-1 1 0,1-1 0,-1 1 0,0-1 0,1 1 0,-1-1 0,0 1 0,0-1 0,1 1 0,-1 0 1,0-1-1,0 1 0,0 0 0,-2 1-4,0 1 1,1-1-1,-1 1 1,1 0 0,0 0-1,0 0 1,0 0-1,0 1 1,0-1 0,0 0-1,0 1 1,1-1 0,-3 6-1,-4 3 12,-4 7-17,1 1-1,0-1 0,1 2 0,1 0 1,1 0-1,1 0 0,0 1 0,-5 37 1,6-21-45,3 1 1,0 0 0,3-1-1,5 47 1,-4-71 21,1-1 1,1 1-1,0-1 1,1 0-1,0 0 1,9 19-1,-11-27 12,0 0 0,0 0-1,0-1 1,1 1 0,-1-1 0,1 1 0,0-1-1,0 0 1,0 0 0,0 0 0,1-1-1,-1 1 1,1-1 0,-1 0 0,1 0 0,0 0-1,0 0 1,0-1 0,0 1 0,0-1-1,0 0 1,0 0 0,8 0 0,-6-2 9,0 1 1,0-1 0,-1 0-1,1-1 1,0 0 0,-1 0-1,1 0 1,-1 0-1,8-5 1,46-33 66,-50 33-55,8-6 13,-1-1 0,-1-1 1,0 0-1,-1-1 0,-1-1 0,-1 0 1,0-1-1,15-29 0,1-15 88,28-85 1,-39 98-60,-4 15 46,-2 0 0,-1-1 1,-1 0-1,5-55 0,-16 46 189,2 44-282,-1 0 0,1 0 0,-1 0 0,1 0 0,0 0 0,-1 0-1,1 0 1,-1 0 0,1 0 0,0 0 0,-1 1 0,1-1 0,-1 0 0,1 0 0,0 0 0,-1 0 0,1 1 0,-1-1 0,1 0 0,0 0-1,0 1 1,-1-1 0,1 0 0,0 0 0,-1 1 0,1 0 0,-22 31-64,2 1 0,2 1 0,0 0-1,3 2 1,1 0 0,1 0 0,-8 46 0,12-43-9,1-13 9,2 1 1,0 0-1,2 1 0,1-1 0,2 1 1,1 34-1,2-45 14,9 63-147,-8-71 175,-1 1 0,2-1 0,-1 0 0,1 0-1,0 0 1,8 11 0,-11-19 19,0 0 1,0 1-1,0-1 0,0 0 1,0 0-1,1 0 1,-1 0-1,0 0 0,1 0 1,-1 0-1,0-1 0,1 1 1,-1 0-1,1-1 0,0 1 1,-1-1-1,1 1 0,1-1 1,1 0 5,0 0 1,0 0 0,0 0-1,0 0 1,0-1-1,0 0 1,5-1 0,3-2 28,-1-1 0,1 0 0,19-12 0,-18 7 29,0 0 0,-1 0 0,21-25-1,-17 17-6,-4 4 27,-1 0 0,16-26 0,-10 14 187,-17 26-272,0 0 1,1 1 0,-1-1 0,1 1 0,-1-1-1,1 0 1,-1 1 0,0-1 0,1 1-1,-1-1 1,0 1 0,1-1 0,-1 1 0,0 0-1,0-1 1,0 1 0,0-1 0,1 1-1,-1-1 1,0 1 0,0 0 0,0-1 0,0 2-1,7 32 46,-1-9-33,-1-5-15,2 0 0,10 24 0,-13-37 0,-1 0 0,1-1 0,-1 1 0,2-1 0,-1 0 0,1 0 0,0 0 0,0-1 0,12 9 0,-16-13 0,1 1 0,0-2 0,0 1 0,0 0 0,0 0 0,-1-1 0,1 1 0,0-1 0,0 1 0,0-1 0,0 0 0,0 0 0,0 0 0,1 0 0,-1 0 0,0 0 0,3-1 0,-1-1 0,1 1 0,-1-1 0,0 0 0,0 0 0,0 0 0,-1-1 0,7-4 0,-1-1 0,0-1 0,0 1 0,-1-1 0,-1-1 0,8-11 0,-6 4 0,0 0 0,9-27 0,-1 3 0,5-5 0,-19 48 0,1 1 0,-1 0 0,0 0 0,0 0 0,-1 0 0,1 1 0,0-1 0,3 8 0,0 1 0,-1 0 0,0 1 0,-1-1 0,-1 1 0,1 0 0,-2 0 0,0 1 0,-1-1 0,0 0 0,-1 1 0,0-1 0,-1 1 0,-1-1 0,0 0 0,-6 20 0,8-31 0,-1-1 0,0 1 0,0-1 0,0 0 0,0 1 0,0-1 0,0 0 0,0 0 0,0 0 0,0 1 0,0-1 0,-1 0 0,1-1 0,-1 1 0,1 0 0,0 0 0,-1-1 0,1 1 0,-1 0 0,1-1 0,-1 0 0,0 1 0,1-1 0,-1 0 0,0 0 0,1 0 0,-1 0 0,1 0 0,-1 0 0,0 0 0,1-1 0,-1 1 0,-2-1 0,-1-3 0,0 1 0,1-1 0,-1 0 0,1 0 0,0 0 0,0 0 0,1-1 0,-5-7 0,-10-11 0,17 23 0,1-1 0,-1 1 0,1-1 0,-1 1 0,1-1 0,-1 1 0,1-1 0,0 1 0,-1-1 0,1 0 0,0 1 0,0-1 0,-1 0 0,1 1 0,0-1 0,0 1 0,0-1 0,0 0 0,0 0 0,0 1 0,0-1 0,0 0 0,0 1 0,0-1 0,0-1 0,1 2 0,-1-1 0,1 1 0,-1 0 0,1-1 0,-1 1 0,1 0 0,0 0 0,-1-1 0,1 1 0,-1 0 0,1 0 0,0 0 0,-1 0 0,1 0 0,0 0 0,-1 0 0,1 0 0,0 0 0,-1 0 0,1 0 0,-1 0 0,1 0 0,0 1 0,-1-1 0,1 0 0,-1 0 0,1 1 0,-1-1 0,2 1 0,21 9 0,67 24 0,-80-31 0,0 0 0,0-1 0,0-1 0,1 0 0,-1 0 0,0-1 0,14-1 0,-13 0 0,-1 0 0,1-1 0,0 0 0,-1 0 0,0-1 0,1-1 0,-1 0 0,0 0 0,-1-1 0,13-8 0,-7 2 0,-1-1 0,0-1 0,-1 0 0,0 0 0,-1-2 0,0 1 0,-1-2 0,-1 1 0,12-26 0,-19 35 0,2-2 0,-1-1 0,0 0 0,5-15 0,-9 21 0,0 2 0,0 1 0,0-1 0,0 1 0,1-1 0,-1 1 0,0-1 0,0 1 0,0-1 0,1 1 0,-1 0 0,0-1 0,1 1 0,-1-1 0,0 1 0,1 0 0,-1-1 0,0 1 0,1 0 0,-1 0 0,0-1 0,1 1 0,-1 0 0,1 0 0,-1-1 0,1 1 0,-9 20 0,4-2 0,1 1 0,1-1 0,1 1 0,1-1 0,0 1 0,1-1 0,1 0 0,1 1 0,1-1 0,0 0 0,10 24 0,-13-39 0,0-1 0,0 1 0,0-1 0,1 1 0,-1-1 0,1 0 0,0 0 0,-1 1 0,1-1 0,0 0 0,0 0 0,0-1 0,0 1 0,1 0 0,-1-1 0,0 1 0,1-1 0,-1 0 0,1 0 0,3 1 0,-2-1 0,1-1 0,-1 0 0,0 1 0,0-2 0,0 1 0,0 0 0,0-1 0,0 0 0,0 0 0,0 0 0,0 0 0,5-3 0,6-4 0,1-1 0,-1 0 0,-1-1 0,0-1 0,13-13 0,-15 12 0,-1-1 0,0 0 0,15-26 0,-19 28 0,-4 7 0,-1 1 0,1-1 0,-1 1 0,0-1 0,0 1 0,-1-1 0,1 0 0,-1 0 0,1 0 0,-1 0 0,0 0 0,-1 0 0,1-5 0,-2 10 0,0-1 0,1 1 0,-1-1 0,1 1 0,-1-1 0,1 1 0,-1-1 0,1 1 0,-1-1 0,1 1 0,-1-1 0,1 1 0,0 0 0,-1-1 0,1 1 0,0 0 0,0-1 0,-1 1 0,1 0 0,0 0 0,0-1 0,0 1 0,0 0 0,0 0 0,3 25 0,-2-17 0,0 0 0,1 0 0,3 12 0,-4-19 0,-1-1 0,1 1 0,0 0 0,-1 0 0,1-1 0,0 1 0,0-1 0,1 1 0,-1-1 0,0 1 0,0-1 0,1 0 0,-1 1 0,1-1 0,-1 0 0,1 0 0,-1 0 0,1 0 0,0 0 0,-1 0 0,3 0 0,0 0 0,-1 0 0,1 0 0,-1 0 0,1 0 0,-1-1 0,1 0 0,-1 0 0,1 0 0,5 0 0,-7-1 0,-1 0 0,0 1 0,1-1 0,-1 0 0,0 0 0,0 0 0,0 0 0,0 0 0,0 0 0,0 0 0,0 0 0,0-1 0,0 1 0,0 0 0,-1-1 0,1 1 0,-1 0 0,1-1 0,-1 1 0,1-1 0,-1 1 0,0-1 0,1 1 0,-1 0 0,0-4 0,1-2 0,0-1 0,-1 1 0,0-1 0,0 1 0,0-1 0,-3-12 0,2 17 0,0 0 0,0 0 0,0-1 0,-1 1 0,1 0 0,-1 0 0,0 0 0,0 1 0,0-1 0,0 0 0,0 1 0,0-1 0,-1 1 0,1 0 0,-1 0 0,0 0 0,-3-2 0,5 3 0,0 0 0,-1 0 0,1 0 0,0 0 0,-1 0 0,1 0 0,0 1 0,-1-1 0,1 1 0,-1-1 0,1 1 0,-1-1 0,1 1 0,-1 0 0,0 0 0,1 0 0,-1 0 0,1 0 0,-1 0 0,1 0 0,-1 0 0,0 1 0,1-1 0,-1 0 0,1 1 0,-1 0 0,1-1 0,0 1 0,-3 1 0,34 0 0,-14-1 0,2-2 0,0-1 0,-1-1 0,1 0 0,31-12 0,-32 10 0,0 0 0,0 1 0,1 0 0,33-2 0,-47 6 0,-1 0 0,1 0 0,0 0 0,0 1 0,0-1 0,-1 1 0,1 0 0,0 0 0,-1 0 0,1 0 0,-1 1 0,1-1 0,-1 1 0,0 0 0,1 0 0,-1 0 0,0 1 0,0-1 0,-1 1 0,1 0 0,0-1 0,-1 1 0,0 0 0,0 1 0,0-1 0,4 7 0,-1-1 0,-1 0 0,1 0 0,-1 1 0,-1-1 0,0 1 0,0 0 0,-1 0 0,0 0 0,0 1 0,-1-1 0,-1 0 0,-1 13 0,25-44 0,19-14 0,-19 14 0,1 0 0,32-18 0,16 7 0,-71 32 0,-1 0 0,1-1 0,-1 1 0,1 0 0,-1 0 0,1 0 0,0 0 0,-1 0 0,1 1 0,-1-1 0,1 0 0,-1 1 0,1-1 0,-1 1 0,1 0 0,-1-1 0,1 1 0,-1 0 0,0 0 0,1 0 0,1 1 0,29 26 0,-28-24 0,34 36 0,-27-27 0,1-1 0,0 0 0,18 13 0,-13-12 0,-12-8 0,0-1 0,1 0 0,0 0 0,0 0 0,0-1 0,0 0 0,9 4 0,-6-3 0,11 3 0,-20-7 0,1 0 0,-1 0 0,0 0 0,1 1 0,-1-1 0,1 0 0,-1 0 0,1 0 0,-1 0 0,0 0 0,1 0 0,-1 0 0,1 0 0,-1 0 0,1-1 0,-1 1 0,0 0 0,1 0 0,-1 0 0,1 0 0,-1-1 0,0 1 0,1 0 0,-1 0 0,0-1 0,1 1 0,-1 0 0,0 0 0,1-1 0,-1 1 0,0 0 0,0-1 0,1 1 0,-1-1 0,-7-9 0,-1 2-90,0 1 0,-1-1 1,0 2-1,-16-11 0,13 10-3426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5:26.6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18791,'0'0'4040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5:26.8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15072,'0'0'4055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5:32.5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1 839 10952,'0'0'13489,"7"-10"-13171,16-22 57,-2-2-1,25-54 1,28-90 733,-22 50-309,-29 78-321,-3-1-1,14-54 1,2-49 1450,-35 145-1284,-3 11-249,-6 16-167,-70 221 40,-11 77-361,30-90-44,13-100 69,8-24 22,38-101 40,-3 11 180,17-24 32,27-33-184,49-70-1,-5 12-21,-13 18 0,-71 83 0,19-26 0,1 1 0,1 1 0,48-43 0,-41 47 0,-10 7 0,21-19 0,-40 33 0,1 1 0,-1-1 0,0 1 0,0 0 0,1-1 0,-1 1 0,0 0 0,0 0 0,1-1 0,-1 1 0,0 0 0,1 0 0,-1-1 0,1 1 0,-1 0 0,0 0 0,1 0 0,-1 0 0,1 0 0,-1 0 0,0 0 0,1-1 0,-1 1 0,1 0 0,0 7 0,1 33 0,-1-22 0,-2 30 0,0-37 0,0 0 0,1-1 0,0 1 0,1 0 0,0 0 0,0 0 0,1-1 0,4 13 0,1-1 0,-6-17 0,-1-1 0,2 0 0,-1 0 0,0 0 0,1 0 0,0 0 0,0-1 0,0 1 0,0-1 0,1 1 0,0-1 0,-1 0 0,5 4 0,-4-3 0,1-1 0,0 1 0,-1-1 0,2 0 0,-1 0 0,0 0 0,1-1 0,-1 1 0,1-1 0,0 0 0,0-1 0,0 1 0,0-1 0,0 0 0,0 0 0,0 0 0,0-1 0,0 0 0,0 0 0,6 0 0,7-4 0,0 0 0,0 0 0,-1-2 0,0 0 0,0-1 0,0-1 0,-1-1 0,0 0 0,0-1 0,15-13 0,-20 13 0,0-1 0,-1 0 0,0-1 0,0 0 0,-2 0 0,14-25 0,-17 27 0,0 1 0,-1-2 0,0 1 0,0 0 0,-2-1 0,1 0 0,-1 1 0,-1-1 0,1-22 0,-2 31 0,0 0 0,0 0 0,-1 0 0,1 0 0,0 0 0,-1 0 0,0 0 0,1 0 0,-3-3 0,3 4 0,0 1 0,-1-1 0,1 1 0,0 0 0,-1-1 0,1 1 0,-1 0 0,1-1 0,0 1 0,-1 0 0,1-1 0,-1 1 0,1 0 0,-1 0 0,1 0 0,-1-1 0,1 1 0,-1 0 0,1 0 0,-1 0 0,1 0 0,-1 0 0,1 0 0,-1 0 0,0 0 0,-2 1 0,-1 1 0,1-1 0,-1 1 0,1-1 0,0 1 0,0 0 0,0 1 0,0-1 0,-3 4 0,-8 6 0,0 1 0,1 1 0,1 0 0,0 0 0,-16 27 0,26-37 0,1-1 0,-1 1 0,0 0 0,1 0 0,0-1 0,0 1 0,0 0 0,1 0 0,-1 0 0,1 0 0,0 0 0,0 0 0,0 0 0,1 0 0,-1 0 0,1 0 0,0 0 0,0 0 0,1-1 0,-1 1 0,1 0 0,-1-1 0,1 1 0,4 5 0,-3-5 0,0 0 0,1 0 0,-1-1 0,1 1 0,0-1 0,0 0 0,0 0 0,0 0 0,0 0 0,1-1 0,-1 0 0,1 0 0,0 0 0,-1 0 0,1-1 0,0 0 0,0 0 0,10 1 0,10-3 0,0-1 0,0-1 0,0-1 0,-1-1 0,1-1 0,-1-1 0,0-1 0,-1-2 0,0 0 0,0-1 0,41-29 0,50-35 0,-113 74 0,1 0 0,-1 1 0,0-1 0,0 0 0,0 0 0,0 0 0,1 0 0,-1 0 0,0 0 0,-1 0 0,1-1 0,0 1 0,0 0 0,0 0 0,-1-1 0,1 1 0,-1 0 0,1-1 0,-1 1 0,0-1 0,1 1 0,-1-3 0,-1 4 0,0 0 0,0 0 0,-1 0 0,1 0 0,0 0 0,0 0 0,0 0 0,-1 0 0,1 1 0,0-1 0,0 0 0,0 1 0,-2 0 0,0 0 0,-13 3 0,1 2 0,0 0 0,0 0 0,1 1 0,0 1 0,0 0 0,-14 13 0,-7 8 0,-37 40 0,57-54 0,11-11 0,1-1 0,0 1 0,1 0 0,-1 0 0,1 0 0,-1 1 0,1-1 0,0 1 0,1-1 0,-1 1 0,1 0 0,0-1 0,0 1 0,1 0 0,-1 0 0,1 0 0,0-1 0,0 1 0,1 0 0,1 8 0,-1-9 0,0 0 0,0-1 0,0 1 0,0-1 0,1 1 0,0-1 0,-1 1 0,2-1 0,-1 0 0,0 0 0,0 0 0,1 0 0,0-1 0,-1 1 0,1 0 0,0-1 0,0 0 0,0 0 0,1 0 0,-1 0 0,1 0 0,-1-1 0,1 0 0,-1 1 0,1-1 0,6 1 0,-5-2 0,-1 0 0,0 0 0,1-1 0,-1 1 0,0-1 0,0 0 0,0 0 0,1 0 0,-1-1 0,0 1 0,-1-1 0,1 0 0,0 0 0,5-5 0,0 1 0,0-1 0,-1-1 0,0 0 0,10-12 0,-12 12 0,0-1 0,0 0 0,-1 0 0,-1-1 0,0 1 0,0-1 0,-1 0 0,0 0 0,0-1 0,-1 1 0,-1 0 0,0-1 0,0 1 0,-1-13 0,0 22 0,0 1 0,0-1 0,0 0 0,0 0 0,0 0 0,-1 1 0,1-1 0,0 0 0,0 0 0,-1 1 0,1-1 0,0 0 0,-1 0 0,1 1 0,0-1 0,-1 0 0,1 1 0,-1-1 0,1 1 0,-1-1 0,0 0 0,0 0 0,0 1 0,1 0 0,-1 0 0,0 0 0,0 0 0,1 0 0,-1 0 0,0 0 0,1 0 0,-1 0 0,0 0 0,0 0 0,1 1 0,-1-1 0,0 0 0,1 0 0,-1 1 0,0-1 0,1 1 0,-2 0 0,-2 2 0,-1 1 0,1 0 0,0 0 0,0 0 0,-4 6 0,-12 18 0,2 1 0,1 0 0,1 2 0,1 0 0,-13 41 0,-82 235 0,46-134 0,52-116 0,28-95 0,3 0 0,34-53 0,-18 46 0,1 1 0,60-55 0,92-65 0,-67 62 0,145-108 0,-257 205 0,0-1 0,-1 0 0,0-1 0,0 0 0,-1 0 0,0-1 0,0 1 0,0-2 0,-1 1 0,-1-1 0,1 1 0,5-15 0,-10 15 0,-4 7 0,-5 12 0,-24 47 0,15-26 0,-22 53 0,34-74 0,2 1 0,0-1 0,0 1 0,1 0 0,0 0 0,1 0 0,1 1 0,1 20 0,-1-32 0,0 0 0,0 0 0,0 0 0,1 0 0,-1 0 0,0 1 0,1-1 0,-1 0 0,1 0 0,-1 0 0,1 0 0,0-1 0,-1 1 0,1 0 0,0 0 0,-1 0 0,1 0 0,0-1 0,0 1 0,0 0 0,0-1 0,0 1 0,0-1 0,0 1 0,0-1 0,0 1 0,0-1 0,0 0 0,0 1 0,0-1 0,0 0 0,0 0 0,0 0 0,1 0 0,-1 0 0,0 0 0,0 0 0,0 0 0,0 0 0,0-1 0,0 1 0,2-1 0,2 0 0,0-1 0,-1 1 0,1-1 0,0-1 0,-1 1 0,0 0 0,1-1 0,5-5 0,7-8 0,-2-1 0,1-1 0,-2 0 0,0-1 0,11-21 0,0-7 0,21-54 0,-26 38 0,-23 82 0,1-1 0,0 1 0,1 0 0,3 27 0,-1-2 0,-2-34 0,1 0 0,0 0 0,1 0 0,0 0 0,0 0 0,1-1 0,1 1 0,0-1 0,0 1 0,0-1 0,1 0 0,6 10 0,-8-18 0,-1 1 0,0-1 0,0 0 0,0 1 0,1-1 0,-1 0 0,1 0 0,-1 0 0,1 0 0,-1 0 0,1-1 0,-1 1 0,1 0 0,0-1 0,-1 1 0,1-1 0,0 1 0,2-1 0,0 0 0,-1 0 0,1 0 0,0 0 0,-1-1 0,1 0 0,0 0 0,-1 0 0,6-2 0,-1 0 0,0-1 0,0 0 0,-1-1 0,1 0 0,-1 0 0,10-10 0,8-9 0,-2-2 0,-1 0 0,-1-2 0,-1 0 0,28-56 0,-46 78 0,4-8 0,-6 14 0,0 0 0,0-1 0,0 1 0,0 0 0,0 0 0,0-1 0,1 1 0,-1 0 0,0 0 0,0-1 0,0 1 0,1 0 0,-1 0 0,0 0 0,0-1 0,0 1 0,1 0 0,-1 0 0,0 0 0,1 0 0,-1 0 0,0 0 0,0-1 0,1 1 0,-1 0 0,0 0 0,1 0 0,-1 0 0,0 0 0,0 0 0,1 0 0,-1 0 0,0 0 0,1 0 0,-1 0 0,0 1 0,-2-1 0,4 6 0,4 5 0,-6-10 0,25 78 0,-23-71 0,-2-8 0,0 0 0,0 0 0,0 0 0,-1 1 0,1-1 0,0 0 0,0 0 0,0 0 0,0 0 0,-1 0 0,1 0 0,0 0 0,0 0 0,0 1 0,-1-1 0,1 0 0,0 0 0,0 0 0,0 0 0,0 0 0,-1 0 0,1 0 0,0 0 0,0 0 0,0 0 0,-1 0 0,1 0 0,0-1 0,0 1 0,0 0 0,-1 0 0,1 0 0,0 0 0,0 0 0,0 0 0,0 0 0,-1 0 0,1-1 0,0 1 0,0 0 0,0 0 0,0 0 0,0 0 0,-1 0 0,1-1 0,0 1 0,0 0 0,0 0 0,0-1 0,-3-2 0,2 1 0,-3-2 0,0 0 0,1-1 0,-1 0 0,1 0 0,-4-8 0,5 9 0,0 0 0,0 0 0,-1 0 0,1 1 0,-1-1 0,0 1 0,-5-6 0,7 8 0,1 0 0,-1 0 0,0 1 0,0-1 0,0 0 0,0 0 0,0 0 0,-1 1 0,1-1 0,0 0 0,0 1 0,0-1 0,-1 1 0,1 0 0,0-1 0,0 1 0,-1 0 0,1 0 0,0-1 0,-1 1 0,1 0 0,0 1 0,-1-1 0,1 0 0,0 0 0,0 0 0,-1 1 0,1-1 0,0 1 0,0-1 0,-1 1 0,1-1 0,0 1 0,0 0 0,0-1 0,0 1 0,0 0 0,0 0 0,0 0 0,-1 2 0,-2 1 0,0 0 0,0 0 0,1 0 0,0 0 0,0 1 0,0 0 0,0 0 0,1-1 0,0 1 0,0 1 0,0-1 0,0 0 0,1 0 0,0 1 0,0-1 0,1 1 0,-1-1 0,2 10 0,-1-3 0,1 0 0,1-1 0,0 1 0,1-1 0,0 0 0,1 0 0,9 19 0,-10-24 0,0-1 0,1-1 0,0 1 0,0 0 0,0-1 0,1 0 0,-1 0 0,1 0 0,0 0 0,0-1 0,0 0 0,1 0 0,-1-1 0,1 1 0,0-1 0,-1 0 0,1 0 0,0-1 0,0 0 0,0 0 0,0 0 0,0-1 0,0 0 0,0 0 0,1-1 0,-1 1 0,0-1 0,0-1 0,6-1 0,9-4 0,-1-1 0,0-1 0,-1 0 0,0-2 0,0 0 0,-1-1 0,-1-1 0,0 0 0,0-2 0,21-24 0,22-31 0,-48 61 0,-11 8 0,0 1 0,0-1 0,0 1 0,0-1 0,0 0 0,0 0 0,0 1 0,0-1 0,0 0 0,-1 0 0,1 0 0,0 0 0,1-2 0,-3 44 0,1 7 0,-7-8 0,4-25 0,0 1 0,-1 27 0,6-46 0,0 0 0,0 0 0,0 0 0,1 0 0,-1 1 0,1 0 0,3-3 0,8-9 0,9-14 0,-17 19 0,0 1 0,1 0 0,0 0 0,1 0 0,-1 1 0,2 0 0,15-9 0,-24 15 0,1 1 0,0-1 0,0 1 0,-1 0 0,1 0 0,0-1 0,0 1 0,-1 0 0,1 0 0,0 0 0,0 0 0,0 0 0,0 0 0,-1 0 0,1 0 0,0 0 0,0 0 0,0 1 0,-1-1 0,1 0 0,0 0 0,0 1 0,-1-1 0,1 1 0,1 0 0,0 0 0,0 1 0,-1 0 0,1 0 0,0-1 0,-1 1 0,1 1 0,-1-1 0,2 3 0,2 4 0,-1 1 0,6 20 0,8 15 0,-11-29 0,-6-16 0,-1 1 0,1 0 0,-1 0 0,1 0 0,-1 0 0,1 0 0,0 0 0,0-1 0,-1 1 0,1 0 0,0 0 0,0-1 0,0 1 0,0-1 0,0 1 0,0-1 0,0 1 0,0-1 0,0 0 0,0 1 0,0-1 0,2 0 0,0 1 0,1-1 0,-1-1 0,1 1 0,-1 0 0,0-1 0,0 0 0,6-1 0,4-3 0,0-1 0,20-11 0,-31 16 0,23-15 0,41-34 0,-47 33 0,2 2 0,-1 0 0,25-12 0,-32 21 0,1 1 0,0 0 0,21-4 0,-14 9 0,-46 24 0,21-21 0,-11 6 0,1 0 0,0 1 0,1 1 0,0 0 0,1 1 0,-12 15 0,11-11 0,8-10 0,0-1 0,1 1 0,0 0 0,0 0 0,1 0 0,-1 0 0,1 1 0,1-1 0,-1 1 0,1 0 0,-2 11 0,3-13 0,1 1 0,0-1 0,0 0 0,0 0 0,0 0 0,1 1 0,0-1 0,0 0 0,0 0 0,1 0 0,0 0 0,0 0 0,0-1 0,1 1 0,-1 0 0,1-1 0,0 0 0,0 0 0,1 0 0,-1 0 0,1 0 0,0-1 0,5 5 0,-4-5 0,0 0 0,0 0 0,0 0 0,1-1 0,-1 0 0,1 0 0,0 0 0,0-1 0,-1 0 0,1 0 0,0 0 0,0-1 0,0 0 0,0 0 0,0 0 0,0-1 0,0 0 0,0 0 0,0 0 0,10-5 0,3-1 0,-1-1 0,1-1 0,-1-1 0,27-19 0,-26 16 0,0-2 0,30-28 0,-43 37 0,-1 0 0,0-1 0,0 1 0,0-1 0,-1 0 0,0-1 0,0 1 0,0-1 0,-1 1 0,-1-1 0,3-10 0,-2 5 0,0 0 0,1 0 0,10-25 0,-12 24 0,-2 10 0,4 8 0,-3-3 0,-11 50 0,7-34 0,2 1 0,-1 0 0,2 0 0,1 0 0,0 0 0,1 0 0,1 0 0,0-1 0,12 33 0,-14-49 0,-1 1 0,1-1 0,0 1 0,0-1 0,0 0 0,0 0 0,0 1 0,0-1 0,0 0 0,0 0 0,0 0 0,1 0 0,-1 0 0,0 0 0,0-1 0,1 1 0,-1 0 0,1-1 0,-1 1 0,1-1 0,-1 1 0,1-1 0,-1 0 0,1 1 0,-1-1 0,1 0 0,0 0 0,-1 0 0,1-1 0,-1 1 0,1 0 0,-1 0 0,1-1 0,-1 1 0,1-1 0,1 0 0,5-2 0,-1-1 0,0 1 0,-1-1 0,1 0 0,-1-1 0,7-5 0,3-4 0,-2 0 0,0-2 0,0 1 0,20-34 0,36-76 0,-51 89 0,5 1 0,-29 53 0,1 0 0,-4 35 0,0 4 0,-8 9 0,-4 0 0,-2-1 0,-49 99 0,56-136 0,-1-2 0,-2 0 0,-1-1 0,-30 31 0,7-8 0,40-44 0,-1-1 0,0 0 0,1-1 0,-2 1 0,1 0 0,0-1 0,-5 3 0,7-4 0,0-1 0,0 0 0,1 1 0,-1-1 0,0 0 0,0 0 0,0 0 0,0 0 0,0 1 0,0-1 0,0 0 0,1 0 0,-1-1 0,0 1 0,0 0 0,0 0 0,0 0 0,0-1 0,0 1 0,1 0 0,-1-1 0,0 1 0,0-1 0,1 1 0,-1-1 0,0 1 0,0-1 0,1 1 0,-1-1 0,1 0 0,-1 1 0,0-1 0,1 0 0,-1 0 0,1 1 0,0-1 0,-1 0 0,1 0 0,-1-1 0,-1-4 0,-1-1 0,1 0 0,0 0 0,0 1 0,1-2 0,0 1 0,0 0 0,1 0 0,0 0 0,0 0 0,1 0 0,-1 0 0,2 0 0,-1 0 0,1 0 0,0 0 0,0 0 0,1 0 0,0 1 0,0 0 0,1-1 0,3-5 0,3-2 0,1-1 0,0 1 0,1 1 0,0 0 0,1 1 0,1 0 0,28-18 0,149-77 0,-60 36 0,-7 3 0,75-45 0,-160 87-3935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5:53.726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288 283 7736,'0'0'3574,"-11"1"-3066,-17 2 306,-44 9 0,67-10-710,1 0-1,0 0 1,0 1-1,-1-1 1,2 1-1,-1 0 1,0 0-1,0 0 1,1 1-1,0-1 1,0 1-1,-4 6 1,-1-1 405,5-5-443,1 0 0,-1 0 0,1 0 0,0 1 0,0-1-1,0 0 1,1 1 0,0-1 0,0 1 0,0 0 0,0-1 0,0 1 0,1 0 0,0-1 0,0 1 0,1 0 0,0 6 0,0-8-19,-1 1 1,1-1 0,0 0 0,0 1-1,0-1 1,1 0 0,-1 0-1,1 0 1,0 0 0,0 0 0,0 0-1,0-1 1,0 1 0,0 0 0,1-1-1,-1 0 1,1 0 0,0 0-1,0 0 1,-1 0 0,1 0 0,1-1-1,-1 1 1,4 1 0,7 0 63,0-1 1,1 0-1,-1-1 0,0-1 1,1 0-1,-1-1 1,0 0-1,1-1 0,-1-1 1,25-7-1,-94 16 573,-18 9-536,26-5 94,-84 27 1,131-36-228,-1-1-1,0 1 0,0-1 0,1 1 1,-1-1-1,0 1 0,0-1 1,0 0-1,0 0 0,0 1 0,0-1 1,1 0-1,-1 0 0,0 0 0,0 0 1,0 0-1,0 0 0,0 0 1,0 0-1,0-1 0,0 1 0,0 0 1,1 0-1,-1-1 0,0 1 0,0-1 1,0 1-1,-1-1 0,2-1 1,0 1 0,0-1 0,0 1 0,0-1 0,0 1 0,0-1 0,0 1 0,1-1 0,-1 1 0,0 0 0,1-1 0,-1 1 0,1-1 0,0 1 0,-1 0 0,1 0 0,0-1 0,1-1 0,12-15 31,0 0 0,1 0 0,1 2 0,20-17 0,18-21 84,-52 53-123,-1-1-1,1 0 1,-1 1 0,1-1-1,0 1 1,0 0 0,0-1-1,0 1 1,-1 0 0,2 0-1,-1 0 1,0 1 0,0-1-1,0 0 1,0 1 0,0-1-1,1 1 1,-1 0 0,0 0-1,0 0 1,0 0 0,1 0-1,2 1 1,2 1 5,1 1 0,-1-1 1,0 2-1,0-1 0,10 7 1,26 13 32,-41-22-41,1-1 1,0 1 0,-1 0 0,1-1 0,0 1-1,0-1 1,-1 0 0,1 0 0,0 0 0,0 0-1,0 0 1,-1-1 0,1 1 0,3-2 0,10-6 2,-1 0 0,0-1 1,0-1-1,-1-1 0,18-16 1,-25 21-4,0-1 0,-1 1 0,0-1 0,9-12 0,-14 18 0,0-1 0,0 1 0,0-1 0,0 0 0,0 1-1,0-1 1,-1 0 0,1 0 0,0 0 0,-1 1 0,0-1-1,1 0 1,-1 0 0,0 0 0,0 0 0,0 0 0,0 0-1,0 0 1,0 0 0,-1 1 0,1-1 0,-1 0 0,1 0-1,-1 0 1,0 0 0,0 1 0,1-1 0,-3-2 0,2 3 6,-1-1 0,1 1 0,0 0 1,-1 0-1,1 0 0,-1 1 1,0-1-1,1 0 0,-1 0 0,1 1 1,-1-1-1,0 1 0,0 0 1,1-1-1,-1 1 0,-2 0 0,-33 2 114,23-1-84,0 1-9,-1 0-1,1 1 1,-1 1-1,1 0 1,0 1-1,1 0 1,-1 1-1,-24 16 1,30-19-3,-6 4 39,13-5-45,7-2-23,77-16-46,82-18-5,-39-7 28,-106 36 24,-16 5 0,0-1 0,0 0 0,-1 0 0,1 0 0,0-1 0,-1 1 0,6-4 0,-7 5 34,-5 5-13,-6 4 6,0-4-11,0-1 1,-1 0 0,1-1-1,-1 0 1,0 0 0,-15 1 0,-63 4 74,56-7-58,3-4 31,-2 0 19,29 3-80,1 0 0,-1 0-1,1 0 1,0 0 0,-1 0-1,1 1 1,0-1-1,-1 0 1,1 1 0,0-1-1,-1 1 1,1-1-1,0 1 1,0-1 0,-2 2-1,6-3-6,-1-1 0,1 1 0,0 0 0,-1 0 0,1 0 0,0 0 0,0 1 0,0-1 0,0 1 0,3 0 0,8-2-8,23-2 18,0 1 0,59 4 1,-26 1-26,-57-2-1,1 1 0,-1 0 0,0 1 0,0 1 0,0 0 0,14 6 0,-26-9 27,0 1 1,0 0-1,0-1 0,-1 1 0,1 0 0,0 0 1,-1 0-1,1-1 0,0 1 0,-1 0 0,1 0 0,-1 0 1,1 0-1,-1 0 0,0 0 0,1 0 0,-1 1 0,0-1 1,0 0-1,0 0 0,0 1 0,1 32 133,0-15-126,2 21 63,-3-27-27,1 0 0,4 24 0,-5-36-47,0-1 1,0 1-1,0 0 0,0-1 1,0 1-1,0-1 1,1 1-1,-1 0 0,0-1 1,0 1-1,0-1 0,1 1 1,-1-1-1,0 1 1,1-1-1,-1 1 0,0-1 1,1 1-1,-1-1 1,0 1-1,1-1 0,-1 0 1,1 1-1,-1-1 0,1 0 1,-1 1-1,1-1 1,-1 0-1,1 0 0,0 1 1,-1-1-1,1 0 0,-1 0 1,1 0-1,0 0 1,-1 0-1,1 0 0,-1 0 1,1 0-1,-1 0 0,1 0 1,0 0-1,-1 0 1,1 0-1,-1-1 0,1 1 1,-1 0-1,1 0 0,0-1 1,-1 1-1,1 0 1,-1 0-1,1-1 0,0 0 1,2-2 3,0 0 1,0 0-1,0 0 1,-1 0 0,1 0-1,2-6 1,9-14-1,-1 2 18,-1-1 1,-1 0-1,-1-1 0,7-24 0,-4 17 12,-12 28-32,-1 1 0,1 0 0,0 0 0,0 0 0,0 0 1,-1 0-1,1 0 0,0 0 0,0 0 0,0 0 0,1 0 0,-1 0 0,0 1 0,0-1 0,0 0 0,0 1 1,1-1-1,-1 1 0,0-1 0,2 1 0,-2 0 0,0-1-3,0 1-1,0 0 1,-1 0 0,1 0-1,0 1 1,0-1 0,-1 0-1,1 0 1,0 0 0,0 1-1,-1-1 1,1 0 0,0 0-1,-1 1 1,1-1 0,0 1-1,-1-1 1,1 1 0,0-1-1,-1 1 1,1-1 0,-1 1-1,1-1 1,0 2 0,0 0 2,0 0 1,0 0-1,0 0 1,0 1-1,0-1 1,-1 0 0,1 1-1,0-1 1,-1 0-1,0 1 1,0-1-1,0 0 1,0 1-1,0 3 1,0 8 5,1-3 8,-1 0 0,-1 0 0,0 0 0,0-1 0,-1 1 0,-1 0 0,1-1 0,-2 1 0,1-1 0,-2 0 0,1 0 0,-9 12 0,11-18 23,-1 0 1,1-1 0,0 1 0,1 0-1,-1 0 1,1 0 0,-1 0 0,1 0-1,0 0 1,1 1 0,-1-1 0,1 7-1,30 14-17,-28-25-24,0 0 0,0-1 0,0 1 0,0 0 0,0-1 0,-1 0 1,1 1-1,0-1 0,0 0 0,-1 0 0,1 0 0,0 0 0,-1 0 0,1-1 0,-1 1 0,1 0 0,1-3 0,1 1 2,8-7 20,-1 0-1,0 0 1,-1-1-1,0 0 1,-1-1 0,0 0-1,-1 0 1,0-1 0,-1 0-1,0 0 1,-1-1 0,5-18-1,-11 28-3,0-1 1,0 1-1,-1-1 0,0 1 0,0 0 0,0 0 1,0-1-1,-1 1 0,1 0 0,-1 0 0,0 0 1,0 0-1,-1 1 0,1-1 0,-1 1 0,-5-6 1,-12-15 124,-10-9 19,28 31-154,0 0-1,0 1 1,0-1-1,0 1 1,0 0-1,-1 0 1,1 0 0,0 0-1,-1 0 1,1 0-1,-1 1 1,1-1-1,-1 1 1,-3-1-1,-16 3 29,1 1 0,0 1 0,0 0 0,0 2 0,1 0 0,-24 11 0,17-6 14,-134 54 272,117-48-260,25-9-16,-1 0 0,-31 6 0,11-5 9,-70 11 66,96-19-103,0 0 0,0 0 0,0-2 0,-1 0 0,-21-4 0,23 2 33,0 1-1,-1 1 1,1 0-1,-1 0 0,-24 3 1,24 1-47,13-2-4,0-1 0,1 0 1,-1 0-1,1 0 0,-1 1 0,1-1 0,-1 0 1,0 0-1,1 0 0,-1 0 0,1 0 1,-1 0-1,0 0 0,1-1 0,-1 1 0,1 0 1,-1 0-1,1 0 0,-1 0 0,0-1 0,1 1 1,-1 0-1,0-1 0,-6-2 0,0 0 0,-1 1 0,1 0 0,-1 1 0,0-1 0,0 1 0,-11 0 0,17 1 6,-1 0 6,0 0 1,1 0-1,-1 0 0,0 0 0,1 0 0,-1 0 1,0 1-1,1-1 0,-4 2 0,5 10-4,1-9-6,0 0-1,0 0 1,0 0-1,0 0 1,0 0-1,1 0 1,1 4-1,1 9 21,0-1 0,-1 0 0,1 19 0,1 15 21,-6-17-33,1-29-1,0 0-1,0 0 1,1 0-1,-1 0 0,1 0 1,0 1-1,0-1 0,0 0 1,1 0-1,-1 0 0,1 0 1,0 0-1,-1 0 0,3 5 1,-2-7-5,-1-1 1,0 1-1,1 0 1,-1-1-1,0 1 1,0 0-1,0-1 1,0 1-1,1 0 1,-1-1-1,0 1 1,0 0-1,0-1 1,0 1-1,-1 0 1,1-1-1,0 1 1,0 1-1,-1 7 55,1-8-2,0 3-13,0-4-42,-1 1-1,1-1 1,0 1-1,0-1 0,0 1 1,0-1-1,0 1 1,0-1-1,0 1 1,0-1-1,0 1 0,0-1 1,0 1-1,0-1 1,0 1-1,0-1 0,1 1 1,-1-1-1,0 1 1,0-1-1,0 1 1,1-1-1,-1 0 0,0 1 1,1-1-1,-1 1 1,0-1-1,1 1 0,33-3 6,-1-2-1,1-1 0,59-17 0,-60 12-21,0 3 0,1 0 0,64-3-1,-33 8-3,-42 1 9,0 0 0,0 1-1,1 1 1,-1 1 0,45 11-1,-19-2 56,-44-9 3,-6 0 61,0 0-68,-2 1-24,1 1 1,0-1-1,-1 0 1,0 0 0,0 0-1,0-1 1,0 1-1,0 0 1,0-1-1,-1 0 1,1 0-1,-8 3 1,0 0 9,0 0-1,0-1 1,-16 4-1,-15 3 49,29-7-45,0-1 1,0 0-1,0 0 1,-1-2-1,-22 1 1,-12-2 40,35 1-56,1-1 0,-1 0 1,-20-4-1,13 0-12,-3-1 33,-1 0 0,-35 0-1,50 6-17,-5-1-35,23-6-25,20-4 15,0 1 0,1 1 1,34-5-1,9-2-21,188-50-214,-243 61 238,0-1-1,-1-1 1,0-1 0,0 0-1,-1-1 1,1-1 0,-2 0 0,1-1-1,25-24 1,-33 26-6,-7 8 31,0-1-1,0 0 1,0 1 0,0-1 0,0 0 0,0 0 0,0 0 0,0 0 0,-1 0 0,1 0 0,-1 0 0,1 0 0,0 0 0,-1 0 0,0 0 0,1-1 0,-1 1 0,0 0 0,1 0 0,-1 0 0,0 0 0,0-1 0,0 1 0,0 0 0,0 0 0,0-1-1,0 1 1,-1 0 0,1 0 0,0 0 0,-1 0 0,1-1 0,-1 1 0,1 0 0,-2-1 0,-3-10 54,0 1 0,-1 0 0,0 1 0,-12-17-1,-14-23 129,29 46-166,-1 0 0,1 0 0,-1 0 0,0 0 0,-1 1 0,1-1 0,-1 1 0,1 1 0,-1-1 0,0 0 0,-9-2 0,-19-12 49,24 10-35,7 5-19,-1 0 0,0 1 0,1-1 0,-1 0 0,0 1 0,0-1 1,0 1-1,0 0 0,-5-1 0,3 1-3,-1 0 1,1 0-1,0-1 0,0 0 1,0 0-1,0 0 1,0-1-1,0 0 1,0 1-1,1-2 0,-1 1 1,1 0-1,0-1 1,-4-5-1,5 4-50,2 5 40,1-1-1,0 0 0,-1 1 0,1-1 0,-1 0 0,1 1 0,-1-1 0,1 1 0,-1-1 1,1 1-1,-1-1 0,0 1 0,1-1 0,-1 1 0,0-1 0,0 1 0,1 0 1,-1-1-1,0 1 0,0 0 0,1 0 0,-3 0 0,-7-2 16,-1 2-1,0 0 0,0 0 1,0 1-1,0 0 1,0 0-1,1 2 0,-1-1 1,-12 6-1,3-3 9,11-2-7,0 1 0,1 0 0,-1 0 0,1 0 0,-12 10-1,-19 9 56,38-22-62,0-1 0,0 0 0,0 1-1,0-1 1,0 1 0,0 0 0,0-1 0,0 1 0,0 0 0,1 0 0,-1-1 0,0 1 0,-1 2 0,5-1 61,8-5-57,21-8-17,1 1 0,1 1 0,58-6 0,-63 9-57,-8 2 6,-16 4 32,-6 1 4,-13 4 54,1-1-1,-1 0 1,0-1-1,0 0 1,0-2-1,-16 1 1,-8 2 25,5 2 2,22-3-22,0-1 0,0-1-1,0 0 1,0 0 0,0-1 0,-18-2 0,29 2-37,0 0-1,0 0 1,0 0-1,-1 0 1,1 0-1,0 0 1,0 0-1,0 0 1,0 0-1,-1 0 1,1 0 0,0 0-1,0 0 1,0 0-1,0 0 1,-1 0-1,1-1 1,0 1-1,0 0 1,0 0-1,0 0 1,0 0 0,-1 0-1,1 0 1,0-1-1,0 1 1,0 0-1,0 0 1,0 0-1,0 0 1,0 0-1,0-1 1,0 1-1,0 0 1,-1 0 0,1 0-1,0-1 1,0 1-1,0 0 1,0 0-1,0 0 1,0 0-1,0-1 1,0 1-1,1 0 1,-1 0 0,0 0-1,0 0 1,0-1-1,0 1 1,0 0-1,0 0 1,0 0-1,0 0 1,0-1-1,0 1 1,1 0-1,-1 0 1,0 0 0,0 0-1,0 0 1,0 0-1,0-1 1,1 1-1,-1 0 1,13-10 36,-9 7-33,26-20 1,-15 11-30,0 0-1,1 1 1,0 1 0,24-12-1,-17 17-30,-21 5 46,1 0-1,-1 0 1,1-1-1,-1 1 1,1-1-1,-1 0 1,1 0-1,-1 0 1,0 0-1,3-1 0,-41 0 34,-128 21 73,97-9-20,60-9-76,-11 2 72,16-4-43,12-2-36,162-52-308,-82 29-3547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5:57.944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19 113 7528,'0'0'10707,"10"11"-10391,29 34-4,-37-42-248,1 0 0,-1-1 0,0 1 0,0 0-1,-1 0 1,1 1 0,0-1 0,-1 0 0,0 0 0,0 1-1,1 3 1,-1-1 90,1 7 186,-1-1-1,0 1 0,-1-1 0,-2 24 1,1-24-50,-1 0-135,0 0 0,-1 1 0,0-1 0,-1 0 0,-1 0 0,0-1-1,0 1 1,-9 12 0,10-16-46,-4 10 108,7-15-159,0 0 1,-1 0-1,1 0 0,0 0 0,-1-1 0,1 1 0,-1-1 0,0 1 0,0-1 0,0 0 0,-4 4 0,-6 22 1698,13-29-1676,45-24 81,0 3-1,66-22 1,-101 40-136,2 1 1,-1 1 0,0 0-1,22 0 1,7-1 51,-26 1-60,-6 1 6,0 0-1,0 0 1,0 1-1,0 0 0,16 2 1,-14-1-10,0 0 1,0-1-1,0 0 0,0-1 1,0 0-1,14-4 0,18-1 42,-39 6-44,-1-1 0,0 0 0,1 0 0,-1 0 0,0 0 1,0-1-1,0 1 0,0-1 0,0 0 0,4-3 0,1-1 56,6 1 228,-1 2-254,7-2-17,-14 4-23,0 0 1,0 0-1,0-1 1,0 0-1,0 0 1,-1-1 0,7-3-1,-1-1-15,-2 2-4,0-1 0,-1 0 1,14-12-1,-6 6-9,-15 11 27,0 1-1,1-1 0,-1 0 0,0 0 1,1 0-1,-1 0 0,0 0 0,0 0 0,0 0 1,0-1-1,0 1 0,0 0 0,0 0 0,-1-1 1,1 1-1,0-1 0,-1 1 0,1-1 1,-1 1-1,1-1 0,-1 1 0,0-1 0,1 1 1,-1-1-1,0-1 0,0-11 47,0 0 0,5-23-1,-8 48-20,-2-1 0,1 0 0,-2 0 0,-6 10 0,-13 25-22,7-6 7,7-15 36,0 0 0,-28 42-1,26-40 43,12-23-78,0 0 1,0 0-1,0 0 0,-1-1 0,1 1 0,-1 0 1,0-1-1,-2 4 0,23-22-61,1 1-1,31-17 0,7-5-24,-39 27 9,-17 10 63,-1 0 0,1-1 0,-1 1 0,0 0 0,1-1 0,-1 0 0,0 1 0,0-1 0,1 0 0,-1 1 0,0-1 0,0 0 1,0 0-1,0 0 0,0 0 0,0 0 0,0 0 0,0 0 0,-1-1 0,1 1 0,0 0 0,-1 0 0,1-1 0,-1 1 0,2-3 0,4-37 76,-6 31-26,-1 8-39,1-1 0,0 1-1,-1-1 1,1 1 0,1-1-1,-1 0 1,0 1 0,1-1-1,-1 1 1,1-1 0,0 1-1,-1-1 1,1 1 0,2-4-1,-2 6 3,2-12-1,-2 10 5,0 7 25,0 7-7,0-1 0,1 0-1,4 15 1,3 12 50,-8-29-49,-2-7-16,2 0 0,-1 0-1,0 0 1,0-1 0,1 1 0,-1 0 0,1 0 0,-1 0 0,1-1-1,0 1 1,-1 0 0,1-1 0,2 3 0,-3-3 50,0-39 85,-1 1-1,-8-39 0,-6-43-33,15 116-103,-1 0-1,1 0 1,-1 0-1,0 0 1,0 0-1,-1 0 1,1 1 0,-1-1-1,1 0 1,-4-4-1,0 0 56,4 6-58,-1 0 1,1 0-1,0 1 1,0-1 0,0 0-1,-1 1 1,1-1-1,0 1 1,0-1-1,-1 1 1,1-1-1,0 1 1,-1 0 0,-1 0-1,-29-3 70,16 3-27,-31-8 32,28 5-17,-37-3 0,34 8-31,18-1-32,0 0 0,0-1 0,0 1 0,-1-1-1,-7-1 1,-1-1 18,-1 1-1,1 1 1,-1 0-1,-22 3 1,-59 15 110,23-3 23,55-12-77,2-1 39,1 0 1,-16 0 0,53-14-79,19-3-83,62-12 0,30-11-82,-76 20-22,-74 25 208,-1-1 1,-28 7-1,20-6-23,-25 1 66,39-7-41,1 0-1,-1 1 1,-14 5-1,11-4 37,12-3-75,-1 1 0,1-1 0,0 1 1,0-1-1,0 1 0,0 0 0,0-1 1,0 1-1,0 0 0,0 0 1,0 1-1,-3 1 0,4-2-5,10-1 7,2-1-41,0 0 0,-1-1 0,1 0 0,18-7 0,13-2-103,-144 55 261,93-42-97,0 1 0,-1 1-1,2-1 1,-1 2 0,0-1 0,1 1 0,0 0-1,0 1 1,0 0 0,-9 9 0,17-14-43,0-1 1,-1 0-1,1 0 1,0 1-1,0-1 1,0 0-1,-1 1 1,1-1-1,0 0 1,0 1-1,0-1 1,0 0-1,0 1 1,0-1-1,0 0 1,0 1-1,0-1 1,0 0 0,0 1-1,0-1 1,0 0-1,0 1 1,0-1-1,0 0 1,0 1-1,0-1 1,1 0-1,-1 1 1,0-1-1,0 0 1,0 1-1,1-1 1,-1 0-1,0 0 1,1 1-1,11 10 26,-6-7-9,-1 0-13,1 0 0,0-1 0,-1 0 0,2 0 0,-1 0 0,0-1-1,1 0 1,-1 0 0,1-1 0,13 2 0,-14-3-2,1 1 1,-1 0-1,1 1 0,-1-1 0,1 1 0,-1 1 1,0-1-1,0 1 0,0 0 0,0 0 1,-1 1-1,8 5 0,-10-5 12,0-1 0,-1 1 0,0 0 0,0 0 0,0 0 0,0 0 0,2 6 0,-2-4 47,0 0 0,0-1 0,1 0 0,4 8 0,-4-10-63,1 1-1,-1-1 0,0 0 1,1 0-1,0 0 0,0 0 1,0 0-1,0-1 0,7 3 1,-9-4-2,1 0-1,-1 0 1,1 0 0,0 0 0,-1 0 0,1-1 0,0 0-1,0 1 1,-1-1 0,1 0 0,0 0 0,0-1 0,0 1 0,-1 0-1,1-1 1,0 0 0,3-1 0,-4 1-1,0-1-1,0 1 1,-1 0 0,1-1 0,-1 0-1,1 1 1,-1-1 0,0 0-1,0 1 1,1-1 0,-1 0 0,0 0-1,-1 0 1,1 0 0,0 0-1,-1 0 1,1 0 0,-1 0 0,1 0-1,-1-1 1,0 1 0,0 0-1,0 0 1,0 0 0,0 0 0,-1 0-1,0-3 1,-1-9-17,-1 1 0,-1-1-1,-5-12 1,6 19 8,1 0-4,0 1-1,-1 1 0,0-1 0,0 0 1,-1 1-1,0-1 0,0 1 0,0 0 1,0 0-1,-1 1 0,0-1 0,0 1 1,0 0-1,0 1 0,-1-1 1,1 1-1,-1 0 0,-10-4 0,5 4-7,0 0 86,10 3-61,1 1-1,0-1 1,0 0 0,0 1-1,0-1 1,0 0 0,0 1 0,0-1-1,0 0 1,0 0 0,0 1-1,0-1 1,0 0 0,0 1-1,0-1 1,0 0 0,0 1 0,0-1-1,1 0 1,-1 0 0,0 1-1,0-1 1,0 0 0,0 1-1,1-1 1,-1 0 0,0 0-1,0 0 1,0 1 0,1-1 0,-1 0-1,1 1 1,10 15-13,2 1 0,0-1 0,0-1-1,23 19 1,-30-29-26,0 1 0,0 0 0,0 0 0,9 13 0,-14-17 39,1 1 0,-1 0 0,0-1 0,0 1 0,0 0 1,-1-1-1,1 1 0,-1 0 0,1 0 0,-1 0 0,0 0 0,0 0 0,0-1 0,0 1 0,-1 0 0,1 0 0,-2 3 0,-2 9 59,0 0 1,-1-1-1,-1 0 1,0 0-1,-1 0 1,-16 22-1,23-36-62,-1 1 0,1-1 0,0 0 0,-1 0 0,1 1 0,0-1 0,0 0 0,-1 1 0,1-1 0,0 0 0,0 1 0,-1-1 0,1 0 0,0 1 0,0-1 0,0 0 0,0 1 0,0-1 0,0 1 0,0-1 0,0 0 0,-1 1 0,1-1 0,0 0 0,1 1 0,-1-1 0,0 1 0,0-1 0,0 0 0,0 1 0,0-1 0,0 1 0,0-1 0,1 0 0,-1 1 0,0-1 0,0 0 0,0 1 0,1-1 0,-1 0 0,0 0 0,0 1 0,1-1 0,-1 0 0,0 0 0,1 1 0,-1-1 0,0 0 0,1 0 0,-1 0 0,1 0 0,-1 1 0,0-1 0,1 0 0,-1 0 0,0 0 0,1 0 0,-1 0 0,1 0 0,-1 0 0,0 0 0,1 0 0,22-1-121,3-1-46,-23 2 148,0 0 0,0 0 0,0 0 0,0 0 0,-1 0 0,1-1 0,0 1 0,0-1 1,-1 0-1,1 0 0,0 0 0,-1 0 0,1 0 0,-1-1 0,1 1 0,3-4 0,7-9-142,1-2 0,-2 1 1,0-2-1,-1 1 0,15-33 1,-6 13-3691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6:02.797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156 226 7736,'0'0'11535,"-9"10"-11252,-3 6-87,1 1 0,0 0 0,-13 28 0,-48 170 1955,66-196-2055,4-13 0,0 1 0,0-1 1,1 1-1,0-1 1,0 1-1,0-1 0,1 1 1,0 0-1,2 12 1,-2-18-75,1 0 0,-1 0 1,1 0-1,-1 0 0,1 0 1,0 0-1,0 0 1,-1-1-1,1 1 0,0 0 1,0 0-1,0-1 0,0 1 1,0 0-1,0-1 1,0 1-1,0-1 0,0 0 1,0 1-1,0-1 0,0 0 1,0 1-1,0-1 1,1 0-1,-1 0 0,0 0 1,0 0-1,0 0 0,0 0 1,0 0-1,1-1 0,0 1 1,7-2-22,-1 0 0,1-1 0,9-4 0,-12 5 35,17-7-7,0 1 0,1 1-1,27-5 1,-8 3 36,60-20-1,8-3 30,-52 18-32,140-26-31,-156 42-3,-37-1-22,1-1 0,0 0-1,-1 0 1,12-1 0,-14 0-3,0 1 0,0-1 0,0 1 0,0 0 0,0 0 0,0 1 0,0-1 0,0 1-1,0 0 1,5 1 0,-4-2 38,-1-1 0,1 0 0,0 0 0,-1 0 0,1 0 0,7-4 0,-12 4-36,-1 1 1,0 0 1,0 0-1,-1 1 0,1-1 0,0 0 0,0 1 1,0-1-1,0 1 0,0 0 0,0-1 0,0 1 1,0 0-1,-1 0 0,-15 7 102,10-7-1,8-6-27,86-111-143,-53 74-42,35-51-1,-55 59 7,-4 7 54,-10 27 46,1-1-1,-1 1 0,0 0 1,1-1-1,-1 1 1,0 0-1,0-1 0,0 1 1,1-1-1,-1 1 1,0 0-1,0-1 0,0 1 1,0-1-1,0 1 1,0-1-1,0 1 1,0-1-1,0 1 0,0 0 1,0-1-1,0 1 1,0-1-1,0 1 0,0-1 1,-1 1-1,1 0 1,0-1-1,0 1 0,0-1 1,-1 1-1,1 0 1,0-1-1,-1 1 0,1 0 1,0-1-1,0 1 1,-1 0-1,1-1 0,-1 1 1,1 0-1,0 0 1,-1 0-1,1-1 0,-1 1 1,1 0-1,0 0 1,-1 0-1,1 0 0,-1 0 1,1 0-1,-1 0 1,1 0-1,-1 0 0,1 0 1,0 0-1,-1 0 1,1 0-1,-2 0 0,-31 6 44,28-5-36,-27 5 51,22-4-19,0-1 0,0 2 1,0-1-1,-17 8 0,21-8-4,1 0-1,-1 0 1,0-1 0,0 0-1,0 0 1,0 0-1,0-1 1,0 0 0,0 0-1,-7-1 1,7 0-9,-1 1 1,0 0-1,1 0 1,-1 0-1,0 1 1,-10 3-1,16-4-18,1 0-1,-1 0 1,0 0-1,0 0 1,0 0-1,0 0 1,0 0-1,0 0 1,0 0-1,0 0 1,1-1-1,-1 1 1,0 0-1,0-1 1,0 1-1,0 0 1,-1-2-1,-14-3 105,10 4-82,0 0 0,0 0-1,0-1 1,0 0 0,1 0 0,-1-1 0,0 1 0,-8-7 0,-16-6 52,13 8-27,10 5-30,1 0 0,-1 0 1,1-1-1,0 0 1,0 0-1,0-1 0,0 0 1,1 0-1,0 0 0,-1 0 1,-5-8-1,1 5 101,3 2-54,16-2-4,15-6-2,21-8-38,74-16 57,-100 33-53,-1 1 0,1 1-1,0 0 1,33 2-1,-46 1-9,-1-1-1,1 2 0,-1-1 0,0 0 0,1 1 0,6 3 0,-27 8 115,4-7-107,0-1-1,-1 0 1,1 0-1,-1-2 1,0 1-1,0-1 1,-14 1-1,-2 2 73,17-5-47,1 0 0,-1 0 0,1-1 0,-1-1 0,-17-2 0,-22-2 229,54 5-292,1-1 0,0 0-1,-1 0 1,1-1-1,-1 1 1,7-4-1,8-2-5,11 0-27,-1 1 1,1 2-1,-1 1 0,1 2 1,0 0-1,0 2 0,32 5 1,-43-4-2,-8-2 8,0 1 1,21 4-1,-30-4 35,0-1 1,1 1-1,-1 0 1,0 0-1,0 0 1,0 0-1,0 0 1,0 0-1,0 1 1,0-1-1,0 1 1,0-1-1,0 1 1,-1 0-1,1-1 1,-1 1-1,1 0 1,-1 0-1,1 3 0,-1-2 8,0 0-1,0 0 1,-1 0-1,1 1 1,-1-1-1,0 0 1,0 1-1,0-1 1,-1 0-1,0 7 1,-11 33 69,10-40-70,-2 7 20,0-1 0,-1 1 0,0-1 0,-12 15 0,-8 14 66,11-23-57,13-14-34,0 0 0,-1 0 0,1 0 0,0 0 0,0 1 0,-1-1 0,1 0 0,0 1 0,0-1 0,0 1-1,1-1 1,-1 1 0,0-1 0,0 3 0,1-3-4,0-1 0,1 0 0,-1 0 1,0 0-1,0 1 0,1-1 0,-1 0 0,0 0 0,0 0 0,1 0 0,-1 0 0,0 0 1,1 1-1,-1-1 0,0 0 0,1 0 0,-1 0 0,0 0 0,1 0 0,-1 0 0,0 0 0,1 0 1,-1 0-1,0-1 0,1 1 0,-1 0 0,0 0 0,1 0 0,-1 0 0,1-1 0,18-4-54,-5 1 17,31-10-104,-25 7 54,-20 6 80,1 1 0,0 0-1,-1 0 1,1-1-1,0 1 1,-1 0-1,1 0 1,0 0 0,0 0-1,-1 0 1,1 0-1,0 0 1,0 0-1,-1 0 1,1 0 0,0 0-1,0 0 1,0 1-1,-1-1 8,1 0-1,-1 1 1,0-1-1,0 0 1,0 1-1,0-1 1,0 0-1,0 1 1,0-1-1,0 0 1,0 1-1,0-1 1,0 0-1,0 1 1,0-1-1,0 0 1,0 1-1,0-1 1,0 0-1,0 1 1,0-1-1,-1 0 1,1 0-1,0 1 1,0-1-1,-1 1 1,-17 23 48,17-22-47,-42 44 97,39-43-82,0 0-1,0 0 1,0 0 0,0 0 0,0 0-1,-1-1 1,1 0 0,-1 0-1,1 0 1,-9 2 0,-4 5 93,13-9-100,3-3-12,9-4-51,34-27-159,76-75 0,-30 23-34,-85 85 257,-5 7 12,-7 11 20,-29 31 52,-50 50 1,-18 21 275,102-114-369,-6 9 165,12-11-46,7-6-19,13-7-64,0 0 0,-1-2 1,23-16-1,21-16 72,-87 90 244,17-40-322,1 0 0,-1 0-1,0-1 1,-1 1 0,1-1-1,-12 7 1,-4 6 86,9-9-8,11-19-100,1 0-39,0-12-3,1-4 7,-2 0 1,-4-31 0,3 49 19,0 0 0,0 0 0,0 0 0,-1 0 0,0 1 0,0-1 0,-1 1 0,0 0 0,-1 0 0,1 0 0,-8-8 0,1 4-9,-1 0 0,0 0-1,0 1 1,-1 0 0,0 1 0,0 1-1,-1 0 1,0 1 0,-1 1 0,0 0 0,0 0-1,0 2 1,0 0 0,-1 1 0,1 0-1,-27-1 1,24 4 15,-59 2 28,68-1-5,-1 0-1,1 1 1,-1 0 0,1 0-1,-16 7 1,-29 23 126,33-10-127,14-16-6,0 0 0,0 0 0,0 1 0,0 0 0,1 0 0,-7 11 0,-23 23 66,1-11-10,18-16 38,-26 27 0,39-36-118,1 0 0,-1 1 0,1-1 0,1 1 0,-1 0 0,1 0 0,0 0 0,-2 7 0,2-4 10,-1 0 0,-9 17-1,7-17 9,4-8-4,0-1 0,1 1 1,-1 0-1,1 0 0,-1 0 1,1 0-1,-1 0 0,1 0 1,-1 0-1,1 0 0,0 0 0,0 0 1,-1 0-1,1 2 0,6-8 27,115-146 8,-105 133-37,27-30-108,68-98-1,-106 138 88,-4 6 10,0 0-1,0 0 1,0 0 0,0 0-1,0 0 1,1 1 0,-1-1-1,1 1 1,-1-1-1,1 1 1,2-2 0,-3 2-18,-13 9 0,-103 79 22,-89 63 233,139-102-302,171-104-811,-75 40-2487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3:25.1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227 0 4008,'0'0'7256,"-4"10"-6959,-11 32 8,14-38-193,0-1 0,-1 0-1,1 0 1,0 0 0,-1-1 0,0 1-1,0 0 1,-3 4 0,-2 0 200,-20 27 910,19-25-744,0 0 1,-9 16-1,-34 87 1354,39-89-1419,-9 27 1,8-18-113,9-22-104,-1 0 0,2 0-1,-1 0 1,1 0 0,1 0 0,0 1 0,1-1 0,-1 12 0,2-21-32,2-2-130,-1 1-1,1-1 1,-1 1-1,1-1 1,0 1-1,-1-1 1,1 0-1,-1 0 1,0 0-1,2-1 1,5-5 8,0-1 1,-1 0-1,0 0 0,0 0 0,-1-1 0,-1 0 1,1 0-1,4-12 0,5-13 112,9-38-1,1-2 133,-22 50-114,-3 23-157,0 0-1,0-1 1,-1 1 0,2-1-1,-1 1 1,0-1 0,0 1-1,0 0 1,1-1 0,-1 1-1,0-1 1,1 1-1,-1 0 1,1-1 0,0 1-1,1-2 1,0-5 93,-1 0 279,7 18-226,26 55 15,-3 2 1,-3 1 0,32 113-1,-55-166-82,-5-15-90,0 0 0,0 0 0,0 1 0,0-1 0,0 0 0,0 0 0,0 0 0,0 1 0,0-1 0,0 0 0,0 0 0,0 1 0,1-1 0,-1 0 0,0 0 0,0 0 0,0 1 0,0-1 0,0 0 0,0 0 0,1 0 0,-1 0 0,0 0 0,0 1 0,0-1 0,0 0 0,1 0 0,-1 0 0,0 0 0,0 0 0,0 0 0,1 0 0,-1 1 0,0-1 0,0 0 0,0 0-1,1 0 1,-1 0 0,0 0 0,0 0 0,1 0 0,-1 0 0,0 0 0,0 0 0,0 0 0,1-1 0,-1 1 0,0 0 0,0 0 0,0 0 0,1 0 0,-1 0 0,0 0 0,0 0 0,0-1 0,1 1 0,-1 0 0,0 0 0,0 0 0,0 0 0,0-1 0,0 1 0,1 0 0,-1 0 0,0-1-109,0 0 0,0 0 0,0 0 0,0 0 1,0 0-1,0 0 0,0 0 0,0 0 0,0 0 0,-1 1 0,1-1 0,0 0 0,-1-2 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6:07.484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133 388 9344,'0'0'8554,"-9"9"-8229,-75 83 2847,83-92-3099,1 0 0,0 0-1,0 1 1,0-1-1,0 0 1,-1 0-1,1 0 1,0 0 0,0 1-1,0-1 1,-1 0-1,1 0 1,0 0-1,0 0 1,0 0 0,-1 0-1,1 1 1,0-1-1,0 0 1,-1 0-1,1 0 1,0 0 0,0 0-1,-1 0 1,1 0-1,0 0 1,0 0 0,-1 0-1,1 0 1,0 0-1,0-1 1,-1 1-1,1 0 1,0 0 0,0 0-1,-1 0 1,1 0-1,0-1 1,-7-1 702,5 5-723,0-1 0,1 0 0,-1 1 0,1-1 1,0 1-1,-1-1 0,1 1 0,-1 5 1,2-7-22,-2 4 17,0 0 1,0 0-1,1 1 1,0-1-1,0 0 1,1 1-1,-1-1 1,1 8-1,1-11-33,-1-1 0,0 0 0,1 1-1,-1-1 1,1 0 0,-1 1 0,1-1 0,0 0-1,-1 0 1,1 1 0,0-1 0,0 0 0,0 0-1,0 0 1,0 0 0,0 0 0,0 0 0,0-1-1,0 1 1,0 0 0,1 0 0,-1-1 0,0 1-1,1-1 1,-1 1 0,0-1 0,1 0 0,-1 1-1,0-1 1,1 0 0,-1 0 0,1 0 0,-1 0-1,0 0 1,1 0 0,2-1 0,22-3 41,1 0 0,0-2-1,-1-1 1,0-1 0,-1-2 0,0 0 0,29-17 0,-38 20-33,1 0 0,21-5 1,12-5 30,62-19 106,-106 34-41,-8 0-41,-15 1-12,-27 3-44,-14 1-1,28-1-32,1 0-1,-55 12 1,77-12 17,0-1 0,0 0 0,0 0 0,0-1 0,0 0 0,0 0 0,0-1 1,0 0-1,-9-2 0,68-25 19,28-5-61,0 3-1,104-22 1,-164 48 19,33-2 0,7 0-46,-58 5 62,0 1 1,1-1-1,-1 1 1,0 0 0,0-1-1,0 1 1,1 0 0,-1 1-1,0-1 1,0 0 0,0 1-1,0-1 1,0 1 0,0-1-1,0 1 1,0 0 0,0 0-1,3 2 1,-6 0 13,0 0 0,-1 0 1,1 0-1,0 0 0,-1 0 0,0 0 0,1 0 1,-4 3-1,4-5-6,-5 7 16,-1 0 0,0 0-1,0-1 1,-1 0-1,0 0 1,0-1-1,-1 0 1,1 0 0,-1-1-1,-1 0 1,1-1-1,-20 7 1,18-6 13,-4 0-6,32-19-142,45-19-72,-38 21 48,-15 5 11,-6 5 18,-2 11 119,-1-8 34,13-13-7,-4 5-42,0-1 0,0-1 1,0 1-1,-1-2 0,-1 1 1,12-18-1,-18 25 4,0 0 0,0 1 0,1-1 0,-1 1 0,1-1 0,-1 1 0,1-1 1,0 1-1,-1 0 0,4-2 0,-5 3 4,1 0-1,-1-1 1,1 1 0,0 0 0,-1 0-1,1 0 1,-1 0 0,1 0 0,-1 0 0,1 0-1,0 0 1,-1 0 0,1 0 0,-1 0-1,1 0 1,-1 0 0,1 1 0,-1-1 0,1 0-1,-1 0 1,1 1 0,-1-1 0,1 0-1,-1 1 1,1-1 0,-1 0 0,1 1 0,-1-1-1,0 1 1,1-1 0,-1 0 0,0 1-1,1-1 1,-1 1 0,0-1 0,0 1 0,1-1-1,-1 1 1,0 0 0,0-1 0,0 1-1,0 0 1,3 30 280,-2-4-159,8 11 215,-8-38-344,1 0-1,-1 1 1,1-1-1,-1 0 1,1 0-1,-1 0 1,0-1-1,1 1 1,-1 0-1,1 0 1,-1-1-1,1 1 1,-1-1-1,0 1 1,2-2-1,2-8-11,-1 0 1,-1-1-1,0 1 0,0-1 1,1-16-1,-2 12 2,-2 11-1,0-1 1,1 1-1,-1 0 0,1-1 0,0 1 1,1 0-1,-1 0 0,1 0 0,2-4 0,-1-4 9,-1 7 77,0 13-25,8 4 30,-8-11-68,0 0-1,-1 0 1,1 0 0,-1 0-1,0 1 1,1-1 0,-1 1-1,0-1 1,2 3 0,-1 1 17,0 0 1,0 1 0,0-1-1,0 0 1,-1 1 0,0-1-1,0 1 1,0-1 0,-1 1-1,0 0 1,0-1 0,-2 10-1,2-5 31,0-9-52,0-1 0,0 1 0,0 0 0,0-1 0,0 1 0,0 0 0,0-1 0,0 1 0,0 0 0,0-1 0,0 1 1,-1 0-1,1-1 0,0 1 0,0 0 0,-1-1 0,1 1 0,0-1 0,-1 1 0,1 0 0,-1-1 0,1 1 0,-1-1 0,0 1 0,1-1 84,-3-7-67,2 0-29,0 0 0,0 0 0,0 0-1,1 0 1,0-1 0,1 1 0,-1 0 0,2 0 0,-1 0 0,1 0 0,3-9 0,2-15-20,-3 35 41,-1 0 1,0 0 0,-1 1-1,5 8 1,-5-8 31,0 1 0,0 0 0,0 0 0,-1 0 0,0 0 0,1 7-1,-2-13-43,0 1-1,0-1 1,0 0-1,0 0 0,0 0 1,0 0-1,0 0 0,0 1 1,0-1-1,0 0 1,0 0-1,0 0 0,0 0 1,0 0-1,0 0 0,0 0 1,1 1-1,-1-1 0,0 0 1,0 0-1,0 0 1,0 0-1,0 0 0,0 0 1,0 0-1,0 0 0,1 0 1,-1 1-1,0-1 1,0 0-1,0 0 0,0 0 1,0 0-1,0 0 0,1 0 1,-1 0-1,0 0 1,0 0-1,0 0 0,0 0 1,0 0-1,0 0 0,1 0 1,-1 0-1,0 0 1,0 0-1,0 0 0,0 0 1,0 0-1,0-1 0,1 1 1,-1 0-1,0 0 0,0 0 1,0 0-1,0 0 1,0 0-1,1 0 0,5-11 36,10-129 0,-16 139-37,0 1 0,0-1-1,0 1 1,0-1 0,0 1-1,0 0 1,0-1 0,0 1 0,0-1-1,0 1 1,0-1 0,0 1 0,1-1-1,-1 1 1,0-1 0,0 1-1,0-1 1,1 1 0,-1 0 0,0-1-1,0 1 1,1-1 0,-1 1 0,0 0-1,1-1 1,-1 1 0,0 0-1,1-1 1,-1 1 0,1 0 0,0-1-1,8 13 58,5 25 84,-7 12 138,-7-49-271,0 1 1,0-1-1,0 1 0,0-1 1,0 0-1,0 1 0,0-1 0,1 1 1,-1-1-1,0 1 0,0-1 1,0 0-1,1 1 0,-1-1 1,0 0-1,1 1 0,-1-1 0,0 0 1,1 1-1,-1-1 0,0 0 1,1 0-1,-1 1 0,0-1 1,1 0-1,0 1 0,-1-1 27,0 7 4,0-5-31,0 1 0,0-1 1,0 1-1,0-1 0,0 1 0,0 0 0,1-1 1,-1 1-1,1-1 0,-1 1 0,1-1 1,0 0-1,0 1 0,0-1 0,1 0 0,-1 0 1,0 1-1,1-1 0,-1 0 0,1-1 1,2 3-1,-2-1 6,6 3-20,-7-6 4,-1-1 1,1 1-1,-1 0 0,0 0 1,1-1-1,-1 1 0,1 0 1,-1 0-1,0-1 1,1 1-1,-1 0 0,0-1 1,1 1-1,-1-1 0,0 1 1,1 0-1,-1-1 0,0 1 1,0-1-1,0 1 1,1-1-1,-1 1 0,0 0 1,0-1-1,0 1 0,0-2 1,15-60-193,-14 55 166,-1 7 27,0-1 0,0 1 0,0 0 1,0 0-1,0 0 0,0-1 0,0 1 0,0 0 0,0 0 1,0 0-1,0-1 0,0 1 0,0 0 0,0 0 0,1 0 1,-1-1-1,0 1 0,0 0 0,0 0 0,0 0 0,0 0 1,0 0-1,1-1 0,-1 1 0,0 0 0,0 0 0,0 0 1,0 0-1,0 0 0,1 0 0,-1 0 0,0-1 1,0 1-1,0 0 0,1 0 0,-1 0 0,0 0 0,0 0 1,0 0-1,1 0 0,-1 0 0,0 0 0,0 0 0,0 0 1,1 0-1,-1 18 65,3 2-28,-3-15-26,1 0 1,0 1 0,-1-1-1,0 0 1,0 1 0,-1-1-1,-1 7 1,0 18 253,-2-37-22,-3-12-265,1 5-4,-12-23-76,4 6 126,14 29-25,-1 1 0,0-1-1,0 1 1,0 0 0,0-1 0,0 1-1,-1 0 1,1-1 0,0 1-1,-1 0 1,1 0 0,0 0 0,-1 0-1,1 1 1,-1-1 0,-3-1-1,5 2 3,-1 0 0,0-1-1,1 1 1,-1 0 0,0 0-1,1-1 1,-1 1-1,1-1 1,-1 1 0,1 0-1,-1-1 1,1 1 0,-1-1-1,1 1 1,-1-1-1,1 1 1,-1-1 0,0-1-1,1 2 1,0-1 0,-1 0 0,1 1 0,0-1 0,-1 1 0,1-1 0,-1 1 0,1-1 0,-1 1 0,1-1 0,-1 1 1,1 0-1,-1-1 0,1 1 0,-1 0 0,0-1 0,1 1 0,-1 0 0,1 0 0,-1 0 0,0-1 0,1 1 0,-1 0 0,-1 0 0,-67-12 152,-57 12 245,38-12-210,48 9-141,29 2-20,0 0 0,0 1 0,-18 1 0,13 1 1,0-2 0,-27-2-1,34 2-16,-25-7 41,27 5-48,0 0 0,-1 1 1,-12-1-1,20 2-2,0 0-1,0 0 1,0 0 0,0 0 0,0 0 0,0 0 0,0 0-1,0 0 1,-1 0 0,1 0 0,0 0 0,0 0 0,0 0-1,0 0 1,0-1 0,0 1 0,0 0 0,0 0 0,0 0-1,0 0 1,-1 0 0,1 0 0,0 0 0,0 0 0,0 0-1,0 0 1,0 0 0,0-1 0,0 1 0,0 0 0,0 0-1,0 0 1,0 0 0,0 0 0,0 0 0,0 0-1,0 0 1,0 0 0,0-1 0,0 1 0,0 0 0,0 0-1,0 0 1,0 0 0,0 0 0,0 0 0,0 0 0,0 0-1,0 0 1,0-1 0,0 1 0,0 0 0,1 0 0,-1 0-1,0 0 1,0 0 0,0 0 0,0 0 0,0 0 0,0 0-1,0 0 1,9-10 16,13-9-8,5 2-33,0 2 1,1 2-1,1 0 1,0 2-1,56-14 1,-70 19-4,-11 5 24,-1 0 0,0-1-1,0 1 1,0 0 0,1 0 0,-1 1 0,0-1 0,1 1-1,-1 0 1,0-1 0,1 2 0,3-1 0,-7 0 4,0 0 1,0 0-1,0 0 1,0 0 0,1 0-1,-1 0 1,0 0-1,0 0 1,0 0-1,0 0 1,0 1-1,0-1 1,1 0 0,-1 0-1,0 0 1,0 0-1,0 0 1,0 0-1,0 0 1,0 0-1,0 0 1,0 1 0,0-1-1,0 0 1,1 0-1,-1 0 1,0 0-1,0 0 1,0 0 0,0 1-1,0-1 1,0 0-1,0 0 1,0 0-1,0 0 1,0 0-1,0 0 1,0 1 0,0-1-1,0 0 1,0 0-1,0 0 1,0 0-1,0 0 1,0 0 0,-1 1-1,1-1 1,0 0-1,0 0 1,-8 7 98,-21 5 27,-31 7-1,32-10-1,-43 9 0,57-17-47,16-3-33,24-8-88,147-35-317,-160 40 290,-9 4 25,-12 5 65,-16 8 37,-2-1-1,-36 11 1,32-12 43,-39 19 0,73-42-226,11-9 46,47-41-641,-41 45-2877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6:10.314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331 211 7832,'0'0'10703,"-10"-7"-10421,-34-18 8,41 24-250,1 0-1,-1 0 0,0 1 0,1-1 1,-1 0-1,0 1 0,0 0 0,0 0 0,0 0 1,1 0-1,-1 0 0,0 0 0,-5 2 0,-12 0 336,-9-2 878,-48-6 0,72 5-1131,0 0-13,0 0 1,0 0-1,0 0 0,-1 0 0,1 1 1,0 0-1,-1 0 0,1 1 0,0-1 1,0 1-1,-1 0 0,1 1 0,0-1 1,-9 5-1,1-2 147,11-8-119,10-7-35,111-109 33,-76 79-2470,-37 35 1568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8:29.04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61 4416,'0'0'14122,"11"-1"-13715,88-10 1458,49-9 25,-91 14-1589,10-4 13,-37 5-139,0 1 1,1 1-1,38 2 1,137 2 637,-179-1-710,109 5 462,-111-4-439,10 2 81,-24-4-122,-1 2 22,-10-1-100,0 0-1,1 0 0,-1 1 1,1-1-1,-1 0 0,0 0 1,1 0-1,-1 0 0,1 0 1,-1 0-1,1-1 1,-1 1-1,0 0 0,1 0 1,-1 0-1,1 0 0,-1 0 1,0-1-1,1 1 1,-1 0-1,0 0 0,1 0 1,-1-1-1,0 1 0,1 0 1,-1-1-1,0 1 0,0 0 1,1-1-1,3-2 150,-3 10-13,-14-4 123,-36 22-136,2 0 27,-55 20 0,83-38-75,1 2-1,-23 14 1,25-13-4,0-1 0,-32 12 0,46-20-82,-21 8 93,16-4-47,7-4-43,0-1 0,0 0 1,0 0-1,0 1 1,0-1-1,1 0 0,-1 0 1,0 0-1,0 1 1,0-1-1,0 0 0,0 0 1,0 0-1,0 1 1,1-1-1,-1 0 0,0 0 1,0 0-1,0 0 1,0 1-1,1-1 0,-1 0 1,0 0-1,0 0 1,0 0-1,0 0 0,1 0 1,-1 0-1,0 0 1,0 0-1,1 1 1,-1-1-1,0 0 0,0 0 1,1 0-1,0 0 4,1 0 0,0 0 0,-1 0 0,1 0 0,0 0 0,-1 0 0,1 0 1,0-1-1,-1 1 0,1 0 0,2-2 0,9-1 16,331-35 197,-280 31-174,-6 2 13,67-15 0,-105 16-37,37-1-1,-36 3 37,31-5 0,-32 8-29,-19-1-19,0 0 0,0 0 0,0 1 0,0-1 0,0 0 1,-1 0-1,1 0 0,0 0 0,0 0 0,0 0 0,0 0 0,0-1 0,0 1 0,0 0 0,2-1 0,4-1 86,-6 1-15,-6-1-35,0 1-45,-5-4 35,-1 0 0,1-1 0,0 1 0,-15-13 0,14 10 2,-1 0 0,-22-11 0,18 8 40,64 4-91,-25 5 17,1 2 0,-1 0 0,0 2 0,1 1 0,-1 0 0,29 9 0,-39-8 9,-11-4-4,0 0 1,0 1-1,0-1 1,0 1-1,0-1 1,0 1-1,-1 0 0,1 0 1,0 0-1,1 1 1,-2-1-5,-1 0 1,1 0-1,-1 0 1,0 0-1,1-1 1,-1 1-1,0 0 1,0 0 0,0 0-1,0 0 1,0 0-1,0 0 1,0 0-1,0 0 1,0 0-1,0-1 1,0 1 0,-1 0-1,1 0 1,0 0-1,-1 0 1,1 0-1,-1-1 1,1 1-1,-1 0 1,1 0 0,-1 0-1,-3 5 2,1-1 0,-1 0 1,0 0-1,0-1 0,-1 1 0,1-1 0,-1 0 0,0 0 1,0 0-1,-8 3 0,-7 4 29,-33 12 0,20-9-10,8-1 8,18-9-12,0 0-1,0 0 1,-1-1-1,1 0 1,-9 2-1,15-5-11,0 0 0,0 0 0,0 1-1,0-1 1,0 0 0,0 1 0,0-1 0,0 1-1,0-1 1,0 1 0,1-1 0,-1 1 0,0 0 0,0-1-1,0 1 1,1 0 0,-1 0 0,0 0 0,1 0-1,-1-1 1,0 2 0,1-1 59,-28 43-113,12-24-385,10-13-3117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8:37.74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7 429 5016,'0'0'13121,"5"10"-12771,18 34 2,-21-40-275,-1 1-1,1 0 1,-1-1-1,-1 1 0,1 0 1,-1-1-1,1 1 0,-1 0 1,-1-1-1,1 1 1,-1 0-1,-1 7 0,-2 13 322,3-16-171,0 0 0,-1 0-1,-5 16 1,-5 21 630,6-31-559,6-14-178,-1 0 0,0 0 0,1 0 1,-1 0-1,1 0 0,-1 0 0,1 0 1,0 0-1,-1 0 0,1 0 0,0 0 1,0 0-1,0 2 0,16-17 48,53-74 20,-42 50-63,45-46 1,-67 79-99,1 0 1,-1 0-1,1 0 1,12-6-1,-13 7-4,16-9 79,-20 13-95,-1-1-1,1 1 1,-1-1 0,1 1-1,-1 0 1,1-1-1,-1 1 1,1 0 0,0 0-1,-1-1 1,1 1 0,-1 0-1,1 0 1,0 0 0,-1 0-1,1 0 1,0 0-1,-1 0 1,1 0 0,-1 0-1,1 0 1,0 0 0,-1 0-1,1 0 1,0 1 0,2 5 25,0 0-1,0 0 1,-1 0 0,0 1 0,0-1 0,-1 1 0,1-1 0,-1 9 0,-2 53 210,0-55-195,-4 27 543,5-40-495,17-21 196,17-31-127,-20 29-62,1 1 0,0 0 0,2 1 0,1 0 0,29-26-1,-27 36 15,-19 11-112,-1 0-1,0 0 1,1 0-1,-1 0 1,1 0-1,-1 0 0,0 0 1,1 0-1,-1 0 1,1 0-1,-1 0 1,0 0-1,1 0 1,-1 0-1,1 1 1,-1-1-1,0 0 1,1 0-1,-1 0 1,0 1-1,1-1 1,-1 0-1,0 0 1,1 1-1,-1-1 1,0 0-1,1 1 1,0 2 8,0 0 0,0 0 0,-1 0 1,1 1-1,-1-1 0,1 0 1,-1 0-1,0 6 0,1 13-16,0-1 27,-1 0 0,-5 39-1,0 12 54,5-58-53,-1-11-11,1-1 0,0 1 1,0-1-1,0 1 0,0-1 0,1 0 0,-1 1 0,2 3 0,-2-5-8,0-1 0,1 0-1,-1 1 1,0-1 0,0 0-1,1 1 1,-1-1 0,0 0-1,1 1 1,-1-1 0,0 0-1,1 1 1,-1-1 0,1 0-1,-1 0 1,0 0 0,1 1-1,-1-1 1,1 0 0,-1 0-1,0 0 1,1 0 0,-1 0-1,1 0 1,-1 0 0,1 0-1,0 0 1,19-4 76,17-12 40,17-25 3,-19 13-9,-21 20-27,-13 7-72,1 1 0,0-1 0,0 0 0,-1 0 0,1 0 0,0-1 0,-1 1 0,1 0-1,-1-1 1,0 1 0,1 0 0,-1-1 0,0 0 0,0 1 0,1-3 0,-1 3 43,-1 32-43,1-29-15,0 9-15,1 0 1,1-1-1,0 1 0,8 19 0,-10-28 13,0-1 1,-1 1-1,1 0 0,1 0 0,-1-1 0,0 1 0,0-1 0,0 1 0,1-1 0,-1 1 0,1-1 0,-1 0 0,1 1 0,0-1 0,-1 0 0,1 0 0,0 0 0,0-1 0,0 1 0,0 0 0,-1-1 0,1 1 1,0-1-1,0 0 0,0 1 0,0-1 0,0 0 0,0 0 0,0 0 0,0-1 0,0 1 0,0 0 0,0-1 0,0 1 0,3-2 0,-1 0 10,1 1 0,-1-2 0,0 1 0,0 0 0,0-1 0,0 1 0,-1-1 0,1 0 0,-1-1 0,1 1 0,-1 0 0,5-8 0,-6 8-1,-1 0 0,1 0-1,-1 0 1,0 0 0,0 0-1,0 0 1,0 0 0,0 0-1,0 0 1,-1-1 0,0 1-1,0 0 1,0-1 0,0 1-1,0 0 1,-1 0-1,1-1 1,-3-5 0,3 8 0,0 0 0,0-1 1,-1 1-1,1 0 0,-1 0 1,1-1-1,-1 1 0,1 0 0,-1 0 1,0 0-1,0 0 0,1 0 1,-1 0-1,0 0 0,0 0 0,0 0 1,0 0-1,0 0 0,0 0 1,0 1-1,-1-1 0,1 1 1,0-1-1,0 0 0,0 1 0,-1 0 1,1-1-1,0 1 0,-1 0 1,1 0-1,0 0 0,0 0 0,-2 0 1,-4-2 15,7 2-22,0 0 0,-1-1 0,1 1 0,0 0 0,-1 0 0,1-1 0,-1 1 0,1 0 0,0 0 0,-1 0 0,1 0 0,-1 0 0,1 0 0,0-1 0,-1 1 0,1 0 0,-1 0 0,1 0 0,0 0 0,-1 0 0,1 1 0,-1-1 0,1 0 0,-1 0 0,1 0 0,0 0 0,-1 0 0,1 1 0,0-1 0,-1 0 0,1 0 0,-1 0 0,1 1 0,0-1 0,0 0 0,-1 1 0,1-1 0,0 0 0,-1 1 0,1-1 0,0 0 0,0 1 0,-1-1-3,1 1 0,0-1 0,0 0 0,0 0 0,-1 0 0,1 0 0,0 0 0,0 0-1,0 0 1,-1 0 0,1 0 0,0 0 0,0 0 0,0 0 0,-1 0 0,1 0-1,0 0 1,0 0 0,0 0 0,-1-1 0,1 1 0,0 0 0,0 0 0,0 0 0,0 0-1,-1 0 1,1 0 0,0 0 0,0-1 0,0 1 0,0 0 0,0 0 0,-1 0-1,1 0 1,0-1 0,0 1 0,0 0 0,0 0 0,0 0 0,0-1 0,0 1 0,0 0-1,0 0 1,0 0 0,0-1 0,0 1 0,0 0 0,0 0 0,0 0 0,0-1-1,0 1 1,0 0 0,0 0 0,0 0 0,0-1 0,0 1 0,0 0 0,0 0 0,0 0-1,1 0 1,-1-1 0,0 1 0,0 0 0,0 0 0,0 0 0,0 0 0,1-1-1,21-10-23,1 2 0,0 0 0,0 1 0,1 1 0,0 1 0,0 2 0,47-4 0,-5-1 8,5 0-3,-66 9 20,1 0 0,0 0 0,0 1 0,0-1 0,0 1 0,-1 1 0,1-1 0,0 1 0,7 3 0,-11-4 5,-1-1 0,1 1 1,0 0-1,0 0 0,-1 0 0,1 0 0,-1 0 0,1 1 0,-1-1 1,1 0-1,-1 1 0,0-1 0,1 1 0,-1-1 0,0 1 0,0-1 1,0 1-1,0 0 0,-1 0 0,1-1 0,0 1 0,-1 0 1,1 0-1,-1 0 0,0 0 0,1 0 0,-1 0 0,0 0 0,0 0 1,0 0-1,-1 0 0,1-1 0,0 1 0,-1 0 0,-1 4 0,1-1 6,-2 8 22,-1 0 0,-9 20 0,11-29-16,0 0 0,0-1 1,0 1-1,-1-1 1,1 0-1,-1 0 0,0 0 1,0 0-1,0 0 1,0 0-1,0-1 0,-1 1 1,-3 1-1,0 0 82,5-4-2,4-1-13,7-7-72,9-10 26,1 1 0,1 1-1,1 1 1,0 1 0,1 0 0,0 2 0,1 0-1,0 2 1,29-9 0,-47 18-14,-1-1 0,1 2 0,0-1 0,0 0 0,0 1 0,0 0 0,-1 0 0,1 0 0,0 1 0,5 1 0,-9-2-17,1 1 0,-1-1 0,1 1 0,-1 0-1,0 0 1,1-1 0,-1 1 0,0 0 0,0 0-1,1 0 1,-1 1 0,0-1 0,0 0 0,0 0-1,0 0 1,-1 1 0,1-1 0,0 1 0,0-1-1,-1 0 1,1 1 0,-1-1 0,1 1 0,-1-1-1,0 1 1,0 0 0,1-1 0,-1 1 0,0-1 0,0 1-1,-1-1 1,1 1 0,-1 2 0,-4 25 35,-1 22 210,4-49-129,5-10-47,22-34 7,-14 22-32,18-23 0,-25 37-32,1 1 1,0 0 0,0 0 0,1 0 0,-1 0-1,1 1 1,0 0 0,8-5 0,-9 7 1,16-6 29,-20 8-50,-1 0 0,1 0 0,0 0 0,0 1-1,0-1 1,-1 0 0,1 0 0,0 1 0,0-1-1,0 0 1,-1 1 0,1-1 0,0 1 0,-1-1-1,1 1 1,0-1 0,-1 1 0,1-1 0,-1 1-1,1 0 1,-1-1 0,1 1 0,-1 0 0,1-1-1,-1 1 1,1 1 0,25 41-84,-18-32 63,0 1 0,9 19 0,-12-19 5,0 0-1,1-1 0,0 0 0,15 19 1,-18-27 12,0 1 1,0-1 0,0 0 0,0-1-1,1 1 1,0 0 0,-1-1 0,1 0-1,0 0 1,0 0 0,0 0 0,0-1-1,1 0 1,-1 1 0,0-2 0,1 1-1,6 0 1,1 0 4,8 0 0,0-1 0,27-2-1,-40 1 2,1-1-1,-1 0 0,0 0 1,0 0-1,0-1 0,0 0 1,0 0-1,-1 0 0,12-9 1,-4 1-126,-1 0 1,0-1 0,14-16 0,-23 23-361,1-1 0,-1 1 0,-1-1 0,1 0 0,-1 0 0,0 0 0,0 0 1,-1 0-1,0-1 0,0 1 0,1-8 0,-2 13 443,-1 0 1,0 0-1,0 1 0,0-1 1,0 0-1,0 0 0,0 1 1,0-1-1,0 0 0,0 0 1,0 0-1,0 1 0,-1-1 1,1 0-1,0 1 0,0-1 1,-1 0-1,1 0 0,0 1 1,-1-1-1,1 1 0,-1-1 1,1 0-1,-1 1 0,1-1 1,-1 1-1,0-1 1,1 1-1,-2-1 0,1 0 17,-1 1-1,1 0 0,-1 0 1,0 0-1,1 0 1,-1 0-1,1 0 1,-1 0-1,1 0 0,-1 0 1,0 1-1,1-1 1,-3 1-1,-3 2 9,0 0 0,0 1 0,0 0 0,-11 7 0,13-6 2,1 1 1,-1-1 0,1 1-1,0 0 1,0 0 0,1 0-1,0 0 1,0 1 0,0-1-1,-3 14 1,0-1-26,5-14 32,0 0-1,0 0 1,1 0-1,0 0 1,-1 0-1,2 0 0,-1 0 1,1 0-1,-1 0 1,1-1-1,1 1 1,-1 0-1,1 0 0,0-1 1,0 1-1,0-1 1,0 1-1,4 3 1,-4-7 8,-1 0 1,1 0 0,0 0 0,0 0 0,-1 0-1,1-1 1,0 1 0,0-1 0,0 1 0,0-1-1,0 0 1,-1 0 0,1 1 0,0-2 0,0 1 0,0 0-1,0 0 1,0 0 0,3-2 0,37-13 36,50-34 19,-62 31-45,2 1 0,0 1 1,0 2-1,39-11 0,-57 22-11,1-1 1,27-1-1,-41 5-1,0 0 0,0 0 0,-1 1 0,1-1 0,0 0 0,0 0 0,0 1 1,-1-1-1,1 0 0,0 1 0,0-1 0,-1 1 0,1-1 0,0 1 0,-1-1 0,1 1 0,-1-1 0,1 1 0,0-1 0,-1 1 0,1 0 0,-1 0 0,0-1 0,1 1 0,-1 0 0,0 0 0,1-1 0,-1 1 0,0 0 0,0 0 0,0 0 0,1-1 0,-1 1 0,0 0 0,0 1 0,-3 31-48,3-29 45,-2 4 5,0 11-24,-10 33 0,10-47 32,1-1 0,-1 0 0,0 1 0,0-1 1,0 0-1,0 0 0,-1 0 0,0-1 0,1 1 0,-1-1 1,-1 1-1,1-1 0,-5 3 0,8-6-7,0 0 1,0 0-1,0 0 0,0 0 1,0 0-1,0 0 0,-1 0 1,1 0-1,0 0 0,0 0 1,0 0-1,0 0 0,0 0 1,0 0-1,0 0 0,0 0 1,0 0-1,-1 0 0,1 0 1,0 0-1,0 0 0,0 0 1,0 0-1,0 0 0,0 0 1,0 0-1,0 0 0,0-1 1,0 1-1,0 0 0,0 0 1,0 0-1,0 0 0,0 0 1,0 0-1,0 0 0,-1 0 1,1 0-1,0 0 0,0-1 1,0 1-1,0 0 0,0 0 1,0 0-1,0 0 0,0 0 0,0 0 1,1 0-1,-1 0 0,0 0 1,0-1-1,0 1 0,0 0 1,0 0-1,0 0 0,0 0 1,0 0-1,0 0 0,0 0 1,0 0-1,0 0 1,4-10 88,12-16 71,39-47 0,-49 66-149,1 0 0,0 0 1,0 1-1,1 0 0,0 0 1,0 1-1,0 0 1,0 1-1,1-1 0,17-5 1,-25 10-14,1-1 0,-1 1 1,1 0-1,0 0 1,-1-1-1,1 1 0,0 0 1,-1 0-1,1 1 0,0-1 1,-1 0-1,1 0 1,-1 1-1,1-1 0,-1 1 1,1 0-1,0-1 1,-1 1-1,0 0 0,1 0 1,-1 0-1,0 0 0,1 0 1,-1 0-1,0 0 1,0 0-1,0 1 0,0-1 1,0 0-1,0 1 1,0-1-1,0 1 0,-1-1 1,1 1-1,0-1 0,-1 1 1,1 2-1,2 8-14,0 0-1,-1 1 1,-1-1-1,1 14 1,-1-9-12,-1-15 30,0 0 0,0-1 0,1 1 0,-1 0 1,1-1-1,-1 1 0,1 0 0,-1-1 0,1 1 1,0-1-1,0 1 0,0-1 0,0 0 0,0 1 1,0-1-1,0 0 0,0 1 0,1-1 0,-1 0 1,0 0-1,1 0 0,-1 0 0,1 0 0,-1-1 1,1 1-1,-1 0 0,1-1 0,0 1 0,-1-1 1,1 1-1,0-1 0,-1 0 0,1 0 0,0 0 1,0 0-1,-1 0 0,1 0 0,0 0 0,-1-1 1,1 1-1,0 0 0,-1-1 0,1 0 0,-1 1 1,1-1-1,-1 0 0,1 0 0,-1 0 0,1 0 1,-1 0-1,0 0 0,3-2 0,-3 2 7,1 0 0,0 0 1,0 0-1,0 0 0,-1 0 0,1 1 0,0-1 0,0 1 0,0-1 0,0 1 0,1 0 0,1 0 0,4-10 13,10 0-13,-2-1 0,1 0-1,-2-2 1,18-16 0,-1-5 5,-3-2 1,0-1 0,-3-1 0,37-70 0,-52 84 2,0-1 1,-2 0 0,0-1 0,-2 0-1,-1 0 1,-1-1 0,-2 1-1,0-1 1,-2-36 0,1 51 10,1-4 90,-3 16-118,0-1-1,0 1 1,0 0 0,0 0-1,0-1 1,0 1 0,0 0-1,0-1 1,0 1 0,0 0-1,0 0 1,0-1-1,0 1 1,0 0 0,-1 0-1,1-1 1,0 1 0,0 0-1,0 0 1,0-1 0,-1 1-1,1 0 1,0 0 0,0 0-1,0-1 1,-1 1 0,1 0-1,0 0 1,0 0-1,-1 0 1,1-1 0,0 1-1,0 0 1,-1 0 0,1 0-1,0 0 1,-1 0 0,1 0-1,-1 0 1,-6 25-103,-17 50-11,17-58 77,1 1 0,1-1 1,1 1-1,0 0 0,-1 19 1,-4 69-204,-1 14 108,8-73 59,1-37 61,0 0-1,1 0 1,0 0-1,0 1 1,1-1-1,0 0 1,1 0 0,0 0-1,1 0 1,4 12-1,-6-21 11,-1 0 0,1 0 0,-1 0 0,1 0 1,0 0-1,-1 0 0,1 0 0,0-1 0,0 1 0,-1 0 0,1-1 0,0 1 0,0 0 0,0-1 0,0 1 0,0-1 0,0 1 0,0-1 0,0 0 0,0 1 0,0-1 0,2 0 0,0 0 0,0 0 0,-1 0 0,1 0-1,-1-1 1,1 1 0,-1-1-1,1 0 1,-1 0 0,4-2 0,2 0 4,-1-2 0,0 1 0,-1-1 1,1 0-1,9-10 0,-5 1 18,-1-1-1,0 0 0,-1 0 0,-1-1 1,0-1-1,-1 1 0,7-28 1,0 3 70,-37 156-153,22-104 51,2 1 1,-1-1 0,2 0-1,-1 0 1,1 0 0,1 0-1,6 18 1,-8-28 9,-1-1 0,0 1-1,0 0 1,1 0 0,-1 0 0,1-1-1,-1 1 1,1 0 0,-1 0 0,1-1 0,0 1-1,-1 0 1,1-1 0,0 1 0,-1-1 0,1 1-1,0-1 1,0 1 0,-1-1 0,1 1 0,0-1-1,0 0 1,0 1 0,0-1 0,0 0-1,0 0 1,-1 0 0,3 0 0,0 0 0,-1-1 0,1 1-1,0-1 1,-1 0 0,1 1 0,0-1 0,-1-1 0,1 1 0,3-3-1,3-2 2,-2 0 0,1 0-1,-1-1 1,0 0-1,7-8 1,68-95 106,-76 100-96,2-1 5,-8 12-17,0-1 0,1 1 0,-1 0-1,1-1 1,-1 1 0,0 0 0,0-1-1,1 1 1,-1 0 0,0 0-1,0-1 1,0 1 0,0 0 0,0 0-1,0-1 1,0 1 0,0 0 0,0 0-1,0-1 1,-1 2 0,3 20-27,0-1-1,10 39 1,-6-30 12,-6-28 14,1 0 0,-1 0 0,1 0 1,-1 0-1,1-1 0,-1 1 0,1 0 1,0 0-1,0-1 0,0 1 0,0 0 1,0-1-1,0 1 0,2 1 0,-2-3 2,0 1-1,0-1 1,0 0-1,0 0 1,0 1-1,0-1 1,0 0-1,0 0 1,0 0 0,0 0-1,0-1 1,0 1-1,0 0 1,0 0-1,0-1 1,0 1-1,0 0 1,0-1-1,0 1 1,0-1-1,-1 1 1,1-1-1,0 0 1,0 1-1,0-1 1,-1 0 0,1 1-1,0-2 1,10-9 13,0 0 0,-1-1 0,-1 0 1,16-25-1,-15 21 36,2-1 0,24-27 0,-28 35-40,7-6 81,-14 15-88,-1 0 0,0-1 0,1 1 0,-1 0-1,1 0 1,-1-1 0,1 1 0,-1 0 0,1 0 0,0 0 0,-1-1 0,1 1 0,-1 0-1,1 0 1,-1 0 0,1 0 0,-1 0 0,1 0 0,0 0 0,-1 0 0,1 1 0,-1-1 0,1 0-1,-1 0 1,1 0 0,-1 1 0,1-1 0,3 3-10,0 1 0,0 0 0,-1-1 0,1 1 1,-1 0-1,0 0 0,0 1 0,-1-1 0,1 1 0,2 7 0,-1-3-6,-1 0-1,-1 0 0,1 0 1,1 18-1,-3-18 7,4 21 31,23-51 183,-8 4-172,-1 0 8,0 1 1,2 1-1,-1 1 0,36-18 1,-55 31-39,-1 1 1,1 0-1,0 0 1,-1-1-1,1 1 1,-1 0 0,1 0-1,0 0 1,0 0-1,-1 0 1,1 0 0,0 0-1,-1 0 1,1 0-1,0 0 1,-1 0-1,1 0 1,0 1 0,-1-1-1,1 0 1,0 0-1,-1 1 1,1-1 0,-1 0-1,1 1 1,-1-1-1,2 1 1,-1 1-1,0-1 1,0 1 0,0-1-1,0 1 1,0 0-1,0-1 1,0 1 0,0 0-1,0 3 1,1 3 1,0-1 1,-1 1-1,0 14 1,-1 15 98,2-39-87,-1 0 0,0 0-1,1 1 1,-1-1 0,1 1 0,0-1 0,0 1 0,-1-1-1,5-1 1,2-2 17,37-40 74,-35 33-64,1 0 0,1 1 0,19-14 1,-29 23-43,-1 1 0,1 1 0,0-1 0,-1 0 0,1 0 0,0 1 0,-1-1 0,1 0 1,0 1-1,0 0 0,0-1 0,-1 1 0,1 0 0,0 0 0,0 0 0,0 0 1,0 1-1,-1-1 0,1 0 0,0 1 0,0-1 0,-1 1 0,1 0 0,0-1 0,-1 1 1,1 0-1,0 0 0,-1 0 0,1 0 0,-1 0 0,0 1 0,3 1 0,3 5-3,0 1 0,-1-1 0,0 1 0,8 16 0,-3-5-13,0-1-2,-2 0-1,0 1 1,-1 0 0,8 35-1,4 8 52,-19-59-14,1 1 1,0-1 0,0 0-1,0 1 1,6 6 0,-8-10-10,1 0 0,0 0 0,0-1 1,-1 1-1,1 0 0,0 0 0,0-1 1,0 1-1,0 0 0,0-1 0,0 1 1,0-1-1,0 1 0,0-1 0,0 0 1,1 1-1,-1-1 0,0 0 0,0 0 1,0 0-1,0 0 0,0 0 0,1 0 0,-1 0 1,0 0-1,0 0 0,0 0 0,0-1 1,2 0-1,11-5-48,-1-1 1,-1-1 0,1 0-1,-1-1 1,-1 0-1,0-1 1,0 0-1,-1 0 1,0-1-1,-1-1 1,14-21 0,-22 32-16,0 0 1,-1 0-1,1 0 1,-1 0-1,1 1 1,-1-1 0,1-1-1,-1 1 1,1 0-1,-1 0 1,0 0-1,0 0 1,0 0 0,1 0-1,-1 0 1,-1-2-1,-1-5-3364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8:38.14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0 113 10344,'0'0'480,"95"-24"0,8 6 64,21 2 0,7 4-32,0 5 0,-6 3-152,0-2 0,-8 0 96,-18 0 0,-10-2-48,-17 2-8,-9 8-184,-15 2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8:40.83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371 55 3912,'0'0'5937,"-10"-4"-5536,4 1-332,2 1-21,0 1-1,-1-1 1,1 0-1,-1 1 1,1 0 0,-1 0-1,1 1 1,-1-1 0,0 1-1,1 0 1,-1 0-1,0 0 1,1 1 0,-1-1-1,-6 3 1,0 1 140,-1 0 0,1 1 1,0 0-1,0 1 0,-14 9 0,22-12-114,1-1-1,-1 0 1,0 1-1,1-1 1,-1 1 0,1-1-1,-1 1 1,1 0-1,0 0 1,1 1-1,-1-1 1,0 0 0,1 0-1,0 1 1,0-1-1,0 1 1,0-1-1,0 1 1,1-1 0,-1 1-1,1 0 1,1 6-1,-1-7-28,0 1-1,0-1 1,1 1-1,0-1 1,0 1-1,0-1 1,0 0 0,0 0-1,1 1 1,0-1-1,-1 0 1,1 0-1,0 0 1,0 0-1,1-1 1,-1 1-1,1-1 1,-1 1-1,1-1 1,0 0 0,0 0-1,0 0 1,0 0-1,0 0 1,0-1-1,0 0 1,1 1-1,-1-1 1,0 0-1,1-1 1,-1 1-1,1-1 1,-1 1 0,1-1-1,-1 0 1,1 0-1,0-1 1,-1 1-1,0-1 1,1 1-1,-1-1 1,1 0-1,-1-1 1,0 1-1,1 0 1,4-5 0,1 1 49,-1 0 1,-1-1-1,1 0 1,-1-1-1,-1 0 1,1 0 0,-1 0-1,0-1 1,0 0-1,-1 0 1,0 0 0,-1-1-1,0 0 1,0 0-1,-1 0 1,0 0 0,-1 0-1,0-1 1,2-12-1,-4 23-87,0-1 0,-1 0-1,1 0 1,0 0 0,0 0-1,0 0 1,0 0 0,0 0-1,0 0 1,0 0 0,0 0-1,0 0 1,0 0 0,0 0-1,-1 0 1,1 0 0,0 0-1,0 0 1,0 0 0,0 0-1,0 0 1,0 0 0,0 0-1,0 0 1,-1 0 0,1 0-1,0 0 1,0 0 0,0 0-1,0 0 1,0 0 0,0 0-1,0 0 1,0 0 0,0 0-1,0 0 1,-1 0 0,1 0-1,0 0 1,0 0 0,0 0-1,0 0 1,0 0 0,0-1-1,0 1 1,0 0 0,0 0-1,0 0 1,0 0 0,0 0-1,0 0 1,0 0 0,0 0-1,0 0 1,0 0 0,0-1-1,0 1 1,0 0 0,0 0-1,0 0 1,0 0 0,0 0-1,0 0 1,0 0 0,0 0-1,0 0 1,0-1 0,0 1-1,0 0 1,-6 8 241,-4 17-187,1 0-1,2 1 1,0 0-1,1 1 1,-1 29-1,-6 23 38,4-33-42,-26 115 76,25-125-57,-1-1 1,-23 49 0,31-78-48,-1 1 0,1-1 0,-1 1 0,-1-1 0,1 0 1,-1-1-1,-7 7 0,10-10-12,1-1 1,-1 1 0,0-1-1,0 1 1,0-1 0,0 0-1,0 0 1,-1 0 0,1-1-1,0 1 1,0 0 0,-1-1-1,1 1 1,0-1 0,-1 0-1,1 0 1,0 0 0,-1 0-1,1 0 1,0 0 0,-1-1-1,1 1 1,0-1 0,0 1-1,-1-1 1,-2-2 0,-3-1 19,1-1 0,-1 1 0,1-2 0,1 1 0,-1-1 0,1 0 0,0 0 0,0 0 0,-7-12 0,5 5 32,0 0-1,1-1 1,0 0 0,-6-21-1,12 32-45,1-1-1,-1 1 1,1 0-1,0-1 0,0 1 1,0-1-1,0 1 1,1 0-1,-1-1 0,1 1 1,0 0-1,0-1 1,0 1-1,0 0 0,1 0 1,-1 0-1,1 0 1,0 0-1,0 0 1,0 1-1,0-1 0,0 1 1,1-1-1,2-2 1,4-3 3,1 0 0,0 0 1,0 1-1,1 1 1,13-7-1,19-8 13,110-48 84,-83 43-118,70-37-1,-103 44-5,0-2-1,-2-2 0,45-37 0,-70 52 3,-1 0 0,0-1 0,0 0 0,-1 0 0,0 0 0,-1-1 0,0-1 0,-1 1 0,0-1 0,0 0 0,4-13 0,-10 23 1,1 0-1,-1 1 0,0-1 0,1 0 1,-1 0-1,0 0 0,0 0 0,0 0 1,0 0-1,0 1 0,0-1 0,0 0 1,0 0-1,0 0 0,0 0 0,-1 0 1,1-1-1,-1 2 0,1 0 1,0 0-1,-1 0 1,1-1-1,0 1 0,-1 0 1,1 0-1,-1 0 1,1 0-1,0 0 0,-1 0 1,1 0-1,0 0 1,-1 0-1,1 0 0,-1 0 1,1 0-1,0 1 1,-1-1-1,1 0 0,0 0 1,-1 0-1,1 0 1,0 1-1,-1-1 1,1 1-1,-28 22 26,27-23-26,-17 20-14,0 0-1,1 1 1,0 1 0,2 1 0,1 0 0,1 1 0,-19 49-1,31-70 7,0 0-1,0-1 1,1 1 0,-1 0-1,1 0 1,0-1-1,-1 6 1,7-1-58,8-10 30,-5-3 46,1 0-1,-1 0 1,-1-1-1,1 0 1,-1-1-1,0 0 1,-1 0-1,0-1 1,8-12 0,8-15 80,19-42 1,-33 61-56,1-1 15,-7 13-9,0 0 1,0 0 0,0 0 0,-1 0 0,0 0-1,0-1 1,0 1 0,-1 0 0,0-1 0,1-7-1,-12 47 58,7-21-97,2 0 1,0 0-1,0 0 0,1 0 1,1 0-1,0 0 0,3 13 1,3 10 2,-6-29-5,0 1 0,0 0 0,1 0 0,0-1 0,0 1 0,1-1 0,0 0 1,0 0-1,1 0 0,0 0 0,0 0 0,1-1 0,6 7 0,-10-12 1,0 0-1,0-1 0,0 1 1,0-1-1,0 1 0,0-1 1,0 0-1,0 1 1,0-1-1,1 0 0,-1 0 1,0 0-1,0 0 0,0 0 1,1 0-1,-1 0 0,0 0 1,0 0-1,0-1 0,0 1 1,1 0-1,-1-1 1,0 1-1,1-2 0,28-14 47,-29 15-44,11-6 50,-1-1-1,0-1 1,0 0-1,-1 0 1,0-1-1,-1 0 1,0-1-1,-1 0 1,14-23-1,-14 21 13,6-14 182,-10 23-157,-4 4-89,-1 0 0,1 0 0,0 0 0,0 0 0,0 0 0,0 0 1,0 0-1,0 0 0,0 0 0,-1 0 0,1 0 0,0 0 0,0 0 1,0 0-1,0 0 0,0 0 0,0 0 0,0 0 0,0 0 0,0 0 0,-1 0 1,1-1-1,0 1 0,0 0 0,0 0 0,0 0 0,0 0 0,0 0 0,0 0 1,0 0-1,0 0 0,0 0 0,0-1 0,0 1 0,0 0 0,0 0 1,0 0-1,0 0 0,0 0 0,0 0 0,0 0 0,0-1 0,0 1 0,0 0 1,0 0-1,0 0 0,0 0 0,0 0 0,0 0 0,0 0 0,0 0 0,0-1 1,0 1-1,0 0 0,0 0 0,1 0 0,-1 0 0,0 0 0,0 0 1,0 0-1,0 0 0,0 0 0,0 0 0,0 0 0,0 0 0,0 20 77,7 11-103,0-1 1,15 36-1,-21-64 27,-1 0-1,1 0 1,-1-1 0,1 1-1,0 0 1,0-1-1,0 1 1,0-1 0,0 1-1,0-1 1,1 0 0,-1 1-1,0-1 1,1 0-1,-1 0 1,1 0 0,-1 0-1,1 0 1,0 0-1,-1 0 1,1-1 0,0 1-1,-1 0 1,1-1-1,0 0 1,2 1 0,0-1 12,-1-1 1,1 1-1,-1-1 1,1 0 0,-1 0-1,0 0 1,1-1 0,-1 1-1,0-1 1,0 0-1,0 1 1,0-1 0,3-3-1,17-15 77,-2 0-1,0-2 0,34-45 0,24-27 260,-76 91-316,0 0 1,0 0-1,0 1 1,0-1-1,0 1 1,1 0-1,-1 0 1,1 0-1,5-2 1,-8 4-28,0 0-1,0 0 1,-1-1 0,1 1 0,0 0-1,0 0 1,0 0 0,-1 1 0,1-1-1,0 0 1,0 0 0,-1 0 0,1 0-1,0 1 1,0-1 0,-1 0 0,1 1-1,0-1 1,-1 1 0,1-1 0,0 1-1,0 0-6,0 1-1,0-1 1,0 1 0,0-1-1,0 1 1,0 0-1,0-1 1,-1 1 0,1 0-1,-1 0 1,1-1-1,-1 5 1,3 12 4,-2 0 0,0 0 0,-1 0 0,-1 0 0,-1-1 0,-1 1 0,0 0 0,-8 24 0,10-33 153,9-12-55,12-13-2,-18 14-87,78-73 296,-79 73-291,1 0 0,0 0 0,0 0 0,0 1 0,0-1 0,0 1 0,0 0 0,0 0 0,0-1 0,0 1-1,1 1 1,-1-1 0,0 0 0,1 0 0,-1 1 0,1 0 0,4-1 0,-4 1-3,-1 1 0,1 0 0,0 0 0,-1-1 0,1 2 0,-1-1 1,1 0-1,-1 0 0,1 1 0,-1-1 0,0 1 0,0 0 0,0 0 0,0 0 0,3 3 0,55 55-52,-59-59 19,-1-1 0,0 0 0,0 1 0,1-1 0,-1 1 0,0-1 0,1 1 0,-1-1-1,0 1 1,0-1 0,0 1 0,0-1 0,1 1 0,-1-1 0,0 1 0,0-1 0,0 1 0,0-1 0,0 1 0,0-1 0,0 1 0,-1-1 0,1 1 0,0-1 0,0 1 0,0-1 0,0 1 0,-1-1 0,1 1 0,0-1-1,0 0 1,-1 1 0,1-1 0,0 1 0,-1-1 0,1 0 0,0 1 0,-1-1 0,1 0 0,-1 1 0,0-1 0,-6 3-3560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8:41.02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0 14368,'0'0'1816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8:43.39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6 176 4912,'0'0'1808,"4"-11"-1211,25-100 1280,-27 103-1342,-1 0-1,1-1 0,-2 0 0,1-10 0,-1 19 180,0 0-672,1 0 0,-1 0-1,0 0 1,0 0-1,0 0 1,0 0-1,0 0 1,0 0 0,0 1-1,0-1 1,0 0-1,0 0 1,1 0 0,-1 0-1,0 0 1,0 0-1,0 0 1,0 0 0,0 0-1,0 0 1,0 0-1,1 0 1,-1 0-1,0 0 1,0 0 0,0 0-1,0 0 1,0 0-1,1 0 1,-1 0 0,0 0-1,0 0 1,0 0-1,0 0 1,0 0 0,0 0-1,0 0 1,1 0-1,-1 0 1,0 0-1,1-1 817,-4 11-214,-9 98 138,7-44-461,-8 103 494,-2 21 487,13-155-801,3-21 28,-1-11-511,0-1-1,0 0 1,0 0 0,0 0 0,0 0 0,0 0-1,0 0 1,0 0 0,0 0 0,0 1-1,0-1 1,1 0 0,-1 0 0,0 0 0,0 0-1,0 0 1,0 0 0,0 0 0,0 0 0,0 0-1,0 0 1,0 0 0,0 0 0,0 0-1,1 1 1,-1-1 0,0 0 0,0 0 0,0 0-1,0 0 1,0 0 0,0 0 0,0 0-1,0 0 1,1 0 0,-1 0 0,0 0 0,0 0-1,0 0 1,0 0 0,0 0 0,0 0 0,0-1-1,0 1 1,1 0 0,-1 0 0,0 0-1,0 0 1,0 0 0,0 0 0,0 0 0,0 0-1,0 0 1,0 0 0,0 0 0,0 0-1,0 0 1,1-1 0,-1 1 0,0 0 0,0 0-1,0 0 1,0 0 0,9-11 158,10-12 52,1 0 0,28-24 0,-42 43-197,-1 0-1,1 1 1,0 0-1,0 0 1,0 0 0,0 0-1,1 1 1,-1 0 0,1 1-1,-1-1 1,8 1-1,-1 0 25,0 0 0,0 1 0,-1 1 0,1 0 0,13 3 0,-23-3-48,1 0-1,0 0 1,-1 0 0,0 1-1,1-1 1,-1 1-1,0 0 1,0 0-1,0 0 1,0 1 0,0-1-1,0 1 1,-1-1-1,1 1 1,-1 0-1,0 0 1,0 0 0,0 0-1,0 1 1,0-1-1,-1 0 1,0 1-1,1-1 1,-1 1 0,1 6-1,-1-4-3,0 0 1,-1 0-1,1 0 0,-1 0 0,0 0 1,-1 0-1,0-1 0,0 1 0,0 0 1,0 0-1,-1 0 0,0-1 0,0 1 0,-1-1 1,-3 7-1,3-7 4,-1-1 0,1 0 0,-1-1 0,0 1 0,0-1 0,0 0 0,0 0 0,0 0 0,-1 0 0,1-1 0,-1 1 0,0-1 1,0 0-1,0-1 0,0 1 0,0-1 0,0 0 0,0-1 0,-10 1 0,-6-1 53,-1-1 0,0 0 0,-29-8 1,46 8-44,1 0 15,0 0 0,0 0 0,0-1 0,1 1 0,-1-1 0,0 0 0,1 0 0,0 0 0,-1-1 0,-4-4 0,7 6-18,0 1 0,1-1 0,-1 0 0,0 1 1,1-1-1,-1 0 0,1 0 0,-1 0 0,1 1 0,-1-1 0,1 0 1,-1 0-1,1 0 0,0 0 0,-1 0 0,1 0 0,0 0 1,0 0-1,0 0 0,0 0 0,0 0 0,0 0 0,0 0 0,0 0 1,0 0-1,0 0 0,0 0 0,1 0 0,-1 1 0,0-1 0,1 0 1,-1 0-1,1 0 0,-1 0 0,1 0 0,-1 1 0,1-1 1,0 0-1,-1 0 0,1 1 0,0-1 0,0 0 0,-1 1 0,1-1 1,0 1-1,2-1 0,-2 0-9,1 0 0,0 1 0,0-1 0,0 1-1,0 0 1,0-1 0,1 1 0,-1 0 0,0 0 0,0 0 0,0 1 0,3 0 0,11 0-1,48-6 3,-40 4 8,1 0 0,-1-2 0,-1-1-1,37-11 1,-37 8 16,0-2-1,-1-1 1,1 0-1,-2-2 1,0 0-1,0-2 1,28-24-1,-39 27 17,0-1-1,-1 0 0,0 0 1,10-22-1,-5 11 40,-11 29 115,1 16-172,0 26-58,-4-5-3,0 17-14,1-55 42,-1-1 0,1 1 0,0-1 0,0 1 0,1-1 0,-1 1 0,1-1-1,0 0 1,0 0 0,4 5 0,-5-8 4,0 0 1,0 0-1,0 0 0,1 0 0,-1 0 0,0-1 0,0 1 0,1-1 0,-1 1 1,0-1-1,1 1 0,-1-1 0,0 0 0,1 0 0,-1 1 0,0-1 1,1 0-1,-1 0 0,1 0 0,-1-1 0,0 1 0,1 0 0,-1 0 0,0-1 1,1 1-1,-1-1 0,2 0 0,39-20 67,-35 17-48,11-7 48,-1-1 0,0 0 0,0-1 0,-1-1 0,-1-1 0,14-16 0,-29 31-63,0-1 0,0 1 1,0 0-1,0-1 0,0 1 0,0 0 1,0 0-1,1-1 0,-1 1 1,0 0-1,0 0 0,0-1 0,1 1 1,-1 0-1,0 0 0,0-1 0,1 1 1,-1 0-1,0 0 0,0 0 1,1 0-1,-1 0 0,0-1 0,1 1 1,-1 0-1,0 0 0,1 0 0,-1 0 1,0 0-1,1 0 0,-1 0 1,0 0-1,0 0 0,1 0 0,-1 0 1,0 0-1,1 0 0,-1 1 0,0-1 1,1 0-1,-1 0 0,0 0 0,0 0 1,1 0-1,-1 1 0,1-1 1,-1 1-3,0 0 0,0 0 1,1 0-1,-1 0 1,0 0-1,0 0 1,0 0-1,0-1 1,0 1-1,0 0 1,0 0-1,0 0 1,0 0-1,0 0 1,-1 0-1,1 1 1,-29 95 17,19-56-25,-3-1 1,-22 50-1,31-81 0,-18 38-9,-2-1 0,-46 67 1,65-106 9,-1-1 0,0 0 1,0-1-1,-11 8 0,0 0 35,16-12-29,1-1 1,-1 1 0,0-1-1,0 0 1,0 1 0,0-1 0,0 0-1,0 0 1,0 1 0,0-1-1,0 0 1,0 0 0,0 0 0,0 0-1,0 0 1,0 0 0,0 0 0,0-1-1,0 1 1,0 0 0,0-1-1,0 1 1,0 0 0,0-1 0,0 1-1,0-1 1,0 0 0,1 1-1,-1-1 1,0 0 0,0 1 0,1-1-1,-2-1 1,-1-1 11,0 0-1,0-1 0,1 1 1,-1-1-1,1 1 1,-3-8-1,2 5 1,2 0 0,-1 0 0,1-1 0,0 1 0,0-1 0,1 1 0,0-1 0,0 1 0,0-1 0,1 1 0,0-1 0,0 1 0,1 0 0,4-12 0,-3 10 4,1 0 0,-1 1-1,2-1 1,-1 1 0,1 0-1,0 0 1,1 1 0,-1-1 0,1 1-1,1 0 1,7-5 0,9-5 13,2 0 1,0 2 0,1 1-1,0 1 1,1 1 0,29-7-1,-45 16-36,1 0-1,-1 1 1,1 0-1,0 1 1,0 0-1,-1 1 1,1 0 0,0 1-1,-1 1 1,19 5-1,-28-7 2,-1-1 0,1 1 0,-1 0 0,0 0 0,1 0-1,-1 0 1,0 0 0,0 0 0,1 0 0,-1 0 0,0 1 0,0-1 0,0 0-1,0 0 1,-1 1 0,1-1 0,0 1 0,-1-1 0,1 1 0,0-1 0,-1 1-1,0 0 1,1-1 0,-1 4 0,0 1-778,1-1-1,-2 1 1,1 0 0,-2 10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8:47.70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0 664 4512,'0'0'7760,"10"0"-7451,17 0 137,27 4 0,-44-4-281,-1 0 0,1 0 0,14-3 0,13 0 152,-32 3-248,0 0 0,0 0 0,0-1 0,0 0 0,0 0 0,0 0 0,-1 0 0,1-1 0,0 0 1,-1 0-1,1 0 0,-1-1 0,0 1 0,0-1 0,0 0 0,0 0 0,0-1 0,-1 1 0,1-1 0,-1 0 0,3-4 0,-5 6-34,0 1 0,-1-1-1,1 0 1,0 0 0,-1 0 0,0 0 0,1 0-1,-1 0 1,0 0 0,0 0 0,0 0 0,0 0 0,0 0-1,-1 0 1,1 0 0,-1 0 0,1 0 0,-1 0 0,0 0-1,1 1 1,-3-4 0,1 2 0,1 0 0,-1 0 0,1 1 1,-1-1-1,0 1 0,0-1 0,0 1 0,-1 0 0,1 0 0,-1 0 0,1 0 0,-5-2 0,-1 0 29,1 2 0,-1-1-1,0 1 1,0 0-1,-13-1 1,17 2-33,-1 2 1,1-1 0,-1 0 0,1 1 0,0 0-1,-1 0 1,1 0 0,0 0 0,0 1 0,0 0 0,0 0-1,-4 2 1,3-1 1,1 0 1,0 1-1,-1-1 0,2 1 0,-1-1 0,0 1 1,1 0-1,0 1 0,0-1 0,-5 10 0,2-1 88,1 0 0,-8 27 0,13-38-101,-1 1 1,1 0-1,0-1 0,-1 1 1,1-1-1,1 1 0,-1 0 1,0-1-1,0 1 0,1 0 0,0-1 1,-1 1-1,1-1 0,0 1 1,0-1-1,1 0 0,-1 1 1,0-1-1,1 0 0,-1 0 0,1 0 1,0 0-1,-1 0 0,1 0 1,0-1-1,4 4 0,-1-2 6,0 0 0,0 0-1,0 0 1,0-1 0,0 0-1,1 0 1,-1 0-1,1-1 1,-1 0 0,1 0-1,6 1 1,13-1 79,0 0 0,0-1 0,1-1 0,-1-2 0,-1-1 0,40-10 0,-38 6-22,-5 1 28,30-13 1,-44 17-94,-1 0 1,1-1-1,-1-1 1,0 1 0,0-1-1,0 0 1,-1 0-1,7-8 1,11-14 34,-14 18-33,-1-1 0,0-1 0,0 1 0,-1-1 0,0 0 0,8-20 0,2-18 34,-3 0-1,-1-1 0,-3-1 0,-2 0 0,-2 0 0,-2-55 0,-6 90-12,-3 22-69,-6 31-67,9-30 96,-9 32-34,-3 5-29,2 1 0,-9 68 0,1 76-211,20-186 270,0 0 0,0 0 0,0 1 0,0-1 0,1 0 0,-1 0 0,1 0 0,0 0 0,0 0 0,0 0 0,1 0 0,-1 0 0,0-1 0,1 1 0,0 0 0,0-1 0,0 1 0,0-1 0,0 0 0,0 1 0,1-1 0,-1 0 0,1 0 0,-1-1 0,1 1 0,5 2 0,0 0 23,0-1 0,0 0 0,0 0 0,1-1 0,-1 0 1,1 0-1,-1-1 0,15 0 0,-5 0 24,-1-2 0,1 0 0,-1-1 0,1-1 0,-1-1-1,0 0 1,0-1 0,-1-1 0,1-1 0,-1 0 0,-1-1 0,27-18 0,-40 25-40,0-1 0,-1 0 1,1 0-1,-1 0 0,1 1 1,-1-1-1,0 0 0,0-1 1,0 1-1,0 0 0,0 0 0,0 0 1,-1-1-1,1 1 0,-1 0 1,1-1-1,-1 1 0,0-5 1,0 1 11,-1-1 1,0 0 0,0 1 0,0-1 0,-4-9-1,5 15-10,-1 0-1,1 0 1,-1 0-1,0 0 1,1 0-1,-1 0 0,0 0 1,0 0-1,0 0 1,1 0-1,-1 1 1,0-1-1,0 0 0,0 0 1,0 1-1,-1-1 1,1 1-1,0-1 1,0 1-1,0 0 0,0-1 1,0 1-1,-1 0 1,1 0-1,-2 0 1,1-1 4,-1 1-1,1 0 1,0 1 0,-1-1 0,1 0 0,0 1 0,-1-1 0,1 1 0,0 0 0,0-1 0,0 1 0,-3 2 0,0 1-3,0 1 0,0-1 0,0 1-1,1 1 1,0-1 0,0 0 0,0 1 0,0 0 0,1 0 0,0 0-1,1 1 1,-1-1 0,1 0 0,0 1 0,1 0 0,-1-1 0,1 1-1,1 0 1,-1 0 0,1 0 0,1 0 0,-1-1 0,1 1 0,0 0-1,0 0 1,1-1 0,4 11 0,-5-15-4,0 1 0,0-1 1,0 0-1,1 0 0,-1 1 0,1-1 1,0 0-1,-1-1 0,1 1 0,0 0 0,0 0 1,0-1-1,0 1 0,0-1 0,1 0 1,1 2-1,2-1 6,0-1 0,0 1 1,1-1-1,-1-1 0,12 1 1,5-1 0,0-1 0,0-1 0,0-1 1,0-1-1,26-9 0,112-43 84,-81 26-24,109-35 198,-180 57-254,-8 5-15,-7 6 4,-52 26 57,43-22-50,0 0 0,1 1 0,-16 11 0,25-15-9,-4 2 3,1 0-1,0 1 1,0 0-1,1 0 0,-9 11 1,14-16-7,1 1 1,0-1-1,-1 0 1,1 0-1,0 1 1,0-1-1,1 1 1,-1-1-1,0 1 1,1-1-1,-1 1 1,1-1-1,0 1 1,0-1-1,0 1 1,0 0 0,1-1-1,-1 1 1,1-1-1,-1 1 1,1-1-1,0 1 1,0-1-1,0 0 1,0 1-1,3 3 1,-1-1-3,1 1 0,-1-1-1,1 0 1,0 0 0,1 0 0,-1 0 0,6 4 0,-7-8 4,0 1 0,0 0 0,-1-1 0,1 0 0,0 1 0,1-1 0,-1 0 0,0-1 0,0 1 0,0 0 0,1-1 1,-1 0-1,0 0 0,0 0 0,7-1 0,2-1 4,1 0-1,-1-2 1,0 1 0,1-2 0,-2 1 0,1-2 0,0 1 0,-1-2-1,0 1 1,-1-2 0,0 1 0,12-12 0,2-5 25,-1-1 1,-1-1-1,27-41 0,-33 41-3,-1-1-1,-1 0 0,19-53 1,17-91 67,-37 118 118,10-95 1,-22 139-161,0 8-44,-1 0 0,0 0 0,0 0 0,1 0 1,-1 0-1,0 0 0,0 0 0,0 0 1,0 0-1,0 0 0,-1 0 0,1 0 1,0 0-1,0 0 0,-1 0 0,1 0 0,0 0 1,-1 0-1,1 0 0,-1 0 0,1 1 1,-1-1-1,1 0 0,-2-1 0,-11 41 34,-15 180-135,8-49 10,12-111-87,-3 97 0,11-150 155,0-1 0,0 0-1,1 0 1,0 0-1,0 0 1,4 10 0,-5-14 20,1 0-1,-1 0 1,0 0 0,1 0 0,-1-1 0,1 1 0,-1 0-1,1 0 1,0 0 0,-1 0 0,1 0 0,0-1 0,0 1 0,-1 0-1,1-1 1,0 1 0,0-1 0,0 1 0,0-1 0,0 1-1,0-1 1,0 1 0,0-1 0,0 0 0,0 0 0,0 0 0,0 1-1,0-1 1,0 0 0,0 0 0,0 0 0,0 0 0,0-1-1,0 1 1,0 0 0,0 0 0,0-1 0,2 0 0,18-8 74,0-2 1,-1 0-1,0-1 1,33-27-1,61-72 504,-97 96-523,-12 10 2,1 0-1,-1 0 1,-1 0-1,9-12 1,-15 42-44,2-11-30,-2 0 9,-1 7-16,1 0 0,1 0 0,1 29 0,0-45 15,1-1 1,-1 1 0,1 0-1,0-1 1,0 1-1,0-1 1,1 0 0,-1 1-1,1-1 1,0 0 0,1 0-1,-1 0 1,1 0-1,-1-1 1,1 1 0,0-1-1,0 1 1,1-1-1,-1 0 1,1 0 0,7 4-1,-7-5 7,1-1 0,0 1-1,0-1 1,0 0 0,0 0-1,0-1 1,0 1 0,0-1-1,0 0 1,0 0 0,-1-1-1,1 0 1,0 0 0,8-2-1,2-2 24,0-1-1,0 0 0,16-9 0,-27 12 2,1 0 1,-1 0-1,0 0 1,0 0-1,0-1 1,0 0-1,6-7 1,-7 7 135,-6 8-89,-11 8 2,12-11-72,0 0 0,0 1 0,-1-1 0,1 1 1,0-1-1,0 1 0,1 0 0,-1 0 0,0 0 0,1 0 1,-1 0-1,1 0 0,-1 0 0,1 0 0,0 1 1,0-1-1,0 0 0,0 1 0,1-1 0,-1 1 1,1-1-1,-1 1 0,1-1 0,0 1 0,0-1 0,0 1 1,0-1-1,0 1 0,1 0 0,-1-1 0,1 1 1,0-1-1,-1 0 0,1 1 0,0-1 0,1 0 1,-1 1-1,2 2 0,-1-4 2,-1 1-1,1-1 1,-1 1-1,1-1 1,0 0 0,0 0-1,0 0 1,0 0-1,0 0 1,0 0 0,0 0-1,0-1 1,0 1 0,0-1-1,0 1 1,1-1-1,-1 0 1,0 0 0,0 0-1,0 0 1,1 0 0,-1-1-1,0 1 1,0-1-1,0 1 1,3-2 0,-3 2 0,1-1 1,0 0 0,0 0-1,0 0 1,-1 0 0,1-1 0,0 1-1,-1-1 1,1 1 0,-1-1-1,0 0 1,1 0 0,-1 0 0,0 0-1,0-1 1,0 1 0,-1 0-1,1-1 1,1-3 0,-1 0 14,-1 0-1,0 0 1,0 0 0,0 0 0,-1 0 0,0-11-1,-1 14 0,1 1 0,0-1 0,-1 0-1,1 1 1,-1-1 0,0 1 0,0-1 0,0 1-1,0-1 1,0 1 0,0 0 0,-1-1-1,1 1 1,-1 0 0,0 0 0,1 0 0,-1 0-1,-3-1 1,5 3-15,0-1 0,0 1 1,0 0-1,0 0 0,0 0 0,0 0 0,0 0 0,0-1 0,0 1 1,0 0-1,0 0 0,0 0 0,0 0 0,0-1 0,0 1 0,0 0 1,0 0-1,0 0 0,0 0 0,0 0 0,1-1 0,-1 1 0,0 0 0,0 0 1,0 0-1,0 0 0,0 0 0,0 0 0,0 0 0,0-1 0,1 1 1,-1 0-1,0 0 0,0 0 0,0 0 0,0 0 0,0 0 0,0 0 0,1 0 1,-1 0-1,0 0 0,0 0 0,0 0 0,0 0 0,0 0 0,1 0 1,-1 0-1,0 0 0,0 0 0,0 0 0,0 0 0,1 0 0,18-5 28,25-1-37,-26 7 14,1 0 0,0 1 0,35 9 0,-51-9-4,1-1 1,-1 1-1,0-1 0,1 1 0,-1 0 1,0 0-1,0 1 0,-1-1 1,1 1-1,0-1 0,-1 1 1,1 0-1,-1 0 0,0 0 1,0 0-1,0 0 0,0 0 1,2 7-1,-1-2 35,-1 1-1,1-1 1,-1 1 0,-1-1 0,0 1-1,1 15 1,25-40 164,-26 15-200,19-14 78,0 0 0,0 2 0,2 0 0,-1 2 0,29-11 0,-47 21-69,0 1 0,-1 0 0,1 0 0,0 0 0,0 0 0,0 0 0,0 1 0,0-1 0,0 1 0,6 2-1,32 13 59,-30-11-36,64 30 175,-72-30-241,-5-9-158,0 3 118,1-1 0,-1 1 1,1-1-1,-1 1 0,1 0 1,-1 0-1,0 0 0,1 0 1,-1 0-1,-2 0 0,-5-4-139,-17-9-3383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8:47.99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58 95 11256,'0'0'701,"-11"-1"-353,-36-5 483,172-11-574,438-41 471,-55 45-1736,-495 13-8353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3:28.0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262 387 5320,'0'0'10361,"-4"-10"-9940,2 7-392,-3-11 220,-2 1 0,0 0 0,0 0 0,-12-14-1,0 4 194,-98-109 2623,111 125-2811,0 0-1,1 0 1,0-1-1,1 1 1,-6-14-1,5 12 127,1 0-1,-1 0 0,-10-12 1,15 20-333,-1 0 1,0 0-1,1-1 1,-1 1-1,1 0 0,-1 0 1,1-1-1,0 1 1,-1 0-1,1-1 1,0 1-1,0-2 1,-4-13 523,143 274 930,-92-166-1360,26 65-16,-59-126-88,26 29 139,-44-70-91,1 0 0,-3-20 1,-3-8-47,-3-8 64,2 1 0,2-1-1,-3-66 1,10 98-74,2-1 1,0 0-1,1 0 0,0 1 1,1-1-1,1 1 0,0 0 1,1 0-1,1 0 0,0 1 1,12-20-1,-16 30-24,-1 1-1,0 0 0,1 0 1,0-1-1,0 1 1,-1 1-1,1-1 1,0 0-1,1 0 1,-1 1-1,0-1 0,0 1 1,1 0-1,-1-1 1,0 1-1,1 0 1,0 1-1,-1-1 1,1 0-1,-1 1 0,1-1 1,0 1-1,4 0 1,10-2-686,-12 1-2622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8:51.11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55 477 5416,'0'0'4930,"6"-10"-4508,79-164 1722,-24 28-731,-33 76-570,-25 62-644,0 1 0,0-1 0,1 1 0,0 0 0,0 1-1,1-1 1,5-6 0,-13 53 507,-9 42-545,-5 0 1,-3-1 0,-47 123-1,47-152-57,-1 0 0,-3-2 0,-32 51 0,26-58 251,30-43-308,19-9 161,31-34 43,-3-2 0,77-91 0,-37 34-3,26-34-12,-98 117-195,-2 0 0,0-1 0,-1 0 1,-1-1-1,0 0 0,12-42 0,-13 30 11,-5 19-9,-1 0 0,0 0 0,-1 0 1,1-20-1,-3 33-39,3-16 17,-4 12-12,-4 9-6,1 1-3,1 0 0,-1 0 0,1 0 0,-3 10 0,-2 7 0,-33 85-39,35-88 26,0 0 1,1 0-1,-3 37 1,6-33-2,0-8-9,0-1 1,1 1-1,1 0 1,1 0-1,3 18 1,-4-31 23,-1 0-1,0 0 1,1 0 0,-1 0 0,1 0 0,0 0 0,-1 0 0,1-1 0,0 1-1,0 0 1,0 0 0,1-1 0,-1 1 0,0-1 0,1 1 0,-1-1-1,1 0 1,-1 0 0,1 1 0,-1-1 0,1 0 0,0 0 0,0 0 0,-1-1-1,1 1 1,0 0 0,0-1 0,0 1 0,0-1 0,0 0 0,0 1 0,0-1-1,0 0 1,0 0 0,0-1 0,0 1 0,0 0 0,0 0 0,0-1-1,-1 0 1,1 1 0,2-2 0,17-6 41,25-14 0,-19 9 11,-10 3 21,-1 0-1,0 0 0,-1-2 1,0 0-1,0 0 0,15-19 1,-11 15 94,-12 17-140,-5 11-66,2 73-61,-3-76 92,0-1 0,1 1 0,0 0 0,1 0 0,0-1 0,0 1-1,6 9 1,-8-17 13,-1 0 0,1 1 0,-1-1 0,1 0-1,0 0 1,0 0 0,0 0 0,-1 0 0,1-1-1,0 1 1,0 0 0,0 0 0,0-1 0,0 1-1,0 0 1,0-1 0,1 1 0,-1-1-1,0 1 1,0-1 0,0 0 0,1 1 0,-1-1-1,0 0 1,0 0 0,0 0 0,1 0 0,-1 0-1,0 0 1,0 0 0,1-1 0,-1 1 0,0 0-1,0-1 1,0 1 0,1-1 0,-1 1 0,0-1-1,1 0 1,4-3 25,0-1-1,0 1 1,-1-1 0,1-1-1,5-6 1,-5 5-25,7-7 31,64-74 359,-69 73-299,1-3 108,-6 19-133,-3 12-58,-2 9-3,1-16-8,0 1-1,1 0 0,0 0 0,0-1 1,0 1-1,1 0 0,1 7 0,2 3 7,-4-12 9,1 0 0,0 0 0,0-1 0,1 1 0,0 0 0,3 6 1,-5-10-11,1 0 1,0 0-1,0 0 1,-1-1-1,1 1 1,0 0-1,0-1 1,0 1-1,0 0 1,-1-1 0,1 0-1,0 1 1,0-1-1,0 1 1,0-1-1,0 0 1,0 0-1,0 1 1,0-1-1,0 0 1,1 0 0,-1 0-1,0 0 1,0 0-1,0-1 1,0 1-1,0 0 1,0 0-1,0-1 1,0 1-1,0 0 1,0-1 0,0 1-1,-1-1 1,1 0-1,0 1 1,1-1-1,12-8 60,0 0-1,0-1 1,-1 0-1,15-15 1,-28 24-60,1 1 0,-1-1 0,1 1 1,-1-1-1,1 1 0,-1-1 1,1 1-1,-1-1 0,1 1 1,0-1-1,-1 1 0,1 0 0,0-1 1,-1 1-1,1 0 0,0 0 1,-1 0-1,1-1 0,0 1 0,1 0 1,-2 0-6,0 1 0,1-1 0,-1 0 0,0 1 0,1-1 0,-1 0 0,0 1 0,1-1 0,-1 1 0,0-1 0,0 0 0,0 1 0,0-1-1,1 1 1,-1-1 0,0 1 0,0-1 0,0 1 0,0-1 0,0 1 0,0-1 0,0 0 0,0 2 0,-5 34-11,4-30 3,-2 7-7,1-5 11,1 0 1,0 0-1,0 0 0,1 15 0,0-21 1,0-1-1,0 0 0,0 0 1,1 0-1,-1 0 0,0 1 1,1-1-1,-1 0 0,1 0 1,-1 0-1,1 0 0,-1 0 1,1 0-1,0 0 0,-1 0 1,1 0-1,0 0 0,0 0 1,0-1-1,0 1 0,0 0 1,0-1-1,0 1 0,0 0 1,0-1-1,0 1 0,0-1 1,0 1-1,0-1 0,0 0 1,1 0-1,-1 1 0,0-1 1,0 0-1,0 0 0,1 0 1,-1 0-1,0 0 0,0-1 1,2 1-1,13-3 3,1-1 1,-1 0 0,0-2-1,0 0 1,0 0-1,-1-1 1,0-1-1,-1-1 1,1 0-1,19-17 1,-31 23 11,-1 1-3,1 0-1,-1 0 0,1 0 1,-1 0-1,0-1 0,0 1 1,0-1-1,0 0 0,0 1 1,-1-1-1,1 0 0,-1 0 1,0 0-1,2-5 0,-30 20 81,24-10-94,-1-1-1,1 1 1,0 0 0,0 0 0,1 0-1,-1 0 1,0 0 0,1 1 0,-1-1-1,1 1 1,0-1 0,0 1 0,0 0-1,0 0 1,0 0 0,0 0 0,1 1-1,0-1 1,0 0 0,0 1-1,0-1 1,0 0 0,1 1 0,-1-1-1,1 1 1,0-1 0,0 1 0,0 0-1,0-1 1,1 0 0,0 1 0,-1-1-1,1 1 1,1-1 0,1 5 0,-1-5-5,0 0 1,0 0 0,0 0-1,0 0 1,0 0 0,1 0-1,0-1 1,-1 1 0,1-1-1,0 0 1,5 3-1,-6-4 9,1 0-1,-1 0 0,0-1 1,1 1-1,-1-1 0,1 0 1,-1 0-1,1 0 0,-1 0 0,1 0 1,-1 0-1,1-1 0,-1 1 1,0-1-1,1 1 0,-1-1 0,0 0 1,5-2-1,4-3 4,-1-1 1,0 0-1,0 0 0,0-1 1,-1 0-1,0-1 1,-1 0-1,0 0 0,0-1 1,-1 0-1,-1 0 1,8-14-1,-2-1 21,0 0 1,-2 0-1,-1-1 1,8-38-1,-12 41 15,0 0 0,-1 0-1,-2 0 1,0-1 0,-2 1 0,-2-30 0,2 52-37,0 1 1,0 0 0,0-1-1,0 1 1,0-1 0,-1 1-1,1-1 1,0 1 0,0-1-1,0 1 1,0 0-1,0-1 1,-1 1 0,1-1-1,0 1 1,0 0 0,-1-1-1,1 1 1,0 0 0,-1-1-1,1 1 1,0 0 0,-1-1-1,-7 6 33,-4 17-19,-4 14-39,1 0 0,2 0 0,2 1 0,1 1 0,2 0 0,-3 42 0,10-68-10,-9 77-207,9-82 138,-1 1-1,0-1 1,0 0-1,-1 0 1,0 0 0,0 0-1,0 0 1,-9 12-1,4-12-2992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9:27.52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32 8136,'0'0'6506,"11"13"-5947,0-1-398,-5-7-87,-1 1-1,0 0 1,0 0 0,-1 0-1,0 0 1,0 1 0,0-1-1,-1 1 1,1 0 0,-2 1-1,1-1 1,1 11 0,-1-2 264,-2 0 1,-1 0 0,0 0 0,0 0 0,-2 0 0,0 0 0,-1-1 0,0 1 0,-11 27 0,8-11 1999,6-32-2309,0 0 0,0 0 0,1 0-1,-1 0 1,0 0 0,0 0 0,1 0 0,-1 0-1,0 1 1,0-1 0,1 0 0,-1 0 0,0 0-1,0 0 1,1-1 0,-1 1 0,0 0 0,0 0-1,1 0 1,-1 0 0,0 0 0,0 0-1,1 0 1,-1 0 0,0 0 0,0-1 0,0 1-1,1 0 1,-1 0 0,0 0 0,0 0 0,0-1-1,0 1 1,1 0 0,-1 0 0,0-1 0,0 1-1,0 0 1,0-1 0,11-9 198,44-64 234,-32 41-230,1 1 0,38-38-1,-57 66-204,3-5 50,0 1 0,1 0 0,1 1 0,-1 0 0,1 0 0,16-7 0,-25 13-68,0 0 1,1 1-1,-1 0 1,0-1 0,1 1-1,-1 0 1,1 0 0,-1-1-1,1 1 1,-1 0-1,0 0 1,1 1 0,-1-1-1,1 0 1,-1 0 0,0 1-1,1-1 1,-1 1-1,0-1 1,1 1 0,1 1-1,-1 0 2,1 0 0,-1 0 0,0 0 0,1 1 0,-1-1 0,-1 0 0,1 1 0,0 0 0,2 4 0,0 2 10,0 1 1,-1-1-1,0 1 1,-1 0-1,2 15 1,3 62 136,-7-83-149,4 7 211,7-23-77,10-19-22,-7 9-41,0 1 0,1 0 0,2 1 1,0 1-1,29-26 0,-43 44-71,-1-1 1,0 1-1,1 0 0,-1 0 1,1 0-1,-1 0 0,1 0 1,-1 0-1,1 1 0,-1-1 1,1 1-1,0 0 0,-1 0 1,1 0-1,0 0 0,-1 0 1,1 1-1,0-1 0,-1 1 1,1-1-1,-1 1 0,1 0 1,3 2-1,-1-1-3,-1 1-1,1-1 1,-1 1 0,0 0 0,0 1 0,0-1-1,0 1 1,-1-1 0,0 1 0,1 0-1,2 6 1,-1-1 1,0 0 0,-1 1-1,0 0 1,0 0 0,-1 0-1,2 11 1,-1 6 28,1 30 0,-1 24 92,-4-80-105,0 0 0,0 1 0,0-1 0,0 1 0,0-1 0,0 0 0,0 1 0,0-1 0,0 0 0,0 1 0,1-1 0,-1 0 0,1 1 0,-1-1 0,1 0 1,0 0-1,-1 0 0,1 1 0,0-1 0,0 0 0,0 0 0,-1 0 0,1 0 0,2 1 0,0-1 11,0-1 1,0 1-1,0-1 0,0 0 0,0 0 0,0 0 1,0-1-1,0 1 0,0 0 0,0-1 1,3-1-1,12-3 2,0-2 0,0 1 0,32-19 0,16-6-914,-54 27 402,-1-1 0,1 1-1,-1-2 1,-1 0 0,1 0 0,-1-1 0,0 0 0,0-1 0,11-11 0,8-15-1562,1 3 0,47-39 0,-64 64 2206,-13 14 375,-15 21 343,13-26-897,0 0 69,-5 10 263,-1 0 0,2 1 0,-9 25 0,14-37-224,0 1 0,0 0 0,0-1 0,1 1 0,-1 0 0,1 0 0,0-1 1,0 1-1,0 0 0,0 0 0,0 0 0,0-1 0,1 1 0,0 0 0,-1 0 0,1-1 0,0 1 1,0-1-1,0 1 0,1-1 0,-1 1 0,1-1 0,-1 1 0,1-1 0,0 0 0,0 0 0,0 0 1,3 2-1,-4-3-54,0-1 0,0 1 0,0-1 0,0 0 0,1 0 0,-1 0 0,0 1 0,0-1 0,0 0 0,0 0 0,0-1 0,0 1 0,0 0 0,1 0 0,-1 0 0,0-1 0,0 1 0,0 0 0,0-1 0,0 1 0,0-1 0,0 0 0,0 1 0,0-1 1,-1 0-1,3-1 0,0 0 40,0-1 0,0 0 0,0 0 0,0 0 0,-1-1 0,4-4 1,1-3 103,-1 0 0,0 0 0,-1-1 0,0 0 1,-1 0-1,0 0 0,-1 0 0,0-1 0,2-24 1,-9 49 839,4 4-975,2 0 0,0 0 1,0 0-1,2-1 0,0 1 0,0-1 1,2 0-1,0 0 0,12 22 1,-17-35-42,1 0 1,-1 0 0,1 0 0,-1 0 0,1 0 0,0 0 0,0 0 0,0 0 0,0-1 0,0 1-1,0-1 1,0 0 0,0 1 0,0-1 0,1 0 0,-1 0 0,1-1 0,2 2 0,-1-2 2,-1 1 1,1-1 0,0 0 0,0-1-1,-1 1 1,1-1 0,0 1-1,-1-1 1,1 0 0,-1 0 0,5-3-1,4-2 26,0 0-1,-1-1 1,1-1-1,-2 0 0,20-19 1,-12 8 41,-1-1 0,0-1 1,-2-1-1,0 0 0,14-31 1,-29 53-82,18-30 361,-18 30-347,0 0 0,1-1-1,-1 1 1,0 0 0,0 0 0,1-1 0,-1 1 0,0 0 0,1 0 0,-1 0-1,0-1 1,0 1 0,1 0 0,-1 0 0,0 0 0,1 0 0,-1 0-1,0-1 1,1 1 0,-1 0 0,1 0 0,-1 0 0,0 0 0,1 0-1,-1 0 1,0 0 0,1 0 0,0 1 0,-1-1 2,1 1 0,0 0 1,-1 0-1,1 0 0,-1-1 1,1 1-1,-1 0 0,1 0 0,-1 0 1,0 0-1,1 0 0,-1 0 1,0 0-1,0 0 0,0 0 0,0 1 1,5 28 28,-2 1 1,-1 0-1,-1-1 1,-2 1 0,-7 46-1,8-73-34,-1 0-1,0-1 1,0 1 0,0 0-1,0-1 1,0 1 0,-1 0-1,0-1 1,0 0-1,0 1 1,0-1 0,0 0-1,-1 0 1,1 0 0,-1 0-1,0-1 1,0 1-1,0-1 1,0 0 0,0 1-1,-1-2 1,1 1 0,-1 0-1,1-1 1,-1 1-1,0-1 1,1 0 0,-1 0-1,0 0 1,0-1 0,0 1-1,1-1 1,-1 0 0,0 0-1,0-1 1,0 1-1,-6-2 1,1-1 12,0 0-1,0 0 1,0-1-1,0 0 1,0 0-1,-12-10 1,17 12-3,1-1-1,0 1 1,0-1 0,0 0-1,1 1 1,-1-1 0,1 0-1,-1-1 1,1 1 0,0 0-1,0-1 1,0 1 0,1-1-1,-1 1 1,1-1 0,0 0-1,0 0 1,0 0 0,0-6-1,1 10-14,0-1 0,0 1 0,0-1 0,0 1 0,1-1-1,-1 1 1,0-1 0,0 1 0,0 0 0,0-1-1,1 1 1,-1-1 0,0 1 0,0 0 0,1-1 0,-1 1-1,0 0 1,1-1 0,-1 1 0,0 0 0,1-1 0,-1 1-1,0 0 1,1 0 0,-1 0 0,1-1 0,-1 1 0,0 0-1,1 0 1,-1 0 0,1 0 0,-1 0 0,1 0-1,-1 0 1,1 0 0,-1 0 0,0 0 0,1 0 0,22 3 18,-16-2-11,206 40-25,-203-39 14,1 0 1,0-1-1,0 0 0,-1-1 0,1-1 0,0 1 1,0-2-1,-1 1 0,1-2 0,-1 1 1,1-1-1,-1-1 0,0 0 0,14-7 1,-13 4 8,1-1 0,-1 0 0,-1 0 0,1-1 1,-1-1-1,-1 1 0,0-1 0,0-1 0,-1 0 1,12-22-1,56-119 201,-69 136-165,-3 4 33,-4 10-53,0 0 1,0 0-1,1 1 1,-1-1-1,0 1 1,1-1 0,-1 0-1,1 1 1,0-1-1,0 1 1,-1-1-1,1 1 1,0-1-1,0 1 1,0 0 0,0-1-1,3-1 1,-4 32 119,3 192-61,-5-181-91,-2 0 1,-1 0 0,-17 61-1,21-98 8,1 0 0,-1-1 0,0 1 0,0 0 0,0-1 0,0 1 0,-1-1 0,1 1 0,-1-1 0,1 0 0,-1 0 0,0 1 0,0-1 0,0 0 0,0-1 0,0 1 0,0 0 0,-1-1 0,1 1 0,-1-1 0,1 1 0,-3 0 0,2-2 8,0 0 0,-1 1 0,1-1 0,0 0-1,0-1 1,0 1 0,0-1 0,0 1 0,0-1 0,0 0 0,0 0-1,0 0 1,0 0 0,1-1 0,-1 1 0,0-1 0,1 0 0,-1 0 0,-3-4-1,1 2 5,1 0-1,-1-1 0,1 1 0,0-1 0,1 0 0,-1 0 0,1 0 1,-3-8-1,5 11-4,0 0 0,0-1 1,0 1-1,0 0 0,1 0 1,-1 0-1,1-1 0,0 1 1,-1 0-1,1-1 0,0 1 1,1 0-1,-1-1 0,0 1 0,1 0 1,-1 0-1,1-1 0,-1 1 1,1 0-1,0 0 0,0 0 1,0 0-1,0 0 0,1 0 1,1-2-1,5-5 16,1 2-1,-1-1 0,2 1 1,-1 1-1,1 0 1,0 0-1,0 1 1,0 0-1,1 1 1,0 0-1,19-4 1,8 0 11,0 3 0,43-2 0,-40 4-11,-40 3-25,5-1-49,0 1 0,1-1 0,-1 1 1,0 0-1,1 1 0,-1-1 0,0 1 0,0 1 0,1-1 0,9 5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9:00.83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0 562 4912,'0'0'6946,"11"-8"-6750,33-29-13,-36 32-119,0 0-1,1 0 1,-1 0 0,1 1 0,0 0 0,12-3-1,-13 5 1,-1-1 0,0 1 0,1-2 0,-1 1-1,11-8 1,41-32 600,-57 42-644,-1 0-1,0 0 0,0-1 1,0 1-1,0 0 0,0-1 1,0 1-1,0 0 0,0-1 1,0 1-1,-1-1 1,1 0-1,-1 1 0,1-1 1,-1 0-1,0 1 0,1-1 1,-1 0-1,0 1 0,0-1 1,0 0-1,0 1 1,-1-1-1,1 0 0,0 1 1,-1-1-1,1 1 0,-1-1 1,0 0-1,1 1 0,-1-1 1,0 1-1,-2-3 1,2 2 2,-1 0 1,0 0 0,0 0 0,0 0 0,0 0 0,0 0 0,0 1 0,0-1 0,0 1 0,-1 0 0,1 0 0,-1-1 0,1 1 0,-1 1 0,1-1 0,-1 0 0,0 1 0,1-1 0,-1 1 0,0 0 0,-3 0 0,-1 1 9,0 0-1,0 1 1,0 0 0,0 1-1,0-1 1,0 1-1,0 1 1,1-1 0,0 1-1,0 0 1,0 0-1,0 1 1,0 0 0,-7 9-1,9-10 4,1-1-1,0 1 0,0 0 0,1 0 1,-1 0-1,1 0 0,0 0 1,0 0-1,1 1 0,-1-1 1,1 1-1,0 0 0,0-1 0,0 1 1,1 0-1,-1-1 0,1 1 1,0 0-1,1-1 0,-1 1 1,1 0-1,0-1 0,3 9 1,-1-4 32,0 0 28,1 0 0,0-1 0,0 1 1,1-1-1,6 9 0,-9-15-67,0 1 0,0-1 0,0 0-1,1 0 1,-1-1 0,1 1 0,-1 0 0,1-1-1,-1 1 1,1-1 0,0 0 0,0 0 0,-1 0-1,1 0 1,0-1 0,0 1 0,0-1 0,0 0 0,0 1-1,6-2 1,0 0 9,-1 0 0,1-1 0,0 0 0,-1-1 1,1 0-1,-1 0 0,0-1 0,0 0 0,0-1 0,-1 1 0,8-7 0,9-8 74,38-41 0,-43 39-52,0-2 0,-2 0 0,-1-1 1,0 0-1,-2-2 0,-1 1 0,-1-2 1,-2 0-1,0 0 0,-2-1 0,10-55 0,-17 69 16,0 0 0,-2-18-1,0 1 37,1 29-97,0 0 1,0 0-1,0 0 0,0 0 1,-1 0-1,1 0 1,-1 0-1,1 1 0,-1-1 1,-1-3-1,-5 3 51,-3 12-53,6-3-19,0 1 0,1-1 0,0 1-1,1 0 1,-1 0 0,1 1 0,1-1 0,0 0 0,-1 16 0,3 5-12,6 45 0,-2-31-26,-4-35 34,-1-1 0,1 0-1,0 1 1,1-1-1,0 0 1,0 0 0,0 0-1,1 0 1,0-1-1,8 13 1,-7-13 8,0 0 1,0-1-1,1 1 0,0-1 1,0 0-1,1 0 0,-1-1 1,1 0-1,12 7 0,3 1 11,-17-9 3,0 0 0,1-1-1,-1 0 1,1 1-1,0-1 1,0-1-1,-1 1 1,1-1-1,0 0 1,1 0 0,9 0-1,-1-1 38,0 0 1,0-1-1,23-5 0,-32 5-35,-1-1-1,1 1 0,0-1 0,-1 0 1,1 0-1,-1 0 0,0-1 0,0 0 1,0 1-1,0-1 0,0-1 1,-1 1-1,1-1 0,2-3 0,-5 5-7,5-6 23,0-1 1,0 0-1,5-12 0,-10 19-22,0 1-1,0-1 0,-1 1 0,1-1 1,-1 0-1,1 1 0,-1-1 1,1 0-1,-1 1 0,0-1 0,0 0 1,0 1-1,0-1 0,0 0 0,0 1 1,-1-1-1,1 0 0,0 1 0,-1-1 1,1 0-1,-1 1 0,0-1 1,1 1-1,-1-1 0,0 1 0,0-1 1,0 1-1,0 0 0,-2-2 0,2 2-2,0 1 1,0 0-1,0 0 0,0-1 0,0 1 0,0 0 0,0 0 0,-1 0 0,1 0 0,0 0 0,0 0 0,0 0 0,0 1 1,0-1-1,0 0 0,0 0 0,0 1 0,0-1 0,0 1 0,0-1 0,-2 2 0,-20 14 21,19-12-25,-1 1 0,1 0 0,0 0 0,0 1 0,1-1 0,-1 1 0,1-1 0,1 1 0,-1 0-1,1 0 1,-2 8 0,3-9-3,0-1 0,1 1 0,0 0 0,0-1-1,0 1 1,0 0 0,1-1 0,-1 1 0,1 0 0,1-1-1,-1 1 1,0-1 0,1 0 0,0 1 0,0-1 0,4 5-1,-4-6 9,0 1 0,0-1 0,0 0 0,1 0 0,-1 0 0,1-1 0,0 1 0,0 0 0,0-1 0,4 3 0,-4-4 2,0 0 0,1 0 1,-1 0-1,0 0 0,0-1 0,0 0 0,1 1 0,-1-1 1,0-1-1,0 1 0,1 0 0,4-2 0,12-3 30,0-1-1,-1 0 0,0-2 0,0 0 0,0-1 1,26-18-1,18-8 58,-58 33-73,0-1 0,0 1 0,0 0 0,0 1-1,0-1 1,8 0 0,-13 2-18,1 0 0,-1 0 0,1 0 1,-1 0-1,0 1 0,1-1 0,-1 0 0,1 0 0,-1 0 0,0 1 0,1-1 0,-1 0 1,0 1-1,0-1 0,1 0 0,-1 1 0,0-1 0,0 0 0,1 1 0,-1-1 1,0 1-1,0-1 0,0 0 0,0 1 0,0-1 0,0 1 0,1-1 0,-1 1 0,0-1 1,0 0-1,0 1 0,0-1 0,-1 1 0,1-1 0,0 1 0,0-1 0,0 0 1,0 1-1,0 0 0,-6 20 67,5-17-52,-4 13 53,-1 14 516,6-30-575,0-1-1,0 0 1,0 0 0,0 0 0,1 1 0,-1-1-1,0 0 1,0 0 0,0 0 0,1 1 0,-1-1 0,0 0-1,0 0 1,1 0 0,-1 0 0,0 0 0,0 1 0,1-1-1,-1 0 1,0 0 0,1 0 0,-1 0 0,0 0 0,0 0-1,1 0 1,-1 0 0,0 0 0,1 0 0,-1 0 0,0 0-1,0 0 1,1-1 0,-1 1 0,0 0 0,1 0 0,-1 0-1,0 0 1,1-1 0,14-4 221,-13 4-193,16-6 117,24-16-1,-30 16-72,0 0 0,0 1 0,0 0-1,1 1 1,13-3 0,-26 8-74,1-1-1,-1 1 1,1 0 0,-1 0-1,1 0 1,-1 0-1,1 0 1,-1 0 0,1 0-1,-1 0 1,1 0 0,-1 0-1,1 0 1,-1 0 0,1 0-1,-1 0 1,1 1 0,-1-1-1,1 0 1,-1 0 0,1 1-1,-1-1 1,0 0-1,1 0 1,-1 1 0,1-1-1,-1 0 1,0 1 0,1-1-1,-1 1 1,0-1 0,0 0-1,1 1 1,-1-1 0,0 1-1,0-1 1,1 1-1,-1-1 1,0 1 0,0-1-1,0 1 1,0-1 0,0 1-1,0 0 1,-3 27 201,1-18-112,2-10-93,0 1 0,0-1 0,0 1-1,0-1 1,0 1 0,-1-1 0,1 0-1,0 1 1,1-1 0,-1 1-1,0-1 1,0 1 0,0-1 0,0 0-1,0 1 1,0-1 0,0 1 0,1-1-1,-1 0 1,0 1 0,0-1 0,1 0-1,-1 1 1,0-1 0,1 0 0,-1 1-1,0-1 1,0 0 0,1 0 0,-1 1-1,1-1 1,-1 0 0,0 0 0,1 1-1,-1-1 1,1 0 0,-1 0 0,0 0-1,1 0 1,-1 0 0,1 0 0,-1 0-1,1 0 1,-1 0 0,0 0 0,1 0-1,-1 0 1,1 0 0,-1 0 0,1 0-1,-1 0 1,0-1 0,1 1 0,22-14 161,-19 12-153,13-10 75,-6 4-29,1 0-1,0 0 1,1 1 0,20-7 0,-32 13-54,0 1 0,0 0 1,0 0-1,0 0 1,0-1-1,0 1 1,0 0-1,0 1 1,0-1-1,0 0 1,0 0-1,0 0 0,0 0 1,0 1-1,0-1 1,0 1-1,0-1 1,0 0-1,0 1 1,-1 0-1,1-1 0,0 1 1,0-1-1,0 1 1,-1 0-1,1 0 1,0-1-1,-1 1 1,1 0-1,-1 0 0,1 0 1,-1 0-1,1 0 1,-1 0-1,0 0 1,1 1-1,2 6 2,-1 0 0,0 0-1,1 15 1,-1-6 10,1-3-11,-2-7-16,0-1-1,1 1 1,0-1 0,0 1 0,5 9 0,-3-10-4,-4-4 13,1-1-1,-1 1 1,1-1-1,0 0 1,-1 1 0,1-1-1,0 0 1,0 0-1,0 0 1,0 0-1,0 0 1,0 0 0,0 0-1,0 0 1,0 0-1,1 0 1,-1 0-1,0-1 1,1 1 0,-1 0-1,0-1 1,1 1-1,-1-1 1,1 0-1,-1 1 1,1-1 0,-1 0-1,1 0 1,-1 0-1,0 0 1,1 0-1,2-1 1,7 1 12,0-1 0,1 0 0,-1-1 0,0 0 0,0-1 0,0 0 0,16-8 0,-19 8 0,-1-1-1,0 1 1,-1-2-1,1 1 1,-1-1-1,0 0 1,0 0-1,0 0 1,-1-1 0,1 0-1,7-12 1,-12 16-3,0 0 0,-1 0 0,1 0 1,0 0-1,-1 0 0,1 0 1,-1 0-1,1 0 0,-1 0 1,0 0-1,0 0 0,0-1 0,0 1 1,0 0-1,-1 0 0,1 0 1,-1 0-1,1 0 0,-1 0 0,0 0 1,0 0-1,0 0 0,0 0 1,0 0-1,-1-2 0,1 3-2,0 0-1,0 0 1,-1-1 0,1 1-1,0 0 1,0 0 0,0 0-1,-1 0 1,1 1-1,0-1 1,-1 0 0,1 0-1,-1 1 1,1-1-1,-1 1 1,1 0 0,-1-1-1,1 1 1,-1 0 0,1 0-1,-1 0 1,0 0-1,1 0 1,-1 0 0,1 0-1,-1 0 1,1 1 0,-1-1-1,1 1 1,-1-1-1,1 1 1,-1 0 0,-1 1-1,0-1-8,0 1 0,0 0 0,0 0 0,0 0 0,1 0 0,-1 1 0,1-1 0,0 1 0,0-1 0,0 1 0,0 0 0,0 0 0,0-1 0,1 1 0,0 1 0,-1-1 0,1 0 0,0 0 0,0 0 0,1 1 0,-1-1 0,1 0 0,0 1 0,-1-1 0,2 1 0,-1-1 0,0 0 0,1 1 0,-1-1 0,1 0 0,0 0 0,0 1 0,0-1 0,1 0 0,-1 0 0,1 0 0,-1 0 0,1 0 0,3 3 0,-3-4 1,0 0 0,0-1-1,0 1 1,-1-1 0,2 0 0,-1 0-1,0 1 1,0-1 0,0 0 0,0-1-1,1 1 1,-1 0 0,0-1 0,1 1-1,-1-1 1,0 0 0,1 0-1,-1 0 1,1 0 0,-1 0 0,0 0-1,1-1 1,2 0 0,9-2-3,0 0 0,21-9 0,-28 9 4,43-15 8,120-37 134,-169 54-138,0 1 1,0-1-1,-1 1 1,1 0 0,0 0-1,0-1 1,0 1 0,0 0-1,0 0 1,0 0-1,0 0 1,0 0 0,0 0-1,0 0 1,-1 0 0,1 0-1,0 1 1,0-1-1,0 0 1,0 1 0,0-1-1,1 1 1,-2 1-1,0 0 0,0 0 0,0-1 0,0 1 0,0 0 0,0 0 0,0 0 0,-1 0 0,1 0 0,-1-1 1,0 4-1,0 0 3,0-1 1,0 1-1,0 0 1,1-1-1,0 1 1,0 0-1,0 0 1,2 5-1,0-11 6,1 0 1,-1 0-1,1 0 0,-1 0 0,0-1 0,0 0 0,1 1 0,2-5 1,-2 3-3,0 0 0,0 0 1,1 1-1,-1-1 0,0 0 1,1 1-1,0 0 1,-1 0-1,1 0 0,0 0 1,0 1-1,0 0 0,0 0 1,1 0-1,-1 0 0,0 0 1,7 1-1,-10 0-7,1 0-1,-1 1 1,0-1-1,1 1 1,-1-1-1,0 1 1,0-1-1,1 1 1,-1 0-1,0 0 1,0 0-1,0 0 1,0 0-1,0 0 1,0 0-1,0 0 1,1 2-1,14 23 10,-13-22-7,6 12 0,1 0 1,0 0 0,24 25-1,-30-36 3,0-1-1,0-1 0,0 1 1,1 0-1,0-1 0,0 0 1,0 0-1,0 0 1,0-1-1,0 0 0,1 0 1,-1 0-1,1-1 0,0 1 1,-1-1-1,11 0 1,-16-1-12,0 0 0,1 0 1,-1 0-1,0 0 0,1 0 1,-1 0-1,0 0 0,0 0 1,1 0-1,-1 0 0,0 0 1,1 0-1,-1 0 0,0 0 1,1 0-1,-1-1 1,0 1-1,0 0 0,1 0 1,-1 0-1,0 0 0,0-1 1,1 1-1,-1 0 0,0 0 1,0-1-1,0 1 0,1 0 1,-1 0-1,0-1 1,0 1-1,0 0 0,0-1 1,1-3-3255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9:02.46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0 733 6928,'0'0'5317,"11"-3"-4961,-10 2-350,8-1 69,-1-1 0,1 0 0,-1-1 0,1 0 0,-1-1 0,0 1 0,-1-1 0,13-11 0,-2-2 147,-1-2 0,-1 0 0,0-1 0,20-36 0,40-100 795,-65 131-797,-2 0 1,0-1-1,-2 0 1,-1 0-1,-1 0 0,-2-1 1,-1 0-1,0 1 1,-3-1-1,0 0 1,-8-42-1,9 68-181,0 1 0,0 0 0,0 0 0,-1-1 0,1 1 0,-1 0 0,1 0 0,-1 0 0,1 0 0,-1-1-1,0 1 1,1 0 0,-1 0 0,-2-1 0,3 1-14,0 1-1,-1 0 1,1 0-1,-1 0 1,1 0-1,-1-1 1,1 1-1,-1 0 1,1 0 0,-1 0-1,1 0 1,0 0-1,-1 0 1,1 0-1,-1 0 1,1 1-1,-1-1 1,1 0-1,-1 0 1,1 0-1,-1 0 1,1 1-1,0-1 1,-1 0-1,1 0 1,-1 1 0,-3 2 61,1 1 1,-1 0 0,1 0-1,0 0 1,-5 8 0,-1 4-14,0 0 1,1 1-1,1 0 1,1 0-1,0 1 1,2 0-1,0 0 0,-3 35 1,3 11 221,7 80 1,0-37 101,-3-88-293,-1-12-37,1 1 0,0-1 0,0 1 0,1-1 0,0 1 0,4 14 0,-5-22-48,0 1 0,0 0-1,1-1 1,-1 1 0,0 0-1,1-1 1,-1 1 0,0-1-1,1 1 1,-1-1 0,1 1-1,-1 0 1,1-1 0,-1 0-1,1 1 1,-1-1 0,1 1-1,0-1 1,-1 0 0,1 1-1,1-1 1,-2 0-37,0 0 0,1 0 0,-1 0-1,1-1 1,-1 1 0,1 0 0,-1 0 0,0 0 0,1-1 0,-1 1 0,0 0-1,1-1 1,-1 1 0,0 0 0,1-1 0,-1 1 0,0-1 0,0 1 0,1 0-1,-1-1 1,0 1 0,0-1 0,0 1 0,0-1 0,0 1 0,0 0 0,1-1 0,-1 1-1,0-1 1,0 1 0,-1-1 0,3-8-2946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9:02.75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19 11352,'0'0'530,"13"-2"-360,74-7 360,-1 3 0,1 4 1,94 11-1,-148-6-354,191 26 2268,-210-23-1853,-14-6-636,0 0-1,1 1 1,-1-1-1,0 0 1,0 0-1,1 0 0,-1 1 1,0-1-1,0 0 1,0 0-1,1 1 1,-1-1-1,0 0 0,0 0 1,0 1-1,0-1 1,0 0-1,0 1 1,0-1-1,1 0 1,-1 0-1,0 1 0,0-1 1,0 0-1,0 1 1,0-1-1,0 0 1,0 1-1,-1-1 0,1 0 1,0 0-1,0 1 1,0-1-1,0 0 1,0 0-1,0 1 0,0-1 1,-1 0-1,1 0 1,0 1-1,0-1 1,0 0-1,-1 1 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9:04.22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1 304 5416,'0'0'3629,"13"-6"-3057,19-12 100,0-1 1,-1-1-1,49-41 0,5-32 1131,-62 67-429,23-35 0,-52 72-1006,0 0 0,1 1-1,0-1 1,1 1 0,0 0 0,-3 16 0,6-21-344,0 0 0,0 0 0,1 0 1,0 0-1,0 0 0,3 10 0,-3-13 18,1-1-1,0 0 1,0 1 0,0-1-1,1 0 1,-1 0 0,1 0-1,0 0 1,0 0 0,0-1-1,0 1 1,0 0 0,0-1-1,5 4 1,0-1 28,-6-3-51,0-1 0,0 0 0,1 1 1,-1-1-1,0 0 0,1 0 1,-1 0-1,1 0 0,0 0 0,-1 0 1,1-1-1,0 1 0,-1 0 1,1-1-1,0 1 0,0-1 0,-1 0 1,1 0-1,0 0 0,0 0 1,0 0-1,-1 0 0,1 0 0,0 0 1,0-1-1,-1 1 0,1 0 1,0-1-1,0 0 0,-1 1 1,1-1-1,-1 0 0,3-2 0,10-5 107,0-2 0,-1 0 0,0 0 0,-1-1 0,0-1 0,18-22 0,-28 32-77,-1 0 0,1 0 0,-1 0 0,1 1 1,0-1-1,0 1 0,0-1 0,0 1 1,0 0-1,3-2 0,-5 3-37,0 0-1,0 0 1,1 0-1,-1 0 1,0 0 0,1 0-1,-1 0 1,0 0 0,0 0-1,1 0 1,-1 0 0,0 0-1,1 0 1,-1 0-1,0 0 1,0 0 0,1 1-1,-1-1 1,0 0 0,0 0-1,1 0 1,-1 0 0,0 0-1,0 1 1,0-1-1,1 0 1,-1 0 0,0 0-1,0 1 1,3 16 128,-5 2-109,-1 1 0,0-1-1,-1 1 1,-10 26 0,11-38-33,-1 1 1,1 0 0,-2-1 0,1 0 0,-1 0-1,0 0 1,-1-1 0,0 0 0,0 0-1,0 0 1,-13 10 0,15-15 16,0 0 0,1 0 0,-1-1 0,0 1 0,0-1 0,0 0 0,1 0 0,-2 0 0,1 0 0,-4 0 0,18-2 69,1-1 0,17-4 0,13-3-52,24 4 2,-48 5-18,-1-1-1,0 0 1,1-1-1,-1-1 0,18-6 1,-27 7 15,-3 1-44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9:04.41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9 12960,'0'0'1376,"57"-8"-1280,-33 10 0,0 8-368,-2-4-8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9:08.05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73 6632,'0'0'3916,"4"-10"-3282,15-29-16,-19 38-451,1-1 1,-1 1 0,1 0 0,-1-1 0,1 1 0,0 0-1,0 0 1,0-1 0,0 1 0,0 0 0,0 0 0,0 0-1,0 0 1,0 0 0,1 0 0,-1 1 0,0-1 0,1 0-1,-1 1 1,0-1 0,1 1 0,-1-1 0,3 0 2217,-3 9-1772,63 302 2060,-62-251-1437,-2-59-1013,1-17 341,10-37-254,23-62 0,-26 90-212,-4 12-21,0 0 0,1 1 1,1-1-1,0 1 0,1 1 0,16-24 1,-22 34-63,0 0 0,1 1 0,-1-1 0,1 1 0,-1 0 0,1-1 0,0 1 0,-1 0 0,1 0 0,0 0 0,0 0 0,0 0 0,0 1 0,3-2 0,-4 2-10,0 0 0,0 0 1,0 0-1,0 1 0,0-1 0,0 0 0,0 0 0,0 0 0,0 1 0,0-1 0,0 1 0,0-1 0,-1 1 1,1-1-1,0 1 0,0-1 0,0 1 0,-1 0 0,1-1 0,0 1 0,0 1 0,2 2-1,-1 0-1,0 0 0,0 0 0,0 1 1,0-1-1,-1 1 0,0-1 1,0 1-1,0 0 0,0-1 1,0 6-1,-1 1-2,2 0 0,0 0 0,0 0 0,6 15 0,-8-25 1,0-1 1,0 0-1,0 0 0,0 1 0,0-1 0,1 0 0,-1 0 0,0 0 1,0 1-1,0-1 0,0 0 0,0 0 0,1 0 0,-1 1 1,0-1-1,0 0 0,0 0 0,1 0 0,-1 0 0,0 1 1,0-1-1,0 0 0,1 0 0,-1 0 0,0 0 0,0 0 0,1 0 1,-1 0-1,0 0 0,0 0 0,1 0 0,-1 0 0,0 0 1,0 0-1,1 0 0,-1 0 0,0 0 0,0 0 0,1 0 0,-1 0 1,0 0-1,0 0 0,1-1 0,11-9 93,-7 6-86,36-39 83,-28 28-27,1 1-1,1 0 1,31-23 0,-45 36-53,-1 1 1,1-1 0,-1 1-1,1-1 1,0 1 0,-1 0 0,1-1-1,0 1 1,-1 0 0,1-1-1,0 1 1,0 0 0,-1 0 0,1 0-1,0 0 1,0 0 0,0 0-1,0 0-8,0 1-1,-1 0 1,1 0-1,-1-1 1,1 1-1,-1 0 1,1 0-1,-1 0 0,1 0 1,-1 0-1,0-1 1,0 1-1,1 0 1,-1 0-1,0 2 1,7 32 0,22 85 10,-23-100 16,-1 2 0,-2-1 0,0 1 0,-1-1 0,-1 26 0,-1-46-8,1-1-24,0 1 1,1-1 0,-1 0-1,0 0 1,0 0 0,0 0-1,0 0 1,1 0 0,-1 0 0,0-1-1,0 1 1,0 0 0,0-1-1,0 1 1,0 0 0,0-1-1,0 0 1,1 1 0,-2-1 0,1 1-1,0-1 1,0 0 0,0 0-1,1 0 1,23-27-126,0-5-3203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9:10.66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0 5224,'0'0'12206,"4"12"-11973,4 29 52,-2-1 0,3 60 0,-5-43 34,-2-36-17,0 0 0,-3 27 0,1-46-240,0 0 0,0 0 0,0 0-1,-1 0 1,1 0 0,-1 0 0,1 0 0,-1 0-1,0 0 1,0 0 0,0 0 0,0-1-1,0 1 1,-2 2 0,0 1 237,3-11 59,2-22-174,1 0 0,1 0 0,1 1-1,2 0 1,11-30 0,-13 46-110,0 1-1,1-1 1,0 1 0,1 1 0,0-1-1,9-9 1,-15 18-67,1-1 0,-1 1 0,1 0-1,-1 0 1,1 0 0,0-1 0,0 2 0,-1-1 0,1 0 0,0 0 0,0 0 0,0 1-1,0-1 1,0 1 0,0 0 0,0-1 0,-1 1 0,1 0 0,0 0 0,0 0 0,0 0-1,0 1 1,0-1 0,0 0 0,0 1 0,0 0 0,0-1 0,0 1 0,0 0-1,-1 0 1,1 0 0,0 0 0,-1 0 0,1 0 0,-1 1 0,3 1 0,35 33 30,-26-24-1,0 0 1,0 0-1,-1 1 0,-1 1 0,19 28 0,-22-27 116,0 0 0,8 27 0,-16-41-146,1-1 0,-1 1 0,0 0 0,0-1-1,0 1 1,1-1 0,-1 1 0,0 0 0,0-1 0,0 1-1,0-1 1,0 1 0,0 0 0,0-1 0,0 1 0,-1-1-1,1 1 1,0 0 0,0-1 0,0 1 0,-1-1 0,1 1-1,0-1 1,-1 1 0,1-1 0,0 1 0,-1-1 0,1 1-1,-1-1 1,1 1 0,-1-1 0,1 0 0,-1 1-1,1-1 1,-1 0 0,1 1 0,-1-1 0,1 0 0,-2 1-1,-7-4-3212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9:11.92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0 128 6520,'0'0'8272,"10"-10"-7768,7-5-135,-1 1 1,2 1-1,23-15 1,-13 8 477,-25 17-721,1 1-1,-1-1 1,1 1-1,-1-1 1,1 1-1,0 0 1,0 0-1,-1 1 1,1-1-1,1 1 1,-1 0-1,0 0 1,8-1-1,-11 2-116,2 0 165,0 0 1,0 0 0,0 0 0,1 0 0,-1 1 0,0-1 0,5 3 0,-7-2-129,1-1 0,-1 1 1,0 0-1,0 0 0,1 1 1,-1-1-1,0 0 0,0 0 1,0 0-1,-1 1 0,1-1 1,0 0-1,0 1 0,-1-1 1,1 1-1,-1-1 0,1 1 1,0 2-1,3 15 165,-1 1 0,2 32-1,-4-30-39,1-1-1,8 34 1,-1-10 12,6 17 206,-14-57-343,1-1-1,0 1 1,0-1-1,1 0 1,-1 1-1,1-1 1,0 0-1,0-1 1,0 1-1,1-1 1,-1 1-1,1-1 1,0 0-1,0 0 1,0-1 0,0 1-1,1-1 1,-1 0-1,1 0 1,-1 0-1,1-1 1,0 1-1,-1-1 1,1 0-1,9 0 1,-11-1-20,0-1-1,0 1 1,0-1 0,1 0 0,-1 0-1,0 0 1,0 0 0,0 0-1,-1-1 1,1 1 0,0-1 0,0 0-1,-1 0 1,1 0 0,-1 0 0,0 0-1,0-1 1,1 1 0,-2-1-1,1 1 1,0-1 0,0 0 0,2-5-1,2-7 46,1 0-1,-2 0 1,5-23-1,-6 22-22,32-146 634,-35 155-625,0-9 75,-1 16-131,0 0-1,0 0 1,0 0-1,0-1 1,0 1-1,0 0 0,0 0 1,0 0-1,0 0 1,0 0-1,1-1 1,-1 1-1,0 0 1,0 0-1,0 0 1,0 0-1,0 0 1,1 0-1,-1 0 1,0 0-1,0-1 0,0 1 1,0 0-1,0 0 1,1 0-1,-1 0 1,0 0-1,0 0 1,0 0-1,0 0 1,1 0-1,-1 0 1,0 0-1,0 0 1,0 0-1,1 0 1,-1 0-1,0 0 0,0 0 1,0 0-1,0 1 1,0-1-1,1 0 1,-1 0-1,0 0 1,0 0-1,0 0 1,0 0-1,0 0 1,1 0-1,-1 1 1,0-1-1,0 0 0,0 0 1,0 0-1,0 0 1,0 1-1,0-1 1,0 0-1,0 0 1,0 0-1,0 0 1,0 1-1,0-1 1,0 0-1,0 0 1,0 0-1,0 1 1,2 0-1,0 0 1,0 0-1,0 1 1,0-1-1,0 0 1,0-1 0,0 1-1,1 0 1,-1-1-1,0 1 1,4 0-1,14 4 0,-8 1-4,28 11 73,-38-16-65,0 0 1,0-1-1,0 1 1,0-1-1,0 0 0,0 0 1,0 0-1,0 0 1,0 0-1,0 0 0,0 0 1,0-1-1,0 1 1,0-1-1,-1 1 0,1-1 1,3-1-1,0 1 40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3:29.9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336 29 4312,'0'0'9644,"-11"2"-9191,-31 7 0,39-8-347,0 0-1,1 0 1,-1 0-1,1 0 1,-1 0-1,1 0 1,0 1-1,-1 0 1,1-1-1,0 1 1,0 0-1,0 0 1,0 0-1,1 0 1,-1 0-1,0 0 1,1 1-1,-1-1 1,1 1-1,0-1 1,-2 6-1,-6 10 519,-19 28 969,-39 93 0,-11 17-160,68-139-1266,1-4-10,1 0 1,1 1 0,1 0-1,-7 18 1,13-31-139,-1-1 0,1 0-1,0 1 1,0-1 0,0 0 0,0 1 0,0-1 0,0 0 0,-1 1 0,1-1 0,0 0 0,0 1 0,0-1 0,0 0 0,0 1 0,0-1 0,0 1 0,1-1-1,-1 0 1,0 1 0,0-1 0,0 0 0,0 1 0,0-1 0,0 0 0,1 1 0,-1-1 0,0 0 0,0 1 0,1-1 0,-1 0 0,11-4 185,14-20-76,-7 2-43,0-1-1,-2-2 1,0 1-1,-2-2 1,-1 0-1,-1 0 1,13-42-1,-11 29-3,3-7 140,-2-1-1,11-62 1,-19 82-101,-7 26-103,0 0-1,0-1 1,1 1 0,-1 0-1,0 0 1,1 0 0,-1 0-1,1-1 1,0 1 0,-1 0-1,1 0 1,0 0 0,-1 0-1,1 0 1,0 1 0,0-1-1,1-1 1,1 3 2,-2 1 0,1 0 0,0 0 0,0 0 1,-1 0-1,1 0 0,-1 0 0,1 1 0,-1-1 0,0 0 1,2 5-1,1 2 16,203 308 711,-186-292-551,-20-24-191,0 1 0,1-1 0,-1 0 0,1 0-1,-1 1 1,1-1 0,-1 0 0,1 0 0,0-1 0,-1 1-1,1 0 1,0 0 0,3 0 0,-3-2-513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9:12.95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0 119 6328,'0'0'6920,"11"-4"-6532,5-1-155,-1 0 0,1 2 0,0 0 0,23-2 0,-10 4 238,-7 1 15,0-1 0,45-9 0,-64 9-398,0 0 0,1 0 0,-1-1 0,0 1-1,0-1 1,0 1 0,0-1 0,4-4 0,-6 6-45,0-1 1,0 0-1,0 0 0,0 0 0,0-1 1,0 1-1,0 0 0,0 0 1,-1 0-1,1-1 0,0 1 0,-1 0 1,1-1-1,-1 1 0,0 0 1,1-1-1,-1 1 0,0 0 1,0-1-1,0 1 0,0-1 0,0-2 1,-1 3 12,1-1 0,-1 1 0,0-1 0,0 1 0,0 0 0,0-1 0,0 1 0,-1 0 0,1 0 0,0-1 0,0 1 0,-1 0 0,1 1 0,-1-1 0,-2-1 0,-23-9 273,22 10-283,-1 0-1,1 1 1,-1-1-1,0 2 1,1-1 0,-1 0-1,0 1 1,1 0-1,-1 0 1,1 1 0,0 0-1,-1 0 1,1 0-1,0 0 1,0 1 0,0 0-1,1 0 1,-1 0-1,-5 5 1,6-3 58,-1 0-1,0 0 1,1 1 0,-6 10-1,9-14-68,-1 1 0,1-1 0,0 1 0,0-1 0,0 1 0,1 0-1,-1 0 1,1-1 0,-1 1 0,1 0 0,0 0 0,0-1 0,0 1-1,1 5 1,1-4 16,-1-1-1,1 1 1,-1-1-1,1 1 0,0-1 1,0 1-1,1-1 1,-1 0-1,0 0 0,1 0 1,0-1-1,0 1 1,0-1-1,0 1 0,0-1 1,1 0-1,4 2 1,0 0 51,1 0 1,0 0 0,1-1 0,-1-1 0,17 4-1,16 1 902,-41-7-1093,-1 1-1,1-1 0,-1 0 1,1 0-1,-1 0 0,0 0 1,1 1-1,-1-1 0,1 0 1,-1 1-1,0-1 1,1 0-1,-1 0 0,0 1 1,0-1-1,1 1 0,-1-1 1,0 0-1,0 1 0,1-1 1,-1 1-1,0-1 1,0 0-1,0 1 0,0-1 1,0 1-1,1-1 0,-1 1 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9:13.64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0 317 8032,'0'0'9249,"8"10"-8685,23 32-40,-15-14 621,-7-13 638,-7-12-1350,-2-3-426,0 1 0,0-1 0,0 0 0,1 0 0,-1 0 0,0 0 0,0 0 0,0 1 0,0-1 0,0 0 0,1 0-1,-1 0 1,0 0 0,0 0 0,0 0 0,0 0 0,1 0 0,-1 0 0,0 0 0,0 0 0,0 0 0,1 0 0,-1 0 0,0 0 0,0 0 0,0 0 0,0 0 0,1 0 0,-1 0 0,0 0-1,0 0 1,0 0 0,1 0 0,-1 0 0,0 0 0,0 0 0,0 0 0,0 0 0,0-1 0,1 1 0,-1 0 0,0 0 0,0 0 0,0 0 0,0 0 0,1-1 0,2 0-95,1-1 0,-1 0 0,0 0 0,0 0 0,0-1 0,0 1 0,0-1 0,0 1 0,0-1 1,-1 0-1,1 0 0,-1-1 0,0 1 0,0 0 0,0-1 0,2-5 0,0-1-296,-1 0 0,0 0 0,-1 0 0,3-22 0,-5 22 66,-1-1 0,0 0 0,-1 1 0,0-1 0,0 1 0,-1-1 0,-6-11 0,-4-22-583,9 29 494,1-1-1,-1-25 1,4 35 402,0 0 1,0 0-1,1 1 1,-1-1-1,2 0 0,-1 0 1,1 0-1,-1 0 1,5-8-1,3 1-826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9:14.77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73 6928,'0'0'11321,"10"-4"-10827,5-3-286,31-12 1331,9 11-148,19-6-881,0 4 0,120-1 1,150 30 268,-325-17-710,-7-1 13,0 0 0,0 1 0,0 0 0,13 5 0,-24-7-63,0 1 0,0-1 0,-1 0 0,1 0 0,0 1 1,0-1-1,-1 0 0,1 1 0,0-1 0,-1 1 0,1-1 0,-1 0 0,1 1 0,0 0 0,-1-1 1,1 1-1,-1-1 0,1 1 0,0 1 0,-1-2-12,-1 1 0,1-1 0,0 1 0,0-1-1,0 1 1,0-1 0,0 0 0,-1 1 0,1-1 0,0 1 0,0-1 0,-1 0 0,1 1 0,0-1-1,-1 0 1,1 1 0,0-1 0,-1 0 0,1 0 0,0 1 0,-1-1 0,1 0 0,-1 0 0,0 1 0,-35 11-31,29-10-8,-45 7-493,34-8-2369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9:24.50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65 733 3712,'0'0'12145,"10"-6"-11862,14-10 170,45-20 1,-54 29-229,-7 4 10,0-1 1,0 0-1,14-9 1,-20 11-184,1 0 0,-1 0 0,0 0 0,0 0 0,0-1 0,-1 1 0,1 0 0,0-1 0,-1 0 0,0 1 0,1-1 0,-1 0 0,0 1 0,0-1 0,0-5 0,1 0 29,-1 0 1,-1-1-1,1 1 0,-2 0 1,1 0-1,-1 0 0,0-1 1,0 1-1,-1 0 1,0 0-1,-5-10 0,6 15-55,-1 0 0,0-1 0,0 1-1,0 0 1,0 0 0,0 0 0,-1 0 0,1 1-1,-1-1 1,0 0 0,1 1 0,-1 0 0,-1 0-1,1 0 1,0 0 0,0 0 0,-1 1 0,1-1-1,-1 1 1,1 0 0,-1 0 0,0 1 0,1-1 0,-1 1-1,0-1 1,1 1 0,-5 1 0,-1 0 3,1 1 0,0 0 0,0 0 0,0 1 1,0 0-1,1 1 0,-1 0 0,1 0 0,0 0 0,0 1 1,0 0-1,1 1 0,0-1 0,0 1 0,0 0 1,-10 14-1,13-14-6,-1 1 1,1-1-1,0 1 1,1-1-1,-1 1 0,1 0 1,0 0-1,1 0 1,0 1-1,0-1 1,1 0-1,0 0 1,0 0-1,0 1 1,1-1-1,0 0 0,1 0 1,3 11-1,-3-9 51,2 1 0,-1-1 0,2 0 0,-1 0-1,1 0 1,0 0 0,1-1 0,0 0 0,1 0 0,-1 0-1,1-1 1,13 10 0,-9-10 72,1 0 0,0-1 0,19 7 0,7 3 154,-33-14-275,0-1 0,0 0-1,0 0 1,0 0 0,0-1 0,0 1 0,1-1 0,-1-1 0,0 1-1,0-1 1,0 0 0,0 0 0,0 0 0,0 0 0,0-1-1,-1 0 1,1 0 0,6-5 0,5-1-6,-1-1 0,-1 0-1,0-1 1,0-1 0,-1 0 0,0-1 0,-1 0-1,16-21 1,-8 3 2,0 0 0,-2-2 0,-2 0 0,-1-1 0,-1 0 0,-2-1-1,-1-1 1,6-36 0,3-80 14,-12 77-23,-4 5-8,-3 62-38,-3-1-16,-1 8-22,0 8 27,-3 17 0,3-12 22,-14 63-155,4 2 1,-3 80 0,14-127 126,1-17 23,1-1 1,1 0-1,0 0 1,1 1-1,0-1 1,1 0-1,4 13 1,7 11-84,18 36-1,-30-69 110,0 0-1,0 0 0,1 0 1,-1-1-1,1 1 1,0-1-1,0 0 0,0 0 1,1 0-1,-1 0 0,1 0 1,0-1-1,5 3 0,-3-2 8,1 0 0,0 0 0,0-1 1,0 0-1,0-1 0,0 1 0,12-1 0,-5 0 6,1-2 0,0 0 1,-1 0-1,1-2 1,-1 0-1,1 0 1,18-8-1,-22 7 5,-1-1-1,1 0 1,-1-1 0,13-9-1,-20 12-7,1 0 0,-1 1 1,0-1-1,0 0 0,0 0 0,0-1 0,-1 1 0,0-1 0,1 1 0,-1-1 0,0 0 1,-1 0-1,1 1 0,-1-1 0,2-5 0,-2 3 11,0 0 0,0 0-1,-1-1 1,0 1 0,-1-10 0,1 14-12,-1 0 1,1 0 0,-1 0-1,1 1 1,-1-1-1,0 0 1,0 0 0,0 1-1,0-1 1,0 0 0,0 1-1,0-1 1,-1 1-1,1 0 1,0-1 0,-1 1-1,1 0 1,-1 0-1,1 0 1,-1 0 0,0 0-1,-3-1 1,3 1-4,-1 1-1,0-1 1,1 1-1,-1 0 1,0 0 0,1 0-1,-1 1 1,1-1 0,-1 1-1,0-1 1,1 1 0,-1 0-1,1 0 1,-1 0-1,1 0 1,0 0 0,-1 1-1,1-1 1,0 1 0,0-1-1,0 1 1,0 0 0,0 0-1,0 0 1,1 0-1,-1 0 1,1 0 0,-1 0-1,1 1 1,0-1 0,0 1-1,-2 4 1,2 2-13,-1 1-1,2-1 1,-1 1-1,1 0 1,1-1-1,0 1 1,0 0-1,1-1 1,0 1 0,6 16-1,-6-22 9,0 0 0,0 0 0,0 0 0,0 0 0,1-1 0,-1 1 0,1-1 0,0 1 0,0-1 0,0 0 0,1 0 0,-1 0 0,1-1 0,-1 1 0,1-1 0,0 0 0,0 0 0,0 0 0,0-1 0,1 1 0,-1-1 0,0 0 0,0 0 0,1 0 0,-1-1 0,8 0 0,5 0 15,0-2 0,0 0 0,-1-1-1,1-1 1,-1-1 0,31-12 0,93-54 100,-97 47-70,22-12 143,-75 43-142,0 0 0,1 0 0,0 1 1,1 0-1,-15 17 0,15-17-33,2 1 1,-1 0-1,1 1 0,0-1 0,1 1 0,0 0 1,1 0-1,-5 15 0,9-23-11,-1-1 0,1 1 0,0-1 0,0 1 0,0-1 0,0 1 1,0-1-1,0 1 0,0-1 0,0 1 0,0-1 0,1 1 0,-1-1 0,1 1 0,-1-1 0,1 0 0,0 1 1,-1-1-1,1 0 0,0 1 0,0-1 0,0 0 0,0 0 0,0 0 0,0 0 0,0 0 0,1 0 0,-1 0 1,0 0-1,0 0 0,1 0 0,1 0 0,0 0 0,0 0-1,0 0 1,0 0-1,0-1 1,0 1 0,0-1-1,1 0 1,-1 1 0,0-2-1,0 1 1,0 0-1,0-1 1,1 1 0,3-2-1,10-6 23,-1-1 0,-1 0-1,1-1 1,-2 0 0,1-1-1,-2-1 1,25-26 0,-27 23-5,0 1 1,-1-1 0,-1-1 0,0 0 0,-2 0 0,0-1-1,8-26 1,0 4 15,7-22 37,-3-1 1,-3-1-1,-2 0 1,-3-1-1,3-69 1,-15 88 30,1 43-88,0-1 0,-1 0 0,1 1 0,-1-1 1,0 0-1,1 1 0,-1-1 0,-1 1 0,1-1 0,0 1 0,-1-1 0,-2-3 0,3 6-11,0 0-1,0 0 0,1 1 0,-1-1 1,0 0-1,0 1 0,1-1 1,-1 0-1,0 1 0,1-1 1,-1 1-1,1-1 0,-1 1 1,1-1-1,-1 1 0,1 0 1,-1-1-1,1 1 0,-1 1 0,-12 14-1,1 5-16,0 1 0,1 0 0,1 1 0,2 0 0,-7 28 0,-20 123-123,30-136 83,1 1 1,1 0-1,3 1 0,1-1 1,2 0-1,14 72 0,-16-109 53,0 1-1,-1-1 1,1 1-1,0-1 1,0 1-1,0-1 1,0 0-1,1 0 1,-1 1 0,1-1-1,-1 0 1,1 0-1,0 0 1,0 0-1,0-1 1,0 1-1,4 2 1,-3-3 8,0 0 0,0 0 1,0 0-1,1 0 0,-1-1 0,0 0 1,0 1-1,0-1 0,0 0 1,0-1-1,0 1 0,1 0 0,-1-1 1,0 0-1,3-1 0,1 0 11,0-1-1,0 0 1,0 0-1,-1-1 1,1 0 0,-1 0-1,8-7 1,38-40 141,-28 27-79,-17 16-32,-1 1 0,1-1 0,-2-1 0,1 1 1,-1-1-1,0 0 0,-1 0 0,0 0 0,5-16 1,7-17 496,-25 176-447,9-131-99,0 10-15,0-1-1,1 0 1,0 1 0,5 21-1,-5-31 15,0 0 0,0-1-1,0 1 1,0 0 0,0-1-1,1 1 1,-1-1 0,1 0-1,-1 1 1,1-1 0,0 0-1,0 0 1,0 0 0,0 0-1,0-1 1,1 1 0,-1 0-1,1-1 1,-1 0 0,1 1-1,-1-1 1,1 0 0,-1 0-1,1-1 1,0 1 0,0-1-1,-1 1 1,4-1 0,3 1 8,0-1 0,-1-1 1,1 0-1,0 0 1,-1-1-1,1 0 0,-1 0 1,0-1-1,1 0 1,13-8-1,2-3 32,-2-1 1,26-21-1,-43 32-27,13-15 29,-17 19-36,0-1 1,-1 1-1,1-1 0,-1 1 0,1-1 0,-1 1 1,1-1-1,-1 1 0,0-1 0,1 1 0,-1-1 0,1 0 1,-1 1-1,0-1 0,0 0 0,1 1 0,-1-1 1,0 0-1,0 1 0,0-1 0,0 0 0,0 0 0,0 1 1,0-1-1,0 0 0,0 1 0,0-1 0,0 0 1,-1 0-1,1 1 0,-1-2 0,1 2-1,-1 0 0,0 0 0,1 0 0,-1 1 0,0-1 0,0 0 0,1 0-1,-1 0 1,0 0 0,1 1 0,-1-1 0,0 0 0,1 1 0,-1-1 0,1 1 0,-1-1 0,0 0 0,1 1 0,-1 0-1,1-1 1,0 1 0,-1 0 0,-14 16 19,14-16-16,-3 2 3,1 1 0,0 0 0,0 0 0,0 0 0,1 0 0,-1 1 0,1-1 0,0 1 0,0 0 0,0 0 0,1-1 1,0 1-1,0 0 0,-1 9 0,2-7 12,0-4-10,0 0 1,0-1-1,0 1 0,0 0 0,0-1 1,1 1-1,-1-1 0,2 4 0,-1-5-8,-1 0 0,1-1 0,-1 1-1,1-1 1,-1 1 0,1-1 0,0 1 0,-1-1-1,1 1 1,0-1 0,-1 0 0,1 1 0,0-1-1,0 0 1,-1 0 0,1 1 0,0-1-1,0 0 1,0 0 0,-1 0 0,1 0 0,0 0-1,0 0 1,-1 0 0,1 0 0,0-1 0,0 1-1,0 0 1,-1 0 0,1-1 0,0 1 0,-1 0-1,2-1 1,1-1 0,0 1 0,0-1 0,-1 1 0,1-1 0,0 0 0,-1 0-1,1 0 1,-1 0 0,0-1 0,0 1 0,0-1 0,0 1 0,0-1 0,-1 0 0,1 0-1,-1 0 1,0 1 0,1-1 0,-1-1 0,-1 1 0,1 0 0,0 0 0,-1 0 0,1-5 0,0-1 15,-1 0 0,0 0 0,0 0 1,-1 1-1,0-1 0,-1 0 0,-4-14 0,5 18 13,1 4-19,0-1 0,-1 1 0,1-1 0,0 1 0,-1-1 0,1 1 0,-1 0 0,1-1-1,-1 1 1,0 0 0,1-1 0,-1 1 0,0 0 0,0 0 0,0 0 0,0 0 0,0 0 0,0 0 0,-1 0 0,1 0 0,0 0 0,0 0 0,-1 1-1,1-1 1,0 0 0,-1 1 0,1-1 0,-3 0 0,62-17 194,-26 12-204,0 2 0,0 1-1,40 2 1,-61 1 13,0 1 1,-1 0 0,1 0-1,-1 2 1,1-1 0,-1 1-1,0 0 1,0 1 0,0 1 0,-1-1-1,0 2 1,1-1 0,-2 1-1,10 7 1,-16-9 10,1-1 1,0 1-1,-1 0 0,1 0 0,-1 0 0,0 0 0,-1 0 1,1 0-1,-1 1 0,1-1 0,-1 1 0,-1-1 1,1 1-1,-1-1 0,1 6 0,-1 1 53,-1 0 0,1-1 0,-1 1 0,-1-1 0,-4 14 0,1-11 105,4-10 112,9-13-148,80-102 149,-73 94-232,-14 16-45,1 0-1,-1 0 1,1 0-1,0 0 1,0 0-1,0 0 1,0 1-1,0-1 1,0 0-1,1 1 1,-1 0 0,0 0-1,1-1 1,2 1-1,-3 1-9,-1 0 0,1 0-1,0 0 1,0 1 0,0-1-1,0 1 1,-1 0 0,1-1 0,0 1-1,-1 0 1,1 0 0,0 0 0,-1 0-1,1 0 1,-1 1 0,0-1-1,1 0 1,-1 1 0,0-1 0,2 2-1,42 55 58,7 6 39,-46-58-85,0 1 1,1-1 0,-1-1-1,2 1 1,-1-1-1,16 8 1,-20-12-6,0 0 0,1-1 0,-1 1 0,0-1 0,1 1 0,-1-1 0,0 0 0,1 0 0,-1 0 0,6-2 0,-8 2-22,0 0 0,0 0 0,0 0 0,0 0 0,0-1 0,0 1 1,0 0-1,0-1 0,0 1 0,0 0 0,0-1 0,0 0 0,0 1 0,0-1 0,0 1 0,-1-1 0,1 0 1,0 0-1,0 1 0,-1-1 0,1 0 0,0 0 0,-1 0 0,1 0 0,-1 0 0,1 0 0,-1 0 1,0 0-1,1 0 0,-1 0 0,0 0 0,0 0 0,0 0 0,0 0 0,0 0 0,0-1 0,0 1-31,-1 0-1,1 0 1,-1 0-1,0 0 0,0 0 1,1 0-1,-1 0 0,0 0 1,0 1-1,0-1 0,0 0 1,0 1-1,0-1 1,0 1-1,0-1 0,0 1 1,0-1-1,0 1 0,-1 0 1,1-1-1,0 1 0,0 0 1,-2 0-1,-25-3-2885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9:24.83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28 13560,'0'0'416,"95"-8"-248,-30 8 192,13 4 8,5 0 200,-2-8-8,-13-2 55,-7 0-7,-15 0-32,-14 0 0,-8 6-120,-8 0 0,-8 0-248,-3 0 8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9:29.92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1247 3112,'0'0'9138,"11"0"-8604,-2 0-385,0 0 2,0 1 1,-1-2-1,1 0 0,-1 0 1,16-4-1,60-17 1195,-55 16-613,0-2 0,0 0 0,-1-2 0,0-2 0,49-26 0,-65 30-229,-1 0 1,0-1-1,-1 0 1,0-1 0,16-19-1,-21 22-307,0-1-1,0 1 1,0-1 0,-1 0-1,-1 0 1,1 0 0,-2-1-1,1 1 1,-1-1 0,2-9-1,2-25 437,4-47 208,-9 56-620,1 13 21,-3-30 0,0 34-93,1 0 0,2-19 0,0-25 204,-3 26-70,3 1 0,0-1 0,10-42 1,-2 8 93,0 32-209,-8 31-149,0 1-1,-1-1 0,1 0 0,-1 1 0,0-1 0,0-6 0,1 0 7,-1 12-21,-1-1-1,0 1 1,0-1-1,0 1 1,1-1-1,-1 0 1,0 1-1,0-1 1,0 1-1,0-1 1,0 1-1,0-1 1,0 0-1,0 1 1,0-1 0,0 1-1,0-1 1,-1 1-1,1-1 1,0 1-1,0-1 1,3-14 49,-3 8-53,-3 10-41,-7 13 21,0-1-1,0-1 1,-23 25 0,18-22 19,-24 35 0,38-51 1,-8 14 0,0-1 0,-2 0 0,-13 16 0,21-26-1,-11 9 46,10-11 18,7-10 37,44-110-3,-38 89-55,2 0 1,1 1 0,1 1 0,26-40-1,-5 8 40,-28 48-52,0-1 0,1 0 0,0 1 0,1 1 0,0-1 0,15-13 0,-23 23-24,1 0 1,0 1-1,-1-1 0,1 1 0,0-1 0,0 1 0,-1-1 0,1 1 0,0-1 0,0 1 0,0-1 0,-1 1 0,1 0 0,0 0 0,0-1 0,0 1 0,0 0 0,0 0 0,0 0 0,0 0 0,-1 0 0,2 0 1,12 13 98,-5-2-94,8 10 32,-1 1-1,0 0 0,23 50 0,19 27 73,9-4-41,-59-82-72,-8-13-2,0 1 0,0-1 0,0 0 0,0 0 0,0 0 0,0 0 0,0 0 0,0 0 0,0 1 0,0-1 0,0 0 0,0 0 0,0 0 0,0 0 0,0 0 1,0 0-1,0 1 0,0-1 0,0 0 0,0 0 0,0 0 0,0 0 0,0 0 0,0 0 0,0 0 0,0 0 0,0 1 0,0-1 0,-1 0 0,1 0 0,0 0 0,0 0 0,0 0 0,0 0 1,0 0-1,0 0 0,0 0 0,0 0 0,-1 0 0,1 0 0,0 0 0,0 0 0,0 0 0,0 0 0,0 0 0,0 0 0,-1 0 0,-23-7 4,10 1-3,-36-13 25,26 9 12,0 1 0,0 1 0,-1 1 0,0 1 0,0 2 0,-38-3 0,45 6-7,9 1-14,0 0 0,0 0 0,0 1 0,0 0 1,-9 2-1,15-2-22,1-1 1,0 1-1,-1 0 1,1 1-1,0-1 1,0 0-1,0 0 1,-1 1-1,2 0 1,-1-1-1,0 1 1,0 0-1,0 0 1,1 0-1,-1 0 0,1 0 1,0 0-1,-1 0 1,1 0-1,0 1 1,0-1-1,1 0 1,-2 3-1,-1 9-98,1-1-1,0 1 0,1-1 0,0 1 1,1 0-1,3 18 0,4 11-4156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9:33.74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192 61 6520,'0'0'4646,"10"-9"-4108,1-3-341,-5 6-8,0 0 0,0 0 0,1 0-1,11-7 1,-18 13-118,0 0 0,1-1 0,-1 1 0,1 0 0,-1 0 0,1-1 0,-1 1 0,1 0 0,-1 0 0,1 0 0,-1 0 0,1 0 0,-1 0 0,1 0 0,-1 0 0,1 0 0,-1 0 0,1 0 0,-1 0 0,1 0 0,-1 0 0,1 0 0,-1 0 0,1 1 0,-1-1 0,1 0 0,-1 0 0,1 0 0,-1 1 0,0-1 0,1 0 0,-1 1 0,1-1 0,-1 0 0,0 1 0,1-1 0,-1 1-1,0-1 1,1 1 0,-1-1 0,0 0 0,0 1 0,0-1 0,1 1 0,-1-1 0,0 1 0,0-1 0,0 1 0,0 0 0,5 30 250,-5-27-179,1 28 199,-1 1-1,-7 56 1,-21 66 291,16-91-390,-136 871 1739,119-666-1594,5-36-41,3-36 204,24-184-398,-3-12-132,0-1 0,0 1 0,1-1 0,-1 1 0,0-1 0,0 1 1,0-1-1,0 1 0,0-1 0,0 1 0,0-1 0,0 1 0,0 0 0,0-1 1,0 1-1,0-1 0,0 1 0,-1-1 0,1 1 0,0 0 0,-4 0 352,2-9-252,-1-15-160,3 18 59,-6-96-3127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9:34.62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164 70 8136,'0'0'5938,"-10"9"-5524,-59 55 1448,63-58-1421,2-3 915,-1-2-608,3 1-696,0-1 1,1 1-1,0-1 0,-1 1 0,1-1 0,0 1 0,0 0 0,0 0 0,0-1 0,-1 4 0,-4 7 71,1-7-65,0 0-1,1 0 0,-2 0 0,1-1 0,-1 1 0,-10 6 0,15-11 105,8-5-12,55-55 113,-15 12-124,-13 15-28,-27 24-67,1 1-1,-1 0 0,2 1 0,-1 0 0,1 0 0,0 1 0,1 0 0,-1 0 0,20-7 0,-27 12-31,-1 1 1,0-1-1,1 1 0,-1 0 0,0-1 0,1 1 0,-1 0 0,1 0 1,-1 0-1,0 0 0,1 0 0,-1 1 0,1-1 0,-1 0 0,0 1 1,1-1-1,-1 1 0,0-1 0,0 1 0,1-1 0,-1 1 0,0 0 0,0 0 1,0 0-1,0 0 0,0 0 0,0 0 0,0 0 0,0 0 0,0 0 1,0 0-1,0 0 0,-1 1 0,1-1 0,-1 0 0,1 0 0,0 3 0,1 4 14,0-1-1,-1 1 0,0-1 0,0 1 0,0 12 0,-6 55 167,2-55-88,2 0-1,0 0 1,1 0 0,5 29 0,3 0 319,-9-47-795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9:35.86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169 0 7632,'0'0'5898,"-11"0"-5259,5 0-608,-8 0 380,-1 1 0,-17 2-1,27-2-242,1 0 0,-1 0 0,1 0 0,-1 1 0,1-1 0,0 1 0,0 0 0,0 0 0,0 1 0,0-1 0,0 1 0,-6 6-1,5-4 211,2-1-127,0-1 1,0 1-1,0-1 0,0 1 0,1 0 0,-4 6 1,6-9-204,0 0 0,-1 0 1,1 1-1,0-1 0,0 0 0,0 1 1,-1-1-1,2 0 0,-1 1 1,0-1-1,0 0 0,0 0 0,0 1 1,1-1-1,-1 0 0,1 0 1,-1 1-1,1-1 0,-1 0 0,1 0 1,0 0-1,0 0 0,-1 0 1,1 0-1,0 0 0,2 2 0,1 1 41,0 0 0,0 0-1,0 0 1,1-1 0,0 0-1,-1 1 1,1-2 0,0 1-1,1 0 1,-1-1 0,0 0-1,1-1 1,-1 1 0,1-1-1,-1 0 1,1 0 0,0 0-1,0-1 1,-1 0 0,1 0-1,7-2 1,21 4 159,-30-1-265,0-1-1,0 1 1,0-1 0,0 0-1,0 0 1,7-1 0,-9 0-324,0 1-1,0-1 1,-1 0 0,1 0 0,0 0 0,0 0 0,-1 0 0,1 0 0,0 0 0,2-3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9:36.09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 12056,'0'0'2016,"72"8"-2000,-37 4-88,-3 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2:26.2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2 632 3312,'0'0'10445,"-1"-10"-10354,2-90 629,-1 91-566,1 0 0,0 0 0,6-18 0,-5 18-77,0 0-1,0 0 0,1-18 0,-2 16-9,0-1-1,1 1 1,0-1 0,8-19-1,-6 20 3,-1-1 0,0 1 0,-1-1 0,2-21 1,8-43 261,-12 46-264,-1 24-47,1 0 0,0 0 0,0-1-1,1 1 1,0 0 0,2-7 0,0-15 69,-2 27-80,-1 0-1,0 0 1,0-1 0,0 1-1,0 0 1,0 0 0,-1-1-1,1 1 1,0 0 0,0 0-1,-1 0 1,1-1-1,-1 1 1,1 0 0,-1 0-1,0 0 1,1 0 0,-2-2-1,-5-15 232,4 2 151,0 0-2819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9:36.61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84 9144,'0'0'4401,"7"9"-3833,24 31-57,-28-38-458,0 0 1,0 0 0,0 0 0,0 0 0,0-1 0,1 1 0,-1-1 0,1 0 0,-1 0 0,1 0 0,-1-1 0,1 1 0,-1-1-1,1 0 1,0 0 0,-1 0 0,1-1 0,-1 1 0,1-1 0,3-1 0,5 1 123,-2 0-10,-1-1-1,1 0 1,0-1 0,0 1 0,11-7 0,-18 8-109,0 0-1,0-1 1,0 1 0,0-1 0,-1 0 0,1 1-1,-1-1 1,1-1 0,-1 1 0,0 0-1,0 0 1,0-1 0,0 0 0,0 1 0,0-1-1,-1 0 1,1 0 0,-1 0 0,0 0 0,1-4-1,-2 4-13,0 1 1,0-1-1,0 1 0,0 0 0,-1-1 0,1 1 0,-1 0 0,0 0 0,0-1 0,1 1 0,-1 0 0,-1 0 0,1 0 0,0 0 0,-1 0 0,1 0 0,-1 1 0,1-1 0,-1 0 0,-2-2 0,-1 0 56,0 1 1,0-1-1,0 1 0,0 0 1,0 0-1,-11-4 0,11 6-36,1 0 1,-1 1-1,1 0 0,0 0 1,-1 0-1,1 1 0,-1 0 1,1-1-1,0 1 0,-1 1 0,1-1 1,-7 4-1,11-5-65,-1 0 0,1 0-1,0 0 1,-1 0 0,1 0-1,-1 1 1,1-1 0,-1 0 0,1 0-1,0 1 1,-1-1 0,1 0 0,-1 0-1,1 1 1,0-1 0,-1 1-1,1-1 1,0 0 0,-1 1 0,1-1-1,0 1 1,0-1 0,0 0 0,-1 1-1,1-1 1,0 1 0,0-1-1,0 1 1,0-1 0,0 1 0,0-1-1,0 1 1,0-1 0,0 1 0,0-1-1,0 1 1,0-1 0,0 0 0,0 1-1,0-1 1,1 1 0,-1-1-1,0 1 1,0-1 0,0 1 0,1-1-1,-1 0 1,0 1 0,1-1 0,-1 0-1,0 1 1,1-1 0,-1 0-1,0 1 1,1-1 0,0 1 0,1 0-55,1 1 1,-1-1 0,0 1 0,1-1 0,0 0-1,-1 0 1,1 0 0,3 1 0,12 1-2668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9:37.02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0 10952,'0'0'1497,"4"11"-1169,-3-9-315,10 25 273,-1 0 0,8 41 1,-17-60-219,0-2 39,0 0-1,0-1 1,0 0 0,1 1 0,2 5-1,-4-10-64,1 0 0,-1-1 1,0 1-1,1 0 0,-1 0 0,1-1 0,0 1 0,-1 0 0,1-1 0,-1 1 0,1 0 0,0-1 0,0 1 0,-1-1 0,1 1 0,0-1 0,0 1 0,-1-1 0,1 0 0,0 0 0,0 1 1,0-1-1,0 0 0,0 0 0,0 0 0,-1 0 0,1 0 0,0 0 0,0 0 0,0 0 0,0 0 0,0 0 0,0 0 0,0-1 0,-1 1 0,1 0 0,0-1 0,0 1 0,1-1 1,7-5 123,0 0 0,0-1 0,0 0 0,0-1 1,-1 0-1,11-14 0,16-14 214,-33 34-352,14-12 268,0 0 0,1 1-1,24-14 1,-39 26-253,0 0 1,0 0-1,0 0 1,0 1-1,0-1 0,-1 1 1,1-1-1,0 1 1,0 0-1,0-1 0,0 1 1,0 0-1,0 1 0,0-1 1,0 0-1,0 0 1,0 1-1,0-1 0,0 1 1,0 0-1,0 0 1,0 0-1,0 0 0,-1 0 1,1 0-1,0 0 0,-1 0 1,1 0-1,-1 1 1,2 1-1,3 4 77,-1 0 0,0 0 0,0 1 0,-1 0 0,5 12 0,-1-4 51,-2-3 79,0 0 0,8 27-1,-13-38-204,-1 0 0,0 0-1,1 0 1,-1 0 0,0 0-1,0 0 1,0 0 0,0 0-1,0 0 1,-1 0 0,1 0 0,-2 3-1,-5 2-2717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9:48.08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0 658 6424,'0'0'7326,"8"-13"-7006,59-108 643,-63 114-830,0-1 0,0 0-1,1 1 1,0 0 0,0 0 0,1 1 0,0-1-1,0 1 1,0 1 0,1-1 0,-1 1 0,14-8-1,41-28 938,-61 40-1052,1 1 0,0 0 1,0 0-1,0-1 0,0 1 1,0 0-1,0 0 0,0 0 1,0 0-1,-1 0 0,1 0 0,0 0 1,0 1-1,0-1 0,0 0 1,0 0-1,0 1 0,-1-1 1,1 1-1,0-1 0,0 1 1,0-1-1,-1 1 0,1-1 0,0 1 1,-1-1-1,1 1 0,0 0 1,-1-1-1,1 1 0,-1 0 1,1 0-1,-1 0 0,1 1 1,15 32 306,-12-18-201,0 1 0,-2 0-1,0 0 1,-1 1 0,0-1-1,-4 29 1,1-19 214,4 47 0,-1-61-250,-1-6-10,1-1 0,0 0 0,0 1-1,0-1 1,1 0 0,-1 0 0,6 11-1,-6-16-63,0 0 0,0 0-1,-1-1 1,1 1-1,0 0 1,0 0 0,0-1-1,0 1 1,1-1-1,-1 1 1,0 0 0,0-1-1,0 0 1,0 1-1,0-1 1,1 0-1,-1 0 1,0 0 0,0 0-1,1 0 1,-1 0-1,0 0 1,0 0 0,0 0-1,1 0 1,-1-1-1,0 1 1,0 0 0,0-1-1,0 1 1,1-1-1,-1 0 1,0 1 0,0-1-1,0 0 1,1 0-1,4-4 29,0 1-1,0-1 1,0 0-1,6-7 1,2-7 17,-1 0 1,0 0-1,-2-1 0,0-1 1,-1 0-1,-1 0 0,-1-1 1,-1 0-1,5-28 0,9-92 391,-21 142-447,-1 0 0,1-1 0,0 1 0,0-1 0,0 1 1,0 0-1,0-1 0,0 1 0,0-1 0,1 1 0,-1-1 1,0 1-1,0 0 0,0-1 0,0 1 0,0-1 0,1 1 1,-1 0-1,0-1 0,0 1 0,1 0 0,-1-1 0,0 1 1,0 0-1,1 0 0,-1-1 0,0 1 0,1 0 0,-1 0 1,0-1-1,1 1 0,-1 0 0,1 0 0,-1 0 0,0 0 1,1-1-1,-1 1 0,1 0 0,-1 0 0,1 0 0,16 11-55,-8-4 57,8 7-36,0 1 0,22 25 0,-23-22 0,35 28 1,-48-43 29,0-1 0,0 0 0,0-1 1,0 1-1,0 0 0,0-1 0,0 0 1,1 0-1,-1 0 0,1 0 0,-1 0 0,1-1 1,-1 1-1,1-1 0,-1 0 0,1 0 1,-1 0-1,1-1 0,-1 1 0,1-1 1,-1 0-1,1 0 0,-1 0 0,0 0 1,0-1-1,4-1 0,-3 0 6,-1 1 0,1-1 1,-1 1-1,0-1 0,0 0 0,0 0 0,0-1 0,-1 1 1,1-1-1,-1 1 0,1-1 0,-1 0 0,-1 0 0,1 0 1,0 0-1,-1 0 0,0 0 0,0 0 0,0 0 0,0-8 1,0 0 16,-1 1 0,-1-1 0,0 1 0,-4-19 0,5 27-13,-1 1 0,1 0 0,-1 0 0,0-1 1,1 1-1,-1 0 0,0 0 0,0 0 0,0 0 0,-1 0 0,1 0 0,0 0 0,-1 0 0,1 1 0,-1-1 0,0 0 0,0 1 1,1 0-1,-1-1 0,0 1 0,0 0 0,0 0 0,-1 0 0,1 0 0,0 0 0,0 0 0,0 1 0,-1-1 0,1 1 1,-3-1-1,2 2 1,0-1 0,1 1 1,-1 0-1,0 0 1,1 0-1,-1 0 0,1 0 1,-1 0-1,1 1 0,0-1 1,-1 1-1,1 0 1,0 0-1,0 0 0,0 0 1,0 0-1,-2 4 1,-2 1 7,1 1 1,0-1-1,1 1 1,-5 11 0,6-10-5,0 0 0,1 0 0,0 1 0,1-1-1,0 0 1,0 1 0,1-1 0,0 1 0,0-1 0,1 1 0,1-1 0,4 16 0,-2-9 9,1-1 0,1 0 0,1-1 0,0 1 0,0-1 0,18 24 0,-21-33-15,3 4 26,-1 0 0,2-1 0,-1 1 1,1-1-1,14 11 0,-18-17-22,-1 0 0,0-1 0,1 1 0,0-1 0,-1 1 1,1-1-1,0 0 0,0 0 0,-1-1 0,1 1 0,0-1 0,0 0 0,0 0 0,0 0 0,0-1 0,-1 1 1,1-1-1,0 0 0,0 0 0,4-2 0,3-2 2,0 1 1,-1-2-1,0 1 1,0-2-1,-1 1 1,0-1-1,0-1 1,0 1-1,-1-2 1,0 1-1,0-1 1,-1 0 0,6-11-1,-4 5-1,0 0 0,-1-1 0,-1 0 1,-1 0-1,0 0 0,-1-1 0,-1 0 0,3-22 0,-3-7-8,-1 0 0,-2 0 0,-11-89 0,9 133-3,-4-20-41,-1 17-11,-3 12-13,4 1 57,1 1 1,1-1 0,-1 1-1,1-1 1,1 1 0,0 0-1,0 0 1,0 13 0,0-11 3,-2 27 0,3 0-1,0 0 0,3-1 1,1 1-1,16 73 0,-14-89 3,2 0 0,0 0 0,2-1 0,19 36 0,-27-54 2,1 0 0,0-1 0,0 1 0,0-1 0,0 0 0,0 1 0,0-1 0,1 0 0,-1 0 0,1 0 0,0-1 0,-1 1 0,1-1 0,0 1 0,0-1 0,0 0 0,0 0 0,3 0 0,-1 0 3,0-1 0,0 1 0,0-1 0,0-1 0,0 1 0,0-1 0,0 0 0,0 0 0,0 0 0,6-3 0,1-2 14,0 1 1,0-2-1,-1 0 0,0 0 0,0-1 1,0 0-1,12-14 0,-13 10 18,-2 0 0,1 0 1,-2-1-1,0 0 0,0 0 1,6-22-1,-10 28-15,-3 7-19,0 0 0,0 0 0,1 0 1,-1-1-1,0 1 0,0 0 0,0 0 1,0-1-1,0 1 0,0 0 0,0 0 1,0-1-1,0 1 0,0 0 0,0 0 1,0-1-1,0 1 0,0 0 0,0 0 1,0 0-1,0-1 0,0 1 0,0 0 1,0 0-1,-1-1 0,1 1 0,0 0 1,0 0-1,0 0 0,0-1 0,0 1 1,-1 0-1,1 0 0,0 0 0,0-1 1,0 1-1,-1 0 0,1 0 0,0 0 0,0 0 1,0 0-1,-1 0 0,1 0 0,0 0 1,0-1-1,-1 1 0,1 0 0,0 0 1,0 0-1,-1 0 0,1 0 0,-13 4 70,5 1-63,1 0-1,1 0 1,-1 1-1,1 0 1,0 0 0,1 1-1,-1 0 1,1 0 0,1 0-1,-1 0 1,1 1 0,0 0-1,1 0 1,-3 10 0,4-13-5,1 0 1,0 0-1,1 0 1,-1 0 0,1 0-1,0 1 1,0-1 0,1 0-1,0 0 1,-1 0-1,2 1 1,-1-1 0,1 0-1,-1-1 1,1 1 0,1 0-1,-1 0 1,1-1-1,-1 1 1,1-1 0,1 0-1,-1 0 1,1 0 0,5 5-1,-6-7 2,-1 1 0,1-1 0,0 0 0,0 0 0,0 0-1,0 0 1,0-1 0,1 1 0,-1-1 0,0 0 0,1 0 0,-1 0 0,1 0-1,-1 0 1,1-1 0,-1 0 0,1 0 0,-1 0 0,5 0 0,-5-1 3,-1 0 0,1 0 0,-1 0 0,1 0 1,-1 0-1,1-1 0,-1 1 0,0-1 0,0 0 0,1 1 1,-1-1-1,-1 0 0,1 0 0,0 0 0,0-1 1,-1 1-1,1 0 0,-1-1 0,0 1 0,0-1 0,0 1 1,0-1-1,0 1 0,1-5 0,-1-1 9,0 0-1,0 1 1,0-1 0,-1 0-1,0 0 1,-1 1-1,0-1 1,0 0 0,0 1-1,-1-1 1,-3-9-1,-4-5 52,0 1 0,-18-29-1,20 39-22,0 0-1,-15-15 1,10 12 36,-2 5 132,10 6-76,15 2-69,474-24-21,-480 24-42,16-1 43,-17 2-23,-12 5-12,-10 3 22,0 1-1,0 0 1,1 2 0,0 0 0,1 1 0,0 0 0,1 1-1,0 1 1,1 1 0,1 0 0,0 0 0,-11 20-1,23-33-24,0-1-1,0 1 1,0 0-1,1-1 1,-1 1-1,0 0 1,1-1-1,-1 1 0,1 0 1,0 0-1,0-1 1,0 1-1,0 0 1,0 0-1,0-1 0,0 1 1,0 0-1,1 0 1,-1-1-1,1 1 1,-1 0-1,1-1 0,0 1 1,-1 0-1,1-1 1,0 1-1,0-1 1,0 1-1,0-1 0,1 0 1,-1 1-1,0-1 1,3 2-1,-1-1-2,1 1 0,0-1 0,-1 1 0,1-1 1,0 0-1,1-1 0,-1 1 0,0-1 0,0 1 0,1-1 0,-1-1 0,6 1 0,3 0-3,0-2 0,1 0 0,-1 0 0,0-2-1,0 1 1,0-2 0,0 1 0,-1-2 0,13-5 0,7-7 5,0-1 0,30-23 0,-41 28 29,-13 10 29,-8 3-66,0 0 0,0 0 0,0 0 0,0 0 0,0 0 0,0 0 0,0 0 0,0 0 0,0 0 0,0 0 0,0 0 0,0 0 0,0 0 0,0 0 0,-1 0 0,1 0 0,0 0 0,0 0 0,0 1 0,0-1 0,0 0 0,0 0 0,0 0 0,0 0 0,0 0 0,0 0 0,0 0 0,0 0 0,0 0 0,0 0 0,0 0 0,0 0 0,0 0 0,0 0 0,0 1 0,0-1 0,0 0 0,0 0 0,0 0 0,1 0 0,-1 0 0,0 0 0,0 0 0,0 0 0,0 0 0,0 0 0,0 0 0,0 0 0,0 0 0,0 0 0,0 0 0,0 0 0,0 0 0,0 0 0,0 0 0,0 0 0,0 0 0,0 0 0,0 0 0,0 0 0,1 0 0,-1 0 0,0 0 0,0 0 0,0 0 0,-1 3 11,0 1 0,0-1 1,0 0-1,0 0 0,1 0 1,-1 7-1,1-4-6,-1-3-9,1 0-1,0 0 1,0 0 0,0 0-1,0 0 1,0 0 0,1 0-1,-1 0 1,1 0 0,0-1 0,0 1-1,0 0 1,0 0 0,0-1-1,1 1 1,-1-1 0,1 1 0,-1-1-1,1 1 1,0-1 0,0 0-1,0 0 1,1 0 0,-1 0 0,5 3-1,-3-3 2,0-1 0,0 1-1,0-1 1,0 1-1,0-1 1,0-1 0,0 1-1,0 0 1,1-1 0,-1 0-1,0 0 1,0 0 0,1-1-1,-1 1 1,0-1 0,0 0-1,7-3 1,1-1 2,0-1-1,0 0 1,-1-1 0,1-1-1,-2 0 1,1 0 0,-1-1-1,0 0 1,-1-1 0,9-11 0,1-5 1,0-1 1,-2 0-1,15-32 1,-20 33-3,-2 1 0,0-2 0,-2 1 0,6-37 0,9-111 63,-20 145-46,-3 25-12,1-1 0,-1 1 0,0 0 0,0-1 0,0 1 0,0-1 0,-1 1 0,1 0 0,-1 0 0,-1-1 0,1 1 0,0 0 0,-1 0 0,0 0 0,0 0 0,0 0 0,-3-3 0,5 6-4,-1 1-1,1 0 1,0 0 0,-1-1 0,1 1 0,0 0 0,-1 0 0,1-1-1,0 1 1,-1 0 0,1 0 0,0 0 0,-1 0 0,1 0 0,-1 0-1,1-1 1,0 1 0,-1 0 0,1 0 0,-1 0 0,1 0-1,0 0 1,-1 1 0,1-1 0,-1 0 0,1 0 0,0 0 0,-1 0-1,1 0 1,-1 0 0,1 1 0,0-1 0,-1 0 0,-16 16 14,-10 27 13,19-26-21,2-1 0,0 2 0,1-1 0,0 1 0,2 0 0,0 0 0,1 0 0,0 24 0,14 150 29,-9-166-34,-2-13-2,1 0 1,0-1-1,1 1 1,1-1 0,5 15-1,-8-25 6,0 1-1,0-1 1,0 0-1,1 0 1,-1 0 0,0 0-1,1-1 1,0 1-1,-1 0 1,1 0-1,0-1 1,0 1 0,0-1-1,0 0 1,0 0-1,0 0 1,0 0-1,0 0 1,1 0 0,-1 0-1,0-1 1,1 1-1,-1-1 1,0 1 0,1-1-1,-1 0 1,1 0-1,-1 0 1,0 0-1,1-1 1,-1 1 0,0-1-1,1 1 1,-1-1-1,0 0 1,0 0-1,1 0 1,-1 0 0,0 0-1,0 0 1,0-1-1,0 1 1,2-4-1,12-11 35,-13 12-34,0 1 0,0-1 0,1 1-1,-1 0 1,1 0 0,0 0-1,4-3 1,-7 6-5,-1 0 0,1 0 1,-1 0-1,1 0 0,-1 0 0,1 0 0,-1 1 0,1-1 1,-1 0-1,1 0 0,-1 0 0,1 0 0,-1 1 0,1-1 1,-1 0-1,1 0 0,-1 1 0,0-1 0,1 0 0,-1 1 1,1-1-1,-1 1 0,0-1 0,1 0 0,-1 1 0,0-1 0,0 1 1,1-1-1,-1 1 0,0-1 0,0 1 0,0-1 0,0 1 1,0-1-1,1 1 0,-1-1 0,0 1 0,0 0 0,5 27 33,-4-22-27,10 119 40,-11-124-47,1 1 0,-1 0 0,0 0 0,1-1 0,0 1 1,-1 0-1,1-1 0,0 1 0,-1-1 0,3 3 0,-2-3 1,-1-1-1,0 1 1,1-1-1,-1 0 1,1 1 0,-1-1-1,1 0 1,0 1-1,-1-1 1,1 0-1,-1 0 1,1 1 0,-1-1-1,1 0 1,0 0-1,-1 0 1,1 0-1,0 0 1,-1 0-1,2 0 1,2-1 6,-1 0 0,1-1-1,0 1 1,-1-1 0,1 0 0,-1 0-1,6-4 1,-8 5-7,38-33 72,-35 28-50,1 1-1,0 0 1,1 0-1,-1 0 1,1 1-1,0 0 0,0 0 1,0 0-1,0 1 1,1 0-1,10-4 0,-17 8-17,1-1-1,-1 0 0,1 0 0,-1 0 1,1 0-1,-1 1 0,0-1 1,1 0-1,-1 1 0,1-1 0,-1 0 1,0 1-1,1-1 0,-1 0 0,0 1 1,0-1-1,1 0 0,-1 1 0,0-1 1,0 1-1,0-1 0,1 1 1,-1-1-1,0 0 0,0 1 0,0-1 1,0 1-1,0-1 0,0 1 0,0-1 1,0 1-1,0-1 0,0 1 1,0-1-1,0 1 0,0-1 0,-1 1 1,1 0-1,-3 26 24,2-22-8,-6 27 4,-1-1 0,-2-1 0,-1 0 0,-1 0 0,-1-1-1,-2-1 1,-1 0 0,-1-1 0,-1-1 0,-1-1 0,-2 0 0,-30 28 0,51-52-22,-1 0 0,0-1 0,0 1 0,0 0 0,1-1 0,-1 1 0,0-1 0,0 1 0,0-1 1,0 1-1,0-1 0,0 0 0,0 1 0,0-1 0,-1 0 0,2 0-2,-1 0 1,1-1-1,0 1 0,-1 0 1,1 0-1,0-1 0,0 1 1,0 0-1,-1-1 1,1 1-1,0 0 0,0-1 1,0 1-1,0 0 0,0-1 1,0 1-1,0 0 0,0-1 1,0 1-1,0-1 1,0 1-1,0 0 0,0-1 1,0 1-1,0 0 0,0-1 1,0 1-1,0 0 0,0-1 1,0 1-1,1 0 0,-1-1 1,0 1-1,0 0 1,0-1-1,1 1 0,-1 0 1,0 0-1,0-1 0,1 1 1,9-17-2,0 0 1,1 1 0,1 0-1,0 1 1,1 0 0,1 1-1,29-23 1,-19 19-19,1 1 1,0 1 0,1 1-1,42-16 1,-60 28-142,1 1-1,-1 0 1,0 1-1,1 0 1,-1 0-1,15 1 1,-19 0-58,-4 0 149,0 0-1,0 0 1,0 0 0,0 0 0,0 1-1,1-1 1,-1 0 0,0 0 0,0 0-1,0 0 1,0 0 0,0 0 0,0 0 0,1 0-1,-1 0 1,0 0 0,0 0 0,0 0-1,0 1 1,0-1 0,0 0 0,0 0-1,0 0 1,0 0 0,0 0 0,1 0 0,-1 0-1,0 1 1,0-1 0,0 0 0,0 0-1,0 0 1,0 0 0,0 0 0,0 1-1,0-1 1,0 0 0,0 0 0,0 0 0,0 0-1,0 0 1,0 0 0,0 1 0,-1-1-1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9:48.44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27 12160,'0'0'713,"11"-2"-312,-4 0-336,42-7 593,80-5 1,-43 18 37,0 3 0,99 22 0,-144-21-331,-19-6-121,-18-2-177,0 0 0,-1 0 0,1 1 0,0-1 0,0 1 0,-1 0 0,1 0 0,0 1 0,-1-1 0,4 3 0,-6-4-67,-1 0 0,0 0 0,0 0 0,0 0 0,0 0 0,1 0 0,-1 0 0,0 0 0,0 0 0,0 0 0,0 0 0,0 0 0,0 0 1,1 1-1,-1-1 0,0 0 0,0 0 0,0 0 0,0 0 0,0 0 0,0 0 0,0 1 0,0-1 0,0 0 0,0 0 0,0 0 0,1 0 0,-1 0 0,0 1 0,0-1 0,0 0 0,0 0 0,0 0 0,0 0 0,0 0 0,0 1 0,0-1 0,0 0 0,-1 0 0,1 0 0,0 0 0,0 1 0,0-1 0,0 0 0,0 0 0,0 0 0,0 0 0,0 0 0,0 0 0,0 1 1,0-1-1,-1 0 0,1 0 0,0 0 0,0 0 0,0 0 0,0 0 0,0 0 0,0 0 0,-1 0 0,1 0 0,0 0 0,0 1 0,0-1 0,-1 0 0,-6 1-2467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49:48.70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 12456,'0'0'1512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0:13.199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46 2808,'0'0'1845,"10"-7"-1571,29-22-22,-38 28-214,0 0 0,0 0 0,0 0 0,0 1 1,0-1-1,0 0 0,0 1 0,0-1 1,0 1-1,0-1 0,0 1 0,0 0 1,1-1-1,-1 1 0,0 0 0,0 0 1,1 0-1,-1 0 0,0 0 0,0 0 1,0 0-1,1 0 0,-1 0 0,0 1 1,0-1-1,0 0 0,1 1 0,-1-1 1,0 1-1,0-1 0,0 1 0,0 0 1,0 0-1,0-1 0,0 1 0,0 0 1,-1 0-1,1 0 0,0 0 0,1 1 1,-1-1 84,-1 0 0,1 0 1,0 0-1,0 0 0,1 0 1,-1 0-1,0 0 1,0 0-1,0-1 0,0 1 1,1 0-1,0 0 0,0-1-51,-1 1 0,0-1 0,0 1-1,0-1 1,0 1 0,0 0 0,0-1 0,0 1-1,0 0 1,0 0 0,0 0 0,1 1-1,-1 0 10,0-1 0,1 0 0,-1 0 0,0 1 0,1-1 0,-1 0 0,1 0 0,-1 0 0,1-1 0,2 2 0,7 1 148,0-1 0,1-1 0,15 1 0,-2-1-34,58 1 387,101-10 1,-73 2-243,-9 1-88,208-4 402,-207 16-446,-60-3-92,47-1 1,7-1 163,149 20 0,-162-12-155,60 9 94,-58-6 15,165 3 1,-211-15-74,73 11 1,-14-1 134,61 5 85,-119-15-308,0 3-1,72 14 0,74 42 130,-181-57-172,-1 0-1,1-1 1,-1 2 0,0-1-1,0 0 1,0 1 0,0 0-1,0 0 1,-1 1 0,6 6-1,-1 0-11,-7-9-5,-1 0 0,1 0 0,0 0 0,-1 0 1,1 1-1,-1-1 0,3 5 0,-4-6-10,0 0 1,0 0-1,0 1 0,0-1 1,0 0-1,0 0 1,0 0-1,0 0 1,0 0-1,-1 0 0,1 0 1,0 0-1,-1 1 1,1-1-1,-1 0 1,1 0-1,-1 0 0,0-1 1,1 1-1,-1 0 1,0 0-1,1 0 1,-1 0-1,-1 0 0,-2 2 16,1 0-1,-1 0 1,0-1-1,0 1 0,0-1 1,-1 0-1,1 0 1,0-1-1,-1 1 0,1-1 1,-7 1-1,-57 5 72,27-4-47,9 0 16,0-1 0,0-2 0,0-2 0,-61-9-1,-49-8 119,-74-13 41,-45-8 14,178 30-169,-57-2 89,-143 6 0,250 6-134,-296 3 289,275-3-255,-263-1 273,-23 4 43,309 1-303,0 2 0,-34 10-1,-18 4 85,81-19-145,-1 0-1,0 0 1,0 0 0,1 0 0,-1 0-1,1 0 1,-1 1 0,1-1-1,-1 1 1,1 0 0,0 0 0,0 0-1,0 0 1,0 0 0,0 0-1,-3 5 1,-5 12-2748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0:15.11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0 314 6728,'0'0'1712,"10"-7"-1224,0 0-411,49-32 700,-51 35-638,0-1-1,1 1 1,-1 1 0,1-1 0,0 2-1,12-3 1,126-19 2194,-146 23-2315,1 1 55,0 0 0,0 0 0,1-1 0,-1 1 0,0-1 0,0 0 0,0 0 0,0 0 0,0 0 0,0 0 0,0 0 0,0 0 0,0 0 0,0-1 0,-1 1 0,1-1 0,2-3 0,-3 4 61,0 0-1,0 0 1,1 0-1,-1 0 1,0 0-1,1 0 1,-1 0-1,0 1 1,1-1-1,-1 0 0,1 1 1,-1-1-1,1 1 1,2-1-1,30-4 301,-13 2-225,282-34 635,-209 30-640,144 3 223,-70 4-146,331-8 686,-78 3-88,-329 8-597,-34-8-63,-46 3-147,-8 1 31,-10 0 222,-347-18 4,0-24-79,295 35-208,-363-19 228,302 23-226,-82 4 11,-6 0-45,157 0-212,0 1-1,0 3 1,-75 15 0,91-13-2725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1:4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77 166 2304,'0'0'5458,"0"-11"-5124,0-55 1131,2 52-41,4 18 495,7 26-758,0 24-637,-2 0 0,5 87 0,-7-52-91,-2 60 239,-3-32-31,-3-100-406,-1 0 0,0 0 0,-2 0 0,-5 27 0,5-28 57,-2 7 219,1-21-37,1-10-237,-1-18-152,1 6-19,-21-100 114,-11-67-30,10 39-48,-9-88 62,22 164-72,4 37 26,7 35-112,0-1 1,0 1-1,-1-1 1,1 0-1,0 1 1,0-1-1,0 0 1,0 1 0,0-1-1,0 0 1,0 1-1,0-1 1,0 0-1,0 1 1,1-1-1,-1 0 1,0 1-1,0-1 1,1 0 0,15 0 156,-11 2-157,35 4 50,42 12 1,1 1-18,-68-16-26,0 2 0,0 0 0,0 0 0,-1 2 1,0 0-1,0 0 0,17 11 0,-26-14-4,8 4 4,-1 1 0,0 0 1,21 20-1,-30-26-9,0 1 0,-1 0 0,0 0 0,0-1 0,0 2 0,0-1 0,0 0 0,0 0 0,-1 0 0,0 1 0,1-1 0,-1 1 0,-1-1 0,1 1 0,0 0-1,-1-1 1,0 1 0,0 0 0,0-1 0,-1 8 0,-1-4 17,0 0-1,0 0 0,-1 0 0,0-1 0,0 1 0,-1-1 1,0 1-1,0-1 0,-1-1 0,1 1 0,-1 0 0,0-1 1,-1 0-1,1 0 0,-10 5 0,2 0 43,-1-2 0,-1 0 0,0 0 0,0-1-1,-27 8 1,31-12 16,1-1-1,-1 1 0,0-2 0,0 0 0,0 0 1,0-1-1,0 0 0,0-1 0,0 0 1,0-1-1,-14-3 0,18 0-11,14 12-141,9 18-196,-8-13-2644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1:49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4120,'0'0'13561,"-1"10"-13307,-1 10-8,-1-1 0,-11 35 0,12-47-122,0 0-1,0 1 1,1-1 0,-1 0 0,2 1-1,-1 13 1,1-18-62,0 0-1,1 0 1,-1 0-1,1 0 1,-1 0-1,1-1 0,0 1 1,0 0-1,1 0 1,-1 0-1,0-1 1,1 1-1,-1-1 1,1 1-1,0-1 1,0 0-1,0 0 1,0 1-1,4 1 1,-4-3-19,0 0 1,1 0 0,-1 0 0,0-1-1,1 1 1,-1-1 0,1 0-1,-1 1 1,0-1 0,1 0-1,-1 0 1,1-1 0,3 0 0,32-8 365,-2-9-34,-35 18-412,0 1 1,0-1 0,0 1 0,0-1-1,0 1 1,0 0 0,0-1 0,-1 1 0,1 0-1,0 0 1,0-1 0,-1 1 0,1 0-1,-1 0 1,1 0 0,0 0 0,-1 0-1,1 2 1,1 0-2333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1:49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12056,'0'0'864,"69"22"-848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2:27.0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1 510 5824,'0'0'5757,"0"-10"-5520,-1 3-194,1-8 180,0 1-1,1-1 1,5-22 0,4-2 347,2 0 1,22-49 0,2-11 166,-2 5-92,-14 42-80,-16 78-2558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1:5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6520,'0'0'6782,"13"2"-6302,-10-2-454,12 2 265,-1-1-1,1-1 1,0 0-1,-1 0 1,24-5 0,-33 3-160,1 0 1,-1 0 0,0-1 0,0 0-1,0 1 1,0-2 0,0 1 0,-1 0-1,1-1 1,-1 0 0,0 0 0,4-6-1,-5 7-65,0-1 0,-1 1-1,1-1 1,-1 1 0,0-1-1,0 0 1,-1 0 0,1 0-1,-1 0 1,0 0 0,0 0-1,0 0 1,-1-1 0,1 1-1,-1 0 1,0 0-1,-1-6 1,1 7-46,0 1 0,0 0 0,-1 0 0,0-1 0,1 1 1,-1 0-1,0 0 0,0 0 0,0-1 0,0 1 0,0 0 0,-1 1 0,1-1 0,-1 0 0,1 0 0,-1 1 0,1-1 0,-1 0 0,0 1 1,0 0-1,0-1 0,0 1 0,0 0 0,0 0 0,0 0 0,0 0 0,-1 1 0,1-1 0,0 0 0,0 1 0,-5-1 0,2 2-3,0-1-1,0 1 1,0-1-1,1 2 1,-1-1-1,0 0 1,1 1-1,-1 0 1,1 0-1,-1 0 1,1 0-1,0 1 0,0 0 1,-6 5-1,1 0 10,1 1 0,0 0 0,0 0-1,1 1 1,0 0 0,1 0 0,0 0 0,1 1-1,-6 15 1,9-21-11,0 1 1,0 0-1,0 0 0,1 0 1,0 0-1,0 0 0,1 0 1,-1 0-1,1 0 1,1 0-1,-1 0 0,1 0 1,0 0-1,0 0 0,1 0 1,0 0-1,0 0 0,0-1 1,1 1-1,4 7 0,-2-8 13,-1 0 0,1-1 0,0 1 0,0-1 0,0 0 0,1-1 0,0 1 0,-1-1 0,1 0 0,0-1 0,0 1 0,12 2 0,-7-2 43,1-1 0,-1 0 0,1-1 0,-1 0 0,1 0-1,16-2 1,-18-1 2,-1-1-1,1 1 0,0-2 1,-1 1-1,18-10 1,-17 8-5,1 0 1,-1 1-1,1 0 1,12-3 0,-18 6-277,13-3 629,-9 0-3344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1:5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5824,'0'0'8748,"11"3"-8178,2 2-369,-8-3-101,1 0 1,-1-1-1,0 1 1,1-1-1,-1 0 1,0-1-1,1 1 1,6-1 0,21-2 2265,-23 0-1672,0 2 1,0-1-1,1 1 0,10 2 0,46 7-315,0-3 0,1-3 1,0-3-1,0-2 0,91-17 1,-9 3 307,-79 11-254,-66 4-429,0 2 1,0-1 0,0 0-1,1 1 1,-1 0 0,0 1 0,0-1-1,-1 1 1,1-1 0,0 2 0,0-1-1,-1 0 1,0 1 0,1 0 0,-1 0-1,0 0 1,0 1 0,-1-1-1,6 7 1,7 3-3287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1:5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4616,'0'0'6778,"4"-11"-6298,0-3-306,-2 8-78,0 1 1,0-1-1,0 0 0,0 1 0,1-1 0,0 1 0,4-5 0,-4 6 56,1 0 0,-1 0 1,1 0-1,0 1 0,0 0 0,1 0 0,-1 0 0,1 0 1,0 1-1,-1 0 0,10-3 0,7-2 245,28-5 0,-45 11-344,24-3 329,1 2 0,-1 1-1,1 1 1,0 1 0,40 8-1,-28-4-36,106 18 891,-144-22-1141,-1-1 0,1 1 1,-1-1-1,1 1 0,-1 0 1,1 0-1,-1 0 1,3 2-1,-4-3-177,-1 1 1,0-1-1,1 1 0,-1 0 1,0-1-1,0 1 0,1-1 1,-1 1-1,0-1 0,0 1 1,0 0-1,0-1 0,0 1 1,0-1-1,0 1 1,0 0-1,0-1 0,0 1 1,0-1-1,0 1 0,0-1 1,0 1-1,-1 0 0,1-1 1,0 1-1,0-1 0,-1 2 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1:5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6728,'0'0'8560,"12"-6"-8168,39-18 2,-46 22-299,0 0-1,0 0 0,0 1 1,0 0-1,1 0 1,-1 1-1,0-1 1,11 1-1,4 0 219,76-1 704,10-1-205,-92 0-537,1 1 0,-1-2-1,0 0 1,-1-1-1,18-7 1,-23 8-255,-2 1 733,-2 13-3103,-3-9 1843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1:5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5624,'0'0'7792,"10"-1"-7144,33-1 0,-42 2-610,1 0 0,-1 0 0,0 1 0,0-1 1,0 1-1,0-1 0,0 1 0,0-1 1,0 1-1,0 0 0,0 0 0,0-1 1,0 1-1,0 0 0,0 0 0,0 0 1,0 0-1,-1 0 0,1 0 0,-1 0 0,1 0 1,0 0-1,-1 0 0,0 1 0,1-1 1,-1 0-1,1 2 0,1 4 172,7 14 305,0 1 1,-2-1 0,-1 1 0,-1 1 0,0-1 0,-2 1 0,1 34 0,-1-25 66,-2-22-316,0 0 0,0 0-1,-1 0 1,-1 0 0,-1 15-1,1-11 93,1-13-306,0-1 1,0 1-1,0 0 0,0 0 1,0 0-1,0 0 0,0 0 1,-1 0-1,1 0 0,0-1 1,0 1-1,-1 0 0,1 0 1,0 0-1,-1 0 0,1-1 1,-1 1-1,0 1 0,0 2 549,-3 11-235,3-12-202,0-8 193,1 2-348,1-1-1,-1 1 1,1-1 0,0 1-1,0-1 1,4-6 0,2-9 6,11-61 12,-12 49-20,1-1 0,2 1 0,24-56 0,-29 80-5,1-1-1,0 1 1,1 1 0,0-1 0,11-10-1,11-12 2,-25 26-8,-1 0 0,0 1-1,1-1 1,0 0 0,-1 1 0,1 0-1,0-1 1,0 1 0,0 0 0,0 1-1,1-1 1,-1 1 0,1-1 0,-1 1-1,1 0 1,-1 0 0,5 0 0,-6 2-2,-1 1 0,1 0 0,-1 0 0,1 0 0,-1 0 0,0 0 0,0 0 0,0 0 1,0 1-1,0-1 0,1 4 0,-1-4 2,2 11-4,0 1 1,0-1-1,-1 1 1,-1-1-1,0 1 1,-1 0-1,-1 0 1,-2 14-1,1-7 3,2 1-1,1 28 1,-1-27 4,0-19 2,0-1 0,-1 1 0,1-1 0,1 1 0,-1-1 0,1 1 0,-1-1 0,2 5 0,3-6 9,0-9 12,3-14 26,-7 18-41,9-25 20,1-1 0,1 2 0,2 0 0,0 0 0,35-45 0,-46 67-24,1 1-1,0 0 1,0 0 0,0 0 0,1 0-1,-1 1 1,9-5 0,-11 7-5,0 0 1,0 0-1,-1 1 1,1-1-1,0 1 1,0 0-1,0-1 1,0 1-1,0 0 1,0 0-1,0 0 1,0 0-1,-1 1 1,1-1-1,0 0 1,0 1-1,0-1 1,0 1-1,-1 0 1,1 0 0,0-1-1,0 1 1,-1 0-1,1 0 1,-1 1-1,2 0 1,4 4-1,0-1 0,-1 1 0,0 0 0,-1 0 0,1 0 0,-1 1 1,0 0-1,-1 0 0,1 0 0,-1 1 0,-1-1 0,0 1 0,3 10 1,4 19 78,-1 0 1,5 61 0,-13-89-48,0 1 36,-1-1 1,0 0-1,0 1 1,-2 13-1,-1-18 199,0 0-4078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1:5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6328,'0'0'3849,"5"-11"-3386,18-33-1,-23 43-361,1-1 0,0 1 1,-1 0-1,1 0 0,0-1 0,0 1 0,0 0 0,0 0 0,0 0 0,0 0 0,0 0 0,0 1 0,1-1 1,-1 0-1,2 0 0,-3 0-11,1 1 0,0 0-1,0 0 1,-1 0 0,1 0 0,0 0 0,0 0 0,0 0 0,-1 0 0,1 0 0,0 0 0,0 1 0,-1-1 0,1 0-1,0 1 1,0-1 0,-1 0 0,1 1 0,1 0 0,1 2 201,0 0-1,0 0 1,0 0 0,-1 0-1,1 1 1,3 6 0,-1 0-64,0-1 1,-1 1-1,0 0 0,-1 0 1,0 0-1,1 14 0,6 67 862,-6-44-640,0-19-172,-2-11 91,0 0 1,-1-1-1,-1 30 1,-4-36 154,0-14 98,-2-20-157,5-12-305,1 0 1,2-1-1,6-36 1,-5 58-101,0-1 0,1 1-1,1 0 1,0 0 0,1 1 0,1-1 0,0 1 0,1 1-1,15-22 1,-17 30-32,-1 0-1,0 0 0,1 0 0,0 0 1,0 1-1,1 0 0,-1 0 0,1 1 1,9-4-1,-10 4-20,-1 2 1,1-1-1,-1 0 1,1 1-1,-1 0 1,1 0-1,0 1 1,0 0-1,-1 0 1,1 0-1,0 1 0,9 1 1,-11 0-3,0 0 0,0 0 0,0 1 0,-1-1 0,1 1 0,-1-1 0,0 1 0,0 0 0,0 0 0,0 1 0,0-1 0,0 1 0,2 5 0,2 3 38,0 1 0,8 22 1,-12-26-9,0-1 1,-1 1-1,-1-1 1,1 1-1,-1 0 1,-1-1-1,0 1 1,0 0-1,0 0 1,-4 13-1,-2 5 152,-1-1-1,-12 27 1,8-22-50,9-26-132,1 0 0,0 0 0,0 0 1,1 0-1,-1 0 0,1 0 1,0 0-1,0 0 0,1 0 1,-1 0-1,3 5 0,4 15-3366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1:5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 5120,'0'0'8220,"-14"14"-7808,2-2-312,-9 8 133,1 1 0,-31 43 1,33-35 2,1 1 0,1 1 1,2 0-1,1 1 1,-13 52-1,10-17 325,-13 124-1,25-140-282,2 1 0,2-1 0,3 1 0,2-1 0,2 0 0,2 0 0,2 0 0,30 79 0,-31-109-108,0-1 0,2 0 1,0-1-1,1 0 0,1-1 1,1 0-1,31 28 0,-12-20 276,-27-21-280,0-1 0,-1 1 0,1 1 0,8 9 0,-14-14-137,-1-1 0,0 0 1,1 1-1,-1-1 0,0 0 0,1 1 0,-1-1 0,0 0 0,1 0 0,-1 1 0,1-1 0,-1 0 0,0 0 0,1 0 0,-1 0 0,1 0 0,-1 1 1,1-1-1,-1 0 0,0 0 0,1 0 0,-1 0 0,1 0 0,-1 0 0,1-1 0,3-2-2883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1:5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0 397 5824,'0'0'6228,"6"-13"-5784,3-5-178,0 0 1,1 1-1,1 0 0,1 0 1,0 1-1,22-21 1,-15 20 58,2-3 256,0 2 1,44-28-1,-54 38-391,-8 6-106,-1 0 0,1 0 0,-1 1-1,1-1 1,0 1 0,5-2 0,-7 2-62,-1 1 0,1 0 0,0 0 0,0 0-1,-1 0 1,1 0 0,0 0 0,0 1 0,-1-1 0,1 0 0,0 0 0,0 0 0,-1 1 0,1-1-1,0 0 1,-1 1 0,1-1 0,0 1 0,-1-1 0,1 1 0,-1-1 0,1 1 0,-1-1-1,1 1 1,-1-1 0,1 1 0,-1 0 0,1-1 0,-1 1 0,0 0 0,1-1 0,-1 1 0,0 1-1,5 12 130,-1 0 0,0 1 0,-1-1-1,0 1 1,0 21 0,-1-7-5,6 60 271,3 30 61,-8-98-335,1-2-1,1 1 0,13 34 0,-14-46-64,0 1 0,1-1 0,0 1 1,0-1-1,1-1 0,7 8 0,-11-12-47,1 0 0,-1-1 0,1 1 0,0-1 0,0 0 0,0 0-1,0 0 1,0 0 0,0-1 0,0 1 0,1-1 0,-1 0 0,1 0 0,-1 0 0,1 0 0,-1 0 0,1-1 0,-1 0-1,5 0 1,-5 0-6,1 0 0,0-1-1,0 0 1,0 0-1,-1 0 1,1 0-1,-1-1 1,1 1 0,-1-1-1,1 0 1,-1 0-1,0 0 1,0-1 0,0 1-1,0-1 1,3-2-1,-2-2 10,1 0 0,-1 0 0,0 0 0,0-1 0,-1 1 0,5-16 0,3-14 65,-1-1-1,-2 1 0,-2-2 0,-1 1 1,-2-1-1,-2-47 0,0-70 389,2 57-20,-3 98-458,0 0 1,0 0 0,0 0 0,0 0 0,0 0-1,0 1 1,0-1 0,0 0 0,0 0 0,1 0 0,-1 0-1,0 0 1,1 1 0,-1-1 0,1 0 0,-1 0-1,1 1 1,-1-1 0,1 0 0,0 1 0,-1-1-1,1 0 1,0 1 0,0-1 0,1 0-3,0 0 1,-1 1 0,1 0-1,-1-1 1,1 1-1,0 0 1,-1 0-1,1 0 1,0 0-1,-1 0 1,1 0 0,2 1-1,8 2-2,-1 1 0,1 0 0,12 7 0,-7-3 34,23 5 27,-28-10 2,-1 0 0,1 1 1,-1 1-1,0-1 0,-1 2 1,1 0-1,17 12 0,-11-7 181,-7-6 118,-10-5-353,0 0 0,0 0 0,0 0 0,0 0-1,0 0 1,0 0 0,0 0 0,0 0 0,-1 0 0,1 0 0,0 0 0,0 0 0,0 0-1,0 0 1,0 0 0,0 0 0,0 0 0,0 0 0,0 0 0,0 0 0,-1 0 0,1 0-1,0 0 1,0 0 0,0 0 0,0 0 0,0 1 0,0-1 0,0 0 0,0 0 0,0 0-1,0 0 1,0 0 0,0 0 0,0 0 0,0 0 0,0 0 0,0 0 0,-1 0 0,1 0-1,0 0 1,0 0 0,0 1 0,0-1 0,0 0 0,0 0 0,0 0 0,0 0 0,0 0-1,0 0 1,0 0 0,0 0 0,0 0 0,0 0 0,0 1 0,0-1 0,0 0 0,-22-5 432,2 0-4411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1:58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7528,'0'0'7521,"11"-4"-7042,22-7 225,35-7-1,-60 16-488,-1 0 0,1 0 0,-1-1 0,0-1 0,0 1-1,0-1 1,11-8 0,-15 10-129,-1 0 0,1-1 0,0 1 0,0-1 0,-1 1 0,0-1 0,1 0 0,-1 0 0,0 0 0,0 0 0,-1 0 0,1-1 0,-1 1 0,1 0 0,-1-1-1,0 1 1,0-1 0,0-5 0,-1 6-56,0 0 0,0 0-1,-1 0 1,1 0-1,-1 1 1,1-1 0,-1 0-1,0 1 1,0-1-1,-1 0 1,1 1 0,0-1-1,-1 1 1,1 0 0,-1-1-1,0 1 1,0 0-1,0 0 1,0 0 0,0 0-1,-1 0 1,1 1-1,0-1 1,-1 1 0,1 0-1,-1-1 1,0 1-1,1 0 1,-5-1 0,2 1 4,-1 0-1,1 0 1,-1 0 0,1 1 0,-1 0 0,1 0 0,-1 0-1,1 1 1,0 0 0,-1 0 0,1 0 0,0 0 0,-1 1 0,-7 4-1,8-3-11,-1 0-1,1 1 0,1 0 1,-1 0-1,0 0 1,1 1-1,0-1 0,0 1 1,0 0-1,1 1 0,-1-1 1,1 0-1,0 1 1,1 0-1,0-1 0,0 1 1,0 0-1,0 0 0,0 11 1,1-10 6,0 0 0,0 0 1,1 0-1,1 1 0,-1-1 0,1 0 1,0 0-1,1 0 0,-1 0 0,1 0 1,1 0-1,-1-1 0,1 1 1,1-1-1,-1 1 0,9 10 0,-5-9 50,0 0-1,1 0 1,0 0-1,0-1 1,1 0-1,16 9 1,-20-13-26,0-1 0,1 1-1,-1-1 1,0-1 0,1 1 0,0-1 0,-1 0 0,1 0 0,0 0 0,0-1 0,0 0 0,-1 0 0,1-1 0,8-1 0,-4 0 22,0-1 1,0 0-1,-1 0 1,1-1-1,-1 0 1,0-1 0,16-10-1,-21 12-613,0-1 0,0 1 0,0-1-1,-1 0 1,6-7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1:5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4912,'0'0'13426,"11"5"-13005,-4-2-346,1 1 14,1-1-1,0 0 1,-1 0 0,1-1-1,0 0 1,0-1 0,17 1-1,134-6 1013,82 2 254,-221 3-1188,-9 0 51,0 0-1,0 0 1,0-2-1,23-2 1,-24-7 561,-10 10-770,-1 0 1,0 0 0,0 0 0,0-1 0,0 1 0,0 0-1,0 0 1,1 0 0,-1 0 0,0-1 0,0 1-1,0 0 1,0 0 0,0 0 0,0 0 0,0-1-1,0 1 1,0 0 0,0 0 0,0 0 0,0-1-1,0 1 1,0 0 0,0 0 0,0 0 0,0-1-1,0 1 1,0 0 0,0 0 0,0 0 0,0 0-1,0-1 1,0 1 0,-1 0 0,1 0 0,0 0-1,0 0 1,0-1 0,0 1 0,0 0 0,0 0-1,-1 0 1,1 0 0,0 0 0,0 0 0,0 0-1,0-1 1,-1 1 0,1 0 0,0 0 0,0 0 0,0 0-1,0 0 1,-1 0 0,1 0 0,0 0 0,0 0-1,0 0 1,-1 0 0,1 0 0,0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2:27.6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83 6728,'0'0'4552,"11"-9"-4322,39-30-4,-45 36-169,-1 0 1,1 0 0,0 1 0,-1-1 0,1 1-1,0 0 1,1 1 0,-1-1 0,0 1 0,0 0 0,9 0-1,-2 1 108,0 0 0,0 1 0,16 4 0,23 1 307,7-6-5,-1-3 1,69-12 0,-79 11-2235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2:0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5016,'0'0'16462,"13"-6"-16099,8-5-144,1 1 1,0 2 0,0 0 0,1 1 0,34-6-1,97-12 1505,-143 22-1559,2 0 192,-13 3-334,0 0 0,0 0 0,0 0 1,0 0-1,1 0 0,-1 0 0,0 0 0,0 0 1,0 0-1,0 0 0,1 0 0,-1 0 0,0 0 1,0 0-1,0 0 0,0 0 0,1 0 0,-1 0 1,0 0-1,0 0 0,0 0 0,0 0 0,1 0 1,-1 0-1,0 0 0,0 1 0,0-1 0,0 0 1,0 0-1,0 0 0,0 0 0,1 0 0,-1 0 1,0 1-1,0-1 0,0 0 0,0 0 0,0 0 1,0 0-1,0 1 0,0-1 0,0 1 133,-4 2 92,1 1-271,0 0-1,0 1 0,0-1 1,0 1-1,1-1 0,0 1 1,0 0-1,1 0 0,-1 0 1,1 0-1,0 0 0,0 0 1,1 0-1,-1 1 0,1-1 1,0 0-1,2 7 0,-1-5-745,0-1 0,1 1 0,0 0 0,2 6-1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2:0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87 202 7528,'0'0'3208,"-11"-9"-2644,-6-5-341,-30-27 716,45 40-740,1 0 0,0-1 0,0 1 0,1 0 0,-1 0 0,0-1 0,0 1 0,1 0 0,-1-1-1,0 1 1,1-1 0,0 1 0,-1-1 0,1 1 0,0-1 0,0 1 0,-1-1 0,1 0 0,1-2 0,-1 1-28,1 0 0,0 0 0,0 0 0,0 0 0,0 0 1,1 0-1,-1 1 0,1-1 0,3-4 0,-1 3-36,-1-1-1,1 2 0,0-1 1,0 0-1,0 1 1,0 0-1,1 0 0,0 0 1,-1 0-1,1 1 0,9-4 1,-10 5-22,-1 0 0,1 0 1,-1 1-1,1-1 0,0 1 1,-1 0-1,1 0 0,-1 0 1,1 1-1,0-1 0,-1 1 1,1 0-1,-1 0 0,1 0 0,-1 0 1,4 3-1,-4-2-52,0 0-1,-1 0 1,1 1 0,-1-1-1,0 1 1,1 0-1,-1 0 1,-1 0 0,1 0-1,0 0 1,-1 0-1,1 0 1,-1 1 0,0-1-1,0 0 1,0 1-1,0 4 1,2 18 110,-1 1 1,-1-1-1,-2 1 0,-4 35 0,2-33-19,1 0 0,1 1 0,5 46 0,1-42-24,-4-18-31,1-1 0,8 30 0,-8-40-72,0-1 1,0 1-1,0 0 1,1-1-1,-1 0 1,1 1-1,0-1 1,0 0-1,1 0 1,-1-1-1,1 1 1,0-1-1,5 4 1,-6-5-4,0 1 0,0-1 1,0 0-1,1 0 0,-1-1 0,1 1 0,-1-1 1,1 0-1,0 0 0,0 0 0,-1 0 0,7 0 1,-7-2-11,-1 1 1,1-1 0,0 1-1,-1-1 1,1 0 0,0 0-1,-1 0 1,1-1 0,-1 1-1,0-1 1,1 1 0,-1-1-1,0 0 1,0 0 0,0 0-1,0 0 1,0 0 0,2-4-1,4-6 16,-1 0-1,0 0 0,-1 0 1,0 0-1,-1-1 1,-1 0-1,0-1 0,-1 1 1,0 0-1,1-20 0,-1-18 157,-3-74-1,-2 94-75,-1-130 500,3 158-588,0 1 0,0 0 0,1-1 0,-1 1 0,0 0 1,1 0-1,0-1 0,-1 1 0,1 0 0,0 0 0,0 0 0,0 0 0,0 0 0,0 0 0,1 0 0,-1 0 0,1 0 0,2-2 0,-1 2-2,0 0 0,0 0 0,0 0 0,0 1-1,0 0 1,0-1 0,0 1 0,0 0-1,1 1 1,-1-1 0,5 0 0,3 0 7,0 1 0,0 1 1,-1 0-1,1 0 0,-1 1 1,21 6-1,-1 2 120,0-1 0,58 9 0,-21-2 468,-64-16-474,5 0 198,0-5 375,-8 5-759,1 0 0,-1 0 0,1 0 0,-1 0 0,1 0 0,-1 1 0,1-1 0,-1 0 0,1 0 0,-1 1 0,1-1 0,-1 0 0,1 0 0,-1 1 0,0-1 0,1 0 0,-1 1 0,1-1 0,-1 1 0,0-1 0,1 1 1,-1-1-1,0 0 0,1 2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2:0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9848,'0'0'6400,"-6"11"-5839,-2 1-362,5-7-95,0 0 1,0 0-1,0 1 0,0-1 0,1 0 0,0 1 1,0-1-1,-1 9 0,2-11 34,1 1 0,0-1-1,-1 1 1,1 0 0,1-1 0,-1 1 0,1-1-1,-1 1 1,1-1 0,0 1 0,0-1 0,0 0-1,1 1 1,-1-1 0,1 0 0,3 4-1,-2-2 69,1 0-1,-1-1 1,1 0-1,0 0 0,0 0 1,0 0-1,1-1 0,-1 1 1,10 4-1,8-1 105,-15-8-3731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2:0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12552,'0'0'0,"4"-2"352,-2-2 0,2-4 40,-2-2 16,2 2-40,2 2 8,0 0-176,0 1-8,2 5-64,10 0 0,6 5-128,7-5 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2:03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6328,'0'0'12905,"10"-9"-12483,-3 2-328,-3 3-47,0 0 0,1 0 0,-1 0 0,1 1 0,0-1 0,0 1 0,0 0 1,0 1-1,0-1 0,1 1 0,-1 0 0,1 1 0,-1-1 0,8 0 0,173-27 1108,59-8 80,-197 30-998,-29 3-78,0 1-1,0 1 1,22 0 0,-41 2-143,1 0 0,-1 0 0,1 0 0,-1 0 0,1 0 0,-1 0 0,0 0 0,1 0 0,-1 0 0,1 1 0,-1-1 0,0 0 0,1 0 0,-1 0 0,1 0 0,-1 1 0,0-1 0,1 0 0,-1 0 0,0 1 1,1-1-1,-1 0 0,0 0 0,0 1 0,1-1 0,-1 0 0,0 1 0,0-1 0,1 0 0,-1 1 0,0-1 0,0 1 0,0-1 0,0 0 0,0 1 0,0-1 0,0 1 0,1-1 0,-1 1 0,0-1 0,0 0 0,-1 1 1,1-1-1,0 1 0,0 0 0,-11 23-11,3-9 5,-6 20-3091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2:0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7528,'0'0'5960,"15"7"-5423,26 14-70,-1 2 1,49 38 0,83 92 753,-150-132-1048,-2 2 0,0 0 0,-2 1 0,27 46 1,-20-25 67,-3 1 0,17 50 0,-23-46-44,-2 0 0,-2 0 0,-2 1 0,-2 1-1,-3 0 1,-2-1 0,-2 1 0,-13 103 0,1-89 49,-2 1-1,-4-2 1,-2 0 0,-3-1 0,-3-2-1,-48 88 1,55-121-64,0 0 1,-2-1-1,-1-2 1,-1 0-1,-36 32 1,46-45-22,11-11-139,0 0-1,0 0 1,-1-1-1,1 1 0,-1-1 1,1 1-1,-1-1 1,1 0-1,-1 0 1,-3 2-1,11-15-2936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2:0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5416,'0'0'13010,"13"0"-12661,4-1-195,0 2 0,0 0-1,0 1 1,0 0-1,30 9 1,-25-2 74,1 1 0,-1 0 0,-1 2 1,0 0-1,37 30 0,-55-39-192,0 0 0,0 0 0,0 1 1,-1-1-1,1 1 0,-1 0 0,0 0 0,0 0 0,2 7 0,9 41 218,-9-32-162,-1-8-43,0-1 0,-2 1 0,1 1 0,-2-1 0,1 0 1,-2 0-1,0 0 0,0 0 0,-1 0 0,0 0 0,-1 0 0,-1-1 1,1 1-1,-2-1 0,0 0 0,0 0 0,-1 0 0,0-1 1,-1 0-1,0 0 0,-9 9 0,-4 4 65,4-3 25,0-1-1,-1-1 1,-1-1-1,-23 17 1,-5 5 346,41-35-369,1 1 1,0 0 0,0-1-1,0 1 1,1 0 0,0 1 0,-5 10-1,23-20 126,0-1-1,19-7 0,251-117-285,-220 92 37,-2-1-1,91-74 1,-145 103 16,-1 0 1,1 0 0,-1 0 0,-1-1 0,0-1 0,0 1 0,-1-1-1,0 0 1,-1 0 0,-1-1 0,1 0 0,-2 0 0,0 0-1,0 0 1,-1 0 0,-1 0 0,1-22 0,-3 22 8,-1-1-1,0 1 1,-1-1-1,0 1 1,-1 0 0,-1 0-1,1 0 1,-2 0 0,0 1-1,-9-13 1,5 10 25,0 0 0,-1 1 0,-1 1 0,0 0 0,0 0 0,-29-18 0,32 24 6,1 2 0,-19-8 0,9 5-19,18 6-32,-1 1 1,1 0-1,-1 0 1,1-1-1,0 1 1,-1 0-1,1 0 1,-1 0-1,1 0 1,-1 0-1,1 0 0,-1 0 1,1 0-1,-1 0 1,1 0-1,-1 0 1,1 0-1,-1 0 1,1 0-1,0 0 1,-1 0-1,1 0 1,-1 0-1,1 1 1,-1-1-1,1 0 0,0 0 1,-1 1-1,1-1 1,-1 0-1,1 0 1,0 1-1,-1-1 1,1 1-1,0-1 1,-1 0-1,1 1 1,0-1-1,0 0 1,0 1-1,-1-1 0,1 1 1,0-1-1,0 1 1,0-1-1,0 1 1,0 0-1,-1 24-1755,1-20-375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2:1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6328,'0'0'11974,"12"-7"-11739,38-20-29,-45 25-148,0 1-1,1-1 0,-1 1 0,0 0 0,1 0 0,-1 0 0,0 1 0,1 0 0,-1 0 0,11 1 0,3 1 114,6-3 74,-2-1 1,1-1-1,31-9 0,-53 12-228,0-1-1,-1 1 0,1-1 1,0 0-1,0 0 0,-1 1 0,1-1 1,0-1-1,-1 1 0,1 0 1,-1 0-1,0-1 0,1 1 0,-1 0 1,0-1-1,0 1 0,0-1 1,0 0-1,0 1 0,0-1 0,0 0 1,0 0-1,-1 1 0,1-1 1,0-4-1,-1 3 14,0 0 0,1 0 1,-1-1-1,0 1 0,-1 0 0,1-1 0,-1 1 1,1 0-1,-1 0 0,0 0 0,0-1 1,-1 1-1,-2-5 0,2 4-1,-1 0 0,0-1 0,-1 2 0,1-1 0,-1 0 0,1 1 0,-1-1 0,0 1 0,-1 0 0,1 0 0,0 1 0,-1-1 0,0 1 0,1 0 0,-1 0 0,0 1 0,0-1 0,0 1 1,0 0-1,0 1 0,0-1 0,0 1 0,0 0 0,-1 0 0,1 0 0,0 1 0,-9 2 0,7-1 4,0 0 0,0 0 0,0 0 0,1 1-1,-1 0 1,1 1 0,-1 0 0,1 0 0,0 0 0,0 0 0,1 1 0,0 0 0,-1 0 0,1 1 0,1-1 0,-1 1 0,1 0 0,-6 13 0,6-10 2,0 1 0,0 0 0,1 0 0,1 1 0,0-1 0,0 0 0,1 1 0,0-1-1,1 1 1,0-1 0,1 1 0,0-1 0,1 1 0,0-1 0,0 0 0,1 0 0,0 0 0,1 0 0,1 0 0,9 16 0,8 13 108,-16-27-85,0 0 0,1-1 0,0 0 0,14 16 0,-18-25-45,-1 1 0,0-1 0,1 0 0,0 0 0,-1 0 0,1-1-1,0 1 1,0 0 0,0-1 0,0 0 0,0 0 0,1 0 0,-1 0 0,0 0 0,0-1-1,1 1 1,-1-1 0,0 0 0,1 0 0,-1 0 0,0-1 0,7 0 0,22-6 82,-20 5-41,-1 0-1,1-1 0,-1 0 1,19-8-1,-27 10-24,0 0 0,0 0-1,0 0 1,0 0 0,0 0 0,0 1-1,1 0 1,3 0 0,-6 0-4,-1 13-129,0-9-3241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2:1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7936,'0'0'6257,"-10"4"-5617,9-4-633,-9 3 256,1 1 1,-1 1 0,1-1 0,0 2 0,0-1 0,0 1-1,1 0 1,-10 10 0,16-13-147,0 0-1,0 1 1,0-1-1,0 1 1,0-1-1,1 1 1,0 0-1,0 0 1,0-1 0,0 1-1,1 0 1,-1 0-1,1 5 1,0 2 205,0 1 0,1-1 0,4 17 0,-3-21-211,0 0 1,0-1-1,1 1 1,0-1-1,0 0 0,1 0 1,0 0-1,0 0 1,0-1-1,0 1 0,1-1 1,0 0-1,0-1 0,1 1 1,-1-1-1,1 0 1,0 0-1,6 3 0,-6-5-42,-1 1-1,1-1 1,0 1-1,0-2 1,-1 1-1,1-1 1,0 0-1,1 0 1,-1 0-1,0-1 1,0 0-1,0 0 1,0-1-1,0 1 1,0-1-1,0-1 1,0 1-1,0-1 1,0 0-1,9-5 1,-5 1-232,16-9 554,-14 3-3582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2:1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15176,'0'0'3071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3:47:4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324 521 4216,'0'0'4254,"-11"-2"-3923,-10-2 9,0 1 1,-1 1-1,1 0 1,-1 2-1,0 1 0,-28 5 1,33-2 62,-1 1 0,-18 8 0,32-11-293,-1 0 0,1 1 0,-1-1 0,1 1 0,0 0 0,0 0 0,0 0 0,0 1-1,1-1 1,-1 1 0,1 0 0,-5 6 0,7-7-85,0 0 0,0-1 0,0 1 0,1 0 0,-1 0 0,0 0 0,1-1 0,0 1 0,0 0 0,0 0-1,0 0 1,0 0 0,0 0 0,1-1 0,-1 1 0,1 0 0,0 0 0,0 0 0,0-1 0,0 1 0,2 2 0,0 0 7,0 0 0,0 0 0,1-1 0,0 0 0,-1 1 0,1-1 0,1 0 0,-1-1 0,9 7 1,-4-5-2,1 0 0,0-1 1,0 0-1,1-1 1,-1 0-1,1 0 0,-1-1 1,1 0-1,0-1 1,0 0-1,0-1 0,19-2 1,8-4 43,-1 0 0,49-17 0,-43 11-12,-21 7 40,-1-1 1,0-1 0,0-1-1,26-15 1,-32 10 257,-16 13-346,1 0 1,-1 0-1,0 0 0,1 0 1,-1 1-1,1-1 0,-1 0 1,0 1-1,1-1 0,-1 0 1,1 1-1,-1-1 0,1 0 1,-1 1-1,1-1 0,-1 1 1,1-1-1,0 1 0,-1-1 1,1 1-1,0-1 0,-1 1 1,1-1-1,0 2 0,-2-1-3,1 1 0,-1 0 0,1 0-1,0-1 1,0 1 0,0 0 0,0 0-1,0 0 1,0 0 0,1 0 0,-2 5 0,2-6-9,0 0 0,0 0 0,1 0 0,-1 0 0,0-1 0,0 1 1,0 0-1,1 0 0,-1 0 0,0 0 0,1 0 0,-1 0 0,1-1 1,-1 1-1,1 0 0,0 0 0,-1-1 0,1 1 0,0 0 0,-1-1 0,1 1 1,0 0-1,0-1 0,-1 1 0,1-1 0,0 1 0,0-1 0,0 0 1,0 1-1,1-1 0,8 4 13,0 0-9,0-1 0,0 0-1,15 3 1,-21-6-1,0 0 1,0 0-1,0 0 0,0 0 1,0 0-1,0-1 1,-1 0-1,1 0 1,0 0-1,0 0 1,0 0-1,6-5 0,-9 6-5,2-1 10,-1 0 0,0-1 0,0 1-1,0 0 1,0-1 0,0 1 0,0-1-1,0 0 1,1-2 0,-3 4-6,1-1 0,-1 0 0,0 0 0,0 0 0,0 0 0,1 0 0,-1 0 0,0 0 0,-1 1 0,1-1 0,0 0 0,0 0 0,0 0 0,0 0 0,-1 0 0,1 0 0,0 1 0,-1-1 0,1 0 0,0 0 0,-1 0 0,0 1 0,1-1 0,-1 0 0,1 1 0,-1-1 0,0 0 0,1 1 0,-1-1 0,-1 0 0,-4-6 29,0 1 0,-1 0-1,0 0 1,-1 0 0,1 1-1,-1 0 1,0 0 0,-17-6-1,24 10-28,-1 1-1,0 0 1,1-1-1,-1 1 1,0 0-1,1 0 1,-1 0 0,0 0-1,1 1 1,-1-1-1,0 0 1,1 1-1,-3 0 1,4-1-5,0 0 1,-1 0-1,1 0 1,0 0-1,0 1 1,0-1-1,0 0 1,0 0-1,-1 0 0,1 0 1,0 0-1,0 0 1,0 0-1,0 1 1,0-1-1,0 0 0,-1 0 1,1 0-1,0 0 1,0 1-1,0-1 1,0 0-1,0 0 1,0 0-1,0 0 0,0 1 1,0-1-1,0 0 1,0 0-1,0 0 1,0 1-1,0-1 0,0 0 1,0 0-1,0 0 1,0 0-1,0 1 1,0-1-1,13 9-4,-3-6-2,-1 0 0,1 0-1,0-1 1,0 0-1,0-1 1,0 0 0,1 0-1,-1-1 1,0-1-1,0 1 1,0-2 0,0 1-1,0-1 1,0-1-1,0 0 1,-1 0 0,1-1-1,-1-1 1,14-7-1,8-9 27,0-1 0,-1-1 0,52-53 0,-46 40 31,-2-1 0,49-71 0,-65 80 11,0-2 1,-2 0 0,-1-1 0,20-61 0,-29 62 78,-6 30-139,-1 1 0,1-1 0,0 0-1,0 1 1,0-1 0,-1 0 0,1 0 0,0 1 0,-1-1-1,1 0 1,0 0 0,-1 0 0,1 1 0,0-1 0,-1 0-1,1 0 1,0 0 0,-1 0 0,1 0 0,0 0 0,-1 0 0,1 0-1,0 0 1,-1 0 0,1 0 0,-1 0 0,1 0 0,0 0-1,-1 0 1,1 0 0,0 0 0,-1 0 0,1 0 0,0 0-1,-1-1 1,1 1 0,0 0 0,-1 0 0,1 0 0,0-1 0,-1 1-1,1 0 1,0 0 0,0-1 0,0 1 0,-1 0 0,1-1-1,0 1 1,0 0 0,0-1 0,-1 1 0,1 0 0,0-1-1,0 1 1,0 0 0,0-1 0,0 1 0,0-1 0,0 1 0,0 0-1,0-1 1,0 1 0,0 0 0,0-1 0,0 1 0,0 0-1,0-1 1,1 0 0,-9 8 0,1 0 1,1 0-1,-1 0 1,1 1-1,1 0 0,-10 16 1,-25 60-45,24-47 32,1-2-34,1 2 0,2-1 0,2 2 0,1-1 0,2 1 0,1 0-1,3 1 1,1 59 0,2-95 40,0 0 0,0 0-1,1 0 1,-1 0 0,1 0 0,0 1-1,0-2 1,0 1 0,0 0 0,0 0-1,1 0 1,-1 0 0,1-1 0,0 1-1,0-1 1,0 1 0,0-1-1,0 0 1,1 0 0,-1 0 0,1 0-1,-1 0 1,1 0 0,0-1 0,3 2-1,-1-1 7,-1-1 0,1 0 0,0 0 0,0 0 0,-1 0 0,1-1 0,0 0 0,0 0-1,-1 0 1,1-1 0,0 0 0,0 0 0,-1 0 0,1 0 0,0-1 0,4-2-1,11-6 38,-2 0 0,1-2 0,-1 0 0,-1-1 0,0-1 0,-1 0 0,0-1-1,19-26 1,1-6 117,55-95 0,-73 108-82,-2-1 0,21-69-1,-13 35 39,-22 62-97,0-1 0,0 1 1,1-13-1,-3 17-13,1 1 1,-1 0-1,0 0 1,0-1-1,0 1 1,0 0 0,-1 0-1,1 0 1,-1-1-1,1 1 1,-1 0-1,0 0 1,0 0-1,0 0 1,0 0 0,0 0-1,-1-2 1,1 4-4,0 0 0,0-1 0,1 1 0,-1 0 1,0-1-1,0 1 0,1 0 0,-1 0 0,0 0 0,0 0 0,0 0 1,1 0-1,-1 0 0,0 0 0,0 0 0,0 0 0,1 0 0,-1 1 1,0-1-1,0 0 0,1 0 0,-1 1 0,0-1 0,0 1 1,1-1-1,-1 0 0,0 1 0,1-1 0,-1 1 0,1 0 0,-1 0 1,-21 20-46,20-19 40,-9 13-21,-1 0 0,2 0 0,0 1 0,1 1 0,1 0 0,-12 33 0,5-2-62,-11 65-1,17-70 55,1-7 8,-3 38 0,11-62 23,0 1 0,0-1 0,4 20 0,-3-28 12,-1 0 1,1 0-1,0 0 1,0 0-1,0-1 0,1 1 1,0 0-1,-1-1 1,1 1-1,0-1 0,1 0 1,-1 1-1,0-1 1,1 0-1,3 3 0,-3-5 10,0 0-1,1 0 0,-1 0 1,0 0-1,1 0 1,-1 0-1,0-1 0,1 0 1,-1 0-1,1 0 0,-1 0 1,1 0-1,-1-1 0,0 1 1,1-1-1,-1 0 0,5-2 1,2 0 27,-1-1 0,0 0 1,-1 0-1,1-1 0,8-6 0,-3 0 42,-8 8-20,0-1 1,-1-1-1,1 1 1,-1-1 0,6-7-1,2 39 206,-2-4-303,-10-20 36,1 0-1,-1-1 1,1 1 0,0 0-1,0-1 1,0 0 0,1 1-1,-1-1 1,1 0 0,-1 0-1,1 0 1,0 0 0,-1-1-1,1 1 1,0-1 0,0 1-1,0-1 1,0 0 0,0 0-1,1-1 1,-1 1-1,0-1 1,0 1 0,0-1-1,1 0 1,-1 0 0,0-1-1,0 1 1,1 0 0,-1-1-1,0 0 1,5-2 0,6-1 43,1-1 0,0 0 0,-1-1 0,0-1-1,-1-1 1,1 1 0,22-20 0,-13 8 51,0-2 0,-2-1 0,20-24-1,-32 35-55,-5 5-18,0 1 0,0-1-1,1 1 1,0 0 0,0 1 0,7-6-1,-8 29-65,-2-13 32,-2-1 6,0 1 1,0 0-1,0 0 0,-1 0 0,0 0 0,-2 6 0,-1 10-1,0 6-17,-7 30 0,8-49 14,0 0-1,0 0 0,-1 0 0,0 0 0,0 0 0,-11 14 0,13-21 11,1-1 0,-1 1 0,0-1 0,0 0-1,0 0 1,0 1 0,0-1 0,-1-1 0,1 1 0,0 0-1,0 0 1,-1-1 0,1 1 0,0-1 0,-1 0 0,1 0-1,0 0 1,-1 0 0,1 0 0,-1 0 0,1-1 0,0 1-1,0-1 1,-1 1 0,-2-2 0,-8-3 150,-1 1 0,-21-13 1,34 17-139,27 0-4,0-1 1,0-1-1,0-1 0,32-8 0,-36 2 16,-1 0 0,0-1-1,0-1 1,-1-1-1,-1 0 1,36-31 0,-43 32-4,-1-1 1,14-17 0,10-10-45,-33 36-27,-3 5 15,0 0 21,-1 0-1,1 0 1,0 0 0,0 1 0,0-1-1,0 0 1,0 5 0,-1 9-63,0-1 16,1-1 1,0 1-1,2 18 0,-1-29 56,1 0-1,-1 0 0,1-1 0,0 1 1,0 0-1,1-1 0,-1 1 0,1-1 0,0 1 1,0-1-1,0 0 0,0 1 0,0-1 0,1 0 1,-1-1-1,1 1 0,5 4 0,-6-6 8,0 0-1,1 0 1,-1-1-1,0 1 1,1-1-1,-1 1 0,1-1 1,-1 0-1,0 0 1,1 0-1,-1 0 1,1 0-1,-1 0 0,0-1 1,1 1-1,-1-1 1,4-1-1,2-1 12,-1 0 0,1 0 0,-1-1 0,7-4 0,-4 1-3,13-7 61,-2-1 1,0-1-1,30-30 1,-48 43-66,1-2 25,0 1 1,0 0-1,1-1 1,8-5-1,-15 12-31,0-1 0,1 1 0,-1-1-1,1 1 1,-1-1 0,1 1 0,0 0-1,0 0 1,-1 0 0,1 0 0,0 0-1,1 0 1,-1 0 0,0 0 0,1 0 0,-1 0-1,1 0 1,-1 3 0,1-2-9,-1-1 0,1 1 0,0 0 0,0-1 0,0 1 0,0 0 0,1 0 0,-1-1 0,1 1-1,-1-1 1,1 1 0,0 0 0,0-1 0,0 1 0,2 1 0,0 0 6,1 0 0,0 0 0,-1-1 0,2 0 0,-1 0 0,0 0-1,1 0 1,-1-1 0,1 1 0,0-1 0,0-1 0,0 1 0,0-1 0,0 1-1,0-1 1,0-1 0,0 1 0,0-1 0,1 0 0,-1 0 0,0 0 0,0-1-1,0 0 1,0 0 0,1 0 0,-1-1 0,-1 1 0,1-1 0,0 0 0,0-1-1,6-3 1,-10 4 6,0 1-1,0 0 1,0-1-1,0 1 1,0 0 0,0-1-1,-1 1 1,1-1-1,0 1 1,-1-1-1,1 0 1,-1 1-1,0-1 1,1 1-1,-1-1 1,0 0-1,0 1 1,0-1-1,0 0 1,-1 1 0,1-1-1,0 0 1,-1 1-1,1-1 1,-1 1-1,1-1 1,-2-1-1,1-1 7,0 1 0,-1 0 0,0-1-1,1 1 1,-1 0 0,0 0 0,-1 0-1,1 0 1,-1 0 0,1 1 0,-5-4-1,2 2 3,-1 1-1,0 1 0,0-1 0,0 1 1,-6-2-1,9 3-6,0 0 1,0 1-1,1 0 0,-1-1 1,0 1-1,0 0 0,0 0 1,1 0-1,-1 1 0,0-1 1,0 0-1,1 1 1,-5 1-1,6-1-9,0-1 0,0 1 0,-1-1-1,1 1 1,1 0 0,-1-1 0,0 1 0,0 0 0,0-1-1,0 1 1,0 0 0,1 0 0,-1 0 0,0 0 0,0 2-1,0-3 2,1 1 0,0-1 0,0 1-1,0-1 1,0 1 0,0-1-1,1 0 1,-1 1 0,0-1-1,0 1 1,0-1 0,0 1-1,0-1 1,0 0 0,1 1-1,-1-1 1,0 1 0,0-1-1,1 0 1,-1 1 0,0-1-1,1 0 1,-1 1 0,0-1-1,1 0 1,0 1 0,1 0-4,1 1 0,-1-1 0,1 0-1,-1 0 1,1 0 0,0-1 0,0 1 0,-1-1 0,1 1 0,0-1 0,0 0 0,3 0 0,22-3-25,46-12-1,-54 10 33,0 1-1,1 0 1,-1 2-1,37-1 1,-55 3-2,-1 1 0,1-1 1,0 0-1,0 0 0,0 1 1,0-1-1,0 1 1,-1 0-1,1-1 0,0 1 1,-1 0-1,1 0 0,0 0 1,-1 0-1,1 0 0,-1 1 1,0-1-1,1 0 1,-1 1-1,0-1 0,1 2 1,0 0-3,-1 0 0,1 0 0,-1 0 0,0 1 1,-1-1-1,1 0 0,0 0 0,-1 1 0,0-1 1,0 0-1,0 4 0,-1 7 18,-1-1 0,-1 0-1,0 1 1,-9 23 0,12-37-14,0 0 0,0 0-1,0 0 1,0 0 0,0 1 0,0-1 0,-1 0 0,1 0-1,0 0 1,0 0 0,0 1 0,0-1 0,0 0-1,0 0 1,0 0 0,0 1 0,0-1 0,0 0-1,0 0 1,0 0 0,0 1 0,0-1 0,0 0 0,0 0-1,1 0 1,-1 1 0,0-1 0,0 0 0,0 0-1,0 0 1,0 0 0,0 0 0,0 1 0,1-1 0,-1 0-1,0 0 1,0 0 0,0 0 0,0 0 0,0 0-1,1 1 1,-1-1 0,0 0 0,0 0 0,0 0 0,1 0-1,-1 0 1,0 0 0,0 0 0,1 0 0,14-3 45,15-11 18,8-7 18,0 2-1,49-17 0,-85 35-81,0 1 0,1-1 0,-1 0 0,1 1 1,-1 0-1,1 0 0,-1-1 0,1 1 0,-1 1 0,1-1 0,0 0 0,-1 1 0,0-1 0,1 1 1,-1 0-1,1 0 0,3 2 0,0 0-14,0 1 0,-1 1 0,0-1 0,10 11 1,17 14-27,-29-27 43,-1-1 1,1 1-1,-1-1 0,1 0 0,0 0 0,0 0 0,-1 0 0,1-1 0,0 1 0,0-1 0,0 1 0,0-1 1,3 0-1,2-1 4,0-1 1,0 0-1,0 0 1,0 0-1,-1-1 1,1-1 0,-1 1-1,0-1 1,0 0-1,0 0 1,-1-1-1,11-9 1,4-6 33,39-47 1,2-13 203,-61 80-238,-1-1 1,0 0-1,1 1 0,-1-1 0,1 1 0,-1-1 0,1 1 0,0-1 0,-1 1 1,1-1-1,-1 1 0,1-1 0,0 1 0,-1 0 0,1-1 0,0 1 1,0 0-1,-1 0 0,2-1 0,-1 2-4,-1-1 1,1 0 0,-1 0-1,0 1 1,0-1-1,1 0 1,-1 1-1,0-1 1,0 0 0,1 1-1,-1-1 1,0 1-1,0-1 1,0 0-1,1 1 1,-1-1-1,0 1 1,0-1 0,0 1-1,0-1 1,0 0-1,0 1 1,0-1-1,0 1 1,-4 36 94,3-31-99,-23 189 96,24-175-74,1-17-15,-1 0-1,0 1 1,0-1-1,0 0 1,0 1-1,0-1 1,-1 0-1,1 0 0,-3 6 1,2-8-3,0-1 0,1 0 0,-1 0 0,0 0 0,0 0 0,0 0 0,1 0 0,-1 0 0,0 0 0,0-1 0,1 1 0,-1 0 0,0 0 0,0-1 1,1 1-1,-1 0 0,0-1 0,1 1 0,-1-1 0,1 1 0,-1-1 0,0 1 0,1-1 0,-1 1 0,0-2 0,-18-14 62,17 13-53,0 1-3,1 1 1,-1-1 0,1 0-1,-1 1 1,0-1 0,0 1-1,0 0 1,0 0 0,0-1-1,0 1 1,0 0 0,0 1 0,0-1-1,-1 0 1,-2 0 0,-16-5-64,20 6 0,14 5 76,4 0-14,0 0 1,1-2 0,-1 0-1,1 0 1,28-1-1,-8 0-2,-4 0 17,1-3 0,0-1 0,68-12 0,-67 12-1463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2:28.4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5416,'0'0'3233,"10"1"-2882,-9 0-339,9-1 158,-1 2 1,0-1-1,0 1 0,1 1 1,-1-1-1,-1 2 0,14 5 0,116 67 1960,-75-41-1305,-36-19-265,53 22 0,-63-31-427,-8-3 12,0-1 0,1 1 0,-1-2-1,1 1 1,0-1 0,0-1 0,11 1 0,-8-2-70,29 2-1614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2:15.745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 1 4120,'0'0'13014,"1"13"-12702,26 443 1665,-28-407-1612,-2-1-1,-14 74 0,11-82 42,5-35-265,1 0 0,-1-1 0,1 1 0,1 0 0,-1-1 0,1 1 0,-1 0-1,1-1 1,3 8 0,-3-9 96,1 1 205,1-9-123,5-2-79,10-2-135,0 0-1,0 1 1,27-8 0,-13 5-31,-15 5-27,0 2 0,0 0 0,1 1 0,33-2-1,70 8 25,-112-3-67,0 1 1,0 0-1,0 1 0,-1 0 0,1 0 0,0 1 0,-1 0 0,1 0 0,12 8 1,-16-8-3,1-1 1,0 0-1,0 0 1,0 0-1,7 1 1,22 7 60,-25-4 12,-10-6-70,0 1 1,0-1-1,0 0 1,1 0-1,-1 1 1,0-1 0,1 0-1,-1 0 1,0 0-1,1 0 1,-1 1-1,0-1 1,1 0-1,-1 0 1,0 0 0,1 0-1,-1 0 1,0 0-1,1 0 1,-1 0-1,0 0 1,1 0 0,-1 0-1,0 0 1,1 0-1,7-17 82,-4 2-61,-1 0 0,-1-1 0,0 1 0,-1-1 1,-1 0-1,0 1 0,-1-1 0,-4-21 1,-36-130 252,21 95-162,12 40-72,-47-198 400,54 225-418,-10-37 132,11 41-159,-1 0 0,1 0 1,-1-1-1,1 1 1,-1 0-1,0 0 0,0 0 1,0 0-1,0-1 1,1 1-1,-1 0 0,-1 1 1,1-1-1,0 0 1,0 0-1,0 0 1,0 1-1,-1-1 0,1 0 1,0 1-1,0 0 1,-1-1-1,1 1 0,0 0 1,-3-1-1,-25 3-13,0 2-1,0 0 1,0 2-1,1 2 1,0 0-1,-40 19 1,39-14-7,0 3 0,1 0 1,-42 33-1,69-48 12,-1 0-1,1 1 1,0-1 0,-1 0-1,1 1 1,0-1 0,0 1 0,0-1-1,0 1 1,0 0 0,0-1 0,0 1-1,1 0 1,-1 0 0,1 0-1,-1 0 1,1-1 0,0 1 0,-1 0-1,1 0 1,0 0 0,0 0 0,0 0-1,1 0 1,0 2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2:42.01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86 3912,'0'0'8546,"11"-3"-8070,173-42 3687,-125 36-2883,-30 6-954,14 0-4,1 2 0,0 2-1,0 2 1,44 8 0,-40-4 6,0-2 0,0-3 0,51-3 1,-15-3 119,-48 3-192,55-8 0,-53 4-9,76 0 1,12-1-9,-14-6-53,-1 6 0,1 4 0,221 26 0,-239-5-100,-60-11-25,1-2 0,41 3 1,-48-7-42,-11-1-6,-1 0 0,25-3 0,102-6 69,-98 5-40,-1 3 0,65 8 0,0-1 72,-63-3 8,53 10 0,31 3 347,-114-16-403,-10 0-10,-1-1 0,1 0 0,0 0 0,-1 0 0,1-1 0,7-1 1,-4 0 7,4-1 12,0-1 0,0 0 0,16-8 0,-14 7 96,-2 1-624,-6-1-2663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2:50.64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52 131 5416,'0'0'9097,"10"-10"-8704,28-31 11,-35 38-208,0-1-1,0 1 1,-1-1 0,1 1-1,-1-1 1,3-5-1,3-4 511,-5 8-61,0-1-1,0 1 1,0-1 0,3-9 728,-5 21-701,5 45 53,-2 83 1,2 12-12,-2-103-508,1 2 329,-1 88 1,-10-84 419,6-49-808,0-1-124,-1 1 1,1 0-1,-1-1 1,1 1-1,-1-1 1,1 1 0,0-1-1,-1 0 1,1 1-1,0-1 1,-1 1-1,1-1 1,0 0 0,0 1-1,0-1 1,-1 0-1,1 1 1,0-1-1,0 0 1,0 1 0,0-2-1,-2-36 153,-2 0-1,-9-43 1,0 5 8,-21-142 389,28 186-425,3 22-57,1 0-1,1 0 1,-1-12 0,-2-29 46,4 50-157,-3 9-44,-11 41 36,3-14 45,-7 47-1,13-57 9,-1-1-1,-18 44 1,33-92-19,42-113 93,-44 116-35,1 1-1,14-25 1,-21 43-57,0 1 0,0 0 0,0-1 0,0 1 0,1 0 0,-1 0 0,0 0 0,1 0 0,-1 0 0,0 0 0,1 0 0,-1 0 0,1 0 0,0 1 0,-1-1 1,1 1-1,-1-1 0,1 1 0,0 0 0,-1-1 0,1 1 0,0 0 0,0 0 0,-1 0 0,1 1 0,0-1 0,-1 0 0,1 0 0,0 1 0,-1-1 0,1 1 0,-1 0 0,1-1 0,1 2 0,19 15-12,-1 0 0,-1 1 0,0 1 0,-2 1 0,0 1 0,17 25-1,-30-39 23,0 0-1,1 0 1,1 0-1,-1-1 0,1 0 1,11 8-1,-104-45 280,65 21-315,-7-3-56,0 2 0,-1 0 0,-56-12 0,74 22-1289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3:05.31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60 189 5016,'0'0'9166,"11"-5"-8906,-3 2-197,2-1 37,1-1-1,-1 0 1,0 0-1,-1-1 1,1 0 0,8-8-1,-9 5 65,0 2 24,-1 0 0,-1-1-1,1-1 1,5-8-1,-11 15-144,-1 0-1,0 0 1,0 0-1,0 0 0,0 0 1,0 0-1,0 0 1,-1 0-1,1 0 1,0 0-1,-1-1 1,0 1-1,0 0 0,0 0 1,0-1-1,0 1 1,0 0-1,0 0 1,-1 0-1,1-1 1,-1 1-1,1 0 0,-1 0 1,0 0-1,0 0 1,-2-3-1,2 4-7,0 0 0,0-1 0,0 1 0,0 0 0,0-1 0,-1 1 0,1 0 0,-1 0 0,1 0-1,-1 0 1,1 0 0,-1 1 0,1-1 0,-1 0 0,0 1 0,1-1 0,-1 1 0,-3-1 0,1 1 11,1 0 0,-1 0 1,0 0-1,0 1 0,1-1 1,-1 1-1,0 0 0,-5 2 0,1 0 23,1 1 0,-1 0 0,1 0 0,-1 1 0,1 0 0,1 0 0,-10 9 0,6-3 44,1-1 0,0 2-1,1 0 1,1 0 0,0 0 0,0 1 0,1 0-1,1 0 1,-5 16 0,10-24-43,0 0 1,1 0-1,-1 0 1,1 0-1,0 0 1,0 0-1,1-1 0,-1 1 1,1 0-1,0-1 1,0 1-1,1-1 0,-1 1 1,1-1-1,4 5 1,-3-5-24,-1-1 1,1 1 0,0 0 0,0-1 0,0 0-1,1 0 1,-1 0 0,1-1 0,0 1-1,-1-1 1,1 0 0,8 1 0,-5-1 10,1 0 0,-1 0 0,0-1 1,1-1-1,0 0 0,-1 0 0,10-1 0,-11-1-25,-1 0-1,0 0 1,1 0 0,-1 0-1,0-1 1,0 0-1,-1-1 1,1 1-1,-1-1 1,0 0-1,0 0 1,0-1 0,0 1-1,6-10 1,4-5 121,-2 0 0,21-38 0,-30 50-80,0-1-1,0-1 1,0 1 0,-1 0 0,0-1-1,-1 0 1,0 0 0,0 0 0,0-9-1,-1 50-5,1-1 0,2 1-1,1-1 1,16 56 0,-17-75-92,-3-9 20,-1 0 1,1 0 0,0 0-1,0 0 1,0 0 0,0 0-1,1-1 1,-1 1 0,1-1-1,-1 1 1,1-1-1,0 1 1,0-1 0,0 0-1,0 0 1,3 2 0,-4-4 7,0 0 1,-1 0-1,1 0 1,-1 0-1,1 0 1,-1 0-1,1-1 1,-1 1-1,1 0 1,-1 0 0,1-1-1,-1 1 1,1-1-1,-1 1 1,1 0-1,-1-1 1,1 1-1,-1-1 1,0 1-1,1-1 1,-1 1 0,0-1-1,1 1 1,-1-1-1,0 0 1,8-16 69,2-17 40,4-37 0,-4 20 7,11-50 443,-21 101-560,0-1 0,0 1 0,1 0 0,-1 0 1,0 0-1,0-1 0,1 1 0,-1 0 0,0 0 0,0 0 0,1-1 0,-1 1 1,0 0-1,1 0 0,-1 0 0,0 0 0,1 0 0,-1 0 0,0 0 1,1 0-1,-1 0 0,0 0 0,1 0 0,-1 0 0,0 0 0,1 0 0,-1 0 1,0 0-1,0 0 0,1 0 0,-1 0 0,0 0 0,1 1 0,-1-1 0,0 0 1,0 0-1,1 0 0,-1 0 0,0 1 0,0-1 0,1 0 0,-1 0 1,0 1-1,1-1 0,18 14 3,-14-10-11,52 42-86,-35-28 34,33 23 0,-53-39 57,1-1 0,-1 0 1,1 0-1,-1-1 1,1 1-1,-1 0 1,1-1-1,-1 1 1,1-1-1,-1 0 1,1 0-1,-1 0 0,1 0 1,0 0-1,-1-1 1,1 1-1,-1-1 1,1 0-1,-1 0 1,0 1-1,1-2 1,-1 1-1,0 0 0,1 0 1,-1-1-1,0 1 1,0-1-1,0 0 1,0 1-1,-1-1 1,1 0-1,0 0 1,-1 0-1,1 0 0,-1-1 1,0 1-1,0 0 1,0-1-1,0 1 1,0-1-1,0 1 1,0-1-1,0-3 1,-1-5 20,0 0 0,0 0 1,-2-11-1,2 17-5,-1 1 0,0 0-1,0 0 1,0 0 0,0 0 0,0 0-1,-1 0 1,0 0 0,0 1 0,0-1-1,-4-5 1,6 9-11,-1-1 0,0 1 0,1-1 0,-1 1 0,1-1 0,-1 1 0,0 0 0,1-1 0,-1 1 0,0 0 0,0 0 0,1-1 0,-1 1 0,0 0 0,1 0 0,-1 0 0,0 0 0,0 0 0,1 0 0,-1 0 0,0 0 0,0 0 0,1 1 0,-1-1 0,0 0 0,1 0 0,-1 1 0,0-1 0,1 0 0,-1 1 0,0-1 0,1 0 0,-1 1 0,1-1 0,-1 1 0,1-1 0,-1 1 0,1 0 0,-1-1 0,1 1 0,-1-1 0,1 1 0,0 0 0,-1 0 0,-18 37 22,16-30-22,0-3-6,1 1 0,-1 0 1,2 1-1,-1-1 0,1 0 0,0 1 0,0-1 0,0 0 0,1 1 0,0-1 1,1 1-1,0 6 0,2-1-12,0 1-1,0-1 1,2 0 0,-1 0-1,8 12 1,-7-13-4,-3-6 16,0 0 0,1 0 0,-1-1-1,1 0 1,5 7 0,-7-10 3,0 0 0,1 0 0,-1 0-1,1 0 1,-1 0 0,1 0 0,-1 0 0,1-1-1,-1 1 1,1 0 0,-1-1 0,1 1-1,0-1 1,-1 0 0,1 0 0,0 1-1,0-1 1,-1 0 0,1 0 0,3-1 0,1-1 15,-1 1 1,1-1-1,-1 0 1,0-1 0,1 0-1,-1 1 1,0-2 0,0 1-1,-1 0 1,1-1-1,-1 0 1,0 0 0,6-7-1,-5 5 16,0 1-1,0 0 0,1 0 0,-1 1 1,1-1-1,0 1 0,0 1 0,13-6 1,-19 8-30,1 1 1,0 0 0,-1-1-1,1 1 1,0 0 0,-1 0 0,1 0-1,0 0 1,-1-1 0,1 1-1,0 0 1,-1 0 0,1 1 0,0-1-1,0 0 1,-1 0 0,1 0 0,0 0-1,-1 0 1,1 1 0,0-1-1,0 1 1,0 0 0,0 0-1,0 1 0,0-1 1,-1 0-1,1 1 1,0-1-1,-1 1 0,1-1 1,-1 1-1,0-1 0,1 2 1,3 11 25,1 0-1,0-1 1,1 0 0,12 19-1,-16-27-18,-2-4-7,1 0 1,-1-1 0,1 1-1,-1 0 1,1-1 0,-1 1 0,1 0-1,-1-1 1,1 1 0,0 0-1,-1-1 1,1 1 0,0-1 0,0 1-1,-1-1 1,1 0 0,0 1 0,0-1-1,0 0 1,-1 1 0,1-1-1,0 0 1,0 0 0,0 0 0,0 0-1,0 0 1,-1 0 0,1 0 0,0 0-1,2 0 1,25-15 123,-20 11-109,21-17 79,-27 18-79,1 0 1,1 0-1,-1 0 0,0 1 0,1 0 1,-1 0-1,1 0 0,0 0 0,0 0 0,-1 0 1,1 1-1,0 0 0,1 0 0,-1 0 0,0 1 1,0-1-1,0 1 0,0 0 0,9 1 0,-7 0 11,0 1-1,1 1 0,-1-1 0,0 1 1,-1 0-1,1 0 0,6 5 0,-8-5-17,1 1 0,0-1-1,0-1 1,0 1-1,0-1 1,0 0 0,1 0-1,-1 0 1,1-1-1,5 1 1,12-1 50,-1 0-1,35-5 1,-17-4-3739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2:32.59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1038 5520,'0'0'9010,"11"2"-8620,31 5 3,-39-8-338,-1 1 0,1 0-1,0-1 1,0 1 0,-1-1 0,1 0 0,0 0 0,-1 0 0,1-1-1,-1 1 1,1 0 0,-1-1 0,0 0 0,0 1 0,1-1-1,-1 0 1,0 0 0,2-4 0,3-1 125,4-3 38,-1-2 0,0 1 0,-1-2 0,0 1 0,0-1 0,-2 0 0,7-15 0,-1-1 385,-2-1 0,11-42 1,-4 26 617,-18 46-1204,0-1-1,0 1 1,0 0 0,0 0-1,0 0 1,0-1-1,0 1 1,0 0 0,1 0-1,-1 0 1,0-1 0,0 1-1,0 0 1,0 0 0,0 0-1,1 0 1,-1 0-1,0-1 1,0 1 0,0 0-1,1 0 1,-1 0 0,0 0-1,0 0 1,0 0 0,1 0-1,-1 0 1,0 0-1,0 0 1,1 0 0,-1 0-1,0 0 1,0 0 0,0 0-1,1 0 1,-1 0 0,0 0-1,0 0 1,1 0-1,-1 0 1,0 0 0,0 0-1,11 10 198,8 19-131,-1 10 41,-2 2-1,-1 0 1,12 56 0,-26-92-89,0 0 1,-1 0-1,1 0 1,-1 0-1,0 0 1,0 0 0,-1 0-1,1 0 1,-1 0-1,0 0 1,0 0-1,-4 8 1,4-12-22,1 1-1,-1 0 1,0-1-1,0 1 1,0-1 0,0 0-1,0 1 1,-1-1 0,1 0-1,0 1 1,0-1 0,-1 0-1,1 0 1,-1 0 0,1 0-1,-1-1 1,1 1 0,-1 0-1,0-1 1,1 1 0,-1-1-1,0 1 1,0-1-1,1 0 1,-1 0 0,0 1-1,0-1 1,1-1 0,-1 1-1,0 0 1,0 0 0,1-1-1,-1 1 1,0-1 0,0 1-1,1-1 1,-1 0 0,-2-1-1,-90-53 494,79 44-308,15 11-194,-1 0 1,1 0 0,0 0 0,0 0 0,0 0-1,0 0 1,0 0 0,-1-1 0,1 1 0,0 0-1,0 0 1,0 0 0,0 0 0,0 0 0,-1 0-1,1 0 1,0 0 0,0 0 0,0-1 0,0 1-1,0 0 1,0 0 0,0 0 0,0 0 0,-1 0-1,1 0 1,0-1 0,0 1 0,0 0 0,0 0-1,0 0 1,0 0 0,0-1 0,0 1 0,0 0-1,0 0 1,0 0 0,0 0 0,0 0 0,0-1-1,0 1 1,0 0 0,0 0 0,0 0 0,0 0-1,0-1 1,1 1 0,-1 0 0,0 0 0,0 0-1,0 0 1,0 0 0,0 0 0,0-1 0,0 1-1,0 0 1,1 0 0,-1 0 0,0 0 0,0 0-1,0 0 1,1 0 0,26 0 52,-13 1-52,-1-1 0,1-1 0,-1 0 0,26-5 0,-22 1 4,1-2-1,-2 1 1,1-2 0,-1 0-1,0-1 1,20-15-1,80-74 138,-78 64-100,-18 15-11,-1-1-1,-1-1 1,-1-1 0,15-24-1,50-98 155,-77 134-172,-1 0 0,-1-1 1,0 0-1,2-14 0,7-23 35,-5 27-17,-2 0 1,0-1-1,-1 1 0,1-31 1,-4-87 109,-2 65-96,1 70-38,0-1 0,-1 1 1,1 0-1,-1-1 1,0 1-1,0 0 1,-1 0-1,1 0 1,-1 0-1,-3-7 1,-8 41-113,-3 17 36,2 1 0,-13 92 0,8-38 11,11-60 22,2 0 0,1 0 0,2 1 0,2-1 0,2 1 0,2-1 0,10 57 0,-10-90 23,0 0 0,0 1 1,1-1-1,1-1 0,-1 1 1,12 15-1,-14-22 21,0 0 0,0-1 0,1 1 0,-1-1 0,1 1 0,-1-1 1,1 0-1,0 0 0,0 0 0,-1 0 0,1 0 0,0-1 0,0 1 0,0-1 0,0 0 0,0 0 0,-1 0 0,1 0 0,0 0 0,0-1 0,0 1 0,3-2 0,3-5 11,0 0 0,0-1-1,-1 0 1,-1 0 0,1-1 0,-1 0-1,-1-1 1,10-15 0,3-6 82,3-12 80,-18 34-106,-2 4-35,-1 17-25,0 9-50,1-1 0,9 34 0,-4-21 12,-7-28 16,2 0-1,-1 0 1,0 0 0,1 0 0,0 0 0,0 0-1,1 0 1,0-1 0,4 8 0,-6-11 2,1 0 0,-1 0 0,0 0 0,1 0 0,-1 1 0,0-2 0,1 1 1,-1 0-1,1 0 0,0 0 0,-1-1 0,1 1 0,0-1 0,-1 1 0,1-1 0,0 0 1,-1 0-1,1 0 0,0 1 0,0-2 0,-1 1 0,1 0 0,0 0 0,0-1 0,-1 1 0,1 0 1,0-1-1,-1 0 0,1 1 0,-1-1 0,1 0 0,2-2 0,6-3 10,1-1 0,-2 0 0,1-1 0,-1 0-1,-1 0 1,10-12 0,40-62 25,-28 37-4,-13 18-9,-1 0 0,-1-1 0,-1-1 0,14-42 0,23-124 80,-47 176-90,2-5 33,-2-1 0,0 0 1,0-31-1,-4 56-43,0 0-1,0 0 1,0 0-1,0 0 1,0 0-1,0 0 1,-1 1-1,1-1 1,0 0-1,0 0 0,0 0 1,0 0-1,0 0 1,0 0-1,0 0 1,0 0-1,0 0 1,-1 0-1,1 0 1,0 0-1,0 0 1,0 0-1,0 0 1,0 0-1,0 0 1,0 0-1,0 0 1,-1 0-1,1 0 1,0 0-1,0 0 1,0 0-1,0 0 1,0 0-1,0 0 0,0 0 1,0-1-1,0 1 1,0 0-1,-1 0 1,1 0-1,0 0 1,0 0-1,0 0 1,0 0-1,0 0 1,0 0-1,0 0 1,0 0-1,0-1 1,0 1-1,0 0 1,0 0-1,0 0 1,0 0-1,0 0 1,-6 12 27,-4 26-37,2 0 0,-5 65 0,6 84-31,7-163 34,0-23 4,1 132-64,1-112 45,0 1 0,2-1 1,0 0-1,9 24 1,-13-43 13,1 0 0,0 0 1,-1 0-1,1 0 0,0 0 1,0 0-1,0 0 0,0-1 1,1 1-1,-1 0 1,0-1-1,1 1 0,-1-1 1,1 1-1,-1-1 0,1 0 1,0 1-1,0-1 1,0 0-1,-1 0 0,1 0 1,0-1-1,0 1 0,0 0 1,0-1-1,1 1 1,3-1-1,-2 0 0,0-1 0,0 1 0,-1-1 0,1 0 0,0-1 0,0 1 0,-1 0 0,1-1 0,0 0 0,-1 0 0,0 0 0,1-1 0,-1 1 0,4-5 0,16-15 3,-2-2 1,-1 0-1,0-2 1,-2 0 0,-1-1-1,-1 0 1,-2-1 0,14-37-1,5-28 45,28-123 0,-57 198-32,0 1-1,-2 0 1,0-1-1,-1 0 1,0 0-1,-2 1 0,0-1 1,-1 0-1,-5-18 1,4 37 35,-2 11-26,-6 16-10,-2 24-18,2 0 0,2 0-1,3 1 1,2 0 0,4 75-1,2-88-1,1 0-1,3-1 1,1 1-1,19 57 1,1-16 4,-16-69 295,-7-10-1465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2:32.84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0 13056,'0'0'1312,"71"55"-1288,-59-43-72,-8-2-8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2:33.04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37 10152,'0'0'736,"89"-25"-336,-21 17 16,23 4-56,2 4 8,9 4-184,3-2 8,2 8-104,-14-4 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3:09.94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1 859 6424,'0'0'10295,"8"-11"-9985,12-18-139,14-18 438,34-63 0,-55 85-351,-3-1 0,0 0-1,-1-1 1,-2 0 0,6-33 0,-11 39 539,-1-29 0,-13 95-421,-5 87-133,16-115-184,0 0 1,1 0 0,2-1-1,-1 1 1,9 31-1,-10-46-52,1 0 0,0 0 0,-1 0 0,1 0 0,0 0 0,0 0 0,1-1 0,-1 1 0,0 0 0,0-1 0,1 1 0,-1-1 0,1 1 0,-1-1 0,1 0 0,0 1 0,0-1 0,-1 0 0,1 0 0,0 0 0,0-1 0,0 1 0,0 0 0,0-1 0,0 1 0,0-1 0,0 0 0,0 1 0,0-1 0,0 0 0,1 0 0,-1-1 0,0 1 0,0 0 0,0-1 0,0 1 0,0-1 0,3-1 0,2 0 4,1-1 1,-1-1 0,0 1-1,0-1 1,0 0 0,0-1-1,-1 1 1,12-12 0,1-8 67,-1 0 1,-1-1 0,-1-1-1,21-45 1,-22 40-8,4-4 23,-2-1-1,-2-1 0,-1 0 0,-2-1 1,-2-1-1,-1 0 0,-2 0 0,-2 0 1,1-45-1,-8 25 146,0 47-156,0 39-103,2 45-32,0-37 17,-4 46 1,-52 225-145,49-275 160,-4 54 0,-1 5-2,9-70 88,3-12-16,2-8-17,22-51 233,-16 37-214,0 1 0,0-1 1,1 1-1,1 0 0,19-19 0,-17 18-15,9-8 58,-21 21-92,1 1 1,0-1 0,0 1 0,0-1 0,-1 1 0,1 0-1,0-1 1,0 1 0,0 0 0,0 0 0,0 0 0,0-1-1,0 1 1,0 0 0,0 0 0,-1 0 0,1 0 0,0 1-1,0-1 1,0 0 0,0 0 0,0 0 0,0 1 0,0-1-1,0 1 1,-1-1 0,2 1 0,2 2 0,0 1 1,-1-1-1,1 1 0,-1 0 1,0 0-1,0 0 1,0 1-1,-1-1 0,0 1 1,1-1-1,-2 1 1,1 0-1,0 0 0,0 7 1,11 23 32,-8-23-27,20 36 31,-24-45-36,1-1 0,0 1 0,0 0 1,0-1-1,0 0 0,1 1 1,-1-1-1,1 0 0,-1 0 1,1 0-1,0 0 0,-1-1 1,5 2-1,-5-3-4,0 1 1,0-1 0,0-1-1,0 1 1,0 0-1,0 0 1,0-1 0,0 1-1,0-1 1,0 1-1,0-1 1,0 0-1,-1 0 1,4-2 0,23-17 15,-20 12 4,-1-1-1,-1 0 0,1-1 1,-1 1-1,6-15 1,5-7 57,-7-3 119,-11 31 12,-2 10-145,3-4-59,0 1-1,0-1 1,0 0 0,1 0-1,-1 0 1,1 1 0,0-1-1,0 0 1,0 0-1,0 0 1,1 0 0,-1 0-1,3 3 1,-1-1 0,0-1 0,0 0 1,0 0-1,1 0 0,0 0 0,0 0 0,5 4 1,-7-7-6,-1 0 0,1 0 0,-1 0 1,1 0-1,-1 0 0,1 0 1,0-1-1,-1 1 0,1 0 0,0-1 1,0 0-1,-1 1 0,1-1 1,0 0-1,0 0 0,0 0 0,-1 0 1,1 0-1,0 0 0,0-1 1,-1 1-1,1-1 0,0 1 0,2-2 1,-2 1 0,-1 0 0,0 0 1,0 0-1,0-1 0,0 1 1,0 0-1,0-1 1,0 1-1,-1-1 0,1 1 1,0 0-1,-1-1 0,1 0 1,-1 1-1,0-1 1,1 1-1,-1-1 0,0 0 1,0 1-1,0-1 0,0 1 1,0-1-1,-1 0 0,1 1 1,0-1-1,-2-2 1,2 0 4,-1-1 1,0 1 0,0 0 0,-1 0 0,1 0 0,-1 0-1,0 0 1,0 0 0,-1 0 0,1 1 0,-1-1 0,1 1 0,-1 0-1,0 0 1,0 0 0,-1 0 0,1 0 0,-1 0 0,1 1 0,-1 0-1,0 0 1,0 0 0,0 0 0,-6-2 0,-6 1 27,13 1-27,1 2 1,-1-1 0,1 0-1,-1 0 1,0 1 0,1-1-1,-1 1 1,0 0-1,0 0 1,1 0 0,-1 0-1,0 1 1,0-1 0,1 1-1,-1-1 1,0 1 0,-4 2-1,7-2-9,-1-1-1,1 0 0,0 0 1,0 1-1,0-1 0,0 0 1,0 0-1,0 1 0,-1-1 0,1 0 1,0 0-1,0 1 0,0-1 1,0 0-1,0 0 0,0 1 1,0-1-1,0 0 0,0 1 1,0-1-1,1 0 0,-1 0 1,0 1-1,0-1 0,0 0 1,0 0-1,0 1 0,0-1 1,0 0-1,1 0 0,-1 0 1,0 1-1,1-1 1,10 14-23,14 7-4,-17-17 25,0 0 0,0 0 0,1-1 0,-1 0 0,1-1-1,0 0 1,0 0 0,0-1 0,0 0 0,0 0 0,0-1 0,0 0-1,0-1 1,10-2 0,-9 1 10,0-2 1,-1 1-1,1-1 0,-1-1 0,0 1 1,-1-1-1,1-1 0,-1 0 0,0 0 1,12-12-1,-6 0 24,-12 15-3,0 0 0,1 0-1,-1 0 1,0 1 0,1-1 0,0 1 0,-1-1 0,1 1-1,0 0 1,4-2 0,-6 4-21,-1 0-1,0 0 1,1 0 0,-1 0-1,0 0 1,0 0 0,1 0-1,-1 1 1,0-1-1,1 0 1,-1 0 0,0 0-1,0 1 1,1-1 0,-1 0-1,0 0 1,0 0-1,0 1 1,1-1 0,-1 0-1,0 1 1,0-1 0,0 0-1,0 0 1,1 1-1,-1-1 1,0 0 0,0 1-1,0-1 1,0 0 0,0 1-1,0-1 1,0 0-1,0 1 1,0-1 0,0 0-1,0 1 1,0-1 0,0 0-1,0 0 1,-1 1-1,1-1 1,0 0 0,0 1-1,0-1 1,-4 25 58,2-19-32,-3 25 44,1-7 19,-3 43 0,7-67-94,0 1 1,0-1-1,0 1 1,0-1-1,0 1 0,0-1 1,0 1-1,0-1 1,0 0-1,1 1 1,-1-1-1,0 1 1,0-1-1,0 1 0,0-1 1,1 0-1,-1 1 1,0-1-1,0 1 1,1-1-1,-1 0 1,0 1-1,1-1 0,-1 0 1,0 0-1,1 1 1,-1-1-1,0 0 1,1 0-1,-1 1 1,1-1-1,-1 0 0,0 0 1,1 0-1,-1 0 1,1 0-1,-1 1 1,1-1-1,-1 0 1,1 0-1,-1 0 0,1 0 1,-1 0-1,0-1 1,1 1-1,-1 0 1,1 0-1,-1 0 1,1 0-1,-1 0 0,0-1 1,1 1-1,-1 0 1,1 0-1,-1-1 1,0 1-1,1-1 0,22-14 92,-23 15-95,13-12 69,22-26 0,11-10 101,-45 47-166,0 0-1,0 0 0,-1 1 1,1-1-1,0 0 0,0 0 1,0 1-1,0-1 0,0 1 0,1-1 1,-1 1-1,0-1 0,0 1 1,0 0-1,0 0 0,2-1 1,-2 2-6,0-1 1,1 1 0,-2-1 0,1 1 0,0 0-1,0-1 1,0 1 0,0 0 0,0-1 0,0 1-1,-1 0 1,1 0 0,0 0 0,-1 0 0,1 0-1,-1 0 1,1 0 0,0 1 0,5 9-5,0-1 0,1 0 1,1 0-1,-1-1 0,2 0 0,10 9 0,-15-14 5,0 0-1,1-1 0,-1 0 0,1 0 0,0 0 0,0 0 0,0-1 0,0 0 0,0 0 1,1 0-1,-1-1 0,0 0 0,1 0 0,0 0 0,7-1 0,-4-2 6,-1 0 0,0-1-1,0 0 1,0 0 0,-1-1-1,1 0 1,-1 0 0,0-1 0,8-6-1,-12 9-1,13-10 19,0-1 0,-1-1 0,0 0 0,-1-1 0,0-1 1,21-33-1,-34 49-17,-1-1 0,0 1 0,1 0 0,-1-1 1,0 1-1,1 0 0,-1-1 0,0 1 0,0-1 0,1 1 1,-1 0-1,0-1 0,0 1 0,0-1 0,1 1 0,-1-1 0,0 1 1,0-1-1,0 1 0,0-1 0,0 1 0,0-1 0,0 1 1,0-1-1,0 1 0,0-1 0,-1 1 0,1-1 0,0 1 1,0-1-1,0 1 0,0-1 0,-1 1 0,1 0 0,0-1 0,-1 1 1,1-1-1,-1 1-1,0 0 0,0 0 1,1-1-1,-1 1 0,0 1 1,0-1-1,1 0 0,-1 0 0,0 0 1,0 0-1,1 0 0,-1 1 1,0-1-1,1 0 0,-1 1 1,0-1-1,1 0 0,-1 1 1,0-1-1,1 1 0,-1 0 0,-9 9-2,1 0 0,0 0-1,0 1 1,1 0 0,1 0-1,0 1 1,1 0 0,0 0-1,0 1 1,2 0 0,-1-1-1,2 2 1,-3 14 0,5-24-9,1 0 1,0 0-1,0 0 1,0 0-1,0 0 0,0 0 1,1 0-1,0 0 1,1 4-1,1 7-22,-3-15 30,1 0-1,-1 1 1,0-1-1,1 0 0,-1 0 1,0 1-1,1-1 1,-1 0-1,1 0 0,-1 0 1,0 0-1,1 0 1,-1 0-1,1 1 0,-1-1 1,1 0-1,-1 0 1,0 0-1,1 0 0,-1-1 1,1 1-1,-1 0 1,0 0-1,1 0 0,-1 0 1,1 0-1,-1 0 1,0-1-1,1 1 0,0 0 1,14-7 30,-8 1-17,-1 0 0,0 0 0,0-1 0,-1 0 0,0 0 0,0 0 1,-1-1-1,7-14 0,4-5 64,-15 26-75,0 1 0,0 0 0,0 0-1,0 0 1,0-1 0,1 1 0,-1 0 0,0 0-1,0 0 1,0-1 0,0 1 0,0 0 0,0 0-1,1 0 1,-1 0 0,0-1 0,0 1 0,0 0-1,0 0 1,1 0 0,-1 0 0,0 0 0,0 0-1,0-1 1,1 1 0,-1 0 0,0 0 0,0 0-1,0 0 1,1 0 0,-1 0 0,0 0 0,0 0 0,1 0-1,-1 0 1,0 0 0,0 0 0,0 0 0,1 0-1,-1 0 1,0 0 0,0 1 0,1-1 0,-1 0-1,0 0 1,0 0 0,7 14 5,-1 18-27,-3-9 17,-1 0 0,-2 1 0,0-1 0,-1 0 0,-1 1-1,-2-1 1,0 0 0,-14 42 0,16-61 8,1 0 0,0 0 1,0-1 0,0 0-1,0 1 1,-1-1-1,0 0 1,0 1-1,0-1 1,0 0-1,0 0 1,-1-1 0,1 1-1,-1 0 1,1-1-1,-1 0 1,0 1-1,0-1 1,0 0 0,-7 2-1,9-3-1,0-1 1,-1 0-1,1 0 0,0 0 0,0 0 1,-1 0-1,1 0 0,0-1 0,0 1 1,0 0-1,-1-1 0,1 1 0,0 0 1,0-1-1,0 0 0,0 1 1,0-1-1,0 0 0,0 1 0,0-1 1,0 0-1,0 0 0,0 0 0,1 0 1,-1 0-1,0 0 0,0 0 0,1 0 1,-1 0-1,1 0 0,-1 0 0,1 0 1,-1 0-1,1-1 0,0 1 0,0 0 1,0 0-1,-1 0 0,1-1 0,0-1 1,4-17 23,1 1 0,0-1 0,1 1 0,1 0 0,1 1-1,16-29 1,73-97-15,-14 25-49,-53 70 7,65-113-89,-75 123 100,-2-1-1,17-54 0,0-35 223,-35 128-193,1-3 48,-1 9-38,-1 40-63,-2 0 0,-13 62 0,12-91 33,-44 202-196,39-192 179,7-21 20,0-1 0,0 0 0,1 1 1,0 0-1,0-1 0,0 1 1,0 6-1,20-37 88,12-22-20,30-62-1,-47 92-21,-14 18-39,1-1-1,-1 1 1,0 0 0,1 0 0,-1 0-1,1-1 1,-1 1 0,0 0-1,1 0 1,-1 0 0,1 0-1,-1 0 1,1 0 0,-1 0 0,0 0-1,1 0 1,-1 0 0,1 0-1,-1 0 1,1 0 0,-1 0-1,0 0 1,1 0 0,-1 1-1,1-1 1,-1 0 0,0 0 0,1 0-1,-1 1 1,1-1 0,-1 0-1,0 1 1,0-1 0,1 0-1,-1 1 1,0-1 0,1 0 0,-1 1-1,0-1 1,0 0 0,0 1-1,1-1 1,-1 1 0,0-1-1,0 1 1,18 37 16,-10-18 18,1-1-1,20 32 1,-26-47-30,0 1-1,0-1 1,0-1 0,1 1-1,0 0 1,-1-1 0,1 0 0,0 0-1,1 0 1,-1 0 0,0-1 0,1 1-1,0-1 1,-1 0 0,1-1 0,8 3-1,-10-4 3,0 0-1,-1 0 1,1 0-1,0-1 0,-1 1 1,1-1-1,0 1 1,-1-1-1,1 0 0,-1 0 1,1 0-1,-1 0 1,0-1-1,1 1 0,2-3 1,31-29 44,-30 27-45,2-2 70,0-1 0,0 0 0,9-16 0,-14 21-469,-1-1 1,0 1-1,1-1 1,-1 0-1,-1 0 0,1 0 1,-1 0-1,0 0 1,0 0-1,0-6 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3:10.60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1 133 4912,'0'0'7650,"8"-12"-7254,-2 2-286,-4 5-68,1 1 0,-1-1 0,1 1 0,0 0 0,1 0 0,-1 0 0,1 0 1,-1 1-1,1 0 0,0-1 0,0 1 0,1 1 0,-1-1 0,1 1 0,-1-1 0,7-1 1,39-11 644,61-10 0,-88 21-484,1 1 1,0 1-1,0 1 1,46 5 0,-24 4-2024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2:37.26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1 811 4912,'0'0'5356,"10"10"-4944,35 30 4,-42-38-337,0 0 0,0 0 1,0 0-1,1 0 0,-1-1 1,0 1-1,1-1 0,0 0 1,-1 0-1,1 0 0,-1-1 1,1 1-1,0-1 1,0 0-1,-1 0 0,1 0 1,0 0-1,-1-1 0,1 0 1,0 0-1,-1 0 0,1 0 1,3-2-1,0 1 41,-2 0-26,0 0 1,0-1-1,-1 1 1,0-1-1,1 0 0,-1-1 1,0 1-1,0-1 1,-1 1-1,1-1 1,-1 0-1,0-1 1,0 1-1,5-10 1,-5 9 15,0-1 0,0 0 0,-1 0 0,0 0 0,0 0 0,0-1 0,-1 1 0,0-1 0,0 1 0,0-1 0,-1-11 0,0 16-72,-1 0 1,1 0-1,0 0 0,-1 0 1,1 0-1,-1 0 0,0 0 1,0 0-1,0 0 0,0 0 1,0 0-1,0 0 0,0 1 1,-1-1-1,1 0 0,-1 1 0,1-1 1,-1 1-1,1 0 0,-1-1 1,0 1-1,0 0 0,0 0 1,0 0-1,0 0 0,0 0 1,0 1-1,0-1 0,0 1 1,0-1-1,0 1 0,0 0 1,0 0-1,0 0 0,-1 0 1,1 0-1,0 0 0,0 0 1,0 1-1,0-1 0,0 1 1,0 0-1,0-1 0,0 1 1,0 0-1,0 0 0,0 0 1,0 0-1,1 1 0,-1-1 1,-1 2-1,-4 4 32,1-1-1,0 2 0,0-1 1,1 0-1,0 1 1,0 0-1,1 0 0,0 1 1,0-1-1,1 1 1,0 0-1,0 0 1,1 0-1,1 0 0,-1 0 1,1 1-1,1-1 1,0 0-1,0 1 0,1-1 1,0 0-1,1 0 1,0 0-1,0 0 0,1 0 1,0 0-1,0 0 1,1-1-1,0 0 1,1 0-1,10 15 0,-9-17-8,1 0-1,-1 0 1,1 0-1,0-1 1,0 0-1,1 0 1,-1-1-1,1 0 1,0 0-1,0-1 0,1 0 1,-1-1-1,1 1 1,-1-2-1,1 1 1,-1-1-1,1 0 1,0-1-1,0 0 1,0-1-1,-1 0 1,18-3-1,-16 0-25,1 0 0,-1-1-1,1 0 1,-1 0 0,-1-1 0,1 0-1,-1-1 1,0 0 0,14-15 0,3-6 112,34-49 0,-54 69-124,10-15 52,-1-1 1,-2-1-1,0 0 0,12-37 0,28-109 255,-51 161-313,13-47 173,15-115 0,-27 135-106,-2 1 0,-1-1 0,-2 0 0,-8-49 0,-1 56-18,2 10 3,9 20-70,0 0 1,0 0-1,0-1 1,0 1 0,0 0-1,0 0 1,0 0-1,0 0 1,0 0 0,0 0-1,-1 0 1,1 0-1,0-1 1,0 1 0,0 0-1,0 0 1,0 0-1,0 0 1,0 0 0,0 0-1,-1 0 1,1 0-1,0 0 1,0 0 0,0 0-1,0 0 1,0 0-1,0 0 1,-1 0 0,1 0-1,0 0 1,0 0 0,0 0-1,0 0 1,0 0-1,0 0 1,-1 0 0,1 0-1,0 0 1,0 0-1,0 0 1,0 0 0,0 0-1,0 1 1,0-1-1,0 0 1,-1 0 0,1 0-1,0 0 1,0 0-1,0 0 1,0 0 0,0 1-1,-9 9-16,-6 15-24,5 0 13,0 1 1,2 0-1,1 0 1,1 0 0,-3 30-1,-5 140-161,13-176 176,-1 34-5,3 1 0,10 73-1,-7-106 43,12 33 0,-4-16-4,-8-25-12,1-1 1,0 1-1,0-1 0,2 1 0,0-2 0,0 1 0,1-1 0,14 18 1,7 7 26,-27-32-28,1 0 0,0 0 0,1 0 0,-1-1 0,1 0 0,0 0 0,0 0 0,0 0 0,1 0 1,-1-1-1,1 0 0,0 0 0,0 0 0,9 4 0,-5-4 4,0 0 6,0 0 0,1 0 0,-1-1 0,1 0 0,0 0 0,0-1 0,-1 0 0,1-1-1,0 0 1,10-2 0,-11 1-4,-1-1 0,1 1 0,-1-1 0,0-1 0,0 0 0,0 0 0,0 0 0,0-1 0,-1 0 0,0-1 0,0 0 0,0 0 0,0 0 0,-1-1 0,0 0 0,0 0 0,0-1 0,-1 1 0,0-1 0,0 0 0,3-8 0,-5 9 3,-1 1-1,0-1 1,0 1 0,0-1 0,-1 0 0,1 1 0,-2-1 0,1 0 0,-1 0 0,1 0 0,-2 0 0,1 0 0,-1 1-1,1-1 1,-2 0 0,-1-6 0,3 10-6,-1 1-1,0-1 1,0 0-1,0 1 0,0-1 1,0 1-1,-1-1 1,1 1-1,0-1 1,-1 1-1,1 0 0,-1 0 1,1 0-1,-1 0 1,0 0-1,1 0 1,-1 0-1,0 0 0,0 1 1,1-1-1,-1 1 1,0-1-1,0 1 1,0 0-1,-2-1 0,0 1 5,0 0-1,0 0 0,0 0 0,0 0 1,1 1-1,-1-1 0,0 1 0,0 0 1,0 0-1,1 1 0,-5 1 0,4-1-8,0 0-1,0 1 0,0-1 1,0 1-1,1 0 0,-1 0 1,1 0-1,0 0 0,0 1 1,0-1-1,0 1 1,1 0-1,-1 0 0,1 0 1,0 0-1,0 0 0,0 0 1,1 1-1,0-1 0,0 0 1,0 1-1,0-1 1,0 1-1,1 0 0,0 8 1,3 3-3,0 0 1,1 0 0,6 16 0,-8-27-3,1 1 0,0-1 1,0 1-1,0-1 0,1 0 0,0 0 1,0-1-1,0 1 0,0-1 1,1 0-1,5 5 0,-3-5 10,0 0-1,0 0 1,1 0-1,-1-1 0,1 0 1,0-1-1,0 0 1,-1 0-1,1 0 1,1-1-1,-1 0 0,0-1 1,0 0-1,0 0 1,0-1-1,0 0 1,0 0-1,0-1 1,0 0-1,8-3 0,2-2 11,0 0 0,-1-2 0,0 0-1,0 0 1,-1-2 0,0 0 0,20-19-1,-26 21-8,12-11 48,36-25 1,-27 20 6,-28 21-49,1 0 1,0 0-1,0 1 1,0 0-1,1 0 0,-1 0 1,1 0-1,-1 1 0,1 0 1,0 0-1,0 0 0,0 0 1,9-1-1,0 0 3,-13 2-15,0 1 1,0-1-1,0 1 0,0 0 1,0-1-1,0 1 0,0 0 1,0 0-1,0 0 0,0 0 1,0 0-1,1 0 0,-1 0 1,0 0-1,0 0 0,0 1 1,0-1-1,0 0 0,0 1 1,0-1-1,0 1 0,1 0 1,-1-2 11,-7 2 112,-23 11-61,-45 24 0,61-29-46,1 1 0,0 0 0,0 1 0,1 0 0,-18 21 0,27-29-13,1 1-1,-1-1 0,1 1 1,0 0-1,0 0 0,0-1 1,0 1-1,0 0 0,0 0 1,0 0-1,0 0 0,1 0 1,-1 1-1,1-1 0,0 0 1,0 0-1,-1 0 0,1 0 1,1 0-1,-1 1 0,0 1 1,2-1-3,-1 0 1,0-1-1,0 1 1,1-1-1,-1 0 1,1 1 0,0-1-1,0 0 1,0 0-1,0 0 1,0 0-1,0 0 1,0 0 0,3 1-1,4 2 3,0 0-1,0-1 0,0 0 1,1-1-1,0 0 1,-1 0-1,20 2 1,-19-4-2,0-1 0,0 0 1,1-1-1,-1 0 1,0-1-1,0 0 0,0-1 1,-1 0-1,1 0 1,-1-1-1,1 0 0,-1-1 1,-1 0-1,1 0 1,12-10-1,-1-2 17,-1-1 1,0 0-1,-2-1 0,30-41 1,-25 25 16,-2-1 1,31-75 0,-36 76-14,2-2-5,-2-1 1,-2-1-1,-2 0 1,-1 0-1,-2-1 1,-2 0-1,3-66 1,-9 92-11,0-13 23,-1-1 0,0 1 0,-7-30 0,8 56-31,0 0 0,-1 0 0,1 0-1,0 0 1,0 0 0,-1 0 0,1 0-1,-1 0 1,1 0 0,-1 0 0,1 0 0,-1 0-1,0 1 1,1-1 0,-1 0 0,0 0 0,-1 0-1,2 1-2,-1 0-1,1-1 1,-1 1 0,1 0-1,-1 0 1,1 0-1,-1 0 1,1 0 0,-1 0-1,1 0 1,-1 0-1,1 0 1,-1 1 0,1-1-1,-1 0 1,1 0-1,-1 0 1,1 0 0,-1 1-1,1-1 1,-1 0-1,1 1 1,0-1 0,-1 1-1,-2 1 1,1 1-1,-1 0 0,1 0 1,0 0-1,0 0 1,0 0-1,0 0 0,-1 5 1,-6 15-3,2 0 0,1 0 0,0 1 0,-3 45 0,4 104-76,5-104 25,-2-13 19,2 0-1,3 0 0,18 97 0,-20-146 28,1 0 1,0 0 0,0 0 0,1 0 0,0 0 0,0 0 0,0 0 0,1-1 0,0 0 0,1 0 0,-1 0-1,1 0 1,0-1 0,0 1 0,10 6 0,-13-11 5,1 0-1,-1 0 0,1 0 1,0 0-1,-1-1 0,1 1 0,0-1 1,-1 1-1,1-1 0,0 0 1,0 0-1,-1 0 0,1-1 1,0 1-1,0-1 0,-1 1 1,1-1-1,-1 0 0,1 0 1,0 0-1,4-3 0,3-1 8,-1-1 0,1 0 0,-1 0 0,11-10 0,2-7 22,0-1 0,-2-2 0,-1 0 0,17-33 0,-33 55-23,0-1 20,-1 1-1,1 0 1,-1-1 0,0 1 0,-1-1-1,1 1 1,-1-1 0,0 0 0,0 0 0,0 0-1,0-6 1,-2 11-16,1-1-1,0 0 0,0 1 1,0-1-1,-1 1 0,1-1 1,0 1-1,-1-1 1,1 1-1,0-1 0,-1 1 1,1 0-1,-1-1 0,1 1 1,0-1-1,-1 1 1,1 0-1,-1 0 0,-1-1 1,2 1-8,0 0 1,0-1-1,0 1 0,-1 0 1,1 0-1,0 0 1,0 0-1,0 0 0,-1 0 1,1 0-1,0 0 1,0 0-1,0 0 1,-1 0-1,1 0 0,0 0 1,0 0-1,-1 0 1,1 0-1,0 0 0,0 0 1,0 0-1,-1 0 1,1 0-1,0 0 0,0 0 1,0 1-1,-1-1 1,1 0-1,0 0 1,0 0-1,0 0 0,-1 1 1,1-1-1,0 0 1,0 0-1,0 0 0,0 0 1,0 1-1,0-1 1,0 0-1,-1 0 0,1 0 1,0 1-1,0-1 1,0 0-1,0 0 1,0 1-1,0-1 0,0 0 1,0 0-1,0 0 1,0 1-1,0-1 0,0 0 1,0 6-3,-1-1 0,0 0 0,0 0 0,-1 0 0,-3 10 0,-4 12-4,7-18 5,1 0 1,0 0-1,1 0 0,0 0 1,0 0-1,1 0 0,0-1 1,1 1-1,0 0 1,0 0-1,1-1 0,0 0 1,1 1-1,-1-1 0,7 9 1,-7-13 1,-1 0 0,1 0 0,0-1 0,0 1 0,0-1-1,0 0 1,1 0 0,0 0 0,-1 0 0,1-1 0,0 1 0,0-1 0,0 0 0,1 0 0,-1-1 0,0 1 0,1-1 0,-1 0 0,1 0 0,-1 0 0,1-1 0,-1 1 0,1-1 0,0 0-1,-1-1 1,1 1 0,-1-1 0,1 0 0,-1 0 0,8-3 0,6-2-13,0-2 1,0 0-1,17-11 0,-28 15 22,1-1 0,-1-1-1,0 1 1,-1-1 0,1-1 0,-1 1-1,0-1 1,8-13 0,-35 97 412,19-33-341,2-42-75,0 1-1,0-1 0,1 1 0,-1-1 1,0 0-1,1 0 0,0 1 1,-1-1-1,1 0 0,0 0 0,0 0 1,1 1-1,-1-1 0,0 0 1,3 3-1,-3-5-2,1 1-1,-1 0 1,0-1 0,1 0-1,-1 1 1,0-1 0,1 0 0,-1 0-1,0 1 1,1-1 0,-1 0 0,1 0-1,-1-1 1,0 1 0,1 0 0,-1 0-1,0-1 1,1 1 0,-1 0 0,0-1-1,0 0 1,1 1 0,-1-1-1,0 0 1,0 1 0,0-1 0,0 0-1,0 0 1,0 0 0,0 0 0,1-1-1,3-3 21,-1 0 0,0 1 0,0-1 0,0-1 0,3-7 0,-5 9-11,-1 0 0,1 0 1,-1 0-1,-1 0 0,1 0 0,0 0 0,-1-1 0,0 1 0,0 0 0,0 0 1,-1-1-1,1 1 0,-1 0 0,0 0 0,0 0 0,-1 0 0,1 0 1,-4-6-1,-4-6 70,0 0 0,-21-27 0,28 41-76,-17-12 80,17 13-76,0 1 1,1-1 0,-1 0-1,1 0 1,-1 0-1,1 0 1,-1 0-1,1 0 1,0 0 0,-1 0-1,1-1 1,0 1-1,0 0 1,-1-3-1,2 4-10,0-1 0,0 1 0,0-1 0,0 1 0,0 0 0,0-1 0,0 1 0,0-1 0,0 1-1,0 0 1,1-1 0,-1 1 0,0-1 0,0 1 0,0 0 0,1-1 0,-1 1 0,0 0 0,1 0 0,-1-1-1,0 1 1,0 0 0,1 0 0,-1-1 0,0 1 0,1 0 0,-1 0 0,1 0 0,-1-1 0,1 1 0,16-6 17,-10 3-4,22-8 18,53-14-1,-71 22-34,1 1-1,-1 1 1,1 0-1,0 0 1,-1 1-1,1 1 1,22 3-1,-24-1 0,2-1 1,1 1 1,-1 0-1,0 1 1,23 10 0,-33-12 5,1-1 1,-1 1-1,1-1 1,-1 1 0,0 0-1,1 0 1,-1 0-1,0 1 1,0-1-1,-1 0 1,1 1 0,0-1-1,-1 1 1,0-1-1,1 1 1,-1 0 0,0-1-1,0 1 1,0 0-1,-1 0 1,1 0-1,-1 0 1,0 0 0,0 0-1,0 0 1,0 6-1,-2 0 17,0-1-1,0 1 0,-1 0 0,0-1 1,-7 13-1,-4 14 106,11-26-14,4-13 6,8-16-36,16-20-30,-18 27-31,0 0-1,1 0 0,1 1 1,0 0-1,1 1 1,12-12-1,-20 21-10,1 0 0,-1 0-1,1 1 1,0-1 0,-1 1 0,1-1 0,0 1 0,0 0-1,0 0 1,0 0 0,0 0 0,0 1 0,0-1-1,1 1 1,-1 0 0,0 0 0,0 0 0,0 0-1,0 1 1,0-1 0,1 1 0,-1-1 0,0 1 0,0 0-1,0 1 1,-1-1 0,1 0 0,3 3 0,3 2 18,0 1 1,0 1 0,0-1-1,-1 1 1,-1 0 0,9 12-1,-11-13-1,1-1-1,-1 0 1,2-1-1,-1 1 1,0-1-1,1-1 1,0 1-1,0-1 1,0 0-1,1-1 1,-1 1-1,1-2 1,12 4-1,-15-5-10,0 0 1,0 0-1,0-1 0,-1 0 0,1 0 1,0 0-1,0 0 0,0-1 1,0 0-1,0 0 0,-1 0 0,1-1 1,0 1-1,-1-1 0,1 0 1,-1-1-1,0 1 0,0-1 0,0 1 1,0-1-1,0-1 0,0 1 0,5-7 1,5-3 177,-3 3-1149,-7 5-2899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2:29.0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4616,'0'0'4504,"10"8"-4204,31 30 16,-35-32-218,-1 0 0,0 1 0,0-1 0,-1 1 0,0 0 0,0 0 0,-1 0 1,0 1-1,0-1 0,3 12 0,-1-1 55,77 271 543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2:38.97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1 216 4816,'0'0'7216,"11"2"-6880,3 1-221,0 0-1,0-1 1,0-1 0,1 0 0,24-2 0,9-6 280,1-2 0,71-23 0,93-46 791,-97 34-468,-76 30-315,1 2 0,1 1 0,67-7 0,-102 17-293,-1 0 0,1 1 0,-1 0 0,13 2-1,-17-1-253,1-1-1,-1 1 0,0 0 0,0 0 0,0 0 0,0 0 0,0 0 0,0 0 0,0 1 0,0-1 0,0 1 1,0-1-1,-1 1 0,1 0 0,1 1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2:45.77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3 251 6128,'0'0'9426,"1"11"-8940,6 91 860,-10-46-294,0-33 5,2-18-116,0-8 382,-1-14-1205,1 0-1,2-1 0,3-30 0,14-55 240,-16 98-327,-1-1 1,1 1-1,0-1 1,0 1-1,1 0 1,0-1 0,0 1-1,0 1 1,0-1-1,1 0 1,0 1-1,4-5 1,-7 8-15,1 0 0,-1 0-1,0 0 1,1 0 0,-1 0 0,1 1 0,-1-1 0,1 0-1,-1 1 1,1-1 0,0 1 0,-1 0 0,1-1 0,-1 1-1,1 0 1,0 0 0,-1 0 0,3 0 0,-1 1 2,-1 0 1,0 0-1,0 0 1,0 0-1,0 0 1,0 0 0,-1 0-1,1 1 1,0-1-1,0 1 1,-1 0-1,1-1 1,-1 1-1,0 0 1,1 0 0,-1 0-1,1 2 1,8 15 91,-1 0 0,0 0 0,-2 1 0,0 0 1,5 30-1,-12-49-80,0 1 0,1-1 0,-1 0 0,0 1 0,1-1 0,-1 0 0,1 1 0,-1-1 0,1 0 0,0 0 0,-1 0 0,3 2 0,-3-3-17,0 0 0,0 0 0,1 1 0,-1-1 0,0 0 0,1 0 0,-1 0 0,0 0 0,0 0 0,1 0 0,-1 0 0,0 0 0,1 0 0,-1 0 0,0 0 0,1 0 0,-1 0 0,0 0 0,1 0 0,-1 0 0,0 0 0,0 0 0,1-1 1,-1 1-1,0 0 0,1 0 0,-1 0 0,0 0 0,0-1 0,0 1 0,1 0 0,-1 0 0,3-4 64,0 0 0,0 0 1,0 0-1,-1 0 0,3-5 1,-1 2-129,10-18 175,1 1-1,1 1 1,1 0-1,28-29 1,-44 51-109,1 0 1,-1 0-1,0-1 1,0 1-1,1 0 1,-1 0-1,1 1 1,-1-1-1,1 0 0,-1 0 1,1 1-1,-1-1 1,1 1-1,-1-1 1,1 1-1,0 0 1,-1-1-1,1 1 1,0 0-1,0 0 1,-1 0-1,3 1 1,-1 0-2,0 0 0,-1 0 0,1 0-1,-1 1 1,1-1 0,-1 1 0,1-1 0,-1 1 0,0 0 0,0 0 0,0 0-1,2 3 1,3 3 10,-1 1 0,-1 0-1,1 0 1,-2 1 0,1 0-1,3 12 1,2 19 133,-3 0 0,-1 1 0,1 65 0,-7-91-98,0-12-19,0 0-1,1 0 1,-1 0 0,1 0 0,0 0-1,0 0 1,0 0 0,2 4 0,-2-7-28,0 0 1,-1 0-1,1 0 1,1 0-1,-1 0 1,0 0-1,0 0 1,0 0 0,0 0-1,1-1 1,-1 1-1,0 0 1,1-1-1,-1 1 1,0-1-1,1 1 1,-1-1-1,1 0 1,-1 0 0,0 0-1,1 1 1,-1-1-1,1-1 1,-1 1-1,2 0 1,8-1 16,0-1 1,0 0-1,0-1 0,-1 0 1,1-1-1,-1 0 0,0-1 1,10-5-1,11-9 29,31-24 0,-21 12-11,55-36 58,-80 57-93,-3 3 0,0 0 0,0-1 0,-1-1-1,0 0 1,-1-1 0,0 0 0,18-21-1,-23 20 73,-11 10 7,-15 14-3,-29 30 28,-79 94 0,117-123-73,1 0 1,0 0-1,1 1 0,-10 23 0,18-36-32,0-1 1,1 1-1,-1-1 0,1 1 0,-1 0 1,1-1-1,0 1 0,-1 0 1,1 0-1,0-1 0,0 1 0,0 0 1,1 0-1,-1-1 0,0 1 0,0 0 1,1-1-1,1 4 0,-2-4-6,0-1 0,1 0 0,-1 1 0,1-1 0,-1 1 1,0-1-1,1 0 0,-1 1 0,1-1 0,-1 0 0,1 0 0,-1 1 0,1-1 0,0 0 0,-1 0 0,1 0 0,-1 0 0,1 1 0,-1-1 0,1 0 0,0 0 0,1-1 0,0 1-1,0 0 1,-1 0 0,1-1-1,0 0 1,-1 1 0,1-1-1,0 0 1,-1 1-1,2-2 1,9-8 14,0 1 0,-1-2 1,0 1-1,0-1 0,-2-1 0,1 0 0,7-14 0,25-29 67,-41 54-82,1-1 1,-1 1-1,0-1 0,1 1 1,-1 0-1,1-1 1,-1 1-1,1 0 0,-1 0 1,1 0-1,0 1 1,0-1-1,-1 0 0,1 1 1,0-1-1,0 1 1,0-1-1,0 1 0,0 0 1,0 0-1,0 0 1,-1 0-1,1 0 0,0 0 1,0 0-1,0 1 1,0-1-1,3 2 0,2 2 16,0-1 0,-1 1-1,1 1 1,-1 0 0,11 9-1,-7-5-7,4 4-9,4 3 22,38 26 0,-51-39-20,-1 0-1,1-1 1,0 1 0,0-1-1,0 0 1,0 0 0,0-1-1,0 1 1,1-1 0,-1 0-1,0-1 1,1 1-1,-1-1 1,9-1 0,-11 0-1,0 0 1,0 0 0,0-1-1,0 1 1,0-1-1,0 1 1,-1-1 0,1 0-1,-1 0 1,1 0 0,-1-1-1,0 1 1,2-3-1,24-35 33,-10 4 3,0-1 0,-3-1 0,15-52 0,-27 80-29,13-31 42,-16 39-47,1 0 0,0 1 0,1-1 1,-1 0-1,0 0 0,0 1 1,1-1-1,-1 1 0,1 0 1,-1-1-1,1 1 0,0 0 1,0 0-1,-1 0 0,1 0 1,0 0-1,3-1 0,-4 2-1,0 0 0,0 0 0,0 0-1,0 0 1,0 0 0,0 1 0,0-1-1,0 0 1,0 1 0,0-1 0,0 0-1,0 1 1,0-1 0,-1 1 0,1 0-1,0-1 1,0 1 0,0 0 0,1 1 0,13 16 15,-14-16-17,5 7 2,0 0 0,-1 1-1,0-1 1,-1 1 0,0 0 0,4 18-1,9 66-52,-18-92 48,1 1 0,0-1 0,-1 1 0,1-1 0,-1 0 0,0 1 0,1-1 0,-1 0 0,-1 1 0,1-1 0,0 0 0,0 0 0,-1 0 0,1 0 0,-1 0 0,0 0 0,1-1 0,-1 1 0,0 0 0,0-1 0,0 1-1,0-1 1,-1 0 0,1 0 0,0 0 0,0 0 0,-1 0 0,1 0 0,0-1 0,-1 1 0,-2 0 0,3-1 8,0 0-1,0-1 1,0 1 0,0 0-1,0-1 1,0 1 0,1-1-1,-1 0 1,0 1 0,0-1-1,1 0 1,-1 0 0,0 0-1,1-1 1,-1 1-1,1 0 1,-1 0 0,1-1-1,0 1 1,0-1 0,-1 1-1,0-3 1,0 1 14,-1-7 49,4 10-71,0-1-1,-1 1 1,1-1 0,0 1 0,0-1-1,0 1 1,-1 0 0,1-1-1,0 1 1,0 0 0,0 0 0,0 0-1,0 0 1,0 0 0,-1 0-1,3 0 1,39-6-16,81-20 0,-104 21 16,-6 1 0,0 0 0,-1-1 0,1-1 0,-1 0 0,0-1 0,-1 0 0,0-1 0,0 0 0,0 0 0,-1-2 0,12-13 0,-1-2 0,0-1 0,-2-1 0,23-43 0,-17 13 0,-21 44 0,1 1 0,0 0 0,1 1 0,9-15 0,-15 26 1,0 0 1,1-1-1,-1 1 0,0-1 0,0 1 1,0 0-1,1-1 0,-1 1 0,0 0 0,1 0 1,-1-1-1,0 1 0,0 0 0,1 0 1,-1-1-1,1 1 0,-1 0 0,0 0 1,1 0-1,-1 0 0,0-1 0,1 1 1,-1 0-1,1 0 0,-1 0 0,0 0 1,1 0-1,-1 0 0,1 0 0,-1 0 1,0 0-1,1 0 0,-1 0 0,1 0 1,-1 1-1,0-1 0,1 0 0,-1 0 1,1 0-1,-1 0 0,0 1 0,1-1 1,-1 1-1,11 16 23,-5-1-19,0 1 1,-2 0-1,0 0 1,-1 0-1,0 0 1,0 18-1,-3-9 10,0-1 0,-1 0-1,-8 41 1,8-60-9,-1 0-1,1 1 1,-1-1 0,-1 0-1,1 0 1,-1-1 0,0 1-1,-6 8 1,7-11 7,-1 0 1,0 0 0,0 0-1,0-1 1,0 1-1,-1-1 1,1 0 0,-1 0-1,1 0 1,-1 0-1,0-1 1,1 1 0,-1-1-1,-7 1 1,10-2-6,0 1 0,0-1 1,0 0-1,0 0 0,0 0 1,0 0-1,0 0 0,0 0 1,-1 0-1,1 0 0,0-1 0,0 1 1,0 0-1,0 0 0,1-1 1,-1 1-1,0-1 0,0 1 1,0-1-1,0 1 0,0-1 1,0 0-1,1 1 0,-1-1 1,0 0-1,1 0 0,-1 0 1,0 1-1,1-1 0,-1 0 0,1 0 1,-1 0-1,1 0 0,0 0 1,-1 0-1,1 0 0,0 0 1,0 0-1,-1 0 0,1 0 1,0 0-1,0 0 0,0 0 1,0 0-1,1 0 0,-1 0 0,0 0 1,0 0-1,1 0 0,-1 0 1,0 0-1,1 0 0,-1 0 1,2-2-1,13-14 31,0 1-1,1 0 1,1 1 0,0 1-1,1 1 1,1 0 0,0 1-1,1 2 1,0-1 0,28-8-1,-13 9-83,-19 12-112,-16-2 143,1 1 1,-1-1 0,1 0-1,-1 1 1,0-1 0,1 0-1,-1 1 1,0-1 0,0 1-1,1-1 1,-1 0 0,0 1-1,0-1 1,0 1 0,1-1-1,-1 1 1,0-1 0,0 1-1,0-1 1,0 1 0,0-1-1,0 1 1,0-1 0,0 1-1,0-1 1,0 1 0,0-1-1,-1 1 1,0 2-190,0-1 0,0 1-1,0-1 1,-1 0 0,1 0 0,-1 0 0,1 0-1,-1 0 1,0 0 0,0 0 0,0 0 0,0-1-1,0 1 1,0-1 0,-3 2 0,3-2-1314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2:46.91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134 1 6128,'0'0'10375,"-6"14"-10087,-20 49 0,22-51-142,0 0 0,2 0 0,-1 0 0,1 0-1,0 19 1,-1 13 506,0-33-390,0 0-1,-1-1 0,0 1 1,0 0-1,-9 12 1,-5 14 384,-12 15 1276,28-52-1037,1-6-618,5-8-152,-3 12-95,1-1 1,-1 1-1,0-1 1,1 0-1,-1 0 0,0 1 1,0-1-1,-1 0 1,1 0-1,-1 0 1,0 0-1,1-6 0,4-21 115,-5 26-85,2-4 37,-2 8-82,0 0 0,0 0-1,0 0 1,0 0-1,0 0 1,0 0 0,0 0-1,0 0 1,0 0-1,0 0 1,0 0 0,0 0-1,0 0 1,0-1 0,1 2-77,-1-1 0,0 0 0,1 1 0,-1-1 0,0 0 0,1 0 0,-1 0 0,0 1 0,1-1 0,-1 0 0,1 0 0,-1 0 0,0 0 0,1 0 0,-1 0 0,1 0 1,-1 0-1,1 0 0,-1 0 0,0 0 0,1 0 0,-1 0 0,1 0 0,0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3:13.46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1046 5416,'0'0'8696,"9"-12"-8279,42-59 622,54-104 0,-82 131-621,-2 0 0,-2-2 0,-2 0 0,12-55 0,3-95 1155,-31 183-944,-4 15-226,-3 24-146,-11 63-74,-1 7-33,4 0-1,-2 105 1,16-191-124,0 0 0,1 1 0,0-1 0,1 0 0,0 0 0,4 13 0,-6-23-23,0 1 1,1-1-1,-1 1 1,0-1-1,0 1 0,1 0 1,-1-1-1,1 1 1,-1-1-1,1 1 1,-1-1-1,0 0 1,1 1-1,0-1 1,-1 1-1,1-1 1,-1 0-1,1 0 1,-1 1-1,1-1 0,0 0 1,-1 0-1,1 0 1,0 1-1,-1-1 1,1 0-1,-1 0 1,1 0-1,0 0 1,-1 0-1,1 0 1,0-1-1,-1 1 1,1 0-1,0 0 1,-1 0-1,1 0 0,-1-1 1,1 1-1,0 0 1,0-1-1,24-19 77,-25 19-79,34-33 73,-3-1 0,0-2-1,-3-1 1,-1-2 0,-2 0-1,26-57 1,-19 24 93,-4-1 0,39-153-1,-63 206-79,0-1 0,-2 0-1,0 0 1,-2-40 0,-9 36 284,1 18-182,8 8-186,0 0 1,-1 0-1,1 0 1,0 0-1,0 0 1,-1 0-1,1 1 1,0-1-1,-1 0 1,1 0-1,0 0 1,0 0-1,-1 0 1,1 0 0,0 1-1,0-1 1,0 0-1,-1 0 1,1 0-1,0 1 1,0-1-1,0 0 1,-1 0-1,1 1 1,0-1-1,0 0 1,0 0-1,0 1 1,0-1-1,0 0 1,0 0 0,-1 1-1,1-1 1,-21 70 8,2 1-1,-12 95 1,20-99-22,-42 321-89,51-375 104,0 1 0,-6 16 1,1-5 12,2 17 236,5-41-206,5-27 219,24-28-164,78-137 257,-105 188-344,0 0 1,0 0 0,1 0-1,-1 0 1,1 1 0,-1-1-1,1 1 1,5-4 0,-7 6-15,0-1 0,0 1 1,0-1-1,0 1 1,-1 0-1,1 0 1,0-1-1,0 1 1,0 0-1,0 0 0,0 0 1,0 0-1,0 0 1,0 0-1,0 0 1,0 1-1,0-1 1,0 0-1,-1 0 0,1 1 1,0-1-1,0 0 1,0 1-1,0-1 1,-1 1-1,1-1 1,0 1-1,0 0 0,-1-1 1,1 1-1,0 0 1,-1-1-1,1 1 1,-1 0-1,1 0 1,-1 0-1,1-1 0,0 3 1,0-2-3,7 12 4,-1 0 1,0 0-1,-1 1 0,0 0 0,7 27 0,-7-12-4,1 0 0,18 47 0,-24-76 2,-1 1 0,0-1 0,0 1-1,1-1 1,-1 1 0,0-1 0,1 1-1,-1-1 1,1 1 0,-1-1 0,1 1 0,-1-1-1,1 1 1,-1-1 0,1 0 0,-1 1-1,1-1 1,-1 0 0,1 0 0,0 1 0,-1-1-1,1 0 1,0 0 0,-1 0 0,1 0-1,-1 0 1,1 0 0,0 0 0,-1 0 0,1 0-1,0 0 1,-1 0 0,1 0 0,-1 0-1,1 0 1,0-1 0,-1 1 0,1 0 0,-1 0-1,1-1 1,0 0 0,24-18 89,-5-3-60,-2 0 1,0-2-1,-1-1 1,-1 0-1,-2 0 1,0-2-1,10-30 1,-19 46 1,-3 7-6,0 0 0,0 0 0,-1-1 0,1 1 0,-1 0 0,1-7 0,-1 12 71,-1-1-96,0 0-1,1 0 1,-1 0-1,0 0 0,0 0 1,0 0-1,0 0 1,1 0-1,-1 0 1,0 0-1,0 0 1,0 0-1,0 0 1,1 0-1,-1 1 0,0-1 1,0 0-1,0 0 1,0 0-1,0 0 1,0 0-1,1 0 1,-1 0-1,0 1 1,0-1-1,0 0 0,0 0 1,0 0-1,0 0 1,0 0-1,0 1 1,0-1-1,0 0 1,0 0-1,0 0 1,0 0-1,1 1 0,-1-1 1,0 0-1,-1 0 1,1 0-1,0 0 1,0 1-1,0-1 1,0 0-1,0 0 0,0 0 1,0 0-1,0 1 1,-1 4 11,0 0 0,1 0 0,-1 0 0,1 1 0,0-1 0,1 0 0,-1 0 0,3 9 0,11 40 19,-8-38-20,0-1 0,1 1-1,1-2 1,0 1 0,1-1-1,1 0 1,12 14 0,-22-28-12,3 4 7,1 0-1,-1 0 1,1 0-1,0-1 1,0 0 0,7 5-1,-9-7-2,-1-1-1,1 1 1,-1-1-1,1 1 1,-1-1 0,1 0-1,-1 0 1,1 0-1,-1 0 1,1 0-1,-1 0 1,1 0 0,-1 0-1,1 0 1,0-1-1,-1 1 1,0-1-1,1 1 1,-1-1 0,1 1-1,-1-1 1,0 0-1,1 0 1,-1 0-1,0 0 1,0 0 0,3-2-1,4-8 22,0 0-1,0 0 0,-1-1 1,-1 0-1,0 0 0,0-1 0,3-13 1,11-35 66,-13 36 45,1 1 1,12-26 0,-20 49-130,1 1 1,-1 0-1,0 0 0,0-1 0,0 1 0,0 0 1,0 0-1,0-1 0,0 1 0,0 0 1,1 0-1,-1 0 0,0-1 0,0 1 1,0 0-1,1 0 0,-1 0 0,0-1 0,0 1 1,0 0-1,1 0 0,-1 0 0,0 0 1,0 0-1,1 0 0,-1 0 0,0-1 0,0 1 1,1 0-1,-1 0 0,0 0 0,0 0 1,1 0-1,-1 0 0,0 0 0,1 0 0,-1 0 1,0 1-1,0-1 0,1 0 0,-1 0 1,0 0-1,0 0 0,1 0 0,-1 0 0,0 1 1,11 15 121,6 30-98,-16-43-19,25 96 17,-23-87-25,-2-1 1,0 0-1,0 1 0,-1-1 1,0 1-1,-1-1 1,-2 14-1,2-22 1,-1 0 0,1 0 0,-1 1 0,0-1 0,1 0-1,-1-1 1,-1 1 0,1 0 0,0 0 0,-1-1 0,1 0 0,-1 1 0,0-1-1,0 0 1,0 0 0,0-1 0,0 1 0,0 0 0,0-1 0,-1 0 0,1 0-1,-1 0 1,1 0 0,0-1 0,-1 1 0,1-1 0,-1 0 0,0 0 0,1 0-1,-1 0 1,1-1 0,-1 1 0,1-1 0,0 0 0,-1 0 0,1 0 0,0-1 0,-1 1-1,1-1 1,-3-2 0,5 3 1,-1 0 0,1 0 1,0 0-1,0 0 0,0 0 0,0 0 0,0 0 0,0-1 0,0 1 0,0 0 1,1-1-1,-1 1 0,0-1 0,1 1 0,-1-1 0,1 1 0,-1-1 1,1 1-1,0-1 0,0 0 0,0-2 0,0 2 2,1 0-1,0-1 1,-1 1-1,1 0 1,0 0-1,0 0 1,0 0 0,0 1-1,1-1 1,-1 0-1,1 0 1,-1 1-1,4-4 1,1 0 6,1 0 1,0 1-1,0-1 0,0 1 1,0 1-1,1-1 1,12-3-1,-5 4-11,0 1-1,0 0 1,0 1 0,0 1-1,0 0 1,-1 1 0,1 1-1,0 0 1,29 8 0,-40-8-68,-1 0 0,1 0 0,0 0 0,0 0 0,-1 1 1,1-1-1,-1 1 0,0 0 0,0 0 0,0 0 0,0 0 0,-1 1 0,1-1 1,-1 1-1,0 0 0,0 0 0,0-1 0,0 1 0,-1 0 0,0 1 1,1-1-1,-2 0 0,1 0 0,0 0 0,-1 6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3:13.70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 14168,'0'0'1384,"81"70"-1328,-53-52-48,-4-4 0,-12 1-120,-10-7-8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3:14.03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1 130 9848,'0'0'384,"96"-37"-344,-13 19 384,6-2 8,7 6 160,5 2 0,4 0-32,-2 2-8,-7 8-160,-5-2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3:18.25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232 646 4816,'0'0'12865,"-12"0"-12504,-14 1 281,-51 8 0,71-8-546,1 0 0,-1 1-1,0 0 1,1 1 0,0-1 0,0 1-1,-1 0 1,1 0 0,1 0 0,-1 1-1,1 0 1,-1 0 0,1 0 0,0 0-1,0 1 1,1-1 0,-1 1 0,1 0-1,0 0 1,1 0 0,-4 9 0,3-6-27,0 1 0,0 0 1,1 0-1,0 0 1,1 0-1,0 0 0,0 1 1,1-1-1,0 0 1,2 10-1,-2-15-42,1 0 1,-1 1-1,1-1 1,0 0-1,1 0 0,-1 1 1,1-1-1,0 0 1,0 0-1,0-1 1,0 1-1,1 0 0,0-1 1,0 1-1,0-1 1,0 0-1,0 0 0,0 0 1,1-1-1,-1 1 1,1-1-1,0 0 1,4 2-1,-4-2-1,0-1-1,-1 0 1,1-1 0,0 1-1,0-1 1,0 0 0,0 1-1,0-2 1,0 1 0,0 0 0,0-1-1,0 0 1,0 0 0,0 0-1,0 0 1,0-1 0,-1 0-1,1 1 1,-1-1 0,1-1-1,2-1 1,3-3 32,-1 0 0,1 0-1,-2-1 1,1 0 0,-1 0 0,8-14-1,-11 15-9,0-1 0,0 0-1,-1 0 1,-1 0 0,1 0 0,-1-1-1,-1 1 1,1-1 0,-2 1-1,1-1 1,-1 1 0,0-1 0,-1 1-1,0-1 1,0 1 0,-1-1-1,0 1 1,-4-11 0,6 19-32,0-1 0,0 0 0,-1 1-1,1-1 1,0 1 0,0-1 0,0 0 0,-1 1 0,1-1 0,0 1-1,0-1 1,-1 1 0,1-1 0,-1 1 0,1-1 0,0 1 0,-1-1-1,1 1 1,-1 0 0,1-1 0,-1 1 0,1 0 0,-1-1 0,1 1-1,-1 0 1,0 0 0,1-1 0,-2 1 0,2 1-6,-1-1-1,0 1 1,1 0-1,-1-1 1,1 1 0,-1 0-1,1 0 1,0 0 0,-1-1-1,1 1 1,0 0 0,-1 0-1,1 0 1,0 0-1,0 0 1,0 1 0,-2 6-1,1 0 0,1 1 1,0 12-1,0-17-7,1 1-1,0 0 1,1 0-1,-1-1 1,1 1-1,0-1 1,0 1-1,1-1 1,-1 0-1,5 6 1,-5-8 0,-1 0-1,0 0 1,1-1-1,0 1 1,-1-1-1,1 1 1,0-1 0,0 0-1,0 1 1,0-1-1,0 0 1,0 0-1,0-1 1,0 1 0,0 0-1,0-1 1,0 1-1,1-1 1,-1 0-1,0 1 1,0-1-1,0 0 1,1-1 0,3 0-1,-5 1 1,11-2 15,-1-1 0,0 0 0,1 0 0,-1-1 0,-1-1-1,1 0 1,-1 0 0,0-1 0,13-10 0,-11 5-4,-7 6 14,0 0-1,0 1 0,0 0 1,1 0-1,-1 0 0,12-5 0,-16 9-19,0 0-1,0-1 1,1 1-1,-1 0 0,0 0 1,0 0-1,0 0 0,1 0 1,-1 0-1,0 0 0,0 0 1,1 0-1,-1 0 0,0 1 1,0-1-1,0 1 0,2 0 1,-1 0-1,-1 0 1,1 1-1,0-1 1,-1 1 0,1-1-1,-1 1 1,1 0-1,-1-1 1,0 1-1,0 0 1,0 0 0,2 4-1,2 6 9,-1 1 0,0 0 0,0 0 0,-2 0 0,0 0-1,0 0 1,-1 0 0,0 1 0,-3 16 0,-2 13 20,-17 65 1,8-45 2,5-16-7,3-18 15,0-1 0,-1 0 0,-21 54-1,17-56 57,10-22-62,-1-1 1,-1 1-1,1-1 0,0 1 0,-1-1 0,0 1 1,0-1-1,0 0 0,-3 4 0,3-21 320,5-23-254,1 1 0,1 0-1,16-53 1,-6 26-20,4-17 50,3 1-1,4 0 0,64-135 1,-74 180-97,-10 20 5,1 0 0,0 1 0,16-21-1,-22 33-38,0 0 0,-1 0 0,1 0-1,0 0 1,0 0 0,0 0 0,1 1 0,-1-1-1,0 0 1,0 1 0,0-1 0,0 1-1,1-1 1,-1 1 0,0-1 0,1 1-1,-1 0 1,0 0 0,1 0 0,-1 0-1,0 0 1,1 0 0,-1 0 0,0 0-1,0 0 1,1 1 0,-1-1 0,0 0-1,1 1 1,-1-1 0,0 1 0,0 0-1,0-1 1,0 1 0,0 0 0,0 0-1,0 0 1,0-1 0,0 1 0,0 0-1,1 2 1,5 4 1,1 2 1,-2-1-1,12 18 0,-12-17 0,0 1-7,0-1 0,-1 1-1,0 1 1,-1-1 0,0 1 0,0 0-1,3 20 1,-6-27-2,0 0-1,0 0 0,-1 0 1,0 1-1,0-1 1,0 0-1,0 0 1,-1 0-1,0 0 0,1 0 1,-2 0-1,1 0 1,0 0-1,-1-1 1,1 1-1,-1 0 1,0-1-1,0 1 0,-1-1 1,1 0-1,-1 0 1,0 0-1,1 0 1,-1 0-1,-4 2 0,4-3 7,1-1 0,-1 0-1,0 0 1,0 0 0,0 0-1,0 0 1,0-1 0,1 1-1,-1-1 1,0 0 0,0 0-1,0 0 1,0 0 0,0-1-1,0 1 1,0-1 0,-4-1-1,2 1 9,0-1 0,0 0-1,0 0 1,1 0 0,-1-1-1,1 0 1,-1 0 0,1 0-1,-4-3 1,7 5 12,2 0-19,-1 0 1,1-1 0,-1 1-1,1 0 1,-1 0 0,1 0-1,-1 0 1,1 0 0,0 0-1,0 0 1,-1 0 0,1 0-1,0 0 1,0 1 0,0-1-1,0 0 1,0 0 0,0 1-1,2-2 1,27-12 92,-26 13-95,19-9-5,3-1-16,31-9 0,-48 17 14,-1 1 1,0 1 0,1 0-1,-1 0 1,1 0 0,-1 1-1,1 1 1,11 1 0,-15-1-3,-1 0 1,0 1-1,0 0 1,0-1-1,0 1 0,0 1 1,0-1-1,0 1 1,-1-1-1,1 1 1,-1 0-1,0 0 1,0 0-1,0 1 1,0-1-1,-1 1 0,1 0 1,-1 0-1,2 4 1,4 8-14,-2 1-1,0 0 1,5 23 0,-6-18 8,-1 1-1,-2 0 1,0 0 0,-2 0-1,0 0 1,-6 36 0,-3-4-9,-26 85 0,25-112 29,0 0 0,-2-1 1,-31 51-1,43-78-7,0 1-1,0-1 1,0 0-1,0 0 1,-1 0-1,1 0 1,0 1-1,0-1 1,0 0-1,0 0 1,0 0-1,0 0 1,-1 1-1,1-1 1,0 0-1,0 0 1,0 0-1,0 0 1,-1 0-1,1 0 1,0 0-1,0 0 1,0 0-1,-1 0 1,1 0-1,0 1 1,0-1-1,0 0 1,-1 0-1,1 0 1,0 0-1,0-1 1,0 1 0,-1 0-1,1 0 1,0 0-1,0 0 1,0 0-1,0 0 1,-1 0-1,1 0 1,0 0-1,-7-10 50,-3-19 38,6 2-64,2 0-1,1 0 1,1-1-1,1 1 1,6-31-1,35-136 101,-22 128-58,3 2-1,51-100 0,-63 139-52,9-17 18,-19 40-29,0 0 0,1 0 1,-1 0-1,1 0 0,-1 0 0,1 1 0,0-1 0,0 0 1,0 1-1,0 0 0,0-1 0,0 1 0,0 0 0,4-2 0,-5 3-2,1 0 0,-1 0 0,0 0 0,0 0 0,0 0 0,0 0 0,0 0 0,0 0 0,0 1 0,0-1 0,0 0 0,0 1 0,0-1 0,0 1 0,0-1 0,0 1 0,0-1 0,-1 1 0,1 0 0,0-1 0,0 1-1,0 0 1,-1 0 0,1 0 0,0-1 0,-1 1 0,1 2 0,15 27-31,-15-27 30,4 12-12,0 0 0,-1 0-1,4 27 1,-7-35 4,0-1-1,0 1 1,-1 0 0,0-1-1,-1 1 1,0 0 0,0-1-1,0 1 1,0 0 0,-1-1-1,-4 10 1,5-14 7,-1 1 1,1-1-1,-1 1 0,1-1 1,-1 0-1,0 1 1,0-1-1,0 0 1,0 0-1,0 0 0,0-1 1,0 1-1,-1 0 1,1-1-1,-1 0 0,1 1 1,-1-1-1,0 0 1,1 0-1,-1 0 0,0-1 1,0 1-1,1-1 1,-1 0-1,0 1 1,0-1-1,0 0 0,0-1 1,1 1-1,-1 0 1,0-1-1,0 0 0,0 0 1,1 0-1,-1 0 1,-3-2-1,5 3 4,0 0-1,0-1 1,0 1-1,0 0 1,0-1-1,1 1 1,-1-1-1,0 0 1,0 1-1,0-1 0,1 1 1,-1-1-1,0 0 1,1 0-1,-1 1 1,1-1-1,-1 0 1,1 0-1,-1 0 1,1 0-1,-1 0 1,1 0-1,0 0 1,0 0-1,-1 1 1,1-1-1,0 0 1,0 0-1,0 0 1,0 0-1,0 0 1,0 0-1,0 0 1,1 0-1,-1 0 1,0 0-1,1 0 1,-1 0-1,0 0 1,1 0-1,-1 0 1,1 1-1,-1-1 1,1 0-1,-1 0 1,1 0-1,0 1 1,-1-1-1,1 0 1,0 1-1,0-1 0,0 1 1,-1-1-1,1 1 1,0-1-1,0 1 1,0-1-1,0 1 1,1 0-1,106-29 5,-5 3-63,-90 22 48,0-2-1,0 1 0,0-2 0,-1 1 0,19-15 0,-13 7 4,-1-1 1,-1 0-1,0-1 1,-1-1-1,-1-1 0,-1 0 1,0-1-1,-1 0 1,-1-1-1,-1 0 1,13-37-1,-11 20 21,-1-1 0,-2 0 0,6-55 0,-13 72 7,-1 0 0,-1 0 0,-1-1 0,0 1 0,-2 0 0,0 0 0,-13-38 0,15 53-19,-11-18 73,12 24-75,0-1 0,0 1 0,0 0 0,-1 0 0,1 0 0,0-1 0,0 1 0,0 0 0,-1 0 1,1 0-1,0 0 0,-1-1 0,1 1 0,0 0 0,0 0 0,-1 0 0,1 0 0,0 0 0,-1 0 0,1 0 0,0 0 0,0 0 0,-1 0 0,1 0 0,0 0 0,-1 0 0,1 0 0,-10 12-16,-1 10-4,1 0 0,2 1-1,0 0 1,-7 37-1,6-11-44,-2 62 0,9-60-5,2 0-1,3 0 1,14 82 0,-13-113 35,0-1 1,1-1 0,1 1-1,1 0 1,0-1 0,12 19-1,-18-35 31,1 0-1,-1 0 1,0 0-1,1-1 0,0 1 1,-1-1-1,1 1 1,0-1-1,0 1 0,-1-1 1,1 0-1,0 0 1,1 0-1,-1 0 0,0 0 1,0 0-1,0-1 1,0 1-1,1-1 0,2 1 1,-1-1 5,0 0-1,0-1 1,0 1 0,-1-1-1,1 0 1,0 0 0,0 0 0,-1-1-1,1 1 1,0-1 0,2-2-1,4-2 15,-2 0 0,1-1 0,-1 0-1,0 0 1,0-1 0,-1 0-1,12-16 1,-10 10 12,1-1-1,-2-1 0,0 0 1,-1 0-1,-1 0 1,0-1-1,-1 0 1,-1 0-1,0 0 1,-1 0-1,0-25 0,-1 30 23,0-4 120,37 138-32,-33-100-151,1-1 0,1 0-1,1 0 1,1-1 0,21 31 0,-29-49 12,0 1-1,0-1 1,-1 0-1,1 0 1,1 0-1,-1 0 1,0-1 0,0 1-1,1-1 1,-1 1-1,1-1 1,-1 0-1,1 0 1,-1 0-1,1 0 1,0 0 0,-1 0-1,1-1 1,0 0-1,0 1 1,0-1-1,-1 0 1,1 0-1,0-1 1,0 1 0,0 0-1,-1-1 1,1 0-1,0 0 1,-1 0-1,4-1 1,1-1 5,0 0 0,-1-1 0,1 0 0,-1 0 0,0-1 0,0 1 0,-1-1 1,1 0-1,-1-1 0,8-9 0,-8 7 4,1 0 0,-1 0 0,-1 0 0,1 0 0,-1-1 0,-1 1 0,1-1 0,-2 0 1,1 0-1,-1-1 0,-1 1 0,1 0 0,-2-1 0,1 1 0,-2-19 0,-1 12 20,3 11-8,-2 0-1,1 0 1,0 0-1,-1 0 1,0 1-1,0-1 1,-1 0-1,1 0 1,-1 1-1,-3-8 1,5 12-18,-1 0 1,1 0-1,-1 0 1,1-1-1,0 1 0,-1 0 1,1 0-1,-1 0 1,1 0-1,0 0 1,-1 0-1,1 0 1,-1 0-1,1 0 1,0 0-1,-1 0 0,1 0 1,-1 0-1,1 0 1,0 0-1,-1 0 1,1 1-1,0-1 1,-1 0-1,1 0 1,-1 0-1,1 1 0,0-1 1,0 0-1,-1 0 1,1 1-1,0-1 1,-1 0-1,1 1 1,0-1-1,0 0 1,-1 1-1,1-1 0,0 0 1,0 1-1,0-1 1,0 1-1,-10 17 63,10-18-62,-3 8-3,1-1-1,0 1 1,0-1-1,1 1 1,0 0 0,0 0-1,0 0 1,1-1-1,2 15 1,1-1-5,1 0-1,9 26 1,-12-42 0,1-1 0,0 1 0,0 0 0,1-1 0,0 0 0,-1 0 0,1 0 0,1 0 0,-1 0 0,0 0 0,1-1 0,6 5 0,3 2-9,1-2 0,21 11 0,-32-18 13,-1 0 0,-1 0 0,1 0 0,0-1 0,-1 1-1,1-1 1,0 0 0,0 1 0,-1-1 0,1 0 0,0 0 0,0 0 0,-1 0-1,1 0 1,0 0 0,0-1 0,-1 1 0,1-1 0,0 1 0,0-1 0,-1 0-1,1 1 1,-1-1 0,1 0 0,-1 0 0,1 0 0,-1 0 0,0 0-1,3-3 1,2-3 5,0 0-1,-1 0 1,0 0-1,6-13 0,-6 11 5,5-11 19,0 1 0,-2-1 0,0-1 0,-2 1 0,0-1 0,-1 0 0,2-27 0,-5 32 49,6-31 269,-8 47-343,0 0 0,0 0-1,0 0 1,0 0-1,1 1 1,-1-1-1,0 0 1,0 0-1,0 0 1,0 0 0,0 0-1,0 0 1,0 0-1,0 0 1,0 0-1,0 0 1,0 1-1,0-1 1,0 0-1,0 0 1,0 0 0,1 0-1,-1 0 1,0 0-1,0 0 1,0 0-1,0 0 1,0 0-1,0 0 1,0 0 0,0 0-1,0 0 1,1 0-1,-1 0 1,0 0-1,0 0 1,0 0-1,0 0 1,0 0 0,0 0-1,0 0 1,0 0-1,1 0 1,-1 0-1,0 0 1,0 0-1,0 0 1,0 0 0,0 0-1,0 0 1,0 0-1,0-1 1,2 15 29,2 17-28,10 48 1,-8-47-16,6 52 1,-12-72 7,1 38-14,-1-47 16,0 1 1,-1 0 0,1-1 0,-1 1-1,0-1 1,0 1 0,0-1 0,-1 0-1,1 1 1,-4 4 0,4-7 4,1-1 1,-1 0-1,1 1 0,-1-1 1,1 0-1,-1 0 1,1 1-1,-1-1 1,0 0-1,1 0 0,-1 0 1,1 0-1,-1 0 1,0 0-1,1 0 1,-1 0-1,1 0 0,-1 0 1,0 0-1,1 0 1,-1 0-1,1-1 0,-1 1 1,0 0-1,1 0 1,-1-1-1,1 1 1,-1 0-1,1-1 0,-1 1 1,1-1-1,-1 1 1,1 0-1,0-1 1,-1 1-1,1-1 0,-1 1 1,1-2-1,-2 1 9,0-1-1,1 0 1,0 0 0,-1 1-1,1-1 1,0 0-1,0 0 1,0 0-1,-2-5 1,3 5-6,0-1 0,0 0 0,0 0 0,0 0 1,0 0-1,0 0 0,1 1 0,0-1 0,-1 0 0,1 0 0,0 1 0,0-1 0,1 0 1,-1 1-1,0-1 0,1 1 0,1-3 0,1 2 3,-1 0 0,1 0-1,0 0 1,-1 0 0,1 1 0,1-1 0,-1 1-1,0 0 1,0 1 0,7-3 0,-7 3-13,0-1 0,0 1 0,1 0 0,-1 1 0,0-1 0,1 1-1,-1-1 1,0 1 0,1 1 0,-1-1 0,0 1 0,1-1 0,-1 1 0,0 1 0,0-1 0,0 0 0,7 4 0,-6-1 44,1 0 0,-1 0 0,0 0 0,0 1 0,0-1-1,-1 1 1,1 0 0,-1 1 0,-1-1 0,6 9 0,-2 0-277,0 1 0,-1 0 0,7 24 0,-7-17-1879,3 30-1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3:18.49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11 61 17079,'0'0'3680,"-10"-58"-3560,32 56-8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3:20.06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1023 6224,'0'0'6824,"6"-17"-6511,-3 8-261,8-26 169,-1-1 1,6-37-1,94-696 3967,-97 685-2982,-15 143 165,4 391-267,2-420-903,7 34 0,-8-48-50,-3-15-139,0-1 0,0 1-1,1 0 1,-1-1 0,0 1-1,0 0 1,0-1-1,1 1 1,-1 0 0,0-1-1,0 1 1,1-1 0,-1 1-1,1-1 1,-1 1 0,0-1-1,1 1 1,-1-1 0,1 1-1,-1-1 1,1 1-1,0-1 1,-1 0 0,1 1-1,-1-1 1,2 1 0,-1-1 2,0 0 0,1 0 1,-1-1-1,0 1 0,0 0 0,0 0 1,0-1-1,0 1 0,0 0 0,0-1 1,0 1-1,0-1 0,0 1 1,1-2-1,4-2 49,-1 0 0,0 0 0,9-11 1,72-95 565,-64 81-293,-22 29-330,0 0 0,0 0 0,0-1 0,0 1 0,0 0 1,0 0-1,0 0 0,0 0 0,0 0 0,1 0 0,-1 0 0,0 0 0,0-1 0,0 1 1,0 0-1,0 0 0,0 0 0,0 0 0,1 0 0,-1 0 0,0 0 0,0 0 0,0 0 0,0 0 1,0 0-1,0 0 0,1 0 0,-1 0 0,0 0 0,0 0 0,0 0 0,0 0 0,0 0 1,0 0-1,1 0 0,-1 0 0,0 0 0,0 0 0,0 0 0,0 0 0,0 0 0,0 0 0,0 1 1,0-1-1,1 0 0,-1 0 0,0 0 0,0 0 0,0 0 0,0 0 0,0 0 0,0 0 1,0 1-1,0-1 0,0 0 0,0 0 0,4 12 123,-1 14-37,-3-11-37,1 0 0,1 0 0,0-1-1,5 17 1,-5-23-32,1 0 1,-1-1-1,2 1 0,-1-1 0,1 0 1,0 0-1,0 0 0,1-1 1,6 9-1,-10-14-17,-1-1-1,1 1 1,-1 0 0,1-1 0,-1 1-1,1 0 1,0-1 0,-1 1-1,1-1 1,0 1 0,-1-1 0,1 1-1,0-1 1,0 1 0,-1-1 0,1 0-1,0 0 1,0 1 0,0-1-1,0 0 1,-1 0 0,1 0 0,0 0-1,0 0 1,0 0 0,0 0 0,0 0-1,0 0 1,-1 0 0,1 0-1,0-1 1,0 1 0,0 0 0,0-1-1,0 0 5,0-1-1,0 1 1,0 0 0,-1-1-1,1 1 1,-1 0-1,1-1 1,-1 1 0,1-1-1,-1 1 1,0-1-1,1 1 1,-1-1 0,0 0-1,0 1 1,0-1-1,-1 1 1,1-3 0,-4-12 47,0 1 1,-1 0 0,-1 1 0,0-1 0,-9-14 0,13 24-35,-3-3 56,5 7-68,0 1 0,-1 0 0,1-1 0,0 1 1,0 0-1,-1 0 0,1-1 0,0 1 0,0 0 1,0-1-1,-1 1 0,1-1 0,0 1 0,0 0 1,0-1-1,0 1 0,0 0 0,0-1 0,0 1 0,0-1 1,0 1-1,0 0 0,0-1 0,0 1 0,0-1 1,0 1-1,0 0 0,0-1 0,22 1 109,209 36-133,-222-35 11,0 0 1,0 0-1,0-1 1,-1 0-1,17-3 1,-9 1 0,1 4 150,-16-2-254,-1 0 1,0 0-1,0 0 1,0 0-1,1 0 0,-1 0 1,0 0-1,0 0 1,0 0-1,1 0 0,-1 0 1,0 0-1,0 0 1,0 0-1,1 0 0,-1 0 1,0 1-1,0-1 1,0 0-1,0 0 0,1 0 1,-1 0-1,0 0 1,0 0-1,0 1 1,0-1-1,0 0 0,0 0 1,1 0-1,-1 0 1,0 1-1,0-1 0,0 0 1,0 0-1,0 0 1,0 0-1,0 1 0,0-1 1,0 0-1,0 0 1,0 0-1,0 1 0,0-1 1,0 0-1,0 1 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3:20.28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0 101 13560,'0'0'1808,"97"-26"-1328,-28 10-136,3-2-1,7 6-39,-3 0 8,1 0-216,0 8 16,-5 14-144,-3 4 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2:36.0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252 100 3912,'0'0'12213,"-11"10"-12050,-11 12 47,1 1 1,-23 34-1,37-45-83,1 0 0,-7 15 0,-11 23 223,4-17-26,15-23-192,0-1-1,0 0 0,-1 0 1,-1 0-1,0-1 1,-9 10-1,12-15-50,3-2-8,-1 1 0,0-1 1,1 0-1,-1 1 0,0-1 0,1 0 1,-1 0-1,0 0 0,0 0 1,0 0-1,0-1 0,0 1 0,-3 0 1,4-1-17,4-24 268,6 13-291,0 0 0,1 0 0,1 1-1,-1 0 1,21-13 0,-20 15-1,0 0 0,-1 0 0,0-1 0,-1 0 0,1-1 0,-2 0 0,12-17 0,-4-1 83,-6 13-32,-1-1 0,-1-1 0,0 1 1,-2-1-1,6-18 0,-2 3 57,-7 26-82,-1-1 1,0 1-1,0-1 0,0 0 0,0-12 0,0 16 16,-1 2-71,-1 0 0,1 1 1,-1-1-1,0 0 0,1 0 0,-1 0 0,1 0 0,-1 0 1,0 1-1,0-1 0,0 0 0,0 0 0,1 0 0,-1-2 1,0 3 11,-1 28 80,-2-1-111,-1 0 0,-2-1 0,-1 1 0,-1-2 0,-14 33 0,19-48 30,0-1 1,1 1-1,0 0 0,1 0 0,0 0 0,0 0 0,1 0 0,1 15 0,1-18 28,-1-1 0,1 0 0,0 0 0,1 0 0,0 0-1,-1 0 1,2-1 0,-1 1 0,1-1 0,0 0 0,0 0 0,0 0-1,9 7 1,-13-12-29,0 0 0,-1 0 0,1 0 0,0 0 0,0 0 0,0 0 0,0 1 0,0-1 0,0 0 0,0 0 0,-1 0 0,1 0 0,0 0 0,0 0 0,0 0 0,0 0 0,0 0 0,0 0 0,0 0 0,0 1 0,0-1 0,0 0 0,0 0 0,-1 0 0,1 0 0,0 0 0,0 0 0,0 0 0,0 1 0,0-1 0,0 0 0,0 0 0,0 0 0,0 0 0,0 0 0,0 0 0,0 1 0,0-1 0,0 0 0,0 0 0,0 0 0,1 0 0,-1 0 0,0 1 0,-25-5 25,-11 0-9,-54 4 39,121-12-127,17-1-89,44-11 274,-36 4-3442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3:21.87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1140 5920,'0'0'5193,"10"-10"-4521,22-26 416,49-71 0,-57 69-471,-3-2 1,-1 0-1,21-62 0,28-131 1230,-50 164-1331,-18 68-500,11-41 762,-1 0-1,-3 0 1,8-87-1,-21 134-335,-2 15-327,2 0 0,0 1 0,-4 36 0,3-17-35,-9 49 49,5 1 0,3 0 0,5 101 0,3-181-117,-1 1 16,0 0 0,1 0 1,0 0-1,1 0 0,0-1 0,1 1 1,0-1-1,1 1 0,8 15 0,-12-26-23,0 1-1,1-1 1,-1 0-1,0 1 1,1-1 0,-1 0-1,1 1 1,-1-1-1,1 0 1,-1 0-1,1 1 1,-1-1-1,1 0 1,-1 0-1,1 0 1,-1 0-1,1 0 1,0 0 0,-1 0-1,1 0 1,-1 0-1,1 0 1,-1 0-1,1 0 1,-1 0-1,1 0 1,-1 0-1,2-1 1,14-6 63,-8 1-48,0 0 0,0-1-1,-1 0 1,0-1 0,0 1 0,-1-1-1,0 0 1,0-1 0,-1 0-1,6-11 1,-3 4 5,52-98 318,79-220 0,-121 287-222,-2-1-1,-2 0 0,-2-1 1,-3 0-1,-1-1 1,0-61-1,-21 148 215,0 1-276,-4 13 35,-18 90-1,-34 255 365,64-369-392,-2 18 165,15-55-50,-1-7-130,0 1-1,1 0 1,0 0 0,1 0-1,18-22 1,-26 36-45,0 0-1,0 1 0,1-1 1,-1 1-1,0 0 1,1-1-1,-1 1 0,1 0 1,-1 0-1,1 0 1,-1 0-1,1 0 1,0 0-1,0 0 0,-1 0 1,1 1-1,4-2 1,-4 3-2,0-1 0,0 0 0,0 0 1,1 1-1,-1-1 0,0 1 0,0 0 1,0 0-1,0 0 0,0 0 0,0 0 1,0 0-1,-1 0 0,1 1 0,2 1 0,4 6 1,-1-1 0,0 1-1,-1 1 1,0-1 0,-1 1-1,0 0 1,0 0 0,6 20-1,12 26 21,-18-46-21,1-1-1,0 0 1,0 0 0,1 0-1,0 0 1,0-1-1,1 0 1,0-1 0,1 0-1,-1 0 1,1-1 0,0 0-1,11 5 1,-18-10-3,1-1 0,-1 1 0,1-1 0,-1 1 0,0-1 0,1 0 0,-1 0 0,1 0 0,-1 0 0,1 0-1,-1-1 1,1 1 0,-1-1 0,1 1 0,-1-1 0,3-1 0,0 0 4,-1-1 0,1 0-1,0 0 1,-1 0 0,0-1-1,0 1 1,5-5 0,-2-1 4,0 1 1,0-1-1,-1 0 1,0-1-1,-1 1 0,8-19 1,-8 12 19,-1-1 0,-1 0 0,0 0 0,-1 0 0,-1 0 0,0 0 0,-1 0 0,-4-22 0,4 37-20,0 1-1,0 0 0,0-1 1,-1 1-1,1 0 1,0-1-1,-1 1 1,1 0-1,-1 0 1,0 0-1,1-1 0,-1 1 1,0 0-1,0 0 1,0 0-1,0 0 1,0 0-1,-1 0 1,1 0-2,1 1 1,-1 0-1,0-1 1,0 1-1,0 0 1,0 0-1,1 0 1,-1 0 0,0 0-1,0 0 1,0 0-1,0 0 1,0 0-1,0 0 1,1 1-1,-1-1 1,0 0-1,0 0 1,0 1 0,-1 0-1,-1 1 6,-1 0 0,1 1 1,0-1-1,0 1 0,0 0 0,0 0 0,0 0 0,0 0 1,-3 7-1,2-2-9,0 1 1,1 0-1,0 0 1,0 0-1,1 0 1,1 0-1,-1 0 1,1 1 0,1-1-1,0 0 1,0 1-1,1-1 1,0 0-1,0 1 1,1-1-1,0 0 1,6 13-1,0-1 0,0-1-1,2 0 1,0 0 0,2-1-1,0-1 1,20 25-1,-20-29-49,0-1-1,2 0 0,0-1 1,0 0-1,22 13 0,-32-22-335,6 3 565,-10-6-263,0 1-160,0-1 160,0 0 0,0 0 0,1 0 0,-1 0 0,0 0 0,0 0 0,0 0 0,0 0 0,0 0 0,0 0 0,1 0 0,-1 0 0,0 0 0,0 0 0,0 0 0,0 0 0,0 0 0,0 0 0,1 0 0,-1 0 0,0 0 0,0 0 0,0 0 0,0 0 0,0 0 0,0 0 0,0 0 0,1 0 0,-1 0 0,0 0 0,0-1 0,0 1 0,0 0-160,0 0 160,0 0 0,0 0 0,0 0 0,1 0 0,-1-1 0,0 1 0,0 0 0,0 0 0,0 0 0,0 0 0,0 0 0,0 0 0,0-1 0,0 1 0,0 0 0,0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3:22.16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0 159 13864,'0'0'1600,"85"-20"-1256,-4 2-88,15-8 16,3 8-49,2 4 9,-11 2-24,-9 1 0,-14 5-232,-5-4 8,-3-2-104,-17 0-8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3:24.38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0 331 8840,'0'0'3729,"11"-7"-3060,8-6-97,29-28 0,-41 34-348,0-1 0,0 1 1,-1-1-1,0 0 0,0-1 1,-1 1-1,0-1 0,4-11 1,56-140 3080,-65 159-3235,1 1 0,-1-1 0,0 0 0,0 1 0,0-1 0,1 0 0,-1 1 0,0-1 0,1 0 0,-1 1 0,1-1 0,-1 1 0,0-1 0,1 1 0,-1-1 0,1 1-1,0-1 1,0 0 0,-1 1-47,1 1-1,-1-1 0,0 0 0,0 1 1,1-1-1,-1 0 0,0 1 0,0-1 1,0 0-1,0 1 0,0-1 0,1 1 0,-1-1 1,0 0-1,0 1 0,0-1 0,0 1 1,0-1-1,0 0 0,0 1 0,0-1 1,0 0-1,-1 1 0,1-1 0,0 1 1,0-1-1,0 0 0,0 1 0,0-1 0,-1 1 1,-8 48 248,1 0 0,0 53 0,3-29 8,4-67-245,0 37 248,1-42-270,0 0 0,0 0 0,0-1 1,0 1-1,0 0 0,0 0 0,0 0 1,0 0-1,0 0 0,1-1 1,-1 1-1,0 0 0,1 0 0,-1 0 1,0-1-1,1 1 0,-1 0 0,1 0 1,-1-1-1,1 1 0,0-1 0,-1 1 1,1 0-1,0-1 0,-1 1 1,1-1-1,0 1 0,0-1 0,-1 0 1,1 1-1,0-1 0,0 0 0,0 1 1,-1-1-1,1 0 0,0 0 0,0 0 1,0 0-1,1 0 0,7-2 37,0 0-1,0-1 0,0 0 1,-1-1-1,1 0 0,10-6 0,46-35 110,-41 27-82,4-4 45,-1-1-1,-1-2 0,-1 0 0,22-31 1,-35 37 165,-10 16-82,-4 11-48,1-2-125,-1 3 4,-9 52 80,11-57-103,-1 1-1,1-1 1,0 1-1,0-1 1,0 1-1,1-1 1,0 1 0,0-1-1,0 0 1,3 9-1,-3-12-8,0 0 1,1 0-1,-1 0 0,0 1 0,0-1 0,0-1 0,1 1 1,-1 0-1,1 0 0,-1 0 0,1-1 0,-1 1 0,1-1 1,-1 1-1,1-1 0,-1 0 0,1 1 0,-1-1 0,1 0 1,0 0-1,-1 0 0,1 0 0,-1-1 0,1 1 0,-1 0 1,1-1-1,0 1 0,-1-1 0,2 0 0,3-1 8,1 0 0,-1-1 0,0 1 0,-1-1 0,10-6 1,-12 6-4,0 1 1,0 0-1,0-1 1,0 0 0,-1 0-1,1 0 1,-1 0 0,0 0-1,0-1 1,0 1 0,0 0-1,0-1 1,-1 0-1,2-4 1,-3 5 1,1 1 0,-1-1 1,0 0-1,0 0 0,0 1 0,0-1 0,-1 0 0,1 1 0,-1-1 1,0 0-1,1 1 0,-1-1 0,0 0 0,-1 1 0,1-1 0,0 1 1,-1 0-1,1 0 0,-1-1 0,-3-2 0,3 3 2,-1 0 0,0 0-1,1 1 1,-1-1 0,0 1-1,0-1 1,0 1 0,0 0-1,0 0 1,0 1 0,-1-1-1,1 0 1,0 1 0,0 0-1,-4 0 1,-23-5 72,15 5-8,15 0-44,10-4 21,45-20-12,-27 11-25,0 1 0,0 1-1,34-7 1,-26 7-1,-27 8-8,1 0 0,0 1 0,20-3 0,-28 5-3,1 0 1,0 0-1,0 0 0,0 0 0,0 1 0,0 0 0,0-1 0,0 1 0,-1 0 0,1 0 1,0 0-1,-1 1 0,1-1 0,-1 1 0,1-1 0,-1 1 0,0 0 0,3 2 1,0 1 19,0 1 0,0 0 0,0 0 0,-1 0 0,0 0 0,0 1 0,0 0 0,-1-1 0,0 1 0,0 0 0,-1 1 0,0-1 1,0 0-1,-1 1 0,0-1 0,0 15 0,4 3 235,-5-25-253,0 0 0,0 1 1,0-1-1,0 0 0,0 0 0,0 0 0,0 1 0,0-1 0,1 0 1,-1 0-1,0 0 0,0 0 0,0 1 0,0-1 0,0 0 1,1 0-1,-1 0 0,0 0 0,0 0 0,0 0 0,1 0 0,-1 1 1,0-1-1,0 0 0,0 0 0,1 0 0,-1 0 0,0 0 1,0 0-1,0 0 0,1 0 0,-1 0 0,0 0 0,9-11 124,-1-7-50,1 0-1,1 2 1,13-19-1,-19 30-55,1-1-1,-1 1 1,1 0-1,0 1 0,0-1 1,1 1-1,-1 0 1,1 0-1,0 0 1,0 1-1,0 0 1,11-4-1,-16 7-14,0 0-1,1 0 1,-1 0-1,0 0 1,0 0-1,1 0 1,-1 0-1,0 1 1,0-1-1,0 0 1,0 1-1,1-1 1,-1 1-1,0-1 1,0 1-1,0-1 1,0 1-1,0 0 1,0-1-1,1 2 1,19 22 48,-8-10-32,10 9 3,-11-11 12,0-1 1,1 0-1,17 12 1,-7-13 100,-19-9-139,-1 0 0,0 1 0,0-1 0,0 0 0,0 1 0,0 0 0,-1 0 0,6 4-1,3 3-273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3:24.61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24 14368,'0'0'832,"91"-24"-960,-43 32-8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3:25.43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1 122 6016,'0'0'10550,"9"-3"-10083,1 0-444,48-12 1171,-51 14-963,0 0 1,-1 0 0,1 1 0,0-1-1,0 2 1,0-1 0,9 2-1,6 3 121,1-2-1,0 0 1,37 0-1,71-10 147,-114 5-416,283-28 747,-126 12-464,-28-2-72,47-4 209,-139 19-303,20-2 422,-73 7-589,0 0-1,1 0 1,-1 0-1,1 0 1,-1 0 0,1 0-1,-1 1 1,1-1-1,-1 1 1,0-1 0,1 1-1,-1-1 1,0 1 0,1 0-1,-1-1 1,0 1-1,0 0 1,0 0 0,1 0-1,-1 0 1,0 0 0,0 0-1,-1 1 1,1-1-1,0 0 1,0 0 0,0 1-1,-1-1 1,1 0 0,-1 1-1,1-1 1,-1 1-1,1 1 1,-1 2-472,1 0 0,-1 0 0,0 0 0,-1 0 0,1 0 0,-1 0 0,-2 8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3:28.55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0 795 5824,'0'0'4910,"7"-16"-4436,3-6-337,10-24 382,30-53 1,-31 65-16,22-58-1,-4 8 162,-4 15 161,-2-1 0,26-94 0,-55 157-658,0 0-1,-1-1 1,0 1 0,0 0-1,0-1 1,-1 1 0,-1-1-1,1 1 1,-1-1-1,-3-9 1,0 9 726,-1 14-440,-3 21-177,6-22-225,-62 287 660,10-33-414,30-166-202,5-14 52,-37 99 0,43-137-93,11-33 22,0 0-1,-1 0 0,0 0 0,0-1 1,0 1-1,-6 8 0,9-16-68,0 0-1,0 0 1,0 1 0,-1-1 0,1 0-1,0 0 1,0 0 0,0 1 0,0-1-1,-1 0 1,1 0 0,0 0-1,0 0 1,0 1 0,-1-1 0,1 0-1,0 0 1,0 0 0,-1 0 0,1 0-1,0 0 1,0 0 0,0 0-1,-1 0 1,1 0 0,0 0 0,0 0-1,-1 0 1,1 0 0,0 0 0,0 0-1,-1 0 1,1 0 0,0 0-1,0 0 1,-1 0 0,1 0 0,0 0-1,0 0 1,-1-1 0,1 1-1,0 0 1,0 0 0,0 0 0,-1 0-1,1 0 1,0-1 0,0 1 0,0 0-1,0 0 1,0-1 0,-1 1-1,1 0 1,0 0 0,0 0 0,0-1-1,0 1 1,0 0 0,0 0 0,0-1-1,0 1 1,0 0 0,0 0-1,0-1 1,0 1 0,0 0 0,0 0-1,0-1 1,-1-20 255,6 4-208,1 1-1,1 0 1,0 0-1,1 1 1,1 0-1,0 1 1,12-15-1,85-87 80,-95 104-120,38-34 40,98-74 0,-101 81-40,-34 28 17,0 0 0,18-11 0,-20 13 9,0 0-1,0-1 1,-1 0 0,0 0 0,-1-1 0,0 0 0,7-14 0,-10 17-15,16-27 91,-2 0 0,-1-1 1,-2-1-1,-1-1 1,18-73-1,-29 94-55,-1 0 0,-1 0 0,1-24 0,-8 43-25,-1 8-29,-15 60-24,3 2-1,-14 119 1,22-92-54,2 101 1,8-180 50,0 0 1,2 0-1,0 0 1,1-1-1,1 1 1,8 25 0,-11-44 19,-1 0 0,0 0 0,1 0 1,-1 0-1,0 0 0,1 0 1,0 0-1,-1 0 0,1-1 1,-1 1-1,1 0 0,0 0 0,0 0 1,0-1-1,-1 1 0,1 0 1,0-1-1,0 1 0,0-1 0,0 1 1,0-1-1,0 1 0,0-1 1,0 0-1,0 0 0,0 1 0,0-1 1,0 0-1,0 0 0,0 0 1,0 0-1,0 0 0,1 0 1,-1 0-1,0-1 0,0 1 0,0 0 1,0 0-1,0-1 0,0 1 1,0-1-1,0 1 0,0-1 0,-1 1 1,1-1-1,0 0 0,1 0 1,5-5 23,-1 0 1,1 0 0,-1 0 0,7-10 0,-11 13-21,30-41 155,-3-1 0,43-91 0,-67 127-132,11-21 114,28-35 0,-29 43-48,-12 19-71,0-1 1,0 1 0,0 0-1,1 0 1,-1 0-1,7-4 1,3-3 38,-13 10-56,0 0 0,0 0 0,0 0 0,0-1 0,1 1 0,-1 0 0,0 0 0,0 0 0,0 0 0,1 0 0,-1 0 1,0 0-1,0 0 0,0 0 0,1 0 0,-1-1 0,0 1 0,0 0 0,1 0 0,-1 0 0,0 0 0,0 0 0,0 1 1,1-1-1,-1 0 0,0 0 0,0 0 0,0 0 0,1 0 0,-1 0 0,0 0 0,0 0 0,0 0 0,1 1 0,-1-1 1,0 0-1,0 0 0,0 0 0,0 0 0,1 1 0,-1-1 0,0 0 0,0 0 0,0 0 0,0 1 0,0-1 0,0 0 0,0 0 1,1 1-1,3 14 24,-4-12-18,18 101 113,-9-47-28,17 59-1,-25-112-78,0 0 0,0-1-1,0 1 1,1-1 0,-1 1 0,1-1 0,0 0 0,0 1 0,3 2-1,-4-5-11,-1-1-1,1 0 1,-1 1-1,1-1 1,-1 0-1,1 1 1,-1-1-1,1 0 0,-1 0 1,1 1-1,0-1 1,-1 0-1,1 0 1,0 0-1,-1 0 1,1 0-1,-1 0 0,1 0 1,0 0-1,-1 0 1,1 0-1,0-1 1,1 1 1,0-1 0,0 0 0,0 0 0,-1 0 0,1 0 0,0-1 1,-1 1-1,1 0 0,2-4 0,16-17 82,-1-1 0,-1-1 0,-1-1 0,26-50 0,-37 64-24,1 0 1,0 0-1,1 0 1,0 1-1,13-13 0,-20 22-44,14 20 24,-10-10-42,0 1 0,0 0-1,4 15 1,-6-16 0,0-1 1,0 0 0,1 0 0,0 0 0,0 0 0,1-1 0,0 0 0,6 8-1,-7-11 2,1 1 12,-1-1 0,1 1-1,0-1 1,11 7 0,-15-11-12,1 1 1,0 0 0,-1 0 0,1-1-1,0 1 1,0-1 0,-1 0-1,1 1 1,0-1 0,0 0 0,0 0-1,-1 0 1,1 0 0,0 0-1,0-1 1,0 1 0,-1-1 0,1 1-1,0-1 1,-1 1 0,1-1-1,2-1 1,6-5 13,0 0 0,0 0 0,-1-1 0,0 0 0,-1-1 0,1 0 0,-2 0 0,8-11 0,4-9 86,23-48-1,-36 68 56,-2 10-33,-1 19 19,-1-8-136,4 17 43,2 0-1,1-1 1,20 44 0,-28-69-50,0 0 1,1 0 0,-1 0-1,1 0 1,0-1 0,0 1-1,0 0 1,0-1 0,1 0-1,-1 1 1,1-1-1,-1 0 1,1 0 0,0 0-1,-1-1 1,1 1 0,0-1-1,0 1 1,1-1 0,-1 0-1,0 0 1,0-1-1,0 1 1,1 0 0,-1-1-1,0 0 1,1 0 0,-1 0-1,0 0 1,1-1 0,-1 1-1,3-2 1,8-1 10,-1-1 0,0-1 1,0 0-1,0-1 0,0 0 1,15-11-1,36-26 53,-33 21-31,35-19 0,-59 38 2,0-2 0,-1 1 0,0-1 0,0 1 0,8-10 0,-76 102 169,62-87-204,-72 122 22,71-121-21,0-1 0,1 1 0,-1 0-1,1-1 1,-1 1 0,1 0 0,-1-1-1,1 1 1,0 0 0,0 0 0,0-1-1,0 1 1,0 0 0,0 0 0,0-1-1,1 1 1,-1 0 0,1-1 0,-1 1 0,1 0-1,0-1 1,-1 1 0,1-1 0,0 1-1,0-1 1,0 1 0,0-1 0,1 0-1,-1 1 1,0-1 0,0 0 0,1 0-1,-1 0 1,3 1 0,-1 0-1,-1-1 0,1 0 0,-1 1 0,1-1 0,-1 0 0,1-1 0,0 1 0,-1 0 0,1-1 0,0 0 0,0 0 0,-1 1 0,1-2 0,0 1 0,0 0 0,-1 0 1,1-1-1,0 0 0,0 1 0,-1-1 0,4-2 0,1-2-1,0 0 0,0-1 0,-1 0 0,1 0 0,-1-1 0,-1 0 0,7-9 0,-1 1 0,6-8 12,-1-1 0,-2 0-1,0-1 1,-2-1 0,0 0 0,-2-1 0,9-36-1,-9 21 11,-2 0-1,-2-1 1,-2 1-1,-1-55 1,-2 56-7,0 25 7,-1 1 0,0-1 0,-1 1 0,-1 0 0,-5-23 0,7 37 51,-1 2-68,1 0 0,-1 0 0,1-1 0,-1 1 0,1 0 0,-1 0 0,1 0 0,-1 0 0,1 0 0,0 0 0,0 0 0,-1 0 0,1 0 0,0 0 0,0 0 0,0 0 0,0 0 1,0 0-1,0 1 0,0-1 1,1 63 11,13 99 1,-10-136-32,6 37-111,31 104 0,-20-93-111,-18-64 146,-2-4-37,1 0-1,0-1 1,0 1-1,0-1 0,1 0 1,6 11-1,-4-13-3818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3:28.70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19 15776,'0'0'1311,"64"-18"-1439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3:32.76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1 951 7232,'0'0'9393,"13"-8"-8941,41-22-10,-52 29-410,0 0 0,0 0-1,0 1 1,0-1-1,0 1 1,0-1 0,0 1-1,0-1 1,0 1-1,0 0 1,0 0 0,0 0-1,0 0 1,0 1-1,0-1 1,0 1 0,0-1-1,0 1 1,0-1-1,2 2 1,7 2 151,1-3-12,0 0 0,1-1-1,-1 0 1,0-1 0,1-1 0,21-5-1,-2 2 60,-18 3-71,0-1 0,-1 0-1,1-1 1,12-6-1,-21 8-86,0 0 1,-1 0-1,1-1 0,-1 0 0,0 0 0,0 0 0,0 0 0,0 0 0,0-1 0,-1 0 1,0 0-1,0 0 0,0 0 0,3-5 0,-5 7-29,0-1 1,0 1-1,0-1 1,-1 1-1,1-1 1,-1 0-1,1 1 1,-1-1-1,0 0 1,0 1-1,0-1 1,0 0-1,-1 1 1,1-1-1,-1 0 1,0 1-1,1-1 1,-1 1-1,0-1 1,0 1-1,-1 0 1,1-1-1,0 1 1,-1 0-1,0 0 1,1 0-1,-1 0 1,0 0-1,0 0 1,0 0-1,0 1 0,0-1 1,-5-2-1,2 1 0,0 0 0,0 0 1,-1 1-1,1 0 0,-1 0 0,1 0 0,-1 0 0,0 1 0,0 0 0,0 0 0,1 1 0,-1-1 0,0 1 0,-11 2 0,6 0 14,0 1 0,0 1 0,1 0 0,-1 1 0,1 0 0,0 0 0,0 1 0,-17 14 0,11-6 47,1 0 0,0 2 0,-23 31 0,35-42-76,-1 1 0,1 0 0,0-1 0,0 1 0,1 0 0,0 1 0,0-1 0,0 0 0,1 1 0,0-1 0,0 0 0,1 1 0,0-1 0,0 1 0,0 0 0,1-1 0,0 0 0,0 1 0,0-1 0,1 0 0,4 10 0,-3-8-5,0-1 1,1 0-1,0 0 0,0-1 0,1 1 1,-1-1-1,2 0 0,-1 0 1,0 0-1,1-1 0,0 0 0,1 0 1,-1-1-1,1 1 0,0-1 0,0-1 1,10 5-1,-4-4-7,1-1 0,0-1 1,0 0-1,0-1 0,0 0 0,0-1 0,0-1 1,0 0-1,-1-1 0,1 0 0,0-1 1,24-9-1,7-5 35,-2-2 1,58-34-1,-56 28 12,-1-3 0,-2-1-1,-1-2 1,46-46 0,-55 46-13,87-92 148,-95 95-145,-1 0-1,30-49 1,-43 58-26,-1 0 0,-1 0 0,-1-1 0,0 0 0,-2 0 0,0-1 0,3-31 0,-5 6 42,-1 0 0,-6-58 0,3 90-43,0-1 1,-2 1 0,1 0-1,-10-27 1,11 37-14,-1 0 0,0 1 1,1-1-1,-1 0 0,0 1 1,0 0-1,-1 0 1,1-1-1,-1 1 0,0 1 1,0-1-1,1 0 0,-2 1 1,1-1-1,0 1 0,0 0 1,-1 0-1,0 0 0,1 1 1,-1-1-1,0 1 0,-7-2 1,8 4-9,1-1 0,-1 0 0,0 1 0,0-1 0,1 1 0,-1 0 0,1 0 0,-1 0 0,0 0 0,1 0 0,0 1 0,-1-1 0,1 1 0,0-1 0,0 1 0,0 0 0,0 0 0,-3 3 0,-2 3 14,0 1-1,0-1 1,-8 15-1,6-6-32,1 1-1,1 0 1,0 0 0,1 0-1,-5 30 1,-7 98-100,19 52-42,2-114 83,-2-52 51,2 1 0,1 0 1,2-1-1,1 0 0,15 43 0,-15-56 16,0 0 0,13 24 0,-17-38 10,1 1 0,0-1 0,0 0 0,0 0 0,0 0 0,1 0 0,-1-1 0,1 0 0,1 0 0,-1 0 0,7 3-1,-6-3 1,10 4 27,-1 0-1,23 7 1,-31-13-15,0 0 1,1-1-1,-1 0 1,0 0-1,1-1 1,-1 1-1,1-2 1,10-1-1,3-1 21,1-1 0,-1-1-1,0-1 1,-1-1-1,1-1 1,-1 0-1,-1-2 1,0 0 0,0-1-1,-1-1 1,-1-1-1,0-1 1,17-16-1,-28 23-18,0 0-1,-1 0 1,0-1-1,0 1 1,0-1-1,-1-1 1,0 1-1,-1 0 0,0-1 1,0 0-1,-1 0 1,0 0-1,-1 0 1,1 0-1,-2 0 0,1 0 1,-2-1-1,1 1 1,-1 0-1,0 0 1,-1 0-1,0 0 0,0 0 1,-1 0-1,-1 1 1,1-1-1,-1 1 1,0 0-1,-1 0 1,0 0-1,0 1 0,-1-1 1,0 1-1,0 1 1,-1-1-1,0 1 1,0 0-1,-8-5 0,13 10-11,0 0-1,0 1 0,-1-1 1,1 0-1,0 1 0,0 0 0,0-1 1,0 1-1,-1 0 0,1 0 0,0 0 1,0 0-1,0 0 0,0 1 0,-1-1 1,1 1-1,0 0 0,0-1 0,0 1 1,0 0-1,0 0 0,0 0 0,-2 2 1,-5 2 12,-1 2 0,-15 13 1,19-15-18,1 1 1,0-1-1,0 1 1,1 0 0,0 0-1,0 1 1,0-1-1,1 1 1,0 0-1,0 0 1,1 0 0,0 0-1,0 1 1,0-1-1,1 1 1,0-1-1,1 1 1,0 8-1,1-1 2,0 0-1,1 0 0,1 0 0,0 0 0,1-1 1,0 1-1,1-1 0,9 16 0,-1-2-2,-9-18 0,1 0 0,-1-1 0,2 0 0,11 16 0,-10-16 24,2 0 1,-1 0-1,1 0 0,0-1 0,15 10 1,-21-16-18,0 0 1,1 0 0,-1-1-1,1 1 1,-1-1 0,1 0-1,-1 0 1,1 0 0,0 0-1,-1-1 1,1 0-1,0 1 1,-1-1 0,1 0-1,0-1 1,0 1 0,-1-1-1,1 0 1,0 0 0,-1 0-1,1 0 1,4-3-1,6-3 26,-1-1 0,0-1 0,-1 0-1,0 0 1,0-1 0,13-16 0,55-76 161,-33 39-75,-34 48-79,1 1-1,0 0 1,22-16 0,-15 14 58,23-25 1,-38 35-57,0 0 0,0 1 0,1 0 0,-1 0 0,1 0 0,0 1 0,1 0 1,-1 0-1,1 1 0,9-3 0,-16 5-25,1 1 0,-1 0 0,0 0 0,0 0 0,0 0 0,0 0 0,0 1 0,0-1 0,0 0 0,1 0 0,-1 1 0,0-1 0,0 1 0,0-1 0,0 1 0,0-1 0,0 1 0,-1-1 0,1 1 0,0 0 0,0 0 0,0-1 0,0 1 0,-1 0 0,1 0 0,0 0 0,-1 0-1,1 0 1,-1 0 0,1 0 0,-1 0 0,0 0 0,1 0 0,-1 0 0,1 2 0,1 5 34,0 0 0,0 0 0,1 13-1,-1 0 11,-1 0-1,-1 1 0,-1-1 1,0 0-1,-2 0 0,-1 0 0,0 0 1,-13 35-1,12-37 159,8-19-100,3-12-68,5-11-11,1 0 0,1 1 0,1 0 0,1 1 0,18-21 0,-29 38-29,0 0 0,0 1-1,1-1 1,9-6 0,-12 9-10,-1 0 1,1 0 0,0 0 0,0 0-1,0 0 1,0 0 0,0 1-1,0-1 1,1 1 0,-1-1 0,0 1-1,0 0 1,0 0 0,0 0 0,1 0-1,1 0 1,-3 1-2,0-1 0,0 0 0,-1 1 0,1 0 0,0-1 0,0 1 0,-1-1 0,1 1 0,-1 0 0,1-1 0,-1 1 0,1 0 0,-1 0 0,1-1 0,-1 1 0,1 0 0,-1 0 0,0 0 0,0 0 0,1-1 0,-1 1 0,0 0 0,0 1 0,0 24 0,0-21 0,-2 128 0,1-122 0,1-3 0,8-15 0,37-56 0,-34 46 0,0 0 0,1 1 0,25-25 0,-35 39 0,1 0 0,-1 0 0,1 0 0,-1 0 0,1 1 0,0-1 0,0 1 0,0 0 0,0-1 0,0 1 0,4-1 0,-5 2 0,-1 0 0,1 0 0,-1 0 0,1 0 0,-1 0 0,1 1 0,0-1 0,-1 0 0,1 1 0,-1-1 0,1 1 0,-1-1 0,0 1 0,1 0 0,-1-1 0,0 1 0,1 0 0,-1 0 0,0 0 0,0 0 0,0 0 0,0 0 0,0 1 0,2 1 0,17 30 0,-1 0 0,15 37 0,-17-33 0,-14-30 0,1 0 0,-1-1 0,1 0 0,0 0 0,1 0 0,0 0 0,6 6 0,-9-10 0,1 0 0,0 0 0,0 0 0,0 0 0,0-1 0,0 1 0,0-1 0,1 0 0,-1 0 0,0 0 0,1 0 0,-1 0 0,1-1 0,-1 0 0,1 1 0,-1-2 0,4 1 0,6-1 0,-1-1 0,1-1 0,-1 0 0,0 0 0,0-2 0,0 1 0,-1-1 0,1-1 0,-1 0 0,-1-1 0,18-13 0,-16 10 0,0-1 0,-1 0 0,0-1 0,-1 0 0,0-1 0,-1 0 0,-1 0 0,0-1 0,7-15 0,-13 21 0,1 0 0,-1 0 0,-1-1 0,1 1 0,-1-1 0,-1 1 0,0-1 0,0 1 0,0-1 0,-4-15 0,3 20 0,0 1 0,0-1 0,0 0 0,-1 1 0,1-1 0,-1 1 0,0-1 0,0 1 0,0 0 0,0 0 0,-5-5 0,5 6 0,0 1 0,0-1 0,0 1 0,0 0 0,-1 0 0,1 0 0,0 0 0,0 0 0,-1 0 0,1 1 0,0-1 0,-1 1 0,1-1 0,-1 1 0,1 0 0,-1 0 0,1 0 0,0 1 0,-1-1 0,-2 1 0,0 0 0,0 1 0,0 0 0,1 0 0,-1 0 0,1 1 0,-1 0 0,1 0 0,0 0 0,0 0 0,0 0 0,0 1 0,0 0 0,1 0 0,0 0 0,0 0 0,0 0 0,0 1 0,-3 6 0,2-2 0,0 0 0,0 1 0,1-1 0,0 1 0,0 0 0,1 0 0,1 0 0,-2 15 0,4-16 0,1 1 0,0-1 0,0 0 0,0 0 0,1 0 0,1-1 0,7 16 0,-10-22 0,-1 0 0,1 0 0,0 0 0,1 0 0,-1 0 0,0 0 0,0 0 0,1-1 0,-1 1 0,1 0 0,0-1 0,-1 1 0,1-1 0,0 0 0,0 1 0,0-1 0,0 0 0,0 0 0,0 0 0,2 0 0,-1 0 0,0-1 0,0 0 0,1 0 0,-1 0 0,0 0 0,0 0 0,0 0 0,0-1 0,0 0 0,0 1 0,0-1 0,3-2 0,7-3 0,0-1 0,-1 0 0,0-1 0,17-15 0,-25 21 0,26-25 0,42-48 0,-50 51 0,0 1 0,1 1 0,41-30 0,-63 51 0,0 0 0,1 0 0,-1 0 0,1 0 0,-1 0 0,1 0 0,-1 1 0,1-1 0,-1 1 0,1-1 0,0 1 0,-1-1 0,1 1 0,0 0 0,0 0 0,-1 0 0,1 0 0,0 0 0,-1 0 0,1 0 0,0 0 0,-1 1 0,4 0 0,-4 1 0,1-1 0,-1 0 0,1 1 0,-1-1 0,0 1 0,0 0 0,0-1 0,1 1 0,-2 0 0,1 0 0,0 0 0,0 0 0,-1 0 0,1-1 0,-1 1 0,1 0 0,-1 0 0,0 0 0,0 4 0,0 16 0,-1 0 0,-1 0 0,-1 0 0,-6 22 0,-3 20 0,12-45 0,1-19 0,-1 0 0,0 0 0,0 0 0,0 0 0,0 1 0,1-1 0,-1 0 0,0 0 0,0 0 0,0 0 0,0 0 0,1 0 0,-1 0 0,0 0 0,0 0 0,0 0 0,1 0 0,-1 0 0,0 0 0,0 0 0,0 0 0,1 0 0,-1 0 0,0 0 0,0 0 0,0 0 0,1 0 0,-1 0 0,0 0 0,0 0 0,0 0 0,0 0 0,1 0 0,-1-1 0,0 1 0,0 0 0,0 0 0,0 0 0,0 0 0,1 0 0,-1-1 0,22-26 0,-16 18 0,88-102 0,-90 107 0,1 0 0,-1 0 0,1 0 0,0 1 0,10-6 0,-14 9 0,0 0 0,-1 0 0,1 0 0,-1 1 0,1-1 0,0 0 0,-1 0 0,1 1 0,-1-1 0,1 0 0,-1 0 0,1 1 0,-1-1 0,1 1 0,-1-1 0,1 0 0,-1 1 0,0-1 0,1 1 0,-1-1 0,0 1 0,1-1 0,-1 1 0,0 0 0,10 17 0,-9-17 0,4 11 0,-1-1 0,0 1 0,3 15 0,-5-14 0,2-1 0,8 23 0,-4-16 0,-5-12 0,0 0 0,0-1 0,0 1 0,1-1 0,0 1 0,0-1 0,10 11 0,-12-17 0,-1 1 0,1 0 0,0-1 0,-1 1 0,1-1 0,-1 1 0,1-1 0,0 0 0,0 1 0,-1-1 0,1 0 0,0 0 0,-1-1 0,1 1 0,0 0 0,-1 0 0,1-1 0,0 1 0,-1-1 0,1 1 0,0-1 0,2-2 0,33-20 0,-24 12 0,0-1 0,-1-1 0,-1 0 0,0-1 0,0 0 0,11-20 0,46-99 0,-63 123 0,24-60 0,-3-1 0,17-78 0,-28 93 0,49-198 0,-63 251 0,2-8 0,1-1 0,-2 0 0,0 0 0,1-15 0,-16 85 0,-8 131 0,11-85 0,7-87 0,1 0 0,1 0 0,1 0 0,0 0 0,1 0 0,1-1 0,1 1 0,0 0 0,1-1 0,9 23 0,-9-28 0,1 0 0,1 0 0,-1 0 0,2-1 0,10 14 0,-14-20 0,1 0 0,0-1 0,0 1 0,0-1 0,0 0 0,0 0 0,1 0 0,0-1 0,-1 0 0,1 0 0,0 0 0,0 0 0,0-1 0,0 0 0,7 1 0,34 4 0,76-2 0,-116-4 0,0 0 0,-1-1 0,1 1 0,-1 0 0,1 0 0,-1 1 0,1 0 0,-1 0 0,1 0 0,-1 0 0,8 4 0,-12-4 55,0 0-1,0 1 1,0-1 0,0 0 0,0 1-1,0-1 1,0 1 0,-1-1 0,1 1-1,0-1 1,-1 1 0,1 0-1,-1-1 1,0 1 0,1 0 0,-1 2-1,1 15-4317,-1-18 3520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3:33.06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1 210 16184,'0'0'1543,"97"-28"-879,-19 9 0,15-9 64,-2 0 0,-7 2 0,-15-2 0,-7-1-88,-7 11 8,-7 12-280,-14 10 0,-9 4-280,-7 2 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4:4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38 900 7936,'0'0'6966,"12"5"-6531,38 13 2,-46-16-293,0-1 0,0 0 1,0-1-1,1 1 0,-1-1 0,0 1 0,1-1 0,-1-1 1,0 1-1,1-1 0,-1 1 0,0-1 0,0 0 0,0-1 0,0 1 1,0-1-1,0 0 0,0 0 0,0 0 0,0 0 0,-1-1 0,1 1 1,-1-1-1,0 0 0,6-7 0,-8 8-64,1 0 0,-1 0 0,0-1 0,0 1 0,1-1 0,-2 1 1,1-1-1,0 1 0,-1-1 0,1 0 0,-1 1 0,1-1 0,-1 0 0,0 1 0,-1-1 0,1 0 0,0 0 0,-1 1 0,0-4 0,0 4-41,1 0 0,0 0 0,-1 0 0,0 0-1,1 0 1,-1 1 0,0-1 0,0 0 0,0 1-1,0-1 1,0 0 0,-1 1 0,1 0 0,0-1 0,-1 1-1,1 0 1,-1-1 0,1 1 0,-1 0 0,0 0-1,1 0 1,-1 1 0,0-1 0,0 0 0,0 1-1,-2-2 1,-3 3-1,1-1 0,0 1 0,0-1 0,-1 2 0,1-1 0,0 1 0,0 0 0,0 0 0,0 0 0,1 1 1,-1 0-1,1 0 0,0 1 0,-1-1 0,2 1 0,-1 0 0,0 1 0,1-1 0,-6 7 0,3-1 11,-1-1 0,2 1 1,-1 0-1,1 1 0,1 0 0,0 0 1,0 0-1,-5 23 0,8-27-5,1-1 0,0 0 1,0 1-1,1-1 0,0 1 0,0-1 0,1 1 0,1 7 0,-1-11-12,0 1 0,0-1-1,0 0 1,0 0 0,1 0 0,0 0 0,-1 0-1,1 0 1,0-1 0,1 1 0,-1-1 0,0 1 0,1-1-1,-1 0 1,1 0 0,0 0 0,3 2 0,2 0 11,0-1 1,0 0 0,1 0 0,-1 0 0,1-1 0,0-1 0,0 0-1,0 0 1,-1 0 0,1-1 0,0 0 0,0-1 0,0 0 0,15-4 0,3-2 56,0-1 1,-1-1 0,37-19 0,-29 10 19,-1-1-1,-1-2 1,-1 0 0,-1-3-1,-1 0 1,-2-2 0,49-57-1,-46 44 15,-1-2 1,-2 0-1,-2-2 0,-2-1 0,28-74 1,-37 78-54,-2-2 0,-2 0 0,-1 0 1,5-81-1,-13 111-65,-1-1 0,-1 1 0,1-1 0,-2 1 0,0-1 0,-6-21 0,7 33-15,1 0-1,-1 0 1,1 0-1,-1 0 1,0 0-1,1 1 1,-1-1 0,0 0-1,1 0 1,-1 1-1,0-1 1,0 0-1,0 1 1,0-1 0,0 0-1,0 1 1,0 0-1,0-1 1,0 1-1,0 0 1,0-1-1,0 1 1,0 0 0,0 0-1,0 0 1,0 0-1,0 0 1,0 0-1,0 0 1,-1 0-1,1 0 1,0 0 0,0 1-1,0-1 1,0 0-1,0 1 1,0-1-1,0 1 1,-1 0-1,-4 2-9,-1 1 0,1-1 0,0 1 0,-10 8 0,3 1-2,0 0 0,1 1-1,0 0 1,1 1 0,-17 29-1,10-9-39,-25 66 0,37-80 30,0 1 0,1-1-1,2 1 1,-3 40 0,8 91-14,1-108 45,2 0 0,2-1 0,18 65 1,-24-105 1,1 0-1,-1 0 1,1 1 0,0-1-1,0 0 1,1 0 0,-1-1-1,1 1 1,0 0 0,0-1-1,0 0 1,0 1 0,0-1-1,1-1 1,0 1 0,-1 0-1,1-1 1,0 0 0,7 3-1,-4-2 9,0-2 0,1 1 0,-1-1-1,0 0 1,1 0 0,-1-1 0,1 0-1,-1 0 1,1-1 0,-1 0 0,11-3-1,13-4 40,0-3 0,-1 0 0,0-2 0,-1-1-1,0-2 1,-2 0 0,0-2 0,0-1 0,-2-1-1,31-32 1,-52 48-32,0 1 0,-1-1-1,0 0 1,0 0 0,0-1 0,0 1-1,0-1 1,-1 1 0,0-1 0,0 0-1,0 0 1,-1 0 0,1 0-1,-1 0 1,-1 0 0,1 0 0,0-6-1,-2 10-12,1 0 0,0-1-1,0 1 1,-1 0-1,1 0 1,0 0-1,-1-1 1,1 1 0,-1 0-1,1 0 1,-1 0-1,0 0 1,0 0-1,1 0 1,-1 0 0,0 0-1,0 1 1,0-1-1,0 0 1,0 0-1,0 1 1,0-1-1,-1 0 1,0 0-3,0 1 0,-1-1-1,1 1 1,0 0 0,0 0 0,0 0 0,0 0-1,0 0 1,-1 0 0,1 1 0,0-1 0,-2 1-1,-4 2 5,0 0-1,1 0 1,0 1-1,0 0 0,0 0 1,-7 5-1,4 0 3,1 0-1,-1 0 1,1 1-1,1 0 1,0 0-1,0 1 1,1 0-1,1 0 0,-6 13 1,9-17 0,0 0-1,0 0 1,1 0 0,0 1 0,0-1-1,1 1 1,0-1 0,1 1 0,-1 0-1,1-1 1,1 1 0,0-1-1,0 1 1,0-1 0,1 1 0,5 14-1,-5-19-7,0 1 1,0-1-1,0 1 0,1-1 0,-1 0 0,1 0 0,0 0 0,0 0 0,0-1 0,0 1 0,1-1 0,-1 0 0,0 0 0,1 0 0,0 0 0,0 0 0,-1-1 0,1 0 0,8 2 0,-3-1 18,1-1-1,-1 0 1,0-1-1,1 0 0,-1 0 1,0-1-1,16-3 0,3-3 34,-1-1-1,0-2 0,44-21 1,70-51 129,19-12-52,-133 80-109,41-14-1,-7 2 52,-44 16-84,-1 1-26,-25 19 9,-84 60 78,92-70-55,-15 14 27,0 0 0,-25 31 1,29-30-7,3-5-4,1 1 0,-11 19 0,17-26-16,0-1 1,1 1-1,0 0 0,-1 0 0,1-1 1,1 1-1,-1 0 0,0 0 0,1 0 1,0 0-1,0 0 0,0 0 0,1 6 1,0-8-2,-1-1-1,0 0 1,1 0 0,-1 0 0,0 0 0,1 0-1,0 0 1,-1 0 0,1 0 0,0 0 0,-1 0-1,1 0 1,0 0 0,0 0 0,0 0 0,0-1 0,0 1-1,0 0 1,0-1 0,2 2 0,-1-1 2,1 0 0,0-1 0,-1 1 0,1 0 0,0-1 0,0 0 0,0 0 0,4 0 0,3-1 7,-1 0-1,0-1 1,0 0-1,14-6 1,-3-1 5,0-1 1,0 0 0,-1-2 0,0 0-1,23-21 1,-8 3 27,50-58 0,-44 38-23,-2 0 1,-3-3-1,-1-1 1,-4-1-1,-1-1 1,-4-2-1,-1-1 1,-4-1 0,22-98-1,-36 132 1,-3 17-6,-1 1 1,0-1-1,0 0 1,-1 0-1,0 1 1,-1-18-1,0 26-15,0 0 0,0 0-1,0-1 1,0 1-1,0 0 1,0-1 0,0 1-1,0 0 1,0-1 0,0 1-1,0 0 1,0-1-1,0 1 1,-1 0 0,1 0-1,0-1 1,0 1 0,0 0-1,0 0 1,-1-1-1,1 1 1,0 0 0,0 0-1,-1-1 1,1 1-1,0 0 1,0 0 0,-1 0-1,1 0 1,0 0 0,-1-1-1,1 1 1,-1 0-1,-8 7-21,-5 19-9,13-25 32,-22 50-38,1 2-1,3 0 1,3 1 0,2 0-1,2 1 1,-8 90 0,18 65-86,2-202 123,1-1 1,-1 1-1,1-1 1,1 0-1,-1 0 0,1 1 1,4 6-1,-6-12 2,1-1 0,0 1 0,0 0 0,0-1 0,0 1 0,0-1 0,0 0-1,1 1 1,-1-1 0,0 0 0,1 0 0,-1 0 0,1 0 0,-1 0 0,1 0 0,-1 0 0,1 0 0,0-1 0,0 1 0,-1 0 0,1-1 0,0 0-1,0 1 1,-1-1 0,1 0 0,0 0 0,0 0 0,0 0 0,0 0 0,-1-1 0,1 1 0,0 0 0,0-1 0,1 0 0,12-4 16,-1 0 0,0-1 0,0-1 0,-1 0 1,0 0-1,19-16 0,64-63 48,-20 16 81,-65 59-64,-7 8 22,-6 14-44,0-1-47,1 0 0,0 0-1,0 0 1,1 0 0,0 0 0,1 0-1,2 12 1,20 69 56,-22-88-71,-1 0 0,2 1 0,-1-1 0,0-1 0,0 1 0,1 0 0,0 0 0,0 0 0,-1-1 0,2 1 0,-1-1 0,0 1 0,0-1 0,1 0 0,-1 0 0,1 0 0,0 0 0,-1-1 0,1 1 0,0-1 0,4 2 0,-2-2-2,1 0 0,-1 0 1,0-1-1,0 1 0,0-1 1,0 0-1,1-1 0,-1 1 1,0-1-1,0 0 0,0-1 0,8-2 1,12-7-6,-1-1-1,0-1 1,-1-1 0,0-1 0,-1-1 0,-1-1 0,28-28-1,-38 31 35,-10 11-14,1 1 0,-1 0 0,1-1 0,0 1 0,0 0 0,0 0 0,0 0 0,0 0 0,0 0 0,0 1 0,1-1 0,-1 1 0,1-1 0,2 0 0,-6 3-3,0 0 0,0 0 0,0 0 0,0 0 1,0 0-1,0 1 0,0-1 0,0 0 0,1 1 1,-1-1-1,0 0 0,1 1 0,-1 1 0,-2 3 9,-3 6-6,1 1 0,0 0 0,1 0 0,-4 21 0,6-30-13,2 1 1,-1 0-1,0 0 1,1 0-1,0 0 1,0 0 0,1-1-1,-1 1 1,1 0-1,0 0 1,0 0-1,1-1 1,0 1 0,-1 0-1,1-1 1,4 7-1,-5-11 2,0 1 0,-1 0 0,1 0 0,0-1 0,0 1 0,-1 0 0,1-1 0,0 1 0,0-1 0,0 1 0,0-1 0,0 0 0,0 1 0,0-1 0,0 0 0,0 0 0,0 1 0,0-1 0,0 0 0,0 0 0,0 0 0,0 0 0,0 0 0,0 0 0,0-1 0,0 1 0,-1 0 0,1 0 0,0-1 0,0 1 0,0-1 0,0 1 0,0-1 0,0 1 0,0-1 0,-1 1 0,1-1 0,0 0 0,0 1 0,0-2 0,2-1 8,0 0 1,0 0-1,0 0 1,-1 0-1,1-1 0,-1 1 1,0-1-1,3-4 1,-2-2-3,-1 0 1,0-1-1,0 1 1,-1-1 0,0 1-1,0-1 1,-3-15 0,2-1-4,-2 12-4,2 14 0,-1 0 0,1 0 0,0 0 0,0 0 0,-1 1 0,1-1 0,0 0 0,0 0 0,0 0 0,0 0 0,0 0 0,0 0 0,0 0 0,0 0 0,1 0 0,-1 1 0,0-1 0,0 0 0,1 0 0,-1 0 0,1 0 0,-1 0 0,1 1 0,-1-1 0,1 0 0,-1 1 0,1-1 0,-1 0 0,1 1 0,0-1 0,0 0 0,-1 1 0,1-1 0,0 1 0,0-1 0,0 1 0,-1 0 0,1-1 0,0 1 0,0 0 0,2-1 0,6-1 0,1-1 0,0 2 0,0-1 0,0 1 0,0 1 0,-1-1 0,1 2 0,0 0 0,0 0 0,0 0 0,0 1 0,0 1 0,-1 0 0,0 0 0,11 5 0,-18-7 0,0 0 0,1 1 0,-1-1 0,0 1 0,0-1 0,0 1 0,0 0 0,0 0 0,-1-1 0,1 1 0,0 0 0,-1 1 0,0-1 0,1 0 0,-1 0 0,0 1 0,0-1 0,1 5 0,-1 0 0,0 0 0,0 0 0,-1 0 0,0 0 0,-1 9 0,1-9 0,-1 0 0,1 1 0,0-1 0,3 13 0,-3-20 0,0 1 0,1-1 0,-1 0 0,0 0 0,0 0 0,1 1 0,-1-1 0,0 0 0,1 0 0,-1 0 0,0 0 0,1 0 0,-1 1 0,0-1 0,1 0 0,-1 0 0,0 0 0,0 0 0,1 0 0,-1 0 0,0 0 0,1 0 0,-1 0 0,0-1 0,1 1 0,-1 0 0,0 0 0,1 0 0,-1 0 0,0 0 0,1 0 0,-1-1 0,0 1 0,0 0 0,1 0 0,-1-1 0,0 1 0,0 0 0,1-1 0,11-8 0,36-34 0,-18 16 0,51-37 0,-80 64 0,0-1 0,0 0 0,1 0 0,-1 0 0,0 1 0,0-1 0,1 0 0,-1 1 0,0-1 0,1 1 0,-1 0 0,1-1 0,-1 1 0,0 0 0,1 0 0,-1 0 0,1 0 0,-1 0 0,1 0 0,-1 0 0,1 1 0,-1-1 0,0 0 0,1 1 0,-1-1 0,0 1 0,1 0 0,-1-1 0,0 1 0,0 0 0,1 0 0,-1 0 0,0 0 0,1 1 0,3 4 0,-1 0 0,0 0 0,-1 0 0,1 0 0,4 13 0,2 3 0,11 23 0,-15-31 0,1 0 0,0 0 0,12 16 0,-18-29 1,1 1 0,-1 0 0,0-1 0,1 1 0,-1-1 1,1 1-1,0-1 0,-1 0 0,3 2 0,5-5-12,-3-11-33,-7-8-561,-1 10-3817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2:29.4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0 6520,'0'0'2709,"0"11"-2386,-1 76 641,-13 79 1194,3-37-3328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4:4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14568,'0'0'1016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4:4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10848,'0'0'1152,"60"-2"-704,-1-2 48,13-4-8,17-4 64,8-4-8,6 2 64,-11-2-8,-3-6-144,-16 1-1,-11 5-183,-14 4-8,-11 0-104,-11 2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4:5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1017 6224,'0'0'3049,"9"-13"-2154,132-219 2565,-108 161-2403,-3-1 0,-3-1 0,-4-2 0,-2 0 0,17-130 0,-35 135 141,-3 56-784,-2 6 219,-2 10-260,-6 15-63,-30 83 265,-43 169-1,58-177-395,-150 452 598,144-461-658,-80 180 364,106-253-435,4-8-30,1 0 0,-1 0 0,0 0 0,0 0 0,-1 0 0,1 0 0,0 0 0,-1-1 0,-2 3 0,4-4-15,0 0 0,0 0 1,0 0-1,0 0 0,0 0 0,-1 0 1,1 0-1,0 0 0,0 0 1,0 0-1,0-1 0,0 1 1,0 0-1,0 0 0,-1 0 1,1 0-1,0 0 0,0 0 1,0 0-1,0 0 0,0-1 1,0 1-1,0 0 0,0 0 1,0 0-1,0 0 0,0 0 1,0-1-1,0 1 0,0 0 1,0 0-1,0 0 0,0 0 0,0 0 1,0-1-1,0 1 0,0 0 1,0 0-1,0 0 0,0 0 1,0 0-1,0 0 0,0-1 1,0 1-1,0 0 0,0 0 1,0 0-1,0 0 0,0 0 1,1 0-1,-1-1 0,2-9 47,13-27 14,2 1 1,1 1-1,2 1 0,1 1 0,33-39 0,141-140 192,-75 88-90,-66 65-91,24-24 129,121-168-1,-154 184-149,59-97 105,-89 137-136,-1-1 1,-1-1-1,-1 0 0,8-34 1,10-39 109,-31 94-103,1 8-30,0 0-1,0 0 1,0 0-1,0 0 1,0 0 0,0 0-1,-1 0 1,1-1 0,0 1-1,0 0 1,0 0 0,0 0-1,0 0 1,-1 0-1,1 0 1,0 0 0,0 0-1,0 0 1,0 0 0,0 0-1,-1 0 1,1 0 0,0 0-1,0 1 1,0-1 0,0 0-1,0 0 1,0 0-1,-1 0 1,1 0 0,0 0-1,0 0 1,0 0 0,0 0-1,0 0 1,0 0 0,0 1-1,0-1 1,-1 0-1,1 0 1,0 0 0,0 0-1,0 0 1,0 0 0,0 1-1,0-1 1,0 0 0,0 0-1,0 0 1,0 0-1,0 0 1,0 1 0,-56 94-68,13-25 21,10-11 24,2 0 0,3 2 0,3 1-1,-17 68 1,32-82-7,-5 95 0,13-118 37,2 40 1,0-60-2,1-1 0,-1 1 0,1-1 0,0 1 0,0 0 0,1-1 0,-1 0 0,1 1 0,0-1 0,0 0 0,5 6 0,-6-9-1,0 0-1,1 0 1,-1 0 0,1 0 0,-1 0 0,1-1 0,-1 1-1,1 0 1,0-1 0,-1 1 0,1-1 0,0 0 0,0 1-1,-1-1 1,1 0 0,0 0 0,0 0 0,-1 0 0,1-1-1,0 1 1,-1 0 0,1-1 0,0 1 0,-1-1 0,1 0-1,1 0 1,8-4 23,-1 0 1,17-10-1,-23 12-19,30-22 97,-1-1 0,-1-2 0,-2-1 1,30-35-1,-48 51-60,55-52 457,-67 79-268,-3 9-188,-1 2 16,-2 40 0,6-57-40,0 0 0,1 0 1,-1 0-1,2 0 0,-1 0 1,1 0-1,0-1 0,1 1 1,4 11-1,-6-19-16,-1 1-1,1 0 1,-1 0-1,1-1 1,-1 1 0,1 0-1,-1-1 1,1 1-1,0 0 1,-1-1 0,1 1-1,0-1 1,0 1-1,-1-1 1,1 0-1,0 1 1,0-1 0,0 0-1,-1 1 1,1-1-1,0 0 1,0 0 0,0 0-1,0 0 1,1 0-1,1 0 5,-1 0 0,1-1 0,-1 0 0,0 1 0,1-1 0,-1 0-1,0 0 1,0-1 0,3-1 0,4-4 29,0 0-1,-1 0 1,9-10 0,132-153 412,-128 144-408,-16 19-25,0 1 0,1-1 1,0 1-1,9-7 0,-9 9 2,-6 3-17,0 1-1,1-1 0,-1 1 0,1-1 0,-1 1 1,1-1-1,-1 1 0,1 0 0,-1-1 0,1 1 1,-1 0-1,1-1 0,0 1 0,-1 0 0,1 0 1,-1 0-1,1 0 0,0 0 0,-1-1 0,2 1 0,5 20 53,2 32 106,-7-35-97,0-1 1,2 0 0,0 1-1,1-1 1,13 30 0,-17-45-59,0 1 1,0-1 0,0 0 0,0 0 0,0 1-1,0-1 1,0 0 0,0 0 0,0 0-1,0 0 1,1 0 0,-1-1 0,0 1-1,1 0 1,-1 0 0,1-1 0,-1 1-1,1-1 1,1 1 0,1-1 9,-1 0 0,1 1 0,-1-2 0,1 1 0,-1 0 0,1-1 0,-1 1 0,5-3 0,3 0 28,0-2 1,-1 0-1,1 0 0,10-8 0,13-12 125,-1-2-1,53-56 1,-57 54 11,-29 28-180,0 1 1,0 0 0,0 0-1,0 0 1,0 0 0,0 0 0,0 0-1,0 0 1,0 0 0,1 0-1,-1 0 1,0 0 0,0-1 0,0 1-1,0 0 1,0 0 0,0 0-1,0 0 1,0 0 0,1 0-1,-1 0 1,0 0 0,0 0 0,0 0-1,0 0 1,0 0 0,0 0-1,0 0 1,0 0 0,1 0-1,-1 0 1,0 0 0,0 0 0,0 0-1,0 0 1,0 0 0,0 0-1,0 1 1,0-1 0,1 0-1,-1 0 1,0 0 0,0 0 0,0 0-1,0 0 1,0 0 0,0 0-1,0 0 1,0 0 0,0 0 0,0 1-1,0-1 1,0 0 0,0 0-1,0 0 1,0 0 0,0 0-1,0 0 1,0 0 0,0 0 0,0 1-1,0-1 1,1 12 60,-3 13-5,-2 4-51,2 1 1,1 34-1,2-39-6,5 11-1,-6-36-2,-1 1 0,1-1 1,0 0-1,0 0 0,0 0 1,0 0-1,0 0 0,1 1 0,-1-1 1,0 0-1,0 0 0,0 0 1,0 0-1,0 1 0,0-1 1,0 0-1,0 0 0,0 0 0,0 0 1,0 0-1,0 0 0,0 1 1,1-1-1,-1 0 0,0 0 1,0 0-1,0 0 0,0 0 1,0 0-1,0 0 0,1 0 0,-1 0 1,0 0-1,0 1 0,0-1 1,0 0-1,1 0 0,-1 0 1,0 0-1,0 0 0,0 0 1,0 0-1,0 0 0,1 0 0,-1 0 1,0 0-1,0 0 0,0-1 1,0 1-1,1 0 0,-1 0 1,0 0-1,0 0 0,0 0 1,0 0-1,0 0 0,0 0 0,1 0 1,-1 0-1,0-1 0,0 1 1,0 0-1,0 0 0,0 0 1,0 0-1,0 0 0,0-1 1,0 1-1,10-11-306,-3-9-125,-1 0 0,0 0 0,5-43 0,-7 39 85,3-20-231,4-11-1732,-3-2 0,2-103 0,-17 121 48,5 34 1855,1-1 0,0 1 0,0-1 0,0 1-1,1-1 1,-1 1 0,1-1 0,0 1-1,1-1 1,1-6 0,-2 12 387,0-1 1,1 0 0,-1 1-1,0-1 1,0 1-1,1-1 1,-1 1 0,1-1-1,-1 1 1,1-1-1,-1 1 1,1 0 0,-1-1-1,1 1 1,-1-1-1,1 1 1,-1 0 0,1 0-1,-1-1 1,1 1-1,0 0 1,-1 0 0,1 0-1,-1-1 1,1 1-1,0 0 1,-1 0-1,1 0 1,0 0 0,-1 0-1,1 0 1,1 1-1,19 6-1196,-17-6 103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4:5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271 435 8640,'0'0'2413,"-10"15"-1978,10-15-433,-85 109 850,-17 21 548,90-112-1003,1 0 1,1 0 0,1 1-1,0 0 1,-11 38 0,20-54-314,-1-1 1,1 0-1,-1 0 1,1 1-1,0-1 1,-1 0-1,1 1 1,1-1-1,-1 0 1,0 0-1,0 1 1,1-1-1,-1 0 1,1 0-1,0 1 1,0-1-1,0 0 1,0 0-1,2 4 1,-1-5-19,-1 0-1,1 0 1,-1 0-1,1 0 1,0 0 0,-1 0-1,1 0 1,0 0-1,0-1 1,0 1 0,-1-1-1,1 1 1,0-1-1,0 0 1,0 1 0,0-1-1,0 0 1,0 0-1,0-1 1,0 1 0,0 0-1,0-1 1,0 1-1,2-2 1,4-1 54,1 0 1,-1-1-1,1 0 0,-1-1 0,-1 1 1,1-2-1,-1 1 0,10-10 0,0-1 88,-1 0-1,16-24 0,-12 12 33,-1 0 0,-2-2 0,14-33-1,35-101 644,-48 118-622,17-59 617,26-132 1,-61 236-871,1-1 3,1-4 68,-1-1 0,0 1 0,0-1 0,0 1 0,0-1 0,-1 1 0,-1-11 0,1 16-74,0 1 0,0 0 0,0 0 0,0-1 0,0 1 0,0 0 0,0-1 0,0 1 0,0 0 0,-1 0 0,1 0 0,0-1 0,0 1 0,0 0 0,0 0 0,0-1 0,0 1 0,0 0 0,-1 0 0,1 0 0,0-1 0,0 1 0,0 0 0,-1 0 1,1 0-1,0 0 0,0-1 0,0 1 0,-1 0 0,1 0 0,0 0 0,0 0 0,-1 0 0,1 0 0,0 0 0,0 0 0,-1 0 0,1 0 0,0 0 0,0 0 0,-1 0 0,1 0 0,0 0 0,0 0 0,-1 0 0,1 0 0,0 0 0,0 0 0,-1 0 0,1 0 1,0 0-1,0 1 0,0-1 0,-1 0 0,1 0 0,0 0 0,0 0 0,0 1 0,-1-1 0,-11 14 106,-6 13-71,1 1-1,1 1 1,2 0 0,1 1 0,1 1 0,-8 34-1,6-8 22,2 1 0,-6 90 0,17-122 0,0 0 0,1 1 0,2-1 0,1 0-1,1 0 1,1 0 0,1 0 0,1-1 0,1 0 0,16 31 0,-23-54-36,0 0 0,0 0 0,1 0 1,-1 0-1,1 0 0,-1 0 1,1 0-1,0-1 0,0 1 0,0-1 1,0 1-1,0-1 0,0 0 1,0 0-1,0 0 0,0 0 0,1 0 1,-1 0-1,4 0 0,-2 0 20,0-1 1,0 0-1,0 0 0,0 0 0,0-1 0,0 1 1,0-1-1,0 0 0,0 0 0,-1 0 0,6-3 0,-7 3-22,0 0 0,0-1 0,-1 1 0,1 0 0,0-1 0,-1 1 0,1-1 0,-1 1 0,0-1 0,0 0 0,0 0 0,0 0 0,0 1 0,0-1 0,1-4 0,8-31-2114,-9 30 165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4:5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28 602 6928,'0'0'8761,"7"10"-8332,25 29-5,-31-38-385,1 0-1,0 0 1,0 0-1,-1 0 1,1 0-1,0 0 1,0 0-1,0-1 1,0 1-1,0-1 1,0 0-1,0 1 1,0-1-1,1 0 1,-1 0-1,0 0 1,0-1-1,0 1 1,0 0 0,0-1-1,0 1 1,0-1-1,0 0 1,0 0-1,-1 0 1,3-1-1,3 0 138,-3 0-81,-1 1-1,0-1 1,0 1-1,0-1 1,0 0-1,0 0 1,0 0-1,-1 0 1,1-1-1,-1 1 1,1-1 0,-1 0-1,2-3 1,-3 4-44,0 1-1,0-1 1,0 0 0,0 0 0,0 1 0,-1-1 0,1 0 0,-1 0 0,1 0 0,-1 0-1,0 0 1,0 0 0,1 0 0,-2 0 0,1 0 0,0 0 0,0 0 0,0 0 0,-1 0 0,1 1-1,-1-1 1,0 0 0,0 0 0,-1-2 0,1 3-24,0 0 0,1 0-1,-1 0 1,0 0 0,0 1 0,0-1 0,0 0-1,0 1 1,-1-1 0,1 1 0,0-1 0,0 1-1,0 0 1,0-1 0,-1 1 0,1 0-1,0 0 1,0 0 0,0 0 0,-1 0 0,1 0-1,-3 0 1,-26 8 293,23-5-271,1-1-1,0 2 1,0-1 0,1 1-1,-1 0 1,1 0 0,0 0 0,0 1-1,0 0 1,0 0 0,1 0-1,0 0 1,0 1 0,0 0-1,-3 7 1,2-1 68,0 0 1,1 1-1,0 0 1,1 0-1,0 0 1,-1 25-1,3-32-63,1-1-1,0 1 1,1 0-1,0 0 1,-1 0-1,2-1 1,-1 1-1,1 0 1,0-1-1,0 1 0,0-1 1,5 8-1,-5-10-21,0 0 0,0 0 0,1 0 0,-1-1 0,1 1 0,-1-1-1,1 1 1,0-1 0,-1 0 0,1 0 0,0-1 0,1 1 0,-1 0-1,0-1 1,0 0 0,1 0 0,-1 0 0,0 0 0,1 0 0,-1-1-1,6 1 1,4-2 43,-1 0-1,0-1 0,0 0 0,0-1 1,0-1-1,0 0 0,19-9 1,0-2 116,42-29 1,-47 25-75,-1-1 1,0-1 0,-2 0 0,0-2 0,35-47 0,80-142 499,-106 158-484,-9 15-23,-3 0 0,-1-2 0,-2 0 0,18-70 1,-27 71-51,-8 38-59,0 0 0,0 0-1,0 0 1,0 0 0,0-1-1,0 1 1,0 0 0,-1 0-1,1 0 1,-1 0 0,0 0-1,1 0 1,-1 0-1,-2-4 1,2 5-2,1 1 0,-1 0 1,0-1-1,1 1 0,-1 0 0,0-1 0,1 1 0,-1 0 0,0-1 1,1 1-1,-1 0 0,0 0 0,1 0 0,-1 0 0,0 0 0,0 0 1,1 0-1,-1 0 0,0 0 0,1 0 0,-1 0 0,0 0 0,1 0 0,-1 1 1,-1-1-1,-15 10-9,1 4 4,0 2-1,1 0 0,0 1 1,2 0-1,0 1 0,-12 23 1,8-9 1,1 0 0,2 2 1,-11 36-1,13-30 21,2 1 0,2 0 0,-4 57 0,11-77 8,1 0-1,0 0 1,1 0-1,2 0 1,0 0-1,1-1 1,1 1-1,12 31 1,-16-49-14,1 0-1,0 1 1,0-1 0,0 0 0,0 0 0,1 0-1,-1 0 1,1-1 0,0 1 0,-1-1 0,1 0 0,0 1-1,0-1 1,1 0 0,-1-1 0,0 1 0,1-1-1,-1 1 1,1-1 0,-1 0 0,1 0 0,0-1-1,-1 1 1,1-1 0,0 1 0,0-1 0,-1-1-1,1 1 1,7-2 0,3 0 14,0-1 0,0-1 0,0-1 0,-1 0 0,1-1 0,16-9 0,-9 2 18,0-1 0,-1-1 0,0-1 0,-1-1 0,-1-1-1,-1 0 1,27-38 0,-42 54-25,1-1 0,-1 0 0,-1 0-1,1 1 1,0-1 0,-1 0 0,1-1 0,-1 1-1,0 0 1,0 0 0,0 0 0,-1-1 0,1 1-1,-1 0 1,1-1 0,-1 1 0,0-1 0,-1 1-1,0-6 1,1 9-11,-1-1 0,1 0 0,-1 1 0,0-1 0,1 1 0,-1-1 0,1 1 0,-1-1 0,0 1 0,1-1 0,-1 1 0,0 0 0,0-1 0,1 1 0,-1 0 0,0-1 0,0 1 0,1 0 0,-1 0 0,0 0 0,0 0 0,0 0 0,1 0 0,-1 0 1,0 0-1,0 0 0,0 0 0,1 1 0,-1-1 0,0 0 0,0 0 0,1 1 0,-2-1 0,-30 14 38,28-12-34,-6 3-1,0 1 0,1 0 0,0 1 0,0 0 0,1 0 0,0 1 0,0 0 0,1 0 0,-10 14 1,8-9 7,1 0 1,0 1 0,1 0 0,1 1 0,0 0 0,-5 18 0,10-29-4,0 1 1,0-1-1,1 1 1,-1-1-1,1 1 1,0-1-1,0 1 1,1 0-1,-1-1 1,3 8-1,-3-11-7,1 1 1,-1-1-1,1 1 0,0-1 0,0 1 0,-1-1 1,1 0-1,0 1 0,0-1 0,1 0 0,-1 0 1,0 0-1,0 0 0,0 0 0,1 0 1,-1 0-1,1 0 0,-1-1 0,0 1 0,1 0 1,-1-1-1,1 1 0,0-1 0,-1 0 0,1 1 1,-1-1-1,1 0 0,-1 0 0,1 0 0,0 0 1,-1 0-1,3-1 0,10-2 39,-1-1-1,0 0 0,0 0 1,-1-1-1,1-1 0,-1 0 1,14-11-1,16-6 88,141-69 946,-178 90-990,1-1 0,-1 1 0,1 0 0,-1 0 0,1 1 0,7-2 0,-12 3-64,1 0 0,-1 0 0,0 0 0,0 0 0,1 1 0,-1-1 0,0 0 0,0 0 0,0 1 0,1-1 0,-1 1 0,0-1 0,0 1 0,0 0 0,0-1 0,0 1 0,0 0 0,0 0 0,0 0-1,0 0 1,-1-1 0,1 1 0,0 0 0,0 0 0,-1 1 0,1-1 0,-1 0 0,1 0 0,-1 0 0,1 0 0,-1 0 0,0 1 0,1-1 0,-1 2 0,1 7-7,0-1 0,-1 1-1,0 0 1,0-1 0,-1 1 0,-3 12-1,2-13-12,1 1 1,0 0-1,0 0 0,1 0 0,1 0 0,1 10 0,-2-20-5,0 0 0,0 0 0,0 1 0,0-1 0,0 0 0,0 0 0,1 1 0,-1-1 0,0 0 0,0 0 0,1 1 0,-1-1 0,0 0 0,0 0 0,0 0 0,1 1 0,-1-1 0,0 0 0,1 0 0,-1 0 0,0 0 0,0 0 0,1 0 0,-1 0 0,0 0 0,1 1 0,-1-1 0,0 0 0,1 0 0,-1 0 0,0-1 0,1 1 0,-1 0 0,0 0 0,0 0 0,1 0 0,-1 0 0,0 0 0,1 0 0,-1-1 0,14-6 0,186-165 0,-198 170 0,0 0 0,1 0 0,-1 1 0,0-1 0,1 1 0,-1 0 0,1-1 0,-1 1 0,1 1 0,0-1 0,-1 0 0,1 0 0,0 1 0,0 0 0,5-1 0,-7 2 0,1-1 0,-1 1 0,1-1 0,-1 1 0,0-1 0,1 1 0,-1 0 0,0-1 0,0 1 0,0 0 0,1 0 0,-1 0 0,0 0 0,0 0 0,0 0 0,-1 1 0,1-1 0,0 0 0,0 0 0,-1 1 0,1-1 0,0 0 0,-1 1 0,1-1 0,-1 0 0,0 1 0,0-1 0,1 1 0,-1-1 0,0 3 0,1 15 0,-1-15 0,0 0 0,0 0 0,0 0 0,0 0 0,1 0 0,0 0 0,0 0 0,0 0 0,0-1 0,0 1 0,1 0 0,2 3 0,-3-7 0,-1 1 0,1-1 0,0 1 0,0-1 0,-1 1 0,1-1 0,0 0 0,0 1 0,0-1 0,0 0 0,0 0 0,-1 0 0,1 0 0,0 0 0,0 0 0,0 0 0,0 0 0,0 0 0,0 0 0,-1 0 0,1 0 0,0-1 0,2 0 0,20-8 0,-20 7 0,44-27 0,-36 22 0,0 0 0,0 0 0,16-6 0,-25 12 0,0 0 0,0 0 0,0 1 0,0-1 0,0 1 0,0-1 0,0 1 0,0 0 0,1 0 0,-1 0 0,0 0 0,0 0 0,0 0 0,0 0 0,0 1 0,1-1 0,-1 1 0,0 0 0,0 0 0,0-1 0,0 1 0,-1 1 0,4 1 0,0 1 0,-1 1 0,0 0 0,0 0 0,-1 0 0,0 0 0,5 10 0,-4-7 0,0-1 0,1 1 0,9 10 0,-12-16 0,-1 0 0,1 0 0,0 0 0,0-1 0,0 1 0,1-1 0,-1 1 0,0-1 0,1 0 0,-1 0 0,0 0 0,1 0 0,-1-1 0,1 1 0,0-1 0,3 1 0,5-1 0,0 0 0,-1-1 0,1 0 0,0-1 0,-1 0 0,1-1 0,-1 0 0,0 0 0,0-1 0,0-1 0,-1 0 0,1 0 0,-1-1 0,0 0 0,-1 0 0,1-1 0,-1 0 0,-1-1 0,1 0 0,-1 0 0,-1 0 0,1-1 0,-2 0 0,8-14 0,-4 7 0,-6 14 0,-1-1 0,0 0 0,-1 0 0,1 0 0,0 0 0,-1 0 0,0 0 0,0-1 0,0 1 0,0 0 0,0 0 0,-1-1 0,1 1 0,-1-5 0,0 7 0,0 1 0,0 0 0,0-1 0,-1 1 0,1 0 0,0 0 0,0-1 0,0 1 0,-1 0 0,1 0 0,0-1 0,0 1 0,-1 0 0,1 0 0,0 0 0,-1 0 0,1-1 0,0 1 0,-1 0 0,1 0 0,0 0 0,-1 0 0,1 0 0,0 0 0,-1 0 0,1 0 0,0 0 0,-1 0 0,1 0 0,0 0 0,-1 0 0,1 0 0,0 0 0,-1 0 0,1 0 0,0 0 0,0 0 0,-1 1 0,1-1 0,0 0 0,-1 0 0,1 0 0,0 1 0,0-1 0,-1 0 0,1 0 0,0 1 0,-1-1 0,-13 14 0,6-5 0,-3 4 0,1 0 0,-10 16 0,17-25 0,1-1 0,0 1 0,1 0 0,-1 0 0,0 0 0,1 0 0,0 0 0,0 0 0,0 0 0,1 0 0,-1 0 0,1 1 0,1 7 0,-1-10 0,0-1 0,0 0 0,1 1 0,-1-1 0,1 1 0,-1-1 0,1 0 0,-1 1 0,1-1 0,0 0 0,0 1 0,0-1 0,-1 0 0,1 0 0,0 0 0,0 0 0,1 0 0,-1 0 0,0 0 0,0 0 0,0 0 0,1-1 0,-1 1 0,0 0 0,1-1 0,-1 1 0,1-1 0,-1 0 0,0 1 0,1-1 0,-1 0 0,1 0 0,-1 0 0,1 0 0,-1 0 0,1 0 0,1-1 0,6 0 0,1-1 0,-1-1 0,0 1 0,14-8 0,-12 6 0,10-6 0,0-1 0,36-24 0,-41 23 0,1 1 0,1 1 0,0 1 0,29-11 0,-46 19 0,0 1 0,0-1 0,0 1 0,0-1 0,1 1 0,-1 0 0,0 0 0,0-1 0,0 1 0,0 0 0,0 0 0,0 0 0,1 0 0,-1 0 0,0 1 0,0-1 0,0 0 0,0 0 0,0 1 0,0-1 0,0 0 0,0 1 0,0-1 0,0 1 0,0 0 0,0-1 0,0 1 0,0 0 0,0 0 0,0-1 0,-1 1 0,1 0 0,0 0 0,0 0 0,-1 0 0,1 0 0,-1 0 0,1 0 0,-1 0 0,1 0 0,-1 0 0,0 0 0,0 0 0,1 1 0,-1 0 0,0 6 0,1 1 0,-1-1 0,-1 0 0,0 1 0,-2 8 0,2-6 0,-5 14 0,5-20 0,-1 1 0,1-1 0,0 0 0,0 1 0,1-1 0,0 11 0,0-15 0,0-1 0,0 0 0,0 1 0,0-1 0,1 0 0,-1 0 0,0 1 0,0-1 0,0 0 0,0 0 0,0 1 0,1-1 0,-1 0 0,0 0 0,0 1 0,0-1 0,1 0 0,-1 0 0,0 0 0,0 0 0,1 1 0,-1-1 0,0 0 0,0 0 0,1 0 0,-1 0 0,0 0 0,1 0 0,-1 0 0,0 0 0,0 0 0,1 0 0,-1 0 0,0 0 0,1 0 0,-1 0 0,0 0 0,0 0 0,1 0 0,-1 0 0,0 0 0,1 0 0,-1 0 0,0-1 0,0 1 0,1 0 0,-1 0 0,0 0 0,0 0 0,0-1 0,1 1 0,16-13 0,-12 9 0,42-35 0,-22 16 0,37-23 0,-61 45 0,0 0 0,0 0 0,0 1 0,0-1 0,0 0 0,0 1 0,0-1 0,0 1 0,0 0 0,1-1 0,-1 1 0,0 0 0,0 0 0,0-1 0,0 1 0,0 0 0,1 0 0,-1 0 0,0 1 0,0-1 0,0 0 0,0 0 0,1 0 0,-1 1 0,0-1 0,0 1 0,0-1 0,0 1 0,0-1 0,0 1 0,0 0 0,0-1 0,0 1 0,-1 0 0,1 0 0,0 0 0,0 0 0,0 0 0,0 1 0,3 5 0,-1 0 0,0 1 0,0-1 0,0 0 0,1 10 0,4 9 0,-8-24 0,1 0 0,0 0 0,0 0 0,0 0 0,0 0 0,1 0 0,-1 0 0,1-1 0,-1 1 0,1 0 0,-1-1 0,1 1 0,0-1 0,0 0 0,0 1 0,-1-1 0,1 0 0,1 0 0,-1 0 0,0 0 0,0-1 0,0 1 0,0-1 0,1 1 0,1-1 0,1 0 0,0 0 0,-1-1 0,1 1 0,-1-1 0,1 0 0,0-1 0,-1 1 0,0-1 0,1 0 0,-1 0 0,6-4 0,4-4 0,-1 1 0,-1-2 0,0 0 0,0 0 0,-1-1 0,0-1 0,14-22 0,55-105 0,-68 117 0,162-365 0,-172 383 0,7-18 0,-8 22 0,-1 0 0,0 0 0,1 0 0,-1 0 0,0 0 0,0 1 0,0-1 0,0 0 0,0 0 0,0 0 0,0 0 0,0 0 0,0 0 0,0 0 0,0 0 0,0 0 0,-1 0 0,0-1 0,1 2 0,0 0 0,-1 0 0,1 0 0,-1 0 0,1 0 0,0 0 0,-1 0 0,1 0 0,-1 0 0,1 0 0,0 0 0,-1 1 0,1-1 0,0 0 0,-1 0 0,1 0 0,0 1 0,0-1 0,-1 0 0,1 1 0,0-1 0,-1 0 0,1 0 0,0 1 0,0-1 0,0 0 0,0 1 0,-1 0 0,-8 12 0,-19 44 0,2 0 0,-33 111 0,44-108 0,2 2 0,2 0 0,4 0 0,0 117 0,7-178 0,0 7 0,-1 0 0,2 0 0,-1 0 0,1 0 0,1-1 0,4 16 0,-6-23 12,0 1 0,0-1 1,0 0-1,0 1 0,0-1 0,0 0 1,1 1-1,-1-1 0,0 0 0,0 0 1,0 1-1,1-1 0,-1 0 0,0 1 1,0-1-1,1 0 0,-1 0 0,0 0 1,1 1-1,-1-1 0,0 0 0,1 0 1,-1 0-1,0 0 0,1 0 0,-1 0 1,0 0-1,1 1 0,-1-1 0,0 0 1,1 0-1,-1 0 0,0 0 0,1 0 1,-1-1-1,0 1 0,1 0 0,-1 0 1,1 0-1,12-12 509,4-17-5080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4:57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17791,'0'0'1888,"61"6"-1416,-29-2 0,10-4-256,3 0 8,1-4-96,-4 2 8,9-2-112,-15 2 16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4:2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98 158 5016,'0'0'13390,"-8"14"-13165,-26 50-2,31-57-173,1 0 0,0 0-1,1 0 1,-1 0 0,1 1 0,1-1-1,-1 1 1,1-1 0,2 15 0,0 4 85,12 248 932,-8-197-843,4 56 381,-4-75 147,-6-58-614,-7-27 420,-14-128 18,-16-89 79,24 146-372,9 62-154,3-57 0,1 51 3,1 33-107,-1 1-1,1 0 1,1-1-1,0 1 1,0 0-1,0 0 0,1 0 1,1 1-1,-1-1 1,1 1-1,0-1 1,1 1-1,0 0 1,0 1-1,0-1 1,1 1-1,0 0 1,10-8-1,-9 9-13,0-1-1,1 2 1,0-1-1,0 1 1,0 0-1,0 0 1,0 1-1,1 0 1,0 1-1,-1 0 1,1 0 0,0 1-1,0 0 1,0 1-1,0-1 1,0 2-1,12 1 1,-9 1-5,1 0 1,-1 1-1,0 0 0,0 1 0,0 0 1,0 1-1,-1 0 0,0 1 1,0 0-1,-1 1 0,0 0 1,0 1-1,-1 0 0,0 0 1,-1 1-1,0 0 0,0 1 1,6 12-1,-11-17-1,-1 0-1,0 1 1,0-1-1,0 1 1,-1-1 0,0 1-1,0 0 1,0-1 0,-1 1-1,0 0 1,-1 0-1,-1 9 1,0-5 10,0 1-1,-1-1 1,0 0 0,-1 0-1,-1 0 1,-6 13 0,8-19 2,-1 0 0,0 0 1,0-1-1,0 1 1,-1-1-1,1 0 0,-1 0 1,0-1-1,0 1 1,0-1-1,-1 0 0,1-1 1,-1 1-1,-7 1 1,-3 1 32,0-1 0,0 0 1,-1-1-1,-17 0 1,14-3 10,0-1 1,-25-3 0,6-1 141,28 4-38,1 0-278,21 10-328,0-1-3062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4:2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6016,'0'0'13838,"11"8"-13613,36 25-2,-44-32-182,0 1-1,0-2 1,0 1 0,0 0 0,0 0-1,0-1 1,0 0 0,1 0-1,-1 0 1,0 0 0,0 0-1,0 0 1,0-1 0,0 0 0,0 1-1,0-1 1,0 0 0,0-1-1,0 1 1,0 0 0,5-4-1,9-3 317,-16 8-329,1-1 0,-1 1 1,0 0-1,0-1 0,1 1 0,-1-1 0,0 1 0,0-1 1,0 1-1,0-1 0,0 0 0,0 0 0,0 1 0,0-1 1,0 0-1,0 0 0,0 0 0,0 0 0,0 0 1,-1 0-1,1-1 0,-1 1 0,1 0 0,0 0 0,-1 0 1,0 0-1,1-1 0,-1 1 0,0 0 0,0-1 0,0 1 1,0 0-1,0 0 0,0-1 0,0 1 0,0 0 1,0-1-1,0 1 0,-1 0 0,1 0 0,-1-1 0,1 1 1,-1 0-1,0-2 0,-2-1 40,0-1 1,0 1-1,-1 0 0,1 0 1,-1 0-1,0 1 0,0-1 1,0 1-1,0 0 0,0 0 1,-9-4-1,12 7-57,-1 0 0,0 0 0,0-1 0,1 1 0,-1 0 0,0 0 0,0 1 0,1-1 0,-1 0 0,0 1 0,0-1 0,1 1 0,-1-1 0,0 1 0,1 0 0,-1 0 0,1 0 0,-1-1 0,-1 3 0,-28 22 110,29-23-111,-2 2-2,1 0 1,0 0 0,-1 1 0,1-1-1,1 1 1,-1 0 0,1 0 0,0 0-1,0 0 1,0 0 0,1 0 0,0 0 0,0 1-1,0-1 1,0 0 0,1 6 0,0-2 15,0-1 0,1 1 1,0-1-1,0 0 0,1 0 0,0 0 1,0 0-1,1 0 0,6 13 1,-5-12 57,1 0 1,0-1 0,1 0-1,10 11 1,-14-16-39,1-1 0,-1 0-1,1 0 1,0 0 0,0 0 0,0-1-1,0 1 1,0-1 0,0 1 0,0-1-1,1 0 1,-1 0 0,0-1 0,1 1-1,-1-1 1,7 1 0,0-2 49,1 0 0,-1-1 0,1 0 0,-1-1 0,12-4 0,30-7 166,-17 7-723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4:2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5624,'0'0'15546,"-2"13"-15147,0-3-319,-3 21 595,-2 50 0,7-74-522,0 0 1,1 0-1,0 0 0,1 0 0,-1-1 0,1 1 0,1 0 1,-1-1-1,1 0 0,0 1 0,7 9 0,-9-15-119,0 1-1,1 0 0,-1 0 0,1 0 1,0-1-1,-1 1 0,1-1 1,0 1-1,0-1 0,0 0 1,0 0-1,0 0 0,1 0 1,-1 0-1,0 0 0,0 0 1,1-1-1,-1 1 0,0-1 1,1 0-1,-1 0 0,0 0 0,1 0 1,-1 0-1,0 0 0,1-1 1,-1 1-1,0-1 0,1 1 1,-1-1-1,0 0 0,0 0 1,0 0-1,0 0 0,1 0 1,-2-1-1,4-1 0,1-1-117,-1 0 0,1-1 1,-1 1-1,6-8 0,-2-3-4067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4:2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13464,'0'0'5831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2:29.9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336 0 5720,'0'0'1729,"-7"13"-1328,-1 4-247,4-8-54,-1-1 0,1 0 0,-1 0 0,-1 0 1,0 0-1,-12 12 0,-26 29 652,17-19-110,-58 49 0,51-49-272,23-19-134,0-1 1,-2-1-1,-15 10 0,27-18-350,-1 0 1,1-1 0,-1 1-1,1-1 1,-1 1 0,0-1-1,1 0 1,-1 1 0,0-1-1,-1 0 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4:2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0 328 4512,'0'0'11318,"8"-10"-11036,6-11 34,0 1 1,-2-2-1,11-24 1,8-16 389,-21 44-435,-1 0 0,8-22 0,-10 25 36,1-4 547,-8 18-338,-3 18-195,1-4-262,1-1 0,0 1 0,1 0-1,0-1 1,1 1 0,0 0 0,1 0-1,1-1 1,0 0 0,1 1-1,0-1 1,1 0 0,0-1 0,1 1-1,0-1 1,0 0 0,12 13 0,-16-22-35,0 0 0,0 0 0,0 0 0,0 0 0,0 0 0,1-1 1,-1 1-1,0-1 0,1 0 0,-1 0 0,1 0 0,0 0 0,-1 0 1,1 0-1,0-1 0,-1 1 0,6-1 0,-4 0 8,0 0 1,1-1-1,-1 0 0,1 0 0,-1 0 1,0 0-1,0-1 0,0 0 0,8-4 1,2-3 51,0-1 0,-1 0 0,0-1 0,16-18 0,-9 7 87,0-1 1,-1-1-1,-1 0 1,26-48-1,-37 57-91,-4 9-20,-1 0-1,1 0 0,1 1 1,-1-1-1,6-5 0,-9 11-52,1-1 0,-1 1 0,0 0 0,1-1 0,-1 1 0,1 0-1,-1 0 1,1-1 0,-1 1 0,1 0 0,0 0 0,-1 0 0,1-1 0,-1 1 0,1 0-1,-1 0 1,1 0 0,-1 0 0,1 0 0,0 0 0,-1 0 0,1 1 0,-1-1 0,1 0 0,-1 0-1,1 0 1,-1 0 0,1 1 0,-1-1 0,1 0 0,-1 1 0,1-1 0,-1 0 0,1 1-1,-1-1 1,1 0 0,-1 1 0,0-1 0,1 1 0,-1-1 0,0 1 0,1-1 0,-1 1-1,0-1 1,0 1 0,1-1 0,-1 1 0,0 0 0,14 34 58,-12-28-45,3 9 26,0 0 1,-1 0 0,-1 1-1,-1-1 1,0 1-1,-1 0 1,-1-1-1,-1 1 1,0 0-1,-7 32 1,8-48-39,0 0-1,-1 1 1,1-1 0,-1 0-1,1 0 1,-1 1 0,1-1-1,-1 0 1,0 0 0,1 0-1,-1 0 1,0 0 0,0 0-1,0 0 1,0 0 0,0 0-1,0 0 1,0-1 0,0 1-1,0 0 1,-1-1 0,1 1 0,0-1-1,0 1 1,-1-1 0,1 1-1,0-1 1,0 0 0,-1 0-1,1 0 1,0 0 0,-1 0-1,1 0 1,0 0 0,-3 0-1,-4-2 37,0-1 0,0 1 0,0-1 0,-14-7 0,-7-3 165,29 14-204,0-1 0,1 0 0,-1 0 0,1 0-1,-1-1 1,0 1 0,1 0 0,-1 0 0,1 0-1,-1 0 1,0 0 0,1 0 0,-1 0 0,0-1 0,1 1-1,-1 0 1,0 0 0,1-1 0,-1 1 0,0 0 0,1 0-1,-1-1 1,0 1 0,0 0 0,1-1 0,-1 1 0,0 0-1,0-1 1,0 1 0,0 0 0,1-1 0,-1 1 0,0-1-1,0 1 1,0 0 0,0-1 0,0 1 0,0-1-1,0 1 1,0 0 0,0-1 0,0 1 0,0-1 0,0 1-1,0 0 1,0-1 0,-1 1 0,1 0 0,0-1 0,0 1-1,0 0 1,0-1 0,-1 1 0,1 0 0,0-1 0,-1 1-1,1 0 1,0-1 0,0 1 0,-1 0 0,1 0 0,0-1-1,-1 1 1,1 0 0,-1 0 0,2 0-7,19-1-34,1 1 0,0 1-1,-1 0 1,1 2 0,-1 1-1,0 0 1,26 10 0,-39-12-436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4:2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14168,'0'0'3047,"87"42"-3375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4:31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1176 5824,'0'0'4720,"10"-12"-4226,28-38 404,59-104-1,30-104 767,-55 106-796,0 1 628,-63 138-271,-15 34-648,-15 35-377,4 1-1,1 0 1,4 1-1,-8 87 1,18-125-145,0-1 0,2 0 1,1 1-1,0-1 0,1 0 0,1 0 1,1 0-1,7 20 0,-11-38-43,1 0 0,-1 0 0,1 0-1,-1 0 1,1 0 0,-1 0 0,1 0 0,-1 0 0,1 0-1,0 0 1,0 0 0,-1-1 0,1 1 0,0 0 0,0 0-1,0-1 1,0 1 0,0-1 0,0 1 0,0-1 0,0 1-1,0-1 1,2 1 0,-1-1 4,0 0-1,0 0 1,0-1 0,-1 1-1,1 0 1,0-1 0,0 1-1,0-1 1,0 0 0,-1 1-1,1-1 1,3-2 0,3-3 23,0 0 0,0 0 0,0-1 1,7-8-1,8-13 35,0 0-1,-2-1 1,-1-2 0,-2 0-1,18-38 1,60-175 324,-93 236-382,48-140 403,33-162 1,-82 293 78,-10 36-198,-66 296 495,-20 65 176,73-294-648,16-60-126,-1-1-1,-13 34 1,13-36 486,7-27-659,0 1 1,1 0 0,-1 0 0,1 0 0,0 0 0,4-5 0,3-6 23,11-22 62,2 2 0,1 0 0,28-31 0,-50 63-105,0 1-1,0 0 0,-1 0 1,1 0-1,0 0 1,0 0-1,0 0 0,0 1 1,1-1-1,-1 0 1,0 0-1,0 1 0,0-1 1,1 1-1,-1-1 0,0 1 1,0-1-1,1 1 1,-1 0-1,0 0 0,1 0 1,-1-1-1,1 1 1,-1 1-1,0-1 0,1 0 1,-1 0-1,0 0 1,1 1-1,-1-1 0,0 1 1,0-1-1,1 1 1,-1-1-1,0 1 0,0 0 1,0-1-1,0 1 1,1 0-1,-1 0 0,-1 0 1,1 0-1,0 0 1,1 2-1,5 5 6,-1 0 0,0 1 1,0 0-1,6 15 0,-8-15-10,2 3-2,0-2-1,0 1 1,1-1-1,1 0 1,0 0-1,0-1 1,16 14-1,-20-20 6,0 0-1,-1-1 1,1 0-1,0 1 0,0-1 1,0 0-1,1-1 1,-1 1-1,0-1 1,1 0-1,-1 0 1,1 0-1,-1-1 1,1 0-1,-1 0 1,1 0-1,0 0 0,-1 0 1,1-1-1,-1 0 1,0 0-1,1 0 1,7-4-1,-4 1 13,-1 0 0,0 0 0,0-1 0,0 1 1,0-2-1,-1 1 0,1-1 0,-2 0 0,1 0 0,-1-1 0,1 0 0,6-13 0,-5 7 23,-1 0 0,0 0 0,-1-1 0,-1 1 0,0-1 0,3-23-1,-6 36-32,-1 0 0,0 0-1,0-1 1,0 1 0,0 0-1,0 0 1,0 0 0,0 0-1,0 0 1,0 0 0,0 0-1,0 0 1,-1 0 0,1-1-1,-1 1 1,0-1-1,1 1-1,-1 1 1,1 0-1,0 0 0,-1-1 0,1 1 0,-1 0 0,1 0 0,0 0 0,-1 0 0,1 0 0,-1 0 0,1 0 0,-1 0 0,1 0 0,-1 0 0,1 0 0,0 0 0,-1 0 0,1 0 0,-1 0 0,1 0 0,0 0 0,-1 1 0,1-1 0,-1 0 0,1 0 0,-1 1 0,-3 1 9,1 1 0,-1-1 0,1 1 0,0 0 0,0 0 0,-5 6 0,6-6-8,0 1 0,0-1 0,0 0 0,1 1 0,-1-1 0,1 1 0,0-1 0,0 1 0,0 0 0,0 0 0,1-1 0,-1 1 0,1 0 0,0 0 0,0 0 0,1-1 0,-1 1 0,1 0 0,0 0 0,0-1 0,0 1 0,0 0 0,1-1 0,-1 1 0,1-1 0,0 0 0,0 1-1,0-1 1,0 0 0,1 0 0,3 3 0,-1 0 31,1-1-1,-1 1 1,1-1-1,1 0 1,-1-1-1,1 1 1,0-1-1,0 0 1,0-1-1,0 0 1,1 0-1,-1-1 1,1 0-1,11 2 0,-13-4-94,-1 0 0,0-1 0,0 1 0,1-1-1,-1-1 1,0 1 0,6-3 0,5-4-4374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4:3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11256,'0'0'1048,"63"-22"-552,3 8 112,13-6 0,11-7-104,1-1 0,-2 6-80,-7 8 0,-3 2-216,-10 6 24,-9 2-136,-12-2 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4:3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740 399 5320,'0'0'6570,"-12"-7"-6172,-199-97 2056,196 99-2274,0 0-1,-1 1 1,1 0 0,-1 1-1,0 1 1,0 0-1,0 1 1,0 1 0,0 1-1,0 0 1,0 1-1,0 1 1,-30 8 0,33-6-27,0 0 0,0 0 1,0 2-1,0-1 1,1 2-1,0-1 1,1 2-1,-1 0 0,2 0 1,-1 1-1,1 0 1,1 0-1,0 1 0,1 1 1,0 0-1,-7 13 1,2 1 100,1 0-1,2 1 1,1 0 0,1 1 0,1 0 0,-4 41 0,9-49-118,1 0 1,1 0-1,1 1 1,0-1 0,2 0-1,0 0 1,1 0-1,1 0 1,15 36-1,-17-49-99,1 0-1,-1-1 1,1 1-1,0-1 0,1 0 1,0 0-1,0 0 1,0-1-1,1 0 0,-1 0 1,1 0-1,0-1 1,1 0-1,-1 0 0,10 4 1,-8-5-8,1 0 0,1 0 0,-1-1 0,0 0 0,0-1 0,1 0 0,-1 0 0,1-1 0,-1 0 0,1-1 0,17-3 0,5-3 17,-1-2-1,0-1 1,-1-2 0,0 0-1,0-3 1,27-17 0,4-8 113,88-75-1,-141 108-87,0 1 0,0-2 0,11-14 0,-62 95 144,37-61-214,1-1 0,0 1 0,1 1-1,0-1 1,-3 20 0,6-26-4,1 0-1,0 0 0,0 0 1,1 0-1,0 0 1,0 0-1,1 0 0,-1-1 1,1 1-1,0-1 1,1 1-1,-1-1 0,7 10 1,-7-12 5,0-1 0,0 1 0,0 0 1,0-1-1,0 0 0,0 0 0,1 1 1,-1-1-1,1 0 0,-1-1 0,1 1 0,0 0 1,0-1-1,0 0 0,0 0 0,0 0 0,0 0 1,0 0-1,0 0 0,0-1 0,1 1 1,-1-1-1,0 0 0,0 0 0,0 0 0,5-1 1,-5 0 4,-1 0 0,1 0 1,0 0-1,-1 0 1,1 0-1,-1-1 1,1 1-1,-1-1 0,0 0 1,1 0-1,-1 1 1,0-1-1,0-1 1,0 1-1,-1 0 0,1 0 1,1-4-1,0 2 7,-1 0 0,0-1-1,-1 1 1,1-1 0,-1 0-1,0 0 1,0 1 0,0-1 0,-1-9-1,0 9 1,0 1 0,0-1 0,0 0 0,-1 1 1,0-1-1,1 1 0,-2-1 0,1 1 0,-1 0 0,1-1 0,-1 1 0,0 0 0,-1 0 0,1 0 0,-1 0 0,1 1 0,-1-1 0,0 1 0,-1 0 0,1 0 0,-1 0 0,1 0 1,-5-2-1,1 2 5,-1 0 1,1 1 0,-1 0-1,0 0 1,0 1 0,1 0-1,-1 0 1,0 1 0,0 0-1,0 0 1,0 1 0,-9 2 0,15-3-19,1 0 0,0 1 0,-1-1 0,1 1 0,-1 0 0,1-1 1,0 1-1,-1 0 0,1 0 0,0 0 0,0-1 0,0 1 0,0 1 1,0-1-1,0 0 0,0 0 0,0 0 0,0 0 0,0 1 0,1-1 1,-1 0-1,1 1 0,-1-1 0,1 1 0,-1-1 0,1 0 0,0 1 1,-1-1-1,1 1 0,0 2 0,1-2 0,-1-1 1,1 1-1,0 0 0,-1-1 0,1 1 1,0-1-1,0 0 0,0 1 0,0-1 1,1 1-1,-1-1 0,0 0 0,0 0 1,1 0-1,-1 0 0,1 0 0,-1 0 1,1 0-1,-1 0 0,1-1 0,0 1 1,-1-1-1,1 1 0,0-1 0,-1 0 1,4 1-1,6 0 9,-1 0 1,1-1-1,-1 0 1,1 0-1,0-1 1,-1-1-1,0 0 0,1 0 1,-1-1-1,11-5 1,9-5 47,54-33-1,-23 12 9,-49 27-28,0-1 0,0 0 0,12-12 0,-15 12 7,1 0-1,1 0 1,15-9 0,-26 17-45,1 0 1,-1 0 0,1-1 0,-1 1 0,0 0 0,1 0 0,-1-1 0,1 1 0,-1 0 0,1 0 0,-1 0 0,1 0 0,-1 0 0,0 0 0,1 0 0,-1 0 0,1 0 0,-1 0 0,1 0 0,-1 0 0,1 0 0,-1 0 0,1 0 0,-1 0 0,1 0 0,-1 1 0,0-1 0,1 0 0,-1 0 0,1 1 0,-1-1 0,0 0 0,1 0 0,-1 1 0,0-1 0,1 0 0,-1 1 0,0-1 0,1 1 0,-1-1-1,0 0 1,0 1 0,1-1 0,-1 1 0,0-1 0,0 1 0,0-1 0,0 1 0,0-1 0,0 0 0,0 1 0,0-1 0,0 2 0,-2 29 14,1-25-2,-17 174 187,18-131-164,1-45-25,-1 1 0,1-1 0,-1 1-1,1-1 1,1 1 0,-1-1 0,1 1 0,2 5 0,-3-9-8,0 0-1,0 0 1,0-1 0,0 1-1,1 0 1,-1-1 0,0 1-1,0 0 1,0-1-1,0 0 1,1 1 0,-1-1-1,0 0 1,0 0 0,1 1-1,-1-1 1,0 0-1,1 0 1,-1 0 0,0-1-1,0 1 1,1 0-1,-1 0 1,0-1 0,0 1-1,1-1 1,-1 1 0,0-1-1,0 1 1,0-1-1,0 0 1,1 0 0,6-4 15,-1 1 0,0-1 1,9-8-1,14-16 116,45-57-1,-55 61-47,-10 12-32,-7 9-33,0 0 0,0 0 0,1 0 0,0 0 0,-1 1 0,1-1 0,6-3 0,-5 5 21,2-1 36,-6 14-69,-1-7-13,-1 23 38,1-5-26,2 32 1,-1-48 7,0 0 1,0 0-1,0 0 1,1 0 0,0 0-1,0 0 1,1-1-1,0 1 1,6 9-1,-8-13-12,1-1 0,-1 0 0,1 0 0,0 1 0,-1-1 0,1 0-1,0-1 1,0 1 0,0 0 0,0 0 0,-1-1 0,1 1 0,0-1 0,0 0 0,0 1 0,0-1 0,0 0-1,0 0 1,0 0 0,0-1 0,0 1 0,0 0 0,0-1 0,0 1 0,0-1 0,0 0 0,0 1-1,2-3 1,8-2 12,0-1-1,21-15 1,-31 20-12,11-8 14,-1-1 0,-1 0-1,0-1 1,0-1 0,-1 1-1,-1-2 1,0 1 0,12-23-1,3-11 37,20-57 0,24-81 88,59-262 0,-123 415-136,-4 31-6,0 0 0,0 0 0,0-1 0,1 1 0,-1 0 0,0 0 0,0 0 0,0 0 0,-1 0 0,1-1 0,0 1 0,0 0 0,0 0 0,0 0 0,0 0 0,0 0-1,0 0 1,0-1 0,0 1 0,0 0 0,0 0 0,0 0 0,0 0 0,0 0 0,0 0 0,-1 0 0,1 0 0,0-1 0,0 1 0,0 0 0,0 0 0,0 0 0,0 0 0,0 0-1,-1 0 1,1 0 0,0 0 0,0 0 0,0 0 0,0 0 0,0 0 0,-1 0 0,1 0 0,0 0 0,0 0 0,0 0 0,0 0 0,0 0 0,0 0 0,-1 0 0,1 0-1,-12 14-17,-3 12-6,1 1 0,1 0 0,2 1 0,0 0 0,2 1 0,1 0 0,-6 40 0,4 14-94,-1 116-1,10-165 89,2 0 0,1 1 0,1-1 1,2-1-1,11 38 0,-14-64 40,0 0 1,1 0-1,0 0 0,0 0 0,7 10 0,-8-15 6,-1 0 0,1 0 1,0 0-1,0 0 0,0-1 0,0 1 0,0-1 0,0 0 0,0 1 0,0-1 0,0 0 0,1 0 0,-1 0 0,1-1 0,-1 1 0,0-1 1,1 1-1,-1-1 0,1 0 0,3 0 0,6 0 33,-9 0-30,0-1 0,0 1 0,0 0 1,0 0-1,1 1 0,-1-1 0,0 1 0,0-1 0,0 1 0,0 0 0,3 2 0,-3-3-8,-1 0 0,0 0 0,0 0 0,0 0 0,0 0 0,0 0 0,0-1 0,0 1 0,0 0 0,2-2 0,10-1-8,-11 3 5,-1 0 0,1-1 0,-1 1 0,0-1-1,1 1 1,-1-1 0,0 0 0,0 0 0,3-2 0,9-3 23,-5 1-30,0 1 0,-1-2 0,0 1 0,0-1 0,0 0 0,-1-1 0,0 0 0,9-11 0,9-14-1,-31 41 0,2 0 0,-1 1 0,1-1 0,0 1 0,1 0 0,0 1 0,-2 14 0,4-19 0,1-1 0,-1 0 0,1 1 0,1-1 0,-1 0 0,1 1 0,0-1 0,0 0 0,1 1 0,-1-1 0,1 0 0,0 0 0,0 0 0,1-1 0,0 1 0,-1-1 0,8 8 0,-9-11 3,0 0-1,0 0 1,0 0-1,0 0 1,0 0 0,0 0-1,1 0 1,-1-1-1,0 1 1,1-1 0,-1 1-1,1-1 1,-1 1-1,0-1 1,1 0 0,-1 1-1,1-1 1,-1 0-1,1 0 1,-1 0 0,1 0-1,-1-1 1,1 1-1,-1 0 1,0-1 0,1 1-1,-1-1 1,1 1-1,-1-1 1,0 1 0,1-1-1,-1 0 1,0 0-1,0 0 1,0 0 0,0 0-1,0 0 1,2-1-1,1-2 10,0 0 0,-1 0 0,1 0-1,-1-1 1,0 1 0,0-1 0,0 0-1,-1 0 1,3-6 0,-3 3 11,0 0 0,-1 0 0,1 0 0,-2 0 0,1 0 1,-1-1-1,-1-9 0,1 15-14,-1-1 0,1 1 0,-1-1 0,0 1 0,0 0 0,0-1 0,-1 1-1,1 0 1,-1 0 0,1 0 0,-1 0 0,0 0 0,0 0 0,-1 1 0,1-1 0,0 0 0,-1 1 0,0 0 0,-5-4 0,-23-1-13,24 6-15,7 1 17,-1-1-1,1 1 0,-1 0 1,1 0-1,-1 0 1,0 0-1,1 0 1,-1 0-1,1 0 1,-1 0-1,1 0 1,-1 0-1,1 0 1,-1 0-1,0 0 1,1 1-1,-1-1 0,1 0 1,-1 0-1,1 1 1,-1-1-1,1 0 1,0 1-1,-1-1 1,1 1 1,0-1 0,0 0 0,0 0 0,0 1 0,1-1 1,-1 0-1,0 0 0,0 1 0,0-1 0,1 0 0,-1 0 0,0 0 1,0 0-1,1 1 0,-1-1 0,0 0 0,0 0 0,1 0 1,-1 0-1,0 0 0,1 0 0,-1 0 0,0 0 0,0 0 0,1 0 1,-1 0-1,0 0 0,1 0 0,-1 0 0,0 0 0,0 0 1,1 0-1,-1 0 0,0 0 0,1 0 0,-1 0 0,0-1 0,0 1 1,1 0-1,139-16-23,-48 8 25,-84 7 3,1 0-1,-1 1 1,1-1 0,-1 2-1,0-1 1,11 3-1,-16-2 6,0 0-1,0 0 0,0 0 1,0 0-1,0 1 0,0 0 1,0-1-1,0 1 1,-1 0-1,1 0 0,-1 0 1,1 1-1,-1-1 0,0 0 1,0 1-1,0 0 0,0-1 1,2 7-1,-1-3 31,0 0-1,-1 1 1,0-1-1,0 1 1,-1 0-1,1-1 1,-2 1-1,1 0 1,-1 0-1,0 0 1,0 0-1,-1 0 1,0-1-1,0 1 1,0 0-1,-5 10 1,2 10 289,6-18-112,-1-9-210,-1 0 1,1 0-1,-1 0 0,0 0 1,1 0-1,-1 0 1,0 0-1,1-1 0,-1 1 1,0 0-1,1 0 0,-1 0 1,0-1-1,1 1 1,-1 0-1,0 0 0,1-1 1,-1 1-1,0 0 0,0 0 1,1-1-1,-1 1 1,0 0-1,0-1 0,0 1 1,0 0-1,1-1 0,22-34 123,-18 25-101,0 1-1,1 0 1,1 0-1,-1 1 1,1 0-1,0 0 1,1 1-1,0-1 1,12-7-1,-19 14-22,0 1-1,1-1 0,-1 1 0,0-1 1,0 1-1,0-1 0,1 1 1,-1 0-1,0 0 0,0 0 0,1-1 1,-1 1-1,0 0 0,1 0 1,-1 1-1,0-1 0,0 0 0,1 0 1,-1 1-1,0-1 0,0 1 1,1-1-1,-1 1 0,0-1 0,0 1 1,0 0-1,0-1 0,0 1 0,0 0 1,0 0-1,0 0 0,0 0 1,0 0-1,-1 0 0,1 0 0,1 2 1,2 5 28,1 0 1,-1 1-1,-1-1 1,4 13 0,2 4 107,-9-25-135,0 0-1,0 0 0,0 1 1,1-1-1,-1 0 0,0 0 0,0 1 1,0-1-1,1 0 0,-1 0 1,0 0-1,1 1 0,-1-1 1,0 0-1,0 0 0,1 0 0,-1 0 1,0 0-1,1 1 0,-1-1 1,0 0-1,1 0 0,-1 0 1,0 0-1,1 0 0,-1 0 0,0 0 1,1 0-1,-1 0 0,0 0 1,1-1-1,13-6 72,14-17-25,-24 20-32,103-110 167,-105 112-181,-1 1 0,1-1 0,-1 1 0,1-1 0,0 1 1,0 0-1,-1 0 0,1-1 0,0 1 0,0 0 0,0 1 1,0-1-1,0 0 0,1 1 0,-1-1 0,0 1 0,0-1 1,3 1-1,-4 1-5,1-1 1,-1 1-1,0-1 1,0 1-1,0 0 1,0-1-1,0 1 1,0 0-1,0 0 1,0 0-1,0 0 1,0 0-1,0 0 1,0 0-1,-1 0 1,1 0 0,0 0-1,-1 1 1,1-1-1,-1 0 1,1 0-1,-1 1 1,0-1-1,1 0 1,-1 1-1,0-1 1,0 0-1,0 1 1,0-1-1,-1 2 1,2 12-18,1-1-1,5 24 1,-6-34 14,0 0-1,0 0 1,0 0-1,1 0 1,0 0-1,0-1 0,0 1 1,0-1-1,0 1 1,1-1-1,-1 0 1,1 0-1,0 0 1,5 4-1,-6-6 5,0 0 1,1-1-1,-1 1 0,0-1 0,0 0 1,1 1-1,-1-1 0,0 0 0,0-1 1,1 1-1,-1 0 0,0 0 1,0-1-1,0 1 0,1-1 0,-1 0 1,0 0-1,0 0 0,0 0 1,0 0-1,0 0 0,0-1 0,1-1 1,5-2 11,0-1 0,-1 0 0,0 0 0,8-11 0,2-5-9,-1-1 0,-1-1 0,24-50 0,23-83 2,-50 125-7,88-336 0,-75 259 0,-23 103 0,-1 2 0,0-1 0,0 1 0,-1 0 0,1 0 0,-1 0 0,0 0 0,0-5 0,-12 35-57,-2 33-18,3 0 0,-6 88 1,17 122-37,1-242 90,2-1 0,0 0 0,1 0 0,2 0 1,11 32-1,-16-57 22,-1 0 1,0 0 0,1 1-1,-1-1 1,1 0-1,-1 0 1,1 0 0,0 0-1,-1 0 1,1 0-1,0 0 1,0 0 0,-1-1-1,1 1 1,0 0-1,0 0 1,0-1 0,0 1-1,0 0 1,0-1-1,1 1 1,-1-1 0,0 0-1,0 1 1,0-1-1,0 0 1,1 0 0,-1 1-1,0-1 1,0 0 0,0 0-1,1 0 1,-1-1-1,0 1 1,0 0 0,0 0-1,0-1 1,2 0-1,1 0 7,-1-1-1,0 0 1,1 0-1,-1-1 0,0 1 1,0-1-1,-1 1 1,1-1-1,0 0 0,3-5 1,11-21 60,-2 0 0,0-2-1,-3 1 1,13-44 0,-8 27-34,-16 43-34,9-16 0,-4 20 0,3 12 0,4 8 0,1 1 0,25 27 0,-6-7 0,-29-37 126,0 1 1,0-1-1,0 0 1,1-1-1,-1 1 0,10 5 1,-11-8-625,-1 1 0,1-1 0,0 0-1,0 0 1,0 0 0,0 0 0,0-1 0,0 1 0,4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4:3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7024,'0'0'11162,"12"-5"-10757,-10 4-381,9-4 114,0 1 0,1-1 0,-1 2 0,1 0 0,0 0 0,0 1 0,17-1 0,239-2 1560,287-42-1,-163-1-660,-81 12-237,239 13 558,-491 23-1230,9 0 31,494-22 959,-434 8-640,0 6 1,162 9 0,-285-1-454,1 0-2,1 1-1,0 0 1,-1 0 0,1 0 0,-1 0 0,9 4 0,-14-5-25,-1 1-1,1-1 1,0 1 0,0-1-1,-1 0 1,1 1-1,-1 0 1,1-1 0,0 1-1,-1-1 1,1 1-1,-1 0 1,1-1-1,-1 1 1,1 0 0,-1 0-1,0-1 1,1 1-1,-1 0 1,0 0 0,0 0-1,1 1 1,-2 0-11,1-1-1,0 1 1,0 0-1,-1 0 1,0 0 0,1 0-1,-1 0 1,0-1-1,0 1 1,0 0 0,0-1-1,0 1 1,0 0-1,-2 1 1,-10 13-3724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4:40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86 956 6928,'0'0'6200,"6"-12"-5639,4-6-367,58-122 1249,-38 55-541,20-93-1,5-92 588,-31 148-626,-13 36 143,-7 49-227,-4 30-329,-1 7 92,-5 17-18,-55 325 719,23-104-646,-124 394 576,100-476-668,52-132-342,7-20-21,2-5-52,3-8 13,29-54 10,2 2-1,3 1 1,65-82 0,-72 107-65,1 2 1,63-55 0,80-46 104,-102 80-103,-36 28-21,2 2 0,0 1 0,41-17 0,-78 39-28,0 1 0,0 0 1,0 0-1,0 0 0,1 0 0,-1 0 1,0 0-1,0 0 0,0 0 0,0 0 0,0 0 1,0 0-1,0 0 0,0 0 0,0 0 1,0 0-1,1 0 0,-1 0 0,0 0 1,0 0-1,0-1 0,0 1 0,0 0 1,0 0-1,0 0 0,0 1 0,0-1 1,1 0-1,-1 0 0,0 0 0,0 0 1,0 0-1,0 0 0,0 0 0,0 0 1,0 0-1,0 0 0,0 0 0,0 0 1,0 0-1,1 0 0,-1 0 0,0 0 0,0 0 1,0 0-1,0 0 0,0 1 0,0-1 1,0 0-1,0 0 0,0 0 0,0 0 1,0 0-1,0 0 0,0 0 0,0 0 1,0 0-1,0 0 0,0 1 0,0-1 1,0 0-1,0 0 0,0 0 0,-4 10 34,-18 23-31,9-12 8,-59 94 10,71-112-15,0 0 0,-1 0-1,1 1 1,0-1 0,0 1 0,1-1 0,-1 0 0,1 1 0,0 4 0,0-7-5,0 0 1,0-1 0,0 1-1,0 0 1,0 0 0,0 0-1,0 0 1,0-1 0,1 1-1,-1 0 1,0 0-1,1-1 1,-1 1 0,1 0-1,-1 0 1,0-1 0,1 1-1,-1-1 1,1 1 0,0 0-1,-1-1 1,1 1 0,0-1-1,-1 1 1,1-1-1,0 1 1,-1-1 0,1 0-1,0 1 1,0-1 0,0 0-1,-1 0 1,1 0 0,0 1-1,0-1 1,0 0 0,-1 0-1,1 0 1,0 0 0,0 0-1,0 0 1,1-1-1,4 0 11,0 0 0,0-1 0,0 0 0,0 0 0,-1 0 0,1-1 0,0 0 0,-1 0 0,0 0 0,0-1 0,0 0 0,0 0 0,-1 0 0,1 0 0,-1-1 0,0 1 0,0-1 0,-1 0 0,1-1 0,-1 1 0,0 0 0,-1-1 0,1 0 0,-1 0 0,-1 1 0,1-1 0,-1 0 0,1-1 0,-2 1 0,1 0 0,-1 0 0,0 0 0,0 0 0,-1-1 0,1 1-1,-3-6 1,2 11-4,1 0 0,-1 0 0,0 0 0,0-1 0,0 1 0,0 0 0,0 1 0,0-1 0,0 0 0,0 0 0,0 0 0,0 1 0,0-1 0,0 0 0,-1 1 0,1-1 0,0 1 0,-1 0 0,0-1 0,-28-5 77,25 6-118,7-1-58,21-3 79,1 0 0,-1-2-1,-1 0 1,26-12 0,86-44 87,-117 54-70,96-54 246,-110 61-233,0 0 0,0 0 0,0 1 0,0-1 0,0 1 0,0 0 0,4 0 0,17-2 113,-23 1-120,0 1 1,0 0 0,0-1-1,0 1 1,0 0-1,-1 0 1,1 0 0,0 0-1,0 0 1,0 0 0,0 0-1,0 0 1,0 0-1,0 0 1,-1 0 0,1 1-1,0-1 1,0 0 0,0 1-1,0-1 1,-1 1-1,1-1 1,0 0 0,0 1-1,-1 0 1,1-1-1,0 1 1,-1-1 0,1 1-1,-1 0 1,1 0 0,-1-1-1,1 1 1,-1 0-1,1 0 1,-1-1 0,0 1-1,1 0 1,-1 0 0,0 0-1,0 0 1,0 0-1,0 1 1,2 6 126,-2 0 0,1 1 1,-2 16-1,1-12-77,-1 14 102,0-10-58,2 33-1,0-47-103,-1 1 0,1-1 0,-1 1 0,1-1 0,0 0 0,0 1 0,1-1 0,-1 0-1,1 0 1,0 0 0,-1 0 0,1 0 0,1 0 0,-1 0 0,3 2 0,-2-3 2,1 0 0,-1 0 0,1-1 1,-1 1-1,1-1 0,0 0 0,-1 0 0,1 0 0,0 0 1,0-1-1,0 0 0,0 0 0,0 0 0,-1 0 1,1 0-1,0-1 0,0 0 0,6-1 0,4-2 12,-1 0 1,0-1-1,23-12 0,-13 2-4,-1 0 0,0-1 0,36-36 0,4-3 21,-25 22-3,22-16 52,-53 44-79,1 1 1,0 0-1,0 0 1,0 0-1,1 1 1,-1 0 0,10-2-1,-14 5-10,-1-1-1,1 1 1,0 0 0,0 0-1,-1 1 1,1-1-1,0 1 1,-1-1 0,1 1-1,5 1 1,14 4 68,-21-6-32,-2 2-12,-1 0 1,0 0-1,1 1 0,-1-1 0,0 0 0,0 0 0,0-1 0,0 1 0,-1 0 0,1-1 0,-3 2 0,-4 3 17,-1 3-26,-5 2 9,1 2-1,0 0 0,1 0 0,-15 20 0,25-29-10,0 1 0,1-1 1,-1 1-1,1-1 1,0 1-1,0 0 0,0 0 1,1 0-1,-1 0 0,1 0 1,1 0-1,-1 1 1,1-1-1,0 0 0,0 0 1,0 0-1,1 1 1,0-1-1,0 0 0,3 9 1,-2-8 2,1 1 1,0-1-1,0 0 1,0 0-1,1 0 1,0 0-1,0-1 1,1 1-1,0-1 1,-1 0-1,2-1 1,-1 1-1,0-1 1,1 0-1,0 0 1,0-1-1,0 0 1,0 0-1,1 0 1,-1-1-1,1 0 1,12 2-1,-6-2 7,1 0-1,-1-1 1,1-1-1,0 0 1,-1-1-1,1-1 1,-1 0-1,1-1 1,-1 0-1,21-8 1,-14 3 11,1-2 0,-1 0-1,0-1 1,-1-1 0,30-24 0,-36 25 4,-1 0 0,-1-1 0,0-1 1,-1 0-1,0 0 0,-1-1 0,0 0 0,9-22 0,-10 20 42,-5 12-56,-1 1 0,0-1 0,-1 0 0,1 1 0,-1-1 0,1 0 0,-1 0 0,0 0 1,-1 0-1,1 0 0,0-6 0,-2 9-17,1 0 0,0 1 0,0-1 0,-1 1 0,1-1 0,0 1 0,-1-1 0,1 0 0,-1 1 0,1-1 0,-1 1 0,1 0 0,-1-1 0,1 1 0,-1-1 0,1 1 0,-1 0 0,1-1 0,-1 1 0,0 0 0,1 0 0,-1-1 1,0 1-1,1 0 0,-1 0 0,0 0 0,1 0 0,-1 0 0,0 0 0,1 0 0,-1 0 0,0 0 0,1 0 0,-1 0 0,0 1 0,1-1 0,-1 0 0,1 0 0,-1 1 0,0-1 0,1 0 0,-1 1 0,0 0 0,-3 0 0,1 1 0,-1 0 0,1 0 0,0 0 0,-6 6 0,3-2 0,1 0 0,0 1 0,1-1 0,0 1 0,0 0 0,0 0 0,1 1 0,0-1 0,0 1 0,1 0 0,-3 14 0,5-18 0,-1 0 0,1 0 0,0 0 0,0 0 0,0 1 0,1-1 0,-1 0 0,1 0 0,0 0 0,0 0 0,0 0 0,1 0 0,0-1 0,-1 1 0,1 0 0,0-1 0,1 1 0,-1-1 0,1 0 0,-1 0 0,1 0 0,0 0 0,0 0 0,6 3 0,3 2 0,0-1 0,1-1 0,-1 0 0,1 0 0,25 5 0,-31-9 0,-1 0 0,1-1 0,-1 0 0,1-1 0,-1 1 0,1-1 0,-1-1 0,1 1 0,-1-1 0,1 0 0,-1 0 0,1-1 0,-1 0 0,11-5 0,-8 1 883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4:4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89 5720,'0'0'8585,"-13"-2"-8072,3 0-326,0 0 0,-1 1 0,1 0 0,-1 1-1,1 0 1,-1 1 0,-18 3 0,22-2 95,-1 0 1,1 1-1,-1 1 1,1-1-1,0 1 1,1 0-1,-1 1 1,0-1-1,1 1 0,0 1 1,1-1-1,-1 1 1,1 0-1,0 0 1,0 0-1,1 1 1,0 0-1,0 0 1,-4 10-1,7-15-224,1 0 1,0 0-1,0 0 0,0 0 1,0 0-1,0-1 1,1 1-1,-1 0 0,0 0 1,1 0-1,-1-1 0,1 1 1,0 0-1,0-1 1,-1 1-1,1 0 0,0-1 1,0 1-1,1-1 0,-1 1 1,0-1-1,0 0 1,1 1-1,2 0 0,0 2 43,0-1-1,1 0 0,-1 0 0,1 0 1,0-1-1,10 4 0,-6-3 3,0-1 0,0 0 0,1-1-1,-1 0 1,1 0 0,12-1 0,-17-1-54,-1 1 0,1-1 1,0 0-1,0 0 1,-1 0-1,1-1 0,0 1 1,-1-1-1,1 0 0,-1-1 1,0 1-1,0-1 0,0 0 1,5-4-1,-7 4-15,0 0-1,1 0 0,-1-1 1,-1 1-1,1 0 1,0-1-1,-1 1 1,0-1-1,0 1 0,0-1 1,0 0-1,0 0 1,-1 1-1,1-1 0,-1-5 1,0 3 8,-1 0 0,1 1 0,-1-1 0,0 0 0,0 1 0,-1-1 0,1 1 0,-1-1 0,-5-7 0,6 11-26,-1 0 1,1 0-1,-1 0 1,0 0-1,0 1 1,0-1-1,0 1 1,0-1-1,0 1 0,-1 0 1,1 0-1,0 0 1,-1 0-1,1 0 1,-1 0-1,1 1 1,-1-1-1,1 1 1,-1 0-1,1-1 0,-1 1 1,1 0-1,-1 1 1,-3 0-1,2-1 11,0 1 0,0-1 0,0 1-1,0 1 1,0-1 0,0 0 0,0 1 0,0 0-1,1 0 1,-1 0 0,1 0 0,-1 1 0,1-1-1,-4 5 1,6-7-19,1 0-1,0 0 1,-1 1 0,1-1-1,0 0 1,0 1 0,-1-1-1,1 0 1,0 1-1,0-1 1,-1 0 0,1 1-1,0-1 1,0 1 0,0-1-1,0 0 1,0 1 0,0-1-1,0 1 1,0-1-1,0 0 1,0 1 0,0-1-1,0 1 1,0-1 0,0 1-1,0-1 1,0 0 0,0 1-1,0-1 1,1 1-1,12 4 100,23-7-18,0-5 3,53-19-1,-10 3 26,-9-1 15,-56 18-87,1 1 0,1 0-1,-1 0 1,1 2-1,0 0 1,0 1 0,20-1-1,-34 3-32,0 0-1,0 0 1,0 1-1,0-1 0,0 0 1,0 1-1,0 0 1,0-1-1,-1 1 0,1 0 1,0 0-1,0 0 1,-1 0-1,1 0 1,-1 0-1,1 0 0,-1 1 1,1-1-1,-1 1 1,0-1-1,0 1 0,1-1 1,-1 1-1,0 0 1,0-1-1,-1 1 0,1 0 1,0 0-1,-1 0 1,1 0-1,-1 0 0,1-1 1,-1 3-1,1 8 59,-1 0-1,0-1 1,-1 1-1,-3 19 1,-1 7 344,19-48-90,-3-1-249,0 0 1,14-19-1,11-12 29,-19 24-60,-8 9-18,0-1-1,0 2 0,1-1 1,21-13-1,-30 22-22,-1-1 0,1 1 0,0 0 1,0-1-1,-1 1 0,1 0 0,0 0 0,0 0 0,-1 0 0,1 0 0,0 0 0,0 0 1,-1 0-1,1 0 0,0 0 0,0 0 0,-1 0 0,1 0 0,0 1 0,0-1 1,-1 0-1,1 1 0,1-1 0,14 17 50,6 29 40,-19-39-66,4 9 45,0-1-1,1 0 1,0 0-1,2-1 1,17 22-1,-24-32-28,0-1-1,0 1 1,1-1-1,0 0 0,-1 0 1,1 0-1,0-1 1,0 1-1,1-1 0,-1 0 1,1 0-1,-1 0 1,1-1-1,-1 0 0,1 0 1,0 0-1,0 0 1,-1-1-1,1 1 0,0-1 1,0-1-1,0 1 1,-1-1-1,8-1 0,-6 0-7,-1 0-1,0 0 1,0 0-1,-1-1 1,1 0-1,0 0 1,-1 0-1,0-1 1,0 1-1,0-1 1,0 0-1,0 0 1,-1-1-1,0 1 1,0-1-1,0 1 1,4-9-1,0-3-1167,-1-1 0,-1 1 0,6-28 0,-11 43 918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4:44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1 963 6424,'0'0'5538,"14"-5"-5054,-6 2-409,2 0 16,1-1 1,-1 0 0,0-1 0,-1 0-1,1 0 1,-1-1 0,0 0 0,12-12-1,1-5 221,-1-1 0,-1-1 0,-1-1 0,-1-1 0,24-50-1,53-156 1254,-37 84-294,-40 95-18,-17 50-525,-5 18-305,1-1-402,-27 116 594,-14 144 1,40-223-288,5 65 1,-1-113-307,0-1 1,0 1-1,0 0 0,0 0 1,0 0-1,0-1 0,1 1 1,-1 0-1,1 0 0,-1-1 1,1 1-1,0 0 0,-1-1 1,1 1-1,0-1 0,0 1 1,0-1-1,1 0 0,-1 1 1,0-1-1,0 0 0,3 2 1,-2-2-7,0-1 1,0 0-1,0 1 0,0-1 1,0 0-1,0 0 1,0 0-1,-1-1 1,1 1-1,0 0 1,0-1-1,0 1 0,0-1 1,0 0-1,0 1 1,0-1-1,-1 0 1,1 0-1,3-3 1,14-8 43,-1-1 1,0-1-1,-1-1 1,-1-1-1,16-19 1,68-94 231,-81 101-229,61-84 343,65-127-1,-129 208-206,-1 0 0,-2-1 0,-1 0-1,-2-1 1,9-52 0,-21 67 190,2 18-379,0 0-1,0-1 0,0 1 0,0 0 1,0 0-1,0 0 0,0-1 0,-1 1 0,1 0 1,0 0-1,0 0 0,0-1 0,0 1 1,0 0-1,-1 0 0,1 0 0,0 0 0,0-1 1,0 1-1,-1 0 0,1 0 0,0 0 1,0 0-1,-1 0 0,1 0 0,0 0 0,0 0 1,-1 0-1,1 0 0,0 0 0,0 0 1,-1 0-1,1 0 0,0 0 0,0 0 0,-1 0 1,1 0-1,0 0 0,0 0 0,0 0 1,-1 0-1,1 0 0,0 0 0,0 1 0,-1-1 1,1 0-1,0 0 0,0 0 0,0 0 1,0 1-1,-1-1 0,1 0 0,0 0 0,0 0 1,0 1-1,0-1 0,0 0 0,0 0 1,-1 1-1,-19 24 290,1-1-84,-17 27-1,11-6 44,1 1 0,-23 67-1,-24 103 339,41-119-377,17-48-90,7-26 68,-17 42-1,17-40 763,-1-3-802,6-19-145,-17 28 12,17-30-16,0 1 0,0-1 0,0 0 0,0 0 0,0 1 0,0-1 0,0 0-1,0 0 1,-1 0 0,1 0 0,0 0 0,-1-1 0,1 1 0,-1 0 0,1-1 0,-1 1 0,1-1 0,-3 1 0,7-2 6,-1-1 0,1 0-1,-1 1 1,1-1 0,-1-1 0,1 1 0,-1 0 0,0 0-1,0-1 1,0 1 0,2-6 0,0 2 3,15-17 0,13-19 39,45-45-1,-67 76-63,2 1 1,0 0-1,0 0 0,1 2 0,0-1 1,0 2-1,1-1 0,26-8 0,-39 15 6,1 1 0,0-1 0,-1 1-1,1 0 1,0 0 0,-1 0-1,1 0 1,0 0 0,0 0 0,-1 1-1,1-1 1,-1 0 0,1 1-1,0-1 1,-1 1 0,1 0 0,-1 0-1,1-1 1,-1 1 0,1 0 0,-1 0-1,0 0 1,1 0 0,-1 1-1,0-1 1,0 0 0,0 0 0,0 1-1,0-1 1,0 1 0,0-1-1,-1 1 1,1-1 0,0 1 0,-1-1-1,1 3 1,3 7-14,-1 0-1,-1 1 1,3 22-1,-5-31 14,1 5-1,0 6-6,1-1-1,0 1 1,1-1-1,1 1 1,4 12-1,-7-24 15,0 1 0,0-1-1,1 0 1,-1 1-1,0-1 1,1 0 0,-1 0-1,1 0 1,0 0-1,0 0 1,0 0 0,0-1-1,0 1 1,0 0-1,0-1 1,1 0 0,-1 1-1,0-1 1,1 0-1,-1 0 1,1-1 0,-1 1-1,1 0 1,0-1-1,-1 0 1,1 1-1,-1-1 1,1 0 0,0-1-1,-1 1 1,1 0-1,4-2 1,-1 1 9,1-2 0,-1 1-1,0-1 1,-1 1 0,1-2 0,0 1 0,-1-1-1,1 0 1,-1 0 0,0 0 0,-1 0-1,1-1 1,-1 0 0,0 0 0,7-11 0,-5 7 29,-1-1 1,0 0 0,0 0 0,-1 0-1,-1 0 1,0-1 0,0 0 0,2-19-1,-5 29-36,1 1 1,-1 0-1,0-1 0,0 0 0,0 1 0,0-1 0,0 1 0,0-1 0,0 1 0,0-1 0,0 1 0,0-1 0,0 1 1,0-1-1,-1 1 0,1-1 0,0 1 0,0 0 0,0-1 0,-1 1 0,1-1 0,0 1 0,-1-1 0,1 1 0,-1-1 1,-9 5 85,-11 17-13,17-16-76,1-1 0,0 1 0,0 0 0,1 0 0,-1 0 0,1 0 0,0 0 0,1 1 0,-1-1 0,1 1 0,0-1 0,0 1 0,1-1 0,0 1 0,0-1 0,0 1 0,0 0 0,1-1 0,0 1 0,0-1 0,1 0 0,-1 1 0,1-1 0,0 0 0,1 0 0,-1 0 0,1 0 0,0 0 0,0-1 0,7 8 0,-5-8-31,-1-1 0,0 0 0,1 0 0,0 0 0,0 0 0,0-1-1,0 0 1,0 0 0,0 0 0,0-1 0,1 0 0,-1 0 0,0 0 0,1 0 0,-1-1 0,11-1 0,-10 1-19,0 0 1,1-1 0,-1 0 0,0-1 0,0 1-1,0-1 1,0-1 0,0 1 0,0-1-1,-1 0 1,1 0 0,-1 0 0,0-1 0,6-5-1,0-9-991,-8 12-2294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4:45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10848,'0'0'888,"98"-41"-664,-25 17 264,16-4 0,7 4 0,-1 2 16,0-3-160,-15 5 8,-3-2-152,-14 0 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2:30.2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194 0 7632,'0'0'712,"-60"63"-456,36-37 0,0-2-72,3-10 0,3 1-48,2-13 8,2 2-80,-2-2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5:0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19399,'0'0'4356,"11"8"-4109,37 22 2,-46-29-227,0 0 0,1 0-1,-1 0 1,0 0 0,1-1-1,-1 1 1,1-1 0,-1 1-1,1-1 1,-1 0 0,1 0 0,-1 0-1,1 0 1,-1-1 0,1 1-1,2-1 1,8-1 83,619-31 1899,-538 27-1407,1 4 0,116 13 0,-199-11-437,-11 0-115,0 0 0,0 0 1,0 0-1,1 0 0,-1 0 0,0 0 1,0 0-1,0 0 0,1 0 0,-1 0 1,0 1-1,0-1 0,0 0 0,0 1 0,1-1 1,-1 1-1,0-1 0,0 1 0,0 0 1,1 0-1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4:59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10344,'0'0'8521,"0"14"-8124,-16 154 782,-24 310 1461,38-442-2440,0 98 608,-4 51 1560,8-209-673,-1 2-1410,1 0-1,2 0 0,0 0 0,1 1 1,10-27-1,-6 30-65,0 0 1,2 0 0,20-26-1,-26 37-97,1 0 0,0 0 0,0 1 0,1 0 0,-1 0 0,2 1 0,-1 0-1,0 0 1,1 1 0,0-1 0,8-2 0,-13 6-112,1 0 0,-1 0 1,1 0-1,-1 1 0,1 0 0,-1-1 1,0 1-1,1 0 0,-1 0 0,1 1 0,-1-1 1,1 1-1,-1 0 0,1 0 0,-1 0 1,0 0-1,0 0 0,1 1 0,-1-1 0,0 1 1,0 0-1,-1 0 0,1 0 0,0 1 1,-1-1-1,1 0 0,-1 1 0,0 0 0,0 0 1,0-1-1,0 1 0,0 0 0,-1 1 1,1-1-1,1 5 0,0 1 5,0 0 0,0-1-1,-1 1 1,-1 0 0,1 0 0,-1 1-1,-1-1 1,0 0 0,0 0 0,-1 0-1,0 0 1,-3 14 0,1-15-15,0 1 0,0-1 0,-1 0 0,0 0 0,-1-1 0,0 1 0,0-1 0,0 0 0,-1 0 0,0 0 0,0-1 0,-1 0 0,0-1 0,0 1 0,0-1 0,0 0 0,-10 4 0,2-3 0,0 0 0,0-1 0,0 0 0,-1-1 0,1-1 0,-1-1 0,0 0 0,-25 0 0,57-5 0,-1 1 0,29-11 0,-14 5 0,1-1 0,0-1 0,-1-2 0,-1-1 0,0-1 0,-1-2 0,48-34 0,-34 17 0,-2-2 0,-1-2 0,44-54 0,-7 10 0,-72 110 0,-6 14 0,-12 65 0,8-65 0,-3 66 0,9-96 0,-1-10 0,1 0 0,0 1 0,0-1 0,0 0 0,0 0 0,1 0 0,-1 1 0,3 4 0,-3-8 0,0 0 0,0 1 0,0-1 0,1 0 0,-1 0 0,0 0 0,0 0 0,1 1 0,-1-1 0,0 0 0,0 0 0,1 0 0,-1 0 0,0 0 0,1 0 0,-1 0 0,0 1 0,1-1 0,-1 0 0,0 0 0,0 0 0,1 0 0,-1 0 0,0 0 0,1-1 0,-1 1 0,0 0 0,1 0 0,-1 0 0,0 0 0,0 0 0,1 0 0,-1 0 0,0-1 0,0 1 0,1 0 0,-1 0 0,0 0 0,0-1 0,1 1 0,-1 0 0,12-11 0,-12 11 0,37-44 0,38-58 0,-24 32 0,-34 44 0,-13 19 0,0 1 0,1-1 0,0 1 0,0 0 0,0 0 0,1 0 0,0 1 0,13-10 0,-19 15 0,1-1 0,-1 1 0,1 0 0,0 0 0,-1 0 0,1-1 0,0 1 0,-1 0 0,1 0 0,-1 0 0,1 0 0,0 0 0,-1 0 0,1 0 0,0 0 0,-1 0 0,1 0 0,0 1 0,-1-1 0,1 0 0,0 0 0,-1 0 0,1 1 0,-1-1 0,1 0 0,-1 1 0,1-1 0,-1 1 0,1-1 0,-1 1 0,1-1 0,-1 1 0,1-1 0,-1 1 0,0-1 0,1 1 0,-1-1 0,0 1 0,0 0 0,1-1 0,-1 1 0,0 0 0,8 33 0,-5 11 0,-3 0 0,-1-1 0,-2 1 0,-2-1 0,-21 83 0,-1-32 0,-61 144 0,83-227 0,0 0 0,-1-1 0,-1 1 0,1-1 0,-2 0 0,0-1 0,-15 17 0,22-26 0,0 0 0,0-1 0,0 1 0,1-1 0,-1 0 0,0 1 0,0-1 0,0 0 0,0 1 0,0-1 0,0 0 0,0 0 0,1 0 0,-1 0 0,0 0 0,0 0 0,0 0 0,0 0 0,0 0 0,0 0 0,0 0 0,0-1 0,0 1 0,0 0 0,1-1 0,-1 1 0,0-1 0,0 1 0,0-1 0,1 1 0,-1-1 0,0 1 0,0-1 0,0-1 0,-2-1 0,0 0 0,1 1 0,0-1 0,-1-1 0,1 1 0,0 0 0,-3-7 0,3 1 0,-1 1 0,1-1 0,0 0 0,1 0 0,0 0 0,1 0 0,0 0 0,0 0 0,1 0 0,0 0 0,0 0 0,1 0 0,3-9 0,-3 11 0,1 1 0,-1-1 0,1 1 0,0 0 0,1 0 0,0 0 0,0 1 0,0-1 0,0 1 0,1 0 0,0 0 0,0 0 0,0 1 0,1 0 0,-1 0 0,1 0 0,0 1 0,6-3 0,4-1 0,19-7 0,71-20 0,-55 24 618,26-7-971,-31 2-3847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5:0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18895,'0'0'6867,"11"1"-6596,76 0 248,-1-3 0,111-16 0,182-47 1055,-164 26-144,-182 33-370,61-1 1,-94 7-1060,0 0 0,0 0 0,1 0 0,-1 0 0,0 0 0,0 0 0,1 0 0,-1 0 0,0 0 0,0 0 0,0 1 0,1-1 0,-1 0 0,0 0 0,0 0 0,0 0 0,1 0 0,-1 1 1,0-1-1,0 0 0,0 0 0,0 0 0,1 1 0,-1-1 0,0 0 0,0 0 0,0 0 0,0 1 0,0-1 0,0 0 0,0 0 0,0 1 0,0-1 0,0 0 0,0 0 0,0 1 0,0-1 0,0 0 0,0 0 0,0 1 0,0-1 0,0 0 0,0 0 0,0 1 0,0-1 0,0 0 0,0 0 0,0 1 0,0-1 0,-1 0 0,1 0 0,0 1 0,-9 15-9,7-13 6,-9 15-4018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5:0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1051 16184,'0'0'3407,"11"8"-3252,-4-3-118,-5-3-23,0 1-1,1-1 1,-1 0 0,0-1 0,1 1 0,0 0-1,-1-1 1,1 1 0,0-1 0,0 0-1,0 0 1,0 0 0,0-1 0,0 1 0,0 0-1,0-1 1,0 0 0,0 0 0,0 0-1,0 0 1,0 0 0,0-1 0,0 1 0,0-1-1,0 0 1,0 0 0,4-2 0,13-10 138,-2-1 0,1-1 1,-2 0-1,0-1 0,-1-1 1,-1-1-1,18-25 0,80-145 912,-102 168-964,16-36 323,-2-1-1,28-98 1,-49 141-348,11-26 201,-11 31-74,0 0 0,-1-1 0,4-16 0,-11 41 26,-1 0-1,0-1 1,-10 21 0,-9 24-68,-55 263 593,72-289-608,1 1-1,2 0 1,1 0-1,1-1 1,6 56 0,-4-84-102,1-1 0,0 0-1,0 1 1,0-1 0,1 0 0,-1 0 0,4 7 0,-4-10-30,0 0 1,0 0-1,0 0 1,0 0-1,-1-1 0,1 1 1,0 0-1,0 0 1,1 0-1,-1-1 1,0 1-1,0-1 1,0 1-1,0-1 1,0 1-1,1-1 1,-1 0-1,0 1 0,0-1 1,1 0-1,-1 0 1,0 0-1,1 0 1,-1 0-1,0 0 1,0 0-1,1-1 1,-1 1-1,2-1 0,7-3 31,0-1-1,-1 0 0,1 0 0,-1-1 0,-1 0 1,1 0-1,-1-1 0,8-9 0,-1 3 7,25-26 84,-1-1 0,-2-2-1,57-83 1,75-156 244,-156 259-347,33-59 217,-3-2 0,43-121 0,-80 181-103,6-30 0,-5 16 224,-8 26-32,-6 12-9,-10 12-5,-5 22-193,1 1 0,2 1 0,-21 56 0,17-39-81,-151 418-49,137-363 0,-15 33 0,45-131 0,7-12 0,0 1 0,0 0 0,0-1 0,0 1 0,-1 0 0,1-1 0,0 1 0,0 0 0,0-1 0,0 1 0,0 0 0,0-1 0,0 1 0,0 0 0,0-1 0,0 1 0,0 0 0,0-1 0,0 1 0,0 0 0,0-1 0,1 1 0,-1 0 0,0-1 0,0 1 0,0 0 0,0 0 0,1-1 0,-1 1 0,0 0 0,0-1 0,0 1 0,1 0 0,12-28 0,2 0 0,0 1 0,2 1 0,37-44 0,-52 67 0,1 0 0,1 0 0,-1 0 0,0 0 0,1 0 0,-1 1 0,1-1 0,0 1 0,0 0 0,0 0 0,4-1 0,-6 2 0,0 1 0,-1 0 0,1 0 0,0-1 0,0 1 0,-1 0 0,1 0 0,0 1 0,0-1 0,-1 0 0,1 1 0,0-1 0,-1 1 0,1-1 0,0 1 0,-1 0 0,1 0 0,-1-1 0,1 1 0,-1 0 0,1 1 0,-1-1 0,0 0 0,0 0 0,1 0 0,-1 1 0,0-1 0,0 1 0,1 2 0,25 50 0,-21-38 0,1-1 0,9 14 0,-11-21 0,1 0 0,0 0 0,0-1 0,0 1 0,1-1 0,0-1 0,10 8 0,-14-12 0,0 0 0,1 0 0,-1-1 0,1 1 0,-1-1 0,1 0 0,0 0 0,-1 0 0,1 0 0,0-1 0,0 1 0,0-1 0,-1 0 0,1 0 0,0-1 0,0 1 0,0-1 0,-1 1 0,1-1 0,7-3 0,-5 1 0,1-1 0,-1 1 0,0-1 0,0-1 0,-1 1 0,1-1 0,-1 0 0,0 0 0,0 0 0,0-1 0,-1 0 0,0 0 0,0 0 0,0 0 0,-1-1 0,3-7 0,3-10 0,0 0 0,-2-1 0,5-28 0,-10 45 0,-1 3 0,0 1 0,0 0 0,0-1 0,0 1 0,-1-1 0,0 1 0,1-1 0,-2 1 0,1-1 0,-1 1 0,1-1 0,-1 1 0,-3-9 0,3 13 0,0 1 0,0-1 0,0 0 0,1 1 0,-1-1 0,0 1 0,0-1 0,1 1 0,-1-1 0,0 1 0,1 0 0,-1-1 0,1 1 0,-1 0 0,0-1 0,1 1 0,0 0 0,-1 0 0,1-1 0,-1 1 0,1 0 0,0 0 0,-1 1 0,-13 27 0,9-13 0,2 0 0,0 0 0,0 1 0,2-1 0,0 0 0,1 23 0,0-26 0,0-6 0,1 0 0,0 0 0,0 0 0,0-1 0,1 1 0,0-1 0,0 1 0,1-1 0,0 0 0,0 0 0,0 0 0,1 0 0,0-1 0,0 1 0,0-1 0,1 0 0,0 0 0,0 0 0,0-1 0,0 0 0,1 0 0,0 0 0,0-1 0,0 0 0,0 0 0,0 0 0,0-1 0,1 0 0,-1 0 0,1 0 0,0-1 0,0 0 0,-1-1 0,1 1 0,0-1 0,0-1 0,0 1 0,10-3 0,2-2 328,-1 0 0,20-9 0,-33 12-738,1 0 0,-1 0 0,0-1 0,-1 0 0,1 0 1,0 0-1,-1-1 0,0 1 0,0-1 0,0 0 0,6-8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5:0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25623,'0'0'1600,"79"-7"-768,-13 3 16,15-2-280,16-2-8,5-2-448,-3 4 0,-8 4-216,-12 2 8,-9 0-80,-14 0 16,-11 2-80,-9 2-8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5:0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0 832 16879,'0'0'3515,"6"-13"-2872,2-2-479,-4 4-52,1 1-1,1 0 1,-1 0-1,2 0 1,12-14-1,31-34 546,-3-1 1,-2-2-1,65-121 0,-78 118-268,-4 11 274,-3 0 0,24-77 0,-46 120-498,0 5-9,-2 0 0,1 0 0,-1-1 1,0 1-1,0-1 0,0 0 0,-1 1 0,0-10 0,-21 44 867,6-2-856,0 0 0,1 1 0,2 1 0,1 0 0,2 1-1,0 0 1,2 0 0,1 0 0,2 1 0,1 0 0,1 0 0,2 0 0,4 39 0,-3-61-79,1 1 0,0-1 0,0 0 0,1 0 0,5 12 0,-7-19-72,0 0-1,0 0 1,0 0 0,0 0 0,1 0-1,-1 0 1,1 0 0,0-1-1,-1 1 1,1 0 0,0-1-1,0 1 1,0-1 0,0 0 0,0 0-1,0 0 1,1 0 0,-1 0-1,0 0 1,0 0 0,1-1-1,-1 1 1,1-1 0,-1 0 0,0 1-1,4-1 1,3-2-16,0 1 0,0-1 0,0 0 0,-1-1 0,1 1 0,0-2 0,-1 0 0,0 0 0,0 0 0,0-1 0,11-8 0,8-9 0,40-42 0,-53 50 0,89-92 0,-102 107 0,-2 7 0,-8 22 0,-15 36 0,19-55 0,1 0 0,0 0 0,1 0 0,0 0 0,1 0 0,0 1 0,1-1 0,0 1 0,2 19 0,-1-30 0,0 0 0,1 0 0,-1 1 0,1-1 0,-1 0 0,1 0 0,0 0 0,-1 0 0,1 0 0,0 0 0,0 0 0,-1 0 0,1 0 0,0 0 0,0 0 0,0 0 0,0-1 0,0 1 0,0 0 0,1-1 0,-1 1 0,0-1 0,0 1 0,0-1 0,1 0 0,-1 1 0,0-1 0,0 0 0,1 0 0,-1 0 0,0 0 0,0 0 0,1 0 0,-1 0 0,0 0 0,0-1 0,1 1 0,1-1 0,3-1 0,0 1 0,0-1 0,0-1 0,-1 1 0,1-1 0,9-6 0,-4 0 0,-1 0 0,0 0 0,-1-2 0,0 1 0,0-1 0,-1 0 0,-1-1 0,0 1 0,0-1 0,-1-1 0,-1 0 0,0 1 0,-1-1 0,0-1 0,3-21 0,-7 32 0,1-1 0,-1 1 0,0 0 0,0 0 0,-1-1 0,1 1 0,-1 0 0,1 0 0,-1 0 0,0-1 0,0 1 0,-1 0 0,1 0 0,0 1 0,-1-1 0,0 0 0,0 0 0,0 1 0,0-1 0,0 1 0,0 0 0,-1-1 0,-4-2 0,2 1 0,-1 1 0,1 1 0,-1-1 0,1 1 0,-1 0 0,0 0 0,0 0 0,0 1 0,0 0 0,0 0 0,-11 1 0,23-1 0,1 0 0,-1-1 0,0 0 0,10-4 0,-2 0 0,14-4 0,138-43 0,-146 49 0,0 0 0,0 1 0,1 1 0,-1 1 0,1 1 0,29 3 0,-46-3 0,-1 0 0,0 1 0,0 0 0,0 0 0,0 0 0,0 0 0,0 0 0,0 0 0,0 1 0,-1-1 0,1 1 0,0 0 0,-1 0 0,1 0 0,-1 0 0,0 0 0,0 1 0,0-1 0,0 0 0,0 1 0,0 0 0,-1 0 0,1-1 0,-1 1 0,0 0 0,0 0 0,0 0 0,0 0 0,0 0 0,-1 0 0,1 1 0,-1-1 0,0 0 0,0 4 0,-1 10 0,0 1 0,-2-1 0,0 1 0,-10 31 0,7-27 0,1 2 0,3-16 0,1 0 0,-1 0 0,-1 0 0,-5 13 0,7-19 0,5-5 0,8-9 0,27-47 0,42-55 0,-80 113 0,-1 0 0,1 0 0,0 0 0,0 0 0,0 0 0,0 0 0,0 0 0,0 0 0,0 0 0,0 1 0,0-1 0,1 0 0,-1 1 0,0-1 0,0 1 0,1-1 0,-1 1 0,0 0 0,1-1 0,-1 1 0,0 0 0,1 0 0,-1 0 0,0 0 0,1 0 0,-1 0 0,0 1 0,1-1 0,-1 0 0,0 1 0,1-1 0,-1 0 0,0 1 0,0 0 0,0-1 0,1 1 0,-1 0 0,0 0 0,0-1 0,0 1 0,1 2 0,5 4 0,-1 0 0,0 0 0,0 1 0,8 15 0,-7-11 0,27 48 0,-24-40 0,1-1 0,15 21 0,-18-26 902,-2-2-1938,2-2-2765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5:0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25623,'0'0'2752,"-78"26"-1160,64-16 16,8-8-824,2 2-384,16-4-400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5:0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1155 12160,'0'0'6815,"8"-11"-6077,69-96 399,-4-4 0,-6-2 0,72-164 0,-80 116 491,-52 136-1199,-1-1 1,-1-1-1,-1 1 1,0-36-1,-6 23 687,1 37-654,-3 6-222,-11 16-29,1 1 1,2 0 0,0 1-1,-11 27 1,-30 98 233,48-133-392,-92 311 643,7-24-214,25-74-377,33-110-72,-58 144 0,58-201-33,31-60 0,1 0 0,0 0 0,0 0 0,0 0 0,0 0 0,-1 0 0,1 0 0,0 0 0,0 0 0,0 0 0,0 0 0,0 0 0,-1 0 0,1 0 0,0 0 0,0 0 0,0 0 0,0 0 0,0-1 0,-1 1 0,1 0 0,0 0 0,0 0 0,0 0 0,0 0 0,0 0 0,0 0 0,0-1 0,0 1 0,0 0 0,-1 0 0,1 0 0,0 0 0,0-1 0,0 1 0,0 0 0,0 0 0,0 0 0,0 0 0,0 0 0,0-1 0,0 1 0,0 0 0,0 0 0,0 0 0,0 0 0,0-1 0,0 1 0,1 0 0,-1 0 0,0 0 0,0 0 0,-2-15 0,3-1 0,1 1 0,0 0 0,1-1 0,0 1 0,1 0 0,9-19 0,43-87 0,-40 93 0,1 1 0,1 0 0,1 2 0,30-32 0,-10 19 0,77-59 0,117-88 0,-175 134 0,95-109 0,9-48 0,-122 149 0,55-108 0,-75 126 0,27-82 0,-42 105 0,0 0 0,-2-1 0,0 1 0,0-1 0,-2 0 0,-1 0 0,-2-25 0,2 43 0,0 0 0,0 0 0,0 1 0,0-1 0,0 0 0,0 0 0,0 0 0,0 0 0,0 1 0,-1-1 0,1 0 0,0 0 0,-1 0 0,1 1 0,0-1 0,-1 0 0,1 0 0,-1 1 0,1-1 0,-1 0 0,0 1 0,1-1 0,-1 1 0,1-1 0,-1 1 0,0-1 0,0 1 0,1-1 0,-1 1 0,0 0 0,0-1 0,0 1 0,1 0 0,-1 0 0,0-1 0,0 1 0,0 0 0,0 0 0,0 0 0,1 0 0,-1 0 0,0 0 0,0 1 0,0-1 0,0 0 0,1 0 0,-1 0 0,0 1 0,0-1 0,0 0 0,0 2 0,-5 1 0,0 0 0,0 1 0,1 0 0,0 0 0,-8 8 0,-13 16 0,2 0 0,1 2 0,1 0 0,-17 34 0,-60 142 0,75-142 0,4 0 0,2 2 0,3 0 0,3 1 0,-6 127 0,17-177 0,1 0 0,1 0 0,0-1 0,1 1 0,0 0 0,6 17 0,-7-30 0,0-1 0,1 1 0,-1-1 0,0 0 0,1 0 0,0 0 0,0 0 0,0 0 0,0 0 0,0 0 0,1 0 0,-1-1 0,1 1 0,-1-1 0,1 0 0,0 0 0,0 0 0,0 0 0,0 0 0,1-1 0,-1 1 0,0-1 0,1 0 0,-1 0 0,1 0 0,-1 0 0,1-1 0,-1 0 0,1 1 0,-1-1 0,1-1 0,0 1 0,-1 0 0,5-2 0,5-1 0,-1 0 0,0-1 0,0 0 0,0-1 0,-1-1 0,0 0 0,0 0 0,15-12 0,-5 1 0,-1 0 0,0-1 0,19-23 0,12-21 0,76-120 0,-97 145 0,-40 60 0,0 0 0,2 1 0,1-1 0,1 1 0,1 1 0,-2 29 0,6-47 0,0 1 0,0-1 0,0 1 0,1 0 0,0 0 0,1 9 0,-1-16 0,1 0 0,-1 1 0,0-1 0,1 0 0,-1 0 0,0 0 0,1 0 0,0 1 0,-1-1 0,1 0 0,-1 0 0,1 0 0,0 0 0,0 0 0,0 0 0,0-1 0,0 1 0,0 0 0,0 0 0,0-1 0,0 1 0,0 0 0,0-1 0,0 1 0,0-1 0,0 0 0,1 1 0,-1-1 0,0 0 0,0 1 0,0-1 0,1 0 0,-1 0 0,0 0 0,0 0 0,1-1 0,-1 1 0,0 0 0,0 0 0,2-1 0,3-1 0,-1 0 0,0 0 0,0-1 0,0 0 0,0 1 0,0-2 0,0 1 0,-1 0 0,0-1 0,5-5 0,2-3 0,-1 1 0,14-21 0,73-120 0,-96 149 0,1 0 0,0 0 0,1 0 0,-1 0 0,0 1 0,1-1 0,0 1 0,-1-1 0,7-3 0,-9 6 0,0 0 0,1 0 0,-1 0 0,0 0 0,0 0 0,0 0 0,0 0 0,0 0 0,1 0 0,-1 0 0,0 0 0,0 0 0,0 0 0,0 0 0,0 1 0,1-1 0,-1 0 0,0 0 0,0 0 0,0 0 0,0 0 0,0 0 0,0 0 0,1 0 0,-1 0 0,0 1 0,0-1 0,0 0 0,0 0 0,0 0 0,0 0 0,0 0 0,0 1 0,0-1 0,0 0 0,0 0 0,0 0 0,0 0 0,0 0 0,0 1 0,0-1 0,0 0 0,0 0 0,0 0 0,0 0 0,0 0 0,0 1 0,0-1 0,0 0 0,0 0 0,0 0 0,0 1 0,-2 12 0,1-9 0,-3 23 0,2-1 0,1 0 0,1 1 0,1-1 0,2 0 0,0 0 0,12 42 0,-14-66 0,-1 0 0,0 0 0,1 0 0,0-1 0,-1 1 0,1 0 0,0-1 0,0 1 0,0 0 0,0-1 0,0 1 0,0-1 0,1 0 0,-1 1 0,0-1 0,1 0 0,-1 0 0,1 0 0,-1 0 0,1 0 0,0 0 0,-1 0 0,4 0 0,-2 0 0,0-1 0,0 0 0,0 0 0,0 0 0,0-1 0,0 1 0,0-1 0,0 1 0,-1-1 0,1 0 0,0 0 0,0 0 0,3-3 0,7-3 0,-1-2 0,1 1 0,-2-2 0,18-17 0,-1-2 0,42-57 0,-66 80 0,1 1 0,-1-1 0,1 1 0,1 0 0,-1 1 0,8-6 0,-10 40 0,-3-22 0,3 58 0,-3-62 0,1 1 0,0-1 0,0 1 0,0-1 0,1 0 0,-1 0 0,1 1 0,0-1 0,0 0 0,0-1 0,1 1 0,3 4 0,-4-6 0,1 0 0,-1 0 0,1-1 0,0 1 0,-1-1 0,1 0 0,0 0 0,0 0 0,0 0 0,0 0 0,0 0 0,0-1 0,0 0 0,0 1 0,0-1 0,0 0 0,0-1 0,0 1 0,4-1 0,8-2 0,0-1 0,23-8 0,-23 6 0,12-5 0,-1-1 0,-1-2 0,0-1 0,43-33 0,-29 20 0,5-6 0,-25 19 0,30-19 0,-42 31 0,-8 4 0,1-1 0,0 0 0,0 0 0,0 0 0,0 0 0,0 0 0,0 0 0,0 0 0,0 0 0,0 0 0,0 1 0,0-1 0,0 0 0,0 0 0,0 0 0,0 0 0,0 0 0,0 0 0,0 0 0,0 1 0,0-1 0,0 0 0,0 0 0,0 0 0,0 0 0,0 0 0,0 0 0,0 0 0,0 0 0,0 1 0,1-1 0,-1 0 0,0 0 0,0 0 0,0 0 0,0 0 0,0 0 0,0 0 0,0 0 0,0 0 0,0 0 0,0 0 0,1 0 0,-1 0 0,0 0 0,0 0 0,0 0 0,0 0 0,0 0 0,0 0 0,0 0 0,0 0 0,1 0 0,-1 0 0,0 0 0,0 0 0,-6 10 0,-16 17 0,2 2 0,-22 39 0,36-58 0,1 0 0,1 0 0,0 1 0,1-1 0,0 1 0,0 0 0,1 0 0,0 0 0,1 0 0,1 0 0,0 19 0,0-28 0,1 0 0,-1 1 0,1-1 0,-1 0 0,1 0 0,0 1 0,-1-1 0,1 0 0,0 0 0,1 0 0,-1 0 0,3 4 0,-3-5 0,0 0 0,0-1 0,0 1 0,0 0 0,0 0 0,0-1 0,1 1 0,-1-1 0,0 1 0,0-1 0,0 1 0,1-1 0,-1 0 0,0 0 0,0 1 0,1-1 0,2 0 0,-1-1 0,1 0 0,0 0 0,-1 0 0,1 0 0,-1-1 0,1 1 0,-1-1 0,1 0 0,-1 0 0,0 0 0,0 0 0,0-1 0,0 1 0,4-6 0,10-13 0,0 0 0,-2-1 0,25-48 0,27-77 0,-63 137 0,31-71 0,-4-2 0,-3-1 0,19-100 0,-45 149 0,-2 35 0,0-1 0,0 1 0,0 0 0,0-1 0,0 1 0,0 0 0,0-1 0,0 1 0,-1 0 0,1-1 0,0 1 0,0 0 0,0-1 0,0 1 0,-1 0 0,1-1 0,0 1 0,0 0 0,-1 0 0,1-1 0,0 1 0,0 0 0,-1 0 0,1 0 0,0-1 0,-1 1 0,1 0 0,-1 0 0,0 0 0,0 0 0,0 1 0,0-1 0,0 0 0,0 1 0,1-1 0,-1 1 0,0-1 0,0 1 0,0 0 0,0-1 0,1 1 0,-1 0 0,0-1 0,1 1 0,-2 1 0,-12 15 0,1 1 0,1 1 0,0 0 0,2 0 0,0 1 0,1 1 0,1-1 0,0 1 0,-5 30 0,7-19 0,1 0 0,1 1 0,2-1 0,1 1 0,7 60 0,-1-63 0,10 39 0,-11-55 0,0 0 0,1 0 0,1-1 0,14 24 0,-17-31 0,1-2 0,1 1 0,-1 0 0,1-1 0,0 0 0,0 0 0,0 0 0,0 0 0,1-1 0,-1 0 0,1 0 0,0-1 0,0 1 0,8 1 0,-11-3 0,0-1 0,-1 1 0,1 0 0,0-1 0,1 0 0,-1 0 0,0 0 0,0 0 0,0 0 0,0-1 0,0 1 0,0-1 0,-1 0 0,1 0 0,0 0 0,0 0 0,0 0 0,-1-1 0,1 1 0,0-1 0,-1 0 0,0 0 0,1 0 0,-1 0 0,0 0 0,0 0 0,0 0 0,0-1 0,0 1 0,2-6 0,9-27 850,-9 18-5635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5:0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25623,'0'0'3784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5:1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1149 16879,'0'0'4650,"0"10"-4482,1 33 12,0-42-165,-1 1 1,0-1 0,1 0 0,-1 1 0,1-1-1,-1 0 1,1 0 0,0 0 0,-1 1-1,1-1 1,0 0 0,0 0 0,0 0 0,0 0-1,0 0 1,0-1 0,0 1 0,0 0-1,0 0 1,1-1 0,-1 1 0,0 0 0,0-1-1,1 0 1,-1 1 0,0-1 0,1 0-1,-1 1 1,0-1 0,1 0 0,-1 0 0,0 0-1,1 0 1,-1 0 0,0-1 0,2 1-1,3 0 62,5 0 63,1-1 0,-1 1 1,1-2-1,-1 0 1,0 0-1,0-1 0,0-1 1,0 0-1,12-6 1,-19 9-47,0-1 0,0 0 0,-1 0 0,1-1 0,0 1 0,-1-1 0,1 0 1,-1 0-1,0 0 0,0 0 0,0-1 0,-1 1 0,1-1 0,-1 0 0,0 0 1,0 0-1,0 0 0,0 0 0,-1 0 0,1 0 0,-1 0 0,0-1 0,0 1 0,-1 0 1,0-1-1,0-7 0,0 11-56,0 0 1,0-1 0,0 1-1,-1 0 1,1 0-1,0 0 1,-1 0-1,1 0 1,-1 0-1,1 0 1,-1 0 0,0 0-1,1 0 1,-1 0-1,0 0 1,0 0-1,0 0 1,0 1 0,1-1-1,-1 0 1,0 0-1,0 1 1,-1-1-1,1 1 1,0-1 0,0 1-1,0 0 1,0-1-1,0 1 1,0 0-1,-1 0 1,1 0-1,0-1 1,0 1 0,0 1-1,0-1 1,-3 0-1,-2 1 53,1 0 0,-1 0 0,0 1 0,1-1-1,-1 1 1,-4 3 0,4-3-45,1 1-1,0 0 1,0 0-1,1 0 1,-1 0-1,1 1 1,0 0-1,-1 0 1,2 0-1,-1 0 1,0 1-1,1 0 1,0-1 0,0 1-1,0 0 1,1 1-1,0-1 1,0 0-1,-2 8 1,3-6-4,0 0 0,0 1 0,1-1 0,0 0 1,1 0-1,-1 0 0,1 1 0,0-1 0,1 0 0,0 0 1,0-1-1,1 1 0,0 0 0,0-1 0,4 7 0,-4-7-8,0-1 0,1 0 0,0 0-1,0 0 1,1 0 0,-1 0 0,1-1-1,0 0 1,0 0 0,0 0 0,0-1-1,1 0 1,0 0 0,7 3 0,-4-3 9,-1-1 0,1 0 1,1 0-1,-1-1 0,0 0 1,0-1-1,0 0 1,0 0-1,10-2 0,3-2 42,0-1-1,-1-1 0,1-1 1,-1-1-1,-1-1 0,0 0 1,29-19-1,-1-5-24,-1-3 0,-2-1-1,-1-3 1,-3-1 0,-1-2 0,-2-2-1,-2-2 1,57-95 0,-54 71 13,-3-3 0,-3 0 0,-3-2 0,-4-1 0,30-148 0,-50 195-73,2-47 0,-8 67 0,0 1 0,0-1 0,-1 1 0,0 0 0,-1-1 0,0 1 0,-1 0 0,0 0 0,-5-11 0,8 18 0,-1 1 0,0 0 0,1-1 0,-1 1 0,0 0 0,0 0 0,0 0 0,0 0 0,0 0 0,0 0 0,0 0 0,0 0 0,0 0 0,0 0 0,-1 0 0,1 0 0,0 1 0,-1-1 0,1 1 0,0-1 0,-1 1 0,1-1 0,-3 1 0,2 0 0,-1 0 0,1 1 0,-1-1 0,1 1 0,0-1 0,-1 1 0,1 0 0,0 0 0,0 0 0,-1 0 0,1 0 0,-3 3 0,-4 3 0,1 1 0,0-1 0,0 1 0,0 1 0,-6 10 0,-5 11 0,2 0 0,0 2 0,3-1 0,0 2 0,-11 44 0,-32 175 0,47-193 0,2 1 0,3 0 0,4 104 0,2-136 0,3 1 0,8 35 0,-11-57 0,1 0 0,0 0 0,1 0 0,0 0 0,0 0 0,0 0 0,1-1 0,0 0 0,0 1 0,1-1 0,-1-1 0,1 1 0,1-1 0,7 7 0,-8-10 0,0 1 0,0-1 0,0 0 0,1 0 0,-1-1 0,0 0 0,1 0 0,-1 0 0,1 0 0,-1-1 0,1 0 0,-1 0 0,1-1 0,-1 1 0,9-3 0,1-1 0,1 0 0,-1-1 0,0 0 0,17-10 0,-9 3 0,0-1 0,-1-1 0,-1-1 0,31-27 0,-41 31 0,0 0 0,-1 0 0,0-1 0,-1 0 0,-1 0 0,0-1 0,0-1 0,-1 1 0,6-20 0,-11 28 0,-1-1 0,0 0 0,0 0 0,0 1 0,-1-1 0,0 0 0,0-8 0,0 13 0,0-1 0,0 1 0,-1 0 0,1-1 0,0 1 0,0-1 0,-1 1 0,1 0 0,-1-1 0,1 1 0,-1 0 0,0-1 0,1 1 0,-1 0 0,0 0 0,0 0 0,0-1 0,0 1 0,0 0 0,0 0 0,0 0 0,0 1 0,0-1 0,-1 0 0,1 0 0,0 1 0,-1-1 0,1 1 0,0-1 0,-1 1 0,1-1 0,0 1 0,-1 0 0,-1-1 0,-3 2 0,0 0 0,0 0 0,1 1 0,-1-1 0,0 1 0,1 0 0,0 1 0,-1-1 0,1 1 0,0 0 0,0 1 0,0-1 0,1 1 0,-1 0 0,1 0 0,0 0 0,-7 10 0,-2 3 0,0 2 0,1 0 0,-12 25 0,20-35 0,1 0 0,0 0 0,0 0 0,1 0 0,0 0 0,0 1 0,1-1 0,1 1 0,-1-1 0,1 1 0,1-1 0,0 1 0,0-1 0,1 0 0,3 11 0,-4-18 0,0 1 0,0-1 0,0 1 0,1-1 0,-1 0 0,1 0 0,-1 1 0,1-1 0,0 0 0,0 0 0,0 0 0,0-1 0,0 1 0,0 0 0,0-1 0,1 1 0,-1-1 0,0 0 0,1 0 0,0 0 0,-1 0 0,1 0 0,-1-1 0,1 1 0,0-1 0,-1 1 0,1-1 0,0 0 0,0 0 0,-1 0 0,1-1 0,0 1 0,4-2 0,6-2 0,-1 0 0,1-1 0,-1 0 0,0-1 0,17-11 0,13-11 0,45-39 0,-51 37 0,66-41 0,-70 51 0,-23 13 0,0 1 0,0 0 0,1 1 0,0 0 0,0 0 0,18-5 0,-27 10 0,0-1 0,1 1 0,-1 0 0,0 0 0,0 0 0,0 0 0,0 0 0,0 0 0,0 1 0,0-1 0,0 0 0,0 0 0,0 1 0,0-1 0,0 0 0,0 1 0,0-1 0,0 1 0,0 0 0,0-1 0,-1 1 0,1 0 0,0-1 0,1 2 0,-1 0 0,0 0 0,1 1 0,-1-1 0,0 0 0,0 1 0,-1-1 0,1 0 0,0 1 0,-1-1 0,1 3 0,0 6 0,-1 0 0,0 0 0,-2 18 0,-5 11 0,4-24 0,0 0 0,0 22 0,3-38 0,0 1 0,-1-1 0,1 0 0,0 1 0,0-1 0,0 0 0,0 1 0,0-1 0,0 1 0,0-1 0,0 0 0,0 1 0,0-1 0,0 0 0,0 1 0,0-1 0,0 0 0,1 1 0,-1-1 0,0 0 0,0 1 0,0-1 0,0 0 0,1 1 0,-1-1 0,0 0 0,0 0 0,0 1 0,1-1 0,-1 0 0,0 0 0,1 0 0,-1 1 0,0-1 0,1 0 0,-1 0 0,0 0 0,0 0 0,1 1 0,-1-1 0,1 0 0,-1 0 0,0 0 0,1 0 0,-1 0 0,0 0 0,1 0 0,-1 0 0,0 0 0,1 0 0,-1 0 0,0 0 0,1-1 0,-1 1 0,0 0 0,1 0 0,-1 0 0,0 0 0,1-1 0,20-15 0,-17 12 0,16-15 0,24-29 0,-28 30 0,1 0 0,24-21 0,-23 23 0,-12 11 0,0-1 0,0 1 0,0 0 0,0 1 0,1-1 0,0 1 0,0 1 0,0-1 0,13-4 0,-19 8 0,0 0 0,0 0 0,0 1 0,0-1 0,0 0 0,0 0 0,0 0 0,0 1 0,0-1 0,0 0 0,0 1 0,0-1 0,0 1 0,-1-1 0,1 1 0,0-1 0,0 1 0,0 0 0,-1 0 0,1-1 0,0 1 0,-1 0 0,1 0 0,-1 0 0,1-1 0,-1 1 0,1 0 0,-1 0 0,1 0 0,-1 0 0,0 0 0,0 0 0,1 0 0,-1 0 0,0 0 0,0 0 0,0 0 0,0 2 0,0 5 0,0 0 0,0 0 0,-3 13 0,2-17 0,-4 25 0,-2 15 0,7-44 0,0 1 0,0-1 0,-1 0 0,1 0 0,0 1 0,0-1 0,0 0 0,0 1 0,0-1 0,0 0 0,0 1 0,0-1 0,0 0 0,0 1 0,0-1 0,0 0 0,0 1 0,0-1 0,0 0 0,1 1 0,-1-1 0,0 0 0,0 1 0,0-1 0,0 0 0,1 0 0,-1 1 0,0-1 0,0 0 0,0 0 0,1 1 0,-1-1 0,0 0 0,1 0 0,-1 0 0,0 1 0,0-1 0,1 0 0,-1 0 0,0 0 0,1 0 0,-1 0 0,0 0 0,1 0 0,-1 0 0,0 0 0,1 0 0,-1 0 0,0 0 0,1 0 0,-1 0 0,0 0 0,1 0 0,-1 0 0,0 0 0,1 0 0,-1 0 0,0-1 0,0 1 0,1 0 0,-1 0 0,0 0 0,1 0 0,-1-1 0,0 1 0,20-19 0,-17 17 0,14-17 0,9-9 0,44-37 0,-69 64 0,1 0 0,-1 0 0,0 0 0,0 0 0,0 0 0,1 0 0,-1 1 0,0-1 0,1 1 0,-1-1 0,0 1 0,1-1 0,-1 1 0,1 0 0,-1 0 0,1-1 0,-1 1 0,1 0 0,1 1 0,-1-1 0,-1 1 0,0 0 0,1 0 0,-1-1 0,0 1 0,0 0 0,0 0 0,0 0 0,1 1 0,-1-1 0,-1 0 0,1 0 0,0 1 0,0-1 0,0 0 0,-1 1 0,1-1 0,0 2 0,26 70 0,-18-46 0,1-1 0,16 31 0,-23-53 0,0 0 0,0 0 0,1 0 0,0 0 0,0 0 0,0-1 0,0 0 0,1 0 0,-1 0 0,1 0 0,-1-1 0,1 0 0,0 0 0,0 0 0,0 0 0,0-1 0,1 0 0,-1 0 0,0 0 0,0-1 0,7 0 0,1 1 0,-1-2 0,0 1 0,0-2 0,0 1 0,0-2 0,0 0 0,0 0 0,14-7 0,-10 3 0,-1-1 0,-1 0 0,0-2 0,0 1 0,-1-2 0,17-16 0,-23 21 0,0-2 0,-1 1 0,0-1 0,-1 0 0,1 0 0,-2-1 0,1 1 0,-1-1 0,0 0 0,-1 0 0,0-1 0,2-13 0,-4 22 0,-1 0 0,0 0 0,0 0 0,0 0 0,1 0 0,-1 0 0,0 0 0,-1 0 0,1 0 0,0 0 0,0 0 0,0 0 0,0 0 0,-1 1 0,1-1 0,-1 0 0,1 0 0,0 0 0,-1 0 0,0-1 0,0 2 0,1 0 0,-1-1 0,0 1 0,1 0 0,-1 0 0,0-1 0,1 1 0,-1 0 0,0 0 0,1 0 0,-1 0 0,0 0 0,1 0 0,-1 0 0,0 0 0,1 0 0,-1 0 0,0 0 0,1 1 0,-1-1 0,-1 0 0,-2 3 0,-1-1 0,0 0 0,0 1 0,1 0 0,-8 7 0,-1 1 0,1 1 0,0 0 0,0 1 0,2 0 0,-1 1 0,-8 16 0,16-25 0,0 1 0,0 0 0,0 1 0,1-1 0,0 0 0,0 1 0,1-1 0,-1 1 0,2-1 0,-1 1 0,1-1 0,0 1 0,0 0 0,0-1 0,1 1 0,0 0 0,1-1 0,3 11 0,-4-15 0,0 0 0,-1-1 0,1 1 0,0-1 0,1 1 0,-1-1 0,0 0 0,0 1 0,1-1 0,-1 0 0,0 0 0,1 0 0,0 0 0,-1 0 0,1 0 0,-1 0 0,1 0 0,0-1 0,0 1 0,-1-1 0,1 1 0,0-1 0,0 0 0,0 0 0,-1 0 0,1 0 0,0 0 0,0 0 0,0 0 0,-1 0 0,1-1 0,0 1 0,2-2 0,6-1 0,0 0 0,0-1 0,0 0 0,11-7 0,83-55 0,21-10 0,-125 75 0,1 1 0,-1 0 0,1-1 0,-1 1 0,1 0 0,-1 0 0,1-1 0,0 1 0,-1 0 0,1 0 0,-1 0 0,1 0 0,-1 0 0,1 0 0,0 0 0,-1 0 0,1 0 0,-1 0 0,1 0 0,0 0 0,-1 1 0,1-1 0,-1 0 0,1 0 0,-1 0 0,1 1 0,-1-1 0,1 0 0,0 1 0,0 0 0,-1 0 0,1 1 0,0-1 0,-1 0 0,1 0 0,-1 0 0,1 1 0,-1-1 0,0 0 0,1 1 0,-1-1 0,0 2 0,1 8 0,-2-1 0,-1 19 0,1-22 0,-5 26 0,4-27 0,0 0 0,1 0 0,0 0 0,0 1 0,1-1 0,0 9 0,0-15 0,0 0 0,1 1 0,-1-1 0,0 0 0,0 1 0,1-1 0,-1 0 0,0 1 0,1-1 0,-1 0 0,1 0 0,-1 0 0,0 1 0,1-1 0,-1 0 0,0 0 0,1 0 0,-1 0 0,1 0 0,-1 0 0,1 0 0,-1 0 0,0 0 0,1 0 0,-1 0 0,1 0 0,-1 0 0,0 0 0,1 0 0,-1 0 0,1 0 0,-1 0 0,0-1 0,1 1 0,-1 0 0,0 0 0,1 0 0,-1-1 0,0 1 0,1 0 0,-1-1 0,0 1 0,1-1 0,20-12 0,-19 11 0,134-95 0,-125 88 0,-6 6 0,0-1 0,0 1 0,0 0 0,0 0 0,7-3 0,-11 5 0,0 1 0,1 0 0,-1 0 0,0-1 0,0 1 0,0 0 0,0 0 0,1 0 0,-1 0 0,0 0 0,0 0 0,0 0 0,0 1 0,1-1 0,-1 0 0,0 1 0,0-1 0,0 1 0,0-1 0,0 1 0,0-1 0,0 1 0,0 0 0,0 0 0,0-1 0,0 1 0,-1 0 0,1 0 0,0 0 0,-1 0 0,2 2 0,13 25 0,-12-22 0,0 0 0,1 1 0,0-1 0,0 0 0,6 7 0,-8-11 0,-1-1 0,1 1 0,0-1 0,0 0 0,0 1 0,0-1 0,0 0 0,0 0 0,1 0 0,-1 0 0,0-1 0,0 1 0,1-1 0,-1 1 0,0-1 0,1 0 0,-1 0 0,1 0 0,-1 0 0,4-1 0,5-1 0,-1-1 0,1 0 0,-1-1 0,0 0 0,0-1 0,0 0 0,-1 0 0,0-1 0,0 0 0,0-1 0,-1 0 0,0 0 0,8-10 0,12-15 0,47-71 0,-63 86 0,17-30 0,-1-2 0,-3 0 0,-2-2 0,-2-1 0,-2 0 0,-3-2 0,10-56 0,-23 84 0,-6 17 0,2 9 0,1 0 0,-1 0 0,1 0 0,0 0 0,-1 1 0,1-1 0,-1 0 0,1 0 0,-1 0 0,1 0 0,0 0 0,-1 0 0,1 1 0,0-1 0,-1 0 0,1 0 0,0 1 0,-1-1 0,1 0 0,0 0 0,-1 1 0,1-1 0,0 0 0,0 1 0,-1 0 0,-5 6 0,1 0 0,0 1 0,0 0 0,1 0 0,-7 16 0,-13 47 0,9-13 0,2 1 0,2 0 0,-4 87 0,14-130 0,-1 23 0,3 63 0,0-91 0,1 1 0,0-1 0,0 1 0,1-1 0,1 0 0,0 0 0,0-1 0,1 1 0,0-1 0,8 11 0,-12-19 36,1 1 1,0-1-1,1 0 1,-1 0-1,0 0 1,0 0-1,1 0 0,0 0 1,-1-1-1,1 1 1,0-1-1,-1 1 1,1-1-1,0 0 0,0 0 1,0-1-1,0 1 1,0 0-1,0-1 1,0 0-1,1 0 1,-1 0-1,0 0 0,0 0 1,0-1-1,3 0 1,3-1-652,-1-1 0,0 0 0,0 0 1,0-1-1,0 0 0,0 0 0,9-8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2:30.4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208 11 6424,'0'0'672,"-69"-10"-416,41 14-88,-2-2 0,4 2-40,4-2 8,3 6-88,5-6 16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5:1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25623,'0'0'7136,"95"50"-7136,-55-38 0,3 0 0,-7-6 0,-6-4 0,-6 2 0,-7-4 0,-5 0 0,-4-4 0,-2 2 0,-2-2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5:2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1222 9648,'0'0'8469,"10"-6"-8059,-10 6-400,7-4 71,0 0-1,0 0 1,-1-1-1,0 0 0,0 0 1,0 0-1,0-1 1,-1 1-1,0-2 1,6-9-1,18-35 829,-3-1 0,33-97 0,13-118 2407,-72 264-3275,7-28 1247,12-37 0,-19 68-1259,0-1 0,1 0 1,-1 1-1,0-1 0,1 1 0,-1-1 1,0 1-1,1-1 0,-1 1 1,0-1-1,1 1 0,-1 0 0,1-1 1,-1 1-1,1-1 0,-1 1 1,1 0-1,-1 0 0,1-1 0,0 1 1,-1 0-1,1 0 0,-1 0 0,1-1 1,0 1-1,-1 0 0,1 0 1,-1 0-1,1 0 0,0 0 0,-1 0 1,1 0-1,-1 0 0,1 1 0,0-1 1,-1 0-1,1 0 0,-1 0 1,1 1-1,-1-1 0,1 0 0,-1 1 1,1-1-1,0 1 0,2 1 47,0 0 0,0 0 0,0 1-1,0-1 1,0 1 0,2 3 0,9 12 91,-1 1 1,-2 1-1,0-1 1,0 2-1,8 27 1,-7-12 133,-1 0 0,9 56 0,-19-82-237,1 0 0,-1 0 0,-1 1 1,0-1-1,-1 1 0,0-1 0,-4 19 0,4-26-51,0 0 0,0 0 0,0 0-1,0-1 1,0 1 0,-1 0 0,1-1-1,-1 1 1,0-1 0,0 1-1,0-1 1,0 0 0,0 0 0,-1 0-1,1 0 1,0 0 0,-1-1 0,0 1-1,1-1 1,-1 0 0,0 1 0,0-1-1,1-1 1,-1 1 0,0 0 0,0-1-1,0 1 1,0-1 0,0 0 0,0 0-1,-5 0 1,-5-2-13,0 0 0,0 0 0,0-2 0,1 1 0,-1-2 0,1 0 0,0 0 0,0-1 0,-20-14 0,16 15 0,15 5 0,-1 0 0,1 0 0,0 0 0,0 0 0,0-1 0,0 1 0,0 0 0,0-1 0,0 1 0,0 0 0,0-1 0,0 1 0,0-1 0,0 0 0,0 1 0,1-1 0,-1 0 0,0 1 0,0-1 0,1 0 0,-1 0 0,0 0 0,1 0 0,-1 0 0,1 0 0,-1 0 0,0-1 0,1 1 0,1 1 0,-1-1 0,0 1 0,1-1 0,-1 1 0,1-1 0,-1 1 0,1-1 0,-1 1 0,1-1 0,-1 1 0,1 0 0,-1-1 0,1 1 0,-1 0 0,1 0 0,0-1 0,-1 1 0,1 0 0,-1 0 0,1 0 0,0 0 0,1 0 0,21-4 0,-15 3 0,161-36 0,-145 30 0,-1-2 0,0 0 0,0-1 0,-1-1 0,25-17 0,-1-5 0,-1-2 0,-2-3 0,-2-1 0,-1-2 0,-2-1 0,-2-2 0,57-91 0,-59 74 0,-2-2 0,24-66 0,-52 118 0,1 0 0,-1 0 0,-1 0 0,0 0 0,3-23 0,0 9 0,-7 24 0,-2 9 0,-3 13 0,-63 393 0,52-319 0,-4 0 0,-37 104 0,45-157 0,6-26 0,7-15 0,-1-1 0,1 1 0,0-1 0,-1 1 0,1-1 0,0 1 0,-1-1 0,1 0 0,0 1 0,-1-1 0,1 1 0,-1-1 0,1 0 0,-1 1 0,1-1 0,-1 0 0,1 0 0,-1 1 0,1-1 0,-1 0 0,1 0 0,-1 0 0,0 0 0,1 1 0,-1-1 0,1 0 0,-1 0 0,1 0 0,-1 0 0,0 0 0,0-1 0,1 0 0,0-1 0,0 1 0,1-1 0,-1 1 0,0-1 0,1 1 0,-1-1 0,1 1 0,0 0 0,-1-1 0,1 1 0,0 0 0,1-2 0,0-1 0,9-19 0,2 0 0,1 0 0,1 2 0,0-1 0,2 2 0,0 0 0,30-25 0,-44 42 0,1-1 0,0 1 0,0 1 0,0-1 0,1 1 0,-1-1 0,1 1 0,6-2 0,-10 4 0,1 0 0,-1 0 0,1-1 0,0 1 0,-1 0 0,1 0 0,-1 1 0,1-1 0,-1 0 0,1 0 0,0 1 0,-1-1 0,1 1 0,-1 0 0,0-1 0,1 1 0,-1 0 0,1 0 0,-1 0 0,0 0 0,0 0 0,0 0 0,0 0 0,1 0 0,-1 0 0,-1 1 0,1-1 0,1 3 0,6 9 0,-1 1 0,-1 1 0,-1-1 0,0 1 0,3 16 0,12 34 0,-20-63 0,1 0 0,0 0 0,-1-1 0,1 1 0,0 0 0,0-1 0,0 1 0,0-1 0,1 1 0,-1-1 0,0 1 0,1-1 0,-1 0 0,1 0 0,-1 1 0,1-1 0,0 0 0,-1-1 0,1 1 0,0 0 0,0 0 0,-1-1 0,1 1 0,0-1 0,0 1 0,0-1 0,0 0 0,0 0 0,0 0 0,0 0 0,-1 0 0,1 0 0,0-1 0,0 1 0,3-1 0,5-3 0,1 0 0,-1-1 0,0 0 0,0 0 0,9-7 0,0 0 0,25-9 0,-32 16 0,1-1 0,-1 0 0,18-12 0,-30 17 0,1 0 0,0 1 0,0-1 0,-1 0 0,1 1 0,0-1 0,0 1 0,0-1 0,0 1 0,0-1 0,0 1 0,0 0 0,0-1 0,0 1 0,0 0 0,0 0 0,0 0 0,0 0 0,0 0 0,0 0 0,1 0 0,-1 0 0,1 1 0,-1-1 0,-1 1 0,1-1 0,-1 1 0,1 0 0,-1 0 0,1-1 0,-1 1 0,1 0 0,-1 0 0,0-1 0,1 1 0,-1 0 0,0 0 0,0 0 0,0 0 0,0-1 0,0 1 0,0 0 0,0 0 0,0 0 0,0 0 0,0 0 0,0-1 0,0 1 0,0 0 0,-1 0 0,0 1 0,-2 13 0,0 0 0,0 1 0,0 25 0,3-37 0,0 0 0,0 0 0,0 0 0,0-1 0,1 1 0,-1 0 0,1-1 0,0 1 0,1 0 0,-1-1 0,0 1 0,1-1 0,0 0 0,0 1 0,0-1 0,0 0 0,0 0 0,1 0 0,-1 0 0,1-1 0,4 4 0,-6-5 0,1 0 0,0 0 0,0-1 0,0 1 0,0 0 0,0-1 0,0 1 0,0-1 0,0 1 0,0-1 0,1 0 0,-1 0 0,0 0 0,0 0 0,0-1 0,0 1 0,0 0 0,0-1 0,0 0 0,0 1 0,0-1 0,0 0 0,0 0 0,0 0 0,0 0 0,-1 0 0,3-2 0,-2 1 0,0 1 0,0-1 0,0 0 0,-1 0 0,1 0 0,0 0 0,-1-1 0,1 1 0,-1 0 0,0-1 0,0 1 0,0-1 0,0 1 0,0-1 0,0 1 0,-1-1 0,0 0 0,1 1 0,-1-1 0,0-5 0,-1-1 0,0-1 0,-1 1 0,0 0 0,-1 0 0,-6-15 0,8 21 0,-1-1 0,0 1 0,0 0 0,0 0 0,-1 0 0,1 0 0,-1 0 0,1 0 0,-1 1 0,0-1 0,0 1 0,0 0 0,0 0 0,-1 0 0,1 0 0,0 0 0,-5 0 0,6 1 0,0 1 0,0 0 0,0-1 0,-1 1 0,1 0 0,0 0 0,0 1 0,0-1 0,-1 0 0,1 1 0,-4 1 0,6-2 0,-1 0 0,0 0 0,0 0 0,1 1 0,-1-1 0,0 0 0,1 1 0,-1-1 0,0 0 0,1 1 0,-1-1 0,1 1 0,-1-1 0,1 1 0,-1-1 0,1 1 0,-1-1 0,1 1 0,-1 0 0,1-1 0,0 1 0,-1 0 0,1-1 0,0 1 0,-1 0 0,1-1 0,0 1 0,0 0 0,0 0 0,0-1 0,0 1 0,0 0 0,0 0 0,0-1 0,0 2 0,3 0 0,1-1 0,0 1 0,-1-1 0,1 0 0,0 0 0,0 0 0,0-1 0,5 1 0,14-1 0,-1 0 0,1-2 0,-1 0 0,35-10 0,15-5 0,30-5 0,-92 20 0,-5 1 0,-1 0 0,1 0 0,0 1 0,0 0 0,-1 0 0,1 0 0,5 1 0,-8-1 0,0 1 0,0 0 0,0 0 0,0 0 0,0 0 0,0 0 0,0 1 0,-1-1 0,1 1 0,0-1 0,-1 1 0,1-1 0,-1 1 0,0 0 0,1 0 0,-1-1 0,0 1 0,1 4 0,3 5 0,-2 1 0,1-1 0,-1 1 0,-1 0 0,0-1 0,-1 1 0,0 23 0,-1-18 0,1-1 0,0 0 0,6 22 0,-7-37 0,0-1 0,0 1 0,0 0 0,0-1 0,1 1 0,-1 0 0,0-1 0,0 1 0,1 0 0,-1-1 0,0 1 0,1-1 0,-1 1 0,0 0 0,1-1 0,-1 1 0,1-1 0,-1 1 0,1-1 0,-1 1 0,1-1 0,0 0 0,-1 1 0,1-1 0,-1 0 0,1 1 0,0-1 0,-1 0 0,1 0 0,0 0 0,-1 1 0,1-1 0,0 0 0,0 0 0,-1 0 0,1 0 0,0 0 0,-1 0 0,1-1 0,0 1 0,-1 0 0,1 0 0,0 0 0,-1-1 0,1 1 0,0 0 0,-1 0 0,1-1 0,-1 1 0,1-1 0,0 1 0,-1-1 0,1 0 0,6-5 0,0 1 0,-1-2 0,9-10 0,-5 6 0,82-86 0,-91 96 0,1 0 0,-1-1 0,0 1 0,1 0 0,-1-1 0,1 1 0,-1 0 0,1 0 0,0 0 0,-1 1 0,1-1 0,0 0 0,-1 1 0,1-1 0,0 1 0,0-1 0,0 1 0,0 0 0,2 0 0,-3 0 0,0 1 0,1-1 0,-1 1 0,0 0 0,1 0 0,-1-1 0,0 1 0,0 0 0,1 0 0,-1 1 0,0-1 0,0 0 0,0 0 0,0 0 0,-1 1 0,1-1 0,0 0 0,0 1 0,-1-1 0,1 1 0,-1-1 0,1 1 0,-1 2 0,5 10 0,-3-5 0,0 0 0,1-1 0,0 1 0,0-1 0,1 0 0,0 0 0,0 0 0,1-1 0,0 1 0,10 10 0,-9-13 0,-5-3 0,1-1 0,-1 1 0,0-1 0,1 1 0,-1-1 0,0 0 0,1 0 0,-1 0 0,1 1 0,0-2 0,-1 1 0,1 0 0,0 0 0,0 0 0,0-1 0,-1 1 0,1-1 0,0 0 0,0 1 0,0-1 0,0 0 0,0 0 0,0 0 0,0 0 0,-1-1 0,1 1 0,0 0 0,0-1 0,3-1 0,5-3 0,0 0 0,-1 0 0,0-1 0,0-1 0,0 0 0,-1 0 0,0 0 0,-1-1 0,1 0 0,11-18 0,0-4 0,0-1 0,15-35 0,-13 17 0,-2-1 0,24-100 0,5-110 0,-14 64 0,-32 186 0,6-36 0,-8 43 0,1-1 0,-1 1 0,0 0 0,0-1 0,0 1 0,-1-1 0,1 1 0,-1 0 0,-2-7 0,3 10 0,0 0 0,0 0 0,0 0 0,0-1 0,0 1 0,0 0 0,-1 0 0,1 0 0,0 0 0,0 0 0,0 0 0,0 0 0,0 0 0,0 0 0,0 0 0,-1 0 0,1 0 0,0 0 0,0 0 0,0 0 0,0 0 0,0 0 0,0 0 0,-1 0 0,1 0 0,0 0 0,0 0 0,0 0 0,0 0 0,0 0 0,0 0 0,-1 0 0,1 0 0,0 0 0,0 0 0,0 0 0,0 0 0,0 0 0,0 0 0,0 1 0,0-1 0,0 0 0,-1 0 0,1 0 0,0 0 0,-7 9 0,-5 11 0,0 5 0,2 1 0,0 1 0,2-1 0,1 1 0,1 1 0,-4 46 0,5 170 0,5-236 0,1 23 0,1 1 0,8 33 0,-7-50 0,1 0 0,0 1 0,1-1 0,1-1 0,0 1 0,10 14 0,-15-26 0,2 0 0,-1 0 0,0 0 0,0 0 0,1 0 0,0-1 0,-1 0 0,1 1 0,0-1 0,0 0 0,0 0 0,1-1 0,-1 1 0,0-1 0,5 2 0,-2-1 0,0-1 0,-1-1 0,1 1 0,0-1 0,-1 0 0,1 0 0,0 0 0,11-3 0,-2-1 0,1-1 0,-1-1 0,0 0 0,0-1 0,26-17 0,-17 8 0,-6 4 0,0 1 0,1 0 0,25-10 0,-44 21 0,1 0 0,-1 0 0,0 0 0,0 0 0,0 0 0,0 0 0,1 0 0,-1-1 0,0 1 0,0 0 0,0 0 0,1 0 0,-1 0 0,0 0 0,0 0 0,0 0 0,1 0 0,-1 0 0,0 0 0,0 0 0,0 0 0,0 0 0,1 1 0,-1-1 0,0 0 0,0 0 0,0 0 0,1 0 0,-1 0 0,0 0 0,0 0 0,0 0 0,0 1 0,0-1 0,1 0 0,-1 0 0,0 0 0,0 0 0,0 0 0,0 1 0,0-1 0,0 0 0,0 0 0,0 0 0,1 1 0,-3 12 0,-12 18 0,12-28 0,-2 7 0,-38 85 0,38-83 0,0 1 0,0 0 0,2-1 0,-1 1 0,0 25 0,3-37 0,0 0 0,0 0 0,0 0 0,0 0 0,0 0 0,0 0 0,0 0 0,1 0 0,-1 0 0,0 0 0,0 0 0,1 0 0,-1 0 0,1 0 0,-1 0 0,1 0 0,-1 0 0,1 0 0,0 0 0,-1-1 0,1 1 0,0 0 0,-1 0 0,3 0 0,-2 0 0,1-1 0,-1 0 0,0 0 0,1 1 0,-1-1 0,0 0 0,1 0 0,-1 0 0,1 0 0,-1-1 0,0 1 0,1 0 0,-1-1 0,1 1 0,1-2 0,4-1 0,0 0 0,-1-1 0,1 0 0,-1-1 0,9-7 0,-3 0 0,-2-1 0,0 0 0,0 0 0,-1-1 0,-1 0 0,0 0 0,-1-1 0,0 0 0,8-31 0,-2-5 0,10-94 0,-17 87 0,-2-1 0,-3 1 0,-3-1 0,-16-106 0,18 165 0,0-1 0,0 0 0,0 0 0,0 0 0,-1 0 0,1 1 0,0-1 0,-1 0 0,1 0 0,0 1 0,-1-1 0,1 0 0,-1 1 0,1-1 0,-1 0 0,0 0 0,1 1 0,-1 0 0,1 0 0,0 0 0,-1-1 0,1 1 0,0 0 0,-1 0 0,1 0 0,0 0 0,-1 0 0,1 0 0,0 0 0,-1 1 0,1-1 0,0 0 0,-1 0 0,1 0 0,0 0 0,-1 0 0,1 0 0,0 1 0,-1-1 0,1 0 0,0 0 0,0 0 0,-1 1 0,1-1 0,-2 3 0,-1-1 0,1 1 0,0 0 0,0 0 0,1 0 0,-1 0 0,-1 5 0,-4 12 0,1 1 0,1 0 0,1-1 0,1 1 0,1 1 0,1-1 0,2 34 0,25 153 0,-23-187 0,57 249 0,-55-250-3935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5:3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10448,'0'0'5817,"-4"13"-5085,-10 51 340,3 1 1,-5 106 0,12 150 1871,4-225-1989,0-87-803,0 34 1081,1 0 1,2 0-1,9 42 0,-12-85-1224,6 17 2392,-5-17-2361,0 0 1,-1 0-1,1 0 1,0 0-1,-1 0 1,1 0 0,0 0-1,-1-1 1,1 1-1,0 0 1,-1 0-1,1-1 1,-1 1-1,1 0 1,0-1 0,-1 1-1,1 0 1,-1-1-1,1 1 1,-1-1-1,1 1 1,-1-1 0,0 0-1,1 1 1,-1-1-1,0 1 1,1-2-1,29-36-31,30-53 0,9-11-10,-56 86 1,0 0-1,1 0 1,29-23-1,-42 37 1,0 1 0,1 0 0,-1 0 0,1 0 0,0 0 0,-1 0 0,1 0 0,0 0 0,0 1 0,0-1 0,-1 0 0,1 1 0,0 0 0,0-1 0,0 1 0,0 0 0,0 0 0,0 0 0,0 0 0,0 0 0,-1 1 0,3-1 0,-1 2 0,-1-1 0,1 0 0,-1 1 0,1-1 0,-1 1 0,0 0 0,0 0 0,0 0 0,0 0 0,0 0 0,0 0 0,-1 1 0,3 3 0,2 5 0,0 1 0,-1 0 0,-1 0 0,0 0 0,4 21 0,-6-17 0,0 1 0,-1 0 0,0-1 0,-2 1 0,0 0 0,0 0 0,-2-1 0,-6 24 0,7-31 0,-1 1 0,-1-1 0,1 0 0,-1 1 0,-1-2 0,0 1 0,0-1 0,-1 1 0,0-1 0,0-1 0,-1 1 0,0-1 0,0-1 0,0 1 0,-16 9 0,21-14 0,-1-1 0,1 0 0,-1 0 0,1 0 0,-1 0 0,1-1 0,-1 1 0,1-1 0,-1 1 0,1-1 0,-1 0 0,0 0 0,1 0 0,-1-1 0,0 1 0,1 0 0,-1-1 0,1 0 0,-1 1 0,-3-3 0,-2-2 0,0 1 0,0-2 0,0 1 0,-10-10 0,-7-6 0,24 21 0,1 0 0,-1-1 0,0 1 0,1-1 0,-1 1 0,1 0 0,-1-1 0,1 1 0,-1-1 0,1 1 0,-1-1 0,1 0 0,-1 1 0,1-1 0,0 1 0,-1-1 0,1 0 0,0 1 0,0-1 0,-1 0 0,1 0 0,0 1 0,0-2 0,0 1 0,0 1 0,1-1 0,-1 0 0,1 1 0,-1-1 0,0 1 0,1-1 0,-1 1 0,1-1 0,0 1 0,-1-1 0,1 1 0,-1 0 0,1-1 0,-1 1 0,1 0 0,0-1 0,-1 1 0,2 0 0,40-9 0,-36 8 0,236-48 0,-208 40 0,-10 3 0,0-1 0,0-1 0,-1 0 0,29-17 0,-23 10 0,-19 10 0,0 0 0,-1-1 0,13-9 0,-16 9 0,0 1 0,0-1 0,0 0 0,0-1 0,8-13 0,-13 18 0,1 0 0,-1 0 0,0-1 0,0 1 0,0-1 0,0 1 0,-1 0 0,1-1 0,-1 1 0,1-1 0,-1 1 0,0-1 0,0 0 0,0 1 0,0-1 0,-1 1 0,1-1 0,-1 1 0,1-1 0,-1 1 0,0-1 0,0 1 0,0 0 0,-1-3 0,1 4 0,0 0 0,0 0 0,0 0 0,0 0 0,0 0 0,0 1 0,0-1 0,-1 0 0,1 1 0,0-1 0,0 0 0,-1 1 0,1 0 0,0-1 0,-1 1 0,1 0 0,0-1 0,-1 1 0,1 0 0,0 0 0,-1 0 0,1 0 0,0 0 0,-1 1 0,1-1 0,-1 0 0,1 1 0,0-1 0,0 1 0,-1-1 0,-1 2 0,-3 1 0,0 0 0,1 0 0,-1 0 0,1 1 0,-8 5 0,8-3 0,0 0 0,0-1 0,1 2 0,-1-1 0,1 0 0,1 1 0,-1 0 0,1 0 0,0 0 0,1 0 0,0 0 0,0 1 0,0-1 0,1 1 0,0-1 0,1 1 0,-1-1 0,1 1 0,1 0 0,1 8 0,1 7 0,2 1 0,1-1 0,0 1 0,2-1 0,10 22 0,-13-35 0,0-1 0,0 0 0,1 0 0,0 0 0,1 0 0,-1-1 0,2 0 0,-1-1 0,1 1 0,0-1 0,1-1 0,-1 0 0,2 0 0,-1-1 0,19 9 0,-20-11 0,0-1 0,0 1 0,0-1 0,1-1 0,-1 1 0,1-2 0,-1 1 0,1-1 0,-1 0 0,1-1 0,-1 0 0,1 0 0,-1-1 0,0 0 0,0 0 0,0-1 0,0 0 0,0-1 0,0 1 0,7-7 0,-8 6 77,-1 0 1,-1-1-1,1 1 0,-1-1 0,0-1 1,0 1-1,0-1 0,-1 0 0,0 0 1,6-10-1,-8 10-609,1 0 1,-1 1-1,-1-1 0,1 0 1,-1 0-1,0 0 1,0 0-1,-1-8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5:4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1040 10544,'0'0'4721,"10"-7"-3966,12-11-180,0 0 0,-1-1 0,-1-1 0,18-25 0,-33 38-174,0 0 0,0 1 0,0-1 0,1 1 0,11-9 0,-13 18 803,-2 9-769,-2 17-140,-48 523 1959,31-392-1685,6-93-258,7-43 62,0 1 0,0 28-1,4-115 913,11-265 231,3 237-1092,4 0 0,3 1 0,5 2 0,41-98 0,-64 179-377,0 0-1,0 0 1,0 0-1,6-7 1,-9 12-45,1 1 0,-1-1 1,0 0-1,1 1 1,-1-1-1,1 0 0,-1 1 1,1-1-1,-1 1 0,1-1 1,0 1-1,-1-1 0,1 1 1,0-1-1,-1 1 1,1 0-1,0-1 0,-1 1 1,1 0-1,0-1 0,0 1 1,0 0-1,-1 0 0,1 0 1,0 0-1,0 0 1,-1 0-1,1 0 0,0 0 1,0 0-1,0 0 0,-1 0 1,1 1-1,0-1 1,0 0-1,-1 1 0,1-1 1,0 0-1,-1 1 0,1-1 1,0 1-1,-1-1 0,1 1 1,0-1-1,-1 1 1,1-1-1,-1 1 0,1 0 1,-1 0-1,6 7-2,-2 0 0,1 1 0,-1-1 0,-1 1 0,6 17 0,7 49 0,-16-73 0,5 21 0,-2 0 0,0 1 0,-2-1 0,-1 1 0,-1 0 0,-4 29 0,4-49 0,0 0 0,0-1 0,0 0 0,0 1 0,-1-1 0,1 0 0,-1 0 0,0 1 0,0-2 0,0 1 0,-1 0 0,1 0 0,-1-1 0,1 1 0,-1-1 0,0 1 0,0-1 0,0 0 0,0 0 0,-5 2 0,0-1 0,0-1 0,0 1 0,0-1 0,-1-1 0,1 0 0,-1 0 0,-13 0 0,20-3 0,6-2 0,7-2 0,24-9 0,-2-1 0,0-1 0,48-35 0,-34 22 0,25-15 0,-2-3 0,-2-4 0,67-65 0,-123 102 0,-12 14 0,1 1 0,-1 0 0,0-1 0,0 1 0,0 0 0,0 0 0,0-1 0,0 1 0,0 0 0,0-1 0,1 1 0,-1 0 0,0 0 0,0-1 0,0 1 0,0 0 0,-1-1 0,1 1 0,0 0 0,0 0 0,0-1 0,0 1 0,0 0 0,0-1 0,0 1 0,0 0 0,-1 0 0,1-1 0,0 1 0,0 0 0,0 0 0,-1-1 0,1 1 0,0 0 0,0 0 0,-1 0 0,1 0 0,0-1 0,0 1 0,-1 0 0,1 0 0,0 0 0,0 0 0,-1 0 0,1 0 0,0 0 0,-1 0 0,1 0 0,0 0 0,-1 0 0,1 0 0,0 0 0,0 0 0,-1 0 0,1 0 0,0 0 0,-1 0 0,1 0 0,-1 0 0,7 2 0,0-1 0,-1 1 0,0 0 0,10 5 0,6 2 0,-13-6 0,-1 0 0,0 0 0,0 1 0,0 0 0,0 1 0,0 0 0,-1 0 0,0 0 0,0 0 0,-1 1 0,1 0 0,-1 0 0,0 1 0,-1-1 0,1 1 0,-2 0 0,6 12 0,0 3 0,-2 0 0,-1 1 0,0 0 0,3 39 0,-9-58 0,1-1 0,0 1 0,-1 0 0,1 0 0,0 0 0,1-1 0,-1 1 0,1 0 0,-1-1 0,4 4 0,-4-6 0,0 1 0,0-1 0,0 0 0,1 0 0,-1-1 0,0 1 0,1 0 0,-1 0 0,0-1 0,1 1 0,-1-1 0,1 1 0,-1-1 0,1 1 0,0-1 0,-1 0 0,1 0 0,-1 0 0,1 0 0,-1 0 0,1 0 0,0 0 0,-1-1 0,1 1 0,-1 0 0,3-2 0,9-2 0,0 0 0,-1-1 0,1-1 0,-1 0 0,20-15 0,53-46 0,-11 6 0,-65 55 0,-7 4 0,0 0 0,0 0 0,0 1 0,1-1 0,-1 1 0,1-1 0,-1 1 0,1 0 0,0 0 0,0 0 0,4-1 0,-6 3 0,0 1 0,0-1 0,0 0 0,0 0 0,0 1 0,0-1 0,-1 1 0,1-1 0,0 1 0,-1-1 0,1 1 0,-1 0 0,1-1 0,-1 1 0,0 3 0,1-2 0,2 10 0,0 1 0,1-1 0,0 0 0,0 0 0,7 13 0,-10-24 0,0 0 0,1 1 0,-1-1 0,0 0 0,1 0 0,-1 0 0,1 0 0,0 0 0,-1-1 0,1 1 0,0 0 0,0-1 0,0 0 0,0 1 0,1-1 0,-1 0 0,0 0 0,0 0 0,1 0 0,-1 0 0,1-1 0,-1 1 0,1-1 0,-1 0 0,1 1 0,-1-1 0,1 0 0,3-1 0,-5 1 0,0-1 0,0 0 0,0 1 0,0-1 0,0 1 0,-1-1 0,1 0 0,0 0 0,0 1 0,0-1 0,-1 0 0,1 0 0,-1 0 0,1 0 0,0 0 0,-1 0 0,0 0 0,1 0 0,-1 0 0,0 0 0,1 0 0,-1 0 0,0 0 0,0-1 0,0 1 0,0 0 0,0 0 0,0-2 0,-3-36 0,3 35 0,-1-2 0,1 1 0,-1-1 0,0 0 0,-1 1 0,1-1 0,-1 1 0,0 0 0,0 0 0,-1 0 0,0 0 0,0 0 0,0 0 0,0 0 0,-1 1 0,0 0 0,1 0 0,-2 0 0,1 0 0,0 1 0,-1-1 0,0 1 0,1 0 0,-1 0 0,0 1 0,-8-3 0,-6-2 0,18 3 0,10-1 0,23-1 0,1 1 0,1 1 0,38 2 0,-65 2 0,1 0 0,-1 1 0,1 0 0,-1 0 0,0 0 0,0 1 0,1 0 0,-1 1 0,-1 0 0,1 0 0,0 0 0,-1 1 0,1 0 0,6 6 0,-5-3 0,-1 0 0,0 1 0,0 0 0,-1 0 0,0 1 0,0 0 0,-1 0 0,0 0 0,4 12 0,1 8 0,-2 1 0,0 1 0,-3-1 0,0 1 0,1 55 0,-6-1 0,-18 147 0,17-222 0,0-5 0,1 0 0,-1 1 0,0-1 0,0 0 0,-1 0 0,1 0 0,-1 0 0,-4 7 0,6-12 0,0 0 0,0 0 0,0 1 0,0-1 0,0 0 0,0 0 0,0 0 0,0 0 0,0 0 0,-1 0 0,1 0 0,0 0 0,0 0 0,0 1 0,0-1 0,0 0 0,0 0 0,0 0 0,-1 0 0,1 0 0,0 0 0,0 0 0,0 0 0,0 0 0,0 0 0,-1 0 0,1 0 0,0 0 0,0 0 0,0 0 0,0 0 0,0 0 0,-1 0 0,1 0 0,0 0 0,0 0 0,0 0 0,0 0 0,0-1 0,0 1 0,0 0 0,-1 0 0,1 0 0,0 0 0,0 0 0,0 0 0,0 0 0,0 0 0,0 0 0,0-1 0,0 1 0,0 0 0,0 0 0,-1 0 0,1 0 0,0 0 0,0 0 0,0-1 0,0 1 0,0 0 0,0 0 0,0 0 0,0 0 0,0 0 0,0-1 0,-2-11 0,1-38 0,3-1 0,1 1 0,3-1 0,2 1 0,2 1 0,2 0 0,33-83 0,-31 101 0,2 0 0,1 0 0,1 2 0,2 0 0,25-28 0,-41 53 0,0-1 0,1 1 0,0 0 0,0 0 0,0 0 0,0 1 0,0-1 0,1 1 0,7-3 0,-11 6 0,-1-1 0,0 1 0,1-1 0,-1 1 0,1 0 0,-1-1 0,1 1 0,0 0 0,-1 0 0,1 0 0,-1 0 0,1 1 0,-1-1 0,1 0 0,-1 1 0,1-1 0,-1 1 0,1-1 0,-1 1 0,0 0 0,1-1 0,-1 1 0,0 0 0,1 0 0,-1 0 0,0 0 0,0 0 0,0 0 0,0 0 0,0 1 0,0-1 0,0 0 0,-1 1 0,1-1 0,0 0 0,-1 1 0,1-1 0,-1 1 0,1-1 0,-1 1 0,0-1 0,1 3 0,0 2 0,-1 0 0,0 0 0,0 0 0,0 0 0,-1 0 0,1 0 0,-2 0 0,1 0 0,0 0 0,-1 0 0,0 0 0,-1-1 0,1 1 0,-1-1 0,-5 7 0,-2 4 0,-1-1 0,0 1 0,-23 21 0,23-27 0,0 1 0,-16 10 0,27-21 0,0 0 0,0 0 0,0 0 0,0 0 0,0 0 0,0 0 0,0 0 0,0 0 0,0 0 0,0 0 0,0-1 0,0 1 0,0 0 0,-1 0 0,1 0 0,0 0 0,0 0 0,0 0 0,0 0 0,0 0 0,0 0 0,0 0 0,0 0 0,0 0 0,0 0 0,0 0 0,-1 0 0,10-8 0,32-13 0,66-25 0,-62 29 0,249-76 0,-273 86 0,-14 5 0,0-1 0,0 2 0,0-1 0,1 1 0,8-1 0,-16 2 0,1 0 0,-1 0 0,1 1 0,-1-1 0,0 0 0,1 0 0,-1 0 0,1 1 0,-1-1 0,1 0 0,-1 0 0,0 1 0,1-1 0,-1 0 0,0 1 0,1-1 0,-1 0 0,0 1 0,1-1 0,-1 1 0,0-1 0,0 0 0,1 1 0,-1-1 0,0 1 0,0-1 0,0 1 0,0-1 0,0 1 0,0-1 0,0 1 0,0-1 0,0 1 0,0-1 0,0 1 0,0-1 0,0 1 0,0-1 0,0 1 0,0-1 0,-1 1 0,-7 28 0,5-20 0,3-6 0,-1 0 0,1 1 0,-1-1 0,1 0 0,0 0 0,0 1 0,1-1 0,-1 0 0,1 0 0,-1 1 0,1-1 0,2 5 0,-2-7 0,-1 0 0,1 1 0,-1-1 0,1 0 0,0 0 0,-1 0 0,1 0 0,0 0 0,0 0 0,0 0 0,0-1 0,0 1 0,0 0 0,0 0 0,0-1 0,0 1 0,0 0 0,1-1 0,-1 1 0,0-1 0,0 0 0,1 1 0,-1-1 0,0 0 0,0 0 0,1 0 0,-1 0 0,0 0 0,1 0 0,-1 0 0,0 0 0,0 0 0,2-1 0,2-1 0,-1 0 0,1 1 0,-1-1 0,0-1 0,0 1 0,0-1 0,0 0 0,0 0 0,-1 0 0,1 0 0,-1 0 0,0-1 0,0 0 0,4-5 0,-6 7 0,0 0 0,0 0 0,0 0 0,0-1 0,0 1 0,0 0 0,0 0 0,-1 0 0,1-1 0,-1 1 0,0 0 0,1-1 0,-1 1 0,0-1 0,0 1 0,-1 0 0,1-1 0,0 1 0,-1 0 0,0 0 0,1-1 0,-1 1 0,0 0 0,0 0 0,0 0 0,0 0 0,-1 0 0,1 0 0,-1 0 0,-2-3 0,0 1 0,3 2 0,0 1 0,0 0 0,0 0 0,0 0 0,0 0 0,-1 0 0,1 0 0,0 0 0,0 0 0,-1 0 0,1 1 0,-1-1 0,1 0 0,0 1 0,-1-1 0,1 1 0,-4-1 0,5 1 0,0 1 0,0-1 0,-1 0 0,1 0 0,0 0 0,0 0 0,0 0 0,0 0 0,-1 0 0,1 0 0,0 0 0,0 0 0,0 0 0,-1 0 0,1 0 0,0 0 0,0 0 0,0 0 0,-1 0 0,1 0 0,0 0 0,0 0 0,0-1 0,-1 1 0,1 0 0,0 0 0,0 0 0,0 0 0,0 0 0,0 0 0,-1-1 0,1 1 0,0 0 0,0 0 0,0 0 0,0 0 0,0 0 0,0-1 0,0 1 0,0 0 0,-1 0 0,1 0 0,0-1 0,0 1 0,0 0 0,0-1 0,8-7 0,17-8 0,-8 8 0,0 1 0,1 1 0,0 0 0,30-5 0,18-5 0,-28 5 0,1 1 0,67-7 0,-99 17 0,0-1 0,0 1 0,0 1 0,0 0 0,0 0 0,0 0 0,0 1 0,0-1 0,0 2 0,-1-1 0,1 1 0,-1 0 0,0 0 0,0 1 0,0 0 0,0 0 0,9 8 0,-6-2 0,0 0 0,-1 1 0,0-1 0,0 1 0,-1 1 0,-1 0 0,0 0 0,7 19 0,-12-28 0,0 0 0,0 0 0,0-1 0,1 1 0,0 0 0,-1 0 0,1-1 0,0 1 0,0-1 0,1 0 0,-1 1 0,0-1 0,1 0 0,-1 0 0,1-1 0,0 1 0,-1-1 0,1 1 0,5 1 0,-3-2 0,-1 0 0,0-1 0,0 1 0,0-1 0,0 0 0,0 0 0,0-1 0,1 1 0,-1-1 0,0 0 0,0 0 0,0 0 0,0 0 0,7-4 0,3-3 0,0-1 0,-1 0 0,0 0 0,-1-1 0,1-1 0,-2 0 0,0-1 0,0 0 0,-1-1 0,-1 0 0,12-21 0,7-18 0,37-100 0,-40 90 0,9-29 0,-4-1 0,18-97 0,-41 160 0,-3 18 0,-2-1 0,1 1 0,-1 0 0,-1-1 0,0 1 0,-1-18 0,-2 27 0,-2 8 0,-2 10 0,-9 41 0,2 1 0,2 0 0,-4 86 0,13-66 0,3-1 0,12 92 0,-10-143 0,10 59 0,-11-73 0,1-1 0,0 1 0,1-1 0,1 0 0,5 11 0,-9-21 0,-1 0 0,1 0 0,0 0 0,-1-1 0,1 1 0,0 0 0,0 0 0,0-1 0,0 1 0,-1 0 0,1-1 0,0 1 0,0-1 0,0 1 0,0-1 0,1 1 0,-1-1 0,0 0 0,0 1 0,0-1 0,0 0 0,0 0 0,0 0 0,0 0 0,1 0 0,-1 0 0,0 0 0,0 0 0,0-1 0,0 1 0,0 0 0,0-1 0,0 1 0,0-1 0,0 1 0,0-1 0,0 1 0,1-2 0,6-3 0,-1 0 0,-1 0 0,13-12 0,-16 14 0,25-27 0,47-64 0,-7 7 0,-56 71 0,-10 12 0,0 1 0,0 0 0,0 0 0,0 1 0,1-1 0,-1 0 0,1 1 0,-1-1 0,4-1 0,-5 4 0,-1 0 0,0 0 0,1 0 0,-1 0 0,0 0 0,0 0 0,1 0 0,-1 0 0,0 0 0,1 1 0,-1-1 0,0 0 0,0 0 0,1 0 0,-1 0 0,0 1 0,0-1 0,1 0 0,-1 0 0,0 0 0,0 1 0,0-1 0,0 0 0,1 0 0,-1 1 0,0-1 0,0 0 0,0 0 0,0 1 0,0-1 0,0 0 0,0 1 0,1-1 0,-1 0 0,0 0 0,0 1 0,2 12 0,-2-13 0,4 48 0,-5-37 0,2 0 0,-1-1 0,2 1 0,-1 0 0,1 0 0,1-1 0,0 0 0,1 1 0,8 17 0,-10-25 0,0-1 0,0 0 0,0 0 0,0-1 0,1 1 0,-1 0 0,0-1 0,1 1 0,-1-1 0,1 0 0,-1 0 0,1 0 0,0 0 0,-1 0 0,1-1 0,0 1 0,0-1 0,5 1 0,-1-1 0,1 0 0,0 0 0,-1-1 0,1 0 0,13-3 0,-2-4 0,1 0 0,-2-1 0,1-1 0,-1 0 0,20-17 0,-15 11 0,47-24 0,-69 39 0,0 1 0,-1 0 0,1-1 0,0 1 0,-1 0 0,1-1 0,0 1 0,0 0 0,-1 0 0,1-1 0,0 1 0,0 0 0,0 0 0,-1 0 0,1 0 0,0 0 0,0 0 0,0 0 0,-1 1 0,1-1 0,0 0 0,0 0 0,-1 1 0,1-1 0,0 0 0,0 1 0,-1-1 0,1 0 0,-1 1 0,1-1 0,0 1 0,-1 0 0,1-1 0,-1 1 0,1-1 0,-1 1 0,1 0 0,-1-1 0,1 1 0,-1 0 0,0-1 0,1 1 0,-1 0 0,0 0 0,0 0 0,0-1 0,0 1 0,1 0 0,-1 0 0,0-1 0,0 2 0,0 7 0,0 0 0,0 0 0,-3 16 0,1-13 0,2 1 0,-1 1 0,2-1 0,0 1 0,3 17 0,-2-24 0,-1 0 0,1 1 0,1-1 0,-1 0 0,1 0 0,1 0 0,-1 0 0,1-1 0,5 7 0,-8-12 0,-1-1 0,1 1 0,-1-1 0,0 0 0,1 1 0,-1-1 0,1 0 0,-1 1 0,1-1 0,-1 0 0,1 0 0,0 1 0,-1-1 0,1 0 0,-1 0 0,1 0 0,-1 0 0,1 0 0,0 0 0,-1 0 0,1 0 0,-1 0 0,1 0 0,-1 0 0,1 0 0,0-1 0,-1 1 0,1 0 0,-1 0 0,1 0 0,-1-1 0,1 1 0,-1 0 0,1-1 0,-1 1 0,1 0 0,-1-1 0,0 1 0,1-1 0,-1 1 0,0-1 0,1 1 0,-1-1 0,0 1 0,1-1 0,-1 1 0,0-2 0,13-24 0,-11 20 0,0 0 0,0 0 0,-1 0 0,0-1 0,0 1 0,-1 0 0,0-10 0,0 14 0,0-1 0,-1 0 0,1 0 0,-1 1 0,0-1 0,1 1 0,-1-1 0,0 0 0,-1 1 0,1-1 0,0 1 0,-1 0 0,1 0 0,-1-1 0,0 1 0,0 0 0,0 0 0,0 0 0,-2-1 0,-4-2 0,7 3 0,-1 1 0,0 0 0,0 0 0,0-1 0,0 1 0,0 1 0,0-1 0,0 0 0,-1 0 0,-2 0 0,5 1 0,0 0 0,-1 0 0,1 1 0,0-1 0,0 0 0,0 0 0,-1 0 0,1 0 0,0 0 0,0 0 0,0 0 0,0 0 0,-1 0 0,1 0 0,0 0 0,0-1 0,0 1 0,-1 0 0,1 0 0,0 0 0,0 0 0,0 0 0,0 0 0,-1 0 0,1 0 0,0 0 0,0-1 0,0 1 0,0 0 0,0 0 0,0 0 0,-1 0 0,1-1 0,0 1 0,0 0 0,0 0 0,0 0 0,0 0 0,0-1 0,0 1 0,0 0 0,0 0 0,0 0 0,0 0 0,0-1 0,0 1 0,0 0 0,0-1 0,10-5 0,17-5 0,8 0 0,0 2 0,1 1 0,0 2 0,0 1 0,59 0 0,-91 5 0,0 1 0,0-1 0,0 1 0,0-1 0,0 1 0,0 0 0,0 0 0,0 1 0,-1-1 0,1 1 0,0 0 0,-1 0 0,0 0 0,1 1 0,4 3 0,-6-3 0,0 0 0,0-1 0,0 1 0,0 0 0,-1 1 0,1-1 0,-1 0 0,1 0 0,-1 0 0,0 1 0,-1-1 0,1 1 0,0-1 0,-1 1 0,0-1 0,0 1 0,0-1 0,-1 4 0,-6 40 0,4-34 0,1 1 0,-1 20 0,3-34 0,0 0 0,0 0 0,0 0 0,0 0 0,0 0 0,0 1 0,0-1 0,0 0 0,0 0 0,0 0 0,0 0 0,0 1 0,0-1 0,0 0 0,0 0 0,0 0 0,0 0 0,0 0 0,0 0 0,0 1 0,1-1 0,-1 0 0,0 0 0,0 0 0,0 0 0,0 0 0,0 0 0,0 0 0,0 1 0,1-1 0,-1 0 0,0 0 0,0 0 0,0 0 0,0 0 0,0 0 0,1 0 0,-1 0 0,0 0 0,0 0 0,0 0 0,0 0 0,1 0 0,-1 0 0,0 0 0,0 0 0,0 0 0,0 0 0,0 0 0,1 0 0,-1 0 0,0 0 0,0-1 0,0 1 0,0 0 0,0 0 0,1 0 0,-1 0 0,0 0 0,0 0 0,14-12 0,12-18 0,-2-1 0,-17 20 0,0 0 0,1 1 0,1 0 0,-1 1 0,2 0 0,-1 0 0,20-13 0,-28 21 0,0 0 0,0 1 0,1-1 0,-1 0 0,0 1 0,0-1 0,0 1 0,0 0 0,1-1 0,-1 1 0,0 0 0,0 0 0,1 0 0,-1 0 0,0 0 0,1 0 0,-1 0 0,0 0 0,0 0 0,1 1 0,-1-1 0,0 0 0,0 1 0,0-1 0,0 1 0,1 0 0,-1-1 0,0 1 0,0 0 0,1 1 0,2 2 0,-1 1 0,0-1 0,0 1 0,0 0 0,-1-1 0,3 7 0,-4-7 0,1 0 0,0 0 0,0 0 0,0 0 0,1 0 0,-1-1 0,1 1 0,4 3 0,-4-4 0,2 0 0,-1 0 0,0-1 0,0 1 0,1-1 0,-1 0 0,1-1 0,0 1 0,-1-1 0,1 0 0,0 0 0,0 0 0,0-1 0,0 1 0,0-1 0,0 0 0,0-1 0,-1 1 0,1-1 0,6-2 0,18-4 0,0-1 0,-1-2 0,0 0 0,0-2 0,35-22 0,122-89 0,-170 115 0,-10 6 0,-10 7 0,-15 9 0,0 2 0,1 1 0,1 1 0,1 0 0,0 1 0,-19 30 0,25-32 0,2-4 0,0 0 0,1 0 0,1 1 0,0 0 0,1 1 0,-6 18 0,12-33 0,0 1 0,0-1 0,0 0 0,0 0 0,0 0 0,0 1 0,0-1 0,0 0 0,0 0 0,0 0 0,0 1 0,0-1 0,0 0 0,0 0 0,0 0 0,0 1 0,0-1 0,0 0 0,0 0 0,0 0 0,0 0 0,0 1 0,0-1 0,0 0 0,0 0 0,0 0 0,1 1 0,-1-1 0,0 0 0,0 0 0,0 0 0,0 0 0,0 0 0,0 0 0,1 1 0,-1-1 0,0 0 0,8-3 0,6-10 0,2-11 0,0 1 0,15-33 0,-25 44 0,10-13 0,-8 20 0,-8 17 0,-1-6 0,1 1 0,-1-1 0,1 1 0,1-1 0,-1 1 0,1-1 0,0 0 0,0 1 0,1-1 0,0 0 0,0 0 0,0 0 0,5 7 0,-6-10 0,1 0 0,0 0 0,0-1 0,0 1 0,0-1 0,0 0 0,0 1 0,1-1 0,-1 0 0,1 0 0,0-1 0,-1 1 0,1-1 0,0 1 0,0-1 0,0 0 0,0 0 0,0 0 0,0 0 0,0-1 0,1 1 0,-1-1 0,0 0 0,0 0 0,0 0 0,1 0 0,-1 0 0,6-2 0,-3 0 0,1-1 0,-1 0 0,0 0 0,0 0 0,0-1 0,0 1 0,0-1 0,-1-1 0,0 1 0,0-1 0,0 0 0,0 0 0,-1-1 0,6-9 0,7-12 0,25-52 0,-36 68 0,31-75 0,-4-1 0,31-123 0,-50 157 0,-3 0 0,-1-1 0,-3 0 0,0-77 0,-7 129 0,0 0 0,0 0 0,0 0 0,-1 0 0,1 1 0,0-1 0,-1 0 0,1 0 0,-1 0 0,0 1 0,0-1 0,1 0 0,-1 0 0,0 1 0,0-1 0,-1 1 0,0-2 0,1 2 0,0 1 0,0-1 0,0 1 0,0 0 0,0-1 0,0 1 0,0 0 0,0 0 0,-1 0 0,1 0 0,0 0 0,0 0 0,0 0 0,0 0 0,0 0 0,0 0 0,0 1 0,0-1 0,0 0 0,0 1 0,0-1 0,0 1 0,0-1 0,0 1 0,0 0 0,0-1 0,1 1 0,-1 0 0,-1 1 0,-9 8 0,1 0 0,0 1 0,0 0 0,2 1 0,-1 0 0,1 0 0,1 1 0,-9 21 0,2 0 0,2 1 0,-11 47 0,12-24 0,2 1 0,-2 65 0,9 120 0,2-145 0,-1-90 850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5:4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20207,'0'0'3936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5:4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16072,'0'0'543,"70"0"-7,41-2 8,16 2 8,14-4 40,-6 2 0,2 4 72,-20 2 8,-20 2-24,-12-6 0,-13-6-240,-42-4 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5:4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1012 11152,'0'0'8569,"13"-15"-8028,140-175 1196,-86 89-433,-4-3 0,56-128 0,-103 195-724,-2-2-1,-2 0 1,-1 0 0,-2-1-1,-2 0 1,2-46-1,-8 81-354,0-21 235,-1 25-390,0 0 0,0 0 0,0 0 0,0 1 0,0-1 0,0 0-1,0 0 1,0 0 0,0 0 0,-1 1 0,1-1 0,0 0 0,-1 0 0,1 1 0,0-1 0,-1 0 0,1 0 0,-1 1 0,1-1 0,-1 1 0,0-1 0,0-1 0,0 2-53,0 1 0,0-1 0,1 0 0,-1 0 0,0 0 0,0 0 0,1 1 1,-1-1-1,0 0 0,0 1 0,1-1 0,-1 0 0,0 1 0,1-1 0,-1 1 0,1-1 1,-1 1-1,1 0 0,-1-1 0,1 1 0,-1 0 0,-12 17 104,12-18-121,-13 23 0,1 1 0,1 0 0,1 1 0,2 0 0,-9 33 0,5-3 0,-10 87 0,19-103 0,2 1 0,2-1 0,1 1 0,9 50 0,-8-72 0,2 0 0,0 0 0,1 0 0,1-1 0,1 0 0,1 0 0,0 0 0,1-1 0,0 0 0,1-1 0,19 22 0,-25-33 0,0-1 0,0 1 0,0-1 0,0 0 0,1 0 0,0 0 0,-1 0 0,1-1 0,0 0 0,0 0 0,0 0 0,0-1 0,1 1 0,-1-1 0,0-1 0,1 1 0,-1-1 0,0 0 0,1 0 0,5-1 0,-4 0 0,0 0 0,0-1 0,1 0 0,-1-1 0,-1 0 0,1 0 0,0 0 0,-1-1 0,1 0 0,-1 0 0,0-1 0,0 1 0,8-10 0,-1 0 0,0-1 0,21-32 0,-31 41 0,1 0 0,-1 0 0,-1 0 0,1 0 0,-1-1 0,0 1 0,0-1 0,-1 1 0,0-1 0,0 0 0,0 0 0,-1-7 0,0 13 0,0 1 0,0-1 0,0 0 0,0 1 0,0-1 0,0 1 0,0-1 0,0 0 0,0 1 0,0-1 0,0 1 0,-1-1 0,1 0 0,0 1 0,0-1 0,-1 1 0,1-1 0,0 1 0,-1-1 0,1 1 0,0-1 0,-1 1 0,1-1 0,-1 1 0,1 0 0,-1-1 0,1 1 0,-1 0 0,1-1 0,-1 1 0,1 0 0,-2-1 0,1 1 0,0 1 0,-1-1 0,1 1 0,0-1 0,0 1 0,0-1 0,0 1 0,-1 0 0,1-1 0,0 1 0,0 0 0,0 0 0,0 0 0,0 1 0,-6 5 0,1 1 0,-11 16 0,13-16 0,1-1 0,-1 1 0,1-1 0,0 1 0,1 0 0,0 0 0,0 1 0,1-1 0,0 0 0,1 1 0,-1-1 0,2 10 0,0-13 0,-1-1 0,1 1 0,0-1 0,1 1 0,-1-1 0,1 0 0,-1 1 0,1-1 0,1 0 0,-1 0 0,1 0 0,-1-1 0,1 1 0,0 0 0,0-1 0,1 0 0,-1 0 0,1 0 0,-1 0 0,1-1 0,0 1 0,0-1 0,8 3 0,-11-4 0,1 0 0,0-1 0,0 0 0,0 1 0,0-1 0,0 0 0,0 0 0,0 0 0,0-1 0,0 1 0,0 0 0,0-1 0,0 1 0,0-1 0,0 0 0,0 1 0,0-1 0,0 0 0,-1 0 0,1 0 0,0-1 0,-1 1 0,1 0 0,-1 0 0,3-3 0,-2 1 0,0 1 0,0-1 0,0 1 0,0-1 0,0 0 0,0 0 0,-1 0 0,0 0 0,1 0 0,-1 0 0,0 0 0,0 0 0,-1-1 0,1-5 0,0 1 0,-1 1 0,-1-1 0,1 0 0,-1 0 0,-1 0 0,1 0 0,-1 1 0,-1-1 0,1 1 0,-1 0 0,-1-1 0,-7-12 0,0 6 0,8 10 0,0 0 0,0-1 0,0 1 0,0-1 0,-2-5 0,5 10 0,0 0 0,0-1 0,0 1 0,0 0 0,0 0 0,0 0 0,0-1 0,0 1 0,0 0 0,0 0 0,0-1 0,0 1 0,0 0 0,0 0 0,0 0 0,1-1 0,-1 1 0,0 0 0,0 0 0,0 0 0,0-1 0,0 1 0,0 0 0,1 0 0,-1 0 0,0 0 0,0 0 0,0-1 0,0 1 0,1 0 0,-1 0 0,0 0 0,0 0 0,0 0 0,1 0 0,-1 0 0,0 0 0,0 0 0,0-1 0,1 1 0,-1 0 0,0 0 0,0 0 0,1 0 0,-1 0 0,0 1 0,1-1 0,15 2 0,-7-1 0,74 13 0,38 3 0,-108-16 0,1-1 0,-1 0 0,1-1 0,-1-1 0,1 0 0,23-7 0,-37 9 18,1 0 1,-1 0-1,1 0 0,-1 0 0,0 0 1,1-1-1,-1 1 0,1 0 0,-1 0 1,1 0-1,-1-1 0,0 1 1,1 0-1,-1-1 0,0 1 0,1 0 1,-1-1-1,0 1 0,1 0 0,-1-1 1,0 1-1,0-1 0,1 1 1,-1 0-1,0-1 0,0 1 0,0-1 1,0 1-1,0-1 0,1 1 0,-1-1 1,0 1-1,0-1 0,0 1 1,0-1-1,0 1 0,-1-1 0,1 1 1,0 0-1,0-1 0,0 1 0,0-1 1,0 1-1,-1-1 0,1 1 1,0-1-1,0 1 0,-1 0 0,1-1 1,0 1-1,-1 0 0,0-1 0,-17-16-3370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5:4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18191,'0'0'2322,"19"-2"-1368,249-27 1329,182 25 487,-268 5-636,-147-3-1407,9 1 1504,-17 6-5993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5:4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13560,'0'0'7691,"15"11"-6844,48 33 0,-57-41-705,0 0 0,0-1 0,0 1 0,0-1 0,1-1 0,-1 1 0,0-1 0,1 0 0,-1 0 0,1-1 0,-1 0 0,1 0 0,7-1 0,1 0 211,-7 0-173,1 1 0,-1-2 0,0 1 0,0-1 0,-1-1 0,1 1 0,0-1-1,-1-1 1,1 1 0,-1-1 0,0-1 0,-1 1 0,1-1 0,10-10 0,-12 10-52,-1 1-1,0-1 1,0 0-1,0 0 1,-1 0 0,0-1-1,1 1 1,-2-1-1,1 0 1,-1 1-1,0-1 1,0 0-1,-1-1 1,1 1 0,-1 0-1,-1 0 1,1-1-1,-1 1 1,-1-8-1,0 10-68,0 0-1,0 0 1,0 0-1,0 0 1,-1 0-1,0 1 1,0-1-1,0 1 1,0-1-1,0 1 1,-1 0-1,0 0 1,1 0-1,-1 0 1,0 0-1,0 1 1,-1-1-1,1 1 1,0 0-1,-1 0 1,0 0-1,1 0 1,-1 1-1,0-1 1,0 1-1,0 0 1,0 0-1,0 1 1,0-1-1,0 1 1,0 0-1,0 0 1,0 0-1,0 0 1,0 1-1,0 0 0,-7 2 1,-1 1-59,0 1 0,0 1 0,0 0 0,1 0 0,0 1 0,0 1 0,1 0 0,0 0 0,0 1 0,1 0 0,0 1 0,-11 16 0,11-14 0,1 1 0,0 0 0,1 0 0,1 1 0,0 0 0,0 0 0,2 0 0,0 0 0,0 1 0,-2 25 0,6-32 0,0 0 0,0 0 0,1-1 0,0 1 0,0 0 0,1 0 0,0 0 0,0-1 0,1 1 0,0-1 0,0 0 0,0 1 0,1-2 0,1 1 0,-1 0 0,1-1 0,0 0 0,0 0 0,9 7 0,-7-7 0,1 0 0,0 0 0,1-1 0,-1 0 0,1-1 0,0 0 0,0 0 0,0-1 0,1 0 0,-1 0 0,1-1 0,0 0 0,-1-1 0,1 0 0,10-1 0,5-2 0,0-1 0,0 0 0,46-15 0,69-34 0,-87 24 850,-23 7-5635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5:4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14168,'0'0'9985,"13"-3"-9204,-4 1-596,0-1 12,-1 1 0,1 0 0,-1 1-1,1 0 1,-1 0 0,1 0 0,0 2 0,-1-1-1,17 3 1,-22-2-110,-1 0 0,0 0 0,0 0 0,1 1 0,-1-1 0,0 0 0,0 1 0,0 0 0,0-1 0,-1 1 0,1 0 0,0 0 0,-1 0 0,1 0-1,-1 0 1,0 0 0,1 1 0,-1-1 0,0 0 0,0 1 0,-1-1 0,1 0 0,0 1 0,-1-1 0,0 1 0,1-1 0,-1 4 0,0 6 153,-1 1 0,0-1 0,-1 0-1,-4 15 1,4-19-137,-4 17 369,-2-1 0,-22 46-1,0 1 49,28-66-520,1 0 0,0-1 0,0 1 0,0 0 0,0-1 0,1 1 0,0 0 0,0 0 0,0 0 0,0-1 0,1 1 0,0 0 0,0-1 0,0 1 0,1 0 0,0-1 0,-1 1 0,1-1 0,1 0 0,-1 0 0,1 0 0,0 0 0,0 0 0,0 0 0,0-1 0,0 0 0,1 1 0,4 2 0,-7-6 0,1 1 0,0 0 0,-1-1 0,1 0 0,0 1 0,0-1 0,-1 0 0,1 0 0,0 0 0,0 0 0,-1 0 0,1 0 0,0 0 0,-1-1 0,1 1 0,0-1 0,1 0 0,35-15 0,-24 10 0,5 3-628,-14 3-2680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2:30.6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105 49 5320,'0'0'1104,"-72"-36"-952,54 30-128,4 0 16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6:5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321 428 9144,'0'0'8009,"-14"2"-7689,-2-1-180,1 2 1,0 0-1,0 0 0,0 2 1,0 0-1,-25 12 0,25-8 10,1 0 0,0 2 0,0-1 0,1 2 0,0 0 0,1 0 0,1 1 0,0 1 0,1-1 0,0 2 0,1 0 0,0 0 0,-7 19 0,15-28-77,-1 1-1,2-1 0,-1 1 0,1 0 0,-1-1 0,2 1 1,-1-1-1,1 1 0,0 0 0,0-1 0,1 0 0,0 1 1,5 10-1,-6-13-35,1 0 0,-1 0 0,1 0 0,0-1 0,1 1 0,-1 0 0,1-1 1,-1 1-1,1-1 0,0 0 0,0 0 0,1 0 0,-1 0 0,1-1 0,-1 0 0,1 1 0,0-1 0,0 0 0,0-1 1,8 4-1,-9-5-9,1 0 0,-1-1 1,0 1-1,1-1 0,-1 1 0,0-1 1,0 0-1,1 0 0,-1 0 1,0-1-1,0 1 0,0-1 0,-1 0 1,4-2-1,36-31 309,-29 21-213,-1-1 0,0 0 0,-1-1 0,-1 0-1,0-1 1,-1 0 0,-1 0 0,0-1 0,-2 0 0,0 0 0,6-33 0,-7 21 397,-5 30-408,0 5 91,-1 12-113,1 0 0,1 0-1,1 0 1,0 0 0,1 0-1,1 0 1,0-1 0,14 33-1,-18-48-70,1 0-1,-1 0 0,1 1 1,-1-1-1,1 0 1,0 0-1,-1 0 1,1 0-1,0 0 0,0 0 1,0 0-1,0 0 1,0 0-1,0 0 0,0-1 1,0 1-1,0 0 1,0-1-1,0 1 1,0-1-1,0 1 0,2 0 1,-1-1-1,0 0 0,0 0 0,0 0 0,0 0 0,0 0 0,0-1 0,0 1 0,-1-1 0,1 1 0,0-1 0,0 0 0,0 1 0,2-2 0,5-4 38,1-1 0,-1 0 0,0 0 0,8-9 0,-12 11-15,72-78 346,6-6 256,-82 88-618,0 0 0,0 0-1,0 0 1,0 0 0,0 0-1,0 0 1,0 1 0,0-1 0,1 0-1,-1 1 1,0-1 0,0 1-1,1-1 1,-1 1 0,0 0-1,1-1 1,-1 1 0,2 0 0,-2 0-10,-1 1 1,1-1 0,0 0 0,-1 1-1,1-1 1,-1 1 0,1-1 0,-1 0-1,1 1 1,-1-1 0,1 1-1,-1 0 1,1-1 0,-1 1 0,0-1-1,1 1 1,-1 0 0,0-1 0,1 1-1,-1 0 1,0-1 0,0 1 0,0 0-1,0 0 1,1 8 72,0 0 0,-1 0 0,0 0 0,-2 10 0,1-11-88,-5 153 769,6-159-745,0-1-1,0 0 1,0 1 0,0-1 0,0 1-1,0-1 1,0 1 0,1-1 0,-1 0-1,1 1 1,-1-1 0,1 0 0,-1 1-1,1-1 1,0 0 0,1 3 0,-1-4-10,0 0 0,-1 1 1,1-1-1,0 1 0,-1-1 0,1 0 1,0 0-1,0 1 0,-1-1 0,1 0 1,0 0-1,0 0 0,0 0 0,-1 0 1,1 0-1,0 0 0,0 0 1,-1 0-1,1 0 0,0-1 0,0 1 1,0 0-1,4-3 29,0 1 1,0-1 0,0 0-1,0 0 1,-1 0-1,8-8 1,10-10 83,-3 3 47,0 0 0,1 2 0,1 0 0,29-16 1,-49 31-167,1 0 1,0-1-1,0 2 1,0-1 0,0 0-1,0 0 1,1 1-1,-1-1 1,0 1-1,0-1 1,0 1-1,0 0 1,1 0 0,-1 0-1,0 0 1,3 1-1,-3 0-5,-1-1-1,1 1 0,-1 0 0,1 1 0,-1-1 0,0 0 1,0 0-1,1 1 0,-1-1 0,0 0 0,0 1 0,0-1 1,0 1-1,0-1 0,-1 1 0,1 0 0,0-1 0,-1 1 1,1 0-1,-1 3 0,7 44-3,-7-42 0,1-1 0,-1 1 0,1-1 0,0 0 0,0 1 0,1-1 0,0 0 0,0 0 0,0 0 0,1 0 0,0 0 0,6 8 0,-9-13 0,1-1 0,0 1 0,0 0 0,0-1 0,0 1 0,0-1 0,0 1 0,0-1 0,0 1 0,0-1 0,0 0 0,1 1 0,-1-1 0,0 0 0,0 0 0,0 0 0,0 0 0,0 0 0,0 0 0,1 0 0,-1 0 0,2-1 0,28-10 0,-21 6 0,11-5 0,0-1 0,0 0 0,19-17 0,-18 13 0,1 1 0,26-13 0,-39 24 0,-35 34 0,2-4 0,2 0 0,1 1 0,-32 61 0,51-88 0,1 0 0,-1 0 0,1 0 0,-1 0 0,1 0 0,0 1 0,-1-1 0,1 0 0,0 0 0,0 0 0,0 1 0,0-1 0,0 0 0,0 0 0,0 1 0,0-1 0,0 0 0,1 0 0,-1 0 0,0 1 0,1-1 0,-1 0 0,1 0 0,0 0 0,-1 0 0,1 0 0,0 0 0,-1 0 0,1 0 0,0 0 0,0 0 0,0 0 0,0-1 0,0 1 0,0 0 0,0-1 0,0 1 0,0-1 0,0 1 0,1-1 0,-1 1 0,0-1 0,0 0 0,0 1 0,1-1 0,-1 0 0,0 0 0,0 0 0,0 0 0,1 0 0,-1 0 0,0 0 0,0-1 0,1 1 0,-1 0 0,0-1 0,0 1 0,0-1 0,2 0 0,8-4 0,1-1 0,-1-1 0,0 0 0,-1 0 0,1-1 0,-1 0 0,-1-1 0,0 0 0,9-11 0,4-7 0,-2-1 0,20-35 0,-20 26 0,-2 0 0,-2-2 0,-1 0 0,-2 0 0,-2-1 0,-2-1 0,8-67 0,-6 32 0,4-32 0,-13 91 0,-2-1 0,0 1 0,-4-33 0,4 49 0,0 1 0,0 0 0,0 0 0,0 0 0,0-1 0,0 1 0,0 0 0,0 0 0,0-1 0,0 1 0,0 0 0,0 0 0,0-1 0,0 1 0,-1 0 0,1 0 0,0-1 0,0 1 0,0 0 0,0 0 0,0 0 0,0-1 0,-1 1 0,1 0 0,0 0 0,0 0 0,0 0 0,-1 0 0,1-1 0,0 1 0,0 0 0,-1 0 0,1 0 0,0 0 0,0 0 0,0 0 0,-1 0 0,1 0 0,-8 8 0,-3 16 0,-2 15 0,2 0 0,1 1 0,3 1 0,-5 69 0,9-50 0,4 0 0,12 96 0,-6-119 0,1-1 0,19 53 0,-26-88 38,-1 1 0,1-1-1,0 0 1,-1 1 0,1-1 0,0 0 0,0 0-1,0 1 1,0-1 0,0 0 0,0 0 0,0 0-1,0 0 1,0-1 0,0 1 0,1 0 0,-1 0-1,0-1 1,1 1 0,-1 0 0,0-1 0,3 1-1,16-3-4931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6:5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1 933 14776,'0'0'2977,"11"-5"-2504,9-5-337,-1-1 1,0-1-1,25-20 0,-22 14-35,104-95 660,-102 89-513,-1-1 0,-1-2 0,19-28 0,-14 10 191,-1-1 1,-2 0-1,-2-2 1,-3-1 0,-1 0-1,-3-1 1,-2-1-1,-2 0 1,7-78 0,-20 96 431,2 33-856,0 0 0,0 0 0,0 0-1,0-1 1,0 1 0,0 0-1,0 0 1,0 0 0,0 0 0,0-1-1,0 1 1,0 0 0,0 0-1,0 0 1,0 0 0,0 0-1,0 0 1,0-1 0,0 1 0,-1 0-1,1 0 1,0 0 0,0 0-1,0 0 1,0 0 0,0 0 0,0 0-1,-1-1 1,1 1 0,0 0-1,0 0 1,0 0 0,0 0-1,0 0 1,-1 0 0,1 0 0,0 0-1,0 0 1,0 0 0,0 0-1,0 0 1,-1 0 0,1 0 0,0 0-1,0 0 1,0 0 0,-10 15 375,-10 31-150,2 1 1,2 1-1,2 0 1,2 1-1,3 0 0,1 1 1,3 0-1,1 71 1,5-105-171,1 1 0,0-1 0,1 0 0,1 0 0,8 22 0,-10-31-31,1-1-1,1 1 1,-1 0-1,1-1 1,0 0-1,0 1 1,1-2 0,0 1-1,0 0 1,0-1-1,1 0 1,0 0-1,-1-1 1,8 4-1,-10-7-18,-1 1-1,1-1 0,0-1 0,0 1 0,0 0 0,0-1 0,0 1 0,0-1 0,0 0 0,0 0 0,-1 0 0,1 0 1,0-1-1,0 1 0,0-1 0,0 0 0,0 0 0,3-1 0,5-3 64,0 0 1,21-15-1,-20 13-33,23-18 436,0-2 1,-1-1-1,56-63 0,-94 97-484,1 0 0,-1 1 0,1-1 0,1 1 0,-1 0-1,1 0 1,0 0 0,1 0 0,-2 9 0,3-14-2,-1 1-1,1 0 1,0 0 0,0 0 0,0-1 0,1 1 0,-1 0 0,0 0-1,1-1 1,0 1 0,0 0 0,0-1 0,0 1 0,0 0 0,0-1-1,1 1 1,-1-1 0,1 0 0,-1 0 0,1 1 0,0-1 0,0 0 0,0-1-1,0 1 1,1 0 0,2 2 0,-3-4 0,-1 1 0,0 0 0,0-1 0,1 1 0,-1-1 0,0 0 0,0 1 0,1-1 0,-1 0 0,0 0 0,1 0 0,-1 0 0,0 0 0,1 0 0,-1 0 0,0 0 0,1 0 0,-1-1 0,0 1 0,1-1 0,-1 1 0,2-2 0,-3 2 0,1-1 0,-1 0 0,1 1 0,-1-1 0,1 0 0,-1 1 0,1-1 0,-1 0 0,0 0 0,0 0 0,1 1 0,-1-1 0,0 0 0,0 0 0,0 0 0,0 0 0,0 1 0,0-1 0,0 0 0,0 0 0,0 0 0,0 0 0,-1 1 0,1-1 0,0 0 0,0 0 0,-1 0 0,1 1 0,-1-1 0,1 0 0,-1 0 0,1 1 0,-1-1 0,1 1 0,-2-2 0,-12-15 0,10 12 0,0 0 0,0 0 0,0 0 0,0 0 0,1-1 0,-3-7 0,6 13 0,0-1 0,1 0 0,-1 1 0,0-1 0,1 0 0,-1 1 0,1-1 0,-1 1 0,1-1 0,-1 1 0,1-1 0,-1 1 0,1-1 0,0 1 0,-1 0 0,1-1 0,0 1 0,-1 0 0,1-1 0,0 1 0,-1 0 0,2 0 0,18-8 0,-7 5 0,1 0 0,-1 0 0,1 1 0,26 1 0,58 6 0,-60-2 0,-29-3 0,0 1 0,0-2 0,0 1 0,-1-1 0,1 0 0,0-1 0,10-3 0,-19 5 26,0 0 0,1 0 1,-1-1-1,0 1 0,0 0 0,1 0 0,-1 0 1,0 0-1,0-1 0,1 1 0,-1 0 0,0 0 1,0 0-1,1-1 0,-1 1 0,0 0 0,0 0 1,0-1-1,0 1 0,1 0 0,-1 0 0,0-1 0,0 1 1,0 0-1,0-1 0,0 1 0,0 0 0,0-1 1,0 1-1,0 0 0,0-1 0,0 1 0,0 0 1,0 0-1,0-1 0,0 0 0,-3-5-3240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6:5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17687,'0'0'2104,"96"-28"-1344,-27 12-264,10-4 8,13-3-176,-3 5 8,-6 0-48,-11 6 8,-1 8-64,-15 8 8,-14 4-128,-11 2-8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6:5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10544,'0'0'12679,"1"17"-12275,0 5-272,3 86 520,-10 153 2899,19-293-2529,40-178-46,-41 171-833,-2 1 39,1 0 1,3 1 0,21-42 0,-27 63-112,-3 6 21,0 0 1,0 1-1,1-1 0,0 1 0,1 0 0,0 1 1,0 0-1,12-11 0,-18 19-80,0-1 1,-1 1-1,1-1 1,0 1-1,0 0 1,0-1-1,-1 1 0,1 0 1,0-1-1,0 1 1,0 0-1,0 0 0,-1 0 1,1 0-1,0 0 1,0 0-1,0 0 0,0 0 1,0 0-1,-1 1 1,1-1-1,0 0 1,1 1-1,0 0 2,-1 0 1,1 0-1,-1 0 0,1 1 0,-1-1 1,1 1-1,-1-1 0,0 1 1,0-1-1,2 3 0,2 5 19,-1 1 0,1-1 0,2 13 0,-5-15-5,12 37 28,-2 1 1,-2 1-1,4 48 0,-1 143 128,-13-213-184,6 41 0,0-50 0,-5-15 0,-1 0 0,0 1 0,0-1 0,1 0 0,-1 0 0,0 0 0,0 0 0,1 0 0,-1 0 0,0 0 0,1 0 0,-1 1 0,0-1 0,1 0 0,-1 0 0,0 0 0,0 0 0,1-1 0,-1 1 0,0 0 0,1 0 0,-1 0 0,0 0 0,0 0 0,1 0 0,-1 0 0,0 0 0,0-1 0,1 1 0,19-23 0,-12 11 0,16-14 882,-10 12-5849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7:0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13056,'0'0'3823,"11"2"-3400,16 5-45,1-2 0,0-1 0,0-1 0,30-1 0,-49-2-229,0-1 1,0 0-1,0 0 0,-1-1 0,1-1 1,-1 1-1,1-1 0,8-5 0,-13 6-63,1-1 0,-1 0 0,1 0 0,-1-1 0,0 1 0,0-1-1,-1 0 1,1 0 0,-1 0 0,0-1 0,0 1 0,0-1 0,-1 0-1,4-8 1,-5 11-47,-1 1 0,1-1 0,-1 0 0,0 1 0,1-1 0,-1 0 0,0 1 0,0-1-1,0 0 1,0 1 0,-1-1 0,1 0 0,0 1 0,-1-1 0,1 1 0,-1-1 0,0 1 0,1-1 0,-1 1-1,0-1 1,0 1 0,0-1 0,0 1 0,0 0 0,0 0 0,0-1 0,0 1 0,-1 0 0,1 0-1,-1 0 1,1 0 0,0 0 0,-1 1 0,1-1 0,-1 0 0,-2 0 0,-1-1 38,-1 0 1,0 0-1,0 0 1,0 1-1,0 0 1,0 0-1,0 1 1,0 0-1,-8 0 1,8 1-8,-1 0 0,1 1 1,-1 0-1,1 0 0,0 0 0,0 1 0,0 0 1,1 0-1,-1 1 0,1-1 0,-1 1 1,1 0-1,0 1 0,1-1 0,-9 11 0,10-12-8,1 1-1,-1-1 0,1 1 0,0 0 0,0 0 0,0 0 0,1 0 1,0 0-1,-1 0 0,1 0 0,0 0 0,1 0 0,-1 1 0,1-1 1,0 0-1,0 1 0,0-1 0,1 0 0,0 1 0,-1-1 0,2 0 1,-1 0-1,0 0 0,1 0 0,3 6 0,-1-2 58,2 1 0,-1-1 0,1-1 0,1 1-1,-1-1 1,1 0 0,0 0 0,1-1 0,0 0 0,0 0 0,0-1 0,0 0-1,1-1 1,0 0 0,0 0 0,0-1 0,0 0 0,1 0 0,-1-1-1,1 0 1,0-1 0,-1 0 0,1-1 0,0 0 0,0 0 0,15-3-1,-6-2 4,17-3 322,-35 8-776,0 0 1,0 0-1,1 0 0,-1 0 1,0 0-1,0 0 1,1 1-1,-1-1 1,0 0-1,0 1 0,1-1 1,1 1-1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7:0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12456,'0'0'7881,"11"-2"-7416,14-1-234,97-10 1079,-28 13 1074,109 15 0,-194-14-1993,0 0 0,1 0 0,-1-1-1,0 0 1,0-1 0,1 0 0,16-4 0,-26 4-531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7:01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15072,'0'0'3286,"13"-1"-2931,294-17 2509,-279 18-2046,1 0 0,0 2 0,34 7-1,20 2 726,-62-10-4729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7:0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13464,'0'0'4030,"0"10"-3150,5 126 1133,-3 110 761,-5-150 195,12-113-1953,76-211 214,-78 210-1157,1 0-1,1 1 0,0 0 0,2 0 1,0 1-1,0 1 0,2 0 0,0 0 1,0 1-1,17-12 0,-29 25-54,0 0 0,1 0 0,-1 0 0,1 0 0,-1 0 0,1 1 0,-1-1 0,1 1 0,0-1 0,-1 1 0,1-1 0,0 1 0,0 0 0,-1 0 0,1-1 0,0 1 0,-1 1 0,1-1 0,0 0 0,0 0 0,-1 1 0,4 0 0,-2 1 11,0-1 0,0 1 1,-1 0-1,1 0 0,-1 0 1,1 0-1,-1 1 0,0-1 1,1 1-1,-1-1 0,2 5 1,3 5 69,0 1 0,-1 0-1,-1 1 1,6 18 0,0 15 369,-2 0 0,5 70 0,-8-59 163,-6-45-482,0-10-136,0-1 0,0 1 0,0-1 0,1 1 0,-1 0 0,1-1 1,0 1-1,-1-1 0,1 1 0,2 2 0,-2-6-13,0-1 0,0 1 0,-1 0 0,1-1 0,0 1 0,-1-1 0,1 0 0,-1 1 0,1-1 0,-1 1 0,1-4 0,2-20-4015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7:0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308 547 10448,'0'0'8042,"-1"-12"-7605,-4-37 6,4 45-340,0 0 0,0 0 0,-1 0 0,1 0 0,-1 0 0,0 0 0,0 0 0,0 1 0,0-1 0,-1 1 0,1 0 0,-1-1 0,0 1 0,0 1 0,0-1 0,0 0 0,-6-3 0,2 2 70,0 0 0,0 0 1,0 1-1,0 0 0,0 1 0,-1 0 1,-11-3-1,14 5-93,-1 0 1,0-1-1,1 2 0,-1-1 1,0 1-1,1 0 0,-1 0 0,0 1 1,1-1-1,0 1 0,-1 0 1,1 1-1,0-1 0,0 1 1,0 0-1,0 0 0,1 1 0,0 0 1,-1-1-1,-6 10 0,2-3 41,1 0 0,0 1 0,1 0 0,0 1 0,1-1 0,0 1 0,1 1 0,-5 13 0,9-19-71,-1 0 1,1 0-1,0 0 1,1 0 0,0 0-1,0 0 1,0 0 0,1 0-1,0 0 1,0 0 0,1 0-1,0-1 1,0 1 0,0 0-1,6 8 1,-6-12-29,-1 1 1,1-1 0,0 0-1,1 0 1,-1-1-1,0 1 1,1 0 0,0-1-1,-1 1 1,1-1-1,0 0 1,0 0 0,0 0-1,1-1 1,-1 1-1,0-1 1,1 1 0,-1-1-1,1 0 1,-1 0-1,1-1 1,-1 1-1,1-1 1,0 0 0,-1 0-1,1 0 1,0 0-1,-1-1 1,1 1 0,-1-1-1,5-1 1,-2-1 17,0 1-1,0-1 1,0 0 0,-1 0 0,0-1-1,1 0 1,-1 0 0,-1 0 0,9-9 0,-3 1 69,1-1 0,15-25 0,-3-5 151,-2-1-1,-2-1 1,14-50 0,-31 82-111,-1 6 23,-1 13 129,0 1-270,3 132 309,-1-111-272,1 1 1,14 51-1,-17-77-58,1 0 0,0 0 0,0 0 0,1 0 0,-1 0-1,0 0 1,1 0 0,0-1 0,0 1 0,0 0-1,0-1 1,0 1 0,0-1 0,1 0 0,-1 0 0,1 0-1,3 2 1,-3-3 0,0 0-1,0 0 1,0 0-1,0-1 1,0 1 0,0-1-1,1 0 1,-1 0-1,0 0 1,0 0-1,0 0 1,0-1 0,0 1-1,0-1 1,0 0-1,0 0 1,0 0-1,4-3 1,30-15 114,-2-3 1,0 0-1,40-36 0,-22 7 153,-37 35-78,23-20-1,-38 35-186,0 0 1,-1 1 0,1-1 0,0 0 0,0 1-1,0-1 1,0 1 0,0-1 0,0 1-1,0-1 1,0 1 0,0 0 0,0 0 0,0-1-1,0 1 1,0 0 0,0 0 0,0 0-1,0 0 1,0 0 0,0 0 0,0 0-1,0 0 1,0 1 0,0-1 0,0 0 0,0 1-1,1 0 1,0 0 6,-1 0 1,1 1-1,-1 0 0,1-1 1,-1 1-1,0 0 0,0 0 1,0 0-1,0-1 0,0 1 1,0 0-1,-1 0 0,2 3 1,1 7 50,-1 1 0,0 0 0,0 18 0,-2 84 335,0-115-404,0 1-1,0-1 1,0 0-1,0 1 1,0-1-1,0 0 1,0 1-1,0-1 1,0 1-1,0-1 1,0 0-1,0 1 1,0-1-1,1 0 1,-1 1-1,0-1 1,0 0-1,0 1 1,0-1-1,1 0 1,-1 1-1,0-1 1,0 0-1,1 0 1,-1 1-1,0-1 1,1 0-1,-1 0 0,0 1 1,0-1-1,1 0 1,-1 0-1,1 0 1,13-5 6,16-21-8,-25 21 1,19-18 0,-16 14 0,1 1 0,0 0 0,0 1 0,0 0 0,13-7 0,-21 13 0,0 1 0,0 0 0,0-1 0,-1 1 0,1 0 0,0 0 0,0 0 0,0 0 0,0 0 0,0 0 0,0 0 0,0 0 0,0 0 0,0 0 0,0 0 0,0 1 0,0-1 0,0 0 0,0 1 0,0-1 0,0 1 0,0-1 0,0 1 0,-1-1 0,1 1 0,0 0 0,0-1 0,-1 1 0,1 0 0,0 0 0,-1-1 0,1 1 0,-1 0 0,1 0 0,-1 0 0,1 0 0,-1 0 0,0 0 0,0 0 0,1 1 0,2 7 0,0 0 0,-1 0 0,2 13 0,-3-15 0,0-4 0,-1 0 0,1 1 0,0-1 0,0 0 0,0 1 0,1-1 0,-1 0 0,1 0 0,-1 0 0,1 0 0,0 0 0,0 0 0,0-1 0,1 1 0,-1-1 0,1 1 0,-1-1 0,6 3 0,-5-3 0,1-1 0,0 1 0,0-1 0,0 0 0,0 0 0,0-1 0,0 1 0,0-1 0,0 0 0,1 0 0,-1 0 0,0 0 0,0-1 0,0 0 0,7-2 0,20-7 0,0-1 0,41-22 0,-22 9 0,44-22 0,-94 46 0,0 0 0,0 0 0,0 0 0,0 1 0,0-1 0,0 0 0,0 0 0,0 0 0,0 0 0,0 0 0,0 0 0,0 0 0,0 0 0,0 0 0,0 0 0,0 0 0,0 1 0,0-1 0,0 0 0,0 0 0,0 0 0,1 0 0,-1 0 0,0 0 0,0 0 0,0 0 0,0 0 0,0 0 0,0 0 0,0 0 0,0 0 0,0 0 0,0 0 0,0 0 0,0 0 0,1 0 0,-1 0 0,0 0 0,0 0 0,0 0 0,0 0 0,0 0 0,0 0 0,0 0 0,0 0 0,0 0 0,0 0 0,1 0 0,-1 0 0,0 0 0,0 0 0,0 0 0,0 0 0,0 0 0,0 0 0,0 0 0,0 0 0,0 0 0,0 0 0,0 0 0,0 0 0,0-1 0,-7 10 0,-15 13 0,7-10 0,-8 9 0,-39 43 0,58-60 0,-5 8 0,0-1 0,1 1 0,-12 23 0,19-33 0,0 0 0,0 0 0,-1 1 0,2-1 0,-1 1 0,0-1 0,0 1 0,1-1 0,-1 1 0,1-1 0,0 1 0,0 0 0,0-1 0,0 1 0,1-1 0,-1 1 0,0-1 0,1 1 0,0-1 0,0 1 0,0-1 0,0 1 0,0-1 0,0 0 0,0 1 0,1-1 0,-1 0 0,4 3 0,-3-3 0,0-1 0,0 0 0,0 0 0,0 0 0,1 0 0,-1 0 0,0 0 0,0-1 0,1 1 0,-1-1 0,1 1 0,-1-1 0,0 0 0,1 0 0,-1 0 0,0 0 0,1-1 0,-1 1 0,0-1 0,5-1 0,0 0 0,0 0 0,0-1 0,0 0 0,-1-1 0,10-6 0,-5 2 0,0-1 0,0 0 0,-1-1 0,-1 0 0,0-1 0,0 0 0,-1 0 0,8-16 0,3-10 0,21-56 0,-24 52 0,7-20 0,-3-1 0,14-71 0,6-131 0,-39 255 0,0 5 0,0 1 0,-1-1 0,0 0 0,0 1 0,0-1 0,0 1 0,0-1 0,-1 0 0,-1-6 0,2 10 0,0 0 0,0 0 0,-1 0 0,1 0 0,0-1 0,0 1 0,0 0 0,0 0 0,0 0 0,-1 0 0,1 0 0,0 0 0,0 0 0,0 0 0,0 0 0,-1 0 0,1 0 0,0 0 0,0 0 0,0 0 0,0 0 0,-1 0 0,1 0 0,0 0 0,0 1 0,0-1 0,0 0 0,-1 0 0,1 0 0,0 0 0,0 0 0,0 0 0,0 0 0,0 0 0,0 1 0,-1-1 0,1 0 0,0 0 0,0 0 0,0 0 0,0 0 0,0 1 0,0-1 0,0 0 0,0 0 0,0 0 0,0 1 0,-6 8 0,0 4 0,1 0 0,0 1 0,1-1 0,1 1 0,0 0 0,-2 22 0,4 88 0,1-92 0,2 17 0,2 1 0,3-1 0,1 0 0,3-1 0,19 56 0,-28-99 0,-1-1 0,1 1 0,0-1 0,0 0 0,1 0 0,-1 0 0,5 5 0,-6-8 0,0 0 0,0 0 0,0-1 0,0 1 0,0 0 0,0-1 0,0 1 0,0 0 0,0-1 0,0 1 0,0-1 0,0 0 0,1 1 0,-1-1 0,0 0 0,0 0 0,0 0 0,1 0 0,-1 0 0,0 0 0,0 0 0,0 0 0,1 0 0,-1 0 0,0-1 0,0 1 0,0-1 0,0 1 0,0-1 0,0 1 0,2-2 0,14-9-3981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7:0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12456,'0'0'8985,"-1"13"-8363,-17 146 1016,-4 48 752,20-79-849,0 12 323,1-138-1826,1 1 0,-1 0 0,1-1 0,0 1 0,0 0 0,0-1 0,1 1 0,-1 0 0,1-1 0,-1 1 0,1 0 0,0-1 0,0 1 0,0-1 0,0 1 0,0-1 0,1 0 0,-1 1 0,1-1 0,0 0 0,-1 0-1,1 0 1,0 0 0,0 0 0,0-1 0,1 1 0,-1-1 0,0 1 0,1-1 0,-1 0 0,1 1 0,-1-1 0,1-1 0,3 2 0,8 0 244,-1 0-1,2-1 1,-1 0 0,0-1-1,21-3 1,4 1-38,70-7-244,-5 0 0,-95 8 0,1 0 0,-1 0 0,18-6 0,-17 5 0,-10 2 30,1 0 1,-1-1-1,1 1 0,0 0 0,-1 0 1,0-1-1,1 1 0,-1 0 0,1-1 1,-1 1-1,1-1 0,-1 1 1,0 0-1,1-1 0,-1 1 0,0-1 1,1 1-1,-1-1 0,0 1 1,0-1-1,1 1 0,-1-1 0,0 1 1,0-1-1,0 1 0,0-1 0,0 0 1,0 1-1,0-1 0,0 1 1,0-1-1,0 0 0,-2-9-2960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2:33.4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4416,'0'0'7825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7:0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16072,'0'0'5810,"13"-3"-5374,31-5 122,0 1 0,69 0 0,103 9 2024,-193-1-2335,-15-2 149,1 1 0,-1 1 0,0-1 0,1 2-1,11 2 1,-17-3-325,-1 0 0,1 0-1,-1 1 1,1-1 0,-1 1-1,0-1 1,1 1 0,-1 0-1,0 0 1,0 0 0,0 0-1,0 0 1,-1 0 0,1 1-1,-1-1 1,1 0 0,-1 1-1,0 0 1,0-1 0,2 5-1,5 23-977,-5-21-2625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7:0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38 137 15776,'1'3'330,"-1"0"1,1 1 0,0-1-1,0 1 1,0-1 0,0 0-1,0 0 1,1 0 0,-1 0 0,1 0-1,0 0 1,0 0 0,0 0-1,0-1 1,1 1 0,-1-1 0,6 5-1,-5-5-273,-1-1 0,0 1 0,1-1 0,-1 1 0,1-1 0,-1 0-1,1 0 1,-1 0 0,1 0 0,0 0 0,0-1 0,-1 1 0,1-1-1,0 0 1,0 0 0,0 0 0,-1 0 0,1 0 0,0-1 0,0 1-1,0-1 1,-1 1 0,1-1 0,2-2 0,-1 2 20,0-1 0,-1 0 0,1 0-1,-1 0 1,1-1 0,-1 1 0,0-1 0,0 0 0,0 0 0,-1 0 0,1 0-1,-1 0 1,1-1 0,-1 1 0,0-1 0,0 1 0,-1-1 0,1 0 0,-1 0-1,0 0 1,0 0 0,0 0 0,0 0 0,-1 0 0,1 0 0,-1 0 0,0 0 0,-1 0-1,1 0 1,-1 0 0,1 0 0,-1 0 0,-1 0 0,1 0 0,0 0 0,-1 0-1,0 1 1,0-1 0,0 0 0,-3-3 0,2 2 61,-1-1-1,0 1 1,0 1 0,-1-1-1,1 0 1,-1 1 0,0 0-1,0 0 1,0 1 0,-12-7-1,15 9-93,0 0 0,0 1-1,-1-1 1,1 1 0,0-1-1,0 1 1,-1 0 0,1-1-1,0 1 1,-1 1 0,1-1-1,0 0 1,-1 0 0,1 1-1,0-1 1,0 1 0,0 0-1,-1 0 1,1 0 0,0 0-1,0 0 1,0 0 0,0 1-1,1-1 1,-1 0 0,0 1-1,0 0 1,1-1-1,-1 1 1,1 0 0,0 0-1,-1 0 1,1 0 0,-1 2-1,-6 10-36,0 1-1,2 0 0,-10 27 0,7-6-3861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7:0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10544,'0'0'6858,"4"-10"-6283,13-30-25,-12 29 1485,-4 15-1062,3 20-371,-2-1 0,1 35-1,0 8 116,8 182 3044,-4-265-2964,4-48-283,3 1 0,24-65-1,-27 99-299,1 0-1,2 0 0,0 2 1,3 0-1,0 1 0,28-34 1,-44 60-190,0 0 0,1 0 0,0 0 0,-1-1 0,1 1 0,0 1 0,-1-1 0,1 0 0,0 0 0,0 1 1,0-1-1,-1 1 0,1-1 0,2 1 0,-3 0-13,0 0 0,0-1 1,0 1-1,0 0 0,0 0 1,0 0-1,-1 0 0,1 1 1,0-1-1,0 0 0,0 0 1,0 0-1,0 1 0,0-1 1,-1 0-1,1 1 0,0-1 1,0 1-1,0-1 0,-1 1 1,1-1-1,0 1 0,-1 0 0,1-1 1,0 1-1,-1 0 0,1 0 1,-1-1-1,1 1 0,0 1 1,7 33 95,-1 0 1,5 70-1,-4-29-32,4 1-75,3 23 0,-6-53 0,-5-39 0,1-14 0,7-26 0,-8 17 0,4 1-48,0-1 0,11-15 0,-9 15-3801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7:0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15680,'0'0'7335,"-2"14"-6757,0 6-412,-18 177 2784,20-191-2767,0 1 0,0-1 0,1 0 1,0 1-1,0-1 0,0 0 1,5 11-1,-6-16-136,1 1-1,-1-1 1,1 0 0,0 1 0,0-1-1,0 0 1,0 1 0,-1-1 0,2 0-1,-1 0 1,0 0 0,0 0 0,0 0-1,0 0 1,1 0 0,-1 0-1,1 0 1,-1-1 0,0 1 0,1-1-1,-1 1 1,1-1 0,-1 1 0,1-1-1,-1 0 1,1 0 0,0 0 0,-1 0-1,1 0 1,-1 0 0,1 0 0,-1 0-1,1-1 1,-1 1 0,1 0-1,-1-1 1,1 1 0,1-2 0,3-1-108,0 0 0,0 0 0,-1-1 1,0 0-1,0 0 0,0 0 0,5-5 0,4-6-3676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7:0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15880,'0'0'3615,"76"-24"-3519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7:0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12056,'0'0'14038,"11"-2"-13627,68-5 1086,124 4 0,-129 3-108,-74 0-1434,-4 5-1844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7:09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13768,'0'0'5218,"14"-1"-4429,244-10 2993,-121 17-1290,-109-8-1766,-23 1-558,0 1-1,0-1 1,0 1-1,0 0 1,-1 0 0,1 1-1,0-1 1,0 1-1,0 0 1,-1 0-1,7 3 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7:10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 11352,'0'0'14078,"2"12"-13541,6 35 175,-2 0 0,-2 0 0,-3 57 0,-12-4 889,5-56-429,0 51-1,15-118-1171,0 4 0,22-87 0,-17 53 0,32-76 0,4 30 0,-46 92 0,0 0 0,1 0 0,-1 0 0,1 0 0,0 1 0,1-1 0,0 1 0,0 1 0,0-1 0,1 1 0,-1 0 0,1 1 0,1 0 0,-1 0 0,9-4 0,-13 8 0,-1-1 0,0 1 0,0-1 0,0 1 0,1 0 0,-1 0 0,0 0 0,0 0 0,0 0 0,1 1 0,-1-1 0,0 1 0,0-1 0,0 1 0,0 0 0,0 0 0,0 0 0,0 0 0,0 0 0,0 0 0,0 1 0,0-1 0,-1 0 0,1 1 0,1 1 0,2 1 0,-1 1 0,0-1 0,0 1 0,0 0 0,0 0 0,-1 0 0,0 1 0,0-1 0,0 1 0,0-1 0,-1 1 0,2 7 0,0 5 0,0 0 0,2 34 0,-5 10 0,-3 1 0,-2 0 0,-15 70 0,12-100 984,4-30-1968,1-16-2951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7:1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48 104 9144,'0'0'12953,"0"16"-12664,14 220 736,-4-116-562,7 57 232,-16-171-670,17 107 1038,5 168 1,-23-269-1115,-1 50 1286,1-55-820,-1-8-57,-3-31-13,-8-131 250,-24-249 611,27 336-1027,-32-186 594,31 210-529,-5-21 99,15 71-344,-1 0-1,1 0 1,0 1-1,0-1 1,0 0-1,0 0 1,0 0 0,0 0-1,0 1 1,0-1-1,1 0 1,-1 0 0,1 0-1,-1 1 1,1-1-1,0 0 1,0 1-1,0-1 1,0 0 0,0 1-1,0-1 1,0 1-1,0 0 1,1-1-1,-1 1 1,0 0 0,1 0-1,-1 0 1,1 0-1,0 0 1,1-1 0,1 0-13,0 0 1,-1 1-1,1-1 0,0 1 1,0 0-1,0 0 1,0 1-1,0-1 1,0 1-1,0 0 1,0 0-1,0 0 1,7 1-1,13 5-24,-1 1-1,0 1 1,0 1-1,-1 1 1,29 18-1,-20-7-13,0 1 0,50 46-1,-70-57 27,-1 0 0,0 1 0,0 0 0,-1 1 0,0 0 0,-1 0-1,10 24 1,-16-31 23,1 0-1,-1 0 1,0 0-1,-1 0 1,1 0-1,-1 0 1,0 1 0,-1-1-1,0 0 1,0 1-1,0-1 1,0 0-1,-1 1 1,0-1-1,-1 0 1,0 0-1,1 0 1,-2 0-1,1 0 1,-1 0 0,-4 7-1,1-4 13,0-1 1,-1 1-1,0-1 1,0-1-1,-1 1 1,0-1-1,-1-1 1,1 1-1,-1-2 0,0 1 1,-14 5-1,0-2 81,0-1 1,-1-1-1,0-2 0,0 0 0,0-1 0,-33 0 0,36-2-9,22 1-423,10 0-108,1 0-3788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7:1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13464,'0'0'6709,"0"11"-6163,-1 15-239,0 53 964,1-72-1014,1 0 0,0 0-1,0-1 1,0 1 0,1 0 0,0-1-1,0 1 1,1-1 0,4 9 0,-6-14-198,0 1 0,0-1 0,0 0 0,0 0 1,1 1-1,-1-1 0,0 0 0,0 0 0,1-1 1,-1 1-1,1 0 0,-1 0 0,1-1 0,-1 1 1,1 0-1,-1-1 0,1 0 0,-1 1 0,3-1 1,-1 0 15,1 0 0,0 0 0,-1 0 0,1-1 1,-1 1-1,1-1 0,-1 0 0,6-2 0,2-2 28,0-1 0,1 0 0,19-15 0,-23 14-171,-1 1 0,0-1 0,0-1 1,-1 1-1,11-17 0,-3 0-3483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2:40.7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1896,'0'0'168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7:1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15680,'0'0'4535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7:22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17 121 8432,'0'0'9617,"12"11"-9245,38 34-8,-46-42-284,-1-1-1,1 1 1,-1-1 0,1 0-1,0 0 1,0 0 0,0 0 0,0-1-1,0 1 1,0-1 0,1 0 0,-1-1-1,0 1 1,1-1 0,-1 1 0,0-1-1,1-1 1,5 0 0,7 0 219,-11 1-158,4 0 151,0 0-1,0 0 1,0-1-1,11-3 0,-19 4-244,0-1 0,0 1-1,-1-1 1,1 1-1,-1-1 1,1 0-1,0 0 1,-1 1-1,1-1 1,-1 0 0,0 0-1,1 0 1,-1-1-1,0 1 1,0 0-1,1 0 1,-1-1-1,0 1 1,0-1 0,-1 1-1,1-1 1,0 1-1,0-1 1,-1 0-1,1 1 1,-1-1-1,1 0 1,-1 1 0,0-1-1,1-3 1,-1-2 47,-1-1 1,0 1-1,0-1 1,0 1-1,-1 0 1,0-1-1,0 1 1,-1 0-1,1 0 1,-2 0-1,-4-7 1,6 10-58,-1 0 0,-1 0-1,1 0 1,-1 0 0,1 1 0,-1-1 0,0 1 0,0 0-1,0 0 1,-1 1 0,1-1 0,-1 1 0,0 0 0,1 0-1,-1 0 1,0 1 0,-7-2 0,-1 1 38,5 0-1,0 1 0,1 0 0,-17 0 1,21 2-60,0-1 1,0 1 0,0 0 0,0-1 0,0 1 0,0 0-1,1 1 1,-1-1 0,0 0 0,1 1 0,-1 0 0,1-1-1,-5 5 1,1-1 2,0 1-1,0-1 0,1 1 1,0 1-1,0-1 1,0 0-1,1 1 1,0 0-1,0 0 0,1 1 1,0-1-1,0 1 1,1-1-1,0 1 0,-2 14 1,3-13 23,0 0-1,0 0 1,1 0 0,0 0 0,1 0-1,0 0 1,0 0 0,1-1 0,0 1-1,0 0 1,1 0 0,1-1 0,-1 0 0,1 0-1,0 0 1,1 0 0,0-1 0,0 1-1,1-1 1,0 0 0,0-1 0,1 0-1,0 0 1,0 0 0,0-1 0,0 0-1,10 5 1,-9-6 40,0 0 1,0-1-1,0 0 0,0 0 1,1-1-1,-1 0 0,1 0 1,0-1-1,0 0 0,-1 0 1,1-1-1,0-1 0,0 1 1,-1-1-1,15-4 0,13-2 261,3 1-353,-17 1-3425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7:2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10752,'0'0'17118,"11"4"-16942,25 7 111,1-2 0,73 9 0,31-5 206,-95-5-352,-34-5-86,1-1 0,22 1 0,67-3 845,-97-7-573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7:2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10040,'0'0'10757,"12"1"-10328,158 12 1312,-38-6-353,-66-4-805,74 6 888,-108 0-1168,-21-4-3676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7:2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0 377 9648,'0'0'13041,"1"-11"-12607,1-1-282,0 0-1,1 0 1,0 1-1,1-1 1,0 1 0,0 0-1,1 0 1,12-17-1,-4 8 289,1 1 0,0 0 0,2 2 0,0-1 0,1 2 0,38-28 0,-37 29-21,20-14 476,-37 28-850,0 0-1,0 0 1,0 1 0,0-1 0,1 0-1,-1 1 1,0-1 0,1 1-1,-1 0 1,0-1 0,1 1 0,-1 0-1,0 0 1,1 0 0,-1 0-1,0 0 1,1 0 0,-1 0 0,1 1-1,-1-1 1,0 0 0,0 1 0,1-1-1,-1 1 1,0-1 0,2 2-1,-2-1-12,1 1 0,-1-1 0,0 1 0,0-1 0,0 1 0,0 0 0,0 0 0,0-1 0,-1 1 0,1 0 0,0 0 0,-1 0 0,1 0 0,-1 0 0,0 3 0,0 34 113,-1-27-75,-3 44 150,-3-1 1,-2 0-1,-28 90 0,30-119-79,-1-1 0,-1 0-1,-21 39 1,22-50 40,18-30 56,2-3-155,74-124-82,37-58 0,-97 162 0,3 1 0,63-65 0,-87 99 0,0-1 0,1 0 0,-1 1 0,1 0 0,0 1 0,11-7 0,-17 10 0,1 0 0,-1 0 0,1 0 0,-1 0 0,0 0 0,1 0 0,-1 0 0,1 0 0,-1 1 0,0-1 0,1 0 0,-1 0 0,0 0 0,1 0 0,-1 0 0,1 1 0,-1-1 0,0 0 0,0 0 0,1 0 0,-1 1 0,0-1 0,1 0 0,-1 1 0,0-1 0,0 0 0,1 1 0,-1-1 0,0 0 0,0 1 0,0-1 0,0 0 0,1 1 0,-1-1 0,0 1 0,0-1 0,0 0 0,0 1 0,0-1 0,0 1 0,0-1 0,0 0 0,0 1 0,1 24 0,-1-22 0,-3 47 0,-3 0 0,-1-1 0,-20 66 0,-7 48 0,5 129 0,28-277 0,1 0 0,0 0 0,2 0 0,-1 0 0,2 0 0,0 0 0,7 17 0,-8-26 0,0 1 0,1-1 0,0 0 0,1 0 0,-1 0 0,1 0 0,0 0 0,0-1 0,1 0 0,0 0 0,0 0 0,0-1 0,0 1 0,1-1 0,0 0 0,0-1 0,0 1 0,7 2 0,2-1 0,0-1 0,0 0 0,0-1 0,29 2 0,-35-4 0,1-1 0,-1 0 0,0-1 0,1 0 0,-1-1 0,0 1 0,0-2 0,0 1 0,13-7 0,-21 9 53,0-1 0,0 0 0,0 1 0,-1-1 1,1 1-1,0-1 0,0 0 0,-1 0 0,1 0 0,0 1 0,-1-1 0,1 0 1,-1 0-1,1 0 0,0-1 0,0-7-4838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7:4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7232,'0'0'16230,"10"7"-16011,34 20 2,-40-25-142,1 1 1,-1-1-1,1 0 0,0-1 1,0 1-1,0-1 0,6 1 1,4 2 145,26 2 450,-15-3-249,-14-2-183,0 0-1,1 0 1,19-3-1,-19 1 74,0 0 0,0 1 1,17 2-1,-27-1-269,0-1 1,-1 0-1,1 0 1,0 0-1,0 0 1,-1 0-1,1-1 0,0 1 1,-1-1-1,1 0 1,4-2-1,-1 1 1,-2 1 17,0-1 0,0 0 0,-1-1 0,1 1 1,-1-1-1,6-4 0,8-7 250,-15 12-292,0 1 0,0-1 0,0 0 1,-1 0-1,1 0 0,-1 0 0,1 0 1,-1 0-1,0 0 0,0-1 0,0 1 0,0 0 1,0 0-1,0-1 0,-1 1 0,1-1 1,-1 1-1,0-1 0,1 1 0,-2-5 0,1-1 37,-1 0-1,1 0 0,-2 1 0,1-1 0,-5-10 0,4 2 44,2 15-89,0 0 0,0-1 0,-1 1 0,1-1 1,0 1-1,-1-1 0,1 1 0,0-1 0,-1 1 0,0 0 0,1-1 0,-1 1 1,0 0-1,0 0 0,0-1 0,-1 0 0,-7-10 91,8 10-98,0 1 0,0 0 0,0-1 0,0 1-1,0 0 1,-1 0 0,1 0 0,0 0 0,-1 0 0,1 0 0,-3-2 0,-5 0 16,0 1 0,0 0 1,-1 0-1,1 0 0,-1 1 0,1 1 0,-1 0 0,1 0 1,0 0-1,-1 1 0,1 1 0,-18 4 0,1-1-19,23-5-4,-1 0 0,0 1 1,1 0-1,-1-1 1,0 1-1,1 1 0,-1-1 1,-5 4-1,-10 5 12,14-7-4,-1 0 0,1 0 0,-1 0 0,1 1 0,0 0 0,0 0-1,1 0 1,-1 0 0,1 1 0,0 0 0,-5 7 0,-11 24-18,-15 41 0,32-69 33,1 1 0,1 0 1,-1-1-1,2 1 0,-1 0 1,1 0-1,0 0 0,1 0 1,0-1-1,1 1 0,2 9 1,1-2 30,-1-4 171,0 1 0,10 18 0,-12-28-187,0 1 0,1 0 0,-1-1 0,1 0 1,0 0-1,-1 0 0,2 0 0,-1 0 0,0 0 0,0-1 1,1 1-1,4 1 0,-2-1-38,1 1 0,1 0 0,-1-1 0,1 0 0,0 0 0,14 2 0,-5-2 0,0-1 0,1-1 0,-1-1 0,0 0 0,0-1 0,22-4 0,33-3 0,-66 7 0,1 1 0,-1 0 0,1 0 0,-1 1 0,0 0 0,1 0 0,-1 1 0,0-1 0,0 1 0,0 0 0,10 6 0,-15-8 231,8 1 158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7:42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10344,'0'0'16199,"11"0"-15937,-11 0-260,26-1 312,-1 0 1,33-6-1,-53 7-230,0-1 0,0 1 0,0 0 0,0 1 0,0-1 1,0 1-1,0 0 0,0 0 0,0 0 0,0 1 0,0 0 0,-1 0 0,8 4 1,0-1 179,-10-3-221,0-1 0,0 1 0,1-1-1,-1 1 1,0 0 0,-1 0 0,1 0-1,0 0 1,-1 0 0,1 0 0,-1 0-1,1 1 1,-1-1 0,0 1 0,0-1-1,0 0 1,0 1 0,-1 0 0,1-1-1,-1 1 1,1-1 0,-1 1 0,0 0-1,0-1 1,0 1 0,-1 4 0,0 1 45,0 0 1,0 1 0,-1-1 0,-1 0-1,1 0 1,-1 0 0,-6 11-1,-2-2 46,-1 0 0,-1-2-1,0 0 1,-1 0 0,-22 17-1,-7 8 371,42-39-493,-10 14 216,11-15-223,0 1-1,0-1 1,0 1 0,0-1 0,0 0 0,0 1-1,0-1 1,0 1 0,0-1 0,0 1 0,0-1-1,0 0 1,0 1 0,1-1 0,-1 1 0,0-1-1,0 0 1,1 1 0,-1-1 0,0 0-1,0 1 1,1-1 0,-1 0 0,0 1 0,1-1-1,-1 0 1,1 0 0,-1 1 0,0-1 0,1 0-1,-1 0 1,1 0 0,-1 0 0,0 1-1,1-1 1,-1 0 0,1 0 0,-1 0 0,1 0-1,-1 0 1,1 0 0,9 1-4,-1 1 0,1-1 0,16-1 0,21 2 0,28 4 0,-60-5 0,8 4 0,-16-3 867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7:4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10448,'0'0'19642,"6"12"-19461,17 39 6,-21-44-134,0-1-1,0 0 1,-1 1 0,0-1 0,0 1 0,0-1-1,-1 11 1,1 7 97,7 127 1090,-4-74-751,-3-110-489,2-1 0,1 1 0,2 0 0,1 0 0,1 1 0,14-33 0,-18 55 0,1 1 0,0-1 0,1 1 0,0 1 0,0-1 0,1 1 0,0 0 0,0 0 0,11-8 0,3 1 0,0 0 0,37-20 0,-41 24 0,-15 8 0,1 1 0,0 1 0,0-1 0,0 0 0,0 1 0,0-1 0,0 1 0,6-2 0,7-1 0,-10 3 0,-1-1 0,1 1 0,0 0 0,-1 0 0,1 1 0,8 0 0,-12 0 0,0 1 0,0-1 0,-1 1 0,1-1 0,0 1 0,0 0 0,-1 0 0,1 0 0,-1 0 0,1 0 0,-1 0 0,1 0 0,-1 0 0,0 1 0,1-1 0,-1 0 0,0 1 0,0-1 0,0 1 0,0 0 0,0-1 0,-1 1 0,1 0 0,1 3 0,0-1 0,0 0 0,0 1 0,1-1 0,0 0 0,-1-1 0,2 1 0,3 3 0,-4-3 0,0-1 0,0 0 0,-1 0 0,1 1 0,-1 0 0,1-1 0,-1 1 0,0 0 0,1 5 0,12 29 0,-12-31 0,1 0 0,-2 1 0,4 12 0,2 15 0,-4-20 0,-2 0 0,1-1 0,0 21 0,-1-22 0,0 2 0,-2-10 0,-1 1 0,1-1 0,0 1 0,1-1 0,-1 0 0,1 1 0,0-1 0,3 8 0,-7 22 0,3-31 0,0 3 0,0 0 0,0-1 0,1 1 0,0 0 0,3 11 0,-17-33 0,-21-62 803,16 37-5579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7:4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12056,'0'0'12690,"11"-11"-12301,-9 9-381,11-11 190,-1 2-1,29-21 1,-36 29-110,0 0 0,0-1-1,1 2 1,-1-1 0,1 1 0,0 0 0,0 0 0,0 0 0,0 1-1,0 0 1,0 0 0,0 1 0,0-1 0,10 2 0,-12-1-33,0 1 0,0-1 0,0 1 0,0 0 0,-1 0 1,1 1-1,0-1 0,-1 1 0,1 0 0,-1 0 0,1 0 0,-1 0 1,0 0-1,0 1 0,0-1 0,0 1 0,-1 0 0,1 0 0,-1 0 0,1 0 1,-1 0-1,0 1 0,0-1 0,-1 1 0,1 0 0,-1-1 0,1 1 1,-1 0-1,-1 0 0,1-1 0,0 1 0,-1 0 0,0 0 0,0 0 0,0 0 1,-1 5-1,0 5 101,-2 1 0,0-1 1,0 0-1,-2 0 1,1 0-1,-2 0 0,0-1 1,0 0-1,-2 0 0,-12 17 1,19-29-142,0 0 1,0 0-1,1 0 0,-1 0 1,0 1-1,1-1 1,-1 0-1,0 0 1,1 0-1,0 0 0,-1 1 1,1-1-1,0 0 1,0 0-1,-1 1 1,1-1-1,0 0 0,0 1 1,0-1-1,1 0 1,-1 0-1,0 1 1,1 1-1,0-1 40,0 0 0,1 1 0,-1-1 0,0 0 1,1 0-1,0 0 0,0 0 0,-1 0 0,1-1 0,0 1 0,3 1 0,3 3 98,0-1-1,1-1 0,0 1 0,0-1 1,11 3-1,-5-3-152,4 1 0,-1 1 0,1 1 0,-1 0 0,19 12 0,-35-18 0,0 0 0,0 0 0,0 0 0,-1 0 0,1 0 0,-1 1 0,1-1 0,-1 1 0,1-1 0,-1 1 0,0-1 0,0 1 0,1 0 0,-1-1 0,0 1 0,-1 0 0,1 0 0,0 0 0,1 4 0,1 0-3977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0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310 383 8536,'0'0'9586,"0"-11"-9341,-4-32 5,3 41-197,0-1 0,1 1 0,-1 0 1,0-1-1,0 1 0,-1 0 0,1 0 0,0-1 1,-1 1-1,1 0 0,-1 1 0,0-1 0,0 0 0,0 0 1,0 1-1,0-1 0,0 1 0,0 0 0,0-1 1,0 1-1,-1 0 0,1 0 0,0 0 0,-1 1 1,1-1-1,-1 1 0,1-1 0,-4 1 0,-3 0 62,0 0 0,1 1-1,-1 1 1,0-1 0,0 1-1,1 1 1,-1 0 0,1 0-1,0 0 1,0 1 0,0 1-1,0-1 1,1 1 0,0 0-1,0 1 1,0 0 0,0 0-1,-6 8 1,-4 8 134,10-14-190,1-1 1,0 1-1,0 0 0,1 1 0,0-1 1,1 1-1,0 0 0,-6 17 1,3 4 92,1 0-1,-2 36 1,7-58-116,1 1-1,0-1 0,0 1 0,1-1 0,0 0 1,1 1-1,-1-1 0,2 0 0,-1 0 0,1 0 1,0 0-1,8 12 0,-10-18-19,0-1 1,0 1-1,0 0 1,0 0-1,0-1 0,1 1 1,-1 0-1,1-1 0,-1 0 1,1 1-1,-1-1 1,1 0-1,0 0 0,0 0 1,0 0-1,0 0 1,-1 0-1,1 0 0,0-1 1,0 1-1,1-1 1,-1 0-1,0 1 0,0-1 1,0 0-1,0 0 1,0 0-1,0 0 0,0-1 1,0 1-1,0-1 1,0 1-1,0-1 0,0 0 1,0 1-1,3-3 1,0 0 12,0-1 1,0 0 0,0 0 0,-1 0 0,0 0 0,0-1 0,0 0 0,0 0 0,-1 0-1,0 0 1,4-8 0,3-9 80,-1 0-1,7-30 1,-13 41-38,-1-1 1,0 1-1,0-1 0,-2 0 0,1 1 1,-3-20-1,1 7 139,1 20-147,0-1 1,0 1 0,-1 0 0,1-1-1,-1 1 1,-2-7 0,3 11-54,0 0 0,0 0 0,0-1 0,0 1 0,0 0 0,0 0 0,0 0 0,0-1 0,0 1 0,0 0 0,0 0 0,0 0 0,0 0 0,-1-1 0,1 1 0,0 0 1,0 0-1,0 0 0,0 0 0,0 0 0,-1-1 0,1 1 0,0 0 0,0 0 0,0 0 0,0 0 0,0 0 0,-1 0 0,1 0 0,0 0 0,0 0 0,0 0 0,-1 0 0,1 0 0,0-1 0,0 1 0,0 0 0,-1 1 0,-3 6 168,1 15-53,4-10-75,1 0 1,0 1 0,1-1 0,0 0 0,1 0 0,0-1 0,1 1 0,1-1-1,-1 0 1,2 0 0,8 12 0,-13-22-39,0 1 0,0-1 0,-1 0 0,1 0 1,0 0-1,0 0 0,0 0 0,0 0 0,0 0 0,0-1 0,0 1 0,0-1 0,1 0 0,-1 1 0,0-1 1,0 0-1,0 0 0,0 0 0,1 0 0,-1-1 0,0 1 0,0-1 0,4-1 0,1 0 28,0 0-1,0-1 0,0 0 0,0 0 1,11-8-1,9-10 136,-1-2 0,-1 0 0,25-32 0,-44 47-107,14-16 84,-20 24-139,0-1-1,1 1 0,-1-1 1,1 1-1,0-1 0,-1 1 1,1-1-1,-1 1 0,1-1 1,0 1-1,-1 0 0,1-1 1,0 1-1,0 0 1,-1 0-1,1-1 0,0 1 1,-1 0-1,1 0 0,0 0 1,0 0-1,-1 0 0,1 0 1,0 0-1,0 0 0,-1 0 1,1 1-1,0-1 0,1 1 1,-1 1 7,0 0-1,0 0 1,1 1 0,-2-1 0,1 1 0,0-1 0,0 1-1,-1-1 1,1 1 0,-1-1 0,0 1 0,0-1 0,0 1 0,0 0-1,-1 3 1,1 1 14,6 108 314,-6-100-291,1-3 183,0-12-224,0 0-1,0 0 0,0 1 1,0-1-1,1 0 0,-1 0 0,0 0 1,0-1-1,0 1 0,0 0 1,0 0-1,0 0 0,0-1 1,2 0-1,6-3 14,-1 0 0,1-1 0,-1 0 0,0 0 1,0-1-1,0 0 0,-1-1 0,0 1 0,8-12 0,11-7 62,-20 19-48,0 1 0,0 1-1,0-1 1,0 1 0,1 0 0,0 0-1,0 1 1,9-3 0,-15 5-34,-1 1 0,1 0 1,0-1-1,0 1 1,0 0-1,1 0 0,-1 0 1,0 0-1,0 0 1,0 0-1,0 0 0,0 0 1,0 1-1,0-1 0,0 0 1,0 1-1,-1-1 1,1 0-1,0 1 0,0-1 1,0 1-1,0-1 1,0 1-1,0 0 0,-1-1 1,1 1-1,1 1 0,0 1 4,-1 0-1,1 0 1,0 0-1,-1 0 1,1 0-1,-1 0 1,0 0-1,1 6 1,1 5 18,-1 1 0,0-1 1,-1 16-1,-1-25-9,0-1 0,0 1-1,0-1 1,1 0 0,-1 0 0,1 1 0,0-1-1,0 0 1,3 5 0,-3-8-16,-1 0-1,1 0 1,0 0-1,0 0 1,0 0-1,1 0 1,-1 0 0,0 0-1,0 0 1,0-1-1,1 1 1,-1-1 0,0 1-1,1-1 1,-1 1-1,0-1 1,1 0-1,-1 1 1,1-1 0,-1 0-1,1 0 1,-1 0-1,0 0 1,1 0 0,-1-1-1,1 1 1,-1 0-1,0-1 1,1 1-1,2-2 1,18-6-7,-1 0 0,0-2 0,33-20 0,-25 13 0,7-4 0,-2-2 0,51-43 0,-75 56 0,-20 18 0,-21 20 0,-63 72 0,80-83 0,1 1 0,1 0 0,0 1 0,-12 27 0,21-39 0,1 1 0,0 0 0,0-1 0,1 1 0,-1 0 0,1 8 0,1-13 0,0-1 0,0 1 0,0 0 0,0-1 0,0 1 0,0-1 0,1 1 0,-1-1 0,1 1 0,0-1 0,0 1 0,0-1 0,0 0 0,0 1 0,0-1 0,1 0 0,-1 0 0,1 0 0,-1 0 0,1 0 0,3 3 0,-3-5 0,0 1 0,0 0 0,0-1 0,0 0 0,1 1 0,-1-1 0,0 0 0,0 0 0,0 0 0,1 0 0,-1-1 0,0 1 0,0 0 0,4-2 0,32-12 0,-35 12 0,5-2 0,0-1 0,0 0 0,-1 0 0,1-1 0,-1 0 0,-1 0 0,1 0 0,-1-1 0,8-12 0,5-7 0,19-38 0,-6-2 0,-3-1 0,-4-1 0,33-133 0,-52 178 0,-1-1 0,-2 0 0,0-1 0,-1 1 0,-2 0 0,0 0 0,-6-39 0,5 61 0,1 1 0,0-1 0,0 1 0,-1 0 0,1-1 0,-1 1 0,0 0 0,1-1 0,-1 1 0,0 0 0,-1-2 0,2 3 0,0-1 0,-1 1 0,1 0 0,0 0 0,-1 0 0,1 0 0,0-1 0,-1 1 0,1 0 0,0 0 0,0 0 0,-1 0 0,1 0 0,-1 0 0,1 0 0,0 0 0,-1 0 0,1 0 0,0 0 0,-1 0 0,1 0 0,0 0 0,-1 0 0,1 0 0,0 0 0,0 1 0,-1-1 0,1 0 0,0 0 0,-1 1 0,-2 2 0,0-1 0,0 2 0,1-1 0,-1 0 0,1 0 0,-1 1 0,-1 4 0,-7 14 0,2-1 0,0 2 0,2-1 0,0 1 0,1 0 0,2 0 0,0 1 0,0 25 0,8 195 0,-4-231 0,1 2 0,1 1 0,0-1 0,1 0 0,1 0 0,0 0 0,1 0 0,1 0 0,0-1 0,1 0 0,0 0 0,1-1 0,1 0 0,12 15 0,-16-22 0,-2-2 0,0-1 0,0 1 0,0 0 0,1-1 0,-1 0 0,1 0 0,0 0 0,7 4 0,-11-7 0,1 0 0,-1 0 0,1 0 0,0 0 0,-1 0 0,1 0 0,-1 0 0,1 0 0,-1 0 0,1 0 0,0 0 0,-1-1 0,1 1 0,-1 0 0,1 0 0,-1-1 0,1 1 0,-1 0 0,1-1 0,-1 1 0,1 0 0,-1-1 0,1 1 0,-1-1 0,0 1 0,1-1 0,-1 1 0,1-2 0,8-16 0,-5-34 978,-1 19-6057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3:47:4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11552,'0'0'4416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2:42.5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112 87 2808,'0'0'8038,"0"-10"-7790,0-29-8,0 30 427,-3-20 2554,1 32-3215,1-1-1,-1 0 0,1 1 1,0-1-1,0 1 1,0-1-1,0 1 1,0 0-1,0 0 1,1-1-1,-1 1 0,1 4 1,-5 12 22,-12 31 179,-20 89 1,25-56 40,-5 21 327,14-65 280,3-39-644,-4 0-2044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0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200 122 9440,'0'0'6180,"4"-11"-5698,0-4-308,-3 7-18,1 1-1,0 0 1,1 0 0,6-14-1,3-12 2410,-10 21-339,-7 17 370,-18 38-1666,2 1 0,-28 88 0,-25 125 821,66-228-1534,0 6 91,5-19-138,-1 0 1,-1-1-1,0 1 0,-9 18 0,10-27-29,1 0 0,0 0 1,1 1-1,0-1 0,0 1 1,-1 15-1,4-21-119,0-1 0,0 0 0,0 0 1,0 0-1,0 0 0,0-1 0,0 1 0,0 0 0,0 0 0,1-1 0,-1 1 1,0-1-1,1 1 0,-1-1 0,0 1 0,1-1 0,-1 0 0,2 1 0,2 0 25,21 7 53,0-2 1,1-1 0,-1 0 0,37 0-1,108-8 342,-163 3-442,-4-1 0,0 1 0,-1 0 0,1 0 0,0 0 0,0 0 0,0 0 0,0 1 0,-1 0 0,1 0 0,0 0 0,3 1 0,9-5 0,-16 3 91,-5-1 551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0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14064,'0'0'3143,"15"-4"-2560,-5 2-498,11-3 93,0 0 1,0 2-1,32-2 1,50 4 970,1-5-1,143-27 1,-209 25-783,114-22 1611,-144 29-1714,0-1 0,0 0-1,-1 0 1,1-1 0,-1 0 0,8-4 0,-51 46 2315,9-8-6739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0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16 14776,'0'0'3946,"-13"10"-3351,-41 35-38,51-41-465,0-1-1,0 1 1,0-1-1,0 1 1,1 0-1,-1 0 1,1 0-1,0 1 1,0-1-1,1 0 1,-1 1-1,1-1 1,0 1-1,0 0 1,1-1-1,-1 1 1,1 0 0,0-1-1,0 1 1,1 0-1,-1-1 1,1 1-1,0-1 1,0 1-1,1-1 1,-1 1-1,1-1 1,0 0-1,0 1 1,0-1-1,1 0 1,0 0-1,3 4 1,-3-6-17,0 1 0,0-1 0,0 1 0,0-1 0,0 0 0,1 0 0,-1-1 0,0 1 0,1-1 0,0 0 0,-1 0 0,1 0 0,0 0 0,-1 0 0,1-1 0,0 0 0,0 0 0,-1 0 0,8-1 0,-2 0 60,0 0 0,0-1 1,0-1-1,0 1 0,0-2 0,0 1 0,8-5 0,-3 0 59,-1 0 0,-1 0-1,1-2 1,20-19-1,-28 24-100,0 0 0,-1-1 0,1 0 0,-1 1 0,-1-1 0,1 0 0,-1-1 0,0 1 0,0-1 0,-1 1 0,0-1 0,3-14 0,-5 19-74,1-2 67,-1-1 0,1 1 1,-1 0-1,0-1 1,0 1-1,-1 0 1,-1-7-1,2 10-58,-1-1 1,1 1-1,-1 0 1,0-1-1,0 1 0,0 0 1,0 0-1,0 0 0,0 0 1,0 0-1,0 0 1,0 0-1,0 0 0,-1 0 1,1 1-1,0-1 1,-1 0-1,1 1 0,0-1 1,-1 1-1,1 0 1,-1-1-1,1 1 0,-1 0 1,1 0-1,-3 0 0,-3 0 38,-1 0 0,1 0-1,0 1 1,-1 0-1,1 1 1,0-1-1,0 1 1,-13 6 0,-3 2 97,-27 18 1,32-18-10,1 1 0,0 1 0,0 1 1,-27 28-1,39-35-218,0 0 1,1 0-1,0 0 1,0 0-1,0 0 1,1 1-1,-4 9 0,6-12-212,0 0 0,0 1 0,0-1-1,1 0 1,-1 0 0,1 1-1,0-1 1,0 0 0,1 1 0,-1-1-1,1 0 1,0 1 0,2 5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0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9648,'0'0'12695,"3"-11"-12219,3-6-107,1 0-1,16-28 0,-19 38-185,1-1 0,0 1 0,0 1 0,1-1-1,-1 1 1,2 0 0,-1 0 0,0 0 0,15-8 0,-12 9-45,-3 1 27,0 0 0,1 1 0,-1 0 0,1 0 0,0 0 0,0 1 0,0 0 0,15-2 1,-9 4 180,-13 0-284,1-1 1,0 1-1,0 0 1,-1 0-1,1 0 1,0 0-1,0 0 1,-1 0-1,1 0 0,0 0 1,-1 1-1,1-1 1,0 0-1,0 0 1,-1 1-1,2 0 0,5 18 613,-6-5-492,0 1 0,-1-1 0,0 0 0,-2 1 0,-3 21 0,1-9-2,-9 38 211,8-41-196,1 0 0,-2 29 0,4-26-53,0 27 121,2-49-221,0 0 0,0-1 0,1 1 0,0 0 0,0-1-1,0 1 1,1-1 0,3 8 0,-1-8-12,0-1 0,1 1 0,0-1 0,-1 0 0,1 0 0,0-1 0,9 4 0,-10-5-31,1 0 0,0 0 0,0 0 0,0-1 0,0 1 0,0-1 0,0 0 0,0-1 0,0 1 0,0-1 0,0 0 0,7-2 0,7-4 0,30-12 0,-37 13 0,-1 0 0,1-2 0,-1 1 0,0-1 0,-1-1 0,0 0 0,0 0 0,-1-1 0,0 0 0,-1-1 0,0 0 0,0 0 0,8-19 0,-4 5 0,-1-1 0,-1 0 0,-2 0 0,-1-1 0,7-43 0,-12 58 0,-1-1 0,1 0 0,1 0 0,5-16 0,-7 26 0,1 0 0,-1 0 0,0 1 0,1-1 0,-1 0 0,1 1 0,0-1 0,0 1 0,0 0 0,0 0 0,0-1 0,0 1 0,0 1 0,1-1 0,-1 0 0,1 0 0,0 1 0,-1 0 0,6-2 0,2 0 0,1 1 0,-1 0 0,1 1 0,0 0 0,0 1 0,-1 0 0,16 2 0,-5 2 0,1 0 0,31 12 0,-52-16 53,0 0 0,0 1 1,-1-1-1,1 0 0,0 0 0,0 0 0,0 0 1,-1 0-1,1 0 0,0 0 0,0 0 0,0 0 1,-1 0-1,1 0 0,0-1 0,0 1 0,1-1 1,13-2-4977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0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10248,'0'0'12809,"-4"10"-12184,1-4-510,-7 15 441,-1 0 0,-12 19 0,20-36-437,1 0 0,0 0 1,0 0-1,0 0 1,1 0-1,-1 0 0,1 0 1,0 1-1,0-1 1,1 0-1,-1 1 1,1-1-1,0 1 0,0-1 1,1 1-1,-1-1 1,1 0-1,0 1 0,0-1 1,0 0-1,1 0 1,0 1-1,0-1 1,0 0-1,0-1 0,0 1 1,1 0-1,-1-1 1,1 1-1,0-1 0,0 0 1,1 0-1,-1 0 1,0 0-1,1-1 0,0 1 1,0-1-1,7 3 1,-7-3-105,1 1-1,0-2 1,1 1 0,-1-1 0,0 0-1,0 0 1,1 0 0,-1 0 0,1-1-1,-1 0 1,0-1 0,1 1 0,-1-1-1,8-1 1,0-1-3895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0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18895,'0'0'3776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0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9144,'0'0'12953,"10"-2"-12603,6 0-214,-3 0 53,-1-1 0,23-7 0,-17 5 29,0 1 0,0 1 0,38-3-1,58 7 479,-44 1-332,350 22 2131,-403-21-2265,-14-2-138,0 0 0,0-1 0,0 1 0,0-1 0,0 1 0,0-1 0,0 0 0,0 0 0,0-1 0,0 1 0,0-1 0,0 1 0,0-1 0,0 0 0,3-1 0,1 1 496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0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10248,'0'0'18798,"11"-4"-18550,4-1-155,1 0 0,0 0 1,1 2-1,29-3 0,196-3 754,-206 11-656,-31-2-133,-1 1-1,1-1 0,0 1 1,-1-1-1,1-1 1,0 1-1,0-1 1,6-1-1,-3-1 597,-5 2-181,-5 1-192,-12-9-314,14 8-100,0 1 0,-1-1 1,1 1-1,0-1 0,-1 1 1,1-1-1,0 1 0,0-1 1,0 1-1,0-1 0,-1 0 1,1 1-1,0-1 0,0 1 1,0-1-1,0 0 0,0 1 1,0-1-1,1 1 0,-1-1 1,0 1-1,0-1 0,0 0 1,1 0-1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1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9240,'0'0'11591,"2"-10"-10985,-1 3-461,1 0-1,0 0 1,1 0 0,-1 1 0,1-1 0,1 1-1,-1 0 1,1-1 0,0 1 0,0 1 0,1-1 0,0 1-1,0 0 1,0 0 0,7-5 0,6-3 575,-9 6-348,1 1 0,0 0 0,0 0-1,12-5 1,-19 10-287,0 0 0,0 0 0,-1 1 0,1-1 0,0 1-1,1-1 1,-1 1 0,0 0 0,0 0 0,0 0 0,0 0-1,0 1 1,0-1 0,0 1 0,0 0 0,-1 0 0,1 0 0,0 0-1,0 1 1,4 2 0,-5-2-26,0 0 1,1 0-1,-1 1 0,0-1 0,-1 1 0,1-1 1,0 1-1,-1 0 0,1-1 0,-1 1 0,0 0 0,0 0 1,0 0-1,1 6 0,4 47 341,-5-46-332,2 86 382,-4-68-320,1 0 0,2 0 1,1 0-1,1 0 1,10 35-1,-5-34-10,14 37 171,-21-61-247,0-1 0,1 1 0,-1-1 0,1 1 0,0-1 0,1 0 1,-1 0-1,1 0 0,0 0 0,6 4 0,-8-6-18,1-1 1,0 0-1,0 1 1,-1-1-1,1 0 0,0 0 1,0-1-1,0 1 1,0-1-1,0 1 0,0-1 1,0 0-1,0 0 1,0 0-1,0-1 0,0 1 1,0-1-1,0 1 0,0-1 1,0 0-1,-1 0 1,1 0-1,0-1 0,-1 1 1,1-1-1,0 1 1,-1-1-1,0 0 0,1 0 1,-1 0-1,0 0 1,0 0-1,2-4 0,8-12-7,0 0 1,-1-1-1,-1 0 0,-1-1 0,0 0 0,-2-1 0,0 0 1,4-23-1,-6 14-4,-1-1 0,-1 0 0,-2 0 0,-1 1 0,-5-38 0,5 63-15,-1 1 0,1-1 0,0 1 0,0-1 0,0 1 0,1-1 0,0 0 0,0 1 0,0 0 0,0-1 0,1 1 0,-1 0 0,1-1 0,0 1 0,0 0 0,1 0 0,-1 1 0,6-7 0,-3 5 0,0 1 0,0 0 0,1 0 0,0 1 0,-1-1 0,1 1 0,0 1 0,1-1 0,-1 1 0,0 0 0,1 0 0,8-1 0,-12 3 0,31-7 0,40-1 0,-62 8 0,1 0 0,-1 0 0,0 1 0,0 1 0,1 0 0,21 8 0,-11-3 0,38 6 0,-60-13 34,-1 0 0,1 0 0,-1 0 0,1 0 0,-1 0 0,1 0-1,-1 0 1,0 0 0,1 0 0,-1 1 0,1-1 0,-1 0 0,1 0 0,-1 1 0,1-1 0,-1 0 0,0 0 0,1 1-1,-1-1 1,0 0 0,1 1 0,-1-1 0,0 1 0,1-1 0,-1 0 0,0 1 0,0-1 0,1 1 0,-5 13-4953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1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69 154 9040,'0'0'14695,"11"0"-14165,35 4-29,-14 4 573,-31-8-1003,1 1 1,0 0-1,-1-1 0,1 1 1,0-1-1,0 0 0,0 0 1,0 1-1,-1-1 0,4-1 1,2 1 57,0-1 0,0 1 1,0-2-1,0 1 0,0-1 0,-1 0 1,1-1-1,-1 1 0,1-1 1,-1 0-1,0-1 0,0 0 1,-1 0-1,1 0 0,-1-1 1,0 1-1,0-1 0,0 0 1,-1-1-1,0 1 0,0-1 1,0 0-1,0 0 0,2-8 1,-5 13-98,0-1 1,0 1-1,0-1 1,-1 0-1,1 0 1,-1 1-1,1-1 1,-1 0-1,0 0 1,1 1-1,-1-1 1,0 0-1,0 0 1,0 0-1,-1 0 1,1 1-1,0-1 1,-1 0-1,1 0 1,-1 1-1,1-1 1,-1 0-1,0 1 1,0-1-1,0 0 1,0 1-1,0-1 1,0 1-1,0 0 1,0-1-1,-1 1 1,1 0-1,-1 0 1,1 0-1,-1 0 1,1 0-1,-1 0 1,1 0-1,-3-1 1,-2 0 22,0 0 0,-1 1-1,1-1 1,0 1 0,-1 0 0,1 1 0,0-1 0,-1 1 0,-7 1 0,-2 2 41,1 0-1,-1 0 1,1 2-1,0 0 1,-23 11-1,28-11-42,0 0-1,1 1 1,-1 0-1,1 1 1,1 0-1,-1 0 0,1 1 1,-12 15-1,17-19-51,0 1-1,1-1 1,-1 1-1,1 0 0,0 0 1,0 0-1,1 0 1,0 0-1,-1 0 1,2 0-1,-1 1 0,0-1 1,1 0-1,0 0 1,1 1-1,-1-1 0,1 0 1,0 1-1,1 4 1,0-4-1,0 0-1,1 0 1,-1 0 0,1-1 0,0 1 0,1-1 0,-1 1 0,1-1 0,0 0 0,0-1 0,1 1-1,-1-1 1,1 0 0,0 0 0,8 5 0,-3-3 0,0 0 0,0-1 0,1 0 0,0-1 0,0 0 0,0-1 0,0 0 0,1-1 0,-1 0 0,1-1 0,-1 0 0,1-1 0,0 0 0,-1-1 0,1 0 0,21-6 0,-20 4 0,-4 1 0,0 0 0,0-1 0,0 0 0,0-1 0,0 1 0,-1-2 0,16-9 0,-5 1 783,2-1-1477,-13 2-3398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2:43.3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392 0 4720,'0'0'5954,"-12"11"-5762,-3 2-139,-70 66 668,51-44-376,-34 39 271,35-34-37,-3-1-1,-52 45 1,87-83-670,-1 0 17,0 0 1,1 1 0,0-1-1,-1 0 1,1 0-1,0 1 1,-1-1 0,1 1-1,0 0 1,0-1 0,0 1-1,0 0 1,1-1-1,-1 1 1,0 3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1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10152,'0'0'17499,"12"-1"-17054,100-11 339,60-7 71,-106 15-423,1 2 0,-1 4 0,79 10 0,-4 7 845,-123-9-1253,-17-10-25,0 1 1,0 0 0,0 0-1,0-1 1,0 1 0,0 0-1,0-1 1,0 1 0,0-1-1,1 0 1,-1 1 0,0-1-1,2 0 1,-3 1 51,0 0-1,-1 0 1,1 0 0,0 0-1,-1 0 1,1 0 0,0 0-1,-1 0 1,1 0 0,-1-1-1,0 1 1,1 0 0,-1 0-1,0-1 1,1 1 0,-2 1-1,1-2-229,1 1-1,-1-1 1,1 0-1,-1 1 0,1-1 1,-1 0-1,1 1 1,-1-1-1,1 0 0,-1 0 1,1 1-1,-1-1 1,0 0-1,1 0 0,-1 0 1,1 0-1,-1 0 1,0 0-1,1 0 0,-1 0 1,0 0-1,1 0 1,-1 0-1,1 0 0,-1 0 1,0-1-1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1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0 8240,'0'0'9945,"-6"10"-9539,-96 156 1557,73-119-1235,-34 77 0,51-96-465,1 2 1,1 0-1,2 0 1,-6 41-1,8-23 134,2 0-1,2 0 0,2 0 0,9 71 1,-4-91-177,0-1 0,2 0 0,0 0 1,2-1-1,1 0 0,2-1 0,0 0 1,1-1-1,21 29 0,-8-16 132,-16-22-103,1 0-1,0 0 1,1-1-1,0-1 0,23 20 1,14 1 2303,-49-33-2098,2-2-221,-2 1-230,1 0 1,-1 0-1,0 0 1,0 0-1,0 0 1,0 0-1,1 0 1,-1 0-1,0 0 1,0-1-1,0 1 0,0 0 1,0 0-1,1 0 1,-1 0-1,0 0 1,0 0-1,0 0 1,0 0-1,0 0 1,0-1-1,0 1 1,1 0-1,-1 0 0,0 0 1,0 0-1,0 0 1,0-1-1,0 1 1,0 0-1,0 0 1,0 0-1,0 0 1,0 0-1,0-1 1,0 1-1,0 0 0,0 0 1,0 0-1,0 0 1,0-1-1,0 1 1,0 0-1,0 0 1,0 0-1,0 0 1,0-1-1,-1-1-9,1 0 1,0 0-1,-1 0 0,1 0 1,0 0-1,0 0 1,1 0-1,-1 0 0,0-1 1,2-2-1,-1-1-3996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1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28 273 9040,'0'0'10473,"-6"-9"-9904,-14-33-52,20 41-490,-1 0-1,1 0 0,0 0 1,0 0-1,-1-1 0,1 1 1,0 0-1,0 0 0,0 0 1,1 0-1,-1 0 0,0 0 0,0 0 1,0-1-1,1 1 0,-1 0 1,1 0-1,-1 0 0,1 0 1,-1 0-1,1 0 0,-1 1 1,2-2-1,19-14 511,-11 10-268,7-10 172,-12 11-257,0 0 0,1 0 0,-1 0 0,1 1 0,0 0 0,8-4 0,-12 7-132,-1 1 1,0-1 0,0 1-1,1 0 1,-1 0-1,0-1 1,1 1 0,-1 0-1,0 0 1,0 0-1,1 0 1,-1 1 0,0-1-1,1 0 1,-1 0 0,2 1-1,-1 0 22,0 1 1,-1-1-1,1 0 0,-1 0 0,1 0 1,-1 1-1,0-1 0,1 1 0,-1-1 1,0 1-1,0 0 0,0-1 0,0 1 1,1 2-1,5 17 174,0 1 0,-2-1 0,-1 1 0,0 0 1,-1 0-1,-1 25 0,1 0 135,-2-35-272,0-1 0,1 1 0,0 0 0,1-1 0,0 0 0,1 0 0,6 16 0,-1-9 50,-5-10-19,-1 0 0,1 0 0,1-1 0,9 13-1,-12-18-101,0 0-1,0 0 0,1 0 0,-1 0 1,1 0-1,0 0 0,0-1 1,-1 1-1,1-1 0,0 0 0,0 1 1,0-2-1,0 1 0,1 0 0,-1-1 1,0 1-1,4-1 0,-4 0 1,1 0 0,0 0 0,0 0 0,-1-1 0,1 0 0,0 0 0,-1 0 0,1 0 0,0 0 0,-1-1 0,0 0 0,1 1 0,4-5 0,-2 1 20,-1 1 0,1-1 0,-1-1 0,0 1 0,-1-1 0,7-10 0,-1-1 86,-1-1 0,-1 0 0,-1 0-1,8-27 1,-4-3 27,-2 0 0,-2 0-1,0-62 1,-6 105-173,-1 0 0,1 1 0,0-1 0,0 0 0,0 1 0,1-1 0,-1 1 0,1-1 0,0 1 0,1 0 0,-1 0 0,1 0 0,-1 0 0,6-5 0,-3 4 0,1 0 0,-1 0 0,1 1 0,0 0 0,1 0 0,-1 0 0,1 1 0,10-4 0,-1 1 0,0 2 0,0 0 0,1 1 0,-1 1 0,1 0 0,0 2 0,25 1 0,-13-2 0,-24 0 0,0 1 0,0-1 0,-1 1 0,1 0 0,0 1 0,0-1 0,6 3 0,-9-3 0,-1 1 0,1 0 0,-1 0 0,0 0 0,1 0 0,-1 0 0,0 0 0,1 0 0,-1 0 0,0 0 0,0 1 0,0-1 0,0 0 0,0 1 0,0-1 0,-1 1 0,1-1 0,0 1 0,-1-1 0,1 1 0,-1 0 0,0-1 0,1 1 0,-1 0 0,0-1 0,0 4 0,-1 34 941,0-18-4335,0-18 1912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1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8336,'0'0'15649,"0"10"-15224,0 4-222,-1-1 1,0 1-1,-7 24 0,6-25 30,0 0-1,0 0 0,1 0 1,0 0-1,2 0 1,-1 0-1,1 0 0,1 0 1,1 0-1,0 0 1,0-1-1,8 18 0,-4-9 132,11 23 206,-17-42-498,-1 0-1,1-1 0,0 1 0,1 0 1,-1-1-1,0 1 0,0-1 0,1 0 1,-1 1-1,1-1 0,-1 0 1,1 0-1,-1 0 0,1 0 0,0 0 1,0 0-1,-1 0 0,4 1 0,-2-2-16,-1-1-1,0 1 0,0 0 0,0 0 0,0-1 0,0 1 1,0-1-1,0 0 0,0 0 0,0 1 0,0-1 0,0-1 1,0 1-1,0 0 0,0 0 0,-1-1 0,1 1 0,-1-1 1,3-2-1,-2 2-29,1-1 0,-1 0 0,0 1 0,0-1 1,0 0-1,-1 0 0,1 0 0,-1 0 0,0-1 0,0 1 1,1-5-1,-2-4-285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2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9744,'0'0'13061,"14"3"-12625,3 1-290,72 13 580,-72-15-567,332 37 2777,-313-37-2621,-14-1 115,-1 0 1,32 8 0,-51-9-317,1 1-1,-1 0 1,1 0-1,-1 0 1,0 0-1,1 0 1,-1 1-1,0-1 1,0 0-1,3 4 1,0 7-3981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2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9536,'0'0'13305,"10"-1"-12961,44-4 328,-17-7 858,-23 9-1253,0-1 0,16-7 0,24-7 136,-37 16-281,0 1 0,-1 0-1,1 1 1,0 1 0,0 0 0,-1 1-1,1 1 1,-1 1 0,20 6-1,25 0 592,-51-7-227,-9-3-459,-1 0 0,1 0-1,0 0 1,-1 0 0,1 0 0,-1 0 0,1 0-1,0 0 1,-1 0 0,1 0 0,-1 1 0,1-1-1,-1 0 1,1 1 0,-1-1 0,1 0-1,-1 1 1,1-1 0,-1 0 0,1 1 0,-1-1-1,1 1 1,-1-1 0,0 1 0,1-1 0,-1 1-1,0-1 1,0 1 0,1-1 0,-1 1 0,0-1-1,0 1 1,0 0 0,1-1 0,-1 1 0,0-1-1,0 1 1,0 0 0,0-1 0,0 1 0,0-1-1,0 1 1,-1 0 0,1-1 0,0 1 0,0 0-1,-5 18 393,3-6-1251,0-6-2486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2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11048,'0'0'10638,"8"-11"-10206,-1 2-319,-3 2-41,1 1 0,-1 1 0,1-1 0,1 1-1,-1-1 1,1 2 0,0-1 0,0 0 0,8-3 0,99-59 1603,-108 64-1529,0 0 0,1 0 0,-1 0 0,1 1 0,0 0 0,0 0 0,0 1 0,0 0 0,6-1 0,-10 2-85,0-1 0,0 1 1,0 0-1,0 0 0,0 1 1,0-1-1,0 0 0,0 1 1,-1-1-1,1 1 0,0-1 1,0 1-1,0 0 0,0 0 1,-1 0-1,1 0 0,-1 0 1,1 0-1,0 0 0,-1 1 1,0-1-1,1 0 0,-1 1 1,0 0-1,0-1 0,0 1 1,0-1-1,0 1 0,0 0 1,0 0-1,0 2 0,2 5 53,-1 1 0,0 0 0,-1 0 0,0 0 0,-1 0 0,1 0 0,-3 12 0,-14 70 405,9-62-332,-3 34 0,4-10-21,2-24-37,1-1 1,1 1-1,2 0 1,4 36-1,-3-58-84,0 0 0,1-1 0,1 1-1,-1 0 1,1-1 0,0 0 0,1 1 0,7 10 0,-7-13-13,-1-1 0,1 1 0,1-1 0,-1 0 0,1 0 1,-1-1-1,1 1 0,0-1 0,0 0 0,1-1 1,-1 1-1,0-1 0,7 2 0,-8-3-6,1 0 0,-1 0 0,0-1 0,1 1 0,-1-1 0,1 0 0,-1 0 0,1-1 0,-1 0 0,0 1 0,1-1 0,-1-1 0,0 1 0,0 0 0,0-1 0,0 0 0,0 0 0,0-1 0,0 1 0,0-1 0,-1 1 0,0-1 0,1 0 0,2-4 0,5-5 72,-1 0 1,-1-1-1,0 0 0,-1 0 1,11-23-1,-12 20-98,-1-1 0,0 1 0,-2-1 0,0 0 0,0 0 0,-2 0 0,1-23 0,-3-13 0,-7-56 0,-1-23 0,8 122 0,0 1 0,1-1 0,0 0 0,1 0 0,3-13 0,-4 20 0,0 0 0,1-1 0,-1 1 0,1 0 0,0 0 0,0 0 0,0 0 0,0 0 0,0 0 0,1 1 0,-1-1 0,1 1 0,0 0 0,0-1 0,0 1 0,0 1 0,6-4 0,1 0 0,0 1 0,1 0 0,-1 1 0,17-3 0,-22 6 0,1-1 0,0 1 0,-1 0 0,1 1 0,0-1 0,-1 1 0,1 0 0,-1 1 0,1-1 0,9 5 0,5 4 0,-16-7 0,1-1 0,0 0 0,0 1 0,0-2 0,1 1 0,-1 0 0,0-1 0,6 1 0,-8-2 0,0 0 0,0 1 0,-1 0 0,1 0 0,0 0 0,-1 0 0,5 2 0,4 2 0,-20 5 984,3-1-3121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24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60 105 9848,'0'0'13345,"10"5"-12932,4 2-197,-1-1 0,2 0 1,-1-1-1,27 6 0,-37-10-149,0 0 63,0 0 0,0 0 1,0-1-1,0 1 0,1-1 0,-1 0 1,0 0-1,0 0 0,0-1 0,0 1 1,0-1-1,0 0 0,0 0 0,0-1 1,7-3-1,-10 4-88,0 1 1,0-1 0,-1 0-1,1-1 1,0 1 0,-1 0-1,1 0 1,-1 0-1,1 0 1,-1 0 0,0-1-1,1 1 1,-1 0 0,0 0-1,0 0 1,0-1 0,0 1-1,0 0 1,0 0-1,0-1 1,0 1 0,0 0-1,-1 0 1,1 0 0,0-1-1,-2 0 1,-11-33 407,11 30-400,-1 0 0,0 1 1,0-1-1,0 1 0,0-1 0,-1 1 0,0 0 0,0 1 0,0-1 0,0 0 1,-1 1-1,1 0 0,-1 0 0,0 1 0,0-1 0,0 1 0,0 0 0,-6-2 1,7 3-16,-1 1 0,1-1 0,-1 0 0,1 1 0,-1 0 0,1 0 0,-1 1 0,1-1 1,-1 1-1,1 0 0,-1 0 0,1 0 0,0 1 0,-1-1 0,1 1 0,0 0 0,0 1 1,0-1-1,1 1 0,-1-1 0,0 1 0,-3 4 0,2-2 11,0 0 0,1 0 1,-1 1-1,1-1 0,0 1 0,1 0 0,-1 0 0,1 0 1,0 1-1,1-1 0,0 1 0,0-1 0,0 1 1,1 0-1,0 0 0,0 0 0,0-1 0,1 1 0,0 0 1,1 0-1,-1 0 0,1 0 0,1 0 0,-1 0 0,1-1 1,1 1-1,-1-1 0,1 1 0,6 9 0,-3-5 33,1-2 0,0 1 0,1-1 1,0 0-1,0-1 0,1 1 0,14 9 0,-17-14-41,0 0 1,0-1 0,1 0 0,-1 0-1,1-1 1,0 1 0,0-1 0,0-1-1,0 0 1,0 0 0,0 0 0,0 0-1,13-2 1,-2-1-39,0-1 0,22-5 0,-32 6 0,0-1 0,-1 0 0,1 0 0,-1 0 0,0-1 0,0 1 0,10-9 0,-16 12 51,-1-1-1,1 1 1,0-1-1,-1 1 1,1-1-1,0 1 1,-1-1-1,1 1 1,0 0-1,0 0 1,0-1-1,-1 1 1,1 0-1,0 0 1,0 0-1,1 0 1,7 3-4886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2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9744,'0'0'9975,"0"13"-9415,-1 2-364,1-10-118,-1 1-1,1 0 1,0-1 0,1 1 0,0-1 0,-1 1 0,2-1-1,-1 0 1,1 1 0,-1-1 0,5 9 0,26 43 971,2 0 0,58 72 1,-51-75-484,-2 2 0,32 63 0,-43-62-115,-2 0 0,-3 2-1,25 95 1,-42-127-294,-1 0 1,-2 0 0,0 0-1,-2 1 1,-1-1-1,-1 1 1,-1-1-1,-2 0 1,0 0 0,-15 45-1,4-33 214,-2-1 0,-1-1 0,-2 0 0,-2-2 0,-1 0 0,-2-2 0,-38 41 0,52-62-173,-1-2 1,0 1-1,0-1 1,-18 9-1,23-14-694,0-1 0,0-1 0,0 0 0,0 0 0,-1 0-1,1-1 1,-1 0 0,0 0 0,-14 1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37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222 233 9240,'0'0'13553,"-9"11"-13137,-29 37-2,32-40-257,1 0 0,0 1 0,0 0-1,0 0 1,1 0 0,1 1 0,0-1 0,-3 12-1,-5 18 379,4-17-188,1 1 1,1 0 0,-3 33-1,-5 23 362,2 5 125,9-61-411,-1 0 0,-9 37 0,11-47-118,0-4 196,1-16 446,0-45-813,-1-10 233,2 0 0,13-75 0,-5 77-367,-3 19 0,15-50 0,-8 39 0,-6 23 0,13-34 0,-17 55 0,1 0 0,0 0 0,0 1 0,0 0 0,1-1 0,0 2 0,1-1 0,11-11 0,10-9 0,-19 20 0,-1-1 0,1 1 0,0 0 0,0 1 0,1 0 0,12-6 0,-12 7 0,1 1 0,0 1 0,0 0 0,0 0 0,0 1 0,1 0 0,-1 0 0,18 1 0,-24 1 0,0 0 0,0 1 0,0 0 0,0-1 0,0 1 0,0 0 0,0 1 0,-1-1 0,1 1 0,0 0 0,-1 0 0,1 0 0,-1 0 0,0 0 0,1 1 0,-1 0 0,0 0 0,-1-1 0,1 2 0,0-1 0,-1 0 0,0 0 0,0 1 0,0-1 0,2 6 0,-2-3 0,0-1 0,-1 1 0,1 0 0,-1 0 0,-1 0 0,1 0 0,-1 0 0,0 0 0,-1 0 0,1 0 0,-1 0 0,0 0 0,-1 0 0,1-1 0,-1 1 0,0 0 0,-1-1 0,1 1 0,-4 4 0,-5 9 0,-2-1 0,1-1 0,-29 30 0,13-20 0,-1-2 0,-1-1 0,-44 26 0,73-49 0,-32 11 0,33-12 0,0 0 0,0 1 0,-1-1 0,1 0 0,0 0 0,0 0 0,0 0 0,0 0 0,-1 0 0,1 0 0,0 0 0,0 1 0,0-1 0,-1 0 0,1 0 0,0 0 0,0 0 0,0 0 0,0 1 0,0-1 0,0 0 0,0 0 0,-1 0 0,1 1 0,0-1 0,0 0 0,0 0 0,0 0 0,0 1 0,0-1 0,0 0 0,0 0 0,0 1 0,0-1 0,0 0 0,0 0 0,0 0 0,0 1 0,0-1 0,0 0 0,0 0 0,1 0 0,-1 1 0,0-1 0,0 0 0,0 0 0,0 0 0,0 0 0,0 1 0,1-1 0,-1 0 0,0 0 0,0 0 0,0 0 0,0 0 0,1 1 0,-1-1 0,0 0 0,0 0 0,1 0 0,9 5 0,15 2 0,-1 2 0,0 0 0,0 2 0,-1 0 0,-1 1 0,23 18 0,-42-28 0,0 1 0,-1-1 0,1 1 0,-1 0 0,0 0 0,0 0 0,0 0 0,0 1 0,-1-1 0,1 0 0,-1 1 0,0-1 0,0 1 0,0-1 0,-1 1 0,1 0 0,-1-1 0,0 1 0,0 5 0,-1 2 0,0 1 0,-1-1 0,0 0 0,-7 21 0,5-24 0,1 1 0,-1-1 0,-1-1 0,0 1 0,0 0 0,0-1 0,-1 0 0,0-1 0,-1 1 0,1-1 0,-1 0 0,-14 9 0,3-4 0,-1 0 0,0-1 0,-1-1 0,-26 8 0,-30 2 0,38-11 0,33-7 0,-1-1 0,1 1 0,-1-1 0,1 0 0,0 0 0,-1-1 0,1 1 0,-1-1 0,1-1 0,0 1 0,0-1 0,0 0 0,0 0 0,0 0 0,-7-5 0,12 7 37,1-1 0,-1 1 0,1-1 1,-1 1-1,1-1 0,-1 1 0,1-1 0,-1 1 0,1 0 0,0-1 1,-1 1-1,1 0 0,0 0 0,-1-1 0,1 1 0,0 0 0,-1 0 1,1 0-1,0 0 0,-1 0 0,1 0 0,0 0 0,0 0 0,30-4-1557,-24 3-1786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2:44.1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488 1 3912,'0'0'2344,"-10"4"-2014,-12 5-203,-7 2 609,0 1 0,-37 22 0,-33 25 440,65-40-819,10-7 111,-1-1-1,-48 13 1,69-23-475,1 0 0,-1-1 0,0 1 0,1-1-1,-1 0 1,0 0 0,1 0 0,-1-1 0,1 1 0,-1-1 0,0 0 0,1 0 0,-1 0-1,1-1 1,0 1 0,-1-1 0,1 1 0,0-1 0,0 0 0,-3-3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38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46 460 10152,'0'0'13610,"-3"11"-13125,-6 18-207,-17 69 768,24-87-812,0 1-1,0 0 0,1 0 1,1 0-1,0 0 0,3 20 0,-2-29-104,-1 1-1,1-1 0,0 1 0,0-1 0,0 0 0,0 1 0,1-1 0,-1 0 0,1 0 0,0 0 0,0 0 0,4 5 0,-4-7-74,0 0-1,-1 0 0,1-1 1,0 1-1,0 0 0,0-1 1,0 1-1,-1-1 0,1 0 1,0 1-1,0-1 0,0 0 1,0 0-1,0 0 0,0 0 1,0-1-1,0 1 1,0-1-1,0 1 0,-1-1 1,1 1-1,0-1 0,0 0 1,-1 0-1,3-1 0,4-3 64,0 1 0,0-1-1,-1-1 1,1 0-1,-1 0 1,-1 0-1,8-9 1,41-58 648,-10 11 19,-38 46-758,-7 15-26,1-1-1,-1 1 1,0 0 0,1-1-1,-1 1 1,1 0 0,0 0 0,-1 0-1,1 0 1,0-1 0,-1 1-1,1 0 1,0 0 0,0 0 0,0 1-1,1-2 1,-1 2 0,-1 0 0,0 0 0,1 0 0,-1 0 0,0 0 0,1 1 0,-1-1 0,0 0 0,0 0 0,1 0 0,-1 1 0,0-1 0,0 0 0,0 0 0,1 1 0,-1-1 0,0 0 0,0 1 0,0-1 0,0 0 0,1 1 0,-1-1 0,0 0 0,0 0 0,0 1 0,0-1 0,0 0 0,0 1 0,0-1 0,0 1 0,0-1 0,3 18 0,-3-14 0,21 142 0,-21-144 0,1-1 0,-1 1 0,0 0 0,1-1 0,-1 1 0,1 0 0,0-1 0,-1 1 0,1-1 0,0 1 0,0-1 0,0 1 0,0-1 0,0 0 0,0 0 0,1 1 0,-1-1 0,0 0 0,1 0 0,-1 0 0,1 0 0,-1 0 0,1-1 0,-1 1 0,1 0 0,-1-1 0,1 1 0,0-1 0,-1 1 0,1-1 0,0 0 0,0 0 0,-1 0 0,1 0 0,0 0 0,-1 0 0,4-1 0,0 0 0,0 0 0,0-1 0,-1 0 0,1 0 0,0 0 0,-1-1 0,1 1 0,-1-1 0,0 0 0,1 0 0,5-7 0,4-6 0,0-1 0,-1-1 0,-1 0 0,-1 0 0,11-26 0,39-106 0,-38 87 0,8-24 0,-4-1 0,16-92 0,-55 259 0,4 1 0,3 1 0,4-1 0,15 138 0,-11-190 0,-3-18 0,1 1 0,0-1 0,1 0 0,0 0 0,1 0 0,0 0 0,1 0 0,-1 0 0,10 15 0,-11-22 0,-1-1 0,1 0 0,0 0 0,0 0 0,0 0 0,0 0 0,0 0 0,0 0 0,0-1 0,0 1 0,1-1 0,-1 1 0,3 0 0,-2-2 0,0 1 0,1-1 0,-1 0 0,0 0 0,0 0 0,0 0 0,0-1 0,0 1 0,0-1 0,0 0 0,-1 1 0,4-3 0,18-3 654,9-4-1067,-14-1-3823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39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 15576,'0'0'3625,"12"-2"-2757,168-39 1075,86-15 747,-243 54-2129,0 0 0,32 2 0,-48 1-769,0-1 1,0 1-1,0 0 0,-1 1 0,1 0 0,0 0 0,-1 0 1,1 1-1,-1 0 0,0 0 0,11 7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40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197 134 9536,'0'0'9647,"-11"11"-9207,-6 4-196,1 1-1,0 1 1,2 0-1,0 2 1,0-1-1,-13 28 0,5 8 685,-19 72-1,40-122-844,0-1-1,0 1 1,1 0 0,-1 0-1,1 0 1,0-1 0,0 1-1,0 0 1,0 0 0,1 0-1,-1 0 1,1-1 0,0 1-1,1 0 1,-1-1 0,0 1-1,1-1 1,0 1 0,0-1-1,4 6 1,-5-9-34,0 1 0,0-1 0,0 1 0,0-1 0,0 1 0,1-1 0,-1 0 0,0 0 0,0 0 0,0 1 0,0-1 1,1 0-1,-1-1 0,0 1 0,0 0 0,0 0 0,0 0 0,1-1 0,-1 1 0,0 0 0,0-1 0,0 1 0,1-2 0,28-13 348,-27 13-324,16-11 182,0-1 1,-1 0 0,-1-1 0,0-1-1,-2 0 1,0-1 0,0-1 0,-2-1 0,0 0-1,-1 0 1,-1-1 0,16-40 0,-27 60-233,0-1 0,0 1 0,0-1 1,0 1-1,0 0 0,0-1 0,0 1 0,0 0 0,0-1 1,1 1-1,-1 0 0,0-1 0,0 1 0,0 0 1,1-1-1,-1 1 0,0 0 0,0-1 0,1 1 1,-1 0-1,0 0 0,1-1 0,-1 1 0,0 0 1,1 0-1,-1 0 0,0-1 0,1 1 0,-1 0 1,0 0-1,1 0 0,-1 0 0,1 0 0,-1 0 0,0 0 1,1 0-1,-1 0 0,1 0 0,-1 0 0,0 0 1,1 0-1,-1 0 0,1 0 0,-1 0 0,0 1 1,1-1-1,-1 0 0,0 0 0,1 0 0,-1 1 1,0-1-1,1 0 0,-1 0 0,0 1 0,0-1 1,1 0-1,-1 1 0,0-1 0,1 1 0,17 24 427,-14-18-457,-1-3 24,10 15 84,1 0-1,1-1 1,32 31-1,-45-48-89,0 1 0,0-1-1,0 1 1,1-1 0,-1 0 0,0 0 0,1 0-1,-1 0 1,0 0 0,1-1 0,-1 1 0,1-1-1,-1 0 1,1 1 0,-1-1 0,1 0 0,-1 0-1,1-1 1,-1 1 0,1 0 0,-1-1 0,1 0-1,-1 1 1,0-1 0,1 0 0,-1 0 0,0-1-1,0 1 1,4-3 0,-3 1 8,1 0 1,0 0-1,-1-1 1,1 1-1,-1-1 1,0 0-1,0 0 1,0 0-1,-1 0 1,0-1-1,0 1 1,0-1-1,0 0 1,1-6-1,0-2-19,-1-1 0,0 0 0,-1 1 0,-1-1 0,0 0 0,-1 0 0,0 1 0,-1-1 0,0 0 0,-2 1 0,1 0 0,-11-25 0,10 26 0,8 9 0,15 10 0,-8-2 0,36 15 0,-28-11 0,1-1 0,1-1 0,40 10 0,-34-13 0,-12-1 0,0 0 0,0-1 0,1-1 0,29-2 0,-29 0 0,-14 1 0,1 0 0,0-1 0,0 1 0,0 0 0,0-1 0,-1 0 0,1 1 0,0-1 0,0 0 0,-1 0 0,1-1 0,-1 1 0,1-1 0,-1 1 0,0-1 0,1 0 0,-1 0 0,0 0 0,2-2 0,-2 1 0,1 0 0,0 0 0,-1 0 0,0 0 0,0 0 0,0-1 0,0 1 0,-1-1 0,1 0 0,-1 1 0,0-1 0,0 0 0,0 0 0,0 0 0,-1 1 0,0-1 0,1 0 0,-2-5 0,0 3 0,0 1 0,-1-1 0,1 1 0,-1-1 0,0 1 0,-1-1 0,0 1 0,0 0 0,0 0 0,0 0 0,-7-7 0,5 7 0,0-1 0,0 1 0,0 1 0,0-1 0,-1 1 0,1 0 0,-1 0 0,0 1 0,-7-4 0,11 6 0,-1 1 0,1-1 0,0 0 0,0 1 0,0 0 0,-1-1 0,1 1 0,0 0 0,0 0 0,-1 0 0,1 1 0,0-1 0,0 0 0,-1 1 0,1-1 0,0 1 0,0 0 0,0 0 0,0 0 0,0 0 0,0 0 0,0 0 0,0 1 0,0-1 0,1 1 0,-1-1 0,1 1 0,-1-1 0,1 1 0,-1 0 0,1 0 0,-1 2 0,-3 4 0,0 0 0,1 1 0,0-1 0,1 1 0,0 0 0,0 0 0,1 1 0,0-1 0,1 0 0,0 1 0,0-1 0,1 1 0,0-1 0,1 0 0,0 1 0,0-1 0,1 1 0,0-1 0,1 0 0,0 0 0,0 0 0,1-1 0,0 1 0,8 11 0,-1-1 0,-5-8 0,0-1 0,0 1 0,1-1 0,0-1 0,1 1 0,0-1 0,0 0 0,1-1 0,0 0 0,20 13 0,-19-16 0,0-1 0,1 1 0,0-2 0,0 0 0,0 0 0,0-1 0,0 0 0,1-1 0,-1 0 0,1-1 0,-1-1 0,23-3 0,-29 3 51,0 0 0,-1-1 0,1 1-1,0-1 1,-1-1 0,1 1 0,-1 0 0,0-1 0,1 0 0,5-6 0,15-9-4546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45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245 645 9848,'0'0'11323,"-11"-5"-10655,3 2-499,5 1-121,1 0 1,-1 1 0,0-1 0,0 1-1,1 0 1,-1 0 0,0 0-1,0 1 1,0-1 0,0 1-1,0-1 1,0 1 0,0 0 0,0 0-1,0 0 1,-1 1 0,1-1-1,0 1 1,1-1 0,-1 1 0,0 0-1,0 0 1,-5 3 0,-6 6 336,1 1 1,1 1 0,0 0 0,0 0 0,1 1-1,1 0 1,0 1 0,-14 29 0,18-33-189,2 0 1,-1 1 0,1-1-1,1 1 1,0 0 0,1 0-1,0 0 1,0 1 0,1-1-1,1 0 1,0 1 0,0-1-1,1 0 1,3 14 0,-4-23-157,1-1 0,-1 1 0,0 0 0,1 0 0,0 0 0,-1 0 0,1 0 1,0-1-1,0 1 0,0 0 0,0-1 0,0 1 0,0-1 0,1 1 0,-1-1 0,0 1 0,1-1 0,-1 0 1,1 0-1,-1 0 0,1 0 0,0 0 0,0 0 0,-1 0 0,1 0 0,0-1 0,0 1 0,0-1 0,0 1 1,2-1-1,0 0 21,0-1 1,0 1 0,0-1 0,0 0 0,0-1 0,0 1-1,0-1 1,-1 1 0,1-1 0,-1 0 0,1 0-1,-1-1 1,7-5 0,-2 1-18,0-1 0,-1 0 0,1 0 0,-2-1 0,1 0 1,-1 0-1,-1 0 0,1-1 0,-2 0 0,1 0 0,-1 0 0,-1-1 0,0 1 0,0-1 0,-1 0 0,-1 0 1,0 0-1,0 0 0,-1 1 0,0-1 0,-4-22 0,-2 15-45,3 29 0,0 34 0,8 55 0,-4-90 0,1 0 0,0 0 0,0 0 0,1 0 0,1-1 0,-1 1 0,10 16 0,-12-24 0,0-1 0,1 1 0,-1 0 0,1 0 0,0-1 0,-1 1 0,1-1 0,0 0 0,0 1 0,0-1 0,0 0 0,0 0 0,0 0 0,0 0 0,0-1 0,0 1 0,0 0 0,0-1 0,1 0 0,2 1 0,4-1 0,-1-1 0,1 1 0,-1-1 0,10-3 0,-12 3 0,7-2 0,-1-1 0,-1-1 0,1 1 0,-1-2 0,1 0 0,-1 0 0,-1-1 0,0 0 0,0-1 0,15-14 0,1-4 0,-2-1 0,32-45 0,-24 26 0,-1-2 0,-3-1 0,-1-2 0,30-83 0,-43 96 0,38-126 0,-47 144 0,-1 0 0,-1 0 0,-1 0 0,-1-1 0,-1 1 0,-2-26 0,1 41 0,0 0 0,0 0 0,-1 0 0,0 0 0,0 0 0,0 0 0,0 0 0,-1 1 0,0-1 0,0 1 0,-4-5 0,6 8 0,0 0 0,0-1 0,0 1 0,0 0 0,0 0 0,-1 0 0,1 0 0,0 0 0,-1 1 0,1-1 0,-1 0 0,1 0 0,-1 1 0,1-1 0,-1 1 0,0 0 0,1-1 0,-1 1 0,1 0 0,-1 0 0,0 0 0,1 0 0,-1 0 0,0 0 0,1 1 0,-1-1 0,1 0 0,-1 1 0,0-1 0,1 1 0,-1 0 0,1-1 0,0 1 0,-1 0 0,1 0 0,0 0 0,-1 0 0,-1 2 0,-8 8 0,1 0 0,0 0 0,0 1 0,1 0 0,1 1 0,0 0 0,1 0 0,0 1 0,-7 20 0,6-8 0,2 0 0,0 1 0,2-1 0,-2 41 0,2-21 0,3 0 0,2 0 0,9 61 0,-7-87 0,0 1 0,1 0 0,0-1 0,2 0 0,0 0 0,13 26 0,-17-43 0,-1 0 0,1 0 0,0 0 0,0-1 0,0 1 0,0 0 0,1-1 0,-1 0 0,1 0 0,-1 0 0,1 0 0,0 0 0,-1 0 0,1-1 0,0 1 0,0-1 0,6 2 0,-5-2 0,0-1 0,0 0 0,0 0 0,0 0 0,0 0 0,1 0 0,-1-1 0,0 0 0,0 0 0,0 0 0,0 0 0,5-3 0,3-2 0,0-1 0,0-1 0,-1 1 0,0-2 0,0 0 0,-1 0 0,11-14 0,24-27 0,-37 38 0,-2 4 0,-5 8 0,0 1 0,0-1 0,-1 1 0,1-1 0,0 1 0,0 0 0,0 0 0,-1-1 0,1 1 0,0 0 0,-1 0 0,1 0 0,-1 0 0,1 0 0,0 1 0,11 21 0,17 46 0,-18-41 0,18 34 0,-23-51 0,-1-2 0,0 0 0,0-1 0,9 11 0,-12-17 0,0 1 0,1-1 0,-1 0 0,0 0 0,1-1 0,-1 1 0,1 0 0,0-1 0,0 0 0,-1 1 0,1-1 0,0 0 0,0 0 0,0-1 0,4 1 0,0 0 0,0 0 0,0-1 0,0 0 0,-1-1 0,1 1 0,0-1 0,0 0 0,0-1 0,-1 0 0,1 0 0,0 0 0,-1-1 0,0 0 0,0 0 0,0-1 0,0 0 0,6-4 0,2-2 0,0 0 0,-1-1 0,16-16 0,-22 19 0,-1 1 0,-1-1 0,0 0 0,0 0 0,0 0 0,-1 0 0,6-18 0,-7 17 0,0 0 0,-1 1 0,0-1 0,1-17 0,-3 24 0,0-1 0,0 1 0,0-1 0,-1 0 0,1 1 0,0-1 0,-1 1 0,0-1 0,0 1 0,1 0 0,-1-1 0,-1 1 0,1 0 0,0-1 0,0 1 0,-1 0 0,0 0 0,1 0 0,-1 0 0,0 1 0,-4-4 0,4 3 0,0 1 0,0 0 0,0 0 0,0-1 0,0 1 0,-1 1 0,1-1 0,0 0 0,-1 0 0,1 1 0,-1 0 0,1-1 0,0 1 0,-1 0 0,1 0 0,-1 0 0,1 1 0,-1-1 0,-3 2 0,1 0 0,0 0 0,0 1 0,0-1 0,0 1 0,1 1 0,-1-1 0,1 1 0,-4 4 0,2-2 0,1 1 0,0 0 0,1 0 0,0 1 0,0-1 0,0 1 0,1 0 0,0 0 0,0 0 0,1 0 0,0 1 0,1-1 0,0 1 0,0-1 0,1 1 0,0-1 0,0 1 0,1-1 0,0 1 0,3 11 0,-2-15 0,0 0 0,0 0 0,1 0 0,-1 0 0,1-1 0,0 1 0,0-1 0,1 0 0,-1 0 0,1 0 0,0 0 0,0-1 0,0 1 0,7 3 0,-5-4 0,0 0 0,1 0 0,-1-1 0,1 0 0,0 0 0,-1 0 0,1-1 0,0 0 0,0 0 0,8-1 0,1-1 0,1-1 0,0 0 0,0-1 0,-1-1 0,0-1 0,0 0 0,0-1 0,25-13 0,5-5 0,49-35 0,-79 48 0,-2-1 0,1 0 0,-2-1 0,1-1 0,-2 0 0,19-26 0,-18 22 0,-9 13 0,-1 1 0,1-1 0,-1 0 0,0 0 0,2-6 0,-5 11 0,0 0 0,0 0 0,0-1 0,0 1 0,0 0 0,0 0 0,0 0 0,0 0 0,0 0 0,0-1 0,0 1 0,0 0 0,0 0 0,0 0 0,0 0 0,0-1 0,0 1 0,0 0 0,0 0 0,0 0 0,0 0 0,0-1 0,0 1 0,0 0 0,0 0 0,0 0 0,0 0 0,0 0 0,0-1 0,-1 1 0,1 0 0,0 0 0,0 0 0,0 0 0,0 0 0,0 0 0,0 0 0,-1-1 0,1 1 0,0 0 0,0 0 0,0 0 0,0 0 0,-1 0 0,1 0 0,0 0 0,0 0 0,0 0 0,0 0 0,-1 0 0,1 0 0,0 0 0,0 0 0,0 0 0,0 0 0,-1 0 0,1 0 0,0 0 0,0 0 0,0 1 0,0-1 0,-1 0 0,-13 5 0,12-4 0,-13 6 0,1 1 0,0 0 0,0 1 0,1 1 0,0 0 0,1 1 0,0 0 0,-17 21 0,20-21 0,0 1 0,0 0 0,2 1 0,-1 0 0,2 0 0,0 0 0,0 1 0,1 0 0,-5 27 0,7-27 0,-3 21 0,5-33 0,1 0 0,0-1 0,0 1 0,0-1 0,0 1 0,0 0 0,0-1 0,0 1 0,1-1 0,-1 1 0,1-1 0,-1 1 0,1-1 0,-1 1 0,1-1 0,1 2 0,-2-3 0,1 1 0,-1-1 0,0 0 0,1 0 0,-1 1 0,1-1 0,-1 0 0,1 0 0,-1 0 0,1 0 0,-1 0 0,1 0 0,0 1 0,-1-1 0,1 0 0,-1 0 0,1-1 0,-1 1 0,1 0 0,-1 0 0,1 0 0,-1 0 0,1 0 0,-1-1 0,1 1 0,-1 0 0,1-1 0,14-9 0,-13 9 0,9-9 0,0-1 0,0 0 0,-1 0 0,0-1 0,-1-1 0,-1 1 0,0-2 0,0 1 0,-2-1 0,1 0 0,5-20 0,-10 32 0,1 8 0,3 22 0,4 19 0,-8-43 0,0 0 0,0 0 0,1 0 0,-1 0 0,1-1 0,-1 1 0,1-1 0,1 0 0,4 5 0,-6-7 0,1 0 0,-1 1 0,1-1 0,0 0 0,-1 0 0,1-1 0,0 1 0,0-1 0,-1 1 0,1-1 0,0 0 0,0 0 0,0 0 0,0 0 0,-1-1 0,5 0 0,30-7 0,0-1 0,0-2 0,45-21 0,103-57 0,-169 80 0,0-1 0,19-16 0,4-3 0,-35 26 0,-6 2 0,-9 6 0,-37 28 0,-75 55 0,111-78 0,0 1 0,0 1 0,1 0 0,1 0 0,0 1 0,1 0 0,-9 18 0,15-26 0,1 0 0,-1 0 0,1 0 0,1 1 0,-1-1 0,1 0 0,0 1 0,-1 7 0,3-12 0,-1-1 0,0 0 0,0 1 0,1-1 0,-1 0 0,0 0 0,0 0 0,1 1 0,-1-1 0,0 0 0,1 0 0,-1 0 0,0 0 0,1 1 0,-1-1 0,0 0 0,1 0 0,-1 0 0,1 0 0,-1 0 0,0 0 0,1 0 0,-1 0 0,0 0 0,1 0 0,-1 0 0,1 0 0,-1 0 0,0-1 0,1 1 0,-1 0 0,0 0 0,1 0 0,-1 0 0,0-1 0,1 1 0,13-9 0,-12 9 0,30-23 0,-1-1 0,-1-1 0,0-2 0,34-40 0,-23 16 0,-3-1 0,49-86 0,-66 98 0,-1 0 0,-3-2 0,-1 0 0,-2-1 0,-3 0 0,-1-1 0,7-72 0,-15 107 0,-2 0 0,0 0 0,0 0 0,0 0 0,-1 0 0,-1 0 0,0 0 0,0 0 0,0 0 0,-1 0 0,-8-14 0,11 22 0,-1 0 0,0 0 0,0 0 0,0 0 0,0 0 0,0 0 0,0 1 0,0-1 0,0 0 0,0 1 0,0-1 0,-1 1 0,1 0 0,0-1 0,0 1 0,-1 0 0,1-1 0,0 1 0,0 0 0,-1 0 0,1 0 0,0 0 0,0 0 0,-1 1 0,1-1 0,0 0 0,0 0 0,0 1 0,-1-1 0,1 1 0,0-1 0,0 1 0,0 0 0,0-1 0,-2 3 0,-4 1 0,1 0 0,0 1 0,-1-1 0,-5 8 0,3-2 0,0 1 0,1-1 0,0 2 0,1-1 0,-8 17 0,-24 64 0,35-82 0,-5 10 0,2 1 0,0-1 0,2 1 0,0 0 0,1 0 0,-1 28 0,-3 67 0,6-93 0,-1 2 0,1-6 0,0 1 0,1-1 0,1 1 0,0-1 0,7 37 0,0-17 0,-6-27 0,1 0 0,0 0 0,1 0 0,7 19 0,-8-28 0,-1-1 0,0 1 0,1 0 0,0-1 0,0 1 0,-1-1 0,2 1 0,-1-1 0,0 0 0,0 0 0,1 0 0,-1 0 0,1 0 0,-1 0 0,1-1 0,0 0 0,0 1 0,0-1 0,0 0 0,0 0 0,0 0 0,0-1 0,4 1 0,-3 0 0,0-1 0,0 0 0,1 0 0,-1 0 0,0-1 0,1 1 0,-1-1 0,0 0 0,0 0 0,1 0 0,-1-1 0,0 0 0,-1 1 0,1-1 0,0-1 0,0 1 0,4-5 0,2-2 0,-1 0 0,-1-1 0,0 0 0,11-19 0,-2 1 0,20-47 0,-13 22 0,-23 52 0,-1 1 0,0 0 0,0-1 0,0 1 0,0-1 0,0 1 0,0 0 0,0-1 0,1 1 0,-1 0 0,0-1 0,0 1 0,0 0 0,1-1 0,-1 1 0,0 0 0,0-1 0,1 1 0,-1 0 0,0 0 0,1-1 0,-1 1 0,0 0 0,1 0 0,-1 0 0,1-1 0,-1 1 0,1 0 0,-2 16 0,-21 101 0,16-85 0,6-30 0,-1 0 0,1 0 0,-1 0 0,1 0 0,0 0 0,-1 1 0,1-1 0,0 0 0,0 0 0,1 0 0,-1 1 0,0-1 0,1 0 0,-1 0 0,1 0 0,0 0 0,0 0 0,1 3 0,2-7 0,0 0 0,0 0 0,0 0 0,0-1 0,6-4 0,-10 6 0,14-10 0,-2-1 0,14-15 0,-17 16 0,1 0 0,0 1 0,23-17 0,-32 27 0,-1-1 0,1 1 0,0-1 0,-1 1 0,1 0 0,0-1 0,-1 1 0,1 0 0,0-1 0,0 1 0,-1 0 0,1 0 0,0 0 0,0 0 0,-1 0 0,1 0 0,0 0 0,0 0 0,-1 0 0,1 0 0,0 0 0,0 0 0,0 0 0,-1 1 0,1-1 0,0 0 0,-1 0 0,1 1 0,0-1 0,-1 1 0,1-1 0,0 1 0,-1-1 0,1 1 0,-1-1 0,1 1 0,-1-1 0,1 1 0,-1 0 0,1-1 0,-1 1 0,1 0 0,-1-1 0,0 2 0,2 3 0,0 0 0,-1 0 0,1 0 0,-1 0 0,0 8 0,2 30 0,-1-1 0,-3 0 0,-1 0 0,-3 0 0,-1 0 0,-2 0 0,-2-1 0,-1-1 0,-25 58 0,16-50 0,1-1 0,-44 79 0,56-114 0,0-1 0,0 0 0,-2-1 0,1 0 0,-1 0 0,0-1 0,-1 0 0,0-1 0,-1 0 0,0 0 0,-22 11 0,30-17 0,-1-1 0,-1 1 0,1-1 0,0 0 0,0 0 0,0 0 0,-1 0 0,1-1 0,0 1 0,-1-1 0,1-1 0,0 1 0,-1 0 0,1-1 0,0 0 0,0 0 0,-6-2 0,5 0 0,0 1 0,1-1 0,0 0 0,-1 0 0,1 0 0,1-1 0,-1 1 0,0-1 0,1 0 0,-1 0 0,1-1 0,-4-7 0,2 2 0,0-1 0,0 1 0,1-1 0,1-1 0,0 1 0,1 0 0,0-1 0,0 1 0,1-1 0,1 0 0,1-22 0,1 22 0,0 0 0,1 0 0,1 1 0,0-1 0,0 1 0,1 0 0,1 0 0,-1 1 0,2 0 0,10-14 0,-6 11 0,1 1 0,0 0 0,1 1 0,0 0 0,1 1 0,24-14 0,3 4 0,1 1 0,1 3 0,0 1 0,68-13 0,-101 25 0,1 0 0,0 1 0,0 0 0,14-1 0,-23 3 0,1 0 0,-1 0 0,0 0 0,0 0 0,0 1 0,0-1 0,0 0 0,0 1 0,0-1 0,0 1 0,0 0 0,0 0 0,0 0 0,0 0 0,0 0 0,0 0 0,-1 1 0,1-1 0,0 0 0,-1 1 0,1-1 0,-1 1 0,2 3 0,1 2 160,-1 0 0,-1 0 0,1 1 0,-1 0 0,1 12 0,2 17-3136,-5-30 1057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47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0 983 8536,'0'0'7386,"13"-4"-6898,0 1-344,-2 0-7,0 0 0,-1 0 0,1-1 0,-1-1 0,0 1 0,11-8 0,-3-1 277,0 0 1,-1 0-1,-1-2 1,0 0 0,-1-1-1,15-19 1,-12 9 341,-1 0 1,-1-1-1,21-49 1,60-141 5238,-97 216-5920,0 0-1,0 1 0,1-1 0,-1 0 1,0 1-1,1-1 0,-1 1 0,0-1 0,1 0 1,-1 1-1,1-1 0,-1 1 0,1-1 1,-1 1-1,1-1 0,0 1 0,-1 0 0,1-1 1,-1 1-1,2-1 0,-1 1-27,-1 0-1,1 0 1,0 0-1,-1 1 1,1-1-1,-1 0 1,1 0 0,-1 0-1,1 1 1,-1-1-1,1 0 1,-1 1-1,1-1 1,-1 0-1,0 1 1,1-1 0,-1 0-1,1 1 1,-1-1-1,1 2 1,15 30 670,-13-26-704,7 20-1,-1 0-1,0 1 1,-2-1 0,-1 1-1,3 40 1,-8-52-13,0 0 0,-1 0-1,-1 0 1,0 0 0,-1 0 0,-1 0 0,0 0 0,-1-1-1,-1 1 1,0-1 0,-12 22 0,14-30 1,-1 0 0,1 0 0,-1 0 0,-1-1 0,1 0 0,-6 6 0,7-9 0,1-1 0,0 1 0,-1-1 0,0 1 0,1-1 0,-1 0 0,0 0 0,0 0 0,0 0 0,0-1 0,1 1 0,-1-1 0,0 0 0,0 1 0,0-1 0,-5-1 0,7 1 0,-55-8 0,51 7 0,0 0 0,0 0 0,0-1 0,0 0 0,1 0 0,-1 0 0,1 0 0,-8-6 0,12 8 0,-1 0 0,1-1 0,0 1 0,0 0 0,0 0 0,0 0 0,0 0 0,0 0 0,0 0 0,0 0 0,0 0 0,0-1 0,0 1 0,0 0 0,0 0 0,0 0 0,0 0 0,0 0 0,0 0 0,0-1 0,0 1 0,0 0 0,0 0 0,0 0 0,0 0 0,0 0 0,0 0 0,0 0 0,0-1 0,0 1 0,0 0 0,0 0 0,0 0 0,0 0 0,0 0 0,0 0 0,0 0 0,0 0 0,0-1 0,0 1 0,1 0 0,-1 0 0,0 0 0,0 0 0,0 0 0,0 0 0,0 0 0,0 0 0,0 0 0,1 0 0,-1 0 0,0 0 0,0 0 0,0 0 0,0 0 0,0 0 0,0 0 0,0 0 0,1 0 0,-1 0 0,0 0 0,0 0 0,0 0 0,8-1 0,76 0 0,11 0 0,-57-3 0,-1-1 0,49-14 0,-66 13 0,-1 0 0,0-2 0,0 0 0,0-2 0,30-19 0,17-20 0,76-72 0,-71 61 0,-156 135 0,70-59 0,1 1 0,0 0 0,1 1 0,1 1 0,1 0 0,-12 26 0,18-32 0,1-1 0,0 1 0,-4 23 0,8-30 0,-1 0 0,1-1 0,0 1 0,0 0 0,0 0 0,1 0 0,0-1 0,0 1 0,0 0 0,5 10 0,-5-15 0,-1 1 0,1-1 0,0 0 0,0 1 0,0-1 0,0 0 0,0 1 0,0-1 0,0 0 0,0 0 0,1 0 0,-1 0 0,0 0 0,1 0 0,-1-1 0,1 1 0,-1 0 0,1-1 0,-1 1 0,3 0 0,-1-1 0,0 1 0,0-1 0,0 0 0,0 0 0,0-1 0,0 1 0,0-1 0,0 1 0,0-1 0,4-2 0,1 0 0,-1 0 0,0-1 0,0 1 0,-1-2 0,1 1 0,-1-1 0,11-11 0,-1-2 0,-1-1 0,0-1 0,-2 0 0,0-1 0,-2 0 0,0-1 0,-1 0 0,13-47 0,-22 67 0,-1 0 0,1-1 0,0 1 0,0 0 0,0 0 0,0 0 0,0 0 0,1 0 0,-1 0 0,1 0 0,1-2 0,-2 5 0,-1-1 0,1 0 0,-1 0 0,1 0 0,-1 0 0,0 0 0,1 0 0,-1 1 0,1-1 0,-1 0 0,0 0 0,1 1 0,-1-1 0,0 0 0,1 0 0,-1 1 0,0-1 0,1 0 0,-1 1 0,0-1 0,0 0 0,0 1 0,1-1 0,-1 1 0,0-1 0,0 0 0,0 2 0,1-1 0,29 36 0,-20-23 0,1 0 0,0-1 0,1-1 0,17 15 0,-25-24 0,1-1 0,-1 0 0,0 0 0,1 0 0,-1 0 0,1-1 0,0 0 0,0 1 0,-1-2 0,1 1 0,0-1 0,0 1 0,0-2 0,0 1 0,-1 0 0,1-1 0,7-1 0,7-3 0,0-1 0,34-16 0,-41 17 0,9-5 0,-1-2 0,0 0 0,24-20 0,-14 10 0,-17 17 0,-20 9 0,-6-3 0,-4 0 0,17-1 0,-1 0 0,1 0 0,-1 0 0,1 0 0,-1 1 0,1-1 0,0 0 0,-1 0 0,1 1 0,0-1 0,-1 0 0,1 1 0,0-1 0,-1 0 0,1 1 0,0-1 0,-1 0 0,1 1 0,0-1 0,0 1 0,0-1 0,-1 0 0,1 1 0,0-1 0,0 1 0,0-1 0,0 1 0,0-1 0,0 1 0,0 0 0,-16 54 0,15-39 0,1-1 0,0 1 0,2 0 0,-1-1 0,2 0 0,0 1 0,0-1 0,2 0 0,7 18 0,-11-31 0,0 0 0,0 0 0,0 0 0,0 0 0,1 0 0,-1-1 0,0 1 0,1 0 0,-1 0 0,1-1 0,0 1 0,0-1 0,-1 0 0,1 0 0,0 1 0,0-1 0,0 0 0,4 1 0,-3-1 0,1-1 0,-1 1 0,1-1 0,-1 0 0,1 0 0,-1 0 0,1 0 0,-1-1 0,0 1 0,1-1 0,3-1 0,4-2 0,-1 0 0,1-1 0,-1-1 0,0 0 0,0 0 0,10-9 0,25-19 0,73-65 0,-92 74 0,-1-1 0,34-47 0,-55 67 0,9-13 0,-12 19 0,-1 0 0,0 0 0,0-1 0,1 1 0,-1 0 0,0 0 0,0 0 0,1 0 0,-1-1 0,0 1 0,0 0 0,0 0 0,0-1 0,0 1 0,1 0 0,-1 0 0,0-1 0,0 1 0,0 0 0,0 0 0,0-1 0,0 1 0,0 0 0,0 0 0,0-1 0,0 1 0,0 0 0,0-1 0,0 1 0,0 0 0,0 0 0,0-1 0,0 1 0,0 0 0,0 0 0,0-1 0,0 1 0,-1 0 0,1 0 0,0-1 0,0 1 0,0 0 0,0 0 0,-1 0 0,1-1 0,0 1 0,-1 1 0,0-1 0,0 1 0,0 0 0,0 0 0,0 0 0,0 0 0,0 0 0,1 0 0,-1 0 0,0 0 0,1 0 0,-1 0 0,1 0 0,-1 0 0,0 2 0,-2 4 0,-29 42 0,16-25 0,-20 38 0,32-53 0,0 0 0,1 0 0,0 1 0,0-1 0,1 1 0,0 0 0,1 0 0,-1 12 0,2-15 0,0-1 0,1 1 0,-1 0 0,1-1 0,0 0 0,1 1 0,2 6 0,-4-11 0,1 0 0,0-1 0,0 1 0,0-1 0,0 1 0,0-1 0,1 0 0,-1 1 0,0-1 0,1 0 0,-1 0 0,0 0 0,1 0 0,-1 0 0,1 0 0,0 0 0,-1-1 0,1 1 0,0-1 0,-1 1 0,1-1 0,0 1 0,0-1 0,0 0 0,-1 0 0,1 0 0,0 0 0,0 0 0,0 0 0,3-1 0,5-2 0,0 0 0,1 0 0,-1-1 0,0-1 0,-1 0 0,1 0 0,-1 0 0,0-1 0,0-1 0,-1 0 0,1 0 0,-2 0 0,1-1 0,-1 0 0,7-10 0,-2-1 0,-2 1 0,0-1 0,-1-1 0,0 1 0,-2-1 0,-1-1 0,0 0 0,5-36 0,-3-18 0,-1-83 0,-6 121 0,-13-275 0,12 307 0,0 1 0,0-1 0,-1 1 0,0-1 0,0 1 0,0 0 0,-1-1 0,1 1 0,-1 0 0,-4-7 0,5 12 0,1 0 0,-1-1 0,0 1 0,1 0 0,-1 0 0,1-1 0,-1 1 0,1 0 0,0 0 0,-1 0 0,1 0 0,0 0 0,-1 0 0,1 0 0,0 0 0,0 0 0,0 0 0,0 1 0,-9 51 0,3 0 0,2 0 0,3 1 0,10 105 0,50 156 0,-40-230 0,-16-74 0,1 0 0,8 17 0,-9-19 0,1-1 0,-1 0 0,4 17 0,-7-25 27,0 1-1,0-1 1,0 0-1,0 0 1,0 1-1,0-1 1,1 0-1,-1 1 1,0-1 0,0 0-1,0 0 1,0 1-1,0-1 1,-1 0-1,1 0 1,0 1-1,0-1 1,0 0 0,0 0-1,0 1 1,0-1-1,0 0 1,0 0-1,-1 1 1,1-1 0,0 0-1,0 0 1,0 0-1,-1 1 1,1-1-1,0 0 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47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22311,'0'0'4224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49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88 197 15072,'0'0'8370,"11"15"-7875,-3-6-406,0 1 0,-2-1 0,1 2 0,-1-1 1,-1 1-1,0 0 0,0 0 0,-1 1 0,0-1 1,2 19-1,14 173 1525,-12-94-787,1 6 12,6 57 1285,-12-153-1264,-2-11 193,-5-21-529,-32-116-524,9 27 0,-11-50 0,-1-3 0,12 80 0,18 53 0,1-1 0,1 0 0,1 0 0,-5-31 0,8 26 0,2 17 0,0 0 0,0 0 0,1-17 0,1 24 0,0 0 0,0 0 0,0 0 0,0 0 0,0 0 0,1 0 0,0 1 0,0-1 0,0 1 0,0-1 0,0 1 0,1 0 0,3-4 0,-2 2 0,1 0 0,0 0 0,0 0 0,0 1 0,0 0 0,1 0 0,0 0 0,0 1 0,0 0 0,0 0 0,0 0 0,1 1 0,-1 0 0,1 0 0,-1 1 0,1 0 0,0 0 0,0 0 0,0 1 0,-1 0 0,8 1 0,3 1 0,0 1 0,0 1 0,-1 0 0,0 1 0,1 1 0,-2 0 0,1 1 0,27 17 0,2 7 0,58 51 0,-88-69 0,0 1 0,21 26 0,-31-35 0,-1 1 0,0 0 0,0 0 0,0 0 0,-1 0 0,0 1 0,0-1 0,-1 1 0,0 0 0,0 0 0,1 8 0,-3-12 0,0 0 0,0 0 0,0 0 0,0 0 0,0 0 0,-1 0 0,1 0 0,-1 0 0,0 0 0,0 0 0,0 0 0,0-1 0,-1 1 0,1 0 0,-1-1 0,1 1 0,-1-1 0,-2 3 0,0-2 0,1 0 0,-1-1 0,0 1 0,0-1 0,1 1 0,-2-1 0,1-1 0,0 1 0,0 0 0,-9 1 0,-4-1 0,-1 0 0,1 0 0,-1-2 0,-34-3 0,17-2 0,0-2 0,0-1 0,0-1 0,-52-22 0,50 15 0,37 16 0,0 0 0,0 0 0,0 0 0,0 0 0,0 0 0,0 0 0,0 0 0,0 0 0,0 0 0,0 0 0,0-1 0,1 1 0,-1 0 0,0 0 0,0 0 0,0 0 0,0 0 0,0 0 0,0 0 0,0 0 0,0 0 0,0 0 0,0 0 0,0-1 0,0 1 0,0 0 0,0 0 0,0 0 0,0 0 0,0 0 0,0 0 0,0 0 0,0 0 0,-1 0 0,1 0 0,0 0 0,0-1 0,0 1 0,0 0 0,0 0 0,0 0 0,0 0 0,0 0 0,0 0 0,0 0 0,0 0 0,0 0 0,0 0 0,0 0 0,-1 0 0,12-2 0,3 3 217,0 0 0,0 1 0,22 7 0,6 3-4768,-42-11 4299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50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1 165 9648,'0'0'8721,"9"2"-8107,14 3-277,5 0 780,30 4 0,-50-8-848,0-1-1,0 0 1,0 0 0,-1-1 0,1 0 0,0 0-1,0 0 1,-1-1 0,12-5 0,-14 5-79,39-22 979,-42 23-1102,0 0 1,-1 0 0,1-1-1,0 1 1,0-1-1,-1 0 1,1 1-1,-1-1 1,1 0-1,-1 0 1,0 0 0,0 0-1,0 0 1,0 0-1,0 0 1,0 0-1,-1 0 1,1-3 0,0-1 43,-1-1 0,-1 1 0,1 0 0,-1-1 0,0 1 1,-1 0-1,1 0 0,-1-1 0,0 1 0,-1 1 1,1-1-1,-1 0 0,-1 1 0,-4-8 0,6 11-50,0 1 0,0 0-1,0-1 1,1 1-1,-2 0 1,1 0 0,0 0-1,0 1 1,0-1-1,0 0 1,0 1 0,-1-1-1,1 1 1,0 0-1,-1 0 1,1 0 0,0 0-1,0 0 1,-1 0-1,1 1 1,0-1 0,-4 2-1,1-1 35,0 1-1,1-1 1,-1 1-1,0 0 1,1 1-1,-1-1 0,1 1 1,-7 5-1,4-2 0,1 0-1,0-1 1,1 2-1,-1-1 1,1 1-1,1 0 1,-1 0-1,1 0 1,0 1-1,1-1 0,-1 1 1,2 0-1,-1 0 1,1 0-1,0 0 1,1 1-1,0-1 1,0 0-1,1 1 1,1 13-1,0-16-93,1 0 0,0 0 0,0 0 0,0 0 0,1 0 0,0-1 0,0 1 0,1-1 0,5 8 0,-2-5 0,0 1 0,1-1 0,0 0 0,13 9 0,-12-11 0,1-1 0,0 0 0,0-1 0,1 0 0,-1-1 0,1 0 0,16 3 0,-18-4 0,-6-2 0,0 0 0,0 0 0,-1 0 0,1 0 0,0 0 0,0-1 0,0 1 0,-1-1 0,1 0 0,0 0 0,3-2 0,-4 2 0,1 0 0,-1 0 0,1 0 0,-1 1 0,1-1 0,0 0 0,-1 1 0,1 0 0,-1 0 0,1 0 0,0 0 0,-1 0 0,1 0 0,3 1 0,13 4 861,-2-1-1775,-7 0-2968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50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11552,'0'0'13471,"-1"11"-12836,-2 16-280,-1-4 550,2 1 0,0-1 0,3 37-1,0-55-735,0-1 0,0 0 0,0 1 0,1-1 0,-1 0-1,1 0 1,0 0 0,1 0 0,4 6 0,-6-8-109,0 0 0,1-1-1,-1 1 1,0-1 0,1 0 0,-1 1 0,1-1 0,0 0 0,-1 0 0,1 0 0,0 0 0,0 0 0,0-1 0,0 1 0,0 0 0,0-1-1,0 1 1,-1-1 0,1 0 0,0 0 0,1 0 0,-1 0 0,3 0 0,0-2 20,1 1 1,-1-1-1,0-1 1,0 1-1,0-1 0,0 1 1,-1-1-1,1-1 0,-1 1 1,8-7-1,13-20-5057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50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18391,'0'0'4584,"69"-57"-4648,-51 57 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2:44.8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473 0 3616,'0'0'4248,"-10"7"-3990,7-5-245,-7 5 122,0-1 0,0 0 0,0 0 0,-1-1 0,0-1 0,0 0 1,-19 4-1,-3-3 119,0-1 1,0-2 0,-1-2-1,1-1 1,-36-5 0,-53-6 895,178 25-2071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51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11856,'0'0'11403,"10"-2"-10848,3-2-306,0 2 1,0 0 0,0 1-1,0 0 1,18 1-1,71 4 1098,-26-2-612,137 5 1519,-194-6-1970,-9 0 49,0 0 0,1-1 1,-1 0-1,20-4 1,24-4 827,-54 8-1161,0 0 0,0 0 0,0 0 0,0 0 0,1 0 0,-1 0 0,0 0 0,0 0 0,0-1 0,0 1 0,0 0 0,0 0 0,1 0 0,-1 0 0,0 0 0,0 0 0,0 0 0,0 0 0,0 0 0,0 0 0,1 0 0,-1 0 0,0 0 0,0 1 0,0-1 0,0 0 0,0 0 0,0 0 0,1 0 0,-1 0 0,0 0 0,0 0 0,0 0 0,0 0 0,0 0 0,0 0 0,0 0 0,0 1 0,0-1 0,1 0 0,-1 0 0,0 0 0,0 0 0,0 0 0,0 0 0,0 1 0,0-1 0,0 0 0,0 0 0,0 0 0,-5 8 0,-10 8 0,-10 4 695,11-10-5803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52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1 159 15472,'0'0'5038,"15"-9"-4691,-2 0-255,0 0 21,0 0 0,1 1 1,0 1-1,0 0 0,31-9 1,66-9 1456,117-12 0,-111 20-34,-106 15-1682,30-2 1198,-15 9-4276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54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47 8840,'0'0'16327,"-1"10"-15828,-2 58 680,7 78 0,0-12 173,9-20 1615,-13-129-2551,6-37-416,20-86 0,-20 111 0,-1 5 0,1 1 0,1 0 0,11-24 0,-13 35 0,0-1 0,2 1 0,-1 0 0,1 1 0,1-1 0,0 1 0,14-12 0,-16 15 0,0 1 0,0 0 0,0 0 0,0 0 0,0 1 0,11-6 0,-15 10 0,-1 0 0,0-1 0,0 1 0,1-1 0,-1 1 0,0 0 0,0 0 0,1 0 0,-1 0 0,0 0 0,1 0 0,-1 0 0,0 0 0,1 0 0,-1 1 0,0-1 0,0 1 0,1-1 0,-1 1 0,0-1 0,0 1 0,0-1 0,0 1 0,0 0 0,0 0 0,0 0 0,0 0 0,0 0 0,0 0 0,0 0 0,0 0 0,-1 0 0,1 0 0,0 0 0,-1 0 0,1 0 0,-1 1 0,1-1 0,-1 1 0,9 20 0,0 0 0,-2 0 0,-1 0 0,-1 1 0,4 33 0,-3 18 0,-5-68 0,2-7 0,4-9 0,16-42 0,-11 24 0,0 1 0,33-52 0,-35 66 0,1 0 0,0 0 0,1 1 0,0 1 0,1 0 0,0 0 0,28-16 0,-38 26 0,0-1 0,0 1 0,0 0 0,0 0 0,0 1 0,0-1 0,1 1 0,-1 0 0,0-1 0,0 1 0,0 1 0,1-1 0,-1 0 0,0 1 0,0 0 0,0-1 0,0 1 0,0 0 0,0 1 0,0-1 0,0 1 0,0-1 0,-1 1 0,1 0 0,0 0 0,-1 0 0,0 0 0,3 3 0,2 1 0,-1 1 0,0 0 0,-1 0 0,0 0 0,0 0 0,0 1 0,-1 0 0,0 0 0,3 9 0,4 22 0,-1-1 0,-2 2 0,3 54 0,-10-85 0,0-4 0,0 0 0,-1 1 0,0-1 0,0 0 0,-2 10 0,2-15 0,0 1 0,0-1 0,0 1 0,-1-1 0,1 0 0,0 1 0,0-1 0,0 1 0,0-1 0,0 1 0,0-1 0,0 0 0,0 1 0,1-1 0,-1 1 0,0-1 0,0 0 0,0 1 0,0-1 0,0 1 0,1-1 0,-1 1 0,0-1 0,1 0 0,-1 0 0,0 0 0,0 0 0,0 0 0,0 1 0,0-1 0,0 0 0,0 0 0,0 0 0,0 0 0,0 0 0,0 1 0,0-1 0,0 0 0,0 0 0,0 0 0,0 0 0,0 0 0,0 0 0,0 1 0,0-1 0,0 0 0,0 0 0,0 0 0,0 0 0,0 0 0,0 1 0,0-1 0,0 0 0,0 0 0,0 0 0,0 0 0,0 0 0,0 0 0,0 1 0,-1-1 0,1 0 0,0 0 0,0 0 0,0 0 0,0 0 0,0 0 0,0 0 0,0 0 0,-1 0 0,1 0 0,-2 4 984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55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1 165 9344,'0'0'9307,"7"-11"-8991,24-33 2,-15 17 395,-13 22-179,1-1-1,-1 1 1,1 0-1,0 0 1,5-4-1,-9 9-433,1-1 1,-1 0-1,1 1 0,-1-1 0,1 1 0,-1-1 0,1 1 0,-1-1 1,1 1-1,-1-1 0,1 1 0,0 0 0,-1-1 0,1 1 0,0 0 1,-1-1-1,1 1 0,0 0 0,0 0 0,-1 0 0,1-1 0,0 1 1,0 0-1,-1 0 0,1 0 0,0 0 0,0 1 0,-1-1 0,1 0 0,0 0 1,0 0-1,0 1 0,1 1 112,0 0 1,0 0-1,0 0 0,-1 1 1,1-1-1,-1 1 0,3 4 1,-2-2-200,12 27 519,-2 0 1,-1 2-1,-1-1 0,4 36 0,-3-20 78,-4-18-186,-2 0 0,4 61 0,1-155-424,-4 32 0,0 0 0,3 0 0,0 1 0,15-33 0,-20 55 0,2-9 0,2 0 0,0 0 0,0 1 0,2 0 0,0 0 0,18-20 0,-3 7 0,-19 21 0,1 0 0,0 0 0,1 1 0,13-11 0,-21 18 0,1 0 0,-1 0 0,0-1 0,1 1 0,-1 0 0,1 0 0,-1 0 0,1 0 0,-1 0 0,1 0 0,0 0 0,-1 0 0,1 0 0,-1 0 0,1 0 0,-1 0 0,1 0 0,-1 0 0,1 0 0,-1 1 0,1-1 0,-1 0 0,0 0 0,1 1 0,-1-1 0,1 0 0,-1 0 0,1 1 0,-1-1 0,0 1 0,1-1 0,-1 0 0,0 1 0,1 0 0,11 17 0,-10-13 0,6 10 0,0 1 0,-2 0 0,0 0 0,0 0 0,3 20 0,10 89 0,-5-31 0,6-2 0,-14-61 0,-7-26-752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8:56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35 9344,'0'0'5410,"10"-6"-4983,29-17 25,-30 17 1078,-10 7-1396,-1 0 0,1-1 0,-1 1 0,1 0 0,-1 0 0,1 0 0,0 0 0,0 1 0,-1-1 0,1 0 0,0 0 0,0 1 0,0-1 0,0 1 0,0-1 0,-1 3 0,0 0 94,-35 56 708,3 1 0,2 2 1,4 1-1,2 1 0,3 2 1,3 0-1,3 1 0,2 1 0,4 0 1,3 1-1,2 140 0,8-180-781,2-1-1,1 1 1,2-1 0,0 0-1,2-1 1,1 0-1,2 0 1,0-1-1,2 0 1,0-2-1,34 45 1,-44-64-155,1-1 0,-1 0 0,1 0 0,0-1 0,0 1 0,0-1 0,1 0 0,0 0 0,-1-1 0,1 0 0,0 0 0,1 0 0,-1-1 0,0 0 0,1 0 0,-1 0 0,1-1 0,0 0 0,0 0 0,-1-1 0,1 0 0,0 0 0,12-2 0,-12 0 106,-1 1 0,0-1 1,0 0-1,0-1 0,0 0 0,0 0 1,10-6-1,11-12-4891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9:01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1 183 8136,'0'0'14865,"6"-10"-14464,22-31 0,-25 38-322,-1 1 0,1-1 0,0 1 0,0-1 0,0 1 0,0 0-1,0 0 1,1 0 0,-1 1 0,0-1 0,1 1 0,0 0 0,4-1 0,6-3 274,-12 4-295,0 0 1,0 0-1,0 1 1,1-1 0,-1 0-1,0 1 1,1 0-1,-1-1 1,0 1 0,1 0-1,-1 0 1,0 0-1,1 1 1,-1-1 0,0 1-1,1-1 1,-1 1-1,0 0 1,0-1 0,4 3-1,-3-1 6,-1 0 1,0 0-1,0 1 0,0-1 1,0 0-1,0 1 0,-1-1 0,1 1 1,-1 0-1,0-1 0,1 1 0,-1 0 1,0 0-1,0 3 0,2 7 105,-2 1 1,1-1-1,-1 1 0,-1-1 1,-3 24-1,1-21 48,-2 0 0,-5 20 0,4-21 86,-5 31-1,8-36-128,0 0 0,-6 19 1,-4 12 485,12-37-598,0 0-1,0 0 1,0 0 0,1 0 0,-1 0 0,1 0 0,0 0-1,0 0 1,1 0 0,-1 0 0,1 0 0,0 0 0,3 4 0,3 5 161,0-1 1,15 15 0,-19-22-213,1-1-1,-1 0 1,1-1-1,1 1 1,-1-1-1,0 0 1,1 0-1,-1 0 1,1-1-1,0 0 1,0 0-1,0-1 1,0 0-1,0 0 1,0 0-1,0 0 1,0-1-1,1 0 1,8-2-1,-4 1-1,-1 0 1,0-1-1,1-1 0,-1 0 0,0 0 1,0-1-1,0 0 0,-1-1 0,0 0 1,17-12-1,-14 6-9,-1-1 0,-1-1 0,0 0 0,0 0 0,-2-1 0,1-1 0,7-19 0,-8 17 0,-1 0 0,-1-1 0,0 0 0,5-31 0,-10 36 0,1 1 0,-2 0 0,1-1 0,-2 1 0,0 0 0,0-1 0,-1 1 0,-4-14 0,-3 0 0,6 16 0,-1 0 0,1 1 0,1-1 0,0 0 0,-1-16 0,2 11 0,1 11 0,-1 1 0,1 0 0,1 0 0,-1-1 0,0 1 0,1 0 0,1-6 0,-1 6 0,0 0 0,0 1 0,0-1 0,0 0 0,0 1 0,1-1 0,-1 1 0,1-1 0,0 1 0,0 0 0,0 0 0,0 0 0,0 0 0,0 0 0,0 0 0,1 0 0,-1 1 0,1-1 0,-1 1 0,1 0 0,0 0 0,-1 0 0,1 0 0,0 0 0,4 0 0,2 0 0,0 1 0,-1 0 0,1 0 0,0 1 0,0 0 0,-1 0 0,13 5 0,5 0 0,-15-4 0,1 1 0,-1 1 0,14 5 0,-11-6 888,-13-11-2358,-2 3-1883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9:03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10656,'0'0'12817,"-5"12"-12297,-64 170 2381,66-174-2689,1 1 0,0 0 1,0 0-1,1 0 0,-1 12 1,2-17-99,0 0 0,0 0 0,1 1 1,-1-1-1,1 0 0,0 0 0,0 0 1,0 0-1,1 0 0,0 0 0,-1 0 1,1-1-1,4 7 0,-3-8-26,0 1 1,-1-1-1,1 0 1,0 0-1,0 0 0,0-1 1,1 1-1,-1-1 1,0 0-1,0 1 0,1-2 1,-1 1-1,7 1 1,-1-1 80,0 0-1,1-1 1,17-1 0,-19 0-79,-1-1 0,1 0 0,-1 0 0,0-1 0,1 0 0,-1-1 0,0 0 0,11-7 0,43-39-3289,-56 46 1984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9:03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19495,'0'0'4288,"61"-16"-4336,-25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9:04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9648,'0'0'16839,"13"7"-16492,-2-1-265,-6-3-41,1 0 0,0 0-1,0 0 1,0 0 0,0-1-1,0 0 1,1 0 0,-1-1-1,0 0 1,1 0 0,-1 0-1,1-1 1,8-1 0,300-38 1459,-43 28-647,-251 12-629,-1-1 0,33-6 0,-48 6-11,0 0-1,0 0 1,1 0 0,-1 1 0,7 1-1,15 1 692,-14-3-1131,-8 0-3829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9:06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10152,'0'0'16525,"11"-1"-16320,75-6 289,101-22 0,59-7 326,-231 35-754,-4-1 53,-1 1 0,0 1 0,1 0 1,-1 1-1,16 2 0,-23-2-11,0 0 0,1-1-1,-1 1 1,1-1 0,-1 0-1,1 0 1,-1 0 0,1 0 0,-1 0-1,1-1 1,-1 0 0,1 0 0,-1 0-1,4-1 1,1 1-1064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2:47.5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104 491 2504,'0'0'5016,"-6"10"-4742,-28 46 469,21-40 2968,12-22-3496,0-1 0,0 1 1,0-1-1,0 1 0,1-1 1,2-12-1,7-41 561,-8 55-685,6-45 894,-2 0 0,-3-1 0,-5-70 0,2 105-735,-1-1-1,-1 1 1,0 0 0,-1 1-1,-1-1 1,0 1 0,-10-18-1,13 22-131,2 10-109,0 1-1,0-1 0,0 0 1,-1 0-1,1 0 0,0 0 1,0 1-1,0-1 1,-1 0-1,1 0 0,0 0 1,-1 1-1,1-1 0,-1 0 1,1 1-1,-1-1 0,1 0 1,-1 1-1,1-1 1,-1 0-1,0 1 0,1-1 1,-2 0-1,-3-3 27,4 4-4,-2 4-10,0 1-19,2-2-2,0-1 0,0 1 0,0 0 0,0 0 0,0 0 0,1-1 0,0 1 0,-1 0 0,1 0 0,0 0 0,0 0 0,1 4 0,9 39 0,-6-27 0,31 121-50,3 12-26,-35-135 58,2 8-26,15 49 0,-18-63 117,1-1-1,-2 1 1,1 0-1,-2 0 1,0 17-1,0-21-23,-1 4 21,0-1 10,8-17-55,5-14 9,0-1 0,-2-1 0,13-40 1,6-11 32,10-27 171,2-5 96,-24 66-174,-11 22 24,18-30 0,-36 79 18,6-16-221,-1-1 0,-9 15 0,-27 38 103,29-43-72,0-1-1,-2-1 1,0-1 0,-33 33 0,36-38-15,11-13 3,0-1 0,0 0 0,0 1 0,0-1 0,0 0 0,0 0 0,-4 2 0,4 1 4,2-5-5,0 1 1,0-1-1,0 0 0,-1 1 0,1-1 1,0 0-1,0 1 0,0-1 1,0 0-1,0 0 0,-1 1 1,1-1-1,0 0 0,0 1 0,-1-1 1,1 0-1,0 0 0,0 0 1,-1 1-1,1-1 0,0 0 1,-1 0-1,1 0 0,0 0 0,-1 1 1,1-1-1,0 0 0,-1 0 1,1 0-1,-1 0-84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9:07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1 201 10544,'0'0'8873,"3"-10"-8352,-1 5-495,0-4 170,1 1-1,0-1 1,1 0-1,0 1 0,1 0 1,-1 0-1,2 0 0,-1 1 1,9-11-1,3 4 153,0 1 1,0 0-1,1 1 1,1 1-1,23-11 1,-38 20-271,-1 1-1,1 0 1,0-1 0,0 1 0,0 1 0,0-1 0,0 1 0,0-1 0,0 1 0,-1 0 0,1 1-1,0-1 1,0 1 0,0-1 0,0 1 0,0 0 0,0 1 0,-1-1 0,1 1 0,0-1 0,-1 1 0,0 0-1,1 1 1,-1-1 0,0 0 0,0 1 0,0 0 0,0 0 0,-1 0 0,1 0 0,3 6 0,1 2 80,-1 0 0,0 1 0,-1 0 1,0-1-1,-1 2 0,0-1 0,-1 0 1,3 22-1,-4 6 245,-1 0 1,-2 0-1,-9 60 0,4-51 116,1 72-1,5-115-491,0 4 113,0 0-1,1-1 0,3 14 1,-3-21-111,-1 0 0,1 0 0,-1 0 0,1-1 1,0 1-1,0 0 0,-1-1 0,1 1 0,1 0 1,-1-1-1,0 1 0,0-1 0,0 0 1,1 1-1,-1-1 0,1 0 0,-1 0 0,1 0 1,-1 0-1,1 0 0,0 0 0,-1 0 0,3 0 1,3 0 4,-1 1 1,0-2 0,0 1-1,0-1 1,0 1 0,1-2 0,-1 1-1,0-1 1,0 0 0,0 0-1,0-1 1,0 0 0,11-4-1,-9 2 12,0-1 0,0 0 0,0 0-1,-1-1 1,0 0 0,0 0 0,-1-1-1,10-10 1,-9 6-46,0 1 0,0-1 0,-1 0 0,0 0 0,-1 0 0,0-1 0,5-20 0,-3-5 0,5-46 0,-4 23 0,-1-3 0,3-21 0,-6 57 0,-4 20 0,1 1 0,-1 0 0,2 0 0,-1-1 0,1 1 0,0 0 0,3-7 0,-4 11 0,0 1 0,0 0 0,0 0 0,0-1 0,0 1 0,0 0 0,0 0 0,0 0 0,0 0 0,0 1 0,1-1 0,-1 0 0,0 0 0,0 1 0,1-1 0,-1 1 0,1-1 0,-1 1 0,1-1 0,-1 1 0,1 0 0,-1 0 0,1 0 0,-1 0 0,1 0 0,-1 0 0,0 0 0,1 0 0,2 1 0,3 2 0,1-1 0,-1 1 0,0 1 0,11 6 0,5 2 0,11 4 0,-21-10 0,1 0 0,18 6 0,-13 2 0,-17-14 0,-6-1 850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9:08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1 152 11048,'0'0'8575,"11"-2"-8164,-1 0-346,6-3 257,0 1-1,0 1 1,0 1-1,1 1 1,0 0-1,21 2 1,-34-1-181,1 0 0,-1 0 0,0 0 0,1 0 1,-1-1-1,1 0 0,-1 0 0,0 0 0,0 0 0,0-1 0,0 1 0,7-5 0,11-3 525,-11 5-163,-9 4-314,-1 0 1,1-1-1,0 1 1,-1-1-1,1 1 1,-1-1-1,1 0 1,-1 0-1,1 0 1,1-1-1,-2 1-132,-1 0 1,0 0-1,1 0 0,-1 0 1,0 0-1,1 0 0,-1 0 0,0 0 1,0 0-1,0 0 0,0 0 1,0 0-1,0 0 0,0 0 1,0 0-1,0 0 0,0 0 1,0 0-1,-1 0 0,1 0 1,-1 0-1,0-1 0,-1-3 23,0 1-1,0-1 1,0 1 0,-1 0-1,1 0 1,-1 0-1,0 0 1,0 0 0,-1 1-1,1 0 1,-1-1-1,0 1 1,0 0 0,0 1-1,0-1 1,0 1 0,-1 0-1,1 0 1,0 0-1,-1 0 1,0 1 0,1 0-1,-1 0 1,0 0-1,0 1 1,0-1 0,0 1-1,1 0 1,-1 1-1,0-1 1,0 1 0,0 0-1,1 0 1,-1 0 0,0 1-1,1 0 1,-6 2-1,-3 2 29,10-5-66,-1 0 0,0 1-1,1-1 1,-1 1 0,1 0 0,-1 0 0,1 0 0,0 1 0,0-1 0,0 1-1,0 0 1,0 0 0,1 0 0,-1 0 0,1 0 0,0 0 0,-3 6 0,1 1-33,1 0 0,0 1 0,0-1 0,1 1 0,1 0 0,0 0 0,0 0 0,1 0 0,0-1 0,1 1 0,0 0 0,3 12 0,-3-19-9,1-1 0,-1 1 0,1-1 0,0 1 0,0-1 0,0 1 0,0-1 0,0 0 0,1 0 0,-1 0 0,1-1 0,0 1 0,0 0 0,0-1 0,0 0 0,0 0 0,1 0 0,-1 0 0,1 0 0,5 1 0,8 3 0,0 0 0,35 5 0,-49-10 0,5 0 0,-1-1 0,1 0 0,0 0 0,-1-1 0,1 0 0,-1 0 0,0-1 0,1 0 0,-1 0 0,0 0 0,9-5 0,34-10 0,-49 17 51,0 0 1,1 0-1,-1 0 1,1 0-1,-1 0 1,1 0-1,-1 0 1,1 1-1,-1-1 0,0 0 1,1 1-1,-1-1 1,0 1-1,1-1 1,-1 1-1,2 1 1,9 8-4976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9:09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9536,'0'0'10679,"11"-1"-10132,41-1 896,81 9 1,-39 8-200,16 2 297,-43-6-514,-48-7-546,1-1 0,28 1 0,-34-3-161,1 0 0,20 4-1,-14 2-1031,-15-5-2741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9:16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8136,'0'0'17402,"11"4"-17145,12 6 61,-1 2 0,29 17 0,-43-22-167,0 0 1,-1 1-1,0 0 1,0 1-1,0 0 1,-1 0-1,7 14 1,2 2 145,7 20 146,-3-6-96,-11-23-188,0 1-1,-1-1 0,-1 1 0,6 25 0,9 74 373,-4-19-6,-8-56-268,-3 1 0,0 0 0,-1 46 0,-3-37 26,0-33-107,-1 0 0,-3 28 0,-1 15-147,3-47-30,-1 1 1,0-1-1,-1 1 1,0-1-1,-1 0 1,-7 20-1,-15 33 1,0-2 0,-33 63 0,19-39 0,27-57 0,11-28 0,0 0 0,0 0 0,0 0 0,-1 0 0,0 0 0,0-1 0,0 1 0,0 0 0,-1-1 0,-4 5 0,3-1 0,-1-1 0,4-17 0,1-5-3985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9:22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0 242 8936,'0'0'13873,"11"-1"-13560,135-13 1332,-141 13-1564,1 1 0,-1 1 0,0-1 0,1 1 0,-1 0-1,0 0 1,1 0 0,-1 1 0,0 0 0,8 4 0,47 29 689,-57-33-711,2 2 17,-1 0 0,0 0 0,1 1 0,-1-1 0,-1 1 0,1 0 0,-1 0 0,0 0 0,0 1 0,0-1 0,-1 1 0,0 0 0,0-1 1,-1 1-1,2 10 0,0-2 84,-1 0 1,-1 0 0,-1 0 0,0 1-1,-3 20 1,-1-11 79,-2-1 0,-9 25 0,-8 31 380,21-73-559,0 0-1,0 0 1,-1 0-1,1-1 1,-1 1-1,-1-1 1,1 0-1,-6 7 1,-16 25 258,15-18-82,-1-2 0,-2 0 0,1 0 0,-21 20 0,2-3 329,14-22-463,14-12-77,12-5-18,76-48-8,-51 31 0,56-28 0,-68 39 0,0-2 0,34-26 0,9-6 0,-46 34 0,-1-1 0,0-1 0,-1-1 0,0 0 0,-1-1 0,-1-1 0,0-1 0,-2 0 0,0-1 0,0 0 0,-2-1 0,0 0 0,-1-1 0,11-33 0,-12 23 0,-2 0 0,-1-1 0,4-43 0,-9 53 0,-1 0 0,0 0 0,-2 0 0,0 1 0,-2-1 0,-6-22 0,9 40 45,0 0 1,0 0-1,-1 0 1,1 1-1,-1-1 1,0 1-1,0-1 1,0 1-1,0-1 0,0 1 1,0 0-1,0 0 1,-1 0-1,1 1 1,-1-1-1,1 0 0,-1 1 1,-3-2-1,4 2-418,-1 0-1,0 1 0,1-1 0,-1 0 0,0 1 0,1 0 0,-1-1 0,0 1 0,1 0 0,-1 0 1,0 1-1,-4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9:23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0 138 9944,'0'0'9641,"10"1"-9227,71 14 826,-63-12-827,-1 0 0,1 0-1,0-2 1,-1 0 0,30-3 0,-38 1-211,1 0 1,-1-1 0,0 0-1,1-1 1,-1 0 0,0 0 0,0-1-1,-1 0 1,1-1 0,-1 1 0,0-2-1,8-6 1,-14 11-165,0-1-1,0 0 0,-1 0 0,1 0 1,-1 0-1,0 0 0,1 0 1,-1-1-1,0 1 0,0 0 1,0-1-1,-1 1 0,1 0 1,-1-1-1,1 1 0,-1-1 1,0 1-1,0-1 0,0 1 1,0-1-1,0 1 0,0-1 1,-1 1-1,1-1 0,-1 1 1,0 0-1,0-1 0,0 1 1,-1-3-1,1 2-2,-1 1 1,1-1 0,-1 0-1,0 1 1,0-1-1,0 1 1,0 0-1,-1 0 1,1 0 0,0 0-1,-1 0 1,0 0-1,1 0 1,-1 1-1,0 0 1,0-1-1,0 1 1,0 0 0,0 0-1,0 1 1,0-1-1,0 1 1,-3-1-1,-3 1 27,0 0 0,0 0 0,0 1 0,0 0 0,1 1 0,-1 0-1,0 0 1,1 1 0,0 0 0,-1 1 0,1 0 0,1 0 0,-1 0-1,0 1 1,1 0 0,0 1 0,-12 12 0,11-12-4,0 2 1,1-1-1,-1 1 1,1 1 0,1-1-1,0 1 1,0 0-1,0 0 1,1 1-1,1 0 1,0 0 0,-4 12-1,2-1 61,5-18-45,0 0-1,0 1 1,0-1-1,0 0 1,0 1 0,1-1-1,0 1 1,0-1-1,0 1 1,0-1-1,0 1 1,1-1-1,-1 0 1,1 1-1,1 3 1,0-2-44,0-1 0,0 0 0,0 0-1,1 0 1,-1 0 0,1 0 0,0-1 0,0 1-1,0-1 1,1 0 0,-1 0 0,1 0 0,0 0 0,0-1-1,0 1 1,0-1 0,0 0 0,0 0 0,0-1 0,1 1-1,-1-1 1,6 1 0,4 1 53,-1-2-1,1 1 1,0-1-1,0-1 1,0-1-1,17-2 1,-15 1-83,0 1 0,0 0 0,0 1 0,21 3 0,-10 1 0,-26-4 6,17 6 823,-8-9-5659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9:24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90 10040,'0'0'11026,"9"-9"-10550,31-26-33,-37 32-244,0 0 0,-1 0 0,1 0 0,-1 0 0,1-1 0,-1 1 0,2-6 0,-4 9-148,1-1 0,-1 0 0,0 0 0,0 1 0,1-1 0,-1 0 0,0 1-1,1-1 1,-1 0 0,1 1 0,-1-1 0,1 1 0,-1-1 0,1 0 0,0 1 0,-1-1 0,1 1 0,-1 0 0,1-1 0,0 1 0,0 0-1,-1-1 1,1 1 0,0 0 0,0 0 0,-1-1 0,1 1 0,1 0 833,-3 0-666,0 0-1,0-1 0,0 1 1,0 0-1,0 0 0,0 0 1,0 0-1,0 0 0,0 1 0,0-1 1,0 0-1,0 0 0,-2 1 1,-5 7 21,1 0-1,0 1 1,0-1 0,1 1-1,0 1 1,0-1 0,1 1 0,1 0-1,0 0 1,0 0 0,1 1 0,0-1-1,0 1 1,2 0 0,-2 13 0,3-20-239,1 0 1,-1 0-1,1 0 1,0 0-1,1 0 1,-1 0-1,0 0 1,1-1-1,0 1 1,0 0-1,0-1 1,1 1-1,-1-1 1,1 0-1,-1 0 1,1 0-1,0 0 1,0 0-1,1-1 1,-1 1-1,1-1 1,4 2-1,6 4 0,1-1-1,0 0 1,1-1-1,16 4 1,-10-7 867,-15-3-5749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8:59:25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96 13560,'0'0'18167,"-2"-11"-17515,1 1-863,-6-33 959,-1 11-4906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0:35.5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11352,'0'0'872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0:40.8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10248,'0'0'13130,"11"2"-12803,-3 0-270,16 4 337,0-1 0,27 2 1,5 3 270,-7 0-242,-13-5-85,0 1 1,0 1 0,58 21-1,-60-16-173,-19-8-32,-1 1 0,1 1 0,-1 0 0,0 1-1,0 0 1,-1 1 0,18 14 0,-8-1 331,41 47-1,-54-56-290,-1 1 1,0 0-1,-1 1 1,0-1 0,10 30-1,-5-10 47,-8-20-34,0 0 1,-1 0 0,5 25 0,-7-14 7,-2-1 0,-1 0 0,-1 1 1,-1-1-1,-11 45 0,7-46-183,-1 1 0,0-2 0,-13 23 1,11-22-13,-4 18 1,11-31 0,1 0 0,-2-1 0,1 1 0,-6 10 0,-118 183 0,67-89 0,28-54 0,21-40 0,-17 38 0,10-15 0,13-32 0,0 1 0,0 1 0,1-1 0,1 0 0,-3 18 0,-6 27 0,9-40 0,-1-1 0,2 1 0,-1 20 0,3 19 0,3 0 0,2 0 0,2 0 0,20 73 0,-25-121 0,0 0 0,1 0 0,0 0 0,0 0 0,0-1 0,1 1 0,0-1 0,0 0 0,0 0 0,1-1 0,0 1 0,0-1 0,0 0 0,1 0 0,0-1 0,0 1 0,0-1 0,0-1 0,1 1 0,-1-1 0,1 0 0,0-1 0,0 1 0,0-1 0,0-1 0,1 1 0,13 0 0,84 8 0,-93-9 0,1 1 0,-1 1 0,1 0 0,-1 1 0,0 0 0,22 11 0,-13 3 0,-22-17 0,1 1 0,0-1 0,-1 0 0,1 0 0,-1 0 0,0 0 0,1 0 0,-1 0 0,0 0 0,0 0 0,1 0 0,-1 0 0,-2 2 0,1-1 0,-72 75 0,64-65 0,0-2 0,-23 19 0,23-21 0,-1 1 0,2 0 0,-1 1 0,-7 10 0,-14 17 0,23-29 0,0 1 0,1 0 0,-10 16 0,11-15 0,-4 7 0,1 0 0,0 1 0,1 1 0,1-1 0,-7 32 0,11-35 0,-2 8 0,1-1 0,-2 42 0,6-41 0,1 0 0,1 0 0,1-1 0,1 1 0,1-1 0,1 0 0,12 29 0,4 4 0,-11-23 0,2-1 0,1 0 0,32 50 0,-9-27 0,25 34 0,-12-19 0,-27-37 0,0-1 0,38 38 0,21 25 0,-50-54 0,-13-18 0,0 1 0,-2 1 0,-1 1 0,-1 0 0,17 38 0,-30-57 0,4 8 0,0 1 0,6 26 0,-11-35 0,-1 0 0,1 0 0,-1 0 0,0 0 0,-1 0 0,1 0 0,-1 0 0,0 0 0,-1 0 0,-2 7 0,-3 4 0,-1-1 0,0-1 0,-2 1 0,0-1 0,0-1 0,-1 0 0,-1-1 0,-17 16 0,12-15 0,-1 0 0,0-2 0,-1 0 0,0-1 0,-32 13 0,-108 31 0,84-31 0,32-7 0,43-17 15,-1 0-1,1 0 1,0 0-1,0 0 1,0 0 0,0 0-1,0 0 1,0 0-1,0 0 1,0 0 0,-1 0-1,1 0 1,0 0-1,0 0 1,0-1 0,0 1-1,0 0 1,0 0-1,0 0 1,0 0 0,0 0-1,0 0 1,0 0 0,0 0-1,0 0 1,0-1-1,-1 1 1,1 0 0,0 0-1,0 0 1,0 0-1,0 0 1,0 0 0,0 0-1,0-1 1,0 1-1,0 0 1,1 0 0,-1 0-1,0 0 1,0 0-1,0 0 1,0 0 0,0-1-1,0 1 1,0 0-1,0 0 1,0 0 0,0 0-1,0 0 1,0 0-1,0 0 1,0 0 0,1 0-1,-1 0 1,0 0-1,0-1 1,0 1 0,0 0-1,0 0 1,0 0 0,0 0-1,0 0 1,1 0-1,5-9-2673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2:48.3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51 322 7736,'0'0'689,"4"-9"-1058,1-4 349,5-9 69,13-41-1,-22 55 74,-1 7-90,0 0 0,0 0 0,-1 1 0,1-1 0,0 0 0,0 0 0,1 0 0,-1 0 0,0 1 0,0-1 0,0 0 0,0 0 0,1 0 0,-1 1 0,0-1 0,1 0 0,-1 0 0,1 1 1,-1-1-1,1 0 0,-1 1 0,1-1 0,-1 1 0,1-1 0,0 1 0,-1-1 0,1 1 0,0-1 0,1 0 0,-9 46 1790,1-8-1420,-2 0-1,-16 44 1,-4 13 435,18-53 175,2 0 1,2 1 0,-2 60-1,9-108-882,0 0 0,-1-1 0,2 1 0,-1 0 0,5-10 0,4-18 74,32-232 963,-34 192-645,-4-124 0,-4 176-421,0 10-3,-1-1 1,0 1-1,-3-15 0,-2 51 10,-12 154-136,14-132 18,-2 135-212,11-148 79,-1-21-2600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1:17.4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34 9440,'0'0'15875,"10"4"-15708,28 11 2,-36-15-142,1 1 0,-1 0 0,0-1-1,0 0 1,0 1 0,0-1 0,0 0 0,0 0-1,0 0 1,1 0 0,-1 0 0,0-1 0,0 1-1,0-1 1,2 0 0,9-2 106,51 6 533,-40-1-461,1-2 1,34-2-1,190-36 443,-146 36-381,-72 2-153,39-3 1,-67 3-103,100-9 302,-88 9-276,-1 0 0,0 1 0,0 1 0,1 0 0,14 5-1,-21-5-11,0-1-1,1 0 0,-1 0 1,12-1-1,28 4 54,109 24-38,-135-24-25,0-1-1,33-1 1,3 1-7,-39-2 7,1-1 0,21-3 0,23 1 27,-22 0-10,-30 1-39,0 1 0,18 1 1,89 7 50,-98-7-12,17 2 122,-31-2-140,16 5 168,-23-6-182,0 0 0,0 0 0,0 0 0,0 0 1,0 0-1,0 0 0,0 0 0,0 0 0,1 1 0,-1-1 0,0 0 0,0 0 1,0 0-1,0 0 0,0 0 0,0 0 0,0 0 0,0 0 0,0 0 0,0 0 1,0 0-1,0 1 0,0-1 0,0 0 0,0 0 0,0 0 0,0 0 0,0 0 1,0 0-1,0 0 0,0 0 0,0 1 0,0-1 0,0 0 0,0 0 0,0 0 1,0 0-1,0 0 0,0 0 0,0 0 0,0 0 0,0 0 0,0 1 0,0-1 1,0 0-1,0 0 0,0 0 0,0 0 0,0 0 0,0 0 0,0 0 0,-1 0 1,1 0-1,0 0 0,0 0 0,0 0 0,0 0 0,-16 6-28,-96 25-288,74-18-3324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0:42.8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0 175 9536,'0'0'15077,"12"10"-14720,41 32 7,-47-39-288,0 1-1,1-1 1,0-1-1,0 1 1,0-1 0,0 0-1,0 0 1,0-1 0,0 0-1,11 0 1,6 1 173,-5 1-72,-4-1 145,1 1 0,17 5 0,-26-6-210,-1 0-1,0 1 0,0 0 0,-1 0 0,1 1 1,-1-1-1,1 1 0,6 7 0,124 138 1354,-129-140-1368,-1 0-1,1 1 0,-2 0 0,1 0 0,-1 0 0,-1 0 0,0 1 1,-1 0-1,0-1 0,0 2 0,-1-1 0,0 0 0,-1 0 0,-1 17 0,0-13 28,-2 1 0,0-1 0,-1 1 0,0-1-1,-1 0 1,-1 0 0,0 0 0,-1-1 0,-15 26-1,16-33-118,0 0-1,0-1 1,-1 0 0,0 0-1,0 0 1,0-1-1,-1 0 1,0 0-1,0 0 1,0-1-1,-8 3 1,12-5-5,-18 3 0,21-5 0,0 0 0,0 0 0,0 0 0,1 0 0,-1-1 0,0 1 0,0 0 0,0 0 0,0 0 0,0 0 0,0 0 0,0 0 0,0 0 0,0 0 0,0 0 0,0 0 0,0-1 0,0 1 0,0 0 0,0 0 0,1 0 0,-1 0 0,0 0 0,0 0 0,0 0 0,0 0 0,0-1 0,0 1 0,0 0 0,0 0 0,-1 0 0,1 0 0,0 0 0,0 0 0,0 0 0,0 0 0,0 0 0,0-1 0,0 1 0,0 0 0,0 0 0,0 0 0,0 0 0,0 0 0,0 0 0,0 0 0,0 0 0,0 0 0,-1 0 0,1 0 0,0 0 0,0-1 0,0 1 0,0 0 0,0 0 0,0 0 0,0 0 0,0 0 0,-1 0 0,1 0 0,0 0 0,9-6 0,-8 5 0,2-3 0,0 0 0,1 1 0,-1-1 0,1 1 0,0 0 0,0 0 0,0 0 0,1 0 0,8-3 0,43-18 0,65-16 0,50-19 0,-129 43 0,77-44 0,-99 48 0,-1-1 0,0-1 0,24-22 0,-35 27 0,1 0 0,-1-1 0,0 0 0,-1 0 0,0-1 0,-1 0 0,9-22 0,-7 13 0,-2 0 0,0 0 0,-2 0 0,0-1 0,-1 0 0,-1 0 0,-1 0 0,-1 0 0,-1 0 0,-1 0 0,0 0 0,-2 0 0,0 0 0,-2 1 0,-9-24 0,11 33 0,-1 0 0,-1 1 0,-10-15 0,13 21 0,0 1 0,0-1 0,0 1 0,0-1 0,0 1 0,-1 0 0,0 0 0,1 1 0,-1-1 0,0 1 0,-7-4 0,11 6 17,0 0-1,-1 0 1,1 0 0,0 0-1,0 0 1,0-1 0,0 1-1,0 0 1,0 0 0,-1 0 0,1 0-1,0 0 1,0 0 0,0 0-1,0 0 1,-1-1 0,1 1-1,0 0 1,0 0 0,0 0-1,-1 0 1,1 0 0,0 0-1,0 0 1,0 0 0,0 0-1,-1 0 1,1 0 0,0 0-1,0 0 1,0 0 0,-1 0 0,1 1-1,0-1 1,0 0 0,0 0-1,0 0 1,-1 0 0,1 0-1,0 0 1,0 0 0,0 1-1,0-1 1,0 0 0,0 0-1,-1 0 1,1 0 0,0 0-1,0 1 1,0-1 0,0 0 0,0 0-1,0 0 1,0 0 0,0 1-1,0-1 1,0 0 0,0 1-1,2 4-2829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0:44.2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27 109 9144,'0'0'13153,"11"7"-12693,34 21-8,-42-27-391,0 1 0,0-1 0,1 0 0,-1-1 0,0 1 0,0 0 0,1-1 0,-1 0 0,0 0-1,0 0 1,1 0 0,-1 0 0,0-1 0,1 1 0,5-3 0,4 1 190,2-1-11,0 1 0,-1-2 0,1 0 0,-1 0 0,0-2 0,0 0 0,22-13 0,-35 19-239,4-3 142,0 0 1,0-1 0,-1 1-1,1-1 1,5-6 0,-9 9-118,-1 0-1,1 1 1,0-1 0,-1 0 0,1 0 0,-1 0-1,0 1 1,1-1 0,-1 0 0,1 0 0,-1 0-1,0 0 1,0 0 0,0 0 0,0 0 0,0 0-1,0 0 1,0 0 0,0 0 0,0 0 0,0 0-1,0 0 1,0 0 0,-1 0 0,1 0 0,0 1-1,-1-1 1,1 0 0,-1 0 0,1 0 0,-1 0-1,1 1 1,-1-1 0,0 0 0,1 0 0,-1 1-1,0-1 1,1 0 0,-1 1 0,0-1 0,0 1-1,-1-1 1,-5-4 97,0 0 0,-1 0 0,1 1 0,-1 0-1,-8-3 1,11 6-61,0 0-1,1 0 1,-1 1-1,0-1 1,0 1-1,0 0 1,1 0-1,-1 1 0,0-1 1,-8 3-1,0 0 121,0 1-1,0 0 0,1 1 0,-1 1 0,1 0 0,0 0 1,-16 13-1,19-10-4,0 1 1,1 0-1,0 0 0,-9 18 1,7-11 72,6-11-215,0 1 0,1 0-1,-1 0 1,2 0 0,-1 1 0,1-1-1,-2 10 1,4-13-24,-1 1 0,1-1 0,-1 1 0,1-1 0,1 1 0,-1 0 0,1-1 0,-1 1 0,1-1 0,0 1 0,1-1 0,-1 0 0,4 7 0,-2-6-11,1 0 0,0 0 0,0-1 0,0 1 0,1-1 0,0 0 0,-1 0 0,1 0 0,1-1 0,-1 0 0,0 0 0,1 0 0,0-1 0,-1 1 0,1-1 0,0-1 0,10 3 0,2-1 0,0-1 0,0-1 0,0-1 0,31-2 0,44-10 0,-85 9 101,0 1-1,-1-1 1,1-1 0,12-6-1,-1-1-4588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0:45.3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1 10344,'0'0'16843,"-2"9"-16390,-32 109 1755,33-109-2014,0 1 1,0-1-1,1 1 0,1-1 0,-1 1 0,1-1 0,1 0 0,0 1 0,0-1 0,1 0 0,0 0 0,0 0 0,1-1 0,9 15 0,-11-20-194,0-1 0,0 0 0,0 0 0,0-1 0,1 1 0,-1 0 0,1-1 0,-1 1 0,1-1 0,0 0 0,-1 0 0,1 0 0,0 0 0,0-1 0,3 1 0,1 1 0,-1-2 0,1 1 0,0-1 0,0 0 0,11-1 0,-3-2 0,-1 1 0,0-1 0,17-5 0,-26 7 0,0-1 0,0-1 0,-1 1 0,1 0 0,-1-1 0,0 0 0,0 0 0,0-1 0,0 1 0,4-5 0,3-3 968,-4 5-1692,-2 0-3543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0:45.6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19087,'0'0'3704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0:46.7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10656,'0'0'18778,"13"2"-18446,0 1-273,25 4 289,0-1 0,0-2-1,59-2 1,-79-4-279,22-3 299,1 2 1,0 1-1,45 5 1,-19 9-369,-31-15 0,-32 1 0,-4 4 0,0-2-1,0-1 0,0 0 0,0 1 0,0-1 0,0 1 1,0-1-1,-1 1 0,1-1 0,0 1 0,0-1 0,0 1 0,-1-1 0,1 1 0,0-1 0,-1 1 1,1 0-1,0-1 0,-1 1 0,1-1 0,-1 1 0,1 0 0,0-1 0,-1 1 0,1 0 0,-1 0 1,1-1-1,-1 1 0,1 0 0,-2 0 0,-20-2-96,-25 13-403,22-4-4131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0:47.3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60 13864,'0'0'10882,"10"-1"-10634,74-10 437,-81 11-658,34-5 399,56-14 1,-61 12-236,0 2-1,1 1 0,47 1 1,-15 0 103,75 6 615,-91-1-434,18-3 821,-67 1-1292,0 0 0,0 0 0,0 0 0,1 0 0,-1 0 0,0 0 0,0 0 0,0 0 0,0 0 0,1 0 0,-1 0 0,0 0 0,0 0 0,0 0 0,0 0 0,0 0 0,1 0 0,-1 0 0,0 0 0,0 0 0,0 0 0,0 0 0,1 0 0,-1 0 0,0 0 0,0-1 0,0 1 0,0 0 0,0 0 0,0 0 0,1 0 1,-1 0-1,0 0 0,0-1 0,0 1 0,0 0 0,0 0 0,0 0 0,0 0 0,0 0 0,0-1 0,0 1 0,0 0 0,0 0 0,0 0 0,0 0 0,0 0 0,0-1 0,0 1 0,0 0 0,0 0 0,0 0 0,0 0 0,0-1 0,0 1 0,0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1:05.5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0 9648,'0'0'11879,"-1"11"-11477,0 31 564,5 53 1,7 54 1221,-9-121-1189,-4 47 0,-3-59 757,9-26 376,6-13-2003,-1 0 0,9-42-1,-13 44-41,1 0 1,1 1-1,1-1 1,15-28-1,-9 23-87,-11 19 0,1-1 0,0 1 0,1 0 0,-1 0 0,2 0 0,9-10 0,23-7 0,-35 22 0,0 0 0,1 1 0,-1 0 0,0-1 0,1 1 0,-1 0 0,6 0 0,17-7 0,-23 7 0,-1 1 0,1-1 0,-1 1 0,1-1 0,-1 1 0,1 0 0,-1 0 0,1 0 0,-1 0 0,1 1 0,-1-1 0,1 1 0,-1-1 0,1 1 0,-1 0 0,1 0 0,-1 0 0,0 0 0,0 1 0,0-1 0,0 0 0,0 1 0,4 3 0,-1-1 0,-1 0 0,1 1 0,0 0 0,-1 0 0,0 0 0,0 0 0,-1 1 0,5 8 0,30 86 0,-32-56 0,-6-33 0,0-1 0,0 0 0,-3 14 0,2-15 0,-5 19 0,0 11 0,0 1 0,-2 18 0,8-57 0,0-1 0,0 0 0,0 0 0,0 0 0,0 0 0,0 0 0,0 0 0,0 1 0,0-1 0,0 0 0,0 0 0,-1 0 0,1 0 0,0 0 0,0 0 0,0 0 0,0 0 0,0 0 0,0 0 0,0 0 0,-1 1 0,1-1 0,0 0 0,0 0 0,0 0 0,0 0 0,0 0 0,-1 0 0,1 0 0,0 0 0,0 0 0,0 0 0,0 0 0,0 0 0,0 0 0,-1 0 0,1 0 0,0-1 0,0 1 0,0 0 0,0 0 0,0 0 0,0 0 0,-1 0 0,1 0 0,0 0 0,0 0 0,0 0 0,0 0 0,0 0 0,0-1 0,0 1 0,0 0 0,0 0 0,0 0 0,-1 0 0,1 0 0,0 0 0,0-1 0,0 1 0,0 0 0,0 0 0,0 0 0,-6-11 0,6 7 865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1:06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91 199 9536,'0'0'17501,"7"9"-17082,22 31-1,-27-39-368,0 1 0,0 0 0,-1-1 0,1 0 0,0 1-1,1-1 1,-1 0 0,0 0 0,0 0 0,0 0 0,1 0 0,-1-1 0,0 1 0,1-1 0,-1 1 0,0-1 0,1 0 0,-1 0 0,4 0 0,2 0 140,13 1 296,0-1 0,0-1 0,32-5 0,-45 5-361,-1-1 0,0 1 0,0-2 1,0 1-1,0-1 0,0 0 0,-1 0 0,1-1 0,-1 0 0,0 0 1,0-1-1,0 1 0,8-10 0,-11 11-125,-1-1 0,0 0 0,0 1 0,0-1 0,0 0 0,-1 0 0,1 0 0,-1 0 0,0 0 0,0 0 0,-1 0 0,1-1 0,-1 1 0,0 0 0,0 0 0,0 0 0,-1-1 0,1 1 0,-1 0 0,-2-5 0,1 3 0,0-1 0,0 1 0,-1-1 0,0 1 0,0 0 0,-1 0 0,0 0 0,0 1 0,0-1 0,-1 1 0,-8-7 0,8 7 0,0 1 0,0 1 0,-1-1 0,1 1 0,-1 0 0,0 0 0,0 0 0,-1 1 0,1 0 0,0 0 0,-1 1 0,1 0 0,-1 0 0,1 0 0,-1 1 0,0 0 0,-6 1 0,7-1 0,0 1 0,-1 0 0,1 1 0,0-1 0,0 1 0,1 0 0,-1 0 0,0 1 0,1 0 0,-8 4 0,6-1 0,0 0 0,0 1 0,0 0 0,1 0 0,-11 15 0,-51 94 0,42-67 0,20-38 0,2 1 0,-1 0 0,1 0 0,1 0 0,0 0 0,-1 19 0,2-20 0,2-6 0,0-1 0,0 1 0,0-1 0,0 1 0,1-1 0,-1 1 0,1-1 0,0 0 0,1 1 0,-1-1 0,1 0 0,0 0 0,0 0 0,0 0 0,0 0 0,1-1 0,0 1 0,3 4 0,15 13 0,-19-18 0,0-1 0,0 1 0,1-1 0,-1 1 0,1-1 0,-1 0 0,1 0 0,0 0 0,0 0 0,0 0 0,0-1 0,0 1 0,0-1 0,6 2 0,324 52 0,-321-55 0,0 0 0,19-3 0,10 0 0,-35 1 926,-2-1-1558,3 2-3597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1:07.9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 11552,'0'0'13981,"13"2"-13513,9 0 7,1-1 0,43-3 0,-48-1 67,0 2 0,35 1 1,-48 0-390,1 0 1,-1 1-1,1 0 1,-1 0-1,0 1 1,1-1-1,-1 1 1,0 0-1,0 0 1,0 1-1,-1 0 1,1 0-1,7 6 1,-10-7-104,-1 0 0,0 0 0,0 0 0,1 0 0,-1 0 0,0 0 1,-1 1-1,1-1 0,0 0 0,-1 1 0,1-1 0,-1 0 0,0 1 0,0-1 1,0 1-1,0-1 0,0 0 0,0 1 0,-1-1 0,1 0 0,-1 1 0,1-1 0,-1 0 1,-1 3-1,-2 4 10,1-1 0,-2 0 0,1 0 0,-11 15 0,-55 59-55,60-72-5,0-1 0,0 1-1,-1-2 1,-1 0 0,-19 11 0,31-19 0,-4 2 0,0 0 0,0 0 0,0 0 0,0 1 0,0-1 0,0 1 0,1 0 0,-1 0 0,1 0 0,-6 7 0,9-9 0,0-1 0,0 0 0,1 1 0,-1-1 0,0 1 0,0-1 0,0 1 0,0-1 0,0 1 0,1-1 0,-1 0 0,0 1 0,0-1 0,1 1 0,-1-1 0,0 0 0,1 1 0,-1-1 0,0 0 0,1 0 0,-1 1 0,0-1 0,1 0 0,-1 0 0,1 1 0,-1-1 0,1 0 0,-1 0 0,1 0 0,16 8 0,113 19 0,-90-20 0,-31-6 0,0 0 0,0 1 0,0 0 0,14 5 0,-23-7 30,1 0 0,0 1-1,-1-1 1,1 0 0,0 1 0,-1-1 0,1 1-1,0-1 1,-1 1 0,1-1 0,-1 1 0,1-1 0,-1 1-1,1-1 1,-1 1 0,0 0 0,1-1 0,-1 1-1,1 0 1,-1-1 0,0 1 0,0 0 0,0 0-1,1-1 1,-1 1 0,0 0 0,0-1 0,0 1-1,0 0 1,0 0 0,0 0 0,-1 0 0,1 1-477,-1 0-1,1-1 1,-1 1 0,0 0 0,1-1 0,-1 1 0,0-1 0,0 1 0,-1-1 0,-1 3-1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2:54.0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403 193 3912,'0'0'7864,"-10"-7"-7576,-22-18 163,-2 3 1,0 1 0,-49-23-1,45 30-24,-85-36 1278,99 46-1288,22 4-350,0 0 0,0 0 0,-1-1-1,1 1 1,0 0 0,0-1 0,-1 0 0,1 1 0,-2-2-1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1:20.4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1 109 8136,'0'0'16150,"8"15"-15717,24 47-6,-29-57-342,-1 0 1,0 1-1,-1 0 1,1-1-1,-1 1 0,0 0 1,-1-1-1,1 1 1,-1 8-1,1 8 234,24 117 1937,-20-118-1967,-5-18-165,1-1 0,0 0 0,-1 1 0,1-1 0,0 0 0,0 0 0,0 1 1,1-1-1,1 2 0,5-1 803,1-13-543,-4-3-267,-1 0 0,0 0 0,-1 0 0,3-25 0,0-5 82,5-19-88,-7 35-14,0 1 0,16-46 0,-17 65-86,0-1 0,0 1 0,1 0 1,0 0-1,0 0 0,1 0 0,0 1 1,0 0-1,0 0 0,1 0 0,0 0 1,0 1-1,11-7 0,-8 7-11,-3 1 0,0 0 0,1 0 0,-1 1 0,1-1 0,0 2 0,11-4 0,-16 6 0,0-1 0,0 1 0,0 0 0,0 0 0,1 1 0,-1-1 0,0 0 0,0 1 0,0-1 0,0 1 0,0-1 0,0 1 0,0 0 0,0 0 0,-1 0 0,1 0 0,0 0 0,0 1 0,-1-1 0,1 0 0,-1 1 0,1-1 0,-1 1 0,0 0 0,1-1 0,-1 1 0,0 0 0,1 3 0,9 13 0,-1 1 0,-1 0 0,0 0 0,-1 1 0,-2 1 0,0-1 0,-1 1 0,3 24 0,-3 2 0,0-16 0,-1 33 0,-4-64 0,0 0 0,0 0 0,0-1 0,1 1 0,-1 0 0,0 0 0,0 0 0,0 0 0,0 0 0,0 0 0,0 0 0,1 0 0,-1 0 0,0 0 0,0 0 0,0 0 0,0 0 0,0 0 0,1 0 0,-1 0 0,0 0 0,0 0 0,0 0 0,0 0 0,0 0 0,0 0 0,1 0 0,-1 0 0,0 0 0,0 0 0,0 1 0,0-1 0,0 0 0,0 0 0,1 0 0,-1 0 0,0 0 0,0 0 0,0 0 0,0 0 0,0 1 0,0-1 0,0 0 0,0 0 0,0 0 0,0 0 0,0 0 0,0 0 0,0 1 0,0-1 0,0 0 0,0 0 0,0 0 0,0 0 0,0 0 0,0 1 0,0-1 0,0 0 0,0 0 0,0 0 0,0 0 0,0 0 0,0 0 0,0 1 0,0-1 0,0 0 0,5-6 0,16-39 0,-9 18 0,1 1 0,2 0 0,27-38 0,39-22 0,-76 80 0,1 0 0,1 1 0,-1 0 0,1 0 0,0 1 0,0 0 0,0 0 0,0 0 0,1 1 0,10-3 0,-12 4 0,0 1 0,0-1 0,0 1 0,0 1 0,0-1 0,0 1 0,0 0 0,0 0 0,1 1 0,-1 0 0,0 0 0,0 0 0,0 1 0,7 2 0,-10-1 0,0-1 0,0 0 0,1 1 0,-1 0 0,-1 0 0,1 0 0,0 0 0,-1 0 0,0 0 0,1 1 0,-1-1 0,0 1 0,-1-1 0,1 1 0,1 6 0,3 8 0,5 35 0,-9-44 0,20 139 0,-22-144 0,0 1 0,0 0 0,0-1 0,0 1 0,-1-1 0,0 1 0,0-1 0,-2 6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1:22.7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1 371 9240,'0'0'13511,"8"-11"-13151,0 1-259,50-62 873,-50 62-694,0 0 1,-1-1-1,9-16 1,-11 17-55,1 0 1,0 1-1,1-1 1,15-15 0,-8 11 178,2 1 1,-1 0 0,2 1 0,0 1-1,30-16 1,-30 19-79,-14 6-261,0 1 0,0-1 0,0 1 0,0 0 0,0 0 0,0 0 0,0 0 0,0 0 0,0 1 0,5-1 0,-7 1-31,0 0-1,1-1 1,-1 1-1,1 0 1,-1 0-1,0 0 1,1 0-1,-1 1 0,0-1 1,1 0-1,-1 0 1,0 1-1,1-1 1,-1 1-1,0-1 1,0 1-1,1 0 0,-1-1 1,0 1-1,0 0 1,0 0-1,0 0 1,0 0-1,0 0 0,0 0 1,0 0-1,-1 0 1,1 0-1,0 0 1,0 0-1,-1 1 1,1-1-1,-1 0 0,1 0 1,-1 2-1,2 1 22,-1 0-1,0 1 0,0-1 1,0 0-1,0 0 0,-1 0 1,0 0-1,0 1 0,0-1 0,0 0 1,-2 7-1,-13 49 358,11-49-274,-44 131 236,43-127-375,1 0 0,-4 29 0,-2 6 0,7-27 0,3-26 0,1 0 0,-1 0 0,1 0 0,0 0 0,-1 0 0,1 0 0,3-5 0,5-21 0,-6 15 0,-1 0 0,0 0 0,1 0 0,1 0 0,0 0 0,9-19 0,15-37 0,-23 56 0,-1 1 0,2-1 0,0 1 0,1 0 0,0 0 0,0 1 0,13-15 0,-10 17 0,1 0 0,1 1 0,15-10 0,3-2 0,-16 13 0,0 0 0,0 1 0,1 0 0,0 1 0,21-6 0,-29 11 0,-1-1 0,1 1 0,0 0 0,-1 0 0,1 1 0,0 0 0,0 0 0,-1 1 0,1 0 0,0 0 0,7 2 0,-12-2 0,0 1 0,0-1 0,0 0 0,0 1 0,0-1 0,0 1 0,-1 0 0,1-1 0,0 1 0,-1 0 0,1 0 0,-1 0 0,0 0 0,0 0 0,0 0 0,0 1 0,0-1 0,0 0 0,0 1 0,-1-1 0,1 0 0,-1 3 0,2 9 0,0-1 0,-1 22 0,-1-30 0,-12 241 0,10-221 0,3 48 0,1-45 0,-3 28 0,1-46 0,1-1 0,0 0 0,0 1 0,1-1 0,0 0 0,1 1 0,5 11 0,3 12 0,-10-30 0,0 0 0,1 1 0,0-1 0,-1 0 0,1 0 0,0 0 0,1 0 0,-1-1 0,0 1 0,1-1 0,0 1 0,0-1 0,-1 0 0,1 0 0,0 0 0,1 0 0,-1-1 0,0 1 0,4 1 0,5 1 0,0 0 0,0-1 0,0-1 0,16 2 0,33-2 0,-40-2 0,31 4 0,-35-5 0,-16 1 0,0-1 0,0 1 0,1 0 0,-1 0 0,0 0 0,0 0 0,0 0 0,1 0 0,-1 0 0,0 0 0,0 0 0,1 1 0,-1-1 0,0 0 0,1 1 0,-42-26 850,14 12-5635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1:54.2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1 603 7832,'0'0'12393,"4"11"-12128,26 92 551,-12-12-31,-5 0 1,4 131-1,-11-108-248,0 158 569,-6-84-452,28 362 1339,-11-392-1311,-9-71-404,2 55 241,0-8 248,-8-102-562,-1-26-127,0 1 0,-1 0 0,0-1 1,-1 13-1,-9 77 558,8-63-368,-7 38 0,6-56-189,1 0 0,0-1 0,1 1 0,1 0 0,1 15 0,-3 4 44,2-29-109,-1 0 0,1 0 1,-1 0-1,1 0 0,1 7 0,0-5 3,0 1 0,-1 0 0,-1 14 0,1-16-13,-1 1 1,1-1-1,1 1 0,-1-1 0,2 9 1,-1-1-4,1-3 3,2 3 5,-3-12-8,0-1-1,0 0 0,0 1 0,-1-1 0,1 1 0,0-1 1,-1 1-1,1-1 0,-1 1 0,0-1 0,0 1 0,1 0 1,-1-1-1,0 1 0,0-1 0,-1 1 0,1 2 0,-1 11 0,2-12 0,-1-1 0,1 1 0,0-1 0,0 0 0,-1 1 0,1-1 0,1 0 0,-1 0 0,0 0 0,1 0 0,-1 0 0,1 0 0,-1 0 0,1 0 0,0 0 0,0-1 0,0 1 0,0-1 0,0 1 0,0-1 0,0 0 0,0 0 0,0 0 0,1 0 0,-1 0 0,0-1 0,1 1 0,-1-1 0,1 1 0,2-1 0,11 1 0,-1 0 0,0-1 0,29-4 0,-23 2 0,34-2 0,59-7 0,-9-2 0,145 0 0,-100 8 0,192 15 0,-57 1 0,-81-10 0,107-4 0,-14-13 0,-254 13-30,0 2 0,0 2 0,0 1 1,51 11-1,66 9-44,-80-9 103,21 4-10,-67-11-13,65 4-1,-12-2-1,116 13-52,18 2-25,101 6-61,-2-27 261,-73-2-6,-181 2-83,95-2-5,-41-2-72,51-4-47,-90 0 97,90 5 1,-33 2 147,-38 0-129,37-2-21,107 6-9,-66 2 0,668-41 0,-678 19 0,141-4 0,-21 11 0,-259 7 0,57-3 0,138-2 0,-125 5 0,51 3 0,-129 0 0,185 13 0,88 4 0,-162-10 0,-48-10 0,-30-1 0,-12 0 0,0-2 0,63-14 0,-103 18 0,0 0 0,0-1 0,1 1 0,-1-1 0,0 0 0,0 0 0,0 0 0,0 0 0,2-1 0,-3 1 0,0 0 0,-1 0 0,1 0 0,0 0 0,-1 0 0,1 0 0,0-1 0,-1 1 0,0 0 0,1 0 0,-1 0 0,0 0 0,1-1 0,-1 1 0,0 0 0,0 0 0,0-1 0,0-1 0,-3-54 0,-3-1 0,-22-94 0,4 26 0,-1-24 0,-58-473 0,45 308 0,21 80 0,11 113 0,-2-109 0,5 108 0,-3-188 0,10 198 0,0-4 0,-4 10 0,-3-34 0,-2 41 0,4 60 0,-2-1 0,-1 1 0,-2 0 0,-12-40 0,1 16 0,16 56 0,1 7 0,0-1 0,0 1 0,0 0 0,0 0 0,-1 0 0,1 0 0,0 0 0,0-1 0,-1 1 0,1 0 0,0 0 0,-1 0 0,1 0 0,-1 0 0,0 0 0,1 0 0,-1 0 0,0 0 0,1 1 0,-1-1 0,0 0 0,0 0 0,0 1 0,0-1 0,0 0 0,0 1 0,0-1 0,0 1 0,0-1 0,-2 0 0,-33-2-70,28 1 42,0 1 0,0 1 0,0 0 0,-9 0 1,-89 5-216,47-4 118,-188 5-297,124-9 209,31 0 26,-43 1-76,-85 1-67,-109 24-35,298-21 314,-47-3 1,-15 1-11,-119-5 19,139 1 26,-75 4 1,-28-1 15,103-2 3,-163-11 43,119 4-3,-144 8 1,23 4 15,-38 3 17,-95 8-155,99-24 55,-67 2 0,45-1 79,190 3-5,-164 9 0,213 3-15,-46 5 87,-114-4-1,-32-4 103,208-1-200,-98 10 57,15-1-35,-46-3 17,-453 35 358,386-25-329,133-12-112,-173 22 79,105-8 93,137-17-21,-38-4 1,-20 2 142,69 0-183,-33-4 1,36 2-41,0 1 0,-29 2 0,-15 3-51,33-3 0,-37 7 0,-257 56 0,270-52 0,-67 25 0,112-35 0,1 0 0,0-1 0,-1 0 0,-12 0 0,-24 4 0,37-4 0,-1-1 0,1 0 0,0 0 0,-1-1 0,-12-2 0,-9-7 0,28 9 0,1 0 0,-1 1 0,1-1 0,-1 1 0,1-1 0,-1 1 0,0 0 0,1-1 0,-1 1 0,0 0 0,1 0 0,-1 0 0,0 0 0,1 1 0,-1-1 0,1 0 0,-1 1 0,0-1 0,1 1 0,-4 1 0,1-1 0,-1 4 0,5-4 0,-1 0 0,0 0 0,0 0 0,-1 0 0,1 0 0,0-1 0,0 1 0,0 0 0,0-1 0,-1 1 0,1-1 0,0 1 0,-1-1 0,1 1 0,0-1 0,-1 0 0,-1 0 0,-18 7 0,-13 17 0,15-11 0,-22 19 0,-10 4 0,36-27 0,2-2 0,13-7 0,-1 1 0,1-1 0,0 0 0,0 0 0,0 0 0,-1 0 0,1 1 0,0-1 0,0 0 0,0 0 0,0 0 0,-1 1 0,1-1 0,0 0 0,0 0 0,0 0 0,0 1 0,0-1 0,0 0 0,0 0 0,0 1 0,0-1 0,0 0 0,-1 0 0,1 1 0,0-1 0,1 0 0,-1 0 0,0 1 0,0-1 0,0 0 0,0 0 0,0 1 0,0-1 0,0 0 0,0 1 0,-2 14 0,3-10 0,1 0 0,0 0 0,1 0 0,-1-1 0,1 1 0,5 6 0,-5-6 0,1 0 0,-1 0 0,0 0 0,-1 1 0,3 5 0,38 130 0,-41-138 0,-2-3 0,1 1 0,-1 0 0,1 0 0,-1-1 0,1 1 0,-1 0 0,1 0 0,-1 0 0,0-1 0,0 1 0,1 0 0,-1 0 0,0 0 0,0 0 0,0-1 0,0 1 0,0 0 0,0 0 0,0 0 0,0 0 0,-1 0 0,1 0 0,-1 1 0,-2-1 973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2:07.8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26 984 9040,'0'0'11465,"11"-3"-11147,-6 2-275,15-6 356,0 2 1,39-5 0,-50 9-190,1 0 0,0 0 0,0-1 0,-1 0 0,1-1 0,-1 0 0,0-1 0,0 0 0,0 0 0,0-1 0,13-9 0,-9 4 72,-12 10-254,0-1 0,0 1 0,1-1-1,-1 0 1,0 0 0,0 0 0,0 0 0,0 0 0,0 0 0,0 0-1,0 0 1,0 0 0,0 0 0,0 0 0,-1-1 0,1 1 0,-1 0-1,1 0 1,-1-1 0,1 1 0,-1-1 0,1 1 0,-1 0-1,0-1 1,0 1 0,0-1 0,0 1 0,0 0 0,0-1 0,0 1-1,-1-1 1,1 1 0,0 0 0,-2-3 0,1 0 7,-1-1 1,-1 1-1,1 0 1,-1 0-1,0 0 1,1 0-1,-2 0 1,1 1-1,0-1 1,-1 1-1,0 0 1,1 0-1,-1 0 1,0 0-1,-1 1 0,1 0 1,0 0-1,-1 0 1,1 0-1,-1 1 1,0-1-1,0 1 1,1 1-1,-6-2 1,4 2-17,-1-1 1,0 1-1,1 0 1,-1 0-1,1 1 1,-1-1-1,1 2 0,-1-1 1,1 1-1,-1 0 1,1 0-1,0 0 1,0 1-1,0 0 1,1 1-1,-1-1 1,-6 6-1,3 0 19,0 1 1,1 0-1,-8 12 0,-7 8 145,21-27-162,1-1 0,-1 1 0,0 0 0,1 0 0,0 0 0,-1 0 0,1 0 0,0 0 0,1 0 0,-1 0 0,1 0 0,-1 6-1,5 40 336,-1-19-88,-2-23-204,1 0 0,0 0-1,0 0 1,0 0 0,1-1 0,0 1-1,5 7 1,-5-7 43,1 0 1,-1-1-1,0 2 1,-1-1-1,4 13 1,-6-18-78,1 0 0,-1-1 1,1 1-1,-1-1 0,1 1 1,-1-1-1,1 1 0,0-1 0,0 1 1,0-1-1,0 0 0,0 1 1,0-1-1,0 0 0,1 0 1,-1 0-1,0 0 0,0 0 0,1 0 1,-1 0-1,1 0 0,-1-1 1,1 1-1,1 0 0,17 12 486,-19-12-489,1 1 0,0-1 0,-1 0-1,1 0 1,0 1 0,-1-1 0,1 0 0,0-1-1,0 1 1,0 0 0,0-1 0,0 1 0,0-1 0,0 1-1,0-1 1,3 0 0,38-2 290,-18 0-118,-20 2-170,0-1-1,-1 0 1,1 0-1,-1 0 1,1-1-1,0 1 1,-1-1-1,0 0 1,5-3-1,37-26 127,-18 10-97,0-1 0,-1-2 0,-2 0 1,29-36-1,-38 41-22,23-21 1,-25 27-14,0-1-1,-1 0 1,12-17 0,-6-1 2,-1-1 1,-2 0-1,-1-2 1,-2 1-1,16-64 1,-13 40-26,-3 12 0,13-90 0,-21 93 0,-3-1 0,-1 1-1,-2-1 1,-2 0 0,-15-73 0,18 116-19,-1-1 1,1 1 0,0-1 0,-1 1 0,0 0-1,1-1 1,-1 1 0,0 0 0,0-1 0,1 1 0,-1 0-1,0 0 1,0 0 0,0 0 0,-1 0 0,1 0-1,0 0 1,0 0 0,0 0 0,-1 0 0,1 1-1,0-1 1,-1 1 0,1-1 0,-1 1 0,1-1-1,-1 1 1,1 0 0,-1 0 0,1-1 0,-1 1-1,1 0 1,-1 0 0,1 1 0,-1-1 0,1 0-1,-1 0 1,1 1 0,0-1 0,-1 1 0,1-1-1,-1 1 1,1 0 0,0 0 0,-1-1 0,1 1 0,-2 2-1,1-1-14,-1 0 0,1 1 0,-1-1 0,1 1 0,0 0 0,0-1 0,0 1 0,0 0 0,1 0 0,-3 4 1,-11 36-176,10-29 132,-7 27-84,2 0 0,1 1 0,3 0 0,1 0 0,1 48 0,-3 1 49,0 21 23,1 84 144,5-180-33,0 1 1,2 0-1,0-1 0,6 30 0,-5-40-4,0 0-1,0 1 0,0-2 1,1 1-1,0 0 0,0 0 1,0-1-1,1 0 0,-1 1 1,1-1-1,1-1 0,-1 1 0,1-1 1,0 0-1,7 6 0,-6-7 16,0 1 0,0-1 0,1 0 0,-1-1-1,1 1 1,0-1 0,0 0 0,0-1 0,-1 0-1,1 0 1,15 0 0,0-3 46,0 0-1,32-8 1,-40 7-51,0-1 14,0-1-1,-1 0 1,1-1 0,-1-1 0,0 0 0,15-11 0,-23 14-18,-1 1 1,0 0-1,0-1 1,0 0 0,0 0-1,0 0 1,-1 0-1,0-1 1,0 1-1,0-1 1,-1 0 0,1 0-1,-1 0 1,0 0-1,-1 0 1,1 0 0,-1-1-1,0 1 1,0 0-1,-1-1 1,1 1-1,-1-1 1,0 1 0,-1-1-1,0 1 1,-1-7-1,2 9-17,-1 0-1,0 0 1,0 1-1,0-1 0,0 0 1,-1 0-1,1 1 1,-1-1-1,0 1 1,1-1-1,-1 1 0,0 0 1,0-1-1,-1 1 1,1 0-1,0 0 1,-1 1-1,1-1 0,-1 0 1,1 1-1,-1 0 1,0-1-1,-3 0 0,2 2-14,1-1 0,0 1-1,-1 0 1,1-1 0,-1 2-1,1-1 1,0 0 0,-1 1-1,1-1 1,-1 1 0,1 0-1,0 0 1,0 1 0,0-1-1,0 1 1,0-1 0,0 1-1,0 0 1,0 0 0,-3 3-1,3-2 5,1 0-1,-1 1 1,1-1-1,0 1 0,0-1 1,0 1-1,1 0 1,-1 0-1,1 0 0,0 0 1,0 0-1,0 0 1,0 0-1,1 0 0,-1 0 1,1 0-1,0 1 1,1-1-1,-1 0 0,1 0 1,0 0-1,1 4 1,1 4-21,0 0 0,1 0 0,0 0 0,1-1 1,0 0-1,10 16 0,-9-18 39,1 0 0,-1-1 1,1 0-1,1 0 0,0 0 0,15 11 0,-19-16-2,1-1 0,0 1 0,-1-1 0,1 1 0,0-1 0,0-1 1,0 1-1,1-1 0,-1 0 0,0 0 0,1 0 0,-1-1 0,0 0 0,1 0 0,8-1 0,12-5 74,-1-1 1,0-1-1,-1-1 1,40-20-1,-55 23-84,0 0 1,-1-1-1,0 0 1,-1 0-1,1-1 1,11-16-1,-17 21-3,27-38 0,-24 33 0,0-1 0,1 1 0,0 0 0,0 1 0,1-1 0,0 1 0,0 1 0,1-1 0,15-8 0,-21 14 0,0 1 0,0 0 0,0 0 0,0 0 0,0 0 0,0 0 0,0 0 0,-1 0 0,1 1 0,0-1 0,0 1 0,0 0 0,0-1 0,0 1 0,-1 0 0,4 2 0,31 19 0,-35-22 0,13 18 0,-11-12 0,-5-8 0,1-1 0,-1 0 0,0 1 0,-1-1 0,1 1 0,0 0 0,-1-1 0,1 1 0,-1 0 0,0 0 0,0 1 0,0-1 0,0 1 0,-3-2 0,-47-15 0,34 12 0,15 5 0,1 0 0,0 1 0,-1-1 0,1 1 0,-1 0 0,1 0 0,-1 0 0,1 0 0,0 1 0,-1-1 0,1 1 0,0 0 0,-1 0 0,1 0 0,0 0 0,0 1 0,0-1 0,0 1 0,0 0 0,0 0 0,-3 3 0,2-2 0,0 0 0,1 1 0,-1 0 0,1-1 0,0 1 0,0 1 0,1-1 0,-1 0 0,1 0 0,0 1 0,0 0 0,0-1 0,-2 10 0,2-3 0,1 1 0,0-1 0,0 1 0,1 0 0,1-1 0,0 1 0,3 15 0,-2-21 0,-1-1 0,1 0 0,0 0 0,0 0 0,0 0 0,1-1 0,-1 1 0,1 0 0,0-1 0,1 0 0,-1 0 0,1 0 0,0 0 0,0-1 0,0 1 0,0-1 0,1 0 0,6 4 0,-5-4 0,1-1 0,0 1 0,0-1 0,0 0 0,0 0 0,0-1 0,0 0 0,0 0 0,0-1 0,12 0 0,-2-2 0,0-1 0,0-1 0,23-7 0,-23 4 0,1-1 0,-1 0 0,0-1 0,-1 0 0,0-2 0,16-13 0,-9 4 0,0 0 0,-1-2 0,20-26 0,-26 29 0,-1-2 0,-2 0 0,0-1 0,-1 0 0,-1-1 0,-1 0 0,9-33 0,-11 26 0,0 0 0,-2 0 0,-1 0 0,-1-1 0,-2 0 0,-2-39 0,-4 13 0,-2 0 0,-3 0 0,-17-59 0,25 114 0,0-1 0,0 1 0,0 0 0,-1 0 0,1 0 0,0 0 0,-1 1 0,1-1 0,-5-3 0,5 4 0,0 0 0,0 0 0,0 0 0,-1-1 0,1 1 0,0 0 0,1 0 0,-1-1 0,0 1 0,0-1 0,0 1 0,1-1 0,-1 1 0,1-1 0,-1 1 0,1-4 0,0 5 0,0 0 0,0 0 0,0 0 0,0-1 0,0 1 0,0 0 0,0 0 0,0 0 0,0 0 0,0-1 0,0 1 0,0 0 0,0 0 0,0 0 0,-1 0 0,1-1 0,0 1 0,0 0 0,0 0 0,0 0 0,0 0 0,0 0 0,0 0 0,0-1 0,0 1 0,-1 0 0,1 0 0,0 0 0,0 0 0,0 0 0,0 0 0,0 0 0,-1 0 0,1 0 0,0-1 0,0 1 0,0 0 0,0 0 0,0 0 0,-1 0 0,1 0 0,0 0 0,0 0 0,-4 7 0,3-1 0,0 0 0,0 0 0,0 0 0,-1 0 0,-2 6 0,-5 15 0,4 4 0,2 0 0,0 50 0,0-4 0,-6 43 0,5-1 0,14 134 0,-8-226 0,-1-13 0,0 0 0,1-1 0,1 1 0,0 0 0,9 23 0,-11-35 0,0 0 0,0 0 0,1 0 0,-1 0 0,1 0 0,-1-1 0,1 1 0,-1 0 0,1-1 0,0 0 0,0 1 0,-1-1 0,1 0 0,0 0 0,0 0 0,1 0 0,-1 0 0,0 0 0,0-1 0,0 1 0,0-1 0,1 0 0,-1 1 0,0-1 0,0 0 0,1 0 0,-1 0 0,0-1 0,0 1 0,1-1 0,-1 1 0,4-2 0,6-2 0,-1 0 0,1-1 0,-1 0 0,20-13 0,-20 11 0,0-1 0,-1 0 0,0-1 0,-1 0 0,0 0 0,-1-1 0,1 0 0,-2-1 0,1 0 0,10-23 0,-10 15 0,0 0 0,-1 0 0,-2 0 0,0-1 0,-1 0 0,2-28 0,-6 38 0,-1 9 0,1-1 0,0 1 0,-1 0 0,1 0 0,0-1 0,0 1 0,0 0 0,0 0 0,0-1 0,1 1 0,-1 0 0,0-1 0,1 1 0,-1 0 0,1-1 0,-1 0 0,2-13 0,2 12 0,2 9 0,1 2 0,0 1 0,14 13 0,-16-18 0,-1 0 0,1 1 0,-1-1 0,0 1 0,0 0 0,0 1 0,-1-1 0,1 1 0,-1-1 0,-1 1 0,5 12 0,-5-3 0,-1 0 0,0 0 0,-1 1 0,0-1 0,-1 0 0,-6 28 0,2-14 0,6-4 0,-2 2 0,1-26 0,0-1 0,0 1 0,-1 0 0,1-1 0,0 1 0,0 0 0,0-1 0,0 1 0,0 0 0,0-1 0,1 1 0,-1 0 0,0-1 0,0 1 0,0 0 0,1-1 0,-1 1 0,0-1 0,1 1 0,-1 0 0,0-1 0,1 1 0,-1-1 0,1 1 0,-1-1 0,1 1 0,-1-1 0,1 0 0,-1 1 0,1-1 0,-1 0 0,1 1 0,0-1 0,-1 0 0,1 0 0,0 1 0,-1-1 0,1 0 0,0 0 0,-1 0 0,1 0 0,0 0 0,-1 0 0,1 0 0,0 0 0,-1 0 0,2 0 0,2-1 0,1 1 0,-1-1 0,0 1 0,1-1 0,-1 0 0,6-3 0,10-5 0,-1 0 0,0-1 0,0-1 0,-1-1 0,-1-1 0,0-1 0,-1 0 0,0-1 0,18-22 0,-21 22 0,-9 12 0,-1-1 0,0 0 0,0 0 0,0 0 0,0-1 0,4-8 0,-5 10 0,3-8 0,-5 10 0,0 1 0,0 0 0,0 0 0,0 0 0,0 0 0,0-1 0,0 1 0,0 0 0,0 0 0,1 0 0,-1 0 0,0-1 0,0 1 0,0 0 0,0 0 0,-1 0 0,1-1 0,0 1 0,0 0 0,0 0 0,0 0 0,0 0 0,0-1 0,0 1 0,0 0 0,0 0 0,0 0 0,0 0 0,-1-1 0,1 1 0,0 0 0,0 0 0,0 0 0,0 0 0,0 0 0,-1 0 0,1 0 0,0-1 0,0 1 0,0 0 0,0 0 0,-1 0 0,1 0 0,0 0 0,0 0 0,0 0 0,0 0 0,-1 0 0,1 0 0,-9 26 0,8-22 0,-2 8 0,1 0 0,0 0 0,1 0 0,0 13 0,1-22 0,0 0 0,1-1 0,-1 1 0,0 0 0,1 0 0,0-1 0,0 1 0,0 0 0,0-1 0,0 1 0,0-1 0,0 1 0,1-1 0,0 0 0,-1 1 0,1-1 0,0 0 0,0 0 0,0 0 0,0-1 0,0 1 0,1 0 0,3 1 0,-1 0 0,0-1 0,1 0 0,-1 0 0,10 1 0,-13-3 0,0 1 0,0-1 0,0 0 0,0 0 0,0 0 0,1 0 0,-1 0 0,0 0 0,0-1 0,0 1 0,0-1 0,0 1 0,0-1 0,0 0 0,3-1 0,-4 0 0,0 1 0,1-1 0,-1 0 0,0 1 0,0-1 0,0 0 0,0 0 0,0 0 0,0 0 0,-1 0 0,1 0 0,-1 0 0,1 0 0,-1 0 0,0 0 0,1-3 0,-3-33 0,1 29 0,0 0 0,-1 0 0,0 1 0,-7-17 0,7 22 0,1-1 0,-1 1 0,0 1 0,0-1 0,0 0 0,0 0 0,-1 1 0,1-1 0,-1 1 0,0 0 0,1 0 0,-1 0 0,0 0 0,0 0 0,-4-1 0,-9-8 0,15 10 0,0-1 0,0 1 0,0 0 0,-1 0 0,1 0 0,0 0 0,-1 1 0,1-1 0,0 0 0,-1 0 0,1 1 0,-1-1 0,1 1 0,-1-1 0,-2 1 0,0-2 0,-1 3 0,15 2 0,12-4 0,-17 0 0,118-2 0,-109 3 0,0 1 0,0 1 0,0 0 0,-1 1 0,1 0 0,-1 1 0,20 8 0,-29-8 0,1-1 0,-1 1 0,0 0 0,-1 0 0,1 1 0,-1-1 0,0 1 0,0 0 0,0-1 0,-1 1 0,1 1 0,-1-1 0,-1 0 0,3 11 0,-3-6 0,-2-1 0,1 1 0,-2-1 0,1 1 0,-1-1 0,0 1 0,-1-1 0,0 0 0,-1 0 0,-5 10 0,7-13 0,6-6 0,4-6 0,41-50 0,-32 37 0,0 0 0,21-19 0,-31 33 0,0-1 0,0 1 0,1 1 0,0-1 0,-1 1 0,1 1 0,1-1 0,-1 1 0,0 1 0,10-2 0,-12 3 0,0 0 0,0 0 0,0 0 0,0 1 0,0 0 0,0 0 0,0 1 0,8 1 0,-11-1 0,0 0 0,0 1 0,0-1 0,-1 0 0,1 1 0,-1 0 0,1-1 0,-1 1 0,1 0 0,-1 0 0,0 0 0,0 1 0,0-1 0,0 0 0,0 1 0,-1 0 0,1-1 0,1 5 0,15 41 0,-13-32 0,1-1 0,8 17 0,-11-28 0,-1 0 0,1 1 0,0-1 0,0 0 0,1 0 0,-1-1 0,1 1 0,0-1 0,0 0 0,0 1 0,5 1 0,-6-3 0,1-1 0,-1 1 0,1-1 0,0 0 0,-1 0 0,1-1 0,0 1 0,-1-1 0,1 0 0,0 0 0,0 0 0,0 0 0,-1-1 0,1 1 0,7-3 0,-5 1 0,0 0 0,0 0 0,-1-1 0,1 0 0,-1 0 0,1 0 0,-1-1 0,7-6 0,-2 1 0,-8 9 0,-1-1 0,0 0 0,0 1 0,0-1 0,0 0 0,0 0 0,0 0 0,0 0 0,0 0 0,0 0 0,0 0 0,-1 0 0,1 0 0,0 0 0,-1-1 0,1 1 0,-1 0 0,1 0 0,-1-1 0,0 1 0,1 0 0,-1-1 0,0 1 0,0 0 0,0-1 0,0 1 0,0 0 0,0-1 0,0 1 0,-1 0 0,1-1 0,0 1 0,-2-3 0,-5-13-3935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2:08.3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84 10656,'0'0'6191,"13"-11"-5735,0 1-322,-6 4-48,0 0 0,0 0 0,1 0 0,0 1 0,0 1 0,0-1 0,0 1 0,1 1 0,0-1 0,12-2 0,9 2 438,-1 2 0,1 1 0,0 1-1,52 7 1,-11-2 441,50 3 452,20 1-324,-57-7-3673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2:09.5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31 8744,'0'0'17211,"12"-5"-16973,40-14-6,-46 17-175,0 1 1,1 0 0,-1 0 0,1 0 0,-1 1 0,1 0 0,-1 0-1,1 0 1,-1 1 0,8 2 0,18 0 273,-26-2-199,-1-1 0,0 1 0,0 0-1,0 0 1,0 0 0,6 3 0,-3-1 355,-3-2-190,-1-1 104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2:11.2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0 375 9040,'0'0'8865,"12"-13"-8379,0-2-316,-4 7-34,-1-1 0,1 1 1,0 0-1,1 1 0,14-9 0,-13 7 167,0 0 0,-1-1 0,0 0 0,-1-1-1,0 0 1,8-14 0,11-13 408,-13 19-332,-1-1 1,-1 0-1,0-1 0,9-24 1,-19 41-294,-1 1 21,0-1 0,0 1 0,1-1 0,-1 1 0,1 0 0,0 0 0,0 0 1,0 0-1,0 0 0,4-3 0,-6 6-71,0 0 0,1 0-1,-1 0 1,0 0 0,0 0 0,0 0 0,0 0-1,1 0 1,-1 0 0,0 0 0,0 0 0,0 0-1,0 0 1,1 0 0,-1 0 0,0 0 0,0 0-1,0 0 1,0 1 0,0-1 0,1 0 0,-1 0-1,0 0 1,0 0 0,0 0 0,0 0 0,0 1-1,0-1 1,0 0 0,0 0 0,1 0 0,-1 0-1,0 1 1,0-1 0,0 0 0,0 0 0,0 0-1,0 0 1,0 1 0,0-1 0,3 16 391,1 18-244,-4-34-180,2 44 239,-2-29-159,0-1 1,2 1-1,-1-1 0,6 18 1,-3-15 2,-2-11 5,-1 1-1,1 0 1,0-1-1,1 1 1,6 11-1,-8-17-65,0 1 0,0-1-1,0 0 1,0 1 0,1-1-1,-1 0 1,0 0 0,1 0 0,-1 0-1,1 0 1,-1 0 0,1 0-1,0 0 1,-1-1 0,1 1 0,0-1-1,0 1 1,-1-1 0,1 0-1,0 0 1,0 1 0,-1-1 0,1 0-1,0-1 1,0 1 0,0 0-1,3-1 1,6-3 38,-1 0-1,1 0 1,-1-1-1,0-1 1,0 1 0,0-2-1,-1 1 1,0-1-1,0-1 1,-1 0-1,0 0 1,0 0 0,9-15-1,-14 19-19,-1 1 0,0-1-1,0 0 1,-1 0 0,1 0 0,-1 0-1,0 0 1,0 0 0,0 0 0,0-1-1,-1 1 1,0 0 0,0 0-1,0-1 1,0 1 0,-2-8 0,1 11 61,-1 2-69,-1 1 1,0 0 0,1 1-1,0-1 1,-1 0 0,1 1-1,0-1 1,0 1 0,0 0-1,1-1 1,-1 1 0,1 0-1,-2 5 1,-12 44 111,14-49-136,1 0 0,0 1-1,0-1 1,0 0 0,0 0 0,1 1-1,-1-1 1,1 0 0,0 0-1,0 0 1,0 0 0,0 0 0,3 5-1,0-2 18,0 1-1,0-1 1,1 0 0,9 9-1,-13-14-18,1 1 1,0-1-1,0 0 0,0 0 0,0 0 0,0 0 0,0 0 0,0-1 0,1 1 0,-1-1 0,0 1 0,0-1 0,0 0 0,1 0 1,-1 0-1,0 0 0,0 0 0,1 0 0,2-1 0,-1 0 17,-1 0-1,1 0 1,0 0-1,0 0 1,-1-1-1,1 0 1,-1 1-1,1-1 1,-1 0-1,4-3 1,-5 2-19,0 1 1,0-1-1,-1 0 0,1 0 0,0 0 1,-1 0-1,0 0 0,0 0 0,0 0 1,0 0-1,0 0 0,-1-1 0,1 1 1,-1 0-1,0-1 0,0 1 0,0 0 1,-1-5-1,0 0 5,0 1 1,0-1-1,-1 0 0,0 0 0,-1 1 1,-5-13-1,1 11-12,-1 0 0,0 0 0,0 0 0,-1 1 0,0 0 0,0 1 0,-17-11 0,20 13 0,5 4 0,1 1 0,0-1 0,-1 1 0,1-1 0,0 1 0,-1 0 0,1-1 0,-1 1 0,1-1 0,-1 1 0,1 0 0,-1 0 0,1-1 0,-1 1 0,1 0 0,-1 0 0,1 0 0,-1 0 0,1-1 0,-1 1 0,1 0 0,-1 0 0,0 0 0,146-11 0,-48 1 0,-92 9 0,1 1 0,0 0 0,0 1 0,-1-1 0,1 1 0,0 0 0,0 0 0,-1 1 0,1 0 0,-1 0 0,0 0 0,8 5 0,-10-5 0,-1-1 0,1 2 0,-1-1 0,1 0 0,-1 0 0,0 1 0,0-1 0,0 1 0,0 0 0,0-1 0,-1 1 0,1 0 0,-1 0 0,0 0 0,0 0 0,0 0 0,0 1 0,0-1 0,-1 0 0,1 0 0,-1 1 0,0-1 0,-1 4 0,0 1 0,0 0 0,0-1 0,-1 1 0,-1-1 0,-5 14 0,2-5 0,6-16 0,0 0 0,0 0 0,0 0 0,0 0 0,0 0 0,0 0 0,0 0 0,0 0 0,0-1 0,0 1 0,0 0 0,0 0 0,0 0 0,0 0 0,0 0 0,0 0 0,1 0 0,-1 0 0,0 0 0,0 0 0,0 0 0,0 0 0,0 0 0,0 0 0,0 0 0,0 0 0,0 0 0,0 0 0,0 0 0,0 0 0,1 0 0,-1 0 0,0 0 0,0 0 0,0 0 0,0 0 0,0 0 0,0 0 0,0 1 0,0-1 0,0 0 0,0 0 0,0 0 0,0 0 0,0 0 0,0 0 0,0 0 0,0 0 0,0 0 0,0 0 0,0 0 0,1 0 0,-1 0 0,0 0 0,0 0 0,0 0 0,0 1 0,0-1 0,0 0 0,11-8 0,17-17 0,-22 20 0,-2 1 0,2-1 0,0-1 0,0 1 0,1 0 0,0 1 0,11-6 0,-16 9 0,0 0 0,0 1 0,0-1 0,0 1 0,0-1 0,0 1 0,0 0 0,1 0 0,-1 0 0,0 0 0,0 0 0,0 0 0,0 1 0,1-1 0,-1 1 0,0-1 0,0 1 0,0 0 0,0 0 0,0 0 0,-1 0 0,1 0 0,0 0 0,0 1 0,-1-1 0,3 2 0,21 20 0,34 42 0,-33-38 0,-24-25 0,0 0 0,-1-1 0,1 0 0,0 1 0,0-1 0,0 0 0,0 0 0,0 0 0,1 0 0,-1 0 0,0-1 0,0 1 0,5 0 0,1 0 0,-8-1 0,0 1 0,1-1 0,-1 0 0,0 0 0,1 0 0,-1 0 0,0 0 0,1 0 0,-1 0 0,0 0 0,1-1 0,-1 1 0,0 0 0,1 0 0,-1 0 0,0 0 0,1 0 0,-1 0 0,0-1 0,0 1 0,1 0 0,-1 0 0,0 0 0,0-1 0,1 1 0,-1 0 0,0 0 0,0-1 0,0 1 0,0 0 0,1-1 0,-1 1 0,0 0 0,0 0 0,0-1 0,0 1 0,0 0 0,0-1 0,0 1 0,0-1 0,-4-7 858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2:11.4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19399,'0'0'3040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2:16.1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178 672 9648,'0'0'12741,"-9"-4"-12331,-32-11 0,38 14-302,0 1 0,0 0 0,0-1 0,-1 1 0,1 0 0,0 1 0,0-1 0,0 1 0,0-1 0,0 1 0,0 0 0,0 0 0,0 0 0,0 0 0,0 1 0,0-1 0,0 1 0,1 0 0,-1 0 0,1-1 0,-5 5 0,2 0 28,-1-1 0,1 1 0,1 0 1,-1 0-1,1 1 0,0-1 0,0 1 1,0 0-1,1 0 0,0 0 0,1 1 1,0-1-1,0 1 0,0-1 0,1 1 1,0 8-1,0-4 4,1 1-1,0 0 1,1 0 0,0 0 0,1 0 0,1-1-1,0 1 1,9 22 0,-7-22 6,0-1 0,2 0 0,-1 0 0,14 17 0,-17-25-109,0 0 0,1-1 0,-1 1 0,1-1 0,0 0 0,0 0 0,0-1 0,0 1 0,1-1 0,-1 0 0,1 0 0,-1 0 0,1-1 0,0 1 0,0-1 0,5 0 0,-2 0 4,0-1 0,0 0 0,0 0 1,1-1-1,-1 0 0,0-1 0,10-2 1,52-23 154,-51 18-153,-6 3-11,-1 0-1,-1-1 1,1-1-1,-1 0 1,13-13-1,-10 9 43,29-19-1,-8 7 83,-34 23-122,1-1-1,0 1 1,-1-1-1,1 1 1,-1-1 0,0 1-1,1-1 1,-1 0-1,0 0 1,0 0-1,0 0 1,0 0-1,-1 0 1,1 0 0,0 0-1,0-3 1,-1 4 155,-12 23 66,12-18-237,1 0 0,0 1 1,-1-1-1,2 0 1,-1 0-1,0 0 0,1-1 1,3 7-1,-3-7-18,1 0 0,0-1 0,0 0 0,0 1 0,0-1 0,0 0 0,1-1 0,-1 1 0,0-1 0,1 1 0,-1-1 0,1 0 0,0 0 0,-1-1 0,1 1 0,0-1 0,4 1 0,0-1 0,0 0 0,0 0 0,0-1 0,0 0 0,0 0 0,0-1 0,7-3 0,-10 3 0,0 0 0,-1 0 0,1 0 0,-1-1 0,0 0 0,0 0 0,0 0 0,0-1 0,-1 1 0,1-1 0,2-4 0,-4 6 0,-1 0 0,0 0 0,1 0 0,-1 0 0,0-1 0,0 1 0,0 0 0,-1 0 0,1-1 0,0 1 0,-1-1 0,0 1 0,1-1 0,-1 1 0,0 0 0,0-1 0,0 1 0,-1-1 0,1 1 0,-1-1 0,1 1 0,-1 0 0,0-1 0,-1-3 0,-2 1 0,1 0 0,-1 0 0,0 0 0,-1 0 0,1 0 0,-1 1 0,1-1 0,-2 1 0,1 1 0,0-1 0,-1 1 0,1 0 0,-1 0 0,0 0 0,0 1 0,0 0 0,0 0 0,0 1 0,-1 0 0,-10-1 0,15 2 0,0-1 0,0 2 0,0-1 0,0 0 0,0 0 0,0 1 0,1-1 0,-1 1 0,0-1 0,0 1 0,1 0 0,-1 0 0,-3 1 0,5-1 0,-1 0 0,0-1 0,1 1 0,-1 0 0,1-1 0,-1 1 0,1 0 0,-1 0 0,1 0 0,-1-1 0,1 1 0,0 0 0,0 0 0,-1 0 0,1 0 0,0 0 0,0 0 0,0 0 0,0 0 0,0 1 0,1 1 0,-1 0 0,1 0 0,0-1 0,0 1 0,0 0 0,1 0 0,-1-1 0,1 1 0,-1-1 0,1 1 0,0-1 0,0 0 0,0 0 0,0 0 0,5 3 0,-5-3 0,9 7 0,1 0 0,0-1 0,25 13 0,-32-19 0,-1-1 0,0 1 0,1-1 0,0 0 0,-1 0 0,1-1 0,0 1 0,-1-1 0,1 0 0,0 0 0,0-1 0,-1 1 0,1-1 0,0 0 0,-1 0 0,7-3 0,3-3 0,0 0 0,0-1 0,-1-1 0,0 0 0,0-1 0,-1 0 0,0-1 0,-1 0 0,0-1 0,-1-1 0,12-17 0,1-7 0,-1 0 0,32-78 0,-33 60 0,-2 0 0,-2-1 0,13-84 0,-25 90 0,-5 46 0,0 0 0,0 0 0,-1 0 0,1 0 0,-1 0 0,0 0 0,0 0 0,0 0 0,-1 1 0,-1-5 0,3 8 0,-1-1 0,1 1 0,0 0 0,0 0 0,0-1 0,0 1 0,-1 0 0,1 0 0,0-1 0,0 1 0,-1 0 0,1 0 0,0 0 0,0-1 0,-1 1 0,1 0 0,0 0 0,-1 0 0,1 0 0,0 0 0,-1 0 0,1 0 0,0-1 0,-1 1 0,1 0 0,0 0 0,-1 0 0,1 0 0,0 1 0,-1-1 0,1 0 0,-11 8 0,-7 18 0,14-19 0,-62 115 0,56-100 0,1 1 0,1 0 0,1 0 0,-4 24 0,-2 28 0,-4 144 0,18-204 0,0-1 0,0 0 0,1 0 0,1 0 0,0-1 0,1 1 0,1-1 0,8 18 0,-10-24 0,1 0 0,0 0 0,0 0 0,1-1 0,0 0 0,0 1 0,0-2 0,1 1 0,0-1 0,0 0 0,0 0 0,1-1 0,0 1 0,-1-1 0,2-1 0,7 4 0,-9-6 0,1 0 0,-1 0 0,1 0 0,0 0 0,-1-1 0,1-1 0,0 1 0,-1-1 0,1 0 0,-1 0 0,1-1 0,-1 0 0,1 0 0,-1 0 0,0-1 0,9-5 0,5-4 0,-1 0 0,0-2 0,24-22 0,-22 16 0,-1-1 0,-2-1 0,0-1 0,-1 0 0,-1-2 0,23-47 0,-17 23 0,-2-2 0,23-90 0,-19 34 0,17-199 0,-40 304 0,-1 0 0,0 0 0,0 0 0,0 0 0,0 0 0,0 0 0,0 0 0,-1 0 0,1 0 0,-1 0 0,1 1 0,-1-1 0,-1-2 0,2 4 0,0 0 0,0-1 0,0 1 0,-1 0 0,1 0 0,0 0 0,0 0 0,0 0 0,-1 0 0,1 0 0,0 0 0,0 0 0,0 0 0,0 0 0,-1 0 0,1 0 0,0 0 0,0 0 0,0 0 0,-1 0 0,1 0 0,0 0 0,0 0 0,0 0 0,-1 0 0,1 0 0,0 0 0,0 0 0,0 0 0,0 1 0,-1-1 0,1 0 0,0 0 0,0 0 0,0 0 0,0 0 0,0 1 0,0-1 0,-1 0 0,-8 17 0,-25 59 0,19-46 0,-22 64 0,28-61 0,-25 100 0,21-71 0,-10 75 0,21-110 0,1 1 0,1 0 0,1 0 0,2-1 0,10 50 0,-12-72 0,1 0 0,-1 0 0,1 0 0,0 0 0,0 0 0,1-1 0,0 1 0,0-1 0,4 6 0,-5-9 0,-1 1 0,1 0 0,0-1 0,0 1 0,0-1 0,0 1 0,0-1 0,1 0 0,-1 0 0,0 0 0,0 0 0,1-1 0,-1 1 0,1-1 0,-1 1 0,1-1 0,-1 0 0,0 0 0,1 0 0,-1 0 0,5-1 0,0 0 0,0 0 0,0-1 0,0-1 0,-1 1 0,1-1 0,-1 0 0,1 0 0,-1-1 0,0 0 0,0 0 0,0-1 0,-1 1 0,8-9 0,1-4 0,0 0 0,22-38 0,-25 37 0,-3 7 0,-8 11 0,0 0 0,0 0 0,0-1 0,0 1 0,0 0 0,0 0 0,0 0 0,1 0 0,-1 0 0,0 0 0,0 0 0,0 0 0,0 0 0,0 0 0,0 0 0,0 0 0,0 0 0,0 0 0,0 0 0,0 0 0,0 0 0,0 0 0,0 0 0,1 0 0,-1 0 0,0 0 0,0 0 0,0 0 0,0 0 0,0 0 0,0 0 0,0 0 0,0 0 0,0 1 0,0-1 0,0 0 0,0 0 0,0 0 0,0 0 0,0 0 0,0 0 0,0 0 0,0 0 0,0 0 0,0 0 0,1 0 0,-1 0 0,0 0 0,0 0 0,0 0 0,0 0 0,0 1 0,0-1 0,0 0 0,0 0 0,0 0 0,0 0 0,0 0 0,0 0 0,0 0 0,0 0 0,0 0 0,-1 0 0,1 0 0,0 0 0,0 0 0,0 0 0,0 0 0,0 1 0,-5 23 0,1-6 0,1-2 0,2-1 0,0 1 0,1 0 0,2 17 0,-1-27 0,0 1 0,0-1 0,1 0 0,-1 0 0,1 0 0,1 0 0,-1-1 0,1 1 0,0-1 0,0 1 0,1-1 0,0 0 0,4 5 0,-6-8 0,0 0 0,0 0 0,0 0 0,1 0 0,-1-1 0,0 1 0,1-1 0,-1 0 0,1 1 0,-1-1 0,1 0 0,0-1 0,0 1 0,3 0 0,-2-1 0,0 0 0,0 0 0,0 0 0,0-1 0,0 0 0,0 0 0,0 0 0,0 0 0,6-3 0,1-1 0,0-1 0,-1 0 0,1 0 0,-1-1 0,0 0 0,-1-1 0,0 0 0,0-1 0,-1 1 0,0-2 0,0 1 0,-1-1 0,11-19 0,-8 7 0,0-1 0,-1-1 0,-2 0 0,0 0 0,6-42 0,-3-24 0,-6 80 0,1 13 0,4 21 0,1 12 0,1 1 0,9 64 0,-18-89 0,-1 0 0,-1 0 0,0 1 0,-1-1 0,0 0 0,-1 0 0,0 0 0,-1 0 0,-6 18 0,9-28 0,-1-1 0,0 1 0,1-1 0,-1 1 0,0-1 0,0 0 0,0 1 0,0-1 0,0 0 0,0 0 0,0 0 0,0 0 0,-1 0 0,1 0 0,0 0 0,-1 0 0,1 0 0,-1 0 0,1-1 0,-1 1 0,1 0 0,-1-1 0,1 0 0,-4 1 0,-1-1 0,1 0 0,-1 0 0,1-1 0,-1 0 0,-9-3 0,-2 1 0,1-7 0,4 2 0,9 7 0,9 3 0,-1-1 0,0-1 0,1 1 0,-1-1 0,0 0 0,1 0 0,6-1 0,-7 1 0,14-2 0,1 0 0,-1-1 0,0-1 0,0 0 0,0-2 0,0 0 0,-1-1 0,0-1 0,-1-1 0,0 0 0,18-13 0,-17 10 0,-6 4 0,0 0 0,-1-1 0,15-13 0,20-24 0,-42 42 0,-4 4 0,-2 11 0,0 11 0,0-1 0,0 39 0,3-54 0,-1 0 0,1 0 0,0 0 0,0-1 0,1 1 0,0 0 0,0-1 0,0 1 0,0-1 0,1 1 0,4 5 0,-5-9 0,-1-1 0,1 0 0,-1 1 0,1-1 0,0 0 0,-1 0 0,1 0 0,0 0 0,0-1 0,0 1 0,0 0 0,0-1 0,0 0 0,-1 1 0,1-1 0,0 0 0,0 0 0,0 0 0,0 0 0,0 0 0,0 0 0,2-1 0,1 0 0,0 0 0,-1 0 0,1 0 0,-1-1 0,1 1 0,-1-1 0,0 0 0,6-4 0,-2 1 0,-1-1 0,1 0 0,-1 0 0,0-1 0,-1 0 0,0 0 0,0-1 0,0 1 0,-1-1 0,5-10 0,30-55 0,-39 72 0,-2 4 0,-1 12 0,-2-2 0,2 1 0,0 0 0,0 26 0,3-33 0,0 0 0,0-1 0,1 1 0,0 0 0,1-1 0,5 11 0,-7-15 0,0 0 0,0-1 0,0 1 0,0 0 0,1-1 0,-1 1 0,1-1 0,-1 1 0,1-1 0,0 0 0,-1 0 0,1 0 0,0 0 0,0 0 0,0 0 0,0 0 0,0 0 0,0-1 0,0 1 0,0-1 0,0 1 0,0-1 0,0 0 0,0 0 0,0 0 0,3 0 0,1-1 0,0 0 0,-1 0 0,1-1 0,-1 1 0,1-1 0,-1-1 0,0 1 0,1-1 0,-1 1 0,-1-1 0,1-1 0,7-5 0,-9 6 0,-1 0 0,1 0 0,-1-1 0,1 1 0,-1 0 0,-1-1 0,1 1 0,0-1 0,-1 0 0,1 0 0,-1 1 0,0-1 0,-1 0 0,1 0 0,-1 0 0,1 0 0,-1 0 0,0 0 0,-1-7 0,-1 5 0,1 0 0,-1 0 0,0 0 0,-1 0 0,1 0 0,-1 0 0,0 1 0,-1-1 0,1 1 0,-1 0 0,0 0 0,0 0 0,-1 0 0,1 1 0,-1 0 0,0 0 0,0 0 0,-7-3 0,7 5 0,-2 0 0,14-1 0,26-3 0,-1 1 0,1 2 0,-1 1 0,59 4 0,-85-1 0,-1-1 0,1 1 0,-1 1 0,1-1 0,-1 1 0,0 0 0,0 0 0,1 0 0,8 6 0,-12-6 0,0 0 0,1 1 0,-1-1 0,0 0 0,0 1 0,0-1 0,-1 1 0,1 0 0,0 0 0,-1-1 0,0 1 0,0 0 0,0 0 0,0 0 0,0 0 0,0 0 0,-1 1 0,1 5 0,-7 53 0,6-62 0,0 0 0,0 0 0,0 0 0,0 0 0,0 0 0,0 1 0,0-1 0,0 0 0,0 0 0,0 0 0,0 0 0,0 0 0,0 0 0,0 0 0,0 1 0,0-1 0,0 0 0,0 0 0,0 0 0,0 0 0,1 0 0,-1 0 0,0 0 0,0 0 0,0 0 0,0 1 0,0-1 0,0 0 0,0 0 0,0 0 0,0 0 0,1 0 0,-1 0 0,0 0 0,0 0 0,0 0 0,0 0 0,0 0 0,0 0 0,0 0 0,1 0 0,-1 0 0,0 0 0,0 0 0,0 0 0,0 0 0,0 0 0,0 0 0,0 0 0,1 0 0,-1 0 0,0 0 0,0 0 0,0 0 0,0 0 0,0-1 0,0 1 0,0 0 0,11-8 0,12-16 0,-20 21 0,16-20 0,-13 15 0,1-1 0,0 1 0,1 1 0,13-12 0,-19 18 0,-1 1 0,1 0 0,0-1 0,-1 1 0,1 0 0,0 0 0,0 0 0,-1 0 0,1 0 0,0 0 0,-1 0 0,1 0 0,0 1 0,0-1 0,-1 1 0,1-1 0,-1 1 0,1 0 0,-1 0 0,1 0 0,-1 0 0,1 0 0,-1 0 0,0 0 0,1 0 0,0 2 0,4 2 0,0 1 0,0 0 0,-1 0 0,6 8 0,42 76 0,-52-88 0,0-1 0,-1 1 0,1-1 0,-1 0 0,0 1 0,1-1 0,-1 1 0,0-1 0,0 1 0,0-1 0,0 1 0,0-1 0,0 1 0,0-1 0,-1 1 0,1-1 0,-1 1 0,1-1 0,-1 1 0,1-1 0,-1 0 0,0 1 0,1-1 0,-1 0 0,0 0 0,0 0 0,0 1 0,0-1 0,0 0 0,-1 0 0,1 0 0,-2 1 0,0 0 0,0 0 0,0 0 0,-1 0 0,1 0 0,0 0 0,-1-1 0,0 1 0,1-1 0,-1 0 0,0 0 0,-5 0 0,4-1 86,-1 0 1,0-1-1,1 1 0,-1-1 1,1 0-1,-1-1 0,1 1 0,-1-1 1,-5-3-1,-17-13-4945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2:16.2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19199,'0'0'4000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2:54.7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294 475 4616,'0'0'3696,"-8"-13"-3311,3 3-293,-10-16 281,-24-34 1,-32-48 841,-12-17 355,60 95-550,-21-39 0,43 69-1005,1-1 1,-1 1-1,1-1 0,0 0 1,-1 1-1,1-1 0,0 0 1,-1 1-1,1-1 0,0 0 1,-1 0-1,1 1 0,0-1 1,0 0-1,0 1 0,0-1 1,0 0-1,0 0 0,0 1 1,0-1-1,0 0 1,0 0-1,0 1 0,1-1 1,-1 0-1,0 0 0,0 1 1,1-1-1,-1 0 0,0 1 1,1-1-1,-1 0 0,1 1 1,-1-1-1,1 1 0,-1-1 1,1 1-1,-1-1 0,1 1 1,0-1-1,-1 1 0,1 0 1,0-1-1,-1 1 0,1 0 1,0-1-1,0 1 1,-1 0-1,1 0 0,0 0 1,-1 0-1,2 0 0,7-4-1727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2:16.4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15576,'0'0'3455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2:21.3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43 827 10040,'0'0'7313,"13"-10"-6865,14-11-109,-2-1 0,0-1 0,33-39 0,23-63 695,-56 85-760,-4 3 27,-1-2 1,-1 0-1,-3-1 1,13-46-1,29-172 2126,-57 255-2309,-1 2-48,1-1 0,-1 1 0,0 0 0,1 0 0,-1-1 0,0 1 0,0 0 0,0-1 0,0 1 0,0 0 0,-1 0 0,1-1 0,0 1 0,-1-2 354,-5 9 253,-18 47-163,-32 101-1,45-119-400,-89 325 671,15-47-196,71-269-381,-3-1 0,-1 0 0,-2-1-1,-41 65 1,54-97 64,-1 0 0,-14 13-1,21-24-247,1 1-1,-1 0 0,1 0 0,0 0 1,-1-1-1,1 1 0,0 0 0,-1 0 1,1-1-1,0 1 0,-1 0 0,1-1 1,0 1-1,0-1 0,-1 1 1,1 0-1,0-1 0,0 1 0,0-1 1,0 1-1,-1 0 0,1-1 0,0 1 1,0-1-1,0 1 0,0-1 0,0 0 1,-4-13 131,4 6-114,0 0 0,0 1 1,0-1-1,1 0 1,0 1-1,1-1 0,-1 1 1,1-1-1,1 1 0,0 0 1,0 0-1,6-11 1,6-8 205,34-43 0,-42 59-238,12-15-8,2 1 0,0 1 0,2 0 0,0 2 0,1 1 0,1 0 0,29-15 0,257-163 0,-306 194 0,10-6 0,0 0 0,0 1 0,1 0 0,0 2 0,25-10 0,-28 13 0,-14 5 0,0-1 0,0 1 0,0 0 0,0 0 0,1 0 0,-1 0 0,0-1 0,0 1 0,1 0 0,-1 0 0,1 0 0,-1 1 0,0 0 0,-1 3 0,-1-1 0,1 1 0,-1-1 0,0 0 0,-6 6 0,-11 16 0,12-11 0,-11 31 0,17-41 0,0 0 0,1 0 0,0 1 0,0-1 0,0 0 0,1 0 0,0 1 0,0-1 0,0 0 0,2 7 0,1 4 0,-1-7 0,0 0 0,0-1 0,1 1 0,0-1 0,0 0 0,1 0 0,7 12 0,-10-17 0,1-1 0,0 1 0,-1-1 0,1 1 0,0-1 0,0 0 0,0 0 0,0 1 0,1-2 0,-1 1 0,0 0 0,1 0 0,0-1 0,-1 0 0,1 1 0,0-1 0,0 0 0,-1 0 0,1 0 0,0-1 0,0 1 0,4 0 0,10-1 0,0-1 0,0 0 0,-1-1 0,1-1 0,0 0 0,-1-2 0,0 1 0,22-11 0,-7 1 0,-1-2 0,0-1 0,32-24 0,-51 33 0,0 0 0,-1-1 0,0 0 0,-1-1 0,0 0 0,0 0 0,-1-1 0,-1 0 0,0-1 0,0 1 0,-1-1 0,5-13 0,8-6 0,-19 31 0,0 0 0,0-1 0,0 1 0,0 0 0,0-1 0,0 1 0,0 0 0,0 0 0,0-1 0,0 1 0,0 0 0,0-1 0,0 1 0,0 0 0,0 0 0,1-1 0,-1 1 0,0 0 0,0-1 0,0 1 0,0 0 0,1 0 0,-1 0 0,0-1 0,0 1 0,1 0 0,-1 0 0,0 0 0,0 0 0,1-1 0,-1 1 0,0 0 0,1 0 0,-1 0 0,0 0 0,0 0 0,1 0 0,-1 0 0,1 0 0,0 0 0,2-1 0,18-12 0,-11 7 0,-2 1 0,-11-11 0,3 15 0,-1 0 0,1-1 0,-1 1 0,1 0 0,-1 0 0,0 0 0,0 0 0,1 0 0,-1 0 0,0 1 0,0-1 0,0 0 0,0 0 0,0 1 0,0-1 0,0 0 0,0 1 0,-1-1 0,1 1 0,0-1 0,-2 1 0,0-1 0,0 1 0,0-1 0,0 1 0,-1 0 0,1 0 0,0 1 0,0-1 0,-5 2 0,3-1 0,-1 1 0,1-1 0,0 1 0,0 1 0,0-1 0,1 1 0,-1-1 0,0 1 0,1 1 0,-5 3 0,-2 6 0,1 0 0,0 0 0,-11 22 0,17-28 0,0 1 0,1-1 0,0 1 0,1 0 0,0 0 0,0 0 0,0 0 0,0 17 0,2-22 0,0 1 0,0 0 0,0 0 0,1 0 0,0 0 0,0 0 0,0-1 0,0 1 0,0 0 0,1-1 0,0 1 0,-1-1 0,1 1 0,1-1 0,-1 0 0,0 0 0,6 5 0,-4-5 0,0 0 0,0 0 0,0 0 0,1-1 0,-1 0 0,1 0 0,0 0 0,0 0 0,0-1 0,0 0 0,0 0 0,0 0 0,6 0 0,3-1 0,1 0 0,-1 0 0,0-2 0,0 0 0,0 0 0,-1-2 0,17-5 0,90-44 0,-51 21 0,-41 19 0,-2 0 0,1-2 0,47-36 0,-63 44 0,4-4 0,-14 10 0,-1 1 0,0-1 0,1 0 0,-1 1 0,0-1 0,0 0 0,1 1 0,-1-1 0,0 0 0,0 1 0,0-1 0,0 0 0,0 1 0,0-1 0,0 0 0,0 1 0,0-1 0,0 0 0,0 0 0,0 1 0,-1-1 0,1 0 0,0 1 0,-1-1 0,0 0 0,0 0 0,-1 1 0,0 0 0,0 0 0,1 0 0,-1 0 0,0 0 0,0 0 0,1 1 0,-1-1 0,0 1 0,-2 0 0,0 0 0,-16 4 0,1 1 0,0 1 0,0 0 0,1 1 0,0 2 0,0-1 0,1 2 0,0 0 0,1 1 0,1 1 0,0 1 0,0 0 0,-23 29 0,36-40 0,0 0 0,0 0 0,0 0 0,0 0 0,1 0 0,-1 0 0,1 0 0,0 1 0,0-1 0,0 0 0,0 1 0,1-1 0,-1 1 0,1-1 0,0 1 0,0-1 0,0 1 0,0-1 0,1 1 0,-1-1 0,2 5 0,-1-6 0,1 1 0,-1-1 0,0 0 0,1 1 0,-1-1 0,1 0 0,-1 0 0,1 0 0,0 0 0,0 0 0,0 0 0,0 0 0,1-1 0,-1 1 0,0-1 0,1 0 0,-1 0 0,1 0 0,-1 0 0,1 0 0,0 0 0,-1 0 0,1-1 0,0 0 0,-1 1 0,1-1 0,4 0 0,-3 0 0,1-1 0,-1 1 0,1-1 0,-1 0 0,0 0 0,0 0 0,1-1 0,-1 1 0,0-1 0,0 0 0,0 0 0,-1-1 0,7-4 0,1-3 0,0 0 0,16-22 0,-19 23 0,0 0 0,0 0 0,1 0 0,14-10 0,-25 21 0,0 1 0,1-1 0,-1 1 0,1 0 0,0-1 0,0 1 0,0 0 0,-1 3 0,-5 14 0,-138 283 0,49-106 0,88-179 0,-9 32 0,16-39 0,16-22 0,0-4 0,0-1 0,21-30 0,-5 5 0,-2 5 0,185-214 0,-135 156 0,19-17 0,-75 89 0,-1-2 0,-1-1 0,20-30 0,-40 52 0,-4 5 0,-5 9 0,-11 34 0,0-1 0,-28 94 0,46-135 0,0 0 0,1 1 0,-1-1 0,1 0 0,0 1 0,0-1 0,0 0 0,0 1 0,1-1 0,0 1 0,-1-1 0,1 0 0,2 4 0,-3-6 0,1 1 0,0-1 0,0 0 0,0 0 0,0 0 0,0 0 0,0 0 0,0 0 0,0 0 0,0 0 0,0 0 0,1-1 0,-1 1 0,0 0 0,1-1 0,-1 1 0,0-1 0,1 1 0,-1-1 0,1 0 0,-1 0 0,0 0 0,1 1 0,-1-1 0,1-1 0,-1 1 0,1 0 0,-1 0 0,0 0 0,1-1 0,-1 1 0,2-1 0,5-2 0,0 0 0,0 0 0,-1 0 0,1-1 0,-1 0 0,0-1 0,0 1 0,8-8 0,5-7 0,21-24 0,-16 15 0,-1 1 0,-2-2 0,37-60 0,-44 63 0,-10 19 0,-1-1 0,0 1 0,-1-1 0,0 0 0,0-1 0,3-11 0,-3 39 0,0 0 0,0 24 0,-4-27 0,0 0 0,0 0 0,2 0 0,0 0 0,7 31 0,-7-43 0,1-1 0,-1 1 0,1 0 0,1-1 0,-1 1 0,0-1 0,1 0 0,-1 0 0,1 0 0,0 0 0,0 0 0,0 0 0,1-1 0,-1 0 0,1 1 0,-1-1 0,1-1 0,0 1 0,5 2 0,-1-2 0,1 0 0,-1 0 0,1-1 0,-1 0 0,1 0 0,-1-1 0,1 0 0,9-1 0,-3-1 0,0-1 0,-1 0 0,1-2 0,-1 1 0,0-2 0,16-7 0,-22 8 0,0 1 0,0-1 0,0 0 0,0-1 0,-1 0 0,0 0 0,0 0 0,-1-1 0,0 0 0,0-1 0,6-9 0,-9 10 0,0 0 0,0 0 0,-1 0 0,0 0 0,0-1 0,0 1 0,-1-1 0,-1 1 0,1-9 0,-1 13 0,0-1 0,0 0 0,0 0 0,-1 0 0,1 1 0,-1-1 0,0 0 0,0 0 0,-1 1 0,1-1 0,-1 1 0,0-1 0,0 1 0,0 0 0,0 0 0,0 0 0,-1 0 0,1 0 0,-6-4 0,7 6 0,0 1 0,-1 0 0,1-1 0,-1 1 0,1 0 0,0-1 0,-1 1 0,1 0 0,-1 0 0,1 0 0,0 1 0,-1-1 0,1 0 0,-1 0 0,1 1 0,0-1 0,-1 1 0,1-1 0,0 1 0,-1-1 0,1 1 0,0 0 0,0 0 0,0 0 0,0 0 0,0 0 0,0 0 0,0 0 0,0 0 0,-1 1 0,-7 8 0,1-1 0,-9 15 0,13-18 0,-3 4 0,0 1 0,1 0 0,0 0 0,1 0 0,0 1 0,1 0 0,1 0 0,0 0 0,-3 20 0,5-24 0,0 0 0,1 1 0,0-1 0,1 1 0,0-1 0,0 0 0,1 1 0,0-1 0,0 0 0,0 0 0,1 0 0,1-1 0,0 1 0,0-1 0,6 10 0,-8-15 0,1 0 0,-1 1 0,1-1 0,-1-1 0,1 1 0,-1 0 0,1-1 0,0 1 0,0-1 0,0 0 0,0 0 0,0 0 0,0 0 0,0 0 0,1-1 0,-1 1 0,0-1 0,0 0 0,0 0 0,0 0 0,1-1 0,-1 1 0,0-1 0,5-1 0,2 0 0,0-1 0,0-1 0,0 0 0,-1 0 0,1-1 0,10-7 0,77-59 0,46-30 0,-124 87 0,-17 12 0,1 0 0,-1-1 0,1 1 0,0 0 0,0 1 0,0-1 0,0 0 0,0 1 0,0 0 0,0-1 0,5 0 0,-7 2 0,-1 0 0,1 1 0,-1-1 0,1 0 0,-1 0 0,1 1 0,-1-1 0,1 0 0,-1 1 0,1-1 0,-1 0 0,1 1 0,-1-1 0,0 0 0,1 1 0,-1-1 0,0 1 0,1-1 0,-1 1 0,0-1 0,1 1 0,-1-1 0,0 1 0,0 0 0,0-1 0,0 1 0,1-1 0,-1 1 0,0-1 0,0 1 0,0 0 0,0-1 0,0 1 0,0-1 0,-1 1 0,1 1 0,-4 22 0,4-23 0,-6 23 0,-1 0 0,-17 37 0,22-55 0,0 0 0,0 0 0,0 1 0,-1 11 0,3-13 0,43-39 0,-17 8 0,23-21 0,-44 43 0,0 1 0,0-1 0,0 1 0,1 0 0,-1 1 0,1-1 0,0 1 0,10-3 0,-15 5 0,0 1 0,0-1 0,-1 0 0,1 1 0,0-1 0,0 0 0,0 1 0,-1-1 0,1 1 0,0-1 0,-1 1 0,1-1 0,0 1 0,-1 0 0,1-1 0,0 1 0,-1 0 0,1-1 0,-1 1 0,0 0 0,1 0 0,-1 0 0,1 1 0,11 25 0,-9-20 0,4 15 0,-6-19 0,0 1 0,0 0 0,0-1 0,1 1 0,-1-1 0,1 1 0,2 2 0,-3-4 0,1-1 0,-1 0 0,0 0 0,0 0 0,1 0 0,-1 0 0,1 0 0,-1-1 0,1 1 0,-1 0 0,1-1 0,-1 1 0,1-1 0,-1 0 0,1 1 0,0-1 0,-1 0 0,1 0 0,0 0 0,-1 0 0,3 0 0,4-1 0,1-1 0,-1 1 0,0-1 0,0-1 0,0 1 0,15-8 0,43-30 0,0 1 0,-47 30 0,-3 2 0,0-1 0,0-1 0,-1 0 0,24-20 0,-30 24 0,7-5 0,-16 10 0,0 0 0,1-1 0,-1 1 0,0 0 0,1 0 0,-1 0 0,0 0 0,0 0 0,1-1 0,-1 1 0,0 0 0,0 0 0,0-1 0,1 1 0,-1 0 0,0 0 0,0-1 0,0 1 0,0 0 0,1 0 0,-1-1 0,0 1 0,0 0 0,0-1 0,0 1 0,0 0 0,0-1 0,0 1 0,0 0 0,0-1 0,0 1 0,0 0 0,0-1 0,-5 2 0,0 0 0,1 1 0,-1-1 0,1 1 0,-8 4 0,-13 7 0,-2 1 0,-34 22 0,53-30 0,1-1 0,-1 1 0,2 1 0,-1-1 0,1 1 0,0 0 0,0 1 0,-8 13 0,9-12 0,0 1 0,1-1 0,0 1 0,1 0 0,-3 15 0,5-23 0,1-1 0,-1 1 0,1-1 0,0 1 0,0 0 0,0-1 0,0 1 0,0 0 0,0-1 0,0 1 0,1 0 0,-1-1 0,1 1 0,-1-1 0,1 1 0,-1-1 0,1 1 0,0-1 0,0 1 0,0-1 0,0 0 0,0 1 0,0-1 0,0 0 0,0 0 0,0 0 0,1 0 0,-1 0 0,0 0 0,1 0 0,-1 0 0,1 0 0,-1-1 0,1 1 0,-1 0 0,1-1 0,-1 0 0,1 1 0,0-1 0,-1 0 0,1 0 0,0 0 0,1 0 0,9 0 0,0 0 0,-1-1 0,1-1 0,-1 0 0,0 0 0,1-1 0,-1-1 0,0 0 0,15-8 0,8-6 0,47-34 0,-60 37 0,62-48 0,-83 63 0,0-1 0,0 1 0,1 0 0,-1 0 0,0 0 0,0 0 0,0 0 0,0 0 0,0-1 0,1 1 0,-1 0 0,0 0 0,0 0 0,0 0 0,0 0 0,1 0 0,-1 0 0,0 0 0,0 0 0,0 0 0,1 0 0,-1 0 0,0 0 0,0 0 0,0 0 0,1 0 0,-1 0 0,0 0 0,0 0 0,0 0 0,0 0 0,1 0 0,-1 0 0,0 1 0,0-1 0,0 0 0,0 0 0,1 0 0,-1 0 0,0 0 0,0 0 0,0 1 0,0-1 0,0 0 0,0 0 0,0 0 0,1 0 0,-1 1 0,0 14 0,-9 25 0,7-32 0,-14 50 0,11-45 0,0 1 0,2-1 0,0 1 0,0-1 0,1 1 0,1 0 0,0 0 0,1 15 0,0-29 0,0 1 0,0-1 0,0 1 0,0 0 0,0-1 0,0 1 0,0-1 0,1 1 0,-1-1 0,0 1 0,0 0 0,0-1 0,1 1 0,-1-1 0,0 1 0,1-1 0,-1 0 0,0 1 0,1-1 0,-1 1 0,1-1 0,-1 1 0,1-1 0,-1 0 0,1 1 0,-1-1 0,1 0 0,-1 0 0,1 1 0,-1-1 0,1 0 0,-1 0 0,1 0 0,-1 0 0,1 0 0,0 0 0,-1 0 0,1 0 0,-1 0 0,1 0 0,0 0 0,-1 0 0,1 0 0,-1 0 0,1 0 0,0-1 0,28-16 0,-20 12 0,81-56 0,-74 49 0,0-1 0,-1-1 0,19-21 0,-23 27 0,-6 13 0,-3 21 0,-6 5 0,-2 0 0,0-1 0,-3 0 0,-18 45 0,24-64 0,-43 99 0,-99 174 0,135-265 0,1-3 0,-1 1 0,0-2 0,-1 1 0,-13 14 0,23-29 0,0 0 0,1 0 0,-1 0 0,0-1 0,0 1 0,1 0 0,-1-1 0,0 1 0,0 0 0,0-1 0,0 1 0,0-1 0,0 0 0,0 1 0,0-1 0,0 0 0,0 1 0,0-1 0,0 0 0,0 0 0,0 0 0,0 0 0,0 0 0,0 0 0,0 0 0,0 0 0,0 0 0,0-1 0,0 1 0,0 0 0,0-1 0,0 1 0,0-1 0,0 1 0,0-1 0,0 1 0,0-2 0,-1 1 0,1-1 0,-1 0 0,1 0 0,0 0 0,-1 0 0,1 0 0,0 0 0,1 0 0,-1 0 0,0 0 0,1-1 0,-1 1 0,1 0 0,-1 0 0,1-5 0,3-34 0,1 0 0,2 0 0,2 1 0,22-70 0,-23 90 0,1 1 0,0 0 0,2 1 0,0-1 0,1 2 0,17-22 0,-7 15 0,0 0 0,2 2 0,34-27 0,-43 40 0,0 0 0,1 2 0,0-1 0,0 2 0,1 0 0,0 0 0,32-5 0,-46 10 22,-1 1 1,1-1-1,0 1 0,0 0 1,0-1-1,0 1 0,0 0 1,-1 0-1,1 0 1,0 1-1,0-1 0,0 0 1,0 1-1,0-1 0,-1 1 1,1-1-1,0 1 0,0 0 1,-1 0-1,1 0 0,2 2 1,-3-2 8,0 1-1,1 0 1,-1-1 0,0 1 0,-1 0-1,1 0 1,0 0 0,0 0-1,-1 0 1,1 0 0,-1 0 0,0 0-1,1 0 1,-1 0 0,0 4 0,-1 4-851,-1 1 0,1-1 1,-1 0-1,-1 0 0,-5 13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2:32.1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167 87 9040,'0'0'17050,"-7"-10"-16811,-20-31-2,27 40-158,-1 0 0,0 0 0,0 0 0,1 0 0,-1 0 0,0-1 0,1 1 0,-1 0 0,1 0 0,0-1 0,-1 1 0,1 0 0,0 0 0,0-1 0,0 1 0,0 0 0,0-1 0,0 1 0,0 0 0,0-1 0,0 1 0,1 0 0,-1-1 0,1 0 0,-1 2-69,0-1 0,1 1 0,-1 0 0,0 0 0,0 0-1,0 0 1,0 0 0,0 0 0,0 0 0,0 0 0,0 0 0,0 0 0,0 0 0,0 0 0,0 0 0,0 0-1,0 0 1,0 0 0,0 0 0,0 0 0,0-1 0,0 1 0,0 0 0,0 0 0,0 0 0,0 0 0,0 0 0,0 0-1,0 0 1,0 0 0,0 0 0,0 0 0,0 0 0,0 0 0,0 0 0,0 0 0,0-1 0,0 1 0,0 0-1,0 0 1,0 0 0,0 0 0,0 0 0,0 0 0,0 0 0,0 0 0,0 0 0,0 0 0,0 0 0,0 0 0,0 0-1,-1 0 1,1 0 0,0 0 0,0 0 0,0 0 0,0 0 0,0 0 0,0 0 0,0 0 0,0 0 0,0 0 0,0 0-1,0 0 1,0 0 0,0 0 0,-1 0 0,1 0 206,-12 39 1627,-2 101-1099,5-42-411,-1-9-259,-22 329 260,25-149-334,-2 45 0,9-265 0,-3 0 0,-1 0 0,-13 53 0,15-77 0,2-22 0,0 1 0,0-1 0,0 1 0,-1-1 0,1 1 0,-3 4 0,0 4 0,5-12 0,10-18 0,10-37 979,-10 21-3352,-9 26-168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2:33.7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209 81 6928,'0'0'20858,"-8"11"-20430,4-5-342,-13 17 501,-16 32 0,13-18 497,-1 0 0,-35 46 0,38-49-1043,17-30-42,-1 0 0,0 0 0,0-1 0,0 1 1,0 0-1,0-1 0,-1 1 0,-5 5 0,1-2 1,15-17 0,7-10 0,-1 0 0,-2-1 0,16-34 0,20-33 0,-26 54 0,25-53 0,-41 76 0,1 1 0,0 0 0,0 1 0,1 0 0,13-12 0,-17 17 0,-4 4 0,1 0 0,-1-1 0,0 1 0,1 0 0,-1-1 0,0 1 0,1 0 0,-1 0 0,1-1 0,-1 1 0,1 0 0,-1 0 0,0 0 0,1-1 0,-1 1 0,1 0 0,-1 0 0,1 0 0,-1 0 0,1 0 0,-1 0 0,1 0 0,-1 0 0,1 0 0,-1 0 0,1 0 0,-1 1 0,0-1 0,1 0 0,0 0 0,11 14 0,4 23 0,-16-37 0,7 28 0,0-1 0,2 35 0,-4-29 0,10 39 0,0-5 0,-14-62 0,1 1 0,0-1 0,0 0 0,6 9 0,-9-12 0,-4-3 0,-6-4 0,-31-17 0,10 5 0,-43-17 0,69 32 0,1 0 0,0 1 0,-1-1 0,1 1 0,-1 0 0,0 1 0,1-1 0,-8 1 0,19 10 850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2:40.6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1 852 9536,'0'0'11865,"12"5"-11507,-3-2-275,3 1 82,-1 0 0,1 0 0,0-1 0,0-1-1,21 2 1,-12-4 323,38-5-1,-51 3-359,0 0 0,-1 0 1,1 0-1,-1-1 0,0 0 1,1 0-1,-1 0 0,7-7 1,2 0 381,33-15 1,-11 5 41,-28 13-303,1-1 0,-2 0 0,1-1 0,-1 0 0,-1-1 0,13-16-1,-17 21-98,9-15 816,20-34 1,-30 45-660,1 1-1,-1-1 1,3-14-1,-4 15-71,0-1 0,1 1 0,0 0-1,7-13 1,-7 11-235,0 6 0,4 14 0,1 7 0,-1 1 0,0-1 0,-1 1 0,-1 0 0,4 23 0,-3-1 0,1 57 0,-7-77 0,-3 39 0,2-54 0,0 1 0,0-1 0,0 1 0,-1-1 0,1 1 0,-1-1 0,-1 0 0,1 0 0,-1 0 0,1 0 0,-2-1 0,-3 6 0,4-8 0,0 1 0,0-1 0,-1 0 0,0 0 0,1 0 0,-1-1 0,0 1 0,0-1 0,0 0 0,0 0 0,0 0 0,0 0 0,0-1 0,0 1 0,0-1 0,0 0 0,0-1 0,-1 1 0,-3-2 0,-4 0 0,-1-1 0,0 0 0,1-1 0,-22-10 0,-107-59 0,134 67 0,10 3 0,15 4 0,124 34 0,-126-31 0,0 0 0,0-1 0,0-1 0,0-1 0,0 0 0,1-1 0,-1-1 0,0-1 0,0 0 0,0-1 0,0 0 0,0-1 0,-1-1 0,1-1 0,-1 0 0,-1-1 0,1-1 0,-1 0 0,0-1 0,14-11 0,-7 3 0,1 2 0,1 0 0,34-15 0,-56 30 0,0 0 0,-1 0 0,1 0 0,-1 0 0,1 0 0,-1 0 0,1 0 0,-1 0 0,1 0 0,-1 0 0,1 0 0,0 0 0,-1 0 0,1 0 0,-1 1 0,1-1 0,-1 0 0,1 0 0,-1 1 0,1-1 0,-1 0 0,0 1 0,1-1 0,-1 0 0,1 1 0,-1-1 0,0 1 0,1-1 0,-1 1 0,0-1 0,0 1 0,1-1 0,-1 1 0,0-1 0,0 1 0,0-1 0,1 1 0,7 27 0,-4 2 0,0 0 0,-2 0 0,-1 0 0,-6 50 0,-26 123 0,-40 82 0,52-202 0,29-233 0,54-233 0,-56 341 0,46-158 0,-37 138 0,-12 41 0,0 0 0,2 1 0,0-1 0,1 1 0,2 0 0,12-21 0,-10 24 0,0 2 0,1-1 0,1 1 0,0 1 0,1 1 0,0 0 0,1 1 0,18-10 0,-32 21 0,1 0 0,-1 0 0,1 0 0,-1 1 0,1-1 0,0 1 0,-1 0 0,1 0 0,0 0 0,-1 0 0,1 0 0,-1 1 0,1-1 0,-1 1 0,1-1 0,0 1 0,-1 0 0,0 0 0,1 0 0,3 3 0,3 1 0,0 1 0,0 0 0,12 11 0,-11-7 0,-1 0 0,0 0 0,-1 1 0,0 0 0,0 0 0,-1 1 0,-1 0 0,0 1 0,-1-1 0,0 1 0,-1 0 0,0 0 0,2 19 0,-4-21 0,0 0 0,-1 1 0,-1-1 0,0 1 0,0-1 0,-1 0 0,-1 1 0,0-1 0,0 0 0,-1 0 0,0 0 0,-1 0 0,-1-1 0,1 1 0,-2-1 0,-7 12 0,9-18 0,0 0 0,0 0 0,0 0 0,-1 0 0,1-1 0,-1 1 0,0-1 0,0 0 0,0-1 0,0 1 0,-1-1 0,1 0 0,-1 0 0,1-1 0,-1 0 0,0 0 0,1 0 0,-1-1 0,-11 0 0,7 0 0,-1-1 0,1 0 0,0-1 0,0 0 0,0-1 0,1 0 0,-1 0 0,1-1 0,-1-1 0,-11-6 0,20 10 0,-33-25 0,32 25 0,1-1 0,0 1 0,-1-1 0,1 1 0,0-1 0,0 1 0,0-1 0,0 1 0,1-1 0,-1 0 0,0 0 0,1 1 0,-1-1 0,1 0 0,-1 0 0,1 0 0,0 0 0,0 0 0,0 0 0,0-1 0,0 2 0,1 0 0,-1 0 0,0 0 0,1 1 0,-1-1 0,1 0 0,0 0 0,-1 1 0,1-1 0,-1 0 0,1 1 0,0-1 0,0 1 0,-1-1 0,1 0 0,0 1 0,0 0 0,0-1 0,-1 1 0,2-1 0,19-5 0,-6 3 0,1 1 0,-1 1 0,0 0 0,1 1 0,-1 0 0,0 1 0,0 1 0,1 1 0,-1 0 0,0 1 0,-1 0 0,1 1 0,22 12 0,-15-7 0,0-1 0,1-1 0,0-1 0,0-2 0,45 7 0,-55-12 0,0 0 0,0-1 0,0 0 0,0-1 0,0 0 0,-1-1 0,17-6 0,-20 4 0,1 1 0,-1-1 0,0-1 0,0 1 0,-1-1 0,0-1 0,0 0 0,0 0 0,-1-1 0,0 1 0,-1-2 0,1 1 0,-1-1 0,-1 0 0,0 0 0,0 0 0,5-16 0,-6 15 0,-1 0 0,0-1 0,0 0 0,-1 1 0,-1-1 0,0 0 0,0 0 0,-1 0 0,0 0 0,-1 0 0,0 0 0,-1 0 0,0 0 0,-1 1 0,0-1 0,-7-15 0,9 24 0,1 1 0,-1-1 0,1 1 0,-1-1 0,0 1 0,0 0 0,0-1 0,0 1 0,0 0 0,0-1 0,0 1 0,0 0 0,0 0 0,-1 0 0,1 0 0,0 0 0,-1 0 0,1 1 0,-1-1 0,1 0 0,-1 1 0,1-1 0,-1 1 0,0-1 0,1 1 0,-1 0 0,1 0 0,-1-1 0,0 1 0,1 1 0,-1-1 0,0 0 0,-1 0 0,-3 3 0,0-1 0,0 1 0,1 0 0,-1 1 0,1-1 0,-10 9 0,1-1 0,10-8 0,0 1 0,1 0 0,-1-1 0,1 1 0,0 0 0,0 1 0,0-1 0,1 0 0,-1 1 0,1 0 0,0-1 0,1 1 0,-1 0 0,1 0 0,0 0 0,-1 8 0,0 3 0,1 1 0,1 0 0,3 28 0,-2-29 0,2 0 0,-1 1 0,2-1 0,0 0 0,1 0 0,1-1 0,0 1 0,1-1 0,15 24 0,-12-25 0,-3-4 0,0 1 0,1-2 0,19 19 0,-25-26 0,1 0 0,-1 0 0,1 0 0,0-1 0,-1 1 0,1-1 0,0 1 0,0-1 0,0 0 0,0 0 0,0 0 0,0-1 0,1 1 0,-1-1 0,0 0 0,0 0 0,0 0 0,1 0 0,-1 0 0,0-1 0,4 0 0,-3 0 0,6-1 0,0-1 0,0 0 0,0-1 0,-1 0 0,0 0 0,1-1 0,-1 0 0,8-7 0,4-7 0,0 0 0,-2-2 0,-1-1 0,0 0 0,14-25 0,-20 28 0,-9 13 0,0 1 0,1-1 0,0 1 0,0 0 0,0 0 0,1 0 0,0 0 0,9-7 0,5 0 0,-14 7 0,0 1 0,1 0 0,0 0 0,-1 1 0,1 0 0,1 0 0,-1 0 0,0 1 0,1 0 0,-1 0 0,1 0 0,-1 1 0,1 0 0,0 0 0,12 1 0,-13 1 0,0-1 0,0 1 0,0 1 0,0-1 0,0 1 0,-1 0 0,1 0 0,0 1 0,-1-1 0,0 1 0,1 1 0,-1-1 0,0 1 0,-1 0 0,1 0 0,-1 0 0,0 0 0,0 1 0,0 0 0,0 0 0,-1 0 0,6 11 0,-9-16 0,0 0 0,0 0 0,0 0 0,0 1 0,1-1 0,-1 0 0,0 0 0,0 0 0,0 1 0,0-1 0,0 0 0,0 0 0,0 1 0,0-1 0,0 0 0,0 0 0,0 0 0,0 1 0,0-1 0,0 0 0,0 0 0,0 1 0,0-1 0,0 0 0,0 0 0,0 0 0,0 1 0,0-1 0,0 0 0,0 0 0,0 1 0,0-1 0,-1 0 0,1 0 0,0 0 0,0 0 0,0 1 0,0-1 0,-1 0 0,1 0 0,0 0 0,0 0 0,0 0 0,0 1 0,-1-1 0,1 0 0,0 0 0,0 0 0,-1 0 0,1 0 0,0 0 0,0 0 0,0 0 0,-1 0 0,1 0 0,0 0 0,0 0 0,-1 0 0,1 0 0,0 0 0,0 0 0,-1 0 0,1 0 0,0 0 0,0 0 0,0-1 0,-1 1 0,1 0 0,-17-6 0,16 6 0,-48-22 0,25 10 0,-1 2 0,-35-11 0,56 20 0,0 0 0,0 1 0,-1-1 0,1 1 0,0 0 0,0 0 0,0 0 0,-1 1 0,1-1 0,0 1 0,0 0 0,0 0 0,0 1 0,0-1 0,0 1 0,1 0 0,-1 0 0,0 0 0,1 1 0,-1-1 0,1 1 0,0 0 0,0-1 0,0 2 0,0-1 0,1 0 0,-1 0 0,1 1 0,0 0 0,0-1 0,-3 7 0,1 3 0,-1 0 0,2 0 0,0 0 0,0 1 0,1-1 0,1 0 0,0 1 0,1 0 0,0-1 0,2 1 0,-1-1 0,1 0 0,6 18 0,-6-26 0,0 1 0,0-1 0,1 0 0,0 1 0,0-1 0,1-1 0,0 1 0,-1 0 0,1-1 0,1 0 0,-1 0 0,1 0 0,-1 0 0,1-1 0,0 0 0,0 0 0,1 0 0,-1 0 0,1-1 0,7 2 0,-1 0 0,0-1 0,0 0 0,0-1 0,0 0 0,1-1 0,-1 0 0,0-1 0,25-3 0,-22 0 0,-1 0 0,1-1 0,-1-1 0,1 0 0,-1-1 0,-1 0 0,1-1 0,-1-1 0,0 0 0,14-12 0,-18 13 0,1 0 0,20-9 0,-20 11 0,0 0 0,-1-1 0,16-12 0,-25 18 0,7-6 0,0 1 0,-1-1 0,0 0 0,0-1 0,-1 1 0,0-1 0,0 0 0,0-1 0,-1 1 0,5-11 0,17-44 0,-17 43 0,-1 0 0,7-23 0,-10 27 0,-3 12 0,-1 0 0,0 1 0,-1-1 0,1 0 0,0 0 0,-1 0 0,1-4 0,2 0 0,-3 7 0,0 0 0,-1 0 0,1 0 0,0 0 0,0 0 0,0 0 0,0 0 0,0 0 0,0 0 0,0 0 0,0 0 0,0 0 0,0 0 0,-1 0 0,1 0 0,0-1 0,0 1 0,0 0 0,0 0 0,0 0 0,0 0 0,0 0 0,0 0 0,0 0 0,0 0 0,0 0 0,0 0 0,0 0 0,0 0 0,-1 0 0,1-1 0,0 1 0,0 0 0,0 0 0,0 0 0,0 0 0,0 0 0,0 0 0,0 0 0,0 0 0,0 0 0,0-1 0,0 1 0,-9 34 0,0-9 0,1-1 0,1 1 0,2 1 0,0-1 0,-2 38 0,8-51 0,-1-1 0,2 0 0,0 0 0,0 0 0,1 0 0,0 0 0,0 0 0,11 19 0,-12-27 0,-1 0 0,1 0 0,0 0 0,0-1 0,0 1 0,1-1 0,-1 1 0,1-1 0,-1 0 0,1 0 0,0 0 0,0 0 0,0-1 0,0 1 0,0-1 0,0 1 0,0-1 0,1 0 0,-1-1 0,0 1 0,4 0 0,-3 0 0,0-1 0,1 0 0,-1 0 0,0 0 0,0 0 0,0-1 0,0 0 0,0 1 0,0-2 0,0 1 0,0 0 0,-1-1 0,1 1 0,0-1 0,-1 0 0,7-5 0,18-17 0,-2-1 0,-1 0 0,-1-2 0,21-31 0,-19 20 0,-3-1 0,-1-1 0,-1-2 0,-3 0 0,-2 0 0,-1-2 0,10-51 0,-14 42 0,-3 0 0,3-77 0,-21 65 0,2-6 0,4 21 0,-3 190 0,-30 175 0,15-152 0,5-40 0,-54 206 0,54-281 0,-29 61 0,37-90 0,-1-1 0,-1 1 0,-1-2 0,-21 27 0,25-38 0,1 1 0,-1-1 0,-16 10 0,-2 1 0,23-15 0,1 0 0,-2 0 0,1 0 0,0-1 0,0 1 0,-6 1 0,8-3 0,0 0 0,0 1 0,0-1 0,0 0 0,0 0 0,0 0 0,0 0 0,0 0 0,0 0 0,0 0 0,0 0 0,0 0 0,0 0 0,0-1 0,0 1 0,0 0 0,0-1 0,0 1 0,1-1 0,-1 1 0,0-1 0,0 1 0,0-1 0,0 0 0,1 1 0,-1-1 0,0-1 0,1 1 0,0-1 0,0 0 0,1 0 0,-1 1 0,0-1 0,1 0 0,0 1 0,-1-1 0,1 1 0,1-3 0,1-3 0,3-8 0,1 0 0,0 1 0,1-1 0,1 2 0,0-1 0,1 1 0,0 1 0,16-15 0,13-10 0,52-36 0,-27 24 0,4-1 0,-46 36 0,-2-1 0,1-1 0,26-28 0,-25 19 0,0-2 0,-2 0 0,-1-1 0,-1-1 0,-2-1 0,20-49 0,-28 61 0,1 1 0,18-27 0,7-14 0,-27 41 0,-4 10 0,0 0 0,0 0 0,1 1 0,-1 0 0,8-10 0,-15 24 0,0 0 0,1 0 0,0 0 0,0 0 0,1 0 0,-2 14 0,-3 5 0,-5 12 0,5-21 0,2 0 0,0 0 0,-2 22 0,5-21 0,0-3 0,0 1 0,1 0 0,3 29 0,-1-41 0,0 0 0,0 0 0,0 0 0,1 0 0,0 0 0,0 0 0,0-1 0,0 1 0,1-1 0,0 1 0,0-1 0,0 0 0,0 0 0,1 0 0,0-1 0,6 6 0,-6-5 0,1-1 0,-1 0 0,0 0 0,1-1 0,0 1 0,-1-1 0,1 0 0,0 0 0,0 0 0,1-1 0,-1 0 0,0 0 0,0 0 0,1-1 0,-1 0 0,0 0 0,0 0 0,1 0 0,-1-1 0,0 0 0,0 0 0,0 0 0,8-4 0,6-4 0,-1 0 0,0-2 0,0 0 0,-2-1 0,23-20 0,-7 6 0,88-77 0,-107 94 0,1 1 0,-1 0 0,21-8 0,6-2 0,-34 15 0,1 1 0,0-1 0,0 2 0,-1-1 0,1 1 0,1 0 0,-1 0 0,0 1 0,0 0 0,9 1 0,4-1 0,-20 0 0,0 0 0,-1 0 0,1 0 0,0 0 0,0 0 0,0 0 0,0 0 0,0 0 0,0 0 0,0 0 0,0 0 0,0 0 0,0 0 0,0 0 0,0 0 0,0 0 0,-1 0 0,1 0 0,0 0 0,0 0 0,0 0 0,0 1 0,0-1 0,0 0 0,0 0 0,0 0 0,0 0 0,0 0 0,0 0 0,0 0 0,0 0 0,0 0 0,0 0 0,0 0 0,0 0 0,0 0 0,0 1 0,0-1 0,0 0 0,0 0 0,0 0 0,0 0 0,0 0 0,0 0 0,0 0 0,0 0 0,0 0 0,0 0 0,0 0 0,0 0 0,0 1 0,0-1 0,0 0 0,0 0 0,0 0 0,0 0 0,0 0 0,0 0 0,0 0 0,0 0 0,1 0 0,-13 3 0,-5-5 0,0 1 0,-35 4 0,47-3 0,-1 1 0,1 0 0,0 0 0,-1 1 0,1-1 0,0 1 0,0 0 0,0 0 0,1 1 0,-1 0 0,0 0 0,1 0 0,0 0 0,-5 5 0,1 0 0,6-6 0,-1 1 0,1-1 0,0 0 0,0 1 0,0 0 0,0-1 0,0 1 0,0 0 0,1 0 0,-1 0 0,1 0 0,0 0 0,0 1 0,0-1 0,1 0 0,-1 0 0,0 5 0,1-5 0,0 0 0,0 0 0,-1 1 0,1-1 0,0 0 0,1 0 0,-1 0 0,1 0 0,-1 0 0,1 1 0,0-1 0,0 0 0,0 0 0,0-1 0,1 1 0,-1 0 0,1 0 0,0-1 0,0 1 0,0-1 0,0 1 0,4 3 0,-2-3 0,0 0 0,1-1 0,-1 1 0,1-1 0,0 0 0,-1 0 0,1 0 0,0-1 0,9 2 0,49 2 0,-20-3 0,20-2 0,-50-1 0,0 1 0,0 0 0,1 1 0,12 2 0,-12-1 0,3 2 0,-19-10 794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2:40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29 19703,'0'0'2904,"60"-24"-2632,-42 24-112,-6-4 8,-8 8-56,-4-2 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2:41.1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1 121 17183,'0'0'2176,"60"-69"-1696,-21 49 0,9 0-296,0 8-8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2:48.1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1376 8840,'0'0'8453,"12"-10"-8056,37-31 322,-2-3-1,49-58 1,-72 72-385,0 1 163,-1-2 0,-1 0 0,27-52-1,-30 42 1189,24-75 0,-37 94 3002,1 30-4223,0 1-1,0 0 1,7 17-1,-4-10-189,-1 1-202,-1 1-1,-1 0 0,-1 0 0,7 29 1,2 6-22,-3-21-50,1-1 0,19 31 0,-10-19 0,-18-36 0,1 0 0,-1 0 0,1-1 0,0 0 0,0 0 0,1 0 0,0 0 0,0-1 0,0 0 0,1 0 0,-1-1 0,1 0 0,0 0 0,0 0 0,1-1 0,-1 0 0,1-1 0,0 0 0,-1 0 0,1 0 0,0-1 0,0 0 0,0-1 0,0 1 0,9-2 0,21 0 0,59-10 0,-81 7 0,0 0 0,0 0 0,-1-1 0,0-1 0,0-1 0,21-12 0,-24 11 0,0 1 0,-1-1 0,0-1 0,0 0 0,-1-1 0,11-12 0,-17 17 0,-1-1 0,1 1 0,-1-1 0,0 1 0,-1-1 0,1 0 0,-1 0 0,0 0 0,-1 0 0,1-1 0,-1 1 0,-1 0 0,1-1 0,-1 1 0,0 0 0,-1-9 0,0 7 0,0 1 0,-1-1 0,0 0 0,0 1 0,0 0 0,-1 0 0,0-1 0,0 1 0,-1 1 0,0-1 0,0 1 0,-1-1 0,-7-7 0,7 10 0,0 0 0,0 0 0,0 0 0,0 0 0,-1 1 0,0 0 0,1 0 0,-1 0 0,0 1 0,-1 0 0,1 0 0,0 1 0,-1-1 0,1 2 0,0-1 0,-11 0 0,13 2 0,0-1 0,0 1 0,1-1 0,-1 1 0,0 0 0,0 1 0,0-1 0,1 0 0,-1 1 0,1 0 0,-1 0 0,1 0 0,0 1 0,0-1 0,0 1 0,0-1 0,0 1 0,0 0 0,1 0 0,-1 0 0,1 1 0,0-1 0,-3 7 0,2-3 0,0 0 0,0-1 0,1 1 0,0 0 0,0 0 0,1 0 0,0 0 0,0 1 0,1-1 0,0 0 0,0 0 0,2 10 0,2 6 0,2 0 0,0-1 0,13 30 0,-14-41 0,1 0 0,0 0 0,0-1 0,1 0 0,0 0 0,1-1 0,0 0 0,12 10 0,-7-8 0,1 2 0,1 0 0,0-2 0,33 20 0,-43-29 0,0 0 0,0 0 0,0 0 0,0 0 0,0-1 0,0 0 0,0 0 0,0 0 0,1-1 0,-1 0 0,0 0 0,1 0 0,-1-1 0,0 1 0,0-1 0,0 0 0,1-1 0,-1 1 0,6-4 0,1-1 0,-1-1 0,0 0 0,0-1 0,0 0 0,-1-1 0,0 0 0,0-1 0,-1 0 0,13-19 0,-2-2 0,-1 0 0,20-46 0,-21 40 0,-3 0 0,-1-1 0,11-49 0,-17 54 0,23-59 0,-27 82 0,-4 9 0,0 0 0,1 0 0,-1 0 0,0 0 0,1 0 0,-1 1 0,1-1 0,-1 0 0,1 0 0,0 1 0,-1-1 0,1 0 0,0 1 0,-1-1 0,1 1 0,0-1 0,0 1 0,0-1 0,0 1 0,-1-1 0,1 1 0,0 0 0,0 0 0,0-1 0,0 1 0,0 0 0,0 0 0,0 0 0,0 0 0,0 0 0,-1 0 0,1 0 0,0 0 0,0 1 0,0-1 0,0 0 0,0 0 0,0 1 0,0-1 0,0 1 0,1 0 0,3 2 0,0-1 0,0 2 0,0-1 0,-1 1 0,7 5 0,-1 2 0,0 0 0,-1 1 0,-1 0 0,0 0 0,0 1 0,-1 0 0,-1 1 0,0-1 0,-1 1 0,0 0 0,-2 0 0,5 24 0,-4-2 0,0 1 0,-3 0 0,-5 70 0,3-100 0,0-1 0,0 0 0,0 0 0,0 0 0,-1 0 0,0 0 0,0 0 0,-1 0 0,0 0 0,0-1 0,0 0 0,-1 1 0,1-1 0,-8 7 0,7-9 0,1 0 0,-1 0 0,0-1 0,0 1 0,0-1 0,0 0 0,0 0 0,-1-1 0,1 1 0,0-1 0,-1 0 0,0 0 0,1 0 0,-1-1 0,1 1 0,-1-1 0,0 0 0,1-1 0,-1 1 0,-4-2 0,-2-1 0,0 0 0,1 0 0,-1-1 0,1 0 0,0-1 0,0-1 0,1 1 0,-1-1 0,-7-8 0,-14-11 0,-30-35 0,37 36 0,23 23 0,0 0 0,0 0 0,0 1 0,0-2 0,0 1 0,0 0 0,0 0 0,0 0 0,0 0 0,1 0 0,-1-1 0,0 1 0,0-3 0,17 6 0,2 2 0,1 0 0,0 1 0,-1 1 0,0 1 0,24 12 0,-22-10 0,0 0 0,0-1 0,32 7 0,-42-13 0,0-1 0,0 1 0,0-2 0,0 0 0,0 0 0,0 0 0,0-2 0,0 1 0,0-1 0,0 0 0,0-1 0,-1-1 0,1 1 0,-1-1 0,0-1 0,0 0 0,-1 0 0,1 0 0,-1-1 0,0-1 0,-1 1 0,1-1 0,-1-1 0,10-13 0,11-21 0,29-55 0,-47 75 0,-8 16 0,0 0 0,1 1 0,0-1 0,0 1 0,1 0 0,-1-1 0,5-3 0,-1-3 0,-6 14 0,-1 9 0,8 119 0,-8-100 0,5 37 0,-4-57 0,1-1 0,0 0 0,1 0 0,0 0 0,0-1 0,0 1 0,1-1 0,7 10 0,-7-11 0,0-1 0,1 1 0,0-1 0,0 0 0,1 0 0,8 6 0,-11-10 0,-1 0 0,1-1 0,0 0 0,0 1 0,0-1 0,-1 0 0,1 0 0,0-1 0,0 1 0,0-1 0,1 1 0,-1-1 0,0 0 0,0 0 0,0 0 0,0-1 0,0 1 0,0-1 0,6-2 0,-1 0 0,1 0 0,-1-1 0,0 0 0,0-1 0,0 0 0,-1 0 0,1-1 0,-1 0 0,-1 0 0,1-1 0,-1 1 0,7-11 0,7-11 0,30-60 0,-40 70 0,12-29 0,-1 0 0,15-58 0,-33 97 0,-1 1 0,2-1 0,-1 1 0,1 0 0,0 0 0,1 0 0,9-11 0,-14 18 0,1 0 0,0 0 0,-1 0 0,1 0 0,-1 0 0,1 0 0,-1 0 0,1 0 0,0 0 0,-1 0 0,1 0 0,-1 0 0,1 0 0,-1 0 0,1 0 0,-1 1 0,1-1 0,-1 0 0,1 0 0,-1 1 0,1-1 0,-1 0 0,1 1 0,-1-1 0,0 1 0,1-1 0,-1 0 0,0 1 0,1-1 0,-1 1 0,1 0 0,13 18 0,-3 0 0,-2 0 0,0 1 0,-1 0 0,-2 1 0,0-1 0,0 1 0,-2 1 0,3 41 0,-7-49 0,1 0 0,-2 0 0,0 0 0,0-1 0,-7 25 0,7-33 0,-1 0 0,1 0 0,-1-1 0,0 1 0,0-1 0,-1 0 0,1 0 0,-1 1 0,0-2 0,0 1 0,0 0 0,-1 0 0,1-1 0,-1 0 0,0 0 0,0 0 0,0 0 0,0-1 0,-9 4 0,6-3 0,-1-2 0,1 1 0,-1-1 0,0 0 0,1-1 0,-1 0 0,0 0 0,0-1 0,1 0 0,-1 0 0,1 0 0,-1-1 0,-13-6 0,9 4 0,0-2 0,0 1 0,1-2 0,0 0 0,0 0 0,1-1 0,-16-14 0,25 21 0,-1 0 0,1 0 0,0 0 0,0 0 0,-1-1 0,1 1 0,0 0 0,0-1 0,0 1 0,1-1 0,-1 1 0,0-1 0,0 0 0,1 1 0,-1-1 0,1 0 0,0 1 0,-1-3 0,1 4 0,0-1 0,1 0 0,-1 1 0,0-1 0,1 1 0,-1-1 0,0 1 0,1-1 0,-1 1 0,1-1 0,-1 1 0,0 0 0,1-1 0,-1 1 0,1-1 0,0 1 0,-1 0 0,1 0 0,0-1 0,23-5 0,36 2 0,1 3 0,69 7 0,-87-4 0,-24-1 0,1-1 0,-1-1 0,0-1 0,1-1 0,-1-1 0,0 0 0,-1-1 0,1-1 0,-1-1 0,0-1 0,25-14 0,-14 5 0,35-26 0,-52 33 0,0-1 0,-1 0 0,0-1 0,-1 0 0,10-14 0,2-7 0,-2-1 0,-2-1 0,-1-1 0,-1 0 0,-3-2 0,0 1 0,6-41 0,-3 8 0,-2-1 0,5-105 0,-16 129 0,-2 32 0,0 0 0,0 0 0,-2 0 0,0 1 0,0-1 0,-2 0 0,-3-15 0,6 30 0,0-1 0,-1 1 0,1-1 0,0 0 0,0 1 0,0-1 0,0 1 0,-1-1 0,1 1 0,0-1 0,0 1 0,-1-1 0,1 1 0,0-1 0,-1 1 0,1 0 0,-1-1 0,1 1 0,0 0 0,-1-1 0,1 1 0,-1 0 0,1-1 0,-1 1 0,1 0 0,-1 0 0,1 0 0,-1-1 0,0 1 0,1 0 0,-1 0 0,1 0 0,-1 0 0,0 0 0,-1 1 0,1-1 0,-1 1 0,1 0 0,0 0 0,-1-1 0,1 1 0,0 0 0,-1 0 0,1 1 0,0-1 0,-2 3 0,-25 39 0,28-42 0,-14 27 0,1 0 0,2 1 0,1 0 0,-9 46 0,-13 128 0,13 37 0,16-182 0,3-32 0,0 0 0,2-1 0,1 1 0,0-1 0,2 0 0,1 0 0,15 39 0,-13-45 0,-4-9 0,0 0 0,1 0 0,0 0 0,13 17 0,-16-25 0,0 0 0,0 0 0,0-1 0,0 1 0,1-1 0,-1 1 0,0-1 0,1 0 0,-1 0 0,1 0 0,-1 0 0,1-1 0,-1 1 0,1-1 0,0 1 0,-1-1 0,1 0 0,0 0 0,-1 0 0,1 0 0,0 0 0,-1-1 0,1 1 0,-1-1 0,1 0 0,-1 0 0,1 0 0,2-1 0,9-5 0,0 0 0,0-1 0,19-15 0,-17 12 0,-1 1 0,0-1 0,-1 0 0,-1 0 0,0-2 0,-1 1 0,13-18 0,0-4 0,33-59 0,-42 59 0,13-38 0,-19 44 0,-10 27 0,0 1 0,0-1 0,0 1 0,0-1 0,0 0 0,1 1 0,-1-1 0,0 1 0,0-1 0,1 1 0,-1-1 0,0 1 0,1-1 0,-1 1 0,0-1 0,1 1 0,-1 0 0,1-1 0,-1 1 0,1 0 0,0-1 0,2 4 0,17 143 0,-10-24 0,-9-117 0,-1 1 0,1-1 0,1 0 0,-1 0 0,1 0 0,0 0 0,0 0 0,4 6 0,-2-5 0,7 8 0,-10-14 0,0 1 0,-1-1 0,1 0 0,0 0 0,-1 0 0,1 0 0,0 0 0,-1 0 0,1 0 0,0 0 0,0 0 0,-1 0 0,1 0 0,0 0 0,-1 0 0,1-1 0,0 1 0,-1 0 0,1 0 0,0-1 0,-1 1 0,1 0 0,-1-1 0,1 1 0,-1-1 0,2 0 0,9-8 0,-1-1 0,1 0 0,-2 0 0,1-1 0,-1 0 0,-1-1 0,9-16 0,41-95 0,-31 59 0,-20 51 0,1 0 0,12-17 0,-13 21 0,0-1 0,-1 0 0,0 0 0,-1 0 0,6-14 0,0 4 0,-5 12 0,-13 40 0,3-11 0,-2 8 0,1 0 0,-1 46 0,4-53 0,2-16 0,-1 0 0,1-1 0,0 1 0,0 0 0,1 9 0,3 21 0,-4-27 0,1-1 0,0 0 0,0 1 0,5 12 0,-5-17 0,1-1 0,-1 1 0,1-1 0,0 1 0,0-1 0,1 0 0,2 4 0,-4-7 0,-1 1 0,1-1 0,-1 0 0,1 0 0,-1 1 0,1-1 0,-1 0 0,1 0 0,-1 1 0,1-1 0,-1 0 0,1 0 0,-1 0 0,1 0 0,-1 0 0,1 0 0,-1 0 0,1 0 0,0 0 0,-1 0 0,1 0 0,-1 0 0,1 0 0,-1-1 0,1 1 0,-1 0 0,1 0 0,-1 0 0,1-1 0,-1 1 0,1 0 0,-1-1 0,0 1 0,1 0 0,-1-1 0,1 0 0,13-17 0,-1-9 0,-1-1 0,-1 0 0,14-55 0,-2 5 0,-7 32 0,-14 42 0,-2 3 0,0 1 0,0-1 0,0 1 0,0-1 0,0 0 0,0 1 0,1-1 0,-1 0 0,0 1 0,0-1 0,1 1 0,-1-1 0,1 1 0,-1-1 0,0 1 0,1-1 0,-1 1 0,1-1 0,-1 1 0,1 0 0,-1-1 0,1 1 0,-1 0 0,1-1 0,0 1 0,-1 0 0,1 0 0,-1-1 0,1 1 0,0 0 0,-1 0 0,1 0 0,0 0 0,-1 0 0,1 0 0,0 0 0,-1 0 0,1 0 0,-1 0 0,1 0 0,0 1 0,-1-1 0,1 0 0,0 0 0,-1 1 0,1-1 0,-1 0 0,1 1 0,-1-1 0,2 1 0,13 9 0,2-2 0,-1 1 0,1-2 0,0 0 0,1-1 0,-1-1 0,24 3 0,-20-5 0,0-1 0,0-2 0,0 0 0,40-6 0,-52 3 0,0-1 0,0 0 0,-1 0 0,0-1 0,0 0 0,0-1 0,0 0 0,8-8 0,-2 2 0,-13 11 0,1 0 0,-1-1 0,1 0 0,-1 1 0,1-1 0,-1 0 0,0 1 0,0-1 0,1-3 0,5-6 0,-22 75 0,4-29 0,2 1 0,1 0 0,-3 40 0,10-67 0,1 0 0,1 0 0,0-1 0,3 15 0,0 6 0,-3-28 0,-1 1 0,0 0 0,0-1 0,1 1 0,-1 0 0,1-1 0,-1 1 0,1-1 0,0 1 0,-1 0 0,1-1 0,0 0 0,0 1 0,0-1 0,0 0 0,1 1 0,-1-1 0,0 0 0,0 0 0,1 0 0,1 1 0,-1-1 0,1 0 0,0 0 0,-1 0 0,1 0 0,0-1 0,0 1 0,-1-1 0,1 0 0,0 0 0,0 0 0,4-1 0,3 0 0,-1-1 0,0 0 0,1-1 0,-1 0 0,0-1 0,12-6 0,-5-1 0,1 0 0,-2 0 0,0-2 0,21-22 0,50-64 0,-56 62 0,25-34 0,87-145 0,-115 163 0,-2-1 0,-2-2 0,-3 0 0,14-60 0,-31 104 0,0 0 0,-1 0 0,-1-1 0,1 1 0,-2 0 0,0-1 0,0 1 0,-1 0 0,-1-1 0,0 1 0,-1 0 0,-4-14 0,6 25 0,1 0 0,-1-1 0,1 1 0,-1 0 0,1 0 0,-1-1 0,0 1 0,0 0 0,0 0 0,0 0 0,0 0 0,0 0 0,0 0 0,0 0 0,0 0 0,0 1 0,0-1 0,-1 0 0,1 1 0,0-1 0,0 1 0,-1-1 0,-2 0 0,2 1 0,-1 0 0,1 1 0,0-1 0,-1 0 0,1 1 0,0 0 0,0-1 0,-1 1 0,1 0 0,0 0 0,0 0 0,-4 3 0,-5 4 0,1 0 0,0 1 0,-16 18 0,25-25 0,-7 7 0,1 1 0,0 1 0,0-1 0,1 1 0,1 1 0,-9 22 0,-15 77 0,16-54 0,-5 28 0,-9 121 0,27-206 0,-4 29 0,2-21 0,1 1 0,0-1 0,0 0 0,1 0 0,0 1 0,1-1 0,0 0 0,3 13 0,0-7 0,0-1 0,9 17 0,-6-17 0,0 0 0,11 15 0,-7-11 0,-9-13 0,0 0 0,0-1 0,0 0 0,1 0 0,-1 1 0,1-1 0,5 4 0,31 34 0,-35-38 0,1-1 0,-1 0 0,1 0 0,0 0 0,0-1 0,-1 1 0,1-1 0,0 0 0,0 0 0,0-1 0,0 0 0,1 0 0,-1 0 0,0 0 0,0-1 0,0 0 0,0 0 0,7-2 0,0-1 0,0 0 0,1 0 0,-2-1 0,1-1 0,-1 0 0,16-11 0,6-10 0,-2-2 0,33-38 0,-57 59 0,-4 4 0,0 0 0,0 0 0,-1 0 0,0-1 0,3-4 0,-3 5 0,0 0 0,0 0 0,0 0 0,0 0 0,1 0 0,3-3 0,-4 8 0,0 7 0,-1 20 0,-4 31 0,-6-1 0,5-41 0,1 1 0,1-1 0,0 1 0,2 28 0,0-45 0,0 1 0,0-1 0,0 0 0,0 0 0,0 0 0,0 0 0,0 0 0,1 0 0,-1 1 0,0-1 0,1 0 0,-1 0 0,1 0 0,-1 0 0,1 0 0,-1 0 0,1 0 0,0-1 0,0 1 0,-1 0 0,1 0 0,0 0 0,0-1 0,0 1 0,0 0 0,0-1 0,0 1 0,0-1 0,0 1 0,0-1 0,0 1 0,0-1 0,0 0 0,0 0 0,0 1 0,0-1 0,0 0 0,1 0 0,-1 0 0,0 0 0,0 0 0,0 0 0,0-1 0,0 1 0,0 0 0,0-1 0,1 1 0,-1 0 0,1-2 0,8-3 0,0 0 0,-1 0 0,0-1 0,11-9 0,-8 6 0,109-80 0,-120 89 0,-1-1 0,1 0 0,0 1 0,0-1 0,0 0 0,-1 1 0,1-1 0,0 1 0,0-1 0,0 1 0,0 0 0,0-1 0,0 1 0,0 0 0,0 0 0,0-1 0,0 1 0,0 0 0,0 0 0,0 0 0,0 0 0,0 0 0,0 1 0,0-1 0,0 0 0,0 0 0,0 1 0,0-1 0,0 1 0,0-1 0,0 1 0,0-1 0,0 1 0,1 0 0,-1 1 0,0 0 0,0 0 0,0 0 0,0 0 0,0 0 0,0 0 0,0 0 0,-1 0 0,1 1 0,-1-1 0,1 0 0,-1 0 0,0 1 0,0-1 0,0 3 0,-3 24 0,0 0 0,-2 0 0,-2 0 0,0 0 0,-2-1 0,-19 42 0,-91 156 0,112-215 0,-12 19 0,-1-1 0,-1-1 0,-2 0 0,-42 39 0,60-62 0,0-1 0,0 0 0,0 0 0,0-1 0,-1 0 0,0 0 0,1 0 0,-1 0 0,0-1 0,0 0 0,-1 0 0,1-1 0,-13 2 0,16-3 0,0 0 0,-1-1 0,1 1 0,0-1 0,-1 1 0,1-1 0,0 0 0,0 0 0,0-1 0,0 1 0,0 0 0,0-1 0,0 0 0,0 0 0,0 0 0,1 0 0,-1 0 0,1-1 0,0 1 0,0-1 0,-1 1 0,2-1 0,-1 0 0,0 0 0,0 0 0,1 0 0,0 0 0,-2-4 0,0-1 0,0 0 0,0-1 0,1 0 0,0 0 0,1 1 0,-1-1 0,2 0 0,-1 0 0,1 0 0,1 0 0,-1 0 0,2 0 0,-1 0 0,1 0 0,1 0 0,-1 1 0,1-1 0,1 1 0,0 0 0,0 0 0,0 0 0,9-10 0,-3 5 0,0 1 0,1 0 0,1 1 0,0 0 0,0 0 0,1 1 0,1 1 0,-1 0 0,1 1 0,1 0 0,0 2 0,28-10 0,-21 9 0,20-5 0,60-10 0,-83 20 0,-11 1 0,0 1 0,-1-1 0,1-1 0,0 1 0,-1-1 0,1-1 0,-1 1 0,10-6 0,-17 8 0,0 0 0,0 0 0,1 0 0,-1 0 0,0 0 0,0 0 0,0 0 0,0-1 0,0 1 0,0 0 0,0 0 0,0 0 0,0 0 0,0 0 0,0 0 0,0 0 0,1-1 0,-1 1 0,0 0 0,0 0 0,0 0 0,0 0 0,0 0 0,0 0 0,0-1 0,0 1 0,0 0 0,0 0 0,0 0 0,0 0 0,-1 0 0,1 0 0,0-1 0,0 1 0,0 0 0,0 0 0,0 0 0,0 0 0,0 0 0,0 0 0,0 0 0,0-1 0,0 1 0,0 0 0,-1 0 0,1 0 0,0 0 0,0 0 0,0 0 0,0 0 0,0 0 0,0 0 0,-1 0 0,1 0 0,0 0 0,0 0 0,0 0 0,0 0 0,0 0 0,0 0 0,-1 0 0,1 0 0,0 0 0,0 0 0,0 0 0,0 0 0,0 0 0,-1 0 0,-13-2 0,11 2 0,-110-21 864,98 17-2485,0 0-1,-20-9 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2:48.6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14064,'0'0'4095,"15"-1"-3252,47 1 368,78 10 1,146 31 1874,-10-9 731,-267-31-3349,0-1 0,0 1 0,0-2 0,0 0 0,0 0-1,0 0 1,0-1 0,15-6 0,-24 8-462,1 0-1,-1 0 1,0-1 0,0 1-1,0 0 1,1 0-1,-1-1 1,0 1 0,0 0-1,0-1 1,1 1 0,-1 0-1,0-1 1,0 1 0,0 0-1,0-1 1,0 1-1,0-1 1,0 1 0,0 0-1,0-1 1,0 1 0,0 0-1,0-1 1,0 1 0,0 0-1,0-1 1,-1 1-1,1 0 1,0-1 0,0 1-1,0 0 1,0-1 0,-1 1-1,1 0 1,0-1-1,0 1 1,-1 0 0,1 0-1,-1-1 1,-10-11-17,-3 7-4016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2:49.4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11760,'0'0'20378,"9"-1"-19857,3-1-567,7 0 148,3 1-4021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2:55.3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14 633 3312,'0'0'1653,"0"-11"-1298,-7-99 878,2 38 63,3-80 0,4 70-384,-2 49-288,2-1 1,0 1-1,13-57 0,-6 74-1570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2:49.9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0 14872,'0'0'6999,"-3"10"-5821,1-1-882,-20 51 1592,14-29 44,7-10 2111,1-21-4040,0 0-1,0 0 0,0 0 0,0 0 0,0 0 0,0 0 0,-1 0 0,1 0 1,0 0-1,0 0 0,0-1 0,0 1 0,0 0 0,0 0 0,0 0 1,0 0-1,0 0 0,0 0 0,-1 0 0,1 0 0,0 0 0,0 0 1,0 0-1,0 0 0,0 0 0,0 0 0,0 0 0,0 0 0,0 0 1,-1 0-1,1 0 0,0 0 0,0 0 0,0 0 0,0 0 0,0 0 1,0 0-1,0 0 0,0 0 0,0 0 0,-1 1 0,1-1 0,0 0 0,0 0 1,0 0-1,0 0 0,0 0 0,0 0 0,0 0 0,-5-9-2920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2:50.4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1 153 16783,'0'0'544,"118"-12"208,-29 2 0,14 2-32,16-4-8,4-4 72,6 2 8,4-6 16,-16-1 8,-15 3-56,-9 6 8,-16 4-320,-11 6 8,-11 2-256,-19 0-8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4:3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9144,'0'0'11239,"-6"11"-10956,-3 5-128,1 1 0,1 0 1,0 0-1,-5 24 0,10-31-74,-5 28 430,-6 64 0,12-89-321,1 0 1,-2 0-1,0-1 1,0 1-1,-2-1 1,1 1-1,-6 12 1,9-25-180,-1 0 0,1 0 0,0 0 0,0 0 0,0 0 1,0 0-1,0 1 0,0-1 0,0 0 0,0 0 1,0 0-1,0 0 0,0 0 0,0 0 0,0 0 0,0 1 1,0-1-1,0 0 0,0 0 0,0 0 0,0 0 1,0 0-1,0 1 0,0-1 0,0 0 0,0 0 0,0 0 1,0 0-1,0 0 0,0 0 0,0 0 0,0 1 1,1-1-1,-1 0 0,0 0 0,0 0 0,0 0 0,0 0 1,0 0-1,0 0 0,0 0 0,0 0 0,1 0 0,-1 0 1,0 0-1,0 1 0,0-1 0,0 0 0,0 0 1,0 0-1,1 0 0,-1 0 0,0 0 0,0 0 0,0 0 1,0 0-1,0 0 0,0 0 0,1-1 0,13-2 245,15-8-92,10-10 31,-25 12-127,0 2 0,0 0-1,1 1 1,-1 0 0,20-4 0,-19 7-21,1 1 0,-1 0 0,1 1 0,0 1 0,-1 1 0,1 0 0,-1 1 0,21 4 1,-32-4-35,1 0 1,0 0-1,-1 0 1,0 0-1,1 1 1,-1-1-1,0 1 1,0 0 0,-1 1-1,1-1 1,0 0-1,-1 1 1,0 0-1,0 0 1,0 0-1,-1 0 1,1 1 0,-1-1-1,0 1 1,0-1-1,0 1 1,1 5-1,0 3 35,0 0-1,0 0 0,-1 0 1,-1 0-1,0 0 0,-1 0 1,-1 17-1,0-24-4,-1-1 0,1 1 1,-1 0-1,0 0 0,0-1 0,-1 1 0,0-1 0,1 0 0,-2 0 0,1 0 1,-1 0-1,0 0 0,0-1 0,0 0 0,0 1 0,-1-2 0,0 1 0,1 0 1,-2-1-1,1 0 0,0 0 0,0-1 0,-1 1 0,0-1 0,1 0 0,-1-1 1,0 1-1,-10 0 0,-50-2 307,37-1-73,-52 6 0,47-3-57,28-2-150,-1 0 0,1 1 0,0-1 0,-1 1 0,1 0 0,0 1 0,-10 3 0,-2-3 115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4:35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10248,'0'0'10707,"11"-9"-10327,13-8 10,1 1-1,30-15 0,-37 24-106,0 0 0,0 1 0,0 1 0,1 1-1,22-3 1,-2 4 514,60 2 0,-88 2-581,0 0-1,0 1 1,0 1 0,0 0 0,19 8 0,50 28 1267,-72-34-1269,-7-4-173,-1 0 0,1-1-1,0 1 1,-1 0-1,1-1 1,0 1-1,0-1 1,0 1-1,-1-1 1,1 1 0,0-1-1,0 0 1,0 1-1,0-1 1,0 0-1,0 0 1,0 0 0,0 0-1,0 0 1,0 0-1,-1 0 1,1 0-1,0 0 1,2 0-1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4:3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48 11760,'0'0'8033,"-6"11"-7424,-5 5-339,-20 37 1309,32-53-1494,-1 0 0,0 1 0,0-1 0,1 0 0,-1 0 0,0 0 0,1 1 0,-1-1 0,0 0 0,1 0 0,-1 0 0,0 0 0,1 0 0,-1 0 0,1 0 0,-1 0 0,0 0 0,1 0 0,-1 0 0,0 0 0,1 0 0,-1 0 0,1 0 0,-1 0 0,0 0 0,1 0 0,-1 0 0,0 0 0,1-1 0,-1 1 0,0 0 0,1 0 0,-1 0 0,1-1 0,16-5 354,10-16 500,-26 20-845,1 1-1,-1 0 1,0-1 0,0 0-1,1 1 1,-1-1-1,0 0 1,0 0-1,0 1 1,-1-1-1,1 0 1,0 0-1,-1 0 1,1-4 650,-13 28 200,10-18-803,0 1 1,1-1-1,-1 0 1,1 1 0,0-1-1,0 1 1,0-1-1,0 1 1,1-1-1,0 8 1,0-11 122,-3-9 1,1-4-258,1 0-1,0 0 0,1 0 0,0 0 1,1 0-1,3-20 0,3-5-4226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4:3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5 9648,'0'0'10262,"-11"-1"-9854,-39-2 25,41 3-227,1 1-1,-1 0 0,1 1 1,0 0-1,0 0 0,0 1 1,0 0-1,0 0 0,0 0 1,1 1-1,0 1 0,0-1 1,-12 11-1,5-6 175,-2 4 134,0 1 0,1 0 0,1 1 0,-20 26 1,28-31-397,0 1 0,0-1 1,1 1-1,1 1 0,0-1 1,0 1-1,1-1 0,1 1 1,-2 14-1,-1-1 48,0 2 75,1 0 0,1 0 0,1 53-1,3-68-145,0 1-1,1-1 0,0 0 0,1 0 0,0 0 1,1 0-1,1-1 0,0 1 0,0-1 1,14 20-1,-16-27-60,1 0 0,-1 0 0,1-1 0,-1 0 0,1 0 0,0 0 0,0 0 0,0-1 0,1 1 0,-1-1 0,1 0 1,-1 0-1,1-1 0,-1 1 0,1-1 0,0 0 0,0 0 0,0-1 0,0 0 0,0 1 0,0-2 0,-1 1 0,1 0 0,0-1 0,0 0 0,7-2 0,-2 0 39,0 0-1,0-1 0,0 0 0,-1-1 1,0 0-1,0 0 0,0-1 0,0 0 1,-1 0-1,0-1 0,10-10 0,-16 14-63,2-1 62,-1 1-1,0-1 1,0 0 0,0 0-1,0-1 1,-1 1 0,4-8-1,-6 10-50,0 0 0,0 0-1,0 0 1,0 1 0,0-1-1,0 0 1,0 0 0,-1 0 0,1 0-1,0 0 1,-1 1 0,0-1-1,1 0 1,-1 0 0,0 1-1,0-1 1,0 0 0,0 1 0,-1-1-1,1 1 1,0 0 0,0-1-1,-3-1 1,2 0-20,0 1 0,0 0 0,-1 0 0,1 0 0,0 0 0,-1 0 0,1 0 0,-1 0 0,0 1 0,0-1 0,1 1 0,-1 0 0,0 0 0,0 0 0,0 0 0,0 1 0,0-1 0,0 1 0,0-1 0,-1 1 0,1 0 0,0 0 0,0 1 0,0-1 0,0 1 0,-3 0 0,0 1 0,-1 0 0,1 0 0,1 1 0,-1 0 0,0 0 0,1 0 0,-1 1 0,1-1 0,0 1 0,0 1 0,1-1 0,-1 1 0,1-1 0,0 1 0,-3 6 0,0-1 0,2 1 0,-1 0 0,2 0 0,-1 1 0,2 0 0,-5 21 0,6-27 297,-2 13 315,4-18-698,0-1 0,0 0 1,0 0-1,0 1 0,0-1 0,0 0 0,1 0 0,-1 1 0,0-1 0,0 0 0,0 0 0,0 1 1,0-1-1,0 0 0,1 0 0,-1 1 0,0-1 0,0 0 0,0 0 0,1 0 0,-1 0 0,0 1 0,0-1 1,0 0-1,1 0 0,-1 0 0,0 0 0,0 0 0,1 0 0,-1 1 0,0-1 0,1 0 0,-1 0 1,0 0-1,0 0 0,1 0 0,-1 0 0,0 0 0,0 0 0,1 0 0,-1 0 0,0-1 0,1 1 0,-1 0 1,0 0-1,0 0 0,1 0 0,-1 0 0,0 0 0,0-1 0,0 1 0,1 0 0,-1 0 0,0 0 0,0 0 1,0-1-1,1 1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4:3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12256,'0'0'11267,"-1"11"-10741,-1 3-335,-1 35 658,3-48-771,1 0 0,-1 0 0,0 0 0,0 0 0,1 0 0,-1 0 0,1 0 0,-1 0 0,1 0 0,-1 0 0,1 0 1,-1 0-1,1 0 0,0-1 0,-1 1 0,1 0 0,0 0 0,0-1 0,0 1 0,0-1 0,0 1 0,-1-1 0,1 1 0,0-1 1,0 1-1,0-1 0,0 0 0,0 0 0,0 1 0,1-1 0,-1 0 0,0 0 0,0 0 0,0 0 0,0 0 0,0 0 1,0 0-1,0-1 0,0 1 0,0 0 0,1-1 0,0 1 12,0-1 1,-1 1-1,1 0 0,0-1 0,-1 1 1,1-1-1,-1 1 0,1-1 1,-1 0-1,1 0 0,-1 1 1,0-1-1,1 0 0,-1 0 0,0-1 1,0 1-1,0 0 0,0 0 1,0 0-1,0-1 0,0 1 1,0-1-1,0 1 0,0-1 0,-1 1 1,1-1-1,0-1 0,-1 2 205,-2 29 1273,9-29-553,-2-2-3303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4:3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99 13464,'0'0'9129,"8"-10"-8772,27-32-2,-31 37-246,1 1 0,-1-1 0,1 1 0,1 0 0,-1 0 0,0 1 0,1 0 1,10-5-1,-13 7-21,0 0 0,0 0 1,0 0-1,0 0 1,0 1-1,1-1 0,-1 1 1,0 0-1,0 0 0,0 0 1,1 0-1,-1 0 0,0 1 1,0 0-1,6 1 1,-7 0-26,1 0 1,-1 0 0,1 0-1,-1 0 1,0 0 0,0 1 0,0-1-1,0 1 1,0 0 0,0-1-1,-1 1 1,1 0 0,-1 0 0,0 0-1,0 0 1,0 0 0,0 0-1,0 0 1,-1 0 0,1 0 0,-1 1-1,0 4 1,0 8 123,0 1 0,-5 31 0,-3-3 48,-1-1 0,-2 0 0,-29 71 0,15-47 23,17-43-110,-1-1 0,-1 0 0,-1-1 0,-1 0-1,-19 26 1,24-32 31,7-16-150,-1 0 0,1 0 0,0 1 0,-1-1-1,1 0 1,-1 0 0,1 0 0,-1 0 0,0 0-1,1 0 1,-1 0 0,-2 2 0,3-3 85,22-7 446,26-13-310,-24 10 207,37-12 1,-52 20-389,1 0 0,-1 0 0,1 1 1,-1 0-1,1 1 0,-1 0 1,17 2-1,-17 0-69,-1 0 0,1 1 0,-1 0 0,9 4 0,5 2 0,-22-9 39,1 0 0,-1 1 0,1-1 0,-1 0 0,1 1 1,-1-1-1,0 0 0,1 1 0,-1-1 0,1 1 0,-1-1 0,0 1 0,1-1 0,-1 1 0,0-1 0,1 1 1,-1-1-1,0 1 0,0-1 0,0 1 0,1-1 0,-1 1 0,0 6-4218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4:5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80 8432,'0'0'4674,"-3"12"-4236,-11 38-17,11-43-267,-1 1 1,0-1-1,0 0 0,0 0 1,-1 0-1,0-1 0,0 1 1,0-1-1,-1-1 0,-7 7 1,7-7-10,1 0 15,-1 0 0,1-1 1,-1 1-1,0-1 0,0-1 1,-8 4-1,12-6-61,-1 0 0,1 0 0,-1 0 0,1-1 0,-1 1 0,1-1 0,-1 0 0,1 1 0,-1-1 0,1 0 1,-1 0-1,1-1 0,-1 1 0,1-1 0,-1 1 0,1-1 0,-1 0 0,1 0 0,-1 0 0,-1-1 0,3 1-68,0 0 0,1 1 0,-1-1 0,1 0 1,-1 0-1,1 0 0,-1 0 0,1 0 0,-1 0 0,1 0 0,0 0 0,0 0 0,0 0 0,-1 0 0,1 0 1,0 0-1,0 0 0,0 0 0,0 0 0,1 0 0,-1 0 0,0 0 0,0 0 0,1 0 0,0-1 0,9-26 248,-5 19-212,1 0 0,0 1 0,0 0 0,1 0 1,0 1-1,0-1 0,1 1 0,0 1 0,0 0 1,1 0-1,0 0 0,0 1 0,0 1 0,0 0 0,1 0 1,0 0-1,11-2 0,-18 6-39,0-1 0,0 0 0,0 1 0,0 0 0,0 0 0,0 0 0,0 0 1,0 0-1,0 1 0,0-1 0,0 1 0,0 0 0,0 0 0,-1 0 0,1 0 0,0 0 0,0 1 0,2 1 0,-2-1 1,0 1-1,-1-1 1,1 1 0,-1 0-1,0 0 1,0 0-1,0 0 1,0 0 0,0 0-1,-1 1 1,1-1-1,-1 0 1,0 1-1,0-1 1,1 6 0,2 17 154,-2 1 0,0 53 1,-12 54 180,8-116-312,-17 128 358,15-124-312,-2 0-1,0 0 1,-1 0 0,-13 26 0,-25 29 630,45-77-721,0 0 0,0 0 1,0 0-1,0 1 0,0-1 0,0 0 1,0 0-1,-1 0 0,1 0 0,0 1 1,0-1-1,0 0 0,0 0 0,0 0 1,0 0-1,0 0 0,-1 1 0,1-1 1,0 0-1,0 0 0,0 0 0,0 0 1,-1 0-1,1 0 0,0 0 1,0 0-1,0 0 0,-1 0 0,1 0 1,0 0-1,0 0 0,0 0 0,0 0 1,-1 0-1,1 0 0,0 0 0,0 0 1,0 0-1,-1 0 0,1 0 0,0 0 1,0 0-1,0 0 0,0 0 0,-1 0 1,1 0-1,0-1 0,0 1 0,0 0 1,0 0-1,0 0 0,-1 0 0,1 0 1,0-1-1,0 1 0,0 0 0,0 0 1,0 0-1,0 0 0,0-1 0,0 1 1,0 0-1,0 0 0,0 0 0,-1 0 1,1-1-1,0 1 0,-2-16 183,8-17-83,2 1 1,1 1 0,1 0-1,2 0 1,1 1 0,25-44 0,-19 42-23,2 1 0,1 1 1,1 2-1,2 0 1,44-40-1,-41 43 3,-18 15-33,1 0 0,0 1 0,0 0 0,1 1 0,-1 0 0,2 1 0,18-8 0,-23 12-13,-5 2-20,0 0-1,-1 0 1,1 0 0,0 0-1,0 1 1,-1-1 0,1 1 0,5 0-1,-6 0-15,-1 1-1,0-1 1,1 1-1,-1-1 1,0 1-1,1 0 1,-1 0-1,0 0 1,0 0 0,0-1-1,0 1 1,0 1-1,0-1 1,0 0-1,0 0 1,-1 0-1,1 0 1,0 1-1,-1-1 1,1 0-1,0 3 1,2 4 7,-1 0 0,0 0-1,0 0 1,-1 0 0,0 0 0,0 0 0,-1 11 0,-6 61 47,6-79-59,-8 46 69,-1 0 0,-2-1-1,-3 0 1,-25 60 0,34-91 5,-2 8 24,7-22-86,0-1 0,0 1 0,0 0 0,-1-1 0,1 1 1,0-1-1,-1 1 0,1 0 0,0-1 0,-1 1 0,1-1 0,-1 1 1,1-1-1,0 1 0,-1-1 0,0 1 0,1-1 0,-1 0 0,1 1 1,-1-1-1,0 1 0,1-1-8,-1-1 0,1 1 0,0 0 0,0 0 0,-1 0 0,1 0 0,0 0 0,0-1 0,0 1 0,-1 0 0,1 0 1,0 0-1,0-1 0,0 1 0,0 0 0,0 0 0,-1-1 0,1 1 0,0 0 0,0 0 0,0-1 0,0 1 0,0 0 0,0-1 0,0 1 0,0 0 0,0 0 0,0-1 1,0 1-1,0 0 0,0 0 0,0-1 0,0 1 0,0 0 0,0-1 0,1 1 0,-1 0 0,4-17 63,-2 11-38,7-27 54,44-147 261,-37 137-240,1 0 0,26-46 0,-26 58-63,26-45 103,-38 69-121,0 0-1,1 0 1,-1 1 0,1-1 0,0 1 0,1 1 0,12-9 0,-19 13-23,0 1 0,0 0-1,1 0 1,-1 0 0,0 0 0,0 0 0,1 0 0,-1 0 0,0 0 0,1 0 0,-1 0 0,0 0-1,0 0 1,1 0 0,-1 0 0,0 0 0,0 0 0,1 0 0,-1 0 0,0 0 0,0 0 0,1 0 0,-1 0-1,0 0 1,0 1 0,1-1 0,-1 0 0,0 0 0,0 0 0,0 0 0,1 1 0,-1-1 0,0 0-1,0 0 1,0 0 0,0 1 0,6 13 9,0 19-29,-6-30 15,19 296 77,-18-274-16,1-1-1,5 26 1,-5-41-30,0-1 1,0 0 0,1 0-1,0 0 1,0 0-1,1 0 1,0-1-1,1 1 1,7 10-1,-8-16-6,-1 1 0,0-1 0,1 0 0,-1 0-1,1 0 1,0 0 0,-1 0 0,1-1 0,0 0-1,0 0 1,0 0 0,0 0 0,0-1 0,0 1-1,0-1 1,1 0 0,-1 0 0,5-1 0,2 0 38,-1-1 1,0 0 0,0 0 0,0-1-1,0 0 1,12-6 0,-12 3 17,0 1 0,0-1 0,-1-1 0,1 0-1,-2 0 1,1-1 0,10-12 0,-15 15-37,-1 1-1,1-1 0,-1 0 0,0 0 0,0 0 1,-1 0-1,0-1 0,1 1 0,-2-1 1,1 0-1,-1 1 0,0-1 0,0 0 1,0 0-1,-1 0 0,0-7 0,0 11-38,0 0 0,-1 1-1,1-1 1,0 0-1,-1 0 1,1 1 0,-1-1-1,1 0 1,-1 1-1,0-1 1,1 0 0,-1 1-1,0-1 1,0 1-1,0 0 1,-1-1 0,1 1-1,0 0 1,0 0-1,-1-1 1,-1 0 0,1 2-1,1-1-1,0 1 1,-1 0 0,1 0 0,0 0 0,-1 0 0,1 0 0,0 0 0,-1 0 0,1 0 0,0 0 0,-1 1-1,1-1 1,0 1 0,0-1 0,-1 1 0,1-1 0,0 1 0,0 0 0,0-1 0,0 1 0,0 0-1,-1 0 1,2 0 0,-1 0 0,0 0 0,-1 2 0,-3 3 0,1 0 0,0 0 0,0 1 0,1-1 0,0 1 0,0 0 0,1 0 0,0 0 0,0 0 0,0 0 0,1 0 0,0 1 0,0-1 0,1 0 0,0 1 0,1 6 0,1 9 0,1-1 0,1 0 0,1 0 0,9 22 0,-12-37 0,1-1 0,0 1 0,0-1 0,0 0 0,1 0 0,0 0 0,0-1 0,1 1 0,7 7 0,-9-11 0,0 1 0,0-1 0,0 1 0,1-1 0,-1 0 0,0 0 0,1-1 0,-1 1 0,1-1 0,0 0 0,0 0 0,-1 0 0,1 0 0,0-1 0,0 1 0,0-1 0,0 0 0,6-1 0,-2 0 0,1-1 0,-1-1 0,0 1 0,0-1 0,0-1 0,0 1 0,-1-2 0,1 1 0,-1-1 0,12-9 0,1-5 0,-1 0 0,17-23 0,-17 19 0,-6 9 0,1 0 0,0 1 0,1 1 0,0 0 0,23-13 0,-34 23 0,0 0 0,0 0 0,0 0 0,1 0 0,-1 1 0,0-1 0,1 1 0,-1 0 0,1 1 0,-1-1 0,1 1 0,0 0 0,-1 0 0,1 0 0,5 1 0,-6 0 0,0 0 0,0 0 0,0-1 0,1 0 0,6 0 0,-1 0 0,-15 1 0,-1 0 0,1 0 0,0 1 0,0-1 0,0 1 0,0 1 0,0-1 0,0 1 0,1-1 0,-1 1 0,1 1 0,0-1 0,-6 7 0,5-7 0,1 1 0,1 0 0,-1 0 0,0 1 0,1-1 0,0 1 0,0-1 0,1 1 0,-1 0 0,1 0 0,0 0 0,0 1 0,1-1 0,-2 7 0,2-2 0,1 1 0,1 0 0,-1 0 0,2 0 0,-1 0 0,2 0 0,-1-1 0,7 15 0,-8-22 0,0 0 0,1 1 0,0-1 0,-1 0 0,1 0 0,1 0 0,-1 0 0,0 0 0,1-1 0,-1 1 0,1-1 0,0 0 0,0 1 0,0-1 0,0-1 0,0 1 0,0 0 0,1-1 0,-1 1 0,0-1 0,1 0 0,-1 0 0,1-1 0,-1 1 0,1-1 0,0 1 0,-1-1 0,1 0 0,3-1 0,7-1 0,-1-1 0,0 0 0,0-1 0,0 0 0,0-1 0,-1-1 0,1 0 0,-2 0 0,1-2 0,-1 1 0,19-16 0,-11 5 0,-1 0 0,0-1 0,-1 0 0,-1-1 0,18-30 0,-5 0 0,-2 0 0,-3-2 0,-2 0 0,-2-2 0,-2 0 0,13-72 0,-23 81 0,-2 1 0,0-63 0,-13 212 0,0 5 0,-9 190 0,16-296 0,-3 45 0,-3-1 0,-15 65 0,20-108 0,0 1 0,0 0 0,1-1 0,0 11 0,1-4 0,17-41 0,-13 17 0,2-8 0,1 0 0,1 1 0,0 0 0,2 0 0,21-27 0,-29 42 0,0 1 0,0 0 0,0 0 0,1 1 0,-1-1 0,1 1 0,0-1 0,4-1 0,-7 4 0,0-1 0,0 1 0,0 0 0,0-1 0,0 1 0,1 0 0,-1 0 0,0-1 0,0 1 0,0 0 0,0 0 0,0 0 0,0 1 0,0-1 0,0 0 0,0 0 0,1 1 0,-1-1 0,0 0 0,0 1 0,0-1 0,0 1 0,0-1 0,-1 1 0,1 0 0,0-1 0,0 1 0,0 0 0,0 0 0,-1-1 0,1 1 0,0 0 0,-1 0 0,1 0 0,0 1 0,5 12 0,0 1 0,-1-1 0,5 19 0,-8-23 0,0 0 0,1 0 0,0-1 0,1 1 0,0-1 0,1 0 0,-1 0 0,2 0 0,9 12 0,-13-19 0,0-1 0,0 0 0,0 0 0,0 0 0,0 0 0,0 0 0,0 0 0,0 0 0,1-1 0,-1 1 0,0-1 0,0 0 0,1 0 0,-1 0 0,0 0 0,1 0 0,-1 0 0,0 0 0,0-1 0,0 1 0,1-1 0,1-1 0,5 0 0,-1-1 0,0-1 0,0 0 0,9-5 0,30-24 0,59-53 0,-42 32 0,-46 38 0,0-2 0,24-29 0,-19 20 0,-17 22 0,-5 5 0,-1 0 0,1-1 0,-1 1 0,1 0 0,-1 0 0,1 0 0,-1-1 0,1 1 0,-1 0 0,1-1 0,-1 1 0,0 0 0,1-1 0,-1 1 0,1-1 0,-1 1 0,0 0 0,0-1 0,1 1 0,-1-1 0,0 1 0,0-1 0,1 1 0,-1-1 0,0 1 0,0-1 0,0 1 0,0-1 0,0 1 0,0-1 0,0 1 0,0-2 0,-1 3 0,0-1 0,0 0 0,0 1 0,0-1 0,0 1 0,0-1 0,0 1 0,1 0 0,-1-1 0,0 1 0,0 0 0,0-1 0,1 1 0,-1 0 0,0 0 0,1 0 0,-2 1 0,0 1 0,-14 15 0,1 0 0,-15 23 0,25-32 0,0 1 0,0-1 0,1 1 0,0 0 0,0 0 0,1 0 0,-2 14 0,4-17 0,-3 37 0,4-42 0,0 0 0,0 1 0,1-1 0,-1 0 0,0 1 0,1-1 0,0 0 0,0 0 0,0 1 0,0-1 0,0 0 0,0 0 0,0 0 0,1 0 0,1 2 0,-2-4 0,-1 1 0,0-1 0,1 0 0,-1 1 0,1-1 0,-1 0 0,1 0 0,-1 1 0,1-1 0,-1 0 0,0 0 0,1 0 0,-1 0 0,1 0 0,-1 0 0,1 0 0,-1 0 0,1 0 0,-1 0 0,1 0 0,-1 0 0,1 0 0,-1 0 0,1 0 0,-1-1 0,1 1 0,-1 0 0,1 0 0,-1 0 0,1-1 0,-1 1 0,0 0 0,1-1 0,-1 1 0,0 0 0,1-1 0,-1 1 0,1-1 0,13-19 0,-10 14 0,-1 1 0,4-4 0,-1 0 0,0 0 0,0-1 0,6-15 0,-11 20 0,3-5 0,-1 0 0,1 1 0,7-12 0,-9 17 0,0 2 0,0 8 0,11 41 0,-12-40 0,0 0 0,1 0 0,0-1 0,0 1 0,1 0 0,-1-1 0,1 1 0,1-1 0,-1 0 0,1 0 0,0 0 0,7 7 0,-9-12 0,-1 1 0,1 0 0,0-1 0,0 1 0,0-1 0,0 0 0,0 0 0,0 1 0,0-1 0,0-1 0,0 1 0,1 0 0,-1 0 0,0-1 0,5 1 0,-4-2 0,0 1 0,1-1 0,-1 0 0,0 0 0,0 0 0,1 0 0,-1-1 0,0 1 0,0-1 0,3-3 0,13-7 0,-2-2 0,0 0 0,23-25 0,41-54 0,-68 77 0,-12 14 0,0 1 0,0-1 0,0 1 0,1 0 0,-1 0 0,0 0 0,1 0 0,-1 0 0,1 0 0,-1 0 0,1 0 0,-1 0 0,1 1 0,0-1 0,-1 0 0,1 1 0,2-1 0,-4 2 0,1-1 0,0 0 0,0 0 0,0 0 0,0 1 0,-1-1 0,1 1 0,0-1 0,0 0 0,-1 1 0,1-1 0,0 1 0,-1 0 0,1-1 0,0 1 0,-1-1 0,1 1 0,-1 0 0,1 0 0,-1-1 0,0 1 0,1 0 0,-1 0 0,0-1 0,1 1 0,-1 0 0,0 0 0,0 0 0,0 0 0,0 0 0,1-1 0,-1 1 0,-1 0 0,1 2 0,1 96 0,-1-50 0,-1-48 0,1-1 0,0 0 0,0 1 0,0-1 0,0 0 0,0 1 0,0-1 0,0 0 0,0 1 0,0-1 0,0 0 0,0 0 0,1 1 0,-1-1 0,0 0 0,0 1 0,0-1 0,0 0 0,0 0 0,1 1 0,-1-1 0,0 0 0,0 0 0,0 1 0,1-1 0,-1 0 0,0 0 0,0 1 0,1-1 0,-1 0 0,0 0 0,0 0 0,1 0 0,-1 0 0,11-4 0,10-16 0,110-148 0,-131 168 0,4-6 0,0 0 0,1 0 0,0 1 0,0 0 0,6-5 0,-11 9 0,1 0 0,0 1 0,0-1 0,-1 1 0,1 0 0,0-1 0,0 1 0,0 0 0,0-1 0,-1 1 0,1 0 0,0 0 0,0 0 0,0-1 0,0 1 0,0 0 0,0 0 0,0 1 0,1-1 0,-1 1 0,1-1 0,-1 1 0,0 0 0,0 0 0,0 0 0,0-1 0,0 1 0,-1 0 0,1 0 0,0 1 0,0-1 0,-1 0 0,1 0 0,-1 0 0,1 0 0,-1 0 0,1 1 0,0 1 0,4 15 0,-1 0 0,2 19 0,-5-26 0,1 0 0,0 0 0,0 0 0,1 0 0,1 0 0,0-1 0,0 0 0,10 16 0,-13-24 0,0-1 0,0 1 0,0 0 0,0-1 0,1 1 0,-1-1 0,1 1 0,-1-1 0,1 0 0,0 0 0,-1 1 0,1-1 0,0 0 0,0-1 0,0 1 0,-1 0 0,1 0 0,0-1 0,0 1 0,0-1 0,0 0 0,0 0 0,3 1 0,-2-2 0,1 0 0,0 0 0,0 0 0,-1 0 0,1 0 0,-1-1 0,1 1 0,-1-1 0,0 0 0,0 0 0,5-5 0,4-3 0,0-2 0,-1 0 0,0 0 0,16-25 0,1-11 0,-21 33 0,1 1 0,1 0 0,0 1 0,16-18 0,-25 31 0,1 0 0,-1-1 0,0 1 0,1 0 0,-1 0 0,0-1 0,1 1 0,-1 0 0,0 0 0,1 0 0,-1-1 0,1 1 0,-1 0 0,0 0 0,1 0 0,-1 0 0,1 0 0,-1 0 0,1 0 0,-1 0 0,1 0 0,-1 0 0,0 0 0,1 0 0,-1 0 0,1 1 0,-1-1 0,0 0 0,1 0 0,-1 0 0,1 0 0,-1 1 0,0-1 0,1 0 0,-1 0 0,0 1 0,1-1 0,-1 0 0,0 1 0,0-1 0,1 0 0,-1 1 0,0-1 0,0 1 0,1-1 0,-1 0 0,0 1 0,0-1 0,0 1 0,0 0 0,7 21 0,14 48 0,-3-9 0,-16-55 0,0 0 0,0 0 0,0 0 0,5 9 0,-7-14 0,1 0 0,-1 0 0,1 0 0,0 0 0,-1 1 0,1-1 0,0 0 0,0-1 0,0 1 0,0 0 0,0 0 0,0 0 0,0 0 0,0-1 0,0 1 0,0 0 0,0-1 0,0 1 0,1-1 0,-1 0 0,0 1 0,0-1 0,1 0 0,-1 1 0,0-1 0,1 0 0,-1 0 0,0 0 0,2-1 0,8-2 0,0-1 0,0-1 0,0 0 0,-1 0 0,1-1 0,-1 0 0,10-9 0,64-60 0,-54 47 0,-17 17 0,1 0 0,-1 1 0,2 1 0,0 0 0,27-12 0,33-15 0,-73 35 0,-1 1 0,0-1 0,0 1 0,0-1 0,0 1 0,0-1 0,0 0 0,0 0 0,0 0 0,0 1 0,0-1 0,-1 0 0,1 0 0,0 0 0,-1 0 0,2-2 0,-28 41 0,18-29 0,1 1 0,0 1 0,1-1 0,-7 16 0,2 0 0,8-21 0,0 0 0,1 0 0,0 1 0,0-1 0,0 0 0,1 1 0,-1-1 0,1 1 0,1 0 0,-1-1 0,1 1 0,0 0 0,0-1 0,0 1 0,2 6 0,-1-9 0,1 1 0,-1 0 0,1 0 0,0-1 0,-1 1 0,2-1 0,-1 0 0,0 1 0,1-1 0,-1 0 0,1-1 0,0 1 0,0 0 0,0-1 0,0 1 0,1-1 0,-1 0 0,1 0 0,5 2 0,-1-1 0,1-1 0,-1 0 0,1 0 0,0-1 0,0 0 0,-1 0 0,1-1 0,12-1 0,-2 0 0,1-2 0,32-8 0,-41 8 0,0-1 0,0 0 0,-1-1 0,1 0 0,-1-1 0,-1 0 0,1 0 0,-1-1 0,0 0 0,13-14 0,-7 3 0,-1 0 0,0 0 0,-2-1 0,14-29 0,-9 18 0,-11 21 0,0 0 0,-1-1 0,0 0 0,-1 0 0,5-19 0,-7 25 0,0 7 0,1 12 0,-4 78 0,-19 133 0,19-222 0,1 1 0,-1-1 0,-1 0 0,1 1 0,0-1 0,-1 0 0,0 0 0,0 0 0,-1 0 0,-4 7 0,6-11 0,1 1 0,-1 0 0,0 0 0,0-1 0,0 1 0,0-1 0,0 1 0,1-1 0,-1 1 0,0-1 0,0 1 0,0-1 0,0 0 0,0 1 0,0-1 0,0 0 0,-1 0 0,1 0 0,-1 0 0,0 0 0,0-1 0,0 1 0,1-1 0,-1 0 0,0 0 0,1 1 0,-1-1 0,1 0 0,-1 0 0,1-1 0,0 1 0,-1 0 0,1 0 0,0-1 0,-2-1 0,3 2 0,-1 1 0,1-1 0,-1 0 0,1 1 0,-1-1 0,1 0 0,-1 0 0,1 0 0,0 1 0,-1-1 0,1 0 0,0 0 0,0 0 0,0 0 0,0 1 0,0-1 0,0 0 0,0 0 0,0 0 0,0 0 0,0 0 0,0 0 0,0 1 0,0-1 0,1-1 0,0 0 0,0 0 0,1 0 0,-1 1 0,0-1 0,1 1 0,-1-1 0,1 1 0,-1-1 0,1 1 0,2-2 0,1 0 0,-1 1 0,0 0 0,1 0 0,-1 0 0,1 0 0,0 1 0,0 0 0,8-1 0,11 0 0,-20 1 0,0 0 0,0 1 0,-1 0 0,1-1 0,0 1 0,0 0 0,-1 1 0,1-1 0,0 1 0,0 0 0,-1 0 0,1 0 0,0 0 0,-1 1 0,0-1 0,5 3 0,-8-3-12,1-1-1,-1 1 1,0-1-1,1 1 1,-1-1-1,0 1 1,1 0-1,-1-1 1,0 1-1,0-1 1,0 1-1,1 0 1,-1-1-1,0 1 1,0 0-1,0-1 1,0 1-1,0-1 1,0 1-1,0 0 1,0-1-1,-1 1 1,1 0-1,0-1 1,0 1-1,0-1 1,-1 1-1,1 0 1,0-1-1,-1 1 1,0 0-1,-1 4-3522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4:5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29 18895,'0'0'3464,"-63"-16"-3240,57 12 8,2 2-32,2 2-160,2-4-96,2 2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2:55.9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1 456 4912,'0'0'3913,"7"-10"-3592,93-129 971,-95 133-1242,26-34 366,2 0 0,2 3 0,45-40 0,-63 64-256,-4 2 60,0 0 1,1 1-1,18-9 0,-9 6 85,-18 10-212,0 0 0,1 0 0,0 0 0,-1 1 0,1 0 0,0 0-1,0 0 1,7 0 0,7-1-15,-5 1-387,-1 1-1,1 0 0,26 2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4:57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128 360 7528,'0'0'10702,"-11"4"-10355,-35 12-6,41-14-272,1 0-1,0 1 1,0-1-1,-1 1 1,2-1-1,-1 1 1,0 0-1,1 1 1,-1-1-1,1 0 1,0 1 0,0 0-1,0 0 1,1 0-1,-1 0 1,1 0-1,0 1 1,0-1-1,1 1 1,-1-1-1,1 1 1,0 0-1,0-1 1,1 1 0,-1 0-1,1 0 1,0-1-1,0 1 1,1 0-1,-1 0 1,1-1-1,0 1 1,0 0-1,1-1 1,-1 1-1,5 7 1,-3-8-2,0 0 1,0 0-1,0-1 0,1 1 1,-1-1-1,1 0 0,0 0 0,0 0 1,0-1-1,0 1 0,1-1 1,-1 0-1,0 0 0,6 1 0,-7-2 1,-1 0-1,1 0 1,0 0-1,0-1 1,-1 1-1,1-1 1,0 0-1,0 0 1,0 0-1,0 0 1,0-1-1,0 1 0,-1-1 1,1 1-1,0-1 1,0 0-1,-1 0 1,1 0-1,-1-1 1,1 1-1,-1-1 1,1 1-1,-1-1 0,4-3 1,-4 2 25,0 1 1,0-1-1,1 0 0,-2 0 0,1 0 1,0 0-1,-1-1 0,1 1 1,-1 0-1,0-1 0,0 1 1,0-1-1,-1 1 0,1-7 1,-1 2 46,-1 0 1,0 0-1,0 0 1,-1 0-1,-3-10 1,4 14-64,-1 1 1,1-1-1,0 1 1,-1-1 0,0 1-1,0 0 1,-4-6 0,6 9-53,-1-1 0,0 0 1,0 0-1,0 0 0,0 0 1,0 1-1,0-1 0,0 0 1,0 1-1,0-1 0,0 1 1,0 0-1,-1-1 0,1 1 1,0 0-1,0-1 0,0 1 1,-1 0-1,1 0 0,0 0 1,0 0-1,-1 0 0,1 0 1,0 1-1,0-1 0,-2 1 1,-12 3 128,13-4-137,0 0 0,0 1-1,0 0 1,0-1 0,-1 1-1,1 0 1,0 0 0,0 0-1,0 0 1,0 0 0,1 0-1,-1 1 1,0-1 0,0 0-1,-1 3 1,5-6-12,0 0-1,0 1 1,0-1-1,0 0 1,1 1-1,-1-1 1,0 1-1,4-2 1,11-7 10,13-12 68,-2-2 0,-1-1 0,-1-2 0,32-41 1,82-128 701,-136 189-733,25-31 414,-28 39-452,1 1 1,-1 0 0,0 0-1,-1 0 1,1 0 0,0 0-1,-1 0 1,1 0 0,-1 0-1,1 0 1,-1 0 0,0 3-1,2 49 1,-3 0-1,-8 58 0,6-82-27,-63 344-52,41-254 48,-2-7 10,-4 20 24,29-123 168,11-29 52,26-34 133,3 1 0,1 1 0,3 3 0,73-68 0,-108 110-341,-1 1 1,1 0 0,0 0-1,1 1 1,-1-1 0,1 2 0,0-1-1,0 1 1,0 0 0,0 1-1,0 0 1,1 0 0,-1 0-1,12 1 1,-18 1 21,1 0 0,-1 0 0,0 1 0,0-1 0,-1 1 0,1-1 0,0 1 0,0 0 0,0 0 0,0 0 0,0 0 0,-1 0 0,1 0 0,0 1 0,-1-1 0,2 2 0,9 14-4930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5:24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472 341 7328,'0'0'10471,"-6"-11"-10183,-19-33 0,23 41-233,0 1 0,0-1 0,-1 1 0,1-1-1,0 1 1,-1 0 0,0 0 0,0 0 0,1 1-1,-1-1 1,0 1 0,0-1 0,-1 1-1,1 0 1,0 0 0,-7-1 0,5 1 71,-5-1 42,1 1 1,-1 0 0,0 1-1,0 0 1,1 0 0,-1 1-1,0 1 1,0-1 0,-9 4-1,2 2-23,1 0-1,0 1 1,1 1-1,0 0 1,0 1-1,1 1 1,-24 22-1,22-17 18,-28 33-1,38-41-106,1-1 0,0 2 0,0-1 0,1 0 0,0 1 0,0 0 0,-3 13 0,2-3 9,-1 4 94,0 1 0,2-1-1,0 1 1,0 43 0,4-61-128,0 0-1,1-1 1,0 1 0,0 0-1,0-1 1,1 1 0,0-1-1,0 1 1,0-1 0,0 0 0,1 0-1,0 0 1,0 0 0,1 0-1,-1 0 1,1-1 0,0 0 0,0 0-1,1 0 1,-1 0 0,1-1-1,-1 0 1,1 0 0,0 0 0,9 4-1,0-2 7,0-1 0,0 0 0,0-1 0,0 0 0,0-1 0,24 0 0,86-8 236,-111 5-236,14-4 83,0 0-1,0-2 0,-1-1 0,0-1 1,42-21-1,-19 8 91,-30 15-120,-15 6-47,1-1 0,0 0-1,-1 0 1,0 0 0,1 0-1,3-4 1,-7 5-18,1 0 0,-1-1 0,0 1 1,1-1-1,-1 0 0,0 1 0,0-1 0,0 0 0,0 1 0,-1-1 1,1 0-1,0 0 0,-1 0 0,0 0 0,1 0 0,-1 0 0,0 0 1,0 0-1,0-2 0,0 3-14,1 0 0,-1 1 0,0-1 0,0 0 0,0 0 0,0 0 0,0 0 0,0 0 0,0 1 0,-1-1 0,1 0 0,0 0 0,0 0 0,-1 0 0,1 1 0,0-1 0,-1 0 0,1 0 0,-1 1 0,1-1 0,-1 0 0,1 0 0,-1 1 0,1-1 0,-1 1 0,0-1 0,1 1 0,-1-1 0,0 1 0,0-1 0,1 1 0,-1-1 0,0 1 0,0 0 0,0 0 0,1-1 0,-1 1 0,0 0 0,0 0 0,0 0 0,0 0 0,0 0 0,1 0 0,-1 0 0,0 0 0,0 0 0,0 0 0,0 1 0,-1 0 0,-3 0-4,0 1 1,1 0-1,-1 1 1,1-1-1,-1 1 1,1 0-1,-5 4 1,0 0-4,0 0 0,1 1 0,-1 0 1,-6 10-1,13-16-3,0 0 0,1 0 0,0 0 0,-1 0 0,1 0 0,0 0 0,0 0 0,0 1 0,1-1 1,-1 0-1,0 1 0,1-1 0,0 0 0,-1 1 0,1-1 0,0 1 0,0-1 0,1 0 0,-1 1 0,1 2 0,0-1 11,0-1 0,0 1 0,0-1 0,1 1 0,-1-1 0,1 0 0,0 0 0,0 1 0,0-1 0,0 0 0,1-1 0,-1 1 0,1 0 0,0-1 0,-1 0 0,1 1 0,0-1 0,1 0 0,-1 0 0,0-1 0,0 1 0,1-1 0,-1 0 0,1 0 0,-1 0 0,1 0 0,0 0 0,-1-1 0,1 0 0,0 1 0,7-2 0,-2 0 38,0-1 1,0 1-1,0-2 0,0 1 0,0-1 1,-1-1-1,1 0 0,-1 0 0,0 0 1,0-1-1,0 0 0,-1-1 0,11-10 0,-16 15-33,-2 0 0,1-1-1,0 1 1,0 0 0,0-1-1,0 1 1,-1 0 0,1-1-1,-1 1 1,1-1 0,-1 1-1,0-1 1,1 1 0,-1-1-1,0 1 1,0-1 0,0 1-1,0-1 1,0 1 0,0-1-1,-1 1 1,1-1 0,0 1-1,-1-1 1,1 1 0,-1-1-1,0 1 1,1 0 0,-1-1-1,0 1 1,0 0 0,0 0-1,0 0 1,-1-2 0,-1 1 15,1-1 0,-1 1 0,0 0-1,0-1 1,0 1 0,0 1 0,0-1 0,-1 0 0,1 1 0,0 0 0,-1 0 0,1 0 0,-6-1 0,-42-4 9,50 7-43,1-1 0,0 0 0,-1 1 0,1-1 0,0 0 1,-1 1-1,1-1 0,0 1 0,0-1 0,-1 1 0,1-1 0,0 0 0,0 1 1,0-1-1,0 1 0,-1-1 0,1 1 0,0-1 0,0 1 0,0-1 1,0 1-1,0-1 0,0 1 0,0-1 0,1 1 0,-1-1 0,0 1 0,0-1 1,0 1-1,0-1 0,1 1 0,-1 0 0,5 1-2,-1-1 0,0 0 0,1 0 0,-1 0 0,1-1 0,-1 1 0,1-1-1,-1 0 1,1 0 0,-1-1 0,1 0 0,7-1 0,7-1-1,12-1 9,0-2 1,0-1-1,58-21 0,83-47 272,-139 65-129,-28 9-118,-1 1-1,0-1 1,1-1 0,-1 1 0,0-1 0,0 1 0,0-1 0,0 0-1,-1-1 1,6-2 0,-4 2 32,-4 10-31,-6 15-2,4-18-6,-5 19 7,-6 43 24,11-61-41,1 1 0,0 0 0,0-1-1,1 1 1,-1-1 0,1 1 0,0 0 0,1-1 0,3 9-1,-5-13-5,1 0-1,-1 1 1,1-1-1,0 0 1,-1 0-1,1 0 0,0 0 1,0 0-1,0 0 1,0 0-1,0 0 1,0 0-1,0-1 0,0 1 1,1 0-1,-1 0 1,0-1-1,0 1 1,0-1-1,1 0 0,-1 1 1,0-1-1,2 1 1,1-1 7,-1 0 0,0 0 0,1-1 0,-1 1 1,0-1-1,1 0 0,-1 1 0,0-1 0,4-2 1,5-3 49,0 0 1,-1-1-1,20-14 1,7-10 84,42-30 253,-72 55-369,-8 6-26,1-1 1,0 0-1,0 0 1,0 0-1,1 1 1,-1-1-1,0 0 1,0 1-1,0-1 1,0 1-1,1 0 1,-1-1-1,0 1 1,3 0-1,5-2 26,-4 3-13,-1 10-13,-4-9-4,7 33 13,-6-21-15,2-1 0,7 24 0,-10-34 3,1-1-1,0 1 0,0-1 0,0 0 0,1 1 1,-1-1-1,1 0 0,-1 0 0,1 0 1,0 0-1,0 0 0,-1 0 0,1 0 0,1-1 1,-1 1-1,0-1 0,0 1 0,1-1 1,-1 0-1,3 1 0,-3-2 3,1 1 0,-1-1 1,1 0-1,-1-1 0,0 1 0,1 0 1,-1-1-1,1 1 0,-1-1 0,0 0 0,0 1 1,1-1-1,-1 0 0,3-2 0,32-22 15,-30 20-10,9-7 14,-1-1 1,0 0-1,-1-1 1,13-16 0,45-68 117,-19 24-47,-31 44-36,-1-2 0,-2 0-1,-1-1 1,15-39 0,-12 15 72,26-105-1,-45 123-199,-2 28 53,-2 8-45,-4 7 6,-4 8-23,-14 28-50,2 2-1,1 0 1,3 1 0,-17 58-1,29-74 66,1-1-1,-2 51 1,2-20-12,3-39 58,1 1 1,1-1-1,0 1 1,6 30-1,-4-37 22,1-1 0,0 0 0,0-1-1,1 1 1,1 0 0,0-1 0,0 0 0,13 18 0,-15-24 14,1 0 0,0 0 1,0-1-1,0 1 0,0-1 0,0 0 1,1 0-1,0 0 0,-1-1 0,1 1 1,0-1-1,0-1 0,1 1 1,-1-1-1,0 1 0,0-1 0,1-1 1,-1 1-1,1-1 0,-1 0 1,0 0-1,1-1 0,8-1 0,-3 0 8,0-1-1,0-1 0,0 1 1,-1-2-1,1 1 0,-1-1 1,0-1-1,-1 0 0,1 0 1,11-12-1,-8 8 20,-1-2-1,-1 1 1,0-1 0,0-1-1,-1 0 1,-1-1 0,0 0-1,-1 0 1,-1 0 0,0-1-1,6-20 1,-12 31-45,0 3 0,-1 0 0,0 0 0,1-1 0,-1 1 0,0 0 0,0-1 0,0 1 0,0 0 0,0 0 0,0-1 0,0 1 0,0 0 0,-1-3 0,1 4 0,0 0 0,0-1 0,0 1 0,0 0 0,0 0 0,0 0 0,0-1 0,0 1 0,-1 0 0,1 0 0,0 0 0,0 0 0,0-1 0,0 1 0,0 0 0,0 0 0,0 0 0,-1 0 0,1-1 0,0 1 0,0 0 0,0 0 0,0 0 0,-1 0 0,1 0 0,0 0 0,0 0 0,0 0 0,0 0 0,-1 0 0,1-1 0,0 1 0,0 0 0,0 0 0,-1 0 0,1 0 0,0 0 0,0 0 0,0 0 0,-1 0 0,1 0 0,0 1 0,0-1 0,-1 0 0,-10 8 0,-7 13 0,7-6 0,2 0 0,0 1 0,0 0 0,2 1 0,0 0 0,-5 21 0,8-25 0,2 0 0,-1 0 0,2-1 0,0 2 0,0-1 0,1 0 0,1 0 0,0 0 0,4 19 0,-5-30 0,1 1 0,0-1 0,-1 0 0,1 0 0,0 0 0,0 0 0,0 0 0,0 0 0,0 0 0,1 0 0,-1 0 0,1 0 0,-1-1 0,1 1 0,0 0 0,-1-1 0,1 0 0,0 1 0,0-1 0,0 0 0,4 2 0,-4-3 0,0 0 0,0 1 0,0-1 0,0 0 0,0 0 0,0 0 0,0-1 0,0 1 0,0 0 0,0-1 0,0 1 0,0-1 0,0 0 0,0 0 0,0 0 0,0 0 0,0 0 0,-1 0 0,1 0 0,0 0 0,-1-1 0,1 1 0,-1-1 0,2-2 0,0 1 0,-1 0 0,1-1 0,-1 1 0,0-1 0,0 1 0,0-1 0,-1 0 0,1 0 0,-1 0 0,0 0 0,0 0 0,0 0 0,-1 0 0,1-6 0,-2 3 0,1 0 0,-1 0 0,0 1 0,0-1 0,0 0 0,-1 1 0,-6-13 0,7 16 0,-1 0 0,0 0 0,0 0 0,0 0 0,0 1 0,0-1 0,-1 1 0,1 0 0,-1-1 0,-5-2 0,-14-13 0,22 18 0,0 0 0,0-1 0,-1 1 0,1 0 0,0 0 0,0-1 0,-1 1 0,1 0 0,0-1 0,0 1 0,0 0 0,0-1 0,0 1 0,-1 0 0,1-1 0,0 1 0,0 0 0,0-1 0,0 1 0,0 0 0,0-1 0,0 1 0,0 0 0,0-1 0,0 1 0,1 0 0,-1-1 0,0 1 0,0 0 0,0-1 0,11-9 0,28-7 0,-23 11 0,0-1 0,0 0 0,0 1 0,0 1 0,1 0 0,0 1 0,20-1 0,-28 4 0,0 0 0,0 1 0,0 0 0,0 0 0,0 1 0,0 1 0,0-1 0,0 1 0,0 1 0,-1 0 0,1 0 0,-1 0 0,12 8 0,-17-9 0,0 0 0,0 0 0,0 1 0,-1-1 0,1 1 0,-1-1 0,1 1 0,-1 0 0,0 0 0,0 0 0,0 0 0,-1 1 0,1-1 0,-1 0 0,0 1 0,0-1 0,0 1 0,0-1 0,0 7 0,-1 2 0,0-1 0,-1 1 0,0-1 0,-6 20 0,0 11 0,7-29 0,3-12 0,11-17 0,-7 6 0,7-10 0,4-3 0,30-33 0,-42 51 0,-1-1 0,1 1 0,1 0 0,-1 1 0,1-1 0,-1 1 0,1 1 0,0-1 0,1 1 0,12-4 0,-19 7 0,0 0 0,0 0 0,0-1 0,0 1 0,0 0 0,0 0 0,0 0 0,0 0 0,0 0 0,0 1 0,0-1 0,0 0 0,0 0 0,0 1 0,0-1 0,-1 0 0,1 1 0,0-1 0,0 1 0,0-1 0,0 1 0,-1 0 0,1-1 0,0 1 0,1 1 0,-1 0 0,0 0 0,1 1 0,-1-1 0,0 0 0,0 1 0,-1-1 0,1 1 0,0-1 0,-1 6 0,1 3 0,-1 0 0,0 1 0,-3 15 0,-1 5 0,0 36 0,4-67 0,0-1 0,1 0 0,-1 0 0,0 1 0,0-1 0,0 0 0,1 0 0,-1 0 0,0 0 0,1 1 0,-1-1 0,0 0 0,0 0 0,1 0 0,-1 0 0,0 0 0,1 0 0,-1 0 0,0 0 0,0 0 0,1 0 0,-1 0 0,0 0 0,1 0 0,-1 0 0,0 0 0,1 0 0,-1 0 0,0 0 0,0 0 0,1 0 0,-1-1 0,0 1 0,0 0 0,1 0 0,-1 0 0,0 0 0,0-1 0,1 1 0,12-8 0,17-18 0,-4 3 0,-1-1 0,29-36 0,-50 55 0,0 0 0,1 0 0,-1 1 0,1-1 0,0 1 0,1 0 0,-1 0 0,1 1 0,0 0 0,-1 0 0,11-4 0,-15 7 0,-1 0 0,1 0 0,0 0 0,0 0 0,0 0 0,0 0 0,0 1 0,0-1 0,-1 0 0,1 0 0,0 1 0,0-1 0,0 0 0,-1 1 0,1-1 0,0 1 0,0-1 0,-1 1 0,1 0 0,0-1 0,-1 1 0,1-1 0,-1 1 0,1 0 0,-1 0 0,1-1 0,0 2 0,13 26 0,-11-22 0,17 42 0,-18-38 0,2-1 0,-1 1 0,2-1 0,-1 0 0,1-1 0,0 1 0,1-1 0,7 9 0,-12-16 0,1 0 0,0 0 0,-1-1 0,1 1 0,0 0 0,0-1 0,0 1 0,-1-1 0,1 1 0,0-1 0,0 0 0,0 0 0,0 0 0,0 0 0,0 0 0,-1 0 0,1 0 0,0-1 0,0 1 0,0-1 0,0 1 0,-1-1 0,1 0 0,0 0 0,-1 0 0,3-1 0,6-3 0,0-1 0,16-13 0,-10 5 0,-1 0 0,-1-1 0,0 0 0,-1-1 0,17-27 0,47-97 0,-52 91 0,3-5 0,-2-2 0,20-66 0,-10 6 0,-95 459 0,55-318 0,2 1 0,1-1 0,1 1 0,1-1 0,1 0 0,10 46 0,-12-70 0,0 0 0,0 0 0,1 0 0,-1 0 0,0 0 0,1 0 0,-1 0 0,1 0 0,-1 0 0,1 0 0,-1 0 0,1 0 0,0 0 0,-1 0 0,1 0 0,0 0 0,0-1 0,0 1 0,0 0 0,0-1 0,0 1 0,0 0 0,1 0 0,-1-1 0,1 0 0,-1 0 0,0 0 0,0-1 0,0 1 0,1 0 0,-1 0 0,0-1 0,0 1 0,0-1 0,1 1 0,-1-1 0,0 0 0,0 1 0,0-1 0,0 0 0,1-1 0,5-5 0,0 0 0,0-1 0,10-16 0,-15 21 0,11-13 0,30-30 0,-41 43 0,2 1 0,-1-1 0,0 0 0,1 1 0,0 0 0,-1-1 0,1 2 0,0-1 0,0 0 0,0 1 0,0 0 0,0 0 0,0 0 0,1 0 0,-1 0 0,0 1 0,0 0 0,1 0 0,-1 0 0,0 1 0,6 0 0,39 10 0,-20-3 0,-24-6 850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5:3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478 205 9240,'0'0'10903,"-12"-8"-10485,-42-24 4,46 28-294,0 1-1,-1 0 1,1 0-1,0 0 0,-1 1 1,0 1-1,1-1 1,-1 2-1,0-1 0,0 1 1,-17 2-1,9 1 74,0 0-1,-1 2 1,2 0 0,-21 9-1,23-8-7,0 0 0,1 1 0,0 0-1,0 1 1,1 1 0,-21 18 0,26-20-90,1 0 0,-1 0 0,2 1 0,-1 0 0,1 0 0,0 0 0,1 1 0,0 0 1,0 0-1,1 0 0,-3 16 0,1-5 22,2 0 0,1 1 0,0-1 1,2 0-1,0 1 0,1-1 0,1 1 1,1-1-1,1 0 0,10 31 0,-11-43-56,0-1 0,0 1-1,1-1 1,0 0 0,0-1 0,1 1-1,0-1 1,0 1 0,0-2 0,1 1-1,0 0 1,0-1 0,0 0 0,1-1-1,0 1 1,0-1 0,10 4 0,-7-5 0,0 1 1,1-2-1,-1 1 1,1-2 0,-1 1-1,1-1 1,0-1 0,0 0-1,-1 0 1,1-1-1,0-1 1,15-3 0,6-4 90,0-1 0,-1-1 0,-1-2 0,53-29 0,-27 9 112,70-44 457,-125 77-712,0-1 1,0 0-1,-1 0 1,1-1-1,-1 1 1,1 0-1,-1 0 1,1 0-1,-1 0 0,1 0 1,-1-1-1,0 1 1,0 0-1,1 0 1,-1-2-1,0 2-13,0 1 0,0 0-1,0 0 1,0-1 0,0 1 0,0 0 0,0-1 0,0 1-1,0 0 1,0 0 0,0-1 0,0 1 0,0 0-1,0-1 1,0 1 0,0 0 0,0 0 0,0-1 0,0 1-1,0 0 1,0 0 0,0-1 0,-1 1 0,1 0 0,0 0-1,0-1 1,0 1 0,0 0 0,-1 0 0,1 0 0,0-1-1,0 1 1,-1 0 0,1 0 0,0 0 0,0 0-1,-1-1 1,1 1 0,0 0 0,0 0 0,-1 0 0,1 0-1,0 0 1,0 0 0,-1 0 0,1 0 0,0 0 0,-1 0-1,1 0 1,0 0 0,0 0 0,-1 0 0,1 0-1,0 0 1,-1 0 0,1 1 0,0-1 0,0 0 0,-1 0-1,1 0 1,0 1 0,-41 23 143,25-16-75,0 2 0,-28 22 1,41-29-52,-1 0 1,1 0 0,0 1-1,0-1 1,0 1 0,0 0-1,1 0 1,-1 0 0,1 0-1,0 0 1,1 0 0,-1 1-1,1-1 1,-1 1 0,1-1-1,0 8 1,0-8-17,1 0 0,0 0 0,0 0 0,0 1 0,1-1 0,0 0 1,-1 0-1,2 0 0,-1 0 0,0 0 0,1 0 0,2 6 0,-2-9-4,-1 1 0,0-1-1,1 1 1,-1-1 0,1 0 0,0 1 0,-1-1-1,1 0 1,0 0 0,0 0 0,0 0-1,0-1 1,0 1 0,0 0 0,0-1 0,0 1-1,0-1 1,0 0 0,0 0 0,0 0 0,0 0-1,0 0 1,0 0 0,0 0 0,0-1-1,0 1 1,3-2 0,3 0-1,0 0 0,-1 0 0,0-1 0,1-1 0,-1 1 0,0-1 0,0 0 0,12-10 0,-17 12 0,0 1 0,-1-1 0,1 0 0,0 0 0,0 0 0,-1 0 0,1 0 0,-1 0 0,0 0 0,0-1 0,0 1 0,0 0 0,0-1 0,0 1 0,0-1 0,-1 1 0,0-1 0,1 1 0,-1-1 0,0 0 0,0 1 0,0-1 0,0 1 0,-1-1 0,1 1 0,-1-1 0,0 1 0,1-1 0,-1 1 0,0-1 0,-3-3 0,2 3 0,-1 0 0,1 0 0,-1 1 0,0-1 0,0 1 0,0-1 0,0 1 0,-1 0 0,1 0 0,0 1 0,-1-1 0,0 1 0,1-1 0,-1 1 0,0 0 0,1 1 0,-1-1 0,0 1 0,0-1 0,-4 1 0,14 0 0,12 1 0,-1-1 0,1-1 0,-1 0 0,1-2 0,-1 0 0,0-1 0,17-6 0,2-6 0,-2-1 0,0-2 0,-1-1 0,-1-2 0,0-1 0,-2-1 0,-1-2 0,-1-1 0,-2-1 0,30-41 0,-40 49 0,0-2 0,-2 0 0,-1 0 0,-1-2 0,11-27 0,-20 36 0,-3 15 0,0 0 0,0 0 0,0 0 0,0 0 0,0 0 0,0 0 0,0 0 0,0-1 0,0 1 0,0 0 0,0 0 0,0 0 0,-1 0 0,1 0 0,0 0 0,0 0 0,0 0 0,0 0 0,0 0 0,0 0 0,0 0 0,-1 0 0,1-1 0,0 1 0,0 0 0,0 0 0,0 0 0,0 0 0,0 0 0,-1 0 0,1 0 0,0 0 0,0 0 0,0 0 0,0 1 0,0-1 0,0 0 0,0 0 0,-1 0 0,1 0 0,0 0 0,0 0 0,0 0 0,0 0 0,0 0 0,0 0 0,0 0 0,0 0 0,-1 1 0,-19 16 0,14-10 0,-4 3 0,1 1 0,0 0 0,1 0 0,0 1 0,1 0 0,0 0 0,-9 26 0,8-17 0,1 2 0,1-1 0,1 1 0,-3 25 0,6-27 0,1 0 0,1 1 0,4 35 0,-2-44 0,1-1 0,-1 0 0,2 0 0,0 0 0,0-1 0,1 1 0,12 19 0,-15-29 0,0 1 0,0-1 0,-1 0 0,1 0 0,1 0 0,-1-1 0,0 1 0,0 0 0,1-1 0,-1 1 0,1-1 0,-1 0 0,1 0 0,-1 0 0,1 0 0,0 0 0,-1-1 0,1 1 0,0-1 0,0 1 0,0-1 0,-1 0 0,1 0 0,0-1 0,0 1 0,0 0 0,-1-1 0,1 0 0,0 0 0,0 0 0,3-1 0,7-4 0,0 0 0,0-1 0,-1 0 0,21-16 0,-6 0 0,48-51 0,-46 44 0,5-7 0,0-1 0,-3-2 0,-1-1 0,-2-2 0,-2 0 0,32-76 0,-43 87 0,-10 24 0,-1-1 0,0 0 0,4-13 0,-8 21 0,0 1 0,0 0 0,0-1 0,0 1 0,0-1 0,0 1 0,0 0 0,0-1 0,0 1 0,0 0 0,0-1 0,0 1 0,0-1 0,-1 1 0,1 0 0,0-1 0,0 1 0,0 0 0,-1-1 0,1 1 0,0 0 0,0-1 0,-1 1 0,1 0 0,0 0 0,0-1 0,-1 1 0,1 0 0,0 0 0,-1 0 0,1-1 0,0 1 0,-1 0 0,1 0 0,-1 0 0,1 0 0,0 0 0,-1 0 0,1 0 0,0-1 0,-1 1 0,1 0 0,-1 1 0,1-1 0,0 0 0,-1 0 0,1 0 0,-1 0 0,1 0 0,-22 5 0,11 2 0,0 0 0,0 0 0,1 1 0,0 1 0,1 0 0,-1 0 0,2 0 0,-15 21 0,-3 2 0,19-23 0,0 1 0,1 0 0,0 1 0,1-1 0,0 1 0,0 0 0,1 0 0,1 0 0,-3 14 0,-2 16 0,-1 51 0,8-87 0,0 6 0,1 0 0,0 0 0,0 0 0,1 0 0,0 0 0,1 0 0,1 0 0,0 0 0,0-1 0,1 1 0,0-1 0,0 0 0,2 0 0,10 17 0,-14-25 0,0 0 0,0 0 0,0 0 0,1 0 0,-1 0 0,0-1 0,1 1 0,-1-1 0,1 0 0,-1 1 0,1-1 0,0 0 0,-1-1 0,1 1 0,0 0 0,0-1 0,0 0 0,-1 1 0,1-1 0,3 0 0,5-1 0,1-1 0,-1 0 0,18-5 0,-27 7 0,5-3 0,0 0 0,1-1 0,-1 1 0,0-2 0,-1 1 0,1-1 0,-1 0 0,0 0 0,6-7 0,6-6 0,22-31 0,-38 47 0,0-1 0,0 0 0,0 1 0,-1-1 0,1 0 0,-1 0 0,1 0 0,0-5 0,4-8 0,-8 43 0,1 20 0,3-27 0,0-1 0,10 32 0,-9-42 0,0 0 0,0 0 0,1-1 0,0 1 0,1-1 0,0 0 0,10 12 0,-14-18 0,0-1 0,0 0 0,1 0 0,-1 0 0,0 0 0,1-1 0,-1 1 0,0 0 0,1 0 0,-1-1 0,1 1 0,-1-1 0,1 1 0,0-1 0,-1 0 0,1 0 0,-1 1 0,1-1 0,0 0 0,-1-1 0,1 1 0,-1 0 0,1 0 0,0-1 0,-1 1 0,1-1 0,-1 1 0,1-1 0,-1 0 0,1 1 0,-1-1 0,0 0 0,3-2 0,4-3 0,0 0 0,0-1 0,14-16 0,-16 17 0,4-7 0,0 0 0,-1 0 0,12-22 0,-14 22 0,1 0 0,0 1 0,1-1 0,12-12 0,-11 12 0,9-11 0,-18 23 0,-1 1 0,1-1 0,0 0 0,0 1 0,-1-1 0,1 0 0,0 1 0,0-1 0,0 1 0,-1-1 0,1 1 0,0 0 0,0-1 0,0 1 0,0 0 0,0 0 0,0-1 0,0 1 0,0 0 0,0 0 0,0 0 0,2 1 0,-2-1 0,0 1 0,0 0 0,0 0 0,0 0 0,-1 0 0,1 0 0,0 0 0,0 0 0,-1 0 0,1 0 0,-1 0 0,1 1 0,-1-1 0,1 0 0,0 2 0,5 22 0,-6-23 0,3 18 0,-2 0 0,0 0 0,-1 0 0,0 0 0,-2 0 0,-5 25 0,-2 22 0,9-66 0,0 1 0,0-1 0,0 0 0,0 1 0,-1-1 0,1 0 0,-1 1 0,1-1 0,0 0 0,-1 1 0,0-1 0,1 0 0,-1 0 0,0 0 0,0 0 0,0 0 0,0 0 0,0 0 0,-1 1 0,1-1 0,1-1 0,-1 0 0,0 1 0,0-1 0,0 0 0,0 1 0,0-1 0,0 0 0,0 0 0,0 0 0,0 0 0,0 0 0,0 0 0,0 0 0,0 0 0,0 0 0,0-1 0,0 1 0,-2-1 0,1 0 0,1 0 0,-1 0 0,0 0 0,0 0 0,1 0 0,-1 0 0,0-1 0,1 1 0,0 0 0,-1-1 0,1 0 0,0 1 0,-1-1 0,1 0 0,0 1 0,0-1 0,1 0 0,-1 0 0,0 0 0,1 0 0,-1 0 0,1 0 0,-1-2 0,0-11 0,1 14 0,-1 1 0,1-1 0,0 0 0,0 1 0,0-1 0,0 0 0,0 0 0,0 1 0,0-1 0,0 0 0,0 0 0,0 1 0,0-1 0,1 0 0,-1 0 0,0 1 0,1-2 0,0 2 0,0-1 0,0 0 0,0 1 0,1-1 0,-1 1 0,0 0 0,0-1 0,1 1 0,-1 0 0,0 0 0,0 0 0,1 0 0,-1 0 0,0 0 0,2 0 0,9 1 0,1-1 0,-1-1 0,1 0 0,-1 0 0,1-1 0,-1-1 0,0 0 0,0-1 0,0 0 0,-1-1 0,21-11 0,-12 1 0,-1 0 0,0-2 0,21-24 0,-9 9 0,50-59 0,-80 91 0,-1 0 0,0 0 0,0 0 0,0 0 0,1 0 0,-1 0 0,0 1 0,0-1 0,0 0 0,1 0 0,-1 0 0,0 0 0,0 0 0,0 1 0,0-1 0,0 0 0,1 0 0,-1 0 0,0 1 0,0-1 0,0 0 0,0 0 0,0 0 0,0 1 0,0-1 0,0 0 0,0 0 0,0 1 0,0-1 0,0 0 0,0 0 0,0 1 0,0-1 0,0 0 0,0 0 0,0 0 0,0 1 0,0-1 0,0 0 0,0 15 0,0-15 0,0 30 0,0 0 0,2 0 0,2-1 0,11 49 0,-15-76 0,1 0 0,-1 0 0,1-1 0,-1 1 0,1-1 0,0 1 0,-1 0 0,1-1 0,0 0 0,0 1 0,0-1 0,0 1 0,1-1 0,-1 0 0,0 0 0,0 0 0,1 0 0,-1 0 0,1 0 0,-1 0 0,1 0 0,-1 0 0,1-1 0,0 1 0,-1 0 0,1-1 0,0 0 0,-1 1 0,1-1 0,0 0 0,-1 0 0,1 0 0,0 0 0,0 0 0,-1 0 0,1-1 0,0 1 0,0 0 0,-1-1 0,1 0 0,-1 1 0,1-1 0,0 0 0,1-1 0,5-2 0,0-1 0,0 0 0,0-1 0,0 0 0,-1 0 0,13-14 0,38-53 0,-32 39 0,32-32 0,-49 59 0,-8 7 0,0-1 0,0 1 0,0-1 0,0 1 0,0-1 0,0 1 0,0-1 0,0 0 0,0 1 0,-1-1 0,1 0 0,0 0 0,-1 0 0,1 0 0,0 0 0,-1 0 0,1-1 0,-6 12 0,-2 11 0,2 8 0,1-11 0,1 1 0,1-1 0,1 1 0,1 31 0,1-45 0,0 0 0,0 0 0,1 0 0,-1 0 0,1 0 0,1-1 0,-1 1 0,0-1 0,5 6 0,-6-9 0,0 0 0,-1 0 0,1 0 0,0 0 0,0 0 0,0 0 0,0 0 0,0 0 0,0-1 0,0 1 0,0 0 0,0-1 0,0 1 0,1-1 0,-1 1 0,0-1 0,0 0 0,1 1 0,-1-1 0,0 0 0,0 0 0,1 0 0,-1 0 0,0 0 0,1 0 0,-1 0 0,0 0 0,0-1 0,1 1 0,-1 0 0,0-1 0,0 1 0,0-1 0,1 1 0,-1-1 0,0 0 0,0 1 0,0-1 0,0 0 0,1-2 0,2 0 0,-1-1 0,0 0 0,0 0 0,0 0 0,-1-1 0,1 1 0,-1-1 0,0 1 0,0-1 0,-1 0 0,1 0 0,-1 0 0,0 1 0,-1-1 0,1 0 0,-1-6 0,0 0 0,0 1 0,-1-1 0,0 1 0,-1-1 0,0 1 0,-6-19 0,7 27 0,0 0 0,1 0 0,-1 0 0,0 0 0,0 0 0,0 1 0,0-1 0,-1 0 0,1 0 0,0 1 0,-1-1 0,1 1 0,-1-1 0,1 1 0,-4-2 0,5 3 0,0 0 0,0 0 0,0 0 0,-1-1 0,1 1 0,0 0 0,0 0 0,0 0 0,-1-1 0,1 1 0,0 0 0,0 0 0,0 0 0,0-1 0,0 1 0,0 0 0,-1 0 0,1-1 0,0 1 0,0 0 0,0 0 0,0-1 0,0 1 0,0 0 0,0 0 0,0-1 0,0 1 0,0 0 0,0 0 0,0-1 0,0 1 0,0 0 0,0 0 0,1-1 0,-1 1 0,0 0 0,0 0 0,0-1 0,0 1 0,0 0 0,1 0 0,-1 0 0,0 0 0,0-1 0,0 1 0,0 0 0,1 0 0,-1 0 0,0 0 0,0-1 0,1 1 0,-1 0 0,0 0 0,0 0 0,1 0 0,-1 0 0,0 0 0,1 0 0,12-7 0,5 0 0,1 0 0,0 2 0,0 0 0,0 1 0,0 1 0,1 1 0,-1 0 0,1 2 0,0 0 0,33 6 0,-49-5 0,-1 0 0,1 0 0,-1 0 0,1 1 0,-1-1 0,0 1 0,0 0 0,0 0 0,0 1 0,0-1 0,-1 0 0,1 1 0,-1 0 0,1-1 0,-1 1 0,0 0 0,0 0 0,0 0 0,0 1 0,-1-1 0,1 0 0,0 5 0,1-1 0,-2 0 0,1 0 0,-1 1 0,0-1 0,0 1 0,-1-1 0,0 1 0,0-1 0,-2 12 0,1-15 0,0-1 0,1 1 0,-1-1 0,1 1 0,0 0 0,0-1 0,0 1 0,1 0 0,1 6 0,-1-11 0,0 1 0,1-1 0,-1 0 0,0 0 0,1 1 0,-1-1 0,0 0 0,0 0 0,0 0 0,0 0 0,0-1 0,0 1 0,0 0 0,0 0 0,0-1 0,1-1 0,0 0 0,19-21 0,1 0 0,1 2 0,40-31 0,-27 24 0,-35 28 0,0-1 0,0 1 0,0 0 0,0 0 0,0 0 0,1 1 0,-1-1 0,0 0 0,1 0 0,-1 1 0,0-1 0,1 0 0,-1 1 0,1 0 0,-1-1 0,1 1 0,-1 0 0,1 0 0,0 0 0,-1 0 0,1 0 0,-1 0 0,1 0 0,-1 0 0,1 1 0,-1-1 0,1 0 0,2 2 0,-2 0 0,0 0 0,0 0 0,0 1 0,0-1 0,0 0 0,-1 1 0,1-1 0,-1 1 0,1 0 0,-1-1 0,0 1 0,0 0 0,1 6 0,10 41 0,-10-34 0,2-1 0,0 1 0,0-1 0,1 0 0,1 0 0,1-1 0,0 0 0,9 14 0,-15-27 0,0 1 0,0-1 0,0 0 0,0 0 0,0 0 0,0 0 0,1 0 0,-1 0 0,0 0 0,1-1 0,-1 1 0,0 0 0,1-1 0,-1 1 0,1-1 0,-1 0 0,1 1 0,-1-1 0,1 0 0,2 0 0,-1 0 0,0 0 0,0-1 0,-1 0 0,1 0 0,0 1 0,0-2 0,0 1 0,-1 0 0,1 0 0,2-3 0,5-3 0,-1-1 0,0 0 0,0 0 0,10-14 0,-7 8 0,94-118 0,-91 109 0,-10 16 0,-1-1 0,2 1 0,-1 1 0,1-1 0,-1 0 0,2 1 0,7-6 0,-14 12 0,1-1 0,-1 1 0,0-1 0,1 1 0,-1 0 0,1-1 0,-1 1 0,1 0 0,-1 0 0,0-1 0,1 1 0,-1 0 0,1 0 0,-1 0 0,1-1 0,0 1 0,-1 0 0,1 0 0,-1 0 0,1 0 0,-1 0 0,2 0 0,-2 18 0,-1-17 0,-32 213 0,20-141 0,12-65 0,0 0 0,-1-1 0,0 1 0,0 0 0,-1-1 0,0 1 0,0-1 0,-1 0 0,0 0 0,-7 9 0,11-15 0,0-1 0,0 0 0,0 0 0,0 0 0,0 0 0,-1 0 0,1 1 0,0-1 0,0 0 0,0 0 0,0 0 0,-1 0 0,1 0 0,0 0 0,0 0 0,0 0 0,-1 0 0,1 0 0,0 0 0,0 0 0,0 0 0,-1 0 0,1 0 0,0 0 0,0 0 0,0 0 0,-1 0 0,1 0 0,0 0 0,0 0 0,0 0 0,-1 0 0,1 0 0,0 0 0,0 0 0,0-1 0,0 1 0,-1 0 0,-4-10 0,-2-17 0,6 24 0,-7-28 0,4 20 0,1-1 0,1 1 0,0 0 0,-1-20 0,4 35 0,0 0 0,0 0 0,0 0 0,0-1 0,1 1 0,-1 0 0,1-1 0,0 1 0,0-1 0,0 0 0,1 1 0,-1-1 0,5 4 0,1 1 0,0 0 0,1 0 0,17 12 0,-18-16 0,0-1 0,-1 1 0,1-1 0,0 0 0,1-1 0,-1 0 0,0 0 0,1-1 0,-1 0 0,1-1 0,-1 1 0,1-2 0,-1 1 0,1-1 0,-1-1 0,1 1 0,13-6 0,-8 3 0,1-2 0,-1 0 0,0 0 0,-1-1 0,0-1 0,0 0 0,0-1 0,-1-1 0,11-11 0,-9 10 964,-4 3-5863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5:3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50 9144,'0'0'11393,"-6"11"-10692,-19 35 3,23-44-480,1 1 0,0-1 0,-1 0 0,0 0 0,1 1 0,-1-1-1,0 0 1,-6 1 2153,13-13-1430,29-45 971,-31 50-2173,0-1 0,0 0 0,-1 0 1,0 0-1,0 0 0,-1 0 0,0 0 1,1-10-1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6:42.2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1 272 8032,'0'0'14399,"10"6"-14120,-1-1-181,-1 1 59,1-1 0,0 0 1,0-1-1,0 0 0,16 5 0,-20-9-49,-1 1 1,1-1-1,-1-1 0,1 1 0,6-2 0,10 0 139,11 5 117,-24-2-261,1 0 0,-1-1 0,0 0 0,10-1 0,43-8 702,90-2-1,42 3 204,-151 6-731,48-8 1,-58 5-139,0 2 0,-1 0 1,55 4-1,6 6 106,-1-5 0,118-11 0,28-3 107,-205 9-302,199-13 112,22-1-54,-93 4 101,201-27 274,-308 32-439,-11 2 6,46-2 0,168-7 506,54 0 149,19 24-705,-130-14 0,-96-1 0,-47 6 0,39-3 0,-60 0 0,38 4 0,-28 0 0,-51-2 0,0 0 0,1 0 0,-1-1 0,0 1 0,1-1 0,-8-4 0,-16-5 0,3 4 0,0-2 0,1-1 0,-33-18 0,47 24 0,0 0 0,0 1 0,0 0 0,0 0 0,-12 0 0,-28-5 0,117 11 0,73 13 0,-116-13 0,115 21 0,-85-17 0,-45-2 0,-23 20 0,1-7 0,-1-2 0,-1 0 0,-1-1 0,-30 21 0,2 0 0,2-4 0,26-21 0,-27 26 0,32-28 982,5-5-3101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7:00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143 130 8744,'0'0'11674,"-11"-2"-11353,-34-4-13,43 6-273,0 0 0,0 1 0,0-1 0,1 1 0,-1-1 0,0 1 0,1 0-1,-1 0 1,0 0 0,1 0 0,-1 0 0,1 0 0,0 0 0,-1 0 0,1 0 0,0 1-1,0-1 1,-1 1 0,1-1 0,0 1 0,0-1 0,-1 3 0,-4 5 285,4-6-260,0-1 0,-1 1 0,1 0 0,0 0 0,0 0 0,1 0 0,-1 0 0,1 0 1,0 0-1,-1 1 0,1-1 0,1 0 0,-1 1 0,0-1 0,1 1 0,0-1 0,0 1 0,0-1 0,0 1 0,0-1 0,1 1 0,0-1 0,-1 0 0,1 1 1,0-1-1,1 0 0,-1 1 0,1-1 0,-1 0 0,1 0 0,0 0 0,0-1 0,0 1 0,1 0 0,-1-1 0,1 1 0,-1-1 0,1 0 0,0 0 1,5 3-1,-3-2-26,0 0 0,0-1 0,0 0 0,0 0-1,0-1 1,1 1 0,-1-1 0,1 0 0,-1-1 0,1 1 0,-1-1 0,1 0 0,-1-1 0,1 1 0,-1-1 0,0 0 0,1 0 0,-1-1 0,6-1 0,-2-1 1,0 0 0,-1-1 1,1 0-1,-1 0 0,0-1 0,0 0 0,-1 0 0,1-1 0,11-14 0,-15 16-26,3-3 27,-1 0 0,1-1 0,8-17 0,-13 23-25,-1-1 1,0 1-1,1-1 0,-2 0 1,1 0-1,0 1 0,-1-1 1,1 0-1,-1 0 0,0 0 1,-1 0-1,1 1 0,-1-1 1,-1-6-1,0 4 15,0 0-1,0-1 1,-1 1 0,0 0-1,0 0 1,0 0 0,-1 1 0,0-1-1,0 1 1,0 0 0,-1 0-1,-10-9 1,12 12-3,-1-1 0,0 1 0,0 0 0,0 0-1,0 0 1,0 0 0,0 1 0,0-1 0,-1 1 0,1 0 0,0 0 0,-1 1-1,1 0 1,-1-1 0,1 1 0,0 1 0,-1-1 0,1 1 0,-1 0 0,-7 2 0,2 0 27,0 1 1,0-1 0,1 2 0,-1-1 0,1 2 0,0-1-1,1 1 1,-1 0 0,1 1 0,1 0 0,-1 0 0,1 1-1,0 0 1,-7 11 0,10-13-23,1 0-1,0 0 1,0 0-1,0 1 1,1-1-1,0 1 1,0 0-1,1-1 1,0 1-1,0 0 1,0 0-1,1 0 1,0 0-1,1-1 1,-1 1-1,1 0 1,1 0-1,-1 0 1,1-1-1,0 1 1,1-1-1,-1 1 1,1-1-1,1 0 1,-1 0-1,1 0 1,0-1-1,0 1 1,1-1-1,-1 0 1,1 0-1,0-1 1,1 1-1,-1-1 1,1 0-1,0-1 1,6 4-1,-6-5-12,-1-1 0,1 0 0,-1 0 0,1 0 0,0 0-1,0-1 1,-1 0 0,1 0 0,0-1 0,-1 1 0,1-1-1,0 0 1,-1-1 0,1 0 0,-1 1 0,0-2 0,7-2-1,6-5 25,-1 0 0,0 0 0,25-22 0,-36 27-25,1-1-1,-1 0 1,0 1 0,-1-2-1,1 1 1,-1-1 0,5-8-1,-9 12-5,0 0 1,1 1-1,-1-1 0,-1 0 0,1 0 0,0-1 0,-1 1 0,1 0 0,-1 0 1,0 0-1,0 0 0,0 0 0,0 0 0,-1-1 0,1 1 0,-1 0 0,0 0 1,0 0-1,0 0 0,0 0 0,-1 1 0,-1-4 0,-4-6 27,0 0 0,-1 0 1,-1 0-1,1 1 0,-19-16 0,24 24-19,-1 0-1,1 0 0,-1 0 0,0 0 1,0 1-1,0 0 0,-1 0 1,1 0-1,0 0 0,-1 1 1,1-1-1,-1 1 0,0 0 1,1 0-1,-1 1 0,0 0 1,0 0-1,1 0 0,-1 0 0,0 1 1,-5 0-1,0 2 11,0 1 0,0-1-1,0 2 1,0-1 0,1 1 0,0 1 0,0 0-1,0 0 1,1 1 0,0 0 0,0 0 0,0 1 0,1-1-1,0 2 1,-5 8 0,8-10-15,0 0 1,0 0-1,1 1 0,0-1 1,0 1-1,0 0 1,1 0-1,1 0 0,-1 0 1,1 0-1,1 0 1,-1 0-1,2 0 0,-1 0 1,1 0-1,0 0 1,0 0-1,1 0 0,0 0 1,5 10-1,-6-14-10,1 1-1,0-1 1,1 1 0,-1-1-1,1 0 1,0 0-1,0 0 1,0 0 0,1 0-1,-1-1 1,1 0 0,0 1-1,0-1 1,0-1 0,0 1-1,0 0 1,1-1-1,-1 0 1,1 0 0,0-1-1,-1 1 1,1-1 0,0 0-1,0 0 1,0 0-1,0-1 1,0 0 0,0 0-1,0 0 1,0-1 0,0 1-1,0-1 1,0 0-1,-1-1 1,9-2 0,-1-1 1,0-1 0,-1 0 0,1 0 0,-1-1 0,0 0 0,-1-1 0,0-1 0,0 1 0,-1-2 0,0 1 0,-1-1 0,12-17 0,-16 21 3,1-1 0,-2 0 0,1-1 0,-1 1 0,0-1 0,0 1-1,-1-1 1,0 0 0,0 0 0,-1 0 0,0 0 0,0 0-1,-1 0 1,0 0 0,0 0 0,-1 0 0,0 0 0,-1 0 0,0 0-1,0 0 1,-4-9 0,5 14 5,-1 0 0,0-1 0,1 1 1,-1 0-1,0 0 0,-1 0 0,1 1 0,0-1 0,-1 0 0,0 1 1,1 0-1,-1-1 0,0 1 0,0 0 0,-1 1 0,1-1 0,0 1 0,0-1 1,-1 1-1,1 0 0,-1 0 0,1 0 0,-1 1 0,-5-1 0,4 1 7,1 0-1,-1 1 1,0-1-1,0 1 1,0 0-1,1 1 1,-1-1 0,0 1-1,1 0 1,0 0-1,-1 0 1,1 1-1,0-1 1,0 1-1,0 0 1,1 0-1,-7 7 1,2-1 0,0 0 0,1 0 0,0 0 0,1 1 1,0 0-1,0 0 0,1 1 0,0 0 0,1 0 1,0 0-1,1 0 0,0 0 0,1 1 0,0-1 1,1 1-1,0 0 0,1 0 0,2 14 0,-2-24-16,0 0-1,0 0 1,1 1-1,-1-1 1,1 0-1,0 0 1,-1 0-1,1 1 1,0-1-1,0 0 1,0 0 0,1-1-1,-1 1 1,0 0-1,1 0 1,0-1-1,2 4 1,-2-4-2,0-1 1,-1 1-1,1 0 1,0 0-1,0-1 1,-1 1 0,1-1-1,0 0 1,0 0-1,0 1 1,0-1-1,0 0 1,-1-1 0,1 1-1,0 0 1,0 0-1,2-1 1,2-1 0,0-1 1,-1 1-1,1-1 1,-1 0 0,1 0-1,-1 0 1,0-1-1,0 0 1,-1 0-1,1 0 1,6-9-1,-6 6 3,0 0-1,-1 0 0,1-1 0,-2 0 0,1 0 1,3-14-1,-5 17-1,-1 0 0,0 0 1,0 0-1,-1-1 0,1 1 0,-1 0 1,0 0-1,-1-1 0,1 1 1,-1 0-1,-3-10 0,4 14 0,0 1 1,0-1-1,-1 1 1,1-1-1,0 1 1,-1-1-1,1 1 0,-1-1 1,1 1-1,0 0 1,-1-1-1,1 1 0,-1 0 1,1-1-1,-1 1 1,1 0-1,-1-1 0,0 1 1,1 0-1,-1 0 1,1 0-1,-1 0 1,1 0-1,-1 0 0,0 0 1,1 0-1,-1 0 1,1 0-1,-1 0 0,1 0 1,-1 0-1,0 0 1,1 0-1,-1 0 1,1 1-1,-1-1 0,1 0 1,-1 1-1,1-1 1,-1 0-1,0 1 0,-25 17 54,23-15-48,-8 6 7,0 1 0,1 0 0,0 0 0,-11 16 0,16-19-7,0 0-1,1 0 1,-1 1 0,1 0-1,1 0 1,0 0-1,0 1 1,-2 10 0,4-18-9,1 1 1,0-1-1,-1 0 0,1 1 1,0-1-1,0 1 1,0-1-1,0 0 0,0 1 1,0-1-1,0 0 1,1 1-1,-1-1 0,0 0 1,1 1-1,-1-1 1,1 0-1,-1 1 0,1-1 1,0 0-1,0 0 1,-1 0-1,1 0 1,0 0-1,0 0 0,0 0 1,0 0-1,0 0 1,2 1-1,-2-2 0,1 0 0,-1 1 0,1-1 0,0 0 0,-1 0 0,1 0 0,-1 0 0,1 0 0,-1-1 0,1 1 0,0 0 0,-1-1 0,1 1 0,-1-1 0,1 1 0,-1-1 0,0 0 0,1 0 0,-1 0 0,0 0 0,1 0 0,-1 0 0,0 0 0,2-2 0,0 0 1,15-18 47,-17 20-38,0 1 0,-1-1 0,1 0 0,-1 0 0,1 0 0,-1 0 0,1 1 0,-1-1 0,0 0 0,1 0 0,-1 0 0,0 0 0,0 0 0,0 0 0,0 0 0,0 0 0,0 0 1,0 0-1,0 0 0,0 0 0,0 0 0,-1-1 0,-23 23 170,19-13-33,1-1-557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7:14.27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588 0 8240,'0'0'6120,"-10"1"-5976,-53 5 288,49-2-187,1 0 1,0 1 0,0 0-1,0 2 1,1-1 0,-20 15-1,9-6 89,1 2-1,-31 30 0,48-42-259,-1 0 0,-1-1 0,1 1-1,-14 6 1,15-9-32,-1 1 0,1 0 1,0 0-1,0 1 0,1-1 0,-1 1 0,1 0 0,-1 0 0,1 1 0,-3 4 0,0 0 43,-1 0-1,0 0 1,0-1-1,-1-1 1,-18 13-1,-20 19 307,43-34-365,0-1-1,0 1 1,1 1 0,0-1 0,0 0 0,0 1 0,-3 8-1,-12 46 34,12-36-27,-2 28 56,8-44-76,-5 70 106,-3 31 5,3-71-82,-1 1-9,1 1-1,2 0 1,4 65 0,1-95-18,1 0 0,-1 0-1,6 13 1,-4-13 4,0 0 1,-2 0-1,4 15 0,14 55 49,-19-73-71,0 4-4,1 0 1,0 0-1,1 0 1,0 0-1,8 18 1,2-4-14,-10-18 27,0-1 0,1 1 0,-1-1 1,1 0-1,1 0 0,7 8 0,-4-7 4,0 0 0,0-1 0,0 0-1,12 6 1,-16-9-12,73 38 143,106 42 1,-152-72-91,1-1 0,37 5 0,-11-2 73,-54-12-115,23 7 101,2-2 0,-1-1 0,55 3 0,-38-9 53,0-3 0,48-9-1,-55 5-36,-1-1-1,-1-2 1,0-1 0,0-2-1,43-24 1,-62 30-85,-1-1 0,-1-1 0,0 0 1,0-1-1,-1-1 0,0 0 0,-1 0 0,0-2 1,-1 0-1,-1 0 0,18-28 0,22-45 178,-36 65-105,-1 0-1,-2-1 1,0-1-1,-1 0 1,11-36-1,-19 50-71,-1-1 0,0 0-1,-1 0 1,0 0-1,0 1 1,-1-1 0,-1 0-1,1 0 1,-2 0 0,0 0-1,0 0 1,-5-12 0,-5-35 174,2 30-31,-21-39 1,28 61-175,-45-76 97,33 57-83,0 0 1,1-1-1,-9-28 1,16 37-23,-1 0 0,0 0 0,-1 1 1,-1 1-1,0-1 0,-17-17 0,9 9 15,11 14-2,0 1-1,0 0 1,-1 0-1,0 1 0,-11-9 1,-18-14 10,26 21-22,-1 1-1,-19-14 1,8 10 61,-30-13-1,44 22-49,0 1-1,0 0 1,0 1 0,0 0 0,-1 1-1,1 0 1,-10 0 0,2 0 12,0 1-1,1 1 1,-1 0 0,0 1 0,1 1 0,-1 1-1,1 1 1,0 0 0,-20 9 0,14-3 1,0 1-1,1 1 1,1 1 0,1 1 0,0 0-1,0 2 1,2 0 0,0 1-1,-15 21 1,-98 134 201,101-136-176,20-25-35,1 0 0,1 1 1,0 0-1,1 0 1,-9 28-1,6-11 55,-9 53 1,17-73-54,0 0 1,0 1 0,1-1-1,0 1 1,1-1-1,0 1 1,1-1 0,0 0-1,0 1 1,1-1-1,1 0 1,4 9-1,-5-12-1,1-1 0,0 0 0,0 0 0,0 0 0,1 0 0,0-1 0,0 0 0,1 0 0,-1 0 0,1 0-1,0-1 1,0 0 0,1-1 0,-1 1 0,1-1 0,0 0 0,12 3 0,-5-3-1,0 0 0,1-2 0,-1 1 0,0-2 0,25-2 0,72-14 52,-91 13-72,1-1 0,-1-1 0,0-1 0,0-1 0,-1-1 0,0 0 0,0-2 0,-1 0-1,0-1 1,-1-1 0,28-24 0,-32 24 28,-9 9-15,0 0 0,0-1 0,-1 1 0,0-1 0,0 0 0,0 0 0,3-5 0,-6 8-6,1-1 1,-1 1-1,1-1 0,-1 1 1,0-1-1,1 0 0,-1 1 1,0-1-1,0 1 0,0-1 0,-1 0 1,1 1-1,0-1 0,0 1 1,-1-1-1,1 1 0,-1-1 1,0 1-1,1-1 0,-1 1 1,0-1-1,0 1 0,0 0 1,0-1-1,0 1 0,0 0 0,-2-2 1,-1 0 23,0-1 1,0 0-1,-1 1 0,0 0 1,0 0-1,1 0 0,-2 1 1,1 0-1,0 0 0,0 0 1,-1 0-1,1 1 0,-1 0 1,1 0-1,-1 0 1,0 1-1,1 0 0,-1 0 1,1 0-1,-1 1 0,-7 1 1,-2 2 38,-1 0 0,0 0 0,1 1 0,0 1 0,0 1 0,-17 10 0,16-7-39,0 1 0,1 1 0,0 0 0,1 1 0,0 1-1,1 0 1,-15 20 0,27-32-23,1-1 0,-1 1 0,0-1 0,0 1 0,1 0 0,-1-1 0,0 1 0,1-1 0,0 1 0,-1 0 0,1 0 0,0 3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7:19.69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0 7632,'0'0'4729,"2"11"-4592,7 49 102,-3-37 205,-5-21-418,-1-1-1,0 0 1,1 0 0,-1 0-1,0 0 1,1 0 0,-1 0-1,1 0 1,0 0 0,-1 0-1,1 0 1,0-1-1,0 1 1,-1 0 0,1 0-1,1 0 1,-2 1 142,0-2-156,0 0 0,0 1 0,1-1 0,-1 1 0,0-1 0,0 1 0,0-1 0,0 1 1,0-1-1,1 1 0,-1-1 0,0 1 0,0-1 0,1 0 0,-1 1 0,0-1 0,1 0 0,-1 1 1,0-1-1,1 0 0,-1 1 0,1-1 0,-1 0 0,0 0 0,1 1 0,-1-1 0,1 0 0,0 0 1,2 0 41,0 0 0,0 0 0,0 0 0,0 1 0,0-1 0,-1 0 0,1 1 1,0 0-1,0 0 0,0 0 0,0 0 0,-1 0 0,1 1 0,-1-1 1,1 1-1,-1 0 0,1-1 0,-1 1 0,0 0 0,0 1 0,0-1 0,0 0 1,0 0-1,-1 1 0,1-1 0,0 1 0,-1 0 0,0-1 0,2 5 1,-2-3 137,0 0 0,1 0 0,-2 1 0,1-1 0,0 0 0,-1 0 1,0 7-1,0-10-100,0-1-69,-1 0 0,0 1 0,0-1 0,0 0 0,1 1 0,-1-1 0,0 0 0,0 1 0,1-1 0,-1 1 0,0-1 0,1 1 0,-1-1 0,0 1 0,1 0 0,-1-1 0,1 1 0,-1 0 0,1-1 0,-1 1 0,1 0 0,0 0 0,-1-1 0,1 1 0,0 0 0,0 0 0,-1 1 0,-4 9 30,4-6 181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7:20.46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87 0 8936,'0'0'4281,"-3"11"-4128,-16 69 459,14-68-460,-1 0-1,0-1 0,0 1 1,-1-1-1,0 0 0,-1 0 1,-12 11-1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7:22.92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190 1 7232,'0'0'6198,"-3"11"-6004,-39 149 951,37-144-943,0 0 1,-11 19-1,8-18 29,-10 30 0,-8 33 219,11-49-274,11-26-122,1 0 1,1 1 0,-1 0-1,1-1 1,-2 8-1,2-6 45,0 0-1,-1 0 0,-6 12 0,6-15-37,1 1-1,0 0 0,0 0 1,0-1-1,0 1 0,1 0 0,0 0 1,0 1-1,-1 5 0,3-2 13,0 0-1,0 1 1,6 16-1,-5-17-13,0-1-1,0 1 1,1 16-1,12 17 168,-13-30-178,16 75 216,-15-77-235,0-1 1,0 1-1,1-1 0,1 0 1,-1 0-1,11 14 0,-13-22-18,-1 1-1,1-1 1,-1 1 0,1-1 0,-1 0-1,1 0 1,-1 0 0,1 0-1,0 0 1,0 0 0,0 0-1,0-1 1,-1 1 0,1-1-1,0 1 1,0-1 0,4 0 0,31-3-1582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3:47:4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10248,'0'0'2080,"73"-16"-1624,-23 18-104,9-4 16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2:56.7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109 1 4616,'0'0'2956,"-7"10"-2647,-1 3-196,4-6-22,-1 0-1,1 0 0,-1-1 0,-1 0 1,-5 6-1,3-5 460,0 0 1,0 0 0,-1-1-1,-16 9 1,24-15-95,20-3 265,167-42 440,-159 39-1035,99-9 462,-87 12-279,63-13 1,0-5-1912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8:54.1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0 7528,'0'0'15263,"-2"10"-15065,-7 31 22,9-39-194,0 0 0,0-1 1,0 1-1,0 0 1,0-1-1,1 1 1,-1-1-1,0 1 0,1 0 1,-1-1-1,1 1 1,0-1-1,-1 0 0,1 1 1,0-1-1,0 1 1,0-1-1,0 0 1,0 0-1,0 0 0,2 2 1,1 1 73,4 6 195,1 0 0,0-1-1,1 0 1,0 0 0,1-1 0,-1 0 0,1-1-1,24 11 1,12 5 1013,58 38 0,-49-27-636,-30-14-390,-22-16-219,0 0 0,1 0-1,-1-1 1,10 6 0,28 15 222,-32-17-193,1 0 0,1-1-1,20 8 1,213 74 1349,-179-66-1342,-44-16-76,-1 1 0,0 0 1,0 2-1,-1 1 1,22 13-1,-25-12-23,38 16 0,-37-19 0,-1 1 0,26 16 0,-14-6 0,43 22 0,-39-24 0,32 23 0,192 121 0,-233-148 0,17 9 0,59 21 0,4 2 0,13 4 0,-13-5 0,44 23 0,-83-30 0,-60-34 0,12 3 0,-39-21 0,19 13 0,-1 0 0,1-1 0,0 1 0,0-1 0,-6-5 0,-8-7 0,12 11 0,0-1 0,0 1 0,1-1 0,0 0 0,-5-7 0,-16-16 0,-18-14 0,-28-23 0,61 56 0,1 0 0,-13-16 0,-3-3 0,-15-20 0,31 36 0,0 1 0,-1 0 0,-18-17 0,-36-33 0,63 61 0,1-1 0,-1 0 0,1 1 0,-1-1 0,1 1 0,-1-1 0,0 1 0,1-1 0,-1 1 0,0-1 0,1 1 0,-1 0 0,0-1 0,0 1 0,1 0 0,-1 0 0,0-1 0,0 1 0,-1 0 0,8 13 0,22 26 0,50 46 0,14 18 0,-67-75 0,2-1 0,0-2 0,2 0 0,35 23 0,-42-32 0,-2-7 0,3 0 0,-22-8 0,0-1 0,-1 1 0,1-1 0,0 1 0,-1-1 0,1 1 0,-1-1 0,1 1 0,0-1 0,-1 1 0,1 0 0,-1-1 0,0 1 0,1 0 0,-1-1 0,1 1 0,-1 0 0,0 0 0,0-1 0,1 1 0,-1 0 0,0 1 0,0-1 0,0 0 0,0 0 0,-1 0 0,1 0 0,0-1 0,-1 1 0,1 0 0,-1 0 0,1 0 0,-1-1 0,1 1 0,-1 0 0,1-1 0,-1 1 0,0 0 0,0-1 0,1 1 0,-1-1 0,0 1 0,0-1 0,-1 1 0,-20 9 0,19-9 0,-74 22 0,-140 24 0,190-42 425,-34 1 0,51-5-1621,0-2-1,0 1 0,-17-4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8:56.5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1 130 8936,'0'0'11490,"10"-7"-11237,2-2-169,-4 4 19,0-1 0,0-1-1,8-9 1,-7 7 368,-6 6-313,0 0 1,0-1-1,1 1 1,-1 1-1,1-1 1,7-4-1,19-14 543,-14 15-419,0 1-1,23-5 1,-37 10-268,11-2 94,0 1-1,0 1 1,0 0 0,0 0-1,20 4 1,22 0 46,36 7 351,-11-6 142,-73-5-586,1 0-1,-1 0 1,1-1 0,-1 1 0,9-3-1,25-2 244,127-2 682,-136 7-690,51 7-1,-69-5-219,0 1 0,-1 0 0,1 1 0,-1 0 0,16 8 0,-5-2 80,1-2-1,0 0 1,0-1-1,49 5 0,76 7 852,-115-17-728,-22-2-75,0 1 0,22 5 0,106 22 913,-133-26-1117,-1 0 0,0 0 0,0 1 0,0 0 0,-1 0 0,14 8 0,34 30 0,-52-40 0,198 166 0,-174-145 0,30 32 0,0 0 0,-48-47 448,11 10-470,-8-2-4345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9:1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0 733 8336,'0'0'8727,"6"-13"-8504,15-37 214,40-65-1,-33 65-159,-19 31-108,2 1-1,0-1 1,1 2-1,1 0 1,19-20-1,-18 25 252,1 0 0,0 0 0,20-9 0,-35 20-390,1 1 0,0-1-1,-1 1 1,1 0 0,0 0-1,-1-1 1,1 1 0,0 0-1,-1 0 1,1 0 0,0-1-1,-1 1 1,1 0 0,0 0 0,0 0-1,-1 0 1,1 0 0,0 0-1,-1 1 1,1-1 0,0 0-1,0 0 1,-1 1 0,1-1-1,0 0 1,-1 0 0,1 1-1,0 0 1,0 0 2,0 0 0,0 1 0,0-1 0,0 1 0,0-1 0,0 1 0,0-1 0,0 1 0,-1 0 0,1-1 0,0 4 0,1 6 27,-1 1 0,0 22 0,-1-27-7,0 26 121,-2 1 0,-2-1 0,-1 0 0,-13 48 0,10-49 536,29-84-393,-4 8-157,2 1-1,2 0 0,41-61 1,-58 98-110,0 0 0,1 0 1,0 0-1,0 1 0,0 0 1,1 0-1,11-8 0,-14 11-19,5-1 61,-3 15-61,-1 11-24,0 0-1,-1 0 1,-1 44 0,-2-34-1,5 33 0,-3-46 11,-1-9 12,0 0 0,1-1 0,3 14 0,-4-22-24,-1 0 0,1 0 1,0 0-1,0 0 0,0 0 0,0 0 0,0 0 0,0 0 0,1-1 0,-1 1 1,0 0-1,1-1 0,0 1 0,-1-1 0,1 1 0,0-1 0,-1 0 0,1 0 1,0 0-1,0 0 0,4 1 0,1-2 13,0 0 0,-1 0 0,1-1 0,0 0 1,-1-1-1,1 1 0,11-6 0,-18 7-17,11-4 29,0 0-1,0-1 0,0-1 0,0 0 1,-1 0-1,0-1 0,-1-1 1,13-11-1,-17 14-5,1 0 0,-1-1 0,-1 0-1,1 0 1,-1 0 0,-1-1 0,1 0 0,-1 1 0,0-1-1,0 0 1,-1-1 0,0 1 0,0 0 0,1-14 0,-3 17 3,0 0 0,-1 0 0,1 0 0,-1 0 0,0 1 0,0-1 0,-2-7 0,2 10-21,1 1-1,0-1 1,0 0-1,0 1 1,-1-1-1,1 1 1,0-1 0,-1 0-1,1 1 1,-1-1-1,1 1 1,-1-1-1,1 1 1,-1-1-1,1 1 1,-1-1-1,1 1 1,-1 0-1,1-1 1,-1 1-1,0 0 1,1 0 0,-1-1-1,0 1 1,1 0-1,-1 0 1,0 0-1,1 0 1,-1 0-1,0-1 1,1 2-1,-1-1 1,0 0-1,0 0 1,1 0-1,-1 0 1,0 0 0,1 0-1,-1 1 1,0-1-1,1 0 1,-1 1-1,1-1 1,-1 0-1,1 1 1,-1-1-1,0 1 1,1-1-1,-1 1 1,0 0 0,-7 6 1,1 0 0,0 0 0,0 1 0,0 0 0,1 0 0,0 0 0,0 1 0,1 0 0,1 0 0,-1 0 0,1 1-1,1 0 1,0 0 0,0 0 0,1 0 0,0 0 0,1 0 0,0 0 0,1 1 0,0-1 0,0 0 0,1 1 0,1-1 0,-1 0 0,2 0 0,-1 0 0,7 15 1,-5-16-8,-1-1 11,0-1 0,1 1-1,0-1 1,5 8 0,-8-14-4,1 1 0,-1-1 0,0 1-1,0-1 1,1 0 0,-1 1 0,1-1 0,-1 0-1,1 0 1,0 0 0,-1 0 0,1 0 0,0-1-1,0 1 1,-1 0 0,1-1 0,0 1 0,0-1-1,0 0 1,0 0 0,0 1 0,0-1 0,3-1-1,4 0 39,0 0-1,-1-1 1,1 0-1,0 0 0,-1-1 1,1-1-1,-1 1 1,0-1-1,0-1 0,0 1 1,-1-1-1,13-11 0,1-2 71,6-5 50,-2-1-1,-1 0 1,25-33-1,-18 19-41,-22 29-85,-1-1 0,0 0 0,-1-1 0,7-12 0,-14 22-37,0 1 0,0 0-1,0 0 1,0-1 0,0 1-1,0 0 1,0 0 0,0 0-1,1-1 1,-1 1 0,0 0 0,0 0-1,0 0 1,0-1 0,0 1-1,0 0 1,0 0 0,1 0 0,-1 0-1,0-1 1,0 1 0,0 0-1,0 0 1,1 0 0,-1 0-1,0 0 1,0-1 0,0 1 0,1 0-1,-1 0 1,0 0 0,0 0-1,0 0 1,1 0 0,-1 0 0,0 0-1,0 0 1,1 0 0,1 11-14,-5 36-12,1-17 18,0 24 22,1-34 22,0 0 0,1-1 0,2 1 0,6 37 0,-7-53-26,0 0 8,0 0-1,0 0 1,0-1-1,1 1 1,3 6-1,-5-9-12,0 0 0,1-1 0,-1 1-1,1-1 1,-1 1 0,1-1 0,-1 0 0,1 1-1,-1-1 1,1 1 0,0-1 0,-1 0-1,1 1 1,-1-1 0,1 0 0,0 0-1,-1 0 1,1 1 0,0-1 0,-1 0 0,1 0-1,0 0 1,0 0 0,-1 0 0,1 0-1,0 0 1,-1-1 0,1 1 0,0 0 0,-1 0-1,1 0 1,0-1 0,-1 1 0,1 0-1,-1-1 1,1 1 0,-1 0 0,1-1-1,0 1 1,-1-1 0,1 0 0,11-10 54,-1-1-1,0 0 1,-1 0 0,0-1 0,-1 0-1,0-1 1,10-23 0,3-3 107,0 7 13,-12 17 13,0 1 1,7-18 0,-21 47-82,0 1 0,2 0 0,0-1 0,-1 25 0,2-13-120,1 0 0,6 44 0,-5-66 9,0 0 0,0-1 0,0 1 1,0-1-1,0 1 0,1-1 0,0 1 0,-1-1 0,1 0 0,1 0 0,1 3 1,-3-5 0,0 0 1,0 0 0,0 0 0,0-1 0,0 1-1,1 0 1,-1-1 0,0 1 0,0 0 0,1-1-1,-1 0 1,0 1 0,0-1 0,1 0 0,-1 0-1,0 1 1,1-1 0,-1 0 0,0 0 0,1-1-1,-1 1 1,0 0 0,1 0 0,-1-1 0,0 1-1,0-1 1,1 1 0,-1-1 0,0 1 0,0-1-1,0 0 1,0 1 0,2-3 0,11-7 1,-1-1 1,-1-1 0,0 0 0,-1-1 0,0 0-1,-1-1 1,15-24 0,49-112 83,-72 146-80,124-334 897,-125 334-888,1 0 1,-1-1 0,0 0 0,0 1 0,0-1-1,0 1 1,-1-1 0,0 0 0,0 1-1,0-1 1,-1-5 0,1 9-17,-1 0 1,1 1-1,0-1 0,0 0 0,0 1 1,-1-1-1,1 0 0,0 1 0,-1-1 1,1 0-1,-1 1 0,1-1 1,-1 1-1,1-1 0,-1 1 0,1-1 1,-2 0-1,2 1 0,-1 0 0,0 0 0,0 1 0,1-1 0,-1 0 0,0 0 0,0 1 0,1-1 0,-1 0-1,0 1 1,1-1 0,-1 1 0,0-1 0,1 0 0,-1 1 0,0 0 0,1-1 0,-1 1 0,0 0 0,-7 10-9,1 0 0,0 0 0,0 0 0,1 1 0,1 0 1,0 0-1,-6 21 0,6-17 1,-7 22-9,2 0 0,2 0-1,-4 49 1,10-72 28,2 0 1,-1 1-1,2-1 1,0 1-1,1-1 0,0 0 1,1 1-1,1-1 0,0-1 1,1 1-1,1-1 1,11 21-1,-16-33-11,0 0 0,1 0 0,-1 0 0,1 0 0,0 0 0,-1 0 0,1 0 0,0-1 0,0 1 0,0-1 0,0 1 0,1-1 0,-1 0 0,0 1 0,0-1 0,1-1 0,-1 1 0,1 0 0,4 0 0,-3-1 0,-1 0 0,1 0 0,-1 0 0,1-1 0,0 0 0,-1 0 0,1 0 0,-1 0 0,1 0 0,-1-1 0,0 0 0,5-2 0,5-5 0,-1-1 0,1-1 0,-1 0 0,-1 0 0,10-14 0,-10 11 0,-1-1 0,13-25 0,-16 27 0,0 0 0,1 1 0,0 0 0,15-17 0,-23 29 0,0-1 0,1 1 0,-1 0 0,0 0 0,0 0 0,0 0 0,1 0 0,-1 0 0,0 0 0,0 0 0,0-1 0,1 1 0,-1 0 0,0 0 0,0 0 0,1 0 0,-1 0 0,0 0 0,0 0 0,0 0 0,1 0 0,-1 1 0,0-1 0,0 0 0,1 0 0,-1 0 0,0 0 0,0 0 0,0 0 0,1 0 0,-1 0 0,0 1 0,0-1 0,0 0 0,0 0 0,1 0 0,-1 0 0,0 1 0,0-1 0,0 0 0,0 0 0,0 0 0,0 1 0,0-1 0,0 0 0,1 0 0,-1 0 0,0 1 0,0-1 0,0 0 0,6 22 0,0 27 0,-5-27 0,1 0 0,8 28 0,-8-37 0,0-2 0,-1-7 0,-1 0 0,1 0 0,0 0 0,0 0 0,1 0 0,-1 0 0,4 5 0,-4-8 0,0 0 0,0 0 0,0 0 0,0 0 0,0 0 0,0-1 0,0 1 0,0 0 0,0-1 0,0 1 0,0-1 0,1 1 0,-1-1 0,0 0 0,0 1 0,1-1 0,-1 0 0,0 0 0,0 0 0,1 0 0,-1 0 0,0 0 0,0 0 0,1 0 0,-1-1 0,0 1 0,0 0 0,1-1 0,-1 1 0,1-2 0,11-3 0,0-1 0,-1-1 0,0 0 0,16-13 0,-10 7 0,-17 13 0,113-85 0,-102 79 0,-11 6 0,0-1 0,0 1 0,0 0 0,0-1 0,0 1 0,0 0 0,0-1 0,-1 1 0,1-1 0,0 0 0,0 1 0,0-1 0,-1 0 0,1 1 0,1-2 0,-50 53 0,41-43 0,0 1 0,0 0 0,1 1 0,1-1 0,-1 1 0,2 1 0,-1-1 0,1 1 0,-3 12 0,6-17 0,-1 17 0,2-23 0,0 0 0,0 0 0,0 1 0,1-1 0,-1 0 0,0 0 0,0 0 0,0 0 0,0 1 0,0-1 0,0 0 0,0 0 0,1 0 0,-1 0 0,0 0 0,0 0 0,0 0 0,0 1 0,0-1 0,1 0 0,-1 0 0,0 0 0,0 0 0,0 0 0,0 0 0,1 0 0,-1 0 0,0 0 0,0 0 0,0 0 0,1 0 0,-1 0 0,0 0 0,0 0 0,0 0 0,0 0 0,1 0 0,13-9 0,1-5 0,0-2 0,-1 1 0,15-24 0,-12 17 0,25-26 0,-42 48 0,0 0 0,1-1 0,-1 1 0,1 0 0,-1 0 0,1 0 0,-1 0 0,1 0 0,-1 0 0,0 0 0,1 0 0,-1 0 0,1 0 0,-1 0 0,1 1 0,-1-1 0,1 0 0,-1 0 0,0 0 0,1 1 0,-1-1 0,1 0 0,-1 0 0,0 1 0,1-1 0,-1 0 0,0 1 0,1-1 0,-1 0 0,0 1 0,0-1 0,1 0 0,-1 1 0,0-1 0,0 1 0,1 0 0,14 24 0,-5-10 0,-6-9 0,1 0 0,0 0 0,0-1 0,1 0 0,0 0 0,0 0 0,0-1 0,7 4 0,-10-7 0,-1 0 0,1 0 0,-1 0 0,1-1 0,-1 1 0,1-1 0,-1 0 0,1 1 0,0-1 0,-1-1 0,1 1 0,-1 0 0,1-1 0,-1 1 0,1-1 0,-1 1 0,1-1 0,-1 0 0,1 0 0,-1-1 0,0 1 0,0 0 0,0-1 0,0 1 0,0-1 0,0 0 0,3-3 0,2-2 0,0-1 0,-1 0 0,0-1 0,-1 1 0,1-1 0,-2 0 0,6-15 0,22-73 0,-27 80 0,62-306 0,-48 209 0,-18 104 0,-4 18 0,-4 19 0,6 42 0,3-1 0,2 1 0,17 77 0,-1 7 0,-15-124 0,-3-22 0,-1-1 0,1 0 0,-1 1 0,-1 0 0,1-1 0,-1 1 0,0-1 0,-1 1 0,-1 11 0,-2-12 863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9:14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12864,'0'0'3802,"11"-4"-3371,47-11-115,2 3 0,-1 1 0,2 4 0,-1 2 0,88 4 0,83 22 699,-136-2-3094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9:1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192 426 8032,'0'0'8798,"10"3"-8383,29 10-13,-38-13-343,0 0 0,0 0 0,0 1 0,0-1-1,0 0 1,0 1 0,0-1 0,0 1 0,0-1-1,-1 1 1,1-1 0,0 1 0,0 0 0,-1-1-1,1 1 1,0 0 0,-1 0 0,1 0 0,0-1-1,-1 1 1,1 0 0,-1 0 0,0 0 0,1 0-1,-1 0 1,0 0 0,1 0 0,-1 0 0,0 0-1,0 0 1,0 0 0,0 0 0,0 0 0,0 0-1,0 0 1,0 0 0,0 0 0,-1 0 0,1 0-1,0 0 1,-1 0 0,1-1 0,-1 1 0,1 0 0,-1 0-1,1 0 1,-1 0 0,1 0 0,-1-1 0,0 1-1,0 1 1,-4 2 87,1 1 0,-1-1 1,0 1-1,0-1 0,-9 5 0,-42 19 550,-14 9 123,56-28-665,7-6-33,1 0 0,0 1 0,0 0 0,0 0 0,1 1 0,-1-1 0,1 1 0,0 0 0,0 1 1,1-1-1,0 1 0,-5 7 0,9-12-102,0 0 1,0 0-1,0 0 1,-1-1-1,1 1 1,0 0 0,0 0-1,0 0 1,0 0-1,0 0 1,1 0 0,-1 0-1,0 0 1,0-1-1,0 1 1,1 0-1,-1 0 1,1 0 0,-1 0-1,0-1 1,1 1-1,0 0 1,-1-1-1,1 1 1,-1 0 0,1-1-1,0 1 1,-1 0-1,1-1 1,0 1 0,0-1-1,-1 1 1,1-1-1,0 0 1,1 1-1,1 1 33,1-1-1,0 1 1,-1-1-1,1 0 1,0 0-1,6 0 1,-4 0 2,0-1 0,0 0 0,0 0 0,0 0 0,0-1 0,0 0 0,0 0 0,-1 0 0,1-1 0,0 0 0,-1 0 1,1 0-1,-1-1 0,0 0 0,0 0 0,0 0 0,0-1 0,0 1 0,-1-1 0,1 0 0,-1-1 0,0 1 0,5-9 0,-3 6 32,-1-1-1,0 1 0,-1-1 0,0-1 1,0 1-1,0 0 0,-1-1 1,0 0-1,-1 0 0,1-10 1,0 8 121,0 10 28,4 17 130,-1 0-362,7 15 75,-8-19-63,0 0 0,1 0 1,0-1-1,1 0 0,0 0 0,11 13 0,-11-16-10,-4-5-8,0 0 1,0 1-1,0-1 1,0 0-1,1-1 0,0 1 1,4 2-1,-6-4 6,0-1 0,-1 1 0,1-1 1,0 1-1,0-1 0,-1 0 0,1 0 0,0 0 0,0 0 0,-1 0 0,1-1 0,0 1 0,0 0 0,-1-1 0,1 1 1,0-1-1,-1 0 0,1 1 0,0-1 0,-1 0 0,1 0 0,1-2 0,11-7 29,-1-1 0,-1 0 0,0-1 1,-1 0-1,0-1 0,-1 0 0,0 0 0,-1-1 0,10-21 0,-4 5 34,-2-1-1,-1-1 0,12-52 1,35-237 622,-58 318-656,-1 0 0,1 0 1,-1 0-1,0 0 1,0 0-1,0 0 0,0 0 1,0 0-1,-1 0 0,1 0 1,-1 0-1,0 0 1,0 0-1,0 0 0,0 0 1,0 1-1,-4-6 0,5 8-25,0 0-1,-1 0 1,1 0-1,-1 0 0,1 0 1,-1 0-1,1 0 0,-1 0 1,1 0-1,-1 0 1,1 0-1,-1 0 0,1 0 1,-1 1-1,1-1 1,-1 0-1,1 0 0,-1 0 1,1 1-1,-1-1 1,1 0-1,0 1 0,-1-1 1,1 0-1,0 1 0,-1-1 1,1 0-1,0 1 1,-1-1-1,1 1 0,0-1 1,0 0-1,-1 1 1,1-1-1,0 1 0,0 0 1,-10 18 35,1 4-18,1 1 0,1 1 0,1-1 0,1 1 0,1 0 0,1 0 0,1 26 0,3-15-18,1-1 1,1 1-1,2-1 1,14 52-1,-14-70-2,1-1 0,0-1 0,12 24 0,-13-31 13,0-1 1,0 1-1,0-1 0,1 0 1,1 0-1,-1 0 0,1-1 1,8 6-1,-13-11-2,0 0 0,0 0 0,1 0-1,-1-1 1,0 1 0,0-1 0,1 1 0,-1-1 0,0 0 0,1 0-1,-1 0 1,0 0 0,1-1 0,-1 1 0,0-1 0,4 0 0,33-13 169,-24 6-102,-1 0 0,-1-1 0,0-1 0,0 0 0,22-23 0,9-7 45,-32 29-127,-13 17 0,0-1 0,0 0 0,1 0 0,0 1 0,-1-1 0,2 0 0,-1 1 0,1-1 0,0 0 0,0 0 0,0 1 0,1-1 0,0 0 0,0 0 0,0-1 0,5 9 0,-4-8 0,0 1 0,1-1 0,0 0 0,0 0 0,0 0 0,1-1 0,-1 1 0,1-1 0,0 0 0,0 0 0,1-1 0,-1 0 0,1 0 0,6 3 0,-10-5 0,-1-1 0,0 1 0,1-1 0,-1 1 0,0-1 0,1 0 0,-1 0 0,0 1 0,1-1 0,-1 0 0,1 0 0,-1 0 0,0-1 0,1 1 0,-1 0 0,1 0 0,-1-1 0,0 1 0,0-1 0,1 1 0,-1-1 0,0 0 0,0 1 0,1-1 0,-1 0 0,1-1 0,-1 0 0,1 0 0,-1 0 0,0 0 0,0 0 0,0 0 0,0-1 0,-1 1 0,1 0 0,-1 0 0,1-1 0,-1 1 0,0 0 0,0-1 0,0-2 0,0-2 0,-1 0 0,0 0 0,0-1 0,-1 2 0,1-1 0,-2 0 0,1 0 0,-1 0 0,-5-10 0,3 12 0,1-1 0,-1 1 0,0 0 0,-7-6 0,11 10 0,0 0 0,0 0 0,0 1 0,0-1 0,0 0 0,-1 0 0,1 1 0,0-1 0,-1 1 0,1-1 0,-1 1 0,1-1 0,0 1 0,-1 0 0,1 0 0,-1 0 0,1-1 0,-1 2 0,1-1 0,-1 0 0,1 0 0,0 0 0,-1 1 0,1-1 0,-1 0 0,-1 2 0,3-2 0,-1 0 0,1 0 0,0 1 0,-1-1 0,1 0 0,0 0 0,-1 1 0,1-1 0,0 0 0,0 0 0,-1 1 0,1-1 0,0 0 0,0 1 0,0-1 0,-1 0 0,1 1 0,0-1 0,0 1 0,0-1 0,0 0 0,0 1 0,0-1 0,0 0 0,0 1 0,0-1 0,0 1 0,0-1 0,0 0 0,0 1 0,0 0 0,10 11 0,-8-10 0,0 0 0,1 0 0,-1-1 0,1 1 0,-1-1 0,1 0 0,0 1 0,4 0 0,6-1 0,1-2 0,-1 1 0,0-1 0,0-1 0,0-1 0,0 0 0,0 0 0,0-1 0,-1-1 0,0 0 0,12-7 0,-5 3 0,29-14 0,-45 22 0,1 0 0,0 0 0,0 0 0,-1 0 0,1 0 0,0 1 0,0 0 0,0 0 0,0 0 0,5 1 0,-6-1 0,-1 1 0,0 0 0,1 0 0,-1 0 0,0 0 0,0 0 0,0 1 0,0-1 0,0 1 0,-1-1 0,1 1 0,0 0 0,-1 0 0,1 0 0,-1 0 0,3 3 0,16 42 0,-8-17 0,-12-30 0,1 1 0,-1 0 0,0-1 0,1 1 0,-1-1 0,1 1 0,-1-1 0,1 1 0,-1-1 0,1 1 0,-1-1 0,1 1 0,-1-1 0,1 1 0,0-1 0,-1 0 0,1 0 0,0 1 0,-1-1 0,1 0 0,0 0 0,-1 0 0,1 0 0,0 1 0,0-1 0,-1 0 0,1 0 0,0-1 0,-1 1 0,1 0 0,0 0 0,0 0 0,-1 0 0,1-1 0,0 1 0,-1 0 0,2-1 0,26-17 0,-19 11 0,141-82 0,-149 89 0,-1-1 0,1 1 0,0-1 0,0 1 0,0-1 0,0 1 0,0 0 0,-1-1 0,1 1 0,0 0 0,0 0 0,0 0 0,0 0 0,0 0 0,0 0 0,0 0 0,0 0 0,0 0 0,0 0 0,0 0 0,0 0 0,-1 1 0,1-1 0,0 0 0,0 1 0,0-1 0,0 1 0,-1-1 0,1 1 0,0-1 0,0 1 0,-1 0 0,1-1 0,0 1 0,-1 0 0,1-1 0,-1 1 0,1 0 0,-1 0 0,1 0 0,-1 0 0,1-1 0,-1 1 0,0 0 0,0 0 0,1 0 0,-1 0 0,0 0 0,0 2 0,2 6 0,-1 1 0,0 0 0,-1 17 0,0-18 0,-1-7 0,1 1 0,1-1 0,-1 1 0,0-1 0,1 1 0,-1-1 0,1 1 0,0-1 0,1 4 0,-2-5 0,1-1 0,-1 1 0,1-1 0,-1 1 0,1-1 0,-1 1 0,1-1 0,0 0 0,-1 1 0,1-1 0,-1 0 0,1 1 0,0-1 0,-1 0 0,1 0 0,0 1 0,-1-1 0,1 0 0,0 0 0,0 0 0,-1 0 0,1 0 0,0 0 0,-1 0 0,1 0 0,0 0 0,-1-1 0,1 1 0,0 0 0,-1 0 0,1-1 0,0 1 0,-1 0 0,1-1 0,0 1 0,-1 0 0,1-1 0,-1 1 0,1-2 0,11-6 0,0-1 0,-1-1 0,18-19 0,-20 19 0,-1 1 0,2 0 0,-1 1 0,1 0 0,0 0 0,13-6 0,-23 14 0,1 0 0,-1 0 0,0 0 0,1 0 0,-1 0 0,0 0 0,1 0 0,-1 0 0,0 0 0,1 0 0,-1 0 0,1 0 0,-1 0 0,0 0 0,1 0 0,-1 0 0,0 0 0,1 0 0,-1 1 0,0-1 0,1 0 0,-1 0 0,0 0 0,1 1 0,-1-1 0,0 0 0,0 0 0,1 1 0,-1-1 0,0 0 0,0 1 0,0-1 0,1 0 0,-1 1 0,0-1 0,0 0 0,0 1 0,0-1 0,0 1 0,6 20 0,-3-9 0,6 12 0,-5-14 0,0 0 0,9 17 0,-11-25 0,-1 1 0,1 0 0,0-1 0,0 1 0,0-1 0,0 1 0,1-1 0,-1 0 0,1 0 0,-1 0 0,1 0 0,0-1 0,-1 1 0,1-1 0,0 1 0,0-1 0,5 1 0,-2-1 0,0 0 0,0-1 0,0 0 0,0 0 0,0-1 0,0 0 0,0 0 0,9-2 0,8-5 0,-1 0 0,42-22 0,-47 21 0,4-4 966,-9 5-3770,-9 5 707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9:1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10152,'0'0'11802,"13"2"-11298,7 1-263,0 0-1,0-2 1,35-2 0,332-25 2429,-306 22-2011,-56 2-236,-1 0 0,1 2 0,-1 1 0,45 7-1,-64-7-322,-1 0-1,1 1 0,0 0 0,-1 0 1,1 1-1,-1-1 0,8 6 0,2 5-3728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9:30.58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49 7936,'0'0'14394,"18"3"-14177,-15-2-204,22 4 67,0-1 0,0 0 0,0-3 1,32 0-1,217-26 420,96-5 38,-262 24-388,79 0 132,-154 6-163,1 2 0,-1 2-1,49 12 1,-80-16-102,0 0 0,-1 1-1,1-1 1,0 1 0,-1-1 0,1 1 0,0 0 0,-1 0 0,1 0-1,-1 0 1,1 0 0,-1 0 0,0 0 0,0 0 0,1 0 0,1 3-1,-3-3-5,1 0-1,-1 1 0,0-1 1,0 0-1,1 0 0,-1 0 0,0 0 1,0 0-1,0 0 0,0 1 1,0-1-1,0 0 0,-1 0 1,1 0-1,0 0 0,-1 0 0,1 0 1,0 0-1,-2 2 0,-3 5 42,-1 0-1,1 0 0,-2-1 0,1 0 1,-9 8-1,-8 8 156,23-22-199,-1-1 0,1 1 1,-1-1-1,1 1 0,-1-1 1,1 1-1,-1-1 1,1 1-1,0 0 0,-1-1 1,1 1-1,0 0 1,0 0-1,-1-1 0,1 1 1,0 0-1,0-1 1,0 1-1,0 0 0,0 0 1,0-1-1,0 1 1,0 0-1,0 0 0,0-1 1,1 1-1,-1 0 0,0-1 1,0 1-1,1 0 1,-1-1-1,0 1 0,1 0 1,-1-1-1,1 2 1,2-1 8,0 1 0,0 0 0,1-1 1,-1 0-1,0 0 0,0 0 0,1 0 1,3 0-1,32 6 78,0-2 0,57 0 0,88-11 64,-122 3-116,1194-41 508,-793 21-399,-119 4-80,-65 6-22,257 3 166,-358 9-120,64 2 133,-210 0-204,-1-2-1,33-4 0,-59 5-150,-6 2 69,-6 1-3619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9:32.00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1 193 10656,'0'0'8639,"10"-3"-8277,-1 1-379,5-2 435,1 1 0,-1-2 0,0 0 0,16-8 0,-17 6-111,2 1-1,26-8 1,19-8 152,-17 0-151,-23 11-105,0 1 0,23-8 0,75-15 861,-96 25-856,-1 2 157,-21 10-208,-12 7-58,-10 6-33,0-1 0,-1-1 0,-1-1 0,0-1 0,-1-1-1,-1-1 1,0-1 0,0-2 0,-41 9 0,23-7 109,-49 17 1,90-26-149,-1 0 0,1-1 0,-1 1 0,1-1 0,-1 0 0,-4 0 0,1 0 64,27-9-11,25 4-25,1 3 0,80 4 1,-87 0-15,4 2 17,-1 2 0,-1 1-1,57 19 1,-87-23-39,17 3 20,-20-4-9,1 0 0,0 0 0,-1 1 0,9 3 0,-13-2 278,0-1-4170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9:34.60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1 708 8936,'0'0'5674,"9"-10"-4994,54-63 976,-56 64-1127,-1-1-1,9-17 0,2-3 304,1-3 51,-1-1 1,20-56-1,-37 88-873,17-33 638,1 0-1,1 2 0,43-57 1,-38 57-371,23-26 233,-28 36-186,19-27 1,-36 45-262,-1 3-24,0 0-1,0 1 0,0-1 0,0 0 1,0 1-1,1-1 0,-1 0 1,0 1-1,1 0 0,-1-1 1,1 1-1,-1 0 0,1 0 1,0-1-1,-1 1 0,1 1 1,3-2-1,-5 10 186,-12 61 0,-24 127 102,20-110-148,10-48 6,-10 36 0,10-36 260,6-38-441,0 1 0,0-1 1,0 0-1,0 0 0,0 0 1,0 0-1,0 0 0,0 0 0,0 0 1,0 0-1,0 1 0,0-1 1,0 0-1,1 0 0,-1 0 0,0 0 1,0 0-1,0 0 0,0 0 0,0 0 1,0 0-1,0 0 0,0 1 1,0-1-1,1 0 0,-1 0 0,0 0 1,0 0-1,0 0 0,0 0 1,0 0-1,0 0 0,0 0 0,1 0 1,-1 0-1,0 0 0,0 0 1,0 0-1,0 0 0,0 0 0,0 0 1,1 0-1,-1 0 0,0 0 1,0-1-1,0 1 0,0 0 0,0 0 1,0 0-1,0 0 0,0 0 1,0 0-1,1 0 0,-1 0 0,0 0 1,0 0-1,0-1 0,0 1 1,0 0-1,0 0 0,10-7 87,38-55 115,-29 36-113,34-36 1,64-47 145,-98 94-150,1 0 1,1 1 0,0 1-1,31-14 1,-48 25-59,0 1 0,-1-1 0,1 1 0,0 0 0,-1 0-1,1 1 1,0-1 0,0 1 0,0-1 0,0 1 0,7 1 0,-10 0-26,0 0 0,-1 0 0,1 0 0,0 0 1,-1 0-1,1 0 0,-1 0 0,1 0 0,-1 1 0,0-1 1,1 0-1,-1 0 0,0 0 0,0 1 0,0-1 1,0 0-1,0 0 0,0 0 0,0 1 0,0-1 0,0 0 1,-1 2-1,-4 19 16,-1-1 0,-1 1 0,-12 26 0,11-31 5,1 1-1,0 0 0,2 1 1,0 0-1,-3 26 0,7-44-17,1 1 0,0-1 0,0 1 0,0-1 0,0 1 0,0-1 0,0 1 0,0-1 0,0 0 0,1 1 0,-1-1 0,0 1 0,1-1 0,-1 0 0,1 1 0,0-1 0,-1 0 0,1 0 0,0 1 0,0-1 0,0 0 0,0 0 0,0 0-1,0 0 1,0 0 0,0 0 0,0 0 0,1-1 0,-1 1 0,0 0 0,0-1 0,1 1 0,-1-1 0,0 1 0,1-1 0,-1 1 0,1-1 0,-1 0 0,1 0 0,-1 0 0,1 0 0,-1 0 0,0 0 0,1 0 0,2-1 0,6-1 20,-1 0 1,1 0 0,-1-1 0,0 0-1,12-7 1,27-16 123,64-44-1,20-14 166,-117 75-219,-7 4 185,-12 17-133,-7 9-100,1 1 0,1 0-1,-9 32 1,16-45-34,1-1-1,0 0 1,0 1-1,0-1 0,1 1 1,1-1-1,-1 1 1,1-1-1,1 0 1,0 1-1,0-1 1,0 0-1,5 8 1,-7-14-13,1 0 0,0 0 0,1 0 1,-1 0-1,0-1 0,0 1 0,1 0 1,-1-1-1,1 1 0,-1-1 0,1 1 1,0-1-1,0 0 0,0 0 1,-1 0-1,1 0 0,0 0 0,0 0 1,0 0-1,1-1 0,-1 1 0,0-1 1,0 0-1,0 1 0,0-1 0,0 0 1,1 0-1,-1 0 0,4-1 0,-2 0 2,0 0-1,-1 0 0,1 0 1,0 0-1,-1-1 0,1 1 1,-1-1-1,1 0 1,-1 0-1,0 0 0,0-1 1,0 1-1,0-1 0,0 1 1,4-7-1,-4 5-3,0 0 0,-1 0 0,1-1 0,-1 1 0,0-1 0,0 0 0,0 0 0,0 0 0,-1 0 0,0 0 0,0 0 0,-1 0 0,1 0 0,-1 0 0,0 0 0,0 0 0,-1 0 0,0 0 0,0 0 0,0 0 0,0 0 0,-1 0 0,1 0 0,-1 0 0,-5-6 0,4 4 0,-1 0 0,-1 1 0,1 0 0,-1 0 0,-7-7 0,9 10 0,0 0 0,0 1 0,0-1 0,-1 0 0,1 1 0,-1 0 0,1 0 0,-1 0 0,0 1 0,0-1 0,-5-1 0,7 3 0,0 0 0,0 0 0,0-1 0,0 1 0,0-1 0,0 0 0,0 0 0,0 1 0,0-1 0,0 0 0,0-1 0,1 1 0,-1 0 0,0 0 0,1-1 0,-3-2 0,4 4 0,0-1 0,0 1 0,0-1 0,1 1 0,-1-1 0,0 1 0,0 0 0,1-1 0,-1 1 0,0-1 0,0 1 0,1 0 0,-1-1 0,1 1 0,-1 0 0,0-1 0,1 1 0,-1 0 0,1 0 0,-1-1 0,0 1 0,1 0 0,-1 0 0,1 0 0,-1 0 0,1-1 0,-1 1 0,1 0 0,-1 0 0,1 0 0,19-6 0,1 4 0,0 1 0,0 1 0,0 0 0,34 7 0,1-1 0,8-3 0,1-3 0,0-2 0,67-12 0,-112 9 869,-11 2-5762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9:40.78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1071 8640,'0'0'8015,"13"-4"-7651,-7 2-325,11-3 186,0 0 1,0-2 0,0 0-1,29-18 1,-21 5 203,0 0-1,-1-2 1,-2-1-1,29-35 1,65-112 2257,-115 169-2660,-1 1-1,1-1 0,-1 0 1,0 1-1,1-1 0,-1 0 1,0 0-1,1 0 0,-1 1 1,0-1-1,0 0 0,0 0 1,0 0-1,0 1 0,0-1 1,0 0-1,0 0 0,0 0 1,0 1-1,-1-1 0,1 0 1,0 0-1,0 0 0,-1-1 1,-2-10 414,-10 21 65,1 3-438,1 1 0,1 0 1,0 0-1,1 1 0,0 1 1,2-1-1,-8 18 0,10-20-25,1 1 0,0 0 0,1 0 0,0 0 0,1 0 0,0 0-1,1 1 1,1-1 0,1 19 0,0-29-27,-1 0 0,1 0 0,0 0 0,-1 1 0,1-1 0,1 0 0,-1 0 0,0-1 0,1 1 0,-1 0 0,1 0 0,0-1 0,0 1 0,0-1 0,0 0 0,1 1 0,-1-1 0,0 0 0,1 0 0,0 0 0,-1-1 0,1 1 0,0-1 0,0 1 0,0-1 0,0 0 0,4 1 0,-2-1 10,1 0 0,-1-1 0,1 1 0,-1-1 0,0 0-1,1-1 1,-1 1 0,1-1 0,-1 0 0,0 0-1,1-1 1,-1 1 0,0-1 0,0 0 0,6-4 0,3-4 37,0 0 0,-1-1 0,0-1 0,-1 0 0,0 0 0,14-20 0,22-23 189,-23 28-51,-17 17-60,0 1-1,18-14 0,-19 16-46,2 0 137,-9 7-224,0 1-1,1-1 0,-1 0 0,0 1 1,1-1-1,-1 0 0,0 1 1,1-1-1,-1 0 0,0 1 0,0-1 1,1 1-1,-1-1 0,0 0 1,0 1-1,0-1 0,0 1 0,1-1 1,-1 1-1,0-1 0,0 1 0,0-1 1,0 1-1,0-1 0,0 1 1,0-1-1,-1 1 0,2 21 109,-1-1-1,-6 41 1,0 15 332,6-77-437,0 1 1,0-1 0,0 0-1,0 0 1,0 1 0,0-1 0,0 0-1,0 0 1,0 1 0,0-1-1,1 0 1,-1 0 0,0 1-1,0-1 1,0 0 0,0 0-1,1 1 1,-1-1 0,0 0-1,0 0 1,1 0 0,-1 0-1,0 1 1,0-1 0,1 0-1,-1 0 1,0 0 0,0 0-1,1 0 1,-1 0 0,0 0-1,1 0 1,-1 0 0,0 0-1,0 0 1,1 0 0,-1 0 0,0 0-1,1 0 1,-1 0 0,0 0-1,1 0 1,15-5 136,-12 4-116,13-6 62,0-1 0,0 0 0,-1-1 0,0-1 0,28-23 0,28-17 282,-56 41-262,-7 3 22,0 1 0,1 0-1,0 0 1,0 1 0,0 0 0,14-3-1,-23 7-122,-1 0 0,1 0-1,0 1 1,-1-1 0,1 0 0,0 0-1,-1 0 1,1 0 0,-1 1-1,1-1 1,-1 0 0,1 1 0,0-1-1,-1 0 1,1 1 0,-1-1-1,1 1 1,-1-1 0,0 1-1,1-1 1,-1 1 0,1-1 0,-1 1-1,0-1 1,0 1 0,1-1-1,-1 1 1,0 0 0,0-1 0,0 1-1,1 0 1,-1 0 0,5 26 101,-4-20-76,3 33 92,5 24 32,-7-59-128,-1 0 1,1 1-1,0-1 1,0 0-1,0 0 0,1 0 1,0 0-1,0 0 0,4 4 1,-6-8-30,-1-1 0,1 1 0,0-1 0,0 1 1,0 0-1,-1-1 0,1 1 0,0-1 0,0 0 1,0 1-1,0-1 0,0 0 0,0 0 0,0 1 1,0-1-1,0 0 0,0 0 0,0 0 0,0 0 1,0 0-1,0-1 0,0 1 0,0 0 0,0 0 0,1-1 1,26-12 60,-23 10-62,17-12-2,-1-1 0,0-1 0,-1 0 0,-1-2 0,25-30 0,1 0 0,1-2 0,66-97 0,-96 122 0,0-1 0,-2 0 0,-1-1 0,13-43 0,25-121 0,-51 190 0,3-13 0,0 0 0,-1 0 0,0-23 0,-3 40 0,1-1 0,-1 1 0,0 0 0,0-1 0,0 1 0,0 0 0,0-1 0,0 1 0,0-1 0,0 1 0,-2 1 0,-3 3 0,-16 33 0,1 0 0,2 1 0,2 1 0,2 1 0,-15 60 0,21-57 0,-4 66 0,11-89 0,2 1 0,0-1 0,2 0 0,1 0 0,10 42 0,-4-17 0,-8-42 0,0 0 0,0 0 0,1-1 0,0 1 0,0 0 0,0 0 0,0-1 0,0 1 0,1-1 0,0 0 0,0 0 0,0 0 0,1 0 0,-1 0 0,1-1 0,5 5 0,-3-5 0,-1 0 0,0 0 0,1-1 0,0 0 0,-1 0 0,1 0 0,0 0 0,0-1 0,0 0 0,0 0 0,0-1 0,8 0 0,-3-1 0,1 0 0,0 0 0,-1-1 0,0-1 0,1 0 0,-1-1 0,0 0 0,0-1 0,-1 0 0,0 0 0,1-1 0,-2 0 0,17-15 0,-18 14 0,0-1 0,-1 0 0,-1-1 0,1 0 0,-1 0 0,5-12 0,-9 19 0,-1-1 0,0 1 0,1-1 0,-1 1 0,0-1 0,-1 1 0,1-1 0,0 0 0,-1 1 0,0-1 0,1 0 0,-1 0 0,0 0 0,-1 1 0,1-1 0,0 0 0,-1 1 0,1-1 0,-1 0 0,0 1 0,0-1 0,0 0 0,0 1 0,0 0 0,-1-1 0,1 1 0,-1 0 0,-3-5 0,2 6 0,1-1 0,0 1 0,-1 0 0,1-1 0,-1 1 0,1 0 0,-1 0 0,0 1 0,1-1 0,-1 1 0,0-1 0,0 1 0,1 0 0,-1 0 0,0 0 0,0 0 0,1 0 0,-1 1 0,-3 0 0,1 0 0,1 1 0,-1-1 0,1 1 0,-1 0 0,1 0 0,0 0 0,0 0 0,0 1 0,0-1 0,-4 5 0,4-2 0,-1 0 0,2 0 0,-1 1 0,1-1 0,0 1 0,0 0 0,0 0 0,1 0 0,0 0 0,0 0 0,0 0 0,1 1 0,0-1 0,0 1 0,1-1 0,0 1 0,0-1 0,0 0 0,1 1 0,0-1 0,0 1 0,1-1 0,0 0 0,3 9 0,-3-9 0,1 0 0,-1 0 0,1-1 0,1 1 0,-1-1 0,1 1 0,-1-1 0,1 0 0,1-1 0,-1 1 0,1-1 0,0 0 0,0 0 0,0 0 0,0-1 0,1 0 0,-1 0 0,1 0 0,0 0 0,0-1 0,0 0 0,0-1 0,0 1 0,13 0 0,-8-2 0,-1-1 0,1 0 0,-1 0 0,0-1 0,1-1 0,-1 0 0,0 0 0,0-1 0,0 0 0,-1-1 0,13-8 0,9-8 0,53-48 0,-45 35 0,-17 16 0,0-2 0,-2-1 0,0 0 0,-2-1 0,23-35 0,-36 48 0,-2 6 0,0 0 0,-1-1 0,0 0 0,0 0 0,0 1 0,0-1 0,-1 0 0,1 0 0,-1-1 0,0 1 0,0 0 0,0-7 0,-1 11 0,0 0 0,0 0 0,-1 0 0,1 0 0,0-1 0,0 1 0,0 0 0,0 0 0,0 0 0,0-1 0,0 1 0,0 0 0,0 0 0,0 0 0,0-1 0,1 1 0,-1 0 0,0 0 0,0 0 0,0 0 0,0-1 0,0 1 0,0 0 0,0 0 0,0 0 0,1 0 0,-1-1 0,0 1 0,0 0 0,0 0 0,0 0 0,0 0 0,1 0 0,-1 0 0,0 0 0,0 0 0,0-1 0,0 1 0,1 0 0,-1 0 0,8 6 0,4 11 0,-1 17 0,-3 1 0,8 51 0,-11-48 0,20 69 0,-24-104 0,1 0 0,-1 0 0,0 0 0,1 0 0,0 0 0,0 0 0,0-1 0,0 1 0,0-1 0,0 1 0,0-1 0,1 0 0,-1 0 0,1 0 0,0 0 0,0 0 0,0-1 0,0 1 0,0-1 0,0 0 0,0 0 0,0 0 0,0 0 0,0-1 0,1 1 0,-1-1 0,0 0 0,0 0 0,1 0 0,-1 0 0,6-1 0,6-2 0,1 0 0,-1-1 0,0 0 0,-1-1 0,21-10 0,9-9 0,-1-1 0,-1-2 0,-2-1 0,0-3 0,36-37 0,-66 60 0,-1 0 0,1 0 0,12-6 0,-59 27 0,19-2 0,0 2 0,0-1 0,1 2 0,-23 23 0,31-27 0,0 0 0,1 1 0,0 0 0,0 0 0,1 0 0,1 1 0,0 0 0,-7 19 0,12-27 0,0-1 0,0 1 0,1-1 0,-1 0 0,1 1 0,0-1 0,0 1 0,0-1 0,0 1 0,1-1 0,-1 1 0,1-1 0,0 1 0,0-1 0,0 0 0,0 0 0,3 5 0,-3-6 0,1-1 0,-1 1 0,0-1 0,1 0 0,-1 0 0,1 1 0,-1-1 0,1 0 0,0 0 0,-1 0 0,1-1 0,0 1 0,0 0 0,-1-1 0,1 1 0,0-1 0,0 1 0,0-1 0,0 0 0,0 0 0,0 0 0,0 0 0,0 0 0,-1 0 0,1-1 0,0 1 0,0-1 0,0 1 0,0-1 0,-1 0 0,1 0 0,3-1 0,1-1 0,-1 0 0,1-1 0,-1 1 0,1-1 0,-1 0 0,0-1 0,-1 1 0,1-1 0,4-6 0,3-5 0,15-30 0,8-10 0,-30 49 0,-5 11 0,-2 15 0,2-15 0,1-1 0,0 1 0,0 0 0,0 0 0,0 0 0,1-1 0,-1 1 0,1 0 0,0-1 0,0 0 0,0 1 0,1-1 0,-1 0 0,1 0 0,0 0 0,-1-1 0,1 1 0,1 0 0,-1-1 0,0 0 0,1 0 0,5 3 0,-2-3 0,0 0 0,0-1 0,0 0 0,0 0 0,0 0 0,0-1 0,1 0 0,-1 0 0,0 0 0,0-1 0,13-4 0,28-9 0,-1-1 0,52-27 0,33-10 0,-85 35 0,56-29 0,-102 47 0,-1-1 0,0 0 0,0 0 0,0 0 0,0 0 0,0 0 0,1 1 0,-1-1 0,0 0 0,0 0 0,0 0 0,0 0 0,0 1 0,0-1 0,0 0 0,0 0 0,0 0 0,0 1 0,1-1 0,-1 0 0,0 0 0,0 0 0,0 1 0,0-1 0,0 0 0,-1 0 0,1 0 0,0 0 0,0 1 0,0-1 0,0 0 0,0 0 0,0 0 0,0 1 0,0-1 0,0 0 0,0 0 0,0 0 0,-1 0 0,1 1 0,0-1 0,0 0 0,0 0 0,0 0 0,-1 0 0,1 0 0,-6 13 0,-25 29 0,22-31 0,0 1 0,1-1 0,0 1 0,1 1 0,1-1 0,0 1 0,0 0 0,-3 15 0,9-28 0,0 1 0,0-1 0,0 1 0,0 0 0,0-1 0,0 1 0,0 0 0,0-1 0,0 1 0,0 0 0,1-1 0,-1 1 0,0-1 0,0 1 0,1-1 0,-1 1 0,0 0 0,1-1 0,-1 1 0,0-1 0,1 1 0,-1-1 0,1 0 0,-1 1 0,1-1 0,-1 1 0,1-1 0,-1 0 0,1 1 0,0-1 0,-1 0 0,1 0 0,-1 0 0,1 1 0,0-1 0,-1 0 0,1 0 0,0 0 0,-1 0 0,1 0 0,0 0 0,-1 0 0,1 0 0,-1 0 0,1-1 0,1 1 0,32-6 0,-16-2 0,-1 0 0,0-1 0,0-1 0,-1-1 0,-1 0 0,25-23 0,-2 3 0,3-4 0,-2-1 0,-1-2 0,-1-2 0,-3-1 0,-1-1 0,46-81 0,-27 30 0,62-155 0,-57 107 0,-78 194 0,2 1 0,-23 105 0,1 118 0,39-251 0,1 1 0,1-1 0,1 0 0,6 32 0,-6-56 0,-1 0 0,0 1 0,1-1 0,0 0 0,-1 0 0,1 0 0,0 0 0,0 0 0,0 0 0,0 0 0,0 0 0,1 0 0,-1-1 0,1 1 0,-1 0 0,1-1 0,-1 1 0,1-1 0,0 0 0,2 2 0,-1-2 0,0 0 0,0 0 0,0 0 0,0 0 0,1-1 0,-1 0 0,0 1 0,0-1 0,0 0 0,0-1 0,0 1 0,6-1 0,4-3 0,0 0 0,0-1 0,-1 0 0,1-1 0,16-11 0,-14 7 0,-1 0 0,20-20 0,-22 18 0,1 1 0,24-16 0,-36 26 0,1 0 0,-1 0 0,1 0 0,0 0 0,-1 0 0,1 0 0,0 1 0,0-1 0,-1 1 0,1-1 0,0 1 0,4-1 0,-6 2 0,1-1 0,-1 1 0,1-1 0,-1 1 0,1-1 0,-1 1 0,0-1 0,1 1 0,-1 0 0,1-1 0,-1 1 0,0 0 0,0-1 0,1 1 0,-1 0 0,0-1 0,0 1 0,0 0 0,0-1 0,0 1 0,0 0 0,0-1 0,0 1 0,0 0 0,0 0 0,0-1 0,0 1 0,0 0 0,-1-1 0,1 1 0,-1 1 0,-2 14 0,0 1 0,1 0 0,1 0 0,1 0 0,0 1 0,3 16 0,-2-30 0,-1-1 0,1 1 0,0 0 0,0 0 0,1 0 0,-1-1 0,1 1 0,0-1 0,0 1 0,0-1 0,0 0 0,1 0 0,-1 0 0,1 0 0,0 0 0,0 0 0,0-1 0,0 1 0,0-1 0,0 0 0,1 0 0,-1 0 0,1 0 0,0-1 0,-1 0 0,1 1 0,0-1 0,0-1 0,0 1 0,0 0 0,-1-1 0,7 0 0,4 0 0,-1 0 0,1-1 0,0 0 0,-1-1 0,1-1 0,-1 0 0,1-1 0,-1 0 0,-1-1 0,1 0 0,0-1 0,-1-1 0,-1 0 0,1 0 0,17-16 0,-23 11 0,-7 10 0,-6 4 0,-3 5 0,0 0 0,0 0 0,1 1 0,-11 12 0,16-17 0,1 0 0,1 1 0,-1 0 0,0-1 0,1 1 0,0 0 0,0 0 0,0 1 0,0-1 0,1 0 0,0 0 0,-1 1 0,2-1 0,-2 9 0,2-11 0,0 1 0,1 0 0,-1 0 0,0 0 0,1-1 0,0 1 0,-1 0 0,1-1 0,0 1 0,1-1 0,-1 1 0,3 4 0,-3-6 0,0 0 0,0 0 0,0 0 0,0 0 0,0 0 0,1 0 0,-1-1 0,0 1 0,0 0 0,1-1 0,-1 1 0,1 0 0,-1-1 0,0 0 0,1 1 0,-1-1 0,1 0 0,-1 0 0,1 0 0,-1 0 0,1 0 0,-1 0 0,1 0 0,-1 0 0,0-1 0,1 1 0,1-1 0,2-1 0,-1 0 0,1 0 0,-1-1 0,0 0 0,0 1 0,0-1 0,0-1 0,0 1 0,-1-1 0,1 1 0,-1-1 0,0 0 0,0 0 0,0 0 0,-1-1 0,3-4 0,-2 3 0,0-1 0,0 0 0,-1-1 0,1 1 0,-1 0 0,-1-1 0,0 1 0,0-1 0,0-14 0,-2 18 0,1 0 0,-1 0 0,0-1 0,-1 1 0,1 0 0,-1 0 0,0 0 0,0 0 0,0 0 0,0 1 0,0-1 0,-1 1 0,0-1 0,0 1 0,0 0 0,-5-4 0,8 7 0,0 0 0,0 0 0,0 0 0,0 0 0,0 0 0,0 0 0,-1 0 0,1-1 0,0 1 0,0 0 0,0 0 0,0 0 0,0 0 0,0 0 0,0 0 0,0 0 0,0 0 0,0 0 0,0 0 0,0-1 0,0 1 0,0 0 0,0 0 0,0 0 0,0 0 0,0 0 0,0 0 0,0 0 0,0-1 0,0 1 0,0 0 0,0 0 0,0 0 0,0 0 0,0 0 0,0 0 0,0 0 0,0 0 0,0-1 0,0 1 0,0 0 0,0 0 0,0 0 0,0 0 0,0 0 0,0 0 0,0 0 0,0 0 0,0 0 0,1 0 0,-1 0 0,0-1 0,8-1 0,9 0 0,114 8 0,-116-5 0,0 1 0,0 1 0,-1 1 0,1 0 0,-1 1 0,24 11 0,-36-15 0,-1 0 0,1 0 0,0 1 0,-1-1 0,1 0 0,-1 1 0,1-1 0,-1 1 0,0-1 0,0 1 0,1 0 0,-1-1 0,0 1 0,-1 0 0,1 0 0,1 2 0,3 32 0,-2-6 0,-3-30 0,0 1 0,1-1 0,-1 1 0,0-1 0,0 1 0,1-1 0,-1 1 0,0-1 0,1 1 0,-1-1 0,1 1 0,-1-1 0,1 0 0,-1 1 0,1-1 0,-1 0 0,1 1 0,-1-1 0,1 0 0,-1 0 0,1 1 0,-1-1 0,1 0 0,0 0 0,-1 0 0,1 0 0,-1 0 0,1 0 0,0 0 0,-1 0 0,1 0 0,-1 0 0,1 0 0,0 0 0,-1 0 0,1 0 0,-1-1 0,1 1 0,-1 0 0,1 0 0,-1-1 0,1 1 0,-1 0 0,1-1 0,0 0 0,24-17 0,67-55 0,-62 50 0,-28 21 0,0 1 0,-1 0 0,1 0 0,0 0 0,0 0 0,0 0 0,0 0 0,0 1 0,0-1 0,0 1 0,0-1 0,0 1 0,1 0 0,-1 0 0,3 0 0,-2 2 0,0 1 0,0-1 0,0 1 0,0 0 0,-1 0 0,1 0 0,-1 0 0,4 7 0,4 4 0,43 58 0,-3-3 0,-42-56 988,-20-21-5929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2:57.1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6328,'0'0'3281,"10"0"-2873,4 0-272,0 0 0,0 1 0,-1 1-1,1 0 1,0 1 0,-1 0 0,17 7 0,10 9 609,52 35 1,-67-37-727,1-2-1,1-1 1,0 0-1,53 17 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9:40.96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0 16879,'0'0'4208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9:41.24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78 13968,'0'0'1984,"12"-2"-1261,570-62 3185,-534 60-3551,60-4 840,-126 15-912,5-3-2880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9:41.71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37 10656,'0'0'2430,"15"-4"-1519,42-8 439,101-8 0,-54 20 517,205 24 1,-201-12-786,-78-9-696,-7-1 170,0 1 1,33 8-1,-50-9-390,-8 0 25,-6-1-3183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9:41.96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0 15472,'0'0'4863,"120"6"-4495,-47-8 16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9:49.55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163 454 7232,'0'0'14091,"-10"12"-13783,1-2-237,-11 12 185,1 0 0,-19 31 0,23-30 2,8-14-153,1 0-1,1 0 1,0 1 0,0 0 0,1-1 0,0 1 0,1 1-1,-3 12 1,4-13-42,1-1 74,-1 0-1,1 1 1,1-1-1,0 1 1,1 15-1,0-24-109,-1 1 0,0 0 0,1 0 0,-1-1 0,1 1 0,0 0 0,0-1 0,0 1-1,-1-1 1,1 1 0,1-1 0,-1 1 0,0-1 0,0 0 0,0 1 0,1-1 0,-1 0 0,1 0-1,-1 0 1,1 0 0,-1 0 0,1 0 0,0-1 0,-1 1 0,1 0 0,0-1 0,-1 1 0,1-1-1,0 0 1,0 0 0,0 1 0,-1-1 0,1 0 0,0-1 0,0 1 0,3-1 0,3 0 47,0-1 0,1 0 0,-1 0 0,0-1 0,0 0 0,-1-1 0,10-4 0,51-37 325,-46 29-260,-5 3 28,0-1 0,-1-1-1,23-28 1,1 1 209,5-8 680,-53 63-882,0 1-1,1 0 1,-9 25 0,5-14-87,6-12-44,0 1-1,1-1 0,1 1 0,0-1 1,0 1-1,2 0 0,0 0 1,0 0-1,3 24 0,-2-36-32,0 0 0,1 0 0,-1 0 0,1 0 0,0 0 0,-1 0 0,1 0-1,0 0 1,0 0 0,1 0 0,-1 0 0,0 0 0,0-1 0,1 1 0,-1 0 0,1-1 0,0 1 0,-1-1 0,1 0 0,0 1-1,0-1 1,0 0 0,0 0 0,0 0 0,0-1 0,0 1 0,2 0 0,0 0 7,1-1 0,-1 0 1,0 0-1,0 0 0,1 0 1,-1-1-1,0 0 0,0 1 1,0-2-1,0 1 0,0 0 0,0-1 1,6-2-1,6-7 31,0 0 0,0 0 0,-1-1-1,18-21 1,2 1 58,-12 10 51,36-45 0,1-2 447,-59 69-591,-1 0 0,0 0 1,1 0-1,-1 0 0,0 0 1,1 0-1,-1 0 0,0 0 1,1 1-1,-1-1 0,0 0 1,1 0-1,-1 0 0,0 0 1,0 1-1,1-1 0,-1 0 1,0 0-1,0 1 0,1-1 1,-1 0-1,0 1 0,0-1 1,0 0-1,1 0 0,-1 1 1,0-1-1,0 0 0,0 1 1,0-1-1,0 0 0,0 1 1,0-1-1,0 1 0,0-1 0,0 0 1,0 1-1,0-1 0,7 26 34,-4-15 11,17 65 88,-13-42-72,-6-29-62,-1 0 1,1 0-1,0 0 1,0-1-1,0 1 1,1 0-1,0 0 0,0-1 1,0 1-1,1-1 1,2 5-1,-3-8-12,0-1 0,-1 0 0,1 0 0,-1 0 0,1 0 0,-1 0 0,1 0 0,0 0 0,-1 0 0,1-1 0,-1 1 0,1 0 0,-1-1 0,1 1 0,-1-1 0,1 0 0,-1 0 0,0 1 0,1-1 0,-1 0 0,0 0 0,2-2 0,35-26 0,26-25 0,85-54 0,-144 105 0,0-1 0,0 1 0,0 1 0,0-1 0,9-2 0,-13 5 0,0-1 0,0 1 0,0 0 0,0 0 0,0 0 0,0 0 0,0 0 0,0 0 0,0 0 0,0 0 0,0 0 0,0 0 0,0 1 0,0-1 0,-1 0 0,1 1 0,0-1 0,0 0 0,0 1 0,0-1 0,0 1 0,-1 0 0,1-1 0,0 1 0,0 0 0,-1-1 0,1 1 0,-1 0 0,1 0 0,0 0 0,-1-1 0,1 1 0,-1 0 0,0 0 0,1 0 0,-1 0 0,0 0 0,0 0 0,1 0 0,-1 1 0,3 19 0,-1-1 0,-1 0 0,-1 1 0,-3 34 0,-1 15 0,5-68 0,-1 0 0,0 0 0,1 0 0,-1 0 0,1 0 0,0 0 0,-1 0 0,1 0 0,0 0 0,0 0 0,0 0 0,1-1 0,-1 1 0,0 0 0,1-1 0,-1 1 0,1-1 0,-1 0 0,1 1 0,0-1 0,-1 0 0,1 0 0,0 0 0,0 0 0,0 0 0,0-1 0,0 1 0,3 0 0,22 5 0,-26-6 0,0 0 0,0 0 0,0 0 0,0-1 0,0 1 0,0 0 0,0-1 0,0 1 0,0 0 0,0-1 0,0 1 0,0-1 0,-1 0 0,1 1 0,0-1 0,0 0 0,1-1 0,8-5 0,-8 3 0,-2 4 0,0-1 0,1 1 0,-1 0 0,0-1 0,0 1 0,0-1 0,0 1 0,0 0 0,0-1 0,1 1 0,-1 0 0,0-1 0,0 1 0,0 0 0,1 0 0,-1-1 0,0 1 0,0 0 0,1 0 0,-1-1 0,0 1 0,1 0 0,-1 0 0,0 0 0,1-1 0,-1 1 0,0 0 0,1 0 0,-1 0 0,0 0 0,1 0 0,-1 0 0,1 0 0,2-2 0,-1-1 0,0 1 0,0 0 0,0-1 0,0 0 0,0 1 0,0-1 0,-1 0 0,3-5 0,2-3 0,7-6 0,1 1 0,1 0 0,25-21 0,-32 31 0,61-59 0,-59 55 0,8-8 0,-10 12 0,-8 6 0,1 0 0,0 0 0,-1-1 0,1 1 0,0 0 0,-1-1 0,1 1 0,-1 0 0,1-1 0,0 1 0,-1-1 0,0 1 0,1-1 0,-1 0 0,1 1 0,-1-1 0,1 1 0,-1-2 0,9-11 0,-8 12 0,0 0 0,0-1 0,0 1 0,0 0 0,0-1 0,0 1 0,0-1 0,0 0 0,-1 1 0,1-1 0,0-3 0,16-23 0,-14 23 0,-2 7 0,0-8 0,0 5 0,-1 1 0,0-1 0,0 0 0,1 0 0,-1 0 0,0 0 0,1 0 0,-1 1 0,1-1 0,-1 0 0,1 0 0,0 1 0,-1-1 0,1 1 0,0-1 0,-1 0 0,1 1 0,0-1 0,0 1 0,-1-1 0,1 1 0,0 0 0,0-1 0,1 1 0,6-6 0,1-11 0,0 0 0,-1-1 0,-1 0 0,7-27 0,11-79 0,-6 22 0,-5 52 0,-6 23 0,4-32 0,-12 46 0,-6 27 0,-8 27 0,1 18 0,2 2 0,-3 62 0,8-63 0,-13 159 0,18-199 0,-1 3 0,1 31 0,1-47 0,1 0 0,0 0 0,0 0 0,1 0 0,0 0 0,0 0 0,1-1 0,5 11 0,-8-16 0,1 0 0,0 0 0,0 0 0,0-1 0,0 1 0,0 0 0,0-1 0,0 1 0,0 0 0,0-1 0,0 1 0,0-1 0,0 0 0,0 1 0,0-1 0,1 0 0,-1 0 0,0 0 0,0 0 0,0 1 0,1-2 0,-1 1 0,0 0 0,0 0 0,0 0 0,0-1 0,1 1 0,1-1 0,2-1 0,0 0 0,0 0 0,0 0 0,10-6 0,0-3 0,-1-1 0,-1 0 0,14-16 0,-15 15 0,1 0 0,0 1 0,16-11 0,-29 23 0,1 0 0,-1 0 0,0 0 0,0 0 0,0 0 0,1-1 0,-1 1 0,0 0 0,0 0 0,1 0 0,-1 0 0,0 0 0,0 0 0,0 0 0,1 0 0,-1 0 0,0 0 0,0 0 0,1 0 0,-1 1 0,0-1 0,0 0 0,0 0 0,1 0 0,-1 0 0,0 0 0,0 0 0,0 0 0,1 1 0,-1-1 0,0 0 0,0 0 0,0 0 0,0 0 0,0 1 0,1-1 0,-1 0 0,0 0 0,0 0 0,0 1 0,0-1 0,0 0 0,0 0 0,0 0 0,0 1 0,0-1 0,0 0 0,0 0 0,0 1 0,0-1 0,0 0 0,0 0 0,0 1 0,1 17 0,-1-12 0,4 26 0,-2-9 0,1 0 0,12 43 0,-14-64 0,-1-1 0,1 1 0,-1-1 0,1 1 0,-1-1 0,1 0 0,0 1 0,0-1 0,0 0 0,0 0 0,0 0 0,0 0 0,0 1 0,0-2 0,0 1 0,1 0 0,-1 0 0,0 0 0,1 0 0,-1-1 0,1 1 0,-1-1 0,0 1 0,1-1 0,-1 1 0,1-1 0,-1 0 0,1 0 0,-1 0 0,1 0 0,0 0 0,-1 0 0,1 0 0,-1 0 0,1-1 0,-1 1 0,1-1 0,-1 1 0,0-1 0,1 1 0,1-2 0,6-3 0,-1 1 0,0-1 0,0 0 0,0-1 0,10-9 0,22-21 0,-12 13 0,-2-1 0,0-2 0,-2 0 0,-1-2 0,21-31 0,-5-7 0,-2-2 0,55-142 0,-81 181 0,7-21 0,-17 47 0,0 0 0,-1 0 0,1 0 0,-1 0 0,0 0 0,0 0 0,0 0 0,0 0 0,0 0 0,-1 0 0,1 0 0,-1 0 0,-2-5 0,3 8 0,0-1 0,0 1 0,0 0 0,0-1 0,-1 1 0,1 0 0,0 0 0,0-1 0,0 1 0,0 0 0,-1-1 0,1 1 0,0 0 0,0 0 0,-1-1 0,1 1 0,0 0 0,0 0 0,-1 0 0,1 0 0,0-1 0,-1 1 0,1 0 0,0 0 0,-1 0 0,1 0 0,0 0 0,-1 0 0,1 0 0,0 0 0,-1 0 0,1 0 0,0 0 0,-1 0 0,1 0 0,0 0 0,-1 0 0,1 0 0,0 0 0,-1 0 0,1 0 0,-1 1 0,-12 15 0,-5 26 0,17-41 0,-18 61 0,-21 106 0,20-70 0,-1 34 0,19-119 0,1 1 0,0 0 0,1 22 0,1-11 0,0-21 0,0 0 0,0 1 0,1-1 0,0 0 0,3 6 0,-3-7 0,0-1 0,0 1 0,0 0 0,0-1 0,1 1 0,-1-1 0,1 0 0,-1 0 0,1 0 0,0 0 0,0 0 0,0-1 0,0 1 0,0-1 0,1 0 0,-1 0 0,0 0 0,0 0 0,1 0 0,-1-1 0,0 0 0,6 0 0,6 0 0,0-2 0,0 0 0,29-7 0,8-2 0,-51 11 35,0 0 1,0 0-1,0 0 1,-1 0-1,1-1 0,0 1 1,0 0-1,0 0 1,0-1-1,-1 1 1,1-1-1,0 1 0,0-1 1,-1 1-1,1-1 1,0 1-1,-1-1 0,1 1 1,0-1-1,-1 0 1,1 1-1,-1-1 1,1-1-1,0-11-4820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9:49.87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 16479,'0'0'7722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9:50.14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49 15272,'0'0'2573,"15"-2"-1867,202-14 977,-14-1-386,-105 7-607,-93 10-647,70-4 609,-66 4-462,0 1-1,0-1 1,-1 2-1,1-1 1,0 1 0,10 4-1,-17-5-157,0-1-85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9:57.52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16 772 9040,'0'0'11111,"-1"11"-10808,1 33-4,1-42-251,-1 0 0,1 0 0,-1 0 0,1 0 1,0 0-1,0-1 0,0 1 0,0 0 0,0 0 0,0-1 0,1 1 1,-1-1-1,0 1 0,1-1 0,0 0 0,-1 1 0,1-1 1,-1 0-1,1 0 0,0 0 0,0 0 0,0 0 0,0-1 1,0 1-1,0-1 0,0 1 0,0-1 0,0 1 0,2-1 1,4 2 126,0 0-58,-1 0 0,0 0-1,1-1 1,0 0 0,-1 0 0,1-1 0,0 0 0,-1 0 0,1-1 0,0 0 0,-1 0 0,14-5 0,-16 4-25,1 0 0,0 0-1,-1-1 1,0 0 0,0 0 0,0-1 0,0 1 0,0-1 0,-1 0 0,1 0 0,-1-1 0,0 1 0,-1-1-1,1 0 1,-1 0 0,5-10 0,-7 13-48,0 1-1,0-1 1,-1 1-1,1-1 1,-1 0-1,1 0 1,-1 1 0,0-1-1,1 0 1,-1 0-1,0 1 1,0-1-1,-1 0 1,1 0-1,0 0 1,0 1-1,-1-1 1,1 0 0,-1 1-1,0-1 1,1 0-1,-1 1 1,0-1-1,0 1 1,0-1-1,0 1 1,0-1-1,0 1 1,-1 0 0,1 0-1,0-1 1,-1 1-1,-2-2 1,1 1 7,-1 1 1,1-1 0,-1 0 0,0 1-1,1 0 1,-1 0 0,0 0-1,0 0 1,1 1 0,-1-1-1,0 1 1,0 0 0,0 0-1,-7 2 1,-9 2 233,0 1 0,-26 11-1,38-13-193,0 1-1,1-1 1,0 1-1,0 1 1,0-1-1,0 1 0,1 0 1,0 1-1,-6 6 1,8-7-56,2 0 0,-1 0 0,1 0 1,-1 0-1,1 0 0,1 1 0,-1-1 0,1 1 0,0-1 1,0 1-1,1-1 0,0 1 0,0 0 0,0-1 1,0 1-1,1 0 0,0-1 0,0 1 0,1-1 1,-1 1-1,1-1 0,0 0 0,1 0 0,-1 0 1,1 0-1,0 0 0,0-1 0,1 1 0,-1-1 1,1 0-1,0 0 0,0 0 0,1 0 0,-1-1 0,1 1 1,-1-1-1,9 3 0,1 0 5,1-2 0,1 0-1,-1 0 1,0-1 0,1-1 0,0-1 0,-1 0 0,1-1-1,0-1 1,-1 0 0,1-1 0,0-1 0,-1-1-1,0 0 1,0 0 0,0-2 0,-1 0 0,1 0-1,-1-2 1,22-15 0,156-133 541,-165 130-474,-1-1 0,-1-2 0,-2 0 0,32-52 0,-34 45-107,-2-1 0,-1-1 0,-2 0 0,-2-2 0,-1 1 0,-2-1 0,-2-1 0,6-66 0,-11-51 0,-4 152 0,0 5 0,0 0 0,0 0 0,0 0 0,0 0 0,0 0 0,0 0 0,0 1 0,-1-1 0,1 0 0,0 0 0,0 0 0,-1 0 0,1 0 0,-1 0 0,1 0 0,-1 0 0,1 1 0,-1-1 0,1 0 0,-1 0 0,-1 0 0,2 1 0,-1 0 0,0 0 0,1 0 0,-1 0 0,0 0 0,1 0 0,-1 1 0,0-1 0,1 0 0,-1 0 0,1 1 0,-1-1 0,1 0 0,-1 1 0,0-1 0,1 1 0,-1-1 0,1 0 0,0 1 0,-1-1 0,1 1 0,-1 0 0,1-1 0,0 1 0,-1-1 0,1 1 0,0 0 0,0-1 0,-1 1 0,1-1 0,0 2 0,-13 28 0,2 0 0,1 1 0,1 0 0,-4 34 0,-9 131 0,18-149-49,2 0 0,1 0 0,3 0 0,2 0 1,15 69-1,-17-110 52,-1-1-1,1 1 1,0-1 0,1 1 0,0-1 0,-1 0 0,1 0 0,1 0 0,-1 0 0,1-1 0,0 1 0,0-1-1,0 0 1,7 5 0,-4-5 7,0 1 0,1-1 1,-1-1-1,1 1 0,0-1 0,0-1 0,0 1 0,0-1 0,11 1 0,-1-2 7,0 0-1,1-1 1,-1-1-1,0 0 1,0-2-1,0 0 1,0-1-1,29-10 1,-32 8-17,-1 0 0,0-1 0,0 0 0,-1-1 0,1-1 0,-2 0 0,1-1 0,-2 0 0,1-1 0,-1 0 0,-1-1 0,12-16 0,-21 26 0,1 0 0,-1-1 0,0 1 0,0 0 0,-1 0 0,1-1 0,0 1 0,-1 0 0,1-1 0,-1-3 0,0 5 0,0 1 0,0-1 0,0 0 0,0 0 0,0 0 0,0 1 0,0-1 0,0 0 0,-1 0 0,1 0 0,0 1 0,-1-1 0,1 0 0,0 0 0,-1 1 0,1-1 0,-1 0 0,1 1 0,-1-1 0,1 1 0,-1-1 0,0 0 0,1 1 0,-1 0 0,0-1 0,1 1 0,-1-1 0,0 1 0,0 0 0,1-1 0,-3 1 0,-2-1 0,0 1 0,0 0 0,0 0 0,0 0 0,0 1 0,0-1 0,0 1 0,0 1 0,0-1 0,0 1 0,0-1 0,1 2 0,-1-1 0,1 0 0,-1 1 0,1 0 0,-7 5 0,2-1 0,1 1 0,0 0 0,0 0 0,1 0 0,0 1 0,1 0 0,-8 12 0,12-15 0,-1-1 0,1 1 0,0-1 0,1 1 0,0 0 0,0 0 0,0 0 0,0 0 0,1 0 0,0 0 0,0 0 0,1 0 0,-1 0 0,2 0 0,-1 0 0,0 0 0,1-1 0,5 12 0,-5-13 0,0 0 0,0-1 0,0 1 0,1 0 0,-1 0 0,1-1 0,0 0 0,0 1 0,0-1 0,1 0 0,-1-1 0,1 1 0,-1-1 0,1 1 0,0-1 0,0 0 0,0 0 0,0-1 0,1 1 0,-1-1 0,0 0 0,1 0 0,-1-1 0,0 1 0,8-1 0,4-2 0,0-1 0,-1-1 0,1 0 0,-1-2 0,16-6 0,-5 2 0,255-111 0,-168 76 0,-83 37 0,-25 8 0,-1-1 0,1 0 0,-1 0 0,0-1 0,1 1 0,-1-1 0,0 0 0,0 0 0,0 0 0,6-5 0,-22 18 0,-1-2 0,-18 12 0,16-11 0,-26 22 0,35-27 0,0 2 0,0-1 0,1 0 0,-8 12 0,12-16 0,0-1 0,0 1 0,0 0 0,0 0 0,0 0 0,1 0 0,-1-1 0,0 1 0,1 0 0,0 0 0,-1 0 0,1 0 0,0 0 0,0 0 0,0 0 0,0 0 0,1 0 0,-1 0 0,0 0 0,1 0 0,-1 0 0,1 0 0,0 0 0,1 3 0,0-4 0,0 1 0,-1-1 0,1 1 0,0-1 0,0 0 0,-1 0 0,1 0 0,0 0 0,0 0 0,0 0 0,0 0 0,1-1 0,-1 1 0,0-1 0,0 1 0,0-1 0,1 0 0,-1 0 0,0 0 0,0 0 0,3-1 0,4 0 0,1 0 0,0-1 0,14-4 0,-5-1 0,0-1 0,0-1 0,-1 0 0,0-1 0,-1-1 0,18-15 0,91-87 0,-108 93 0,1-1 0,-2 0 0,-1-2 0,14-24 0,47-102 0,-62 119 0,4-14 0,22-71 0,-32 90 0,-6 20 0,-1 1 0,0-1 0,0 0 0,-1-1 0,0 1 0,1 0 0,-2 0 0,1-1 0,0 1 0,-1 0 0,-1-7 0,1 12 0,0-1 0,0 1 0,0 0 0,0 0 0,0 0 0,0-1 0,0 1 0,0 0 0,0 0 0,0 0 0,-1 0 0,1-1 0,0 1 0,0 0 0,0 0 0,0 0 0,0 0 0,-1 0 0,1-1 0,0 1 0,0 0 0,0 0 0,0 0 0,-1 0 0,1 0 0,0 0 0,0 0 0,0 0 0,-1 0 0,1 0 0,0 0 0,0 0 0,0 0 0,0 0 0,-1 0 0,1 0 0,0 0 0,0 0 0,0 0 0,-1 0 0,1 0 0,0 0 0,0 0 0,0 0 0,-1 0 0,1 1 0,0-1 0,0 0 0,0 0 0,0 0 0,0 0 0,-1 0 0,1 0 0,0 1 0,0-1 0,0 0 0,0 0 0,0 0 0,0 0 0,0 1 0,0-1 0,0 0 0,-1 0 0,1 1 0,-10 13 0,9-12 0,-12 17 0,1 0 0,1 1 0,1 1 0,1 0 0,-11 36 0,11-22 0,2 1 0,-7 66 0,3-12 0,6-68 0,2 1 0,0-1 0,2 1 0,0 0 0,2 0 0,4 32 0,-5-53 0,1 1 0,-1-1 0,1-1 0,-1 1 0,1 0 0,0 0 0,-1 0 0,1 0 0,0 0 0,0-1 0,1 1 0,-1 0 0,0-1 0,0 1 0,1-1 0,-1 1 0,1-1 0,-1 0 0,1 1 0,0-1 0,-1 0 0,1 0 0,0 0 0,0 0 0,0-1 0,0 1 0,0-1 0,0 1 0,0-1 0,0 1 0,0-1 0,0 0 0,0 0 0,0 0 0,4-1 0,5-1 0,-1 0 0,1-1 0,0 0 0,-1-1 0,14-7 0,-12 6 0,49-25 0,80-51 0,-127 75 0,-14 6 0,0 0 0,1 0 0,-1 0 0,0 0 0,0 0 0,0 0 0,0 1 0,1-1 0,-1 0 0,0 0 0,0 0 0,0 0 0,0 0 0,0 0 0,1 1 0,-1-1 0,0 0 0,0 0 0,0 0 0,0 1 0,0-1 0,0 0 0,0 0 0,0 0 0,0 0 0,0 1 0,0-1 0,0 0 0,0 0 0,0 1 0,0-1 0,0 0 0,0 0 0,0 0 0,0 1 0,0-1 0,0 0 0,0 0 0,0 0 0,0 0 0,0 1 0,0-1 0,0 0 0,0 0 0,-1 0 0,1 0 0,0 1 0,0-1 0,0 0 0,-18 36 0,13-29 0,2 0 0,-1 0 0,1 1 0,0 0 0,-3 11 0,5-17 0,1 0 0,-1 0 0,1 0 0,0 0 0,0 0 0,0 0 0,0 0 0,1 0 0,-1 0 0,0 0 0,1 0 0,-1 0 0,1-1 0,0 1 0,-1 0 0,1 0 0,0 0 0,0-1 0,0 1 0,1 0 0,-1-1 0,0 1 0,1-1 0,-1 0 0,1 1 0,-1-1 0,1 0 0,-1 0 0,1 0 0,0 0 0,0 0 0,-1 0 0,1 0 0,0-1 0,0 1 0,0-1 0,0 1 0,0-1 0,3 0 0,6 1 0,0 0 0,1-1 0,-1 0 0,0-1 0,16-3 0,-1 0 0,1-2 0,-1-1 0,0-1 0,-1-1 0,0-1 0,0-1 0,-1-1 0,-1-2 0,29-21 0,-19 20 0,-53 58 0,19-40 0,-1 1 0,1-1 0,0 1 0,0 0 0,0-1 0,0 1 0,1 0 0,-1 0 0,1-1 0,0 1 0,0 0 0,1 0 0,-1-1 0,1 1 0,0 0 0,1 3 0,-2-5 0,1-1 0,-1 1 0,1-1 0,-1 1 0,1-1 0,0 1 0,0-1 0,-1 0 0,1 1 0,0-1 0,0 0 0,0 0 0,1 1 0,-1-1 0,0 0 0,0 0 0,0 0 0,1-1 0,-1 1 0,1 0 0,-1 0 0,1-1 0,-1 1 0,1-1 0,-1 1 0,1-1 0,-1 0 0,1 0 0,-1 1 0,1-1 0,-1 0 0,1 0 0,0-1 0,-1 1 0,1 0 0,-1 0 0,1-1 0,-1 1 0,1-1 0,1 0 0,0-1 0,1 0 0,-1 1 0,0-1 0,1-1 0,-1 1 0,0-1 0,0 1 0,-1-1 0,1 0 0,0 0 0,-1 0 0,0 0 0,0 0 0,0 0 0,0-1 0,0 1 0,-1-1 0,1 0 0,-1 1 0,0-1 0,1-7 0,-1 3 0,0 1 0,-1 0 0,0-1 0,0 1 0,0 0 0,-1 0 0,-1-1 0,1 1 0,-1 0 0,-5-12 0,4 8 0,3 9 0,0 0 0,0 0 0,-1 0 0,1 1 0,-1-1 0,1 0 0,-1 0 0,0 0 0,0 1 0,0-1 0,0 0 0,0 1 0,0-1 0,0 1 0,0 0 0,-3-3 0,11-1 0,6 0 0,11 1 0,1 1 0,-1 1 0,1 1 0,-1 1 0,1 1 0,-1 1 0,0 2 0,1 0 0,33 11 0,-55-14 0,0 0 0,0 0 0,0 0 0,0 1 0,-1-1 0,1 1 0,0 0 0,-1-1 0,1 1 0,-1 1 0,1-1 0,-1 0 0,0 0 0,0 1 0,0-1 0,0 1 0,-1 0 0,1 0 0,-1 0 0,2 3 0,-1 3 0,0 0 0,0 0 0,-1 0 0,-1 0 0,0 15 0,0-20 0,0-4 0,0 0 0,0 1 0,0-1 0,0 0 0,0 1 0,0-1 0,0 0 0,0 1 0,0-1 0,0 0 0,1 1 0,-1-1 0,0 0 0,0 0 0,0 1 0,0-1 0,0 0 0,1 1 0,-1-1 0,0 0 0,0 0 0,0 1 0,1-1 0,-1 0 0,0 0 0,0 0 0,1 1 0,-1-1 0,0 0 0,1 0 0,-1 0 0,0 0 0,1 0 0,-1 1 0,0-1 0,1 0 0,14-4 0,15-16 0,-29 20 0,47-37 0,-24 17 0,1 1 0,48-27 0,-71 45 0,0 1 0,0-1 0,-1 1 0,1-1 0,0 1 0,0-1 0,0 1 0,-1 0 0,1 0 0,0 0 0,0 0 0,0 0 0,0 1 0,0-1 0,-1 0 0,1 1 0,0 0 0,0-1 0,-1 1 0,1 0 0,0 0 0,-1 0 0,1 0 0,-1 0 0,1 0 0,1 2 0,5 4 0,-1 1 0,0 0 0,10 15 0,5 4 0,23 19 0,-27-34 258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9:57.97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77 14368,'0'0'3033,"17"-2"-2375,222-35 1060,-141 21-755,1 4 0,1 4 0,110 7 0,-205 1-1087,59 6 1210,-39 0-3660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09:59.95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1 340 10152,'0'0'9335,"11"0"-8925,-2 0-297,-5 0-66,1 1 1,-1-1-1,1 0 1,-1-1 0,0 1-1,1-1 1,-1 0-1,1 0 1,-1 0-1,0-1 1,0 1 0,0-1-1,0 0 1,4-3-1,16-16 400,-1-1 0,0-1 0,-2-1 0,21-31-1,-38 49-353,17-24 694,-2 0-1,18-39 1,-31 53-126,-3 11 394,-4 21-478,-1 9-378,1 0-1,1 0 0,2 0 1,5 32-1,-4-44-117,-1 0-1,2-1 0,0 1 1,0-1-1,11 18 1,-14-26-58,1-1 1,0 0 0,1 0-1,-1 0 1,1-1 0,-1 1 0,1 0-1,0-1 1,0 0 0,0 0 0,0 0-1,0 0 1,0 0 0,1 0 0,-1-1-1,0 0 1,1 0 0,0 0 0,-1 0-1,1 0 1,-1-1 0,1 1 0,0-1-1,4 0 1,0-1 9,-1 0 0,1 0 0,-1 0 0,0-1 1,0 0-1,1-1 0,-1 0 0,-1 0 0,1 0 0,0-1 0,7-6 0,5-4 75,-1-1 1,20-24-1,-8 9 45,-3 1 221,-2-1 0,-1-1 0,24-40 0,-43 63-220,0 1 0,0 0 1,13-12-1,-17 19-154,-1 0 0,1 0 0,-1 0 0,1 0 0,-1 0 0,1 0 0,-1 1 0,1-1 0,-1 0 0,1 0 0,-1 0 0,1 0 0,-1 1 0,1-1 0,-1 0 0,0 0 0,1 1 0,-1-1 0,1 0 0,-1 1 0,0-1 0,1 0 0,-1 1 0,0-1 0,0 1 0,1-1 0,-1 1 0,0-1 0,0 0 0,1 2 0,7 14 0,-1 3 0,-1 0 0,-1 1 0,-1 0 0,0 0 0,-2 0 0,0 0 0,-1 0 0,-1 0 0,-1 0 0,-6 32 0,7-51 0,0 0 0,0 1 0,0-1 0,-1 1 0,1-1 0,0 0 0,-1 1 0,1-1 0,-1 0 0,1 1 0,-1-1 0,0 0 0,0 0 0,1 0 0,-1 1 0,0-1 0,0 0 0,0 0 0,0 0 0,0-1 0,0 1 0,-1 0 0,1 0 0,0 0 0,0-1 0,-1 1 0,1-1 0,0 1 0,-1-1 0,1 1 0,0-1 0,-1 0 0,1 0 0,-1 0 0,1 0 0,0 0 0,-1 0 0,1 0 0,-1 0 0,1 0 0,0-1 0,-1 1 0,1 0 0,0-1 0,-3-1 0,-1 0 0,0-1 0,0 1 0,0-1 0,1 0 0,0-1 0,-1 1 0,1-1 0,0 0 0,1 0 0,-5-5 0,6 6 0,0 0 0,0-1 0,0 1 0,1 0 0,-1 0 0,1-1 0,0 1 0,0-1 0,0 1 0,0-1 0,1 1 0,-1-8 0,1 9 0,1 1 0,-1-1 0,1 0 0,-1 0 0,1 1 0,-1-1 0,1 0 0,0 1 0,0-1 0,0 1 0,0-1 0,0 1 0,0-1 0,0 1 0,1 0 0,-1-1 0,0 1 0,1 0 0,-1 0 0,1 0 0,-1 0 0,1 0 0,0 0 0,-1 1 0,1-1 0,2 0 0,6-2 0,1 0 0,0 1 0,0 0 0,0 0 0,0 1 0,1 1 0,-1 0 0,0 1 0,13 2 0,-3 1 0,-1 0 0,0 2 0,-1 0 0,22 10 0,-40-15 35,0 0 0,0-1 0,0 1-1,0 0 1,0 0 0,0 0 0,0-1 0,0 1 0,0 0 0,0 0 0,0 0-1,-1 1 1,1-1 0,0 0 0,-1 0 0,1 0 0,-1 0 0,1 1 0,-1-1-1,1 0 1,-1 1 0,0-1 0,0 0 0,0 3 0,0-2-581,0 0 1,0 0 0,0 1 0,-1-1-1,1 0 1,-1 0 0,1 0-1,-3 3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3:42.5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4120,'0'0'9934,"11"10"-9636,32 33-4,-37-38-145,0 0-1,1-1 0,-1 1 1,1-1-1,0-1 0,0 1 1,0-1-1,0 0 1,0-1-1,13 4 0,12 3 300,-24-7-249,-1 0 0,0 0 0,1-1 0,0 0 0,-1 0-1,15-1 1,-12-1 802,-11 1-991,1 0 0,-1 0 0,0 0 0,0 0 0,1-1 0,-1 1 0,0 0 0,0 0 0,0 0 0,1 1 0,-1-1 0,0 0 0,0 0-1,0 0 1,1 1 0,-1-1 0,0 0 0,0 0 0,1 1 0,-1-1 0,-1 1 0,-15 14-8,9-8 16,-13 11 40,0 1 0,1 0 0,2 2 0,-22 30-1,40-51-53,0 0 0,0 0-1,0 1 1,0-1-1,0 0 1,-1 0 0,1 0-1,0 0 1,0 1-1,0-1 1,0 0 0,0 0-1,0 0 1,0 0-1,0 1 1,0-1-1,0 0 1,0 0 0,-1 0-1,1 0 1,0 0-1,0 0 1,0 0 0,0 1-1,0-1 1,-1 0-1,1 0 1,0 0 0,0 0-1,0 0 1,0 0-1,-1 0 1,1 0 0,0 0-1,0 0 1,0 0-1,0 0 1,-1 0 0,1 0-1,0 0 1,0 0-1,0 0 1,0 0 0,-1 0-1,1 0 1,0 0-1,0 0 1,0 0-1,0 0 1,0-1 0,-1 1-1,1 0 1,0 0-1,0 0 1,0 0 0,0 0-1,0 0 1,0 0-1,0-1 1,-1 1 0,1 0-1,2-12 158,4 0-56,0 1-1,-1-1 1,-1 0-1,0 0 1,-1-1-1,0 1 1,2-20-1,-6 44-42,-1 1 0,0-1 0,-1 0-1,-1 0 1,0 0 0,-8 16 0,7-14-11,10-37 58,0-1-1,-2 1 0,1-36 1,-1 48-15,-1 0 92,-2 11-181,0 0 0,0 0 0,0-1 0,0 1 0,0 0 0,0 0 0,0 0 0,0-1 0,0 1 0,0 0 0,0 0 0,0 0 0,0 0 0,0 0 0,0-1 0,0 1 0,0 0 0,-1 0 0,1 0 0,0 0 0,0 0 0,0-1 0,0 1 0,0 0 0,0 0 0,-1 0 0,1 0-1,0 0 1,0 0 0,0 0 0,0 0 0,0 0 0,-1-1 0,1 1 0,0 0 0,0 0 0,0 0 0,0 0 0,-1 0 0,1 0 0,0 0 0,-3 13 145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0:00.13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3 17383,'0'0'3160,"65"-2"-3224,-27 8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0:03.43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282 744 9440,'0'0'10567,"-10"7"-10107,-8 7-115,-1-1 0,0-1 0,-24 12 0,31-17-134,0 0 0,0 0 0,1 1 0,0 1 0,1 0 0,0 0 0,0 1 0,1 0 0,0 1 0,1 0 0,1 0 0,-1 1 0,2 0 0,-1 0 0,2 1 0,0-1 0,0 1 0,1 0 0,1 1 0,0-1 0,-1 15 0,4-26-178,-1-1 0,1 0 0,0 0 0,0 0 1,0 0-1,0 1 0,0-1 0,0 0 0,0 0 1,0 0-1,0 0 0,1 1 0,-1-1 1,0 0-1,1 0 0,-1 0 0,1 0 0,-1 0 1,1 0-1,-1 0 0,1 0 0,0 0 0,0 0 1,0 0-1,-1 0 0,1-1 0,0 1 1,0 0-1,0 0 0,0-1 0,0 1 0,0-1 1,0 1-1,0-1 0,1 1 0,-1-1 1,0 0-1,0 1 0,0-1 0,0 0 0,0 0 1,1 0-1,-1 0 0,0 0 0,0 0 0,0 0 1,3-1-1,5-1 57,0-1 0,0 1 1,0-2-1,15-7 0,-21 10-64,10-6 55,-1-1-1,1 0 1,-2 0-1,1-1 0,-1-1 1,19-20-1,53-77 519,-41 50-17,-36 52 240,-5 8-395,-8 21-255,-1 1-75,7-14-66,-1 1 1,1-1-1,1 1 0,0-1 1,2 17-1,-1-25-21,-1 1 0,1-1 0,0 1 0,0-1 1,0 1-1,1-1 0,-1 1 0,1-1 0,0 0 0,0 0 0,0 0 0,0 0 0,0 0 0,1 0 0,-1-1 0,1 1 0,0-1 0,0 0 0,0 0 0,0 0 0,4 2 0,-3-2-3,0 0 0,1-1 0,-1 1-1,1-1 1,-1 0 0,1-1 0,-1 1 0,1-1 0,-1 0 0,1 0-1,-1 0 1,1-1 0,-1 1 0,6-3 0,-3 1 13,0-1 0,0 0 0,0 0-1,-1 0 1,1-1 0,-1 0 0,0 0 0,6-6 0,3-5 21,0 0 0,-2-1 0,1 0 0,-2-1 0,13-23 0,-19 29-41,0 0 0,9-22 0,-14 29 0,1 0 0,-1 0 0,-1 0 0,1 0 0,0 0 0,-1 0 0,0 0 0,0-1 0,0 1 0,-1 0 0,1 0 0,-1 0 0,-1-5 0,2 9 0,0-1 0,1 1 0,-1-1 0,0 1 0,1-1 0,-1 1 0,1-1 0,-1 1 0,1 0 0,-1-1 0,1 1 0,-1-1 0,1 1 0,-1 0 0,1 0 0,0-1 0,-1 1 0,1 0 0,0 0 0,-1 0 0,2 0 0,-2-1 0,20-6 0,1 1 0,29-5 0,-2 0 0,87-14 0,-81 17 0,-37 3 0,-16 4 0,1 0 0,-1 1 0,1-1 0,0 0 0,-1 1 0,1 0 0,0-1 0,-1 1 0,1 0 0,0 0 0,-1 0 0,1 0 0,2 0 0,-4 1 0,1-1 0,-1 1 0,0-1 0,0 1 0,0-1 0,1 1 0,-1 0 0,0-1 0,0 1 0,0-1 0,0 1 0,0-1 0,0 1 0,0-1 0,0 1 0,0-1 0,0 1 0,0 0 0,-1-1 0,1 1 0,0-1 0,0 1 0,0-1 0,-1 1 0,1-1 0,-1 1 0,-8 19 0,8-17 0,-11 22 0,-2-1 0,-27 37 0,35-51 0,0-1 0,1 2 0,1-1 0,-1 0 0,1 1 0,1 0 0,0 0 0,1 0 0,0 0 0,1 0 0,0 1 0,1 21 0,0-31 0,0-1 0,-1 1 0,1-1 0,0 1 0,0-1 0,0 1 0,1-1 0,-1 1 0,0-1 0,1 1 0,-1-1 0,1 0 0,-1 1 0,1-1 0,-1 0 0,1 1 0,0-1 0,0 0 0,0 0 0,0 1 0,0-1 0,0 0 0,0 0 0,0 0 0,0 0 0,0 0 0,1-1 0,-1 1 0,0 0 0,1 0 0,-1-1 0,0 1 0,1-1 0,-1 1 0,1-1 0,-1 0 0,1 0 0,-1 1 0,1-1 0,-1 0 0,1 0 0,-1-1 0,1 1 0,2-1 0,4 0 0,1-2 0,-1 1 0,0-1 0,1 0 0,-1-1 0,9-5 0,20-14 0,-1-2 0,-1-2 0,-1 0 0,-1-3 0,-2-1 0,-1-1 0,-1-1 0,-2-2 0,24-40 0,6-20 0,-5-3 0,55-144 0,-95 213 0,-3 11 0,-2 0 0,6-25 0,-13 43 0,0 0 0,0 0 0,0 0 0,0 0 0,0 0 0,0 0 0,0 0 0,0 0 0,-1 0 0,1 0 0,0 0 0,0 0 0,0 0 0,0 0 0,0 0 0,0 0 0,0 0 0,0 0 0,0 0 0,0 0 0,0 0 0,0-1 0,0 1 0,0 0 0,0 0 0,0 0 0,0 0 0,0 0 0,0 0 0,0 0 0,0 0 0,0 0 0,0 0 0,0 0 0,0 0 0,0 0 0,0 0 0,0 0 0,0 0 0,0 0 0,0-1 0,0 1 0,0 0 0,0 0 0,0 0 0,0 0 0,0 0 0,0 0 0,0 0 0,0 0 0,0 0 0,0 0 0,0 0 0,0 0 0,-6 7 0,-6 14 0,-21 46 0,-45 132 0,0 81 0,68-237 0,1 1 0,3 0 0,1 0 0,2 65 0,3-104 0,1 0 0,-1-1 0,1 1 0,0-1 0,2 8 0,-2-11 0,-1 0 0,0 0 0,1 0 0,-1 0 0,1 0 0,-1 0 0,1 0 0,-1-1 0,1 1 0,0 0 0,0 0 0,-1-1 0,1 1 0,0 0 0,0-1 0,0 1 0,-1-1 0,1 1 0,0-1 0,0 0 0,0 1 0,0-1 0,0 0 0,0 1 0,0-1 0,0 0 0,0 0 0,0 0 0,0 0 0,0 0 0,0 0 0,2-1 0,0 1 0,1-1 0,-1-1 0,0 1 0,1 0 0,-1-1 0,0 0 0,0 0 0,0 0 0,0 0 0,4-4 0,27-30 0,-24 25 0,49-55 0,96-139 0,-97 113 0,77-172 0,-88 159 0,20-51 0,-37 86 0,-30 67 0,-5 8 0,-5 8 0,-9 20 0,2 2 0,1 0 0,-15 53 0,7-22 0,-26 70 0,-69 174 0,102-269 0,1 0 0,-15 68 0,21-84 0,9-22 0,-1 0 0,1 0 0,0 0 0,-1 0 0,2 0 0,-1 0 0,0 0 0,1 0 0,-1 1 0,1 5 0,0-9 0,0 0 0,0 1 0,0-1 0,0 0 0,1 1 0,-1-1 0,0 0 0,0 1 0,0-1 0,1 0 0,-1 1 0,0-1 0,0 0 0,1 0 0,-1 1 0,0-1 0,1 0 0,-1 0 0,0 0 0,1 1 0,-1-1 0,0 0 0,1 0 0,-1 0 0,0 0 0,1 0 0,-1 0 0,1 0 0,-1 0 0,0 0 0,1 0 0,-1 0 0,0 0 0,1 0 0,-1 0 0,0 0 0,1 0 0,-1 0 0,1 0 0,-1-1 0,0 1 0,1 0 0,-1 0 0,0 0 0,0-1 0,1 1 0,-1 0 0,0 0 0,1-1 0,17-14 0,-15 13 0,161-131 0,-151 121 0,29-25 0,-39 34 0,0 1 0,0 0 0,0 0 0,0 1 0,0-1 0,1 1 0,-1-1 0,0 1 0,1 0 0,-1 0 0,8 0 0,-10 1 0,0 0 0,1 1 0,-1-1 0,0 0 0,0 1 0,1-1 0,-1 1 0,0-1 0,0 1 0,0 0 0,0 0 0,1-1 0,-1 1 0,-1 0 0,1 0 0,0 0 0,0 0 0,0 0 0,0 0 0,0 2 0,15 30 0,-8-17 0,-1-4 0,-5-6 0,1 0 0,1 0 0,-1 0 0,1-1 0,8 10 0,-10-14 0,0 0 0,-1 1 0,1-1 0,0 0 0,0 0 0,0 0 0,0 0 0,0 0 0,0-1 0,0 1 0,0 0 0,0-1 0,0 0 0,1 0 0,-1 1 0,0-1 0,0 0 0,0-1 0,0 1 0,0 0 0,1-1 0,1 0 0,4-1 0,-1-1 0,0 0 0,-1 0 0,1-1 0,0 1 0,-1-1 0,6-6 0,42-37 0,-47 40 0,25-32 0,-26 31 0,0 1 0,0-1 0,0 1 0,14-12 0,-11 14 0,-10 13 0,-2 2 0,1 4 0,-1 0 0,2 0 0,0 0 0,1 1 0,0-1 0,1 0 0,1 0 0,0 0 0,1 0 0,8 25 0,-10-37 0,-1-1 0,1 1 0,0-1 0,0 1 0,0-1 0,0 1 0,0-1 0,0 0 0,0 0 0,1 0 0,-1 1 0,0-1 0,1 0 0,-1-1 0,0 1 0,1 0 0,-1 0 0,1 0 0,0-1 0,-1 1 0,1-1 0,-1 0 0,1 1 0,0-1 0,0 0 0,-1 0 0,1 0 0,0 0 0,-1 0 0,1 0 0,0 0 0,-1-1 0,1 1 0,0-1 0,-1 1 0,1-1 0,-1 0 0,3-1 0,7-3 0,0-1 0,-1 0 0,0-1 0,12-9 0,-21 15 0,215-173 0,-214 173 0,-1-1 0,1 1 0,0 0 0,0 0 0,0 0 0,0 0 0,0 0 0,0 1 0,0-1 0,4 0 0,-6 1 0,1 0 0,0 0 0,-1 0 0,1 0 0,-1 0 0,1 0 0,-1 0 0,1 0 0,-1 1 0,1-1 0,-1 0 0,1 0 0,-1 1 0,0-1 0,1 0 0,-1 1 0,1-1 0,-1 0 0,0 1 0,1-1 0,-1 1 0,0-1 0,1 0 0,-1 1 0,0-1 0,0 1 0,1-1 0,-1 1 0,0-1 0,0 1 0,0-1 0,0 1 0,0-1 0,1 1 0,-1-1 0,0 1 0,0 0 0,0-1 0,-1 1 0,1-1 0,0 1 0,0-1 0,0 1 0,0-1 0,-1 1 0,-3 27 0,-1-1 0,-2 0 0,-12 31 0,18-55 0,0 0 0,0 0 0,0 0 0,1 0 0,-1 0 0,1 0 0,0 5 0,0-7 0,0-1 0,0 0 0,0 1 0,0-1 0,0 1 0,1-1 0,-1 1 0,0-1 0,0 1 0,0-1 0,1 1 0,-1-1 0,0 0 0,0 1 0,1-1 0,-1 1 0,0-1 0,1 0 0,-1 1 0,1-1 0,-1 0 0,0 1 0,1-1 0,-1 0 0,1 0 0,-1 0 0,1 1 0,-1-1 0,1 0 0,-1 0 0,0 0 0,1 0 0,-1 0 0,1 0 0,-1 0 0,1 0 0,-1 0 0,1 0 0,-1 0 0,1 0 0,-1 0 0,1 0 0,-1 0 0,1-1 0,-1 1 0,1 0 0,-1 0 0,1-1 0,-1 1 0,0 0 0,1 0 0,-1-1 0,1 0 0,19-10 0,28-22 0,14-7 0,-46 29 0,-11 7 0,1 0 0,-1 1 0,1 0 0,0 0 0,7-2 0,-12 4 0,0 1 0,1 0 0,-1 0 0,0-1 0,0 1 0,1 0 0,-1 0 0,0 0 0,0 0 0,0 1 0,1-1 0,-1 0 0,0 0 0,0 1 0,0-1 0,1 1 0,-1-1 0,0 1 0,0-1 0,0 1 0,0 0 0,0-1 0,0 1 0,0 0 0,0 0 0,-1 0 0,1 0 0,0 0 0,0 0 0,-1 0 0,1 0 0,0 1 0,4 7 0,-2 0 0,1 0 0,-1 0 0,-1 0 0,1 0 0,-2 1 0,1-1 0,-1 1 0,-1 15 0,-1 0 0,-1 0 0,-9 36 0,-2-24 989,13-35-1166,0-1 1,-1 0-1,1 0 1,-1 0-1,1 0 0,-1 0 1,0 0-1,1 0 1,-1 0-1,0 0 0,0 0 1,0-1-1,0 1 1,0 0-1,1 0 0,-1-1 1,0 1-1,-1-1 1,1 1-1,0-1 0,0 1 1,0-1-1,0 1 1,0-1-1,0 0 0,-1 0 1,0 0-1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0:03.62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 19799,'0'0'4064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0:03.92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0 15576,'0'0'1511,"107"10"-959,-34-4-16,5 2 0,13 2 80,-6-8 0,-7 4 24,-11 1-8,-17 5-48,-10 2 0,-13-12-176,-13-2 0,-4 0-232,-4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0:04.10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49 15272,'0'0'2695,"91"-37"-2527,-38 25 8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0:05.18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0 112 11656,'0'0'14687,"10"-6"-14017,10-7 33,1 1 0,0 0 0,1 2 0,1 1 0,43-12 0,-58 19-526,19 0 675,-26 3-829,0-1 0,0 0-1,0 1 1,0-1 0,0 0-1,0 1 1,0 0 0,0-1-1,0 1 1,0 0 0,0-1-1,0 1 1,0 0 0,0 0-1,-1 0 1,1-1 0,0 1-1,-1 0 1,1 0 0,0 0-1,0 2 1,3 6-23,0-1 0,0 0 0,1 0 0,0-1 0,9 12 0,-11-17 0,0 1 0,0 0 0,0-1 0,0 0 0,1 1 0,-1-1 0,0 0 0,1-1 0,-1 1 0,1-1 0,0 1 0,0-1 0,-1 0 0,1-1 0,0 1 0,5 0 0,6-1 0,-1-1 0,1 0 0,-1 0 0,1-2 0,-1 0 0,0 0 0,0-2 0,0 1 0,0-2 0,-1 0 0,0-1 0,0 0 0,16-12 0,-23 15 0,0 0 0,-1-1 0,1 0 0,-1 0 0,0 0 0,5-7 0,-10 10 69,0 1 0,0 0-1,0 0 1,0 0 0,0 0 0,-1 0-1,1 0 1,0 0 0,-1 0 0,1 0 0,-1 0-1,1 0 1,-2-1 0,-3-5-2967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0:06.31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75 185 15976,'0'0'6417,"11"5"-5915,37 12 18,-46-17-476,0 0-1,0 1 0,0-1 1,0 0-1,1 0 0,-1-1 1,0 1-1,0 0 0,0-1 0,0 1 1,0-1-1,0 0 0,0 0 1,0 0-1,0 0 0,0 0 1,0 0-1,0 0 0,-1-1 1,1 1-1,1-2 0,3-2 127,10-7 385,-1-1 0,0 0-1,-1-1 1,0 0 0,-1-2 0,-1 1 0,14-24-1,-17 14 1493,-9 24-1951,1 0 1,-1-1-1,1 1 1,-1 0-1,0-1 0,0 1 1,0 0-1,0 0 1,0-1-1,0 1 1,0 0-1,0-1 1,0 1-1,-1 0 1,1 0-1,-1-1 1,0 0-1,1 2-96,0 0 0,-1-1 0,1 1 0,-1 0 0,1 0 0,0 0 0,-1-1 0,1 1 0,-1 0 0,1 0 0,-1 0 0,1 0 0,-1 0 0,1 0 0,-1 0 0,1 0 0,0 0 0,-1 0 0,1 1 0,-1-1 0,1 0 0,-1 0 0,1 0 0,0 0 0,-1 1 0,1-1 0,-1 0 0,1 0 0,0 1 0,-1-1 0,1 0 0,0 1 0,-1-1 0,1 1 0,-15 15 0,11-11 0,-8 10 0,0 1 0,1 0 0,0 0 0,2 1 0,-16 36 0,-24 95 0,36-93 0,2 1 0,2 0 0,0 59 0,2 103 0,9-212 0,-1-4 0,-1 0 0,1 0 0,0 0 0,-1 1 0,1-1 0,-1 0 0,0 0 0,1 1 0,-1-1 0,-1 0 0,1 4 0,-21-4 0,3 0 0,-1 0 0,-27-1 0,44-1 0,-5 3 0,11 0 0,134-17 0,23-2 0,-124 11 850,-8 4-5635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0:07.39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82 80 10752,'0'0'10350,"-3"15"-9803,-46 213 2123,40-190-2073,6-26-175,0 1 0,1 0 0,-1 20 1,-4-14 794,5-17-308,5-13-425,39-105 380,9-22-112,-39 110-416,1 1 0,31-48 0,-37 65-236,17-21 406,-23 29-488,1 1 1,-1-1-1,1 1 1,-1 0-1,1 0 1,0 0-1,-1-1 1,1 2-1,0-1 1,0 0-1,0 0 1,0 1-1,0-1 1,0 1-1,0-1 1,2 1-1,-3 0-18,0 0 0,0 1 0,0-1 0,0 1 0,0 0 0,0-1 0,0 1 0,0-1 0,-1 1 0,1 0 0,0 0 0,0 0 0,-1-1 0,1 1 0,-1 0 0,1 0 0,-1 0 0,1 0 0,-1 0 0,1 0 0,-1 0 0,0 0 0,1 1 0,6 28 0,-3 16 0,-1 1 0,-6 72 0,1-88 0,0-15 0,0 1 0,-1-2 0,-8 24 0,8-36 1003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0:08.13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15 0 18591,'0'0'4930,"1"11"-4322,2 43 316,-3-1 1,-6 57 0,1-86-448,3-19-249,0 0 0,1 0 1,0 1-1,1-1 0,-1 0 0,1 1 0,0-1 1,0 7-1,1-12-189,-1 0 1,1 0 0,-1 1 0,1-1-1,-1 0 1,1 0 0,-1 0 0,1 0-1,-1 0 1,1 0 0,-1 0-1,1 0 1,-1 0 0,1 0 0,0 0-1,-1 0 1,1 0 0,-1 0-1,1 0 1,-1-1 0,1 1 0,-1 0-1,0 0 1,1-1 0,-1 1 0,1 0-1,-1-1 1,1 1 0,-1-1-1,16-9 271,8-13 204,41-48-1,-43 44-114,43-38-1,-41 43-398,-14 13 0,1-1 0,0 1 0,18-10 0,-28 18 0,0 1 0,-1-1 0,1 1 0,0-1 0,0 1 0,0-1 0,0 1 0,0 0 0,0 0 0,0-1 0,0 1 0,0 0 0,0 0 0,0 0 0,0 0 0,0 0 0,0 0 0,2 1 0,-3-1 0,1 1 0,-1-1 0,1 0 0,-1 1 0,1-1 0,-1 1 0,1-1 0,-1 1 0,1-1 0,-1 1 0,0 0 0,1-1 0,-1 1 0,0-1 0,1 1 0,-1 0 0,0-1 0,0 1 0,0 0 0,1 0 0,-1 3 0,0-1 0,0 1 0,0-1 0,0 1 0,0-1 0,-1 0 0,1 1 0,-3 6 0,2-9 0,-5 14 0,1 0 0,0 1 0,1 0 0,1 0 0,-3 26 0,6-41 0,1-1 0,-1 0 0,0 0 0,0 1 0,1-1 0,-1 0 0,0 0 0,1 1 0,-1-1 0,0 0 0,1 0 0,-1 0 0,1 0 0,-1 0 0,0 1 0,1-1 0,-1 0 0,0 0 0,1 0 0,-1 0 0,1 0 0,-1 0 0,0 0 0,1 0 0,-1-1 0,0 1 0,1 0 0,-1 0 0,1 0 0,-1 0 0,0 0 0,1-1 0,-1 1 0,0 0 0,0 0 0,1-1 0,17-7 0,8-9 0,43-37 0,-7 5 0,-54 43 0,-1 1 0,0 0 0,0 0 0,0 1 0,0 0 0,11-4 0,-16 8 0,-1-1 0,1 1 0,-1-1 0,1 1 0,-1 0 0,1 0 0,-1 0 0,1 0 0,-1 0 0,1 0 0,-1 0 0,1 1 0,-1-1 0,0 0 0,1 1 0,-1-1 0,1 1 0,-1 0 0,0-1 0,1 1 0,-1 0 0,0 0 0,0 0 0,0 0 0,1 0 0,-1 0 0,0 0 0,0 0 0,-1 0 0,1 1 0,0-1 0,0 0 0,0 1 0,-1-1 0,1 2 0,3 9 0,-1 0 0,0 0 0,-1 1 0,-1-1 0,1 0 0,-2 1 0,0-1 0,-3 21 0,1-24 122,0 1-1,0-1 1,-1 0-1,0 0 1,-1-1-1,-8 15 1,-15 21-4912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0:10.94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194 665 8840,'0'0'12527,"-10"2"-12164,9-2-360,-9 2 136,-1 1 0,0 0-1,1 0 1,-1 1 0,1 0 0,-15 10 0,6-2 137,9-6-75,1 0-1,0 0 1,-12 12 0,18-15-145,0 0 0,1 0-1,0 0 1,0 1 0,0-1 0,0 0 0,0 1 0,0-1 0,1 1 0,0 0-1,0-1 1,0 1 0,0 0 0,0 4 0,1-4 14,-1 0-1,1 0 1,0 1 0,0-1-1,1 0 1,-1 0 0,1 0-1,0 0 1,0 0-1,1 0 1,-1 0 0,1 0-1,-1 0 1,4 3 0,-4-5-29,1 0 0,0 0 0,0 0 0,0 0 0,0 0 0,0-1 1,0 1-1,1-1 0,-1 1 0,0-1 0,1 0 0,-1 0 0,1 0 0,0 0 1,-1-1-1,1 1 0,0-1 0,-1 1 0,1-1 0,0 0 0,-1 0 0,6-1 1,0 1 32,1-1 1,-1-1 0,0 0 0,0 0 0,-1 0 0,1-1 0,0 0 0,-1-1-1,0 1 1,1-1 0,-2-1 0,1 0 0,0 1 0,-1-2 0,0 1-1,0-1 1,-1 0 0,1 0 0,-1-1 0,-1 0 0,1 0 0,-1 0 0,0 0-1,-1 0 1,0-1 0,0 0 0,0 1 0,-1-1 0,0 0 0,-1 0 0,1-11-1,-2 8 88,-1-1 0,0 0-1,0 0 1,-6-21 0,6 28-85,-1 0 1,0 0 0,1 1-1,-2-1 1,1 0 0,0 1 0,-1-1-1,0 1 1,0 0 0,0-1-1,-1 2 1,1-1 0,-7-5-1,8 8-49,1 0-1,-1 1 0,0-1 1,1 1-1,-1-1 0,1 1 1,-1 0-1,0 0 0,0-1 1,1 1-1,-1 0 0,0 1 1,1-1-1,-1 0 0,0 0 0,1 1 1,-1-1-1,1 1 0,-1-1 1,1 1-1,-1 0 0,1-1 1,-3 3-1,2-2-11,0 0 1,1 0-1,-1 0 0,1 0 1,-1 1-1,1-1 0,-1 0 1,1 1-1,0-1 1,0 1-1,0 0 0,0-1 1,0 1-1,0 0 0,0-1 1,1 1-1,-1 0 0,0 0 1,0 3-1,3-3-16,-1 1 0,0-1 0,1 0 0,-1 0 0,1 0 0,-1-1 0,1 1-1,0 0 1,0 0 0,0-1 0,0 0 0,0 1 0,0-1 0,0 0 0,1 0 0,-1 0 0,4 1 0,5 0 19,-1-2 1,1 1-1,-1-1 1,0-1-1,1 0 1,-1 0 0,0-1-1,0-1 1,0 0-1,0 0 1,16-7-1,-5 0 14,0 0-1,-1-2 0,0 0 0,0-1 1,-2-1-1,1-1 0,-2 0 0,0-1 0,17-23 1,-1-1 46,-3-2 0,-1-1 0,23-49 0,-1-26-79,-8 13 0,-33 89 0,-10 34 0,-18 138 0,-4 33 0,-10 15 0,-57 300 0,76-448 0,-22 59 0,34-114 0,1 0 0,0 0 0,0-1 0,0 1 0,-1 0 0,1 0 0,0-1 0,-1 1 0,1 0 0,-1 0 0,1-1 0,-1 1 0,1 0 0,-1-1 0,0 1 0,1-1 0,-1 1 0,0 0 0,0 0 0,1-2 0,-1 1 0,1 0 0,-1 0 0,1-1 0,0 1 0,-1 0 0,1-1 0,0 1 0,-1 0 0,1-1 0,0 1 0,0-1 0,-1 1 0,1 0 0,0-1 0,0 1 0,0-1 0,-1 1 0,1 0 0,0-1 0,0 1 0,0-1 0,0 0 0,-4-34 0,5 18 0,1 1 0,1 0 0,0 0 0,1 0 0,1 0 0,0 0 0,1 1 0,1 0 0,0 0 0,1 1 0,1 0 0,18-23 0,-11 18 0,2 1 0,0 1 0,1 0 0,1 1 0,0 1 0,2 1 0,-1 1 0,1 1 0,1 1 0,0 1 0,1 1 0,45-11 0,-33 12 0,-18 4 0,-1 0 0,1 1 0,0 1 0,0 1 0,20 0 0,-26 4 850,-6-1-5635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3:43.5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 6328,'0'0'3856,"1"11"-3356,6 95 786,-7-92-890,0 0 0,-1 0-1,-1 1 1,0-1 0,-1 0 0,-7 21 0,8-28 57,4-7 142,4-14-4,12-36-31,-11 33-259,-1 0-1,5-20 1,-10 56 876,-1-18-1153,0 0-1,0 0 1,0 0 0,0-1 0,0 1-1,0 0 1,0 0 0,1 0 0,-1 0-1,0-1 1,0 1 0,1 0 0,-1 0-1,1-1 1,-1 1 0,1 0 0,-1-1-1,1 1 1,-1 0 0,1-1-1,-1 1 1,1-1 0,1 2 0,0-3-123,0 0 1,0 0-1,0-1 1,0 1 0,0 0-1,0-1 1,0 1-1,0-1 1,-1 0 0,1 1-1,-1-1 1,1 0-1,-1 0 1,1 0-1,-1 0 1,1-3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0:13.85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237 582 9344,'0'0'11602,"-13"1"-11107,0-1-358,6 0-63,1 0 1,-1 1 0,0 0 0,0 0 0,1 0 0,-1 1 0,0 0 0,1 0 0,0 1 0,-11 5 0,2 1 216,1 1 0,0 0 0,0 1 0,-12 12 0,22-19-172,0 1 0,0-1 0,0 1 0,0 0 0,1 0 0,0 0 0,0 0 0,0 0 0,1 1 0,-1 0 0,1-1 0,1 1 0,-1 0 0,1 0 0,-1 9 0,2-12-65,1 0 0,-1 1 0,1-1 0,0 0 0,0 0 0,0 0 0,0 1 1,1-1-1,-1 0 0,1-1 0,0 1 0,0 0 0,0 0 0,0-1 0,0 1 1,0-1-1,1 0 0,-1 1 0,1-1 0,0 0 0,-1-1 0,1 1 0,0 0 1,0-1-1,0 0 0,1 1 0,-1-1 0,0-1 0,0 1 0,1 0 0,-1-1 1,0 1-1,1-1 0,-1 0 0,0 0 0,1-1 0,-1 1 0,0-1 0,1 1 1,-1-1-1,4-2 0,1 0 14,0-1 0,0 0 0,-1 0 1,0-1-1,1 0 0,-1 0 0,-1-1 0,1 1 1,-1-2-1,0 1 0,-1-1 0,1 0 0,-1 0 1,-1 0-1,1-1 0,-1 1 0,-1-1 0,1 0 1,1-9-1,6-9 128,-9 21-112,1 0-1,-1 0 1,-1-1 0,1 1-1,-1 0 1,0-1-1,1-8 1,-3 11 161,-3 7-101,-1 7-24,1 2-61,1-1-1,1 1 1,0 0-1,1 0 1,0 0-1,1 0 1,3 25-1,-3-33-45,1 0-1,-1-1 0,1 1 0,1 0 0,-1 0 0,1-1 1,0 1-1,0-1 0,0 1 0,1-1 0,-1 0 0,1 0 0,0 0 1,0 0-1,0-1 0,1 1 0,0-1 0,-1 0 0,1 0 1,0 0-1,0 0 0,1-1 0,-1 1 0,5 1 0,-5-3-3,0 0 0,0-1 0,1 1 0,-1-1 0,0 0 0,0 0 0,1 0 0,-1-1 0,0 1 0,0-1 0,0 0 0,0 0 0,0-1 0,0 1 0,0-1 0,0 0 0,4-2 0,7-5 26,-1-1 1,24-20 0,-27 21-18,31-30 92,-2-2 0,-2-1 0,-1-2 1,48-76-1,-62 81-63,-2 0 0,-2-1 0,-1-1 0,-2-1 1,-2 0-1,-2-1 0,12-88 0,-21 117-47,-2 10 0,0-1 0,-1 1 0,1 0 0,-1-1 0,0 1 0,0 0 0,0-1 0,0 1 0,-1 0 0,0-1 0,0 1 0,0 0 0,-3-6 0,4 9 0,0 1 0,0 0 0,0 0 0,0 0 0,-1-1 0,1 1 0,0 0 0,0 0 0,-1 0 0,1 0 0,0 0 0,0-1 0,-1 1 0,1 0 0,0 0 0,0 0 0,-1 0 0,1 0 0,0 0 0,0 0 0,-1 0 0,1 0 0,0 0 0,-1 0 0,1 0 0,0 0 0,0 0 0,-1 0 0,1 0 0,0 1 0,0-1 0,-1 0 0,1 0 0,0 0 0,0 0 0,-1 0 0,1 1 0,0-1 0,0 0 0,0 0 0,0 0 0,-1 1 0,-10 11 0,10-11 0,-11 14 0,2 0 0,0 1 0,1 0 0,-14 32 0,-17 73 0,32-89 0,1 1 0,2 0 0,1 1 0,2-1 0,2 40 0,0-53 0,2-1 0,1 0 0,0 0 0,1 0 0,1 0 0,1-1 0,1 0 0,0 0 0,2 0 0,13 21 0,-20-35 0,1 0 0,0-1 0,0 1 0,0-1 0,0 0 0,0 1 0,1-2 0,-1 1 0,1 0 0,0-1 0,0 1 0,0-1 0,0 0 0,0-1 0,0 1 0,1-1 0,-1 0 0,0 0 0,1 0 0,-1 0 0,1-1 0,-1 0 0,1 0 0,0 0 0,-1 0 0,1-1 0,-1 1 0,0-1 0,1-1 0,5-1 0,5-3 0,-1-1 0,1 0 0,-2-1 0,1 0 0,-1-1 0,0-1 0,14-13 0,62-68 0,-83 79 0,-5 11 0,-3 4 0,-11 28 0,9-24 0,1 1 0,0-1 0,0 1 0,1 0 0,0-1 0,0 1 0,-1 16 0,3-17 0,0 1 0,0-1 0,1 0 0,0 1 0,1-1 0,-1 0 0,1 0 0,5 11 0,-6-15 0,1 0 0,0 0 0,-1 0 0,1 0 0,1 0 0,-1 0 0,0 0 0,1-1 0,-1 1 0,1-1 0,0 0 0,-1 0 0,1 0 0,0 0 0,0 0 0,1-1 0,-1 1 0,0-1 0,1 0 0,5 2 0,-7-3 0,0 0 0,1 1 0,-1-1 0,1 0 0,-1-1 0,0 1 0,1 0 0,-1 0 0,0-1 0,1 0 0,-1 1 0,0-1 0,0 0 0,0 0 0,0 0 0,0 0 0,0-1 0,0 1 0,0-1 0,0 1 0,0-1 0,-1 1 0,1-1 0,0 0 0,-1 0 0,0 0 0,1 0 0,-1 0 0,1-3 0,0 1 0,0 0 0,-1 0 0,1-1 0,-1 1 0,0-1 0,0 1 0,-1-1 0,1 1 0,-1-1 0,0 1 0,0-1 0,0 0 0,-1 1 0,-1-5 0,0 2 0,0 1 0,0 0 0,-1 1 0,0-1 0,0 0 0,0 1 0,-1 0 0,0-1 0,0 1 0,0 1 0,0-1 0,-1 1 0,0-1 0,0 2 0,-7-5 0,7 6 0,-1 0 0,1 1 0,-1 0 0,1 1 0,-10-1 0,15 1 0,1 0 0,-1 0 0,0 0 0,0 0 0,0 0 0,0 0 0,0 0 0,0 0 0,0 1 0,0-1 0,0 0 0,0 0 0,0 0 0,0 0 0,0 0 0,0 0 0,0 0 0,0 0 0,0 0 0,0 0 0,0 1 0,0-1 0,0 0 0,0 0 0,0 0 0,0 0 0,0 0 0,0 0 0,0 0 0,0 0 0,0 0 0,-1 0 0,1 0 0,0 0 0,0 0 0,0 1 0,0-1 0,0 0 0,0 0 0,0 0 0,0 0 0,0 0 0,0 0 0,0 0 0,0 0 0,-1 0 0,1 0 0,0 0 0,0 0 0,0 0 0,0 0 0,0 0 0,0 0 0,12 3 0,13-7 0,0-1 0,0-1 0,-1-2 0,29-11 0,17-5 0,-48 17 0,73-19 0,-85 24 0,1 0 0,-1 1 0,1 1 0,-1 0 0,1 0 0,-1 1 0,13 2 0,-19-2 0,-1 0 0,0 0 0,0 0 0,1 1 0,-1-1 0,0 1 0,0 0 0,0 0 0,0 0 0,-1 0 0,1 0 0,-1 1 0,1-1 0,-1 1 0,0 0 0,0 0 0,0 0 0,0 0 0,0 0 0,-1 0 0,1 0 0,-1 0 0,0 1 0,1 5 0,1 6 0,-1 1 0,0 0 0,-1 0 0,-1 18 0,0-19 0,0-15 0,0 1 0,0-1 0,-1 0 0,1 1 0,1-1 0,-1 1 0,0-1 0,0 0 0,0 1 0,0-1 0,0 0 0,0 1 0,0-1 0,0 0 0,0 0 0,1 1 0,-1-1 0,0 0 0,0 1 0,0-1 0,1 0 0,-1 0 0,0 1 0,0-1 0,1 0 0,-1 0 0,0 0 0,0 1 0,1-1 0,-1 0 0,0 0 0,1 0 0,-1 0 0,0 0 0,1 0 0,0 1 0,15-6 0,13-14 0,1-4 0,-8 4 0,1 1 0,1 1 0,0 1 0,41-19 0,-63 34 0,0 0 0,0 0 0,0 0 0,1 0 0,-1 0 0,0 1 0,0-1 0,0 1 0,1 0 0,-1 0 0,0 0 0,1 0 0,-1 0 0,0 0 0,0 0 0,1 1 0,-1-1 0,0 1 0,0 0 0,0 0 0,0 0 0,0 0 0,0 0 0,0 0 0,0 0 0,0 0 0,3 3 0,-3-1 0,0 0 0,0 0 0,-1 0 0,1 0 0,0 1 0,-1-1 0,0 0 0,0 1 0,0-1 0,0 1 0,-1-1 0,1 1 0,-1-1 0,0 1 0,0-1 0,-1 7 0,-1 9 0,1-12 0,0 1 0,0 0 0,1 14 0,0-22 0,0 0 0,0 1 0,1-1 0,-1 0 0,0 0 0,0 1 0,0-1 0,0 0 0,0 1 0,0-1 0,0 0 0,1 0 0,-1 1 0,0-1 0,0 0 0,0 0 0,0 0 0,1 1 0,-1-1 0,0 0 0,0 0 0,1 0 0,-1 0 0,0 1 0,0-1 0,1 0 0,-1 0 0,0 0 0,1 0 0,-1 0 0,0 0 0,0 0 0,1 0 0,-1 0 0,0 0 0,1 0 0,-1 0 0,0 0 0,0 0 0,1 0 0,-1 0 0,0 0 0,1 0 0,-1 0 0,0 0 0,0-1 0,1 1 0,-1 0 0,0 0 0,0 0 0,1 0 0,-1-1 0,0 1 0,0 0 0,0 0 0,1 0 0,-1-1 0,18-15 0,-15 13 0,31-31 0,-19 18 0,1 0 0,0 1 0,1 1 0,1 1 0,35-21 0,-50 33 0,-1 0 0,1 0 0,-1 0 0,1 0 0,0 1 0,-1 0 0,1-1 0,0 1 0,0 0 0,-1 0 0,1 0 0,0 0 0,-1 1 0,1-1 0,0 1 0,-1 0 0,1 0 0,-1 0 0,1 0 0,-1 0 0,1 0 0,-1 1 0,0-1 0,0 1 0,1-1 0,-1 1 0,0 0 0,-1 0 0,4 4 0,5 6 0,-2 1 0,1 0 0,-2 0 0,8 17 0,-4-7 0,-7-16 0,0 0 0,-1 0 0,0 1 0,0-1 0,-1 1 0,1 0 0,-2 0 0,1 0 0,-1 0 0,-1 14 0,0-21 31,0-1 0,0 0 0,0 1 1,0-1-1,0 0 0,0 1 0,0-1 0,0 0 0,0 1 0,0-1 1,-1 0-1,1 1 0,0-1 0,0 0 0,-1 1 0,1-1 0,0 0 1,0 0-1,-1 1 0,1-1 0,0 0 0,0 0 0,-1 1 0,1-1 0,0 0 1,-1 0-1,0 0 0,-5 1-4622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0:14.16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 16687,'0'0'1776,"103"16"-1088,-35-14-40,7 2 0,7-2-104,-1-2 16,-2 0-8,-5-2 16,-9 2-72,-9 0 0,-4-6-152,-13 2 8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0:4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8136,'0'0'16877,"-5"12"-16651,-38 98 630,40-99-739,1 1 0,0 0 0,1-1 0,0 21-1,-1 7 170,1-35-248,1 0 0,1 0 1,-1 0-1,1 0 1,-1 0-1,1 0 1,0-1-1,0 1 0,1 0 1,-1 0-1,1-1 1,0 1-1,0-1 1,0 0-1,0 1 0,1-1 1,-1 0-1,5 3 1,-5-3-14,1-1-1,-1 1 1,1-1 0,0 0 0,0 0 0,0-1 0,0 1 0,0-1-1,0 1 1,0-1 0,1 0 0,-1 0 0,0 0 0,1-1-1,-1 1 1,1-1 0,-1 0 0,0 0 0,1 0 0,5-1-1,3-3 47,-1 0 0,1-1-1,-1 0 1,0-1-1,0 0 1,-1-1-1,0 0 1,0-1-1,-1 0 1,14-15-1,-22 22-56,-1 0-1,1 0 1,0 0 0,-1 0-1,1 0 1,-1 0-1,1 0 1,-1-1-1,0 1 1,0 0-1,1 0 1,-1-2-1,0 3 1,0-1-1,0 1 1,0-1-1,0 1 1,0-1-1,0 1 1,0-1-1,0 1 1,0 0-1,0-1 1,0 1-1,0-1 1,0 1-1,1-1 1,-1 1-1,0 0 1,0-1-1,0 1 1,1 0-1,-1-1 1,0 1-1,1-1 1,-1 1-1,0 0 1,1 0-1,-1-1 1,0 1-1,1 0 1,-1 0-1,0-1 1,1 1-1,-1 1 4,-1-1-1,1 1 0,-1 0 0,0-1 0,1 1 0,-1 0 0,1-1 0,0 1 1,-1 0-1,1 0 0,0 0 0,-1-1 0,1 1 0,0 0 0,0 0 0,0 0 1,-1 0-1,1 0 0,0 0 0,0-1 0,0 1 0,1 0 0,-1 2 0,1 22 132,1-18-131,1-1 0,-1 0 0,1 1 0,0-1 0,1 0 0,-1 0 0,1-1 0,1 1 0,-1-1 0,1 0 0,-1 0 0,1 0 0,1-1 0,-1 0 0,1 0 0,6 4 0,-10-7-11,0-1-1,0 1 0,0 0 1,0-1-1,0 1 0,-1-1 1,2 0-1,-1 0 0,0 0 0,0 0 1,0 0-1,0 0 0,0 0 1,0-1-1,0 1 0,0-1 1,-1 1-1,1-1 0,0 0 0,0 0 1,0 1-1,0-2 0,-1 1 1,1 0-1,0 0 0,-1 0 1,1-1-1,-1 1 0,0-1 1,1 1-1,-1-1 0,0 0 0,0 1 1,0-1-1,0 0 0,0 0 1,0 0-1,-1 1 0,1-1 1,-1 0-1,1 0 0,-1 0 0,0 0 1,1 0-1,-1 0 0,0 0 1,-1-3-1,0-6 56,-1-1 1,-1 1-1,1 0 0,-2 1 0,-8-21 0,10 26-20,-1 1 0,0 0-1,1-1 1,-2 1 0,1 0-1,0 0 1,-1 1-1,1-1 1,-1 1 0,0 0-1,0 0 1,-1 0-1,1 0 1,-1 1 0,-5-3-1,-9-1 150,43 4-398,40-6 1,-39 4 76,43-3-1,-55 7 81,-4 0 31,0 0 0,0 0-1,0 1 1,12 3 0,-18-4 31,-1 1 1,1 0-1,-1 0 0,0 0 1,1 0-1,-1 1 1,0-1-1,0 1 1,0-1-1,0 1 0,0 0 1,0-1-1,0 1 1,0 0-1,-1 0 1,1 0-1,-1 1 1,0-1-1,3 4 0,0 7 132,5 6 463,-8-18-594,-1-1 1,1 0 0,0 1-1,-1-1 1,1 1-1,0-1 1,-1 0 0,1 0-1,0 0 1,-1 1-1,1-1 1,0 0 0,0 0-1,-1 0 1,1 0-1,0 0 1,0 0 0,-1 0-1,1 0 1,0-1-1,0 1 1,-1 0 0,1 0-1,0-1 1,-1 1-1,1 0 1,1-1 0,20-11 39,-1-1 0,0 0 0,27-23 1,-27 19 1,0 1 1,37-20 0,-44 29-55,-11 5 0,1 0 0,-1 0 0,1 0 0,0 1 0,0-1 0,-1 1 0,7-1 0,-8 2 0,-1 0 0,0 0 0,1 0 0,-1 1 0,1-1 0,-1 0 0,0 1 0,1-1 0,-1 1 0,0-1 0,0 1 0,0 0 0,1 0 0,-1-1 0,0 1 0,0 0 0,0 0 0,0 0 0,0 0 0,0 0 0,0 0 0,-1 1 0,1-1 0,0 0 0,-1 0 0,2 2 0,52 73 0,-46-65 0,-6-10 0,-1 1 0,0-1 0,0 0 0,0 1 0,0-1 0,0 1 0,0-1 0,-1 1 0,1 0 0,0-1 0,-1 1 0,1 0 0,-1 1 0,-12-15 874,6 7-5793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1:00.5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1 7528,'0'0'6850,"-6"10"-6468,5-7-392,-13 25 1099,-13 36-1,23-55-720,3-8-268,0 1 0,1-1 0,-1 1 0,0-1 0,1 1 1,-1-1-1,1 1 0,0-1 0,-1 1 0,1-1 0,0 1 0,0 0 0,0-1 1,0 1-1,1 2 0,-5 31 2129,11-31-1093,-6-4-1129,0 0 0,-1 1 1,1-1-1,0 0 0,0 0 0,-1 1 0,1-1 0,0 1 0,0-1 0,-1 1 0,1-1 0,-1 1 0,1-1 0,0 1 0,0 0 0,0 0 21,-1 0-1,1 0 0,0 0 1,0 0-1,0 0 0,0 0 0,0-1 1,1 1-1,-1 0 0,0-1 1,0 1-1,0-1 0,0 0 1,1 1-1,-1-1 0,0 0 0,0 1 1,1-1-1,-1 0 0,2 0 1,34-1 294,-20 0-278,-5 1-18,1-2-1,20-4 0,-25 4-16,1 0 0,-1 1 0,0 0 0,1 0 0,-1 0 0,0 1 0,1 1 0,-1-1 0,10 3 0,-15-2-10,0-1 0,0 1 0,0-1 1,0 0-1,0 0 0,0 0 1,0 0-1,0-1 0,0 1 0,0-1 1,0 0-1,5-1 0,29 7 129,10 1-107,-36-4-20,0 0 0,-1-1 0,15 0 1,65 2-28,-49-1 49,57 1 26,14 1-49,-54-1-47,65-5 0,97-23 29,-118 17 18,-21 2 0,37 6 83,-25-10 27,126-6-48,-99 25-44,-43-1-11,19 3 50,32 1 49,62 6 95,-121-9-170,95 0 0,123 5 78,-81-1 182,-166-11-239,-17 0 30,46-4 0,-4 0 43,-43 2-72,35-4 1,-29 1 6,0 1 1,55 4 0,-23-3 9,-44 0-49,-1 1 0,1 0 0,18 3 0,167 20 176,-172-20-179,29-1-1,25 2 1,100 28 109,-166-30-110,0 0 1,-1-1-1,1 0 1,28-4-1,-26 1-5,0 2 1,0 0-1,20 3 0,-19 0 1,-1 0 6,0 0-1,0-2 0,29 0 1,-7-2 14,0 2 1,0 1 0,0 3 0,66 15 0,-61-12 27,55 1 1,-57-6-1,72 14 0,11 3 65,-25-6-4,-26 7-9,-54-14-74,1-1 1,-1-1 0,26 2 0,101 16 145,-2-1 22,-97-16-109,-1 3 1,78 23-1,-3-1 7,124 20 126,-106-12-102,-33-8-9,-59-16-22,78 32 0,6 3 5,-80-35-45,-1 3 0,0 2 0,61 34 0,-88-39-24,1-1 1,52 18 0,37 14 39,-57-21-15,-27-10-7,0 1 0,42 30-1,23 12 67,10-5 16,90 50 38,-27-15-54,-63-37-3,-9-5 14,116 59 27,-9-4-122,-19-14-127,-123-59 78,-31-13 27,36 25 1,-39-22-9,48 23 0,165 76 122,-218-105-99,293 184 242,-227-137-120,1 5-20,-39-27-86,65 35-1,-80-53 2,41 23 155,-13-7 62,-41-23-137,23 15 0,5 3 37,-31-18-67,29 20 1,-38-24-68,0-1 0,0 0 0,15 6-1,-14-8-10,0 2 0,0 0 0,12 9-1,-6-3 13,2-1-1,0 0 0,27 9 0,35 20 40,8 20 87,-6 4 35,13 8-85,-39-27-104,-13-9 0,-33-27 0,0 1 0,18 20 0,-19-18 0,27 22 0,-7-8 0,-1 1 0,35 41 0,-39-46 0,-21-18 0,0 0 0,0 0 0,9 11 0,-9-9 0,0-1 0,0 1 0,1-1 0,9 6 0,-9-6 0,0-1 0,0 1 0,11 13 0,-12-12 0,1 0 0,-1-1 0,1 0 0,13 9 0,2 2 0,-7-4 0,-2-2 0,0-1 0,1 0 0,23 14 0,-18-13 0,1 1 0,20 18 0,-22-16 0,-1 0 0,-12-9 0,1 0 0,0-1 0,12 7 0,-7-4 0,-1 0 0,0 1 0,0 0 0,-1 0 0,0 1 0,12 14 0,6 6 0,67 69 0,-73-76 0,-8-8 0,23 30 0,3 2 0,-35-39 0,-3-6 0,-1 1 0,1-1 0,0 0 0,-1 0 0,1 0 0,0 1 0,0-1 0,0 0 0,0 0 0,0 0 0,0 0 0,0 0 0,0-1 0,0 1 0,0 0 0,0 0 0,1-1 0,-1 1 0,0-1 0,1 1 0,-1-1 0,0 1 0,1-1 0,-1 0 0,0 0 0,1 0 0,-1 0 0,0 0 0,3 0 0,-4 0 0,1 0 0,-1 0 0,1 0 0,-1 1 0,0-1 0,1 0 0,-1 0 0,1 0 0,-1 0 0,0 1 0,1-1 0,-1 0 0,0 0 0,1 1 0,-1-1 0,0 0 0,1 1 0,-1-1 0,0 0 0,0 1 0,1-1 0,-1 0 0,0 1 0,0 1 0,-6-9 0,-36-48 0,31 42 0,0 0 0,1-1 0,0 0 0,2 0 0,-13-27 0,-27-77 0,-29-86 0,20 41 0,51 133 0,5 21 0,0 0 0,-1 1 0,-1-1 0,1 1 0,-1-1 0,-6-9 0,-12-7 0,17 22 0,3 12 0,7 16 0,11 16 0,19 73 0,-25-73 0,2-1 0,27 58 0,-27-73 0,55 97 0,-60-109 0,-1 0 0,9 22 0,-11-22 0,1-1 0,0 0 0,0-1 0,9 12 0,-10-16 0,0 1 0,0-1 0,0 1 0,-1 0 0,0 1 0,4 14 0,-8-22 0,0 0 0,0 0 0,0 0 0,0 0 0,0 0 0,0 0 0,0 0 0,-1 0 0,1 0 0,0 0 0,-1 0 0,1 0 0,-1 0 0,1-1 0,-1 1 0,1 0 0,-1 0 0,1 0 0,-1-1 0,0 1 0,1 0 0,-1-1 0,0 1 0,0 0 0,0-1 0,0 1 0,1-1 0,-1 1 0,0-1 0,0 0 0,0 1 0,0-1 0,-1 0 0,-34 8 0,-323 12 0,228-9 0,36-1 0,49-5 0,31-3 0,0 0 0,1-1 0,-1-1 0,-22-1 0,36 1 0,1 0 0,0 0 0,-1 0 0,1 0 0,0 0 0,0 0 0,-1 0 0,1 0 0,0 0 0,-1 0 0,1 0 0,0 0 0,-1-1 0,1 1 0,0 0 0,0 0 0,-1 0 0,1 0 0,0 0 0,0-1 0,-1 1 0,1 0 0,0 0 0,0 0 0,-1-1 0,1 1 0,0 0 0,0 0 0,0-1 0,0 1 0,-1 0 0,1 0 0,0-1 0,0 1 0,0 0 0,0-1 0,0 1 0,0 0 0,0-1 0,0 1 0,0 0 0,0 0 0,0-1 0,0 1 0,0 0 0,0-1 0,0 1 0,0 0 0,0-1 0,0 1 0,0 0 0,0 0 0,1-1 0,-1 1 0,0 0 0,0 0 0,1-1 0,15-15 0,-14 14 0,54-46 850,-28 24-5635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1:35.48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1158 9344,'0'0'15287,"10"-1"-15163,31-3-16,-39 4-89,0 0 0,0-1-1,0 1 1,0-1 0,0 1 0,-1-1-1,1 0 1,0 1 0,0-1-1,-1 0 1,1 0 0,-1 0 0,1-1-1,-1 1 1,1 0 0,-1 0-1,0-1 1,2-2 0,6-4 67,1-1 14,0 1 0,-1-1 1,0-1-1,0 0 1,-1 0-1,0-1 1,9-18-1,2-8 186,15-42-1,-20 24-15,-8 30 139,-7 33-399,0-1 0,0 0 0,-1 0 0,0 0 0,0 0 0,-5 10 1,-4 10-9,-3 17-19,3-13-28,1 2 0,-8 54 0,17-80 41,0 0-1,1 0 1,-1 0-1,2 0 0,-1 0 1,1 0-1,0 0 1,0 0-1,1 0 1,0 0-1,5 10 1,-6-16 10,0 0 1,0 0-1,0-1 1,0 1-1,0-1 1,0 1-1,0-1 1,0 1-1,0-1 1,0 0-1,0 1 1,1-1-1,-1 0 1,0 0-1,0 0 1,0 0-1,1 0 1,-1 0-1,0 0 1,0 0-1,0-1 1,0 1-1,1 0 1,0-1-1,29-10 102,-17 4-60,-1-1 0,0 0 1,0-1-1,-1 0 0,0-1 0,-1-1 0,0 0 0,10-13 0,28-26 242,-2-2-91,-7 6 47,-26 31-143,-9 10-24,0 0 0,0 0 0,0 0 0,1 0 0,0 1 0,10-7 0,-4 5 43,-5 2-10,0 0 1,0 1-1,1 0 1,-1 0-1,13-3 1,-19 6-96,1 0-1,-1 0 1,0 0 0,0 0 0,1 0 0,-1 0-1,0 0 1,1 0 0,-1 1 0,0-1 0,0 0-1,0 1 1,1-1 0,-1 1 0,0-1 0,0 1-1,1 0 1,-1 1-8,1-1 0,-1 0 0,0 1 0,0-1 0,-1 1 0,1-1 0,0 1-1,0-1 1,-1 1 0,1-1 0,-1 1 0,1 0 0,-1-1 0,0 1 0,1 0 0,-1 2 0,1 15 28,-1 0 0,0 0 0,-2 0 1,0 0-1,-1 0 0,-1-1 0,0 1 0,-2-1 1,-10 24-1,14-36 57,4-7-27,10-12 14,16-24 15,28-36 95,-49 65-162,1 1-1,-1-1 1,1 1-1,1 0 1,0 1-1,13-8 1,-20 13-27,0 0-1,1 0 1,-1 1-1,0-1 1,0 0-1,1 1 1,-1 0 0,0-1-1,0 1 1,1 0-1,-1 0 1,0 1-1,1-1 1,-1 0 0,0 1-1,0-1 1,1 1-1,-1 0 1,0-1-1,0 1 1,0 0-1,0 1 1,0-1 0,0 0-1,0 0 1,0 1-1,-1-1 1,1 1-1,0 0 1,-1-1 0,1 1-1,-1 0 1,0 0-1,0 0 1,0 0-1,0 0 1,0 0-1,0 0 1,0 1 0,0-1-1,-1 0 1,0 0-1,1 1 1,-1-1-1,0 3 1,1 4 10,0 0 0,1-1 1,-1 1-1,2-1 0,-1 1 0,1-1 0,6 12 0,-7-19-7,-1 0-1,0 1 0,0-1 0,1 0 0,-1 0 0,0 0 0,1-1 1,-1 1-1,1 0 0,-1-1 0,1 1 0,0-1 0,-1 1 0,1-1 1,0 1-1,-1-1 0,1 0 0,0 0 0,-1 0 0,1 0 0,0 0 1,-1-1-1,1 1 0,0 0 0,-1-1 0,1 1 0,-1-1 0,1 0 1,-1 1-1,1-1 0,1-1 0,7-3 15,0-1-1,-1 0 0,13-10 1,-18 13-7,15-13 9,-1-1 0,-1-1 0,0 0 0,-1-1 0,13-22 0,60-110 80,-67 103-5,-2-2 1,-3 0 0,14-65-1,-23 84-81,-1-1-1,-2 0 1,-1-1-1,-2 1 1,-1-39-1,-2 64-14,1 0 0,-1 0 0,0 1 0,-1-1 0,1 0 0,-1 1 0,-1 0 0,-4-10 0,7 16 0,-1-1 0,1 1 0,0 0 0,-1 0 0,1-1 0,0 1 0,-1 0 0,1 0 0,-1 0 0,1 0 0,-1 0 0,1-1 0,0 1 0,-1 0 0,1 0 0,-1 0 0,1 0 0,-1 0 0,1 1 0,-1-1 0,1 0 0,0 0 0,-1 0 0,1 0 0,-1 0 0,1 0 0,0 1 0,-1-1 0,1 0 0,-1 0 0,1 1 0,0-1 0,-1 0 0,1 1 0,0-1 0,0 0 0,-1 1 0,1-1 0,0 0 0,-1 1 0,-12 16 0,12-15 0,-7 10-15,1 1 0,0 0 0,1 1 0,1-1 0,-7 25 0,-11 75-111,22-106 122,-1 6-17,-7 34-67,2 1 1,2-1-1,4 95 0,2-127 74,2 24-97,10 46 0,-11-75 105,1 0-1,0 0 1,0 0-1,1 0 1,0-1-1,1 1 0,0-1 1,0 0-1,12 14 1,-13-18 22,1 0 0,-1 0 0,1-1 0,0 1 0,0-1 0,0-1 0,1 1 0,-1-1 0,1 0 0,0 0 0,0 0 0,0-1 0,11 3 0,-7-3 3,-1 0 1,1-1 0,0-1-1,-1 1 1,1-2-1,-1 1 1,1-1 0,-1-1-1,1 0 1,17-5 0,-19 4 3,-1 0 0,1 0 0,-1-1 1,0 0-1,-1 0 0,1-1 0,-1 0 1,0 0-1,0 0 0,0-1 0,-1 1 1,0-1-1,8-12 0,-10 12-16,0 0 0,-1 0 0,0 0 0,0 0 1,0-1-1,-1 1 0,0-1 0,0 1 0,0-1 0,-1 1 0,0-1 0,-1 1 0,1-1 1,-1 1-1,0-1 0,-1 1 0,-2-7 0,3 10-7,0 1 0,0-1 0,-1 1 0,1-1 0,-1 1 0,1 0 0,-1 0 0,0-1 0,0 1 0,0 1 0,0-1 0,0 0 0,0 0 0,-1 1 0,1-1 0,-1 1 0,1 0 0,-1 0 0,-4-2 0,5 3 0,1-1 0,-1 1 0,0-1 0,1 1 0,-1 0 0,0 0 0,0-1 0,1 1 0,-1 0 0,0 1 0,0-1 0,1 0 0,-1 0 0,0 1 0,1-1 0,-1 1 0,0 0 0,1-1 0,-1 1 0,1 0 0,-1 0 0,1 0 0,-1 0 0,1 0 0,0 0 0,-1 0 0,1 1 0,0-1 0,0 0 0,0 1 0,0-1 0,-1 3 0,-1 3 0,1 0 0,-1 0 0,2 0 0,-1 1 0,1-1 0,0 1 0,0 0 0,1-1 0,0 1 0,0 0 0,1-1 0,0 1 0,1-1 0,2 10 0,0-3 0,1 0 0,0 0 0,1-1 0,1 1 0,0-2 0,13 20 0,-16-28 0,-1 1 0,1-1 0,-1 0 0,1 0 0,0 0 0,1-1 0,-1 0 0,1 1 0,-1-2 0,1 1 0,0 0 0,0-1 0,0 0 0,0 0 0,11 2 0,-9-3 0,-1-1 0,1 0 0,-1 0 0,1 0 0,-1-1 0,1 0 0,-1 0 0,0-1 0,1 0 0,-1 0 0,12-5 0,-7 0 0,1 0 0,-1 0 0,0-1 0,0 0 0,-1-1 0,0 0 0,-1-1 0,0 0 0,-1-1 0,0 1 0,0-2 0,8-16 0,-7 10 0,-2-1 0,10-34 0,-14 44 0,-2-1 0,1 0 0,-1 0 0,-1 0 0,1 0 0,-2 0 0,-1-14 0,-1-21 0,3 45 0,0 0 0,0 0 0,0 0 0,0 0 0,0 0 0,0 0 0,1 0 0,-1-1 0,0 1 0,0 0 0,0 0 0,0 0 0,0 0 0,0 0 0,0 0 0,0 0 0,1 0 0,-1 0 0,0 0 0,0 0 0,0 0 0,0 0 0,0 0 0,0 0 0,1 0 0,-1 0 0,0 0 0,0 0 0,0 0 0,0 0 0,0 0 0,1 0 0,-1 0 0,0 0 0,0 0 0,0 0 0,0 0 0,0 0 0,0 0 0,1 0 0,-1 0 0,0 0 0,0 0 0,0 0 0,0 0 0,0 1 0,0-1 0,0 0 0,0 0 0,0 0 0,0 0 0,1 0 0,-1 0 0,0 0 0,0 1 0,0-1 0,0 0 0,0 0 0,0 0 0,0 0 0,0 0 0,0 0 0,0 1 0,0-1 0,0 0 0,6 8 0,2 3 0,-1 1 0,0 0 0,-1 0 0,0 1 0,-1-1 0,-1 1 0,0 0 0,4 19 0,27 166 0,-33-188 0,0 2 0,1 0 0,6 18 0,-9-28 0,1 1 0,0-1 0,0 0 0,0 0 0,1 0 0,-1 1 0,0-1 0,1-1 0,-1 1 0,1 0 0,0 0 0,-1 0 0,1-1 0,0 1 0,0-1 0,0 0 0,0 1 0,1-1 0,1 1 0,0-2 0,-1 0 0,0 0 0,0 0 0,0 0 0,0 0 0,0-1 0,0 0 0,0 1 0,0-1 0,0 0 0,-1 0 0,1-1 0,4-2 0,33-21 0,-21 9 0,-2-1 0,0 0 0,19-25 0,5-7 0,-36 44 0,0 0 0,0 0 0,1 0 0,0 0 0,7-4 0,-10 8 0,-1 0 0,0 0 0,1-1 0,-1 2 0,1-1 0,0 0 0,-1 0 0,1 1 0,0 0 0,-1-1 0,1 1 0,0 0 0,-1 0 0,1 1 0,0-1 0,-1 0 0,5 2 0,8 2 0,-2 1 0,1 1 0,-1 0 0,0 1 0,17 11 0,-7-5 0,-11-9 0,-12-4 0,0 0 0,1 0 0,-1 0 0,0 1 0,0-1 0,0 0 0,0 0 0,0 0 0,1 0 0,-1 0 0,0 0 0,0 0 0,0 0 0,0 0 0,1 0 0,-1 0 0,0 0 0,0 0 0,0 0 0,0-1 0,0 1 0,1 0 0,-1 0 0,0 0 0,0 0 0,0 0 0,0 0 0,0 0 0,0 0 0,1 0 0,-1 0 0,0-1 0,0 1 0,0 0 0,0 0 0,0 0 0,0 0 0,0 0 0,0-1 0,0 1 0,0 0 0,0 0 0,1 0 0,-2-5 0,-1 0 0,1 0 0,0 1 0,-1-1 0,0 1 0,0 0 0,-1-1 0,1 1 0,-1 0 0,0 0 0,-5-5 0,-3-6 0,6 6 0,-1 1 0,0-1 0,-1 2 0,0-1 0,-13-10 0,19 16 0,-1 1 0,0 0 0,0 0 0,1-1 0,-1 1 0,0 0 0,0 1 0,0-1 0,0 0 0,0 1 0,-1-1 0,1 1 0,0-1 0,0 1 0,0 0 0,0 0 0,-1 0 0,1 0 0,0 0 0,0 1 0,0-1 0,0 1 0,0-1 0,0 1 0,-1 0 0,2 0 0,-1 0 0,0 0 0,0 0 0,0 0 0,0 1 0,-1 1 0,-2 2 0,0 0 0,0 0 0,1 1 0,0 0 0,0 0 0,1 0 0,0 0 0,0 1 0,0-1 0,1 1 0,0 0 0,0-1 0,-1 11 0,1-3 0,0 0 0,1 1 0,1-1 0,0 0 0,4 25 0,-2-28 0,0 0 0,1 0 0,0 0 0,1 0 0,0 0 0,1 0 0,0-1 0,1 0 0,0 0 0,0 0 0,8 8 0,-12-17 0,-1-1 0,0 1 0,0 0 0,0-1 0,1 1 0,-1-1 0,0 0 0,1 1 0,-1-1 0,0 0 0,1 0 0,-1 1 0,0-1 0,1 0 0,-1-1 0,1 1 0,-1 0 0,0 0 0,1-1 0,-1 1 0,0 0 0,0-1 0,1 1 0,-1-1 0,0 0 0,0 1 0,0-1 0,1 0 0,-1 0 0,0 0 0,0 0 0,1-1 0,3-2 0,0-1 0,-1 1 0,1-1 0,-1 0 0,7-10 0,-3 0 0,-1-1 0,-1 0 0,0-1 0,5-20 0,-6 16 0,2 0 0,14-31 0,-20 52 0,-1 1 0,1-1 0,-1 0 0,1 1 0,-1-1 0,1 1 0,-1 0 0,1-1 0,-1 1 0,1-1 0,-1 1 0,0 0 0,1-1 0,-1 1 0,0 0 0,1-1 0,-1 1 0,0 0 0,0 0 0,11 28 0,1-2 0,1 0 0,18 28 0,-30-52 0,1 0 0,0 0 0,0-1 0,0 1 0,0 0 0,1-1 0,-1 1 0,1-1 0,0 0 0,-1 0 0,1 0 0,0 0 0,0 0 0,0-1 0,0 1 0,1-1 0,-1 0 0,0 0 0,1 0 0,-1 0 0,5 0 0,-1-1 0,0-1 0,0 0 0,0 0 0,0-1 0,0 0 0,-1 0 0,1 0 0,-1-1 0,12-6 0,3-4 0,-1-1 0,0-1 0,0-1 0,30-32 0,27-23 0,-62 60 0,-7 3 0,0 2 0,0-1 0,1 1 0,0 0 0,0 1 0,1 0 0,0 1 0,0-1 0,0 2 0,13-4 0,0 3 0,-1 0 0,1 2 0,0 0 0,29 3 0,-46 0 0,16 3 0,-16-6 0,-10-6 0,2 7 0,0-1 0,0 1 0,-1 0 0,1 0 0,-1 0 0,1 0 0,-1 0 0,1 0 0,-1 1 0,0-1 0,1 1 0,-1 0 0,0 0 0,1 0 0,-4 0 0,-41 6 0,30-3 0,1 1 0,0 0 0,0 1 0,-16 8 0,24-9 0,0 1 0,0 0 0,0 0 0,1 0 0,0 1 0,0 0 0,1 1 0,-1 0 0,-5 7 0,4-3 0,1 0 0,0 1 0,0-1 0,1 1 0,0 0 0,-6 23 0,10-29 0,1 0 0,0-1 0,0 1 0,1 0 0,-1 0 0,1 0 0,0 0 0,1 0 0,0 0 0,0 0 0,0-1 0,0 1 0,1 0 0,0-1 0,0 1 0,1-1 0,4 9 0,-4-11 0,0 1 0,1-1 0,-1 1 0,1-1 0,0 0 0,0 0 0,0-1 0,0 1 0,0-1 0,0 0 0,1 0 0,-1 0 0,1 0 0,7 1 0,4 0 0,-1 0 0,1-1 0,18 0 0,-14-2 0,1-1 0,-1-1 0,0-1 0,1 0 0,-1-2 0,-1 0 0,1-1 0,24-12 0,-19 6 0,-1-1 0,0-1 0,-1-1 0,-1-1 0,35-34 0,-28 21 0,-2-2 0,-1-1 0,-1-1 0,-2-1 0,-1-1 0,-2-1 0,-1-1 0,19-54 0,-20 32 0,-2 0 0,-4-1 0,-1-1 0,-4 0 0,-2 0 0,-2 0 0,-4-1 0,-15-115 0,15 167 0,1 6 0,0 0 0,-1 0 0,0-1 0,1 1 0,-1 0 0,-1 0 0,1 0 0,-1 0 0,1 1 0,-4-5 0,5 8 0,0 0 0,0 0 0,-1 0 0,1 0 0,0 0 0,0 0 0,-1 0 0,1 0 0,0 0 0,0 0 0,-1 0 0,1 1 0,0-1 0,0 0 0,-1 0 0,1 0 0,0 0 0,0 1 0,0-1 0,-1 0 0,1 0 0,0 0 0,0 1 0,0-1 0,0 0 0,0 0 0,0 1 0,-1-1 0,1 0 0,0 0 0,0 1 0,0-1 0,0 0 0,0 0 0,0 1 0,0-1 0,0 0 0,0 1 0,0-1 0,0 0 0,-3 16 0,-13 119 0,-16 111 0,-6 63 0,33-217 0,7 99 0,4-145 0,-6-44 0,1 1 0,-1-1 0,0 0 0,1 0 0,0 0 0,0 1 0,0-1 0,0 0 0,0 0 0,0 0 0,0 0 0,0 0 0,1-1 0,-1 1 0,1 0 0,0-1 0,2 3 0,-3-4 0,1 1 0,0-1 0,-1 0 0,1 0 0,0 0 0,-1 0 0,1 0 0,0 0 0,-1 0 0,1 0 0,0-1 0,-1 1 0,1-1 0,0 1 0,-1-1 0,1 1 0,-1-1 0,1 0 0,-1 0 0,1 0 0,1-2 0,29-27 0,-27 24 0,24-25 0,-2-2 0,36-58 0,-55 79 0,1 0 0,15-16 0,-24 27 0,1 1 0,-1 0 0,0 0 0,0 0 0,0 0 0,0 0 0,0-1 0,0 1 0,0 0 0,1 0 0,-1 0 0,0 0 0,0 0 0,0 0 0,0 0 0,0-1 0,1 1 0,-1 0 0,0 0 0,0 0 0,0 0 0,1 0 0,-1 0 0,0 0 0,0 0 0,0 0 0,0 0 0,1 0 0,-1 0 0,0 0 0,0 0 0,0 0 0,0 0 0,1 0 0,-1 0 0,0 1 0,0-1 0,0 0 0,0 0 0,1 0 0,-1 0 0,0 0 0,0 0 0,0 0 0,0 1 0,0-1 0,0 0 0,1 0 0,-1 0 0,0 0 0,0 0 0,0 1 0,0-1 0,0 0 0,0 0 0,0 0 0,0 0 0,0 1 0,0-1 0,0 0 0,0 0 0,0 0 0,0 1 0,0-1 0,1 15 0,-1-14 0,3 46 0,2-1 0,2 0 0,13 46 0,-19-87 0,0 0 0,1 0 0,-1 0 0,1 0 0,1 0 0,-1-1 0,1 1 0,-1-1 0,7 8 0,-7-11 0,-1 1 0,1-1 0,0 0 0,0 0 0,0 1 0,-1-1 0,1-1 0,0 1 0,0 0 0,0 0 0,1-1 0,-1 1 0,0-1 0,0 1 0,0-1 0,0 0 0,0 0 0,1 0 0,-1 0 0,0-1 0,0 1 0,0 0 0,0-1 0,4-1 0,7-3 0,-1 0 0,0-1 0,0 0 0,-1-1 0,0 0 0,0-1 0,12-11 0,-8 5 0,0-1 0,-1 0 0,22-32 0,-33 42 0,0 0 0,0-1 0,-1 1 0,3-9 0,-5 13 0,1-6 0,-3 8 0,-5 12 0,5-5 0,0 0 0,0 0 0,1 0 0,0 0 0,1 0 0,0 0 0,0 0 0,0 0 0,1 1 0,1-1 0,-1 0 0,1-1 0,1 1 0,-1 0 0,1 0 0,0-1 0,7 10 0,-9-16 0,0 0 0,0 0 0,0 0 0,1-1 0,-1 1 0,0 0 0,1-1 0,-1 1 0,1-1 0,-1 1 0,1-1 0,-1 1 0,1-1 0,-1 0 0,1 0 0,-1 0 0,1 0 0,-1 0 0,1 0 0,-1-1 0,1 1 0,2-1 0,32-11 0,-33 10 0,1 0 0,-1 0 0,1 0 0,-1-1 0,0 1 0,0-1 0,0 0 0,0 0 0,0 0 0,-1 0 0,1 0 0,-1 0 0,0-1 0,0 0 0,0 1 0,0-1 0,-1 0 0,3-7 0,-3 5 0,-1-1 0,1 1 0,-1 0 0,0 0 0,0 0 0,-1-1 0,0 1 0,0 0 0,0 0 0,-1 0 0,-4-11 0,2 7 0,-1 0 0,0 0 0,0 0 0,-1 1 0,-1-1 0,-10-11 0,12 16 0,0 0 0,0 1 0,-1-1 0,1 1 0,-1 0 0,0 1 0,-1 0 0,1 0 0,-1 0 0,1 0 0,-11-1 0,9 1 0,-17-4 0,24 7 0,1 0 0,-1 0 0,1 0 0,-1 0 0,1 0 0,-1 0 0,1 0 0,-1 0 0,1 0 0,-1 0 0,1 0 0,-1 0 0,1 0 0,-1 1 0,1-1 0,-1 0 0,1 0 0,-1 0 0,1 1 0,0-1 0,-1 0 0,1 1 0,-1-1 0,1 0 0,0 1 0,-1-1 0,1 1 0,0-1 0,0 0 0,-1 1 0,1-1 0,0 1 0,0-1 0,0 1 0,-1-1 0,1 1 0,0-1 0,0 1 0,0-1 0,0 1 0,0-1 0,0 1 0,0 0 0,1 0 0,-1 0 0,1 0 0,-1 0 0,1-1 0,0 1 0,-1 0 0,1 0 0,0-1 0,-1 1 0,1 0 0,0-1 0,0 1 0,-1-1 0,1 1 0,0-1 0,0 1 0,0-1 0,0 0 0,0 1 0,2-1 0,21 7 0,-7-5 0,1-1 0,-1-1 0,0-1 0,1 0 0,16-4 0,44-1 0,-71 5 0,0 2 0,1-1 0,-1 1 0,0 0 0,0 0 0,0 1 0,0 0 0,12 5 0,-16-6 0,0 1 0,-1 0 0,1 0 0,-1 0 0,1 0 0,-1 0 0,0 0 0,0 1 0,0-1 0,0 1 0,0 0 0,0-1 0,-1 1 0,1 0 0,-1 0 0,0 0 0,0 0 0,0 0 0,0 0 0,-1 0 0,1 0 0,-1 5 0,0 13 0,0 0 0,-2 1 0,-5 27 0,4-33 0,-8 19 0,31-58 0,-6 9 0,43-58 0,36-38 0,-56 79 0,-35 29 0,1 0 0,0 0 0,0 1 0,0-1 0,1 1 0,-1-1 0,0 1 0,1 0 0,-1 0 0,6 0 0,-7 1 0,0 0 0,0 1 0,-1-1 0,1 1 0,0 0 0,0 0 0,0-1 0,-1 1 0,1 0 0,0 0 0,-1 1 0,1-1 0,-1 0 0,0 0 0,1 1 0,-1-1 0,0 1 0,0-1 0,0 1 0,0-1 0,0 1 0,2 3 0,0 2 0,0 0 0,0 1 0,-1-1 0,2 9 0,15 94 0,-19-107 0,1 1 0,0 0 0,0 0 0,0 0 0,0 0 0,1-1 0,0 1 0,0-1 0,0 1 0,0-1 0,0 1 0,0-1 0,1 0 0,0 0 0,-1-1 0,1 1 0,0 0 0,1-1 0,-1 0 0,0 1 0,1-1 0,-1-1 0,1 1 0,0 0 0,-1-1 0,1 0 0,0 0 0,0 0 0,0 0 0,0-1 0,0 1 0,0-1 0,0 0 0,0 0 0,0-1 0,6-1 0,-2 1 0,1-1 0,-1 0 0,1-1 0,-1 0 0,0 0 0,0-1 0,0 0 0,13-10 0,-20 13 40,-1 1 1,1-1-1,0 0 1,0 0-1,-1 0 1,1 1-1,-1-1 1,1 0-1,-1 0 1,1 0-1,-1 0 1,0 0-1,1 0 1,-1 0-1,0 0 1,0 0-1,0 0 0,0 0 1,0 0-1,0-3 1,-6-9-4826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1:35.68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27 19703,'0'0'3256,"58"-18"-3176,-46 16-104,0-2-8,-1 2-72,-5 2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1:36.00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 15272,'0'0'2293,"10"1"-1729,570 38 3909,-536-38-4020,-19-1 122,-1 2-1,0 0 0,25 6 1,-59-3-271,-12-5-3508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1:36.41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 13968,'0'0'3657,"15"2"-2977,51 8 292,101 3 0,82-13 453,20 0 148,-239 2-1336,21-1 597,87 15 1,-124-12-348,-14-4-553,0 0 0,1 1 0,-1-1 0,0 0 0,0 0 0,0 0 0,0 0 0,0 1 0,0-1 0,0 0 0,0 0 0,0 0 0,0 1 0,0-1 0,0 0 0,0 0 0,0 0 0,0 1 0,0-1 0,0 0 0,0 0 0,0 0 0,0 0 0,0 1 0,0-1 0,-1 0 0,1 0 0,0 0 0,0 0 0,0 1 0,0-1 0,0 0 0,0 0 0,-1 0 0,1 0 0,0 0-1,0 0 1,0 0 0,0 1 0,-1-1 0,1 0 0,0 0 0,0 0 0,0 0 0,0 0 0,-1 0 0,1 0 0,0 0 0,0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1:36.60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144 29 17383,'0'0'680,"-73"-8"8,31-3 40,18 5 8,20 2-112,8 4 8,-2 4-336,10 2 8,16 5-184,20-3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1:38.81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0 500 10544,'0'0'11546,"8"-11"-11145,93-129 1118,-65 87-528,-3-2 0,54-118 0,-83 163-731,-1 4 28,0 1 1,-1 0-1,0-1 0,0 0 0,0 1 0,-1-1 0,0 0 0,1-6 0,-2 12-37,-4 29 621,4-27-859,-14 116 489,13-98-453,1 0 0,1 0 0,1 0 0,4 21 0,-4-31-23,1 1 0,0-1 0,0 0 0,1 0 0,0 0-1,1-1 1,0 1 0,8 10 0,-9-15-9,0-1-1,0 1 0,0-1 1,0-1-1,1 1 0,-1-1 1,1 1-1,0-1 1,0-1-1,0 1 0,1-1 1,-1 0-1,1 0 0,-1 0 1,1-1-1,-1 0 1,7 1-1,-4-2 0,-1 0-1,0 0 1,1-1-1,-1 0 1,1 0-1,-1-1 1,0 1-1,0-2 1,0 1 0,0-1-1,0 0 1,-1-1-1,1 1 1,-1-1-1,0 0 1,0-1-1,9-8 1,-3 1 17,0 0 0,-1-1 0,-1-1 1,0 1-1,-1-2 0,13-25 0,22-76-33,-31 78 0,21-47 0,-34 85 0,0 0 0,0 0 0,0 0 0,0 0 0,0 0 0,0 0 0,0-1 0,1 1 0,-1 0 0,0 0 0,0 0 0,0 0 0,0 0 0,0 0 0,0 0 0,0 0 0,0-1 0,0 1 0,0 0 0,1 0 0,-1 0 0,0 0 0,0 0 0,0 0 0,0 0 0,0 0 0,0 0 0,0 0 0,1 0 0,-1 0 0,0 0 0,0 0 0,0 0 0,0 0 0,0 0 0,0 0 0,0 0 0,1 0 0,-1 0 0,0 0 0,0 0 0,0 0 0,0 0 0,0 0 0,0 0 0,0 0 0,1 0 0,-1 0 0,0 1 0,0-1 0,0 0 0,0 0 0,0 0 0,0 0 0,0 0 0,0 0 0,0 0 0,0 0 0,0 0 0,1 1 0,-1-1 0,0 0 0,0 0 0,5 15 0,3 21 0,-2 5 0,-1 1 0,-2 0 0,-2 0 0,-2-1 0,-11 71 0,12-110 0,0 1 0,-1-1 0,0 0 0,1 0 0,-1 1 0,0-1 0,0 0 0,-2 4 0,2-6 0,1 1 0,-1-1 0,1 1 0,-1-1 0,1 1 0,-1-1 0,1 1 0,-1-1 0,1 0 0,-1 1 0,0-1 0,1 0 0,-1 1 0,1-1 0,-1 0 0,0 0 0,1 0 0,-1 0 0,0 0 0,1 0 0,-2 0 0,0 0 0,0-1 0,-1 0 0,1 0 0,0 0 0,0 0 0,0 0 0,0 0 0,0-1 0,0 1 0,0-1 0,0 1 0,0-1 0,1 0 0,-3-3 0,2 4 0,1 0 0,0 0 0,0-1 0,0 1 0,0 0 0,0 0 0,1-1 0,-1 1 0,0-1 0,1 1 0,-1-1 0,1 1 0,-1-1 0,1 1 0,0-1 0,-1 1 0,1-1 0,0 1 0,0-1 0,0 1 0,0-1 0,0 0 0,1 1 0,-1-1 0,1-1 0,0 1 0,1 0 0,-1 0 0,1 0 0,-1 1 0,1-1 0,0 1 0,-1-1 0,1 1 0,0 0 0,0-1 0,0 1 0,0 0 0,0 0 0,1 1 0,-1-1 0,0 0 0,4 0 0,19-5 0,0 0 0,1 2 0,0 1 0,-1 1 0,34 1 0,18 4 0,-40-2 0,39 6 0,-73-7 368,6 1-233,-4 1-4627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3:51.5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9 104 4216,'0'0'7584,"-2"10"-7304,0 3-183,-3 28 368,10-40-136,0 0-1,-1 0 0,1-1 1,0 0-1,-1 0 1,6 0-1,-5 0-87,14-1 290,31-6 0,-45 6-461,21-5 143,-21 5-171,1-1 1,0 1 0,-1 0-1,1 0 1,0 0-1,0 1 1,0 0 0,0 0-1,6 2 1,-9-1-20,0 0 0,-1 0 0,1 0 0,-1 0 0,1 1 0,-1 0 0,0-1 0,1 1 0,-1 0 0,0 0 0,0 0 0,0 0 0,0 0 0,-1 0 0,2 3 0,-3-4 151,-12-23-42,-1 8-81,8 7-36,0 1-1,0 0 0,-1 0 0,0 0 0,0 1 1,-1 0-1,1 0 0,-13-6 0,17 10-8,0 0 1,0 0-1,0 0 0,0 0 1,0-1-1,0 1 0,1 0 1,-1-1-1,1 1 0,-1-1 1,1 0-1,-1 0 0,-1-2 1,-2-3 13,4 5-11,0 1 0,1-1 0,-1 1-1,1-1 1,-1 1 0,1-1-1,-1 1 1,1-1 0,0 0 0,0 1-1,0-1 1,0 1 0,0-1-1,0 0 1,0 1 0,0-1 0,1 1-1,-1-1 1,0 0 0,1 1-1,0-1 1,-1 1 0,1-1 0,0 1-1,0 0 1,0-1 0,0 1-1,0 0 1,1-2 0,1 1 21,-2 1-18,0 0 1,1 0-1,-1 0 0,0 0 0,1 1 1,-1-1-1,1 0 0,-1 1 0,1-1 0,0 1 1,-1-1-1,4 0 0,1 8 2,-4 13-11,-2-18-3,1-1 0,-1 1 0,1-1 0,0 1 0,-1-1 0,1 1 0,0-1 0,0 0 0,0 1 0,0-1 0,0 0 0,2 2 0,9 14 0,-12-16 3,9 17-32,-9-18 28,0 1 0,0-1 0,0 0 0,1 0 0,-1 1-1,0-1 1,0 0 0,1 0 0,-1 0 0,0 0 0,0 1 0,1-1 0,-1 0 0,0 0 0,1 0 0,-1 0-1,0 0 1,0 0 0,1 0 0,-1 0 0,0 0 0,1 1 0,-1-1 0,0-1 0,1 1 0,-1 0 0,0 0-1,1 0 1,-1 0 0,0 0 0,0 0 0,1 0 0,-1 0 0,0 0 0,1-1 0,-1 1 0,0 0-1,0 0 1,1 0 0,-1-1 0,0 1 0,0 0 0,1 0 0,-1-1 0,0 1 0,0 0 0,0 0 0,0-1-1,0 1 1,1 0 0,-1-1 0,0 1 0,0 0 0,0 0 0,0-1 0,0 1 0,0 0 0,0-1 0,0 1-1,16-35-2340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1:38.99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 18895,'0'0'4008,"101"26"-4400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1:41.69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0 882 10752,'0'0'8367,"5"-10"-7893,21-36 214,34-44 1,11-18 252,6-12-59,24-41 359,-79 121-863,38-76 842,-54 100-859,0 0 0,-1 0 1,-1 0-1,0-1 0,2-29 0,-5 42-162,-1 0 1,0 0-1,0-1 0,-1 1 1,1 0-1,-1 0 0,0 0 1,0 0-1,-1-1 0,1 2 1,-1-1-1,0 0 0,-4-7 1,4 13-102,0 0 1,0 0 0,0 0-1,0 0 1,0 0 0,0 0-1,0 1 1,1-1 0,-3 6 0,3-7-44,-18 32 64,1 0-1,2 1 0,1 0 1,2 2-1,-13 51 0,13-24-77,3 0-1,-4 88 0,13-137-18,1 0 1,1 1-1,1-1 0,0 0 0,0 1 1,8 22-1,-8-32-13,0-1 0,0 1-1,0-1 1,1 1 0,-1-1 0,1 0 0,0 0-1,0 0 1,1 0 0,3 3 0,-4-5-7,-1-1 1,1 1-1,0 0 0,-1-1 1,1 1-1,0-1 1,0 0-1,0 0 0,0 0 1,1-1-1,-1 1 1,0-1-1,0 1 0,0-1 1,0 0-1,1 0 1,2-1-1,13-2-2,0-1 0,-1-1 0,1-1 0,-1 0 0,-1-2 0,1 0 0,19-12 0,-11 4 0,-1-2 0,0 0 0,38-38 0,-39 30 0,-22 22 0,-16 20 0,6-5 0,1 1 0,1-1 0,0 1 0,1 1 0,-8 23 0,12-32 0,0-1 0,1 1 0,-1 0 0,1 0 0,0-1 0,0 1 0,0 0 0,1-1 0,-1 1 0,1 0 0,2 5 0,-2-7 0,0 1 0,1-1 0,-1 0 0,1 1 0,-1-1 0,1 0 0,0 0 0,0 0 0,0 0 0,0-1 0,0 1 0,0 0 0,0-1 0,1 0 0,-1 1 0,1-1 0,4 2 0,-5-3 0,0 0 0,1 0 0,-1 1 0,0-1 0,0-1 0,1 1 0,-1 0 0,0 0 0,0-1 0,0 0 0,0 1 0,0-1 0,0 0 0,4-2 0,24-16 0,-27 17 0,-1 0 0,1-1 0,-1 1 0,0-1 0,0 1 0,0-1 0,0 0 0,0 0 0,-1 0 0,1 0 0,-1 0 0,0-1 0,0 1 0,0 0 0,0 0 0,0-4 0,0 0 0,-1 1 0,0-1 0,-1 1 0,1 0 0,-1-1 0,-1 1 0,1 0 0,-4-8 0,1 3 0,0 0 0,-2 0 0,1 1 0,-1 0 0,-1 0 0,0 0 0,0 1 0,-16-16 0,14 18 0,0 1 0,-1 0 0,1 0 0,-1 1 0,0 1 0,-18-7 0,12 9 0,21 5 0,-3-2 0,0 0 0,0-1 0,-1 1 0,1 0 0,0 0 0,0-1 0,0 1 0,0-1 0,0 0 0,3 1 0,121-12 0,-49 2 0,-49 7 0,45 2 0,-62 1 0,-1 0 0,1 1 0,-1 0 0,1 0 0,-1 1 0,0 1 0,14 5 0,-21-7 0,-1-1 0,1 1 0,-1 0 0,0 0 0,0 0 0,1 0 0,-1 0 0,0 0 0,-1 0 0,1 1 0,0-1 0,-1 1 0,1-1 0,-1 1 0,0 0 0,0-1 0,0 1 0,0 0 0,0 0 0,-1 0 0,1 0 0,-1 0 0,0 4 0,0 5 0,-1 0 0,-1-1 0,0 1 0,-5 16 0,6-21 0,4-17 0,1-1 0,1 1 0,0 0 0,0 1 0,1-1 0,1 1 0,-1 0 0,9-8 0,3-3 0,2 0 0,29-23 0,-44 40 0,-1 0 0,1 0 0,0 0 0,-1 0 0,1 1 0,0 0 0,1 0 0,-1 0 0,11-1 0,-14 2 0,0 1 0,0 0 0,0 0 0,1 0 0,-1 0 0,0 0 0,0 1 0,0-1 0,0 1 0,1-1 0,-1 1 0,0 0 0,0 0 0,0 0 0,0 0 0,-1 0 0,1 0 0,0 0 0,0 1 0,-1-1 0,1 1 0,-1-1 0,1 1 0,-1 0 0,0 0 0,3 3 0,3 10 0,-1 0 0,0 0 0,7 29 0,0 2 0,-12-44 0,0 1 0,0-1 0,0 1 0,0-1 0,1 1 0,-1-1 0,1 0 0,-1 1 0,1-1 0,0 0 0,0 0 0,0 0 0,0-1 0,0 1 0,0 0 0,1-1 0,3 3 0,-2-3 0,0 0 0,0 0 0,0 0 0,0 0 0,0 0 0,0-1 0,0 0 0,0 0 0,0 0 0,7-1 0,6-2 0,0-2 0,0 0 0,-1 0 0,22-12 0,-35 16 0,26-12 0,0-2 0,-1 0 0,-1-2 0,0-2 0,-2 0 0,25-23 0,-26 14 0,-21 24 0,-9 3 0,-12 5 0,5 2 0,0 2 0,1 0 0,0 0 0,0 1 0,1 0 0,0 1 0,1 1 0,-12 15 0,9-10 0,1 2 0,1 0 0,0 0 0,2 1 0,-10 24 0,15-31 0,1 0 0,-4 26 0,3-11 0,3-26 0,1-1 0,0 1 0,0 0 0,0 0 0,0-1 0,0 1 0,0 0 0,0-1 0,0 1 0,0 0 0,0 0 0,0-1 0,0 1 0,0 0 0,1-1 0,-1 1 0,0 0 0,1 0 0,-1 0 0,1-1 0,-1 0 0,0 0 0,1 1 0,-1-1 0,1 0 0,-1 0 0,0 0 0,1 0 0,-1 0 0,0 0 0,1 1 0,-1-1 0,1 0 0,-1 0 0,0 0 0,1 0 0,-1 0 0,1-1 0,-1 1 0,0 0 0,1 0 0,0 0 0,1-1 0,0 0 0,-1 0 0,1 0 0,0 0 0,0 0 0,-1 0 0,1 0 0,-1 0 0,1-1 0,-1 1 0,3-3 0,8-18 0,0-1 0,10-27 0,-13 30 0,-7 13 0,1 0 0,-1 0 0,0 0 0,0 0 0,-1 0 0,0 0 0,-1-1 0,1-6 0,-6 24 0,-77 232 0,-19 18 0,81-214 0,3-7 0,-35 60 0,36-82 0,11-17 0,3-9 0,3 1 0,1 1 0,-1 0 0,1 0 0,1 0 0,0 0 0,0 0 0,0 1 0,0-1 0,6-6 0,4-5 0,26-29 0,-3 12 0,2 1 0,1 2 0,51-32 0,-61 41 0,-23 17 0,0 1 0,0 0 0,0 1 0,1-1 0,-1 1 0,15-6 0,-7 4 803,-1 1-1565,-4 4-3214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1:45.89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1 540 11552,'0'0'5106,"16"-8"-4207,6-2-627,2-1 126,-1-1-1,35-24 1,-36 18 214,30-31 1,-26 23-98,-10 9-1,0 0 0,-2-2 1,0 0-1,-1 0 0,11-24 0,-22 38-233,0 0-1,0 0 1,0-1-1,0 1 1,-1-1-1,0 0 1,0 1-1,-1-1 1,1 0-1,-1 1 1,-1-1-1,0-7 1,-8 1 1315,1 0 268,8 11-1833,1 1-1,-1-1 1,0 1-1,0-1 1,1 1-1,-1-1 1,0 1 0,1-1-1,-1 1 1,1-1-1,-1 1 1,1-1-1,-1 1 1,1-1-1,-1 1 1,1 0 0,-1-1-1,1 1 1,0 0-1,-1 0 1,1 0-1,-1-1 1,1 1 0,0 0-1,-1 0 1,1 0-1,0 0 1,0 0-1,24-6 200,0 2 0,1 0-1,26 1 1,-50 3-230,1-1 0,-1 1 0,0 0 0,0 1 0,1-1 0,-1 0 0,0 1 0,0-1 0,0 1 0,0 0 0,0-1 0,0 1 0,0 0 0,0 0 0,0 0 0,0 1 0,0-1 0,0 0 0,-1 1 0,1-1 0,-1 1 0,1 0 0,-1-1 0,0 1 0,1 0 0,-1 0 0,0 0 0,0 0 0,0 0 0,0 0 0,-1 0 0,1 0 0,-1 0 0,1 0 0,-1 1 0,1 1 0,-1 9 0,0-1 0,-1 0 0,0 0 0,-1 0 0,-5 16 0,4-12 0,1-8 0,-2 9 0,1 0 0,1 0 0,0 24 0,1-37 0,1 0 0,1 0 0,-1 0 0,1 0 0,0 0 0,-1 0 0,2 0 0,-1-1 0,0 1 0,1 0 0,0-1 0,-1 1 0,1-1 0,1 0 0,-1 0 0,0 1 0,1-1 0,0-1 0,0 1 0,5 4 0,-3-3 0,0-1 0,1 0 0,-1 0 0,0 0 0,1 0 0,0-1 0,-1 0 0,1-1 0,0 1 0,0-1 0,0 0 0,0 0 0,0-1 0,0 0 0,0 0 0,1 0 0,-1-1 0,0 0 0,0 0 0,-1-1 0,1 1 0,0-1 0,0-1 0,-1 1 0,1-1 0,6-4 0,17-12 0,-1-1 0,-2-2 0,0 0 0,40-46 0,-37 38 0,75-78 0,-102 106 0,0 0 0,0 0 0,1 0 0,-1 0 0,1 1 0,-1-1 0,1 1 0,-1 0 0,1-1 0,0 1 0,0 0 0,0 1 0,0-1 0,-1 1 0,1-1 0,0 1 0,0 0 0,0 0 0,0 0 0,0 0 0,0 0 0,0 1 0,0 0 0,5 1 0,7 3 0,0 1 0,0 0 0,20 12 0,-11-6 0,-8-3 0,12 6 0,-28-15 0,0 0 0,0 0 0,1 0 0,-1 0 0,0 0 0,0 0 0,0 0 0,0 0 0,0 0 0,1 0 0,-1 0 0,0 0 0,0 0 0,0 0 0,0 0 0,0 0 0,1 0 0,-1 0 0,0 0 0,0-1 0,0 1 0,0 0 0,0 0 0,0 0 0,1 0 0,-1 0 0,0 0 0,0 0 0,0 0 0,0 0 0,0-1 0,0 1 0,0 0 0,0 0 0,0 0 0,0 0 0,0 0 0,0-1 0,1 1 0,-1 0 0,0 0 0,0 0 0,0 0 0,0 0 0,0-1 0,0 1 0,0 0 0,0 0 0,0 0 0,-1 0 0,-2-12 0,-10-11 0,8 17 0,0 0 0,0 1 0,0 0 0,-1 0 0,1 0 0,-1 1 0,0 0 0,-1 0 0,1 0 0,-1 1 0,0 0 0,1 0 0,-1 1 0,-1 0 0,1 0 0,0 1 0,0-1 0,-1 2 0,1-1 0,0 1 0,-1 0 0,1 0 0,-1 1 0,1 0 0,0 1 0,0-1 0,-8 4 0,1 1 0,-1 1 0,1 1 0,0 0 0,1 1 0,0 0 0,0 1 0,1 0 0,0 1 0,1 1 0,0 0 0,1 0 0,0 1 0,1 0 0,1 1 0,0 0 0,-7 18 0,13-25 0,-1 0 0,2 0 0,-1 1 0,1-1 0,0 1 0,1-1 0,0 13 0,9 50 0,-9-67 0,1-1 0,-1 0 0,0 0 0,1 0 0,0 1 0,0-1 0,0 0 0,0 0 0,0 0 0,0 0 0,0-1 0,0 1 0,1 0 0,-1 0 0,1-1 0,-1 1 0,1-1 0,0 1 0,0-1 0,-1 0 0,1 0 0,0 1 0,0-1 0,0-1 0,0 1 0,1 0 0,-1 0 0,0-1 0,0 1 0,0-1 0,1 0 0,-1 0 0,0 0 0,0 0 0,0 0 0,4-1 0,0 0 0,0 0 0,0 0 0,0-1 0,0 0 0,0 0 0,0-1 0,-1 1 0,1-1 0,-1 0 0,0-1 0,0 0 0,6-5 0,5-7 0,-2 0 0,0-2 0,-1 0 0,0 0 0,-2-1 0,10-21 0,3-15 0,17-57 0,-43 103 0,2 9 0,-1 0 0,1 1 0,0-1 0,0 0 0,0 0 0,-1 0 0,1 0 0,0 0 0,0 0 0,0 0 0,-1 0 0,1 0 0,0 1 0,0-1 0,0 0 0,0 0 0,0 0 0,-1 0 0,1 0 0,0 1 0,0-1 0,0 0 0,0 0 0,0 0 0,0 1 0,0-1 0,0 0 0,0 0 0,0 0 0,0 1 0,-1-1 0,1 0 0,0 0 0,0 0 0,1 1 0,-1-1 0,0 0 0,0 0 0,0 0 0,0 1 0,0-1 0,0 0 0,0 0 0,0 0 0,0 1 0,0-1 0,0 0 0,0 0 0,1 1 0,0 9 0,1 23 0,2 0 0,12 49 0,-14-73 0,1 0 0,0 0 0,1 0 0,0 0 0,0-1 0,1 0 0,0 0 0,0 0 0,1 0 0,0-1 0,0 0 0,1 0 0,14 10 0,-19-15 0,1-1 0,-1 0 0,1 0 0,0 0 0,0 0 0,0 0 0,-1 0 0,1-1 0,0 1 0,0-1 0,0 0 0,0 0 0,0 0 0,0 0 0,0-1 0,0 1 0,-1-1 0,1 0 0,0 0 0,0 0 0,0 0 0,4-2 0,1-2 0,0 0 0,0 0 0,0 0 0,-1-1 0,13-12 0,54-72 0,-20 22 0,-26 34 0,25-26 0,-53 59 0,1 0 0,0 0 0,-1 0 0,1 1 0,0-1 0,0 0 0,0 1 0,0-1 0,0 1 0,0-1 0,0 1 0,0-1 0,0 1 0,0 0 0,0-1 0,0 1 0,0 0 0,0 0 0,0 0 0,0 0 0,0 0 0,0 0 0,0 0 0,0 0 0,0 0 0,1 0 0,-1 1 0,0-1 0,1 1 0,-1 0 0,0 0 0,1 0 0,-1 0 0,0 0 0,0 0 0,0 0 0,0 1 0,0-1 0,0 0 0,-1 1 0,1-1 0,0 1 0,-1-1 0,1 1 0,-1-1 0,1 1 0,-1-1 0,0 1 0,1 2 0,-1 17 0,-3 38 0,1-42 0,1 0 0,1 0 0,3 28 0,2-31 0,-3-18 0,0 1 0,1-1 0,-1 1 0,1 0 0,0 0 0,4-4 0,6-6 0,0-5 0,18-29 0,-25 36 0,0 0 0,1 0 0,1 0 0,-1 1 0,2 0 0,-1 1 0,2 0 0,-1 0 0,11-7 0,-16 13 0,-1 1 0,1 0 0,0 0 0,-1 1 0,1-1 0,0 1 0,0 0 0,0 0 0,8-1 0,-10 2 0,0 0 0,0 1 0,1-1 0,-1 1 0,0 0 0,0-1 0,0 1 0,0 0 0,0 0 0,0 0 0,0 1 0,0-1 0,-1 0 0,1 1 0,0-1 0,-1 1 0,1-1 0,-1 1 0,1 0 0,-1 0 0,2 2 0,1 5 0,1 0 0,-1 0 0,-1 1 0,0 0 0,0-1 0,0 1 0,0 14 0,10 32 0,-6-26 0,-6-25 0,0 1 0,1 0 0,-1-1 0,1 1 0,0-1 0,4 7 0,-4-10 0,-1 0 0,0 0 0,1-1 0,-1 1 0,1-1 0,0 1 0,-1-1 0,1 0 0,0 1 0,0-1 0,0 0 0,0 0 0,0 0 0,0-1 0,0 1 0,1 0 0,-1-1 0,0 0 0,0 1 0,0-1 0,3 0 0,8 0 0,-1-1 0,0-1 0,1 0 0,-1 0 0,0-1 0,0 0 0,-1-1 0,1-1 0,-1 0 0,15-9 0,8-6 0,59-47 0,-75 53 0,-1-1 0,0-1 0,-1 0 0,-1-1 0,-1-1 0,17-27 0,-30 45 0,-1-1 0,0 1 0,1 0 0,-1 0 0,0-1 0,1 1 0,-1-1 0,0 1 0,1 0 0,-1-1 0,0 1 0,0 0 0,0-1 0,1 1 0,-1-1 0,0 1 0,0-1 0,0 1 0,0-1 0,0 1 0,0 0 0,0-1 0,0 1 0,0-1 0,0 1 0,0-1 0,0 1 0,0-1 0,0 1 0,-1 0 0,1-1 0,0 1 0,0-1 0,0 1 0,-1-1 0,1 1 0,0 0 0,0-1 0,-1 1 0,1 0 0,0-1 0,-1 1 0,1 0 0,0 0 0,-1-1 0,1 1 0,-1 0 0,1 0 0,0 0 0,-1-1 0,1 1 0,-1 0 0,1 0 0,-1 0 0,1 0 0,0 0 0,-1 0 0,1 0 0,-1 0 0,1 0 0,-1 0 0,1 0 0,-1 0 0,1 0 0,-1 0 0,1 0 0,-1 1 0,-4 0 0,0 0 0,0 0 0,1 0 0,-1 1 0,-7 3 0,-1 2 0,0 1 0,0 1 0,1 0 0,0 0 0,1 2 0,0-1 0,0 1 0,1 1 0,-14 21 0,11-13 0,2 1 0,0 0 0,1 1 0,2 0 0,-11 38 0,17-53 0,1 0 0,-1 0 0,2 0 0,-1 1 0,1-1 0,0 8 0,0-12 0,1 0 0,0 1 0,-1-1 0,1 0 0,0 1 0,1-1 0,-1 0 0,1 0 0,-1 0 0,1 0 0,0 0 0,0 0 0,0-1 0,3 4 0,-4-6 0,0 1 0,-1-1 0,1 1 0,0-1 0,-1 0 0,1 0 0,0 1 0,-1-1 0,1 0 0,0 0 0,0 0 0,-1 1 0,1-1 0,0 0 0,0 0 0,-1 0 0,1-1 0,0 1 0,0 0 0,-1 0 0,1 0 0,0 0 0,-1-1 0,1 1 0,0 0 0,0-1 0,1 0 0,0 0 0,0 0 0,-1 0 0,1 0 0,0-1 0,-1 1 0,1 0 0,-1-1 0,3-2 0,7-18 0,0 0 0,-2-1 0,0 0 0,7-36 0,-12 47 0,5-19 0,9-33 0,-17 59 0,0-1 0,-1 1 0,1-1 0,-1 1 0,0-1 0,-1 1 0,1-1 0,-1 1 0,-2-8 0,1 9 0,-3-9 0,4 13 0,1 0 0,0 0 0,-1 0 0,1 0 0,-1 0 0,1 0 0,0 0 0,-1 0 0,1 0 0,0 0 0,-1 0 0,1 0 0,-1 0 0,1 0 0,0 0 0,-1 0 0,1 0 0,-1 0 0,1 0 0,0 0 0,-1 1 0,1-1 0,0 0 0,-1 0 0,1 0 0,0 1 0,0-1 0,-1 0 0,1 0 0,0 1 0,0-1 0,-1 0 0,1 1 0,0-1 0,0 0 0,0 1 0,-1-1 0,1 1 0,-5 8 0,-1 0 0,2 0 0,-1 0 0,1 1 0,1-1 0,0 1 0,-4 18 0,0-1 0,-16 58 0,3 0 0,-15 175 0,35-254 0,-4 62 0,-15 86 0,19-151 0,-1-1 0,1 1 0,-1-1 0,1 0 0,-1 1 0,0-1 0,0 0 0,0 0 0,0 0 0,-1 0 0,-1 3 0,1-4 0,1 0 0,0 0 0,-1 0 0,1 0 0,-1-1 0,0 1 0,1-1 0,-1 1 0,1-1 0,-1 1 0,0-1 0,1 0 0,-1 0 0,0 0 0,1 0 0,-1 0 0,-3-1 0,-7 0 0,0 0 0,0-2 0,0 1 0,1-2 0,-1 1 0,1-2 0,-1 0 0,1 0 0,-13-9 0,8 3 0,0-1 0,1 0 0,1-1 0,0-1 0,-13-16 0,25 28 0,0 0 0,1 0 0,-1-1 0,1 1 0,-1-1 0,1 1 0,0-1 0,-1 0 0,1 1 0,1-1 0,-1 0 0,0 0 0,1 0 0,-1 0 0,1 0 0,0 0 0,0 1 0,0-1 0,1 0 0,-1 0 0,1 0 0,-1 0 0,1 0 0,0 1 0,0-1 0,0 0 0,0 0 0,1 1 0,-1-1 0,1 1 0,0 0 0,-1-1 0,3-1 0,4-4 0,0 0 0,0 1 0,0 0 0,1 0 0,0 1 0,0 0 0,17-8 0,87-32 0,-13 5 0,293-160 0,-377 191 0,-1-1 0,0-1 0,-1 0 0,0-1 0,-1-1 0,-1 0 0,0-1 0,-1 0 0,0-1 0,-2 0 0,0 0 0,0-1 0,-2 0 0,8-23 0,-14 34 0,0 0 0,0 1 0,0-1 0,-1 0 0,0 1 0,0-1 0,0 0 0,0 0 0,-1 1 0,0-1 0,-1 0 0,1 1 0,-1-1 0,0 1 0,0 0 0,-1-1 0,1 1 0,-1 0 0,0 1 0,-1-1 0,1 0 0,-1 1 0,0 0 0,0 0 0,0 0 0,-1 0 0,1 1 0,-1-1 0,-7-3 0,9 6 0,1 0 0,-1 0 0,0 0 0,1 0 0,-1 1 0,0-1 0,1 1 0,-1 0 0,0-1 0,0 1 0,0 0 0,1 1 0,-1-1 0,0 0 0,-5 2 0,4 0 0,-1 0 0,1 0 0,-1 0 0,1 1 0,0-1 0,0 1 0,0 0 0,-5 5 0,1 0 0,0 1 0,0 1 0,1-1 0,0 1 0,1 0 0,-8 17 0,12-22 0,0 0 0,0 0 0,0 0 0,1 0 0,0 0 0,0 1 0,0-1 0,0 0 0,1 1 0,0-1 0,0 0 0,1 1 0,-1-1 0,1 0 0,1 1 0,-1-1 0,0 0 0,1 0 0,0 0 0,1 0 0,-1 0 0,1 0 0,0-1 0,0 0 0,5 7 0,11 10 0,40 35 0,-53-51 0,1 0 0,-1 0 0,1-1 0,0 0 0,1 0 0,-1-1 0,1 0 0,-1 0 0,1-1 0,0 1 0,10 0 0,9-1 0,1-2 0,-1 0 0,1-2 0,-1-1 0,0-1 0,0-1 0,0-1 0,-1-2 0,34-14 0,-52 18 106,1-1 0,-1 0 1,0-1-1,0 0 0,-1 0 0,1 0 1,10-14-1,-12 13-1302,-1-1 0,1 0 0,6-15-1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2:57.78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166 0 8536,'0'0'16185,"-8"10"-16012,-6 4-101,6-4 32,-1-1 1,1 1-1,-8 14 0,15-23-60,0 0 0,1 0 0,0 0 0,-1 0 0,1 0 0,0 0 0,-1 0 0,1 0 0,0 0 0,0 0 0,0 0 0,0 0 0,0 0 0,0 0 0,0 0 0,0 1 0,0-1 0,1 0 0,-1 0 1,0 0-1,1 0 0,0 1 0,-1-1-24,1-1 0,-1 1 1,0-1-1,1 1 0,-1 0 1,1-1-1,-1 0 0,1 1 0,-1-1 1,1 1-1,-1-1 0,1 1 1,-1-1-1,1 0 0,-1 0 1,1 1-1,0-1 0,-1 0 1,1 0-1,0 1 0,-1-1 1,1 0-1,0 0 0,-1 0 1,1 0-1,0 0 0,-1 0 1,1 0-1,0 0 0,-1-1 1,1 1-1,-1 0 0,1 0 1,0 0-1,0-1 0,-1 1-7,1 0 0,-1 0 1,0 0-1,0 0 0,0-1 0,0 1 0,0 0 0,0 0 0,0 0 0,0 0 0,0 0 0,0 0 1,0 0-1,1 0 0,-1 0 0,0 0 0,0 0 0,0-1 0,0 1 0,0 0 0,0 0 1,0 0-1,0 0 0,0 0 0,0 0 0,0 0 0,0 0 0,0-1 0,0 1 0,0 0 1,0 0-1,0 0 0,0 0 0,0 0 0,0 0 0,0 0 0,0 0 0,0-1 0,-1 1 1,1 0-1,0 0 0,0 0 0,0 0 0,0 0 0,0 0 0,0 0 0,0 0 0,0 0 1,0 0-1,0 0 0,0 0 0,-1-1 0,-7-4 209,-10-2-92,12 6-101,1 2 1,-1-1-1,0 1 1,1-1-1,-1 1 1,1 1-1,-1-1 1,1 1-1,0 0 1,-1 0-1,1 1 1,0 0-1,0 0 1,-5 4-1,9-6-20,0 0-1,0 0 1,0-1-1,0 1 0,1 0 1,-1 0-1,0 0 0,1 0 1,-1 0-1,1 0 0,-1 0 1,1 0-1,-1 0 1,1 1-1,0-1 0,-1 0 1,1 0-1,0 0 0,0 0 1,0 1-1,0-1 0,0 0 1,0 0-1,0 0 0,1 0 1,-1 1-1,0-1 1,1 0-1,0 1 0,0 0 7,0-1 0,0 1-1,0-1 1,0 0 0,0 1-1,1-1 1,-1 0 0,0 0-1,1 0 1,-1 0 0,1 0-1,-1-1 1,1 1-1,0 0 1,-1-1 0,1 1-1,0-1 1,1 1 0,2-1 28,0 1-1,0-1 1,0-1 0,-1 1 0,1-1-1,0 1 1,0-1 0,6-3 0,-9 4-23,1-1 0,-1 0 1,0 0-1,0 0 0,0 0 1,0 0-1,0 0 1,0 0-1,0-1 0,0 1 1,-1-1-1,1 1 0,-1-1 1,1 0-1,-1 0 0,1 0 1,-1 1-1,0-1 0,1-3 1,-2 4-2,0 0 0,0 0 0,-1 0 1,1 0-1,0 0 0,-1 0 0,1 0 1,-1 0-1,1 0 0,-1 0 0,1 0 0,-1 0 1,0 0-1,1 1 0,-1-1 0,0 0 1,0 0-1,0 1 0,0-1 0,1 1 1,-1-1-1,-2 0 0,-8-2 78,11 3-102,-1 1-1,1-1 1,0 0 0,0 0-1,0 0 1,-1 1-1,1-1 1,0 0 0,0 0-1,0 1 1,-1-1-1,1 0 1,0 1 0,0-1-1,0 0 1,0 0 0,0 1-1,0-1 1,0 0-1,0 1 1,0-1 0,0 0-1,0 1 1,0-1-1,0 0 1,0 0 0,0 1-1,0-1 1,0 0-1,0 1 1,0-1 0,0 0-1,0 0 1,1 1-1,3 10-3923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3:15.09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432 264 7632,'0'0'9026,"-9"-10"-8773,-29-30 2,34 36-172,0 1 0,0-1-1,-1 1 1,1 0 0,-1 0-1,0 1 1,0-1 0,0 1-1,0 0 1,0 0 0,0 1-1,-1 0 1,1 0 0,-1 0 0,1 0-1,-1 1 1,1 0 0,0 0-1,-1 0 1,-6 2 0,-12-1 140,13-1-122,1 0-1,-1 0 1,1 1-1,-1 0 1,1 1 0,0 0-1,-1 0 1,1 2 0,0-1-1,-10 6 1,-8 4 146,22-11-170,-1 0 0,0 1 0,1 0 0,0 1 0,-1 0 0,1 0 0,1 0 1,-1 0-1,1 1 0,-1 0 0,1 0 0,1 0 0,-7 9 0,10-12-23,0 0-1,-1 1 1,1-1-1,0 1 0,0 0 1,0-1-1,1 1 1,-1 0-1,1 0 0,-1-1 1,1 1-1,0 0 1,0 3-1,1-1 24,1-1 0,-1 0 0,1 0 0,0 0 0,-1 0 0,2 0-1,-1 0 1,3 4 0,1-1 25,0 1 0,1-1 0,11 9 0,2 3 57,-1-1 79,0-1 0,1-2 1,1 1-1,27 14 0,-16-10-33,-12-8 31,31 13 0,-35-18-159,-12-5-56,-1-1-1,1 1 1,-1 0 0,0 0-1,0 0 1,0 0-1,0 1 1,0-1 0,-1 1-1,1 0 1,-1 0-1,1 0 1,-1 0 0,0 0-1,0 0 1,-1 1-1,4 5 1,-5-6-10,0 0 0,1-1 1,-1 1-1,0-1 0,0 1 0,0 0 0,-1-1 1,1 1-1,-1-1 0,1 1 0,-1-1 0,0 1 1,0-1-1,0 1 0,0-1 0,0 0 1,-1 0-1,1 1 0,-1-1 0,1 0 0,-1 0 1,0-1-1,0 1 0,0 0 0,0 0 0,-4 1 1,-11 10 36,-1-1 0,0-1 0,-1 0 0,-33 12 0,35-16-6,-1-1 0,0-1 1,-29 6-1,-14-6 138,61-5-163,0-1-13,1 1 1,-1-1-1,1 0 0,-1 1 0,1-1 0,0 1 1,-1-1-1,1 1 0,0-1 0,-1 1 1,1 0-1,0-1 0,0 1 0,-1 0 0,1-1 1,0 1-1,0 0 0,0 0 0,-1 0 1,1 0-1,0 0 0,0 0 0,1 0 0,2-1 7,135-33 194,-90 21-155,-17 4 17,-1-2 1,0-1-1,0-1 1,-2-1-1,0-2 0,41-30 1,-49 32-28,-2 0 26,1 0-1,-2-1 1,0 0 0,24-29 0,-27 25-13,0-2-1,-2 0 0,0-1 1,-2 0-1,0-1 1,-2 0-1,0 0 1,7-34-1,-2 8 99,25-57-1,-17 50-75,-16 35-63,-5 16-31,-5 13-29,-77 224-65,-43 119 474,106-317-201,15-29-115,0 0-1,1 0 0,-1 0 1,1 0-1,0 1 1,-3 8-1,5-12-1,-1 0-1,0 1 1,1-1-1,-1 0 1,0 0-1,-1 0 1,1 0 0,-2 4-1,1-5 172,11-14-99,10-13-63,1 2 0,1 0 0,45-39 0,-53 54-48,0 1 1,1 1-1,27-11 0,-17 8-1,-23 9-2,1 0-1,-1 1 1,1-1 0,-1 1-1,1 0 1,-1-1-1,1 1 1,-1 0 0,1 0-1,-1 0 1,1 0-1,-1 0 1,1 0 0,0 1-1,-1-1 1,1 0 0,-1 1-1,0-1 1,1 1-1,-1 0 1,1-1 0,-1 1-1,0 0 1,0 0 0,1 0-1,-1 0 1,0 0-1,0 0 1,0 0 0,0 0-1,0 1 1,0-1-1,0 0 1,1 3 0,3 6-5,-1-1 0,0 1 0,0 0 0,2 12 1,1 0 23,-4-15 0,0 0-1,0 0 1,1 0 0,4 6 0,-7-11-13,0-1 1,0 1-1,0-1 0,1 0 0,-1 1 1,0-1-1,0 0 0,1 0 0,-1 0 1,1 0-1,-1 0 0,1 0 0,-1 0 1,1-1-1,0 1 0,-1 0 0,1-1 1,0 1-1,0-1 0,-1 0 0,1 0 1,0 0-1,2 0 0,5-1 31,1-2 0,-1 1 0,0-2-1,0 1 1,0-1 0,0 0 0,-1-1 0,0 0-1,0 0 1,14-13 0,-7 6-10,-2-1 1,0 0-1,0-1 0,18-26 0,-31 39-24,1 1 0,-1-1 0,1 0 0,-1 0 0,1 1 0,-1-1 1,1 0-1,-1 0 0,0 0 0,1 0 0,-1 0 0,0 1 0,0-1 0,0 0 0,1 0 0,-1 0 0,0 0 0,0 0 0,-1-1 0,1 2-3,-1-1 1,1 1-1,-1 0 1,1 0-1,-1 0 0,1 0 1,-1 0-1,0 0 1,1 0-1,-1 0 1,1 0-1,-1 0 1,1 1-1,-1-1 1,1 0-1,-1 0 0,0 0 1,1 1-1,-1-1 1,1 0-1,0 1 1,-1-1-1,1 0 1,-1 1-1,1-1 0,-1 1 1,1-1-1,0 0 1,-1 1-1,1 0 1,-5 3 0,1 0 0,0 0 1,1 0-1,-1 1 0,1 0 1,0-1-1,0 1 0,0 1 0,0-1 1,-2 10-1,3-12-3,1 0 1,0 0-1,0 0 1,0 0-1,0 0 1,1 1-1,-1-1 1,1 0-1,0 1 0,0-1 1,0 0-1,0 1 1,1-1-1,-1 0 1,1 0-1,0 1 1,0-1-1,0 0 0,0 0 1,1 0-1,-1 0 1,1 0-1,0 0 1,0-1-1,0 1 0,0 0 1,0-1-1,0 0 1,1 1-1,-1-1 1,1 0-1,0 0 1,-1 0-1,1-1 0,0 1 1,0-1-1,4 2 1,-4-2 10,0 0 0,0-1 0,0 1 0,0-1 0,0 1 0,0-1 0,0 0 0,0 0 0,0 0 0,0 0 0,0-1 0,0 1 0,0-1 1,0 0-1,0 0 0,0 0 0,-1 0 0,1-1 0,0 1 0,-1-1 0,1 1 0,-1-1 0,1 0 0,-1 0 0,0 0 0,0 0 0,0-1 0,0 1 0,0 0 0,0-1 1,-1 0-1,1 1 0,-1-1 0,1 0 0,-1 0 0,0 1 0,0-1 0,-1 0 0,1 0 0,-1 0 0,1 0 0,-1 0 0,0 0 0,0 0 0,-1-5 0,1 4 8,-1 1 0,0 0 0,0-1 0,-1 1 0,1 0 0,-1 0-1,1 0 1,-1 0 0,0 0 0,0 0 0,0 0 0,0 0 0,-1 1-1,1-1 1,-1 1 0,0 0 0,1 0 0,-1 0 0,-4-2 0,-1-3 22,8 7-36,-1-1 1,1 0-1,-1 1 1,0-1-1,0 0 1,1 1-1,-1-1 0,0 1 1,0-1-1,1 1 1,-1 0-1,0-1 1,0 1-1,0 0 1,0 0-1,0-1 1,0 1-1,0 0 1,-1 0-1,1 0 0,0-1-1,0 1 1,0-1-1,0 1 1,0-1-1,0 1 1,0-1-1,0 0 1,0 0-1,0 1 1,0-1-1,0 0 1,-1-1-1,2 2-2,-1-1 1,1 1-1,0 0 0,0 0 0,-1-1 1,1 1-1,0 0 0,0 0 1,-1-1-1,1 1 0,0 0 0,0-1 1,-1 1-1,1 0 0,0-1 0,0 1 1,0-1-1,0 1 0,0 0 1,0-1-1,0 1 0,0 0 0,0-1 1,0 1-1,0-1 0,0 1 1,0 0-1,0-1 0,0 1 0,0 0 1,0-1-1,0 1 0,0-1 0,1 1 1,-1 0-1,0-1 0,0 1 1,0 0-1,1 0 0,-1-1 0,1 0 1,52-26-5,-15 7 43,-1 1-1,60-19 1,-84 34-20,-10 3-7,0-1-1,1 1 0,0 0 0,-1 0 0,1 1 0,4-1 0,-7 1-10,0 0 0,0 0-1,0 0 1,0 0 0,0 0-1,0 1 1,0-1 0,-1 0-1,1 1 1,0-1 0,0 1-1,0-1 1,0 1 0,-1-1-1,1 1 1,0-1 0,-1 1-1,1 0 1,0 0 0,-1-1-1,1 1 1,-1 0 0,1 0-1,-1 0 1,0-1 0,1 1-1,-1 0 1,0 0 0,1 0-1,-1 1 1,3 9-2,0 0 0,-1 1 0,0-1 0,0 1 0,-2 0 0,1-1 0,-2 1 0,-2 20 0,2-27 0,1-1 0,-1 1 0,1 0 0,0 0 0,1 0 0,-1 0 0,3 9 0,-3-13 0,0 0 0,1 0 0,-1 0 0,0 0 0,1 0 0,-1 0 0,1 0 0,-1 0 0,1 0 0,-1 0 0,1 0 0,0 0 0,-1 0 0,1-1 0,0 1 0,0 0 0,0 0 0,0-1 0,-1 1 0,1-1 0,0 1 0,0-1 0,0 1 0,0-1 0,1 1 0,-1-1 0,0 0 0,0 0 0,0 1 0,0-1 0,0 0 0,0 0 0,0 0 0,0 0 0,1 0 0,-1 0 0,0-1 0,0 1 0,1-1 0,12-4 0,-1 0 0,0-1 0,-1 0 0,0-1 0,0-1 0,0 0 0,-1-1 0,0 0 0,-1 0 0,0-1 0,0 0 0,9-14 0,10-17 0,-2-1 0,23-47 0,-47 83 0,21-40 0,-3-2 0,22-66 0,-13 19 0,-26 79 0,-3 8 0,-3 8 0,0 3 0,1-1 0,0 1 0,-1 0 0,1 0 0,0 0 0,1 0 0,-1 0 0,0 0 0,1 4 0,-3 6 0,-9 31 0,2 1 0,2 0 0,2 1 0,2 0 0,2 0 0,2 0 0,2 0 0,9 52 0,-10-92 0,1 0 0,0 0 0,0 0 0,1-1 0,-1 1 0,1-1 0,0 1 0,1-1 0,-1 0 0,1 0 0,0-1 0,0 1 0,1-1 0,-1 0 0,1 0 0,0 0 0,0-1 0,0 0 0,1 0 0,-1 0 0,1 0 0,-1-1 0,7 2 0,14-2 1009,-26-2-1167,1 0 1,0 0-1,0 0 0,-1 0 1,1 0-1,0 0 0,-1-1 1,1 1-1,0 0 0,0 0 1,-1 0-1,1-1 1,0 1-1,-1 0 0,1-1 1,0 1-1,-1-1 0,1 1 1,-1-1-1,1 1 0,-1-1 1,1 1-1,-1-1 0,1 1 1,-1-1-1,1 0 0,-1 1 1,0-1-1,1 0 0,-1 1 1,0-2-1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3:15.43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 15376,'0'0'2826,"12"2"-2213,229 33 1306,14 14 249,-233-43-1340,-1 1 1,33 16-1,-48-18-1522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3:18.39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1 452 11048,'0'0'5618,"5"-10"-5199,81-153 1217,-58 104-969,-17 32-181,2 1 0,1 0 0,1 1 0,0 1 1,23-25-1,-35 45-337,4-4 391,0 0 0,1 1 0,9-7 0,-16 13-474,0 1 0,0 0 0,0-1-1,0 1 1,0 0 0,0 0 0,0 0 0,1 0 0,-1 0 0,0 0 0,0 0-1,0 0 1,0 1 0,0-1 0,0 0 0,0 1 0,0-1 0,0 1 0,0-1-1,-1 1 1,1-1 0,0 1 0,0-1 0,0 1 0,0 0 0,1 1 0,19 21 311,-19-21-347,-1 1 0,0 0 1,1 0-1,-1 0 0,0-1 1,-1 1-1,1 0 0,0 0 1,-1 0-1,0 0 0,1 0 0,-1 0 1,-1 4-1,-6 44 247,4-30-174,-4 15 77,3-22-92,1 1-1,-1 24 1,4-35-67,0-1 0,0 1 0,0-1 0,0 0 0,1 1 0,0-1 0,-1 0 0,1 1 0,1-1 0,-1 0 1,0 0-1,1 0 0,-1 0 0,1 0 0,0 0 0,4 4 0,-3-5 2,0 0 0,0 0 0,0-1 0,0 1 0,0-1 0,0 0 0,0 1 0,0-2 0,1 1 0,-1 0 0,1-1 0,4 1 0,44-2 197,-35-1-170,0-1 0,1-1-1,-2 0 1,1-1 0,0-1 0,-1-1 0,0 0 0,-1-1 0,1-1 0,-1 0 0,-1-1 0,0 0 0,13-13-1,-17 13-1,-1 0 0,0 0 0,-1 0 0,0-1-1,-1-1 1,9-17 0,-15 28-43,-1 1 0,0 0 0,0 0-1,0-1 1,0 1 0,1 0 0,-1 0 0,0-1-1,0 1 1,0 0 0,0-1 0,0 1 0,0 0-1,0 0 1,0-1 0,0 1 0,0 0 0,0-1 0,0 1-1,0 0 1,0-1 0,0 1 0,0 0 0,0 0-1,0-1 1,-1 1 0,1 0 0,0 0 0,0-1-1,0 1 1,0 0 0,-1 0 0,1-1 0,0 1 0,0 0-1,0 0 1,-1 0 0,1-1 0,0 1 0,0 0-1,-1 0 1,1 0 0,0 0 0,-1 0 0,1 0-1,0 0 1,0-1 0,-1 1 0,1 0 0,0 0 0,-1 0-1,1 0 1,-1 0 0,-16 4 111,8 3-80,1-1 0,0 1-1,0 1 1,-12 14 0,1 0 25,11-14-29,1 1 0,0 0 0,1 1-1,0-1 1,0 1 0,-5 13 0,9-18-9,0 1 1,0 0-1,0 0 1,1 0-1,-1 0 1,1 0-1,1 0 1,-1 0-1,1 0 1,0 0-1,1 1 1,-1-1 0,3 6-1,-3-10-10,1-1 0,-1 1 0,1 0 0,0-1 1,0 1-1,0 0 0,0-1 0,0 0 0,0 1 0,0-1 0,0 1 0,1-1 0,-1 0 0,1 0 1,-1 0-1,1 0 0,-1 0 0,1 0 0,-1 0 0,1-1 0,0 1 0,-1 0 0,1-1 0,0 1 0,0-1 1,0 0-1,2 0 0,-1 1 5,-1-1 0,1-1 1,-1 1-1,1 0 0,0-1 1,-1 1-1,1-1 0,-1 0 1,0 0-1,1 0 0,-1 0 1,1 0-1,-1 0 0,0-1 1,0 1-1,0-1 0,0 0 1,0 1-1,2-4 0,14-20 107,-1-2 0,0-1-1,17-41 1,-32 63-58,1 1 0,-1-1 0,0 0 0,0 0-1,1-11 1,8 39-36,-6-6-31,1 4 0,1-1 0,0 1 0,2-1 0,17 29 0,-25-47 0,0 1 0,1-1 0,-1 0 0,0 0 0,0 0 0,1 0 0,-1 0 0,1 0 0,-1 0 0,1 0 0,-1-1 0,1 1 0,-1-1 0,1 1 0,0-1 0,-1 1 0,1-1 0,0 0 0,-1 0 0,1 0 0,0 0 0,-1 0 0,1 0 0,0 0 0,-1-1 0,1 1 0,0-1 0,-1 1 0,1-1 0,2-1 0,5-2 0,0-1 0,-1 1 0,16-13 0,-19 14 0,14-11 0,94-73 0,-111 86 0,-1 0 0,0 0 0,0 0 0,1 0 0,-1 0 0,1 0 0,-1 0 0,1 1 0,-1-1 0,4 0 0,-5 1 0,1 0 0,-1-1 0,1 1 0,-1 0 0,1 1 0,-1-1 0,1 0 0,-1 0 0,1 0 0,-1 0 0,0 0 0,1 0 0,-1 0 0,1 1 0,-1-1 0,1 0 0,-1 0 0,0 1 0,1-1 0,-1 0 0,0 1 0,1-1 0,-1 0 0,1 1 0,0 1 0,0 0 0,-1 0 0,1 0 0,0 0 0,-1 1 0,0-1 0,1 0 0,-1 0 0,0 0 0,0 0 0,0 0 0,0 0 0,-1 5 0,-2 53 0,3-48 0,4-10 0,4-7 0,11-9 0,-17 13 0,47-41 0,28-19 0,-74 59 0,0 0 0,0 0 0,0 0 0,0 0 0,1 1 0,-1 0 0,1-1 0,-1 1 0,1 0 0,-1 1 0,1-1 0,-1 1 0,1-1 0,6 2 0,-7-1 0,-1 1 0,1 0 0,0 0 0,-1 0 0,1 0 0,0 0 0,-1 1 0,0-1 0,1 1 0,-1 0 0,0 0 0,0-1 0,0 1 0,0 1 0,0-1 0,0 0 0,-1 0 0,3 5 0,20 41 0,-20-37 0,1 0 0,1 0 0,10 16 0,-15-26 0,1 0 0,-1 0 0,0 1 0,1-1 0,-1 0 0,1 0 0,-1 0 0,1-1 0,-1 1 0,1 0 0,0-1 0,-1 1 0,1-1 0,0 1 0,0-1 0,-1 0 0,1 0 0,0 1 0,0-1 0,0-1 0,-1 1 0,1 0 0,2-1 0,5 0 0,0-2 0,0 1 0,10-5 0,-12 4 0,21-8 0,-1 0 0,0-3 0,-1 0 0,-1-1 0,46-37 0,-61 43 0,-8 6 0,0 1 0,0 0 0,0 1 0,1-1 0,-1 0 0,0 1 0,5-3 0,-3 2 0,-8 2 0,-10 6 0,-2 8 0,1 0 0,0 1 0,1 1 0,1 0 0,1 1 0,0 1 0,1-1 0,1 2 0,0 0 0,-8 26 0,13-35 0,-7 20 0,12-29 0,0-1 0,-1 1 0,1 0 0,0 0 0,0-1 0,0 1 0,0 0 0,0-1 0,0 1 0,0 0 0,0 0 0,0-1 0,1 1 0,-1 0 0,0-1 0,0 1 0,1 0 0,-1-1 0,0 1 0,1 0 0,-1-1 0,0 1 0,1-1 0,-1 1 0,1 0 0,-1-1 0,1 1 0,-1-1 0,1 0 0,0 1 0,-1-1 0,1 1 0,0-1 0,1 1 0,-2-1 0,1 0 0,0 0 0,0 0 0,-1-1 0,1 1 0,0 0 0,-1 0 0,1 0 0,0-1 0,0 1 0,-1 0 0,1-1 0,0 1 0,-1 0 0,1-1 0,-1 1 0,1-1 0,-1 1 0,1-1 0,-1 0 0,1 1 0,0-2 0,13-16 0,-11 13 0,8-14 0,-1 0 0,-1-1 0,11-31 0,-16 42 0,-58 190 0,3-3 0,47-165 0,-1-1 0,0 1 0,0-1 0,-2 0 0,1 0 0,-14 17 0,19-28 0,0 0 0,-1 0 0,1 0 0,0-1 0,0 1 0,0 0 0,-1-1 0,1 1 0,0 0 0,-1-1 0,1 0 0,0 1 0,-1-1 0,1 0 0,0 0 0,-1 0 0,1 0 0,-1 0 0,1 0 0,-1 0 0,1 0 0,0 0 0,-1-1 0,1 1 0,0-1 0,-1 1 0,1-1 0,0 1 0,0-1 0,-1 0 0,1 1 0,0-1 0,-2-2 0,1 2 0,0-1 0,0 1 0,0-1 0,0 0 0,0 0 0,1 0 0,-1 0 0,0 0 0,1 0 0,0 0 0,-1-1 0,1 1 0,0 0 0,0-1 0,1 1 0,-1-1 0,-1-4 0,3 3 0,0 0 0,-1 0 0,1 1 0,0-1 0,1 0 0,-1 1 0,1-1 0,0 1 0,0-1 0,0 1 0,0 0 0,0-1 0,1 1 0,-1 1 0,1-1 0,4-3 0,0-1 0,1 1 0,0 0 0,0 1 0,0 0 0,14-7 0,156-54 0,-95 37 0,-58 19 0,0-1 0,-1-2 0,30-20 0,-48 30 0,-1-1 0,0 0 0,0-1 0,0 1 0,-1-1 0,0 0 0,1 0 0,-2 0 0,1-1 0,-1 1 0,4-8 0,-7 13 0,0-1 0,0 1 0,0 0 0,0-1 0,0 1 0,0 0 0,0-1 0,0 1 0,0-1 0,0 1 0,0 0 0,0-1 0,0 1 0,0-1 0,-1 1 0,1 0 0,0-1 0,0 1 0,0 0 0,0-1 0,-1 1 0,1 0 0,0-1 0,-1 1 0,1 0 0,0 0 0,0-1 0,-1 1 0,1 0 0,-1 0 0,-15-6 0,-17 6 0,24 2 0,1 1 0,0 0 0,0 0 0,0 0 0,0 1 0,-11 7 0,18-10 0,-1 0 0,1 0 0,0 0 0,0-1 0,0 2 0,-1-1 0,1 0 0,0 0 0,0 0 0,0 0 0,1 1 0,-1-1 0,0 0 0,0 1 0,1-1 0,-1 0 0,1 1 0,-1-1 0,1 1 0,-1-1 0,1 1 0,0 0 0,0-1 0,0 1 0,0-1 0,0 1 0,0-1 0,0 1 0,1-1 0,-1 1 0,0-1 0,1 1 0,-1-1 0,1 1 0,0-1 0,-1 0 0,1 1 0,0-1 0,0 0 0,0 1 0,0-1 0,0 0 0,2 1 0,4 5 0,0 0 0,0 0 0,1-1 0,0 0 0,0-1 0,16 8 0,-1-3 0,31 9 0,6 3 0,-37-11 900,-10-5-4980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3:21.46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167 0 8744,'0'0'12453,"-6"16"-12064,0-4-299,-4 9 79,2 1 0,0 0 1,-5 26-1,-5 38 490,-28 122 779,29-139-910,-17 55 1491,55-169-454,54-81 0,-72 122-1533,0 0 0,0 0 0,0 0 0,1 0 1,-1 1-1,1-1 0,0 1 0,0 0 0,7-4 0,-1 2 72,1 0 0,-1 1 0,15-3 0,-24 7-99,-1 0 0,0 0 0,1-1 0,-1 1 0,1 0-1,-1 0 1,1 0 0,-1 0 0,0 0 0,1 0 0,-1 0-1,1 0 1,-1 0 0,1 0 0,-1 0 0,1 1 0,-1-1 0,0 0-1,1 0 1,-1 0 0,1 1 0,-1-1 0,0 0 0,1 0-1,-1 1 1,0-1 0,1 0 0,-1 0 0,0 1 0,1-1-1,-1 1 1,0-1 0,0 0 0,1 1 0,-1-1 0,0 1-1,0-1 1,0 0 0,0 1 0,0-1 0,1 1 0,-1-1 0,0 1-1,0-1 1,0 1 0,-2 23 94,2-21-102,-3 20 43,1-1 0,2 1 1,0 0-1,1 0 0,1-1 0,9 39 0,-10-60-27,-1 0 0,1 0 0,0 1-1,-1-1 1,1 0 0,0 0 0,0 0-1,-1 0 1,1 0 0,0 0 0,0 0-1,0 0 1,0 0 0,1-1 0,-1 1-1,0 0 1,0-1 0,0 1 0,1 0-1,-1-1 1,0 0 0,0 1 0,1-1-1,-1 0 1,0 0 0,1 0 0,-1 1-1,0-1 1,1-1 0,-1 1 0,0 0-1,1 0 1,-1 0 0,2-1 0,7-2 26,0 1 1,0-1-1,14-7 1,-11 4 14,25-8 17,-2-2-1,1-1 1,-2-3 0,-1 0-1,0-2 1,-2-2 0,0-1-1,29-30 1,-51 45-71,-3 3 0,0 0 0,0-1 0,0 1 0,-1-1 0,8-13 0,-14 21 0,0-1 0,0 1 0,0 0 0,0 0 0,0 0 0,0 0 0,0 0 0,0 0 0,0 0 0,0-1 0,0 1 0,0 0 0,0 0 0,0 0 0,0 0 0,0 0 0,0 0 0,0 0 0,0 0 0,0 0 0,0-1 0,-1 1 0,1 0 0,0 0 0,0 0 0,0 0 0,0 0 0,0 0 0,0 0 0,0 0 0,0 0 0,0 0 0,0 0 0,0 0 0,-1 0 0,1 0 0,0 0 0,0-1 0,0 1 0,0 0 0,0 0 0,0 0 0,0 0 0,0 0 0,-1 0 0,1 0 0,0 0 0,0 0 0,0 0 0,0 1 0,0-1 0,0 0 0,0 0 0,0 0 0,-1 0 0,1 0 0,0 0 0,0 0 0,0 0 0,0 0 0,0 0 0,-9 3 0,-10 8 0,0 1 0,1 0 0,1 1 0,0 1 0,1 1 0,0 0 0,1 1 0,1 1 0,1 0 0,0 1 0,1 0 0,-12 27 0,23-44 0,0 1 0,0-1 0,1 0 0,-1 1 0,0-1 0,1 1 0,-1-1 0,1 1 0,0-1 0,-1 1 0,1-1 0,0 1 0,0 0 0,0-1 0,0 1 0,0-1 0,1 1 0,-1-1 0,0 1 0,1-1 0,-1 1 0,1-1 0,-1 1 0,1-1 0,0 1 0,0-1 0,-1 0 0,1 1 0,0-1 0,0 0 0,3 2 0,-2-2 0,0 0 0,-1 0 0,1-1 0,0 1 0,0-1 0,0 1 0,0-1 0,0 0 0,1 1 0,-1-1 0,0 0 0,0-1 0,0 1 0,0 0 0,0-1 0,0 1 0,0-1 0,0 1 0,0-1 0,0 0 0,-1 0 0,1 0 0,0 0 0,3-2 0,8-8 0,0-1 0,-1 1 0,0-2 0,-1 0 0,16-25 0,0 2 0,2-1 0,-28 40 0,1 0 0,0 0 0,-1 0 0,1 0 0,-1 0 0,0 0 0,0 0 0,1 4 0,-2-7 0,3 11 0,0 1 0,1-1 0,0-1 0,1 1 0,0-1 0,1 0 0,0 0 0,0 0 0,1-1 0,16 17 0,-20-24 0,0-1 0,0 1 0,0 0 0,0-1 0,1 1 0,-1-1 0,0 0 0,1 0 0,-1-1 0,1 1 0,0-1 0,-1 1 0,1-1 0,-1 0 0,1-1 0,0 1 0,-1 0 0,1-1 0,-1 0 0,1 0 0,-1 0 0,5-2 0,6-3 0,-1-1 0,0 1 0,23-18 0,-22 15 0,0-1 0,-1-1 0,-1 0 0,0-1 0,-1 0 0,0-1 0,0 0 0,-2 0 0,0-1 0,9-18 0,-14 25 0,1-2 0,-1-1 0,0 1 0,0-1 0,-1 0 0,0 1 0,-1-1 0,2-19 0,-4 28 0,0 1 0,0 0 0,0-1 0,0 1 0,0-1 0,0 1 0,0 0 0,0-1 0,0 1 0,0 0 0,0-1 0,0 1 0,-1 0 0,1-1 0,0 1 0,0 0 0,0-1 0,-1 1 0,1 0 0,0 0 0,0-1 0,-1 1 0,1 0 0,0 0 0,-1 0 0,1-1 0,-1 1 0,1 0 0,0 0 0,0 0 0,-1 0 0,1 0 0,0 0 0,0 0 0,-1 1 0,1-1 0,0 0 0,0 0 0,-1 0 0,1 0 0,0 0 0,0 1 0,0-1 0,-1 0 0,1 0 0,0 0 0,0 1 0,0-1 0,0 0 0,0 0 0,-1 0 0,1 1 0,0-1 0,0 0 0,0 0 0,0 1 0,0-1 0,0 0 0,0 1 0,0-1 0,0 0 0,0 0 0,0 1 0,0-1 0,0 0 0,0 0 0,0 1 0,0-1 0,-2 42 0,1-29 0,0 0 0,2 20 0,0-19 0,0 0 0,2 0 0,-1-1 0,2 1 0,9 24 0,-11-35 0,0 1 0,0-1 0,0 0 0,0 1 0,0-1 0,1 0 0,0 0 0,-1 0 0,1-1 0,0 1 0,0-1 0,1 1 0,-1-1 0,0 0 0,1 0 0,0-1 0,-1 1 0,1-1 0,0 0 0,0 0 0,-1 0 0,1 0 0,0 0 0,0-1 0,7 0 0,7 0 0,-1-1 0,1-1 0,0-1 0,0 0 0,-1-1 0,0-1 0,0 0 0,0-2 0,27-14 0,25-14 0,29-18 0,-73 37 0,-2 2 0,20-17 0,-29 20 0,-11 9 0,-5 3 0,-29 17 0,10-7 0,1 2 0,0 0 0,1 2 0,0 0 0,1 1 0,1 1 0,1 0 0,-18 24 0,29-34 0,0 0 0,1 0 0,0 0 0,0 1 0,1-1 0,-4 12 0,6-15 0,0 0 0,0 0 0,0 0 0,1 1 0,0-1 0,0 0 0,0 1 0,0-1 0,1 0 0,-1 0 0,1 1 0,0-1 0,0 0 0,3 5 0,-4-8 0,1 0 0,0 0 0,0 0 0,0 0 0,0 0 0,0 0 0,0-1 0,0 1 0,0 0 0,1 0 0,-1-1 0,0 1 0,0-1 0,1 1 0,-1-1 0,0 1 0,0-1 0,1 0 0,-1 0 0,1 0 0,-1 0 0,0 0 0,1 0 0,-1 0 0,0 0 0,1 0 0,-1 0 0,2-1 0,3-1 0,1 1 0,0-1 0,-1 0 0,10-5 0,-3 0 0,0-1 0,0 0 0,-1-1 0,-1-1 0,1 0 0,-1 0 0,-1-1 0,0-1 0,0 1 0,-2-2 0,1 1 0,-1-1 0,-1-1 0,0 1 0,5-18 0,6-21 0,-3 0 0,16-96 0,-30 141 0,24-161 0,-23 161 0,-2 7 0,0-1 0,0 1 0,0-1 0,1 1 0,-1 0 0,0-1 0,0 1 0,0 0 0,0-1 0,0 1 0,0-1 0,0 1 0,0 0 0,0-1 0,0 1 0,0-1 0,0 1 0,0 0 0,0-1 0,0 1 0,0-1 0,0 1 0,-1 0 0,1-1 0,0 1 0,0 0 0,0-1 0,-1 1 0,1 0 0,0-1 0,0 1 0,-1-1 0,1 1 0,0 0 0,0 0 0,-1 0 0,1 0 0,0 0 0,0 0 0,0 0 0,0 0 0,0 0 0,0 0 0,0 0 0,0 0 0,0 0 0,0 0 0,-1 0 0,1 0 0,0 0 0,0 0 0,0 0 0,0 0 0,0 0 0,0 0 0,0 0 0,0 0 0,0 0 0,0 0 0,0 0 0,-1 0 0,1 0 0,0 0 0,0 0 0,0 0 0,0 1 0,0-1 0,0 0 0,0 0 0,0 0 0,0 0 0,0 0 0,0 0 0,0 0 0,0 0 0,0 0 0,0 0 0,0 0 0,0 1 0,0-1 0,0 0 0,0 0 0,0 0 0,0 0 0,0 0 0,0 0 0,0 0 0,0 0 0,0 0 0,0 0 0,0 1 0,0-1 0,0 0 0,0 0 0,0 0 0,0 0 0,0 3 0,-14 64 0,4-24 0,-3 48 0,12-76 0,0-1 0,1 1 0,1-1 0,0 0 0,1 1 0,1-1 0,6 20 0,-4-19 0,0 0 0,2-1 0,-1 0 0,1 0 0,18 24 0,-21-33 0,1 0 0,0 0 0,0 0 0,0-1 0,0 0 0,1 0 0,-1 0 0,1 0 0,0-1 0,0 0 0,1 0 0,-1-1 0,0 0 0,1 0 0,12 2 0,7-1 0,0-1 0,-1-1 0,1-1 0,35-5 0,-48 3 0,0 0 0,0-1 0,0 0 0,0-1 0,-1-1 0,0 0 0,0-1 0,0 0 0,0 0 0,16-14 0,2-9-3935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3:32.22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0 990 9648,'0'0'7457,"13"-2"-7115,0 0-242,-7 2-51,1-1 0,-1 0-1,1 0 1,-1-1-1,1 1 1,-1-2 0,0 1-1,0-1 1,0 0-1,7-4 1,7-7 187,-1-1-1,0-1 1,-1 0-1,-1-2 1,0 0-1,-1-1 1,-1 0-1,-1-1 1,20-40 0,-16 23 345,-1-1 1,-3-1-1,0-1 1,-3 0 0,7-43-1,-10 39 834,11 86-638,35 129-494,-48-143-247,-1 0 0,-1 1 0,-1 0 0,-2 36 0,-1-64-35,-5 39 66,5-39-61,0 0-1,0 0 1,-1 0 0,1 0 0,0 0 0,-1 0-1,1 0 1,-1 1 0,1-1 0,-1 0 0,1-1-1,-1 1 1,0 0 0,0 0 0,1 0-1,-1 0 1,0 0 0,0-1 0,0 1 0,0 0-1,0-1 1,0 1 0,0-1 0,0 1 0,0-1-1,0 1 1,0-1 0,0 0 0,0 0 0,0 1-1,-2-1 1,-24-4 133,0-1 0,1-1-1,-1-1 1,-30-14-1,8-8 272,98 64-220,-30-25-185,0-2-1,1 0 0,0-2 0,0 0 0,0-1 1,37 4-1,-49-9 12,0 0 1,0 0-1,0-1 0,0 0 1,0-1-1,0 0 1,-1 0-1,1-1 1,-1 0-1,0 0 0,8-4 1,-3 0 36,1-1-1,-1 0 1,-1 0 0,0-1-1,12-12 1,11-25 197,-27 35-82,1 1-1,12-15 0,-20 25-161,1-1 1,-1 1-1,0 0 1,0 0-1,0 0 0,1 0 1,-1-1-1,0 1 1,0 0-1,0 0 0,1 0 1,-1 0-1,0 0 0,0 0 1,1-1-1,-1 1 1,0 0-1,1 0 0,-1 0 1,0 0-1,0 0 0,1 0 1,-1 0-1,0 0 1,0 0-1,1 0 0,-1 0 1,0 1-1,1-1 0,-1 0 1,0 0-1,0 0 1,1 0-1,-1 0 0,0 0 1,0 1-1,0-1 0,1 0 1,-1 0-1,0 0 1,0 0-1,0 1 0,1-1 1,-1 0-1,0 0 1,0 1-1,0-1 0,0 0 1,0 0-1,0 1 0,1-1 1,-1 0-1,0 0 1,0 1-1,0-1 0,4 19 63,-4-18-59,6 49 6,-2 0 0,-3 68 0,-18 100 7,8-166 20,5-39-23,2 0 0,0 0 0,-1 16 1,3-28-13,0 0 0,0-1 0,0 1 0,0 0 0,0 0 0,0 0 0,-1 0 0,1-1 1,0 1-1,0 0 0,-1 0 0,1-1 0,-1 1 0,1 0 0,-1-1 0,1 1 0,-1 0 0,1-1 1,-2 2-1,-4-3 182,1-10-62,-3-44 88,3-1 0,2-1 0,2 1 0,3 0 0,3 0 0,2 0 0,19-78 0,-20 112-171,0 1 0,1 0 0,1 0 1,1 0-1,1 2 0,1-1 0,1 1 0,0 1 1,1 0-1,30-31 0,-41 47-45,0 0 0,0 0 0,0 0 0,0 0 0,0 1 0,1-1 0,-1 1 0,0 0 0,1-1 0,0 1 0,-1 0 0,1 1 0,-1-1 0,1 0 0,0 1 1,0-1-1,-1 1 0,1 0 0,0 0 0,0 0 0,-1 0 0,1 1 0,0-1 0,0 1 0,-1 0 0,1-1 0,0 1 0,-1 0 0,1 1 0,3 1 0,0 1 0,-1 0-1,0 0 1,0 0-1,0 1 1,0 0 0,-1 0-1,0 0 1,0 0-1,0 0 1,-1 1-1,6 12 1,-6-11-30,0 0-1,-1 0 1,0 0-1,0 0 1,0 1-1,-1-1 1,0 1-1,0-1 1,-1 1-1,-1 11 1,0-15 20,0 0 0,0 0 1,0 0-1,-1 0 0,1 0 1,-1 0-1,0 0 0,0 0 0,0-1 1,-1 1-1,1-1 0,-1 0 1,0 0-1,0 0 0,0 0 0,0 0 1,0 0-1,-1-1 0,-7 4 1,1 0 35,0-1 0,0-1 0,0 0 0,-1-1 0,0 0 0,0 0 1,0-1-1,0 0 0,-14-1 0,69-4 35,61-12 1,-77 9-66,1-1-1,-1-1 1,0-2 0,-1-1 0,0-1 0,0-1 0,-2-1-1,0-2 1,0 0 0,29-27 0,-27 18 11,-1 0 1,-1-2-1,-2-1 0,-1 0 1,-1-2-1,-1-1 0,-2 0 0,15-35 1,45-139 102,-54 134-91,-23 68-19,1-1 0,0-1 0,-1 0 0,1 0 0,-1 0 0,-1 0 0,1-6 0,-13 49 0,-42 213-198,-20-5-50,59-199 238,3-6 8,-36 94 368,47-126-331,-3 7 5,4-16-40,0 0 1,0 1-1,0-1 0,0 0 1,0 0-1,0 1 0,0-1 1,0 0-1,0 0 0,0 0 1,0 1-1,0-1 1,0 0-1,-1 0 0,1 0 1,0 0-1,0 1 0,0-1 1,0 0-1,0 0 1,-1 0-1,1 0 0,0 0 1,0 1-1,0-1 0,0 0 1,-1 0-1,1 0 0,0 0 1,0 0-1,-1 0 1,1 0-1,0 0 0,0 0 1,0 0-1,-1 0 0,1 0 1,0 0-1,0 0 0,0 0 1,-1 0-1,1 0 1,0 0-1,0 0 0,0 0 1,-1 0-1,1-1 0,-1 0 0,1 0 0,-1 0 0,1 0 0,-1 1 0,1-1 0,0 0 0,0 0 0,-1 0 0,1 0 0,0 0 0,0 0 0,0 0 0,0 0 0,0 0 0,0 0 0,1-2 0,2-18 0,-3 21 0,5-22 0,1 1 0,0 1 0,18-38 0,-21 51 0,1-1 0,1 0 0,0 1 0,0 0 0,0 0 0,1 0 0,0 1 0,0 0 0,0 0 0,1 1 0,0-1 0,12-6 0,-18 11 0,1 1 0,0-1 0,0 0 0,0 1 0,0-1 0,-1 1 0,1 0 0,0 0 0,0-1 0,0 1 0,0 0 0,0 1 0,0-1 0,0 0 0,0 1 0,0-1 0,2 2 0,0-1 0,0 1 0,0 0 0,-1 0 0,1 1 0,-1-1 0,0 1 0,6 5 0,-1 1 0,0 1 0,0 0 0,-1 1 0,9 16 0,15 42 0,-22-47 0,0-1 0,2 0 0,26 38 0,-36-57 0,0-1 0,0 0 0,0 0 0,0 0 0,0 0 0,0 0 0,1 0 0,-1 0 0,0 0 0,1 0 0,-1-1 0,1 1 0,-1 0 0,1-1 0,-1 1 0,1-1 0,-1 0 0,1 1 0,-1-1 0,4 0 0,-2 0 0,0-1 0,0 0 0,0 1 0,0-1 0,0 0 0,0 0 0,-1 0 0,1-1 0,0 1 0,2-3 0,3-1 0,-1-1 0,1 0 0,-2-1 0,1 1 0,-1-1 0,7-9 0,-6 4 0,-1 0 0,0-1 0,0 0 0,-1 0 0,-1 0 0,0-1 0,-1 1 0,0-1 0,1-20 0,-4 31 0,0 0 0,0 1 0,0-1 0,0 0 0,0 0 0,-1 1 0,1-1 0,-1 0 0,1 1 0,-1-1 0,0 1 0,0-1 0,-1 1 0,-1-4 0,3 6 0,-1-1 0,1 1 0,-1-1 0,1 1 0,-1-1 0,1 1 0,-1-1 0,1 1 0,-1 0 0,0-1 0,1 1 0,-1-1 0,1 1 0,-1 0 0,0 0 0,0 0 0,1-1 0,-1 1 0,0 0 0,-1 0 0,1 0 0,0 1 0,0-1 0,0 0 0,-1 1 0,1-1 0,0 1 0,0-1 0,0 1 0,0 0 0,0-1 0,0 1 0,0 0 0,0 0 0,1 0 0,-1 0 0,-1 1 0,-3 5 0,1 0 0,-1 0 0,1 1 0,1-1 0,0 1 0,0 0 0,0 0 0,1 0 0,0 0 0,1 0 0,-1 1 0,1 15 0,1-17 0,0 0 0,1 0 0,-1 0 0,1 0 0,1 0 0,-1 0 0,1 0 0,0 0 0,1-1 0,0 1 0,0-1 0,0 0 0,1 0 0,0 0 0,8 10 0,-10-14 0,0 0 0,1-1 0,-1 1 0,0-1 0,1 1 0,0-1 0,-1 0 0,1 0 0,0 0 0,-1 0 0,1 0 0,0-1 0,0 1 0,0-1 0,0 0 0,-1 0 0,1 0 0,0 0 0,0 0 0,0-1 0,0 1 0,-1-1 0,1 0 0,0 0 0,0 0 0,4-3 0,3 0 0,0-2 0,-1 1 0,0-2 0,0 1 0,14-14 0,48-54 0,-37 37 0,51-42 0,-84 78 0,0 0 0,0 0 0,0 0 0,0 0 0,0 0 0,0 1 0,0-1 0,0 1 0,0-1 0,0 0 0,0 1 0,0 0 0,0-1 0,1 1 0,-1 0 0,0-1 0,0 1 0,0 0 0,1 0 0,-1 0 0,0 0 0,0 0 0,1 1 0,-1-1 0,0 0 0,0 0 0,0 1 0,1-1 0,-1 1 0,0-1 0,0 1 0,0-1 0,0 1 0,0 0 0,0 0 0,0-1 0,0 1 0,0 0 0,-1 0 0,1 0 0,0 0 0,0 0 0,-1 0 0,1 0 0,-1 0 0,1 0 0,-1 0 0,1 3 0,3 5 0,-1 1 0,0 0 0,0 0 0,1 14 0,-4-21 0,2 12 0,1 0 0,0-1 0,1 1 0,0-1 0,2 0 0,-1 0 0,2-1 0,7 14 0,-11-25 0,0 1 0,0 0 0,0-1 0,0 1 0,0-1 0,0 0 0,0 0 0,1 0 0,-1-1 0,1 1 0,0-1 0,-1 0 0,1 0 0,0 0 0,0 0 0,0-1 0,-1 1 0,1-1 0,0 0 0,0 0 0,0-1 0,0 1 0,0-1 0,4-1 0,2 0 0,1-1 0,-1 0 0,0 0 0,0-2 0,0 1 0,0-1 0,13-9 0,-12 5 0,-1 1 0,0-2 0,0 1 0,-1-2 0,-1 1 0,0-1 0,0 0 0,8-17 0,-10 18 0,-2 0 0,1-1 0,-1 0 0,-1 1 0,0-2 0,0 1 0,-1 0 0,-1 0 0,0-1 0,0-14 0,-1 22 0,-1 0 0,1 0 0,-1 0 0,0 0 0,0 0 0,0 0 0,0 0 0,-1 0 0,-3-6 0,5 9 0,-1 1 0,1-1 0,-1 1 0,1-1 0,-1 0 0,1 1 0,-1-1 0,1 1 0,-1 0 0,0-1 0,1 1 0,-1-1 0,0 1 0,1 0 0,-1 0 0,0-1 0,0 1 0,1 0 0,-1 0 0,0 0 0,-1 0 0,0 0 0,1 0 0,-1 1 0,1-1 0,-1 1 0,0 0 0,1-1 0,-1 1 0,1 0 0,-1 0 0,1 0 0,0 0 0,-1 0 0,-1 2 0,-3 3 0,1 0 0,-1 1 0,1-1 0,0 1 0,1 0 0,0 0 0,0 1 0,1-1 0,-1 1 0,2 0 0,-1 0 0,1 0 0,0 0 0,1 0 0,0 0 0,0 11 0,1-13 0,0 0 0,0-1 0,1 1 0,0 0 0,0-1 0,0 1 0,1-1 0,0 1 0,0-1 0,0 0 0,1 0 0,-1 0 0,1 0 0,1 0 0,-1-1 0,1 1 0,-1-1 0,1 0 0,0 0 0,1 0 0,-1-1 0,1 0 0,0 1 0,8 3 0,0-2 141,-1 0 0,2-1 0,-1 0 0,0-1 0,1-1 0,27 2 0,-2-4-2609,43-4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3:38.41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0 944 8640,'0'0'9569,"11"-11"-9171,73-75 841,-7-2 470,-47 53-1121,-12 10-191,-2 0 0,0-1 0,-1 0-1,12-33 1,0 2 405,-8 11 224,-19 45-731,-4 5-183,-3 10-41,3 3-49,1 1 0,1-1 0,0 1 0,2 0 0,0-1 0,1 1 0,0 0 0,2-1 0,0 0 0,1 1 0,7 19 0,-10-34-14,1 1 0,-1-1 1,1 0-1,0 0 0,0 0 1,0 0-1,0 0 0,1 0 1,-1-1-1,1 1 1,0-1-1,-1 1 0,1-1 1,0 0-1,1 0 0,-1-1 1,6 4-1,-6-5 7,0 1 0,0 0-1,0-1 1,0 1 0,0-1-1,0 0 1,0 0 0,0 0-1,-1 0 1,1-1 0,0 1-1,0-1 1,0 0 0,0 0-1,0 0 1,0 0 0,-1 0-1,1-1 1,-1 1 0,1-1-1,3-2 1,11-11 90,0-1 1,-1-1-1,0 0 1,-2-1-1,0-1 1,-1 0-1,12-24 1,-1 13 136,-3 5 37,-21 25-275,1-1-1,-1 1 1,0 0-1,0 0 1,0-1-1,0 1 1,1 0-1,-1 0 1,0-1-1,0 1 1,0 0-1,1 0 1,-1 0 0,0 0-1,0-1 1,1 1-1,-1 0 1,0 0-1,0 0 1,1 0-1,-1 0 1,0 0-1,1 0 1,-1 0-1,0 0 1,1 0-1,-1 0 1,0 0-1,0 0 1,1 0 0,-1 0-1,0 0 1,1 0-1,-1 0 1,0 0-1,0 0 1,1 0-1,-1 0 1,0 1-1,0-1 1,1 0-1,-1 0 1,0 0-1,0 1 1,1-1-1,-1 0 1,0 0 0,0 0-1,0 1 1,1-1-1,-1 0 1,0 0-1,0 1 1,0-1-1,0 0 1,0 1-1,0-1 1,0 0-1,0 0 1,0 1-1,1-1 1,7 22 34,-8-21-36,4 14 13,-1 0 0,1 23 0,-3-24-11,0-1 1,2 1-1,6 22 0,-9-34-2,1 1 0,0-1 0,0 0 0,0 0 0,0 0-1,0 0 1,0 0 0,1 0 0,-1-1 0,2 3-1,-2-4 3,0 0 0,-1 1 0,1-1-1,0 0 1,-1 1 0,1-1-1,0 0 1,-1 0 0,1 0-1,0 0 1,0 0 0,-1 0 0,1 0-1,0 0 1,-1 0 0,1 0-1,0 0 1,0 0 0,-1 0-1,1-1 1,0 1 0,-1 0-1,1-1 1,0 1 0,-1 0 0,1-1-1,-1 1 1,1-1 0,-1 1-1,1-1 1,0 1 0,-1-1-1,0 1 1,2-2 0,15-17 132,20-28-1,14-17 84,-47 61-197,9-11 116,27-21 0,-37 32-93,1 0 0,-1 1 0,1 0 1,-1 0-1,1 0 0,0 0 0,-1 0 0,1 1 0,0 0 0,0 0 1,1 0-1,-1 0 0,0 0 0,8 1 0,-11 0-40,1 1 0,-1-1 0,0 1 0,1 0 0,-1 0 1,0 0-1,0-1 0,1 1 0,-1 0 0,0 0 0,0 0 0,0 1 0,0-1 0,0 0 0,-1 0 0,1 0 0,0 1 0,0-1 0,-1 1 1,1-1-1,-1 0 0,1 3 0,9 39-3,-7-30 2,4 26-38,-5-25 5,0 0 0,1 0 1,1 0-1,0-1 0,1 1 1,8 13-1,-13-27 31,1 1 0,-1 0 0,1-1 0,-1 0-1,1 1 1,-1-1 0,1 1 0,0-1 0,-1 0 0,1 1 0,0-1-1,-1 0 1,1 0 0,0 1 0,-1-1 0,1 0 0,0 0 0,0 0-1,-1 0 1,1 0 0,0 0 0,0 0 0,-1 0 0,1 0 0,0 0 0,0-1-1,-1 1 1,1 0 0,0 0 0,-1-1 0,1 1 0,0 0 0,-1-1-1,1 1 1,-1-1 0,1 1 0,-1-1 0,1 1 0,-1-1 0,2-1-1,2-1 14,-1 0-1,1-1 0,-1 1 0,0-1 0,3-5 0,10-23 95,-1-1-1,-2 0 0,-2-1 1,12-58-1,-16 67-50,5-36 79,-2-1-1,-2-1 0,-2-92 1,-6 150-231,-2 7 28,-1 12-6,-4 24 0,2 0-14,3 0-1,0 0 1,3 0 0,1 0 0,2 0 0,1 0 0,12 39-1,-14-66 78,0 0-1,0-1 0,1 0 0,0 1 0,1-1 0,0-1 1,1 1-1,0-1 0,0 0 0,13 14 0,-15-19 14,0-1 0,0 0 0,0 0 0,0-1 0,0 1 0,0-1 0,1 0 0,-1 0-1,1 0 1,0 0 0,-1-1 0,1 0 0,0 0 0,0 0 0,0-1 0,0 0 0,0 0-1,0 0 1,0 0 0,0-1 0,-1 1 0,1-1 0,8-3 0,-5 1 16,-1 0 0,0 0 0,0 0 1,0-1-1,-1 0 0,1 0 0,-1-1 0,0 0 0,0 0 1,-1 0-1,1-1 0,-1 0 0,0 0 0,6-11 0,-8 13 7,0 0-1,-1-1 1,0 1-1,0-1 1,0 1-1,0-1 0,-1 0 1,1 0-1,-1 0 1,0 0-1,-1 0 1,1 0-1,-1 0 0,0 0 1,-1 0-1,1 0 1,-1 0-1,0 0 1,0 0-1,0 0 1,-1 0-1,-4-9 0,6 14-20,0-1-1,-1 1 1,1-1-1,0 1 1,0-1-1,-1 1 1,1-1-1,0 1 1,-1-1-1,1 1 1,0-1-1,-1 1 1,1 0-1,-1-1 1,1 1-1,-1 0 1,1 0-1,-1-1 0,1 1 1,-1 0-1,1 0 1,-1 0-1,1-1 1,-1 1-1,0 0 1,1 0-1,-1 0 1,1 0-1,-2 0 1,1 1-2,0-1 1,-1 0-1,1 1 0,0 0 1,0-1-1,0 1 1,-1 0-1,1 0 1,0-1-1,0 1 1,-2 2-1,0 1-5,0 0-1,0-1 1,0 1 0,1 1-1,-1-1 1,-2 7-1,3-6 0,1 1 1,0-1-1,0 1 0,0-1 0,0 1 0,1-1 0,0 1 0,0 0 0,1-1 0,1 9 1,2 0-20,0 0 1,11 22-1,2 7-21,-15-40 37,-1 1-1,1 0 0,0-1 1,0 0-1,1 1 1,-1-1-1,1 0 0,-1 0 1,1 0-1,0-1 1,0 1-1,0-1 0,1 0 1,-1 1-1,1-1 0,-1-1 1,1 1-1,-1 0 1,1-1-1,0 0 0,0 0 1,0 0-1,0 0 0,0-1 1,0 0-1,7 0 1,-4 1 17,1-2 1,-1 1 0,0-1 0,1 0-1,-1-1 1,0 0 0,0 0 0,0-1-1,0 1 1,0-1 0,0-1 0,-1 0-1,11-7 1,-5-1 74,-1 0 1,0-1-1,-1 0 1,-1 0-1,0-1 1,-1 0-1,-1 0 1,0-1-1,0 0 0,-2-1 1,7-26-1,-11 1-56,-1 41-31,0 0 0,0 0 0,0 0 0,0 0 0,0 0 0,0 0 0,0 0 0,0-1 0,0 1 0,0 0 0,0 0 0,0 0 0,0 0 0,0 0 0,0 0 0,0 0 0,0 0 0,0-1 0,0 1 0,0 0 0,0 0 0,0 0 0,0 0 0,0 0 0,0 0 0,0 0 0,1 0 0,-1 0 0,0 0 0,0-1 0,0 1 0,0 0 0,0 0 0,0 0 0,0 0 0,0 0 0,1 0 0,-1 0 0,0 0 0,0 0 0,0 0 0,0 0 0,0 0 0,0 0 0,0 0 0,1 0 0,-1 0 0,7 4 0,6 8 0,-12-12 0,2 3 0,-1 0 0,1-1 0,-1 1 0,0 0 0,0 0 0,0 0 0,0 1 0,0-1 0,-1 0 0,3 8 0,7 41 0,-3-10 0,-3-25 0,-3-7 0,1 1 0,1-1 0,0 0 0,0 0 0,1-1 0,6 11 0,-9-18 0,-1 0 0,1 0 0,0 0 0,0 0 0,0 0 0,0-1 0,0 1 0,0-1 0,1 1 0,-1-1 0,0 0 0,1 0 0,-1 0 0,1 0 0,-1 0 0,1-1 0,0 1 0,-1-1 0,1 0 0,0 0 0,-1 1 0,1-2 0,-1 1 0,1 0 0,0-1 0,-1 1 0,1-1 0,-1 0 0,1 1 0,4-4 0,31-12 0,-1-3 0,52-33 0,-53 29 0,1 2 0,57-24 0,-76 38 0,-11 4 0,0 0 0,0 0 0,1 1 0,-1 0 0,1 1 0,-1-1 0,13 1 0,-9 0 0,-13-2 0,-20 1 0,8 3 0,1 1 0,0 1 0,-1 0 0,1 0 0,0 1 0,-22 11 0,29-12 0,0 0 0,0 1 0,0-1 0,1 1 0,0 0 0,-1 1 0,2-1 0,-1 1 0,0 0 0,1 0 0,0 1 0,0-1 0,0 1 0,1 0 0,-5 11 0,7-13 0,0-1 0,0 1 0,0-1 0,1 1 0,0 0 0,-1-1 0,1 1 0,1 0 0,-1-1 0,0 1 0,1 0 0,0-1 0,0 1 0,1 3 0,-1-5 0,-1-1 0,1 1 0,0-1 0,0 1 0,0-1 0,0 1 0,0-1 0,1 0 0,-1 0 0,0 1 0,1-1 0,-1 0 0,0 0 0,1 0 0,0 0 0,-1 0 0,1-1 0,-1 1 0,1 0 0,0-1 0,-1 0 0,1 1 0,0-1 0,0 0 0,-1 0 0,1 1 0,0-1 0,0-1 0,0 1 0,2-1 0,1 1 0,-1 0 0,0-1 0,1 0 0,-1 0 0,0 0 0,0-1 0,0 1 0,0-1 0,0 0 0,0 0 0,0 0 0,-1-1 0,1 1 0,-1-1 0,6-5 0,-3 2 0,1-3 0,1 1 0,0 0 0,0 0 0,17-10 0,-24 18 0,0-1 0,-1 1 0,1 0 0,0-1 0,0 1 0,0 0 0,0 0 0,0 0 0,0 0 0,0 0 0,0 0 0,0 0 0,0 0 0,0 0 0,0 0 0,0 0 0,0 1 0,0-1 0,2 1 0,20 12 0,-2-1 0,-7-6 0,-6-2 0,0 0 0,0-1 0,1 0 0,-1 0 0,1-1 0,0 0 0,0-1 0,0 0 0,0 0 0,0-1 0,10 0 0,3-5 0,0 0 0,0-1 0,0-1 0,-1-1 0,-1-1 0,1-1 0,21-14 0,-37 21 0,15-8 0,2 0 0,25-18 0,-25 18 0,-19 10 0,0-1 0,0 1 0,-1 0 0,1-1 0,0 0 0,-1 1 0,4-4 0,-12 12 0,1-1 0,-1 1 0,1 0 0,1 0 0,0 0 0,0 0 0,0 1 0,1 0 0,-3 11 0,5-16 0,0-1 0,0 1 0,1-1 0,0 1 0,-1-1 0,1 1 0,0-1 0,0 1 0,0-1 0,1 1 0,-1-1 0,1 0 0,-1 1 0,1-1 0,0 1 0,0-1 0,0 0 0,0 1 0,0-1 0,0 0 0,1 0 0,-1 0 0,1 0 0,-1 0 0,1 0 0,0-1 0,0 1 0,0 0 0,0-1 0,0 0 0,0 1 0,0-1 0,1 0 0,-1 0 0,0 0 0,1 0 0,-1-1 0,3 2 0,4-1 0,1 1 0,-1-1 0,0 0 0,1-1 0,-1 0 0,0-1 0,0 0 0,1 0 0,-1-1 0,0 0 0,0-1 0,0 1 0,12-7 0,9-6 0,0-1 0,36-26 0,-46 28 0,-1-1 0,-1 0 0,-1-2 0,0 0 0,-1-1 0,0 0 0,23-40 0,-22 28 0,-1 0 0,-1-1 0,-2-1 0,17-66 0,-29 96 0,8-32 0,-1 0 0,-2-1 0,3-61 0,-12 90 0,-3 10 0,-5 14 0,-5 23 0,3 1 0,1 0 0,2 1 0,2 0 0,2 0 0,-1 58 0,6-86 0,2 1 0,2 24 0,-2-34 0,1 0 0,-1 0 0,1 1 0,0-1 0,0 0 0,1-1 0,0 1 0,0 0 0,5 6 0,-6-11 0,-1 1 0,1-1 0,0 0 0,0 1 0,0-1 0,0 0 0,0 0 0,0-1 0,0 1 0,1 0 0,-1-1 0,0 1 0,0-1 0,0 0 0,1 1 0,-1-1 0,0 0 0,1-1 0,-1 1 0,0 0 0,0-1 0,0 1 0,1-1 0,1 0 0,11-4 0,-1 0 0,20-9 0,-26 10 0,76-30 0,-84 34 0,1 0 0,0 0 0,0 0 0,0 1 0,0-1 0,-1 0 0,1 1 0,0-1 0,0 0 0,-1 1 0,1-1 0,0 1 0,0-1 0,-1 1 0,1 0 0,-1-1 0,1 1 0,-1-1 0,1 1 0,-1 0 0,1 0 0,-1-1 0,1 1 0,-1 0 0,1 1 0,11 23 0,-11-24 0,8 28 0,-7-22 0,1 1 0,-1-1 0,1 0 0,7 11 0,-9-16 0,0 0 0,0-1 0,1 1 0,-1 0 0,1-1 0,0 1 0,-1-1 0,1 0 0,0 1 0,0-1 0,0 0 0,0 0 0,0 0 0,0 0 0,0-1 0,0 1 0,0 0 0,1-1 0,-1 0 0,3 1 0,11-2 0,0 0 0,-1 0 0,1-2 0,-1 0 0,0-1 0,0 0 0,0-1 0,-1-1 0,20-10 0,-24 10 0,-9 4 0,0 1 0,1 0 0,-1 0 0,0 1 0,1-1 0,-1 0 0,1 0 0,0 1 0,-1-1 0,1 1 0,2-1 0,-5 6 0,1 0 0,-2 0 0,1 0 0,-1-1 0,1 1 0,-1 0 0,-4 5 0,-4 16 0,9-21 0,0 1 0,0-1 0,0 0 0,1 0 0,0 1 0,0-1 0,1 0 0,1 7 0,-2-10 0,0 0 0,0 0 0,1 0 0,-1 0 0,1 0 0,0 0 0,-1 0 0,1 0 0,0-1 0,0 1 0,0 0 0,0-1 0,1 1 0,-1 0 0,0-1 0,1 0 0,-1 1 0,1-1 0,-1 0 0,1 0 0,0 1 0,-1-1 0,1 0 0,3 1 0,-4-2 0,0 0 0,0 0 0,0 0 0,0 0 0,-1 0 0,1 0 0,0 0 0,0 0 0,0 0 0,0 0 0,0-1 0,-1 1 0,1 0 0,0-1 0,0 1 0,0 0 0,-1-1 0,1 1 0,0-1 0,-1 1 0,1-1 0,0 1 0,-1-1 0,1 0 0,0 1 0,-1-1 0,1 0 0,-1 0 0,0 1 0,1-1 0,-1 0 0,1 0 0,-1 1 0,0-1 0,0 0 0,0 0 0,1 0 0,-1 0 0,0 0 0,0 1 0,0-2 0,0-4 0,0 0 0,0 0 0,0 1 0,-2-9 0,1 6 0,0 0 0,0 0 0,-1 0 0,0 1 0,0-1 0,-1 0 0,0 1 0,0 0 0,-1 0 0,0 0 0,0 0 0,-7-7 0,11 14 0,-1 0 0,1-1 0,-1 1 0,0-1 0,1 1 0,-1-1 0,1 0 0,-1 1 0,1-1 0,-1 0 0,1 1 0,0-1 0,-1 0 0,1 1 0,0-1 0,0 0 0,-1 0 0,1 1 0,0-1 0,0 0 0,0 0 0,0 1 0,0-1 0,0 0 0,0 0 0,0 0 0,0 1 0,0-1 0,1 0 0,-1 0 0,0 1 0,0-1 0,1 0 0,-1 1 0,0-1 0,1 0 0,-1 1 0,1-1 0,-1 0 0,1 1 0,-1-1 0,2 0 0,2-1 0,0-1 0,1 1 0,-1 1 0,1-1 0,-1 1 0,6-2 0,1 0 0,31-8 0,1 1 0,0 3 0,47-3 0,-66 7 0,-20 2 0,0 0 0,0 0 0,1 1 0,-1 0 0,0 0 0,9 1 0,-12-1 0,1 1 0,-1-1 0,0 1 0,1 0 0,-1-1 0,1 1 0,-1 0 0,0 0 0,0 0 0,1 0 0,-1 0 0,0 0 0,0 0 0,0 1 0,0-1 0,-1 0 0,1 1 0,0-1 0,0 0 0,-1 1 0,1-1 0,-1 1 0,1 2 0,1 5 0,-1 0 0,0 1 0,-1-1 0,0 0 0,-1 0 0,0 1 0,0-1 0,-5 16 0,3-10 0,0-1 0,0 22 0,3-36 0,0 0 0,0 1 0,0-1 0,0 0 0,0 0 0,0 0 0,0 0 0,0 0 0,1 0 0,-1 0 0,0 1 0,0-1 0,0 0 0,0 0 0,0 0 0,0 0 0,0 0 0,0 0 0,0 0 0,1 0 0,-1 0 0,0 0 0,0 0 0,0 0 0,0 0 0,0 0 0,0 0 0,1 0 0,-1 0 0,0 0 0,0 0 0,0 0 0,0 0 0,0 0 0,0 0 0,1 0 0,-1 0 0,0 0 0,0 0 0,0 0 0,0 0 0,0 0 0,0 0 0,0 0 0,1 0 0,-1 0 0,0 0 0,0 0 0,0 0 0,0-1 0,0 1 0,0 0 0,0 0 0,12-8 0,10-11 0,60-52 0,-71 62 0,-9 8 0,0-1 0,0 1 0,1 0 0,-1-1 0,0 1 0,0 0 0,1 0 0,-1 1 0,0-1 0,1 0 0,-1 1 0,1-1 0,-1 1 0,1 0 0,-1 0 0,1 0 0,-1 0 0,1 0 0,-1 1 0,1-1 0,-1 1 0,1 0 0,-1-1 0,3 3 0,1-1 0,-1 1 0,-1 0 0,1 0 0,0 0 0,-1 1 0,0 0 0,0 0 0,0 0 0,5 7 0,-4-5 164,-1 0 0,0 0 0,0 1 0,-1-1 0,5 13 0,-7-17-361,-1 0 0,1 0 0,-1 0 1,1 0-1,-1 0 0,0 0 1,0 0-1,0 1 0,0-1 0,0 0 1,0 0-1,-1 0 0,1 0 0,-1 0 1,1 0-1,-1 0 0,0 0 1,0 0-1,0 0 0,0 0 0,0-1 1,0 1-1,0 0 0,-3 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3:53.8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3504,'0'0'8432,"11"8"-8254,37 23 12,-43-28-127,1 0 0,0 0 0,-1-1 1,2 0-1,-1 0 0,0-1 1,0 0-1,0 0 0,1 0 0,-1-1 1,0 1-1,13-3 0,0 2 131,89 0 1452,-107 0-1327,-4-1-286,0 1 0,1 0 0,-1 1 0,0-1 0,0 0 0,0 1 0,1-1 0,-1 1 0,0 0 0,1 0 0,-1 0 1,0 1-1,1-1 0,-1 0 0,1 1 0,0 0 0,-3 2 0,-35 33 205,15-14-69,19-18-117,1 0-1,0 0 1,0 0-1,0 1 1,0-1-1,-6 12 0,11-16-27,-1 0 0,1 0 0,-1 0 0,0 1 0,0-1 0,1 0 0,-1 0 0,0 0 0,0 0 0,0 0 0,0 0 0,0 0 0,0-1 0,0 1 0,-1 0 0,1-1 0,-1 2 0,1-2 200,3-4-209,-1 1-1,1-1 0,-1 1 0,1-1 0,-1 0 0,0 0 0,0 0 0,-1 1 0,1-1 0,-1 0 0,0 0 0,0 0 0,0 0 0,-1 0 0,1 0 1,-1 0-1,0 1 0,0-1 0,-3-7 0,0 3-32,4 7 12,0 1-1,0-1 0,0 0 1,0 0-1,0 1 0,-1-1 1,1 0-1,0 0 0,-1 1 1,1-1-1,0 1 0,-1-1 1,1 0-1,-1 1 0,1-1 1,-1 1-1,1-1 0,-1 1 1,1-1-1,-1 1 0,0-1 1,1 1-1,-1 0 0,0-1 1,1 1-1,-1 0 0,0-1 1,1 1-1,-2 0 0,-2 7-216,-1 2 117,4-7-54,1-4-135,3-6-1887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3:38.73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 14568,'0'0'5341,"18"6"-4912,-10-4-371,12 5 100,0-1 1,1-1-1,0-1 0,0 0 1,24 0-1,27-6 484,-37 1-9,0 1-1,48 7 1,-68-4-244,-11-1-3225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3:39.26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30 11256,'0'0'5481,"13"-3"-4917,24-6-181,1 2 0,0 2 0,41 0 0,176 23 1616,-176-10-1416,-32 1-173,-29-1-3025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3:39.47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0 15880,'0'0'3191,"79"20"-3303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3:56.33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14 0 7936,'0'0'21290,"-2"11"-21242,-2 2-36,2-8-3,1 0-1,-1 0 0,1 0 1,0 1-1,1-1 0,-1 10 0,1-14 39,31-1 392,-29-1-581,0 1 1,0-1-1,1 1 1,-1-1 0,0 0-1,0 0 1,0 0-1,0 0 1,0 0-1,3-3 1,-2 2-1991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4:00.89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0 671 9848,'0'0'8105,"11"-2"-7764,-2 0-254,-4 1-41,1 0 1,-1 0-1,0 0 0,0-1 1,0 1-1,0-1 0,0-1 1,-1 1-1,1-1 0,-1 0 1,1 0-1,3-3 0,9-11 195,-1 1-1,-1-2 0,-1 0 0,0-1 0,-1-1 0,-1 0 0,14-33 1,-1-12 728,22-82 1,-47 144-941,45-180 1593,-40 159-1422,-5 0 463,0 14-289,2 19-196,12 79-17,-5 0 0,-1 110 0,-9-135-104,1-5 71,-2 0-1,-15 87 1,16-142-110,1-1 0,-1 0 0,1 0 0,-1 0 0,0 0 1,0 0-1,0 0 0,0 0 0,0 0 0,0 0 0,0-1 1,-1 1-1,1 0 0,-1-1 0,1 1 0,-1-1 0,1 1 1,-1-1-1,0 0 0,0 0 0,-2 2 0,1-2 4,-1 0 1,1-1-1,0 1 0,-1-1 0,1 1 0,-1-1 0,1 0 1,-1 0-1,1-1 0,0 1 0,-1-1 0,-3 0 0,-5-3 39,1 0-1,0 0 1,0-1-1,1-1 0,-1 0 1,-14-11-1,6 1 139,-23-26 0,18 17-13,16 17-86,1-1-1,1 0 1,-7-10-1,4 6 104,68 29-211,10 17-88,19 10-5,-78-39 85,1 0 1,0-1-1,0-1 1,0 1-1,0-2 0,18 2 1,-19-4 9,-1 0 0,1 0 1,0-1-1,0-1 0,-1 1 0,1-1 1,-1-1-1,0 0 0,12-6 1,8-8 27,36-27 0,-45 30-7,-10 7 29,0-1-1,-1 0 1,0 0-1,0-1 1,-1 0-1,-1-1 0,1 0 1,-2 0-1,1 0 1,-2-1-1,1 0 0,-2 0 1,0 0-1,0-1 1,3-23-1,-6 21 167,-1 15-208,0 0-1,0 0 1,0 0-1,0 0 1,0 0-1,0 0 1,0 0-1,0 0 1,0 0-1,0 0 1,0 0-1,0 0 1,0 0-1,0 0 1,-1 0-1,1 0 1,0 0-1,0 0 1,0 0-1,0 0 1,0 0-1,0 0 1,0 0-1,0 0 1,0 0-1,0 0 1,0 0-1,0 0 1,0 0-1,0 0 1,0 0-1,-1 0 1,1 0-1,0 0 1,0 0-1,0 0 1,0 0-1,0 0 1,0 0-1,0 0 1,0 0-1,0 0 1,0 0-1,0 0 1,0 0-1,0-1 1,0 1-1,0 0 1,0 0-1,0 0 1,0 0-1,0 0 1,0 0-1,0 0 1,0 0-1,0 0 1,0 0 0,0 0-1,0 0 1,0 0-1,0 0 1,0 0-1,0-1 1,-7 26-16,0 21-39,3-24 24,0 1 1,2 1-1,0-1 1,2 0-1,0 0 1,7 44-1,-4-56 13,6 29-53,-8-37 66,0-1 0,-1 0-1,1 0 1,0 0 0,0 0 0,1 1 0,-1-1 0,0-1 0,1 1 0,-1 0 0,1 0 0,-1 0 0,3 1 0,-3-3 6,0 0 0,0 1 0,0-1 0,0 0 0,0 0 0,0 0-1,1 0 1,-1 0 0,0 0 0,0 0 0,0 0 0,0 0 0,0-1 0,0 1 0,0 0 0,0-1-1,0 1 1,0-1 0,0 1 0,0-1 0,0 0 0,0 1 0,1-2 0,21-19 96,3-11 22,-2 0 0,-2-2-1,21-39 1,-9-4 272,-26 66-125,-3 18-188,0 33-192,-3-15 76,1-10 3,1 10-51,11 36 0,-13-56 66,0 1 0,0 0 0,1 0 0,0-1 0,0 0 0,0 1-1,1-1 1,-1 0 0,1-1 0,0 1 0,8 6 0,-11-10 15,0-1 0,1 0 0,-1 1 0,0-1 0,0 0 0,0 0 0,1 0 0,-1 0 0,0 0 0,0 0 0,0 0 0,1 0 0,-1 0 0,0-1 0,0 1 0,0 0 0,0-1 0,0 1 0,2-2 0,24-12 19,0-4 48,0-2 0,42-41 0,-14 10 65,-32 31-65,-7 6 15,31-22-1,-42 32-59,0 1 0,0 1-1,0-1 1,1 1 0,-1 0 0,1 0 0,0 0-1,-1 1 1,1 0 0,0 0 0,7 0 0,-36 19 69,-11 13-81,1 2 0,2 1 1,-47 65-1,73-90-12,-6 7-33,-14 29-1,22-38 23,0 0-1,1 0 1,0 0-1,0 0 1,1 1 0,0-1-1,0 14 1,1-15 8,0-3-1,-1 0 1,1 0-1,1-1 1,-1 1-1,0 0 0,1 0 1,-1 0-1,2 4 1,-1-7 7,0 1-1,-1 0 1,1-1 0,-1 1 0,1-1 0,0 1-1,-1-1 1,1 1 0,0-1 0,0 0 0,-1 1-1,1-1 1,0 0 0,0 0 0,0 1 0,0-1-1,-1 0 1,1 0 0,0 0 0,0 0 0,0 0-1,0 0 1,-1 0 0,1 0 0,0-1 0,0 1-1,0 0 1,-1 0 0,1-1 0,0 1 0,0 0 0,0-1-1,-1 1 1,1-1 0,0 0 0,5-2 1,0 0 0,0-1 0,-1 0 0,0 0 0,0-1 1,0 1-1,0-1 0,-1 0 0,0 0 0,7-10 0,1-5 22,17-39 0,-7 3 62,-4-1-1,-2-1 0,10-66 1,13-50 159,-37 166-229,32-126 251,-31 115-145,-3 21-16,-7 36-115,-2 19-53,-11 110-157,19-146 171,1 0 0,1 0 1,1 0-1,0 0 0,2 0 1,6 21-1,-2-14-31,7 25-55,-13-49 107,-1-1 0,1 0-1,-1 1 1,1-1 0,0 0 0,0 0-1,0 0 1,1 0 0,-1 0 0,1-1-1,4 4 1,-3-4 13,-1-1 0,1 1 0,0-1 0,-1 0 0,1 0 0,0 0 0,0-1 0,0 1 0,0-1 0,0 0 0,0 0 0,0-1 0,-1 1 0,1-1 0,0 1 0,0-1 0,0-1 0,-1 1 0,1 0 0,6-4 0,8-4 36,-1-1 0,26-19 0,-41 28-21,32-24 86,-1-2 0,-1-2 0,43-49 0,-53 54 6,11-15 262,-36 42-330,0-1 0,0 0 1,1 0-1,-1 0 0,0 0 1,-1 0-1,-4 1 0,-19 13-3,7 2-33,0 2 0,1 0 0,1 1 0,0 0 0,2 2 0,1 0 0,-23 48 0,34-62-17,0 0 1,0 0-1,2 1 0,-1-1 0,1 1 0,-1 12 0,2-16 7,1-1 0,0 0 1,0 1-1,0-1 0,1 0 0,-1 0 1,1 1-1,1-1 0,-1 0 0,1 0 1,0 0-1,0 0 0,3 5 0,-4-8 16,0-1 0,0 0-1,0 0 1,0 0 0,0 1-1,0-1 1,0 0-1,0 0 1,1 0 0,-1-1-1,0 1 1,1 0 0,-1 0-1,0-1 1,1 1-1,-1-1 1,1 1 0,-1-1-1,1 0 1,2 1 0,-1-1 1,0 0 0,-1-1 0,1 1 0,0-1 0,0 0 0,-1 1 0,1-1 0,0 0 0,-1-1 0,5-1 0,1-3 7,1 0 1,-1-1-1,-1 1 1,1-1-1,8-11 0,-2-1 21,0 0-1,-2-1 1,0 0-1,-1-1 0,-1 0 1,9-32-1,33-142 248,-23 73-10,-26 111-210,0 0 0,-1 0 1,0-1-1,-1 1 0,0-1 1,-1-22-1,0 34-44,0-1-1,0 1 1,0-1 0,0 1-1,0-1 1,0 1 0,0-1-1,0 1 1,0-1 0,0 1-1,-1-1 1,1 1 0,0-1-1,0 1 1,0-1 0,0 1-1,-1-1 1,1 1 0,0-1-1,-1 1 1,1 0 0,0-1-1,-1 1 1,1-1 0,0 1-1,-1 0 1,1 0 0,-1-1-1,1 1 1,-1 0 0,1 0-1,0-1 1,-2 1 0,1 0-5,0 1 0,0-1 0,0 1 1,0-1-1,0 1 0,0 0 0,0-1 1,0 1-1,0 0 0,1 0 0,-1-1 1,0 1-1,0 0 0,0 1 0,-24 40-54,16-22 15,2 0 0,0 1-1,2 0 1,0 0 0,1 0 0,-1 23 0,4-12-71,0-1 1,2 1-1,8 49 1,-8-69 87,1 2-52,1 0-1,0 0 1,1 0-1,8 19 1,-11-30 59,0 0 0,0-1 0,1 1 1,-1-1-1,1 1 0,-1-1 0,1 0 1,0 1-1,0-1 0,0 0 0,0 0 0,1-1 1,-1 1-1,1 0 0,-1-1 0,1 1 1,-1-1-1,1 0 0,0 0 0,-1 0 1,1 0-1,0 0 0,0-1 0,0 1 1,0-1-1,0 0 0,-1 0 0,6 0 0,3-2 10,0-1 0,0 0-1,0 0 1,0-1 0,0-1-1,-1 1 1,0-2 0,0 0-1,0 0 1,-1 0 0,0-1-1,9-9 1,-3 2 33,-1-1 0,-1 0 1,0 0-1,-1-1 0,0-1 0,9-19 0,-17 29-1,0-1-1,-1 0 0,0 0 1,0 0-1,-1 0 0,2-12 1,-4 18-18,0 1 0,1-1 0,-1 0 0,-1 1 0,1-1 0,0 1 0,0-1 0,-1 1 0,1-1 0,0 1 0,-1 0 0,0-1 0,1 1 0,-1-1 0,0 1-1,0 0 1,-1-2 0,1 2 3,-1 0-1,1 0 1,-1 0-1,0 0 0,1 0 1,-1 0-1,0 0 0,0 1 1,1-1-1,-1 1 0,0-1 1,0 1-1,0 0 1,0 0-1,0 0 0,0 0 1,-3 0-1,0 1-1,0 0 1,0 0-1,0 0 1,0 1-1,0-1 0,1 1 1,-1 0-1,0 1 0,1-1 1,0 1-1,-1 0 0,1 0 1,0 0-1,1 0 0,-1 1 1,1 0-1,-1-1 1,1 1-1,0 1 0,0-1 1,1 0-1,-4 8 0,0 1-22,1-1 0,0 1 1,1 1-1,1-1 0,0 0 0,1 1 0,-1 15 0,3-23 2,0 0 0,1 0 0,0 0 0,0 0 0,1 0 1,-1 0-1,1-1 0,0 1 0,1 0 0,-1-1 0,5 7 0,0 2-13,-5-12 21,-1 0 0,0 0 0,1-1 0,-1 1-1,1 0 1,0 0 0,0-1 0,-1 1 0,1-1-1,0 0 1,0 0 0,1 1 0,-1-1 0,0 0-1,0-1 1,0 1 0,1 0 0,3 0 0,5 1 14,-1-1 1,20 0 0,-30-1-12,14-1 21,-1 0 1,0 0 0,0-2 0,0 1-1,0-2 1,0 0 0,0 0 0,17-9-1,5-6 161,50-36-1,-58 34-72,-22 16-66,1 0 0,0 1 1,0-1-1,1 1 0,-1 1 0,1-1 1,10-3-1,-17 7-32,1-1 0,0 1 1,0 0-1,-1-1 0,1 1 0,0 0 0,0 0 0,0 0 1,-1-1-1,1 1 0,0 0 0,0 0 0,0 1 0,0-1 1,-1 0-1,1 0 0,0 0 0,0 0 0,0 1 1,0-1-1,0 1-6,0 1 1,-1-1 0,0 0 0,1 0 0,-1 0-1,0 0 1,1 0 0,-1 0 0,0 1-1,0-1 1,0 0 0,0 0 0,0 0-1,0 1 1,-1 0 0,-1 21 67,-7 39 0,9-61-70,0-1 0,0 0 1,0 0-1,0 0 0,-1 0 0,1 0 1,0 1-1,0-1 0,0 0 0,0 0 0,0 0 1,0 0-1,0 0 0,0 1 0,0-1 1,0 0-1,0 0 0,0 0 0,0 0 0,0 1 1,0-1-1,0 0 0,0 0 0,1 0 1,-1 0-1,0 0 0,0 1 0,0-1 0,0 0 1,0 0-1,0 0 0,0 0 0,0 0 1,1 0-1,-1 1 0,0-1 0,0 0 0,0 0 1,0 0-1,0 0 0,0 0 0,1 0 1,-1 0-1,0 0 0,0 0 0,0 0 1,11-3 101,10-13-16,7-12-76,-18 17-14,0 1 0,0 0 0,1 1-1,16-10 1,-27 18 0,1 1 0,0-1 0,0 1 0,-1 0 0,1 0 0,0-1 0,0 1 0,0 0 0,0 0 0,0 0 0,-1 0 0,1 0 0,0 0 0,0 0 0,0 0 0,0 0 0,0 0 0,-1 0 0,1 1 0,0-1 0,0 0 0,0 1 0,-1-1 0,1 0 0,0 1 0,0-1 0,-1 1 0,1 0 0,0-1 0,-1 1 0,1-1 0,-1 1 0,1 0 0,-1-1 0,1 1 0,-1 0 0,1 0 0,-1-1 0,0 1 0,1 0 0,-1 1 0,4 6 0,-1 0 0,-1 0 0,3 12 0,-2-8 0,2 8 0,1 4 0,2-1 0,0 0 0,1 0 0,1 0 0,15 23 0,-24-43 0,1-1 0,-1 1 0,1 0 0,0-1 0,0 0 0,0 1 0,0-1 0,0 0 0,1 0 0,-1 0 0,1 0 0,-1 0 0,1-1 0,0 1 0,0-1 0,-1 0 0,1 0 0,0 0 0,0 0 0,0 0 0,0 0 0,1-1 0,-1 0 0,0 1 0,0-1 0,0 0 0,0-1 0,0 1 0,0-1 0,0 1 0,0-1 0,4-1 0,3-3 0,0 0 0,0 0 0,9-8 0,-7 6 0,-11 6 61,0 0 1,0 0-1,0 1 0,0-1 1,-1 0-1,1 0 0,0 0 1,0 0-1,0 0 0,-1 0 1,1 0-1,-1 0 0,1 0 1,-1 0-1,1-3 0,1-6-3178,-2 7 1220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4:04.73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228 543 8744,'0'0'7393,"-11"-1"-7121,3 0-201,1 1 0,-1 0 0,0 0-1,0 1 1,0 0 0,0 0 0,1 1 0,-1 0 0,0 0 0,1 1 0,0 0 0,-1 0 0,1 1 0,1 0 0,-12 8-1,-4 6 309,13-12-20,1 0 0,-14 15 0,19-18-267,1 0-1,-1 1 0,1-1 0,0 0 0,0 1 1,1-1-1,-1 1 0,1 0 0,0 0 1,0-1-1,-1 7 0,1-3 12,0 1 0,1-1 0,-1 0 0,2 0-1,-1 0 1,1 1 0,0-1 0,1 0 0,0 0 0,0 0 0,0-1 0,1 1-1,0 0 1,0-1 0,1 0 0,4 7 0,-4-8-46,0-1 1,0 1 0,0-1-1,1 0 1,-1 0-1,1-1 1,0 1-1,1-1 1,-1 0-1,0-1 1,1 1 0,-1-1-1,1 0 1,0 0-1,0-1 1,0 0-1,0 0 1,0 0-1,10-1 1,-3 1 4,-1-1 1,0-1-1,1 0 1,-1-1-1,0 0 1,1-1-1,-1 0 0,-1-1 1,1 0-1,0-1 1,-1 0-1,0-1 1,0 0-1,-1-1 0,0 0 1,12-11-1,9-11 163,-1-2 0,40-54 0,-54 62-95,-1-1-1,0-1 0,-2 0 0,19-52 1,59-247 988,-87 309-1026,0-1 0,-2 0 0,0 0-1,-1 0 1,0 0 0,-3-17 0,3 32-81,-1 1 0,0-1 0,0 1 0,0-1 0,0 1 0,0 0 0,0-1 0,-1 1 0,1-1 0,0 1 0,0-1 0,0 1 0,0-1 0,-1 1 0,1 0 0,0-1 0,0 1 0,-1-1 0,1 1 0,0 0 0,0-1 0,-1 1 0,1 0 0,-1-1 0,0 1 0,-7 13 139,-32 77-71,20-49-63,2 1-1,-19 69 0,8 46-4,18-89-9,3-12 127,0 109 0,8-164-122,0-1 1,0 0-1,0 0 1,0 0-1,0 0 1,0 1-1,0-1 1,0 0-1,0 0 1,0 0-1,0 0 1,0 1-1,0-1 1,0 0-1,0 0 1,0 0-1,0 0 1,0 0-1,0 1 1,0-1-1,0 0 1,1 0-1,-1 0 1,0 0-1,0 0 1,0 0-1,0 1 1,0-1-1,0 0 1,1 0-1,-1 0 1,0 0-1,0 0 1,0 0 0,0 0-1,1 0 1,-1 0-1,0 0 1,0 0-1,0 0 1,0 0-1,1 0 1,8-4 144,10-12 18,41-57 164,-31 37-78,34-34-1,-50 57-159,-8 7-26,1 1 0,-1-1 0,1 1 0,0 0-1,0 1 1,1 0 0,8-5 0,-14 9-62,-1-1-1,1 1 1,-1 0-1,1 0 1,-1 0 0,0 0-1,1 0 1,-1 0-1,1 0 1,-1 0 0,1 0-1,-1 0 1,1 0-1,-1 0 1,1 0 0,-1 0-1,0 1 1,1-1-1,-1 0 1,1 0 0,-1 0-1,1 1 1,-1-1-1,0 0 1,1 1 0,-1-1-1,1 1 1,6 15 91,-2 26-40,-5-33-33,4 55 50,-3-24-28,12 72 0,-11-106-42,-1-1-1,1 1 0,-1-1 0,2 0 0,-1 1 1,1-1-1,5 8 0,-7-11 2,0-1 1,1 1-1,-1-1 1,0 1-1,1-1 0,0 0 1,-1 1-1,1-1 1,0 0-1,0 0 0,-1 0 1,1 0-1,0 0 1,0-1-1,0 1 0,0-1 1,0 1-1,0-1 1,0 0-1,1 0 0,-1 0 1,0 0-1,0 0 1,3 0-1,15-6 43,0 0 0,-1-1 0,0-1 0,0-1 0,-1 0 1,0-2-1,-1 0 0,23-18 0,-6-2 126,0 0 0,-3-3 1,42-54-1,-63 75-38,-1-1 1,0 0-1,-1-1 1,9-21-1,-17 36-138,0 0 0,0-1 0,0 1 0,0 0 0,-1 0 0,1-1 0,0 1 0,0 0 0,0-1 0,0 1 0,-1 0 0,1 0 0,0-1 0,0 1 0,-1 0 0,1 0 0,0 0 0,0-1 0,-1 1 0,1 0 0,0 0 0,0 0 0,-1 0 0,1 0 0,0-1 0,-1 1 0,1 0 0,0 0 0,-1 0 0,1 0 0,0 0 0,-1 0 0,1 0 0,0 0 0,-1 0 0,1 0 0,0 0 0,-1 1 0,1-1 0,0 0 0,-1 0 0,-17 3 0,8 1 0,1 0 0,-1 1 0,1 0 0,0 0 0,0 1 0,0 1 0,-10 9 0,-50 60 0,50-54 0,13-13 0,0-1 0,0 2 0,0-1 0,1 0 0,1 1 0,0 0 0,0 0 0,1 0 0,0 1 0,-3 20 0,6-28 0,0 0 0,-1-1 0,1 1 0,1 0 0,-1 0 0,0 0 0,1 0 0,-1 0 0,1-1 0,0 1 0,0 0 0,0-1 0,3 6 0,-3-7 0,0 0 0,0 0 0,0 0 0,0 0 0,0 0 0,1-1 0,-1 1 0,0 0 0,0 0 0,1-1 0,-1 1 0,0-1 0,1 1 0,-1-1 0,1 0 0,-1 1 0,0-1 0,1 0 0,-1 0 0,1 0 0,-1 0 0,1 0 0,-1 0 0,1-1 0,-1 1 0,0 0 0,1-1 0,-1 1 0,0-1 0,2-1 0,8-2 0,-1-2 0,0 1 0,-1-1 0,0-1 0,0 0 0,13-12 0,-8 5 0,-1 0 0,0-1 0,11-18 0,-10 13 0,31-55 0,-54 193 0,7-100 0,2 0 0,0 0 0,1 1 0,0-1 0,2 0 0,6 26 0,-9-44 0,0 1 0,1 0 0,-1-1 0,0 1 0,1 0 0,-1-1 0,0 1 0,1 0 0,-1-1 0,1 1 0,-1-1 0,1 1 0,-1-1 0,1 1 0,-1-1 0,1 1 0,-1-1 0,1 0 0,0 1 0,-1-1 0,1 0 0,0 1 0,-1-1 0,1 0 0,0 0 0,0 0 0,-1 1 0,1-1 0,0 0 0,-1 0 0,1 0 0,0 0 0,0 0 0,-1-1 0,1 1 0,1 0 0,2-1 0,-1-1 0,1 1 0,-1 0 0,0-1 0,1 0 0,3-3 0,6-4 0,-1-1 0,1-1 0,-2-1 0,19-21 0,35-59 0,-18 24 0,-34 50 0,-7 9 0,1 0 0,-1 0 0,1 1 0,1 0 0,0 0 0,11-8 0,-19 15 0,1 1 0,-1 0 0,0 0 0,1 0 0,-1-1 0,0 1 0,1 0 0,-1 0 0,0 0 0,1 0 0,-1-1 0,0 1 0,1 0 0,-1 0 0,0 0 0,1 0 0,-1 0 0,0 0 0,1 0 0,-1 0 0,1 0 0,-1 0 0,0 0 0,1 1 0,-1-1 0,0 0 0,1 0 0,-1 0 0,0 0 0,1 0 0,-1 1 0,0-1 0,1 0 0,-1 1 0,6 13 0,-5 24 0,-1-36 0,-4 62 0,1-33 0,2 0 0,3 33 0,-2-63 0,0 0 0,0 0 0,0 0 0,0 0 0,0 0 0,0-1 0,0 1 0,0 0 0,0 0 0,1 0 0,-1 0 0,0 0 0,1 0 0,-1 0 0,1 0 0,-1 0 0,1 0 0,0 1 0,1-3 0,0 1 0,-1-1 0,1 1 0,-1-1 0,1 0 0,-1 0 0,1 1 0,-1-1 0,1 0 0,-1 0 0,0 0 0,2-2 0,23-18 0,28-29 0,-41 36 0,0 0 0,1 2 0,0 0 0,1 0 0,1 1 0,0 1 0,33-15 0,-48 24 0,0 1 0,0 0 0,0 0 0,0-1 0,0 1 0,0 0 0,-1 0 0,1 0 0,0 0 0,0 1 0,0-1 0,0 0 0,0 0 0,0 0 0,0 1 0,0-1 0,0 0 0,0 1 0,0-1 0,0 1 0,-1-1 0,1 1 0,0 0 0,0-1 0,-1 1 0,1 0 0,0-1 0,-1 1 0,1 0 0,-1 0 0,1 0 0,-1 0 0,1-1 0,-1 1 0,1 2 0,2 4 0,-1 0 0,0 0 0,3 13 0,-3-9 0,3 8 0,0 0 0,1-1 0,1 0 0,12 23 0,-17-39 0,0 0 0,0 0 0,0 0 0,0 0 0,0 0 0,0 0 0,0-1 0,1 1 0,-1-1 0,0 0 0,1 1 0,-1-1 0,1 0 0,0-1 0,-1 1 0,1 0 0,0-1 0,-1 1 0,1-1 0,4 0 0,3 0 0,-1 0 0,0-1 0,1-1 0,16-3 0,-12 0 0,0 0 0,0-1 0,-1-1 0,0 0 0,0-1 0,0 0 0,-1-1 0,-1 0 0,1-1 0,-1-1 0,-1 0 0,0 0 0,-1 0 0,0-2 0,-1 1 0,9-17 0,-15 25 0,0 0 0,-1 0 0,1 0 0,-1 0 0,0 0 0,0 0 0,-1-1 0,1-7 0,-1 12 0,0-1 0,0 0 0,0 1 0,0-1 0,0 0 0,0 0 0,-1 1 0,1-1 0,0 0 0,0 1 0,-1-1 0,1 0 0,0 1 0,-1-1 0,1 1 0,-1-1 0,1 1 0,-1-1 0,1 1 0,-1-1 0,1 1 0,-2-1 0,1 0 0,0 1 0,0 0 0,-1 0 0,1-1 0,0 1 0,-1 0 0,1 0 0,0 0 0,0 1 0,-1-1 0,1 0 0,0 0 0,0 1 0,-1-1 0,1 1 0,0-1 0,-2 1 0,-9 5 0,1 0 0,-1 0 0,1 1 0,0 1 0,1 0 0,0 0 0,0 1 0,0 0 0,-14 20 0,17-20 0,1-1 0,1 2 0,-1-1 0,2 0 0,-1 1 0,1 0 0,1 0 0,0 0 0,0 1 0,1-1 0,0 1 0,0 18 0,2-28 0,0-1 0,0 1 0,0 0 0,0-1 0,0 1 0,0 0 0,0-1 0,0 1 0,0-1 0,0 1 0,1 0 0,-1-1 0,0 1 0,1-1 0,-1 1 0,0-1 0,1 1 0,-1-1 0,0 1 0,1-1 0,-1 1 0,1-1 0,-1 0 0,1 1 0,-1-1 0,1 0 0,-1 1 0,1-1 0,-1 0 0,1 1 0,0-1 0,-1 0 0,1 0 0,-1 0 0,1 0 0,0 0 0,-1 0 0,1 0 0,0 0 0,-1 0 0,1 0 0,-1 0 0,1 0 0,0 0 0,-1 0 0,1 0 0,-1-1 0,1 1 0,0 0 0,-1-1 0,1 1 0,-1 0 0,1-1 0,4-1 0,-1 0 0,1-1 0,-1 1 0,0-1 0,5-4 0,17-21 0,-22 23 0,0 0 0,0 1 0,0-1 0,1 1 0,0 0 0,-1 0 0,1 0 0,1 1 0,-1 0 0,9-4 0,-14 7 0,1-1 0,-1 1 0,0 0 0,0 0 0,0 0 0,1 0 0,-1 0 0,0 0 0,0 0 0,1 0 0,-1 0 0,0 0 0,0 0 0,0 1 0,1-1 0,-1 0 0,0 0 0,0 0 0,0 0 0,1 0 0,-1 0 0,0 0 0,0 1 0,0-1 0,0 0 0,1 0 0,-1 0 0,0 0 0,0 1 0,0-1 0,0 0 0,0 0 0,0 0 0,1 0 0,-1 1 0,0-1 0,0 0 0,0 0 0,0 1 0,0-1 0,0 0 0,0 0 0,0 0 0,0 1 0,0-1 0,0 0 0,0 0 0,0 1 0,0-1 0,0 0 0,0 0 0,-1 0 0,1 1 0,0-1 0,0 0 0,0 0 0,-5 18 0,4-15 0,-16 49 0,-43 130 0,30-94 0,18-48 0,-2-1 0,-1-1 0,-37 66 0,48-98 0,0-1 0,0 0 0,-1 0 0,1 0 0,-1 0 0,0-1 0,-1 0 0,1 0 0,-8 4 0,11-7 0,1 0 0,-1 0 0,1-1 0,-1 1 0,0 0 0,0-1 0,1 1 0,-1-1 0,0 0 0,0 1 0,1-1 0,-1 0 0,0 0 0,0 0 0,0-1 0,1 1 0,-1 0 0,0-1 0,0 1 0,1-1 0,-1 1 0,0-1 0,1 0 0,-1 0 0,1 1 0,-1-1 0,1 0 0,-1-1 0,1 1 0,-1 0 0,1 0 0,0-1 0,0 1 0,0 0 0,0-1 0,0 1 0,0-1 0,0 0 0,-1-2 0,1-1 0,-1 0 0,1 0 0,-1-1 0,2 1 0,-1-1 0,1 1 0,-1-1 0,1 1 0,1-1 0,-1 1 0,1-1 0,0 1 0,3-10 0,0 4 0,-1 0 0,1 1 0,1 0 0,0 0 0,12-19 0,4 4 0,2 2 0,0 0 0,31-23 0,-29 25 0,92-68 0,-78 62 0,-1-2 0,66-65 0,-77 65 0,-2-2 0,0 0 0,36-64 0,-60 93 0,0 0 0,0 0 0,0 0 0,0 0 0,0 0 0,-1 0 0,1-1 0,-1 1 0,0 0 0,1 0 0,-1-5 0,0 6 0,-1 0 0,1 0 0,0 0 0,0 0 0,-1 0 0,1 0 0,-1 0 0,1 0 0,-1 0 0,1 0 0,-1 0 0,0 0 0,1 1 0,-1-1 0,0 0 0,1 0 0,-1 1 0,-2-2 0,1 1 0,-1 0 0,0 0 0,0 0 0,0 0 0,0 1 0,0-1 0,1 1 0,-1 0 0,0-1 0,0 2 0,0-1 0,0 0 0,0 0 0,0 1 0,0 0 0,0 0 0,-2 1 0,-2 0 0,0 1 0,1-1 0,-1 2 0,1-1 0,0 1 0,0 0 0,0 0 0,0 1 0,1-1 0,0 1 0,0 1 0,0-1 0,0 1 0,1 0 0,0 0 0,0 0 0,1 0 0,-3 8 0,2-5 0,1 1 0,1-1 0,-1 1 0,2 0 0,-1 0 0,2-1 0,-1 1 0,1 0 0,1 0 0,0 0 0,0 0 0,5 18 0,-5-23 0,1-1 0,-1 0 0,1 1 0,0-1 0,0 0 0,0 0 0,1 0 0,0-1 0,-1 1 0,1-1 0,0 1 0,1-1 0,-1 0 0,0 0 0,1 0 0,6 3 0,-3-3 0,0 1 0,0-1 0,1-1 0,-1 1 0,1-1 0,0-1 0,-1 1 0,17-1 0,-5-1 0,0-1 0,0 0 0,1-2 0,-1 0 0,-1-1 0,1-1 0,21-9 0,-33 11 0,0 0 0,-1 0 0,1 0 0,-1-1 0,1 0 0,-1 0 0,0-1 0,-1 0 0,1 0 0,-1 0 0,0-1 0,7-10 0,6-12-3935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4:07.88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148 249 8432,'0'0'8795,"-13"7"-8485,-43 23 6,50-26-245,0 0 1,1 0-1,-1 1 1,1-1-1,0 1 1,0 0-1,1 1 1,0-1-1,0 1 1,0 0 0,0 0-1,1 0 1,0 0-1,1 1 1,-1-1-1,1 1 1,0 0-1,1 0 1,-2 9-1,2-7 23,1-1-1,0 1 0,0-1 0,0 1 1,1-1-1,1 0 0,-1 1 0,1-1 1,1 0-1,0 0 0,0 0 0,0 0 1,1-1-1,6 10 0,-8-14-47,1 0 0,-1 0 1,1 0-1,0-1 0,0 1 0,0-1 0,0 0 1,1 0-1,-1 0 0,1 0 0,-1 0 0,1-1 1,0 0-1,-1 0 0,1 0 0,0 0 0,0 0 1,0-1-1,0 1 0,-1-1 0,1 0 0,0 0 1,0-1-1,0 1 0,0-1 0,0 0 0,-1 0 0,1 0 1,0-1-1,-1 1 0,1-1 0,-1 0 0,1 0 1,-1 0-1,0 0 0,0-1 0,0 1 0,0-1 1,0 0-1,-1 0 0,1 0 0,-1 0 0,0 0 1,0 0-1,0-1 0,0 1 0,0-1 0,-1 1 1,0-1-1,2-4 0,1-9 102,-1-1 0,0-1-1,-1-18 1,-1 28-67,-1 0 1,-1 0-1,0-1 0,0 1 1,0 0-1,-1 0 0,-1 0 0,-3-9 1,5 17-65,1 0 1,-1-1-1,0 1 1,0 0-1,0 0 1,0 0-1,0 0 1,0-1-1,0 1 1,0 1-1,0-1 1,0 0-1,-1 0 1,1 0-1,0 1 1,-1-1-1,1 0 1,-1 1-1,1-1 1,0 1 0,-1 0-1,1-1 1,-1 1-1,1 0 1,-1 0-1,1 0 1,-1 0-1,1 0 1,-1 1-1,1-1 1,-1 0-1,1 1 1,-1-1-1,1 1 1,0-1-1,-1 1 1,1-1-1,-3 3 1,2-2-8,0 0-1,0 0 1,0 1 0,0-1 0,0 1-1,0-1 1,0 1 0,1 0 0,-1 0-1,0 0 1,1 0 0,0 0 0,-1 0-1,1 0 1,0 0 0,0 0 0,0 1-1,0-1 1,1 0 0,-1 1 0,0-1-1,1 1 1,0 2 0,0-3-5,1 1-1,0-1 1,-1 0 0,1 0-1,0 0 1,1 0 0,-1 0 0,0 0-1,0-1 1,1 1 0,-1 0-1,1-1 1,-1 1 0,1-1-1,0 1 1,0-1 0,3 2 0,-3-2 1,1 1 1,-1-1 0,1 1 0,0-1 0,0 0-1,-1 0 1,1 0 0,0 0 0,0-1 0,0 1-1,0-1 1,0 0 0,3 0 0,1-2 11,0 0 0,0 0 0,-1 0 0,1-1 0,-1 0 0,0-1 0,0 1 0,0-1 0,-1 0 0,1-1 0,-1 1 0,0-1 0,7-9 0,3-4 39,0-1 1,17-31 0,68-142 498,-69 131-176,-25 53-190,-1 9-67,2 19 9,-1 62 11,-9 162 0,-1-168-102,3-26-12,-11 156 80,7-165-80,-1-1 1,-24 79 0,25-104-1,0 0 0,-2 0 1,-13 23-1,19-37-20,1-1-1,0 1 1,-1-1-1,1 1 1,0-1-1,-1 1 1,1-1-1,-1 0 0,1 1 1,-1-1-1,1 0 1,-1 1-1,1-1 1,-1 0-1,1 1 1,-1-1-1,0 0 1,1 0-1,-1 0 1,1 0-1,-1 0 1,0 0-1,1 0 1,-1 0-1,1 0 1,-1 0-1,0 0 1,1 0-1,-1 0 1,1 0-1,-1 0 1,0 0-1,1-1 0,-1 1 1,1 0-1,-1-1 1,1 1-1,-1 0 1,1-1-1,-1 1 1,1 0-1,-1-1 1,1 1-1,-1-2 1,-1 0 24,0 0 0,0 0 0,0 0 0,0-1 1,1 1-1,-1-1 0,1 0 0,-2-3 0,0-6 38,1-1-1,0 1 0,1-1 1,0 0-1,1 0 1,0 1-1,1-1 1,1 0-1,0 1 1,0-1-1,7-19 0,-6 25-29,1 0 0,-1 0 0,1 0 0,1 0 0,-1 1 0,1-1 0,0 1 0,0 0 0,11-8 0,5-4 89,33-19 1,-42 29-110,1 0 10,0 0 0,1 1 0,0 1-1,1 0 1,-1 0 0,1 2 0,0 0-1,1 1 1,-1 0 0,0 1 0,1 1-1,-1 0 1,1 2 0,19 1 0,-15 0 4,-12-1-83,1-1 1,0 1 0,0 1-1,0 0 1,-1 0 0,1 1 0,-1 0-1,11 5 1,-8-2-3942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4:11.68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359 524 9944,'0'0'6274,"-12"5"-5899,8-3-337,-19 8 336,-1-1 1,-25 6-1,31-11-109,0 0-1,0 2 1,1 0-1,0 1 1,-30 17 0,39-19-143,-1 1 0,1 0 1,0 1-1,0 0 0,0 0 1,1 1-1,0 0 1,1 0-1,0 1 0,0-1 1,-8 20-1,10-18-36,1 0 0,0 0 0,1 1 1,0-1-1,1 1 0,0-1 0,0 1 0,1 0 0,1-1 0,0 1 0,0-1 1,1 1-1,0-1 0,1 1 0,0-1 0,1 0 0,0 0 0,0-1 1,7 10-1,-9-17-47,0 1 1,0-1 0,0 0 0,0 1 0,0-1-1,1-1 1,-1 1 0,1 0 0,0 0 0,-1-1-1,1 0 1,0 1 0,0-1 0,0 0 0,0 0 0,0-1-1,0 1 1,0-1 0,0 1 0,6-1 0,-3 0 12,0 0 1,0-1 0,0 0 0,0 0 0,0 0 0,0-1 0,-1 0 0,1 0 0,6-3 0,-3-1 23,0 0 1,-1 0 0,0-1-1,0 0 1,0 0-1,-1-1 1,0 1-1,10-17 1,3-8 163,16-36 1,-27 51-156,25-50 339,38-112 0,-58 136-230,-3-1 0,-1 1 0,8-88 0,-14 97-62,-3 26-77,0 1-1,0 0 0,0-1 0,-1 1 1,0-1-1,0 1 0,-1-1 0,0 1 0,0 0 1,-4-11-1,5 17-47,-1 1 0,1 0 0,0 0 1,-1-1-1,1 1 0,-1 0 0,1 0 1,-1 0-1,1-1 0,0 1 0,-1 0 0,1 0 1,-1 0-1,1 0 0,-1 0 0,1 0 1,-1 0-1,1 0 0,-1 0 0,1 0 0,-1 0 1,1 0-1,-1 0 0,1 1 0,0-1 0,-1 0 1,1 0-1,-1 0 0,1 1 0,-1-1 1,1 0-1,0 0 0,-1 1 0,1-1 0,0 0 1,-1 1-1,1-1 0,-1 1 0,-15 15 92,5-1-95,1 1 1,0-1-1,1 2 0,1-1 1,0 1-1,2 1 0,0-1 1,-5 26-1,-1 19-86,-4 68 1,14-94 71,1 0 1,2 1-1,2-1 1,1 0-1,2 0 1,1 0-1,2-1 1,14 35-1,-22-66 19,0-1 0,1 1 0,-1-1-1,1 0 1,0 1 0,0-1 0,0 0-1,0 0 1,1 0 0,-1 0 0,1-1-1,-1 1 1,1-1 0,4 3 0,-5-4 5,0 0-1,0 0 1,0-1 0,1 1 0,-1 0 0,0-1 0,1 0 0,-1 1-1,0-1 1,1 0 0,-1 0 0,0 0 0,1-1 0,-1 1 0,0 0 0,1-1-1,-1 0 1,0 0 0,0 1 0,1-1 0,-1 0 0,0-1 0,3-1-1,4-3 22,-1 0-1,0 0 1,0-1-1,-1 0 0,0 0 1,0-1-1,8-11 0,2-7 106,14-31 0,-11 20-1,4-12 44,-18 35-105,1 0 0,0 0 0,14-18-1,-13 16 178,-8 15-233,0 0 1,0 0 0,0 0-1,1 0 1,-1 1 0,0-1-1,1 0 1,-1 0 0,1 1-1,-1-1 1,1 0 0,-1 0 0,1 1-1,-1-1 1,1 1 0,0-1-1,0 0 1,-3 31 210,0-11-201,0-1 0,2 0 0,0 1 0,1-1 0,1 0 0,1 0 0,1 0-1,0 0 1,1 0 0,13 29 0,-16-43-16,0 0-1,0-1 1,0 1-1,1-1 1,-1 1-1,1-1 1,0 0-1,0 0 1,0 0-1,0 0 1,1-1 0,-1 1-1,1-1 1,0 0-1,-1 0 1,1 0-1,0 0 1,0-1-1,0 0 1,0 0-1,0 0 1,1 0 0,-1 0-1,0-1 1,0 0-1,1 0 1,-1 0-1,0-1 1,0 1-1,1-1 1,-1 0-1,0 0 1,0 0 0,4-3-1,6-3 28,-2 0 0,1-2 0,-1 0 0,0 0 0,0-1 0,-1 0 0,9-12 0,64-89 474,-51 65-281,-28 40-190,-1-1-1,1 1 0,-1-1 0,0 0 0,0-1 1,-1 1-1,0-1 0,-1 1 0,1-1 1,-1 0-1,1-15 0,-9-3-45,6 26 0,-1 0 0,1 0 0,0 0 0,0 0 0,0 0 0,0 0 0,-1 0 0,1 0 0,0 0 0,0 0 0,0 1 0,0-1 0,-1 0 0,1 0 0,0 0 0,0 0 0,0 0 0,0 0 0,0 1 0,0-1 0,-1 0 0,1 0 0,0 0 0,0 0 0,0 1 0,0-1 0,0 0 0,0 0 0,0 0 0,0 1 0,0-1 0,0 0 0,0 0 0,0 0 0,0 1 0,0-1 0,0 0 0,0 0 0,0 0 0,0 1 0,0-1 0,0 0 0,0 0 0,0 0 0,1 0 0,-1 1 0,0-1 0,0 0 0,0 0 0,0 0 0,4 11 0,-4-11 0,14 35 0,-1 0 0,14 56 0,-23-70 1,-2-11-2,0 0 0,0 0 0,1 0 0,0-1 0,1 1 1,6 12-1,-7-18-7,2 4 0,2 0 0,-1 0 0,1-1 0,14 14 1,-17-19 9,-1 0 0,0 0 0,0 0 1,1-1-1,-1 1 0,1-1 1,-1 0-1,1 0 0,0 0 1,-1-1-1,1 1 0,0-1 1,0 0-1,-1 0 0,1 0 1,0 0-1,4-2 0,8-1-1,1 0-1,-1-1 1,0-1-1,-1-1 1,1 0 0,-1-2-1,0 1 1,-1-2-1,0 1 1,0-2-1,-1 0 1,0-1-1,-1 0 1,0-1-1,-1 0 1,0-1-1,-1 0 1,-1-1-1,14-25 1,-16 26-1,-5 10 0,0-1 0,0 1 0,-1-1 0,1 1 0,-1-1 0,0 0 0,1-4 0,-2 7 0,0-1 0,0 1 0,0 0 0,-1 0 0,1-1 0,0 1 0,-1 0 0,1 0 0,0-1 0,-1 1 0,0 0 0,1 0 0,-1 0 0,0 0 0,1 0 0,-1 0 0,0 0 0,0 0 0,0 0 0,0 0 0,0 0 0,0 1 0,0-1 0,0 0 0,0 1 0,-2-1 0,2 0 0,-1 1 0,0-1 0,0 1 0,1 0 0,-1 0 0,0-1 0,0 1 0,0 1 0,1-1 0,-1 0 0,0 0 0,0 1 0,1-1 0,-1 1 0,0-1 0,1 1 0,-1 0 0,1 0 0,-1-1 0,0 1 0,-1 2 0,-1 0 0,-1 0 0,1 0 0,0 1 0,0-1 0,-6 8 0,6-5 0,0 1 0,0-1 0,1 1 0,0 0 0,0 0 0,1 0 0,0 0 0,0 0 0,1 1 0,-2 12 0,3-15 0,0 1 0,0-1 0,0 1 0,1-1 0,-1 1 0,1 0 0,1-1 0,-1 0 0,1 1 0,0-1 0,0 0 0,1 0 0,-1 0 0,6 8 0,-5-10 0,0 1 0,0-1 0,0 0 0,0 0 0,1 0 0,-1 0 0,1-1 0,0 0 0,0 1 0,0-1 0,0-1 0,7 4 0,-4-4 0,0 0 0,0 0 0,0 0 0,0-1 0,0 0 0,0 0 0,12-3 0,-1 0 0,0-2 0,1 0 0,-1 0 0,-1-2 0,19-9 0,82-52 0,-31 16 0,-27 28 0,-50 17 0,-15 10 0,-18 13 0,15-6 0,0 1 0,0-1 0,-9 16 0,-1 3 0,13-21 0,0-1 0,1 1 0,-5 11 0,8-17 0,0 0 0,0-1 0,1 1 0,-1 0 0,1 0 0,-1 0 0,1 0 0,0 0 0,0 0 0,0 0 0,0 0 0,0-1 0,0 1 0,0 0 0,1 0 0,-1 0 0,1 0 0,-1 0 0,1 0 0,0-1 0,0 1 0,1 2 0,1-3 0,0 0 0,0 0 0,-1 0 0,1-1 0,0 1 0,0-1 0,0 0 0,0 0 0,0 0 0,0 0 0,6-1 0,-3 0 0,4 0 0,-1 0 0,1-1 0,-1 0 0,1-1 0,-1 0 0,0-1 0,0 0 0,-1 0 0,17-11 0,-4 1 0,-1-2 0,31-30 0,-28 19 0,0-1 0,32-51 0,-19 25 0,-20 29 0,-1-1 0,-1 0 0,-1 0 0,10-33 0,28-115 0,-20 60 0,-9 36 0,-22 78 0,0 0 0,0 0 0,0 0 0,0-1 0,1 1 0,-1 0 0,0 0 0,0 0 0,0 0 0,0 0 0,0 0 0,0 0 0,0 0 0,0-1 0,0 1 0,0 0 0,0 0 0,0 0 0,0 0 0,0 0 0,0 0 0,0 0 0,0-1 0,0 1 0,0 0 0,0 0 0,0 0 0,0 0 0,0 0 0,0 0 0,0 0 0,0 0 0,-1-1 0,1 1 0,0 0 0,0 0 0,0 0 0,0 0 0,0 0 0,0 0 0,0 0 0,0 0 0,0 0 0,0 0 0,-1 0 0,1 0 0,0 0 0,0 0 0,0 0 0,0 0 0,0-1 0,0 1 0,0 0 0,0 0 0,-1 0 0,1 0 0,0 0 0,0 0 0,0 0 0,0 1 0,0-1 0,-8 5 0,-4 18 0,0 0 0,1 1 0,1 0 0,-12 49 0,-12 103 0,18-40 0,15-118 0,1 0 0,1 0 0,1 0 0,0 0 0,7 26 0,-8-42 0,-1 0 0,1 0 0,0 0 0,-1 0 0,1 1 0,0-2 0,0 1 0,1 0 0,-1 0 0,0 0 0,1 0 0,-1-1 0,1 1 0,-1-1 0,1 1 0,0-1 0,2 2 0,-1-2 0,-1 0 0,0-1 0,1 1 0,-1-1 0,1 1 0,-1-1 0,0 0 0,1 0 0,-1-1 0,1 1 0,-1 0 0,0-1 0,1 1 0,-1-1 0,0 0 0,4-1 0,16-7 0,-1 0 0,0-1 0,0-2 0,-1 0 0,0-1 0,26-23 0,-45 35 0,0 0 0,0 1 0,-1-1 0,1 0 0,0 0 0,0 1 0,0-1 0,0 1 0,0-1 0,0 1 0,0-1 0,0 1 0,0 0 0,0-1 0,2 1 0,-2 0 0,-1 0 0,1 0 0,-1 0 0,0 0 0,1 1 0,-1-1 0,0 0 0,1 0 0,-1 1 0,0-1 0,0 0 0,1 1 0,-1-1 0,0 0 0,0 0 0,1 1 0,-1-1 0,0 1 0,0-1 0,0 0 0,1 1 0,-1-1 0,0 0 0,0 1 0,0-1 0,0 1 0,0-1 0,0 1 0,0 6 0,0-1 0,0 1 0,-1 0 0,-1 6 0,1 0 0,0-1 0,0 0 0,1 0 0,1 0 0,0 0 0,1 0 0,0 0 0,1 0 0,1-1 0,-1 1 0,2-1 0,6 13 0,-10-22 0,1 0 0,0 0 0,-1 0 0,1 0 0,0 0 0,0-1 0,0 1 0,0-1 0,1 0 0,-1 1 0,0-1 0,0 0 0,1 0 0,-1 0 0,1-1 0,-1 1 0,1-1 0,-1 1 0,1-1 0,-1 0 0,1 0 0,0 0 0,-1 0 0,1 0 0,-1-1 0,1 1 0,-1-1 0,3 0 0,9-4 0,-1 1 0,0-2 0,24-13 0,-20 10 0,-6 2 0,-1 1 0,0-1 0,-1-1 0,1 0 0,-1 0 0,-1-1 0,11-13 0,-2 3 0,-15 17 0,0-1 0,0 1 0,0-1 0,0 1 0,-1-1 0,1 0 0,-1 0 0,0 0 0,2-3 0,-3 6 0,0-1 0,0 1 0,0-1 0,0 1 0,0-1 0,0 1 0,0 0 0,0-1 0,0 1 0,0-1 0,0 1 0,0-1 0,-1 1 0,1 0 0,0-1 0,0 1 0,0-1 0,0 1 0,-1 0 0,1-1 0,0 1 0,0 0 0,-1-1 0,1 1 0,0 0 0,-1-1 0,0 1 0,0-1 0,-1 1 0,1-1 0,0 1 0,0 0 0,-1 0 0,1 0 0,0-1 0,0 1 0,-1 0 0,1 1 0,0-1 0,-3 0 0,0 1 0,0 0 0,0 1 0,-1-1 0,1 1 0,0 0 0,0 0 0,0 0 0,1 1 0,-1-1 0,0 1 0,1 0 0,0 0 0,0 0 0,0 0 0,0 0 0,0 1 0,-2 4 0,2-4 0,0 1 0,1-1 0,0 1 0,0-1 0,0 1 0,1-1 0,-1 1 0,1 0 0,0 0 0,0 0 0,1 0 0,0 0 0,0 0 0,0 0 0,1 5 0,0-8 0,0-1 0,0 0 0,0 0 0,0 0 0,1 0 0,-1 0 0,0 0 0,1 0 0,-1 0 0,1 0 0,-1-1 0,1 1 0,2 0 0,23 9 0,-24-9 0,0-1 0,0 1 0,0 0 0,0-1 0,1 1 0,-1-1 0,0 0 0,0 0 0,0 0 0,1-1 0,-1 1 0,0-1 0,0 1 0,0-1 0,0 0 0,0-1 0,0 1 0,0 0 0,-1-1 0,1 1 0,0-1 0,-1 0 0,1 0 0,-1 0 0,1 0 0,-1-1 0,0 1 0,0 0 0,0-1 0,0 0 0,-1 1 0,1-1 0,-1 0 0,0 0 0,1 0 0,-1 0 0,-1 0 0,1 0 0,0 0 0,-1 0 0,1 0 0,-1-1 0,0-4 0,-1 2 0,1 0 0,-1 0 0,0 0 0,-1 0 0,0 1 0,0-1 0,0 0 0,0 1 0,-1 0 0,0-1 0,0 1 0,0 0 0,-5-4 0,0 0 0,7 7 0,0 1 0,0 0 0,-1 0 0,1 0 0,0 0 0,0 0 0,0 0 0,-1 1 0,1-1 0,0 0 0,-1 0 0,-2 0 0,4 1 0,0 0 0,0 0 0,0 0 0,0 0 0,0 0 0,-1 0 0,1 0 0,0 0 0,0 0 0,0 0 0,0 0 0,0 0 0,-1 0 0,1 0 0,0-1 0,0 1 0,0 0 0,0 0 0,0 0 0,0 0 0,0 0 0,-1 0 0,1 0 0,0 0 0,0-1 0,0 1 0,0 0 0,0 0 0,0 0 0,0 0 0,0 0 0,0-1 0,0 1 0,0 0 0,0 0 0,0 0 0,0 0 0,0 0 0,0-1 0,0 1 0,0 0 0,0 0 0,0 0 0,0 0 0,0-1 0,0 1 0,0 0 0,0 0 0,9-6 0,11 0 0,1 4 0,0 1 0,0 1 0,0 1 0,0 1 0,-1 0 0,1 2 0,0 0 0,24 9 0,-27-6 0,-14-6 0,-1 0 0,1 0 0,-1 1 0,1-1 0,-1 1 0,1 0 0,4 4 0,-7-5 0,0 0 0,0 0 0,0 1 0,0-1 0,0 1 0,-1-1 0,1 1 0,0-1 0,-1 1 0,1-1 0,-1 1 0,0 0 0,1-1 0,-1 1 0,0 0 0,0-1 0,0 1 0,0 0 0,0-1 0,0 1 0,-1 0 0,1 1 0,-17 54 0,11-39 0,6-18 0,-1 0 0,1 0 0,0 0 0,0 0 0,0 0 0,0 1 0,0-1 0,-1 0 0,1 0 0,0 0 0,0 0 0,0 1 0,0-1 0,0 0 0,0 0 0,0 0 0,0 1 0,0-1 0,0 0 0,0 0 0,0 1 0,0-1 0,0 0 0,0 0 0,0 0 0,0 1 0,0-1 0,0 0 0,0 0 0,0 0 0,0 1 0,0-1 0,0 0 0,0 0 0,0 0 0,0 1 0,1-1 0,-1 0 0,0 0 0,0 0 0,0 0 0,0 1 0,0-1 0,1 0 0,-1 0 0,0 0 0,0 0 0,0 0 0,1 0 0,-1 0 0,0 0 0,0 1 0,0-1 0,1 0 0,14-9 0,16-19 0,-19 15 0,1 0 0,0 1 0,1 1 0,1 0 0,-1 1 0,2 1 0,-1 0 0,1 1 0,1 1 0,24-9 0,-39 16 0,0 0 0,1 0 0,-1 0 0,0 0 0,0 0 0,0 0 0,0 1 0,0-1 0,0 0 0,0 1 0,0 0 0,0 0 0,0-1 0,0 1 0,0 0 0,0 0 0,2 3 0,33 26 0,-26-19 0,9 7 0,-10-8 0,1-1 0,20 14 0,-28-21 0,0-1 0,0 0 0,0 0 0,0 0 0,0-1 0,0 1 0,1-1 0,-1 1 0,0-1 0,0 0 0,0 0 0,0-1 0,0 1 0,1-1 0,-1 1 0,4-3 0,-7 2 0,0 1 0,-1-1 0,1 0 0,0 0 0,-1 0 0,1 1 0,-1-1 0,1 0 0,-1 1 0,1-1 0,-1 0 0,1 1 0,-1-1 0,0 0 0,1 1 0,-1-1 0,0 1 0,-1-1 0,0-1 0,-31-21 937,15 12-4555,15 10 2335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4:11.91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 18391,'0'0'4424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4:12.15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48 13768,'0'0'2694,"12"-6"-2163,-7 4-471,9-4 72,-1 0 1,1 1 0,0 1 0,1 0 0,24-2 0,255-2 2464,-279 8-2337,1 0-1,-1 1 0,0 0 0,0 1 1,1 1-1,14 5 0,-29-8-282,-1 0 1,0 0-1,0 1 1,1-1-1,-1 0 0,0 0 1,0 1-1,1-1 1,-1 0-1,0 0 1,0 1-1,0-1 0,0 0 1,0 0-1,1 1 1,-1-1-1,0 0 0,0 1 1,0-1-1,0 0 1,0 1-1,0-1 1,0 0-1,0 1 0,0-1 1,0 0-1,0 1 1,0-1-1,0 0 0,-1 1 1,1-1-1,0 0 1,0 0-1,0 1 1,0-1-1,-1 0 0,1 1 1,0-1-1,0 0 1,0 0-1,-1 1 0,1-1 1,0 0-1,0 0 1,-1 0-1,1 1 0,0-1 1,0 0-1,-1 0 1,1 0-1,-1 0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4:05.453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39 151 3112,'0'0'8542,"-3"9"-8316,-3 9-198,0-1 312,0 0 0,2 0 0,0 0 0,-3 25 0,6-17 53,0-20-290,1 1 1,-1-1 0,1 1-1,1-1 1,-1 0-1,1 1 1,-1-1 0,2 1-1,-1-1 1,0 0 0,1 0-1,0 0 1,5 9 0,-1-6 23,-1 1 5,0 0-1,1-1 1,1 0-1,-1 0 1,1-1-1,0 0 1,16 12-1,-16-15 12,0 0 0,0 0-1,1-1 1,-1 0-1,1-1 1,0 0-1,11 3 1,-17-5-116,15 5 288,-12-4-211,-1 1-1,0-1 0,0 0 1,1-1-1,7 1 0,40 4 620,-39-7-553,-1 1 0,1-2 1,-1 1-1,1-2 1,-1 0-1,0 0 0,-1-1 1,14-8-1,-20 10-121,-1 0 0,0-1 0,1 0 0,-1 0 0,-1 0 0,1 0 0,0 0 0,-1-1 0,0 0 0,0 0 0,2-6 1,1-3 134,-1-1 1,5-26 0,-9 35-147,20-79 374,-6 6-194,1 37-157,-15 36-46,-1 0-1,1 0 1,-1 0 0,0 0 0,-1-11-1,0 12-8,1 1-1,-1-1 0,1 1 0,0-1 0,0 0 0,1 1 0,0-1 0,0 1 0,0-1 0,2-4 0,2-17 263,-2 8-3740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4:12.41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 16184,'0'0'3975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4:13.16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95 270 14368,'0'0'9245,"-11"3"-8401,-62 18 1498,73-21-2276,0 0-1,-1 0 1,1 0 0,0 0-1,-1 1 1,1-1 0,0 0-1,-1-1 1,1 1 0,-1 0-1,1 0 1,0 0 0,-1 0-1,1 0 1,0 0 0,-1 0-1,1 0 1,0-1 0,-1 1-1,1 0 1,0 0 0,0 0-1,-1-1 1,1 1 0,0 0-1,0 0 1,-1-1 0,1 1-1,0 0 1,0-1 0,-1 1-1,1 0 1,0-1 0,0 1-1,0 0 1,0-1 0,0 1-1,0 0 1,0-1 0,0 1-1,0 0 1,0-1-1,0 1 1,0 0 0,0-1-1,0 1 1,0-1 0,3-23 406,-2 15-175,34-148 1785,-12 64-6208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4:15.77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17 12552,'0'0'19998,"15"-3"-19821,61-9-150,-40 11-4093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4:24.01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66 224 8936,'0'0'9630,"-1"12"-9187,-10 129 500,9-91-410,-1-1-1,-3 1 1,-19 74-1,22-112-252,2-7-75,-1-1-1,1 0 1,-1 1-1,1-1 0,-4 5 1,2-41 1029,13-83-409,46-216 0,-52 314-723,0-1 0,1 1-1,1 0 1,1 0 0,0 1 0,19-31 0,-22 41-68,-1 2 0,1-1 0,0 0 0,0 1-1,0 0 1,1 0 0,0 0 0,0 0 0,0 1-1,0-1 1,0 1 0,0 1 0,1-1-1,0 1 1,-1 0 0,1 0 0,0 1 0,0 0-1,0 0 1,0 0 0,0 0 0,0 1 0,0 0-1,8 1 1,-8 1-4,-1-1 0,1 1-1,-1 0 1,1 0 0,-1 0 0,0 1-1,0 0 1,0 0 0,0 0-1,5 5 1,3 4 46,0 0-1,12 15 0,-7-3 14,-1 1-1,-1 1 0,-2 0 1,23 56-1,-28-60-34,4 10 36,-2-1-1,-1 2 0,-1-1 0,5 45 1,-11-53-17,-1-1 0,-2 1 0,0-1 0,-1 1 1,-1-1-1,-11 47 0,12-65-48,-1 0 1,1-1-1,-1 1 1,0-1-1,-1 1 0,1-1 1,-1 0-1,0 0 1,0 0-1,0 0 0,0 0 1,-1-1-1,1 1 1,-1-1-1,0 0 0,-5 3 1,3-3 22,0 0 1,0 0 0,-1-1 0,1 0-1,-1 0 1,1-1 0,-1 0 0,0 0-1,1 0 1,-14-1 0,9-1 62,-1 0 0,0-1 1,1 0-1,-1-1 0,1 0 0,0 0 1,0-2-1,0 1 0,1-1 0,-1-1 1,1 0-1,0-1 0,-12-10 0,-40-46 84,62 62-195,0 1 0,0 0 0,-1-1 0,1 1 0,0 0 0,0-1 0,0 1 0,0-1 0,0 1 0,0 0 0,-1-1 0,1 1 0,0-1 0,0 1 0,0 0 0,0-1 0,1 1 0,-1-1 0,0 1 0,0 0 0,0-1 0,0 1 0,0 0 0,0-1 0,1 1 0,-1-1 0,0 1 0,0 0 0,1-1 0,-1 1 0,0 0 0,0 0 0,1-1 0,-1 1 0,0 0 0,1 0 0,-1-1 0,0 1 0,1 0 0,-1 0 0,0 0 0,1 0 0,-1-1 0,1 1 0,17-7 0,-13 6 71,0 1 0,1-1 1,-1 1-1,0 1 0,0-1 0,0 1 0,0 0 0,0 0 1,6 2-1,23 10-2332,-20-8-913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4:28.37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1248 14168,'0'0'4481,"15"-4"-4199,116-34 764,-116 32-757,0 0-1,-1 0 1,0-1 0,0-1 0,-1-1 0,20-15 0,-25 18-132,0-1 1,-1-1 0,0 1 0,0-1-1,-1 0 1,0 0 0,0-1 0,-1 0-1,0 0 1,7-19 0,-11 23-71,0 0 0,0 0 0,0-1 0,-1 1-1,1 0 1,-1-1 0,-1 1 0,1-1 0,-3-8 0,3 12-52,0 0-1,-1 0 1,1 0 0,-1 1 0,0-1 0,0 0 0,1 0-1,-1 1 1,0-1 0,0 1 0,0-1 0,-1 1-1,1-1 1,0 1 0,0 0 0,-1-1 0,1 1-1,-1 0 1,1 0 0,-1 0 0,0 0 0,1 0-1,-1 1 1,0-1 0,0 0 0,0 1 0,1-1-1,-1 1 1,0 0 0,-2-1 0,0 2 4,1 0 1,0 1-1,0-1 0,0 1 0,0-1 1,0 1-1,0 0 0,0 0 1,0 0-1,-4 5 0,2-3 14,-1 1-10,1 0 0,-1 0 0,1 1 0,0-1 0,0 1 0,1 0 0,0 0 0,0 1 0,0-1 0,1 1 0,-4 12 0,6-15-22,-1 0 0,2 0 0,-1 1 0,1-1-1,-1 1 1,1-1 0,0 0 0,1 1 0,-1-1 0,1 1-1,0-1 1,0 0 0,0 1 0,1-1 0,-1 0-1,1 0 1,0 0 0,0 0 0,1-1 0,4 8 0,-2-6 13,4 8 70,2-1 0,16 15 0,-23-23-78,0-1-1,0-1 1,0 1-1,0 0 1,0-1 0,1 0-1,-1 0 1,1 0-1,-1-1 1,1 1-1,0-1 1,7 0-1,-3 1 12,0-2 0,0 0 0,-1 0 0,1 0 0,0-1-1,0 0 1,0-1 0,0 0 0,0-1 0,-1 1 0,0-2 0,1 1 0,-1-1 0,0 0-1,-1-1 1,1 0 0,8-7 0,12-12 71,-2 0 1,-1-2-1,0-1 0,32-48 1,-29 33 21,-2-2 0,33-78 0,-24 32 401,44-177-1,-77 253-399,0-1 0,-1 1 0,-1-16-1,-1 15 3,-5-14 178,6 27-302,0 3 5,0-1-14,0 0 0,0 0 1,-1 0-1,1 0 0,0 0 0,-1 0 1,1 0-1,0 0 0,0 1 1,-1-1-1,1 0 0,0 0 0,0 0 1,-1 0-1,1 1 0,0-1 1,0 0-1,-1 0 0,1 0 0,0 1 1,0-1-1,0 0 0,0 0 1,-1 1-1,1-1 0,0 0 0,0 0 1,0 1-1,0-1 0,0 0 0,0 0 1,0 1-1,-41 132-132,-36 201 1,-17 61-147,71-321 234,9-24-34,-2 0 0,-2-2 0,-39 75 0,54-119 90,-1 1 0,1-1 1,-1 0-1,1-1 0,-1 1 1,0-1-1,-1 1 0,1-1 1,-10 4-1,-2 3 266,15-9-158,0-23 457,2 16-536,0 0-1,1 1 0,0-1 0,0 0 1,0 1-1,1 0 0,-1-1 0,7-7 1,31-37 107,-1 11-47,1 3 1,69-49-1,28-25-22,-110 85-71,119-112 17,-111 101-22,-2-2 0,28-41 0,-8 1 32,-3-3 0,68-152-1,-35 9 5,-75 196-36,-1 0 1,-2-1-1,-1 1 1,-1-1-1,-1 0 1,-3-36-1,1 65-3,0-1 0,0 0 0,0 1 0,0-1 0,0 1 0,0-1 0,0 0 0,0 1 0,-1-1 0,1 1 0,0-1 0,0 1 0,-1-1 0,1 0 0,0 1 0,0-1 0,-1 1 0,1-1 0,-1 1 0,1-1 0,0 1 0,-1 0 0,1-1 0,-1 1 0,1-1 0,-1 1 0,1 0 0,-1 0 0,1-1 0,-2 1 0,1 0 0,0 0 0,0 0 0,-1 0 0,1 0 0,0 1 0,0-1 0,-1 1 0,1-1 0,0 1 0,0-1 0,0 1 0,0-1 0,-2 2 0,-6 5 0,1 0 0,-13 14 0,18-18 0,-12 13-13,2 1-1,0 1 1,0 0-1,2 1 1,0 0-1,2 1 1,-10 27-1,-39 155-184,37-121 135,8-21-174,2 1 0,-4 111 0,14-159 229,1 1 0,0-1 1,1 0-1,1 1 0,0-1 0,1 0 0,1 0 0,0 0 1,0-1-1,1 1 0,1-1 0,0 0 0,0-1 0,2 1 1,8 10-1,-12-17 21,1-1-1,0 0 1,0 1 0,0-2 0,0 1 0,0-1 0,1 0 0,0 0 0,0 0-1,-1-1 1,1 0 0,9 2 0,-5-2 0,0-1 0,-1 0 0,1-1 0,0 0-1,-1 0 1,1-1 0,14-3 0,-4-1 26,-2-1-1,1 0 1,-1-2-1,0 0 1,0-1-1,-1-1 1,25-18-1,-26 17 30,-4 2 45,-1 0 0,12-11 0,-19 16-91,-1 0-1,0 0 1,0 0 0,0 0 0,0-1 0,-1 1 0,1-1 0,-1 1 0,2-10 0,-1 5-22,-1 0 0,0 0 0,-1 0 0,0-1 1,0 1-1,-1 0 0,0 0 0,-3-15 0,3 21 0,-1-1 0,0 1 0,0 0 0,-1-1 0,1 1 0,-1 0 0,0 0 0,0 0 0,0 0 0,0 0 0,0 0 0,-1 0 0,1 1 0,-1-1 0,1 1 0,-1 0 0,0 0 0,0 0 0,0 0 0,0 0 0,-1 1 0,1-1 0,0 1 0,-1 0 0,-4-1 0,4 1 0,0 0 0,0 1 0,1-1 0,-1 1 0,0 0 0,0 0 0,0 0 0,0 0 0,1 1 0,-1-1 0,0 1 0,1 0 0,-1 1 0,0-1 0,1 0 0,-1 1 0,1 0 0,0 0 0,-1 0 0,1 0 0,0 0 0,0 1 0,1 0 0,-1-1 0,0 1 0,1 0 0,0 0 0,0 0 0,0 1 0,-3 5 0,0 0 0,1 0 0,0 1 0,1 0 0,0 0 0,1 0 0,0 0 0,0 0 0,1 1 0,1-1 0,0 12 0,1-9 0,0 0 0,1 0 0,1 0 0,0 0 0,1-1 0,8 21 0,-9-26 0,1 0 0,0 0 0,0-1 0,1 1 0,-1-1 0,1 0 0,1-1 0,-1 1 0,1-1 0,0 0 0,0 0 0,9 5 0,-8-7 0,1 0 0,-1-1 0,0 1 0,1-1 0,0-1 0,-1 1 0,1-1 0,0-1 0,0 1 0,-1-1 0,1-1 0,0 1 0,0-1 0,-1-1 0,1 0 0,-1 0 0,1 0 0,13-7 0,-3 1 0,0-1 0,-1-1 0,0 0 0,-1-2 0,0 0 0,19-19 0,-26 22 0,12-10 0,-1-1 0,-1-1 0,26-38 0,-39 49 0,3-4 0,0 0 0,0 1 0,1 0 0,16-16 0,-24 27 0,1 0 0,-1 0 0,0 0 0,1 0 0,-1 1 0,1-1 0,-1 1 0,1-1 0,0 1 0,0 0 0,0 0 0,0 0 0,0 0 0,0 1 0,0-1 0,0 1 0,0-1 0,0 1 0,0 0 0,0 1 0,0-1 0,0 0 0,0 1 0,0 0 0,0-1 0,0 1 0,-1 0 0,1 1 0,0-1 0,3 2 0,10 7 0,0 1 0,-1 0 0,16 15 0,-39-31 0,-1 0 0,0 1 0,0 0 0,-1 0 0,-15-3 0,-30-12 0,51 18 0,1-1 0,-1 1 0,0 0 0,0 1 0,1-1 0,-1 0 0,0 1 0,0 0 0,0 0 0,0 0 0,0 0 0,1 1 0,-1 0 0,0 0 0,0 0 0,1 0 0,-1 0 0,0 1 0,1-1 0,-1 1 0,1 0 0,0 0 0,0 0 0,-1 1 0,2-1 0,-1 1 0,0 0 0,0-1 0,1 1 0,0 1 0,-1-1 0,1 0 0,0 0 0,1 1 0,-1-1 0,0 1 0,1 0 0,0-1 0,-1 8 0,0-6 0,2 1 0,-1-1 0,0 0 0,1 1 0,0-1 0,0 1 0,1-1 0,0 1 0,0-1 0,0 1 0,0-1 0,1 0 0,0 0 0,0 0 0,0 0 0,1 0 0,3 6 0,-5-9 0,9 12 0,19 24 0,-24-34 0,-1 1 0,0-1 0,1-1 0,0 1 0,0-1 0,0 1 0,0-2 0,11 6 0,3-2 0,2 0 0,-1-2 0,1 0 0,0-1 0,-1-1 0,1-1 0,0-1 0,0-1 0,0 0 0,0-2 0,0-1 0,-1 0 0,1-1 0,-1-1 0,-1-1 0,1-1 0,-1-1 0,-1-1 0,1 0 0,19-16 0,-12 6 0,-1-1 0,-2-1 0,0-1 0,-1-1 0,-2-1 0,0-1 0,-2-1 0,0-1 0,-2 0 0,15-38 0,51-161 0,-74 196 0,0-1 0,-2-1 0,-2 1 0,-1-1 0,-1-43 0,-5 44 0,2 31 0,1-1 0,0 0 0,0 0 0,-1 0 0,1 1 0,-1-1 0,0 0 0,1 1 0,-1-1 0,0 0 0,0 1 0,0-1 0,0 1 0,-2-2 0,3 3 0,-1-1 0,1 1 0,-1 0 0,0 0 0,1 0 0,-1 0 0,0 0 0,1 0 0,-1 0 0,1 1 0,-1-1 0,0 0 0,1 0 0,-1 0 0,1 1 0,-1-1 0,1 0 0,-1 0 0,1 1 0,-1-1 0,1 1 0,-1-1 0,1 0 0,-1 1 0,1-1 0,-1 1 0,1-1 0,0 1 0,-1 0 0,-12 19 0,12-18 0,-17 28 0,1 2 0,2 0 0,1 1 0,-14 52 0,-22 162 0,46-210 0,1-1 0,2 1 0,1 0 0,10 68 0,-7-93 0,0 1 0,1-1 0,1 0 0,0 0 0,0-1 0,14 21 0,-18-30 0,0-1 0,0 0 0,0 1 0,0-1 0,0 0 0,0 0 0,1 0 0,-1 0 0,0 0 0,1 0 0,-1 0 0,1 0 0,-1-1 0,1 1 0,-1 0 0,1-1 0,-1 1 0,1-1 0,1 0 0,0 1 0,1-1 0,-1-1 0,0 1 0,1 0 0,-1-1 0,0 1 0,1-1 0,5-2 0,3-3 0,-1 0 0,1 0 0,17-14 0,-15 9 0,1-1 0,-2-1 0,0 0 0,20-25 0,38-67 0,-30 42 0,-13 34 0,-30 33 0,0 0 0,1 0 0,-1 1 0,1-1 0,0 0 0,0 1 0,-1 7 0,-2 10 0,1-11 0,-5 18 0,1 0 0,-7 58 0,13-79 0,1-1 0,0 0 0,0 1 0,1-1 0,0 1 0,0-1 0,0 0 0,1 0 0,0 1 0,1-1 0,0-1 0,0 1 0,0 0 0,1-1 0,0 1 0,0-1 0,8 9 0,-7-11 0,0 0 0,0 0 0,1-1 0,-1 1 0,1-1 0,0-1 0,0 1 0,0-1 0,0 0 0,0 0 0,1-1 0,-1 0 0,0 0 0,1 0 0,-1-1 0,1 0 0,-1 0 0,1 0 0,10-3 0,-2-2 0,0-1 0,0 0 0,-1-1 0,0 0 0,24-17 0,-30 18 0,0 0 0,-1 0 0,1-1 0,-1 0 0,-1 0 0,1-1 0,-1 0 0,-1 0 0,0-1 0,7-13 0,-11 18 0,-5 7 0,-5 9 0,5-4 0,0 1 0,0 0 0,0 0 0,1 0 0,1 0 0,0 0 0,-2 13 0,3-17 0,1 1 0,0 0 0,0-1 0,0 1 0,1 0 0,0-1 0,0 1 0,0-1 0,0 0 0,1 1 0,0-1 0,0 0 0,6 9 0,-7-13 0,0 1 0,0-1 0,0 0 0,0 0 0,1 0 0,-1 0 0,0 0 0,1 0 0,-1 0 0,1-1 0,-1 1 0,1 0 0,-1-1 0,1 1 0,-1-1 0,1 1 0,0-1 0,-1 0 0,1 0 0,0 0 0,-1 0 0,1 0 0,2 0 0,-2 0 0,0-1 0,1 1 0,-1-1 0,0 1 0,0-1 0,1 0 0,-1 0 0,0 0 0,0 0 0,0 0 0,0-1 0,0 1 0,-1 0 0,1-1 0,3-3 0,-2 0 0,0 0 0,-1 0 0,1 0 0,-1-1 0,0 1 0,0-1 0,-1 0 0,0 1 0,0-1 0,0 0 0,0-10 0,-1-7 0,-6-36 0,5 48 0,-1 3 0,1 1 0,-2-1 0,1 1 0,-1 0 0,0 0 0,-1 0 0,0 0 0,0 0 0,0 1 0,-1-1 0,0 1 0,0 0 0,-1 1 0,1 0 0,-1-1 0,0 2 0,-1-1 0,-6-3 0,-8 7 0,40-1 0,0 0 0,0-1 0,-1 0 0,20-8 0,-16 5 0,0 1 0,32-4 0,-46 9 0,0-1 0,0 2 0,0-1 0,0 1 0,0 0 0,0 1 0,0 0 0,0 0 0,0 0 0,12 7 0,-15-7 0,0 1 0,1 0 0,-2 0 0,1 0 0,0 1 0,5 4 0,-8-6 0,-1 1 0,1-1 0,0 1 0,-1-1 0,0 1 0,1-1 0,-1 1 0,0 0 0,0 0 0,-1-1 0,1 1 0,-1 0 0,1 0 0,-1 5 0,0 2 0,-1 0 0,0 0 0,-4 14 0,-2 26 0,7-50 0,0 0 0,0 0 0,0 0 0,0 0 0,0 0 0,0 0 0,0 0 0,0 0 0,0 0 0,0 0 0,0 0 0,0 1 0,0-1 0,0 0 0,0 0 0,0 0 0,0 0 0,0 0 0,0 0 0,0 0 0,0 0 0,0 0 0,0 0 0,1 0 0,-1 0 0,0 0 0,0 1 0,0-1 0,0 0 0,0 0 0,0 0 0,0 0 0,0 0 0,0 0 0,0 0 0,0 0 0,0 0 0,0 0 0,0 0 0,1 0 0,-1 0 0,0 0 0,0 0 0,0 0 0,0 0 0,0 0 0,0 0 0,0 0 0,0 0 0,0 0 0,0 0 0,0 0 0,1 0 0,-1 0 0,0 0 0,0 0 0,0 0 0,0 0 0,0 0 0,0 0 0,0 0 0,0-1 0,0 1 0,0 0 0,0 0 0,0 0 0,0 0 0,0 0 0,8-8 0,7-14 0,2-3 0,26-37 0,-38 55 0,0 1 0,1 0 0,0 0 0,0 1 0,0-1 0,15-7 0,1-1 0,-18 10 0,1 1 0,-1 0 0,1 0 0,0 1 0,0-1 0,0 1 0,1 0 0,-1 0 0,0 1 0,9-2 0,-9 4 0,0 1 0,-1-1 0,1 1 0,-1 0 0,1 1 0,-1-1 0,1 1 0,-1 0 0,0 0 0,-1 0 0,1 0 0,4 5 0,1 3 0,0 1 0,0 1 0,8 16 0,-11-18 0,0 0 0,1-1 0,1 0 0,-1 0 0,12 10 0,-10-12 0,-1 1 0,13 14 0,-21-22 0,0-1 0,0 0 0,0 1 0,0-1 0,0 1 0,-1-1 0,1 0 0,0 1 0,0-1 0,0 0 0,0 1 0,0-1 0,-1 0 0,1 1 0,0-1 0,0 0 0,-1 0 0,1 1 0,0-1 0,0 0 0,-1 0 0,1 1 0,0-1 0,-1 0 0,1 0 0,0 0 0,-1 0 0,1 1 0,-1-1 0,1 0 0,0 0 0,-1 0 0,1 0 0,0 0 0,-1 0 0,1 0 0,-1 0 0,1 0 0,-1 0 0,-18 3 0,-33-6 921,26 0-4671,23 2 2644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4:28.61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75 18895,'0'0'2800,"63"-40"-2328,-35 28-344,-4 0 8,-4 6-128,-2 2 8,-5 4-24,-7 0 8,-2 0-64,-4 4 16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4:28.88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0 130 15176,'0'0'609,"20"-6"40,253-58 1711,135 21 61,-201 26-925,-206 17-1484,28 0 382,-28 0-387,-1 0 0,0 0 0,1 0 1,-1 0-1,0 0 0,0 0 0,1 0 0,-1 1 0,0-1 1,1 0-1,-1 0 0,0 0 0,0 0 0,1 0 0,-1 1 1,0-1-1,0 0 0,1 0 0,-1 1 0,0-1 0,0 0 1,0 0-1,0 1 0,1-1 0,-1 0 0,0 0 0,0 1 1,0 0 0,0 0 0,0 0 0,-1-1 0,1 1 0,0 0 1,-1 0-1,1-1 0,-1 1 0,1 0 0,0-1 1,-1 1-1,0 0 0,1-1 0,-1 1 0,1-1 0,-2 2 1,-12 9-2881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4:32.36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1 639 8936,'0'0'9201,"11"-8"-8675,21-16-19,-2-3 0,0 0-1,33-40 1,14-47 964,-16 22-266,9-4 494,-49 50-161,-18 35-1252,-2 6 254,-2 7 1223,-19 44-1229,13-32-390,1 0 0,0 1 0,-5 18 0,10-27-104,0-1 0,1 1 0,-1-1 0,1 1 0,0-1 0,0 1 0,1-1 0,0 1 1,0-1-1,0 0 0,1 1 0,-1-1 0,4 7 0,-2-5 7,1 0 0,0 0 0,0-1-1,0 1 1,1-1 0,0 0 0,0 0 0,1-1 0,-1 1-1,1-1 1,0 0 0,1-1 0,-1 1 0,1-1 0,0-1-1,0 1 1,0-1 0,0 0 0,1-1 0,-1 0 0,1 0 0,0-1-1,0 0 1,-1 0 0,1 0 0,0-1 0,0 0 0,0-1-1,-1 0 1,12-3 0,3-1 20,0-1 1,-1-1-1,23-12 0,-35 15-48,1-2 1,-1 1-1,0-2 1,-1 1-1,1-1 1,-1 0-1,0-1 1,11-14-1,9-18-19,-2-1 0,-1 0 0,27-66 0,-12 24 0,-40 82 0,0 1 0,0-1 0,1 1 0,-1-1 0,0 0 0,1 1 0,-1-1 0,0 1 0,1-1 0,-1 1 0,0-1 0,1 1 0,-1 0 0,1-1 0,-1 1 0,1 0 0,-1-1 0,1 1 0,0 0 0,-1-1 0,1 1 0,-1 0 0,1 0 0,0 0 0,-1 0 0,1-1 0,-1 1 0,1 0 0,1 0 0,-1 1 0,0-1 0,1 1 0,-1 0 0,0-1 0,0 1 0,0 0 0,1-1 0,-1 1 0,0 0 0,0 0 0,0 0 0,1 2 0,2 2 0,0 1 0,-1-1 0,0 1 0,0-1 0,3 8 0,8 28 0,16 71 0,-28-98 0,0-1 0,-1 1 0,0 0 0,-1 0 0,0 0 0,-1 0 0,-1-1 0,0 1 0,-7 20 0,9-34 0,0 1 0,-1 0 0,1 0 0,0 0 0,-1 0 0,1-1 0,-1 1 0,1 0 0,-1 0 0,0-1 0,1 1 0,-1 0 0,0-1 0,1 1 0,-1-1 0,0 1 0,0-1 0,0 1 0,1-1 0,-1 1 0,0-1 0,0 0 0,0 0 0,-1 1 0,0-1 0,-1 0 0,0 0 0,1 0 0,-1 0 0,1 0 0,-1-1 0,1 1 0,-5-2 0,-2-2 0,0 0 0,0 0 0,-13-9 0,15 9 0,0 0 0,0 0 0,0-1 0,1 0 0,-10-10 0,27 15 0,20 13 0,-24-10 0,1 1 0,0-2 0,0 1 0,0-1 0,9 2 0,226 15 0,-236-19 0,0 0 0,0-1 0,0 0 0,0 0 0,0-1 0,0 0 0,0 0 0,0 0 0,-1-1 0,1 0 0,-1 0 0,7-5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4:32.62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53 18191,'0'0'3880,"105"-52"-3872,-51 52 0,5 10-72,-7 2 8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4:37.64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297 701 9848,'0'0'9198,"-12"-6"-8581,-42-15 31,50 20-539,0 0-1,0 0 0,-1 0 1,1 1-1,0-1 0,0 1 1,0 0-1,-1 0 0,1 1 1,0-1-1,0 1 1,-7 2-1,0 1 205,1 1 0,0 0 1,-10 7-1,3-3 107,6-3-117,2 0 0,-1 0 1,-16 13-1,22-15-188,1 0 0,-1 0-1,0 1 1,1-1 0,0 1 0,0 0 0,0 0-1,1 0 1,-4 9 0,4-7-11,0 1 0,0-1 0,0 0 0,1 1 1,0-1-1,1 1 0,0 0 0,0-1 0,0 1 0,1-1 0,0 1 0,3 8 1,-2-11-57,-1 0 0,1-1 1,1 1-1,-1-1 0,1 1 1,0-1-1,0 0 0,0 0 1,0 0-1,1 0 0,-1-1 1,1 1-1,0-1 0,0 0 0,0 0 1,1-1-1,-1 1 0,10 3 1,-9-4-3,1 0 0,0 0 0,0 0 0,0-1 0,0 0 1,0 0-1,0 0 0,0-1 0,1 0 0,-1 0 0,0-1 0,0 1 1,8-3-1,-7 1 6,-1-1 1,1 0 0,0 0 0,-1-1 0,0 1 0,0-1 0,0 0-1,0-1 1,-1 0 0,0 0 0,7-8 0,-2 1 43,-2 0 1,1-1-1,-2 0 1,0-1-1,0 1 0,-1-1 1,-1-1-1,-1 1 1,0-1-1,0 1 1,2-27-1,1 4 1640,-8 138-1643,-6-1 1,-3 0-1,-5 0 0,-4-2 1,-57 171-1,63-236-93,-18 36 0,26-58 0,-1-1 0,0 0 0,0 0 0,-2-1 0,1 0 0,-1 0 0,-11 9 0,18-17 0,0 0 0,0 0 0,0 0 0,0 0 0,-1 0 0,1-1 0,0 1 0,-1 0 0,1-1 0,0 1 0,-1-1 0,1 1 0,-1-1 0,1 0 0,0 0 0,-1 0 0,1 1 0,-1-1 0,1-1 0,-1 1 0,1 0 0,-1 0 0,1 0 0,-1-1 0,1 1 0,0-1 0,-1 1 0,1-1 0,0 0 0,-1 1 0,1-1 0,0 0 0,-1-1 0,0 0 0,0 0 0,0 0 0,0 0 0,1-1 0,-1 1 0,1-1 0,0 1 0,0-1 0,-1 1 0,2-1 0,-1 0 0,0 1 0,0-1 0,1 0 0,0 0 0,-1-4 0,2-5 0,0 1 0,1-1 0,0 1 0,1-1 0,0 1 0,9-20 0,3-1 0,19-30 0,-16 34 0,0 2 0,2 0 0,46-47 0,83-58 0,-34 32 0,-105 90 0,132-132 0,-125 121 0,-1 0 0,-1 0 0,-1-2 0,-1 0 0,18-40 0,-27 51 0,0-1 0,-1 1 0,-1 0 0,0-1 0,0 1 0,-1-1 0,0 0 0,-1 0 0,-1 1 0,0-1 0,0 0 0,-1 1 0,-1-1 0,0 1 0,0 0 0,-7-13 0,9 20 0,-1 0 0,1-1 0,0 1 0,0 0 0,0-1 0,1 1 0,-1-1 0,1 1 0,0-7 0,0 11 0,0-1 0,0 1 0,0-1 0,0 1 0,0-1 0,0 1 0,0-1 0,0 1 0,0-1 0,0 1 0,0-1 0,0 1 0,0 0 0,1-1 0,-1 1 0,0-1 0,0 1 0,0-1 0,1 1 0,-1-1 0,0 1 0,1 0 0,-1-1 0,0 1 0,1 0 0,-1-1 0,0 1 0,1 0 0,-1-1 0,1 1 0,-1 0 0,0 0 0,1 0 0,-1-1 0,1 1 0,-1 0 0,1 0 0,-1 0 0,1 0 0,-1 0 0,1 0 0,-1 0 0,1 0 0,-1 0 0,1 0 0,-1 0 0,1 0 0,-1 0 0,1 0 0,-1 1 0,1-1 0,-1 0 0,0 0 0,1 0 0,-1 1 0,1-1 0,-1 0 0,0 1 0,1-1 0,-1 0 0,0 1 0,1-1 0,-1 0 0,0 1 0,1-1 0,-1 1 0,5 5 0,-1 1 0,0-1 0,-1 1 0,1 0 0,-1 0 0,-1 0 0,1 0 0,-1 0 0,2 14 0,-1 6 0,0 39 0,-1 0 0,-1-55 0,0 8 0,1-1 0,1 1 0,0-1 0,1 0 0,1 0 0,10 24 0,-13-39 0,0 0 0,0 0 0,0 0 0,0 0 0,0-1 0,1 1 0,-1-1 0,1 0 0,-1 0 0,1 0 0,0 0 0,0 0 0,0 0 0,0-1 0,0 1 0,1-1 0,-1 0 0,0 0 0,0 0 0,1 0 0,-1-1 0,1 0 0,-1 1 0,1-1 0,-1 0 0,0-1 0,1 1 0,-1 0 0,5-2 0,8-2 0,-1 0 0,1-1 0,-1 0 0,27-15 0,-21 8 0,-1-1 0,0-1 0,28-26 0,-25 20 0,41-27 0,-18 15 0,-37 24 0,0 1 0,1 0 0,0 1 0,0 0 0,1 1 0,0-1 0,-1 2 0,22-6 0,-21 8 0,0 1 0,-1 0 0,1 1 0,0 0 0,0 0 0,0 2 0,0-1 0,14 5 0,-5 0 0,-1 1 0,0 1 0,27 16 0,-22-10 0,-32-31 0,-24-26 0,27 33 0,-1 2 0,-1-1 0,0 0 0,0 1 0,0 1 0,-1-1 0,0 1 0,0 0 0,-1 1 0,-16-9 0,23 13 0,-1 1 0,0-1 0,0 1 0,-1 0 0,1 0 0,0 1 0,0-1 0,0 1 0,-1-1 0,1 1 0,0 0 0,0 0 0,-1 0 0,1 1 0,0-1 0,0 1 0,-1 0 0,1 0 0,0 0 0,0 0 0,0 0 0,0 1 0,0-1 0,1 1 0,-1 0 0,0 0 0,1 0 0,-1 0 0,1 0 0,0 1 0,-3 2 0,-2 4 0,0 0 0,1 0 0,0 1 0,0-1 0,1 1 0,0 1 0,1-1 0,0 1 0,1-1 0,0 1 0,1 0 0,0 0 0,0 0 0,1 13 0,0-15 0,1 1 0,1-1 0,0 0 0,0 0 0,0 1 0,1-1 0,1 0 0,-1 0 0,1-1 0,1 1 0,0 0 0,0-1 0,1 0 0,0 0 0,0-1 0,0 1 0,11 10 0,-14-16 0,0-1 0,0 1 0,1 0 0,-1-1 0,0 1 0,0-1 0,1 0 0,-1 0 0,1 0 0,-1 0 0,1 0 0,0-1 0,-1 1 0,1-1 0,0 1 0,-1-1 0,4 0 0,-2-1 0,0 1 0,0-1 0,0 0 0,0-1 0,0 1 0,-1-1 0,1 1 0,0-1 0,-1 0 0,5-4 0,2-2 0,0 0 0,-1-1 0,-1 0 0,0-1 0,0 1 0,9-16 0,-13 17 0,0-1 0,0 1 0,-1-1 0,0 0 0,0 0 0,-1 0 0,2-16 0,2-10 0,-4 22 0,-1 10 0,0 10 0,-1-5 0,3 9 0,0 0 0,0-1 0,1 1 0,0-1 0,9 16 0,-10-21 0,1 0 0,-1 0 0,1 0 0,-1 0 0,1 0 0,1-1 0,-1 0 0,1 0 0,0 0 0,-1 0 0,2-1 0,-1 0 0,7 4 0,-3-4 0,0 0 0,0 0 0,0-1 0,0 0 0,0-1 0,1 0 0,17 0 0,2-3 0,1-2 0,-1-1 0,0-1 0,37-13 0,-17 3 0,0-3 0,-1-1 0,75-45 0,-123 65 0,0 0 0,-1 0 0,1 0 0,0 0 0,-1 0 0,1 0 0,0 0 0,-1 0 0,1 0 0,0 0 0,-1 0 0,1 0 0,0 0 0,-1 0 0,1 0 0,0-1 0,-1 1 0,1 0 0,0 0 0,-1 0 0,1 0 0,0-1 0,0 1 0,-1 0 0,1 0 0,0-1 0,0 1 0,-1 0 0,1 0 0,0-1 0,0 1 0,0 0 0,0-1 0,0 1 0,-1 0 0,1-1 0,0 1 0,0 0 0,0-1 0,0 1 0,0 0 0,0-1 0,0 1 0,0 0 0,0-1 0,0 1 0,0 0 0,0-1 0,0 1 0,1 0 0,-1-1 0,0 1 0,0 0 0,0-1 0,0 1 0,0 0 0,1-1 0,-1 1 0,1-1 0,-17 5 0,0 0 0,0 1 0,0 1 0,1 0 0,0 1 0,1 1 0,-1 0 0,1 1 0,1 0 0,0 1 0,0 1 0,1 0 0,-12 14 0,15-13 0,0-2 0,0 2 0,1-1 0,0 1 0,-6 14 0,12-21 0,0 1 0,0-1 0,1 0 0,0 1 0,0-1 0,0 1 0,1-1 0,0 1 0,0-1 0,0 1 0,0-1 0,1 1 0,0-1 0,2 7 0,-1-7 0,0 0 0,0-1 0,0 1 0,0 0 0,1-1 0,-1 1 0,1-1 0,1 0 0,-1 0 0,0 0 0,1 0 0,0-1 0,0 0 0,0 1 0,0-1 0,1-1 0,-1 1 0,1-1 0,-1 1 0,1-1 0,0-1 0,0 1 0,0-1 0,0 1 0,0-2 0,0 1 0,1 0 0,-1-1 0,0 0 0,0 0 0,0-1 0,0 1 0,1-1 0,-1 0 0,0-1 0,0 1 0,6-4 0,-2 1 0,0 0 0,0-1 0,0 0 0,-1 0 0,0-1 0,0 0 0,0-1 0,-1 0 0,0 0 0,0-1 0,-1 1 0,0-1 0,0-1 0,-1 1 0,0-1 0,5-12 0,2-16 0,-2-1 0,-2 0 0,-1 0 0,-2-1 0,0-40 0,-11-199 0,4 236 0,1 33 0,1-20 0,-2 1 0,-1-1 0,-2 1 0,-13-50 0,13 61 0,5 15 0,0 0 0,0 1 0,-1-1 0,1 0 0,0 0 0,-1 1 0,1-1 0,-1 0 0,0 1 0,1-1 0,-1 1 0,0-1 0,0 1 0,0-1 0,0 1 0,0-1 0,0 1 0,-1 0 0,1 0 0,0-1 0,-1 1 0,1 0 0,-3-1 0,3 2 0,1 0 0,-1 1 0,1-1 0,-1 0 0,0 0 0,1 0 0,-1 1 0,1-1 0,-1 0 0,1 1 0,-1-1 0,1 0 0,-1 1 0,1-1 0,-1 1 0,1-1 0,-1 1 0,1-1 0,0 1 0,-1-1 0,1 1 0,0-1 0,0 1 0,-1-1 0,1 1 0,0-1 0,0 1 0,0 0 0,0-1 0,-1 2 0,1 0 0,-8 15 0,1 0 0,0 1 0,2-1 0,-5 28 0,-5 74 0,9-55 0,3-24 0,2 1 0,1 0 0,2 0 0,2 0 0,2-1 0,1 0 0,24 73 0,-28-105 0,1 0 0,-1 0 0,1 0 0,0-1 0,1 0 0,0 1 0,0-2 0,0 1 0,1 0 0,13 10 0,-15-13 0,1-1 0,0 0 0,-1 0 0,1 0 0,1-1 0,-1 1 0,0-1 0,0 0 0,1-1 0,-1 1 0,1-1 0,0 0 0,-1-1 0,1 1 0,0-1 0,-1-1 0,9 0 0,-2 0 0,0-1 0,0 0 0,-1-1 0,1-1 0,-1 1 0,0-2 0,0 0 0,0 0 0,19-13 0,-20 11 0,0 0 0,-1 0 0,1 0 0,-1-1 0,0 0 0,-1-1 0,0 0 0,8-10 0,-1-5 0,16-32 0,-27 46 0,0 0 0,0 0 0,-1 0 0,0 0 0,-1-1 0,2-16 0,2-19 0,-7 45 0,-1 5 0,-2 12 0,3-14 0,-24 70 0,17-51 0,0-1 0,2 1 0,0 0 0,-3 29 0,6-18 0,0-17 0,1 0 0,1 0 0,1-1 0,0 1 0,0 0 0,2 0 0,5 24 0,-7-38 0,0 0 0,1 0 0,-1 1 0,1-1 0,0 0 0,-1 0 0,1 0 0,0 0 0,-1 0 0,1 0 0,0 0 0,0 0 0,0 0 0,0 0 0,0 0 0,0 0 0,0-1 0,0 1 0,1 0 0,-1-1 0,0 1 0,0-1 0,0 1 0,1-1 0,-1 0 0,0 1 0,1-1 0,-1 0 0,0 0 0,1 0 0,-1 0 0,0 0 0,1 0 0,-1-1 0,0 1 0,0 0 0,1-1 0,-1 1 0,0 0 0,0-1 0,1 0 0,0 0 0,4-2 0,0-1 0,0 1 0,0-1 0,0 0 0,-1-1 0,8-7 0,7-11 0,-1 0 0,-1-2 0,-1 0 0,-1-1 0,-2 0 0,0-2 0,15-45 0,-26 55 0,-3 15 0,0 0 0,0 1 0,0-1 0,1 0 0,0 0 0,-1 1 0,1-1 0,0 0 0,2-3 0,-4 7 0,0 0 0,0 0 0,0 1 0,0-1 0,0 0 0,1 1 0,-1-1 0,0 1 0,1-1 0,-1 1 0,1-1 0,0 1 0,-1-1 0,1 1 0,0 2 0,-2 35 0,2-16 0,-4 77 0,5-87 0,0 0 0,0 0 0,1 0 0,1 0 0,7 21 0,-9-31 0,1 0 0,-1 0 0,0 0 0,1-1 0,-1 1 0,1-1 0,0 1 0,0-1 0,0 0 0,0 0 0,0 0 0,1 0 0,-1 0 0,1 0 0,-1 0 0,1-1 0,-1 1 0,1-1 0,0 0 0,0 0 0,0 0 0,0 0 0,0-1 0,0 1 0,0-1 0,0 1 0,0-1 0,0 0 0,0 0 0,0-1 0,0 1 0,0 0 0,0-1 0,0 0 0,0 0 0,0 0 0,-1 0 0,1 0 0,4-3 0,6-4 0,1 0 0,-1-1 0,-1 0 0,0-1 0,0-1 0,-1 0 0,-1 0 0,1-1 0,-2 0 0,0-1 0,0 0 0,-1-1 0,12-28 0,36-74 0,-56 115 0,0 0 0,1-1 0,-1 1 0,1 0 0,-1 0 0,1 0 0,-1-1 0,1 1 0,0 0 0,0 0 0,-1 0 0,1 0 0,0 0 0,0 0 0,0 0 0,0 1 0,0-1 0,0 0 0,0 0 0,0 1 0,1-1 0,-1 1 0,0-1 0,0 1 0,0 0 0,1-1 0,-1 1 0,0 0 0,1 0 0,-1 0 0,0-1 0,0 2 0,1-1 0,-1 0 0,0 0 0,1 0 0,-1 1 0,0-1 0,0 0 0,1 1 0,-1-1 0,0 1 0,2 1 0,5 3 0,0 1 0,0 0 0,-1 1 0,0 0 0,6 8 0,6 4 0,-2-2 0,12 13 0,-28-29 0,0 0 0,0 0 0,1 0 0,-1 0 0,0 0 0,1 0 0,-1-1 0,1 1 0,-1 0 0,1-1 0,-1 1 0,1-1 0,-1 1 0,1-1 0,0 0 0,-1 0 0,1 0 0,3 0 0,-5 0 0,1-1 0,0 1 0,-1-1 0,1 1 0,-1-1 0,1 1 0,-1-1 0,1 1 0,-1-1 0,1 1 0,-1-1 0,1 1 0,-1-1 0,0 0 0,1 1 0,-1-1 0,0 0 0,1 1 0,-1-1 0,0 0 0,0 0 0,0 1 0,0-1 0,0 0 0,0 0 0,0 1 0,0-1 0,0-1 0,-4-22 0,-1 13 0,0-1 0,-1 1 0,0 0 0,0 1 0,-2 0 0,1 0 0,-1 0 0,0 1 0,-19-16 0,25 24 0,-1 0 0,1-1 0,-1 1 0,0 0 0,1 0 0,-1 1 0,0-1 0,0 0 0,1 1 0,-1 0 0,0 0 0,0 0 0,0 0 0,0 0 0,1 0 0,-1 1 0,0-1 0,0 1 0,1 0 0,-1 0 0,-2 1 0,-4 2 0,0-1 0,1 1 0,0 1 0,0-1 0,-8 8 0,8-5 0,1 0 0,0 1 0,0 0 0,1 0 0,0 0 0,0 1 0,1 0 0,0 0 0,-3 11 0,1-2 0,0 2 0,1-1 0,-5 35 0,9-41 0,0 1 0,2-1 0,-1 1 0,2-1 0,2 16 0,-2-23 0,0 0 0,0 0 0,1 0 0,0 0 0,0 0 0,1 0 0,0-1 0,0 1 0,0-1 0,1 0 0,-1 0 0,1 0 0,7 6 0,-10-9 0,1 0 0,0-1 0,0 1 0,0-1 0,0 0 0,0 0 0,0 0 0,0 0 0,1 0 0,-1 0 0,0 0 0,0-1 0,1 1 0,-1-1 0,0 0 0,1 0 0,-1 1 0,4-2 0,-2 1 0,-1-1 0,1 0 0,-1 0 0,1-1 0,-1 1 0,1-1 0,-1 0 0,0 1 0,0-1 0,5-5 0,1-1 0,-1 0 0,0 0 0,0-1 0,-1 0 0,-1-1 0,8-13 0,-4 4 0,-1-1 0,-1 0 0,-1 0 0,-1 0 0,-1-1 0,-1 0 0,2-24 0,-4 41 0,-2 3 0,0 1 0,0 0 0,1 0 0,-1 0 0,0-1 0,0 1 0,0 0 0,1-1 0,-1 1 0,0 0 0,0 0 0,0-1 0,0 1 0,0 0 0,0-1 0,1 1 0,-1 0 0,0-1 0,0 1 0,0 0 0,0-1 0,0 1 0,0 0 0,-1-1 0,1 1 0,0 0 0,0-1 0,0 1 0,0 0 0,0 0 0,0-1 0,0 1 0,-1 0 0,1-1 0,0 1 0,0 0 0,0 22 0,4 22 0,-1-14 0,9 46 0,-10-68 0,0 0 0,1 0 0,0 0 0,0-1 0,1 1 0,-1-1 0,2 0 0,-1 0 0,1 0 0,8 8 0,-10-12 0,0-1 0,0 0 0,1 0 0,-1 0 0,1-1 0,-1 1 0,1-1 0,-1 1 0,1-1 0,0-1 0,0 1 0,0 0 0,-1-1 0,1 0 0,0 0 0,0 0 0,0 0 0,0-1 0,6-1 0,-1 1 0,1-2 0,-1 0 0,1 0 0,-1 0 0,0-1 0,14-9 0,6-6 0,-2-2 0,0-1 0,-2-1 0,0 0 0,-2-2 0,27-37 0,-20 19 0,-2-2 0,-2 0 0,29-73 0,-40 82 0,-1-1 0,-2 0 0,-2-1 0,-1 0 0,6-75 0,-14 91 0,1-77 0,-3 89 0,0 0 0,0 0 0,-1 0 0,-1 1 0,1-1 0,-2 0 0,-6-13 0,9 20 0,0 1 0,0 0 0,0 0 0,-1 0 0,1 0 0,-1 0 0,1 0 0,-1 0 0,0 1 0,0-1 0,0 1 0,0-1 0,0 1 0,0 0 0,0-1 0,0 1 0,0 0 0,-1 0 0,1 1 0,0-1 0,-4 0 0,3 1 0,0 0 0,0 0 0,0 1 0,0-1 0,1 1 0,-1 0 0,0-1 0,0 2 0,0-1 0,1 0 0,-1 0 0,0 1 0,1-1 0,-1 1 0,1 0 0,0 0 0,-4 4 0,-9 9 0,1 1 0,0 1 0,1 0 0,1 1 0,1 0 0,1 1 0,0 1 0,1-1 0,1 1 0,1 1 0,-6 29 0,1 2 0,-9 82 0,19-105 0,1 1 0,2 0 0,0 0 0,8 39 0,-8-64 0,6 34 0,2 0 0,22 64 0,-26-92 0,0 0 0,0 0 0,1-1 0,0 0 0,1-1 0,0 1 0,0-1 0,1 0 0,0-1 0,1 0 0,0 0 0,0-1 0,18 11 0,-15-12 0,-8-2 0,1-1 0,0-1 0,0 1 0,0-1 0,1 0 0,-1 0 0,0 0 0,1-1 0,-1 0 0,7 1 0,2 1 0,-12-2 0,-1-1 0,1 1 0,-1-1 0,1 1 0,-1-1 0,1 0 0,-1 0 0,1 0 0,-1 1 0,1-1 0,0-1 0,-1 1 0,1 0 0,-1 0 0,1 0 0,-1-1 0,1 1 0,1-2 0,-3 2 0,-1-1 0,1 1 0,0 0 0,-1-1 0,1 1 0,-1 0 0,1-1 0,-1 1 0,1 0 0,-1-1 0,1 1 0,-1 0 0,1 0 0,-1 0 0,1-1 0,-1 1 0,1 0 0,-1 0 0,1 0 0,-1 0 0,0 0 0,0 0 0,-20 4-338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4:07.832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1 534 4008,'0'0'5970,"4"-11"-5662,12-32-32,-10 25 294,-1 0-1,4-22 0,-7 31-474,5-41 627,-5 31-287,1 0 1,9-31 0,-6 29-149,12-28 286,-13 42-492,-1 0 0,1 0 0,1 0 0,-1 1 0,1 0 0,0 0 1,11-8-1,18-18 137,-24 22-124,-1 1-1,1 0 1,1 1 0,0 0 0,13-6-1,13-9 142,-35 21-217,1 0-1,0 0 1,0 0-1,0 1 0,0 0 1,0 0-1,0 0 1,1 0-1,-1 0 1,0 1-1,6 0 1,0 0 22,-1 1 0,1 0 1,17 5-1,-18-3-33,0 1 0,0-1 0,-1 2 1,0-1-1,0 1 0,0 0 0,0 1 1,-1 0-1,0 0 0,0 0 0,11 15 0,-16-17 0,0 0-1,0 1 1,0-1-1,0 1 0,-1-1 1,0 1-1,0 0 1,0 0-1,0-1 0,-1 1 1,0 0-1,0 0 0,-1 9 1,0-7 1,1 0-1,0 0 1,0-1 0,1 1 0,0 0 0,2 7-1,-1-7-5,-1 1-1,0-1 1,0 0-1,-1 1 0,0 12 1,1 18 15,8 45-871,-2 92 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4:38.57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74 189 7736,'0'0'6037,"7"-9"-5546,-2 2-343,0 0 79,-1 1 1,1-1-1,-1 0 1,0 0-1,-1 0 0,1-1 1,-2 1-1,1-1 1,1-10-1,-1 4 880,1-16 1585,-4 30-2554,0-1-1,0 0 1,0 0-1,-1 0 0,1 0 1,0 0-1,0 0 0,0 0 1,-1 1-1,1-1 0,0 0 1,-1 0-1,1 0 0,-1 0 1,1 1-1,-1-1 0,1 0 1,-1 1-1,0-1 1,1 0-1,-1 1 0,0-1 1,1 1-1,-1-1 0,-2 0 1,1 1 2,0 0 1,0 0 0,0 1-1,0-1 1,0 1 0,0 0-1,0-1 1,0 1 0,0 0-1,0 0 1,0 0 0,0 0-1,-2 3 1,2-3-50,-8 5 247,0 1 1,0 1-1,1-1 1,-11 13-1,17-18-214,1 1-1,-1 0 1,1 0-1,0 1 1,0-1-1,0 0 1,0 1-1,0 0 1,1-1-1,0 1 1,-1 0-1,1-1 1,1 1-1,-1 0 1,1 0-1,-1 0 1,1 5-1,0-8-75,0 0 0,1 0-1,-1-1 1,0 1-1,1 0 1,-1 0-1,0-1 1,1 1-1,-1 0 1,1-1 0,-1 1-1,1 0 1,-1-1-1,1 1 1,-1-1-1,1 1 1,-1-1-1,1 1 1,0-1-1,0 1 1,-1-1 0,1 0-1,0 1 1,-1-1-1,1 0 1,0 0-1,0 1 1,0-1-1,-1 0 1,1 0 0,0 0-1,0 0 1,0 0-1,-1 0 1,1 0-1,0 0 1,0-1-1,1 1 1,2-1 72,0 0-1,0 0 1,0 0-1,0 0 1,0-1 0,4-2-1,-2 1-115,-1-1 0,1 0-1,-1 0 1,0 0-1,0 0 1,-1-1 0,1 0-1,-1 0 1,0 0-1,-1-1 1,5-6 0,-6 8-5,0 0 1,0-1-1,-1 1 1,1 0-1,-1-1 1,0 0-1,-1 1 1,1-1-1,-1 1 1,1-1-1,-1 0 1,-1 1-1,1-1 1,-1 0-1,0 1 0,-2-8 1,3 11 28,0 1 1,0-1-1,-1 0 0,1 0 1,0 0-1,-1 1 0,1-1 1,-1 0-1,1 1 1,-1-1-1,1 0 0,-1 1 1,1-1-1,-1 1 0,0-1 1,1 1-1,-1-1 0,0 1 1,1-1-1,-1 1 1,0 0-1,0-1 0,1 1 1,-1 0-1,0 0 0,0-1 1,0 1-1,0 0 0,0 0 1,-14 3-4819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6:04.6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29 7528,'0'0'15634,"11"-2"-15387,9-2-137,56-11 500,-51 14-161,1 1 1,32 4 0,-36-2-191,-9-2-14,-1 0 0,20-3 0,12 0 330,-28-3-113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6:07.2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382 0 8744,'0'0'7428,"-11"2"-7183,-21 2 722,-34 0 0,-5 8 976,63-11-1713,0-1 0,-1 1 0,1 1 0,0-1 0,-13 6 0,7-6 40,13-1-240,-1 0 1,1 0-1,0 0 0,0 0 0,0 1 0,0-1 0,0 0 0,0 0 0,-1 1 0,1-1 0,0 0 1,0 1-1,0-1 0,0 1 0,-1 1 0,-6 4 163,-4 2 133,0 2 1,-19 19-1,28-26-292,1 0 1,-1 1-1,0-1 0,1 1 0,0-1 1,0 1-1,0 0 0,0 0 1,1 0-1,0 0 0,0 0 1,0 1-1,0-1 0,0 8 1,0-6 26,1 1 1,-1-1 0,-1 0 0,-2 9 0,2-9 7,0 1 0,1-1 0,-1 0 0,1 12 0,6 37 295,0-20-160,7 19 224,-10-48-371,0-1-1,1 0 0,-1 0 1,1-1-1,0 1 0,0 0 1,1-1-1,0 0 0,-1 0 1,6 4-1,32 18 248,-39-25-288,0 0-1,1 0 0,-1 0 1,0 0-1,1 0 0,-1-1 1,1 1-1,-1-1 0,1 0 1,3 1-1,8 0 64,28 11 98,-32-8-100,1-1 0,0 0 0,0-1 0,0 0 0,13 0 0,-20-2-47,-1-1 1,1 0-1,0 1 1,-1-1 0,1-1-1,0 1 1,3-2-1,-4 1-14,1 1-1,0-1 1,-1 1 0,1 0-1,0 0 1,-1 1 0,6-1-1,-2 0 15,-1-1 1,1 1-1,-1-1 0,1-1 1,-1 1-1,0-1 0,1 0 1,-1 0-1,8-7 0,11-4 104,-19 10-103,0-1 0,0 0 0,-1 0-1,1 0 1,6-9 0,3-3 99,-9 12-45,-1-1 0,0 0 0,0 0 0,-1 0 1,0-1-1,0 0 0,0 1 0,-1-1 0,0-1 0,2-8 0,-3 11-32,2-6 74,0 0 1,-1 0-1,-1 0 0,0-1 0,0 1 0,0-15 0,-2 7 5,-1 0-1,-4-22 1,4 35-88,0 0 0,-1 0 0,1 1 0,-1-1 0,0 1 0,-1-1 0,1 1 1,-1 0-1,0 0 0,-1 0 0,-4-6 0,3 7-5,1 1 0,-1 0 0,1 0 0,-1 0 0,0 1 0,0 0 0,0 0 0,-8-2 0,-9-4 104,16 6-97,1 1-1,0 0 1,-1 1-1,1-1 1,-1 1-1,1 0 1,-1 1-1,1-1 0,-1 1 1,-7 2-1,-12 1-97,16-3-152,0 0-1,0 1 0,-10 4 1,1 1-5189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6:14.6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340 11 6928,'0'0'10034,"-10"-1"-9837,-31-2-1,31 3-14,-8-6 951,16 6-1068,0 0 0,0-1 0,0 1 0,0 0 0,0 0 0,0 1 0,0-1 0,0 0 0,0 1 0,0-1 0,0 1 0,0-1 0,1 1 0,-1 0 0,-3 2 0,-29 18 355,24-13-237,-18 9 120,18-12-104,1 1 0,-1 0 0,-13 13-1,21-17-161,-1 1-1,1 0 0,1 0 0,-1 0 0,0 0 0,1 0 1,-2 4-1,2-4 9,0 1-1,-1 0 1,0-1 0,0 0 0,0 1 0,0-1 0,-3 4-1,-2 0 66,1 0 1,1 1-1,-6 8 0,-2 4 164,0 15 423,11-33-664,1 1-1,-1-1 1,1 1 0,-1 0-1,1-1 1,0 1-1,0 0 1,0 0-1,0 0 1,1 0-1,-1 0 1,1 0 0,0 0-1,0 0 1,0 0-1,0 0 1,0 0-1,2 6 1,13 34 267,-14-37-262,1 0 0,0 0 0,0-1 0,0 1 0,0-1 0,1 1 0,0-1 0,0 0-1,0 0 1,8 8 0,-4-4 38,1 0 0,-1 1 0,-1 0 0,1 0 0,4 12 0,-7-12-19,2 0 0,-1 0 0,1-1 1,0 0-1,1 0 0,12 11 0,-10-11-27,-2-3 82,-1 0 0,1-1 0,0 0 0,13 8 0,-17-12-73,0 0 1,0 0-1,0 0 0,0 0 0,0 0 1,1-1-1,-1 0 0,0 1 0,0-1 1,1 0-1,-1-1 0,0 1 1,0 0-1,1-1 0,-1 0 0,4-1 1,9-3 90,1 0 0,-1-1 0,-1-1 1,1 0-1,-1-1 0,0-1 0,-1 0 1,0-1-1,18-17 0,66-63 450,-93 85-547,1-1 0,-1 0 0,0 0 0,0 0 0,0 0 0,-1-1 0,0 0 0,0 0 0,-1 0 0,0 0 0,0 0 0,1-9 0,-2 1 31,-1 0 0,-1 0-1,-3-26 1,2 33-41,-1 1 0,0-1-1,-1 1 1,-4-11 0,-4-8 38,9 21-62,0-1 0,-1 1-1,0 0 1,0 0 0,-1 0 0,1 0 0,-1 1 0,0-1 0,0 1 0,0 0 0,-6-4-1,4 5 17,-1 0 0,0 0 0,1 1-1,-1 0 1,-10-2 0,-2 0 32,7 1-33,0 1-1,0 1 0,0 0 1,-1 1-1,1 0 0,-18 2 0,8 2-167,0 0 0,-36 11 0,48-11-383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6:16.0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142 70 9440,'0'0'15171,"12"-5"-15063,-9 4-100,14-7 79,1 1 0,0 0-1,0 2 1,19-4 0,119-7 662,-127 9-334,-23 5-14,-21 6-221,-32 4-12,1-1 0,-1-2 1,0-3-1,-92-6 0,51-3 208,70 3-136,17 4-391,1 0 0,-1-1 0,1 1-1,-1 0 1,1-1 0,-1 1 0,1 0-1,-1-1 1,1 1 0,0-1-1,-1 1 1,1-1 0,0 1 0,-1-1-1,1 1 1,0-1 0,-1 1 0,1-1-1,0 1 1,0-1 0,0 0 0,0 1-1,0-1 1,0 1 0,0-1 0,0 0-1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6:29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9040,'0'0'15391,"-5"11"-15192,1-5-166,-3 7 80,1 0 1,0 1 0,0 0 0,-5 26-1,6 29 446,4-32-286,1 31 139,1-45-186,-3 29 0,1-32 14,0-1 0,1 0-1,0 0 1,5 25 0,-5-27 431,1-13-456,6-6-4100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6:3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9944,'0'0'15026,"12"3"-14738,-9-3-262,8 2 82,1 0 0,-1-1 0,1 0 0,-1-1 0,1 0 0,12-2 1,8-3 393,38 1 0,-44 3-187,0-1 0,0-1 1,28-7-1,-49 9-213,0 1-1,0-1 1,0 1 0,0 0 0,0 1 0,0-1 0,0 1-1,0 0 1,0 0 0,9 4 0,-2 2 646,-9-2-433,-6-3-345,2-2-214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6:3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9648,'0'0'9185,"-9"10"-8941,-28 30-7,35-37-156,-1-1 0,1 0 0,0 0 0,-1 0 0,0 0 0,1 0 0,-1 0 0,0-1 0,0 0-1,-4 2 1,-1 1 161,2-1-22,0 0 0,1 1-1,0 0 1,0 0 0,0 0 0,0 1-1,1 0 1,-1 0 0,1 0 0,-4 7-1,-2-4 68,9-8-257,1 0-1,-1 1 1,0-1-1,1 0 1,-1 1-1,1-1 1,-1 1-1,1-1 1,-1 1-1,1-1 1,-1 1-1,1-1 1,-1 1-1,1-1 1,-1 1-1,1 0 1,0-1-1,0 1 1,-1 0-1,1 0 1,-1 1 17,0 1 1,0-1-1,-1 0 1,1 0-1,0 0 0,-1 0 1,1 0-1,-1-1 1,0 1-1,0 0 1,0-1-1,0 1 0,0-1 1,0 0-1,0 0 1,0 0-1,-3 1 0,0 1 49,-11 39 434,11-33-443,1-1 0,0 1 1,0 0-1,1 0 0,0 0 1,1 1-1,0-1 0,1 1 1,0-1-1,0 1 0,1-1 1,0 1-1,3 18 0,-5-14 9,2-13-85,-1 0 1,1 0 0,0 0 0,0-1 0,0 1 0,-1 0 0,1 0-1,0 0 1,0 0 0,0-1 0,0 1 0,0 0 0,0 0 0,1 0-1,-1 0 1,0-1 0,0 1 0,1 0 0,-1 0 0,0-1-1,1 1 1,0 1 0,6 22 260,-1-16-239,0 1 0,-1 0-1,7 13 1,3 6 12,-12-22-16,1-1 0,0 1 0,0-1 1,0 0-1,1 0 0,0-1 0,0 1 0,0-1 0,0 0 0,1 0 0,-1-1 0,1 0 0,0 0 0,0 0 0,11 3 0,-1-5 65,0 0 0,1-1 0,-1-1 0,0-1 0,18-3 0,-26 3-59,0 0 0,0-1-1,0 0 1,10-5-1,13-6 37,-15 7 9,0 0 0,0-1-1,20-14 1,-28 15-17,-1 0 1,0-1-1,-1 1 0,0-1 1,0 0-1,0-1 0,-1 1 1,0-1-1,5-15 0,-2 4 116,-2 0 0,0 0-1,4-33 1,-8 20-45,-2 26-97,0 1 0,1-1-1,-1 0 1,4-10-1,-3 13-24,-1 0 0,1 0 0,-1 0 0,0 0 1,0 0-1,-1 0 0,1 0 0,-1 0 0,-1-4 0,-2-23 85,4 27-66,-1 0 1,1 0-1,-1 0 0,0 0 1,0 0-1,-1 0 1,1 0-1,-1 0 0,0 1 1,0-1-1,0 0 1,-1 1-1,1 0 1,-1-1-1,1 1 0,-1 0 1,0 1-1,-1-1 1,1 0-1,0 1 0,-1 0 1,1-1-1,-1 1 1,0 1-1,0-1 1,1 0-1,-1 1 0,0 0 1,0 0-1,-1 0 1,-7 0-1,-109 7 690,59-3-596,40-2-89,1 0 1,-1 2-1,-33 7 1,48-9 472,6-4-1,10-4-5594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9:01.65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261 125 7024,'0'0'4224,"-11"7"-3920,6-4-243,-3 3 128,0-1 0,0 0-1,0 0 1,-1-1 0,0 0 0,1-1-1,-1 0 1,0 0 0,-1-1-1,-15 2 1,2-3 709,13-1-696,1 1 1,0-1 0,0 0-1,0-1 1,-1 0-1,1-1 1,0 0 0,-14-5-1,22 7-144,0-1 0,0 1 0,0 0-1,1-1 1,-1 1 0,0 0 0,0-1 0,1 1 0,-1-1-1,0 1 1,1-1 0,-1 1 0,1-1 0,-1 0 0,0 1-1,1-1 1,-1 0 0,0 0 0,12-6 393,7-1-346,12-13 103,-23 16-159,0 0 1,0 0 0,0 1-1,1 0 1,-1 0 0,1 0-1,13-3 1,-17 6-16,0 0-1,-1 0 0,1-1 1,-1 1-1,1-1 1,-1 0-1,0 0 1,0 0-1,3-3 1,6-3 248,-12 8-258,1 0-1,-1-1 0,0 1 1,1 0-1,-1 0 0,0-1 1,1 1-1,-1 0 0,0-1 1,1 1-1,-1 0 0,0-1 1,0 1-1,1 0 0,-1-1 1,0 1-1,0-1 0,0 1 1,0 0-1,0-1 0,1 1 1,-1-1-1,0 1 1,0-1-1,0 1 0,0 0 1,0-1-1,0 1 0,0-1 1,0 1-1,-1-1 0,1 1 1,0 0-1,0-1 0,-11-14 272,-1-1 51,8 9-285,2 2 114,13 6-61,10 21-34,-16-17-83,0 0 0,-1 0 0,0 1 0,0-1 0,-1 1 0,1 0 0,-1 0 0,0 0 0,3 10 0,0 3-10,7 36 0,-13-52 19,0 1-1,0-1 0,0 0 0,0 0 1,0 1-1,-1-1 0,0 0 0,0 0 1,0 0-1,0 0 0,0 0 0,0 0 0,-1 0 1,0 0-1,1 0 0,-1-1 0,-4 5 1,3-3 3,0 0 1,-1-1-1,1 0 1,-1 1-1,0-1 1,0 0-1,0-1 1,-1 1-1,1-1 1,-9 3-1,1 3 18,12-7-23,-1-1 0,1 1-1,0-1 1,-1 1 0,0-1 0,1 1 0,-1-1-1,1 1 1,-1-1 0,1 0 0,-1 1 0,0-1-1,1 0 1,-1 1 0,0-1 0,1 0 0,-1 0-1,0 0 1,1 0 0,-1 0 0,0 0 0,1 0-1,-1 0 1,0 0 0,0 0 0,1 0 0,-1 0 0,0 0-1,5-11 13,2-14-2708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9:12.6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1 821 9240,'0'0'8961,"11"5"-8668,35 15-2,-43-19-263,0-1 1,-1 1-1,1-1 1,0 0-1,-1 0 0,1 0 1,0 0-1,-1-1 1,1 1-1,0-1 1,-1 1-1,1-1 0,0 0 1,-1 0-1,1 0 1,3-2-1,2-2 73,7-1 77,0-2-1,-1 0 1,0 0 0,0-1 0,16-15 0,55-59 729,-22 19-192,-48 50-351,-1-1 0,23-29 0,-36 43-347,-1 0 1,1 0-1,-1 1 1,0-1-1,1 0 1,-1 0-1,0 1 0,0-1 1,0 0-1,0 0 1,1 0-1,-1 0 1,0 1-1,0-1 0,-1 0 1,1 0-1,0 0 1,0 0-1,0 1 1,0-1-1,-1 0 1,1 0-1,0 0 0,-1 0 1,0 0-12,1 1-1,0 0 1,0 0 0,0 0-1,0-1 1,0 1 0,-1 0-1,1 0 1,0 0 0,0 0 0,0 0-1,-1-1 1,1 1 0,0 0-1,0 0 1,0 0 0,-1 0-1,1 0 1,0 0 0,0 0-1,-1 0 1,1 0 0,0 0 0,0 0-1,-1 0 1,1 0 0,0 0-1,0 0 1,-1 0 0,1 0-1,0 0 1,0 0 0,0 0 0,-1 0-1,1 0 1,0 0 0,0 0-1,-1 1 1,1-1 0,0 0-1,0 0 1,0 0 0,0 0 0,-1 1-1,1-1 1,0 0 0,0 0-1,0 0 1,0 1 0,0-1-1,0 0 1,-1 0 0,1 0-1,0 1 1,0-1 0,0 0 0,0 0-1,0 1 1,0-1 0,0 0-1,0 0 1,0 1 0,0-1-1,0 0 1,0 0 0,0 1 0,0-1-1,0 0 1,1 0 0,-2 4 11,-1 0 0,1-1 1,0 1-1,-1-1 0,0 0 1,0 1-1,0-1 0,-4 5 1,3-4-5,1 0 0,-1 0-1,0 0 1,1 0 0,-2 5 0,2-1 6,-1 0-1,2-1 1,-1 1 0,1 0 0,0 0-1,1 0 1,0 11 0,0-16-15,1 0 1,-1 1 0,1-1-1,0 1 1,0-1-1,0 0 1,0 0-1,1 1 1,-1-1 0,1 0-1,0 0 1,0 0-1,0-1 1,0 1-1,0 0 1,1-1 0,-1 1-1,1-1 1,2 2-1,0-2 23,-1 1 0,0-1-1,1-1 1,0 1 0,-1-1-1,1 1 1,0-2 0,0 1-1,0 0 1,0-1 0,0 0-1,-1 0 1,1 0 0,0-1-1,0 1 1,0-1 0,0 0-1,8-4 1,-2 1 15,-1 0-1,-1-1 1,1 0 0,-1 0-1,1-1 1,-1 0 0,12-12-1,18-15 22,-24 22-3,21-21 0,-22 18 57,1 1 0,0 1-1,33-20 1,-19 13 32,-28 18-140,0 0 1,1 0 0,-1 1-1,1-1 1,-1 0-1,1 0 1,-1 1 0,1-1-1,0 1 1,-1-1-1,1 1 1,0 0 0,-1 0-1,1-1 1,0 1-1,0 1 1,-1-1-1,1 0 1,0 0 0,2 1-1,-3 0-3,0 0 1,0-1-1,0 1 0,0 0 0,0 0 0,0 0 1,0 0-1,0 0 0,-1 0 0,1 0 0,0 0 0,-1 0 1,1 0-1,-1 0 0,1 1 0,-1-1 0,1 0 1,-1 0-1,0 1 0,0-1 0,1 0 0,-1 0 1,0 1-1,0-1 0,0 0 0,-1 0 0,1 2 1,-2 20 36,0-1 1,-8 29-1,7-38-28,-3 7 60,2-1 0,0 1 0,-1 33 0,5-53-73,0 1 0,0-1 1,0 0-1,1 0 0,-1 1 0,0-1 0,0 0 1,0 0-1,0 1 0,1-1 0,-1 0 1,0 0-1,0 1 0,0-1 0,1 0 0,-1 0 1,0 0-1,0 0 0,1 1 0,-1-1 1,0 0-1,1 0 0,-1 0 0,0 0 0,0 0 1,1 0-1,-1 0 0,0 0 0,1 0 1,-1 0-1,0 0 0,1 0 0,-1 0 0,0 0 1,0 0-1,1 0 0,-1 0 0,0 0 1,1 0-1,-1 0 0,0 0 0,0-1 0,1 1 1,-1 0-1,0 0 0,0 0 0,1 0 1,-1-1-1,0 1 0,0 0 0,1 0 1,-1-1-1,19-11 70,-16 10-54,20-16 108,32-31 0,-36 31-41,0 0-1,31-20 0,-48 37-72,1-1 0,-1 1 0,0-1 0,1 1 0,-1 0 0,1 0-1,0 0 1,-1 0 0,1 0 0,0 1 0,3-1 0,-5 1-10,1 0 1,-1 1-1,-1-1 0,1 1 0,0-1 1,0 1-1,0-1 0,0 1 1,0 0-1,0-1 0,0 1 1,-1 0-1,1 0 0,0 0 1,-1-1-1,1 1 0,-1 0 0,1 0 1,-1 0-1,1 0 0,-1 0 1,1 0-1,-1 0 0,0 0 1,0 0-1,1 0 0,-1 1 1,0-1-1,0 2 0,1 9 4,-1 1 1,0-1-1,0 1 0,-1-1 1,-1 1-1,-3 14 0,1-10 58,2 0 0,-1 21 0,3-38-62,0 0 1,0 0-1,0 0 0,0 0 0,0 1 0,0-1 0,0 0 1,1 0-1,-1 0 0,0 0 0,0 1 0,0-1 1,0 0-1,0 0 0,1 0 0,-1 0 0,0 0 1,0 0-1,0 0 0,0 0 0,1 1 0,-1-1 0,0 0 1,0 0-1,0 0 0,1 0 0,-1 0 0,0 0 1,0 0-1,0 0 0,0 0 0,1 0 0,-1 0 1,0 0-1,0 0 0,0 0 0,1 0 0,-1 0 1,0-1-1,0 1 0,0 0 0,0 0 0,1 0 0,-1 0 1,0 0-1,0 0 0,0 0 0,0-1 0,0 1 1,1 0-1,-1 0 0,0 0 0,0 0 0,0 0 1,0-1-1,0 1 0,0 0 0,0 0 0,0 0 1,0-1-1,11-9 49,41-71 194,-38 57-133,1 0 0,28-32-1,-25 37-42,-17 18-71,0 0 0,0 0 1,0 1-1,0-1 1,0 0-1,0 0 0,0 1 1,0-1-1,0 0 1,0 1-1,1-1 0,-1 1 1,0 0-1,0-1 1,3 1-1,-4 23-6,-2-3-3,1 0 0,1 0 0,1 0 0,1 0 0,1 0 0,0 0 0,7 20 0,-10-39 13,0 0-1,0-1 1,1 1 0,-1 0-1,0 0 1,0 0 0,1-1-1,-1 1 1,1 0 0,-1 0-1,0-1 1,1 1 0,-1 0-1,1-1 1,0 1 0,-1-1-1,1 1 1,-1-1 0,1 1-1,0-1 1,0 1 0,-1-1-1,1 0 1,0 1 0,0-1-1,-1 0 1,1 1 0,0-1-1,0 0 1,0 0 0,-1 0-1,1 0 1,0 0 0,0 0-1,0 0 1,0 0 0,-1 0-1,1 0 1,0 0 0,0-1-1,0 1 1,-1 0 0,1-1-1,0 1 1,0 0 0,-1-1-1,1 1 1,0-1 0,-1 1-1,1-1 1,-1 1 0,2-2-1,5-5 23,0 1-1,0-1 1,10-14-1,-8 10 2,87-97 409,-94 106-404,0 0 0,1 0 0,-1 0-1,0 0 1,0 0 0,1 1-1,-1-1 1,1 1 0,0 0-1,3-2 1,-31 133 19,10-48-21,-23 137-45,-4 18-27,26-150 252,11-68-83,3-14 10,1-15 50,4-52 186,19-101 0,-20 155-349,68-289 553,-51 242-418,34-70 0,-34 84-86,-10 24-28,0 0-1,2 1 0,0 1 0,1 0 1,0 1-1,28-26 0,-37 38-41,0 0 0,-1 0-1,1 0 1,0 0 0,0 0-1,0 0 1,0 1 0,0 0-1,1-1 1,-1 1-1,0 0 1,1 1 0,-1-1-1,0 1 1,1-1 0,-1 1-1,1 0 1,4 1 0,-5-1-1,0 1 0,-1 0 0,1-1 0,0 1 0,-1 1 0,1-1 0,-1 0 0,1 0 1,-1 1-1,0 0 0,1-1 0,-1 1 0,0 0 0,0 0 0,0 0 0,0 1 0,-1-1 0,1 0 1,-1 1-1,1-1 0,-1 1 0,0-1 0,2 4 0,-1 3 10,0-1 1,0 1-1,0 0 1,-1 0-1,0-1 1,-1 1-1,0 0 1,0 0-1,-1 0 1,0 0-1,-1-1 1,-3 10-1,2-6 7,-1-1 0,0 1-1,-1-1 1,-1 0 0,0-1 0,0 0-1,-1 0 1,-10 13 0,12-19-16,0 0 0,0 0 1,0 0-1,0-1 0,0 0 0,-1 0 1,0 0-1,-6 2 0,4-2-1,0 1-1,0 0 1,-10 7-1,18-11 1,0 0 0,0 0 0,-1 1 0,1-1 0,0 0 0,0 0 0,0 0 0,-1 1 0,1-1 0,0 0 0,0 0 0,0 1 0,0-1 0,0 0 0,0 1 0,-1-1 0,1 0 0,0 0 0,0 1 0,0-1 0,0 0 0,0 1 0,0-1 0,0 0 0,0 0 0,0 1 0,0-1 0,0 0 0,0 1 0,1-1 0,-1 0 0,0 0 0,0 1 0,0-1 0,11 11 0,14 2 0,-19-11 0,-1-1 0,1 0 0,0 0 0,0-1 0,-1 0 0,1 0 0,0 0 0,0-1 0,0 0 0,-1 0 0,1 0 0,0-1 0,-1 1 0,1-2 0,-1 1 0,0 0 0,0-1 0,0 0 0,0 0 0,0-1 0,-1 1 0,1-1 0,-1 0 0,5-6 0,8-10 0,0-1 0,-2 0 0,-1-1 0,12-24 0,-22 38 0,3-4 0,0-1 0,0 1 0,1 0 0,0 0 0,18-20 0,-24 30 0,1 0 0,-1-1 0,1 1 0,0 0 0,-1 1 0,1-1 0,0 0 0,0 1 0,0 0 0,1-1 0,-1 1 0,0 0 0,0 1 0,0-1 0,1 1 0,-1-1 0,1 1 0,-1 0 0,0 0 0,1 0 0,-1 1 0,0-1 0,0 1 0,1 0 0,-1 0 0,4 2 0,65 33 0,-69-34 0,-3-1 0,1-1 0,-1 1 0,1-1 0,-1 1 0,1-1 0,-1 1 0,1-1 0,0 1 0,0-1 0,-1 1 0,1-1 0,0 0 0,-1 1 0,1-1 0,0 0 0,0 0 0,0 0 0,-1 0 0,1 1 0,1-1 0,-1-1 0,-1 1 0,0-1 0,0 1 0,0-1 0,1 1 0,-1-1 0,0 1 0,0-1 0,0 1 0,0-1 0,0 1 0,0-1 0,0 0 0,0 1 0,0-1 0,0 1 0,0-1 0,0 1 0,0-1 0,-1 1 0,1-1 0,0 1 0,0-1 0,0 1 0,-1-1 0,1 1 0,0 0 0,-1-1 0,1 1 0,0-1 0,-1 1 0,1 0 0,-1-1 0,1 1 0,-1-1 0,-14-11 0,14 12 0,0-2 0,-1 1 0,1 0 0,-1 0 0,1 0 0,-1 0 0,1 0 0,-1 0 0,0 0 0,0 0 0,1 1 0,-1-1 0,0 1 0,0-1 0,0 1 0,0 0 0,0 0 0,0 0 0,1 0 0,-1 0 0,0 0 0,0 0 0,0 1 0,0-1 0,0 1 0,1-1 0,-1 1 0,0 0 0,0-1 0,1 1 0,-1 0 0,0 0 0,1 0 0,-1 1 0,1-1 0,0 0 0,-2 2 0,-2 1 0,0-1 0,0 1 0,0 0 0,1 1 0,0-1 0,0 1 0,0-1 0,0 1 0,1 0 0,0 1 0,0-1 0,0 1 0,1-1 0,-1 1 0,1 0 0,-1 6 0,-1 7 0,1 1 0,-1 34 0,4-48 0,0-1 0,0 0 0,0 1 0,1-1 0,0 0 0,0 0 0,1 1 0,-1-1 0,1 0 0,0 0 0,0-1 0,1 1 0,0 0 0,-1-1 0,7 7 0,-8-9 0,0-1 0,0 0 0,0 0 0,0-1 0,1 1 0,-1 0 0,0 0 0,0 0 0,1-1 0,-1 1 0,1-1 0,-1 1 0,0-1 0,1 0 0,-1 1 0,1-1 0,-1 0 0,1 0 0,-1 0 0,1 0 0,1 0 0,0-1 0,0 0 0,-1 0 0,1 0 0,-1 0 0,1 0 0,-1-1 0,1 1 0,-1-1 0,0 0 0,4-3 0,1-2 0,-1-1 0,1 1 0,-2-2 0,1 1 0,5-11 0,-4 5 0,0 0 0,-1 0 0,0 0 0,-1-1 0,-1 0 0,0 0 0,-1 0 0,-1 0 0,1-18 0,-7 18 0,4 25 0,1 1 0,0-1 0,0 1 0,1-1 0,1 1 0,0-1 0,0 0 0,1 0 0,0 0 0,1-1 0,0 1 0,1-1 0,-1 0 0,13 12 0,-16-18 0,1 0 0,-1-1 0,1 1 0,0-1 0,0 0 0,0 0 0,0 0 0,1 0 0,-1-1 0,0 1 0,1-1 0,5 2 0,-6-3 0,0 0 0,0 0 0,-1 0 0,1-1 0,0 1 0,0-1 0,-1 1 0,1-1 0,0 0 0,-1 0 0,1 0 0,-1 0 0,1-1 0,-1 1 0,1-1 0,-1 1 0,4-5 0,10-10 0,0 0 0,-1-1 0,20-31 0,0 1 0,-26 35 0,1 1 0,1 0 0,14-12 0,-19 18 0,0 1 0,0 0 0,0 0 0,0 1 0,1 0 0,0 0 0,0 1 0,-1 0 0,9-2 0,-7 3 0,-1-1 0,1 2 0,-1-1 0,1 1 0,-1 0 0,1 0 0,14 4 0,-1-2 0,-17-2 0,0 0 0,0 1 0,0-1 0,0 1 0,0 0 0,0 0 0,-1 0 0,1 1 0,3 1 0,-5-2 0,-2-1 0,0 0 0,0 0 0,0 0 0,0 0 0,0 0 0,0 0 0,0 0 0,0 0 0,0 0 0,0 0 0,0 0 0,-1 0 0,1 0 0,0 0 0,0 0 0,0 0 0,0 1 0,0-1 0,0 0 0,0 0 0,0 0 0,0 0 0,0 0 0,0 0 0,0 0 0,0 0 0,0 0 0,0 0 0,0 0 0,0 0 0,0 0 0,0 0 0,0 1 0,0-1 0,0 0 0,-1 0 0,1 0 0,0 0 0,1 0 0,-1 0 0,0 0 0,0 0 0,0 0 0,0 0 0,0 0 0,0 1 0,0-1 0,0 0 0,0 0 0,-7 2 0,4-1 0,-22 9 0,-37 18 0,56-24 0,-1 0 0,0 0 0,1 1 0,0-1 0,0 2 0,1-1 0,-1 0 0,1 1 0,0 0 0,-4 7 0,3-2 0,0 0 0,0-1 0,1 2 0,1-1 0,0 1 0,0-1 0,-1 14 0,4-20 0,1 1 0,-1 0 0,1 0 0,1-1 0,-1 1 0,1 0 0,0 0 0,0-1 0,1 1 0,0-1 0,0 1 0,0-1 0,0 0 0,1 0 0,0 0 0,0 0 0,4 5 0,-5-8 0,0 0 0,1-1 0,-1 1 0,0 0 0,1-1 0,0 1 0,-1-1 0,1 0 0,0 1 0,0-1 0,-1-1 0,1 1 0,0 0 0,0-1 0,0 0 0,0 1 0,0-1 0,0 0 0,5-1 0,0 0 0,1 0 0,0 0 0,0-1 0,-1 0 0,13-5 0,-8 1 0,-1-1 0,0 0 0,0 0 0,0-1 0,14-13 0,49-54 0,-26 25 0,-22 22 0,-1-1 0,-2-1 0,-1-1 0,-1-1 0,-1-1 0,-2-1 0,-2-1 0,-1 0 0,-1-1 0,-3-1 0,0 0 0,-3-1 0,9-71 0,-15 83 0,-2 1 0,-2-44 0,1 68 0,0 1 0,0 0 0,0-1 0,0 1 0,0 0 0,0-1 0,0 1 0,0-1 0,0 1 0,0 0 0,0-1 0,0 1 0,-1-1 0,1 1 0,0 0 0,0-1 0,0 1 0,0 0 0,-1-1 0,1 1 0,0 0 0,0-1 0,-1 1 0,1 0 0,0 0 0,0-1 0,-1 1 0,1 0 0,-1-1 0,-7 9 0,-7 25 0,13-28 0,-6 14 0,1 1 0,1 0 0,1 1 0,1-1 0,-2 28 0,1 107 0,5-147 0,0 12 0,2 1 0,0-1 0,1 0 0,1-1 0,1 1 0,9 23 0,-1-12 0,1 0 0,35 54 0,-47-82 0,0 0 0,1 0 0,-1 0 0,0 0 0,1-1 0,0 1 0,0-1 0,0 0 0,0 0 0,0 0 0,0 0 0,0 0 0,1 0 0,-1-1 0,0 0 0,1 0 0,0 0 0,-1 0 0,1 0 0,-1-1 0,1 1 0,0-1 0,0 0 0,-1 0 0,1-1 0,0 1 0,-1-1 0,1 1 0,-1-1 0,1 0 0,-1-1 0,1 1 0,-1-1 0,0 1 0,1-1 0,-1 0 0,0 0 0,5-5 0,2-2 471,9-10-512,-13 3-4446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4:3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143 874 6424,'0'0'5522,"-10"4"-4964,0-2-411,1 0 75,-1 0 0,1 1 0,0 0 1,0 1-1,0 0 0,-12 8 0,16-8-80,1 0 0,0 0 0,0 1-1,1-1 1,-1 1 0,1 0 0,0 0-1,0 0 1,1 0 0,0 1 0,0-1 0,0 1-1,0 0 1,1-1 0,0 1 0,0 0-1,1 0 1,-1 0 0,1-1 0,1 1-1,-1 0 1,1 0 0,0 0 0,0-1 0,0 1-1,1 0 1,2 5 0,-2-7-93,0 1 1,0-1-1,0 1 0,0-1 1,0 0-1,1 0 1,0 0-1,0 0 0,0 0 1,0 0-1,1-1 1,-1 0-1,1 0 0,0 0 1,0 0-1,0 0 1,0-1-1,0 0 0,1 0 1,-1 0-1,1 0 1,-1-1-1,1 0 0,0 0 1,0 0-1,-1 0 1,1-1-1,0 0 0,0 0 1,0 0-1,0 0 1,-1-1-1,6-1 0,3-1 21,-1-1-1,1-1 1,-1 0-1,0-1 1,-1 0-1,1-1 0,-1 0 1,15-13-1,-12 7 5,0 0-1,-1-1 1,-1-1-1,0 0 1,12-20-1,-3-4 66,-1-1 0,-3 0 0,-1-2-1,14-55 1,-16 42 36,-3 0 0,-2-1 0,1-71-1,-17-169 486,5 274-585,-2 1 0,-6-24 0,1 10 47,9 35-120,0 0 1,0 0 0,0 0 0,0 0 0,0 0-1,0 0 1,0 0 0,-1 0 0,1 0-1,0 0 1,0 0 0,0 0 0,0 0 0,0 0-1,0 0 1,0 0 0,0 0 0,0 0 0,0 0-1,-1 0 1,1 0 0,0 0 0,0 0 0,0 0-1,0 0 1,0 0 0,0 0 0,0 0-1,0 0 1,0 0 0,0 0 0,0 0 0,0 0-1,-1-1 1,1 1 0,0 0 0,0 0 0,0 0-1,0 0 1,0 0 0,0 0 0,0 0-1,0 0 1,0 0 0,0 0 0,0 0 0,0-1-1,0 1 1,0 0 0,0 0 0,0 0 0,0 0-1,0 0 1,0 0 0,-3 13 40,-1 26-34,12 369 12,4-118 37,-11-201-35,-3 98 80,-4-165 82,7-23-30,3-8-65,48-121 244,0 0-11,-50 126-295,0 1 0,0-1 0,1 0 0,-1 1 1,1 0-1,0-1 0,0 1 0,0 0 0,0 1 0,7-5 0,-8 6-18,-1 0 0,1 0 0,-1 0 0,1 1-1,-1-1 1,1 1 0,0-1 0,-1 1 0,1 0-1,0 0 1,-1-1 0,1 1 0,0 0 0,-1 0 0,1 1-1,0-1 1,-1 0 0,1 1 0,0-1 0,-1 1-1,1-1 1,-1 1 0,1-1 0,-1 1 0,1 0 0,-1 0-1,1 0 1,-1 0 0,2 2 0,9 10 21,0 1 0,0 0 0,-2 1 1,0 0-1,10 21 0,10 15 11,-16-30-35,-8-11-1,0 0 0,1 0-1,0 0 1,11 10 0,-15-18-5,0 1 0,0-1 0,0 0-1,0 0 1,0 0 0,1 0 0,-1 0 0,1-1 0,-1 1 0,1-1 0,0 0 0,-1 0 0,1-1 0,0 1-1,0-1 1,0 0 0,6 0 0,9-3 3,-1 0 1,0-2-1,0 0 0,-1 0 0,0-2 0,0 0 1,0-1-1,-1-1 0,0-1 0,-1 0 0,0 0 0,0-2 1,24-25-1,-38 36 6,1-1 1,-1 1 0,0-1-1,0 1 1,0-1-1,0 0 1,0 1 0,0-1-1,0 0 1,-1 0-1,1 0 1,-1 1-1,1-1 1,-1 0 0,0 0-1,0 0 1,0 0-1,0 0 1,0-3-1,0 4-5,0 1-1,-1-1 0,1 0 0,0 0 1,-1 0-1,1 1 0,-1-1 0,1 0 0,-1 1 1,1-1-1,-1 0 0,1 1 0,-1-1 1,0 1-1,1-1 0,-1 1 0,0-1 0,1 1 1,-1-1-1,0 1 0,0 0 0,0-1 1,1 1-1,-1 0 0,0 0 0,0-1 0,0 1 1,0 0-1,1 0 0,-1 0 0,0 0 1,0 0-1,0 0 0,0 1 0,1-1 0,-1 0 1,0 0-1,0 0 0,0 1 0,1-1 1,-1 1-1,0-1 0,-1 1 0,-10 5 5,0-1 0,0 2 1,1 0-1,-1 0 0,2 1 0,-1 1 0,1-1 0,0 2 0,1-1 1,-13 18-1,12-13-7,0 1 0,1 1 1,0-1-1,2 2 0,0-1 0,0 1 1,-6 26-1,13-39 0,-1 1 1,1-1-1,0 0 0,0 0 1,0 0-1,0 0 1,1 0-1,0 0 0,0 0 1,0 0-1,0 0 0,0 0 1,1 0-1,0 0 1,2 4-1,-2-6 1,-1 1 1,1-1-1,-1 0 0,1 0 1,0 0-1,0 0 1,0 0-1,0 0 0,0-1 1,0 1-1,1-1 1,-1 1-1,0-1 0,1 0 1,-1 0-1,1 0 0,0 0 1,-1 0-1,1-1 1,0 1-1,-1-1 0,1 0 1,0 0-1,3 0 1,2-1 6,0-1 1,-1 0-1,1 0 1,-1-1 0,0 0-1,0 0 1,0-1-1,0 0 1,0 0 0,-1-1-1,0 0 1,0 0 0,0 0-1,0 0 1,-1-1-1,0 0 1,0-1 0,4-7-1,0 0 37,0-1-1,-2 0 1,0 0-1,0-1 0,-2 0 1,0 0-1,4-25 1,-5 26 144,-1 27-7,0-1-186,2 9 16,0-1 0,2-1 0,0 1 0,14 24-1,-20-41-12,0-1 0,0 1 0,0-1-1,0 1 1,0-1 0,0 1 0,0-1-1,0 0 1,1 1 0,-1-1 0,0 0-1,1 0 1,-1 0 0,1 0 0,0 0-1,2 0 1,-2 0-1,0-1 1,0 0-1,0-1 0,0 1 0,0 0 0,0-1 0,0 1 0,0-1 0,0 1 1,0-1-1,0 0 0,0 0 0,-1 0 0,4-2 0,8-5 9,-1-1-1,0 0 0,-1-1 1,21-22-1,36-53 42,-50 59-25,29-36 36,-43 56-52,1 0 0,1 1 1,-1 0-1,1 0 0,0 0 1,0 1-1,12-7 0,-18 11-5,1-1-1,0 1 1,0 0 0,0 0-1,-1-1 1,1 1-1,0 0 1,0 0 0,0 0-1,0 0 1,0 0-1,-1 0 1,1 0 0,0 0-1,0 0 1,0 0-1,0 0 1,0 0 0,-1 1-1,1-1 1,0 0-1,0 1 1,1 0 0,-1 0-1,1 1 0,-1-1 0,0 0 1,0 1-1,0-1 0,0 1 0,0-1 1,0 1-1,0-1 0,-1 1 0,2 2 1,0 5-4,0 1 0,0 0 1,0 14-1,-1-18-3,-3 96-53,1-101 58,1-1 0,0 1-1,0-1 1,0 1 0,0-1-1,0 1 1,1 0 0,-1-1-1,0 1 1,0-1 0,0 1-1,0-1 1,0 1 0,1-1-1,-1 0 1,0 1 0,0-1-1,1 1 1,-1-1 0,0 1-1,1-1 1,-1 0 0,1 1 0,-1-1-1,1 1 1,0-1-1,-1 0 1,1 0-1,0 0 0,-1-1 1,1 1-1,-1 0 1,1 0-1,0 0 0,-1-1 1,1 1-1,-1 0 0,1-1 1,-1 1-1,1 0 1,-1-1-1,1 1 0,-1-1 1,1 0-1,25-33 28,-19 24-16,27-34 49,2 1 0,47-45-1,-81 87-57,-1 0-1,0-1 1,1 1-1,-1 0 1,0 0-1,1 0 1,-1 0-1,1 0 1,0 0-1,-1 0 1,1 0-1,0 1 1,0-1-1,-1 1 1,1-1-1,0 1 0,0 0 1,0-1-1,0 1 1,-1 0-1,1 0 1,0 1-1,0-1 1,0 0-1,0 0 1,-1 1-1,1-1 1,0 1-1,0 0 1,2 1-1,0 1 5,-1 0-1,1 0 1,-1 0 0,1 1-1,-1 0 1,0 0 0,0-1-1,-1 2 1,1-1 0,2 6-1,4 6-18,1 0 0,1 0 0,13 14 0,-22-28 14,0 0-1,0-1 1,0 1-1,0-1 1,0 1-1,1-1 0,-1 0 1,0 0-1,1 0 1,-1 0-1,1 0 1,-1-1-1,1 1 0,-1-1 1,1 1-1,-1-1 1,1 0-1,-1 0 1,1 0-1,3-1 0,7-1 2,0-1 0,22-6 0,-26 6 0,4-1 1,0-1-1,0-1 1,-1 0-1,0 0 1,21-16 0,52-49-20,-73 60 3,-7 7 13,0-1-1,-1 0 0,1 1 1,-1-2-1,0 1 0,-1-1 1,1 1-1,4-13 0,-7 11 72,-5 11-22,-10 14 4,12-15-46,-3 4 1,-14 19 16,1 2 1,-19 36 0,33-56-24,1 0 0,-1 0 0,2 0 1,-1 0-1,1 1 0,0-1 0,1 0 0,0 1 1,0 0-1,1-1 0,0 1 0,0-1 0,1 1 1,2 9-1,-2-16 0,-1 0 0,1 0 0,0 0 0,0 0 0,0 0 0,0-1 0,0 1 0,0 0 0,0 0 0,0-1 0,1 1 0,-1-1-1,1 1 1,-1-1 0,1 1 0,-1-1 0,1 0 0,0 0 0,0 0 0,0 0 0,-1 0 0,1 0 0,3 0 0,-3-1-2,-1 0-1,1 0 1,0 0-1,0 0 0,0 0 1,-1 0-1,1 0 1,0-1-1,0 1 1,-1-1-1,1 1 1,0-1-1,-1 0 1,1 1-1,-1-1 0,1 0 1,-1 0-1,1 0 1,-1-1-1,1 1 1,-1 0-1,0 0 1,0-1-1,0 1 0,0-1 1,0 1-1,2-3 1,3-10 2,-1 1 1,0-1-1,-1 0 0,0 0 1,-1 0-1,-1 0 1,0-1-1,-1 1 0,0-21 1,1 26 41,0 9-32,-2 5 1,-2 13-6,1 0-1,2 33 1,0 2 2,-2-25-7,-10 167-5,7-151-20,-3-1 0,-16 61 0,19-89 14,-1-1 0,-1 0 0,0-1 0,0 0 0,-11 16 0,16-28 11,0 0-1,1 0 1,-1 0-1,1 0 1,-1 0-1,0 0 1,0-1-1,0 1 1,1 0-1,-1 0 0,0-1 1,0 1-1,0-1 1,0 1-1,0-1 1,0 1-1,0-1 1,0 0-1,0 1 1,0-1-1,0 0 0,-1 0 1,1 0-1,0 0 1,-2 0-1,1 0 5,0-1-1,0 0 1,1 0-1,-1 1 0,0-1 1,0-1-1,1 1 1,-1 0-1,1 0 0,-1-1 1,1 1-1,-1 0 1,-1-3-1,-2-4 8,-1 0 1,1 0-1,0-1 0,1 1 1,-4-12-1,4 9-1,0-1 0,1 1 0,1-1 0,0 0 1,1 0-1,0-16 0,1 21-5,0 0 1,1 0-1,0 0 1,0 0-1,1 0 1,0 0-1,0 0 1,1 0-1,-1 1 1,1-1-1,1 1 1,4-7-1,18-18 17,2 1 0,0 1 0,3 2 0,0 1 0,50-33 0,62-30-3,39-28-6,-169 108-3,4-4 7,0 0 0,-1-1 0,24-27 0,-36 37-17,-1 0 0,1-1 0,-2 1 0,1-1 1,0 0-1,-1 0 0,0 1 0,0-2 0,0 1 0,-1 0 0,1 0 0,-1 0 1,-1-1-1,1 1 0,-1 0 0,0-1 0,0 1 0,0-1 0,-1 1 0,-1-6 0,2 9-1,-1 0-1,1 0 0,-1 0 1,1 0-1,-1 0 0,0 0 1,0 1-1,0-1 0,0 0 1,0 0-1,0 1 0,-1-1 1,1 0-1,0 1 1,-1 0-1,1-1 0,-1 1 1,0 0-1,1 0 0,-1-1 1,0 1-1,0 1 0,0-1 1,0 0-1,0 0 0,0 1 1,0-1-1,0 1 0,0 0 1,0-1-1,0 1 0,-3 0 1,1 1 2,-1 0 0,1-1 1,-1 2-1,1-1 0,0 0 1,0 1-1,0 0 0,0 0 1,0 0-1,0 1 0,0-1 1,1 1-1,-1 0 0,-4 4 1,-2 5 2,0-1 0,1 1 1,0 0-1,1 1 0,0 0 0,1 1 1,1-1-1,0 1 0,1 0 0,-6 25 1,9-29-11,0 0 0,1 0 1,0 0-1,1 0 1,0 0-1,0 1 1,1-1-1,1-1 1,0 1-1,0 0 1,1 0-1,0-1 1,1 1-1,-1-1 1,2 0-1,0 0 1,6 9-1,-7-12 9,1 0 0,-1 0 0,1 0 0,1-1 0,-1 1 0,1-1-1,7 5 1,-9-8 4,0 0 0,0 0 0,1 0 0,-1-1 0,0 1 0,1-1 0,-1 0 0,1-1 0,-1 1 0,1-1 0,-1 0 0,1 0 0,6 0 0,5-4 21,1 0-1,-1 0 1,0-1-1,0-1 1,0-1 0,-1-1-1,18-10 1,-16 8-29,-16 10-22,1-1 0,-1 0 0,0 0 0,0 1 0,0-1 0,0 0 0,0 0 0,0 0 0,0 0 0,0-1 0,1-1 0,2-4-3794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9:12.9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15472,'0'0'3527,"15"1"-3127,290 32 1463,-266-29-1523,-24-4-17,-1 2 1,1 0 0,20 5 0,-35-7-339,0 0 0,0 1 0,0-1 1,0 0-1,0 0 0,-1 0 0,1 0 1,0 0-1,0 0 0,0 0 0,0 0 0,0 0 1,0 0-1,0 0 0,0 1 0,0-1 1,0 0-1,0 0 0,0 0 0,-1 0 1,1 0-1,0 0 0,0 0 0,0 1 1,0-1-1,0 0 0,0 0 0,0 0 0,0 0 1,0 0-1,0 0 0,0 1 0,0-1 1,0 0-1,0 0 0,0 0 0,1 0 1,-1 0-1,0 0 0,0 0 0,0 1 0,0-1 1,0 0-1,0 0 0,0 0 0,0 0 1,0 0-1,0 0 0,0 0 0,0 0 1,1 0-1,-1 0 0,0 0 0,0 1 1,0-1-1,0 0 0,0 0 0,0 0 0,0 0 1,1 0-1,-1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9:13.2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25 14368,'0'0'2863,"72"-18"-2511,-39 14-376,9 2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9:19.4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1 727 9648,'0'0'5937,"13"1"-5580,43 1 2,-50-2-272,0-1-1,0-1 1,0 1 0,0-1 0,0 0 0,0 0 0,-1-1-1,1 0 1,-1 0 0,0 0 0,0 0 0,0-1-1,0 0 1,-1 0 0,1 0 0,-1-1 0,4-5-1,53-66 2162,-60 79-926,-3 10-971,-7 17-232,-61 246 763,26-92-401,-25 97 798,61-264-801,5-13 68,5-14-201,50-211 601,-40 164-752,33-93 285,-19 70-212,-6 23 114,34-68-1,-34 82-206,-15 32-126,0 0 0,1 1 0,0 0 1,0 0-1,2 0 0,-1 1 0,1 0 0,0 1 0,1-1 0,0 2 0,0-1 0,16-9 0,-22 16-38,1 0-1,-1 0 1,0 1-1,0-1 0,1 1 1,-1 0-1,0 0 0,1 0 1,-1 0-1,0 0 1,0 1-1,1-1 0,-1 1 1,0 0-1,0 0 0,4 2 1,2 1 13,1 0-1,-1 1 1,16 11 0,-17-11-8,-1 1-1,-1 0 1,1 1-1,-1 0 1,0 0 0,0 0-1,6 12 1,-9-14-6,-1-1 0,1 1 0,-1 0 0,0 0 0,-1 0 0,1 0 1,-1 0-1,0 0 0,0 0 0,-1 1 0,1-1 0,-1 0 0,0 0 0,-2 7 0,1-5 3,0 0 0,-1 0 0,0 0 0,-1 0 0,1-1 0,-1 1 0,-1-1 0,-6 11 0,7-13-5,-1-1 0,1 1 0,-1-1-1,0 0 1,0 0 0,0-1 0,0 1-1,0-1 1,0 0 0,-1 0 0,1 0 0,-1 0-1,-8 1 1,-50 5 152,12-2 19,34-9-97,4 0 9,12 3-53,2 0 46,51 3-55,-29-2-21,42-2 1,-47-1 27,1 0 1,-1-1-1,0-1 1,-1-1 0,35-14-1,-48 17-28,13-5 62,0-1 1,-1-1-1,0-1 1,0 0 0,19-17-1,72-58 434,-46 38-213,-59 45-281,1 1 1,-1-1-1,1 0 0,0 1 0,0 0 0,0-1 0,-1 1 0,1 0 0,0 0 0,0 1 0,0-1 0,1 1 1,-1-1-1,0 1 0,0 0 0,0 0 0,0 1 0,0-1 0,5 2 0,2 1 49,1 0-1,0 1 1,-1 1 0,11 6-1,-12-6-27,1 0 1,-1-1-1,12 4 0,-21-8-30,14 2 0,-7-1 0,-9-4 0,-13-8 0,12 9 0,1 0 0,-1 0 0,1 0 0,-1 0 0,0 1 0,0-1 0,0 1 0,0 0 0,0-1 0,0 1 0,0 1 0,0-1 0,0 0 0,-1 1 0,1 0 0,0 0 0,-5 0 0,1 1 0,-1 0 0,1 0 0,0 1 0,0 0 0,0 0 0,1 1 0,-1 0 0,0 0 0,1 0 0,0 1 0,0 0 0,0 1 0,0-1 0,1 1 0,-1 0 0,1 0 0,0 1 0,1-1 0,0 1 0,0 0 0,0 0 0,0 1 0,1-1 0,0 1 0,0-1 0,1 1 0,0 0 0,0 0 0,1 1 0,0-1 0,-1 9 0,2-15 0,0 14 0,1 0 0,3 17 0,-4-29 0,0 0 0,1 0 0,0 0 0,-1 0 0,1 0 0,0 0 0,1-1 0,-1 1 0,0 0 0,1-1 0,-1 1 0,1-1 0,0 1 0,0-1 0,0 0 0,0 0 0,0 0 0,5 3 0,-6-5 0,0 0 0,0 0 0,0 0 0,0 1 0,0-1 0,0-1 0,1 1 0,-1 0 0,0 0 0,0 0 0,0-1 0,0 1 0,0 0 0,0-1 0,0 1 0,0-1 0,2 0 0,16-12 0,-9 5 0,-1-1 0,0-1 0,-1 0 0,0 0 0,0-1 0,-1 0 0,7-14 0,35-87 0,-38 82 0,-13 33 0,1 0 0,-1 0 0,1 1 0,0-1 0,0 1 0,0-1 0,1 1 0,-1 3 0,2 25 0,1 0 0,2-1 0,13 50 0,-15-75 0,0-1 0,0 1 0,0-1 0,1 0 0,-1 0 0,1 0 0,5 5 0,-7-9 0,0 1 0,0-1 0,0 0 0,0 0 0,0 1 0,0-1 0,0 0 0,1 0 0,-1 0 0,0-1 0,1 1 0,-1 0 0,1 0 0,-1-1 0,1 1 0,-1-1 0,1 1 0,-1-1 0,1 1 0,-1-1 0,1 0 0,0 0 0,-1 0 0,1 0 0,0 0 0,-1 0 0,1-1 0,2 0 0,5-3 0,0-1 0,0 0 0,0-1 0,-1 0 0,0 0 0,14-14 0,37-51 0,-34 39 0,9-18 0,-26 37 0,1 0 0,0 1 0,14-16 0,-15 15 0,-7 12 0,-1 0 0,1 0 0,-1 0 0,1 1 0,-1-1 0,1 0 0,-1 0 0,1 0 0,0 0 0,0 0 0,-1 1 0,1-1 0,0 0 0,0 1 0,0-1 0,0 1 0,0-1 0,0 1 0,0-1 0,1 0 0,3 0 0,-3 1 0,0-1 0,1 1 0,-1-1 0,1 1 0,-1 0 0,1 0 0,-1 0 0,0 0 0,4 1 0,-5-1 0,1 1 0,-1 0 0,0 0 0,0-1 0,0 1 0,0 0 0,0 0 0,0 0 0,0 1 0,0-1 0,0 0 0,0 0 0,0 0 0,-1 1 0,1-1 0,0 0 0,-1 1 0,1 2 0,3 9 0,-1 0 0,-1 0 0,0 0 0,0 0 0,-2 24 0,0-18 0,6 37 0,-5-44 0,2 0 0,0 0 0,0 0 0,1-1 0,0 1 0,1-1 0,0 0 0,14 21 0,-17-31 0,-1 0 0,1 0 0,-1 0 0,1 0 0,0 0 0,-1 0 0,1 0 0,0-1 0,0 1 0,-1 0 0,1-1 0,0 0 0,0 1 0,0-1 0,0 0 0,0 0 0,-1 0 0,1 0 0,0 0 0,0-1 0,0 1 0,0-1 0,0 1 0,-1-1 0,1 1 0,0-1 0,3-2 0,5-2 0,1-1 0,0 0 0,9-8 0,-16 11 0,37-29 0,71-74 0,-87 81 0,-19 19 0,0 1 0,0 0 0,1 0 0,0 0 0,0 0 0,0 1 0,1 0 0,-1 1 0,1 0 0,0 0 0,0 1 0,0 0 0,0 0 0,1 1 0,-1-1 0,0 2 0,1 0 0,-1 0 0,0 0 0,1 1 0,-1 0 0,0 1 0,0 0 0,0 0 0,0 0 0,11 6 0,0-6 0,-27-2 0,-3 0 0,1 0 0,-1 1 0,1 0 0,-1 0 0,1 1 0,-11 3 0,11-1 0,0 0 0,0 0 0,1 1 0,-1 0 0,1 1 0,0-1 0,-10 11 0,14-12 0,1 1 0,0 0 0,0 0 0,0 0 0,0 0 0,1 1 0,0-1 0,0 1 0,1 0 0,-1 0 0,1 0 0,0 0 0,-1 9 0,2-6 0,0 0 0,0-1 0,1 1 0,0 0 0,0 0 0,3 13 0,-3-18 0,1-1 0,0 0 0,0 0 0,0 0 0,0 0 0,1 0 0,-1 0 0,1 0 0,0 0 0,0-1 0,0 1 0,0 0 0,0-1 0,0 0 0,1 0 0,-1 1 0,1-1 0,0-1 0,0 1 0,3 2 0,-3-4 0,-1 1 0,0 0 0,0-1 0,1 0 0,-1 0 0,0 0 0,1 0 0,-1 0 0,0 0 0,1 0 0,-1-1 0,0 1 0,1-1 0,-1 0 0,0 1 0,0-1 0,0 0 0,0 0 0,3-3 0,3 0 0,-1-2 0,0 1 0,12-12 0,-18 15 0,1 0 0,0 0 0,-1 0 0,0 0 0,1 0 0,-1-1 0,0 1 0,0 0 0,0-1 0,0 1 0,-1-1 0,1 1 0,-1-1 0,1 1 0,-1-4 0,4-18 0,2 7 0,-2 1 0,0-1 0,-1 1 0,-1-1 0,1-29 0,-4 47 0,1 0 0,-1 0 0,1 0 0,-1 0 0,1 0 0,0 1 0,0-1 0,-1 0 0,1 0 0,0 0 0,0 0 0,0 1 0,0-1 0,1 2 0,2 23 0,0-4 0,8 29 0,-9-45 0,0 0 0,0 0 0,1 0 0,-1-1 0,1 1 0,0-1 0,1 1 0,0-1 0,6 7 0,-9-11 0,0 0 0,1-1 0,-1 1 0,1 0 0,-1 0 0,1-1 0,0 1 0,-1-1 0,1 1 0,0-1 0,-1 0 0,1 0 0,0 0 0,-1 0 0,1 0 0,0 0 0,-1 0 0,1 0 0,0-1 0,-1 1 0,1 0 0,-1-1 0,4-1 0,1-1 0,0 1 0,0-1 0,-1 0 0,11-8 0,250-235 0,-264 243 0,0 1 0,1 0 0,-1 0 0,1 0 0,0 0 0,-1 0 0,1 1 0,0-1 0,0 1 0,0 0 0,0 0 0,6-2 0,-7 3 0,-1 0 0,1 0 0,-1 0 0,1 0 0,-1 1 0,0-1 0,1 0 0,-1 1 0,1-1 0,-1 1 0,0 0 0,1-1 0,-1 1 0,0 0 0,1 0 0,-1 0 0,0 0 0,0 0 0,0 0 0,0 0 0,0 0 0,0 0 0,0 0 0,0 1 0,-1-1 0,1 0 0,0 0 0,-1 1 0,2 2 0,2 12 0,1 0 0,-2 0 0,0 1 0,-1-1 0,-1 1 0,0-1 0,-3 32 0,1-2 0,1-46 0,0 0 0,0 1 0,-1-1 0,1 0 0,0 0 0,0 1 0,0-1 0,1 0 0,-1 0 0,0 0 0,0 1 0,0-1 0,0 0 0,0 0 0,0 1 0,0-1 0,0 0 0,0 0 0,0 0 0,1 0 0,-1 1 0,0-1 0,0 0 0,0 0 0,0 0 0,0 0 0,1 1 0,-1-1 0,0 0 0,0 0 0,0 0 0,1 0 0,-1 0 0,0 0 0,0 0 0,1 0 0,-1 0 0,0 0 0,0 1 0,0-1 0,1 0 0,-1 0 0,0 0 0,0-1 0,1 1 0,-1 0 0,0 0 0,0 0 0,0 0 0,1 0 0,-1 0 0,0 0 0,0 0 0,0 0 0,1 0 0,-1-1 0,0 1 0,0 0 0,0 0 0,0 0 0,1 0 0,-1-1 0,15-11 0,-12 10 0,10-11 0,1-1 0,18-26 0,-20 24 0,1 0 0,23-21 0,-19 21 0,-13 12 0,0 0 0,0 0 0,0 0 0,1 0 0,-1 1 0,1 0 0,0 0 0,0 0 0,0 0 0,0 1 0,1 0 0,5-2 0,-10 4 0,-1 0 0,1 0 0,-1 1 0,1-1 0,-1 0 0,1 0 0,-1 0 0,1 0 0,-1 0 0,1 1 0,-1-1 0,1 0 0,-1 0 0,1 1 0,-1-1 0,0 0 0,1 1 0,-1-1 0,1 0 0,-1 1 0,0-1 0,1 1 0,-1-1 0,0 1 0,0-1 0,1 1 0,-1-1 0,0 1 0,0-1 0,0 1 0,0-1 0,0 1 0,1-1 0,-1 1 0,0-1 0,0 1 0,0-1 0,0 1 0,0-1 0,-1 1 0,1-1 0,0 2 0,-5 30 0,3-20 0,1 46 0,8-63 0,0 0 0,-1 0 0,9-9 0,1-2 0,17-24 0,-20 23 0,1 1 0,17-15 0,-15 15 0,-9 9 0,0 0 0,0 1 0,0 0 0,1 0 0,9-5 0,-15 10 0,0 0 0,-1 0 0,1 1 0,0-1 0,0 1 0,-1-1 0,1 1 0,0-1 0,0 1 0,0 0 0,0 0 0,0 0 0,-1 0 0,1 0 0,0 1 0,0-1 0,0 1 0,0-1 0,-1 1 0,1-1 0,0 1 0,-1 0 0,1 0 0,0 0 0,-1 0 0,1 0 0,-1 0 0,1 0 0,-1 0 0,0 1 0,0-1 0,2 3 0,9 13 0,20 35 0,-25-39 0,0-1 0,0 0 0,1 0 0,1-1 0,0 0 0,13 13 0,-19-21 0,0-1 0,1 1 0,-1-1 0,0 0 0,1 1 0,-1-2 0,1 1 0,0 0 0,-1-1 0,1 0 0,0 1 0,0-2 0,0 1 0,0 0 0,0-1 0,0 0 0,0 0 0,0 0 0,0 0 0,0-1 0,0 1 0,0-1 0,0 0 0,0 0 0,-1-1 0,8-2 0,-4 0 0,0-1 0,-1 0 0,1 0 0,-1-1 0,0 0 0,0 0 0,-1 0 0,1-1 0,-2 0 0,1 0 0,-1 0 0,4-8 0,6-23 0,-13 37 0,0 0 0,-1-1 0,0 1 0,1-1 0,-1 1 0,0 0 0,0-1 0,0 1 0,0-1 0,0 1 0,0-1 0,0 1 0,0-1 0,0 1 0,-1 0 0,1-1 0,-1 1 0,1 0 0,-1-1 0,1 1 0,-1 0 0,0-1 0,0 1 0,-1-2 0,1 3 0,1 0 0,-1 0 0,0-1 0,0 1 0,0 0 0,0 0 0,1 0 0,-1 0 0,0 0 0,0 0 0,0 0 0,0 0 0,0 1 0,1-1 0,-1 0 0,0 0 0,0 1 0,0-1 0,1 0 0,-1 1 0,0-1 0,1 1 0,-1-1 0,0 1 0,0 0 0,-20 19 0,14-14 0,4-2 0,-1-1 0,1 1 0,0 0 0,0 0 0,0 1 0,1-1 0,-1 0 0,1 1 0,0-1 0,0 1 0,1 0 0,-1 0 0,1 0 0,0 0 0,0 7 0,0-4 0,1 0 0,0 1 0,0-1 0,1 0 0,0 0 0,0 0 0,1 0 0,5 14 0,-6-19 0,0 1 0,1-1 0,-1 0 0,1 0 0,0 0 0,0 0 0,0 0 0,0 0 0,1-1 0,-1 1 0,1-1 0,0 0 0,-1 1 0,1-1 0,0 0 0,0-1 0,5 3 0,-4-3 0,0 1 0,1-1 0,-1-1 0,1 1 0,-1-1 0,1 0 0,-1 0 0,1 0 0,-1 0 0,1-1 0,7-2 0,4-2 0,0 0 0,-1-2 0,0 0 0,0-1 0,-1 0 0,14-11 0,-10 4 0,-1 0 0,0-1 0,-1 0 0,-1-1 0,0-1 0,-1-1 0,-1 0 0,-1-1 0,16-35 0,0-10 0,34-124 0,-1-97 0,-61 262 0,-2 19 0,-2 16 0,-13 53 0,-20 98 0,34-144 0,-9 62 0,4-1 0,1 96 0,7-167 0,1 0 0,0 0 0,0 0 0,1 0 0,0-1 0,1 1 0,-1 0 0,1-1 0,1 0 0,-1 1 0,1-2 0,6 9 0,-6-11 0,-1 1 0,1-1 0,0-1 0,0 1 0,1-1 0,-1 1 0,1-1 0,-1 0 0,1-1 0,0 1 0,0-1 0,0 0 0,0 0 0,1-1 0,-1 1 0,0-1 0,1-1 0,7 1 0,-2 0 0,0-2 0,1 0 0,-1 0 0,0-1 0,0-1 0,0 0 0,0 0 0,-1-1 0,1 0 0,14-9 0,-11 5 0,0-1 0,-1-1 0,0 0 0,0 0 0,-1-2 0,17-19 0,-26 27 0,0 0 0,0 0 0,-1 0 0,1 0 0,-1 0 0,0 0 0,0-1 0,0 1 0,-1-1 0,1 0 0,-1 1 0,0-1 0,0 0 0,-1 1 0,0-1 0,0 0 0,0 0 0,0 0 0,-1 1 0,1-1 0,-3-5 0,3 9 0,-1 0 0,1 0 0,-1 0 0,1 1 0,-1-1 0,0 0 0,1 1 0,-1-1 0,0 0 0,0 1 0,0-1 0,1 1 0,-1-1 0,0 1 0,0-1 0,0 1 0,0 0 0,0-1 0,0 1 0,0 0 0,0 0 0,0 0 0,0 0 0,0 0 0,0 0 0,0 0 0,0 0 0,0 0 0,0 0 0,0 0 0,1 1 0,-2-1 0,-2 1 0,1 0 0,0 0 0,-1 0 0,1 1 0,0-1 0,0 1 0,-5 3 0,3 0 0,0 0 0,1 1 0,0-1 0,0 1 0,0 0 0,1 0 0,0 0 0,0 0 0,0 0 0,1 1 0,0-1 0,0 1 0,1 0 0,-1-1 0,2 1 0,-1 14 0,1-18 0,0 1 0,0-1 0,0 1 0,0-1 0,1 1 0,0-1 0,-1 1 0,1-1 0,1 0 0,-1 1 0,0-1 0,1 0 0,0 0 0,-1 0 0,1 0 0,0 0 0,1 0 0,-1-1 0,0 1 0,1-1 0,0 0 0,-1 1 0,1-1 0,0 0 0,0 0 0,0-1 0,1 1 0,-1-1 0,0 0 0,0 1 0,1-1 0,-1-1 0,1 1 0,3 0 0,2-1 0,0 1 0,0-2 0,1 1 0,-1-2 0,0 1 0,-1-1 0,1 0 0,15-7 0,5-3 0,33-21 0,16-6 0,-55 28 0,-19 8 0,0 1 0,0 0 0,0 0 0,0 0 0,1 1 0,-1-1 0,1 1 0,-1 0 0,1 1 0,-1-1 0,1 1 0,-1-1 0,8 2 0,-11 0 0,0-1 0,0 1 0,0 0 0,0 0 0,-1-1 0,1 1 0,0 0 0,0 0 0,-1 0 0,1 0 0,-1 0 0,1 0 0,-1 0 0,1 0 0,-1 0 0,0 0 0,1 1 0,-1-1 0,0 2 0,5 28 0,-4-25 0,0-1 0,0 9 0,1-1 0,1 0 0,0 1 0,1-1 0,6 13 0,-9-23 0,0 0 0,1-1 0,0 1 0,0 0 0,-1-1 0,1 1 0,1-1 0,-1 1 0,0-1 0,1 0 0,-1 0 0,1 0 0,-1 0 0,1-1 0,0 1 0,0-1 0,0 1 0,0-1 0,0 0 0,0 0 0,0 0 0,0-1 0,0 1 0,1-1 0,-1 0 0,0 0 0,5 0 0,-1-1 0,0 0 0,1-1 0,-1 0 0,0 0 0,0-1 0,0 0 0,0 0 0,-1 0 0,1-1 0,-1 0 0,0 0 0,10-10 0,-6 8 843,-1 0-1688,-5 1-3145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9:19.8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53 13056,'0'0'3160,"87"-18"-2329,-22 8-7,19-2-176,9 1 8,6 9-96,1 2 16,3 0-88,-14 2 0,2 2-184,-15-4 16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9:22.7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61 209 8336,'0'0'11095,"-10"3"-10784,-30 9-4,30-9 269,39-2 2240,25-9-2782,-36 4 257,134-30 291,-10 2-67,-93 22-98,49-17 0,-16 12 967,-100 50-199,13-27-1104,-1 0-2,0 0 0,0 1 1,1-1-1,0 2 0,1-1 0,-4 13 1,8-21-71,-1 1 1,1 0-1,0 0 1,1-1-1,-1 1 1,0 0-1,0-1 1,1 1-1,-1 0 1,1-1-1,-1 1 1,1 0-1,0-1 1,0 1-1,-1-1 1,1 1-1,0-1 1,0 0-1,1 1 1,-1-1-1,0 0 1,0 0-1,1 0 1,-1 1-1,0-2 1,1 1-1,2 2 1,2 0 8,0 0 1,1 0-1,-1 0 0,1-1 0,9 2 1,-1-1 10,1-2 1,-1 0 0,1 0-1,-1-1 1,1-1 0,-1-1-1,29-6 1,107-39 178,-98 29-127,25-11 270,91-47 0,-97 47 237,-66 26-527,1 0 0,-1 1 0,0 0 0,1 0 0,7-1 0,23-7 23,34-12 74,-65 20-136,0 0 1,0 1-1,0-1 1,0 1-1,1 1 1,-1-1-1,11 1 1,-17 0-46,-8 0 130,-10-4-63,1 0 0,-1 1 0,1 1 0,-1 1 0,0 1 0,0 0 1,1 1-1,-1 1 0,-22 6 0,-32 1 24,9-2-52,55-4 43,16 0-14,133 5 119,37-8-164,-193 26 0,-3-5 0,-1-1 0,-1-1 0,-26 19 0,34-28 0,3-5 987,9-5-1080,0 0 0,-1 0 0,1 0 0,0 0 0,0 0-1,0 0 1,0 0 0,0 0 0,-1 0 0,1 0 0,0 0 0,0 0-1,0 0 1,0 0 0,0 0 0,0 0 0,-1 0 0,1 0 0,0-1-1,0 1-464,0 0 464,0 0 1,-1-1 0,1 1 0,0 0 0,0 0 0,0 0 0,0 0-1,0 0 1,0 0 0,0-1 0,0 1 0,0 0 0,0 0 0,0 0 0,0 0-1,0 0 1,0-1 0,0 1 0,0 0 0,0 0 0,0 0 0,0 0-1,1 0 1,-1-1 0,0 1 0,0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9:31.84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144 77 7736,'0'0'6469,"-12"-9"-6249,-38-30 9,48 37-193,0 0 0,-1 0 0,0 1 0,1-1 0,-1 1 0,0 0-1,0-1 1,0 1 0,0 0 0,0 1 0,0-1 0,0 1 0,-5-1 0,6 1 32,0 0 0,-1-1 0,1 1 0,0 0 0,0-1 0,-1 0 0,1 1 0,-3-3 0,-9 0 505,27 2-26,68-1-118,0 4 0,98 14-1,-169-15-368,-9-2-47,0 1 0,1 0-1,-1 0 1,1 1 0,-1-1 0,0 0 0,1 0 0,-1 1-1,0-1 1,1 1 0,-1-1 0,0 1 0,0-1 0,3 2-1,-4-1-1,0 0 0,-1-1 0,1 1 0,0-1-1,0 1 1,0 0 0,-1-1 0,1 1 0,0-1-1,-1 1 1,1-1 0,0 1 0,-1-1 0,1 1-1,-1-1 1,1 1 0,0-1 0,-1 0 0,1 1-1,-1-1 1,0 1 0,1-1 0,-1 0-1,1 0 1,-2 1 0,-14 9 47,-8-1 45,-41 11-1,42-14 96,0 1-1,-34 15 0,57-22-191,0 0-1,0 0 1,1 0-1,-1 0 1,0 0 0,0 0-1,0 0 1,0 0-1,0 0 1,0 1-1,0-1 1,0 0-1,0 0 1,1 0-1,-1 0 1,0 0-1,0 0 1,0 0-1,0 0 1,0 0-1,0 1 1,0-1-1,0 0 1,0 0-1,0 0 1,0 0-1,0 0 1,0 0-1,0 0 1,0 0 0,0 1-1,0-1 1,0 0-1,0 0 1,0 0-1,0 0 1,0 0-1,0 0 1,0 0-1,0 1 1,0-1-1,0 0 1,0 0-1,0 0 1,0 0-1,0 0 1,0 0-1,-1 0 1,1 0-1,0 1 1,0-1-1,0 0 1,0 0-1,0 0 1,0 0-1,0 0 1,0 0 0,0 0-1,-1 0 1,1 0-1,20 3 131,33-3-79,-47 0-28,182 10 351,-214-1-124,-55 6-122,51-8-67,0-1 1,-56 2-1,48-8 86,63-1-2694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9:47.2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1 873 8432,'0'0'5424,"8"11"-5072,25 33-14,-32-42-290,0 0 1,0-1-1,0 0 0,0 1 0,0-1 1,0 1-1,0-1 0,1 0 1,-1 0-1,1 0 0,-1 0 0,1 0 1,-1 0-1,1 0 0,-1-1 0,1 1 1,0 0-1,-1-1 0,1 1 0,0-1 1,0 0-1,-1 0 0,1 1 0,0-1 1,0 0-1,0 0 0,-1-1 0,3 1 1,1-2 77,-1 0 1,1 0 0,-1-1-1,0 1 1,0-1 0,0 0-1,6-6 1,1 0 65,0-1 73,0 0-1,-1-1 0,0 0 0,0-1 0,-1 0 0,-1 0 0,0-1 1,6-14-1,3-9 996,21-70 1,-28 76 175,22-50 0,-32 80-1420,0 1 0,0-1 0,0 0 1,1 0-1,-1 0 0,0 0 0,0 0 0,0 0 0,0 1 1,0-1-1,0 0 0,0 0 0,0 0 0,0 0 0,0 0 1,1 0-1,-1 0 0,0 1 0,0-1 0,0 0 0,0 0 1,0 0-1,0 0 0,1 0 0,-1 0 0,0 0 0,0 0 1,0 0-1,0 0 0,0 0 0,1 0 0,-1 0 0,0 0 1,0 0-1,0 0 0,0 0 0,1 0 0,-1 0 0,0 0 1,0 0-1,0 0 0,0 0 0,0 0 0,0 0 0,1-1 1,-1 1-1,0 0 0,0 0 0,0 0 0,0 0 0,0 0 1,0 0-1,0 0 0,1 0 0,-1-1 0,0 1 0,0 0 1,0 0-1,0 0 0,0 0 0,0 0 0,0-1 1,5 23 137,-2-3-143,6 21 21,-2 1-1,-2 1 1,-2-1 0,-3 68 0,-7-70-19,0 5 60,7-44-65,1 1-1,-1 0 1,0 0 0,0-1-1,0 1 1,0 0 0,0 0-1,0-1 1,0 1-1,-1 0 1,1-1 0,0 1-1,0 0 1,0 0 0,-1-1-1,1 1 1,0 0-1,-1-1 1,1 1 0,-1 0-1,1-1 1,-1 1 0,0 0-1,0-1-1,1 0 0,-1 0-1,0 0 1,1-1 0,-1 1-1,0 0 1,1 0 0,-1-1 0,1 1-1,-1 0 1,0-1 0,1 1-1,-1-1 1,1 1 0,-1 0-1,1-1 1,-1 1 0,1-1 0,0 0-1,-1 0 1,-25-38 133,23 34-113,-11-14 28,11 16-35,0 0-1,1-1 0,-1 1 1,1-1-1,0 1 1,0-1-1,0 0 0,0 0 1,1 1-1,-1-1 0,0-9 1,0 8 5,2 0-7,10 7-34,-4 0 9,-1 1-1,1 0 1,-1 0 0,0 1 0,0-1 0,5 6 0,13 8 12,-18-13 5,0-1 0,0 0 1,0 0-1,1-1 0,-1 1 1,0-1-1,1 0 0,0-1 1,-1 1-1,1-1 0,0 0 1,0-1-1,0 1 0,0-1 1,-1 0-1,13-2 0,-12 0 18,1 1 0,0-1 0,-1 0 0,1-1 0,-1 0 0,0 0 0,0 0 0,0-1 0,0 1 0,0-1 0,9-9 0,-2-1 123,-1-1 0,20-30 0,-4 6 68,-23 33-180,0 0 1,1 1-1,0 0 0,0 0 0,0 0 1,13-7-1,9-6 141,-25 18-176,-1-1 1,0 1-1,0 0 0,0 0 1,0 0-1,0 0 1,0 1-1,0-1 0,1 0 1,-1 1-1,0 0 1,0-1-1,3 3 1,14 2 13,-8-2 69,-7 0 12,-28-5 96,18 2-167,0-1 0,0 1 0,0 0 0,0 0 0,-9 2 0,9-1-9,1 1 0,-1-1 1,0 1-1,1 0 0,-1 0 0,-7 5 0,11-5-19,0 0-1,0-1 1,0 1-1,0 0 1,1 0-1,-1 1 1,1-1-1,-1 0 1,1 0-1,0 1 1,0-1-1,0 1 1,0-1-1,0 1 0,1 0 1,-1 3-1,0-1 0,1 0 0,0-1-1,0 1 1,1 0-1,-1 0 1,1 0 0,0 0-1,1-1 1,-1 1-1,1-1 1,0 1-1,0-1 1,0 1 0,1-1-1,-1 0 1,1 0-1,0 0 1,0 0-1,1-1 1,-1 1 0,1-1-1,0 0 1,-1 0-1,2 0 1,-1-1 0,7 4-1,-3-3 8,-5-2 2,1 0 0,-1 0 1,0-1-1,0 1 0,1-1 1,-1 1-1,0-1 0,1 0 1,-1-1-1,6 0 0,-4 0-4,12-2 45,0-1 0,0-1-1,0 0 1,22-12 0,-1 2 23,-29 12-53,-1 0-1,0 0 1,-1-1 0,11-6 0,-10 5-9,0 1 1,0 0 0,1 0 0,-1 0-1,1 1 1,14-3 0,-7 2-6,4-7 1,-18 10-2,0 0 0,0-1 0,0 1-1,0 0 1,0 0 0,0 0 0,0 0 0,1 1 0,-1-1 0,0 1 0,3-1 0,40-5 7,-45 6-20,-12 16 11,-12-16 63,0 2 1,0 0-1,-36 9 0,56-10-55,1 1-1,-1-1 0,1 1 1,0 0-1,-1 0 0,1 1 1,0-1-1,1 0 1,-1 1-1,0 0 0,1 0 1,-1 0-1,1 0 0,0 0 1,0 0-1,0 0 0,0 1 1,-1 4-1,0-2 5,1 0-1,0 1 1,0-1 0,0 1-1,1 0 1,0 0 0,0-1-1,1 1 1,0 9 0,1-9-6,1 0 0,0 0 0,0-1 0,1 1 0,0-1 0,0 0 0,0 1 0,1-1 0,7 8 0,-10-13-2,0 0-1,1 0 1,-1 0-1,1 0 0,0 0 1,-1-1-1,1 1 0,0-1 1,-1 1-1,1-1 1,0 0-1,-1 1 0,1-1 1,0 0-1,0 0 0,-1 0 1,1-1-1,0 1 1,-1 0-1,1-1 0,0 1 1,-1-1-1,1 1 0,0-1 1,2-1-1,1 0 10,0-1 0,0 0 0,-1 0 0,1 0 0,-1 0 0,7-7 0,5-7 78,0-1 0,18-27-1,-30 38-14,1 0 0,-2 0 0,1 0-1,-1 0 1,0-1 0,0 1 0,-1-1-1,0 0 1,-1 0 0,1 1 0,-1-9-1,-1 15-68,0 1 1,0 0-1,0 0 0,0-1 0,0 1 0,0 0 0,0-1 0,1 1 0,-2 0 1,1 0-1,0-1 0,0 1 0,0 0 0,0 0 0,0-1 0,0 1 0,0 0 1,0 0-1,0-1 0,0 1 0,0 0 0,-1 0 0,1-1 0,0 1 0,0 0 1,0 0-1,-1 0 0,1-1 0,0 1 0,0 0 0,0 0 0,-1 0 0,-6 5 154,-3 14-72,7-10-88,1 0-1,0 0 0,1 1 1,-1 17-1,2-23 3,1 0 0,-1 0 0,1 0 0,0 0 0,0 1 0,0-2-1,1 1 1,-1 0 0,1 0 0,0 0 0,0-1 0,0 1 0,4 4 0,-4-5-6,1 0 0,0 0 0,0 1 0,0-2 0,0 1 0,1 0 1,-1-1-1,1 1 0,-1-1 0,7 3 0,-7-4 3,0-1-1,0 1 1,0-1 0,0 0-1,0 1 1,0-1 0,0 0-1,0-1 1,0 1 0,0-1-1,0 1 1,0-1 0,0 0-1,0 0 1,0 0 0,3-2-1,9-5 18,0-1 0,0 0-1,-1-1 1,-1-1 0,15-13-1,58-68 123,-55 57-123,-21 23-17,-1 0 0,0-1 0,0 0 0,11-25 0,19-61 0,-24 58 0,8-27 0,-3 0 0,-3-1 0,12-106 0,-28 158 0,-1-31 0,-1 17 0,1 30 0,0 1 0,0 0 0,0-1 0,0 1 0,0 0 0,0-1 0,0 1 0,0 0 0,0-1 0,0 1 0,0 0 0,0-1 0,0 1 0,0-1 0,0 1 0,0 0 0,0-1 0,0 1 0,0 0 0,-1 0 0,1-1 0,0 1 0,0 0 0,0-1 0,-1 1 0,1 0 0,0 0 0,0-1 0,-1 1 0,1 0 0,-1 0 0,-7 7 0,-10 23 0,17-27 0,-16 29 0,2 0 0,2 1 0,1 1 0,1 0 0,2 1 0,1-1 0,2 2 0,-1 35 0,-5 190 0,16-206 0,0-9 0,-4-43 0,0 0 0,0 0 0,1 1 0,-1-1 0,1 0 0,0 0 0,0 0 0,0 0 0,0 0 0,0 0 0,1 0 0,-1 0 0,1 0 0,4 5 0,-5-7 0,1 1 0,-1-1 0,1 0 0,0 1 0,0-1 0,-1 0 0,1 0 0,0 0 0,0 0 0,0-1 0,0 1 0,0 0 0,0-1 0,0 0 0,1 1 0,-1-1 0,0 0 0,0 0 0,0 0 0,0 0 0,0 0 0,0-1 0,3 0 0,7-2 0,0 0 0,0-1 0,0-1 0,0 0 0,-1-1 0,0 0 0,0-1 0,12-9 0,-9 5 0,0 0 0,-1 0 0,0-1 0,-1-1 0,-1 0 0,0 0 0,11-18 0,4-17 0,-1-1 0,32-95 0,15-112 0,-27 112 0,-42 138 0,-3 5 0,0 1 0,1-1 0,-1 0 0,0 1 0,0-1 0,0 1 0,1-1 0,-1 0 0,0 1 0,0-1 0,0 0 0,0 1 0,0-1 0,0 0 0,0 1 0,0-1 0,0 0 0,-1 0 0,0 2 0,0 0 0,0 0 0,0-1 0,0 1 0,0 0 0,0 0 0,0 1 0,0-1 0,0 0 0,1 0 0,-1 0 0,0 0 0,0 3 0,-14 29 0,1 1 0,-16 58 0,2-1 0,-21 49 0,45-126 0,0 1 0,1 0 0,1-1 0,0 1 0,0 17 0,-2 18 0,0-22 0,2 1 0,1-1 0,3 42 0,-1-61 0,1 0 0,0-1 0,6 14 0,-2-5 0,-4-13 0,-2-2 0,1-1 0,-1 1 0,1 0 0,-1-1 0,1 1 0,0-1 0,0 1 0,0-1 0,0 1 0,0-1 0,0 1 0,0-1 0,3 2 0,0 5 0,-4-7 0,0-1 0,0 0 0,0 1 0,0-1 0,1 1 0,-1-1 0,0 1 0,0-1 0,0 0 0,1 1 0,-1-1 0,0 1 0,1-1 0,-1 0 0,0 1 0,1-1 0,-1 0 0,0 0 0,1 1 0,-1-1 0,0 0 0,1 0 0,-1 1 0,1-1 0,-1 0 0,1 0 0,-1 0 0,1 0 0,-1 0 0,0 0 0,1 0 0,0 0 0,10 1 0,0-1 0,0 0 0,0-1 0,0-1 0,0 0 0,18-5 0,-16 4 0,13-5 0,-1-1 0,0-1 0,-1-1 0,40-25 0,-55 29 0,0 0 0,-1-1 0,0 0 0,0 0 0,-1-1 0,0 0 0,0-1 0,8-15 0,-12 19 0,-1-1 0,0 0 0,0 1 0,0-1 0,0 0 0,-1 0 0,-1 0 0,1 0 0,-1 0 0,0 0 0,-1 0 0,1 0 0,-1 0 0,-1 0 0,-3-10 0,5 15 0,-1 1 0,1-1 0,-1 1 0,0-1 0,0 1 0,1-1 0,-1 1 0,0 0 0,0 0 0,0-1 0,-1 1 0,1 0 0,0 0 0,0 0 0,-1 0 0,1 0 0,0 0 0,-1 1 0,1-1 0,-1 0 0,1 1 0,-1-1 0,1 1 0,-1-1 0,1 1 0,-1 0 0,0 0 0,1 0 0,-1 0 0,0 0 0,1 0 0,-1 0 0,1 0 0,-1 1 0,0-1 0,1 1 0,-1-1 0,1 1 0,-1-1 0,-2 3 0,-1-1 0,0 0 0,0 1 0,1 0 0,-1 0 0,1 0 0,-1 1 0,1 0 0,0-1 0,0 1 0,1 1 0,-5 5 0,3 0 0,1 0 0,-1 0 0,1 1 0,1 0 0,0 0 0,1 0 0,0 0 0,1 0 0,0 0 0,0 1 0,1-1 0,1 0 0,3 21 0,-2-22 0,1 0 0,0 0 0,0-1 0,1 1 0,0-1 0,1 0 0,0 0 0,0 0 0,1-1 0,0 0 0,1 0 0,12 12 0,-14-18 0,0 1 0,0-1 0,1-1 0,-1 1 0,1-1 0,-1 0 0,1 0 0,0 0 0,-1-1 0,1 0 0,0 0 0,7-1 0,-8 1 0,20-3 0,0 0 0,0-1 0,0-2 0,-1 0 0,0-2 0,-1 0 0,1-2 0,-2-1 0,1 0 0,23-18 0,-37 22 0,-1 0 0,0 0 0,0-1 0,-1-1 0,1 1 0,-2-1 0,1 0 0,-2-1 0,1 1 0,-1-1 0,0 0 0,3-13 0,-7 19 0,0 1 0,0 0 0,-1-1 0,0 1 0,1 0 0,-1-1 0,0 1 0,-1 0 0,0-6 0,1 8 0,0-1 0,-1 0 0,1 0 0,-1 1 0,1-1 0,-1 0 0,0 1 0,0-1 0,1 1 0,-1-1 0,0 1 0,-1-1 0,1 1 0,0-1 0,0 1 0,0 0 0,-1 0 0,-2-2 0,-6-7 0,9 9 0,1 0 0,-1 0 0,0 0 0,0 0 0,0 0 0,0 0 0,0 0 0,0 0 0,0 1 0,0-1 0,0 0 0,0 1 0,0-1 0,-1 1 0,1-1 0,0 1 0,0-1 0,-1 1 0,-1 0 0,5 0 0,1 0 0,-1 1 0,1 0 0,-1-1 0,0 1 0,1 0 0,-1 1 0,0-1 0,0 0 0,1 0 0,2 4 0,10 4 0,25 4 0,-29-9 0,0-1 0,0 2 0,0-1 0,0 2 0,12 7 0,-5-2 0,-15-10 0,-1 0 0,0 1 0,0-1 0,0 0 0,0 1 0,0-1 0,0 1 0,0-1 0,-1 1 0,1 0 0,0 0 0,-1 0 0,1 0 0,-1 0 0,0 0 0,0 0 0,0 0 0,0 1 0,0-1 0,0 4 0,1 4 0,0 0 0,-1 1 0,-1 18 0,0-21 0,0 0 0,0 0 0,0 0 0,1-1 0,1 1 0,-1 0 0,6 14 0,-6-19 0,1-1 0,1 1 0,-1-1 0,0 1 0,1-1 0,-1 0 0,1 0 0,-1 0 0,1 0 0,0-1 0,0 1 0,0-1 0,0 1 0,0-1 0,0 0 0,0 0 0,1-1 0,-1 1 0,0-1 0,0 1 0,1-1 0,-1 0 0,0 0 0,1 0 0,3-2 0,5-3 0,1 0 0,-1-2 0,0 0 0,-1 0 0,1-1 0,-1 0 0,-1-1 0,0 0 0,0-1 0,-1 0 0,0 0 0,0-1 0,-2 0 0,1-1 0,-1 0 0,-1 0 0,0 0 0,-1-1 0,0 0 0,-1 0 0,3-16 0,-3 13 0,-3 13 0,0 0 0,0 0 0,0 0 0,-1 0 0,0 0 0,1 0 0,-1 0 0,0 0 0,0 0 0,-1 0 0,0-5 0,-2 0 0,3 7 0,-1 17 0,0 10 0,1 1 0,1-1 0,6 34 0,-6-54 0,0 0 0,0 0 0,0 0 0,1 0 0,0 0 0,1 0 0,-1-1 0,1 1 0,0-1 0,0 1 0,1-1 0,5 6 0,-7-9 0,1 0 0,-1 1 0,1-1 0,0 0 0,-1-1 0,1 1 0,0 0 0,0-1 0,1 0 0,-1 0 0,0 0 0,0 0 0,0 0 0,1-1 0,-1 1 0,0-1 0,1 0 0,-1 0 0,1 0 0,-1 0 0,0-1 0,1 1 0,5-3 0,-3 1 0,-1 0 0,1 0 0,-1-1 0,1 0 0,-1 0 0,0 0 0,0 0 0,7-7 0,32-38 0,-34 36 0,0 1 0,1 0 0,21-17 0,-22 20 0,-8 7 0,-1-1 0,1 1 0,-1 0 0,1 0 0,0 0 0,-1 0 0,1 0 0,0 0 0,0 0 0,3 0 0,-4 1 0,0 0 0,0 1 0,0-1 0,0 0 0,0 1 0,0-1 0,0 1 0,0-1 0,0 1 0,0-1 0,-1 1 0,1 0 0,0 0 0,0-1 0,-1 1 0,1 0 0,0 0 0,-1 0 0,1 0 0,-1 0 0,1-1 0,-1 1 0,1 0 0,-1 0 0,0 0 0,1 2 0,1 5 0,0 1 0,0 0 0,-1-1 0,0 1 0,-1 0 0,1 0 0,-2 0 0,1 0 0,-1 0 0,-1-1 0,0 1 0,-5 15 0,7 0 0,1-24 0,0 0 0,0-1 0,0 1 0,0 0 0,0-1 0,0 1 0,0-1 0,0 0 0,0 1 0,0-1 0,0 0 0,0 1 0,0-1 0,1-1 0,23-25 0,23-34 0,11-12 0,-52 65 0,-6 6 0,1-1 0,0 1 0,1 0 0,-1-1 0,0 1 0,0 1 0,5-4 0,-6 5 0,-1 0 0,1-1 0,-1 1 0,0 0 0,1 0 0,-1 0 0,0 0 0,1 0 0,-1 0 0,0 0 0,1 0 0,-1 0 0,1 0 0,-1 0 0,0 0 0,1 1 0,-1-1 0,0 0 0,1 0 0,-1 0 0,0 0 0,1 1 0,-1-1 0,0 0 0,1 0 0,-1 1 0,8 16 0,-4 6 0,2 38 0,-5-42 0,1 1 0,1-1 0,8 31 0,-11-48 0,1 0 0,0 0 0,0 1 0,0-1 0,0 0 0,0 0 0,0 0 0,0-1 0,0 1 0,1 0 0,2 3 0,-2-4 0,-1-1 0,1 1 0,-1 0 0,1-1 0,-1 1 0,1-1 0,0 0 0,-1 0 0,1 1 0,0-1 0,-1 0 0,1 0 0,-1 0 0,1-1 0,0 1 0,2-1 0,20-4 0,-1-1 0,0-1 0,0-2 0,-1 0 0,0-1 0,0-1 0,21-15 0,-9 5 0,82-54 0,-110 71 0,8-5 0,-14 9 0,1 0 0,-1 0 0,0 0 0,0 0 0,1-1 0,-1 1 0,0 0 0,0 0 0,0 0 0,1 0 0,-1-1 0,0 1 0,0 0 0,0 0 0,1-1 0,-1 1 0,0 0 0,0 0 0,0-1 0,0 1 0,0 0 0,0 0 0,0-1 0,0 1 0,0 0 0,0 0 0,1-1 0,-1 1 0,0 0 0,-1-1 0,1 1 0,0 0 0,0 0 0,0-1 0,0 1 0,0 0 0,0-1 0,-25 24 0,-2-1 0,-46 50 0,65-63 0,1 1 0,0-1 0,1 2 0,0-1 0,0 0 0,1 1 0,1 0 0,0 0 0,-5 20 0,9-28 0,-1 0 0,1-1 0,-1 1 0,1 0 0,0 0 0,0-1 0,0 1 0,0 0 0,1 0 0,-1-1 0,1 1 0,-1 0 0,3 3 0,-3-5 0,1 0 0,0 0 0,0 0 0,0 0 0,0 0 0,0-1 0,0 1 0,0 0 0,1 0 0,-1-1 0,0 1 0,0-1 0,1 1 0,-1-1 0,0 0 0,0 1 0,1-1 0,-1 0 0,0 0 0,1 0 0,-1 0 0,0 0 0,1 0 0,-1 0 0,0 0 0,1-1 0,-1 1 0,0 0 0,1-1 0,0 0 0,7-1 0,-1-1 0,1 0 0,-1 0 0,0-1 0,0 0 0,0-1 0,-1 1 0,1-2 0,-1 1 0,-1-1 0,1 0 0,6-8 0,-11 12 0,-1-1 0,0 1 0,-1-1 0,1 1 0,0-1 0,-1 0 0,0 0 0,1 1 0,-1-1 0,0 0 0,-1 1 0,1-1 0,-1-3 0,0-9 0,-1 76 0,1 30 0,4-38 0,-3 1 0,-1 0 0,-3-1 0,-15 74 0,13-101 0,-20 70 0,21-83 0,0 0 0,-1 0 0,0 0 0,-1-1 0,-11 14 0,10-14 0,-2-1 0,1 0 0,-2-1 0,1 0 0,-22 15 0,26-20 0,-1-1 0,0-1 0,1 0 0,-1 0 0,0 0 0,-1 0 0,1-1 0,0-1 0,-1 1 0,1-1 0,-1 0 0,1-1 0,-9 0 0,3-1 0,0 0 0,0-1 0,0-1 0,1 0 0,0-1 0,-1 0 0,1-1 0,1 0 0,-1-1 0,1 0 0,0-1 0,0 0 0,1-1 0,0 0 0,0-1 0,1 0 0,0 0 0,-12-18 0,14 19 0,4 4 0,-1 0 0,1 0 0,1 0 0,-1-1 0,-2-5 0,4 9 0,1 1 0,0-1 0,-1 0 0,1 0 0,0 0 0,0 0 0,0-1 0,0 1 0,0 0 0,0 0 0,0 0 0,0 0 0,0 0 0,0 0 0,1 0 0,-1 0 0,0 0 0,1 0 0,-1 0 0,1 1 0,-1-1 0,1 0 0,-1 0 0,1 0 0,-1 0 0,1 1 0,0-1 0,0 0 0,-1 0 0,3 0 0,14-11 0,0 0 0,2 2 0,-1 0 0,1 1 0,37-12 0,-19 11 0,0 1 0,48-4 0,-28 1 0,-43 8 0,-1 1 0,1 1 0,27-3 0,-38 6 0,-1-1 0,0 0 0,0 0 0,0 0 0,0-1 0,0 1 0,0 0 0,0-1 0,0 0 0,0 1 0,0-1 0,0 0 0,0 0 0,3-2 0,-4 2 0,-1 0 0,1 0 0,0-1 0,-1 1 0,1 0 0,-1-1 0,1 1 0,-1-1 0,1 1 0,-1-1 0,0 1 0,0 0 0,0-1 0,0 1 0,0-1 0,0 1 0,0-1 0,-1 1 0,1-1 0,0 1 0,-1-1 0,0 0 0,-17-48 36,14 38-4007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9:47.5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16783,'0'0'4336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9:48.1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99 10544,'0'0'7910,"13"-8"-7426,11-7-17,0 0-1,49-19 1,-59 28-316,0 2-1,1-1 1,0 2 0,-1 0-1,1 1 1,0 0 0,0 1-1,0 1 1,1 0 0,-1 1-1,16 3 1,194 42 1222,-87-13-491,40 6 464,-156-36-1145,1-1 1,0-1-1,0-1 0,0-1 0,0 0 0,23-6 0,-12-2 58,41-15 0,-37 8-3777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19:52.6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251 576 8536,'0'0'7500,"7"-10"-7271,18-31 7,-24 39-200,1 0 0,-1 0 0,-1 0 0,1 0 0,0 0 0,0-1 0,-1 1 0,1 0 0,-1 0 0,0-1 0,0 1 0,0 0 0,0 0 0,0-1 0,0 1 0,0 0 0,-1-1 0,1 1 0,-1 0 0,-1-4 0,-1-3 130,2 5-83,1 0 0,-1 0 0,0 0 0,0 0 0,-1 0 0,1 0 0,-1 1 0,0-1 0,0 0 0,0 1 0,0 0 0,-1-1 0,1 1 0,-1 0 0,0 0 0,0 0 0,0 1 0,0-1 0,0 1 0,-1 0 0,1-1 0,-1 2 0,0-1 0,1 0 0,-1 1 0,0-1 0,0 1 0,0 0 0,0 1 0,0-1 0,-7 0 0,4 1-2,1 0 0,-1 0 0,1 0-1,-1 1 1,1 0 0,0 0-1,-1 1 1,1 0 0,0 0 0,0 0-1,0 1 1,0 0 0,1 0-1,-1 0 1,1 1 0,0-1 0,0 1-1,0 1 1,0-1 0,1 1-1,0 0 1,0 0 0,0 0 0,0 0-1,-5 12 1,1-2 82,0 0 0,1 0 0,-8 28 0,13-38-119,1 1 1,0 0-1,0-1 1,1 1-1,0 0 1,0 0-1,0 0 1,1 0-1,0-1 0,0 1 1,0 0-1,0-1 1,1 1-1,4 7 1,1 3 33,-2-4 22,1 0 1,0 0-1,9 12 0,-13-22-71,0 1 0,0-1 0,0 0 1,0 0-1,0 0 0,0 0 0,0 0 1,1 0-1,-1-1 0,1 1 0,-1-1 1,1 1-1,0-1 0,-1 0 0,1 0 1,0 0-1,0-1 0,0 1 0,5 0 1,-3-1 12,1 0 1,0-1 0,-1 1-1,1-1 1,-1 0 0,0-1-1,1 1 1,-1-1 0,0 0-1,0 0 1,0-1 0,0 1-1,0-1 1,-1 0 0,1-1-1,-1 1 1,0-1 0,0 0-1,5-5 1,-3 2 47,1-1-1,-1 1 1,-1-1 0,1 0 0,-1-1-1,-1 1 1,1-1 0,-2 0-1,1 0 1,-1 0 0,0 0 0,-1-1-1,0 1 1,-1-1 0,0 0 0,0 1-1,-1-1 1,0 0 0,-3-13 0,-3 10 444,6 13-527,0 0 1,-1 0 0,1 0 0,-1 0 0,1 0 0,0 0-1,-1 0 1,1 0 0,-1 0 0,1 1 0,0-1 0,-1 0-1,1 0 1,0 0 0,-1 1 0,1-1 0,0 0 0,-1 1-1,1-1 1,0 0 0,0 0 0,-1 1 0,1-1 0,0 0-1,0 1 1,0-1 0,-1 1 0,1-1 0,0 0 0,0 1-1,0-1 1,0 1 0,0-1 0,0 0 0,0 1-1,-8 16 49,4-10-36,1 1 1,-1 0-1,1 0 1,1 0-1,-1 1 1,1-1-1,1 1 1,-2 13-1,4-11 3,0 0 0,0 0 0,1-1 0,0 1-1,1-1 1,0 1 0,1-1 0,0 0 0,6 11-1,-8-17-6,1 0 0,-1-1-1,1 0 1,-1 1 0,1-1 0,0 0-1,0 0 1,0-1 0,1 1-1,-1-1 1,7 4 0,-7-5-1,-1 0 1,1 0-1,0 0 0,0 0 1,0-1-1,0 1 1,0-1-1,0 0 0,0 0 1,0 0-1,0 0 1,0-1-1,0 1 1,0-1-1,0 0 0,0 0 1,0 0-1,2-1 1,8-5 50,-2 1-1,1-2 1,-1 0 0,0 0 0,-1-1 0,1 0 0,-2 0-1,0-1 1,10-14 0,-5 5 93,-1-1-1,0 0 1,-2-1-1,13-31 0,-22 48-88,-1 0 0,1 1 0,0-1 0,0 1-1,1-1 1,-1 1 0,1 0 0,-1 0-1,1 0 1,0 0 0,6-4 0,-8 6-63,-1 1 1,0 0-1,1 0 1,-1 0-1,0 0 1,1 0-1,-1 0 1,0 0-1,1 0 1,-1 0-1,0 0 1,1 0-1,-1 0 1,0 0-1,1 0 1,-1 0-1,0 0 1,1 1-1,-1-1 1,0 0-1,0 0 1,1 0-1,-1 0 1,0 1 0,0-1-1,1 0 1,-1 0-1,0 0 1,0 1-1,1-1 1,-1 0-1,0 0 1,0 1-1,0-1 1,0 0-1,0 1 1,1-1-1,-1 0 1,0 1-1,0-1 1,0 0-1,0 1 1,0-1-1,0 0 1,0 1-1,0-1 1,0 1-1,4 21 74,-4-17-40,9 119 262,-10-111-249,-1 1 33,2-14-81,0 0 1,0 1 0,0-1 0,0 0 0,0 0 0,0 1 0,0-1 0,0 0 0,0 0 0,1 0 0,-1 1 0,0-1 0,0 0 0,0 0 0,0 1-1,0-1 1,0 0 0,0 0 0,1 0 0,-1 1 0,0-1 0,0 0 0,0 0 0,0 0 0,1 0 0,-1 0 0,0 1 0,0-1 0,0 0 0,1 0-1,-1 0 1,0 0 0,0 0 0,1 0 0,-1 0 0,0 0 0,1 0 0,5-10 286,76-101-278,-76 104-15,0 0 0,0 1 0,1-1 0,0 1 0,0 1 0,1 0 0,-1 0 0,1 0 0,0 1 0,1 0 0,12-4 0,-2 0 0,-19 7 0,1 1 0,0 0 0,-1-1 0,1 1 0,0 0 0,-1 0 0,1 0 0,0 0 0,0 0 0,-1 0 0,1 0 0,0 0 0,-1 0 0,1 0 0,0 0 0,0 0 0,-1 1 0,1-1 0,0 0 0,-1 0 0,1 1 0,-1-1 0,1 1 0,0-1 0,-1 0 0,1 1 0,0 0 0,1 1 0,-1 0 0,1 0 0,-1 0 0,1 1 0,-1-1 0,0 0 0,0 1 0,1 2 0,1 5 0,0 0 0,-1 0 0,1 11 0,0 20 0,-2-22 0,1 0 0,0 0 0,6 20 0,-8-38 0,1 1 0,-1-1 0,1 0 0,0 1 0,-1-1 0,1 0 0,0 0 0,0 1 0,0-1 0,0 0 0,0 0 0,0 0 0,0 0 0,0 0 0,0-1 0,1 1 0,-1 0 0,0 0 0,1-1 0,-1 1 0,0-1 0,1 1 0,-1-1 0,1 1 0,1-1 0,1 0 0,-1 1 0,1-1 0,-1-1 0,1 1 0,-1 0 0,1-1 0,-1 0 0,0 0 0,1 0 0,2-1 0,40-18 0,-2-2 0,0-2 0,44-32 0,-53 32 0,-20 15 0,-1-1 0,26-23 0,-32 27 0,0-3 0,-8 9 0,0 0 0,0-1 0,1 1 0,-1 0 0,0-1 0,0 1 0,-1-1 0,1 1 0,0 0 0,0-1 0,0 1 0,0 0 0,0-1 0,0 1 0,0 0 0,-1-1 0,1 1 0,0 0 0,0 0 0,0-1 0,-1 1 0,1 0 0,0-1 0,0 1 0,-1 0 0,1 0 0,0 0 0,0-1 0,-1 1 0,1 0 0,0 0 0,-1 0 0,-1 0 0,1 0 0,-1 0 0,1 0 0,-1 0 0,1 1 0,-1-1 0,1 1 0,-1-1 0,1 1 0,0 0 0,-1-1 0,1 1 0,-2 1 0,-5 2 0,-13 4 0,0 0 0,1 2 0,0 0 0,-35 26 0,50-32 0,1 0 0,0 1 0,1 0 0,-1 0 0,1 0 0,0 0 0,0 1 0,0-1 0,1 1 0,0-1 0,0 1 0,0 0 0,-1 9 0,2-10 0,0 0 0,1 0 0,-1 0 0,1 1 0,0-1 0,1 0 0,-1 0 0,1 1 0,0-1 0,0 0 0,1 0 0,-1 0 0,1 0 0,0-1 0,1 1 0,3 5 0,-5-9 0,0 0 0,1 0 0,-1 0 0,1 0 0,-1 0 0,1 0 0,-1-1 0,1 1 0,0 0 0,-1-1 0,1 0 0,0 1 0,-1-1 0,1 0 0,0 0 0,0 0 0,-1 0 0,1 0 0,0 0 0,-1-1 0,1 1 0,0 0 0,-1-1 0,1 1 0,0-1 0,-1 0 0,3-1 0,3-1 0,-1 0 0,0 0 0,1-1 0,-1 1 0,7-7 0,-3-1 0,-1 0 0,0 0 0,-1-1 0,0 0 0,0 0 0,8-22 0,-14 30 0,1-2 0,0 0 0,-1-1 0,0 1 0,0-1 0,-1 1 0,0-1 0,0 0 0,-1 0 0,1 1 0,-2-14 0,-5 11 0,0 229 0,4-182 0,0-10 0,0 0 0,-2 0 0,-12 47 0,-22 33 0,35-102 0,-1 0 0,0-1 0,0 1 0,-1-1 0,1 0 0,-1 0 0,0-1 0,0 1 0,-1-1 0,-6 4 0,9-6 0,0-1 0,0 0 0,0 0 0,0 0 0,-1-1 0,1 1 0,0-1 0,0 0 0,0 1 0,0-2 0,-1 1 0,1 0 0,0 0 0,0-1 0,0 0 0,0 0 0,0 0 0,0 0 0,-6-3 0,8 3 0,1 0 0,-1 0 0,1 0 0,-1 0 0,1 0 0,-1-1 0,1 1 0,0 0 0,0 0 0,-1-1 0,1 1 0,0 0 0,0 0 0,0-1 0,0 1 0,0 0 0,1 0 0,-1-1 0,1 0 0,6-25 0,0 9 0,1 1 0,1 1 0,0-1 0,1 2 0,1-1 0,1 1 0,17-17 0,103-88 0,-73 72 0,-2-2 0,81-95 0,-95 94 0,-19 23 0,-1-1 0,22-37 0,-22 27 0,50-92 0,-63 108 0,0 0 0,-1-1 0,11-45 0,-6 4 0,-14 65 0,0-1 0,0 1 0,0 0 0,0-1 0,0 1 0,0 0 0,0 0 0,0-1 0,-1 1 0,1 0 0,0-1 0,0 1 0,0 0 0,0 0 0,-1-1 0,1 1 0,0 0 0,0 0 0,0 0 0,-1-1 0,1 1 0,0 0 0,0 0 0,-1 0 0,1 0 0,0 0 0,0-1 0,-1 1 0,1 0 0,0 0 0,0 0 0,-1 0 0,1 0 0,0 0 0,-1 0 0,1 0 0,0 0 0,-1 0 0,-21 31 0,1 1 0,1 0 0,2 2 0,1 0 0,2 1 0,-16 55 0,24-58 0,0-1 0,3 1 0,-2 56 0,7-68 0,0 0 0,5 23 0,-5-34 0,1 0 0,1 0 0,-1-1 0,2 1 0,-1-1 0,9 16 0,-8-20 0,-1 1 0,1-1 0,0 0 0,0 0 0,0-1 0,1 1 0,-1-1 0,1 0 0,0 0 0,0 0 0,0-1 0,0 0 0,1 0 0,-1 0 0,0-1 0,11 2 0,-8-1 0,1-2 0,-1 1 0,0-1 0,1 0 0,-1-1 0,1 0 0,-1 0 0,0-1 0,0 0 0,13-5 0,-5 0 0,-1-1 0,1 0 0,19-16 0,-28 19 0,0 0 0,0-1 0,-1-1 0,0 1 0,0-1 0,-1 0 0,0 0 0,7-13 0,-9 15 0,-1-1 0,0 0 0,0 0 0,0 0 0,-1 0 0,0 0 0,0 0 0,-1-1 0,0 1 0,0 0 0,0 0 0,-1-1 0,1 1 0,-2 0 0,1 0 0,-1 0 0,0 0 0,0 0 0,0 1 0,-5-9 0,6 13 0,-1-1 0,1 1 0,0 0 0,0-1 0,-1 1 0,1 0 0,-1 0 0,0 0 0,1 0 0,-1 0 0,1 1 0,-1-1 0,0 0 0,0 1 0,1-1 0,-1 1 0,0 0 0,0-1 0,0 1 0,0 0 0,1 0 0,-1 0 0,-4 1 0,3 0 0,0-1 0,-1 1 0,1 0 0,0 1 0,0-1 0,0 1 0,0-1 0,0 1 0,0 0 0,0 0 0,-3 3 0,0 0 0,0 1 0,-1 0 0,1 0 0,0 0 0,1 1 0,0 0 0,0 0 0,-7 13 0,3 1 0,2-6 0,-9 30 0,15-41 0,0 0 0,0 0 0,1 0 0,-1 0 0,1 0 0,0 0 0,0 0 0,1 0 0,-1 0 0,1 0 0,-1 0 0,1-1 0,2 6 0,2 2 0,0-1 0,0 0 0,14 18 0,-16-24 0,0 0 0,1 0 0,0-1 0,0 1 0,0-1 0,0 0 0,1 0 0,-1-1 0,1 1 0,-1-1 0,8 2 0,10 3 0,0-1 0,1-1 0,0-2 0,0 0 0,0-1 0,0-1 0,0-2 0,33-3 0,-42 2 0,78-10 0,-83 10 0,0 0 0,0 0 0,-1-1 0,1 0 0,-1-1 0,1 0 0,13-9 0,-21 12 39,0 0-1,1 0 1,-1 0 0,0 0-1,0 0 1,0 0-1,0 0 1,0 0 0,0-1-1,0 1 1,-1 0 0,1-1-1,0 1 1,-1 0-1,1-1 1,-1 1 0,1-1-1,-1 1 1,0-1 0,0 1-1,1-3 1,-2 2-407,1 1 0,0 0 0,0-1 0,-1 1 0,1 0 0,-1-1 0,1 1 0,-1 0 0,0 0 0,1-1 0,-1 1-1,-1-2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4:4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1 402 5520,'0'0'8922,"11"-4"-8516,6-3-177,0 0 1,-1-1 0,0 0 0,25-19 0,-27 15 9,0 1 0,-1-2 0,-1 0 0,0 0 0,-1-1 0,-1 0 0,0-1 0,-1 0 0,0-1 0,-1 0 0,10-31 0,-6 14 105,-8 22-83,0-1 1,0 1-1,-1-1 0,0 0 0,1-19 1,-6 15 406,0 12-282,-1 11-39,-7 29-194,5-17-96,0 0 0,0 1 0,2-1 0,1 1 0,-1 36 0,5-37-6,-2 1 30,2 1 0,7 31 0,-8-47-57,1 0 0,-1 1 0,1-1 0,0 0 0,1 0 0,-1 0 0,1 0 0,0-1 0,1 1 0,-1-1 0,1 0 0,-1 1 0,1-2 0,7 6 0,-8-7-7,0 0-1,1-1 1,-1 1-1,1-1 1,-1 0-1,1 0 1,0 0-1,-1-1 1,1 1-1,0-1 1,0 0-1,-1 0 1,1 0-1,0-1 1,-1 1 0,1-1-1,0 0 1,-1 0-1,1 0 1,-1 0-1,1-1 1,-1 1-1,5-4 1,7-4 40,-1 0-1,-1 0 1,23-22 0,45-54 168,-11 11 44,-55 59-180,-11 10-55,0 0 0,0 1 0,1 0 0,-1 0 1,1 0-1,0 1 0,0-1 0,0 1 0,0 1 1,7-4-1,11-5 84,-22 11-110,0-1 1,0 0 0,0 0 0,0 0 0,0 1 0,0-1 0,0 1 0,0-1 0,0 1 0,0-1 0,1 1 0,-1 0 0,0-1 0,0 1-1,0 0 1,1 0 0,-1 0 0,0 0 0,0 0 0,1 0 0,-1 0 0,0 0 0,0 1 0,0-1 0,1 0 0,-1 1 0,0-1 0,0 1-1,0-1 1,0 1 0,0 0 0,0-1 0,0 1 0,0 0 0,0 0 0,1 1 0,4 5 18,0 1 1,-1 0-1,0 0 1,0 0 0,-1 0-1,0 1 1,-1-1-1,0 1 1,0 0-1,0 0 1,-2 1-1,1-1 1,0 19-1,-2-28-24,0 0 0,1 0 0,-1 0 0,0 1 0,0-1 0,0 0 0,1 0 0,-1 0 0,0 0 0,0 0 0,0 0 0,1 0 0,-1 0 0,0 0 1,0 0-1,1 0 0,-1 0 0,0 0 0,0 0 0,1 0 0,-1 0 0,0 0 0,0 0 0,0 0 0,1 0 0,-1 0 0,0 0 0,0 0 0,1 0 0,-1 0 0,0 0 0,0-1 0,0 1 0,1 0 0,-1 0 0,0 0 0,0 0 0,0-1 0,0 1 0,0 0 0,1 0 0,-1 0 0,0-1 0,0 1 0,0 0 0,13-12 30,110-131 250,-123 142-281,1 0 1,0 0-1,-1 0 0,1 0 1,0 0-1,0 1 0,0-1 1,0 0-1,-1 1 1,1-1-1,0 0 0,0 1 1,0-1-1,0 1 0,0-1 1,0 1-1,1 0 0,-1-1 1,0 1-1,0 0 1,0 0-1,0 0 0,0 0 1,0 0-1,3 0 0,-3 1 3,1 0 0,0 0-1,-1 0 1,0 0 0,1 0-1,-1 0 1,0 0 0,1 1-1,-1-1 1,0 0 0,0 1-1,0-1 1,0 1 0,0 0-1,-1-1 1,1 1 0,1 2-1,20 70 54,-12-38-25,-9-32-17,1 0 0,0-1 0,0 1 1,0 0-1,0-1 0,0 1 0,1-1 0,-1 0 0,1 1 0,0-1 1,0-1-1,0 1 0,5 3 0,-5-4-4,-1 0 1,1-1-1,0 1 1,-1-1-1,1 0 0,0 0 1,0 0-1,0 0 0,0-1 1,0 1-1,0-1 0,0 1 1,0-1-1,0 0 0,0 0 1,0-1-1,0 1 0,0-1 1,3 0-1,0-1 29,0 1-1,0 0 1,0 0-1,11 0 1,1 1-2332,-11 0 433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0:3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589 392 7528,'0'0'8188,"-9"-7"-7864,-111-91 1578,108 89-1602,1 0 0,-1 1 1,-1 1-1,1 0 0,-1 0 0,-19-6 0,27 11-217,0 1 0,0 0 0,-1-1 0,1 2 0,-1-1 0,1 1 0,0 0 0,-1 0 0,1 0 0,0 1 0,-1-1 0,1 2 0,0-1 0,-1 0 0,1 1 0,0 0 0,0 0 0,1 1 0,-1-1 0,-6 5 0,-9 8 152,7-7-106,1 0 1,0 1-1,1 1 1,0 0-1,1 1 1,0 0-1,-12 16 1,-7 16 226,21-34-283,2 1 0,-1-1-1,1 1 1,1 0 0,0 1-1,-7 19 1,0 13 215,2 0 0,-7 76-1,16-103-193,1 0 0,0 0 0,1 0-1,1 0 1,0 0 0,1-1 0,1 1-1,0-1 1,2 0 0,12 28 0,-14-39-61,-1 0 1,1 0-1,1 0 1,-1 0-1,1 0 1,-1-1-1,1 0 1,0 0-1,0 0 1,0-1-1,8 3 1,12 7 105,-11-5-73,0 0 1,0-2-1,0 1 1,1-2-1,0 0 1,0-1-1,0 0 1,22 1-1,5-3 204,77-8 0,-100 4-197,0 0-1,-1-2 0,0 0 1,23-9-1,69-36 222,-67 29-174,-34 17-93,0-1 0,0 1-1,0-2 1,-1 1-1,0-1 1,0 0-1,0-1 1,10-11-1,-17 17-20,0 0-1,-1 0 1,1 1 0,0-1-1,-1 0 1,1 0 0,-1 0-1,1 0 1,-1 0 0,1 0-1,-1 0 1,0 0 0,1 0-1,-1 0 1,0 0 0,0 0-1,0 0 1,0 0 0,0 0-1,0 0 1,0 0 0,-1-2-1,1 2 0,-1 0 0,1 1 0,-1-1 0,0 0-1,0 1 1,1-1 0,-1 1 0,0 0 0,0-1-1,0 1 1,1-1 0,-1 1 0,0 0-1,0 0 1,0-1 0,0 1 0,0 0 0,0 0-1,1 0 1,-3 0 0,-3 0 14,0 1 0,0 0 0,0 0 0,0 0 0,0 0 0,-10 4 0,-45 27 95,56-30-103,1 1 0,-1 0 1,1 1-1,-1-1 1,1 1-1,0 0 0,1 0 1,-1 0-1,1 1 0,-5 6 1,6-7-4,0-1 0,0 1 0,1 0 0,-1 0 0,1 0 0,0 0 0,0 1 0,0-1 0,0 0 0,1 0 0,0 1 0,0-1 0,0 0 0,0 0 0,1 1 0,-1-1 0,1 0 0,0 0 0,1 0 0,2 7 0,-2-6 3,1 1 0,0 0 0,0-1 0,1 0 0,-1 0 1,1 0-1,1 0 0,-1 0 0,1-1 0,-1 0 0,1 0 0,0 0 1,1-1-1,-1 1 0,0-1 0,1 0 0,0-1 0,0 0 0,0 0 1,0 0-1,0 0 0,0-1 0,0 0 0,1 0 0,-1-1 0,0 0 1,10-1-1,-7 0 30,0-2 1,1 1-1,-1-1 0,13-6 1,-19 7-29,0 1-1,0-1 1,-1 1 0,1-1-1,-1 0 1,1 0 0,-1 0-1,0 0 1,0-1 0,0 1-1,0-1 1,0 1 0,-1-1-1,1 0 1,-1 1 0,1-1-1,-1 0 1,1-4 0,-1 3-1,-1 1 0,0-1 1,0 0-1,0 1 0,-1-1 1,1 0-1,-1 1 0,0-1 1,0 1-1,0-1 0,0 1 1,-1-1-1,1 1 0,-1 0 1,0-1-1,0 1 0,0 0 1,0 0-1,-4-2 0,-1-3 23,0 0-1,-1 1 1,0 0-1,-1 0 1,-12-7-1,15 10-7,-1 1 1,1 0-1,-1 1 0,0 0 0,0 0 1,0 0-1,0 1 0,0 0 1,0 0-1,0 0 0,0 1 0,-13 2 1,18-2-28,1 0 1,0 0-1,-1 0 1,1 0-1,0 1 1,-1-1-1,1 1 1,0-1-1,-1 1 1,1-1-1,0 1 1,0 0-1,0-1 1,-1 1-1,1 0 1,0 0-1,0 0 1,0 0-1,0 0 1,1 0 0,-1 0-1,0 0 1,0 1-1,1-1 1,-1 0-1,0 0 1,1 1-1,0-1 1,-1 0-1,1 1 1,0-1-1,-1 0 1,1 1-1,0-1 1,0 0-1,0 1 1,0-1-1,0 1 1,1-1-1,-1 0 1,0 1-1,1-1 1,-1 0-1,0 1 1,1-1-1,0 0 1,-1 0-1,1 0 1,0 1-1,0-1 1,-1 0-1,1 0 1,0 0-1,0 0 1,0 0-1,2 1 1,3 1 6,0 0 0,0 0 0,0-1 0,0 0 0,0 0 0,0 0 0,1-1 0,-1 0 0,0 0 0,1-1 0,8 1 0,-4-2 25,0-1-1,0 1 1,0-2 0,0 1 0,20-9-1,2-5 53,-1-1-1,-1-1 1,29-23-1,-51 35-76,58-42 582,-50 39-444,-14 8-118,0-1 1,0 1 0,0-1 0,0 0 0,0 0 0,4-4 0,-6 6 78,-1 4-35,-5 11-12,-11 25-72,14-34 21,-3 9-24,0-1 0,1 1-1,1 0 1,-3 24 0,5-31 8,1-1 0,0 1 0,0 0 0,1-1 0,0 1 0,0-1 1,1 1-1,0-1 0,0 1 0,0-1 0,5 7 0,-6-12 10,-1 0 0,1-1-1,1 1 1,-1 0 0,0-1 0,0 1 0,1-1 0,-1 1 0,0-1 0,1 0 0,0 1 0,-1-1 0,1 0 0,0 0 0,-1 0 0,1-1 0,0 1-1,0 0 1,0-1 0,3 2 0,-2-2 6,0 0-1,0 0 1,0-1-1,0 1 1,0-1-1,0 1 1,0-1-1,-1 0 0,1 0 1,0 0-1,0 0 1,2-2-1,7-5 22,-1 1 0,0-2 0,-1 1-1,17-19 1,-22 22-29,16-16 0,-1-2 0,27-38 0,-7 3 0,-43 65 0,0 1 0,1-1 0,0 1 0,1 0 0,-2 13 0,1-6 0,-16 95 0,18-109 0,-1 1 0,1 0 0,0 0 0,0 0 0,0 0 0,0 0 0,0 0 0,0 0 0,0 0 0,1-1 0,-1 1 0,1 0 0,-1 0 0,1 0 0,0-1 0,0 1 0,0 0 0,-1-1 0,2 1 0,-1 0 0,0-1 0,0 0 0,0 1 0,1-1 0,-1 0 0,1 1 0,-1-1 0,4 2 0,-2-2 0,0 0 0,0-1 0,0 1 0,0 0 0,0-1 0,0 1 0,0-1 0,0 0 0,0 0 0,0-1 0,0 1 0,0 0 0,0-1 0,0 0 0,0 0 0,0 0 0,3-1 0,4-3 0,-1 0 0,0-1 0,0 0 0,0 0 0,-1-1 0,10-9 0,43-52 0,-44 48 0,0-1 0,-2-1 0,0 0 0,15-32 0,30-76 0,-31 62 0,2-3 0,-3 0 0,-4-2 0,-2-1 0,21-144 0,-43 212 0,1 1 0,-2 0 0,1 0 0,0-1 0,-3-8 0,3 12 0,-1 1 0,1 0 0,0 1 0,-1-1 0,1 0 0,-1 0 0,1 0 0,-1 0 0,1 0 0,-1 0 0,0 0 0,1 1 0,-1-1 0,-1-1 0,1 2 0,1 0 0,-1-1 0,0 1 0,1 0 0,-1 0 0,1 0 0,-1 0 0,0 0 0,1 0 0,-1 0 0,1 0 0,-1 0 0,0 0 0,1 1 0,-1-1 0,1 0 0,-1 0 0,0 1 0,1-1 0,-1 0 0,1 0 0,-1 1 0,1-1 0,-1 1 0,1-1 0,0 0 0,-2 2 0,-10 9 0,1 1 0,0 0 0,0 1 0,1 1 0,1-1 0,0 1 0,1 1 0,1 0 0,-7 17 0,3 1 0,2 1 0,1-1 0,-6 50 0,-6 164 0,20-226 0,4 100 0,-2-105 0,0 1 0,1-1 0,1 0 0,1 0 0,8 20 0,-11-32 0,0 0 0,-1 0 0,2-1 0,-1 1 0,0 0 0,1-1 0,0 1 0,0-1 0,0 0 0,0 0 0,0 0 0,1 0 0,-1-1 0,1 1 0,0-1 0,-1 0 0,1 0 0,0 0 0,0-1 0,1 1 0,-1-1 0,0 0 0,0 0 0,1-1 0,-1 1 0,0-1 0,1 0 0,-1 0 0,5-1 0,6-2 0,-1 0 0,1-1 0,-1-1 0,0 0 0,-1-1 0,1-1 0,-1 0 0,0-1 0,-1 0 0,15-12 0,-17 12 0,-1 0 0,1-1 0,11-15 0,-8 14 0,-11 10 0,-1-1 0,1 0 0,-1 1 0,0-1 0,0 0 0,0 0 0,1 0 0,-1 0 0,0 0 0,0-1 0,0 1 0,0 0 0,0-2 0,-33 43 0,26-31 0,1 1 0,0 0 0,0 0 0,1 0 0,1 0 0,-1 1 0,2 0 0,-3 12 0,5-20 0,-1 0 0,1 0 0,0 0 0,0 1 0,0-1 0,0 0 0,0 0 0,1 0 0,-1 1 0,1-1 0,0 0 0,0 0 0,0 0 0,1 0 0,-1 0 0,1 0 0,-1-1 0,1 1 0,0 0 0,0-1 0,0 0 0,1 1 0,-1-1 0,0 0 0,1 0 0,0 0 0,-1 0 0,1-1 0,0 1 0,0-1 0,0 1 0,3 0 0,-2-1 0,-1-1 0,1 1 0,-1-1 0,1 1 0,0-1 0,-1 0 0,1 0 0,0-1 0,-1 1 0,1-1 0,0 0 0,-1 0 0,1 0 0,-1 0 0,0-1 0,1 1 0,-1-1 0,0 0 0,0 0 0,0 0 0,0 0 0,5-5 0,-3 1 0,0 1 0,0-1 0,0 0 0,0 0 0,-1 0 0,0 0 0,-1-1 0,1 0 0,-1 0 0,2-8 0,-4 10 0,0 0 0,0 1 0,-1-1 0,1 0 0,-1 0 0,0 1 0,-1-1 0,1 0 0,-1 1 0,0-1 0,0 0 0,-1 1 0,1-1 0,-5-7 0,5 11 0,0 0 0,0 0 0,0 0 0,0 0 0,0 0 0,-1 0 0,1 0 0,0 0 0,0 1 0,-1-1 0,1 0 0,-1 1 0,1-1 0,-1 1 0,1 0 0,-1-1 0,1 1 0,-1 0 0,1 0 0,-1 0 0,1 0 0,-1 0 0,1 0 0,-1 1 0,1-1 0,-1 0 0,1 1 0,-1-1 0,-1 2 0,-4 0 0,3-2 0,22-2 0,-1 0 0,1-1 0,-1-1 0,18-6 0,23-6 0,-17 5 0,-32 7 0,-1 1 0,1 1 0,0 0 0,0 0 0,0 1 0,0 0 0,0 0 0,13 1 0,-19 1 0,-1-1 0,0 1 0,0-1 0,0 1 0,0 0 0,0 0 0,0 0 0,0 0 0,0 0 0,0 1 0,0-1 0,-1 0 0,1 1 0,0 0 0,-1-1 0,0 1 0,1 0 0,-1 0 0,0-1 0,0 1 0,0 0 0,0 0 0,0 0 0,0 1 0,0-1 0,-1 0 0,1 0 0,-1 0 0,1 5 0,-1 3 0,0 1 0,0-1 0,-1 1 0,-4 17 0,5-26 0,-1 4 0,0 0 0,0-1 0,1 1 0,0 0 0,0 9 0,22-25 0,87-43 0,-108 52 0,1 1 0,-1-1 0,1 1 0,-1-1 0,1 1 0,-1 0 0,1 0 0,-1 0 0,1 0 0,-1 0 0,0 0 0,1 0 0,-1 1 0,1-1 0,-1 0 0,1 1 0,-1-1 0,0 1 0,1-1 0,-1 1 0,0 0 0,1 0 0,-1 0 0,0-1 0,0 1 0,0 0 0,0 1 0,0-1 0,0 0 0,0 0 0,0 0 0,0 0 0,0 1 0,-1-1 0,1 0 0,-1 1 0,1-1 0,0 3 0,1 3 0,1 0 0,-1 0 0,-1 0 0,0 0 0,0 0 0,0 11 0,-1-17 0,0 0 0,0-1 0,0 1 0,0 0 0,0-1 0,0 1 0,0-1 0,0 1 0,0 0 0,1-1 0,-1 1 0,0 0 0,0-1 0,0 1 0,1-1 0,-1 1 0,0-1 0,1 1 0,-1 0 0,0-1 0,1 1 0,-1-1 0,1 0 0,-1 1 0,1-1 0,-1 1 0,2 0 0,-1-1 0,0 0 0,0 0 0,0 0 0,0 0 0,0 0 0,0-1 0,0 1 0,0 0 0,0 0 0,0-1 0,0 1 0,0 0 0,0-1 0,0 1 0,1-2 0,8-4 0,-1-1 0,14-14 0,-11 11 0,10-10 0,-15 14 0,0-1 0,0 1 0,0 1 0,1-1 0,-1 1 0,1 0 0,1 1 0,14-6 0,-22 10 0,1-1 0,-1 1 0,0 0 0,1 0 0,-1 0 0,0 0 0,0 0 0,1 0 0,-1 1 0,0-1 0,0 0 0,1 1 0,-1-1 0,0 1 0,0-1 0,0 1 0,0-1 0,1 1 0,-1 0 0,0 0 0,0 0 0,0-1 0,-1 1 0,1 0 0,0 0 0,0 0 0,0 0 0,-1 0 0,1 1 0,0 0 0,3 6 0,-1 0 0,0 0 0,3 17 0,4 9 0,-5-24 0,-2-4 0,-1-1 0,1 0 0,0 0 0,0 0 0,1 0 0,5 7 0,-7-11 0,0 0 0,0 1 0,0-1 0,0 0 0,0 0 0,0 0 0,0-1 0,0 1 0,0 0 0,0-1 0,0 1 0,1-1 0,-1 0 0,0 0 0,0 0 0,0 0 0,1 0 0,-1 0 0,0 0 0,0-1 0,3 0 0,0-1 0,1 0 0,-1 0 0,0 0 0,0-1 0,0 1 0,-1-1 0,1-1 0,0 1 0,-1 0 0,6-7 0,36-44 0,-42 48 0,12-15 0,-2-1 0,-1-1 0,16-35 0,24-79 0,-38 98 0,95-322 0,-104 338 0,9-19 0,-11 32 0,0 0 0,-1 0 0,0-1 0,-1 1 0,3-21 0,-13 39 0,-2 9 0,2 3 0,1 1 0,0 0 0,-5 38 0,-3 69 0,9-75 0,-2 65 0,9 167 0,3-244 0,-4-37 0,0-1 0,1 0 0,0 0 0,0 0 0,0 0 0,0 0 0,0 0 0,1 0 0,-1 0 0,4 4 0,-4-7 0,-1 1 0,1-1 0,0 0 0,0 1 0,0-1 0,-1 0 0,1 1 0,0-1 0,0 0 0,0 0 0,0 0 0,0 0 0,0 0 0,-1 0 0,1 0 0,0 0 0,0 0 0,0 0 0,0-1 0,0 1 0,-1 0 0,1 0 0,0-1 0,0 1 0,0-1 0,-1 1 0,1-1 0,0 1 0,0-1 0,-1 1 0,1-1 0,-1 0 0,1 1 0,0-2 0,21-24 0,-17 17 0,0-1 0,-1 0 0,5-13 0,10-22 0,-14 35 0,-5 8 0,1 1 0,-1 0 0,1 0 0,-1 0 0,1-1 0,-1 1 0,1 0 0,0 0 0,0 0 0,-1 0 0,1 0 0,0 0 0,0 0 0,0 1 0,0-1 0,0 0 0,0 0 0,0 1 0,0-1 0,1 1 0,-1-1 0,0 1 0,0-1 0,0 1 0,1 0 0,-1-1 0,0 1 0,0 0 0,1 0 0,-1 0 0,2 0 0,62 7 0,-48-5 0,-1 0 0,24 0 0,-24-3 0,-1 0 0,1-1 0,-1-1 0,0 0 0,25-10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0:3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1091 8336,'0'0'9331,"13"-6"-8885,0 0-328,16-7 523,42-25 0,-58 28-397,-1 0 0,-1-1 0,0 0 0,0-1 0,-1 0 0,-1-1 0,0 0 0,8-17 0,1 2 286,-14 21-365,-1 0 1,0 0-1,0 0 0,0-1 0,-1 1 0,0-1 0,1-15 1,-1 12 151,-1 6 119,-11 0 57,-2 52 326,8-31-721,1 0 0,0 1 0,1 0 0,0-1 0,1 1 0,1 0 0,1 0 0,1 0 0,0-1 0,1 1 0,6 19 0,-7-32-57,0 4 73,0-1 1,1 0-1,0 0 1,0-1-1,7 11 0,-9-16-91,0 0 0,0 0-1,-1 0 1,1 0 0,0 0 0,0 0-1,0 0 1,1-1 0,-1 1 0,0 0-1,0 0 1,0-1 0,1 1 0,-1-1-1,0 1 1,1-1 0,-1 0 0,0 1-1,1-1 1,-1 0 0,0 0 0,1 0-1,-1 0 1,0 0 0,1 0 0,-1 0-1,1-1 1,-1 1 0,0 0 0,0-1-1,1 1 1,-1-1 0,0 0 0,0 1-1,1-1 1,-1 0 0,0 0 0,0 1-1,1-2 1,9-7 111,0-1-1,0 0 1,-1 0-1,0-1 1,11-18-1,35-63 488,-46 75-471,-4 6 34,0 1 1,1 0-1,0 1 0,1 0 0,17-16 0,-25 24-170,0 1 0,1-1 0,-1 1 0,0 0 0,1-1 0,-1 1 0,1 0 0,-1 0-1,1-1 1,-1 1 0,1 0 0,-1 0 0,1-1 0,-1 1 0,1 0 0,0 0 0,-1 0-1,1 0 1,-1 0 0,1 0 0,-1 0 0,1 0 0,-1 0 0,1 0 0,-1 0 0,1 1 0,0-1-1,-1 0 1,1 0 0,0 1 0,0 0 7,0 0 0,0 0 0,0 0 0,0 0 0,-1 0 0,1 0 0,0 1 0,-1-1 0,1 0 0,0 1 0,0 1 0,0 4 51,1 0 1,-1 0 0,1 13 0,-10 132 596,10-152-669,0-1 0,1 1 0,-1-1 0,0 0 0,1 0 0,-1 0 0,0 0 0,0 0 0,0 0 0,4-4 0,15-12 0,0-2 0,27-32 0,-30 30 0,2 0 0,37-29 0,-52 46 0,0 0 0,0 1 0,1 0 0,-1 0 0,1 0 0,6-2 0,-11 5 0,0 0 0,1-1 0,-1 1 0,0 0 0,0 0 0,0 0 0,1 0 0,-1 0 0,0 0 0,0 0 0,1 1 0,-1-1 0,0 0 0,0 1 0,0-1 0,0 1 0,1-1 0,-1 1 0,0-1 0,0 1 0,0 0 0,0-1 0,0 1 0,-1 0 0,1 0 0,0 0 0,0 0 0,0 0 0,-1 0 0,1 0 0,0 0 0,-1 0 0,1 0 0,-1 0 0,1 1 0,-1-1 0,1 2 0,1 8 0,0 0 0,0 0 0,-1 0 0,-1 0 0,0 0 0,-2 20 0,1-14 0,0-1 0,2 18 0,-1-33 0,1 0 0,-1 0 0,0 1 0,0-1 0,1 0 0,-1 0 0,0 0 0,1 0 0,-1 0 0,1 1 0,0-1 0,-1 0 0,1 0 0,0 0 0,0 0 0,0-1 0,-1 1 0,1 0 0,0 0 0,0 0 0,0-1 0,0 1 0,0-1 0,1 1 0,-1 0 0,0-1 0,0 0 0,0 1 0,0-1 0,1 0 0,-1 0 0,0 1 0,0-1 0,1 0 0,-1 0 0,0 0 0,0-1 0,0 1 0,1 0 0,-1 0 0,1-1 0,5-1 0,-1 1 0,0-1 0,0 0 0,0-1 0,-1 0 0,11-6 0,-2-2 0,0 0 0,0-1 0,-1-1 0,-1 0 0,0-1 0,-1 0 0,13-23 0,58-118 0,29-133 0,-51 118 0,-39 111 0,24-121 0,-42 148 0,-3 31 0,0 1 0,0-1 0,0 1 0,0-1 0,0 0 0,0 1 0,0-1 0,0 1 0,0-1 0,0 0 0,0 1 0,-1-1 0,1 1 0,0-1 0,0 1 0,-1-1 0,1 1 0,0-1 0,-1 1 0,1-1 0,0 1 0,-1-1 0,1 1 0,-1 0 0,1-1 0,0 1 0,-1-1 0,1 1 0,-1 0 0,1 0 0,-1-1 0,0 1 0,1 0 0,-1 0 0,1 0 0,-1-1 0,1 1 0,-1 0 0,0 0 0,1 0 0,-1 0 0,1 0 0,-1 0 0,0 0 0,1 0 0,-1 1 0,0-1 0,-1 1 0,0 0 0,1 0 0,-1 0 0,0 0 0,1 1 0,-1-1 0,1 1 0,-1-1 0,1 1 0,0-1 0,-1 1 0,1 0 0,0-1 0,-1 3 0,-13 31 0,10-24 0,-9 26 0,1 1 0,2 0 0,-6 43 0,-10 118 0,21-151 0,0 26 0,6 110 0,2-157 0,1-1 0,8 38 0,-10-60 0,1-1 0,-1 1 0,0-1 0,1 1 0,0-1 0,0 0 0,0 0 0,0 0 0,1 0 0,-1 0 0,1 0 0,-1-1 0,1 1 0,0-1 0,0 0 0,0 0 0,1 0 0,-1 0 0,0 0 0,1-1 0,-1 0 0,1 1 0,-1-1 0,1 0 0,0-1 0,-1 1 0,1-1 0,0 0 0,0 0 0,6 0 0,1-1 0,0 0 0,-1-1 0,1 0 0,-1-1 0,1 0 0,-1-1 0,0 0 0,0-1 0,-1 1 0,11-8 0,-14 8 0,1-1 0,-1 0 0,0 0 0,-1 0 0,1 0 0,-1-1 0,0 0 0,-1 0 0,1-1 0,-1 1 0,-1-1 0,1 0 0,-1 0 0,4-14 0,-6 15 0,0 1 0,-1-1 0,1 1 0,-2-1 0,1 0 0,0 1 0,-1-1 0,0 1 0,-1-1 0,1 1 0,-5-10 0,6 15 0,0 0 0,0-1 0,0 1 0,0 0 0,-1-1 0,1 1 0,0 0 0,0-1 0,0 1 0,-1 0 0,1-1 0,0 1 0,-1 0 0,1 0 0,0-1 0,-1 1 0,1 0 0,0 0 0,-1 0 0,1-1 0,0 1 0,-1 0 0,1 0 0,0 0 0,-1 0 0,1 0 0,-1 0 0,1 0 0,0 0 0,-1 0 0,-12 7 0,-7 14 0,15-14 0,1 0 0,0 0 0,0 1 0,1 0 0,0-1 0,0 1 0,1 0 0,0 0 0,0 1 0,1-1 0,0 0 0,0 15 0,1-18 0,1 0 0,-1 0 0,1 0 0,0-1 0,0 1 0,1 0 0,0-1 0,-1 1 0,2-1 0,-1 0 0,0 0 0,1 1 0,0-2 0,0 1 0,0 0 0,0 0 0,0-1 0,1 0 0,0 0 0,0 0 0,0 0 0,0 0 0,5 2 0,-3-2 0,1-1 0,0 1 0,0-1 0,0-1 0,0 1 0,0-1 0,0 0 0,0-1 0,0 1 0,0-1 0,0-1 0,0 1 0,0-1 0,1-1 0,-2 1 0,1-1 0,13-6 0,2-2 0,-1-1 0,-1 0 0,0-2 0,20-17 0,-31 22 0,0-1 0,-1 0 0,0-1 0,0 0 0,-1 0 0,-1 0 0,0-1 0,6-13 0,-12 18 0,1-9 0,-1 15 0,0 0 0,0-1 0,0 1 0,-1 0 0,1 0 0,0 0 0,0-1 0,0 1 0,0 0 0,1 0 0,-1 0 0,0-1 0,0 1 0,0 0 0,0 0 0,0 0 0,0-1 0,0 1 0,0 0 0,0 0 0,0 0 0,0 0 0,1-1 0,-1 1 0,0 0 0,0 0 0,0 0 0,0 0 0,1 0 0,-1 0 0,0-1 0,0 1 0,0 0 0,0 0 0,1 0 0,-1 0 0,0 0 0,0 0 0,0 0 0,1 0 0,-1 0 0,0 0 0,0 0 0,0 0 0,1 0 0,2 27 0,18 59 0,-19-77 0,0 0 0,1 0 0,0-1 0,1 1 0,0 0 0,0-1 0,1 0 0,0 0 0,1-1 0,-1 1 0,2-1 0,-1 0 0,1-1 0,0 1 0,12 8 0,-16-13 0,1 0 0,-1 0 0,0-1 0,1 1 0,-1-1 0,1 1 0,-1-1 0,1 0 0,-1-1 0,1 1 0,0-1 0,-1 1 0,1-1 0,0 0 0,0-1 0,4 0 0,-2 0 0,0-1 0,0 0 0,-1 0 0,1-1 0,-1 1 0,1-1 0,-1-1 0,0 1 0,6-5 0,5-8 0,1-1 0,-2 0 0,0-1 0,13-22 0,-28 40 0,19-29 0,-15 21 0,2-1 0,-1 1 0,1 0 0,0 1 0,12-12 0,-16 17 0,0 1 0,1-1 0,0 0 0,-1 1 0,1 0 0,0-1 0,0 1 0,-1 0 0,1 1 0,0-1 0,0 0 0,0 1 0,0 0 0,0-1 0,0 1 0,0 0 0,0 1 0,0-1 0,0 0 0,0 1 0,0 0 0,5 2 0,4 1 0,0 2 0,0 0 0,16 11 0,13 7 0,-65-41 0,-24-10 0,43 25 0,0 0 0,0 1 0,0-1 0,0 1 0,0 0 0,0 0 0,0 1 0,0 0 0,-6 0 0,8 0 0,0 1 0,1-1 0,-1 1 0,1 0 0,-1 0 0,1 0 0,-1 0 0,1 0 0,0 1 0,-1-1 0,1 1 0,0-1 0,0 1 0,0 0 0,0 0 0,0 0 0,1 0 0,-1 0 0,-2 4 0,-1 6 0,0-1 0,0 2 0,1-1 0,1 0 0,0 1 0,1 0 0,-1 19 0,3-28 0,-1 0 0,1 0 0,1 0 0,-1-1 0,0 1 0,1 0 0,0 0 0,0 0 0,0-1 0,0 1 0,1 0 0,-1-1 0,5 7 0,-5-9 0,0 0 0,0 1 0,0-1 0,0 0 0,0 0 0,0 0 0,0 0 0,1 0 0,-1-1 0,0 1 0,1 0 0,-1 0 0,0-1 0,1 1 0,-1-1 0,1 0 0,-1 1 0,1-1 0,-1 0 0,1 0 0,-1 0 0,1 0 0,-1 0 0,1 0 0,0 0 0,-1 0 0,1-1 0,-1 1 0,1 0 0,-1-1 0,0 0 0,1 1 0,-1-1 0,0 0 0,1 0 0,-1 1 0,1-2 0,8-5 0,-2-1 0,1 1 0,-1-1 0,0-1 0,-1 0 0,0 0 0,9-16 0,-4 8 0,4-1 0,-16 17 0,1 0 0,-1 0 0,1 1 0,0-1 0,-1 0 0,1 1 0,0-1 0,0 0 0,-1 1 0,1-1 0,0 1 0,0-1 0,0 1 0,0 0 0,0-1 0,0 1 0,0 0 0,-1 0 0,1-1 0,1 1 0,-1 3 0,1-1 0,-2 0 0,1 1 0,0-1 0,0 1 0,-1-1 0,1 1 0,-1 3 0,2 7 0,-1-11 0,3 13 0,0 0 0,7 13 0,-8-22 0,-1-1 0,1 0 0,0-1 0,1 1 0,-1 0 0,1-1 0,0 0 0,8 7 0,-9-9 0,0-1 0,0 1 0,0-1 0,0 0 0,0 0 0,0 0 0,1 0 0,-1-1 0,0 1 0,0-1 0,1 0 0,-1 0 0,0 0 0,1-1 0,-1 1 0,5-2 0,1 0 0,1 0 0,-1-1 0,0 0 0,11-5 0,9-9 0,0-1 0,41-34 0,-42 30 0,0 1 0,32-17 0,-24 25 0,-9 5 0,-27 8 0,0 0 0,0 0 0,0 0 0,0 0 0,0-1 0,0 1 0,1 0 0,-1 0 0,0 0 0,0 0 0,0 0 0,0 0 0,0 0 0,0 0 0,0 0 0,0 0 0,0 0 0,0 0 0,0 0 0,1 0 0,-1 0 0,0 0 0,0 0 0,0 0 0,0 0 0,0 0 0,0 0 0,0 0 0,0 0 0,0 0 0,0 0 0,1 0 0,-1 0 0,0 0 0,0 0 0,0 0 0,0 0 0,0 0 0,0 1 0,0-1 0,0 0 0,0 0 0,0 0 0,0 0 0,0 0 0,0 0 0,0 0 0,0 0 0,1 0 0,-1 0 0,0 0 0,0 0 0,0 1 0,0-1 0,0 0 0,0 0 0,0 0 0,0 0 0,0 0 0,0 0 0,0 0 0,0 0 0,-4 10 0,-12 14 0,12-16 0,-1-2 0,0 1 0,-1-1 0,-9 9 0,9-9 0,0 0 0,1 0 0,-1 0 0,-4 8 0,8-10 0,0 0 0,0 0 0,0 0 0,0 0 0,1 0 0,-1 0 0,1 0 0,0 1 0,0-1 0,1 0 0,-1 7 0,2-9 0,-1-1 0,0 1 0,1 0 0,-1-1 0,1 1 0,-1 0 0,1-1 0,0 1 0,0-1 0,0 1 0,0-1 0,0 0 0,0 1 0,0-1 0,0 0 0,0 1 0,1-1 0,-1 0 0,0 0 0,1 0 0,-1 0 0,1-1 0,-1 1 0,1 0 0,0-1 0,-1 1 0,1-1 0,0 1 0,-1-1 0,1 0 0,0 1 0,1-1 0,9 1 0,0 0 0,0-1 0,-1 0 0,1-1 0,0 0 0,0-1 0,-1 0 0,14-5 0,-7 1 0,0-1 0,0 0 0,-1-2 0,25-16 0,-15 6 0,0-2 0,-2 0 0,-1-2 0,-1-1 0,30-39 0,-17 11 0,-3-2 0,37-84 0,-19 37 0,-20 41 0,-3-3 0,-3 0 0,-2-1 0,15-76 0,-37 133 0,1 0 0,-2 0 0,1 0 0,-1 0 0,0 0 0,-2-12 0,2 18 0,0 1 0,0 0 0,0 0 0,0 0 0,0 0 0,0 0 0,0-1 0,0 1 0,0 0 0,0 0 0,-1 0 0,1 0 0,0 0 0,0 0 0,0-1 0,0 1 0,0 0 0,0 0 0,-1 0 0,1 0 0,0 0 0,0 0 0,0 0 0,0 0 0,0 0 0,-1 0 0,1 0 0,0 0 0,0 0 0,0 0 0,0 0 0,0 0 0,-1 0 0,1 0 0,0 0 0,0 0 0,0 0 0,0 0 0,-1 0 0,1 0 0,0 0 0,0 0 0,0 0 0,0 0 0,0 0 0,-1 0 0,1 1 0,0-1 0,0 0 0,0 0 0,0 0 0,0 0 0,0 0 0,0 0 0,0 1 0,-1-1 0,1 0 0,0 0 0,0 0 0,0 0 0,0 0 0,0 1 0,-7 9 0,7-10 0,-23 40 0,3 1 0,1 1 0,2 1 0,2 1 0,-15 70 0,-20 232 0,47-316 0,3 43 0,0-60 0,2 0 0,-1 0 0,2 0 0,0-1 0,8 24 0,-10-35 0,-1 1 0,1-1 0,0 0 0,0 1 0,0-1 0,-1 0 0,1 0 0,0 0 0,0 0 0,1 0 0,-1 0 0,0 0 0,0 0 0,0 0 0,1 0 0,-1 0 0,0-1 0,1 1 0,-1-1 0,0 1 0,4 0 0,-2-1 0,0 0 0,1 0 0,-1 0 0,1 0 0,-1 0 0,0-1 0,1 0 0,-1 1 0,5-3 0,4-2 0,0 0 0,-1-1 0,22-15 0,12-12 0,-1-3 0,45-47 0,-89 82 0,0 1 0,1-1 0,-1 1 0,0-1 0,1 1 0,-1-1 0,1 1 0,-1-1 0,1 1 0,-1 0 0,1-1 0,0 1 0,-1 0 0,1-1 0,-1 1 0,1 0 0,0-1 0,-1 1 0,1 0 0,-1 0 0,1 0 0,0 0 0,-1 0 0,1 0 0,0 0 0,-1 0 0,2 0 0,-2 1 0,1-1 0,-1 1 0,1 0 0,-1 0 0,0-1 0,1 1 0,-1 0 0,0 0 0,0 0 0,0-1 0,1 1 0,-1 0 0,0 0 0,0 0 0,0 0 0,0-1 0,-1 2 0,-6 40 0,7-41 0,-6 22 0,1 0 0,-1 34 0,5-48 0,1 0 0,0 0 0,1-1 0,0 1 0,0 0 0,1 0 0,0-1 0,0 1 0,7 14 0,-8-21 0,0 0 0,1-1 0,-1 1 0,1 0 0,-1 0 0,1-1 0,0 1 0,-1-1 0,1 1 0,0-1 0,0 0 0,0 0 0,0 0 0,0 0 0,0 0 0,0 0 0,1 0 0,-1-1 0,0 1 0,0-1 0,1 1 0,-1-1 0,0 0 0,0 0 0,1 0 0,-1 0 0,0-1 0,1 1 0,-1-1 0,3 0 0,8-3 0,1 0 0,-1-1 0,22-12 0,-26 13 0,26-13 0,0-1 0,54-39 0,-2-10 0,-80 62 0,13-12 0,-22 22 0,0 0 0,0 0 0,0 0 0,0 0 0,1 1 0,0-1 0,0 0 0,0 1 0,1-1 0,0 0 0,0 11 0,0-13 0,0 0 0,1 0 0,-1 0 0,0 0 0,1 0 0,-1 0 0,1 0 0,0-1 0,0 1 0,0 0 0,1 0 0,-1-1 0,1 1 0,-1-1 0,1 1 0,0-1 0,0 1 0,0-1 0,0 0 0,0 0 0,0 0 0,1 0 0,-1-1 0,5 3 0,-5-4 0,-1 1 0,0-1 0,1 0 0,-1 0 0,1 0 0,-1 0 0,1-1 0,-1 1 0,0 0 0,1-1 0,-1 1 0,1-1 0,-1 1 0,0-1 0,0 1 0,1-1 0,-1 0 0,0 0 0,0 0 0,0 0 0,0 0 0,0 0 0,0 0 0,1-1 0,20-28 0,-20 26 0,1-1 0,-1 1 0,0-1 0,-1 1 0,1-1 0,-1 0 0,0 1 0,0-1 0,0 0 0,0-9 0,-1 11 0,0 0 0,-1 0 0,1 0 0,-1 1 0,1-1 0,-1 0 0,0 1 0,0-1 0,0 1 0,-1-1 0,1 1 0,0-1 0,-1 1 0,0 0 0,0 0 0,1 0 0,-1 0 0,0 0 0,0 0 0,-4-2 0,3 1 0,0 1 0,0 0 0,-1 0 0,1 0 0,0 1 0,-1-1 0,1 1 0,-1-1 0,0 1 0,1 0 0,-1 1 0,0-1 0,1 1 0,-1-1 0,-5 2 0,49-15 0,-24 8 0,69-29 0,-34 14 0,60-18 0,-109 39 0,-1-1 0,1 1 0,-1 0 0,1-1 0,0 1 0,-1 0 0,1 0 0,-1 0 0,1 0 0,0 0 0,-1 0 0,1 1 0,-1-1 0,1 0 0,-1 1 0,1-1 0,-1 1 0,1 0 0,-1-1 0,0 1 0,1 0 0,1 1 0,-2 0 0,1 0 0,-1 0 0,0 0 0,1 0 0,-1 0 0,0 0 0,0 0 0,0 0 0,0 1 0,-1-1 0,1 0 0,-1 1 0,1 2 0,0 7 0,-1 1 0,0 0 0,-1 0 0,-2 15 0,2-26 0,-2 22 0,-2-1 0,-8 27 0,15-47 0,5-6 0,7-6 0,47-44 0,25-19 0,-84 70 0,0 1 0,0 0 0,-1 0 0,1-1 0,0 1 0,0 0 0,0 1 0,0-1 0,0 0 0,0 0 0,0 1 0,0-1 0,1 1 0,-1 0 0,0 0 0,0 0 0,0 0 0,1 0 0,-1 0 0,4 1 0,-4 0 0,0 0 0,0 0 0,0 1 0,0-1 0,0 1 0,0-1 0,-1 1 0,1-1 0,0 1 0,-1 0 0,1 0 0,-1 0 0,0 0 0,1 0 0,1 4 0,0 2 0,0 0 0,-1 1 0,0-1 0,0 0 0,0 1 0,-1 0 0,-1-1 0,1 1 0,-2 11 0,1-19 43,0-1 0,0 1-1,0 0 1,0 0 0,0 0 0,0 0-1,0-1 1,0 1 0,-1 0 0,1 0-1,0-1 1,-1 1 0,1 0 0,0 0 0,-1-1-1,1 1 1,-1 0 0,1-1 0,-1 1-1,1-1 1,-1 1 0,-1 0 0,2-1-278,-1 0 1,0 0 0,0 0 0,1 0 0,-1 0-1,0 0 1,0-1 0,1 1 0,-1 0 0,0-1-1,1 1 1,-1 0 0,0-1 0,1 1 0,-1-1-1,1 1 1,-1-1 0,1 1 0,-1-1 0,0 0-1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0:3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16687,'0'0'2976,"74"-4"-2928,-49 2-160,-5 2 16,2 6-64,-8 0 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0:38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0 228 10248,'0'0'6161,"15"-8"-5613,14-6-262,1 0 0,0 3 1,37-10-1,331-63 1836,-196 44-1101,29 8 134,-135 28-3893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0:3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11952,'0'0'2328,"17"-1"-1542,259-33 1210,445-78 1728,-706 110-3776,27-1 825,-20 7-3223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0:3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14776,'0'0'3095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0:5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128 194 8432,'0'0'9409,"10"1"-8949,34 4 584,0-2 1,63-4-1,-97 0-775,0-1 1,1 0-1,-1 0 1,0-1-1,-1 0 1,14-7-1,-19 8-163,0 0 0,-1 0 0,0 0 0,0 0 0,1-1 0,-1 1 0,-1-1 0,1 0 0,0 0 0,-1 0 0,1 0 0,-1 0 0,0-1 0,0 1 0,0-1 0,-1 1 1,1-1-1,-1 0 0,2-7 0,-3 7-51,1 1 0,-1-1 1,0 0-1,-1 0 1,1 1-1,-1-1 0,1 0 1,-1 1-1,0-1 1,0 0-1,-1 1 1,1-1-1,-1 1 0,0 0 1,0 0-1,0-1 1,0 1-1,0 0 0,-1 1 1,1-1-1,-1 0 1,0 1-1,0-1 0,-6-3 1,3 3-11,1-1 1,-1 1 0,0 0-1,0 1 1,-1-1 0,1 1-1,0 0 1,-1 1-1,1 0 1,-1 0 0,1 0-1,-1 1 1,-9 0-1,-1 2-8,1 1-1,-1 1 0,1 0 1,0 1-1,1 1 0,-1 0 1,1 1-1,0 1 0,1 0 0,0 1 1,0 1-1,1 0 0,0 1 1,1 0-1,0 1 0,0 0 1,-15 22-1,21-25 1,0 0 0,0 1 1,0-1-1,1 1 0,1 0 1,0 0-1,0 0 0,1 1 1,0-1-1,1 1 0,0 0 1,0 0-1,1 12 0,1-11 55,0 0-1,1 0 0,0 0 1,3 13-1,-2-21-42,-1 0 0,1 0 0,-1 0 0,1 0 0,0 0 0,1 0 0,-1-1 0,1 1 0,0-1 0,0 1 0,0-1 0,0 0 0,0 0 0,7 4 0,-1-1 47,1 0 0,0 0-1,0-1 1,0-1-1,0 0 1,1 0-1,0-1 1,0 0-1,0-1 1,0 0-1,22 1 1,77 1 551,69 2 486,-167-6-1133,-1 0 0,1-1 0,-1 0 0,1-1 0,11-4 0,-19 5 0,0-1 0,1 1 0,-1-1 0,0 0 0,-1 0 0,1-1 0,0 1 0,-1-1 0,1 0 0,-1 0 0,0 0 0,0 0 0,0-1 0,0 1 0,-1-1 0,3-4 0,0-1-4043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0:5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10248,'0'0'8399,"13"-4"-8016,42-11-7,-51 14-293,1 0 1,0 0-1,0 0 0,0 1 0,0-1 0,0 1 1,1 0-1,5 2 0,-9-2-12,1 1 0,-1 0-1,1 0 1,-1 0 0,1 0 0,-1 0 0,0 0-1,0 1 1,0-1 0,0 1 0,0-1-1,0 1 1,3 3 0,-4-4-34,-1 1 0,1-1 0,0 1 0,-1-1 0,1 1 0,-1-1 0,0 1 0,0-1 0,1 1 0,-1-1 0,0 1 0,0-1 0,0 1 0,0-1 0,-1 1 0,1-1 0,0 1 0,-1-1 0,1 1 0,-1-1 0,0 3 0,-18 33 271,13-27-201,-59 97 933,24-43 306,41-64-1305,0 1 0,-1-1 1,1 1-1,0-1 1,-1 1-1,1-1 1,0 1-1,-1-1 0,1 1 1,0-1-1,0 1 1,0-1-1,0 1 1,0-1-1,-1 1 0,1 0 1,0-1-1,0 1 1,0-1-1,1 1 1,-1-1-1,0 1 1,0 0-1,0-1 0,0 1 1,0-1-1,1 1 1,-1-1-1,1 1 1,-1 0 0,1 0 1,0-1-1,0 0 1,0 1-1,0-1 1,0 1-1,0-1 1,0 0-1,0 0 1,0 0-1,0 1 0,0-1 1,0 0-1,2-1 1,42-6 453,-42 6-435,189-56 1589,-188 56-1567,-1 0 0,1 0-1,0 1 1,0 0-1,0-1 1,0 1-1,-1 1 1,8 0-1,-10-1-315,1 1 0,0-1-1,-1 1 1,1 0 0,-1-1-1,1 1 1,-1 0 0,1 0-1,-1 0 1,1 0 0,-1 0-1,0 0 1,0 1 0,0-1-1,1 0 1,-1 1 0,0-1-1,-1 0 1,2 2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0:5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8032,'0'0'9201,"11"0"-8847,23-2 152,50-9-1,-24 0 525,107-4-1,62 16 1140,-180-2-1428,76-11 0,-16 1-168,266-29 579,-50-2-113,-251 38-788,0 2 0,105 12 1,-21-1 265,-99-6-185,-36-1-184,-17-1-86,1-1 0,-1 1 0,1-1-1,-1-1 1,7 0 0,6-1 255,-13 1-4086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0:5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10448,'0'0'7831,"6"13"-7407,8 18-2,-2 0 0,14 56 0,-17-42 11,49 192 3572,-56-231-3899,2 5 659,-3-11-745,-1 0 1,1 0 0,-1 1 0,0-1 0,1 0-1,-1 0 1,0 0 0,1 0 0,-1 0-1,1 0 1,-1-1 0,0 1 0,1 0 0,-1 0-1,0 0 1,1 0 0,-1 0 0,0 0 0,1-1-1,-1 1 1,0 0 0,1 0 0,-1-1-1,0 1 1,1 0 0,-1 0 0,0-1 0,0 1-1,1 0 1,-1-1 0,0 1 0,0 0 0,0-1-1,0 1 1,1-1 0,0-2 53,1 1 1,-1-1 0,1 0-1,-1 0 1,0 0 0,0 0-1,0-1 1,0 1-1,-1 0 1,1-5 0,0-37 209,-2 31-173,25-411 2049,-22 411-2069,0 0 1,1 1 0,1-1-1,0 1 1,1 0 0,10-21-1,-11 27-2,0 1 0,0-1 0,0 1 0,1 0 1,0 1-1,1-1 0,-1 1 0,1 0 0,0 0 0,0 1 0,0 0 0,1 0 0,9-4 0,-14 7-50,-1 1 0,0 0 0,1 0 1,-1 0-1,1 0 0,-1 0 0,1 0 0,-1 0 0,0 0 1,1 1-1,-1-1 0,1 0 0,-1 1 0,0-1 1,1 1-1,-1 0 0,0-1 0,0 1 0,0 0 1,1 0-1,0 1 0,27 25 369,-22-20-248,12 11-121,-11-11-39,-1 0 0,0 0 0,0 1 0,0 0 0,8 13 0,-15-20 23,0-1 1,1 0-1,-1 1 1,0-1-1,0 0 1,1 0-1,-1 1 1,0-1-1,1 0 1,-1 0-1,0 0 0,1 1 1,-1-1-1,0 0 1,1 0-1,-1 0 1,0 0-1,1 0 1,-1 0-1,0 0 0,1 0 1,-1 0-1,1 0 1,-1 0-1,0 0 1,1 0-1,-1 0 1,0 0-1,1 0 1,-1 0-1,1 0 0,-1 0 1,0-1-1,1 1 1,-1 0-1,0 0 1,1 0-1,-1-1 1,16-10-1601,-11 7-1793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3:47:4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364 118 4416,'0'0'5441,"-9"-10"-5072,-28-29 14,35 38-333,1-1-1,-1 1 1,1 0 0,-1 0 0,1 0-1,-1 0 1,0 0 0,0 0 0,0 0-1,0 0 1,1 1 0,-1-1-1,0 1 1,0 0 0,0-1 0,0 1-1,0 0 1,0 0 0,0 0 0,0 0-1,0 1 1,0-1 0,0 0-1,0 1 1,-2 0 0,-2 1 102,-25 6 596,-53 20 0,56-17-450,18-8-187,1 0 0,0 1 0,0 0 0,0 1 1,1 0-1,-1 1 0,1-1 0,1 2 1,-1-1-1,1 1 0,-12 14 0,18-20-92,1 0 0,-1 0-1,0 0 1,1 0 0,-1 0-1,1 0 1,-1 1 0,1-1-1,-1 0 1,1 0 0,0 0-1,0 1 1,0-1 0,0 0-1,0 0 1,0 1 0,0-1 0,0 0-1,0 0 1,0 1 0,1-1-1,-1 0 1,0 0 0,1 1-1,-1-1 1,1 0 0,0 0-1,-1 0 1,1 0 0,0 0-1,0 0 1,-1 0 0,1 0-1,0 0 1,0 0 0,0-1 0,0 1-1,0 0 1,0-1 0,0 1-1,1-1 1,-1 1 0,0-1-1,0 1 1,2-1 0,2 3 25,1-1 0,-1-1 1,1 1-1,0-1 0,0 0 1,0 0-1,0-1 0,7 0 1,-2-1-2,0 0 1,0-1 0,-1-1-1,1 0 1,0 0-1,-1-1 1,0 0-1,0-1 1,0 0 0,0-1-1,-1 0 1,0 0-1,0-1 1,-1 0 0,9-9-1,0 0 91,-2 0-1,1-1 1,12-20 0,-29 38-128,1-1 0,0 0 1,0 0-1,0 0 0,-1 1 1,1-1-1,0 0 0,0 0 1,-1 0-1,1 0 0,0 0 1,0 1-1,-1-1 0,1 0 0,0 0 1,0 0-1,-1 0 0,1 0 1,0 0-1,-1 0 0,1 0 1,0 0-1,0 0 0,-1 0 1,1 0-1,0 0 0,-1 0 0,1 0 1,0 0-1,0-1 0,-1 1 1,1 0-1,0 0 0,0 0 1,-1 0-1,1 0 0,0-1 1,0 1-1,0 0 0,-1 0 1,1 0-1,0-1 0,0 1 0,0 0 1,-1 0-1,1-1 0,0 1 1,0 0-1,0 0 0,0-1 1,0 1-1,0 0 0,0-1 1,0 1-1,0 0 0,0 0 0,0-1 1,0 1-1,0-1 0,-2 4 7,1-1-1,0 1 0,0 0 0,0-1 0,0 1 1,1 0-1,-1 0 0,1-1 0,-1 1 0,1 0 0,0 0 1,0 0-1,0 0 0,1 0 0,-1-1 0,1 1 0,-1 0 1,1 0-1,0-1 0,0 1 0,0 0 0,1-1 1,-1 1-1,1-1 0,-1 0 0,1 1 0,0-1 0,0 0 1,0 0-1,0 0 0,0 0 0,4 2 0,-1 0 13,0-1 0,0 0 0,1 0 0,-1-1 0,1 1 0,0-1 0,0 0 0,0-1 0,0 0 0,0 0 0,0 0 0,0-1 0,0 1-1,11-2 1,0-2 59,0-1-1,-1-1 1,1 0-1,-1-1 1,0-1-1,-1 0 1,0-1-1,0-1 0,0-1 1,-1 0-1,-1 0 1,0-1-1,0-1 1,-1 0-1,0-1 1,16-25-1,-25 34-33,5-5 256,-7 10-302,0-1-1,-1 1 0,1-1 0,0 1 1,-1-1-1,1 1 0,0-1 1,-1 1-1,1 0 0,-1-1 0,1 1 1,-1 0-1,1-1 0,-1 1 1,0 0-1,1 0 0,-1-1 0,1 2 1,27 80 6,-21-65-39,-3-7 12,1 0-1,0 0 0,0 0 0,9 10 1,-11-16 19,0-1 0,0 0 1,0 0-1,0-1 0,1 1 1,-1-1-1,1 0 0,0 1 1,-1-1-1,1-1 0,0 1 1,0-1-1,0 1 0,8 0 1,5 1 43,1-2 0,-1 0 0,1 0 0,26-4 0,72-16 190,-90 14-180,-13 2-12,0-1-1,0-1 0,0 0 0,15-9 0,28-11 153,-55 25-190,1-1-1,0 1 0,-1-1 0,1 1 0,-1-1 1,1 0-1,-1 0 0,1 0 0,-1 0 0,0 0 1,1 0-1,-1 0 0,0-1 0,0 1 0,0 0 0,2-3 1,-3 3-2,1 0 0,-1 0 0,0-1 0,1 1 0,-1 0 0,0 0 0,0 0 0,0-1 0,0 1 0,0 0 0,0 0 0,0 0 0,-1 0 0,1-1 0,0 1 0,-1 0 0,1 0 0,-1-2 0,-1 1 4,1-1 0,-1 1-1,0-1 1,0 1 0,0 0 0,0 0-1,0 0 1,0 0 0,0 0 0,-1 1-1,1-1 1,-1 1 0,1-1 0,-1 1-1,0 0 1,1 0 0,-1 0 0,-3 0-1,-1 0-6,0 0 0,0 1 0,0 0 0,1 1 0,-1 0-1,0 0 1,1 0 0,-1 1 0,0-1 0,-9 5 0,6-1-12,-1 0 0,0 1 1,1 0-1,0 1 0,-10 8 1,17-12 6,0-1 1,0 1-1,0-1 0,1 1 1,-1 0-1,1 0 1,0 0-1,0 1 1,0-1-1,0 0 1,0 1-1,1-1 1,-2 7-1,3-8 3,0 0-1,0 0 1,0-1 0,0 1-1,0 0 1,1 0 0,-1 0-1,1 0 1,-1-1 0,1 1-1,0 0 1,-1-1 0,1 1-1,0 0 1,0-1 0,0 1 0,1-1-1,-1 1 1,0-1 0,0 0-1,1 0 1,-1 1 0,1-1-1,-1 0 1,1 0 0,0 0-1,-1 0 1,1-1 0,3 2-1,7 3 9,-1-1 1,2 0-1,-1 0 0,0-2 0,1 1 0,16 0 0,80-2 84,-60-2-60,-7-3 13,13 0-27,-52 4-394,1 0 0,-1 1 1,1-1-1,-1 1 0,0 0 1,1 0-1,3 2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4:40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79 14064,'0'0'2072,"-6"-68"-2016,28 58 8,18 10-144,7 0 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0:5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13864,'0'0'5359,"7"-11"-4900,23-35-15,-26 42-346,-1 0 1,0 0-1,1 0 1,0 1-1,0-1 0,0 1 1,0 0-1,1 0 0,-1 0 1,1 1-1,0 0 1,0 0-1,0 0 0,0 0 1,0 1-1,0 0 0,8-1 1,-8 1-13,-1 1 0,0 0 0,0 0 0,0 0 1,0 0-1,0 1 0,0-1 0,0 1 0,0 0 0,0 1 0,0-1 1,0 1-1,0 0 0,-1-1 0,1 2 0,-1-1 0,1 0 0,-1 1 1,0-1-1,5 6 0,-6-5-23,-1 0 0,1 0 0,-1 1 0,1-1 0,-1 0 0,0 1 0,0-1 0,0 1 0,-1-1 0,1 1 0,-1 0 0,0-1 0,0 1 0,0-1 0,0 1 0,-1 0 0,1-1 0,-1 1 0,0-1 0,0 1 0,-3 5 0,-2 5 152,-1 1-1,-1-1 1,-12 18-1,-46 61 1894,66-93-2087,0 0 0,0 0 0,0 0 0,1 0 0,-1 0 0,0 0 1,0-1-1,0 1 0,1 0 0,-1 0 0,0 0 0,0 0 0,0 0 0,0 0 0,1 0 1,-1 0-1,0 0 0,0 0 0,0 0 0,1 0 0,-1 0 0,0 1 0,0-1 0,0 0 1,0 0-1,1 0 0,-1 0 0,0 0 0,0 0 0,0 0 0,0 0 0,1 1 0,-1-1 1,0 0-1,0 0 0,0 0 0,0 0 0,0 0 0,0 1 0,0-1 0,0 0 0,1 0 1,-1 0-1,0 0 0,0 1 0,0-1 0,0 0 0,0 0 0,0 0 0,0 1 0,0-1 1,0 0-1,0 0 0,0 0 0,0 0 0,0 1 0,0-1 0,0 0 0,-1 0 0,1 0 1,0 1-1,0-1 0,0 0 0,0 0 0,0 0 0,0 0 0,-1 1 0,20-5 381,-18 4-331,55-16 598,24-6 516,-29 12-4911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0:4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99 8432,'0'0'5762,"3"-10"-5490,3-5-151,-3 9 22,-1 0 0,0-1 0,0 0 0,0 1 0,1-8 0,3-9 1761,-2 19-265,-3 17-341,-23 399 1494,0-243-1751,8-73-38,4-56-58,6-29-333,26-46 1099,-5 8-5778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0:4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11760,'0'0'6990,"11"-7"-6507,-4 1-385,0 1-6,0 0 0,0 1 0,0-1-1,0 1 1,1 0 0,-1 1 0,1 0-1,0 0 1,12-2 0,34-3 902,0 1 0,1 3 0,76 4 0,-63 3 140,24 1 964,-82-1-1782,-10-3-296,1 1 0,-1-1 0,0 0 0,1 0 0,-1 1 0,1-1 1,-1 0-1,1 0 0,-1 0 0,1 0 0,-1 0 0,1 0 0,-1 0 1,1 0-1,-1 0 0,1 0 0,-1 0 0,1 0 0,-1 0 0,1 0 0,-1 0 1,1 0-1,-1-1 0,1 1 0,-1 0 0,1 0 0,-1-1 0,1 1 0,0-1 500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0:4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12456,'0'0'8865,"15"0"-8408,21 0-206,197-3 2297,-40-14-166,-116 10-5247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0:4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8840,'0'0'14990,"4"-10"-14662,-1 2-249,-2 4-53,0 1-1,0 0 1,0 0 0,0 0 0,0 0 0,1 0 0,0 0 0,-1 0 0,1 1 0,0-1 0,0 1-1,1-1 1,-1 1 0,0 0 0,1-1 0,-1 1 0,1 1 0,0-1 0,0 0 0,5-2 0,31-6 365,1 2 1,58-6-1,-93 14-369,20-2 169,0 2 0,36 4 0,-8 0 196,77 2 1519,-129-6-1591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0:4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9848,'0'0'12418,"12"2"-12099,13 3-186,98 14 752,-95-16-539,0-1-1,46-2 0,-52-2-74,0-2 0,0 0 0,-1-1-1,0-1 1,35-14 0,-44 14-1057,0 0 0,-1-1-1,13-10 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0:4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64 110 8840,'0'0'8382,"1"-11"-8005,-1-7-214,0 5 170,1 1 1,4-22-1,0 13 3191,-6 23-3465,0 1-1,0 0 1,0-1 0,1 1-1,-1 0 1,1 0-1,0 0 1,0 0 0,0-1-1,1 7 1,-1 4 64,1 131 588,-12 330 1466,5-430-1397,-18 64 0,20-94-536,-17 56 1737,15-60-1301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0:4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10248,'0'0'6591,"10"-6"-6140,35-16 13,-42 20-382,-1 1 0,1 0 0,-1 0 0,1 0 0,0 1 0,-1-1 0,1 1 0,-1-1 0,1 1 0,0 0 0,2 0 0,9 0 381,13-3 105,-1 1 0,1 1 0,-1 2 0,32 4 0,14 0 126,36-6 556,215-32 0,-299 29-1148,302-49 1055,41-7-31,-256 48-521,148 1 1,-236 11-435,0 2-1,34 6 0,-48-6-55,-1 0 0,1 1 0,-1 0 0,1 0 0,-1 1 0,0 0 0,0 0 0,-1 1 0,10 7 0,-16-11-52,0 0-1,0 0 0,0 1 0,0-1 0,0 0 0,0 1 0,0-1 0,-1 1 0,1-1 1,-1 1-1,1 1 0,-2 7-889,-7-8-2559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0:4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9144,'0'0'9433,"0"11"-8977,-5 176 1034,1 108 600,5-232-1544,7 72 1134,-8-95-318,0-39-1130,-3-13 281,-1-10-1009,1 0-1,1-1 1,1 1 0,3-34 0,-1 45-1127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0:4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 11656,'0'0'4124,"-8"10"-3808,-14 17-8,-1-1 1,-39 33 0,34-36-44,-25 20 865,-71 75 0,120-113-896,2-4-116,1 1 1,-1-1 0,1 1-1,0-1 1,-1 1 0,1 0-1,0-1 1,0 1 0,0 0-1,0 0 1,0 0 0,-1 4-1,1 0 528,1 1 489,16-5-822,35-8-73,-1-2 0,91-27 1,-89 20 174,1 2-1,70-8 1,-118 21-378,35-1 571,-38 1-568,-1 0 1,1 0-1,0 1 0,-1-1 1,1 0-1,-1 1 1,1-1-1,-1 1 0,1-1 1,-1 1-1,0 0 1,1 0-1,-1 0 0,0-1 1,1 1-1,-1 1 1,0-1-1,0 0 0,0 0 1,2 3-1,3 4-433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4:4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330 427 5016,'0'0'8652,"-11"5"-8280,-168 78 1306,171-78-1545,-1 0-1,1 1 1,0 0 0,0 0-1,1 1 1,0 0-1,0 0 1,-11 16 0,14-17-54,0-1 1,1 1 0,0 0 0,0 0 0,0 0-1,1 1 1,0-1 0,0 0 0,1 1 0,0 0-1,0-1 1,0 1 0,1 12 0,1-17-48,0 1 0,0 0 0,0-1 0,0 1 1,0-1-1,1 0 0,-1 1 0,1-1 0,-1 0 1,1 0-1,0 0 0,0 0 0,0 0 0,4 3 0,0 0 25,0-1-1,0-1 0,0 1 0,11 4 1,-11-5-6,1-2 0,0 1 0,0-1 0,-1 0 0,1 0 0,0 0 0,0-1 0,0-1 0,0 1 0,0-1 0,-1 0 0,1 0 0,9-4 0,-12 4-3,1-1 0,-1 0 0,1 0 0,-1 0 1,0-1-1,1 1 0,-1-1 0,-1 0 0,1-1 0,0 1 0,-1-1 0,0 1 0,1-1 0,-1 0 0,-1 0 0,1 0 0,-1 0 1,1-1-1,2-7 0,-2-5 126,1 1 1,-2-1-1,0 1 1,-1-1-1,-2-22 1,1 14 372,-1 120-161,1 114-268,2 149 116,-3-314-160,-6 44 0,5-75-33,-1 1 0,0 0 1,0-1-1,-2 0 0,0 0 1,0 0-1,-11 18 0,15-29-27,0-1 0,0 1 0,0-1 1,0 1-1,0-1 0,0 0 0,-1 0 0,1 1 0,0-1 0,-1 0 0,1 0 0,-1-1 0,1 1 0,-1 0 0,0 0 0,1-1 0,-1 1 0,0-1 1,1 1-1,-1-1 0,0 0 0,0 0 0,1 1 0,-1-1 0,0-1 0,0 1 0,1 0 0,-1 0 0,0-1 0,0 1 0,1-1 0,-1 1 0,1-1 1,-1 1-1,0-1 0,1 0 0,-1 0 0,-1-1 0,-5-4 36,0 0 0,1 0 0,-1 0-1,1-1 1,-9-12 0,2 1 42,0-1 1,1-1-1,1 0 0,1 0 0,1-1 0,1-1 1,1 1-1,0-2 0,2 1 0,1-1 0,0 0 1,-2-45-1,8 63-69,-1-1 0,1 1 1,0 0-1,1 0 0,-1 0 1,1 0-1,0 0 0,0 0 1,0 0-1,1 1 0,0-1 0,0 1 1,0 0-1,6-6 0,6-6 31,0 2 1,22-17-1,-30 26-42,14-11 38,1 1-1,1 2 1,48-22-1,79-21 134,-107 41-160,-27 8-33,0-2 1,0 0-1,-1-1 1,0 0-1,0-1 1,-1-1-1,13-14 0,-20 20 10,29-27 4,-2-1 0,46-58 1,-13 9 75,-63 77-73,0 1-1,-1 0 1,0-1 0,0 0-1,4-10 1,-6 15 34,-11 20-10,3-1-36,0 0 0,0 0 0,2 0 0,-5 25-1,-4 78-68,14-114 66,0-1 0,0 1 0,1 0 0,0 0 0,0 0-1,1-1 1,0 1 0,0-1 0,0 1 0,6 10 0,-7-16 6,0 1 0,0 0 0,1 0 0,-1 0 0,0 0 0,1-1 0,-1 1 0,1 0 0,-1-1 0,1 0 0,0 1 0,0-1 0,0 0 0,-1 0 0,1 0 0,0 0 0,0 0 0,1 0 0,-1-1 0,0 1 0,0-1 0,0 1 0,0-1 0,0 0 0,1 0 0,-1 0 0,0 0 0,0 0 0,0 0 0,1-1 0,-1 1 0,0-1 0,0 0 0,0 1 0,0-1 0,3-2 0,15-7 0,0-1 0,-1-1-1,-1-1 1,0-1 0,25-23-1,-32 25 6,1-1 0,-2 0-1,0-1 1,0 0-1,-2-1 1,1 0-1,-2 0 1,6-18 0,-11 30 2,2-10 19,1 1-1,0-1 1,9-13 0,-14 27-3,-2 1-11,1 0-1,-1 0 0,1 1 1,0-1-1,0 1 0,0-1 0,0 1 1,1-1-1,-1 5 0,-4 46-21,4 97 0,2-143 9,-1 0 0,1 0 0,0 0 0,1-1 0,0 1 0,0 0-1,0-1 1,1 1 0,7 11 0,-9-16 4,0-1-1,0 1 1,0-1-1,1 1 1,-1-1 0,1 1-1,-1-1 1,1 0-1,-1 0 1,1 0 0,0 0-1,-1 0 1,1 0-1,0 0 1,0-1 0,0 1-1,0-1 1,0 1-1,0-1 1,-1 0 0,1 1-1,0-1 1,0 0-1,0 0 1,0-1-1,0 1 1,0 0 0,0-1-1,0 1 1,0-1-1,0 1 1,0-1 0,-1 0-1,1 0 1,0 0-1,-1 0 1,1 0 0,2-3-1,12-7 12,0-1 1,-1-1-1,-1 0 0,0-1 0,-1-1 0,-1 0 0,13-19 0,-10 10 23,-1-1 0,-2 0-1,0-1 1,11-37 0,-5 26 33,-15 31-41,1 0 1,-1-1 0,0 1 0,2-8 0,-5 14-27,0 0 0,0 0 0,0 0 0,0 0 0,0 0 0,1 0 0,-1 0 0,0 0 0,0 0 0,0 0 0,0 0 1,0 0-1,0 0 0,0 0 0,0 0 0,0 0 0,1 0 0,-1 0 0,0 0 0,0 0 0,0 0 0,0 0 1,0 0-1,0 0 0,0 0 0,0 0 0,0 0 0,1 0 0,-1 0 0,0 0 0,0 0 0,0 0 0,0 0 0,0 0 1,0 0-1,0 0 0,0 0 0,0 0 0,0 0 0,1 0 0,-1 0 0,0-1 0,0 1 0,0 0 0,0 0 1,0 0-1,0 0 0,0 0 0,3 12 3,-3-11-1,11 86 0,-11-70-3,1 1 0,2-1 1,-1 0-1,2 0 1,0 0-1,1-1 1,13 29-1,-17-43 2,0 0 0,0 1 0,1-1 0,-1 0 0,1 1 0,0-1-1,0 0 1,-1 0 0,1-1 0,1 1 0,-1 0 0,0-1 0,0 1 0,0-1 0,1 1-1,-1-1 1,1 0 0,-1 0 0,1 0 0,0-1 0,-1 1 0,1 0 0,0-1 0,-1 0 0,1 0-1,0 0 1,-1 0 0,1 0 0,0 0 0,-1-1 0,1 1 0,0-1 0,-1 0 0,1 0-1,-1 0 1,1 0 0,4-3 0,5-3 10,1-1 0,-1 0 0,-1-1 0,1 0 0,14-16 0,73-76-12,-85 88 11,1 0 0,1 2-1,18-11 1,-6 4-6,-21 14-11,0 1-1,1 0 0,-1 0 1,13-3-1,-1 1 0,-19 5 8,0 0-1,0 0 1,0 0 0,0 0-1,0 0 1,0 0-1,0 0 1,0 0-1,0 1 1,0-1 0,0 0-1,0 0 1,0 0-1,0 0 1,0 0 0,0 0-1,0 0 1,0 0-1,0 0 1,0 0 0,0 0-1,0 0 1,0 0-1,0 0 1,0 0 0,1 0-1,-1 1 1,0-1-1,0 0 1,0 0-1,0 0 1,0 0 0,0 0-1,0 0 1,-14 10 45,-23 14 22,26-16-63,0 1 0,1 0 0,0 1 1,1-1-1,0 2 0,0-1 0,1 2 0,0-1 1,-8 18-1,15-27-2,0 1 0,-1 0 0,1-1 0,0 1 0,0 0 0,0 0 0,1 0 0,-1 1 0,1-1 0,0 0 0,0 0 0,0 0 0,0 0 0,0 0 0,1 0 0,-1 0 0,1 0 0,0 0 0,0 0 0,0 0 0,0 0 0,0 0 0,1 0 0,-1-1 0,3 4 0,-2-3-4,0 0 1,0-1-1,1 1 1,-1 0 0,0-1-1,1 0 1,0 1-1,0-1 1,-1 0-1,1 0 1,0-1-1,1 1 1,-1-1-1,0 1 1,0-1 0,1 0-1,-1 0 1,0-1-1,1 1 1,-1-1-1,5 1 1,-3-2-5,0 0 0,0 0 1,0-1-1,-1 1 0,1-1 0,0 0 0,-1-1 1,0 1-1,1-1 0,-1 0 0,0 0 1,0 0-1,-1 0 0,1-1 0,-1 1 1,1-1-1,4-8 0,2-3 0,0-1 1,-1 0-1,11-28 1,-11 15 9,-1 0-1,-1 0 1,-1-1 0,-2 0 0,-1 0 0,-2 0 0,-3-53 0,-3 46 11,-1 0 1,-2 1 0,-14-42 0,6 21 0,16 57-17,-1-3 0,0 0 1,0 0 0,0 0-1,0 0 1,0 1 0,0-1-1,-1 0 1,1 1 0,-4-5-1,4 9-3,-1 1 1,1-1-1,0 1 0,0 0 0,0-1 0,0 1 0,1 0 1,-1 4-1,-2 19-25,1 0-1,2 0 1,1 0 0,4 31-1,25 103-92,-10-61 19,-18-91 95,25 118-87,-22-111 81,1-1 0,0 1 0,0-1 0,2 0 1,-1 0-1,13 14 0,-6-7-17,-11-16 19,0 0 1,1 0-1,-1 0 1,1 0-1,0-1 1,6 5-1,-9-8 11,1 0 0,0 0 0,-1 0 0,1 0 0,0-1 0,0 1 0,-1-1-1,1 1 1,0-1 0,0 1 0,0-1 0,0 0 0,-1 0 0,1 0-1,0 0 1,0 0 0,0-1 0,0 1 0,0 0 0,-1-1 0,1 0 0,0 1-1,0-1 1,1-1 0,4-1 8,-1-1 0,0 0 0,0 0 0,0 0 0,0-1 0,-1 1 0,1-2 1,7-9-1,0-3 6,17-30 0,-2 3 15,-17 28-2,-1-1 0,-1 1 0,-1-1 0,0-1 0,7-27 0,-14 44-24,3-18 59,-4 20-61,1 0 1,-1-1-1,0 1 0,0-1 0,0 1 0,0 0 0,0-1 1,0 1-1,0 0 0,0-1 0,0 1 0,0 0 0,0-1 1,0 1-1,0-1 0,0 1 0,0 0 0,0-1 0,0 1 1,0 0-1,0-1 0,-1 1 0,1 0 0,0-1 1,0 1-1,0 0 0,-1-1 0,1 1 0,0 0 0,-1-1 0,-6 28 10,0-8 13,1 1 0,1 0-1,-6 38 1,11-51-25,1 0-1,-1-1 1,1 1 0,1-1-1,-1 1 1,1-1 0,0 0-1,1 1 1,-1-1 0,1 0 0,6 8-1,7 18 17,-15-28-14,1-1 0,-1 0 1,1 1-1,0-1 0,0 0 1,1 0-1,-1 0 1,0-1-1,1 1 0,0 0 1,0-1-1,0 0 0,0 0 1,0 0-1,0 0 1,0 0-1,1-1 0,-1 1 1,1-1-1,-1 0 1,1 0-1,0 0 0,-1 0 1,1-1-1,0 1 0,3-1 1,-1 0 0,0-1 0,0 1 0,1-1 1,-1 0-1,0-1 0,-1 1 0,1-1 0,0 0 0,0-1 1,-1 1-1,1-1 0,-1 0 0,0-1 0,0 1 0,5-6 1,-1-1 5,0-1 0,-1 0 0,0-1 0,-1 1 0,0-2 0,-1 1 1,-1-1-1,6-16 0,-6 13-1,2 1 1,0-1-1,1 1 1,0 0 0,11-14-1,-12 18 12,-7 10-16,0 0 0,1 0 0,-1 0 1,1 0-1,-1 0 0,1 0 0,-1 0 0,1 0 1,-1 0-1,1 0 0,0 0 0,0 1 0,-1-1 1,1 0-1,0 0 0,0 1 0,0-1 0,0 1 1,0-1-1,0 0 0,0 1 0,0 0 0,0-1 1,2 0-1,-2 4 0,1-1 0,-1 0 1,0 0-1,1 1 0,-1-1 1,0 1-1,-1-1 0,1 1 0,0-1 1,0 6-1,1 1 0,4 20 39,-1 1 0,-2-1 0,-1 59 1,-2-88-40,0 0-1,1-1 1,-1 1 0,0 0 0,0 0 0,0 0-1,0-1 1,0 1 0,1 0 0,-1 0 0,0 0-1,0 0 1,0 0 0,1-1 0,-1 1-1,0 0 1,0 0 0,1 0 0,-1 0 0,0 0-1,0 0 1,1 0 0,-1 0 0,0 0 0,0 0-1,1 0 1,-1 0 0,0 0 0,0 0 0,1 0-1,-1 0 1,0 0 0,0 0 0,0 0 0,1 0-1,-1 0 1,0 0 0,0 0 0,1 1-1,-1-1 1,0 0 0,0 0 0,0 0 0,1 0-1,-1 1 1,0-1 0,0 0 0,0 0 0,0 0-1,0 1 1,1-1 0,-1 0 0,0 0 0,0 0-1,0 1 1,0-1 0,0 0 0,0 0-1,0 1 1,0-1 0,0 0 0,0 0 0,0 1-1,0-1 1,0 0 0,0 1 0,14-18 30,1-6-11,-2-1 0,13-29 0,-13 25 14,25-39 0,-35 62-31,1 0-1,0 0 0,-1 1 0,2 0 0,-1 0 0,0 0 0,1 0 0,0 1 0,0 0 0,0 0 1,0 0-1,0 1 0,9-4 0,-13 6-2,-1 0 0,1 0 0,-1 1 0,1-1 0,-1 0 0,1 0 0,-1 0 0,0 1 0,1-1 0,-1 0 0,1 0 0,-1 1 0,0-1 0,1 0 0,-1 1 0,0-1 0,0 1 0,1-1 0,-1 0 0,0 1 0,0-1 0,1 1 0,-1-1 0,0 1 0,0-1 0,0 0 0,0 1 0,0-1 0,0 1 0,0 0 0,4 19 17,-4-17-16,5 77 27,-5-53-17,8 48 0,-7-71-12,0 0 0,0 0-1,0 0 1,1 0 0,0 0 0,0-1 0,0 1 0,0-1 0,1 0-1,-1 1 1,5 3 0,-5-5 3,-1-1 0,1 1 0,0 0 0,0-1 0,0 0-1,0 1 1,0-1 0,0 0 0,0 0 0,1 0 0,-1-1 0,0 1 0,1 0 0,-1-1-1,0 0 1,1 1 0,-1-1 0,0 0 0,1 0 0,3-1 0,17-4 12,0-1 0,0-1 0,-1-1 0,0-1 0,0-1 1,-1-1-1,-1-1 0,0 0 0,0-2 0,28-25 0,-14 9 30,-26 24-31,0 0-1,0 0 1,-1-1 0,0 0 0,0-1-1,-1 0 1,0 0 0,0 0 0,6-13-1,-12 21-12,0 0 0,0 0-1,0 0 1,0 0 0,0-1-1,1 1 1,-1 0-1,0 0 1,0 0 0,0 0-1,0 0 1,0-1-1,0 1 1,0 0 0,0 0-1,0 0 1,0 0 0,1 0-1,-1-1 1,0 1-1,0 0 1,0 0 0,0 0-1,0 0 1,0-1-1,0 1 1,0 0 0,0 0-1,-1 0 1,1 0-1,0-1 1,0 1 0,0 0-1,0 0 1,0 0 0,0 0-1,0 0 1,0-1-1,0 1 1,0 0 0,-1 0-1,1 0 1,0 0-1,0 0 1,0 0 0,0-1-1,0 1 1,0 0 0,-1 0-1,-8 6 48,-12 12-13,6-2-18,1 1 0,1 1 1,-16 25-1,24-36-9,1 1-1,1-1 0,-1 1 1,1 0-1,1 0 1,-1 0-1,1 0 0,1 1 1,-1-1-1,1 0 1,1 1-1,0 8 0,0-14-1,1 0-1,0 0 1,-1-1-1,1 1 0,0-1 1,0 1-1,1-1 1,-1 1-1,0-1 0,1 0 1,-1 1-1,1-1 1,0 0-1,0 0 0,0 0 1,0 0-1,0-1 1,0 1-1,1-1 0,-1 1 1,0-1-1,1 0 1,-1 1-1,1-1 0,0-1 1,-1 1-1,1 0 0,0-1 1,-1 1-1,1-1 1,0 0-1,0 0 0,-1 0 1,1 0-1,0 0 1,0-1-1,-1 1 0,1-1 1,0 1-1,-1-1 1,1 0-1,-1 0 0,1-1 1,-1 1-1,1 0 1,-1-1-1,0 0 0,0 1 1,0-1-1,0 0 1,0 0-1,0 0 0,3-5 1,-1 0 8,0-1 0,-1 1-1,0-1 1,0 0 0,-1 0 0,1-1 0,0-13 0,0-5 91,-3-29 0,0 41-9,0 14-65,3 14 30,8 27-53,-2-1-1,-1 2 0,-3-1 0,1 59 1,-2-11-6,-11 110 0,4-162 13,-2-1-1,-1 0 1,-2 0 0,-2-1-1,-26 65 1,34-95-11,0 0 1,0-1-1,0 1 1,0-1-1,-1 1 1,1-1-1,-1 0 1,0 0-1,0 0 1,0-1-1,0 1 1,-1-1-1,1 1 1,-1-1-1,1 0 1,-1 0-1,0-1 1,1 1 0,-1-1-1,0 0 1,0 0-1,0 0 1,0 0-1,-1-1 1,1 0-1,0 0 1,0 0-1,0 0 1,0-1-1,0 1 1,0-1-1,0 0 1,0 0-1,0 0 1,0-1-1,-5-2 1,3 0 2,1 0 1,-1-1 0,1 1 0,0-1-1,0 0 1,1 0 0,0 0 0,0-1-1,0 0 1,-3-6 0,2 2-2,0 1 0,1-1 0,0 0 0,0 0 0,-3-18 0,5 11-6,0 0 0,1 1 0,0-1 0,2 0 0,0 0 0,1 1 0,0-1 1,6-18-1,-4 23 4,0 1 0,0 0 0,1 0 1,1 1-1,0-1 0,0 1 0,1 1 0,0-1 1,1 1-1,0 0 0,0 1 0,13-11 1,11-7 6,-23 17-8,1 0 1,0 1 0,1 0 0,0 1 0,0 0 0,1 0 0,0 1 0,16-5 0,-11 4-20,-15 7-65,-4 1-41,-11 9-157,-2 1-38,-1-1-1,-32 16 0,17-13-3467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0:4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14872,'0'0'3329,"-1"13"-2937,-3 53 382,-14 76 1,7-87 338,3 1-1,2 0 1,1 62 0,5-118-1099,0 0 1,0 0-1,0 1 1,0-1-1,0 0 1,0 0 0,0 0-1,0 0 1,0 1-1,0-1 1,0 0-1,1 0 1,-1 0-1,0 0 1,0 1 0,0-1-1,0 0 1,0 0-1,0 0 1,0 0-1,0 0 1,0 0 0,1 1-1,-1-1 1,0 0-1,0 0 1,0 0-1,0 0 1,0 0 0,0 0-1,1 0 1,-1 0-1,0 0 1,0 1-1,0-1 1,0 0-1,1 0 1,-1 0 0,0 0-1,0 0 1,0 0-1,0 0 1,1 0-1,-1 0 1,0 0 0,0 0-1,0-1 1,0 1-1,0 0 1,1 0-1,-1 0 1,0 0-1,0 0 1,0 0 0,0 0-1,0 0 1,1 0-1,-1 0 1,0-1-1,0 1 1,0 0 0,0 0-1,0 0 1,0 0-1,0 0 1,13-13 137,29-49-310,-23 31-3341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0:4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13464,'0'0'3409,"3"11"-2860,-2-6-476,2 6 100,0 0 0,0 0 0,-2 1 0,1 0 0,-1 18 0,-16 257 3831,14-176-1463,2-94-4486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0:5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10040,'0'0'5049,"10"-13"-4518,-3 4-431,11-14 334,0 1 1,35-32-1,-41 44-143,1 1 0,0 0-1,0 0 1,1 1-1,0 1 1,0 1 0,24-8-1,-30 11-150,0 1-1,1 1 0,-1-1 0,0 1 1,1 1-1,-1 0 0,1 0 0,-1 0 1,0 1-1,1 1 0,-1-1 1,0 1-1,0 1 0,0-1 0,14 8 1,5 5 457,-21-11-412,1 0 1,-1 0-1,1-1 1,0 1-1,0-2 1,0 1-1,0-1 0,1 0 1,-1 0-1,1-1 1,-1 0-1,12 0 1,-6-3 127,0 0 1,0-1 0,-1 0 0,1-1-1,-1 0 1,0-1 0,0-1 0,-1 0-1,0 0 1,0-1 0,0 0 0,-1-1 0,0 0-1,0-1 1,-1 0 0,0-1 0,9-12-1,-17 11-382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0:5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17 10040,'0'0'7598,"-12"-3"-7195,7 1-359,-7-1 126,0 0 0,0 1-1,0 0 1,0 1 0,-1 0-1,-18 2 1,15 1 141,0 1 1,1 1-1,-1 0 1,1 1 0,1 1-1,-1 0 1,1 1-1,0 0 1,0 1 0,1 1-1,0 0 1,-20 20-1,16-12 74,1 1 0,1 1-1,0 0 1,2 1 0,0 1-1,1 0 1,1 1 0,2 0-1,-14 44 1,21-59-291,0 0 0,1 0-1,0 0 1,1 0 0,0 0 0,0 1 0,0-1 0,1 0 0,0 0-1,0 0 1,1 0 0,0 0 0,0 0 0,1 0 0,0-1 0,0 1 0,0-1-1,1 0 1,7 10 0,-8-14-62,-1 1 0,1-1-1,0 0 1,0 0 0,0 0 0,0 0 0,0 0-1,1-1 1,-1 1 0,5 0 0,38 9 226,-28-8-147,6 0 3,0-1 0,-1-1 0,1-2 0,0 0 0,0-1 1,23-6-1,33-2 225,-76 10-311,-1-1 0,0 0-1,1 1 1,-1-1 0,0 0-1,0-1 1,0 1 0,1-1-1,-1 1 1,-1-1-1,1 0 1,5-4 0,-1-1 41,0-1 1,12-15 0,-14 16-1499,0 0 0,1 0 0,10-9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0:5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11952,'0'0'5961,"14"-6"-5376,2-1-394,2-1 119,0 1-1,32-8 1,216-46 3438,-260 59-3505,1 1 1,0 0-1,0 0 0,11 0 1,-16 1-201,0 1-1,-1-1 1,1 0 0,0 1 0,0-1-1,0 1 1,0-1 0,0 1 0,0 0-1,-1 0 1,1 0 0,0 0 0,-1 0-1,1 0 1,-1 1 0,1-1 0,-1 1-1,0-1 1,2 3 0,12 12-510,-10-11-2471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0:52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11952,'0'0'4094,"-6"12"-3491,-18 40-3,23-49-511,0-1 0,0 1 0,0 0 1,0-1-1,0 1 0,1 0 0,0 0 0,-1-1 1,1 1-1,0 0 0,0 0 0,1 0 0,-1-1 1,0 1-1,1 0 0,0 0 0,0-1 1,0 1-1,0-1 0,0 1 0,0-1 0,0 1 1,1-1-1,0 1 0,-1-1 0,1 0 0,0 0 1,0 0-1,0 0 0,0 0 0,3 1 0,-3-2-8,0 0 0,0 0 1,0 0-1,0 0 0,0 0 0,0 0 0,1-1 0,-1 1 0,0-1 0,1 1 0,-1-1 0,0 0 0,1 0 0,-1 0 0,0 0 0,1-1 0,-1 1 0,0-1 0,1 1 0,3-3 0,-1 2 72,0-1 0,-1 0 0,1 0 0,0-1 0,-1 1 0,1-1 0,-1 0 0,5-4 0,-8 6-101,1-1 0,0 0 1,-1 0-1,0 1 0,1-1 0,-1 0 1,0 0-1,0 0 0,0 0 0,0 0 0,-1-1 1,1 1-1,0 0 0,-1 0 0,1 0 1,-1-1-1,0 1 0,0 0 0,0 0 1,0-1-1,0 1 0,-1 0 0,1-1 0,-1 1 1,1 0-1,-1 0 0,0 0 0,0 0 1,0 0-1,0 0 0,0 0 0,0 0 1,-2-2-1,0 1-3,1 0 0,-1 0 0,0 0 1,0 0-1,0 1 0,0-1 0,0 1 0,0 0 1,-1 0-1,1 0 0,-1 0 0,0 1 0,1 0 1,-1-1-1,0 1 0,0 1 0,0-1 0,-5 0 1,5 1-26,1 0 0,0 1 1,-1 0-1,1-1 1,0 1-1,0 0 1,0 0-1,-1 1 0,1-1 1,0 1-1,1-1 1,-5 4-1,-5 10-3445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1:03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8640,'0'0'15433,"10"-10"-15307,33-31 1,-40 39-89,0-1 1,-1 1-1,1 0 1,1 0-1,-1 0 1,0 0-1,0 1 1,1-1-1,-1 1 1,1 0-1,-1 0 1,1 0 0,-1 0-1,6 0 1,2-1 62,133-18 368,-81 13-163,117 2-1,-139 5-191,58-6 545,-93 9-701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1:11.62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40 8840,'0'0'7424,"4"14"-7258,8 33 102,-2 1 0,4 60 0,-4 88 736,-9-162-748,4 25 312,-4-40-248,-1-17-256,0 0 0,0 0 0,0-1 0,0 1 0,1 0 0,-1-1 0,0 1 0,1 0 0,-1-1 0,1 1 0,-1-1 0,2 3 0,-1-4 17,0 1 1,0-1-1,0 0 0,0 0 0,1 1 0,-1-1 1,0 0-1,0 0 0,0 0 0,0 0 1,0-1-1,0 1 0,0 0 0,1 0 1,-1-1-1,2 0 0,21-7-43,14-4 119,1 1-1,1 3 1,49-6 0,45-9-36,-103 17-112,47-4 0,-73 9 6,0 0 0,0-1 0,0 1-1,0-1 1,6-3 0,6-2 35,-16 7-28,1-1 0,0 0 0,0 0 0,0-1-1,-1 1 1,1 0 0,0-1 0,-1 1 0,1-1 0,-1 1 0,0-1 0,0 1-1,1-1 1,-1 0 0,0 0 0,0 0 0,0 0 0,-1 0 0,1 0 0,0 0 0,-1 0-1,0 0 1,1 0 0,-1-3 0,1-7-12,-1 0 1,0 1-1,-2-15 1,0 13 37,0-199 311,4 197-335,0 1 0,1-1 1,0 1-1,1-1 0,1 1 0,8-18 0,-10 25-38,2-10-60,-5 16 60,-8-2-28,-9 11 57,0 0 0,-1 0 0,0-2 0,0-1-1,0 0 1,-1-1 0,-34 3 0,-29-4 45,45-2 4,0 1 0,1 1 0,-37 9 0,71-12-37,1 1 0,-1-1 0,1 1 0,-1-1 0,1 1 0,-1-1 0,1 1 0,0 0 0,-1 0 0,1 0 0,-2 2-1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1:28.1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239 573 8640,'0'0'11134,"-10"-3"-10795,2 1-238,0 0 1,0 0 0,0 1-1,0 0 1,-1 0-1,1 1 1,0 0-1,0 1 1,-15 2 0,15 0 42,0 1 1,0-1-1,0 1 1,0 0-1,1 1 0,0 0 1,0 0-1,0 1 1,0 0-1,1 0 1,0 0-1,0 1 1,1 0-1,0 0 1,0 1-1,1-1 1,-1 1-1,2 0 0,-6 15 1,8-21-100,0 1 1,1 0-1,-1 0 0,1-1 1,0 1-1,0 0 0,0 0 1,0-1-1,0 1 0,0 0 0,1 0 1,-1 0-1,1-1 0,0 1 1,0 0-1,0-1 0,0 1 1,2 2-1,1 1 62,-1-1-1,2 1 1,-1-1 0,0 0 0,1-1-1,9 8 1,-11-10-71,0-1 0,0 1 1,0-1-1,0 0 0,0 0 0,0 0 1,1 0-1,-1-1 0,0 1 0,1-1 0,-1 0 1,0 0-1,1 0 0,-1 0 0,0-1 1,6-1-1,-4 2 2,0-1 0,0-1 1,-1 1-1,1-1 0,-1 0 1,1 0-1,-1 0 1,0-1-1,0 1 0,0-1 1,4-3-1,0-4 36,0 1 1,-1-1-1,0 0 0,-1 0 1,0-1-1,0 0 0,-1 0 1,-1-1-1,0 1 0,0-1 1,-1 0-1,-1 0 0,0 0 1,-1 0-1,0 0 0,-1-22 1,0 29-20,0 5-46,0-1 0,0 1-1,0-1 1,0 1-1,0 0 1,0-1-1,0 1 1,0-1-1,0 1 1,0-1 0,0 1-1,0 0 1,0-1-1,0 1 1,0-1-1,0 1 1,0 0 0,0-1-1,-1 1 1,1-1-1,0 1 1,0 0-1,-1-1 1,1 1 0,0 0-1,0-1 1,-1 1-1,1 0 1,0-1-1,-1 1 1,1 0 0,0 0-1,-1 0 1,1-1-1,-1 1 1,0 0 52,-5 13 106,4-3-135,0 0 0,0 0 0,1 0 0,0 0 0,1 1 0,0-1 0,1 0 0,0 1 0,1-1 1,0 0-1,0 0 0,1 0 0,1 0 0,-1-1 0,1 1 0,9 13 0,-12-21-18,0 0 1,1 0-1,-1-1 0,1 1 1,-1 0-1,1-1 1,-1 1-1,1-1 0,0 0 1,-1 1-1,1-1 0,0 0 1,0 0-1,0 0 0,0 0 1,0-1-1,0 1 0,1-1 1,-1 1-1,0-1 0,0 1 1,4-1-1,-2-1 10,-1 0 1,1 0-1,-1 0 1,0 0-1,1-1 0,-1 0 1,0 1-1,0-1 1,0 0-1,0 0 0,-1-1 1,1 1-1,-1-1 1,4-2-1,15-20 55,-1 0 0,-1-1-1,-1-1 1,-1-1 0,-2-1 0,19-47 0,-17 30 33,-2 0 0,-2-1 0,11-84 0,-21 65 113,-3 51-119,-3 17 39,-3 8-92,-6 14-23,-8 34-69,4 0 0,1 1 1,-12 120-1,24-150-2,1-20 36,1 1 1,0 0-1,1 0 0,0 0 0,0 0 0,3 13 0,-2-22 4,-1 1-1,0-1 1,1 0-1,-1 1 1,1-1-1,-1 0 1,1 0-1,0 0 1,0 0-1,-1 1 1,1-1 0,0 0-1,0 0 1,0 0-1,0-1 1,0 1-1,0 0 1,0 0-1,1 0 1,-1-1-1,3 2 1,-2-2 0,1 1 1,-1-1 0,1 1-1,0-1 1,-1 0 0,1 0 0,0 0-1,-1 0 1,1-1 0,4 0-1,1-1 6,-1-1 0,1 0-1,-1 0 1,0 0-1,0-1 1,11-8-1,2-5 11,0 0 0,-2-2-1,0-1 1,0 0 0,-2-1-1,-1-1 1,-1 0 0,0-1-1,-2 0 1,16-42 0,3-24 93,24-107 0,-53 187-110,-1 0 1,1-1 0,-1 0-1,-1 1 1,0-1 0,0 1-1,-3-11 1,3 20-2,0 0 1,0-1-1,0 1 1,0 0-1,0-1 0,0 1 1,0 0-1,0-1 1,0 1-1,0 0 0,0-1 1,0 1-1,0 0 1,0-1-1,-1 1 0,1 0 1,0 0-1,0-1 1,0 1-1,-1 0 0,1 0 1,0-1-1,0 1 1,-1 0-1,1 0 0,0 0 1,-1-1-1,1 1 0,0 0 1,-1 0-1,1 0 1,-1 0-1,-5 9-40,-3 21 19,9-28 21,-10 36-31,2 0 0,2 1 0,-2 62 0,7-43 15,0-1 89,11 97 0,-6-133-34,0 0-1,12 33 1,-15-52-24,0-1-1,0 1 1,0 0 0,0 0-1,0-1 1,0 1-1,0-1 1,1 1 0,-1-1-1,0 1 1,1-1 0,-1 0-1,1 0 1,0 0 0,-1 0-1,1 0 1,0 0-1,0 0 1,0 0 0,-1-1-1,4 2 1,3-1 54,-1 0 1,1-1-1,-1 1 0,11-2 0,-4 1 38,1-6 31,-14 5-108,0 0-1,1 1 1,-1-1 0,1 0-1,-1 1 1,0-1-1,1 1 1,-1-1-1,1 1 1,2 0 0,4-14 102,0-1-45,-1 7-84,0 0 0,-1-1 0,0 0 0,0-1 0,-1 1 0,0-1 0,-1 0 0,0 0 0,0 0 0,2-13 0,-6 9 0,-1 12 0,1 1 0,0-1 0,0 1 0,0-1 0,0 0 0,0 1 0,0-1 0,0 0 0,1 1 0,0-3 0,-1 3 0,0 0 0,1 0 0,-1 0 0,0 0 0,1 1 0,-1-1 0,1 0 0,-1 0 0,1 1 0,-1-1 0,1 0 0,0 1 0,-1-1 0,1 0 0,0 1 0,0-1 0,-1 1 0,1-1 0,0 1 0,0 0 0,0-1 0,-1 1 0,1 0 0,0 0 0,0-1 0,0 1 0,1 0 0,26 4 0,-13-1 0,-12-2 0,1 0 0,-1 0 0,0 1 0,0-1 0,0 1 0,-1-1 0,1 1 0,0 0 0,0 0 0,-1 0 0,5 5 0,-3-3 0,0 0 0,0 1 0,-1 0 0,1-1 0,4 10 0,-2 0 0,-2 1 0,1 0 0,1 14 0,-3-13 0,1-1 0,8 22 0,-11-35 0,-1-1 0,1 0 0,0 1 0,0-1 0,-1 0 0,1 1 0,0-1 0,0 0 0,0 0 0,0 0 0,0 0 0,0 0 0,1 0 0,-1 0 0,0 0 0,0-1 0,1 1 0,-1 0 0,0-1 0,1 1 0,-1-1 0,1 1 0,-1-1 0,1 0 0,-1 0 0,0 1 0,1-1 0,2 0 0,1-1 0,1 0 0,0-1 0,-1 1 0,1-1 0,-1 0 0,6-3 0,-4 0 0,-1 0 0,1 0 0,-1-1 0,-1 1 0,1-1 0,6-10 0,14-20 0,-15 21 0,0-1 0,1 1 0,27-25 0,-37 39 0,-1 1 0,0 0 0,0-1 0,0 1 0,0 0 0,0 0 0,0 0 0,0 0 0,1 0 0,-1 0 0,0 0 0,0 0 0,0 1 0,0-1 0,0 0 0,0 1 0,0-1 0,0 0 0,0 1 0,0-1 0,2 2 0,25 16 0,-23-15 0,13 11 0,-15-11 0,1 1 0,1-1 0,-1 0 0,0-1 0,8 5 0,-34-19 0,20 9 0,-1 1 0,0 1 0,0-1 0,-1 0 0,1 1 0,0-1 0,0 1 0,-1 0 0,1 0 0,-1 0 0,1 1 0,-5-1 0,4 1 0,1 0 0,-1 0 0,0 1 0,1-1 0,-1 1 0,1 0 0,-1 0 0,1 1 0,-1-1 0,1 1 0,0-1 0,0 1 0,0 0 0,0 0 0,0 1 0,0-1 0,0 1 0,1-1 0,-1 1 0,1 0 0,0 0 0,0 0 0,0 0 0,0 0 0,0 0 0,1 1 0,-1-1 0,1 0 0,0 1 0,0 0 0,-1 6 0,1-3 0,0 0 0,0 0 0,1 0 0,0 0 0,0 0 0,1 0 0,0 0 0,0 0 0,1-1 0,-1 1 0,2 0 0,-1-1 0,1 1 0,0-1 0,7 12 0,-6-13 0,-1-1 0,1 1 0,0-1 0,1 0 0,-1 0 0,1 0 0,8 4 0,-12-7 0,0 0 0,0-1 0,1 1 0,-1-1 0,0 1 0,0-1 0,0 0 0,1 1 0,-1-1 0,0 0 0,1 0 0,-1 0 0,0 0 0,0 0 0,1 0 0,-1 0 0,0-1 0,1 1 0,-1 0 0,0-1 0,0 1 0,0-1 0,1 1 0,-1-1 0,0 1 0,0-1 0,0 0 0,0 0 0,0 0 0,0 1 0,0-1 0,0 0 0,-1 0 0,1 0 0,0 0 0,0-1 0,-1 1 0,1 0 0,-1 0 0,1 0 0,0-2 0,2-8 0,1-1 0,-2-1 0,0 1 0,0 0 0,-1 0 0,0-1 0,-1 1 0,-1-1 0,-4-22 0,5 31 0,-1 1 0,0-1 0,0 1 0,0 0 0,0 0 0,-1 0 0,-2-5 0,1 9 0,3 7 0,3 8 0,1-1 0,-3-7 0,1-1 0,-1 1 0,2-1 0,-1 0 0,1 0 0,0 0 0,1 0 0,0 0 0,0-1 0,0 0 0,7 9 0,8 3 0,-15-14 0,0 0 0,0 1 0,1-2 0,0 1 0,0 0 0,5 2 0,-8-5 0,0 0 0,-1-1 0,1 1 0,0-1 0,0 1 0,-1-1 0,1 0 0,0 0 0,0 0 0,0 0 0,-1 0 0,1 0 0,0 0 0,0-1 0,-1 1 0,1-1 0,0 1 0,0-1 0,-1 0 0,1 1 0,-1-1 0,1 0 0,-1 0 0,1 0 0,1-2 0,13-11 0,-1-1 0,25-30 0,15-15 0,-51 56 0,1 1 0,-1-1 0,1 1 0,0 0 0,0 0 0,0 1 0,0 0 0,0-1 0,0 1 0,1 1 0,-1-1 0,1 1 0,-1 0 0,1 1 0,0-1 0,-1 1 0,1 0 0,9 1 0,-7 1 0,0-1 0,0 2 0,-1-1 0,1 1 0,-1 0 0,0 0 0,0 1 0,0 0 0,0 0 0,-1 1 0,0 0 0,10 9 0,-21-17 0,0 1 0,0-1 0,-1 1 0,1 0 0,-9-1 0,-31-13 0,43 15 0,1 1 0,-1-1 0,0 1 0,0 0 0,0 0 0,1 0 0,-1 0 0,0 0 0,0 0 0,0 0 0,1 1 0,-1-1 0,0 0 0,0 1 0,1 0 0,-1-1 0,0 1 0,1 0 0,-1 0 0,1 0 0,-1 0 0,1 0 0,0 0 0,-2 3 0,0-2 0,1 0 0,0 0 0,0 0 0,0 0 0,0 1 0,0-1 0,1 1 0,-1-1 0,1 1 0,-1 0 0,1 0 0,0-1 0,-1 7 0,1 0 0,1 0 0,1-1 0,0 1 0,0 0 0,0-1 0,1 1 0,0-1 0,1 1 0,6 13 0,-6-17 0,-1 0 0,1 0 0,0 0 0,1 0 0,-1-1 0,1 1 0,0-1 0,0 0 0,0 0 0,1-1 0,-1 1 0,1-1 0,0 0 0,0 0 0,0 0 0,6 1 0,1 0 0,1-1 0,-1 0 0,1-1 0,0 0 0,0-1 0,-1-1 0,1 0 0,0 0 0,0-2 0,0 1 0,0-2 0,-1 1 0,1-2 0,-1 0 0,13-6 0,0-2 0,0-1 0,-1-1 0,-1-1 0,0-1 0,-1-1 0,21-21 0,-33 27 0,0-1 0,0 0 0,-1 0 0,-1-1 0,0 0 0,-1 0 0,0-1 0,-1 0 0,7-24 0,1-13 0,10-72 0,-23 120 0,3-19 0,-2-1 0,0 1 0,-1-1 0,-1 1 0,-1-1 0,-1 1 0,-2-1 0,-7-28 0,10 47 0,0 1 0,-1-1 0,0 0 0,0 1 0,0-1 0,-5-4 0,6 6 0,1 1 0,-1 0 0,0 0 0,-1 0 0,1 0 0,0 0 0,0 0 0,0 0 0,-1 0 0,1 1 0,0-1 0,-1 0 0,1 1 0,0-1 0,-1 1 0,1-1 0,-1 1 0,1 0 0,-1 0 0,1 0 0,-3 0 0,2 0 0,1 1 0,0 0 0,-1 0 0,1 0 0,0 0 0,0 0 0,-1 0 0,1 0 0,0 1 0,0-1 0,0 0 0,1 0 0,-1 1 0,0-1 0,0 1 0,1-1 0,-2 3 0,-8 28 0,0 18 0,3 1 0,2 0 0,2 0 0,3 0 0,1 1 0,3-1 0,2 0 0,20 76 0,-22-113 0,0-1 0,1 0 0,1 0 0,0 0 0,0-1 0,2 0 0,-1 0 0,17 19 0,-22-30 0,0 0 0,0 0 0,-1 0 0,1 0 0,0 0 0,0 0 0,0-1 0,0 1 0,0 0 0,0-1 0,0 0 0,0 1 0,0-1 0,0 0 0,0 0 0,0 0 0,0-1 0,0 1 0,0 0 0,0-1 0,0 1 0,0-1 0,0 0 0,3-1 0,1 0 0,-1 0 0,0-1 0,1 1 0,-1-1 0,0 0 0,0-1 0,7-6 0,2-5 0,-1-1 0,-1-1 0,0 0 0,-1 0 0,-1-1 0,14-34 0,-21 45 0,0 0 0,0 0 0,0 1 0,1-1 0,7-10 0,-10 18 0,0-1 0,0 0 0,0 0 0,-1 1 0,1-1 0,0 1 0,0-1 0,0 1 0,-1-1 0,1 1 0,0-1 0,-1 1 0,1 0 0,0-1 0,-1 1 0,1 0 0,-1 0 0,1-1 0,-1 1 0,0 0 0,1 1 0,6 52 0,-5-35 0,0 1 0,2-1 0,0 1 0,1-1 0,9 21 0,-12-36 0,0 0 0,1 0 0,0 0 0,0-1 0,0 1 0,1-1 0,-1 0 0,1 0 0,4 3 0,-7-5 0,0 0 0,0 0 0,0 0 0,0-1 0,0 1 0,0 0 0,0-1 0,1 1 0,-1-1 0,0 1 0,0-1 0,0 0 0,1 1 0,-1-1 0,0 0 0,0 0 0,1 0 0,-1 0 0,0 0 0,1 0 0,-1 0 0,0 0 0,0-1 0,1 1 0,-1-1 0,0 1 0,0 0 0,0-1 0,1 0 0,-1 1 0,0-1 0,0 0 0,0 0 0,0 1 0,0-1 0,0 0 0,-1 0 0,2-2 0,21-33 0,-2-1 0,-2 0 0,26-73 0,-38 90 0,-5 20 0,0 5 0,1 9 0,-3-13 0,16 57 0,-10-39 0,7 32 0,-12-42 0,7 31 0,-7-38 0,0 1 0,0-1 0,0 0 0,0 1 0,0-1 0,0 0 0,0 0 0,1 0 0,-1 0 0,1 0 0,0 0 0,0-1 0,2 3 0,-4-4 0,1 0 0,0 0 0,-1 0 0,1 0 0,-1-1 0,1 1 0,-1 0 0,1 0 0,-1 0 0,0-1 0,1 1 0,-1 0 0,1-1 0,-1 1 0,1 0 0,-1-1 0,0 1 0,1 0 0,-1-1 0,0 1 0,1-1 0,-1 1 0,0-1 0,0 1 0,0-1 0,1 1 0,-1-1 0,0 1 0,0-2 0,7-15 0,-7 17 0,13-52 0,1-8 0,-12 56 0,-1 0 0,1 0 0,0 0 0,0 0 0,1 0 0,-1 0 0,1 0 0,-1 1 0,1-1 0,5-3 0,-7 6 0,1 0 0,-1 1 0,1-1 0,-1 1 0,1-1 0,-1 1 0,1 0 0,0-1 0,-1 1 0,1 0 0,-1 0 0,1 0 0,-1 0 0,1 1 0,0-1 0,-1 0 0,1 1 0,-1-1 0,1 1 0,-1-1 0,3 2 0,36 19 0,-30-14 0,14 6 0,-5-2 0,30 12 0,-41-20 0,0-1 0,0 0 0,1 0 0,-1 0 0,0-1 0,1-1 0,11 1 0,-13-2 0,0 1 0,1-1 0,-1 0 0,0 0 0,0-1 0,0 0 0,11-5 0,-14 5 0,0-1 0,0 1 0,0-1 0,0 0 0,0 0 0,-1-1 0,0 1 0,0 0 0,0-1 0,0 0 0,0 0 0,4-8 0,-4 5 0,1-1 0,-1 0 0,-1 1 0,1-1 0,-1 0 0,-1 0 0,1-11 0,-1 14 0,-1 0 0,0 0 0,0 0 0,-1 0 0,0 0 0,1 0 0,-2 0 0,1 0 0,0 0 0,-1 0 0,0 1 0,-5-10 0,6 14 0,0-1 0,1 0 0,-1 0 0,0 0 0,0 1 0,0-1 0,0 0 0,0 1 0,0-1 0,0 1 0,0-1 0,0 1 0,0-1 0,0 1 0,0 0 0,0-1 0,0 1 0,0 0 0,0 0 0,0 0 0,0 0 0,0 0 0,-1 0 0,1 0 0,0 0 0,0 0 0,0 1 0,0-1 0,0 0 0,0 1 0,0-1 0,0 1 0,-1 0 0,-2 1 0,0 1 0,0-1 0,0 1 0,0 0 0,1-1 0,-6 7 0,-1 2 0,1 0 0,0 1 0,-8 15 0,14-22 0,1 0 0,0 0 0,0 0 0,0 0 0,1 0 0,0 0 0,0 1 0,0-1 0,1 0 0,-1 1 0,1-1 0,1 7 0,1 4 0,1 0 0,7 25 0,-8-34 0,1 0 0,-1-1 0,1 1 0,1-1 0,-1 0 0,1 0 0,0 0 0,8 8 0,-10-12 0,1-1 0,-1 1 0,1-1 0,-1 0 0,1 0 0,-1 0 0,1 0 0,0 0 0,-1 0 0,1-1 0,0 1 0,0-1 0,0 0 0,-1 0 0,1 0 0,0 0 0,0 0 0,0 0 0,-1-1 0,1 0 0,0 1 0,-1-1 0,1 0 0,0 0 0,2-2 0,-2 1 0,0 1 0,0 0 0,0-1 0,-1 1 0,1-1 0,-1 0 0,1 0 0,-1 0 0,0 0 0,0 0 0,0 0 0,0-1 0,0 1 0,0-1 0,0 1 0,-1-1 0,0 0 0,1 0 0,-1 0 0,0 1 0,0-1 0,0-6 0,-1 2-132,-1 0-1,-1 0 1,1 0-1,-5-10 1,4 9-3141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1:28.3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20095,'0'0'3472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4:4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14168,'0'0'2327,"67"-2"-2143,-63 4-48,-4 2 24,-4 2-128,-10 8 16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1:28.6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25 14168,'0'0'768,"73"-13"-328,-15 11 0,11-2 239,5 2 9,-1 2-128,-13 0 0,-5-4-88,-13 4 8,-12 4-128,-14-2 16,-8 2-240,-2 2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1:29.0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12160,'0'0'865,"14"5"-384,51 16 138,0-3 0,125 17 0,152-3 1249,-268-26-1409,305 2 2062,-356-9-2369,0 1-1,0 1 1,-1 0 0,1 2-1,23 6 1,-15-3-2682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1:30.9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9848,'0'0'13633,"7"15"-13203,22 49-15,-25-54-300,-1 0 1,0 0-1,0 0 0,-1 0 0,0 1 1,0 15-1,1 7 207,8 57 1565,-2 148 1,-9-227-1499,-2 0-1,1-1 1,-6 19 0,4-17 77,-10 22-453,13-33-413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1:31.6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37 12456,'0'0'13331,"13"2"-13029,2 1-115,1-1 1,0-1 0,0 0-1,30-4 1,-8-4 113,0 2 1,0 1-1,52 3 0,43 2 451,-64-3 519,-69 2-1261,0 0 0,0 0 0,0 0 0,0 1 0,0-1 0,0 0 1,0 0-1,0 0 0,0 0 0,1 0 0,-1 0 0,0 0 0,0 0 0,0 0 0,0 0 0,0 0 0,0 0 0,0 0 0,0 0 0,0 0 1,0-1-1,0 1 0,0 0 0,0 0 0,1 0 0,-1 0 0,0 0 0,0 0 0,0 0 0,0 0 0,0 0 0,0 0 0,0 0 0,0 0 0,0 0 1,0 0-1,0 0 0,0 0 0,0 0 0,0 0 0,0-1 0,0 1 0,0 0 0,0 0 0,0 0 0,0 0 0,0 0 0,0 0 0,0 0 0,0 0 1,0 0-1,0 0 0,0 0 0,0 0 0,0-1 0,0 1 0,0 0 0,0 0 0,0 0 0,0 0 0,0 0 0,0 0 0,0 0 0,-6-6 262,-9-4-539,12 9 152,-1 0 0,0-1-1,1 2 1,-1-1-1,1 0 1,-1 1-1,-6-1 1,-3 2-3992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1:32.0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58 11656,'0'0'6823,"12"-9"-6327,36-26-4,-45 33-425,1 0-1,-1 0 1,0 1-1,0 0 0,1-1 1,-1 1-1,1 1 1,-1-1-1,1 0 0,-1 1 1,1 0-1,0-1 1,-1 1-1,1 1 0,-1-1 1,1 1-1,5 0 1,4 2 173,36 3 484,-32-3-417,0 0 0,-1-2 1,1 0-1,0-1 1,22-2-1,13-4 681,-30 5-3802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1:33.0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9536,'0'0'15407,"12"5"-15064,1 0-237,-6-1-43,1-1 1,-1 0 0,1-1 0,0 0 0,0 0-1,-1 0 1,1-1 0,10 0 0,109 13 926,-88-8-528,77 2 0,88-28 529,-94 7-222,-39 6 1434,-70 7-1831,5 13-908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1:34.2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9944,'0'0'4840,"4"17"-4424,34 206 602,-14 1 993,-10 371-1,-14-296 824,0-257-874,0-41-1451,2-7-660,-1 1-3107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1:34.9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0 107 9040,'0'0'4073,"6"-10"-3749,43-80 1476,-49 90-1754,0-1 1,0 1 0,1 0-1,-1-1 1,0 1-1,0 0 1,0-1-1,1 1 1,-1 0-1,0-1 1,0 1-1,1 0 1,-1 0-1,0-1 1,1 1 0,-1 0-1,0 0 1,1-1-1,-1 1 1,0 0-1,1 0 1,-1 0-1,0 0 1,1 0-1,-1 0 1,0-1 0,1 1-1,-1 0 1,1 0-1,6 10 651,1 21-237,-8-28-395,25 298 1453,-20-204-1165,-16 515 1681,-1-378-1140,17 20 1177,-5-244-1870,2 5 594,-3-20-3,0-32-512,-1 1-415,0-19-2,3 24-3274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1:36.4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10040,'0'0'17167,"11"4"-16899,36 15-16,-41-17-174,0 0-1,0 0 0,0-1 1,0 0-1,0 0 0,12 0 1,4 0 101,62 7 357,35 5 440,-104-11-698,0-1 0,26-1 0,-18 0 408,-16 5 259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1:37.4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47 11152,'0'0'9058,"4"15"-8579,26 103 449,-16-45 597,4-1 0,28 71 1,-58-176-1056,2-1 0,2 0 1,1 0-1,1-1 0,2 1 1,2-1-1,1 0 1,1 0-1,8-49 0,1 49-124,-8 34-328,-1-1-1,1 1 0,0-1 0,0 1 1,0 0-1,0-1 0,0 1 0,0 0 0,0 0 1,0-1-1,0 1 0,0 0 0,1 0 1,-1 0-1,0 1 0,1-1 0,1-1 0,16-7 201,-17 8-197,-1 0-1,1 0 1,0 0-1,0 0 0,-1 1 1,1-1-1,0 0 1,0 1-1,0-1 0,0 1 1,0 0-1,0 0 1,-1-1-1,1 1 1,0 0-1,0 1 0,0-1 1,0 0-1,0 1 1,3 0-1,61 23 540,-51-18 251,1 0-1559,-3-4-3358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4:4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11856,'0'0'3504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1:39.7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1 276 8936,'0'0'14273,"10"-5"-14005,32-16-11,-37 18-168,0-1 0,0 1 1,-1-1-1,1 0 0,-1 0 0,0-1 0,0 1 1,0-1-1,-1 0 0,1 0 0,2-7 0,3-3 149,0 1-51,-1-1 0,-1 1 1,0-2-1,-1 1 0,-1-1 0,4-19 1,-7 28-32,0 1 0,0 0 0,0 0 0,1 0 0,0 0 0,5-8-1,-7 14-143,-1 0-1,1 0 0,-1 0 0,0 0 0,1 0 0,-1 0 0,1 0 0,-1 0 0,0 0 1,1 0-1,-1 0 0,1 0 0,-1 0 0,0 0 0,1 0 0,-1 1 0,1-1 0,-1 0 1,0 0-1,1 0 0,-1 1 0,0-1 0,1 0 0,-1 0 0,0 1 0,1-1 0,-1 0 1,0 1-1,0-1 0,1 0 0,-1 1 0,0-1 0,0 1 0,0-1 0,0 0 0,1 1 1,10 20 138,-8-17-98,10 20 90,8 12 277,28 71 0,-36-72 469,-3-10-1060,-5-9-3329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1:46.2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1 874 8536,'0'0'9218,"12"-13"-8882,79-92 305,-84 96-565,126-138 1506,-112 129-1119,-21 18-437,1-1-1,-1 1 1,0 0 0,1-1-1,-1 1 1,1 0 0,-1-1-1,0 1 1,1 0 0,-1-1-1,1 1 1,-1 0 0,1 0-1,-1 0 1,1-1 0,-1 1-1,0 0 1,1 0 0,-1 0-1,1 0 1,-1 0-1,1 0 1,0 0 0,-1 0-1,1 0 1,-1 0 0,1 0-1,-1 0 1,1 0 0,-1 0-1,0 1 1,1-1 0,-1 0-1,1 1 1,7 27 582,-7-21-466,1-1 0,0 1 0,0-1 0,0 0-1,5 9 1,-6-13-114,-1-1-1,1 0 0,0 1 1,1-1-1,-1 0 1,0 0-1,0 0 0,0 0 1,1 0-1,-1 0 0,0 0 1,1 0-1,-1 0 0,1-1 1,-1 1-1,1-1 0,-1 1 1,1-1-1,-1 1 0,1-1 1,0 0-1,-1 0 1,1 0-1,0 0 0,-1 0 1,1 0-1,2-1 0,7 0 77,-1-1 0,1 0 0,-1-1 0,1 0 0,-1-1 0,0 0 0,0 0 0,0-1 0,-1 0 0,0-1 0,15-11 0,36-36 426,96-72 919,-141 113-1270,-1 0 0,0-1 0,16-19 1,-17 17 5,2 0 0,20-16 0,-22 19-52,0-1-1,-1 0 1,-1-1 0,0 0 0,14-25-1,-11 18 61,-11 15-146,0 0 1,0 0-1,-1 0 1,3-10-1,7-15 143,-11 28-158,1 0 5,-1 0-1,1 0 1,-1-1-1,0 1 1,0-1-1,0 1 1,0-1 0,0-4-1,-1 7 209,-10 20-173,-99 97 704,88-100-647,18-14-116,-1 0 0,1 0 0,0 0 0,0 0 0,1 0 0,-1 1 0,0-1 0,1 1 0,0 0-1,-1 0 1,-1 3 0,4-5-6,0 0 0,0 0-1,0-1 1,-1 1 0,1 0-1,0-1 1,0 1 0,-1 0-1,1-1 1,0 1 0,-1-1-1,1 1 1,-1-1 0,1 1-1,-1-1 1,1 1 0,-1-1-1,1 1 1,-1-1 0,0 1-1,1-1 1,-1 0 0,1 1-1,-1-1 1,0 0 0,1 0-1,-1 1 1,0-1 0,0 0-1,1 0 1,-1 0 0,0 0-1,1 0 1,-2 0 0,2 0 265,-2 4-268,1 0 0,-1-1 0,0 1 0,-1 0 0,-3 5 0,3-5-2,-2 2 6,0 0-1,0-1 1,-1 0-1,0 0 0,0 0 1,-9 5-1,-15 12-21,23-15 10,6-5 8,-1 0 1,0 0 0,0 0-1,0 0 1,0 0 0,0 0-1,0-1 1,0 1 0,-4 1-1,34-22 115,62-61 9,72-57 144,-144 125-272,-1-2 0,0 1 0,27-31 0,-7 2 0,-33 34 0,-1 1 0,-2 16 0,-5 32 0,-4 68 0,8-106 0,-1-4 0,0 1 0,1 0 0,-1-1 0,1 1 0,-1-1 0,1 1 0,-1-1 0,1 1 0,-1-1 0,1 1 0,0-1 0,-1 1 0,1-1 0,0 0 0,-1 1 0,1-1 0,0 0 0,-1 1 0,-34-94 0,33 91 0,1-1 0,0 0 0,0 1 0,0-1 0,0 0 0,1-4 0,-5-15 0,3 16 0,-3-4 0,5 11 0,-1-1 0,1 1 0,-1 0 0,1 0 0,-1 0 0,1 1 0,-1-1 0,1 0 0,-1 0 0,1 0 0,-1 0 0,1 0 0,0 1 0,-1-1 0,1 0 0,-1 0 0,1 1 0,-1-1 0,1 0 0,0 1 0,-1-1 0,1 0 0,0 1 0,-1-1 0,1 0 0,0 1 0,0-1 0,-1 1 0,1 0 0,-21 21 0,-29 22 0,19-17 0,7-7 0,-31 19 0,33-24 0,1 1 0,-27 24 0,43-37 0,5-2 0,-1-1 0,0 1 0,1-1 0,-1 1 0,0-1 0,1 1 0,-1-1 0,1 1 0,-1 0 0,0-1 0,1 1 0,0 0 0,-1-1 0,1 1 0,-1 0 0,1 0 0,0 0 0,0-1 0,-1 1 0,1 0 0,0 0 0,0 0 0,0 1 0,1-2 0,0 0 0,0 0 0,1 0 0,-1 0 0,0 0 0,0 0 0,0-1 0,0 1 0,0 0 0,1-1 0,-1 1 0,2-2 0,23-11 0,0-2 0,-1 0 0,-1-2 0,-1-1 0,36-35 0,-30 27 0,2 0 0,44-28 0,-72 52 0,-1 1 0,1-1 0,-1 1 0,1-1 0,0 1 0,-1 0 0,1 0 0,4-1 0,-7 2 0,1 0 0,-1 0 0,0 0 0,1 0 0,-1 0 0,0 0 0,0 0 0,1 0 0,-1 0 0,0 0 0,1 0 0,-1 1 0,0-1 0,1 0 0,-1 0 0,0 0 0,0 0 0,1 1 0,-1-1 0,0 0 0,0 0 0,0 1 0,1-1 0,-1 0 0,0 0 0,0 1 0,1-1 0,-1 18 0,-11 67 0,-1 124 0,11-209 0,0 1 0,1-1 0,-1 0 0,0 1 0,0-1 0,0 0 0,1 0 0,-1 1 0,0-1 0,0 0 0,0 0 0,0 0 0,0 0 0,0 0 0,1 0 0,-1 0 0,0 0 0,0 0 0,0-1 0,0 1 0,1 0 0,-1 0 0,0-1 0,-1 0 0,-25-6 0,-75-29 0,101 36 50,0-1 0,-1 1 0,1 0 0,0-1 0,-1 1 0,1 0 0,0 0 0,-1 0 0,1 0 0,0 0 0,-1 0 0,1 0 0,0 1 0,-1-1 0,1 0 0,-2 2 0,-9 8-4835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2:24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373 635 7432,'0'0'11454,"-1"-12"-11099,1 1-228,1 5-40,-1 0-1,0-1 1,0 1-1,-1 0 0,0 0 1,0 0-1,0 0 1,-1 0-1,0 0 1,-4-9-1,-1 5 121,2 0 94,-1 0-1,-1 0 0,0 1 1,0 0-1,-11-10 0,16 17-230,-1 0 1,0 0-1,1 0 0,-1 1 1,0-1-1,0 1 1,0 0-1,0-1 0,0 1 1,-1 1-1,1-1 0,0 0 1,0 1-1,0-1 0,-1 1 1,1 0-1,0 0 0,-1 1 1,1-1-1,0 1 1,0-1-1,0 1 0,-5 2 1,-3 1 75,1 1 1,0 0 0,0 0 0,0 1-1,0 0 1,1 1 0,0 0 0,-13 14-1,17-16-86,0 1-1,1-1 1,-1 1-1,1 0 1,0 1-1,1-1 1,-1 1-1,1 0 1,1-1-1,-1 1 1,1 0-1,0 1 1,1-1-1,-2 11 1,3-7 4,0 0-1,0 1 1,1-1 0,0 0 0,1 0-1,0 1 1,1-1 0,0-1 0,1 1-1,4 10 1,0-7 47,0 0 0,17 23 0,-22-33-80,1 1-1,-1-2 1,1 1 0,0 0-1,-1-1 1,2 0-1,-1 0 1,0 0 0,1 0-1,-1-1 1,1 1-1,9 2 1,-13-5-7,1 1 0,-1-1 0,1 0-1,0 0 1,-1 0 0,1 0 0,-1-1 0,1 1 0,-1 0 0,1 0 0,1-2 0,-2 2-16,-1 0 0,0 0 1,0 0-1,1 0 0,-1-1 1,0 1-1,0 0 0,1 0 1,-1 0-1,0-1 0,0 1 1,0 0-1,1 0 0,-1-1 1,0 1-1,0 0 0,0 0 1,0-1-1,0 1 0,0 0 1,0-1-1,0 1 0,1 0 0,-1 0 1,0-1-1,0 1 0,0 0 1,0-1-1,-1 1 0,1 0 1,0 0-1,0-1 0,0 1 1,0 0-1,0-1 0,0 1 1,0 0-1,0 0 0,-1-1 1,1 1-1,0 0 0,0 0 1,0-1-1,0 1 0,-1 0 1,1 0-1,0 0 0,0-1 1,-1 1-1,1 0 0,0 0 1,0 0-1,-1 0 0,1 0 1,0 0-1,-1 0 0,1-1 1,0 1-1,0 0 0,-1 0 0,-2 0 24,0-1 0,1 1-1,-1 0 1,0-1-1,0 1 1,1 1 0,-1-1-1,0 0 1,0 1-1,1-1 1,-1 1-1,0 0 1,-2 1 0,3-2-12,-6 4 17,-1-1 1,1 1-1,-1 0 0,1 1 1,1 0-1,-1 0 0,1 1 0,0 0 1,0 0-1,0 1 0,-6 9 1,3-4-18,1 1 0,0 0 0,1 1 1,0 0-1,-9 26 0,13-27-28,1 0 0,0 0 0,1 1 0,0-1 0,1 1 0,1-1 0,0 1 0,1 0-1,0-1 1,1 1 0,6 21 0,-4-26-4,0 0-1,1-1 0,0 0 1,0 0-1,1 0 1,0 0-1,0-1 1,1 0-1,0 0 0,0-1 1,1 0-1,-1 0 1,14 7-1,-15-10 18,1-1 0,-1 0 0,1-1 0,-1 1 0,1-1 0,0-1 0,-1 1 0,1-1 0,0 0 0,0-1 0,-1 1 0,1-2 0,0 1 0,-1 0 0,1-1 0,-1-1 0,0 1 0,0-1 0,9-5 0,-2 1 17,0-1 1,-1 0-1,-1-1 1,1-1-1,-1 1 1,-1-2 0,17-20-1,2-8 114,-1-1 0,36-73 0,-5 5 361,-58 107-482,-1-1-1,1 1 0,0 0 0,-1-1 0,1 1 0,0 0 0,0 0 0,0-1 0,0 1 0,0 0 0,0 0 1,0 0-1,0 0 0,1 1 0,1-3 0,-1 3-9,-1 0 1,0 0-1,0 1 1,0-1-1,0 0 1,0 0-1,0 1 0,0-1 1,0 1-1,0-1 1,0 1-1,0-1 1,0 1-1,0-1 0,0 1 1,0 0-1,-1 0 1,1-1-1,0 1 1,0 0-1,-1 0 0,1 0 1,-1 0-1,2 1 1,9 15 17,0 0 0,-1 1 1,-1 0-1,-1 1 1,-1 0-1,0 0 0,-1 0 1,-1 1-1,-1 0 1,-1 0-1,-1 0 0,0 31 1,-2-45-10,0 0 0,-1-1 0,0 1 0,0 0 0,0 0 0,-1-1 0,1 1 0,-5 8 1,5-12 8,-1 0 1,1 0-1,-1 0 1,1-1 0,-1 1-1,1 0 1,-1-1 0,0 1-1,0-1 1,0 0 0,0 1-1,0-1 1,0 0 0,0 0-1,-1 0 1,1-1 0,0 1-1,0 0 1,-1-1 0,1 1-1,0-1 1,-1 0 0,-4 0-1,-2 0 88,-1-1 0,0 1 0,0-2 0,0 1 0,1-2 0,-1 1 0,1-1 0,-16-7 0,17 8-111,-4-1 0,12 0 0,6-1 0,-1 2 0,0 1 0,0-1 0,0 1 0,1 0 0,-1 0 0,1 1 0,7 0 0,4-1 0,17-1 0,-3 1-8,0-1 1,-1-2-1,1-1 1,51-15 0,-56 11-18,0-2 0,-1 0 0,0-2 0,-1-1-1,0-1 1,-1 0 0,-1-2 0,30-29 0,-30 24 38,-1-2 0,29-42 0,-41 51 8,-1 1 0,0-1 1,-2-1-1,1 1 0,-2-1 0,7-29 0,-2-6 4,-3 1 1,3-71-1,-8 45-25,0 42 0,-2 0 0,-4-41 0,1 46 0,3 18 0,-1 0 0,-1 1 0,0-1 0,-4-12 0,-4 66 0,-2 28 0,-15 105 0,9-53 1,-1 4-7,6-25-98,7-61 95,-2 60-1,8-94 18,1-1 0,-1 0-1,1 1 1,1-1 0,-1 0 0,1 0-1,0 0 1,5 10 0,-5-13-5,-1 0 0,1 0 0,0-1 0,0 1 0,0 0 0,0-1 0,0 1 0,1-1 0,-1 0 1,1 0-1,0 0 0,-1 0 0,1 0 0,0 0 0,0-1 0,0 1 0,0-1 0,5 1 0,-1-2-3,0 0 0,0 0 0,0-1 0,0 0 0,-1-1 0,1 0 0,0 0 0,-1 0 0,1 0 0,7-5 0,0 1 0,-7 3 0,0-1 0,-1 0 0,1 0 0,-1 0 0,0-1 0,0 1 0,-1-2 0,1 1 0,6-10 0,4-6 0,18-32 0,-29 44 0,0-1 0,0-1 0,-1 0 0,0 0 0,-1-1 0,4-17 0,-4 14 0,7-11 0,-3 8 0,-7 49 0,5 65 0,-6-87 0,1 1 0,0 0 0,1-1 0,0 1 0,0-1 0,1 0 0,0 1 0,1-1 0,0 0 0,1 0 0,-1 0 0,2-1 0,7 13 0,-10-18 0,1 0 0,0-1 0,-1 1 0,1-1 0,0 1 0,0-1 0,0 0 0,1 0 0,-1-1 0,0 1 0,1 0 0,-1-1 0,1 0 0,0 0 0,-1 0 0,1-1 0,0 1 0,0-1 0,-1 0 0,1 0 0,0 0 0,0 0 0,-1-1 0,1 1 0,0-1 0,-1 0 0,1 0 0,-1 0 0,6-3 0,-2 1 0,0 0 0,-1-1 0,0 0 0,1 0 0,-1 0 0,0-1 0,-1 0 0,1 0 0,-1 0 0,0-1 0,-1 0 0,1 0 0,-1 0 0,5-10 0,0-2 0,1 0 0,0 1 0,1 0 0,15-16 0,-13 15 0,-11 15 0,0-1 0,0 1 0,1 0 0,-1-1 0,1 1 0,0 0 0,0 1 0,0-1 0,1 0 0,-1 1 0,1 0 0,4-3 0,11-4 0,-18 8 0,1 0 0,0-1 0,-1 1 0,1 0 0,0 1 0,0-1 0,0 0 0,0 0 0,0 1 0,0-1 0,0 1 0,0 0 0,0-1 0,0 1 0,0 0 0,0 0 0,0 0 0,0 1 0,0-1 0,0 0 0,0 1 0,0 0 0,0-1 0,0 1 0,-1 0 0,1 0 0,3 1 0,-2 1 0,1-1 0,-1 1 0,0 0 0,0 0 0,0 0 0,0 0 0,0 0 0,-1 1 0,0 0 0,1-1 0,-1 1 0,0 0 0,-1 0 0,1 0 0,-1 0 0,2 8 0,-1 3 0,0 1 0,-1 0 0,-1 19 0,0-16 0,51-108 0,-47 82 0,0 2 0,0-1 0,0 0 0,1 1 0,0 0 0,1 0 0,9-7 0,-14 11 0,0 0 0,0 0 0,0 0 0,1 1 0,-1-1 0,0 1 0,1-1 0,-1 0 0,0 1 0,1 0 0,-1-1 0,1 1 0,-1 0 0,0 0 0,1 0 0,-1 0 0,1 0 0,-1 0 0,1 0 0,-1 0 0,0 1 0,1-1 0,-1 1 0,1-1 0,-1 1 0,0-1 0,1 1 0,-1 0 0,0-1 0,0 1 0,0 0 0,0 0 0,0 0 0,0 0 0,0 0 0,0 0 0,0 0 0,0 1 0,0-1 0,0 0 0,-1 0 0,1 1 0,-1-1 0,1 2 0,2 4 0,-1-1 0,0 1 0,0 0 0,0 0 0,-1 0 0,-1 0 0,1 0 0,-1 10 0,5 23 0,14-73 0,-15 25 0,1 0 0,-1 1 0,1 0 0,0 0 0,1 0 0,-1 1 0,11-9 0,5-6 0,-16 15 0,-2 2 0,0 1 0,0 0 0,0 0 0,0 0 0,7-4 0,-9 6 0,0 1 0,0-1 0,-1 1 0,1 0 0,0-1 0,0 1 0,0 0 0,0 0 0,0 0 0,0 0 0,0 0 0,-1 0 0,1 0 0,0 0 0,0 0 0,0 0 0,0 0 0,0 1 0,0-1 0,0 0 0,-1 0 0,1 1 0,0-1 0,0 1 0,0-1 0,-1 1 0,1-1 0,0 1 0,-1 0 0,1-1 0,0 1 0,-1 0 0,1-1 0,-1 1 0,1 1 0,7 10 0,0 0 0,-1 1 0,-1 0 0,0 1 0,-1 0 0,0-1 0,5 30 0,-9-38 0,1 1 0,0-1 0,0 0 0,0 0 0,1 0 0,-1 0 0,8 9 0,-9-13 0,0 1 0,0-1 0,1 1 0,-1-1 0,0 1 0,1-1 0,-1 0 0,1 0 0,0 0 0,-1 0 0,1 0 0,0 0 0,-1-1 0,1 1 0,0 0 0,0-1 0,0 1 0,0-1 0,0 0 0,0 0 0,0 0 0,-1 0 0,1 0 0,0 0 0,4-1 0,1-1 0,1-1 0,-1 0 0,0 0 0,0 0 0,0-1 0,-1 0 0,1-1 0,8-6 0,0-4 0,24-28 0,-24 25 0,21-20 0,-34 37 0,-1 0 0,1-1 0,0 1 0,0 0 0,0 0 0,0 0 0,0 0 0,0 0 0,0 1 0,0-1 0,0 0 0,0 1 0,0 0 0,0-1 0,0 1 0,1 0 0,-1 0 0,0 0 0,0 1 0,0-1 0,0 0 0,0 1 0,1-1 0,-1 1 0,0 0 0,0 0 0,0 0 0,1 1 0,2 1 0,0 0 0,-1 0 0,0 0 0,1 1 0,-1 0 0,-1 0 0,1 0 0,-1 0 0,6 9 0,37 53 0,-43-63 0,-4-4 0,-6-12 0,-13-17 0,16 23 0,-1 1 0,-1 1 0,1-1 0,-1 1 0,0 0 0,0 0 0,0 1 0,-1-1 0,0 2 0,-7-5 0,12 8 0,0 0 0,0 0 0,1 0 0,-1 0 0,0 0 0,0 1 0,0-1 0,1 0 0,-1 1 0,0-1 0,0 1 0,1 0 0,-1 0 0,0 0 0,1-1 0,-1 1 0,1 1 0,0-1 0,-1 0 0,1 0 0,0 0 0,-1 1 0,1-1 0,0 1 0,0-1 0,-1 3 0,-5 6 0,1 0 0,-8 17 0,14-27 0,-5 9 0,1 0 0,1 0 0,0 0 0,0 1 0,1-1 0,0 1 0,0-1 0,1 1 0,1 0 0,0 0 0,0-1 0,1 1 0,0 0 0,0 0 0,1-1 0,0 1 0,1-1 0,0 0 0,1 0 0,0 0 0,6 10 0,-10-19 0,1 1 0,0 0 0,-1-1 0,1 1 0,0 0 0,0-1 0,0 1 0,-1-1 0,1 1 0,0-1 0,0 0 0,0 1 0,0-1 0,0 0 0,0 1 0,0-1 0,0 0 0,0 0 0,0 0 0,0 0 0,0 0 0,0 0 0,0 0 0,0 0 0,0-1 0,0 1 0,-1 0 0,1-1 0,0 1 0,0 0 0,0-1 0,0 1 0,0-1 0,0 1 0,-1-1 0,1 0 0,0 1 0,1-2 0,2-2 0,0 1 0,0-1 0,0 0 0,-1 0 0,6-8 0,-3 0 0,0 0 0,-2 0 0,1 0 0,-2-1 0,0 1 0,4-26 0,-4 18 0,9-32 0,-10 39 0,-1 24 0,1-1 0,-1 0 0,2 0 0,-1 0 0,1 0 0,1 0 0,0-1 0,0 1 0,7 9 0,3 10 0,-12-25 0,-1-1 0,1 1 0,0-1 0,0 0 0,0 1 0,0-1 0,1 0 0,-1-1 0,1 1 0,0 0 0,0-1 0,0 1 0,0-1 0,6 3 0,-7-4 0,0 0 0,1-1 0,-1 1 0,1-1 0,-1 1 0,1-1 0,-1 0 0,1 0 0,-1 0 0,0 0 0,1-1 0,-1 1 0,1-1 0,-1 1 0,0-1 0,1 0 0,-1 0 0,0 0 0,0 0 0,1 0 0,-1-1 0,0 1 0,3-3 0,6-6 0,0-1 0,-1 1 0,0-2 0,11-14 0,31-53 0,-51 77 0,33-57 0,-2-2 0,-3-2 0,20-66 0,47-202 0,-82 274 0,-2-1 0,-4-1 0,3-93 0,-10 147 0,-1 0 0,0 0 0,-1 0 0,1 0 0,-1-1 0,0 1 0,0 0 0,0 1 0,-1-1 0,0 0 0,0 0 0,-5-7 0,7 12 0,-1 0 0,1 0 0,0 0 0,-1 0 0,1 0 0,0 0 0,-1 0 0,1 0 0,0 0 0,-1 0 0,1 1 0,0-1 0,-1 0 0,1 0 0,0 0 0,-1 1 0,1-1 0,0 0 0,0 0 0,-1 1 0,1-1 0,0 0 0,0 1 0,0-1 0,-1 0 0,1 1 0,0-1 0,0 0 0,0 1 0,0-1 0,0 0 0,0 1 0,0-1 0,0 0 0,0 1 0,-8 19 0,8-19 0,-8 27 0,2-1 0,0 1 0,-2 54 0,10 86 0,6 150 0,-8-305 0,0 18 0,1 1 0,2-1 0,1 0 0,12 46 0,-10-50 0,-6-21 0,1-1 0,0 0 0,1 0 0,-1 1 0,5 8 0,1-1 0,1 0 0,1-1 0,0 0 0,1 0 0,21 20 0,-24-26 0,-4-3 0,0-1 0,0 0 0,1 0 0,-1-1 0,1 1 0,-1-1 0,1 1 0,-1-1 0,1 0 0,0 0 0,0-1 0,-1 1 0,1-1 0,0 0 0,0 0 0,0 0 0,0-1 0,-1 1 0,1-1 0,0 0 0,0 0 0,-1 0 0,1 0 0,-1-1 0,7-3 0,-7 3 0,5-4 0,0 0 0,-1-1 0,1 0 0,-1 0 0,-1-1 0,1 0 0,-1 0 0,0 0 0,-1-1 0,0 0 0,5-13 0,-8 17 0,0 1 0,0-1 0,-1 0 0,0 0 0,0 0 0,0 0 0,-1 0 0,1 0 0,-1 0 0,0 0 0,-1 0 0,1 0 0,-1 0 0,0 0 0,0 1 0,-1-1 0,1 0 0,-1 0 0,0 1 0,-3-6 0,-1 0 0,1 2 0,1-1 0,-2 1 0,1 0 0,-11-10 0,15 17 0,1 0 0,-1 0 0,0 0 0,0 0 0,0 0 0,0 0 0,0 1 0,0-1 0,-1 0 0,1 1 0,0-1 0,0 1 0,0-1 0,-1 1 0,1 0 0,0-1 0,0 1 0,-1 0 0,1 0 0,0 0 0,-1 0 0,1 0 0,0 0 0,-1 0 0,1 0 0,0 1 0,0-1 0,-1 0 0,1 1 0,0-1 0,0 1 0,-1-1 0,1 1 0,0 0 0,0 0 0,0-1 0,0 1 0,0 0 0,0 0 0,0 0 0,0 1 0,-2 1 0,1 1 0,0-1 0,0 0 0,1 1 0,-1 0 0,1-1 0,0 1 0,0 0 0,0-1 0,0 1 0,1 0 0,-1 0 0,1 0 0,0 0 0,0 0 0,1-1 0,0 7 0,2 3 0,0 0 0,0-1 0,10 24 0,-8-25 0,1 0 0,0 0 0,0-1 0,1 0 0,1 0 0,-1-1 0,15 13 0,-16-17 0,0 1 0,0-1 0,1 0 0,0-1 0,0 0 0,1 0 0,-1 0 0,1-1 0,-1 0 0,1-1 0,16 4 0,-14-6 0,0 0 0,0 0 0,0-1 0,15-3 0,20-1 0,-31 5 0,-10-1 0,-1 1 0,0 0 0,0-1 0,0 1 0,1 1 0,-1-1 0,0 0 0,0 1 0,0 0 0,0 0 0,4 1 0,6 1 863,-5-5-5723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2:24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0 133 13360,'0'0'5951,"12"-9"-5408,-3 3-439,0-1-1,1 2 0,0-1 1,0 1-1,0 1 1,0 0-1,1 0 1,0 1-1,17-2 1,121-7 1082,-80 8-221,90-16 0,-126 12 33,49-20 0,-78 25-4030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2:25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12552,'0'0'16343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2:25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 12960,'0'0'4310,"14"-3"-3591,51-12 43,69-8 1,96 20 611,-81 4-679,-87-5-385,93-18 0,-75 5-3038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2:27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193 752 9240,'0'0'10039,"-9"-1"-9692,3 1-325,1-1 62,0 1 0,1-1 0,-1 1 0,0 0 1,0 0-1,0 1 0,0 0 0,0 0 0,0 0 0,0 0 0,0 1 0,1 0 0,-1 0 0,-6 3 0,-1 4 136,1-1 0,0 2 1,0-1-1,-19 23 0,27-28-160,1 0 0,-1 0-1,1 0 1,0 0 0,0 1-1,0-1 1,0 0 0,1 1 0,0 0-1,0-1 1,0 1 0,0-1 0,1 1-1,0 0 1,0 0 0,0-1-1,0 1 1,1 0 0,1 6 0,0-6-3,-1-1 1,1 0 0,0 0-1,1 0 1,-1 0-1,0 0 1,1 0 0,0 0-1,0-1 1,0 1 0,1-1-1,-1 0 1,1 0-1,-1 0 1,1-1 0,0 1-1,0-1 1,1 0 0,-1 0-1,0 0 1,1-1-1,-1 1 1,0-1 0,1 0-1,0-1 1,-1 1 0,1-1-1,0 0 1,-1 0-1,1 0 1,-1 0 0,1-1-1,0 0 1,-1 0 0,1 0-1,-1-1 1,0 1-1,1-1 1,-1 0 0,0-1-1,0 1 1,0-1 0,0 1-1,4-6 1,1 0 51,-2-1 0,1 0 1,-1 0-1,0-1 0,-1 0 0,6-12 1,-9 15-25,0 1 1,0-1-1,-1 0 1,0 0-1,0 0 1,-1 0-1,0 0 1,0 0-1,0 0 1,-1-1-1,-1-8 1,1 13-42,-1 1 1,0-1-1,0 1 1,0-1-1,0 1 1,-1-1 0,1 1-1,-1 0 1,1 0-1,-1 0 1,0 0 0,0 0-1,0 0 1,0 0-1,0 0 1,0 1 0,0-1-1,-1 1 1,1 0-1,-1-1 1,1 1 0,-1 0-1,1 1 1,-1-1-1,1 0 1,-1 1 0,0-1-1,1 1 1,-1 0-1,0 0 1,1 0 0,-1 0-1,0 0 1,0 1-1,1-1 1,-1 1 0,-4 2-1,-17-1 252,19 1-235,8-1-36,17 2-46,29-3-51,-40-3 77,0 0 0,0 0 0,0 0 0,0-1 0,-1-1 0,1 1 0,-1-1 0,0-1 0,0 0 0,-1 0 0,15-12 0,-12 7 32,0-1-1,-1 0 1,0-1 0,0 0-1,-2 0 1,13-25-1,-2-5 133,-1-1 0,20-87 0,5-93 501,-41 214-639,12-60 263,4-29 531,-16 97-762,0 4 18,3 11 99,5 25 40,3 116-220,-6-59 0,11 299 0,-19-302 0,-5 1 0,-22 111 0,18-142 0,-15 64 0,20-102 0,-1-2 0,-1 1 0,-12 23 0,19-45 0,1-1 0,-1 1 0,0-1 0,0 1 0,0-1 0,0 0 0,0 1 0,0-1 0,0 0 0,0 0 0,0 0 0,-1 0 0,1 0 0,0 0 0,-3 1 0,4-2 0,-1 1 0,0-1 0,1 0 0,-1 0 0,0 0 0,1 0 0,-1 0 0,0 0 0,0-1 0,1 1 0,-1 0 0,0 0 0,1 0 0,-1-1 0,1 1 0,-1 0 0,0 0 0,1-1 0,-1 1 0,1-1 0,-1 1 0,1-1 0,-1 1 0,0-1 0,-2-4 0,0 1 0,0-1 0,0 1 0,1-1 0,0 0 0,0 0 0,-2-8 0,1 3 0,0-1 0,1 0 0,0 0 0,1 0 0,0 0 0,0 0 0,1 0 0,1 0 0,0 0 0,1 0 0,0 1 0,0-1 0,1 0 0,1 1 0,0-1 0,0 1 0,1 0 0,0 1 0,12-17 0,5-4 0,2 1 0,1 1 0,32-28 0,94-64 0,-148 118 38,1 0 1,-1 0-1,1 0 0,-1 0 1,1 1-1,0 0 0,0-1 0,0 1 1,-1 1-1,1-1 0,0 0 1,0 1-1,0 0 0,0 0 1,0 0-1,0 1 0,0-1 1,0 1-1,0 0 0,0 0 0,0 0 1,-1 0-1,1 1 0,-1 0 1,7 3-1,2 3-868,-1 0 0,1 1 0,-1 0 0,-1 1 0,13 14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2:34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1435 9440,'0'0'6906,"10"-3"-6450,-2 1-311,1-1-1,-1-1 1,0 1-1,0-1 1,0-1-1,0 1 1,-1-1-1,0-1 1,0 1-1,0-1 1,-1 0-1,7-8 1,9-16 494,-7 11-51,-2 0-1,0 0 1,18-38-1,-23 37-149,0 0-1,-1 0 1,-1-1-1,6-41 1,-12 61-299,0-1-1,0 1 1,1 0 0,-1-1 0,0 1-1,1-1 1,-1 1 0,1 0 0,-1 0-1,1-1 1,-1 1 0,1 0 0,0 0-1,0 0 1,0-1 0,2-1 0,-7 34 386,2-15-451,-13 135 509,15-135-488,0 0 0,1 0 1,0 0-1,2 0 0,0 0 0,0-1 0,9 23 0,-10-35-64,-1 1 0,1-1 0,0 1 0,0-1 0,0 0 0,0 0 0,0 0-1,1 0 1,-1 0 0,1 0 0,0-1 0,0 1 0,0-1 0,0 0 0,1 0 0,-1 0-1,0 0 1,1-1 0,-1 1 0,1-1 0,0 0 0,-1 0 0,1 0 0,7 0-1,-5-1 1,-1 0-1,1-1 1,-1 0-1,0 0 1,0 0-1,1 0 1,-1-1-1,0 0 0,0 0 1,-1 0-1,1-1 1,0 1-1,-1-1 1,1-1-1,-1 1 1,0 0-1,5-6 0,4-8 88,0 0-1,-2-1 1,0 0-1,-1 0 0,0-1 1,9-31-1,2 0 144,-13 31-52,1 1 0,0 1 0,23-33 0,-30 48-177,-1 1-1,0 0 0,0 0 1,0 0-1,0 0 1,1 0-1,-1 0 1,1 0-1,-1 0 1,0 0-1,1 0 1,0 1-1,2-2 1,-4 2-22,1 0 0,0 0 1,-1 0-1,1 1 0,0-1 1,-1 0-1,1 0 0,0 0 1,-1 1-1,1-1 0,0 0 1,-1 0-1,1 1 0,-1-1 1,1 1-1,-1-1 1,1 0-1,-1 1 0,1-1 1,-1 1-1,1-1 0,-1 1 1,0 0-1,1-1 0,-1 1 1,0-1-1,1 1 0,-1 0 1,0-1-1,0 2 0,8 22 76,-1 1-1,-2 0 1,0 0-1,-2 0 1,-1 1-1,-1 40 1,-1-66-86,0 0 0,0 0 0,0 1 0,0-1 0,0 0 0,0 0 0,0 0 0,0 0 0,0 0 0,0 0 0,0 0 0,0 0 0,0 1 0,1-1 0,-1 0 0,0 0 0,0 0 0,0 0 0,0 0 0,0 0 0,0 0 0,0 0 0,1 0 0,-1 0 0,0 0 0,0 0 0,0 0 0,0 0 0,0 0 0,0 0 0,0 0 0,1 0 0,-1 0 0,0 0 0,0 0 0,0 0 0,0 0 0,0 0 0,0 0 0,1 0 0,-1 0 0,0 0 0,0 0 0,0 0 0,0 0 0,0 0 0,0-1 0,0 1 0,0 0 0,0 0 0,1 0 0,-1 0 0,0 0 0,0 0 0,0 0 0,0 0 0,0 0 0,0-1 0,0 1 0,8-7 0,44-60 0,35-40 0,-71 87 0,-8 10 0,0 0 0,1 1 0,0-1 0,13-9 0,-20 18 0,0-1 0,0 1 0,1-1 0,-1 1 0,0 0 0,0 0 0,1 0 0,-1 0 0,0 1 0,1-1 0,-1 0 0,1 1 0,-1 0 0,1-1 0,-1 1 0,1 0 0,-1 0 0,1 1 0,-1-1 0,1 1 0,-1-1 0,1 1 0,-1 0 0,1-1 0,-1 1 0,0 1 0,4 1 0,-3 0 0,1 0 0,-1 0 0,-1 0 0,1 0 0,0 0 0,-1 1 0,0-1 0,1 1 0,-2 0 0,1 0 0,0 0 0,1 6 0,1 3 0,-1 0 0,3 21 0,1 78 0,-7-111 0,0 1 0,0-1 0,0 0 0,0 1 0,0-1 0,0 0 0,0 1 0,1-1 0,-1 0 0,0 1 0,1-1 0,-1 0 0,1 0 0,0 1 0,-1-1 0,1 0 0,0 0 0,0 0 0,1 1 0,-2-1 0,1-1 0,0 1 0,0-1 0,0 0 0,0 1 0,0-1 0,0 0 0,0 0 0,0 0 0,0 0 0,0 0 0,-1 0 0,1 0 0,0 0 0,0 0 0,0 0 0,0-1 0,0 1 0,0 0 0,1-1 0,6-3 0,-1 0 0,0 0 0,0 0 0,10-11 0,-15 14 0,10-10 0,1-1 0,-1-1 0,-1 0 0,-1 0 0,18-29 0,35-83 0,-40 76 0,14-34 0,27-93 0,12-89 0,-63 215 0,-2-2 0,10-98 0,-22 144 0,1-1 0,0 1 0,-1-1 0,0 1 0,-1-1 0,0 1 0,-3-8 0,3 7 0,-2 4 0,-2 9 0,-4 17 0,7-17 0,-10 22 0,2 1 0,1 0 0,2 1 0,0-1 0,2 2 0,-4 46 0,-11 68 0,6-57 0,11-55 0,2 1 0,1 0 0,1 0 0,2-1 0,12 63 0,13 15 0,-22-96 0,1-1 0,0-1 0,1 1 0,0-1 0,14 19 0,-4-9 0,17 22 0,-30-42 0,-1 0 0,0 0 0,1 0 0,0 0 0,-1-1 0,1 1 0,0-1 0,0 0 0,1 0 0,5 1 0,1 3 0,-10-5 0,1-1 0,-1 1 0,0 0 0,0-1 0,0 1 0,1-1 0,-1 1 0,0-1 0,1 0 0,-1 1 0,0-1 0,2 0 0,14 1 0,-14 0 0,0-1 0,0 1 0,0-1 0,0 0 0,0 0 0,0 0 0,0-1 0,0 1 0,4-2 0,16-4 0,-19 6 0,0-1 0,0 0 0,1 0 0,-1 0 0,0-1 0,0 1 0,0-1 0,-1 0 0,1 0 0,0 0 0,-1 0 0,1-1 0,-1 0 0,0 0 0,1 0 0,-2 0 0,1 0 0,0 0 0,3-6 0,-1-1 0,-1-1 0,0 1 0,-1-1 0,0 0 0,-1 0 0,0 0 0,-1 0 0,0 0 0,-1-1 0,0 1 0,0 0 0,-1 0 0,-1 0 0,0 0 0,0 0 0,-1 0 0,-1 0 0,0 1 0,-5-12 0,7 20 0,0-1 0,0 0 0,0 1 0,0-1 0,0 1 0,-1-1 0,1 1 0,-1 0 0,1 0 0,-5-2 0,6 3 0,0 1 0,0-1 0,0 1 0,0 0 0,0-1 0,-1 1 0,1 0 0,0 0 0,0 0 0,0 0 0,0 0 0,0 0 0,-1 0 0,1 0 0,0 0 0,0 0 0,0 1 0,0-1 0,0 0 0,0 1 0,0-1 0,0 1 0,0-1 0,0 1 0,0 0 0,0-1 0,0 1 0,0 0 0,1 0 0,-1-1 0,-1 3 0,-15 16 0,13-15 0,0 0 0,0 0 0,0 1 0,1-1 0,0 1 0,0 0 0,0 0 0,0 0 0,1 0 0,0 0 0,0 0 0,-2 11 0,3-9 0,0 1 0,0 0 0,1 0 0,0 0 0,0 0 0,1 0 0,0 0 0,1 0 0,0-1 0,0 1 0,0 0 0,1-1 0,0 0 0,8 14 0,-6-12 0,1 1 0,0-1 0,0 0 0,10 9 0,-12-14 0,1 0 0,0 0 0,0-1 0,0 1 0,0-1 0,1 0 0,-1-1 0,1 1 0,6 1 0,9 3 0,-14-4 0,-1 0 0,0-1 0,1 0 0,-1 0 0,1-1 0,-1 0 0,1 0 0,0 0 0,0-1 0,-1 0 0,12-2 0,-8 0 0,0-1 0,1 0 0,-1-1 0,-1 0 0,1 0 0,-1-1 0,1 0 0,-1-1 0,-1 0 0,1-1 0,-1 1 0,0-2 0,-1 1 0,1-1 0,-2 0 0,1-1 0,9-16 0,-6 10 0,0 0 0,-1-1 0,-1 0 0,-1 0 0,0-1 0,-1 0 0,-1 0 0,-1-1 0,0 1 0,2-35 0,-10-3 0,8 57 0,-1 0 0,0 1 0,0 0 0,0 0 0,-1 0 0,1 0 0,0 0 0,-1 0 0,2 5 0,16 35 0,-11-25 0,0 0 0,-2 0 0,7 26 0,-10-25 0,0-1 0,2 1 0,0-1 0,1 0 0,1-1 0,13 23 0,-17-35 0,0-1 0,-1 0 0,1 0 0,1-1 0,-1 1 0,1-1 0,-1 0 0,1 0 0,0-1 0,6 4 0,-8-5 0,-1 0 0,0-1 0,1 1 0,-1 0 0,0-1 0,1 1 0,-1-1 0,1 0 0,-1 0 0,1 0 0,-1 0 0,1 0 0,-1 0 0,1-1 0,-1 1 0,0-1 0,1 0 0,-1 0 0,0 0 0,1 0 0,-1 0 0,0 0 0,0 0 0,2-2 0,4-5 0,-1 1 0,0-1 0,-1 0 0,1 0 0,-1-1 0,-1 0 0,0 0 0,7-16 0,-6 6 0,-1 0 0,0 0 0,3-31 0,-7 45 0,-1 0 0,1 0 0,1 0 0,-1 0 0,1 1 0,-1-1 0,1 0 0,1 1 0,-1 0 0,1-1 0,-1 1 0,6-5 0,-6 7 0,0 0 0,0 0 0,0 0 0,1 1 0,-1-1 0,1 1 0,-1-1 0,1 1 0,0 0 0,0 0 0,-1 0 0,1 0 0,0 1 0,0-1 0,0 1 0,0 0 0,0 0 0,0 0 0,-1 0 0,1 0 0,5 1 0,17 5 0,-1 1 0,45 20 0,-55-22 0,58 18 0,-60-21 0,-12-2 0,1-1 0,0 1 0,-1 1 0,1-1 0,0 0 0,0 0 0,-1 0 0,1 0 0,0 0 0,-1 1 0,1-1 0,0 0 0,-1 0 0,1 1 0,-1-1 0,1 1 0,-1-1 0,2 1 0,-2-2 0,0 0 0,0 0 0,-1 0 0,1 1 0,0-1 0,0 0 0,0 0 0,0 0 0,-1 0 0,1 1 0,0-1 0,-1 0 0,1 0 0,-1 0 0,1 1 0,-1-1 0,1 0 0,-1 1 0,0-1 0,1 0 0,-1 1 0,0-1 0,1 1 0,-2-1 0,-27-22 0,26 19 0,-1 1 0,0-1 0,0 1 0,0 0 0,-1 0 0,1 0 0,-1 1 0,1 0 0,-1-1 0,0 2 0,0-1 0,0 0 0,0 1 0,0 0 0,-6 0 0,5 1 0,0 0 0,0 1 0,0 0 0,0 0 0,0 0 0,0 1 0,0 0 0,1 0 0,-1 1 0,-9 5 0,1 1 0,1 1 0,-19 18 0,16-13 0,11-10 0,0 0 0,1 0 0,0 1 0,1-1 0,-1 1 0,1 0 0,0 0 0,0 0 0,1 1 0,0-1 0,0 1 0,0-1 0,1 1 0,-1 11 0,1-14 0,1 0 0,0 1 0,0-1 0,0 0 0,0 0 0,1 0 0,-1 0 0,1 0 0,0 0 0,1 0 0,-1 0 0,0-1 0,1 1 0,0 0 0,0-1 0,0 1 0,1-1 0,-1 1 0,1-1 0,-1 0 0,1 0 0,0-1 0,0 1 0,1 0 0,5 3 0,-7-5 0,1 0 0,0 0 0,0 0 0,0 0 0,1 0 0,-1-1 0,0 1 0,0-1 0,0 0 0,0 0 0,1 0 0,-1 0 0,0 0 0,6-2 0,-4 0 0,0 0 0,1 0 0,-1 0 0,0-1 0,0 1 0,-1-1 0,9-7 0,-1-1 0,0-1 0,-1 0 0,0 0 0,16-26 0,-21 28 0,0-1 0,0 1 0,-1-1 0,7-20 0,-6 15 0,-3 19 0,-1 0 0,0-1 0,0 1 0,0 1 0,0-1 0,0 0 0,1 5 0,-2-6 0,6 17 0,16 31 0,-20-45 0,0 1 0,1-2 0,-1 1 0,1 0 0,0-1 0,0 1 0,1-1 0,-1 0 0,1-1 0,7 5 0,-6-4 0,-4-3 0,-1 0 0,0 0 0,1 0 0,-1 0 0,1 0 0,-1-1 0,1 1 0,-1 0 0,1-1 0,0 1 0,-1-1 0,1 0 0,0 1 0,-1-1 0,1 0 0,0 0 0,-1 0 0,1 0 0,0-1 0,0 1 0,-1 0 0,1-1 0,-1 1 0,1-1 0,0 1 0,-1-1 0,1 0 0,-1 0 0,3-1 0,14-8 0,-2 0 0,1-2 0,-1 1 0,-1-2 0,0 0 0,-1-1 0,-1 0 0,0-1 0,0-1 0,14-24 0,34-49 0,-48 71 0,-10 14 0,1 0 0,0 0 0,1 0 0,-1 0 0,0 1 0,1 0 0,0 0 0,0 0 0,0 0 0,0 1 0,1-1 0,-1 1 0,1 1 0,-1-1 0,1 1 0,-1 0 0,1 0 0,0 1 0,-1 0 0,1 0 0,0 0 0,0 0 0,-1 1 0,1 0 0,0 1 0,5 1 0,-2 0 0,24 6 0,-34-8 0,0 0 0,0 0 0,0 0 0,-1 0 0,1-1 0,0 1 0,0 0 0,-1-1 0,1 1 0,0-1 0,-1 1 0,1-1 0,0 0 0,-1 1 0,1-1 0,-1 0 0,-1 0 0,-15-1 0,0 0 0,0 2 0,0 0 0,1 1 0,-1 1 0,1 1 0,0 0 0,-30 12 0,43-15 0,0 1 0,0 0 0,0 0 0,0 0 0,1 0 0,-1 1 0,0 0 0,1-1 0,0 1 0,0 0 0,0 1 0,0-1 0,0 0 0,1 1 0,-1 0 0,1 0 0,0-1 0,0 1 0,1 0 0,-1 1 0,-1 7 0,2-7 0,0 0 0,1 1 0,0-1 0,0 0 0,1 1 0,-1-1 0,1 0 0,0 1 0,1-1 0,-1 0 0,1 0 0,0 0 0,0 0 0,1 0 0,-1-1 0,1 1 0,5 6 0,-2-4 0,0 0 0,0 0 0,1-1 0,0 0 0,0 0 0,1-1 0,-1 0 0,1 0 0,0 0 0,1-1 0,-1-1 0,1 1 0,-1-1 0,1-1 0,14 3 0,-9-3 0,0-1 0,1-1 0,-1 0 0,0-1 0,0 0 0,0-1 0,-1-1 0,1 0 0,21-9 0,-12 4 0,-1-1 0,0-1 0,0 0 0,-1-2 0,-1-1 0,0-1 0,35-31 0,-30 22 0,-1-1 0,-1 0 0,-2-2 0,0-1 0,23-41 0,-28 36 0,-1 0 0,-3 0 0,0-1 0,-2-1 0,7-43 0,12-177 0,-23 186 0,-5 49 0,0 0 0,-1 0 0,-2 1 0,0-1 0,0 0 0,-7-22 0,0-2 0,7 30 0,0 0 0,-1 1 0,-1-1 0,0 0 0,-7-14 0,11 26 0,-1 0 0,1 0 0,-1 0 0,1 0 0,-1 0 0,1 0 0,-1 0 0,0 0 0,0 1 0,1-1 0,-1 0 0,0 0 0,0 1 0,0-1 0,0 1 0,0-1 0,1 0 0,-1 1 0,0 0 0,-2-1 0,2 1 0,0 0 0,0 0 0,0 0 0,1 1 0,-1-1 0,0 0 0,0 1 0,1-1 0,-1 0 0,0 1 0,1-1 0,-1 1 0,0-1 0,1 1 0,-1 0 0,1-1 0,-1 1 0,1-1 0,-1 1 0,0 1 0,-4 7 0,1 0 0,1-1 0,-6 18 0,7-17 0,-15 54 0,3 2 0,2 0 0,4 1 0,0 68 0,7-118 0,-3 70 0,3-1 0,14 105 0,-10-171 0,13 36 0,-3-12 0,-11-37 0,-1-1 0,1 0 0,0 1 0,1-1 0,-1 0 0,1 0 0,0-1 0,0 1 0,0-1 0,1 1 0,0-1 0,-1 0 0,1 0 0,1-1 0,8 7 0,-10-8 0,1-1 0,-1 1 0,0-1 0,1 0 0,-1 0 0,1 0 0,-1-1 0,1 1 0,-1-1 0,1 0 0,-1 0 0,1 0 0,0 0 0,-1-1 0,1 1 0,-1-1 0,1 0 0,-1 0 0,0 0 0,1 0 0,-1-1 0,0 0 0,0 1 0,0-1 0,0 0 0,3-3 0,24-19 0,-1-2 0,-1-1 0,-1-1 0,-2-2 0,37-53 0,-47 53 0,-14 26 0,1-1 0,0 1 0,0-1 0,1 1 0,0 0 0,-1 0 0,5-5 0,-5 10 0,-2 7 0,-3 16 0,1-3 0,1 14 0,7 57 0,0-16 0,-6-72 0,0 1 0,1-1 0,0 0 0,-1 0 0,1 0 0,0 0 0,1 0 0,-1 0 0,1 0 0,2 4 0,-3-7 0,0 1 0,0-1 0,1 0 0,-1 1 0,0-1 0,1 0 0,-1 0 0,1 0 0,-1 0 0,1 0 0,-1 0 0,1 0 0,0 0 0,-1-1 0,1 1 0,0-1 0,0 1 0,-1-1 0,1 0 0,0 1 0,0-1 0,0 0 0,-1 0 0,1-1 0,0 1 0,2-1 0,5 0 0,0-2 0,0 1 0,-1-1 0,1-1 0,-1 0 0,1 0 0,8-6 0,53-42 0,-34 24 0,-4-4 0,-16 15 0,-19 27 0,0 1 0,0-1 0,1 1 0,0 0 0,0 15 0,3-16 0,0-1 0,0 1 0,1-1 0,1 1 0,0-1 0,0 0 0,0 0 0,1 0 0,9 14 0,-12-22 0,0 0 0,0 0 0,0 0 0,0 0 0,1 0 0,-1 0 0,0 0 0,0-1 0,1 1 0,-1 0 0,0-1 0,1 1 0,-1-1 0,1 0 0,-1 1 0,1-1 0,-1 0 0,1 0 0,-1 0 0,1 0 0,-1 0 0,0 0 0,1 0 0,-1-1 0,1 1 0,-1-1 0,1 1 0,-1-1 0,0 1 0,2-2 0,0 1 0,-1 0 0,0-1 0,0 1 0,0-1 0,0 1 0,0-1 0,0 0 0,0 0 0,0 0 0,-1 0 0,1 0 0,-1 0 0,0 0 0,1 0 0,-1-1 0,1-2 0,-1-3 0,0 1 0,0-1 0,0 0 0,-1 0 0,-1 0 0,1 1 0,-1-1 0,-3-10 0,0 2 0,0-1 0,-13-27 0,12 35 0,0 0 0,-1 0 0,-1 1 0,1 0 0,-10-9 0,10 13 0,5 4 0,1 0 0,0-1 0,-1 1 0,1 0 0,-1 0 0,1-1 0,0 1 0,-1 0 0,1-1 0,0 1 0,-1 0 0,1-1 0,0 1 0,0-1 0,0 1 0,-1 0 0,1-1 0,0 1 0,0-1 0,0 1 0,0-1 0,0 1 0,0 0 0,-1-1 0,1 1 0,0-1 0,0 1 0,0-1 0,1 0 0,-1 0 0,1 0 0,-1 0 0,1 0 0,0 0 0,-1 0 0,1 0 0,0 0 0,0 0 0,0 0 0,0 1 0,0-1 0,0 0 0,0 0 0,0 1 0,0-1 0,0 1 0,0-1 0,0 1 0,1-1 0,27-9 0,-5 4 0,41-5 0,-24 6 0,-36 4 0,1 0 0,0 1 0,-1 0 0,1 0 0,0 0 0,-1 1 0,1 0 0,0 0 0,-1 0 0,1 1 0,-1-1 0,7 4 0,-4 0 0,0 0 0,0 0 0,0 1 0,-1 0 0,0 0 0,10 11 0,-14-14 0,-1-1 0,0 1 0,-1 0 0,1 0 0,0 0 0,-1 0 0,0 0 0,0 1 0,0-1 0,0 0 0,0 1 0,0-1 0,-1 6 0,1 6 0,-2-1 0,-2 16 0,0 9 0,3-38 0,0-1 0,0 0 0,0 1 0,0-1 0,0 0 0,0 1 0,0-1 0,0 0 0,1 1 0,-1-1 0,0 0 0,0 1 0,0-1 0,0 0 0,0 1 0,1-1 0,-1 0 0,0 0 0,0 1 0,1-1 0,-1 0 0,0 0 0,0 1 0,1-1 0,-1 0 0,0 0 0,1 0 0,-1 0 0,0 1 0,0-1 0,1 0 0,-1 0 0,0 0 0,1 0 0,-1 0 0,1 0 0,-1 0 0,0 0 0,1 0 0,-1 0 0,0 0 0,1 0 0,-1 0 0,0 0 0,1 0 0,-1 0 0,0-1 0,1 1 0,-1 0 0,0 0 0,0 0 0,1 0 0,-1-1 0,0 1 0,1 0 0,-1 0 0,0-1 0,22-14 0,-20 14 0,51-46 0,-39 33 0,0 2 0,1-1 0,0 2 0,31-19 0,-44 29 0,0 0 0,-1 0 0,1 0 0,0 0 0,0 1 0,0-1 0,0 1 0,0-1 0,0 1 0,0-1 0,0 1 0,1 0 0,-1 0 0,0 0 0,0 0 0,0 1 0,0-1 0,0 1 0,0-1 0,4 2 0,-2 1 0,0 0 0,-1 0 0,1 0 0,-1 1 0,1-1 0,-1 1 0,5 7 0,22 40 0,-24-39 0,1 0 0,10 14 0,-12-20 0,-2-2 0,0 0 0,0 0 0,1 0 0,0 0 0,6 5 0,-8-8 0,1 0 0,0 1 0,-1-1 0,1 0 0,0 0 0,0 0 0,0-1 0,0 1 0,0-1 0,0 0 0,6 0 0,-6 0 0,0 0 0,0 0 0,0 0 0,0 0 0,0-1 0,0 0 0,0 1 0,0-1 0,-1 0 0,1 0 0,0-1 0,0 1 0,4-4 0,-3 1 0,1 0 0,-1-1 0,0 0 0,0 0 0,3-7 0,-1 4 0,11-14 981,-3 4-5897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2:34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17791,'0'0'7784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2:34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1 111 14368,'0'0'2414,"19"-3"-1693,250-40 1082,232 2 468,-454 39-1720,-1-2 0,51-11 0,-80 13-70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4:5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313 755 5520,'0'0'10858,"-11"-7"-10541,2 2-233,-73-38 751,76 42-728,0-1-1,0 0 1,0 1 0,0 0-1,0 1 1,0-1 0,0 1-1,0 1 1,0-1 0,0 1-1,0 0 1,0 0-1,0 0 1,-7 4 0,3-2 71,0 1 1,0 1-1,1 0 1,-1 0-1,1 1 1,0 0-1,-8 9 1,14-12-128,0 0-1,1 1 1,0-1-1,0 1 1,0-1-1,0 1 1,0 0-1,1 0 1,-1 0-1,0 7 1,-1-2 23,2 1 1,-1 0 0,1 12 0,1-11-15,1-1 1,0 1-1,1 0 1,0-1 0,0 1-1,1-1 1,1 0 0,0 0-1,0 0 1,6 9-1,-6-10 0,1 0 0,0 0-1,1 0 1,-1-1 0,2 0-1,-1 0 1,1-1 0,0 1 0,1-2-1,-1 1 1,1-1 0,12 7-1,-10-8-9,0-1-1,1 0 0,-1-1 0,1-1 0,-1 1 1,1-1-1,0-1 0,0 0 0,-1-1 1,15-1-1,-3 0 8,0-2 0,0 0 1,-1-2-1,25-7 0,-18 1-6,0-2-1,37-22 0,-12 6 6,-41 22-34,0 0 0,0 0 0,-1-1-1,0-1 1,0 0 0,-1 0 0,0-1 0,-1-1 0,11-13 0,-19 22-14,-1 0 1,1-1-1,0 1 1,-1 0-1,1 0 1,-1 0-1,0 0 1,0 0-1,0-1 1,0 1-1,0 0 1,0 0-1,0 0 1,-1-1 0,1 1-1,-1 0 1,0 0-1,1 0 1,-1 0-1,0 0 1,0 0-1,0 0 1,-1 0-1,1 1 1,0-1-1,-1 0 1,1 1-1,-1-1 1,-3-2-1,-3-3 20,0 0-1,-1 0 1,0 1-1,-15-9 1,20 13-25,1 1 0,-1-1 0,0 0 0,1 1 0,-1 0 0,0 0 1,0 0-1,0 0 0,0 1 0,0-1 0,0 1 0,0 0 0,0 0 0,0 1 0,0-1 0,0 1 0,0 0 1,0 0-1,0 0 0,0 1 0,1-1 0,-1 1 0,1 0 0,-1 0 0,1 0 0,-1 0 0,1 1 0,0-1 0,0 1 1,0 0-1,1 0 0,-1 0 0,1 0 0,-1 0 0,1 1 0,0-1 0,-3 8 0,3-5-3,0-1 0,1 1-1,-1 0 1,1 0 0,1-1-1,-1 1 1,1 0 0,0 0-1,0 0 1,0 0 0,1 0-1,0 0 1,0-1 0,1 1-1,3 8 1,-1-4-10,0 0-1,0 0 1,2 0 0,-1 0-1,1-1 1,0 0 0,1 0-1,0-1 1,1 0 0,11 11-1,-14-16 13,1 1-1,-1-1 1,0 0-1,1 0 1,0 0 0,0-1-1,0 0 1,0 0-1,0 0 1,0-1-1,0 0 1,0 0-1,1 0 1,-1-1-1,0 0 1,0 0 0,1-1-1,-1 0 1,10-2-1,-6 0 21,-1-1-1,1 1 0,-1-1 1,0-1-1,0 0 0,14-10 1,46-44 119,-16 13-38,-16 14-30,-26 21-16,0 1 0,1 1 0,21-13 0,-33 21-54,1 0 0,0 1 1,0-1-1,0 1 0,0 0 1,0-1-1,0 1 0,0 0 0,0-1 1,0 1-1,0 0 0,0 0 0,0 0 1,0 0-1,0 0 0,0 0 1,0 0-1,0 0 0,0 1 0,0-1 1,0 0-1,0 1 0,0-1 1,1 1-1,-1 0 2,0 0 0,0 0 0,1 1 0,-1-1 0,0 0 0,0 1 0,0-1 0,0 1 0,0-1 0,-1 1 0,1 0 0,1 3 0,0 5 14,0 0 0,0 0 0,0 18 0,-2-22-14,1 6 28,-1 0 0,-1 0 0,0 0 0,-1 0 0,0 0 0,-6 20 0,37-75 335,-10 13-311,-6 7-16,2 0 0,0 1 0,1 1 0,1 1 0,25-24 1,-38 41-29,0 0 0,-1 0 1,1 1-1,0 0 1,0 0-1,7-3 1,-10 5-11,0-1 1,0 1-1,0 0 1,0 0-1,0-1 0,0 1 1,0 0-1,0 0 1,0 0-1,0 0 1,0 0-1,0 0 1,0 1-1,0-1 0,0 0 1,0 0-1,0 1 1,0-1-1,0 1 1,0-1-1,0 1 1,0-1-1,0 1 0,0-1 1,0 1-1,-1 0 1,1-1-1,0 1 1,0 0-1,-1 0 1,1 0-1,0 1 1,4 9 5,-1 0 0,0-1 1,-1 2-1,0-1 1,-1 0-1,0 0 0,0 23 1,-1-20 3,0-1 0,1 1 0,0-1 0,1 0 0,5 14 0,-7-26-12,-1 0 1,1 1-1,0-1 1,0 0-1,0 0 1,0 0-1,0 1 1,0-1-1,0 0 1,0 0-1,0-1 1,1 1-1,-1 0 1,0 0-1,0 0 0,1-1 1,-1 1-1,1-1 1,-1 1-1,1-1 1,-1 0-1,0 1 1,1-1-1,-1 0 1,1 0-1,-1 0 1,1 0-1,-1 0 1,1-1-1,-1 1 1,1 0-1,-1-1 1,1 1-1,1-2 1,3 0 4,0 0 1,0 0 0,0-1 0,-1 0 0,1 0 0,-1 0 0,5-5 0,11-10 8,-1 0 1,0-1 0,-2-2 0,0 0 0,-2 0 0,0-2-1,22-41 1,-14 10 5,-2-1 0,-2 0 0,21-101 1,9-178 65,-49 332-86,8-126 69,-22 171-86,-7 40-76,3 0 1,-11 165-1,26-183 47,3-1 0,3 1-1,3-1 1,23 99 0,-25-146 36,2-1 1,-1 0 0,2 0 0,12 19-1,-18-32 9,1 1 4,-1 0 0,1-1 0,0 0 0,0 1 0,0-1 0,0 0 0,0-1 0,5 4 1,-6-5-3,0 1 1,0-1-1,0 0 0,1 0 1,-1 0-1,0 0 1,0 0-1,1-1 1,-1 1-1,0-1 1,1 1-1,-1-1 1,1 0-1,-1 0 1,1 0-1,2-1 1,4-1 5,0 0 1,0-1 0,-1 0-1,1-1 1,-1 0 0,1 0-1,-1-1 1,0 0 0,-1 0-1,1-1 1,-1 0 0,0 0-1,-1-1 1,0 1-1,0-2 1,0 1 0,-1-1-1,0 1 1,0-2 0,-1 1-1,0 0 1,0-1 0,-1 0-1,4-16 1,-5 13 5,0 1 0,0 0 1,-1-1-1,0 1 0,-1-1 0,-1 1 0,1 0 1,-4-15-1,3 21-2,-1-1 0,1 1-1,-1 0 1,0-1 0,-1 1 0,1 0 0,-1 0 0,0 1 0,0-1-1,0 0 1,-1 1 0,0 0 0,1 0 0,-2 0 0,1 0 0,0 1-1,-1-1 1,-9-4 0,13 8-8,0-1 0,1 1 0,-1 0 0,0-1 0,0 1 0,0 0 0,0 0 0,0 0 0,0 0 0,0 0 0,0 0 0,0 0 0,0 0 0,0 0 0,0 0 0,0 1 0,0-1 0,0 0 0,0 1 0,0-1 0,1 0 0,-1 1 0,-1 0 0,-1 1 2,1 0 0,0 0 0,-1 0 0,1 1 0,0-1 0,0 0 0,-2 5 0,-1 1 2,1 0-1,1 0 1,-1 0 0,-3 13 0,5-12-7,1 0 1,0 0 0,0 0-1,1 0 1,0 0-1,0 0 1,1 0 0,0 0-1,1 0 1,3 11-1,4 6 1,2-1 0,13 26 0,-18-41-4,-3-4-4,0 0-1,1-1 0,-1 0 1,2 1-1,-1-2 0,0 1 1,1 0-1,0-1 1,0 0-1,0 0 0,1 0 1,-1-1-1,1 0 0,0 0 1,9 3-1,-10-4 8,0-1 1,0 1-1,-1-1 0,1-1 0,0 1 1,0-1-1,0 1 0,0-1 0,0-1 1,0 1-1,0-1 0,0 0 0,0 0 1,0 0-1,0-1 0,-1 0 0,1 0 0,-1 0 1,1 0-1,6-5 0,7-7 27,0-1-1,-1-1 0,-1-1 1,0 0-1,-1-1 0,-1 0 1,-1-2-1,-1 1 1,0-1-1,-2-1 0,0 0 1,8-28-1,-7 23 99,-10 25-121,-1 0 0,1 0 1,-1 0-1,1 0 0,0 1 0,-1-1 0,1 0 0,0 0 1,0 0-1,0 1 0,-1-1 0,1 0 0,0 1 1,0-1-1,0 1 0,0-1 0,0 1 0,0-1 1,0 1-1,0 0 0,2-1 0,13 1 12,-14-1-14,1 1-1,0 0 0,0 0 1,0 0-1,0 0 1,0 0-1,0 1 0,0-1 1,0 1-1,-1 0 1,1 0-1,0 0 0,0 0 1,-1 0-1,1 0 1,-1 1-1,1 0 0,4 3 1,-1 1-3,0 1 0,0 0 0,-1 0 0,0 0 0,0 0 0,-1 1 0,0 0 0,0 0 1,0 0-1,-1 0 0,-1 1 0,1-1 0,-1 1 0,-1 0 0,0 0 0,1 13 0,-1 3 3,0-6 8,0 1 1,8 33-1,-8-49-9,0 1 0,1-1 0,-1 0 0,1 1 0,0-1 0,0 0 0,1 0 0,-1 0 0,1 0 0,0-1 0,0 1 0,0-1 0,0 0 0,0 1 0,1-1 0,7 4 0,-8-5 3,0-1 1,0-1 0,0 1-1,0 0 1,-1-1 0,1 0-1,0 1 1,0-1 0,0 0-1,0-1 1,0 1 0,0 0-1,0-1 1,0 0 0,0 1-1,0-1 1,0 0 0,4-3-1,-1 1 3,1 0 0,-1-1-1,0 0 1,-1 0 0,1 0-1,7-8 1,2-4 14,-2-1 0,0-1 0,-1 0 0,-1 0 0,16-38 0,-18 32 22,-1-1 0,-1-1 0,-1 1 0,3-43 0,-9 67-38,0 1 0,0-1 0,0 1 0,0-1 0,0 1 0,0-1 0,0 1 0,0-1 0,0 1 0,1-1 0,-1 1 0,0 0 0,0-1 0,0 1 0,1-1 0,-1 1 0,0-1 0,0 1-1,1 0 1,-1-1 0,0 1 0,1-1 0,6 8 66,8 26-24,-12-25-32,6 14 20,-1 0-1,-1 1 0,-1 0 0,-2 0 0,0 0 0,-1 0 1,0 25-1,-4-37 5,0 1 1,0-1-1,-1 0 1,-7 21-1,8-31-36,1 0 0,-1 0 0,0 0 0,1 0 0,-1 0 0,0-1 0,0 1 0,1 0 0,-1 0 0,0-1 0,0 1-1,0 0 1,0-1 0,0 1 0,0-1 0,0 1 0,0-1 0,0 0 0,0 1 0,0-1 0,0 0 0,0 0 0,-1 0 0,-1 0-1,1 0 4,0 0-1,0 0 0,-1 0 0,1 0 0,0 0 0,0-1 0,-1 1 0,1-1 1,0 0-1,-4-1 0,-8-7 49,0-1 1,1 0 0,-17-15-1,16 3 67,14 21-118,0 0 1,-1 1-1,1-1 0,0 0 1,-1 0-1,1 0 0,0 1 1,0-1-1,0 0 0,0 0 1,0 0-1,0 0 0,0 0 1,0 0-1,0 1 0,0-1 0,0 0 1,0 0-1,1 0 0,-1 0 1,0 1-1,1-1 0,0-1 1,-1 2-7,1-1 0,-1 0 0,1 1-1,0-1 1,-1 0 0,1 1 0,0-1 0,0 1 0,-1 0 0,1-1 0,0 1 0,0-1 0,0 1 0,-1 0 0,1 0 0,0-1 0,0 1-1,0 0 1,0 0 0,0 0 0,0 0 0,-1 0 0,1 0 0,0 0 0,0 0 0,0 1 0,0-1 0,0 0 0,1 1 0,10 2-12,46 11 5,-42-10 16,0 1 0,21 1 0,-3-2 120,-1-2 0,52-3 1,-72 0-24,0-1 1,0 0-1,0-1 1,0 0-1,-1-1 1,1-1-1,-1 0 0,0 0 1,16-12-1,-27 17-101,-1 0 0,1-1 0,-1 1 0,1 0 0,0-1 0,-1 1 0,0-1 0,1 1 0,-1-1 0,1 0 0,-1 1 0,0-1 0,1 1 0,-1-1 0,0 0 0,1 1 0,-1-1 0,0 0-1,0 1 1,0-1 0,0 0 0,0 1 0,0-1 0,0 0 0,0 1 0,0-1 0,0 0 0,0 1 0,0-1 0,0-1 0,-1 0 37,0 0-1,-1 0 1,1 0 0,0 0-1,-1-1 1,1 2 0,-1-1 0,-3-3-1,-1-1-1027,0 1-1,0 0 0,-1 1 1,-7-5-1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2:35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0 263 13264,'0'0'2712,"17"-4"-1758,180-33 829,117-27-407,292-72 733,-408 115-1157,-120 21-3436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2:36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14168,'0'0'8859,"11"-4"-7981,5-1-525,-6 2 176,0-1 0,0 1 0,11-7 0,-2-5 3808,-11 2-2715,-5 6-5775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2:39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1222 9848,'0'0'7439,"12"-5"-7120,11-5-75,0-1-1,-1-1 1,0-1-1,-1-1 1,35-29-1,-15 2 288,-2-2 0,-2-2-1,55-84 1,-52 61 208,-3-2 1,36-92 0,-50 90 16,-2 0 1,15-108 0,-28 137-381,-2-1 347,-1 0-1,-3-48 1,-2 91-708,0 1 0,0 0 1,0 0-1,1-1 0,-1 1 0,0 0 0,0 0 0,0-1 0,0 1 0,0 0 1,0 0-1,0-1 0,0 1 0,0 0 0,-1 0 0,1-1 0,0 1 0,0 0 1,0-1-1,0 1 0,0 0 0,0 0 0,0 0 0,-1-1 0,1 1 0,0 0 1,0 0-1,0 0 0,-1-1 0,1 1 0,0 0 0,0 0 0,0 0 0,-1 0 0,1 0 1,0-1-1,-9 8 289,-9 21-107,17-25-175,-17 26 9,2 1 1,1 1-1,2 0 1,1 1-1,1 1 1,2 0-1,-9 62 1,-38 308 202,54-392-205,-9 96 149,11-93-92,0-1-1,1 1 0,1-1 0,0 1 1,8 25-1,-9-36-58,0 0 1,1 0-1,-1 0 0,1 0 1,0 0-1,-1 0 0,1 0 1,1-1-1,-1 1 0,0-1 1,1 0-1,-1 1 0,1-1 1,0 0-1,-1-1 0,1 1 1,0 0-1,0-1 0,0 1 1,0-1-1,1 0 0,-1 0 1,0-1-1,0 1 0,1 0 1,-1-1-1,0 0 0,1 0 1,-1 0-1,0 0 0,1-1 1,-1 1-1,0-1 0,1 0 1,-1 0-1,0 0 0,0 0 1,0 0-1,0-1 0,0 0 1,0 1-1,0-1 0,4-4 1,13-10 119,0-1-1,-2-1 1,0-1 0,0-1 0,-2 0 0,23-38 0,-18 23-128,-13 24-20,-2 0 1,1-1 0,-1 0-1,6-20 1,10-14 0,-22 43 0,-1 19 0,-1 1 0,-1-1 0,-1 0 0,-6 18 0,-6 23 0,13-44 0,1 0 0,1 0 0,0 0 0,1 0 0,0 0 0,0 0 0,2 0 0,0-1 0,4 16 0,-6-26 0,1-1 0,0 1 0,0 0 0,-1-1 0,1 1 0,0-1 0,0 1 0,1-1 0,-1 1 0,0-1 0,0 0 0,1 0 0,-1 1 0,1-1 0,-1 0 0,1 0 0,-1-1 0,1 1 0,0 0 0,-1 0 0,1-1 0,0 1 0,0-1 0,-1 0 0,1 1 0,0-1 0,0 0 0,0 0 0,-1 0 0,1 0 0,0 0 0,0-1 0,0 1 0,3-2 0,4 0 0,0 0 0,0-1 0,1-1 0,-2 1 0,12-7 0,0-3 0,-1-2 0,0 1 0,-1-2 0,0-1 0,-2 0 0,0-1 0,16-24 0,-25 33 0,1 0 0,0 0 0,0 1 0,0 0 0,1 1 0,0 0 0,1 0 0,10-6 0,-19 13 0,0-1 0,0 0 0,0 0 0,1 1 0,-1-1 0,0 1 0,0-1 0,1 1 0,-1-1 0,0 1 0,1 0 0,-1 0 0,1 0 0,-1-1 0,0 1 0,1 1 0,-1-1 0,0 0 0,1 0 0,-1 0 0,0 1 0,1-1 0,-1 1 0,0-1 0,1 1 0,-1-1 0,0 1 0,0 0 0,0 0 0,0 0 0,0-1 0,0 1 0,0 0 0,0 0 0,0 0 0,0 0 0,0 1 0,0-1 0,-1 0 0,2 2 0,4 8 0,-1-1 0,0 1 0,-1 0 0,0 0 0,-1 1 0,0-1 0,-1 1 0,0-1 0,0 1 0,-1 14 0,4 26 0,1-22 0,10-40 0,-2 0 0,-1 0 0,-1-2 0,22-24 0,6-5 0,-30 32 0,32-27 0,-39 34 0,0 0 0,0 0 0,0 0 0,1 1 0,-1-1 0,1 1 0,0 0 0,-1 0 0,1 0 0,0 0 0,6 0 0,-9 2 0,0-1 0,0 0 0,0 1 0,0-1 0,0 1 0,-1-1 0,1 1 0,0-1 0,0 1 0,0-1 0,0 1 0,-1 0 0,1 0 0,0-1 0,0 1 0,-1 0 0,1 0 0,-1 0 0,1 0 0,-1 0 0,1 0 0,-1 0 0,0 0 0,1 0 0,-1 0 0,0 0 0,0 1 0,6 31 0,-6-32 0,0 7 0,1 0 0,-1 0 0,-1 0 0,0 0 0,0-1 0,0 1 0,-1 0 0,0 0 0,-1-1 0,0 1 0,-5 9 0,0 2 0,5-11 0,5-7 0,12-24 0,22-26 0,-19 24 0,1 1 0,1 1 0,22-21 0,-36 40 0,-1 0 0,1 0 0,-1 1 0,1 0 0,0 0 0,0 0 0,0 0 0,1 1 0,-1 0 0,1 0 0,-1 0 0,1 1 0,10-2 0,-16 3 0,1 0 0,0 0 0,0 1 0,-1-1 0,1 0 0,0 0 0,-1 1 0,1-1 0,0 0 0,-1 1 0,1-1 0,-1 1 0,1-1 0,0 1 0,-1-1 0,1 1 0,-1-1 0,1 1 0,-1-1 0,0 1 0,1 0 0,-1-1 0,0 1 0,1 0 0,-1-1 0,0 1 0,0 0 0,1-1 0,-1 1 0,0 1 0,2 24 0,-2-26 0,-4 68 0,2-52 0,0 0 0,1 1 0,1-1 0,1 1 0,0-1 0,1 1 0,6 20 0,-7-34 0,0 0 0,0-1 0,0 1 0,0 0 0,1-1 0,-1 1 0,1-1 0,0 0 0,0 1 0,0-1 0,0 0 0,0 0 0,0 0 0,0 0 0,1-1 0,4 3 0,-3-2 0,0-1 0,0 1 0,0-1 0,0 0 0,0 0 0,1-1 0,-1 1 0,0-1 0,1 0 0,4-1 0,9-1 0,-1-2 0,0 0 0,0-1 0,22-9 0,-36 13 0,9-5 0,1 0 0,-1-1 0,21-16 0,-8 6 0,-21 13 0,1 0 0,0 0 0,-1 0 0,0-1 0,0 0 0,-1 1 0,1-1 0,-1-1 0,0 1 0,0 0 0,-1-1 0,1 1 0,1-8 0,-2 6 0,0 0 0,-1 0 0,0 0 0,0 0 0,0 0 0,-1 0 0,0 0 0,0 0 0,-1 0 0,-3-13 0,2 13 0,0 0 0,-1 0 0,-1 0 0,1 0 0,-1 0 0,-7-9 0,11 15 0,-1 0 0,0 0 0,0 0 0,1 0 0,-1 0 0,0 0 0,0 0 0,0 1 0,0-1 0,0 0 0,0 1 0,0-1 0,0 0 0,-1 1 0,1-1 0,0 1 0,0 0 0,0-1 0,-1 1 0,1 0 0,0 0 0,0 0 0,-1-1 0,1 2 0,0-1 0,0 0 0,-1 0 0,1 0 0,0 0 0,0 1 0,0-1 0,-1 1 0,1-1 0,0 1 0,0-1 0,0 1 0,0 0 0,0-1 0,0 1 0,0 0 0,0 0 0,0 0 0,0 0 0,0 0 0,1 0 0,-1 0 0,0 0 0,0 1 0,-4 6 0,1 0 0,-1 0 0,2 1 0,-1-1 0,1 1 0,1-1 0,-1 1 0,2 0 0,-1 0 0,1 0 0,0 0 0,1 0 0,0 0 0,1 0 0,0 0 0,0 0 0,1 0 0,5 17 0,-4-14 0,1-1 0,0 1 0,1-1 0,1-1 0,-1 1 0,2-1 0,-1 0 0,2 0 0,-1 0 0,1-1 0,0-1 0,1 1 0,0-1 0,11 7 0,-14-12 0,0 0 0,1 0 0,-1 0 0,1-1 0,-1 1 0,1-2 0,0 1 0,0-1 0,0 0 0,0 0 0,0-1 0,0 0 0,0 0 0,0-1 0,0 0 0,0 0 0,9-3 0,8-4 0,0-1 0,0-1 0,31-19 0,-18 10 0,-32 16 52,-1 1 0,0 0-1,0-1 1,0 0 0,-1 0 0,1 0-1,-1 0 1,1-1 0,-1 0 0,0 1-1,-1-1 1,1 0 0,-1 0 0,1 0 0,-1-1-1,0 1 1,-1-1 0,2-5 0,-1 4-462,-1-1 0,0 1 0,-1-1 0,0 1 0,0-1 1,0 1-1,-1-1 0,0 1 0,0 0 0,0-1 0,-5-10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2:39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 15376,'0'0'13146,"-6"11"-12660,-21 36-64,23-42-399,0-1 0,0 1 0,0-1 0,0 0 0,-1 0 0,1 0 0,-1-1 0,0 1 0,0-1 0,0 0 0,-1-1 1,1 1-1,-8 1 0,-8 5-118,-16 9-3740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2:40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0 138 16687,'0'0'4096,"71"-31"-3672,6 13 0,17-6-64,9 2 8,-8 10-48,5 0 16,-9 0-104,-4 6 8,-13 6-120,-9 2 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2:54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8936,'0'0'19480,"3"12"-19280,9 66 478,3 142-1,-11-131-177,-4-85-493,31 323 2274,-25-283-2281,-2 0 0,-2 45 0,-2-89 17,0 0 0,0-1 0,0 1 0,1 0 0,-1 0 0,0 0 0,0 0 0,0 0 0,0-1 0,0 1 0,1 0 0,-1 0 0,0 0 0,0 0 0,0 0 0,0 0 0,1 0 0,-1 0 0,0 0 0,0 0-1,0 0 1,1 0 0,-1 0 0,0 0 0,0 0 0,0 0 0,1 0 0,-1 0 0,0 0 0,0 0 0,0 0 0,1 0 0,-1 0 0,0 0 0,0 0 0,0 0 0,0 0 0,1 0 0,-1 0 0,0 1 0,0-1 0,0 0 0,0 0 0,0 0 0,1 0 0,-1 0 0,0 1 0,0-1 0,0 0 0,0 0 0,0 0 0,0 1 0,0-1 0,0 0 0,0 0 0,0 0 0,0 0 0,0 1 0,1-1 0,7-12-5111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2:55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9344,'0'0'17885,"13"-2"-17586,190-36 1029,-167 31-1063,1 2 0,72-2 0,76 13 463,-123-2-461,-36-2-78,1 2 1,25 8 0,10 1 481,-55-11-547,0 0 1,0 0-1,0 0 0,7 5 1,13 4 126,-23-6 609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2:57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0 204 9440,'0'0'13689,"9"-11"-13367,-8 10-312,18-23 432,22-37 0,-36 55-310,0-1 1,0 1 0,1 0-1,-1 0 1,8-5 0,17-19 403,-27 27-421,0 0 0,0 0 0,0 0 0,1 0 0,-1 0 0,1 1 0,-1 0 0,1 0 0,7-3 0,-9 4-43,0 0 0,0 0 0,0 1 1,1-1-1,-1 0 0,0 1 0,1 0 0,-1 0 0,0 0 0,1 0 1,-1 0-1,0 0 0,1 0 0,-1 1 0,0-1 0,0 1 1,1 0-1,3 1 0,0 2 31,-1-1 1,1 1-1,0 1 1,-1-1-1,0 1 1,0 0-1,-1 0 1,1 0-1,6 11 0,15 16 274,-20-26-287,-1 0 0,0 1 0,9 13-1,-10-12 18,0 0 0,1 0-1,0-1 1,1 0 0,0 0-1,0 0 1,9 7 0,-11-10-35,1-1 1,0 0 0,0 0 0,0 0-1,0 0 1,1-1 0,-1 0-1,1 0 1,0 0 0,-1-1 0,1 0-1,10 1 1,-5-2-19,0 0 0,-1-1-1,1 0 1,-1-1 0,1 0 0,-1-1 0,0 0-1,0 0 1,15-8 0,-8 2 37,0 0 0,-1-2-1,0 0 1,21-19 0,-16 12-91,-14 13 0,-1 1 0,-1-1 0,1-1 0,-1 1 0,0-1 0,7-10 0,-7 13 724,2-3-1288,-5-1-3584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2:58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0 129 9848,'0'0'15266,"11"-6"-14834,30-19-19,-37 22-237,0 1 0,0-2 0,0 1 0,0 0-1,5-7 1,8-4 313,10-5 164,-21 15-485,0-1 1,0 1 0,1 0-1,-1 0 1,1 1-1,0 0 1,8-2-1,-2 0 651,0 2 87,-12 4-866,0-1 0,0 1 0,0 0 0,0-1 0,0 1 0,0 0 0,0 0 0,0 0 0,0 0 0,-1 0 0,1 0 0,0 0 1,-1 0-1,2 2 0,2 4 89,1-1 0,0 1 0,9 8 0,-8-9-26,0 1 0,0 0 1,6 10-1,-10-14-103,0 0 0,0 0 0,0 0 0,0 0 0,1-1 0,-1 1 0,1-1 0,0 0 0,0 1 0,0-1 0,0-1 0,0 1 0,0 0 0,0-1 0,1 1 0,-1-1 0,5 1 0,0-1 0,0 0 0,0 0 0,0 0 0,0-1 0,0-1 0,13-1 0,-15 1 0,-4 1 0,1 0 0,-1 0 0,0-1 0,0 1 0,1-1 0,-1 1 0,0-1 0,0 0 0,0 1 0,0-1 0,0 0 0,0 0 0,0-1 0,0 1 0,0 0 0,0-1 0,0 1 0,-1-1 0,1 0 0,1-2 0,4-4 49,1-1-1,0 1 1,1 0 0,0 1 0,17-11-1,-2 1-4285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3:03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4 183 9744,'0'0'14039,"-1"-11"-13596,-1-31-22,4 31 114,2 9-72,-3 2-430,-1 0 1,0 0 0,0 0 0,0 0 0,0 0 0,1 0-1,-1 0 1,0 0 0,0 0 0,0 0 0,0 0 0,1 0 0,-1 0-1,0 0 1,0 0 0,0 0 0,0 0 0,0-1 0,1 1-1,-1 0 1,0 0 0,0 0 0,0 0 0,0 0 0,0 0-1,0-1 1,0 1 0,1 0 0,-1 0 0,0 0 0,0 0-1,0 0 1,0-1 0,0 1 0,0 0 0,0 0 0,0 0-1,0 0 1,0-1 0,0 1 0,0 0 0,0 0 0,0 0-1,0 0 1,0-1 0,0 1 0,0 0 0,0 0 0,0-1 0,2 2 147,-1-1 0,1 1 0,0 0 0,0-1 0,0 1 0,0 0 1,-1 0-1,1 0 0,0 0 0,-1 0 0,1 1 0,-1-1 0,1 0 1,0 3-1,9 13 26,-2 2 0,-1-1 0,0 1 0,6 25 0,7 18 136,-11-34-20,-1 0-1,6 43 0,1 2 38,14 67-360,-29-127 0,-1-17 0,-4-16 0,-10-46 0,5 27 0,-7-65 0,10 40 0,2 31 0,0-53 0,6 60 0,1 0 0,1 0 0,2 1 0,9-28 0,-13 48 0,0 0 0,0 0 0,0 1 0,1-1 0,-1 1 0,1 0 0,0 0 0,1 0 0,-1 0 0,1 1 0,-1-1 0,1 1 0,0 0 0,0 0 0,1 0 0,-1 0 0,0 1 0,1 0 0,0 0 0,0 0 0,-1 0 0,1 1 0,0 0 0,0 0 0,6 0 0,0-1 0,-3 0 0,0 1 0,-1 0 0,1 0 0,0 0 0,0 1 0,0 1 0,-1-1 0,15 4 0,15 3 0,-25-5 0,-1 0 0,0 0 0,0 1 0,13 6 0,-3 0 0,-6-3 0,-1 1 0,0 0 0,-1 0 0,1 2 0,12 9 0,-4-3 0,-20-14 0,1 0 0,-1 1 0,1-1 0,-1 1 0,1-1 0,-1 1 0,0 0 0,0 0 0,0 0 0,0 0 0,0 1 0,0-1 0,1 3 0,-3-4 32,1-1 1,-1 1-1,0 0 1,0 0-1,0-1 1,0 1-1,0 0 0,1 0 1,-1-1-1,-1 1 1,1 0-1,0 0 1,0-1-1,0 1 1,0 0-1,0 0 0,-1-1 1,1 1-1,0 0 1,-1-1-1,1 1 1,0 0-1,-1-1 0,1 1 1,-1 0-1,1-1 1,-1 1-1,1-1 1,-2 1-1,-8 5-2623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4:5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8432,'0'0'7294,"12"0"-6802,97-5 1021,-32 8-279,35-1 32,90-23 297,-147 13-1060,63-1 1,-96 9-247,1 1 0,0 0 0,-1 2 0,1 0 0,35 12 0,-57-15-251,1 1 0,-1-1 0,0 1 0,1 0 0,-1 0 0,0-1 0,1 1 0,-1 0 0,0 0 0,0 0 0,0 1 0,0-1 0,0 0 0,0 0-1,0 1 1,-1-1 0,1 0 0,0 1 0,-1-1 0,1 0 0,-1 1 0,1-1 0,-1 1 0,1-1 0,-1 1 0,0-1 0,0 1 0,0-1 0,0 1 0,0 0 0,0-1 0,-1 1 0,1-1-1,0 1 1,-1 1 0,0-1-350,0 0 0,0 0 1,1 0-1,-1 0 0,0-1 0,-1 1 0,1 0 0,0 0 0,-2 1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3:05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79 10152,'0'0'15145,"-10"-6"-14896,-32-20 11,41 26-228,-1-1 0,1 1 1,0-1-1,-1 1 0,1-1 0,-1 1 1,0 0-1,1-1 0,-1 1 0,1 0 1,-1 0-1,1 0 0,-1 0 0,1 1 1,-1-1-1,1 0 0,-1 1 0,1-1 1,-1 1-1,1-1 0,-1 1 0,1 0 1,0 0-1,-1-1 0,1 1 0,0 0 0,0 0 1,0 0-1,0 0 0,0 1 0,-1 0 1,-2 2 156,-2 0 49,1 1 0,0 0 0,0 0 0,0 1 1,0 0-1,1 0 0,0 0 0,-5 11 0,7-12-150,0-1 0,1 1 0,-1 0 0,1-1 0,1 1 0,-1 0 0,1 0 0,0 0 0,0 0 0,0-1 0,0 1 0,1 0 0,2 9 0,-2-10-18,0 0 1,0 1-1,0-1 1,1 0-1,-1 0 1,1 0-1,0 0 1,0 0-1,1-1 1,-1 1-1,1-1 1,0 1-1,0-1 1,5 4-1,3 4 76,-9-9-109,0 0 0,0 0 0,0-1 1,0 1-1,1 0 0,-1-1 0,0 1 0,1-1 1,-1 0-1,1 0 0,0 0 0,-1 0 0,6 1 1,1-2 18,1 0 1,-1 0-1,1-1 1,-1 0-1,1 0 1,-1-1-1,0 0 1,0-1-1,14-6 1,6-1 11,-22 9-68,-1-1 0,1 0 0,-1-1 0,0 0 0,0 0 0,0 0 0,0-1 0,0 1 0,-1-1 0,0-1 0,1 1 0,-2-1 0,1 0 0,6-9 0,-6 8 0,-1-1 0,-1 0 0,1 1 0,-1-1 0,-1-1 0,1 1 0,2-13 0,-5 16 0,0-1 0,1 0 0,-1 0 0,-1 0 0,1 1 0,-1-1 0,0 0 0,0 1 0,0-1 0,-1 0 0,1 1 0,-1 0 0,-3-6 0,-2-4 0,5 10 0,0 0 0,0 0 0,0 0 0,-1 1 0,1-1 0,-6-5 0,6 7 0,0 0 0,0 1 0,-1-1 0,1 1 0,0 0 0,-1-1 0,1 1 0,0 0 0,-1 0 0,1 0 0,-1 1 0,0-1 0,1 1 0,-1-1 0,1 1 0,-1 0 0,0 0 0,1 0 0,-1 0 0,0 1 0,1-1 0,-1 1 0,0 0 0,1-1 0,-1 1 0,1 0 0,-3 2 0,-7 3 0,0 0 0,1 1 0,0 1 0,-10 9 0,17-15 0,-2 4 0,1-1 0,-1 1 0,1 1 0,0-1 0,1 1 0,-1-1 0,1 2 0,0-1 0,-2 9 0,5-12-40,0-1 1,1 1-1,-1 0 1,1 0-1,0 0 1,1 0-1,-1 0 1,2 5-1,-1 0-3591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3:07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9648,'0'0'16095,"10"4"-15748,30 12-19,-3-5 877,-21-8-986,-1 1-51,0-1-1,0-1 1,1-1 0,26 0 0,7 0 54,-22 1-126,464 19 744,-342-22-691,177-5 87,-233 1-155,50-2 53,-131 6-104,1 2-1,-1-1 1,0 1 0,1 1 0,-1 0-1,22 8 1,-33-10-17,0 0-1,-1 1 1,1-1-1,-1 0 1,1 1 0,-1-1-1,1 0 1,-1 1 0,1-1-1,-1 1 1,1-1-1,-1 1 1,0-1 0,1 1-1,-1-1 1,0 1-1,1-1 1,-1 1 0,0 0-1,0-1 1,1 1-1,-1-1 1,0 1 0,0 0-1,0-1 1,0 1-1,0 0 1,0-1 0,0 1-1,0-1 1,0 1-1,0 0 1,0-1 0,0 1-1,-1 0 1,1-1 0,0 1-1,0-1 1,-1 1-1,1-1 1,0 1 0,-1-1-1,1 1 1,-1-1-1,1 1 1,0-1 0,-1 1-1,1-1 1,-1 1-1,1-1 1,-2 1 0,-1 1 9,0 1 0,0-1 0,0 1 0,-1-1 0,1 0 0,-1-1 0,-5 3 0,-51 21-2055,53-22-403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3:09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0 201 8840,'0'0'13193,"10"-9"-12812,-1 0-286,0 0 60,1-1 0,0 1 0,1 1-1,-1 0 1,19-10 0,-16 12 37,16-8 267,36-12-1,-56 23-343,-1 1 0,0 0 0,1 0 0,-1 1-1,1 0 1,0 1 0,-1-1 0,1 2-1,13 1 1,-18-1-30,0 1 0,0-1 1,0 1-1,0 0 0,0 0 0,0 1 0,-1-1 0,1 1 0,-1 0 1,1-1-1,-1 2 0,0-1 0,0 0 0,0 1 0,-1-1 0,1 1 1,-1 0-1,0 0 0,0 0 0,0 0 0,1 6 0,2 5 118,-1 0 0,0 0 0,-1 0 0,2 27 0,-5-14 265,-2 1 0,-9 57-1,3-25 37,5-41-371,2-13 32,0 1 0,0-1 0,1 1 0,0 9 1,1-14-97,-1 0 1,1 0 0,0-1 0,0 1 0,0 0 0,0-1 0,0 1 0,1-1 0,-1 1 0,1-1 0,0 0 0,0 1 0,-1-1 0,6 4 0,-2-2-62,0 0 0,1 0 1,0-1-1,0 1 0,0-1 1,0 0-1,1-1 0,-1 1 1,1-1-1,0-1 0,-1 1 0,1-1 1,0-1-1,0 1 0,0-1 1,0 0-1,-1 0 0,1-1 1,0 0-1,13-4 0,-9 2 0,0 0-1,0-2 0,-1 1 0,0-1 0,1-1 1,-1 0-1,-1 0 0,0-1 0,0 0 1,0-1-1,14-15 0,-11 9-7,-1-1 0,0 0 0,-1-1 0,-1 0 0,0-1 0,6-18 0,0 1 0,-11 28 0,-1 0 0,-1 0 0,1 0 0,-1 0 0,0-1 0,0 1 0,-1-1 0,0 1 0,0-12 0,-1-5 0,-1 1 0,0-1 0,-2 1 0,-6-23 0,8 41 0,0 1 0,0 0 0,1 0 0,-1-1 0,1 1 0,0 0 0,0-1 0,0 1 0,0 0 0,1-1 0,-1 1 0,1 0 0,0 0 0,0 0 0,0-1 0,0 1 0,1 0 0,-1 0 0,1 0 0,0 1 0,-1-1 0,1 0 0,1 1 0,-1-1 0,0 1 0,1 0 0,-1-1 0,4-1 0,-1 0 0,0 0 0,0 0 0,1 1 0,0-1 0,-1 1 0,1 1 0,1-1 0,-1 1 0,0 0 0,0 0 0,1 1 0,-1 0 0,9-1 0,-2 2 0,1 0 0,-1 0 0,1 2 0,-1 0 0,19 4 0,-22-4 0,-9-2 0,0 0 0,0 0 0,0 0 0,0 0 0,0 0 0,1 0 0,-1 1 0,0-1 0,0 1 0,0-1 0,0 0 0,0 1 0,1 1 0,2 0 829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3:20.2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0 194 8536,'0'0'15089,"12"-6"-14888,-1 0-152,-2 1-10,0 1 0,0 0 0,0 0 0,0 1 0,1 0 0,-1 1 0,15-2 0,897-99 1453,-748 82-1170,21-1 318,-121 15 31,-73 7-656,-1 0-1,1 0 0,0 1 0,0-1 0,0 0 0,-1 0 0,1 0 0,0 0 1,0 0-1,0 0 0,0 1 0,-1-1 0,1 0 0,0 0 0,0 0 0,0 1 1,0-1-1,0 0 0,0 0 0,0 0 0,0 1 0,-1-1 0,1 0 0,0 0 1,0 0-1,0 1 0,0-1 0,0 0 0,0 0 0,0 1 0,0-1 0,0 0 1,0 0-1,1 0 0,-1 1 0,0-1 0,0 0 0,0 0 0,0 0 0,0 1 1,0-1-1,0 0 0,0 0 0,1 0 0,-1 1 0,0-1 0,0 0 0,0 0 1,0 0-1,1 0 0,-1 0 0,0 0 0,0 1 0,0-1 0,1 0 0,-1 0 0,0 0 1,0 0-1,0 0 0,1 0 0,-1 0 0,0 0 0,0 0 0,0 0 0,1 0 1,-1 0-1,-16 15 185,14-14-133,-36 27 369,-73 39-1,67-42 65,-55 40 0,98-64-485,1-1 1,-1 1-1,1-1 0,-1 1 0,0-1 0,1 1 1,-1-1-1,1 1 0,-1-1 0,1 1 1,0 0-1,-1-1 0,1 1 0,-1 0 1,1-1-1,0 1 0,0 0 0,-1-1 1,1 2-1,0-1-5,0-1 1,0 0 0,1 1 0,-1-1-1,0 1 1,0-1 0,1 0-1,-1 1 1,0-1 0,0 0-1,1 1 1,-1-1 0,0 0 0,1 1-1,-1-1 1,1 0 0,-1 0-1,0 0 1,1 1 0,-1-1-1,1 0 1,-1 0 0,1 0 0,34 5 179,23-8-92,-1-2 0,110-23 0,-73 10-54,653-78 183,-250 39-20,-304 40 122,-88 10-24,-77 5-215,29 4 0,-31-1-46,34-2-1,-60 0-44,0 1 0,1 0 0,-1 0-1,1 0 1,-1 0 0,1 0 0,-1 0 0,1 0 0,-1 0 0,0 0-1,1 0 1,-1 0 0,1 0 0,-1 0 0,1 0 0,-1 1 0,1-1 0,-1 0-1,0 0 1,1 0 0,-1 1 0,0-1 0,1 0 0,0 1 0,-5 7-145,-17 9-348,0-6-3929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3:21.5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16 266 9144,'0'0'8446,"9"-11"-7997,-2 1-340,-2 3-31,0 1 0,1-1 0,-1 1 0,2 0 0,-1 1 0,0-1 0,1 1-1,0 0 1,12-6 0,304-118 3229,-279 113-2813,-20 7-61,26-7 0,-38 10-163,-12 6-246,0 0 1,0-1-1,1 1 1,-1 0 0,0-1-1,1 1 1,-1 0-1,0 0 1,0-1 0,1 1-1,-1 0 1,1 0-1,-1 0 1,0-1 0,1 1-1,-1 0 1,0 0-1,1 0 1,-1 0 0,1 0-1,-1 0 1,0 0-1,1 0 1,-1 0 0,1 0-1,-1 0 1,0 0-1,1 0 1,-1 0 0,1 0-1,-1 0 1,0 0-1,1 0 1,-1 1 0,0-1-1,1 0 1,-1 0-1,0 0 1,1 1 0,-1-1-1,0 0 1,1 1-1,-1-1 1,0 0 0,1 1-1,-9 3 483,-35 22-217,-2-2 0,-52 20 0,2-1 67,40-19 37,-59 16 1,94-33-291,-68 27 522,79-27-313,14-2-77,18 3-6,-16-7-226,18 5 69,1-2 0,1-1 0,-1-1 0,39-3 0,19 2 34,187 26 464,-268-26-530,-1-1 0,1 0 0,0 1 0,0 0 0,0-1 0,-1 1 1,1 0-1,0 1 0,-1-1 0,1 0 0,4 4 0,-10 6 92,1-5-3996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4:09.3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219 583 9040,'0'0'10631,"-12"3"-10343,11-3-276,-10 4 154,-1-1 0,1 1-1,0 1 1,1 0 0,-1 0 0,1 1 0,-16 11 0,18-9 6,-1-1-1,1 1 1,1 0 0,0 1 0,0 0-1,0 0 1,1 0 0,1 1 0,-9 19-1,9-19-64,1 0 0,0 1 0,1-1 0,0 1 0,1-1 0,0 1 0,1 0 1,0 0-1,1 0 0,1 18 0,0-24-84,-1 0 21,0-1 0,1 1 0,-1-1 0,1 1 0,1-1-1,-1 1 1,1-1 0,-1 0 0,1 1 0,0-1 0,1 0-1,-1 0 1,1-1 0,3 5 0,2 0 62,-6-7-85,-1 1 0,0-1 0,0 1 0,1-1 0,-1 1 0,1-1 0,0 0 0,-1 0-1,1 0 1,0 0 0,0 0 0,-1 0 0,1 0 0,0-1 0,0 1 0,0-1 0,0 1 0,0-1 0,0 0 0,0 0 0,0 0 0,0 0 0,0 0 0,0 0 0,0 0 0,0-1 0,3 0 0,1-1 28,0-1-1,0 0 0,0 0 1,0-1-1,0 0 0,-1 0 1,1 0-1,-1 0 0,-1-1 1,1 0-1,0 0 0,-1 0 1,0-1-1,0 0 1,-1 1-1,6-13 0,1-6 45,-1-2-1,-1 1 1,5-28-1,1-2 84,-13 50-160,8-26 89,-1 0-1,4-35 0,12-71 266,-17 81-253,2-51 68,-10 85-148,0 0-1,-7-32 1,8 45-12,0 9-21,0-1-1,0 1 1,1-1-1,-1 0 1,0 1-1,0-1 1,0 1-1,0-1 1,0 0-1,0 1 0,0-1 1,0 1-1,0-1 1,-1 1-1,1-1 1,0 0-1,0 1 1,0-1-1,-1 1 1,1-1-1,0 1 1,-1-1-1,1 1 0,0-1 1,-1 1-1,1-1 1,-1 1-1,1 0 1,0-1-1,-1 1 1,1 0-1,-1-1 1,1 1-1,-2-1 0,0 4-2,1-1 0,-1 1 0,1-1 0,-1 1 0,1-1 0,0 1 0,0 0-1,0-1 1,0 1 0,1 0 0,-1 0 0,1 4 0,-3 3-3,-19 91-74,-15 144 0,36-223 83,3 33 0,0 11 31,-1-42-13,0 1 0,10 46 0,-9-62-11,-1-3 6,1 0-1,0 0 1,1 0-1,0 0 1,6 9-1,-5-7 32,-2-7-27,0 1 0,0 0 0,0 0 0,0-1 0,0 1 0,0-1 0,1 0 0,-1 0 0,1 0 0,-1 0 0,0 0 0,1 0 0,0-1 0,-1 1 0,1-1 0,-1 0 0,1 1 0,0-1 0,-1 0 0,1-1 0,-1 1 0,1 0 0,3-2 0,-3 1 13,1-1-1,-1 0 0,1 1 1,-1-2-1,1 1 1,-1 0-1,0-1 1,0 1-1,0-1 1,0 0-1,-1 0 0,5-6 1,25-43 209,22-69 298,-51 114-489,0 1 0,0 0 0,-1-1-1,0 0 1,0 1 0,-1-1 0,0 0 0,1-10-1,-2 16-12,1 2-36,0 0 1,0 0 0,-1 0-1,1 0 1,0 1 0,-1-1-1,1 0 1,-1 0 0,1 1-1,-1-1 1,0 0 0,1 1-1,-1-1 1,0 0 0,0 1-1,0-1 1,0 0 0,0 1-1,0-1 1,-1 2 0,3 16-3,7 13-3,-2-9-41,0 0 0,16 34 0,-17-45 43,-6-9 2,1 0-1,0 0 1,1-1 0,-1 1 0,0 0-1,1-1 1,-1 1 0,1-1 0,0 1-1,0-1 1,0 0 0,0 0 0,0 0-1,1 0 1,-1 0 0,1 0 0,-1-1-1,1 1 1,0-1 0,-1 1 0,1-1-1,5 1 1,-4-1 28,-2-1-24,-1 1 0,0-1 0,1 0 0,-1 0 0,0 0 1,1 0-1,-1 0 0,1 0 0,-1 0 0,0 0 0,1 0 0,-1-1 0,0 1 0,1 0 0,-1-1 0,0 0 0,0 1 0,0-1 0,1 1 0,-1-1 0,1-1 0,8-5 58,0-1-1,0 0 1,-1-1 0,0 0-1,-1 0 1,14-20 0,-9 8 63,-1 0 0,14-34 0,-21 44-45,0-1 0,1 1 0,1 0 0,0 0 0,0 1-1,1 0 1,13-13 0,-20 23-82,-1 0-1,0 0 1,1 0 0,-1 0 0,0 0-1,1 0 1,-1 0 0,0 0-1,1 0 1,-1 0 0,0 0 0,1 0-1,-1 0 1,0 0 0,1 0 0,-1 0-1,0 0 1,1 0 0,-1 1-1,0-1 1,1 0 0,-1 0 0,0 0-1,0 1 1,1-1 0,-1 0-1,0 1 1,0-1 0,1 0 0,-1 0-1,0 1 1,0-1 0,0 0 0,1 1-1,10 16-2,-8-11 4,4 3-15,-1 0 1,-1 1-1,0 0 1,0 0 0,-1 0-1,0 0 1,-1 1-1,0 0 1,-1-1-1,2 15 1,-3-19 2,0 6-1,1 1 0,-1 0 1,-2 15-1,1-26 15,0 0 0,0 0 0,0 0 0,0 0 0,0 0 0,-1 0 0,1 0 0,-1 0 0,0 0 0,1 0 0,-1 0 0,0 0 0,0 0 0,0-1 0,-1 1 0,1 0 0,0-1 0,-1 1 0,1-1 0,-1 1 0,1-1 0,-1 0 0,1 0 0,-1 1 0,0-1 0,0 0 0,0-1 0,-2 2 0,1-2-6,-1 0 0,1 0 1,-1-1-1,1 1 1,0-1-1,-1 0 0,1 0 1,0 0-1,-1 0 1,1-1-1,0 1 0,0-1 1,0 0-1,-3-2 1,-9-5-2,13 8 1,0 0 0,0 0 0,0-1 0,0 1 0,0-1 0,0 0 0,1 0 0,-1 1 0,-2-4 0,-4-6 0,8 11 0,-1 0 0,1 1 0,0-1 0,0 0 0,0 0 0,0 0 0,0 0 0,0 0 0,0 0 0,0 0 0,0 0 0,0 0 0,0 0 0,0 1 0,0-1 0,0 0 0,-1 0 0,1 0 0,0 0 0,0 0 0,0 0 0,0 0 0,0 0 0,0 0 0,0 0 0,0 0 0,0 0 0,-1 0 0,1 0 0,0 0 0,0 0 0,0 0 0,0 0 0,0 0 0,0 0 0,0 0 0,0 0 0,-1 0 0,1 0 0,0 0 0,0 0 0,0 0 0,0 0 0,0 0 0,0 0 0,0-1 0,0 1 0,0 0 0,0 0 0,-1 0 0,1 0 0,0 0 0,0 0 0,0 0 0,0 0 0,4 8 0,2-3 0,-1 0 0,1-1 0,0 0 0,0 0 0,1 0 0,-1-1 0,1 0 0,0 0 0,0-1 0,0 1 0,0-2 0,0 1 0,0-1 0,0 0 0,1 0 0,12-1 0,-11-1 0,1 0 0,-1 0 0,1-1 0,-1 0 0,0 0 0,0-1 0,0-1 0,0 1 0,-1-1 0,1-1 0,-1 0 0,13-9 0,23-27 0,-2-2 0,-1-2 0,38-56 0,-67 84 0,-1 0 0,-1-1 0,-1 0 0,0 0 0,-1-1 0,-1 0 0,-1-1 0,-1 0 0,-1 0 0,3-28 0,-5 22 0,-1 0 0,-1-1 0,-1 1 0,-2 0 0,0 0 0,-2 0 0,-13-42 0,15 60 0,1 0 0,-1 1 0,-1-1 0,0 1 0,0 0 0,0 0 0,-1 0 0,-8-9 0,13 15 0,-1 1 0,1 0 0,-1-1 0,1 1 0,-1 0 0,1 0 0,-1 0 0,1-1 0,-1 1 0,0 0 0,1 0 0,-1 0 0,1 0 0,-1 0 0,1 0 0,-1 0 0,0 0 0,1 0 0,-1 0 0,1 1 0,-1-1 0,1 0 0,-1 0 0,1 0 0,-1 1 0,1-1 0,-1 0 0,1 1 0,-1-1 0,1 0 0,-1 1 0,1-1 0,0 0 0,-1 1 0,1-1 0,-1 1 0,1-1 0,0 1 0,0-1 0,-1 2 0,-11 21 0,4 10 0,2 0 0,-3 56 0,7 69 0,2-99 0,-1-19 0,0-23 0,1-1 0,0 0 0,5 30 0,-1-21 0,-4-20 0,0 0 0,1-1 0,-1 1 0,1 0 0,0-1 0,1 1 0,-1-1 0,1 1 0,0-1 0,0 0 0,0 1 0,1-1 0,-1 0 0,1-1 0,0 1 0,0 0 0,7 5 0,6 4 0,-13-10 0,0 0 0,1-1 0,-1 1 0,1-1 0,0 0 0,0 1 0,0-2 0,0 1 0,0 0 0,7 1 0,-8-2 0,1 0 0,0-1 0,0 1 0,0-1 0,0 0 0,0 0 0,0-1 0,0 1 0,0-1 0,-1 1 0,1-1 0,0 0 0,0-1 0,-1 1 0,1-1 0,0 1 0,-1-1 0,0 0 0,1-1 0,-1 1 0,0 0 0,0-1 0,0 0 0,3-3 0,2-3 0,0-1 0,-1 0 0,0 0 0,0 0 0,-1-1 0,0 0 0,6-17 0,-1 2 0,-8 21 0,0 1 0,0-1 0,0 1 0,0 0 0,5-5 0,5-6 0,-12 14 0,0 0 0,0 1 0,0-1 0,1 1 0,-1 0 0,0-1 0,0 1 0,0 0 0,0 0 0,0-1 0,0 1 0,0 0 0,1 0 0,-1 0 0,0 0 0,0 1 0,0-1 0,0 0 0,0 0 0,2 1 0,24 8 0,7 10 0,-27-14 0,0-1 0,1 0 0,11 5 0,-11-8 0,-11-5 0,-12-4 0,9 6 0,-1 0 0,1 1 0,-1 0 0,0 0 0,0 0 0,1 1 0,-1 0 0,-13 3 0,16-2 0,-1 0 0,0 1 0,0 0 0,0 0 0,1 0 0,-1 1 0,1-1 0,0 1 0,-1 0 0,1 1 0,1-1 0,-6 6 0,0-1 0,1 1 0,1 1 0,-1 0 0,2 0 0,-8 14 0,12-20 0,0 1 0,0-1 0,1 1 0,-1 0 0,1 0 0,1 0 0,-1 0 0,1-1 0,-1 1 0,1 0 0,1 0 0,-1 0 0,1 0 0,0 0 0,0 0 0,2 4 0,-3-7 0,1 0 0,0 0 0,0 0 0,0-1 0,0 1 0,0 0 0,0-1 0,0 1 0,0-1 0,1 1 0,-1-1 0,0 0 0,1 1 0,0-1 0,-1 0 0,1 0 0,-1 0 0,1 0 0,0-1 0,0 1 0,0 0 0,0-1 0,-1 1 0,1-1 0,0 1 0,0-1 0,0 0 0,0 0 0,0 0 0,0 0 0,2-1 0,0 1 0,0-1 0,-1 1 0,1-1 0,0-1 0,-1 1 0,1 0 0,-1-1 0,0 1 0,1-1 0,-1 0 0,0 0 0,0-1 0,0 1 0,0-1 0,2-2 0,0-3 0,0-1 0,0 1 0,-1-1 0,0 0 0,-1 1 0,1-2 0,-2 1 0,3-17 0,12-32 0,-18 60 0,1-1 0,0 1 0,0 0 0,0 0 0,0 0 0,0-1 0,0 1 0,0 0 0,0 0 0,1-1 0,-1 1 0,1 0 0,-1 0 0,2 2 0,17 31 0,-5-9 0,-14-25 0,4 9 0,0-1 0,0 1 0,12 16 0,-16-24 0,1-1 0,1 1 0,-1-1 0,0 1 0,0-1 0,1 0 0,-1 1 0,0-1 0,1 0 0,-1 0 0,1 0 0,0 0 0,-1 0 0,1 0 0,0 0 0,0-1 0,-1 1 0,1-1 0,0 1 0,0-1 0,0 0 0,0 1 0,0-1 0,-1 0 0,1 0 0,0 0 0,0-1 0,4 0 0,1-2 0,1-1 0,-1 0 0,0-1 0,0 1 0,0-1 0,0-1 0,-1 1 0,0-1 0,0 0 0,-1-1 0,0 1 0,6-11 0,15-15 0,-4 13 0,3-5 0,-24 24 0,-1-1 0,0 1 0,1-1 0,-1 1 0,0-1 0,1 1 0,-1 0 0,0-1 0,1 1 0,-1-1 0,1 1 0,-1 0 0,1-1 0,-1 1 0,1 0 0,-1 0 0,1-1 0,-1 1 0,1 0 0,-1 0 0,1 0 0,-1 0 0,1-1 0,-1 1 0,1 0 0,0 0 0,-1 0 0,1 0 0,-1 0 0,2 1 0,-1-1 0,0 1 0,-1 0 0,1 0 0,0-1 0,0 1 0,0 0 0,-1 0 0,1 0 0,0 0 0,-1 0 0,1 0 0,-1 0 0,2 2 0,8 36 0,-8-27 0,0-5 0,-1 0 0,0 0 0,0 0 0,0 1 0,-1-1 0,-2 14 0,2 1 0,0-24 0,1-1 0,0 0 0,0 1 0,0-1 0,0 0 0,0 1 0,0-1 0,1 1 0,-1 0 0,5-5 0,2-6 0,-3 4 0,0-1 0,1 1 0,0 0 0,1 0 0,-1 1 0,2-1 0,-1 2 0,1-1 0,0 1 0,1 0 0,0 1 0,0 0 0,15-7 0,-16 8 0,-5 4 0,1-1 0,-1 0 0,0 1 0,1 0 0,-1 0 0,1 0 0,6-1 0,-8 2 0,-1 1 0,0-1 0,1 0 0,-1 1 0,1-1 0,-1 1 0,0-1 0,1 1 0,-1 0 0,0-1 0,0 1 0,0 0 0,1 0 0,-1 0 0,0 0 0,0 0 0,0 0 0,-1 0 0,1 0 0,0 1 0,0-1 0,0 0 0,0 3 0,5 6 0,-1-1 0,1 0 0,-2 1 0,1 0 0,-1 0 0,-1 0 0,3 11 0,-4-7 0,-1-9 0,0 0 0,-1 0 0,2 0 0,-1 0 0,0 0 0,1 0 0,3 7 0,-4-11 0,0 0 0,0-1 0,0 1 0,0 0 0,1 0 0,-1-1 0,0 1 0,0-1 0,0 1 0,0-1 0,1 0 0,-1 1 0,0-1 0,0 0 0,1 0 0,-1 0 0,0 0 0,0 0 0,1 0 0,-1 0 0,0 0 0,0-1 0,1 1 0,-1 0 0,0-1 0,0 1 0,0-1 0,3 0 0,34-22 0,-34 21 0,34-27 0,-25 19 0,1 0 0,22-12 0,-20 16 0,-18 7 0,-1 0 0,1 0 0,0 0 0,-1 0 0,1 0 0,0 1 0,0-1 0,0 1 0,0-1 0,0 1 0,0 0 0,1 0 0,-4 4 0,-11 10 0,12-14 0,1 0 0,-1 1 0,1-1 0,0 1 0,0 0 0,0 0 0,0 1 0,-4 6 0,6-9 0,1 1 0,-1 0 0,0-1 0,1 1 0,-1 0 0,1 0 0,0 0 0,-1-1 0,1 1 0,0 0 0,0 0 0,0 0 0,0-1 0,1 1 0,-1 0 0,0 0 0,1 0 0,-1-1 0,1 1 0,0 0 0,0-1 0,-1 1 0,3 2 0,0-1 0,0-1 0,0 1 0,0-1 0,0 0 0,1 0 0,-1 0 0,1-1 0,5 3 0,-2-1 0,3 1 0,-1 0 0,1-1 0,0-1 0,0 0 0,0 0 0,0-1 0,0 0 0,0 0 0,1-1 0,-1-1 0,0 0 0,15-3 0,-6-1 0,-1 0 0,1-1 0,-1 0 0,0-2 0,27-16 0,-26 12 0,0 0 0,33-30 0,-43 34 0,-1-1 0,0 0 0,0 0 0,-1 0 0,0-1 0,0 0 0,5-13 0,-11 21 0,0 0 0,0 0 0,0 0 0,0 0 0,-1 0 0,1 0 0,-1 0 0,1 0 0,-1-1 0,0 1 0,0 0 0,0 0 0,0 0 0,0 0 0,0 0 0,-1 0 0,1-1 0,-1 1 0,1 0 0,-1 0 0,0 0 0,0 0 0,0 0 0,0 1 0,0-1 0,0 0 0,0 0 0,-1 1 0,1-1 0,-1 1 0,1-1 0,-1 1 0,0-1 0,1 1 0,-1 0 0,0 0 0,0 0 0,0 0 0,0 0 0,0 0 0,0 1 0,0-1 0,0 1 0,-3-1 0,3 1 0,0 0 0,-1 0 0,1 0 0,0 1 0,0-1 0,0 0 0,-1 1 0,1 0 0,0 0 0,0-1 0,0 1 0,0 0 0,0 1 0,0-1 0,0 0 0,-2 3 0,-28 25 0,25-22 0,1 1 0,0 0 0,1 0 0,-1 0 0,2 1 0,-1 0 0,1 0 0,1 0 0,0 1 0,0-1 0,1 1 0,0 0 0,0-1 0,1 1 0,1 0 0,-1 0 0,2 0 0,-1 0 0,5 19 0,-4-23 0,1-1 0,-1 1 0,1 0 0,1-1 0,-1 1 0,1-1 0,0 0 0,0 0 0,0 0 0,1 0 0,0-1 0,0 1 0,0-1 0,0 0 0,1 0 0,0 0 0,0-1 0,0 0 0,0 0 0,0 0 0,0 0 0,1-1 0,-1 0 0,1 0 0,0-1 0,0 1 0,0-1 0,-1 0 0,1-1 0,0 0 0,0 0 0,0 0 0,0 0 0,0-1 0,7-2 0,-4 2 199,23-8 518,-31 9-911,0 0 0,0-1 0,0 1 0,0 0 0,0-1 0,0 1 0,0-1 0,0 1 0,0-1 0,-1 1 0,1-1 0,0 0 0,0 1 0,-1-1 0,1 0 0,0 0 0,-1 1 0,1-1 0,-1 0 0,1 0 0,-1 0 0,1 0 0,-1 0-1,1-1 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4:09.7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69 14672,'0'0'1546,"13"-3"-691,251-48 1927,-237 49-2554,154-11 1400,-172 13-1516,1 1-1,-1 0 0,0 0 0,1 1 1,-1 0-1,0 1 0,0-1 0,0 2 1,-1 0-1,12 6 0,-19-10-100,0 1 0,-1 0-1,1-1 1,0 1 0,0 0-1,0 0 1,0 0 0,-1 0-1,1 0 1,0 0 0,-1 0-1,1 0 1,-1 0 0,1 0-1,-1 0 1,0 1 0,1-1-1,-1 0 1,0 0 0,0 0-1,0 0 1,0 2 0,-1 8-2837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4:09.9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15976,'0'0'2551,"84"14"-2463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4:12.3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135 104 8744,'0'0'9873,"-10"5"-9360,-6 3-43,-29 19 0,39-23-249,1 1-1,-1-1 1,1 1 0,0 0-1,0 1 1,1-1 0,-1 1-1,1 0 1,-5 10 0,7-13-145,1-1 0,0 1 0,0 0 0,0-1 1,0 1-1,0 0 0,1 0 0,-1 0 0,1-1 1,0 1-1,0 0 0,0 0 0,0 0 0,0 0 1,0 0-1,1 0 0,0-1 0,-1 1 0,1 0 1,0 0-1,0-1 0,1 1 0,-1-1 0,0 1 1,1-1-1,3 4 0,-2 0-17,1-1-1,1 0 1,-1 0 0,1 0-1,0-1 1,0 1 0,0-1-1,1 0 1,-1-1 0,1 0-1,0 1 1,0-2 0,0 1-1,0-1 1,1 0 0,-1 0-1,0-1 1,1 1 0,0-1-1,-1-1 1,1 0 0,0 0-1,-1 0 1,1 0 0,-1-1-1,1 0 1,-1-1 0,1 1-1,-1-1 1,1-1 0,-1 1-1,0-1 1,0 0 0,-1 0-1,1-1 1,-1 0 0,1 0-1,-1 0 1,5-5 0,-3 1 52,-1 0 1,1 0 0,-1 0-1,-1-1 1,0 1 0,6-12 0,-10 16-56,0 1 1,0 0-1,0 0 1,-1 0-1,1-1 1,-1 1-1,1 0 1,-1-1-1,0 1 1,0 0-1,-1-1 0,1 1 1,-1 0-1,0 0 1,1-1-1,-2 1 1,1 0-1,0 0 1,0 0-1,-1 0 1,0 0-1,-3-4 1,-2-3 170,6 8-176,0-1-1,0 1 1,0 0 0,-1 0 0,1 1 0,-1-1 0,1 0 0,-1 0 0,0 1 0,0-1 0,0 1 0,1-1-1,-1 1 1,-1 0 0,1 0 0,0 0 0,0 0 0,0 0 0,-1 0 0,-3 0 0,1-1 199,5 2-244,0 0 1,0 0 0,-1 0 0,1 0 0,0 0 0,0 0 0,0-1-1,0 1 1,0 0 0,-1 0 0,1 0 0,0 0 0,0 0 0,0 0-1,0 0 1,-1 0 0,1 0 0,0 0 0,0 0 0,0 0 0,-1 0 0,1 0-1,0 0 1,0 0 0,0 0 0,0 0 0,-1 0 0,1 0 0,0 0-1,0 0 1,0 0 0,0 0 0,-1 1 0,1-1 0,0 0 0,0 0 0,0 0-1,0 0 1,0 0 0,-1 0 0,1 1 0,0-1 0,0 0 0,0 0-1,0 0 1,0 0 0,0 0 0,0 1 0,0-1 0,0 0 0,0 0-1,0 0 1,0 1 0,0-1 0,0 0 0,0 0 0,0 0 0,0 2 52,1 0 0,0-1 1,0 1-1,0-1 0,0 1 1,0-1-1,0 1 0,0-1 1,1 0-1,-1 1 0,1-1 1,-1 0-1,0 0 0,1 0 1,0 0-1,2 1 0,32 14 130,-27-14-153,0-1-1,0 0 1,0 0-1,1-1 1,-1 0-1,0 0 1,1-1-1,-1-1 1,0 1-1,0-1 1,0-1-1,10-4 1,-1 0 43,-1-1 0,0-1-1,0-1 1,27-21 0,-8 6-79,-25 19 0,-1-1 0,15-13 0,-23 18 0,0 0 0,0 0 0,0 1 0,0-1 0,0 0 0,0 1 0,1-1 0,-1 1 0,1 0 0,-1-1 0,1 1 0,-1 0 0,1 1 0,0-1 0,-1 0 0,1 1 0,0 0 0,-1-1 0,1 1 0,3 1 0,-5 0 0,0 0 0,0 0 0,0 1 0,0-1 0,-1 0 0,1 1 0,0-1 0,-1 1 0,1-1 0,-1 1 0,1-1 0,-1 1 0,0 0 0,0-1 0,0 1 0,0 1 0,1 1 0,32 253 0,-33-253 0,1 2 0,-1 0 0,1 0 0,0 0 0,1 0 0,0-1 0,-1 1 0,2 0 0,-1-1 0,1 0 0,5 10 0,-7-15 0,0 1 0,-1-1 0,1 1 0,0-1 0,0 1 0,0-1 0,0 1 0,0-1 0,0 0 0,0 1 0,0-1 0,0 0 0,0 0 0,0 0 0,0 0 0,0 0 0,0 0 0,0 0 0,0 0 0,0 0 0,0-1 0,0 1 0,0 0 0,0 0 0,-1-1 0,1 1 0,0-1 0,0 1 0,0-1 0,0 1 0,0-1 0,-1 0 0,1 1 0,0-1 0,-1 0 0,1 0 0,0 1 0,0-3 0,4-2 0,0-1 0,-1 0 0,7-13 0,5-16 0,13-38 0,-17 39 0,27-52 0,-36 82 0,-1 1 0,1 0 0,-1 0 0,1 0 0,0 0 0,0 0 0,1 0 0,-1 1 0,0-1 0,1 1 0,0 0 0,-1 0 0,1 0 0,0 1 0,0-1 0,0 1 0,0 0 0,0 0 0,0 1 0,0-1 0,1 1 0,-1 0 0,0 0 0,0 0 0,0 1 0,0-1 0,5 2 0,11 4 0,0 0 0,-1 1 0,32 17 0,-28-12 0,40 14 0,-54-24 0,0 0 0,0 0 0,-1 0 0,1-1 0,0 0 0,0-1 0,0 0 0,15-2 0,-19 1 0,1 0 0,-1-1 0,0 1 0,0-1 0,-1 0 0,1 0 0,0 0 0,-1-1 0,1 1 0,7-7 0,-10 7 0,0 0 0,0 0 0,0 0 0,-1 0 0,1 0 0,0-1 0,-1 1 0,0-1 0,1 1 0,-1-1 0,0 1 0,-1-1 0,1 0 0,0 1 0,-1-1 0,1 0 0,-1 0 0,0 1 0,0-1 0,0 0 0,0-4 0,-1 5 0,1 0 0,-1 0 0,1 0 0,-1 0 0,0 0 0,0 0 0,0 0 0,0 1 0,0-1 0,0 0 0,0 1 0,-1-1 0,1 1 0,0-1 0,-1 1 0,0-1 0,1 1 0,-1 0 0,0 0 0,1 0 0,-1 0 0,0 0 0,0 0 0,0 1 0,-2-2 0,0 1 0,0 0 0,-1 1 0,1-1 0,0 1 0,0 0 0,0 0 0,0 0 0,0 0 0,-1 1 0,1-1 0,-5 3 0,-1 0 0,1 1 0,0 0 0,0 0 0,1 1 0,0 0 0,-1 1 0,2 0 0,-1 0 0,1 0 0,0 1 0,0 0 0,1 1 0,-1-1 0,2 1 0,-1 1 0,1-1 0,1 1 0,-1 0 0,2 0 0,-1 0 0,1 0 0,0 0 0,1 1 0,0 0 0,1-1 0,0 1 0,0 0 0,1 0 0,0-1 0,1 1 0,0 0 0,1 0 0,0-1 0,0 1 0,1-1 0,6 14 0,-8-20 0,1-1 0,-1 0 0,0 1 0,1-1 0,-1 0 0,1 0 0,0 0 0,0 0 0,0 0 0,0-1 0,0 1 0,0-1 0,1 1 0,-1-1 0,0 0 0,1 0 0,-1 0 0,1 0 0,-1 0 0,1 0 0,-1-1 0,1 1 0,0-1 0,-1 0 0,1 1 0,0-2 0,-1 1 0,1 0 0,0 0 0,-1-1 0,1 1 0,-1-1 0,4-1 0,8-3 0,0 0 0,0-1 0,-1-1 0,19-12 0,-29 18 0,32-21 0,-17 10 0,0 0 0,0 2 0,1 0 0,36-12 0,-51 21 0,0 1 0,-1-1 0,1 1 0,0 0 0,0 0 0,0 0 0,0 0 0,-1 1 0,1 0 0,0-1 0,0 2 0,-1-1 0,1 0 0,-1 1 0,1-1 0,-1 1 0,7 4 0,3 4 0,1 1 0,21 23 0,-6-6 0,-17-17 0,-7-6 0,1 1 0,0-2 0,1 1 0,9 5 0,-14-8 0,0-1 0,0-1 0,0 1 0,1 0 0,-1-1 0,0 1 0,1-1 0,-1 1 0,0-1 0,1 0 0,-1 0 0,0 0 0,1-1 0,-1 1 0,0 0 0,1-1 0,-1 0 0,0 1 0,3-2 0,-2 1 0,-1 0 0,0 0 0,0 0 0,0 0 0,0-1 0,0 1 0,0 0 0,0-1 0,-1 1 0,1-1 0,0 0 0,-1 0 0,0 1 0,1-1 0,-1 0 0,0 0 0,0 0 0,0-1 0,0 1 0,0 0 0,0 0 0,-1 0 0,1-1 0,0-1 0,7-27-3935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4:16.1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134 703 10040,'0'0'11226,"-12"9"-10835,2-1-295,1-2-11,0 0 1,1 1 0,0 0 0,0 1 0,0-1 0,1 2-1,-10 13 1,11-11 140,-1 0 0,2 0 0,-10 24 0,14-32-148,0 1 1,0-1 0,1 0-1,-1 1 1,1-1 0,-1 0-1,1 1 1,0-1-1,0 1 1,0-1 0,1 0-1,0 1 1,-1-1 0,1 0-1,0 1 1,0-1-1,1 0 1,-1 0 0,1 0-1,2 4 1,-3-6-34,1 1 1,0-1-1,0 1 0,-1-1 0,1 0 1,0 1-1,1-1 0,-1 0 1,0 0-1,0-1 0,0 1 1,0 0-1,1-1 0,-1 1 1,0-1-1,1 0 0,-1 0 0,0 0 1,1 0-1,-1 0 0,4-1 1,3 0 44,-1-1 0,0 0 0,0-1 1,13-5-1,-6 1 35,-2 0 1,1-2 0,-1 1-1,0-1 1,-1-1 0,0-1-1,0 1 1,-1-2-1,-1 0 1,0 0 0,-1-1-1,0 0 1,9-18-1,10-6 1065,-15 83 220,-10-36-1363,1-1-1,-1 1 0,1-1 0,1 1 0,0-1 0,0-1 0,1 1 1,7 8-1,-10-14-23,-1 0 0,1-1 1,0 1-1,0 0 1,0-1-1,0 0 0,0 0 1,1 0-1,-1 0 1,0 0-1,1-1 0,0 1 1,-1-1-1,1 0 0,0 0 1,0-1-1,-1 1 1,1-1-1,0 0 0,0 0 1,0 0-1,0 0 1,-1 0-1,8-3 0,-5 1 16,-1 0-1,1 0 0,0-1 1,-1 0-1,0-1 0,0 1 1,0-1-1,0 0 0,0 0 1,-1 0-1,1-1 1,-1 1-1,0-1 0,-1 0 1,1-1-1,-1 1 0,0 0 1,-1-1-1,1 0 0,-1 0 1,0 1-1,0-1 0,-1 0 1,2-12-1,-3 14-38,-1-1 0,1 1 0,-1-1 0,0 1 0,0-1 0,0 1 0,0-1 0,-1 1 0,0 0 0,0 0 0,0 0 0,0 0 0,-1 0 0,-4-5 0,7 8 0,-1 1 0,1 0 0,0 0 0,0 0 0,-1-1 0,1 1 0,0 0 0,0 0 0,-1-1 0,1 1 0,0 0 0,0-1 0,0 1 0,0 0 0,0-1 0,-1 1 0,1 0 0,0-1 0,0 1 0,0 0 0,0-1 0,0 1 0,0 0 0,0-1 0,0 1 0,0 0 0,0-1 0,0 1 0,0 0 0,0-1 0,1 1 0,-1-1 0,11-5 0,18 2 0,-1 3 0,-17 0 0,0 1 0,0 0 0,19 2 0,-24 0 0,-6-2 0,0 0 0,0 0 0,1 0 0,-1 0 0,0 0 0,1 1 0,-1-1 0,0 0 0,1 0 0,-1 0 0,0 0 0,1 0 0,-1 0 0,0-1 0,1 1 0,-1 0 0,0 0 0,1 0 0,-1 0 0,0 0 0,0 0 0,1-1 0,-1 1 0,0 0 0,1 0 0,-1 0 0,0-1 0,0 1 0,0 0 0,1 0 0,-1-1 0,0 1 0,0 0 0,0 0 0,1-1 0,3-4 0,24-24 0,-2-1 0,-1-1 0,-1-1 0,-2-1 0,-1-1 0,-2-2 0,-1 1 0,-2-2 0,14-46 0,25-123 0,-53 195 0,0-1 0,1 0 0,1 0 0,5-12 0,-6 22 0,-3 9 0,-2 18 0,1-18 0,-49 496 0,45-317 0,5-124 0,4-12 0,-4-50 0,0 0 0,0 0 0,0 1 0,0-1 0,0 0 0,0 0 0,0 1 0,0-1 0,0 0 0,0 0 0,0 1 0,0-1 0,0 0 0,0 0 0,0 1 0,0-1 0,0 0 0,0 0 0,0 0 0,0 1 0,1-1 0,-1 0 0,0 0 0,0 1 0,0-1 0,0 0 0,0 0 0,1 0 0,-1 0 0,0 1 0,0-1 0,0 0 0,1 0 0,-1 0 0,4-5 0,-1-5 0,0-1 0,1 1 0,0 0 0,9-13 0,-2 0 0,2-3 0,22-36 0,-31 55 0,1 0 0,1 0 0,-1 1 0,1-1 0,0 1 0,0 1 0,1-1 0,0 1 0,12-7 0,-18 11 0,1 0 0,0 0 0,1 0 0,-1 0 0,0 1 0,0-1 0,0 1 0,0-1 0,1 1 0,-1 0 0,0 0 0,0 0 0,0 0 0,1 0 0,-1 0 0,0 1 0,0-1 0,0 1 0,1-1 0,-1 1 0,0 0 0,0 0 0,0 0 0,0 0 0,0 0 0,-1 0 0,1 1 0,0-1 0,0 1 0,-1-1 0,1 1 0,-1 0 0,0-1 0,2 3 0,5 18 0,-1 0 0,5 31 0,3 7 0,-12-51 0,-3-5 0,1 0 0,1 0 0,-1-1 0,1 1 0,-1 0 0,1-1 0,3 6 0,-4-8 0,0 0 0,0-1 0,0 1 0,0 0 0,0-1 0,0 1 0,0 0 0,0-1 0,0 1 0,0-1 0,0 0 0,1 1 0,-1-1 0,0 0 0,0 0 0,0 0 0,1 1 0,-1-1 0,0-1 0,0 1 0,1 0 0,-1 0 0,0 0 0,0-1 0,0 1 0,1 0 0,-1-1 0,0 1 0,2-2 0,3-1 0,1-1 0,-1 0 0,0 0 0,0 0 0,0-1 0,0 0 0,-1 0 0,0 0 0,0-1 0,6-9 0,1-4 0,0 0 0,9-23 0,-12 24 0,18-26 0,-27 48 0,0-1 0,0 0 0,0 0 0,1 1 0,-1-1 0,1 0 0,0 0 0,0 0 0,0 0 0,0 0 0,3 5 0,1 5 0,0 5 0,-2-7 0,1 1 0,0-1 0,0 0 0,11 19 0,-13-28 0,0 1 0,-1-1 0,1 0 0,0 1 0,0-1 0,0 0 0,0 0 0,1-1 0,-1 1 0,1 0 0,-1-1 0,1 1 0,-1-1 0,1 0 0,0 0 0,0 0 0,-1 0 0,1 0 0,0-1 0,0 1 0,0-1 0,0 0 0,0 0 0,0 0 0,3-1 0,10 0 0,-1-2 0,0 0 0,0 0 0,0-2 0,26-11 0,14-9 0,-35 17 0,0-1 0,0-1 0,23-16 0,-42 24 0,1 1 0,0 0 0,-1 0 0,1 0 0,0 0 0,-1 0 0,1 0 0,0 0 0,0 1 0,0-1 0,0 0 0,0 1 0,0 0 0,3-1 0,2 0 0,-17 6 0,-7 3 0,1 1 0,0 1 0,1 0 0,0 1 0,0 1 0,1 1 0,1 0 0,-13 16 0,24-27 0,0 0 0,0 1 0,1-1 0,-1 1 0,1-1 0,0 1 0,0 0 0,0-1 0,0 1 0,0 0 0,0 0 0,0 5 0,1-7 0,0 1 0,1 0 0,-1-1 0,0 1 0,0-1 0,1 1 0,-1-1 0,1 1 0,0-1 0,-1 1 0,1-1 0,0 1 0,0-1 0,0 0 0,0 1 0,0-1 0,2 1 0,1 2 0,0-1 0,1-1 0,0 1 0,-1-1 0,1 0 0,0 0 0,0 0 0,0 0 0,0-1 0,1 0 0,-1 0 0,6 0 0,1 0 0,0-1 0,0 0 0,-1-1 0,1-1 0,0 1 0,0-2 0,-1 0 0,1 0 0,-1-1 0,0 0 0,0-1 0,0 0 0,-1-1 0,0 0 0,0-1 0,0 0 0,-1-1 0,0 1 0,9-12 0,9-11 0,-1-2 0,-1 0 0,-2-2 0,-2-1 0,0-1 0,-3 0 0,-1-1 0,-2-1 0,-1-1 0,-2 0 0,-2-1 0,9-73 0,-15 85 0,11-145 0,-18 132 0,3 39 0,0-1 0,0 1 0,-1 0 0,1 0 0,-1 0 0,0 0 0,1 0 0,-1-1 0,0 1 0,0 0 0,-1 1 0,1-1 0,0 0 0,0 0 0,-3-1 0,4 3 0,-1 0 0,1 0 0,-1 0 0,1 0 0,-1 0 0,1 0 0,0 1 0,-1-1 0,1 0 0,-1 0 0,1 1 0,-1-1 0,1 0 0,0 0 0,-1 1 0,1-1 0,-1 1 0,1-1 0,0 0 0,0 1 0,-1-1 0,1 1 0,0-1 0,0 0 0,-1 1 0,-7 13 0,-3 17 0,1 1 0,1 0 0,-5 43 0,8-43 0,-12 84 0,-5 193 0,21-267 0,0-27 0,2 1 0,-1-1 0,2 0 0,3 21 0,-4-36 0,1 0 0,-1 0 0,0 1 0,0-1 0,1 0 0,-1 0 0,0 1 0,1-1 0,-1 0 0,1 0 0,-1 0 0,0 0 0,1 0 0,-1 0 0,1 0 0,-1 1 0,0-1 0,1 0 0,-1 0 0,1 0 0,-1-1 0,0 1 0,1 0 0,-1 0 0,0 0 0,1 0 0,-1 0 0,1 0 0,-1 0 0,0-1 0,1 1 0,-1 0 0,0 0 0,1-1 0,-1 1 0,0 0 0,0 0 0,1-1 0,-1 0 0,20-12 0,-19 12 0,34-32 0,-25 23 0,1 0 0,13-9 0,-20 16 0,5-4 0,0 1 0,0 0 0,0 1 0,1 0 0,19-7 0,-26 11 0,-1 1 0,1-1 0,0 1 0,-1 0 0,1 0 0,0 0 0,-1 0 0,1 0 0,0 1 0,-1-1 0,1 1 0,0-1 0,-1 1 0,1 0 0,-1 0 0,1 0 0,-1 1 0,0-1 0,1 1 0,-1-1 0,0 1 0,0-1 0,0 1 0,0 0 0,0 0 0,-1 0 0,1 0 0,-1 1 0,3 3 0,71 97 0,-72-97 0,1-1 0,1 1 0,-1-1 0,1 0 0,0 0 0,0-1 0,0 0 0,0 0 0,1 0 0,0 0 0,0-1 0,0 0 0,0 0 0,12 3 0,-18-6 0,0 0 0,1 1 0,-1-1 0,1 0 0,-1 0 0,1 0 0,-1 0 0,1 0 0,-1 0 0,1 0 0,-1 0 0,1 0 0,-1-1 0,1 1 0,-1 0 0,1 0 0,-1 0 0,0 0 0,1-1 0,-1 1 0,1 0 0,-1 0 0,0-1 0,1 1 0,-1 0 0,0-1 0,1 1 0,-1-1 0,0 1 0,1-1 0,-9-3 0,-5-5-3935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5:0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5520,'0'0'7097,"11"-9"-6910,5-3-122,-5 4 28,-1 0 0,17-17 0,-11 7 147,20-20 229,-34 37-439,0-1 1,0 1-1,0-1 1,0 1 0,0 0-1,0 0 1,0-1-1,1 2 1,-1-1 0,0 0-1,1 0 1,-1 1 0,1-1-1,-1 1 1,0 0-1,1 0 1,2 0 0,-2 1-11,-1 0 0,1 0-1,-1 0 1,0 1 0,1-1 0,-1 1 0,0-1 0,0 1 0,0 0 0,0 0 0,0 0 0,0 0 0,0 0 0,-1 0 0,1 0 0,-1 1 0,1-1 0,-1 1 0,0-1 0,0 1 0,0-1 0,-1 1 0,1 0 0,0 2 0,2 10 35,0 0 0,1 27 0,-4-13 44,-1-1 0,-1 1 0,-2-1 0,-1 0 1,-1 0-1,-17 47 0,9-49 88,12-22-136,0-1 0,0 0 0,0 1 0,0-1 0,1 1 0,0-1-1,-1 1 1,1 0 0,-1 6 0,-10 26 861,11-25-619,-1-13-10,0-23-74,5-3-142,2 1-1,1 0 0,1 0 1,14-36-1,-7 20 33,-2 13-1,1 0 0,2 0 0,0 1 1,39-52-1,-51 77-67,0 0-1,1 0 1,0 0 0,0 0 0,0 1 0,0 0 0,6-4-1,-9 6-18,0 0 0,1 0-1,-1 1 1,0-1 0,0 0-1,0 1 1,1-1 0,-1 1-1,0 0 1,1-1 0,-1 1-1,0 0 1,1 0 0,-1 0 0,0 0-1,1 0 1,-1 0 0,0 0-1,1 0 1,-1 1 0,0-1-1,1 0 1,-1 1 0,0-1-1,0 1 1,1 0 0,-1-1-1,0 1 1,0 0 0,0 0-1,0-1 1,2 3 0,1 3 10,0 1 1,0 0-1,0 0 1,-1 0-1,0 1 0,-1-1 1,1 1-1,-1-1 1,-1 1-1,1 0 1,-1 0-1,-1 14 0,0 3 22,-1 0 0,-8 44-1,3-45 22,-1-1 1,-2 0-1,-11 25 0,12-29 41,1-7 79,5-18 41,8-26-28,8-13-81,38-81-1,-40 104-84,1 0 0,1 0 0,0 1 0,2 1 0,22-23-1,-37 42-32,0-1-1,0 1 0,0 0 0,0 0 0,0 0 0,1 0 1,-1 0-1,0 0 0,0 0 0,1 0 0,-1 1 1,1-1-1,-1 1 0,0-1 0,1 1 0,-1-1 1,1 1-1,-1 0 0,1-1 0,0 1 0,-1 0 0,1 0 1,-1 0-1,1 0 0,-1 1 0,1-1 0,-1 0 1,1 1-1,-1-1 0,1 1 0,-1-1 0,1 1 1,-1 0-1,0-1 0,1 1 0,-1 0 0,0 0 0,0 0 1,0 0-1,0 0 0,2 2 0,1 2-2,0 1-1,-1-1 0,1 1 0,-1 0 1,-1 0-1,1 0 0,-1 0 0,3 10 1,-1 7 18,-1 1 1,-1 0 0,-1 0 0,-4 44 0,0 4 20,-1-43-27,3-24 2,0 0 1,0 0 0,1 0-1,-1 0 1,1 0 0,0-1 0,1 1-1,0 7 1,0-11-7,-1 0 0,1 0 0,0 0 0,-1 0 0,1 0 0,0-1 0,0 1 0,-1 0 0,1-1 0,0 1 0,0 0 0,0-1 0,0 1-1,0-1 1,0 1 0,0-1 0,0 0 0,0 1 0,0-1 0,0 0 0,0 0 0,0 0 0,0 0 0,0 0 0,0 0 0,0 0 0,1 0 0,-1 0 0,2-1 0,37-9 150,-33 8-130,-2 0-10,0 0 0,0 0 0,0-1 0,0 0 0,0 0 0,-1 0 0,1 0 0,5-6 0,31-36-10,-19 19 18,-15 18-3,0-1-1,0 0 0,-1 0 0,-1-1 1,10-19-1,14-56 161,-9 24-40,-11 37-85,-8 18-37,1-1-1,0 1 1,1 0 0,0 0 0,0 0-1,5-7 1,2 3-23,-7 12-30,-4 10-3,-9 59-68,5-37 74,-13 57-1,15-81 27,0 0 1,1 0-1,1 1 0,-1-1 0,2 1 0,-1-1 0,2 1 0,-1-1 1,1 0-1,1 1 0,0-1 0,0 0 0,1 0 0,0 0 0,1 0 1,0 0-1,1-1 0,0 0 0,0 0 0,11 14 0,-12-18 8,0 1 0,0-1-1,0 0 1,1 0 0,0-1-1,10 8 1,-13-10 3,0-1-1,1 0 1,-1 0 0,1 0-1,-1-1 1,1 1-1,0-1 1,-1 1 0,1-1-1,0 0 1,-1 0 0,1 0-1,0 0 1,-1 0 0,1-1-1,0 1 1,-1-1 0,1 0-1,-1 0 1,4-1 0,8-4 20,-1-1 0,1 0 0,-1-1 0,0 0 1,-1-1-1,0-1 0,0 0 0,-1 0 0,0-1 1,-1 0-1,-1-1 0,1 0 0,13-26 0,-9 15 2,50-88 200,-59 102-197,0 1 0,1 1-1,0-1 1,0 1 0,0 0-1,1 0 1,15-11 0,2-2 12,-22 18-40,0 0-1,0 0 1,0 0 0,0 1-1,0-1 1,0 1 0,1 0-1,-1 0 1,1-1 0,-1 1-1,1 1 1,-1-1 0,1 0-1,-1 1 1,1-1 0,0 1-1,3 0 1,-4 0 0,0 1 0,1-1-1,-1 1 1,0 0 0,0-1 0,0 1 0,0 0-1,1 0 1,-1 1 0,0-1 0,-1 0 0,1 1-1,0-1 1,0 1 0,-1 0 0,2 1 0,1 3 0,0 0 0,0-1 0,-1 2 0,0-1 1,0 0-1,0 1 0,-1-1 0,0 1 0,0-1 1,-1 1-1,0 0 0,0 7 0,-2 21 62,-1-1-1,-2 0 1,-15 62-1,16-86-58,0 12 23,5-19 5,2-15 15,10-28 42,29-56 0,-22 51-41,-10 23 0,0 2 0,2-1 0,0 1 0,29-32 0,-41 51-43,-1 0 0,1 0 0,0 1 0,-1-1 1,1 0-1,0 0 0,0 1 0,0-1 0,0 0 1,0 1-1,-1-1 0,1 1 0,0-1 1,0 1-1,0 0 0,0-1 0,1 1 0,-1 0 1,0 0-1,0 0 0,0 0 0,0-1 0,0 2 1,2-1-1,-2 0 1,0 1-1,1 0 1,-1 0 0,0-1 0,0 1 0,0 0-1,0 0 1,0 0 0,0 0 0,0 0-1,0 0 1,0 1 0,0-1 0,0 0 0,0 3-1,3 3 6,-1 0-1,-1 1 1,1 0-1,-1 0 0,1 11 1,-2 1-2,0 0 0,-2 0-1,-2 20 1,-2 29-3,5-56-6,1 0 0,1 1 0,-1-1 0,2 0 0,0-1 0,5 14 0,-8-25 0,1 0 0,-1 0 0,0 0 0,1 0 0,-1 0 0,1 0 0,-1 0 0,1 0 0,0-1 0,-1 1 0,1 0 0,0 0 0,-1-1 0,1 1-1,0 0 1,0-1 0,0 1 0,0-1 0,0 1 0,0-1 0,-1 1 0,1-1 0,0 0 0,0 0 0,0 1 0,0-1 0,1 0 0,-1 0 0,0 0 0,0 0 0,0 0 0,0 0 0,0 0 0,0 0-1,0-1 1,0 1 0,0 0 0,0-1 0,0 1 0,0 0 0,-1-1 0,3 0 0,3-3 9,-1 1 1,1-1-1,-1 0 0,0 0 0,7-7 1,-10 9-7,16-16 30,29-36 0,-42 46-24,0 0-1,0 0 0,-1 0 0,0 0 1,0-1-1,-1 1 0,0-1 0,2-16 1,22-152 189,-24 167-153,-3 9-41,0 0 0,1 0 0,-1 0 0,0 0 0,0 0 0,0 0 0,0 0 0,0 0 0,0 0 0,0 0 0,0 0-1,0 0 1,0 0 0,0 0 0,-1 1 0,1-3 0,-2-18 107,3 16-68,-1 16-79,-3 67 17,1-37 8,5 56-1,-1-49 12,-2-31 0,1 0 0,5 23 0,-5-35 0,1 0 0,-1-1 0,2 1 0,4 8 0,-5-10 0,0 1 0,0-1 0,-1 1 0,1 0 0,-1-1 0,1 1 0,-1 4 0,0-6 0,-1-1 0,1 1-1,0-1 1,-1 1 0,1-1-1,0 1 1,0-1 0,0 0-1,0 1 1,0-1 0,0 0 0,0 0-1,0 0 1,0 1 0,1-1-1,-1-1 1,0 1 0,1 0-1,-1 0 1,1 0 0,-1-1-1,1 1 1,-1-1 0,1 1 0,-1-1-1,4 1 1,-1 0-3,1-1 1,-1 1-1,1-1 1,-1 0-1,1 0 1,-1 0 0,1-1-1,6-1 1,-1-2-2,-1 0 1,0-1 0,-1 0-1,1 0 1,-1-1 0,0 0-1,-1-1 1,1 0 0,-1 0-1,-1 0 1,9-11 0,16-12 30,-24 24-21,-1 1 0,1-1-1,-1 0 1,8-12 0,-5 4 6,-1-1 1,0 0 0,-1 0-1,-1-1 1,5-16 0,-2-3 24,5-44 0,1-4-37,-14 80 0,-1 0 0,1 0 0,0 0 0,0 0 0,0 0 0,0 0 0,1 0 0,1-3 0,-2 6 0,-1 1 0,1 0 0,-1-1 0,0 1 0,0 0 0,1-1 0,-1 1 0,0 0 0,0-1 0,0 1 0,0 0 0,0-1 0,0 1 0,0 0 0,0 0 0,0-1 0,0 1 0,0 0 0,0-1 0,-1 2 0,1-1 0,0-1 0,0 1 0,-1 0 0,1 0 0,0 0 0,0-1 0,0 1 0,0 0 0,0 0 0,0 0 0,0 0 0,0-1 0,1 1 0,-1 0 0,0 0 0,0 0 0,1-1 0,-1 1 0,0 0 0,1 0 0,-1-1 0,1 1 0,-1 0 0,1-1 0,1 2 0,2 2 0,0 0 0,0 1 0,0 0 0,-1 0 0,0 0 0,1 0 0,-2 0 0,1 0 0,-1 1 0,1-1 0,0 8 0,15 27 0,-14-30-5,-1 0 1,1 1-1,-2-1 0,1 1 0,-1 0 0,-1 0 1,0 11-1,3 13-11,-3-28 5,2 5 1,-2 0 0,1 0-1,-1 0 1,-1 0 0,-2 17 0,1-20 8,1 1 0,0-1 0,2 18 0,0 4 0,0-10 32,0 3 19,-4-9 78,6-37-37,1-13-6,1 0-1,22-66 1,-10 53-5,21-50 99,-39 98-177,0-1 0,1 0 0,-1 0 0,0 0 0,0 1 0,1-1 0,-1 0 0,1 0 0,-1 1 0,1-1 0,-1 0 0,1 0 0,-1 1 0,1-1 0,-1 1 0,1-1 0,0 1 0,-1-1 0,1 1 0,0-1 0,0 1 0,-1-1 0,1 1 0,0 0 0,0 0 0,1-1 0,-1 2 0,0 0 1,1 0-1,-1 1 0,0-1 0,0 0 0,0 0 1,0 1-1,0-1 0,0 1 0,0-1 1,0 1-1,0-1 0,0 3 0,3 5-1,-1 1 0,0-1 0,-1 1 0,0 0 0,0 0 0,-1 0 0,0 0 0,-1 12 0,2 24 0,-1-26 21,-1 0 0,-4 38 0,-1 11 22,4-61-27,1-8-15,0 1 0,0-1 1,-1 0-1,1 1 0,0-1 0,0 1 0,0-1 1,0 1-1,0-1 0,0 1 0,0-1 0,0 1 1,0-1-1,0 1 0,0-1 0,0 1 0,0-1 1,0 1-1,0-1 0,0 0 0,1 1 0,-1-1 1,0 1-1,0-1 0,1 1 0,-1-1 0,0 0 1,0 1-1,1-1 0,-1 0 0,0 1 0,1-1 1,-1 0-1,1 1 0,-1-1 0,0 0 0,1 0 1,-1 0-1,1 1 0,-1-1 0,1 0 0,-1 0 1,1 0-1,24-17 143,-15 6-94,-10 10-47,1 0 0,-1 1-1,1-1 1,-1 0-1,1 1 1,-1-1 0,1 1-1,-1-1 1,1 1-1,0-1 1,-1 1 0,1-1-1,0 1 1,-1-1-1,1 1 1,0 0 0,0-1-1,0-1 4,-1 1 1,0-1-1,0 0 0,0 0 0,0 1 1,0-1-1,-1 0 0,1 1 0,0-1 0,-1 0 1,-1-2-1,2 3 7,-1-8-1,0 0-1,-1 1 1,0 0 0,0-1-1,-1 1 1,-6-11 0,-7-29 33,12 27-24,0-1 0,2 0 0,1-1 0,1 1 0,0 0-1,2 0 1,0 0 0,2 0 0,12-40 0,-15 59-20,1 0 0,-1 0 0,1 0 0,0 0 0,0 0 0,1 1 0,-1-1 0,0 1 0,1-1 0,0 1 0,-1 0 0,1 0 0,0 0 0,0 0 0,0 1 0,0-1 0,0 1 0,1 0 0,3-1 0,-4 0-8,1 1 1,0-1-1,0 1 0,0 0 1,0 1-1,0-1 0,0 1 0,0 0 1,0 0-1,0 0 0,0 0 1,0 1-1,0-1 0,0 1 1,0 0-1,0 0 0,0 1 0,-1-1 1,1 1-1,0 0 0,-1 0 1,0 0-1,1 0 0,-1 1 0,0-1 1,0 1-1,0 0 0,0 0 1,2 4-1,1 1-2,-1 1 0,0-1-1,-1 1 1,0 1 0,0-1 0,-1 1 0,2 10 0,4 11 2,-5-19 27,-1 1 0,0 0 1,-1 0-1,2 23 0,-4-26-10,1 0 0,1-1 0,3 14 0,-2-10-4,0 24 76,-1-33-74,0 0 0,0 1-1,0-1 1,1 0-1,-1 0 1,5 4 0,2 5 45,-8-13-52,-1 1-1,0-1 1,1 1 0,-1-1-1,0 1 1,1-1 0,-1 0 0,1 1-1,-1-1 1,0 0 0,1 1-1,-1-1 1,1 0 0,-1 0 0,1 1-1,-1-1 1,1 0 0,0 0-1,-1 0 1,1 0 0,-1 0-1,1 0 1,-1 0 0,1 0 0,-1 0-1,1 0 1,0 0 0,-1 0-1,1 0 1,-1 0 0,1 0 0,-1 0-1,1-1 1,-1 1 0,1 0-1,-1 0 1,1-1 0,-1 1 0,1 0-1,-1-1 1,1 1 0,0-1-1,8-4 15,-5 2-6,1 0-1,-1 0 1,0 0-1,0 0 1,0-1 0,-1 0-1,1 0 1,-1 0-1,0 0 1,6-9-1,22-49 103,-31 61-109,10-19 15,-1 0 0,-1-1 0,-2 0 1,0-1-1,-1 1 0,0-1 0,-2 0 0,0-25 1,0 33 43,-3 14-59,0-1 1,0 1-1,1-1 1,-1 1-1,0-1 0,0 1 1,0-1-1,0 0 1,0 1-1,0-1 0,0 1 1,0-1-1,0 1 0,0-1 1,0 1-1,0-1 1,0 1-1,-1-1 0,1 0 1,-1-3 6,2 43-29,1 0 0,3-1 0,0 0 0,3 0 0,14 43 0,-16-66 16,1-1 0,0 0 0,15 20 0,-21-32 4,0-1 0,0 1 0,0-1 0,0 0 0,0 1 0,0-1 0,1 0 0,-1 0 0,0 1 0,1-1 0,-1 0 0,1-1 0,-1 1 0,1 0 0,0 0 0,-1-1 0,1 1 0,0-1 0,-1 1 0,1-1 0,3 1 0,-2-2 0,-1 1 0,1 0 0,0-1 0,-1 0 0,1 0 0,0 0 0,-1 0 0,1 0 0,-1 0 0,0-1 0,1 1 0,3-4 0,2-2 0,0-1 0,-1 0 0,0 0 0,0-1 0,-1 0 0,6-10 0,-5 5 5,0 0 0,-2 0 0,1 0 0,5-30 0,4-60 40,-5 27-24,-7 57 1,2-30 1,-5 48-28,1 1 0,-1 0 1,0-1-1,1 1 0,-1 0 0,1-1 0,-1 1 0,1 0 0,0 0 1,-1 0-1,1-1 0,0 1 0,1-1 0,2 1-42,-4 12 26,-3 3 21,2 1 0,0 0 0,0-1 0,2 1 0,3 26 0,0 22 0,-3-45 0,-1 1 0,2 0 0,1-1 0,0 1 0,1-1 0,1 0 0,1 0 0,0 0 0,2-1 0,15 28 0,-2-19 0,-21-25 0,1-1 0,0 1 0,0 0 0,0 0 0,0-1 0,0 1 0,0-1 0,0 1 0,0-1 0,0 1 0,0-1 0,0 1 0,0-1 0,0 0 0,0 0 0,0 0 0,0 0 0,0 0 0,0 0 0,1 0 0,-1 0 0,0 0 0,0 0 0,0 0 0,2-1 0,19-8 6,-17 8-4,-1-1 0,1 0 1,0 0-1,-1 0 1,0 0-1,1-1 0,-1 1 1,0-1-1,0 0 0,0-1 1,-1 1-1,1-1 0,5-7 1,16-37 10,-2 5 22,4-8-16,-22 40-14,1-1 0,0 1 0,0 1 0,1-1 0,15-15 0,-9 10-5,-12 14 0,0 1 0,-1 0 0,1 0 0,0-1 0,0 1 0,0 0 0,0 0 0,0 0 0,0 0 0,0 0 0,0 0 0,0 1 0,1-1 0,-1 0 0,0 0 0,0 1 0,1-1 0,-1 1 0,1-1 0,-1 1 0,0 0 0,1-1 0,-1 1 0,1 0 0,-1 0 0,1 0 0,-1 0 0,0 0 0,1 0 0,-1 1 0,1-1 0,-1 0 0,1 1 0,-1-1 0,0 1 0,1-1 0,-1 1 0,2 1 0,0 0 0,0 0 0,-1 0 0,1 0 0,0 1 0,-1-1 0,1 1 0,-1-1 0,0 1 0,0 0 0,0 0 0,0 0 0,-1 0 0,1 0 0,1 7 0,14 48 0,-12-27-32,2 37 0,-3-27 7,-3-26 30,-1-15 20,3-33 90,4 8-91,1 0 0,0 1 0,2 0 0,1 0 0,1 1 0,1 1 0,20-27 0,-32 48-23,0 0 1,-1-1-1,1 1 0,0 0 1,0 0-1,0 0 0,0 0 0,1 0 1,-1 1-1,0-1 0,0 0 0,0 0 1,1 1-1,-1-1 0,0 1 1,1-1-1,-1 1 0,1-1 0,-1 1 1,0 0-1,1 0 0,-1 0 0,1 0 1,-1 0-1,3 0 0,-3 1 0,1 0-1,-1 0 0,0-1 1,1 1-1,-1 0 0,0 1 0,1-1 1,-1 0-1,0 0 0,0 1 1,0-1-1,0 0 0,0 1 1,-1-1-1,1 1 0,0-1 1,-1 1-1,1-1 0,-1 1 1,1 0-1,-1 1 0,6 27 0,3 53 0,-3-22 0,-5-52 1,-1-7-1,0-1 0,0 1 0,0-1 0,0 1 0,0-1 0,1 1 0,-1-1 1,1 1-1,-1-1 0,1 1 0,-1-1 0,2 2 0,-1-3 2,0 0 0,0 0 1,-1-1-1,1 1 0,0 0 0,0 0 0,0 0 0,0-1 0,0 1 1,0-1-1,-1 1 0,1 0 0,0-1 0,0 1 0,-1-1 0,1 0 1,0 1-1,-1-1 0,1 0 0,0 1 0,-1-1 0,1 0 0,0-1 0,17-20 11,-1 0 0,0-2 0,-2 0 0,15-32 0,-18 35-4,5-11-6,-5 8 25,1 0 0,1 2 0,0-1 1,35-37-1,-49 60-28,0 0 0,0 0 0,0 0 0,0 0 0,1 0 1,-1 0-1,0 0 0,0 0 0,0 0 0,0 0 0,0 0 0,0 0 0,1 0 0,-1 0 1,0 0-1,0 0 0,0 0 0,0 0 0,0 0 0,0 0 0,1 0 0,-1 0 0,0 0 1,0 0-1,0 0 0,0 0 0,0 0 0,0 0 0,0 0 0,0 1 0,0-1 1,1 0-1,-1 0 0,0 0 0,0 0 0,0 0 0,0 0 0,0 0 0,0 1 0,0-1 1,0 0-1,0 0 0,0 0 0,0 0 0,0 0 0,0 0 0,0 1 0,0-1 0,0 0 1,0 0-1,0 0 0,0 0 0,2 15 5,0 16 1,-1-10 11,0-1 0,1 1-1,1 0 1,1 0 0,11 33-1,-12-45-7,1 1 0,0-1 0,0 0-1,1 0 1,0-1 0,1 1 0,0-1-1,0 0 1,1 0 0,-1-1 0,2 0-1,-1-1 1,17 12 0,-21-16 4,1-1 0,-1 0 0,1 0 0,-1 0 0,1 0 0,0 0 0,-1-1 0,1 0 0,0 0 1,0 0-1,-1 0 0,6-1 0,45-10 239,-49 9-224,-2 1 2,1 0-1,-1-1 0,1 1 0,-1-1 0,0 0 0,6-4 0,8-5 81,-17 10-119,1 1 0,-1 0 0,1-1 0,0 1 0,-1-1 0,1 1 0,-1-1 0,1 1 0,-1-1 0,0 0 0,1 1 0,-1-1 0,1 1 0,-1-1 0,0 0 0,0 0 1,1 1-1,-1-1 0,0 0 0,0 1 0,0-1 0,0 0 0,0 1 0,0-1 0,0 0 0,0 0 0,0 1 0,0-1 0,0 0 0,-1 0 0,1 1 0,0-1 0,0 0 0,-1 1 0,1-2 0,-5-6-3803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4:16.3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 19295,'0'0'1904,"86"-4"-1256,-41 4-328,-3 0 8,-12 4-464,-6-2 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4:19.0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1 658 9040,'0'0'8041,"10"0"-7504,73 0 1118,-77 0-1521,0 0 0,0-1 0,0 0 0,0 0 0,0 0 1,-1-1-1,1 0 0,0 0 0,-1 0 0,1-1 0,-1 0 0,0 0 1,0 0-1,0 0 0,7-8 0,5-5 333,0-1 1,23-32-1,-18 21 41,-5 7 80,-1-1 1,-2-1 0,0 0 0,14-33 0,-17 28 1116,-11 27-1679,0 1 0,-1 0 0,1 0 0,0 0 0,0 0-1,0 0 1,0 0 0,-1 0 0,1 0 0,0 0 0,0 0 0,0 0 0,0 0 0,-1 0 0,1 0 0,0 0 0,0 0 0,0 0 0,0 0 0,0 0 0,-1 0 0,1 0-1,0 0 1,0 0 0,0 0 0,0 0 0,0 1 0,-1-1 0,1 0 0,0 0 0,0 0 0,0 0 0,0 0 0,0 0 0,0 0 0,0 1 0,-1-1 0,1 0 0,0 0 0,0 0-1,0 0 1,0 1 0,0-1 0,0 0 0,0 0 0,0 0 0,0 0 0,0 0 0,0 1 0,0-1 0,-7 9 312,0 2-188,0 0 0,1 0-1,0 1 1,1 0 0,0 0-1,1 0 1,1 0 0,0 1 0,-2 12-1,4-22-125,1-1-1,-1 0 0,1 1 1,0-1-1,0 1 0,0-1 1,0 1-1,0-1 0,0 1 0,1-1 1,-1 0-1,1 1 0,0-1 1,0 0-1,0 1 0,0-1 1,0 0-1,0 0 0,0 0 1,1 0-1,-1 0 0,1 0 0,0 0 1,-1 0-1,1-1 0,0 1 1,0-1-1,0 1 0,0-1 1,0 0-1,0 0 0,1 1 0,-1-2 1,0 1-1,1 0 0,2 0 1,0 0 18,0 0 0,-1-1 0,1 0 1,0 0-1,0 0 0,0-1 0,0 0 1,0 0-1,-1 0 0,1 0 0,0-1 1,-1 1-1,1-1 0,-1 0 0,0-1 1,0 1-1,6-5 0,10-8-42,0 1 0,1 1 0,37-17 0,-57 29 0,0 0 0,1 1 0,0-1 0,-1 1 0,1-1 0,-1 1 0,1-1 0,0 1 0,-1 0 0,1 0 0,-1 0 0,1 0 0,0 0 0,-1 0 0,1 0 0,0 0 0,-1 1 0,1-1 0,0 1 0,-1-1 0,1 1 0,-1-1 0,1 1 0,-1 0 0,0 0 0,1 0 0,-1 0 0,0 0 0,1 0 0,-1 0 0,0 0 0,0 1 0,2 2 0,1 3 0,0 0 0,-1 1 0,1 0 0,-1 0 0,2 12 0,2 3 0,-7-23 0,1 1 0,-1-1 0,0 1 0,1-1 0,-1 1 0,0-1 0,1 1 0,-1-1 0,0 1 0,1-1 0,-1 1 0,1-1 0,-1 0 0,1 1 0,-1-1 0,1 0 0,-1 1 0,1-1 0,-1 0 0,1 0 0,0 0 0,-1 0 0,1 1 0,-1-1 0,1 0 0,0 0 0,-1 0 0,1 0 0,-1 0 0,1 0 0,0 0 0,-1-1 0,1 1 0,-1 0 0,1 0 0,-1 0 0,1-1 0,-1 1 0,1 0 0,0 0 0,-1-1 0,0 1 0,1 0 0,-1-1 0,1 1 0,-1-1 0,1 0 0,29-26 0,-22 20 0,16-18 0,-16 15 0,1 1 0,0 0 0,1 0 0,0 1 0,0 0 0,17-8 0,-26 15 0,1 0 0,-1 1 0,1-1 0,0 1 0,-1 0 0,1-1 0,-1 1 0,1 0 0,0 0 0,-1 0 0,1 0 0,0 0 0,-1 1 0,1-1 0,-1 0 0,1 1 0,0-1 0,-1 1 0,1 0 0,-1-1 0,1 1 0,2 2 0,1 1 0,0 1 0,0-1 0,0 1 0,5 7 0,4 4 0,-9-10 0,0 0 0,0 1 0,7 12 0,-10-15 0,0 0 0,0 0 0,0-1 0,0 1 0,0-1 0,1 0 0,0 1 0,-1-1 0,1 0 0,0-1 0,1 1 0,-1 0 0,0-1 0,1 0 0,0 0 0,-1 0 0,1 0 0,0-1 0,7 3 0,-7-3 0,0 0 0,1 0 0,-1 0 0,0 0 0,1-1 0,-1 0 0,0 0 0,1 0 0,-1-1 0,1 1 0,-1-1 0,0 0 0,0 0 0,1 0 0,-1-1 0,0 0 0,0 0 0,0 0 0,5-4 0,8-6 0,-1-2 0,-1 0 0,0 0 0,-1-2 0,-1 1 0,0-2 0,20-35 0,-20 29 0,-2-1 0,0-1 0,-1 0 0,-1-1 0,8-45 0,19-86 0,-35 154 0,-1 0 0,1-1 0,-1 1 0,1-1 0,-1 1 0,0-1 0,0 1 0,0-1 0,-1 1 0,1-1 0,-1 1 0,0-1 0,-2-4 0,3 8 0,0 1 0,0-1 0,0 0 0,0 0 0,0 0 0,0 0 0,0 0 0,0 0 0,0 1 0,0-1 0,0 0 0,0 0 0,0 0 0,0 0 0,0 0 0,0 0 0,0 0 0,0 1 0,-1-1 0,1 0 0,0 0 0,0 0 0,0 0 0,0 0 0,0 0 0,0 0 0,0 0 0,-1 0 0,1 0 0,0 0 0,0 0 0,0 0 0,0 0 0,0 0 0,0 0 0,-1 0 0,1 0 0,0 0 0,0 0 0,0 0 0,0 0 0,0 0 0,0 0 0,-1 0 0,1 0 0,0 0 0,0 0 0,0 0 0,0 0 0,0 0 0,0 0 0,0 0 0,-1 0 0,1 0 0,0 0 0,0-1 0,0 1 0,0 0 0,0 0 0,0 0 0,0 0 0,0 0 0,0 0 0,0 0 0,0 0 0,0-1 0,-1 1 0,-1 9 0,2-9 0,-8 37 0,2 0 0,-3 59 0,9-85 0,-2 4 0,1 0 0,1-1 0,0 1 0,1 0 0,1 0 0,0-1 0,1 1 0,1-1 0,0 1 0,1-1 0,8 17 0,-4-14 0,-5-10 0,-1 0 0,1-1 0,0 1 0,1-1 0,-1 0 0,1-1 0,0 1 0,1-1 0,7 6 0,-13-11 0,10 8 0,0-1 0,0 0 0,13 5 0,-18-10 0,-1 0 0,1 0 0,-1-1 0,1 0 0,0 0 0,-1 0 0,1-1 0,0 1 0,-1-1 0,1 0 0,0-1 0,6 0 0,-4 0 0,0-1 0,0 0 0,0 0 0,-1 0 0,1-1 0,-1 1 0,1-2 0,8-5 0,-12 7 0,0-1 0,0 0 0,0 0 0,-1 0 0,1 0 0,-1 0 0,0 0 0,1-1 0,-1 1 0,-1-1 0,1 0 0,-1 0 0,1 1 0,-1-1 0,0 0 0,0-7 0,1 6 0,-1-1 0,-1 0 0,1 1 0,-1-1 0,0 0 0,-1 0 0,1 1 0,-1-1 0,0 0 0,-1 1 0,1-1 0,-1 1 0,-2-6 0,3 10 0,0 0 0,0 1 0,1-1 0,-1 0 0,0 0 0,0 0 0,0 1 0,0-1 0,0 1 0,0-1 0,0 1 0,0-1 0,0 1 0,0 0 0,-1-1 0,1 1 0,0 0 0,0 0 0,0 0 0,0 0 0,0 0 0,-1 0 0,1 0 0,0 0 0,0 0 0,0 0 0,0 1 0,0-1 0,0 0 0,-1 1 0,1-1 0,0 1 0,0 0 0,0-1 0,0 1 0,1 0 0,-1-1 0,0 1 0,0 0 0,0 0 0,1 0 0,-1 0 0,0 0 0,1 0 0,-1 0 0,0 0 0,1 0 0,0 0 0,-1 0 0,1 0 0,0 0 0,-1 2 0,0 4 0,1 0 0,0 0 0,1 0 0,-1 0 0,1 0 0,0-1 0,1 1 0,0 0 0,0-1 0,0 1 0,1-1 0,0 1 0,7 10 0,-8-14 0,1 1 0,0-1 0,1 1 0,-1-1 0,0 0 0,1-1 0,0 1 0,0 0 0,-1-1 0,2 0 0,-1 0 0,0 0 0,0-1 0,1 1 0,-1-1 0,0 0 0,1 0 0,-1-1 0,1 1 0,0-1 0,8 0 0,-6-1 0,1 0 0,-1 0 0,0 0 0,0-1 0,0 0 0,0-1 0,0 0 0,0 0 0,7-4 0,3-4 0,-1-1 0,16-14 0,-23 18 0,-6 6 0,6-6 0,1 0 0,0 1 0,12-7 0,-20 13 0,-1 0 0,1 0 0,0 0 0,0 0 0,0 0 0,0 1 0,0-1 0,0 0 0,0 1 0,1 0 0,-1-1 0,0 1 0,0 0 0,0 0 0,0 0 0,0 1 0,1-1 0,-1 0 0,0 1 0,0-1 0,0 1 0,0 0 0,0 0 0,0 0 0,3 1 0,0 4 0,-1-1 0,1 1 0,-1 0 0,0 0 0,-1 0 0,4 8 0,5 7 0,-10-17 0,9 13 0,0-1 0,22 26 0,-29-38 0,0 0 0,0 0 0,1-1 0,-1 1 0,1-1 0,0 0 0,0 0 0,0-1 0,0 1 0,0-1 0,0 0 0,1 0 0,-1-1 0,8 1 0,-12-1 29,1-1 0,-1 0 1,1 0-1,0 0 0,-1 0 0,1 0 1,-1 0-1,1-1 0,-1 1 0,1 0 0,0-1 1,-1 1-1,1-1 0,-1 0 0,0 1 1,3-2-1,-3 1-3,-1 0 0,1 0 0,0 1 0,-1-1 1,1 0-1,-1 0 0,1 0 0,-1 0 0,1 0 0,-1 0 0,1 0 1,-1 0-1,0 0 0,0 0 0,1 0 0,-1 0 0,0 0 0,0-2 1,-1 0-382,1 0 0,-1-1 0,1 1 0,-1 0 0,0 0 0,0 0 1,0 0-1,-1 0 0,1 1 0,-1-1 0,0 0 0,0 1 0,-3-5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4:19.3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52 13968,'0'0'1057,"9"-1"-697,245-22 2518,76 6 116,-283 16-2488,-16 1-145,-18 1 7,1-1-1,-1-1 0,1 0 0,-1-1 0,19-5 0,-32 7-359,0 0 0,0 0-1,0 1 1,0-1 0,0 0 0,0 0-1,0 0 1,0 0 0,0 0 0,0 0-1,0 0 1,0 0 0,0 0-1,0 0 1,0 1 0,0-1 0,0 0-1,0 0 1,0 0 0,0 0 0,0 0-1,0 0 1,0 0 0,0 0-1,0 1 1,0-1 0,0 0 0,0 0-1,0 0 1,0 0 0,0 0 0,0 0-1,0 0 1,0 0 0,0 0-1,0 0 1,0 0 0,0 0 0,0 1-1,1-1 1,-1 0 0,0 0 0,0 0-1,0 0 1,0 0 0,0 0-1,0 0 1,0 0 0,0 0 0,0 0-1,1 0 1,-1 0 0,0 0 0,0 0-1,0 0 1,0 0 0,0 0 0,0 0-1,0 0 1,0 0 0,0 0-1,1 0 1,-1 0 0,0 0 0,0 0-1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4:19.6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16280,'0'0'3519,"90"16"-3479,-27-10-184,1-2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4:22.8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178 354 11152,'0'0'12358,"-12"7"-11837,-3 2-362,-3 2 162,1 0-1,1 1 1,-19 16 0,21-15 47,-20 23 663,32-33-906,0-1 0,1 1 0,-1 0 0,0 0 0,1 0 0,0 0 0,0 0 0,0 0 0,0 0 1,0 0-1,1 1 0,-1 5 0,1-6-65,0 0-1,1 0 1,-1 0 0,1 0 0,0 0 0,0-1 0,0 1-1,0 0 1,0 0 0,1-1 0,-1 1 0,1 0-1,-1-1 1,1 0 0,0 1 0,0-1 0,0 0 0,1 0-1,-1 0 1,0 0 0,1-1 0,-1 1 0,1 0 0,0-1-1,0 0 1,-1 0 0,1 0 0,0 0 0,6 1-1,-4-1 9,1 1-1,0-1 1,0-1-1,0 1 0,0-1 1,0 0-1,0-1 0,0 0 1,0 1-1,0-2 1,0 1-1,0-1 0,0 0 1,6-3-1,-2-2 31,0 1 0,-1-2-1,0 1 1,0-1 0,-1 0 0,0-1-1,12-17 1,-10 11 37,0 0 0,-1-1-1,-1 0 1,8-22 0,-3-9-135,-14 40 0,-2 13 0,8 68 0,-5-73 0,1 1 0,-1 0 0,1-1 0,-1 1 0,1 0 0,0-1 0,-1 1 0,1-1 0,0 1 0,0-1 0,0 1 0,0-1 0,1 0 0,-1 0 0,0 1 0,0-1 0,1 0 0,-1 0 0,1 0 0,-1 0 0,1-1 0,-1 1 0,1 0 0,0-1 0,-1 1 0,1-1 0,0 1 0,-1-1 0,1 0 0,0 0 0,2 0 0,7 1 0,-1-1 0,0-1 0,0 0 0,10-2 0,-16 2 0,87-22 0,-68 16 0,0 1 0,1 1 0,40-4 0,62 1 0,-106 7 0,16 1 0,-35 1 0,1-1 0,-1 0 0,0 0 0,0 0 0,0 0 0,1 0 0,-1-1 0,0 1 0,0 0 0,1-1 0,-1 1 0,2-1 0,7-2 0,-18 14 0,-27 2 0,19-8 0,1 1 0,-17 9 0,28-14 0,1 1 0,0 0 0,0 0 0,0 0 0,0 1 0,1-1 0,-1 1 0,0-1 0,1 1 0,0 0 0,0 0 0,0 0 0,0 0 0,0 0 0,-1 4 0,2-5 0,1-1 0,0 0 0,-1 1 0,1-1 0,0 0 0,0 1 0,0-1 0,0 0 0,0 1 0,0-1 0,0 0 0,0 1 0,0-1 0,1 0 0,-1 1 0,1-1 0,-1 0 0,1 0 0,-1 0 0,1 1 0,1 0 0,-1 0 0,1 0 0,0 0 0,0 0 0,0-1 0,0 1 0,1-1 0,-1 1 0,0-1 0,1 0 0,2 2 0,4 0 0,1-1 0,-1 0 0,0 0 0,1-1 0,10 1 0,-5-2 0,0-2 0,0 1 0,0-2 0,-1 0 0,1 0 0,0-2 0,-1 1 0,0-2 0,-1 0 0,1-1 0,-1 0 0,0-1 0,-1 0 0,1-1 0,12-13 0,-16 12 0,58-65 0,-59 65 0,-1-1 0,-1 1 0,0-1 0,-1 0 0,0-1 0,5-13 0,-2-10 0,6-41 0,0-3 0,-13 71 0,0 0 0,0 1 0,-1-1 0,-1-11 0,1-1 0,1 12 0,1-3 0,0 24 0,0 0 0,0 1 0,-1-1 0,-1 1 0,-1 13 0,1 9 0,3 10 0,13 68 0,0-7 0,-15-95 0,0-1 0,1 1 0,1 0 0,0-1 0,0 0 0,1 1 0,0-1 0,1-1 0,0 1 0,1-1 0,8 12 0,-13-21 0,0 0 0,0 0 0,0 0 0,1 1 0,-1-1 0,0-1 0,1 1 0,-1 0 0,0 0 0,1-1 0,-1 1 0,1 0 0,-1-1 0,1 1 0,0-1 0,-1 0 0,1 0 0,-1 1 0,1-1 0,2-1 0,0 1 0,0-1 0,-1 0 0,1 0 0,-1 0 0,1 0 0,-1-1 0,0 1 0,6-5 0,0 0 0,0-1 0,-1 0 0,0 0 0,0-1 0,7-10 0,-8 10 0,-5 6 0,1-1 0,-1 0 0,1 0 0,-1 0 0,0-1 0,0 1 0,2-6 0,-4 9 0,0 0 0,0 0 0,0 0 0,0 0 0,0 1 0,0-1 0,0 0 0,0 0 0,0 0 0,0 0 0,0 0 0,0 0 0,0 1 0,1-1 0,-1 0 0,0 0 0,0 0 0,0 0 0,0 0 0,0 0 0,0 0 0,0 0 0,0 0 0,0 1 0,1-1 0,-1 0 0,0 0 0,0 0 0,0 0 0,0 0 0,0 0 0,0 0 0,0 0 0,1 0 0,-1 0 0,0 0 0,0 0 0,0 0 0,0 0 0,0 0 0,0 0 0,1 0 0,-1 0 0,0 0 0,0 0 0,0 0 0,0 0 0,0 0 0,0 0 0,1 0 0,-1 0 0,0-1 0,0 1 0,0 0 0,0 0 0,0 0 0,0 0 0,0 0 0,0 0 0,0 0 0,1 0 0,-1-1 0,0 1 0,0 0 0,0 0 0,0 0 0,-2 10 0,1-1 0,0 1 0,1 0 0,0 0 0,0 0 0,1-1 0,1 1 0,-1 0 0,5 12 0,-4-18 0,-1 0 0,1 0 0,0 0 0,0 0 0,0-1 0,1 1 0,-1-1 0,1 1 0,0-1 0,-1 0 0,2 0 0,-1 0 0,0-1 0,1 1 0,-1-1 0,1 0 0,0 0 0,-1 0 0,1 0 0,0-1 0,0 1 0,0-1 0,1 0 0,4 1 0,1-2 0,-1 1 0,1-1 0,-1-1 0,0 0 0,1 0 0,-1-1 0,0 0 0,0 0 0,16-8 0,-13 5 0,1-1 0,-2 0 0,1-1 0,-1 0 0,0-1 0,12-11 0,1 1 0,-20 16 0,-1 0 0,1-1 0,-1 1 0,0-1 0,0 1 0,0-1 0,0 0 0,-1 0 0,1 0 0,2-5 0,-1 3 0,-4 5 0,0 0 0,0 0 0,0 0 0,0 0 0,0 0 0,0 0 0,0 0 0,0 0 0,0 0 0,-1 0 0,1 0 0,0 0 0,0 0 0,0 0 0,0-1 0,0 1 0,0 0 0,0 0 0,0 0 0,0 0 0,0 0 0,0 0 0,0 0 0,0 0 0,0 0 0,0 0 0,0 0 0,0 0 0,0-1 0,0 1 0,0 0 0,0 0 0,-13 32 0,12-29 0,0 1 0,0-1 0,0 1 0,0 0 0,1-1 0,-1 1 0,1 0 0,0-1 0,0 1 0,0 0 0,1-1 0,-1 1 0,3 6 0,-3-8 0,1 0 0,-1-1 0,1 1 0,0 0 0,0 0 0,0-1 0,0 1 0,0 0 0,0-1 0,0 1 0,0-1 0,1 0 0,-1 1 0,1-1 0,-1 0 0,1 0 0,-1 0 0,1 0 0,0 0 0,-1 0 0,1 0 0,0-1 0,0 1 0,0-1 0,0 1 0,-1-1 0,1 0 0,0 1 0,2-1 0,-2-1 0,0 1 0,0-1 0,0 1 0,0-1 0,0 0 0,0 0 0,0 0 0,0 0 0,-1 0 0,1-1 0,0 1 0,-1 0 0,1-1 0,-1 0 0,1 1 0,1-4 0,0 2 0,-1 0 0,1-1 0,-1 1 0,0-1 0,0 0 0,-1 0 0,3-5 0,-4 5 0,1 1 0,-1 0 0,1-1 0,-1 1 0,0-1 0,0 1 0,-1 0 0,1-1 0,-1 1 0,1-1 0,-1 1 0,0 0 0,-3-6 0,-1 1 0,0 1 0,0 0 0,0 0 0,-7-7 0,-16-19 0,33 33 0,0 0 0,0-1 0,0 0 0,0 1 0,7-4 0,3 1 0,-4 2 0,1 0 0,-1 1 0,1 1 0,0 0 0,-1 0 0,1 1 0,-1 0 0,0 1 0,19 8 0,-27-10 0,0 1 0,-1 0 0,1 0 0,-1 0 0,1 0 0,-1 0 0,0 0 0,0 1 0,0-1 0,0 1 0,0-1 0,-1 1 0,1 0 0,-1 0 0,0 0 0,0 0 0,0 0 0,0 0 0,0 0 0,0 0 0,-1 0 0,0 0 0,1 0 0,-1 1 0,-1 3 0,1 0 0,-1-1 0,0 0 0,0 1 0,0-1 0,-1 0 0,0 0 0,0 0 0,0 0 0,-1-1 0,0 1 0,-7 9 0,35-43 0,37-49 0,-59 74 0,-1-1 0,1 1 0,-1-1 0,1 1 0,0 0 0,1 0 0,-1 0 0,0 0 0,6-3 0,-7 5 0,-1 1 0,1-1 0,0 1 0,0 0 0,0-1 0,0 1 0,0 0 0,0 0 0,-1 0 0,1 0 0,0 1 0,0-1 0,0 0 0,0 1 0,0-1 0,-1 1 0,1 0 0,0 0 0,-1-1 0,1 1 0,0 0 0,-1 0 0,3 3 0,12 8 0,27 27 0,-2-1 0,-27-23 984,-14-15-1143,-1 1 0,1-1 1,0 1-1,0-1 0,-1 1 1,1-1-1,0 1 0,0-1 1,-1 1-1,1-1 0,-1 0 1,1 1-1,0-1 1,-1 1-1,1-1 0,-1 0 1,1 1-1,-1-1 0,1 0 1,-1 0-1,1 0 0,-1 1 1,1-1-1,-1 0 0,1 0 1,-1 0-1,1 0 0,-1 0 1,0 0-1,0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4:23.0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18191,'0'0'3240,"60"12"-3200,-50-8-8,-6-2-120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4:23.2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0 188 14968,'0'0'1064,"65"-24"-385,1 8 9,21 2-144,22-4-8,8-9 0,0 7 8,-4 4-40,-9-2-8,5 0-112,-22 2-8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4:24.8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1 224 10152,'0'0'11007,"11"-3"-10513,-3 2-380,-2 0-37,-1 0 1,1 0-1,0-1 0,-1 1 1,0-1-1,1-1 0,-1 1 1,0-1-1,0 0 1,0 0-1,7-6 0,15-19 1093,-1 0-1,29-43 0,-51 66-891,-3 3-170,0 1 1,0 0 0,0 0 0,-1-1 0,1 1 0,0 0 0,-1-1 0,1 1 0,-1-1 0,0 1 0,1 0 0,-1-1 0,0 1 0,0-1 0,0 1 0,0-1 0,0 1-1,0-1 1,0 1 0,-1-1 0,1 1 0,-1-1 0,0-1 0,1 3-56,-1-1 1,1 0-1,-1 1 0,1-1 1,-1 0-1,1 1 0,-1-1 1,0 1-1,1-1 0,-1 1 0,0 0 1,1-1-1,-1 1 0,0-1 1,0 1-1,0 0 0,1 0 1,-1 0-1,0-1 0,0 1 0,0 0 1,1 0-1,-1 0 0,0 0 1,0 0-1,0 0 0,0 1 1,1-1-1,-1 0 0,0 0 0,0 0 1,1 1-1,-1-1 0,0 1 1,0-1-1,1 0 0,-1 1 1,0-1-1,1 1 0,-2 0 0,0 1-23,0 0 0,-1-1 0,1 1 0,0 0 0,0 0 0,0 0-1,1 1 1,-1-1 0,0 0 0,1 1 0,-1-1 0,1 1 0,0-1-1,0 1 1,0 0 0,0-1 0,1 1 0,-1 0 0,1 0 0,-1-1 0,1 1-1,0 0 1,0 0 0,0 0 0,1 0 0,0 4 0,0-3 5,0 0 0,0-1 1,1 1-1,0 0 1,-1-1-1,1 1 0,0-1 1,0 0-1,1 1 1,-1-1-1,1 0 0,0 0 1,0-1-1,0 1 0,0-1 1,0 1-1,0-1 1,6 3-1,0-1-35,0-1 0,0 1 0,0-2 0,1 1 0,-1-1 0,1-1 0,13 1 0,-18-2 0,1 0 0,0 0 0,-1-1 0,1 1 0,-1-1 0,1-1 0,-1 1 0,0-1 0,1 0 0,-1 0 0,0 0 0,0-1 0,0 0 0,4-3 0,11-12 0,-2 0 0,25-31 0,9-9 0,-52 58 0,0-1 0,0 1 0,1 0 0,-1 0 0,0 0 0,0 0 0,0-1 0,0 1 0,0 0 0,1 0 0,-1 0 0,0 0 0,0 0 0,0-1 0,1 1 0,-1 0 0,0 0 0,0 0 0,1 0 0,-1 0 0,0 0 0,0 0 0,0 0 0,1 0 0,-1 0 0,0 0 0,0 0 0,1 0 0,-1 0 0,0 0 0,0 0 0,1 0 0,-1 0 0,0 0 0,0 0 0,0 1 0,1-1 0,-1 0 0,0 0 0,0 0 0,0 0 0,1 1 0,3 12 0,-2 19 0,-2-31 0,3 85 0,0-37 0,-3-47 0,0 0 0,0 0 0,0 0 0,0 0 0,1 1 0,-1-1 0,1 0 0,-1 0 0,1 0 0,0 0 0,0 0 0,0-1 0,0 1 0,0 0 0,0 0 0,0-1 0,1 1 0,-1 0 0,1-1 0,-1 1 0,1-1 0,-1 0 0,1 0 0,0 1 0,0-1 0,0 0 0,0 0 0,0-1 0,0 1 0,0 0 0,0-1 0,0 1 0,2-1 0,5 2 0,0 0 0,-1-1 0,1 0 0,0-1 0,0 0 0,15-1 0,-11-1 0,0 0 0,0-1 0,0-1 0,-1 0 0,1 0 0,-1-1 0,0-1 0,16-10 0,-13 8 876,-1 0-1807,-6 2-3015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4:25.0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77 18295,'0'0'2800,"81"-55"-2904,-39 45-40,-3-2 16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4:38.0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71 655 7632,'0'0'5544,"-10"0"-5320,-31 1 33,40-1-238,0 0 1,0 0-1,0 0 1,1 0-1,-1 0 1,0 0-1,0 0 0,0 1 1,1-1-1,-1 0 1,0 0-1,0 1 1,1-1-1,-1 0 1,0 1-1,0-1 1,1 1-1,-1-1 0,1 1 1,-1-1-1,-1 2 1,1 0 127,1-2 166,5-1 4723,26-8-3930,-24 6-907,0 0 0,-1 0 0,0-1 0,1 0 0,-1 0 0,-1-1 0,10-9 0,33-42 973,-29 31-704,-10 12-191,1 0 0,-2-1 0,0 0-1,-1 0 1,6-17 0,21-76 1494,-20 58-499,-10 30-514,-4 17-622,0-1-1,1 0 1,-1 1-1,1-1 0,0 1 1,0-1-1,0 1 1,2-4-1,2-5 1119,0 26-349,4 3-905,-1 0 0,-1 1 0,0 0 0,-2 1 0,0-1 0,-1 1 0,-1 0 0,-1 0 0,-1 0 0,-1 0 0,0 1 0,-1-1 0,-2 0 0,-5 26 0,7-44 0,1 1 0,-1-1 0,0 1 0,0-1 0,0 1 0,0-1 0,0 0 0,0 1 0,-1-1 0,1 0 0,-1 0 0,1 0 0,-1 0 0,0 0 0,0 0 0,0-1 0,0 1 0,0-1 0,0 1 0,0-1 0,-1 0 0,1 1 0,-4 0 0,3-1 0,0-1 0,0 1 0,0-1 0,-1 0 0,1 0 0,0 0 0,0 0 0,0-1 0,0 1 0,0-1 0,0 0 0,0 0 0,0 0 0,1 0 0,-1 0 0,0 0 0,0-1 0,1 0 0,-4-2 0,-8-6 0,9 7 0,0 0 0,0 0 0,1-1 0,-1 0 0,1 0 0,0 0 0,0 0 0,0 0 0,-6-10 0,10 13 0,1 1 0,-1 0 0,0-1 0,0 1 0,0 0 0,0 0 0,1-1 0,-1 1 0,0 0 0,0 0 0,0 0 0,1-1 0,-1 1 0,0 0 0,0 0 0,1 0 0,-1 0 0,0-1 0,0 1 0,1 0 0,-1 0 0,0 0 0,1 0 0,-1 0 0,0 0 0,0 0 0,1 0 0,-1 0 0,0 0 0,1 0 0,-1 0 0,0 0 0,1 0 0,-1 0 0,1 0 0,13 1 0,17 4 0,1-1 0,0-1 0,52-3 0,-74 0 0,0-1 0,0-1 0,0 0 0,0 0 0,0-1 0,0 0 0,0 0 0,-1-1 0,0-1 0,0 1 0,0-2 0,0 1 0,-1-1 0,0 0 0,13-14 0,2-5 0,-14 17 0,-1-1 0,0-1 0,0 1 0,-1-1 0,0 0 0,-1-1 0,9-18 0,-7 12 0,-5 17 0,-5 11 0,-19 132 0,20-138 0,1 1 0,0-1 0,0 1 0,0 0 0,1-1 0,0 1 0,0-1 0,0 1 0,1-1 0,0 1 0,0-1 0,3 7 0,-3-9 0,0-1 0,0 1 0,0 0 0,1 0 0,-1-1 0,1 1 0,-1-1 0,1 0 0,0 0 0,0 0 0,0 0 0,0 0 0,1-1 0,-1 1 0,0-1 0,1 0 0,-1 0 0,0 0 0,1 0 0,4-1 0,8 1 0,1 0 0,-1-2 0,0 0 0,1-1 0,-1-1 0,0 0 0,0-1 0,25-10 0,-9 0 0,0 0 0,-1-2 0,30-22 0,65-47 0,-116 79 0,-1 0 0,0-1 0,12-12 0,-18 13 0,-11 7 0,-9 5 0,-8 9 0,0 2 0,1 0 0,-37 36 0,52-44 0,-1 0 0,1 1 0,0-1 0,-13 22 0,20-28 0,0 0 0,0 0 0,1 1 0,-1-1 0,1 1 0,0-1 0,0 1 0,0-1 0,1 1 0,-1 0 0,1-1 0,0 1 0,0 0 0,0 0 0,1-1 0,-1 1 0,1-1 0,1 7 0,-1-10 0,-1 1 0,0 0 0,0 0 0,0 0 0,1 0 0,-1-1 0,0 1 0,1 0 0,-1 0 0,1 0 0,-1-1 0,1 1 0,-1 0 0,1-1 0,-1 1 0,1-1 0,0 1 0,-1 0 0,1-1 0,0 1 0,0-1 0,-1 0 0,1 1 0,0-1 0,0 0 0,0 1 0,0-1 0,-1 0 0,1 0 0,0 0 0,0 0 0,0 0 0,0 0 0,0 0 0,0 0 0,-1 0 0,1 0 0,0 0 0,0 0 0,0-1 0,0 1 0,-1 0 0,2-1 0,2-1 0,-1 0 0,0 0 0,0 0 0,0-1 0,0 1 0,0-1 0,-1 0 0,5-5 0,3-8 0,-1 0 0,-1-1 0,0 0 0,-1-1 0,5-20 0,10-26 0,-15 54 0,-2 13 0,0 18 0,33 289 0,-35-254 0,-2 1 0,-3 0 0,-14 88 0,10-120 0,0 0 0,-2 0 0,0-1 0,-22 41 0,29-62 0,-1 0 0,0-1 0,1 1 0,-1-1 0,-1 1 0,1-1 0,0 0 0,0 0 0,-1 0 0,1 0 0,-1-1 0,0 1 0,1-1 0,-1 1 0,0-1 0,-4 1 0,5-1 0,0-1 0,0 0 0,0 1 0,0-1 0,0 0 0,0 0 0,0 0 0,0 0 0,0 0 0,0-1 0,0 1 0,0-1 0,0 1 0,0-1 0,1 0 0,-1 0 0,0 0 0,0 0 0,1 0 0,-1 0 0,0 0 0,1 0 0,-1-1 0,1 1 0,-1-1 0,0-1 0,-8-10 0,1 0 0,1-1 0,0 0 0,1-1 0,0 1 0,-5-20 0,10 27 0,0-1 0,0 0 0,1 0 0,0 0 0,0 0 0,1 0 0,0 0 0,0 0 0,1 1 0,0-1 0,0 0 0,1 0 0,0 0 0,5-13 0,3 2 0,1-1 0,0 2 0,1 0 0,1 0 0,28-28 0,-8 12 0,-12 12 0,1 0 0,26-19 0,152-119 0,-121 95 0,46-23 0,-83 61 0,-33 20 0,3 0 0,-11 7 0,-1 0 0,1 0 0,-1 0 0,0 0 0,1 0 0,-1 0 0,1 1 0,-1-1 0,0 0 0,1 0 0,-1 0 0,1 1 0,-1-1 0,0 0 0,1 1 0,-1-1 0,0 0 0,0 0 0,1 1 0,-1-1 0,0 1 0,0-1 0,1 0 0,-1 1 0,0-1 0,0 1 0,0-1 0,0 0 0,0 1 0,0-1 0,0 1 0,1 0 0,2 13 0,0 1 0,-1-1 0,0 1 0,-1 0 0,-2 28 0,-3-6 0,-9 42 0,8-63 0,3-9 0,13-19 0,19-34 0,-22 32 0,1 0 0,0 1 0,1 0 0,20-19 0,-7 10 0,-7 7 0,0 1 0,31-21 0,-46 34 0,0 0 0,0 1 0,1-1 0,-1 1 0,1-1 0,-1 1 0,0 0 0,1 0 0,-1-1 0,1 1 0,-1 0 0,0 0 0,1 0 0,-1 1 0,1-1 0,-1 0 0,0 0 0,1 1 0,-1-1 0,0 1 0,1-1 0,-1 1 0,0 0 0,0 0 0,1-1 0,-1 1 0,0 0 0,0 0 0,0 0 0,0 0 0,0 0 0,0 0 0,0 0 0,-1 0 0,1 1 0,0-1 0,0 2 0,4 5 0,-1 0 0,0 0 0,-1 0 0,4 13 0,1 13 0,-6-24 0,0 0 0,1-1 0,0 1 0,0-1 0,6 10 0,-8-17 0,0 0 0,0 0 0,0 0 0,1 0 0,-1 0 0,1 0 0,-1-1 0,1 1 0,0-1 0,-1 1 0,1-1 0,0 1 0,0-1 0,0 0 0,0 0 0,0 0 0,0 0 0,1 0 0,-1-1 0,0 1 0,0-1 0,1 1 0,-1-1 0,0 0 0,4 0 0,-1 0 0,-1 0 0,1 0 0,-1 0 0,1-1 0,-1 0 0,0 0 0,1 0 0,-1 0 0,0-1 0,0 1 0,7-5 0,45-31 0,-32 20 0,-12 10 0,-1-1 0,1 0 0,-1-1 0,-1-1 0,0 0 0,0 0 0,11-16 0,-4 8 0,-15 17 0,0-1 0,0 0 0,0 1 0,0-1 0,-1 0 0,1 0 0,-1 0 0,0 0 0,3-4 0,5-5 0,-4 7 0,-1 29 0,-1-3 0,2 1 0,0-1 0,9 21 0,-10-32 0,1-1 0,0 0 0,0 0 0,11 13 0,-15-22 0,0 0 0,0-1 0,-1 1 0,1 0 0,0-1 0,0 1 0,0 0 0,0-1 0,0 1 0,0-1 0,-1 0 0,1 1 0,0-1 0,0 0 0,0 1 0,0-1 0,1 0 0,-1 0 0,0 0 0,0 0 0,1 0 0,-2 0 0,0 0 0,1 0 0,-1 0 0,0 1 0,0-1 0,0 0 0,0 0 0,1 0 0,-1 0 0,0 1 0,0-1 0,0 0 0,0 0 0,0 1 0,0-1 0,1 0 0,-1 0 0,0 0 0,0 1 0,0-1 0,0 0 0,0 0 0,0 1 0,0-1 0,0 0 0,0 0 0,0 1 0,0-1 0,0 0 0,0 0 0,-1 1 0,1-1 0,0 0 0,0 1 0,0-1 0,0 0 0,0 1 0,0-1 0,0 0 0,0 1 0,0-1 0,0 0 0,0 0 0,0 1 0,0-1 0,0 0 0,0 1 0,0-1 0,1 0 0,-1 0 0,0 1 0,0-1 0,0 0 0,0 1 0,1-1 0,-1 0 0,0 0 0,0 0 0,0 1 0,1-1 0,-1 0 0,0 0 0,0 0 0,1 0 0,-1 1 0,1-1 0,6 0 0,1 0 0,-1-1 0,1 0 0,-1 0 0,0 0 0,1-1 0,-1 0 0,0-1 0,0 0 0,7-3 0,-5 0 0,0-1 0,0 1 0,-1-2 0,1 1 0,12-16 0,5-8 0,-1-1 0,-1-1 0,-2-1 0,-2-1 0,-1 0 0,24-64 0,-27 55 0,-2 10 0,-2 0 0,-2-1 0,7-40 0,-10 49 0,-5 21 0,-6 21 0,-62 236 0,-12 37 0,57-225 0,-3-1 0,-46 87 0,68-145 0,0-1 0,-1 1 0,1-1 0,-1 0 0,-1 0 0,1 0 0,0 0 0,-1 0 0,0 0 0,0-1 0,0 0 0,0 0 0,-1 0 0,-8 4 0,13-7 0,0 0 0,0 0 0,-1 0 0,1 0 0,0 0 0,0 0 0,-1 0 0,1 0 0,0 0 0,0 0 0,-1 0 0,1 0 0,0 0 0,0 0 0,-1-1 0,1 1 0,0 0 0,0 0 0,-1 0 0,1 0 0,0 0 0,0 0 0,0-1 0,-1 1 0,1 0 0,0 0 0,0 0 0,0-1 0,0 1 0,-1 0 0,1 0 0,0 0 0,0-1 0,0 1 0,0 0 0,0 0 0,0-1 0,0 1 0,0 0 0,0 0 0,0-1 0,0 1 0,0 0 0,0-1 0,0 1 0,0 0 0,0 0 0,0-1 0,0 1 0,0 0 0,0 0 0,0 0 0,0-1 0,1 1 0,3-19 0,-3 17 0,5-18 0,2 1 0,0 0 0,1 1 0,1 0 0,1 0 0,0 1 0,1 0 0,1 1 0,28-27 0,10-3 0,92-64 0,-91 73 0,-32 24 0,0 2 0,1 0 0,0 1 0,1 1 0,36-10 0,-24 8 0,-29 10 0,-3 0 0,-1 0 0,1 1 0,0-1 0,-1 1 0,1-1 0,0 1 0,0 0 0,-1-1 0,1 1 0,0 0 0,-1 0 0,3 1 0,-3-1 0,0 1 0,0 0 0,0 0 0,0 0 0,0 0 0,0 0 0,0 0 0,-1 0 0,1 0 0,0 0 0,-1 1 0,1-1 0,-1 0 0,1 0 0,-1 1 0,1-1 0,-1 0 0,0 0 0,0 2 0,4 9 0,-1 0 0,0 1 0,0-1 0,-2 1 0,0-1 0,0 1 0,-1-1 0,0 1 0,-1 0 0,-5 20 0,5-29 0,0 1 0,0-1 0,-1 0 0,0 1 0,0-1 0,0 0 0,0 0 0,0 0 0,-1-1 0,0 1 0,0 0 0,0-1 0,0 0 0,0 0 0,-1 0 0,1 0 0,-1 0 0,0-1 0,-7 4 0,10-6 0,1 0 0,-1 0 0,1 0 0,0 0 0,-1 0 0,1 0 0,0 0 0,-1 0 0,1 0 0,-1 0 0,1 0 0,0-1 0,-1 1 0,1 0 0,0 0 0,0-1 0,-1 1 0,1 0 0,0 0 0,-1-1 0,1 1 0,0 0 0,0 0 0,0-1 0,-1 1 0,1 0 0,0-1 0,0 1 0,0-1 0,0 1 0,-1 0 0,1-1 0,0 0 0,-3-14 0,3 15 0,-3-18-4036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5:0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6224,'0'0'5268,"10"-7"-4798,32-20-6,-41 26-388,1 0-1,-1 1 0,1-1 0,-1 0 1,1 1-1,-1-1 0,1 1 1,0 0-1,-1 0 0,1-1 0,-1 1 1,1 0-1,0 0 0,-1 0 0,1 1 1,0-1-1,-1 0 0,1 1 1,-1-1-1,1 1 0,-1-1 0,1 1 1,-1 0-1,1-1 0,-1 1 1,0 0-1,1 0 0,-1 0 0,0 0 1,2 3-1,5 2 567,-6-5-504,4 5 881,-6-6-987,0-1 1,0 1-1,0 0 1,0 0-1,0 0 1,0 0-1,0 0 1,-1 0-1,1 0 1,0 0-1,0 0 0,0 0 1,0 0-1,0 0 1,0 0-1,0-1 1,0 1-1,0 0 1,0 0-1,0 0 1,0 0-1,1 0 0,-1 0 1,0 0-1,0 0 1,0 0-1,0 0 1,0 0-1,0 0 1,0 0-1,0 0 1,0-1-1,0 1 0,0 0 1,0 0-1,0 0 1,0 0-1,0 0 1,0 0-1,0 0 1,0 0-1,-2-2 149,-1 0 1,1 1-1,-1-1 0,0 0 0,0 1 0,0 0 1,0 0-1,0 0 0,0 0 0,-6-1 1,-3-1 276,7 2 126,4 2-170,10 8 34,22 13-181,-14-13-231,0-1 0,1-1 0,0-1 0,22 5 0,0-2-2793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4:38.1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65 16575,'0'0'0,"0"-4"488,0 2 8,4-4-24,2-4 0,0-2-56,0 0 8,1 4-288,-1 4 8,-6 0-104,6 1 16,0 3-152,0 3-8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4:39.8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253 344 13264,'0'0'7183,"-13"7"-6685,6-4-436,-30 16 444,-45 29 0,71-40-292,0-1-1,1 1 1,0 1-1,1 0 1,-1 0-1,2 1 1,-1 0-1,2 1 0,-12 19 1,17-27-78,1 0-1,-1 0 1,1 1 0,0-1 0,0 0 0,1 1-1,-1-1 1,0 1 0,1-1 0,0 1-1,0-1 1,0 1 0,1-1 0,-1 1-1,1-1 1,-1 1 0,1-1 0,2 5-1,-1-5-35,-1-1-1,1 1 0,0-1 0,0 1 0,0-1 1,0 1-1,1-1 0,-1 0 0,0 0 0,1 0 1,0 0-1,-1-1 0,1 1 0,0-1 0,0 0 0,0 0 1,0 0-1,0 0 0,0 0 0,6 0 0,6 1 71,0-1-1,0 0 0,1-1 1,-1-1-1,0-1 0,0 0 1,0-1-1,0 0 0,0-2 0,22-8 1,11-9 500,78-49 1,-46 25 9,-15 5-608,-43 27-76,0 0-1,25-11 1,-38 22 4,-2-1 0,1 0 0,0 0 0,-1 0 0,12-11 0,-12 11 0,-6 9 0,-10 11 0,-63 58 0,-13 16 0,73-76 0,1 1 0,0 0 0,2 0 0,-14 29 0,22-42 0,0-1 0,1 0 0,-1 0 0,1 1 0,-1-1 0,1 1 0,-1-1 0,1 0 0,0 1 0,0-1 0,0 1 0,0-1 0,0 1 0,0-1 0,0 0 0,0 1 0,1-1 0,-1 1 0,0-1 0,1 0 0,-1 1 0,1-1 0,0 0 0,-1 0 0,1 1 0,0-1 0,0 0 0,0 0 0,1 1 0,-1-1 0,1 0 0,-1 0 0,1-1 0,-1 1 0,1-1 0,0 1 0,-1-1 0,1 1 0,0-1 0,-1 0 0,1 0 0,0 0 0,-1 0 0,1 0 0,0 0 0,-1-1 0,1 1 0,-1 0 0,1-1 0,0 1 0,-1-1 0,1 0 0,-1 0 0,1 1 0,1-2 0,6-5 0,1 1 0,-1-2 0,-1 1 0,1-1 0,-1 0 0,0-1 0,-1 0 0,0 0 0,-1-1 0,1 1 0,-2-1 0,7-15 0,4-4 0,-11 20 0,0 0 0,0 0 0,-1-1 0,0 0 0,4-15 0,-5 18 0,-1 14 0,1 26 0,0-8 0,-1-14 0,-1 0 0,1 0 0,1-1 0,-1 1 0,2 0 0,4 10 0,-7-19 0,1 1 0,-1-1 0,1 1 0,0-1 0,0 1 0,-1-1 0,2 0 0,-1 0 0,0 0 0,0 0 0,1 0 0,-1-1 0,1 1 0,-1-1 0,1 0 0,0 1 0,-1-1 0,1 0 0,0-1 0,0 1 0,0 0 0,0-1 0,5 1 0,3-1 0,-1-1 0,0 0 0,1 0 0,-1-1 0,0 0 0,0-1 0,0 0 0,-1-1 0,1 0 0,12-7 0,9-8 0,47-37 0,-14 9 0,-27 30 0,-35 16 0,1 0 0,-1 1 0,0-1 0,1 0 0,-1 1 0,0 0 0,1 0 0,-1-1 0,1 2 0,-1-1 0,1 0 0,-1 0 0,3 1 0,-4 0 0,0 0 0,-1-1 0,1 1 0,0 0 0,-1-1 0,1 1 0,-1 0 0,1 0 0,-1 0 0,1 0 0,-1-1 0,0 1 0,1 0 0,-1 0 0,0 0 0,0 0 0,0 0 0,0 0 0,0 0 0,0 0 0,0 0 0,0 1 0,-3 24 0,3-21 0,-15 46 0,2-11 0,14-29 0,6-12 0,13-17 0,-15 13 0,82-67 0,-79 65 0,0-1 0,0 1 0,0 1 0,1 0 0,13-7 0,-19 12 0,-1 0 0,0-1 0,1 2 0,-1-1 0,1 0 0,-1 0 0,1 1 0,-1 0 0,1-1 0,0 1 0,-1 0 0,1 0 0,-1 0 0,1 1 0,0-1 0,-1 1 0,1-1 0,-1 1 0,1 0 0,-1 0 0,1 0 0,-1 0 0,0 0 0,0 1 0,1-1 0,-1 1 0,2 1 0,3 5 0,1 0 0,-1 1 0,-1 0 0,7 11 0,18 23 0,-26-37 0,-3-4 0,0 1 0,0 0 0,0-1 0,1 1 0,-1-1 0,1 0 0,0 0 0,-1 0 0,1 0 0,0 0 0,0 0 0,1-1 0,-1 0 0,0 1 0,0-1 0,1-1 0,5 2 0,-1-1 0,1-1 0,-1 1 0,0-2 0,0 1 0,1-1 0,-1-1 0,0 0 0,0 0 0,0 0 0,0-1 0,13-6 0,-6 1 0,0 0 0,-1-1 0,0-1 0,24-21 0,-23 16 0,-1-1 0,0 0 0,-1-1 0,-1-1 0,12-24 0,41-101 0,-51 102 0,-2 0 0,8-54 0,-6 25 0,-14 60 0,-5 14 0,-9 16 0,2 8 0,1 0 0,1 1 0,-10 52 0,10-22 0,-1 60 0,8-91 0,2 0 0,1 0 0,2 0 0,5 34 0,-1-32 0,-2-6 0,10 33 0,8 6 0,-22-52 850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4:40.1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22511,'0'0'1560,"105"61"-704,-41-43-8,-1 0-288,-1-4 8,-10-8-312,-9-4 8,-11 4-88,-4-2 8,-16-4-288,-22 2-192,-16 2 104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4:40.5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19703,'0'0'5808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4:40.8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32 16280,'0'0'3007,"69"-26"-2519,-39 22-368,-4 2 16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4: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95 8936,'0'0'9633,"9"-11"-9288,37-46 316,-44 54-521,0 1 0,1 0-1,-1 0 1,1 0 0,0 0-1,0 0 1,-1 0-1,1 1 1,0-1 0,0 1-1,1 0 1,-1 0-1,0 0 1,0 0 0,0 0-1,1 1 1,-1-1 0,0 1-1,1 0 1,-1 0-1,0 1 1,1-1 0,-1 1-1,0-1 1,5 3 0,9 1 6,0 2 1,-1 0 0,24 13 0,-32-15-50,35 20 120,-2 2 0,0 2 0,39 35 0,29 21 151,195 113 444,-211-145-442,142 57 0,-14-31 100,-176-65-308,1-3 0,0-2 0,50 3 0,-66-9 72,36-3-1,-55 2 23,-12 5-59,-19 9 32,12-9-191,-41 31 178,29-23-97,0 0-1,2 2 1,0 0 0,0 1-1,-17 23 1,32-36-90,1 0 0,-1 0 0,1 0 1,0 0-1,0 0 0,1 1 0,-1-1 0,1 0 0,0 1 0,0-1 0,0 1 1,1-1-1,0 1 0,-1 0 0,2-1 0,0 7 0,0-4-11,1-1-1,0 0 0,1 1 0,-1-1 0,1 0 1,0 0-1,1-1 0,-1 1 0,1-1 1,6 6-1,8 8-13,2-1 1,0-1-1,1-1 0,34 20 1,-49-32-1,39 22-7,1-1 0,0-3 0,2-2 1,59 17-1,209 35-6,28-22 9,-222-31 7,134 26 105,-254-44-109,1-1-1,-1 1 1,1 0 0,-1 0 0,1 0 0,-1 0 0,1 0-1,-1 0 1,3 3 0,-5-3-6,1-1-1,-1 1 1,0-1 0,1 1-1,-1 0 1,0-1-1,1 1 1,-1 0 0,0-1-1,0 1 1,0 0-1,0-1 1,0 1 0,1 0-1,-1 0 1,-1-1-1,1 1 1,0 0 0,0-1-1,0 1 1,0 0-1,0 0 1,-1-1 0,1 1-1,0 0 1,-1-1-1,1 1 1,0-1 0,-1 1-1,1 0 1,-1-1-1,1 1 1,-1-1 0,1 1-1,-1-1 1,0 1-1,-8 8-55,0-1-1,-1 0 1,1 0-1,-2-1 1,1 0-1,-12 5 1,-57 24-4376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4:46.1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188 154 8536,'0'0'13198,"9"1"-12798,30 2-9,-35-3-264,1 0-1,0-1 1,-1 1 0,1-1 0,-1 0 0,1 0 0,-1-1 0,1 0 0,-1 1 0,0-1 0,0-1-1,6-3 1,13-6 508,-1-7 885,-22 19-1472,1 0 0,0-1 1,0 1-1,0 0 0,-1 0 1,1-1-1,0 1 1,-1 0-1,1-1 0,0 1 1,-1-1-1,1 1 1,0-1-1,-1 1 0,1-1 1,-1 0-1,1 1 1,-1-1-1,1 0 0,-1 1 1,0-1-1,1 0 1,-1 1-1,0-1 0,1 0 1,-1 0-1,0 1 0,0-1 1,0 0-1,0 0 1,0 0-1,0 1 0,0-1 1,0 0-1,0 0 1,0-1-1,-1 0 54,-1 1 0,1-1 0,-1 0 0,1 1 0,-1-1 0,0 1 0,1-1 0,-1 1 0,0 0 0,0 0 0,-4-2 0,-8-4 104,3 1-53,1 1 1,-1 0-1,-12-3 0,19 7-123,-1 0 0,1 1 0,-1-1-1,1 1 1,-1 0 0,1 0 0,-1 0 0,1 1 0,-1-1 0,1 1 0,-7 3-1,-47 4 182,53-7-186,0 0 0,0-1 0,-1 0 0,1 0-1,0 0 1,0 0 0,0-1 0,0 0 0,-1 0 0,-6-3 0,-21-3 121,7 0-15,13 2 451,13 5-504,4-6 139,8 3-174,0 1 1,1 0-1,-1 1 1,0 0-1,1 0 0,-1 2 1,1-1-1,13 4 1,92 21 111,-38-7-101,-50-11-54,-1 2 0,0 2 0,-1 0 0,-1 2 0,43 25 0,-55-29 0,6 7 0,-18-13 0,0 0 0,0-1 0,0 1 0,0-1 0,0 0 0,5 2 0,-2 2 0,-5-6 0,-1 1 0,1 0 0,-1 0 0,1-1 0,-1 1 0,1-1 0,-1 1 0,1 0 0,0-1 0,-1 1 0,1-1 0,0 0 0,0 1 0,-1-1 0,1 1 0,0-1 0,0 0 0,0 0 0,-1 1 0,1-1 0,0 0 0,0 0 0,0 0 0,1 0 0,-2 0 0,0 0 0,0 0 0,0 0 0,0-1 0,0 1 0,0 0 0,0 0 0,0 0 0,0 0 0,0 0 0,0 0 0,0 0 0,0 0 0,0-1 0,0 1 0,0 0 0,0 0 0,0 0 0,0 0 0,0 0 0,0 0 0,0 0 0,0-1 0,0 1 0,0 0 0,0 0 0,0 0 0,0 0 0,0 0 0,0 0 0,0 0 0,0 0 0,0 0 0,-1-1 0,1 1 0,0 0 0,0 0 0,0 0 0,0 0 0,0 0 0,0 0 0,0 0 0,0 0 0,0 0 0,-1 0 0,1 0 0,0 0 0,0 0 0,0 0 0,0 0 0,0 0 0,0 0 0,0 0 0,-1 0 0,1 0 0,0 0 0,0 0 0,0 0 0,0 0 0,0 0 0,0 0 0,-1 0 0,-10-3 0,-31-6 0,-91-17 0,90 22 0,-76 4 0,101-1 0,-1 0 0,1-1 0,-34-9 0,0 1 0,45 9 0,1 1 0,0 0 0,-1 0 0,1 1 0,0 0 0,-10 2 0,-21 2 0,35-5 0,0 0 0,1-1 0,-1 1 0,0-1 0,0 0 0,1 1 0,-1-1 0,1 0 0,-1 0 0,0 0 0,1 0 0,0 0 0,-1-1 0,1 1 0,-2-2 0,-7-6 0,12 8 0,0-1 0,0 1 0,0 0 0,0 0 0,0 0 0,0 0 0,0 0 0,0 0 0,0 1 0,1-1 0,2 0 0,3 1 0,-1 0 0,0 0 0,0 1 0,1 0 0,-1 0 0,0 1 0,11 4 0,1 1 0,27 14 0,-27-10 0,0 1 0,-1 1 0,-1 0 0,29 29 0,-19-14 0,41 56 0,-49-56 0,25 49 0,-42-74 0,-1 0 0,0 0 0,0 0 0,0 0 0,-1 0 0,1 0 0,-1 0 0,1 0 0,-1 0 0,0 0 0,0 1 0,-2 4 0,1-8 0,-1 1 0,1-1 0,-1 0 0,1 0 0,-1 0 0,1 0 0,-1 0 0,1 0 0,-1 0 0,1-1 0,-1 1 0,1-1 0,-1 1 0,1-1 0,0 1 0,-1-1 0,1 0 0,0 0 0,-1 1 0,1-1 0,-2-2 0,-8-7 0,0-1 0,1 0 0,0 0 0,1-1 0,0 0 0,1-1 0,0 0 0,1 0 0,0-1 0,1 1 0,-6-23 0,5 9 0,1 0 0,2 0 0,0-1 0,2 1 0,2-41 0,1 55 0,1-1 0,1 1 0,7-24 0,-6 22 0,-3 13 0,-1 1 0,0 0 0,1 0 0,-1 0 0,1 0 0,-1 0 0,1 0 0,0 0 0,-1 0 0,1 0 0,0 0 0,0 0 0,0 0 0,-1 1 0,1-1 0,0 0 0,0 0 0,0 1 0,0-1 0,0 1 0,1-1 0,-1 1 0,0-1 0,0 1 0,0 0 0,0 0 0,0-1 0,1 1 0,-1 0 0,0 0 0,0 0 0,0 0 0,1 0 0,-1 0 0,0 1 0,2 0 0,5 1 0,0 0 0,0 1 0,0 1 0,9 5 0,-3-3 0,40 18 860,-24-12-5701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4:50.5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0 896 8640,'0'0'16455,"12"-15"-15871,40-43 3,-50 55-504,1 0 0,0 0 0,0 1 1,0-1-1,0 1 0,1 0 0,4-3 0,-7 5-41,1-1 0,-1 0 0,0 1 0,1-1-1,-1 0 1,0 0 0,0 0 0,0 0 0,0 0 0,0 0-1,0 0 1,1-2 0,5-10 191,0-1 0,-1 0 1,0 0-1,-1 0 0,5-23 0,-1 4 111,34-141 1950,-13 43-1047,-18 75-1247,-8 32 0,10-30 0,-11 41 0,-2 11 0,-1 0 0,1-1 0,0 1 0,0 0 0,-1-1 0,1 1 0,1 0 0,1-4 0,-2 6 0,-1-1 0,0 1 0,1 0 0,-1 0 0,0-1 0,1 1 0,-1 0 0,0 0 0,1 0 0,-1 0 0,0-1 0,1 1 0,-1 0 0,1 0 0,-1 0 0,0 0 0,1 0 0,-1 0 0,1 0 0,-1 0 0,0 0 0,1 0 0,0 1 0,13 9 0,-2 3 0,-1 1 0,0 0 0,-1 1 0,0 0 0,-2 0 0,0 1 0,0 0 0,-2 1 0,6 20 0,3 18 0,10 87 0,-23-113 0,0-1 0,-2 1 0,-1-1 0,-6 33 0,7-60 0,-1 1 0,1-1 0,0 1 0,-1-1 0,1 0 0,-1 1 0,1-1 0,-1 0 0,0 0 0,0 1 0,1-1 0,-1 0 0,0 0 0,0 0 0,0 0 0,0 0 0,-1 0 0,1 0 0,0 0 0,0-1 0,0 1 0,-1 0 0,1-1 0,0 1 0,-1-1 0,1 1 0,0-1 0,-1 0 0,1 1 0,-1-1 0,1 0 0,0 0 0,-1 0 0,1 0 0,-1 0 0,1-1 0,-1 1 0,-1-1 0,-8-1 0,0-1 0,0 0 0,-20-8 0,20 6 0,5 3 0,0-1 0,0 0 0,0 0 0,1 0 0,-1 0 0,1-1 0,0 0 0,0 0 0,1-1 0,-1 1 0,1-1 0,0 0 0,0 0 0,0 0 0,1-1 0,0 1 0,0-1 0,-3-10 0,5 16 0,1 0 0,0-1 0,0 1 0,0 0 0,0-1 0,-1 1 0,1 0 0,0-1 0,0 1 0,0 0 0,0-1 0,0 1 0,0 0 0,0-1 0,0 1 0,0 0 0,0-1 0,0 1 0,0 0 0,0-1 0,0 1 0,1 0 0,-1-1 0,0 1 0,0 0 0,0-1 0,0 1 0,1 0 0,-1-1 0,0 1 0,0 0 0,1 0 0,-1-1 0,0 1 0,0 0 0,1 0 0,-1 0 0,0-1 0,1 1 0,-1 0 0,0 0 0,1 0 0,-1 0 0,0 0 0,1-1 0,-1 1 0,1 0 0,17 4 0,-16-4 0,65 21 0,-34-9 0,66 13 0,-87-24 0,1 1 0,-1-1 0,1-1 0,-1 0 0,1-1 0,-1-1 0,1 1 0,-1-2 0,15-4 0,3-4 0,36-20 0,-30 13 0,-32 16 0,0 0 0,-1 1 0,1 0 0,0-1 0,0 2 0,6-2 0,-9 2 0,0 0 0,0 0 0,0 0 0,0 0 0,0 0 0,0 0 0,0 0 0,0 0 0,0 1 0,0-1 0,0 0 0,0 1 0,0-1 0,0 1 0,0-1 0,0 1 0,-1 0 0,1-1 0,0 1 0,0 0 0,-1-1 0,1 1 0,0 0 0,-1 0 0,1 0 0,-1-1 0,1 1 0,-1 0 0,1 0 0,-1 2 0,7 18 0,-2 1 0,0 1 0,-2-1 0,0 0 0,-1 29 0,-4-2 0,-9 66 0,0-31 0,5-29 0,-3 0 0,-24 84 0,28-123 0,4-11 0,0 1 0,-1-1 0,0 1 0,0-1 0,0 0 0,-1 0 0,0 0 0,0 0 0,0 0 0,-6 6 0,9-11 0,-1 0 0,1 0 0,0 0 0,0 0 0,0 0 0,-1 0 0,1 0 0,0 0 0,0 0 0,0 0 0,-1 0 0,1 0 0,0 0 0,0 0 0,0 0 0,-1 0 0,1 0 0,0 0 0,0 0 0,0 0 0,0-1 0,-1 1 0,1 0 0,0 0 0,0 0 0,0 0 0,0 0 0,-1 0 0,1-1 0,0 1 0,0 0 0,0 0 0,0 0 0,0 0 0,0-1 0,0 1 0,0 0 0,-1 0 0,1 0 0,0-1 0,0 1 0,0 0 0,0 0 0,0 0 0,0-1 0,0 1 0,0 0 0,0 0 0,0 0 0,0-1 0,0 1 0,1 0 0,-1 0 0,0 0 0,0-1 0,0 1 0,0 0 0,0-1 0,3-73 0,2 1 0,27-129 0,63-139 0,-83 307 0,2 1 0,1 1 0,1 0 0,2 2 0,1 0 0,2 0 0,1 2 0,34-35 0,-51 58 0,0 0 0,0 1 0,1-1 0,-1 1 0,1 0 0,0 0 0,1 1 0,-1-1 0,1 1 0,8-2 0,-12 4 0,0 1 0,0-1 0,0 1 0,0 0 0,0 0 0,0 0 0,0 1 0,0-1 0,0 1 0,0-1 0,-1 1 0,1 0 0,0 0 0,0 0 0,0 0 0,-1 1 0,1-1 0,-1 1 0,1 0 0,-1 0 0,0-1 0,1 2 0,-1-1 0,0 0 0,0 0 0,2 5 0,3 3 0,-1 0 0,0 1 0,-1 0 0,0 1 0,-1-1 0,0 1 0,-1 0 0,0 0 0,1 14 0,-2-8 0,0-1 0,-2 1 0,0-1 0,-1 0 0,-6 33 0,5-41 0,0-1 0,-1 1 0,-1-1 0,1 1 0,-1-1 0,-1 0 0,1 0 0,-1-1 0,-1 0 0,1 0 0,-1 0 0,-1 0 0,1-1 0,-14 10 0,14-11 0,-1-1 0,1-1 0,-1 1 0,1-1 0,-1 0 0,0-1 0,0 0 0,-1 0 0,1 0 0,0-1 0,0 0 0,-1 0 0,1-1 0,-1 0 0,1-1 0,0 1 0,-1-1 0,-9-3 0,7 3 0,9 2 0,-1-1 0,1 0 0,-1 0 0,1 0 0,-1 0 0,1 0 0,-1-1 0,1 1 0,-1 0 0,1-1 0,-1 1 0,1-1 0,-1 0 0,1 1 0,0-1 0,-2-1 0,3 2 0,0 0 0,0-1 0,1 1 0,-1 0 0,0 0 0,0-1 0,1 1 0,-1 0 0,0 0 0,1 0 0,-1-1 0,0 1 0,0 0 0,1 0 0,-1 0 0,0 0 0,1 0 0,-1 0 0,1 0 0,-1 0 0,0 0 0,1 0 0,-1 0 0,0 0 0,1 0 0,-1 0 0,0 0 0,1 0 0,-1 0 0,0 0 0,1 0 0,-1 1 0,21 1 0,-17-1 0,246 16 0,-231-17 0,1-2 0,0 0 0,0-2 0,-1 0 0,1-1 0,35-14 0,-19 3 0,-2-2 0,51-33 0,-81 48 0,0 1 0,0-1 0,0 0 0,-1 0 0,1-1 0,-1 1 0,0-1 0,0 1 0,3-7 0,-4 7 0,-1 0 0,0 0 0,0 0 0,0 0 0,-1-1 0,1 1 0,-1 0 0,0-1 0,1 1 0,-2 0 0,1 0 0,0-1 0,-2-5 0,1 4 0,-1-1 0,1 1 0,-1 0 0,-1 0 0,1 0 0,-1 1 0,1-1 0,-1 0 0,-1 1 0,1 0 0,-1 0 0,1 0 0,-9-6 0,10 8 0,0 0 0,0 1 0,0-1 0,0 1 0,-1 0 0,1-1 0,-1 1 0,1 0 0,-1 0 0,1 1 0,-1-1 0,0 1 0,1-1 0,-1 1 0,0 0 0,0 0 0,1 0 0,-1 0 0,0 0 0,1 1 0,-1-1 0,0 1 0,1 0 0,-1-1 0,1 1 0,-1 1 0,1-1 0,-1 0 0,-1 2 0,-33 19 0,25-15 0,-1 1 0,-21 17 0,31-22 0,-1 0 0,1 0 0,0 1 0,1-1 0,-1 1 0,1-1 0,-1 1 0,1 0 0,0 0 0,0 0 0,1 0 0,-1 1 0,1-1 0,-1 5 0,1-2 0,0 1 0,1-1 0,0 1 0,0-1 0,1 1 0,0-1 0,0 1 0,1-1 0,0 0 0,0 0 0,1 0 0,0 0 0,0 0 0,0 0 0,1-1 0,0 1 0,0-1 0,1 0 0,0 0 0,0-1 0,0 1 0,1-1 0,-1 0 0,1-1 0,10 6 0,-3-2 0,-1-1 0,1-1 0,0 0 0,1 0 0,0-2 0,0 0 0,0 0 0,0-1 0,0-1 0,1 0 0,-1-1 0,21-2 0,-11-1 0,0-2 0,0-1 0,-1-1 0,39-15 0,85-46 0,-142 64 0,0 0 0,1 0 0,-1 0 0,0-1 0,0 1 0,-1-1 0,1-1 0,-1 1 0,0 0 0,0-1 0,0 0 0,-1 0 0,1 0 0,-1 0 0,-1-1 0,1 1 0,-1-1 0,0 0 0,0 0 0,2-10 0,-4 15 0,1-1 0,-1 1 0,0-1 0,0 0 0,0 1 0,0-1 0,0 0 0,0 1 0,0-1 0,-1 1 0,1-1 0,-1 0 0,1 1 0,-1-1 0,1 1 0,-1-1 0,0 1 0,0 0 0,0-1 0,0 1 0,0 0 0,0-1 0,0 1 0,0 0 0,0 0 0,-1 0 0,1 0 0,0 0 0,-1 0 0,1 0 0,-1 1 0,1-1 0,-1 0 0,1 1 0,-1-1 0,1 1 0,-1 0 0,0-1 0,-1 1 0,-1 0 0,-1-1 0,0 1 0,1 0 0,-1 0 0,0 0 0,1 1 0,-1 0 0,1 0 0,-1 0 0,1 0 0,-1 1 0,1 0 0,-4 2 0,-1 2 0,0 1 0,1 0 0,0 0 0,1 1 0,-1 0 0,1 0 0,1 1 0,0-1 0,0 2 0,0-1 0,1 1 0,1-1 0,0 1 0,0 1 0,-3 13 0,6-17 0,-1-1 0,2 1 0,-1 0 0,0 0 0,1 0 0,1 0 0,-1 0 0,1-1 0,0 1 0,1 0 0,1 7 0,1-4 0,0 0 0,1 0 0,-1 0 0,2 0 0,12 17 0,-15-24 0,-1 0 0,1 0 0,0 0 0,0-1 0,1 1 0,-1-1 0,1 1 0,-1-1 0,1-1 0,0 1 0,-1 0 0,6 1 0,0-1 0,0 0 0,0 0 0,0-1 0,19 0 0,-1-2 0,1-2 0,40-9 0,-34 4 0,-1-2 0,-1-2 0,0 0 0,-1-3 0,0 0 0,-1-2 0,45-34 0,43-20 0,-85 53 0,-23 8 0,-9 7 0,-6 6 0,-24 18 0,-15 11 0,-68 65 0,84-70 0,16-16 0,-21 23 0,30-30 0,0 0 0,1 0 0,-1 0 0,1 1 0,-1-1 0,1 1 0,0 0 0,1-1 0,-1 1 0,0 7 0,2-11 0,0 0 0,0 0 0,-1 0 0,1 0 0,0 1 0,1-1 0,-1 0 0,0 0 0,0 0 0,0 0 0,1 0 0,-1 0 0,0 0 0,1 0 0,-1 0 0,1 0 0,0 0 0,-1 0 0,1 0 0,0 0 0,-1 0 0,1 0 0,0 0 0,0-1 0,0 1 0,0 0 0,0-1 0,0 1 0,0 0 0,0-1 0,0 1 0,0-1 0,0 0 0,0 1 0,0-1 0,0 0 0,0 0 0,0 0 0,1 0 0,-1 0 0,2 0 0,3 0 0,0 0 0,1 0 0,-1-1 0,0 0 0,0-1 0,10-2 0,-2-3 0,0 1 0,0-1 0,-1-1 0,0-1 0,0 0 0,-1 0 0,11-12 0,0-3 0,0 0 0,24-36 0,-19 21 0,-2-2 0,-3-1 0,0-1 0,-3 0 0,-2-2 0,-2 0 0,-1-1 0,-3-1 0,-2 0 0,-1-1 0,-3 0 0,0-90 0,-7 132 0,1-11 0,-6-29 0,6 42 0,-1 1 0,0-1 0,0 1 0,0-1 0,0 1 0,-1-1 0,1 1 0,-1 0 0,0 0 0,0 0 0,0 0 0,-1 0 0,1 0 0,-4-3 0,5 6 0,-1-1 0,1 0 0,0 1 0,0-1 0,-1 1 0,1 0 0,0-1 0,-1 1 0,1 0 0,-1 0 0,1 0 0,0 0 0,-1 0 0,1 0 0,-1 1 0,1-1 0,0 0 0,-1 1 0,1-1 0,0 1 0,0-1 0,-1 1 0,1-1 0,0 1 0,-2 1 0,-3 2 0,0 1 0,0 0 0,-9 9 0,3 0 0,0 1 0,1 1 0,1-1 0,1 1 0,0 1 0,1 0 0,1 0 0,0 1 0,-4 21 0,2-3 0,2 0 0,1 1 0,-1 64 0,8-56 0,2-1 0,1 1 0,21 85 0,-23-123 0,0 0 0,1 0 0,-1 0 0,1 0 0,1-1 0,-1 1 0,1-1 0,0 0 0,1 0 0,0 0 0,0 0 0,0-1 0,0 0 0,12 9 0,-12-11 0,1 0 0,0 0 0,-1 0 0,1-1 0,0 0 0,0 0 0,0-1 0,1 1 0,-1-1 0,0-1 0,0 1 0,1-1 0,-1 0 0,0-1 0,1 1 0,-1-1 0,11-3 0,8-5-3935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4:52.5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218 766 8432,'0'0'11682,"-9"-11"-11254,-33-29-1,40 37-336,-1 1 0,0 0 1,0 0-1,0 1 0,0-1 1,0 1-1,-1-1 0,1 1 1,0 0-1,-1 0 0,1 1 1,-1-1-1,1 1 0,-1-1 1,1 1-1,-1 0 0,1 1 1,0-1-1,-1 0 0,1 1 1,-1 0-1,1 0 0,0 0 1,-1 0-1,1 1 0,0-1 1,-5 4-1,2-3 89,0 1 1,0 1-1,0-1 0,1 1 1,-1 0-1,1 0 1,0 0-1,-6 7 0,10-9-107,-1 0 0,0 1 0,1-1 0,0 1 0,-1-1 0,1 1 0,0 0 0,0-1 0,1 1 0,-1 0 0,1 0 0,-1 0 0,1-1 0,0 1 0,0 0 0,0 0 0,0 0 0,0 0 0,1 0 0,0-1 0,1 7 0,0-5-5,0 0 0,-1-1 0,2 1 0,-1 0 1,0 0-1,1-1 0,0 0 0,0 1 0,0-1 0,0 0 0,0-1 0,0 1 0,1 0 0,0-1 0,-1 0 0,1 0 0,0 0 0,0 0 0,0 0 0,7 1 0,-6-2 17,0 0 0,0 0-1,0 0 1,0 0 0,1-1-1,-1 0 1,0 0-1,0 0 1,0-1 0,0 0-1,1 0 1,-1 0 0,0 0-1,-1-1 1,1 0-1,9-4 1,-11 3 14,0 0 1,0 0-1,0 0 0,0 0 0,0-1 1,-1 1-1,0-1 0,1 1 0,2-7 1,6-10 308,-7 14-301,-1 1-1,0-1 0,0 1 0,-1-1 1,0 0-1,0 0 0,0 0 0,1-12 1,-2 15-66,-1-1 0,0 1 0,0 0 0,0-1 0,0 1-1,0 0 1,-1-1 0,0 1 0,1 0 0,-1 0 0,0-1 0,-1 1 0,1 0 0,0 0 0,-1 0 0,0 0 0,0 1 0,-3-5 0,4 6-41,0 1 0,0-1 0,0 1 0,0 0 0,0-1 0,0 1 0,0 0 0,0 0 0,0-1 0,0 1 0,0 0 0,0 0 0,0 0 0,0 1 0,0-1 0,0 0 0,-1 0 0,2 0 0,0 0 0,-1 0 0,1 0 0,0 0 0,-1 0 0,1 0 0,0 0 0,0 0 0,-1 1 0,1-1 0,0 0 0,0 0 0,-1 0 0,1 0 0,0 0 0,0 0 0,-1 0 0,1 1 0,0-1 0,0 0 0,0 0 0,-1 0 0,1 1 0,0-1 0,0 0 0,0 0 0,-1 0 0,1 1 0,0-1 0,0 0 0,0 0 0,0 1 0,0-1 0,0 0 0,0 1 0,0-1 0,0 0 0,0 0 0,0 1 0,0-1 0,0 0 0,0 0 0,0 1 0,0-1 0,0 0 0,0 1 0,0-1 0,0 0 0,0 0 0,0 1 0,0-1 0,1 0 0,-1 0 0,0 1 0,0-1 0,0 0 0,0 0 0,1 1 0,-1-1 0,1 1 0,-1-1 0,0 1 0,1-1 0,-1 1 0,0-1 0,0 1 0,1 0 0,-1-1 0,0 1 0,0-1 0,0 1 0,0 0 0,0-1 0,0 1 0,0-1 0,0 1 0,0 0 0,0-1 0,0 2 0,0-2 0,-1 1 0,1-1 0,0 1 0,0 0 0,0-1 0,0 1 0,0 0 0,0-1 0,0 1 0,0 0 0,0-1 0,1 1 0,-1-1 0,0 1 0,0 0 0,1-1 0,-1 1 0,0-1 0,1 1 0,-1-1 0,0 1 0,1-1 0,-1 1 0,1-1 0,0 1 0,1 1 0,1 0 0,0 0 0,0 0 0,1 0 0,-1-1 0,0 0 0,1 1 0,-1-1 0,0-1 0,1 1 0,-1 0 0,1-1 0,-1 0 0,1 1 0,0-1 0,-1-1 0,1 1 0,-1 0 0,1-1 0,-1 0 0,1 0 0,-1 0 0,0 0 0,1-1 0,-1 1 0,0-1 0,0 0 0,0 0 0,0 0 0,3-3 0,5-4 0,0-2 0,0 1 0,-1-1 0,-1-1 0,16-25 0,-8 8 0,-1-1 0,-2 0 0,-1-1 0,17-60 0,18-141 0,-24 107 0,-18 85 0,-4 28 0,-3 41 0,6 198 0,1 16 0,-34 71 0,15-225 0,-36 131 0,41-193 0,-15 32 0,19-49 0,-2 0 0,1 0 0,-1-1 0,0 0 0,-1 0 0,-9 10 0,14-17 0,0 0 0,0 0 0,-1-1 0,1 1 0,-1-1 0,1 1 0,-1-1 0,1 0 0,-1 0 0,0 0 0,1 0 0,-1 0 0,0-1 0,0 1 0,0-1 0,-5 0 0,7 0 0,-1 0 0,1 0 0,-1-1 0,0 1 0,1-1 0,-1 1 0,1-1 0,-1 1 0,1-1 0,-1 0 0,1 0 0,0 0 0,-1 0 0,1 0 0,0 0 0,0 0 0,-1 0 0,1 0 0,0 0 0,0-1 0,0 1 0,1 0 0,-1-1 0,0 1 0,0-1 0,1 1 0,-1-1 0,1 1 0,-1-1 0,1-2 0,-1-2 0,0 1 0,0 0 0,1-1 0,0 1 0,0 0 0,1-1 0,-1 1 0,1-1 0,0 1 0,0 0 0,1 0 0,0 0 0,0 0 0,3-6 0,-1 4 0,0 1 0,1 0 0,0 0 0,0 0 0,0 1 0,1 0 0,-1 0 0,1 0 0,8-4 0,9-4 0,0 1 0,2 2 0,-1 0 0,45-11 0,-40 14 0,1 1 0,1 2 0,-1 0 0,0 2 0,1 2 0,0 1 0,45 6 0,-59-3 856,-9-2-5676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4:57.9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1 965 9648,'0'0'11701,"7"-12"-11115,80-153 1830,-73 136-1840,-7 16-160,-1 0 0,-1 0 0,0-1-1,-1 1 1,3-16 0,5-38 1848,-12 65-2112,0 0-1,0 0 1,0 0 0,-1 0 0,1 1-1,0-1 1,-1 0 0,0 0 0,1 0 0,-2-2-1,2 4-127,0 0 0,0-1 0,0 1 0,0 0-1,0 0 1,0-1 0,0 1 0,0 0-1,0-1 1,-1 1 0,1 0 0,0 0 0,0-1-1,0 1 1,0 0 0,-1 0 0,1-1 0,0 1-1,0 0 1,0 0 0,-1-1 0,1 1 0,0 0-1,0 0 1,-1 0 0,1 0 0,0 0 0,0-1-1,-1 1 1,1 0 0,0 0 0,-1 0-1,1 0 1,0 0 0,0 0 0,-1 0 0,1 0-1,0 0 1,-1 0 0,1 0 0,0 0 0,-1 0-1,1 0 1,0 0 0,0 0 0,-1 0 0,1 1-1,0-1 1,0 0 0,-1 0 0,1 0-1,0 0 1,0 1 0,-1-1 0,1 0 0,0 0-1,0 0 1,-1 1 0,-20 31-24,14-23 0,1 0 0,1 0 0,-1 1 0,1 0 0,-4 12 0,4-5 0,1 1 0,1-1 0,0 0 0,2 1 0,0 0 0,0-1 0,2 1 0,0-1 0,1 1 0,5 19 0,-6-33 0,1 0 0,-1 0 0,0 0 0,1 0 0,0 0 0,0 0 0,0-1 0,1 1 0,-1-1 0,1 1 0,-1-1 0,1 0 0,0 0 0,1 0 0,-1 0 0,0-1 0,1 1 0,0-1 0,-1 0 0,6 2 0,-5-3 0,-1 0 0,1 0 0,-1-1 0,1 1 0,-1-1 0,1 0 0,0 0 0,-1 0 0,1-1 0,-1 1 0,1-1 0,-1 0 0,1 0 0,-1 0 0,1 0 0,-1-1 0,0 1 0,0-1 0,0 0 0,0 0 0,0 0 0,0 0 0,5-5 0,8-10 0,-1 0 0,-1-2 0,0 1 0,-1-2 0,-1 1 0,10-25 0,-11 24 0,3 1 0,-12 17 0,1-1 0,-1 0 0,0 0 0,0 0 0,0 0 0,2-5 0,-2 12 0,1 0 0,-1 1 0,0-1 0,0 1 0,0-1 0,-1 1 0,2 6 0,0 14 0,0 34 0,-1-8 0,-3-37 0,0-13 0,1 0 0,-1 1 0,1-1 0,0 0 0,0 0 0,0 0 0,0 1 0,0-1 0,0 0 0,0 0 0,0 1 0,0-1 0,0 0 0,1 2 0,18-25 0,-5 2 0,1-4 0,1 1 0,1 1 0,2 1 0,22-22 0,-36 39 0,-1 0 0,0 0 0,1 0 0,0 1 0,0-1 0,9-4 0,-13 8 0,0 0 0,0-1 0,0 1 0,-1 0 0,1 0 0,0 0 0,0 0 0,0 0 0,0 0 0,0 0 0,0 0 0,0 0 0,0 0 0,0 0 0,0 0 0,0 1 0,0-1 0,0 0 0,-1 1 0,1-1 0,0 1 0,0-1 0,0 1 0,-1-1 0,1 1 0,0-1 0,0 1 0,-1 0 0,1-1 0,-1 1 0,1 0 0,0 0 0,-1 0 0,0-1 0,1 1 0,-1 0 0,1 0 0,-1 0 0,0 0 0,0 0 0,1 0 0,-1 2 0,3 10 0,-1 0 0,0 1 0,0 0 0,-2 22 0,0-20 0,0 0 0,6 28 0,-6-43 0,0 0 0,0 0 0,1 0 0,-1 1 0,0-1 0,1 0 0,0 0 0,-1 0 0,1 0 0,-1 0 0,1 0 0,0 0 0,0 0 0,0 0 0,0 0 0,-1 0 0,1 0 0,0-1 0,0 1 0,1 0 0,-1-1 0,0 1 0,0-1 0,0 1 0,0-1 0,0 1 0,1-1 0,-1 0 0,0 0 0,0 1 0,1-1 0,-1 0 0,0 0 0,0 0 0,1 0 0,0-1 0,6 0 0,0-1 0,0 0 0,-1-1 0,13-5 0,-5 2 0,7-4 0,0-1 0,0 0 0,-1-2 0,19-15 0,40-23 0,-41 36 0,-31 12 0,-1 1 0,1-1 0,11-7 0,-5 3 0,-14 7 0,0 0 0,0 0 0,1 0 0,-1 0 0,0 0 0,0 0 0,0 0 0,0 0 0,0 0 0,0 0 0,0 0 0,0 0 0,0 0 0,0 0 0,1 0 0,-1 0 0,0 0 0,0 0 0,0 0 0,0 0 0,0 0 0,0 0 0,0 0 0,0 0 0,0 0 0,0 0 0,1 0 0,-1 0 0,0 0 0,0 0 0,0 0 0,0 0 0,0 0 0,0 1 0,0-1 0,0 0 0,0 0 0,0 0 0,0 0 0,0 0 0,0 0 0,0 0 0,0 0 0,0 0 0,0 0 0,0 0 0,0 1 0,0-1 0,0 0 0,0 0 0,0 0 0,0 0 0,0 0 0,0 0 0,0 0 0,0 0 0,0 0 0,0 0 0,0 1 0,0-1 0,0 0 0,0 0 0,-1 2 0,-1 0 0,1 0 0,-1 0 0,0 0 0,1 0 0,-1-1 0,0 1 0,0-1 0,-3 2 0,-10 9 0,1 0 0,1 1 0,-1 0 0,2 1 0,-20 28 0,28-36 0,0 0 0,1 0 0,0 1 0,1-1 0,-1 1 0,1 0 0,0 0 0,1 0 0,0 0 0,0 0 0,0 0 0,1 0 0,0 0 0,1 1 0,-1-1 0,1 0 0,1 0 0,3 12 0,-3-14 0,0 0 0,0 0 0,0-1 0,1 1 0,-1-1 0,1 1 0,0-1 0,0 0 0,1 0 0,-1 0 0,1-1 0,0 1 0,0-1 0,0 0 0,1 0 0,-1-1 0,1 1 0,-1-1 0,1 0 0,0 0 0,0 0 0,0-1 0,0 1 0,0-1 0,0-1 0,6 1 0,-2-1 0,0 0 0,0-1 0,0 0 0,0-1 0,0 0 0,0-1 0,-1 1 0,1-2 0,-1 1 0,1-1 0,-1 0 0,0-1 0,-1 0 0,1 0 0,8-8 0,5-7 0,-1 0 0,-1 0 0,27-39 0,-39 49 0,-1-1 0,0 0 0,0 0 0,4-14 0,-8 22 0,-2 14 0,-3 19 0,3-26 0,-3 12 0,2 0 0,0 0 0,1 0 0,2 22 0,-1-35 0,-1 1 0,1-1 0,-1 0 0,1 0 0,0 1 0,0-1 0,0 0 0,1 0 0,-1 0 0,1 0 0,0-1 0,0 1 0,0 0 0,0-1 0,0 1 0,0-1 0,1 0 0,-1 1 0,1-1 0,-1 0 0,1-1 0,0 1 0,0 0 0,0-1 0,0 0 0,0 0 0,0 0 0,0 0 0,4 1 0,-3-2 0,-1 0 0,0 0 0,1 0 0,-1 0 0,1-1 0,-1 0 0,0 1 0,1-1 0,-1 0 0,6-3 0,33-20 0,-28 15 0,191-132 0,-118 78 0,-80 58 0,-7 4 0,1 0 0,0 1 0,0-1 0,-1 0 0,1 1 0,0-1 0,0 1 0,0-1 0,0 1 0,0 0 0,0-1 0,0 1 0,0 0 0,0 0 0,0 0 0,0-1 0,1 1 0,-2 5 0,0-5 0,0 0 0,0 1 0,1-1 0,-1 1 0,0-1 0,0 0 0,0 1 0,0-1 0,0 1 0,0-1 0,0 1 0,0-1 0,0 0 0,0 1 0,0-1 0,0 1 0,0-1 0,0 0 0,0 1 0,-1-1 0,1 1 0,0-1 0,0 0 0,0 1 0,-1-1 0,1 0 0,0 1 0,0-1 0,-1 0 0,1 1 0,0-1 0,-1 0 0,1 0 0,0 1 0,-1-1 0,1 0 0,0 0 0,-1 0 0,1 1 0,-1-1 0,1 0 0,0 0 0,-1 0 0,1 0 0,-1 0 0,1 0 0,-1 0 0,1 0 0,0 0 0,-1 0 0,1 0 0,-1 0 0,1 0 0,-1 0 0,1 0 0,0 0 0,0 0 0,-1 0 0,1 0 0,0 0 0,0 0 0,0 0 0,0 0 0,0 0 0,-1 1 0,1-1 0,0 0 0,0 0 0,0 0 0,0 0 0,0 0 0,0 0 0,0 1 0,-1-1 0,1 0 0,0 0 0,0 0 0,0 0 0,0 1 0,0-1 0,0 0 0,0 0 0,0 0 0,0 0 0,0 1 0,0-1 0,0 0 0,0 0 0,0 0 0,0 1 0,0-1 0,0 0 0,0 0 0,0 0 0,1 0 0,-1 0 0,0 1 0,0-1 0,0 0 0,0 1 0,0-1 0,0 0 0,0 0 0,1 1 0,-1-1 0,0 0 0,0 1 0,0-1 0,0 0 0,0 0 0,0 1 0,0-1 0,0 0 0,0 1 0,-1-1 0,1 0 0,0 0 0,0 1 0,0-1 0,0 0 0,0 1 0,0-1 0,-1 0 0,1 0 0,0 0 0,0 1 0,0-1 0,-1 0 0,1 0 0,0 0 0,0 1 0,0-1 0,-1 0 0,1 0 0,0 0 0,-1 0 0,1 0 0,0 0 0,0 1 0,-1-1 0,1 0 0,0 0 0,0 0 0,-1 0 0,0 0 0,0 1 0,-1 0 0,0 0 0,0 0 0,0 0 0,1 0 0,-1 1 0,1-1 0,-1 0 0,-2 4 0,-5 4 0,2-5 0,0 1 0,0 0 0,1 0 0,-1 1 0,1 0 0,1 0 0,-1 0 0,1 1 0,0 0 0,0 0 0,1 0 0,0 1 0,-5 14 0,2-3 0,6-16 0,0 0 0,0 1 0,0-1 0,0 0 0,0 1 0,1-1 0,-1 1 0,1-1 0,0 1 0,0-1 0,1 7 0,-1-8 0,1 0 0,-1 0 0,1 0 0,0 0 0,-1 0 0,1 0 0,0 0 0,0 0 0,0-1 0,0 1 0,1 0 0,-1-1 0,0 1 0,1-1 0,-1 1 0,1-1 0,-1 1 0,1-1 0,3 2 0,-1-2 0,0 1 0,0-1 0,0 0 0,1 0 0,-1-1 0,0 1 0,1-1 0,6 0 0,-4-1 0,1 0 0,0-1 0,0 0 0,-1 0 0,1-1 0,13-7 0,-7 4 0,-7 2 0,0 1 0,0-2 0,-1 1 0,1-1 0,-1 0 0,0 0 0,0-1 0,-1 1 0,7-10 0,6-10 0,16-30 0,-20 32 0,-4 5 0,-1-1 0,-1-1 0,-1 1 0,0-1 0,-1-1 0,4-31 0,7-130 0,-15 159 0,3-89 0,-5-1 0,-17-131 0,17 244 0,-6-30 0,6 29 0,0 0 0,0 0 0,0 0 0,0 0 0,-1 0 0,1 0 0,0 0 0,-1 0 0,1 0 0,-1 1 0,1-1 0,-1 0 0,1 0 0,-1 0 0,0 1 0,1-1 0,-1 0 0,0 1 0,0-1 0,0 1 0,1-1 0,-1 1 0,0-1 0,0 1 0,-1-1 0,-5 20 0,-18 59 0,4 1 0,-12 96 0,26-137 0,-1 32 0,3 1 0,2 0 0,9 74 0,-2-47 0,-4-88 0,1 1 0,1-1 0,0 0 0,0 0 0,1 0 0,0 0 0,1 0 0,0-1 0,0 0 0,1 0 0,0 0 0,12 15 0,-13-19 0,0 0 0,1 0 0,0 0 0,0-1 0,0 0 0,1 0 0,-1 0 0,1 0 0,0-1 0,0 0 0,0-1 0,0 1 0,1-1 0,-1 0 0,1-1 0,-1 1 0,1-1 0,0-1 0,-1 1 0,11-1 0,1-3 0,0-1 0,0 0 0,-1-1 0,1-1 0,25-12 0,-16 7 0,-18 7 0,1-1 0,-1 0 0,0-1 0,-1 0 0,1 0 0,-1 0 0,-1-1 0,1-1 0,-1 1 0,0-1 0,-1 0 0,11-18 0,-13 19 0,0 0 0,-1 0 0,0 0 0,0-1 0,-1 0 0,0 1 0,0-1 0,0 0 0,-1 0 0,-1 0 0,1 0 0,-1 0 0,-1 0 0,1 0 0,-1 0 0,-1 0 0,-3-11 0,5 17 0,0 1 0,-1 0 0,1-1 0,-1 1 0,1-1 0,-1 1 0,0 0 0,0 0 0,1-1 0,-1 1 0,0 0 0,0 0 0,0 0 0,0 0 0,-1 0 0,1 0 0,0 0 0,0 0 0,-1 0 0,1 1 0,0-1 0,-1 0 0,1 1 0,-1-1 0,1 1 0,0 0 0,-3-1 0,2 1 0,0 0 0,-1 1 0,1-1 0,0 1 0,0-1 0,0 1 0,0 0 0,0 0 0,0 0 0,0 0 0,0 0 0,0 0 0,0 0 0,0 1 0,1-1 0,-3 3 0,-1 1 0,0-1 0,0 2 0,1-1 0,-5 8 0,8-10 0,-1 0 0,1 0 0,0 0 0,0-1 0,0 1 0,1 0 0,-1 0 0,1 0 0,0 0 0,0 0 0,0 0 0,0 3 0,1 3 0,0 0 0,1 0 0,0-1 0,0 1 0,1-1 0,0 0 0,1 0 0,0 0 0,0 0 0,1 0 0,-1-1 0,2 0 0,-1 0 0,12 11 0,-15-16 0,0 0 0,0 0 0,1 0 0,-1 0 0,0 0 0,1-1 0,-1 1 0,1-1 0,0 0 0,-1 0 0,1 0 0,0 0 0,0 0 0,0-1 0,0 1 0,0-1 0,-1 0 0,1 1 0,0-1 0,0-1 0,0 1 0,0 0 0,0-1 0,0 0 0,0 1 0,-1-1 0,1 0 0,4-2 0,7-4 0,0-1 0,-1 0 0,0-1 0,15-13 0,1 1 0,12-12 0,-31 25 0,0 0 0,0 0 0,0 1 0,1 1 0,21-10 0,-32 15 0,1 1 0,0 0 0,0 0 0,-1-1 0,1 1 0,0 0 0,0 0 0,-1 0 0,1 0 0,0 0 0,0 0 0,0 0 0,-1 0 0,1 1 0,0-1 0,0 0 0,-1 0 0,1 1 0,0-1 0,0 0 0,-1 1 0,1-1 0,0 1 0,-1-1 0,1 0 0,-1 1 0,1 0 0,-1-1 0,1 1 0,-1-1 0,1 1 0,-1 0 0,1-1 0,-1 1 0,0 0 0,1 0 0,-1-1 0,0 1 0,0 0 0,1 0 0,-1-1 0,0 1 0,0 0 0,0 0 0,0-1 0,0 3 0,0 3 0,1 0 0,-1 1 0,0 0 0,-2 6 0,-1 9 0,2-8 0,-1 1 0,0-1 0,-8 24 0,2-31 0,7-9 0,5-2 0,0-1 0,1 0 0,-1 0 0,0-1 0,0 0 0,0 1 0,5-13 0,0 1 0,4-5 0,-7 11 0,1-1 0,0 1 0,0 1 0,1-1 0,1 1 0,-1 1 0,18-15 0,-26 24 0,0 0 0,1-1 0,-1 1 0,0 0 0,1 0 0,-1-1 0,1 1 0,-1 0 0,1 0 0,-1 0 0,1-1 0,-1 1 0,1 0 0,-1 0 0,1 0 0,-1 0 0,1 0 0,-1 0 0,1 0 0,-1 0 0,1 0 0,-1 0 0,1 0 0,-1 0 0,0 1 0,1-1 0,-1 0 0,2 1 0,6 12 0,0 26 0,-8-36 0,2 18 0,-1-10 0,0 0 0,0 0 0,1 0 0,0 0 0,1-1 0,0 1 0,1-1 0,8 16 0,-11-25 0,0 1 0,1-1 0,-1 1 0,1-1 0,-1 1 0,1-1 0,0 0 0,-1 1 0,1-1 0,0 0 0,0 0 0,0-1 0,0 1 0,0 0 0,0-1 0,0 1 0,0-1 0,0 1 0,0-1 0,0 0 0,0 0 0,1 0 0,-1 0 0,0 0 0,0-1 0,0 1 0,3-1 0,3-2 0,0 0 0,0 0 0,0 0 0,0-1 0,8-5 0,0 0 0,1-1 0,-1-1 0,-1-1 0,0 0 0,-1-1 0,0 0 0,-1-1 0,-1-1 0,18-26 0,-4-4 0,-2-1 0,-3-1 0,-1-1 0,-2-1 0,-3-1 0,-2 0 0,10-75 0,-21 108 0,3-28 0,-1 1 0,-3-60 0,-1 103 0,0 0 0,0 0 0,0 0 0,0 1 0,0-1 0,0 0 0,0 0 0,0 0 0,-1 0 0,1 0 0,0 0 0,-1 1 0,1-1 0,0 0 0,-1 0 0,1 0 0,-1 1 0,1-1 0,-1 0 0,1 1 0,-2-2 0,2 2 0,-1 0 0,0 0 0,1 1 0,-1-1 0,1 0 0,-1 0 0,0 0 0,1 1 0,-1-1 0,1 0 0,-1 1 0,1-1 0,-1 0 0,1 1 0,-1-1 0,1 1 0,0-1 0,-1 1 0,1-1 0,-1 1 0,1-1 0,-1 1 0,-22 41 0,22-40 0,-13 32 0,1 1 0,2 0 0,1 1 0,2 0 0,1 0 0,2 1 0,0 53 0,7-57 0,1 0 0,2-1 0,15 53 0,-20-85 0,7 28 0,2-1 0,0 0 0,2 0 0,1-1 0,1-1 0,2 0 0,0-1 0,22 26 0,-31-43 0,1-1 0,0-1 0,0 1 0,0-1 0,1 0 0,-1-1 0,1 0 0,0 0 0,1-1 0,10 4 0,-19-7 17,0 0 1,0 0-1,0 0 1,0 0-1,1 0 1,-1 0-1,0 0 1,0 0-1,0 0 0,0 1 1,0-1-1,1 0 1,-1 0-1,0 0 1,0 0-1,0 0 0,0 0 1,1 0-1,-1 0 1,0 0-1,0 0 1,0 0-1,0 0 1,1 0-1,-1-1 0,0 1 1,0 0-1,0 0 1,0 0-1,1 0 1,-1 0-1,0 0 1,0 0-1,0 0 0,0 0 1,0-1-1,0 1 1,1 0-1,-1 0 1,0 0-1,0 0 1,0 0-1,0 0 0,0-1 1,0 1-1,0 0 1,0 0-1,0 0 1,0 0-1,0-1 0,0 1 1,-4-7-1774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5:0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6328,'0'0'18274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4:58.2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 20703,'0'0'1120,"95"6"-256,-19-10 16,3 2-64,3-2 16,1 4-240,-10 0 0,-13-2-72,-16-2 8,-3 4-72,-15 0 16,-14 0-208,-10 0 16,-2-3-368,-18 6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4:58.6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73 19895,'0'0'5488,"60"-60"-4880,-50 58-216,-4-2 0,-4 0-192,2 2-8,-4 4-312,-6 2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4:58.8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53 15976,'0'0'2671,"106"-32"-2543,-33 12 8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5:02.8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91 829 10248,'0'0'6273,"7"16"-5669,-2-3-472,0 0-1,0 1 1,-2-1 0,1 1-1,-2 0 1,0 0 0,0 0-1,-2 25 1,-12 87 1358,-6-1 0,-35 130 1,36-205-841,12-37-200,0 0 1,1 0 0,1 0 0,0 1-1,-2 25 1,7-36 630,3-8-426,6-12-212,-10 15-437,21-40 467,27-67-1,-12 23 2,23-53 163,51-100 754,-95 212-1226,0 2 1,2 0-1,1 1 0,1 1 1,42-38-1,-53 54-165,0-1 0,1 1 0,0 1 0,0 0 0,0 0 0,1 1 0,-1 0 0,1 1 0,1 0 0,-1 1 0,19-4 0,-27 7 0,-1 0 0,1 1 0,-1-1 0,0 0 0,1 1 0,-1 0 0,1-1 0,-1 1 0,0 0 0,1 0 0,-1 0 0,0 1 0,0-1 0,0 0 0,0 1 0,0-1 0,0 1 0,0 0 0,2 3 0,1 1 0,0 0 0,0 0 0,-1 0 0,1 1 0,2 8 0,-4-7 0,0 0 0,0 0 0,-1 0 0,-1 1 0,1-1 0,-1 1 0,-1-1 0,1 1 0,-2-1 0,1 1 0,-1-1 0,0 1 0,-1-1 0,-5 16 0,5-16 0,-1-1 0,0 0 0,0 0 0,-1 0 0,0 0 0,0-1 0,-1 0 0,0 1 0,0-2 0,0 1 0,0 0 0,-1-1 0,0 0 0,0-1 0,-1 1 0,-10 5 0,10-7 0,-1 0 0,1 0 0,-1-1 0,0 0 0,0 0 0,0-1 0,0 0 0,0-1 0,0 1 0,-8-2 0,4 0 0,1-1 0,1-1 0,-1 0 0,0 0 0,1-1 0,-18-8 0,18 4 0,25 3 0,103-16 0,73-19 0,-168 33 0,96-32 0,-102 32 0,1-1 0,-1-1 0,-1-1 0,25-18 0,-24 15 0,0 0 0,28-29 0,-40 37 0,0-1 0,0 0 0,-1 0 0,0 0 0,-1-1 0,1 1 0,-1-1 0,0 0 0,1-8 0,-2 10 0,-1-8 0,-2 13 0,1 0 0,-1 0 0,0 0 0,0 0 0,1 0 0,-1 0 0,0 0 0,0 0 0,0 1 0,1-1 0,-1 0 0,0 0 0,0 0 0,1 1 0,-1-1 0,0 1 0,1-1 0,-1 0 0,-1 2 0,-8 5 0,-1 0 0,1 1 0,1 0 0,-1 1 0,1 0 0,1 0 0,0 1 0,0 0 0,1 0 0,0 1 0,-7 16 0,6-11 0,2-7 0,0 1 0,1 0 0,1 0 0,0 1 0,0-1 0,1 1 0,0 0 0,-1 17 0,4-27 0,0 0 0,0 0 0,0 0 0,0 0 0,0 0 0,0 0 0,1 0 0,-1 0 0,0 0 0,1 0 0,-1 0 0,1 0 0,-1-1 0,1 1 0,-1 0 0,1 0 0,0 0 0,-1 0 0,1-1 0,0 1 0,-1 0 0,1-1 0,0 1 0,0 0 0,0-1 0,0 1 0,0-1 0,0 0 0,0 1 0,0-1 0,1 1 0,0-1 0,0 0 0,-1 0 0,1 0 0,0 0 0,-1 0 0,1 0 0,0 0 0,-1-1 0,1 1 0,0-1 0,-1 1 0,1-1 0,-1 1 0,1-1 0,-1 0 0,1 0 0,-1 0 0,0 0 0,3-2 0,1-2 0,4-3 0,1-1 0,-2 0 0,1-1 0,-2 0 0,1 0 0,-1 0 0,-1-1 0,0 0 0,7-17 0,-4 3 0,-6 18 0,0 0 0,-1-1 0,0 1 0,0 0 0,-1-1 0,2-13 0,-5 21 0,-2 5 0,-3 12 0,3 3 0,1 0 0,1 0 0,0 32 0,2-51 0,0 0 0,0 0 0,0 0 0,0 0 0,0 0 0,0 0 0,1 0 0,-1-1 0,0 1 0,0 0 0,1 0 0,-1 0 0,1-1 0,-1 1 0,1 0 0,-1 0 0,1-1 0,-1 1 0,1 0 0,0-1 0,-1 1 0,1-1 0,0 1 0,-1-1 0,1 1 0,1 0 0,0-1 0,-1 0 0,1 1 0,0-1 0,-1 0 0,1 0 0,0-1 0,-1 1 0,1 0 0,-1 0 0,1-1 0,0 1 0,-1-1 0,2 0 0,5-3 0,0 0 0,0-1 0,12-9 0,6-9 0,-1-1 0,32-38 0,-31 32 0,-8 5 0,-18 28 0,0-1 0,0 1 0,0 0 0,0-1 0,0 1 0,0-1 0,-1 1 0,-1 4 0,-1 14 0,2 0 0,1 0 0,0 1 0,2-1 0,9 40 0,-10-57 0,1 0 0,1 0 0,-1 0 0,0 0 0,1 0 0,0 0 0,0-1 0,0 1 0,0-1 0,1 0 0,-1 0 0,1 0 0,0-1 0,0 1 0,0-1 0,0 0 0,0 0 0,0 0 0,1 0 0,-1-1 0,1 0 0,-1 0 0,1 0 0,-1 0 0,1-1 0,-1 0 0,1 0 0,0 0 0,-1 0 0,1-1 0,0 0 0,8-2 0,-2-3 0,-1 1 0,1-2 0,-1 0 0,-1 0 0,1 0 0,-1-1 0,0-1 0,-1 0 0,0 0 0,12-17 0,1-7 0,33-69 0,-31 49 0,-2 0 0,-3-2 0,-2 0 0,10-65 0,14-227 0,-40 257 0,0 90 0,0 0 0,0 0 0,-1 0 0,1 1 0,0-1 0,0 0 0,0 0 0,0 0 0,0 0 0,0 0 0,0 0 0,-1 0 0,1 0 0,0 0 0,0 0 0,0 0 0,0 0 0,0 0 0,0 0 0,-1 0 0,1 0 0,0 0 0,0 0 0,0 0 0,0 0 0,0 0 0,0-1 0,-1 1 0,1 0 0,0 0 0,0 0 0,0 0 0,0 0 0,0 0 0,0 0 0,0 0 0,0 0 0,0 0 0,-1-1 0,1 1 0,0 0 0,0 0 0,-6 16 0,3-4 0,-58 242 0,50-194 0,3-1 0,-1 85 0,8-102 0,0-10 0,5 52 0,-3-76 0,0 0 0,1 0 0,0 0 0,0-1 0,1 1 0,0-1 0,0 1 0,0-1 0,1 0 0,1-1 0,7 12 0,-8-13 0,1-1 0,-1 1 0,0-1 0,1 0 0,5 3 0,-8-6 0,1 0 0,-1 0 0,0 0 0,0 0 0,1 0 0,-1-1 0,0 1 0,1-1 0,-1 0 0,1 0 0,-1 0 0,0 0 0,1 0 0,-1 0 0,1 0 0,1-2 0,5 0 0,0 0 0,-1-1 0,0 0 0,1-1 0,-1 0 0,-1 0 0,1-1 0,0 0 0,-1 0 0,0 0 0,0-1 0,-1 0 0,0-1 0,0 0 0,0 0 0,7-13 0,-9 15 0,0-1 0,0 1 0,1 0 0,0 0 0,0 0 0,8-6 0,8-8 0,-18 15 0,5-6 0,-6 9 0,-3 7 0,-4 11 0,1 0 0,1 1 0,0-1 0,1 1 0,1 0 0,2 20 0,-1-36 0,0-1 0,-1 0 0,2 1 0,-1-1 0,0 0 0,0 1 0,0-1 0,1 0 0,-1 0 0,0 1 0,1-1 0,-1 0 0,1 0 0,0 1 0,-1-1 0,1 0 0,0 0 0,0 0 0,0 0 0,-1 0 0,1 0 0,0 0 0,0-1 0,0 1 0,1 0 0,-1 0 0,0-1 0,0 1 0,0-1 0,1 1 0,-1-1 0,0 1 0,0-1 0,1 0 0,-1 1 0,2-1 0,3-1 0,1 1 0,-1-1 0,1-1 0,-1 1 0,1-1 0,6-3 0,-3 1 0,30-12 0,-1-1 0,64-41 0,-80 49 0,-20 8 0,0 0 0,0 1 0,-1-2 0,1 1 0,0 0 0,0 0 0,-1-1 0,4-2 0,-47 55 0,32-38 0,-1 0 0,-1 0 0,-22 20 0,30-31 0,0 1 0,0 0 0,0 0 0,1 0 0,-1 1 0,1-1 0,-1 0 0,1 1 0,0 0 0,0 0 0,1-1 0,-1 1 0,1 0 0,-2 7 0,3-10 0,0 0 0,0 0 0,0 0 0,0 0 0,0 0 0,0 0 0,0 0 0,1 0 0,-1 0 0,0 0 0,0 0 0,1 0 0,-1 0 0,1 0 0,-1 0 0,1 0 0,-1 0 0,1 0 0,-1 0 0,1-1 0,0 1 0,0 0 0,-1 0 0,1-1 0,0 1 0,0-1 0,0 1 0,0 0 0,-1-1 0,1 0 0,0 1 0,0-1 0,0 0 0,0 1 0,0-1 0,0 0 0,2 0 0,1 1 0,0 0 0,0 0 0,1-1 0,-1 0 0,0 0 0,0 0 0,0 0 0,6-2 0,8-5 0,0 0 0,0-2 0,-1 0 0,0-1 0,20-15 0,-16 11 0,-3 0 0,-1 0 0,-1 0 0,0-2 0,0 0 0,-2-1 0,0 0 0,-1-1 0,-1 0 0,11-22 0,10-27 0,32-95 0,-55 134 0,10-28 0,-2 0 0,-3-1 0,15-113 0,-30 169 0,1-37 0,-1 37 0,0 0 0,0 0 0,0 0 0,0 0 0,-1 1 0,1-1 0,0 0 0,0 0 0,-1 0 0,1 0 0,0 0 0,-1 0 0,1 0 0,-1 0 0,1 1 0,-1-1 0,1 0 0,-1 0 0,0 1 0,1-1 0,-1 0 0,0 1 0,0-1 0,1 1 0,-1-1 0,0 1 0,0-1 0,0 1 0,0-1 0,0 1 0,0 0 0,0 0 0,-1-1 0,1 1 0,0 1 0,0-1 0,0 0 0,0 1 0,0-1 0,0 1 0,0-1 0,1 1 0,-1 0 0,0-1 0,0 1 0,0 0 0,1 0 0,-1-1 0,0 1 0,1 0 0,-1 0 0,0 0 0,0 1 0,-12 23 0,9-16 0,-10 22 0,1 0 0,1 1 0,2 1 0,1 0 0,-8 66 0,11-28 0,4 131 0,4-176 0,1 0 0,2-1 0,0 1 0,2-1 0,13 32 0,-19-54 0,0 1 0,0-1 0,1 0 0,0 1 0,-1-1 0,1 0 0,1 0 0,-1 0 0,0-1 0,1 1 0,-1 0 0,1-1 0,0 0 0,-1 0 0,1 1 0,0-2 0,1 1 0,-1 0 0,0-1 0,0 1 0,1-1 0,-1 0 0,1 0 0,-1 0 0,1-1 0,-1 1 0,1-1 0,0 0 0,-1 0 0,1 0 0,6-1 0,-3-1 0,1 0 0,-1 0 0,1-1 0,-1 0 0,0 0 0,0 0 0,0-1 0,-1 0 0,1-1 0,-1 1 0,0-1 0,0 0 0,8-11 0,-10 12 0,0-1 0,-1 0 0,0-1 0,0 1 0,0 0 0,-1-1 0,0 1 0,0-1 0,2-10 0,-3 14 0,-1 0 0,0 0 0,0-1 0,1 1 0,-1 0 0,0 0 0,-1 0 0,1-1 0,0 1 0,-1 0 0,1 0 0,-1 0 0,0 0 0,0-1 0,1 1 0,-1 0 0,-1 1 0,1-1 0,0 0 0,0 0 0,-1 0 0,1 1 0,-1-1 0,1 1 0,-1-1 0,0 1 0,0-1 0,0 1 0,-2-1 0,3 1 0,0 1 0,0 0 0,-1 0 0,1-1 0,0 1 0,0 0 0,0 0 0,0 0 0,-1 0 0,1 1 0,0-1 0,0 0 0,0 0 0,0 1 0,0-1 0,-1 1 0,1-1 0,0 1 0,0-1 0,0 1 0,0-1 0,0 1 0,1 0 0,-1 0 0,0-1 0,0 1 0,0 0 0,1 0 0,-1 0 0,0 0 0,0 2 0,-20 36 0,18-34 0,-1 5 0,1-1 0,0 1 0,0 1 0,1-1 0,0 0 0,1 1 0,0-1 0,0 1 0,2-1 0,-1 1 0,1-1 0,0 1 0,1-1 0,1 0 0,-1 0 0,2 0 0,5 14 0,-8-21 0,1 0 0,-1 0 0,0-1 0,1 1 0,0 0 0,0-1 0,0 1 0,0-1 0,0 0 0,0 0 0,0 0 0,1 0 0,-1 0 0,1 0 0,0 0 0,-1-1 0,1 0 0,0 1 0,0-1 0,0 0 0,0 0 0,0-1 0,0 1 0,6 0 0,-9-1 0,0-1 0,1 1 0,-1 0 0,0 0 0,1-1 0,-1 1 0,0 0 0,0-1 0,1 1 0,-1-1 0,0 1 0,0 0 0,0-1 0,0 1 0,1-1 0,-1 1 0,0 0 0,0-1 0,0 1 0,0-1 0,0 1 0,0-1 0,0 1 0,0-1 0,0 1 0,0 0 0,0-1 0,0 1 0,-1-1 0,1 1 0,0-1 0,0 1 0,0 0 0,-1-1 0,1 1 0,0 0 0,0-1 0,-1 0 0,-10-23 0,9 19 0,-13-26-3935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5:03.1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49 19087,'0'0'2848,"60"-30"-2184,-36 24-296,0 2 0,-10 2-112,-3-2 0,-9 2 72,-4 2-440,-9 0 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5:03.3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1 193 15272,'0'0'992,"62"-12"-177,3 2 9,21 2 88,17-2 0,12-2-208,10-6-8,6-6-32,-16-2 0,-27 7-64,-11 5 8,-8 2-72,-5 2 0,-16 0-320,-21 2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5:4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66 7832,'0'0'9131,"9"-10"-8743,27-31 3,-25 26 2430,-13 23-1662,-9 223 283,4-124-940,6-92-421,-1 35 309,-2 0-1,-2 1 1,-2-2 0,-17 54-1,20-80 11,4-20-314,1 0 1,-1 0-1,1-1 0,-1 1 0,0 0 1,0 0-1,0-1 0,0 1 1,-1 0-1,1-1 0,-1 1 1,0-1-1,-3 4 0,4-5 177,1-9-614,0 1-3009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5:4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12256,'0'0'10815,"10"-7"-10475,31-23-16,-39 28-193,1 1-1,-1-1 0,1 1 0,0 0 0,-1 0 1,1 0-1,0 0 0,0 0 0,0 1 1,0-1-1,0 1 0,0 0 0,0-1 1,0 1-1,0 1 0,0-1 0,4 1 1,8 1 679,-14-2-760,1 0 1,-1 0-1,1 0 1,-1 1-1,1-1 1,-1 1-1,0-1 1,1 1-1,-1-1 1,0 1-1,1 0 1,-1 0-1,0 0 1,0-1-1,0 1 1,1 0-1,-1 1 1,0-1-1,0 0 1,-1 0-1,1 0 1,0 0-1,1 3 415,107 3-493,-99-7 21,1 0 0,-1-1 0,18-3 0,-21 2 3,0 1 1,0 0-1,-1 0 0,1 0 1,0 1-1,0 0 1,0 1-1,0-1 0,0 1 1,-1 1-1,10 2 0,9 0-156,-24-4 156,1 0 1,0 0-1,0 0 0,0 0 1,0 1-1,0-1 1,0 1-1,0-1 0,-1 1 1,1 0-1,2 0 0,-3 0 78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5:42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11656,'0'0'8017,"10"-4"-7623,16-5-5,1 0 0,-1 2 0,38-5 0,-4 9 645,78 7-1,-60 8 2284,-78-16-3008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5:4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169 178 10656,'0'0'6593,"-10"0"-6171,2 0-321,4 0-54,0 0 0,0 0 0,1 0 0,-1 0-1,0 1 1,0-1 0,0 1 0,1 0 0,-1 1 0,0-1 0,1 0 0,-1 1-1,1 0 1,0 0 0,-5 3 0,-15 13 488,-18 16 347,38-32-775,1 1 0,0 0 0,-1-1 0,1 1 0,0 0 0,1 1 0,-1-1 0,0 0 0,1 1 0,0-1 0,-2 6 0,3-7-58,0-1 0,0 1 0,0 0 0,1-1 0,-1 1 0,0 0 0,1-1 0,-1 1 0,1-1 0,-1 1 0,1-1 0,0 1 0,0-1 0,0 0 0,0 1 0,0-1 0,0 0 0,0 0-1,0 0 1,0 1 0,2 0 0,1 1 72,1 1 1,-1-1-1,1 0 0,10 4 0,-8-4-21,0 0 0,0-1 0,1 0 0,-1 0 0,1-1 0,-1 0 0,1 0 0,0-1 0,-1 0 0,1-1 0,0 1 0,-1-1 0,1-1 0,-1 1 0,10-4 0,-13 3-36,1 0 0,0 0 1,-1-1-1,0 0 0,1 1 0,-1-1 0,0-1 0,0 1 0,-1 0 1,1-1-1,-1 0 0,0 0 0,0 0 0,0 0 0,0 0 0,-1-1 1,1 0-1,-1 1 0,0-1 0,-1 0 0,1 0 0,-1 0 1,0 0-1,0-5 0,0 0 62,0 1 0,-1 0-1,-1-1 1,-2-16 0,3 24-81,-1-1-1,1 0 1,-1 1-1,0-1 1,1 1-1,-1-1 1,0 1-1,-1-1 1,1 1 0,0 0-1,-1-1 1,1 1-1,-1 0 1,0 0-1,0 0 1,0 0-1,0 0 1,0 1 0,0-1-1,0 1 1,-3-2-1,2 2 1,1 0 1,0 0-1,-1 0 0,1 0 1,-1 0-1,1 1 0,-1 0 1,1-1-1,-1 1 0,1 0 1,-1 0-1,1 0 0,-1 0 1,1 1-1,-1-1 0,1 1 1,-4 1-1,0-1 8,-12 6 186,15-3-118,12 2-38,-1-4-66,-1 0 0,1 0-1,0-1 1,-1 0 0,1-1 0,0 0-1,0 0 1,-1 0 0,1-1 0,0 0-1,0-1 1,-1 1 0,9-4 0,11-5 25,0-1 1,28-17 0,-46 24-31,18-11 58,-1-2-1,27-20 1,-48 33-19,0 1-1,1 0 1,-1 0 0,1 1-1,0-1 1,0 1 0,0 1-1,0-1 1,0 1 0,0 0-1,1 1 1,-1-1 0,0 1-1,7 1 1,-8 1-3,-1 1 0,0-1 0,0 1 0,0 0 0,-1 0 0,1 1 0,-1-1 0,1 1 0,-1 0 0,0-1 0,0 1 0,-1 1 0,1-1 0,2 7 0,5 19 112,-4-14-110,0 0 1,5 31 0,-9-34-27,1 0 0,0 0 0,1 0 0,1-1 0,0 0 0,0 1 0,1-2 0,1 1 0,0-1 0,10 12 0,-15-20-11,0 0-1,1 0 0,-1 0 1,1-1-1,0 1 1,0-1-1,-1 1 1,2-1-1,-1 0 1,0-1-1,0 1 1,6 2-1,-6-4 3,1 1 0,-1-1 0,0 0 0,1 0 0,-1 0 0,0-1-1,1 1 1,-1-1 0,0 0 0,0 0 0,0 0 0,0 0 0,0 0-1,5-3 1,9-7 69,-1 0 0,0-1 0,-1 0 0,0-1 0,-1-1 0,16-20-1,10-9 33,-36 39-116,1 0 0,-1-1 0,1 1 0,-1 1 0,1-1 0,1 1 0,-1 0 0,0 0 0,1 0 0,-1 1 0,9-3 0,-1 1 0,0 1 0,-1 1 0,1 0 0,25 0 0,-36 2 0,-14 4 0,-1 0 0,0 1 0,-21 12 0,13-6 0,14-7 0,0 1 0,0-1 0,0 1 0,0 1 0,0-1 0,-8 11 0,12-13 0,0 1 0,0 0 0,0-1 0,1 1 0,0 0 0,0 0 0,0 0 0,0 0 0,0 1 0,1-1 0,0 0 0,0 1 0,0-1 0,0 6 0,1-7 0,0 1 0,0 0 0,0 0 0,1 0 0,-1-1 0,1 1 0,0 0 0,0-1 0,0 1 0,1-1 0,-1 1 0,1-1 0,0 1 0,0-1 0,0 0 0,0 0 0,1 0 0,-1 0 0,1-1 0,0 1 0,0 0 0,0-1 0,0 0 0,0 0 0,0 0 0,1 0 0,-1-1 0,1 1 0,4 1 0,12 3 0,0 0 0,-1-1 0,2-2 0,-1 0 0,0-1 0,1 0 0,-1-2 0,1-1 0,20-3 0,-19 2 0,0-1 0,-1-1 0,1-1 0,-1-2 0,0 0 0,0 0 0,-1-2 0,35-21 0,-52 28 0,7-4 0,0-1 0,0-1 0,-1 0 0,12-13 0,-18 19 0,-1-1 0,0 0 0,-1 1 0,1-1 0,-1 0 0,1 0 0,-1 0 0,0 0 0,0 0 0,0 0 0,0 0 0,0-1 0,-1 1 0,0 0 0,0 0 0,1-1 0,-2 1 0,1 0 0,0 0 0,-1-1 0,-1-4 0,1 6 0,1 1 0,-1 0 0,0-1 0,0 1 0,1 0 0,-1 0 0,0 0 0,0 0 0,0 0 0,0 0 0,-1 0 0,1 0 0,0 0 0,0 0 0,-1 1 0,1-1 0,0 1 0,-1-1 0,1 1 0,0-1 0,-1 1 0,1 0 0,-1-1 0,1 1 0,-1 0 0,1 0 0,0 0 0,-1 0 0,1 0 0,-3 1 0,-1 0 0,0-1 0,0 1 0,0 0 0,0 1 0,1-1 0,-1 1 0,-6 3 0,6-1 0,-1-1 0,1 1 0,0 0 0,0 1 0,1-1 0,-1 1 0,1 0 0,0 0 0,0 1 0,1-1 0,0 1 0,0-1 0,0 1 0,-4 13 0,6-16 0,0 1 0,0-1 0,1 1 0,-1-1 0,1 1 0,0 0 0,0-1 0,0 1 0,0 0 0,1-1 0,-1 1 0,1-1 0,0 1 0,0-1 0,1 1 0,-1-1 0,0 0 0,1 1 0,0-1 0,0 0 0,0 0 0,0 0 0,1-1 0,-1 1 0,1 0 0,-1-1 0,1 1 0,3 1 0,4 2 0,1 0 0,-1-1 0,1 0 0,1-1 0,-1 0 0,0 0 0,1-1 0,0-1 0,17 2 0,-4-3 0,0 0 0,1-1 0,35-6 0,-50 4 212,-1 0 1,1-1-1,19-7 1,-26 8-897,1 0 1,-1-1-1,0 1 1,1-1-1,-1 0 1,5-4-1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7:29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1 513 5016,'0'0'6429,"10"0"-6065,36 0 15,-42 0-319,0-1 0,0 0 1,-1 0-1,1 0 0,-1 0 0,1-1 1,-1 1-1,1-1 0,-1 0 1,0 0-1,1 0 0,-1 0 1,-1 0-1,1-1 0,3-3 1,8-6 210,4-3 46,-1 0 0,0-2 0,-1 0 0,-1 0 1,-1-2-1,-1 0 0,13-22 0,5-18 771,28-74 0,-45 103-669,-10 21-203,0 1 1,0-1-1,-1 0 0,0 0 0,0 0 1,-1 0-1,3-18 0,-19 46 241,1 2-417,0 1-1,2 0 1,0 0-1,1 1 0,2 1 1,0-1-1,2 2 1,0-1-1,2 0 0,-3 48 1,6-28-11,0-18 32,4 41 1,-3-64-49,0 0 1,1 1-1,0-1 1,0 1-1,0-1 1,0 0-1,0 0 1,1 1-1,-1-1 1,1 0-1,0 0 1,0-1-1,0 1 1,0 0-1,5 4 1,-5-5-1,1-1 0,-1 1-1,1-1 1,0 1 0,0-1 0,-1 0 0,1 0-1,0-1 1,0 1 0,0 0 0,0-1 0,0 0-1,0 0 1,0 0 0,3 0 0,2-1 10,-1-1 0,1 1 0,0-1 1,-1-1-1,0 0 0,0 0 0,0 0 0,0-1 1,0 0-1,0 0 0,-1-1 0,10-8 0,13-19 137,-1-2-1,-2 0 0,41-70 1,9-14 125,-56 87-225,-15 22-16,1-1 0,1 1 0,0 0-1,0 0 1,0 1 0,10-8 0,-12 12-32,11-7 223,-10 13-86,-5 10-37,-10 61 32,-23 88 0,22-112-80,7-32-34,3-13-17,-1 0 0,1 0 1,-1-1-1,1 1 0,-1-1 0,0 1 1,0-1-1,-1 1 0,1-1 0,-4 6 1,4-8 28,6-3 16,1-5-45,1 0 1,-1 0-1,0-1 1,-1 0-1,6-12 1,5-5 14,21-28 45,2 2 1,3 2-1,1 1 0,51-41 1,-93 88-78,0 0 1,-1 0 0,1 0 0,0 0-1,1 0 1,-1 0 0,0 1 0,0-1 0,0 0-1,0 1 1,1-1 0,-1 1 0,0-1 0,0 1-1,1 0 1,1-1 0,-1 7-26,-7 9 81,1-5-45,1 1 0,1 0 1,-1-1-1,2 1 1,-1 0-1,2 0 1,-1 0-1,2 14 1,-1-7-5,1-2 0,1 0 0,0 0-1,0 0 1,2-1 0,0 1-1,1-1 1,0 0 0,15 28-1,-17-39 15,0 1-1,1-1 1,0 0-1,-1 0 0,1 0 1,1 0-1,-1 0 1,0-1-1,1 0 1,0 0-1,7 3 0,7 3 95,33 10-1,-40-15-60,-6-3-17,1 0 0,-1 0 0,1 0 0,0-1 0,-1 0 0,1 0 0,0 0 1,6-2-1,-7-7-498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5:4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11152,'0'0'16858,"12"-7"-16538,-6 4-277,9-6 74,1 0 0,0 2 1,0 0-1,24-7 0,8 3 391,0 1 1,78-4-1,104 10-588,-161 5-1645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5:4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13264,'0'0'11958,"10"-7"-11547,32-23 5,-35 26-293,0 0 1,1 1 0,0 0 0,-1 0 0,1 0 0,0 1 0,0 0-1,0 1 1,1 0 0,9 0 0,9-2 176,40-4 671,0 2 0,75 6 0,-118 0-710,-15 0-94,0-1 0,0 1 0,0-2 0,0 1 1,0-1-1,16-4 0,-19 4 8,-3 1-877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5: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264 482 10040,'0'0'8647,"-12"-1"-8329,1 0-199,-1 1-1,0 0 1,0 1 0,0 0 0,0 1-1,0 0 1,1 1 0,-1 0 0,1 1-1,0 0 1,-13 7 0,16-5-36,0 0 0,1 0-1,-1 1 1,1 0 0,0 1 0,1-1-1,0 1 1,0 0 0,1 1 0,-8 15 0,10-18-28,0 0 0,1 1 0,-1 0 0,1 0 0,1-1 0,-1 1 0,1 0 0,0 0 0,1 0 0,0 1 1,0-1-1,0 0 0,1 0 0,0 0 0,4 12 0,-3-14-24,0-1 0,0 0-1,1 0 1,-1 0 0,1 0 0,0-1 0,0 1-1,1-1 1,-1 0 0,0 0 0,1 0 0,0 0 0,0 0-1,0-1 1,0 0 0,0 0 0,1 0 0,-1 0-1,6 1 1,-4-1 11,1-1-1,0 1 0,-1-1 1,1-1-1,0 1 1,0-1-1,0 0 1,-1-1-1,1 1 0,0-1 1,0-1-1,9-2 1,-8 0 5,-1 0 1,1 0-1,-1-1 1,0 0 0,-1 0-1,1-1 1,-1 1-1,0-1 1,0-1 0,-1 1-1,0-1 1,0 0-1,-1 0 1,0-1 0,6-12-1,3-11 159,-2-1 0,11-49 0,-21 80-203,9-49 218,-3-2 0,-1 1 0,-3-1 0,-2 1 0,-2-1 0,-2 0 0,-14-67 0,10 94-113,6 20-47,-1 0-1,1 1 0,0-1 0,0 0 0,0-6 1,-8 81 225,11-29-245,1-1 0,16 75 0,33 81 56,-12-47-16,-35-127-28,1-1-1,1 1 0,0-1 0,2 0 1,17 30-1,-26-51-40,0 1-1,1 0 1,-1-1 0,0 1-1,1 0 1,-1-1 0,1 1 0,-1-1-1,1 1 1,-1 0 0,1-1-1,-1 1 1,1-1 0,0 0-1,-1 1 1,1-1 0,0 0 0,-1 1-1,1-1 1,0 0 0,-1 1-1,1-1 1,0 0 0,1 0 0,-1 0 1,-1-1 1,1 1-1,0 0 1,-1-1-1,1 1 1,0-1-1,-1 1 1,1-1-1,-1 1 0,1-1 1,-1 0-1,1 1 1,-1-1-1,1 0 1,-1 1-1,0-1 1,1 0-1,0-1 1,9-40 173,-2-9-71,1-6-353,-2 23-3271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5:5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15976,'0'0'1210,"5"16"-590,10 33-225,50 171 1565,1 127 1101,-65-315-1994,-3-24-66,-3-21-128,-23-68 85,15 47-553,-12-53 0,-10-118 621,31 167-804,2 1 0,2-1 1,5-56-1,-3 83-144,0 0 1,1 1-1,1-1 1,-1 1 0,2-1-1,-1 1 1,1 1-1,1-1 1,0 1-1,9-12 1,-10 15-36,-1 1 0,1 0 1,0 0-1,0 0 0,1 0 0,-1 1 1,1 0-1,0 0 0,0 1 0,0 0 1,0 0-1,1 0 0,0 1 0,-1 0 1,1 0-1,0 0 0,8 0 0,-8 2-9,-1 0-1,1 1 0,-1-1 0,1 1 1,-1 0-1,1 1 0,-1 0 0,0 0 1,0 0-1,0 1 0,0 0 1,0 0-1,0 0 0,8 7 0,-6-3 34,0 1 0,-1-1-1,0 1 1,0 1-1,0-1 1,-1 1 0,-1 0-1,6 11 1,-10-18-63,0 0 0,-1 1 0,1-1 0,-1 0 0,1 1-1,-1-1 1,1 0 0,-1 1 0,0-1 0,0 0 0,0 1 0,-1-1 0,1 0 0,-1 1 0,1-1 0,-1 0-1,0 0 1,1 1 0,-1-1 0,0 0 0,-1 0 0,1 0 0,0 0 0,-1 0 0,1 0 0,-1 0 0,1-1-1,-1 1 1,0-1 0,0 1 0,1-1 0,-1 1 0,0-1 0,-1 0 0,1 0 0,0 0 0,0 0 0,0 0-1,-1-1 1,1 1 0,0-1 0,-1 1 0,-2-1 0,-9 0-4,-1 0 0,1-1 0,0 0 0,0-1 0,0-1 0,0 0 0,-17-7 0,30 10 0,0 0 0,0-1 0,0 1 0,-1 0 0,1 0 0,0 0 0,-1 0 0,1 0 0,0 0 0,0 0 0,-1 0 0,1 1 0,0-1 0,0 0 0,0 1 0,-1-1 0,1 1 0,0-1 0,0 1 0,0 0 0,0-1 0,0 1 0,0 0 0,0 0 0,0 0 0,0 0 0,0 0 0,1 0 0,-1 0 0,0 0 0,1 0 0,-1 0 0,1 0 0,-1 0 0,1 0 0,-1 1 0,1-1 0,0 0 0,-1 2 0,-2 7 0,1 0 0,0 0 0,0 18 0,1-22 0,-1 34-4011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5:5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12160,'0'0'8606,"11"-11"-8165,-2 1-317,-5 5-64,0 0-1,1 0 1,-1 0-1,1 1 1,0 0 0,1 0-1,-1 0 1,1 1 0,0-1-1,0 1 1,0 1-1,10-4 1,66-14 803,0 3 0,1 4 0,152-4 0,37 4 175,116-2 145,-29 9-104,-345 6-1020,8 0 142,0-1-1,1 0 1,-1-2 0,30-7-1,-52 10-189,0-1 0,-1 1 0,1 0-1,0 0 1,0 0 0,-1 0 0,1 0 0,0-1-1,-1 1 1,1 0 0,0 0 0,0 0-1,-1-1 1,1 1 0,0 0 0,0 0-1,0-1 1,-1 1 0,1 0 0,0-1-1,0 1 1,0 0 0,0-1 0,0 1 0,0 0-1,-1-1 1,1 1 0,0 0 0,0-1-1,0 1 1,0 0 0,0-1 0,0 1-1,0 0 1,1-1 0,-1 1 0,0 0-1,0-1 1,0 1 0,0 0 0,0 0-1,0-1 1,1 1 0,-1 0 0,0-1 0,0 1-1,0 0 1,1 0 0,-1-1 0,0 1-1,0 0 1,1 0 0,-1 0 0,0-1-1,0 1 1,1 0 0,-1 0 0,0 0-1,1 0 1,-1 0 0,0 0 0,1-1 0,-1 1-1,1 0 1,-28-10-2934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5:5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246 564 10152,'0'0'6993,"-10"-4"-6417,6 1-499,1 2-30,0-1 0,0 0 0,0 1 0,0 0 0,0-1 0,0 1 0,0 0 0,0 1 0,-1-1 0,1 1 0,0-1 0,0 1 1,-1 0-1,1 0 0,0 0 0,-1 1 0,1-1 0,0 1 0,0 0 0,-1 0 0,-4 2 0,-5 4 171,1 0 1,0 1-1,0 0 1,1 1 0,0 0-1,0 0 1,1 1-1,-14 19 1,19-21-110,0-1 0,0 1 1,1 0-1,0 0 0,1 0 1,-1 0-1,2 1 0,-1-1 1,1 1-1,1 0 0,-1-1 0,2 1 1,-1 0-1,2 17 0,-1-22-49,1 0-1,-1 0 1,1 0 0,0 0-1,0 0 1,0 0-1,1 0 1,-1 0-1,1-1 1,0 1 0,0 0-1,0-1 1,1 0-1,-1 1 1,1-1 0,0 0-1,0 0 1,0-1-1,0 1 1,0-1-1,1 1 1,-1-1 0,1 0-1,-1 0 1,7 2-1,-5-3-6,0 0 0,0 0 0,0 0 0,0-1 0,1 0 0,-1 0 0,0 0-1,0 0 1,0-1 0,0 0 0,0 0 0,0-1 0,0 1 0,-1-1 0,1 0 0,0 0 0,-1 0 0,0-1-1,1 0 1,5-4 0,1-3 29,0-1 0,-1 0 0,0-1 0,0 0 1,-1 0-1,-1-1 0,0 0 0,9-23 0,-3 4 130,-2-1 0,14-61 0,-15 36 19,-2-1 1,-3 0-1,-2 0 1,-6-78-1,0 100-86,2 7 111,-3 0-1,-10-54 1,8 75 26,2 16-125,1 18-45,45 460 394,-27-351-243,-15-130-197,-1 1-1,1-1 1,0 0-1,0 0 1,4 8-1,13-42-558,-14 20-3044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5:55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12960,'0'0'7017,"3"10"-6512,1 8-244,0 1 0,-1-1 0,-1 1 0,0 0 1,-3 30-1,-32 385 5036,32-419-5027,1-1-1,0 1 1,1-1 0,0 1-1,1-1 1,7 24 0,-8-36-208,-1-1 0,1 1 0,0 0 0,0 0 0,0-1 1,0 1-1,0 0 0,0-1 0,1 1 0,-1-1 0,0 0 0,1 1 0,-1-1 1,1 0-1,-1 0 0,1 0 0,0 0 0,-1 0 0,1 0 0,2 1 0,-1-2-1,1 1 0,-1-1-1,0 1 1,1-1 0,-1 0 0,0 0-1,1-1 1,-1 1 0,0-1-1,7-1 1,1-2 46,0 0 1,0-1-1,0-1 1,0 0 0,12-9-1,53-31 310,-52 32-254,0 0 1,30-25 0,-39 22 425,-12 3-5741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5:55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17079,'0'0'2112,"12"-1"-1494,229-25 1483,-191 17-1439,0-3 0,94-34-1,-27 5 1087,-106 35-1197,-12 6-605,1 0 0,0 0 0,0 0 0,0 0 0,0 0 0,0 0-1,0 0 1,0 0 0,-1 0 0,1 0 0,0 0 0,0 0-1,0 0 1,0 0 0,0 0 0,0 0 0,0 0 0,-1 0-1,1 0 1,0 0 0,0 0 0,0 0 0,0 0 0,0 0 0,0 0-1,0 0 1,0-1 0,0 1 0,-1 0 0,1 0 0,0 0-1,0 0 1,0 0 0,0 0 0,0 0 0,0 0 0,0 0-1,0-1 1,0 1 0,0 0 0,0 0 0,0 0 0,0 0 0,0 0-1,0 0 1,0 0 0,0-1 0,0 1 0,0 0 0,0 0-1,0 0 1,0 0 0,0 0 0,0 0 0,0 0 0,0-1-1,0 1 1,0 0 0,0 0 0,0 0 0,1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5:5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 8240,'0'0'9753,"-11"5"-9337,-2 2-281,0-1 42,1 0 0,0 1 0,-21 16-1,-1 4 384,0 2-1,-43 48 1,68-66-433,0 0-1,1 0 1,0 1 0,1-1-1,0 2 1,1-1 0,0 1-1,1 0 1,0 0 0,1 1-1,1-1 1,-3 17 0,6-26-78,0 0 0,0 0 1,0 0-1,0-1 0,1 1 1,-1 0-1,1 0 1,0 0-1,0-1 0,0 1 1,1-1-1,-1 1 0,1-1 1,0 1-1,0-1 0,0 0 1,1 0-1,-1 0 1,1 0-1,-1 0 0,1 0 1,0-1-1,0 0 0,0 1 1,0-1-1,1 0 0,4 2 1,-3-2 10,0 0 0,0-1 0,0 1 1,0-1-1,1 0 0,-1 0 0,0-1 1,0 0-1,1 1 0,-1-2 0,0 1 0,0-1 1,1 0-1,-1 0 0,0 0 0,0-1 1,0 1-1,0-1 0,7-5 0,-2 1 67,0-1 1,-1 0-1,0-1 0,0 0 0,-1 0 0,0-1 1,-1 0-1,1-1 0,-2 1 0,1-1 0,-2-1 0,1 1 1,-1-1-1,-1 0 0,0 0 0,0-1 0,-1 1 1,-1-1-1,0 1 0,0-1 0,-1 0 0,-1-13 0,6-25 976,-6 49-830,0 14-15,1-2-194,1 0 0,0 0 0,0-1 1,1 1-1,1-1 0,0 0 0,0 1 1,1-2-1,0 1 0,1-1 0,11 15 0,-14-20-34,-1 0 1,1-1-1,0 1 0,1-1 0,-1 0 0,0 0 0,1 0 0,0 0 0,0-1 0,0 0 0,0 1 0,0-1 0,0-1 0,0 1 0,1-1 0,-1 1 0,0-1 0,1-1 1,7 2-1,-6-2-2,-1-1 1,0 1 0,1-1 0,-1 0 0,0-1 0,0 1 0,0-1 0,0 0-1,0 0 1,0 0 0,0-1 0,-1 0 0,1 0 0,-1 0 0,0 0-1,6-7 1,2-4 35,0-1 0,-1 0-1,-1 0 1,-1-1 0,0-1-1,-1 1 1,9-27-1,-5 13 70,17-30 0,-23 47-66,3-7 45,-5 15-44,-1 7 6,42 144 5,-35-117-79,1 0 0,1-1 0,23 39 0,-35-66 0,1 0 0,-1 0 0,1 0 0,0 0 0,-1 0 0,1 0 0,0 0 0,-1 0 0,1 0 0,0-1 0,0 1 0,0 0 0,0 0 0,-1-1 0,1 1 0,0-1 0,0 1 0,1-1 0,-1 1 0,0-1 0,1 1 0,-1-1 0,0 0 0,1 0 0,-1-1 0,0 1 0,0 0 0,0-1 0,0 1 0,-1-1 0,1 1 0,0-1 0,0 1 0,0-1 0,0 1 0,0-1 0,-1 0 0,1 0 0,0 1 0,1-2 0,1-4 0,1 1 0,-1 0 0,0-1 0,0 1 0,-1-1 0,3-9 0,9-47 0,-11 46 0,0 0 0,1 0 0,0 0 0,1 1 0,1 0 0,1 0 0,14-24 0,-20 38 0,0 0 0,0-1 0,0 1 0,0 0 0,1 0 0,-1 0 0,0 0 0,1 0 0,-1 1 0,1-1 0,-1 0 0,1 1 0,-1-1 0,1 1 0,-1-1 0,1 1 0,0 0 0,-1 0 0,1-1 0,0 1 0,-1 1 0,1-1 0,-1 0 0,1 0 0,0 0 0,2 2 0,4 0 0,0 1 0,0 0 0,14 9 0,-7-4 0,9 3 0,-1 1 0,0-1 0,1-1 0,0-1 0,35 8 0,-55-16 0,1-1 0,-1 1 0,1-1 0,-1 0 0,1 0 0,-1 0 0,1-1 0,-1 1 0,0-1 0,1 0 0,-1-1 0,0 1 0,0-1 0,1 1 0,-1-1 0,0-1 0,-1 1 0,1 0 0,0-1 0,-1 0 0,5-4 0,-5 3 0,0 0 0,0 0 0,0-1 0,-1 1 0,0 0 0,0-1 0,0 0 0,0 1 0,-1-1 0,0 0 0,0 0 0,0 0 0,0 0 0,-1 0 0,0 0 0,0 0 0,0 0 0,-1 0 0,-1-6 0,2 9 0,0 1 0,-1-1 0,1 0 0,-1 0 0,0 0 0,1 0 0,-1 1 0,0-1 0,0 0 0,0 1 0,0-1 0,-1 0 0,1 1 0,-2-2 0,2 3 0,1-1 0,-1 1 0,0 0 0,0-1 0,0 1 0,1 0 0,-1 0 0,0 0 0,0 0 0,0 0 0,0 0 0,0 0 0,1 0 0,-1 0 0,0 0 0,0 0 0,0 1 0,0-1 0,1 0 0,-1 0 0,0 1 0,0-1 0,0 1 0,1-1 0,-1 1 0,0-1 0,1 1 0,-1-1 0,0 1 0,1 0 0,-1-1 0,1 1 0,-1 0 0,1-1 0,-1 1 0,1 0 0,-1 1 0,-3 5 0,-1-1 0,2 1 0,-1 0 0,1 0 0,0 1 0,0-1 0,1 1 0,0 0 0,0-1 0,1 1 0,-1 13 0,2-9 0,1-1 0,-1 0 0,2 1 0,-1-1 0,2 0 0,-1 0 0,8 18 0,-9-25 0,0-1 0,1 1 0,0-1 0,-1 1 0,1-1 0,1 0 0,-1 1 0,0-1 0,1 0 0,-1-1 0,1 1 0,0 0 0,0-1 0,0 1 0,0-1 0,1 0 0,-1 0 0,1 0 0,-1-1 0,1 1 0,-1-1 0,1 0 0,0 0 0,0 0 0,-1 0 0,1-1 0,0 0 0,0 0 0,0 0 0,0 0 0,0 0 0,0-1 0,-1 1 0,1-1 0,0 0 0,0 0 0,5-3 0,3-2 0,0-1 0,-1 0 0,0 0 0,-1-1 0,1-1 0,-1 0 0,-1 0 0,0-1 0,0 0 0,13-21 0,35-39 0,-57 70 0,22-29 0,-20 27 0,0 0 0,-1 1 0,1-1 0,0 0 0,0 0 0,0 1 0,1-1 0,-1 1 0,0 0 0,0 0 0,3-1 0,-4 2 0,1 0 0,-1 0 0,0 0 0,0 0 0,0 0 0,0 1 0,0-1 0,0 0 0,0 1 0,0-1 0,0 1 0,0 0 0,0-1 0,0 1 0,0 0 0,0-1 0,0 1 0,0 0 0,0 0 0,-1 0 0,1 0 0,0-1 0,-1 1 0,1 0 0,-1 0 0,1 1 0,0 0 0,13 35 0,-11-28 0,6 12 0,1-1 0,1 0 0,0-1 0,22 27 0,-30-42 0,0 1 0,1-1 0,-1 0 0,1 0 0,0-1 0,0 1 0,1-1 0,-1 0 0,1 0 0,-1 0 0,1-1 0,0 1 0,0-1 0,0 0 0,0-1 0,9 3 0,-7-4 0,-1 0 0,0 0 0,1 0 0,-1-1 0,0 0 0,0 0 0,0-1 0,1 1 0,-1-1 0,-1-1 0,1 1 0,0-1 0,10-6 0,4-4 0,0 0 0,0-2 0,-2 0 0,1-1 0,16-19 0,-29 24 0,-7 8 0,-5 8 0,-16 16 0,-6 7 0,-27 33 0,49-54 0,0 1 0,0 1 0,1-1 0,0 1 0,0 0 0,1 0 0,1 1 0,-1-1 0,-2 16 0,5-24 0,1 1 0,0-1 0,-1 0 0,1 1 0,0-1 0,0 0 0,0 1 0,0-1 0,0 0 0,0 1 0,1-1 0,-1 1 0,0-1 0,1 0 0,-1 0 0,1 1 0,-1-1 0,1 0 0,0 0 0,-1 1 0,1-1 0,0 0 0,0 0 0,0 0 0,0 0 0,0 0 0,0 0 0,0-1 0,0 1 0,0 0 0,0 0 0,0-1 0,1 1 0,-1-1 0,0 1 0,1-1 0,-1 1 0,0-1 0,1 0 0,1 1 0,1-1 0,0 0 0,0 0 0,1-1 0,-1 1 0,0-1 0,0 0 0,0 0 0,0 0 0,0 0 0,0-1 0,7-3 0,-5 1 0,0 0 0,0 0 0,0-1 0,0 0 0,-1 0 0,0 0 0,0-1 0,0 1 0,0-1 0,-1 0 0,0-1 0,5-10 0,7-10 0,-14 24 0,1 0 0,-1 0 0,0-1 0,0 1 0,0-1 0,-1 1 0,1-1 0,-1 0 0,0 0 0,1-5 0,-1 14 0,-1 0 0,1 0 0,0 0 0,0-1 0,0 1 0,1 0 0,0 0 0,0-1 0,0 1 0,0-1 0,1 0 0,-1 0 0,1 0 0,0 0 0,0 0 0,1 0 0,5 4 0,-4-4 0,0 0 0,0-1 0,0 0 0,0 0 0,0 0 0,1 0 0,-1-1 0,1 0 0,0 0 0,-1-1 0,1 1 0,0-1 0,0-1 0,12 1 0,-1-2 0,-1-1 0,1-1 0,-1-1 0,1 0 0,-1-1 0,0-1 0,20-11 0,-13 6 0,-1-2 0,-1-1 0,0 0 0,24-22 0,-10-1 0,-32 35 0,-1-1 0,0 0 0,0 0 0,0 0 0,0 0 0,0 0 0,-1 0 0,0-1 0,1 1 0,-1 0 0,0-1 0,0-3 0,-1 7 0,0 0 0,0 0 0,0-1 0,0 1 0,0 0 0,0 0 0,0 0 0,0 0 0,0 0 0,0 0 0,0-1 0,0 1 0,0 0 0,0 0 0,0 0 0,-1 0 0,1 0 0,0 0 0,0 0 0,0-1 0,0 1 0,0 0 0,0 0 0,0 0 0,0 0 0,-1 0 0,1 0 0,0 0 0,0 0 0,0 0 0,0 0 0,0 0 0,0 0 0,-1 0 0,1 0 0,0 0 0,0 0 0,0 0 0,0 0 0,0 0 0,-1 0 0,1 0 0,0 0 0,0 0 0,0 0 0,0 0 0,0 0 0,0 0 0,-1 0 0,1 0 0,0 0 0,0 0 0,-12 7 0,-9 11 0,13-9 0,0-1 0,0 1 0,1 0 0,1 1 0,-11 18 0,15-25 0,1 0 0,-1 0 0,1 0 0,0 0 0,-1 0 0,1 1 0,1-1 0,-1 0 0,0 1 0,1-1 0,0 1 0,0-1 0,0 0 0,0 1 0,0-1 0,1 1 0,0-1 0,-1 0 0,1 1 0,0-1 0,1 0 0,-1 0 0,4 6 0,-4-7 0,0-1 0,0 1 0,0-1 0,1 1 0,-1-1 0,0 0 0,1 0 0,0 0 0,-1 1 0,1-1 0,-1 0 0,1-1 0,0 1 0,0 0 0,0-1 0,-1 1 0,1 0 0,0-1 0,0 0 0,0 0 0,0 1 0,0-1 0,0 0 0,0-1 0,-1 1 0,1 0 0,0 0 0,0-1 0,0 1 0,0-1 0,0 0 0,-1 1 0,1-1 0,0 0 0,-1 0 0,1 0 0,0 0 0,-1 0 0,3-3 0,1-1 0,1 0 0,-1 0 0,-1-1 0,1 0 0,-1 1 0,0-2 0,0 1 0,0 0 0,2-8 0,19-50 0,-28 114 0,-3 52 0,3-37 0,-3 0 0,-25 117 0,23-150 0,-12 43 0,18-70 0,0 1 0,-1-1 0,1 0 0,-1 0 0,0 0 0,0 0 0,0 0 0,-1-1 0,0 0 0,-5 6 0,8-9 0,0 0 0,0-1 0,0 1 0,0 0 0,0-1 0,0 1 0,-1-1 0,1 1 0,0-1 0,0 1 0,-1-1 0,1 0 0,0 1 0,0-1 0,-2 0 0,2 0 0,1 0 0,-1 0 0,1-1 0,-1 1 0,0 0 0,1 0 0,-1-1 0,1 1 0,-1 0 0,0-1 0,1 1 0,-1 0 0,1-1 0,0 1 0,-1-1 0,1 1 0,-1-1 0,1 1 0,-1-1 0,1 1 0,-1-2 0,1 0 0,-1 0 0,0-1 0,1 1 0,-1 0 0,1-1 0,0 1 0,-1 0 0,1-1 0,1 1 0,-1 0 0,0-1 0,0 1 0,1 0 0,-1-1 0,2-1 0,5-12 0,1 2 0,1-1 0,0 1 0,1 1 0,0 0 0,1 0 0,21-18 0,-8 6 0,168-188 0,-184 204 0,1-1 0,0-1 0,0 0 0,-1 0 0,0-1 0,-1 1 0,0-2 0,-1 1 0,-1-1 0,7-21 0,-7-7 0,-5 39 0,0 1 0,0 0 0,-1 0 0,1 0 0,0 0 0,0-1 0,-1 1 0,1 0 0,0 0 0,-1 0 0,1 0 0,-1 0 0,-1-2 0,2 2 0,-1 1 0,1 0 0,-1 0 0,1-1 0,-1 1 0,0 0 0,1 0 0,-1 0 0,1-1 0,-1 1 0,1 0 0,-1 0 0,0 0 0,1 0 0,-1 0 0,1 0 0,-1 0 0,0 1 0,1-1 0,-1 0 0,1 0 0,-1 0 0,1 0 0,-1 1 0,0-1 0,1 0 0,-1 1 0,1-1 0,-1 1 0,-2 1 0,0 0 0,1 0 0,0 0 0,-1 0 0,1 1 0,0-1 0,0 0 0,0 1 0,0 0 0,1-1 0,-1 1 0,1 0 0,0 0 0,0 0 0,0 0 0,0 0 0,0 0 0,0 0 0,1 0 0,0 1 0,-1-1 0,1 0 0,1 0 0,-1 0 0,0 0 0,1 1 0,-1-1 0,1 0 0,2 4 0,-1 2 0,1 0 0,1 0 0,0-1 0,0 1 0,1-1 0,0 0 0,0 0 0,12 13 0,-11-15 0,1 0 0,0 0 0,0 0 0,0-1 0,1 0 0,0-1 0,-1 0 0,2 0 0,-1 0 0,0-1 0,1 0 0,12 2 0,-14-4 0,0 0 0,0 0 0,0-1 0,1 0 0,-1-1 0,0 1 0,0-2 0,0 1 0,-1 0 0,1-1 0,0-1 0,-1 1 0,1-1 0,-1 0 0,0 0 0,9-7 0,9-14 931,-15 9-4517,-8 13 2306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6:1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93 671 10544,'0'0'7701,"3"-11"-7304,16-41 300,39-80 0,-3 14 156,50-132 1196,-62 143 166,-47 140-1036,2-16-1014,-47 314 921,21-204-712,-6-1 1,-85 212-1,114-329-338,-16 45 235,-2-2 1,-3-1 0,-38 57-1,120-204 646,-6 8-720,-13 32 44,3 2 0,2 2 1,98-94-1,-37 40 235,0 1-100,-102 104-376,25-20 0,-26 21 0,0 0 0,0 0 0,1 0 0,-1 0 0,0 0 0,0 0 0,0 0 0,0 0 0,1 0 0,-1 0 0,0 0 0,0 0 0,0 0 0,0 0 0,0 0 0,1 0 0,-1 0 0,0 0 0,0 0 0,0 0 0,0 1 0,0-1 0,1 0 0,-1 0 0,0 0 0,0 0 0,0 0 0,0 0 0,0 0 0,0 1 0,0-1 0,0 0 0,1 0 0,-1 0 0,0 0 0,0 0 0,0 1 0,0-1 0,0 0 0,0 0 0,0 0 0,0 0 0,0 1 0,-2 16 0,0-3 0,-2 5 0,0 2 0,2-1 0,0 0 0,1 23 0,2-37 0,1 0 0,-1 0 0,1 0 0,0-1 0,0 1 0,1-1 0,-1 0 0,1 1 0,1-1 0,-1 0 0,1-1 0,-1 1 0,1-1 0,1 0 0,-1 1 0,9 4 0,-13-8 0,1 0 0,0-1 0,0 1 0,-1-1 0,1 1 0,0-1 0,0 0 0,0 1 0,-1-1 0,1 0 0,0 0 0,0 0 0,0 1 0,0-1 0,0 0 0,-1 0 0,1 0 0,0 0 0,0 0 0,0-1 0,0 1 0,0 0 0,-1 0 0,1 0 0,0-1 0,0 1 0,1-1 0,-1 0 0,0-1 0,1 1 0,-1 0 0,0-1 0,0 1 0,0-1 0,0 1 0,0-1 0,0 0 0,-1 1 0,1-1 0,0-2 0,1-4 0,0 0 0,-1 0 0,0 0 0,0-14 0,-1 13 0,0 0 0,-1 0 0,-1 1 0,1-1 0,-1 1 0,0-1 0,-1 1 0,0 0 0,-7-12 0,-11 1 0,50 12 0,12-2 0,0-2 0,0-1 0,-1-3 0,63-32 0,-93 41 0,1 0 0,0 1 0,0 1 0,0-1 0,0 2 0,1-1 0,0 2 0,0-1 0,14 0 0,-24 4 0,0-1 0,0 1 0,0 0 0,0-1 0,0 1 0,-1 0 0,1 0 0,0 0 0,0 0 0,-1 1 0,1-1 0,-1 0 0,1 1 0,-1-1 0,0 1 0,1-1 0,-1 1 0,0 0 0,0 0 0,0-1 0,1 4 0,1 0 0,-1 1 0,0-1 0,0 1 0,0 0 0,0 0 0,0 8 0,-1-4 0,11 93 0,-10-89 0,1-1 0,0 1 0,1-1 0,1 1 0,8 15 0,-12-27 0,0-1 0,0 1 0,0-1 0,1 1 0,-1-1 0,0 0 0,1 0 0,-1 1 0,0-1 0,1 0 0,0 0 0,-1-1 0,1 1 0,0 0 0,-1 0 0,1-1 0,0 1 0,0-1 0,0 1 0,-1-1 0,1 0 0,0 0 0,0 0 0,0 0 0,0 0 0,-1 0 0,1-1 0,0 1 0,0 0 0,0-1 0,-1 1 0,1-1 0,2-1 0,4-1 0,-1-1 0,0 1 0,-1-1 0,1 0 0,-1-1 0,11-9 0,6-10 0,31-42 0,-34 40 0,42-42 0,-57 64 0,1 0 0,0 0 0,1 0 0,-1 1 0,0 0 0,1 0 0,0 1 0,0 0 0,-1 0 0,1 1 0,0-1 0,1 1 0,-1 1 0,0 0 0,0 0 0,0 0 0,0 1 0,0 0 0,0 0 0,0 1 0,0-1 0,0 2 0,0-1 0,6 4 0,-13-6 0,1 0 0,-1 1 0,0-1 0,0 0 0,1 0 0,-1 0 0,0 1 0,0-1 0,1 0 0,-1 0 0,0 1 0,0-1 0,0 0 0,1 0 0,-1 1 0,0-1 0,0 0 0,0 1 0,0-1 0,0 0 0,0 1 0,0-1 0,0 0 0,0 1 0,0-1 0,0 0 0,0 1 0,0-1 0,0 0 0,0 1 0,0-1 0,0 0 0,0 1 0,0-1 0,0 0 0,0 0 0,0 1 0,-1-1 0,1 0 0,0 1 0,0-1 0,0 0 0,-1 0 0,1 1 0,0-1 0,0 0 0,-1 0 0,1 0 0,0 0 0,-1 1 0,1-1 0,0 0 0,0 0 0,-1 0 0,0 0 0,-17 10 0,17-10 0,-24 9 0,15-5 0,0 0 0,0 0 0,0 1 0,0 0 0,-11 8 0,11-5 0,-1-1 0,1 1 0,0 0 0,1 0 0,0 1 0,-13 16 0,21-23 0,-1 0 0,1 0 0,0 0 0,0 1 0,0-1 0,0 1 0,0-1 0,0 1 0,1-1 0,-1 1 0,1-1 0,-1 1 0,1-1 0,0 1 0,0 0 0,1-1 0,-1 1 0,0-1 0,1 1 0,-1-1 0,1 1 0,0-1 0,0 1 0,0-1 0,0 0 0,0 1 0,1-1 0,-1 0 0,1 0 0,-1 0 0,1 0 0,0 0 0,3 2 0,2 3 0,1-1 0,-1-1 0,1 0 0,1 0 0,-1 0 0,1-1 0,-1 0 0,1-1 0,0 0 0,16 3 0,-5-2 0,-1-1 0,1-1 0,0-1 0,22-2 0,-23 0 0,0-2 0,0 0 0,0-1 0,-1 0 0,0-2 0,0 0 0,20-10 0,-27 10 0,0 0 0,-1 0 0,1-1 0,-1-1 0,0 1 0,-1-2 0,0 1 0,0-1 0,-1-1 0,0 1 0,12-20 0,-20 28 0,0 1 0,1 0 0,-1-1 0,0 1 0,1-1 0,-1 1 0,0-1 0,0 1 0,1-1 0,-1 1 0,0-1 0,0 1 0,0-1 0,0 1 0,0-1 0,0 1 0,0-1 0,0 1 0,0-1 0,0 1 0,0-1 0,0 1 0,0-1 0,0 1 0,0-1 0,-1 1 0,1-1 0,0 1 0,-1-2 0,0 2 0,1-1 0,-1 1 0,0 0 0,0 0 0,0-1 0,0 1 0,0 0 0,1 0 0,-1 0 0,0 0 0,0 0 0,0 0 0,0 0 0,0 0 0,-1 1 0,-32 11 0,28-9 0,1 0 0,0 1 0,0-1 0,0 1 0,0 1 0,1-1 0,0 1 0,0-1 0,0 1 0,0 0 0,1 1 0,-4 7 0,5-10 0,1 0 0,0 0 0,0 0 0,0 0 0,1 0 0,-1 1 0,1-1 0,-1 0 0,1 1 0,0-1 0,0 0 0,1 1 0,-1-1 0,1 0 0,0 0 0,-1 0 0,1 1 0,1-1 0,-1 0 0,0 0 0,1 0 0,0 0 0,-1-1 0,5 6 0,1-1 0,0 0 0,1 0 0,0 0 0,0-1 0,0-1 0,1 1 0,-1-1 0,1-1 0,1 1 0,-1-2 0,0 1 0,1-1 0,0-1 0,0 0 0,13 2 0,-2-3 0,-1 0 0,0-1 0,0-1 0,0 0 0,0-2 0,35-9 0,-41 7 914,-4 1-5763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3:47:5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519 184 4720,'0'0'6585,"-11"-6"-6314,2 1-235,-36-18 291,40 20-246,0 1-1,0 1 1,0-1-1,-1 1 1,1 0-1,0 0 1,-1 1-1,-10-1 1,7 3 42,0 0 0,0 0 0,0 0 1,1 2-1,-1-1 0,0 1 0,-13 8 0,-53 40 636,61-40-577,0 1 0,-19 23 0,-13 13 173,29-32-177,1 1 0,-23 33 1,11-13 111,24-32-231,0 0 0,1 0 1,-1 0-1,2 1 0,-1-1 0,1 1 0,0 0 0,0 0 0,1 0 1,0 0-1,0 0 0,0 0 0,1 0 0,0 1 0,2 9 0,-1-8 8,1 1-1,0-1 0,0 0 0,1 0 1,0 0-1,0 0 0,1 0 0,0-1 1,1 0-1,0 1 0,7 7 0,-3-5 30,1 0 0,20 17-1,-24-24-65,-1 0-1,1-1 1,-1 0-1,1 0 1,0 0-1,0-1 1,0 1-1,11 1 0,0-1 23,1-1 0,-1-1-1,0 0 1,1-1 0,-1-1-1,0-1 1,0 0-1,0-1 1,0-1 0,0-1-1,-1 0 1,1-1-1,16-9 1,147-61 389,-146 61-327,-23 10-36,-1 0 0,1 0 0,0-1 0,17-13 0,-27 18-59,0 0-1,0 0 0,0 0 0,0 0 0,0 0 0,0 0 0,0 0 0,0-1 1,-1 1-1,1 0 0,0-1 0,-1 1 0,1 0 0,0-2 0,-1 2 21,-15-5-28,12 6-18,0 1 0,0-1 0,0 1 0,0 0 0,0 0 0,0 0-1,0 1 1,1-1 0,-1 1 0,0-1 0,1 1 0,-1 0 0,1 0 0,-1 0 0,1 0 0,-3 4 0,4-5 4,0 0-1,0 0 1,0 1-1,0-1 1,1 0 0,-1 0-1,0 0 1,1 1-1,-1-1 1,0 0 0,1 1-1,0-1 1,-1 0-1,1 1 1,0-1 0,0 1-1,0-1 1,-1 0-1,1 1 1,1-1-1,-1 1 1,0-1 0,0 0-1,1 1 1,-1-1-1,0 0 1,1 1 0,-1-1-1,1 0 1,0 1-1,-1-1 1,1 0-1,0 0 1,0 0 0,0 0-1,0 0 1,1 2-1,8 4-12,12 12-20,40 25-1,-55-40 38,0-1 0,-1 1 0,1-1 0,1 0 0,-1-1-1,0 0 1,1 0 0,-1 0 0,1-1 0,-1 0 0,11 0 0,-12-3 11,0 1 0,1-1 0,-2 0 0,1-1 0,0 1 0,0-1 0,-1 0 0,0-1 0,1 1 0,-1-1 1,0 0-1,-1 0 0,1-1 0,-1 0 0,0 1 0,6-10 0,-10 12-4,1 0 0,0 0 0,-1-1 0,1 1 0,-1-1-1,0 1 1,0 0 0,0-1 0,0 1 0,0 0 0,0-1 0,-1 1 0,1 0 0,-1-1 0,0 1 0,0 0-1,1 0 1,-1-1 0,-1 1 0,-1-3 0,-1-1 2,0-1 0,0 1 0,-1 0 0,0 0 1,-6-6-1,7 9-9,0 0 0,-1 1-1,1 0 1,0-1 0,-1 1 0,0 1 0,1-1 0,-1 1 0,0 0 0,0 0 0,1 0 0,-9 0 0,-19-4 1,26 4-9,-1 0-1,1 0 1,-1 0-1,1 1 0,-1 0 1,-10 2-1,13-1 0,-8 1-92,12-2 98,0 0 0,0 0-1,0 1 1,0-1-1,0 0 1,0 0 0,0 0-1,1 0 1,-1 0-1,0 0 1,0 0 0,0 0-1,0 0 1,0 0-1,0 0 1,0 0-1,0 0 1,0 0 0,0 0-1,0 0 1,0 1-1,0-1 1,0 0 0,0 0-1,0 0 1,0 0-1,0 0 1,0 0 0,0 0-1,0 0 1,0 0-1,0 0 1,0 1 0,0-1-1,0 0 1,0 0-1,0 0 1,0 0-1,0 0 1,44 5-4,0-3 1,1-1-1,83-10 0,-69 3 46,1-4-1,58-16 1,-88 14 9,-25 9-27,1 1-1,0 0 1,-1 0-1,1 0 1,0 0-1,12-1 1,-9 3 22,-1 1 66,-11 6-32,-2 4-81,-19 24 43,21-31-25,0 0 1,0 0-1,0 0 0,0 0 0,1 0 0,0 1 1,0-1-1,0 1 0,0-1 0,0 1 0,1 0 0,-1 8 1,2-7 9,0-1 0,1 0 0,-1 0 0,1 0 1,3 9-1,-3-12-18,-1-1 0,0 0 0,1 0 0,-1 0 0,1 0 0,-1 0 0,1 0 0,0 0 0,-1 0 0,1 0 0,0 0 0,0 0 1,0 0-1,0 0 0,0-1 0,0 1 0,0 0 0,0-1 0,0 1 0,0 0 0,0-1 0,0 1 0,0-1 0,0 0 0,0 1 0,1-1 0,-1 0 0,0 0 0,0 0 1,1 0-1,-1 0 0,1 0 0,14-3 62,0 0 0,0-1 0,-1 0 0,0-2 0,0 0 0,0 0 0,18-12 0,-17 9-24,5-5 62,0 2-1,41-17 1,-60 29-100,0-1 1,0 1-1,-1-1 0,1 0 0,0 0 1,-1 0-1,1 0 0,0 0 0,-1 0 1,3-3-1,-2 3 8,0 0-1,1 1 1,-1-1 0,0 0 0,0 1-1,0-1 1,0 1 0,0 0 0,1 0-1,-1 0 1,2 0 0,24-4 41,-22 1-39,18-9-10,-23 11-2,0 0 0,0 1 0,0-1 0,0 1 1,0-1-1,-1 0 0,1 0 0,0 1 0,0-1 0,-1 0 0,1 0 0,0 0 0,-1 0 0,1 0 0,-1 0 0,1 0 0,-1 0 0,0 0 1,1-1-1,-1 1 29,-1 20-88,-2-9 20,0 1 1,0-1-1,1 1 1,0-1-1,1 1 1,0 0-1,1-1 1,0 1-1,2 13 1,-2-22 25,1 1 0,-1-1 1,1 1-1,-1 0 0,1-1 0,0 0 0,0 1 1,0-1-1,0 1 0,0-1 0,1 0 1,-1 0-1,1 0 0,2 3 0,-3-4 6,1 0 1,-1 0-1,1 0 0,-1 0 1,1 0-1,0 0 0,-1-1 0,1 1 1,0 0-1,0-1 0,0 0 1,-1 1-1,1-1 0,0 0 0,0 0 1,0 0-1,0 0 0,-1 0 0,1-1 1,0 1-1,2-1 0,8-2 6,0-1 0,0-1-1,0 0 1,0 0-1,17-12 1,52-41 59,-68 47-58,7-5 3,-1-1 0,-1-1 0,23-31 0,42-65 45,-78 106-45,19-28 59,-2-1 0,-2-1 0,-1-1 0,-2-1-1,17-59 1,-33 93-44,1-1-1,-2 0 0,1 1 1,0-1-1,-2-7 0,1 13-19,0-1-1,0 1 1,0-1-1,0 1 1,-1 0-1,1-1 1,-1 1-1,1 0 1,-1 0-1,1-1 1,-1 1-1,0 0 1,-1-2-1,1 2-3,1 1 0,-1 0 0,0-1 0,1 1 0,-1 0 0,0-1 0,1 1 0,-1 0 0,0 0 0,0-1 1,1 1-1,-1 0 0,0 0 0,0 0 0,0 0 0,1 0 0,-1 0 0,0 0 0,0 1 0,1-1 0,-1 0 0,0 0 0,0 1 0,1-1 0,-1 0 0,-1 1 0,-5 4 0,1 0-1,-1 0 1,1 1-1,0-1 1,1 1 0,-1 1-1,1-1 1,1 1-1,-6 8 1,0 0 0,-5 8-36,1 0 0,1 1-1,1 1 1,-12 34 0,7-7-69,-11 63 1,26-107 85,1 1 1,0 0-1,1 0 1,0-1-1,0 1 1,1 0-1,0 0 1,0-1-1,3 10 1,-2-13 12,-1 0 1,1 0-1,0 0 1,0-1-1,1 1 1,0-1-1,-1 1 1,1-1-1,1 0 1,-1 0-1,1 0 1,-1 0 0,1-1-1,0 1 1,1-1-1,5 4 1,0-2 7,1 0 1,0-1-1,0 0 0,0 0 1,0-1-1,0-1 1,1 0-1,-1 0 1,1-1-1,-1-1 0,1 0 1,14-2-1,-11 1 7,2 0 6,0-1 1,-1 0-1,1-1 0,-1-1 0,20-7 1,-8 0 30,-20 8-19,-1 0 0,1 0-1,-1 0 1,0-1 0,0 0 0,0 0-1,-1-1 1,9-7 0,-31 12 167,10 2-196,1 1 1,-1 0-1,0 0 0,1 1 0,0-1 0,-1 1 0,-5 6 0,10-9-3,0 1 1,0-1-1,0 0 0,0 1 0,0-1 0,0 1 1,0-1-1,0 1 0,1 0 0,-1-1 1,0 1-1,1 0 0,0-1 0,-1 1 0,1 0 1,0 0-1,0-1 0,0 1 0,0 0 1,0-1-1,0 1 0,1 0 0,-1 0 0,0-1 1,1 1-1,0 0 0,-1-1 0,1 1 1,0-1-1,0 1 0,1 2 0,1 0-10,0 0-1,1 0 1,-1 0-1,1 0 0,-1 0 1,1-1-1,0 1 1,1-1-1,6 3 0,-9-4 14,1-1 0,-1 0 0,1 0-1,0 0 1,-1-1 0,1 1 0,0 0-1,-1-1 1,1 0 0,0 0 0,0 0 0,0 0-1,-1 0 1,1-1 0,0 1 0,0-1-1,-1 1 1,1-1 0,3-2 0,-2 2 14,0-1-1,0 0 1,-1 0 0,1 0 0,0-1 0,-1 1 0,0-1 0,5-4 0,-7 6-8,-1 0 1,1 0 0,-1 0-1,1 0 1,-1-1 0,1 1-1,-1 0 1,1 0 0,-1 0-1,0 0 1,0 0-1,1-1 1,-1 1 0,0 0-1,0 0 1,0 0 0,-1-1-1,1 1 1,0 0 0,0 0-1,-1 0 1,1 0 0,0 0-1,-1-1 1,1 1 0,-1 0-1,0 0 1,1 0-1,-1 0 1,0 0 0,1 1-1,-1-1 1,0 0 0,0 0-1,-2-1 1,0-1 1,0-1 1,0 1-1,0 0 1,-1 0-1,0 1 1,1-1-1,-1 1 1,0 0-1,0 0 1,0 0-1,-1 0 1,1 1-1,0 0 1,0-1-1,-7 1 1,10 1-1,-1-1 0,0 1-1,0 0 1,0-1 0,0 1 0,1-1-1,-1 1 1,0-1 0,0 0 0,1 0-1,-1 0 1,1 0 0,-4-2 0,-1-2 13,103-13 114,-59 12-128,-16 1-2,1 1 0,0 2 0,0 0 0,0 2 0,38 3 0,-57-3 12,0 1 0,0 1 0,0-1 0,1 1-1,-1-1 1,-1 1 0,1 0 0,0 0 0,5 5 0,-7-6-6,0 1 0,-1-1 0,1 1 1,0 0-1,-1 0 0,1 0 0,-1 0 0,0 0 1,0 0-1,0 0 0,0 0 0,0 0 1,0 0-1,0 1 0,-1-1 0,1 0 1,-1 1-1,0 3 0,0 27 179,19-39-54,-9 2-86,0-1 0,15-12 0,18-8 71,19-7 80,-61 32-191,1-1 0,-1 0-1,0 1 1,0-1 0,0 1-1,1-1 1,-1 1 0,0-1-1,0 1 1,1 0 0,-1 0-1,0 0 1,1 0 0,-1 0-1,0 0 1,1 0-1,1 1 1,-2-1-5,0 0-1,0 1 0,0 0 1,0-1-1,-1 1 1,1-1-1,0 1 0,0 0 1,-1 0-1,1-1 1,-1 1-1,1 0 0,0 0 1,-1 0-1,1 0 1,-1 0-1,0-1 0,1 2 1,1 5-4,-1-1 0,0 1 0,0 0 0,-1-1 1,0 10-1,0-11 10,0-4-3,1-1-1,-1 0 0,0 0 1,1 1-1,-1-1 0,1 0 1,-1 0-1,1 1 0,-1-1 1,0 0-1,1 0 0,-1 0 1,1 0-1,-1 1 0,1-1 1,-1 0-1,1 0 0,-1 0 1,1 0-1,-1 0 0,1 0 1,-1-1-1,1 1 0,-1 0 1,1 0-1,-1 0 0,1 0 1,-1 0-1,0-1 0,1 1 1,0-1-1,23-6 50,-20 5-27,12-4 15,-1-1-1,-1 0 0,23-16 1,-23 14 13,0 1 0,1 0 1,25-10-1,-39 18-53,0 1 0,0-1 0,1 1 0,-1 0 1,0-1-1,0 1 0,0 0 0,0 0 0,0 0 0,0 0 0,0 0 0,0 0 0,0 0 1,0 0-1,0 0 0,1 3 0,15 23-61,-15-22 61,1 0 0,0-1 0,1 1 0,-1-1 0,1 1 0,8 6 0,-10-9 0,0 0 0,0-1 0,1 0 0,-1 1 0,0-1 0,1 0 1,-1 0-1,1 0 0,0 0 0,-1-1 0,1 1 0,0-1 0,-1 1 0,1-1 0,0 0 0,5-1 1,5-1 6,0 0 1,0-1 0,0-1 0,0 0-1,-1-1 1,1 0 0,-1-1 0,16-11-1,-11 6-1,-1-2 0,0 0 0,-1-1 0,0 0 0,12-17 0,-3 0 5,-2-1 0,-1-2 1,-1 0-1,-2-1 0,17-46 0,-24 54 10,-7 20-3,-1 1 0,0-2 0,0 1 0,-1 0 1,0 0-1,0-1 0,1-13 0,-5 19-27,-2 7-12,-5 11-7,9-15 26,-11 24-38,1 1 0,-9 42 0,-1 0 6,-34 126-128,52-186 148,1 0 1,0 0-1,0 0 1,1 1 0,0-1-1,0 0 1,1 0 0,0 0-1,3 15 1,-3-21 14,0 0 0,-1 0 0,1 1 0,0-1 0,0 0 0,1 0 0,-1 0 0,0 0 0,1 0 0,-1 0 0,1 0 0,-1-1 0,1 1 0,0 0 0,0-1 0,0 1 0,0-1 0,0 0 1,0 0-1,0 0 0,0 0 0,1 0 0,-1 0 0,0 0 0,0-1 0,1 1 0,-1-1 0,1 0 0,-1 0 0,0 0 0,1 0 0,-1 0 0,1 0 0,-1-1 0,0 1 0,5-2 0,-2 1 9,0 0 0,-1 0 0,1 0-1,-1 0 1,1-1 0,-1 0 0,0 0-1,1 0 1,-1 0 0,0-1 0,0 0-1,0 1 1,-1-2 0,1 1 0,-1 0-1,6-8 1,-1-1 26,-6 9-27,1-1 1,0 0-1,-1 0 0,0-1 0,0 1 0,0 0 0,-1-1 0,1 1 0,-1-1 0,0 1 0,0-1 0,-1 1 0,1-8 1,1-4 0,-1 15-12,-1 1 1,0 0-1,1 0 0,-1-1 1,0 1-1,1 0 0,-1 0 0,0-1 1,1 1-1,-1 0 0,0 0 1,1 0-1,-1 0 0,1 0 1,-1-1-1,1 1 0,-1 0 1,0 0-1,1 0 0,-1 0 1,1 0-1,-1 0 0,0 0 1,1 1-1,-1-1 0,1 0 1,-1 0-1,0 0 0,1 0 1,-1 0-1,1 1 0,28 6-9,1-2-1,0-1 0,0-1 1,57-2-1,-81-1 10,73-2-169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7:29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18 105 7936,'0'0'2528,"-18"-68"-2160,24 59-64,6-1 0,7 4-24,15-6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6:1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9536,'0'0'11977,"-10"5"-11503,-6 3-259,5-2 186,1-1-1,-1 0 1,-12 3 0,23-8-366,0 0 0,0 0 0,0 0 0,0 0 0,1 0 0,-1 0 0,0 0 0,0 0 0,0 0 0,0 0 0,0 0 0,0 0 0,0 0 0,0 0 0,1 0 0,-1 0 0,0 0 0,0 0 0,0 0 0,0 0 0,0 0 0,0 0 0,0 0 0,0 0 0,0 1 0,1-1 0,-1 0 0,0 0 0,0 0 0,0 0 0,0 0 0,0 0 0,0 0 0,0 0 0,0 0 0,0 1 0,0-1 0,0 0 0,0 0 0,0 0 0,0 0 0,0 0 0,0 0 0,0 0 0,0 1 0,0-1 0,0 0 0,0 0 0,0 0 0,0 0 0,0 0 0,0 0 0,0 0 0,0 0 1,0 1-1,-1-1 0,1 0 0,0 0 0,0 0 0,0 0 0,0 0 0,0 0 0,0 0 0,0 0 0,0 0 0,0 0 0,0 0 0,-1 0 0,10 4 784,20 1-336,0-2 0,0 0-1,0-2 1,52-5-1,-21 1 140,121-9 1607,-174 12-2172,0 0 0,-1 0 0,1-1 0,0 0 0,0 0-1,-1-1 1,13-4 0,-4-3-57,-15 8 524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6:1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13672,'0'0'4385,"11"-9"-3977,37-29 38,-43 35-341,0 0 0,1 1 0,-1 0 0,1 0 0,-1 0 0,1 0 0,-1 1 0,1 0 0,0 0 0,0 0 0,0 1 0,0 0 0,-1 0 0,1 1 0,0-1 0,0 1 0,8 3 0,1-2 135,53 10 752,-35-5-311,1-2 0,-1-1 1,61-1-1,-69-6-199,0-2 0,46-14 1,-50 12-319,0 0-3315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6:1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250 163 8432,'0'0'11446,"-8"14"-11003,-103 212 1325,-7 15 809,113-224-2150,-3 7 1077,22-61-259,40-94 31,59-219 0,-104 316-1079,18-81 566,-27 113-749,0 1 0,0 0-1,1 0 1,-1 0 0,0 0 0,0 0 0,1 0 0,-1 0 0,0 0 0,1 0 0,-1 1 0,1-1 0,0 0 0,-1 0 0,2-1 0,-1 2-1,-1-1 0,0 1 0,1 0 0,-1 0 1,0 0-1,1 0 0,-1 1 0,0-1 0,1 0 1,-1 0-1,1 0 0,-1 0 0,0 0 1,1 0-1,-1 0 0,0 1 0,0-1 0,1 0 1,-1 0-1,0 1 0,1-1 0,-1 0 1,0 0-1,0 1 0,0-1 0,1 0 0,-1 0 1,0 1-1,0 0 0,18 34 712,-15-27-664,33 77-61,-21-46 0,1-1 0,2-1 0,32 50 0,-17-42 0,1-1 0,3-1 0,69 63 0,28 18 0,-133-123 0,0-1 0,0 1 0,-1 0 0,1-1 0,0 1 0,-1 0 0,1 0 0,-1-1 0,1 1 0,-1 0 0,1 0 0,-1 0 0,0 0 0,1 0 0,-1 0 0,0 1 0,0-1 0,0-1 0,0 0 0,0 1 0,0-1 0,-1 1 0,1-1 0,0 0 0,0 1 0,0-1 0,-1 0 0,1 1 0,0-1 0,-1 0 0,1 1 0,0-1 0,-1 0 0,1 0 0,0 0 0,-1 1 0,1-1 0,-1 0 0,1 0 0,0 0 0,-1 0 0,1 0 0,-1 1 0,-5 0 0,0-1 0,0 1 0,0-1 0,-8-1 0,6 1 0,-426-45 0,412 43 0,-1 0 0,1 2 0,-1 1 0,1 0 0,-1 2 0,1 1 0,-35 10 0,54-14 283,-6 4 12,3 3-4894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6:1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9848,'0'0'8497,"-7"10"-8091,-7 7-245,-99 145 1336,84-109-1071,2 2 1,3 0 0,2 2 0,-14 59 0,28-85-132,2 0 0,2 0 0,0 0 0,2 1 0,2-1 0,1 1 0,1-1 1,1 0-1,13 50 0,-11-62-89,0-1 0,1 0 0,2 0 1,-1 0-1,2-1 0,0 0 0,17 22 0,-16-25-68,2 2 157,1 0 1,0 0-1,1-1 0,24 19 1,-25-24 25,-11-8-218,0 0-1,0 0 1,1 0-1,-1 0 0,0-1 1,1 1-1,0-1 1,-1 0-1,1 0 0,0 0 1,-1 0-1,1 0 1,0 0-1,0-1 0,3 1 1,0 4 306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6:1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9040,'0'0'13861,"6"13"-13409,0-1-329,-2-5-53,0 0 0,-1 0 1,-1 0-1,1 1 0,-1-1 0,0 1 0,0-1 0,-1 1 0,0-1 0,-1 12 0,-5 91 1185,-1 37 2079,6-157-3146,1 1-1,1-1 1,-1 1-1,6-14 0,0-5 46,7-31 504,3 0-1,31-71 1,-30 97-404,-17 31-322,0 1 1,0-1 0,0 1-1,0-1 1,1 1 0,-1-1-1,0 1 1,1 0 0,-1-1 0,1 1-1,-1 0 1,1 0 0,-1 0-1,1 0 1,0 1 0,0-1-1,2 0 1,-3 1-12,0 1 0,0 0 0,1-1 0,-1 1 0,0 0 0,0 0 0,0 0 0,0 0 0,0 0 0,0 0 0,0 0 0,0 0 0,-1 0 0,1 0 0,0 1 0,-1-1 0,1 0 0,-1 0 0,1 1 0,0 1 0,-1-1 0,6 13 0,-2 1 0,0 0 0,-1 0 0,-1 1 0,1 26 0,-1-5 0,-2-19 0,-1-17 0,1 1 0,0 0 0,0 0 0,0-1 0,0 1 0,0 0 0,1 0 0,0 3 0,24-40 0,17-40 0,-30 51 0,1 0 0,1 0 0,1 1 0,1 1 0,21-21 0,-35 40 0,-1 0 0,1 1 0,0-1 0,-1 1 0,1-1 0,0 1 0,0-1 0,0 1 0,0 0 0,0 0 0,0 0 0,0 0 0,0 1 0,0-1 0,1 1 0,-1-1 0,0 1 0,0 0 0,1-1 0,-1 1 0,0 0 0,1 1 0,-1-1 0,0 0 0,0 1 0,1-1 0,-1 1 0,0 0 0,0-1 0,0 1 0,0 0 0,0 0 0,0 1 0,0-1 0,0 0 0,3 4 0,1 1 0,-1 0 0,0 0 0,-1 1 0,1-1 0,-1 1 0,-1 0 0,1 1 0,-1-1 0,3 9 0,3 11 0,-1-4 0,-1 1 0,6 34 0,-13-57 0,0 0 0,0-1 0,0 1 0,1 0 0,-1 0 0,0-1 0,1 1 0,-1 0 0,0-1 0,1 1 0,-1-1 0,1 1 0,-1 0 0,1-1 0,-1 1 0,1-1 0,-1 1 0,2 0 0,3 5 0,-4-5 855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6:2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8136,'0'0'18742,"11"-2"-18654,31-2-4,-41 4-79,0 1 0,0-1 0,0 0-1,0 0 1,0 1 0,0-1 0,-1 1 0,1-1 0,0 1 0,0-1 0,0 1 0,-1-1 0,1 1 0,0 0 0,-1 0-1,1-1 1,-1 1 0,1 0 0,0 0 0,-1-1 0,0 1 0,1 0 0,-1 0 0,1 0 0,-1 0 0,0 0 0,0 0-1,0 0 1,1 1 0,0 29 113,-1-25-90,-1 33 282,3 0 1,1 0-1,9 43 0,-11-79-271,-1 0 0,1-1-1,0 1 1,-1 0 0,2-1-1,-1 1 1,0-1 0,0 0-1,1 1 1,-1-1 0,1 0-1,0 0 1,-1 0-1,1 0 1,0 0 0,0 0-1,0 0 1,1-1 0,3 3-1,-3-3-1,1 0 0,0 0-1,-1 0 1,1 0-1,-1-1 1,1 1 0,0-1-1,0 0 1,-1 0-1,1-1 1,0 1 0,6-2-1,5-3 70,1-1-1,-1 0 0,0 0 1,-1-2-1,17-11 1,-28 18-92,6-4 96,1-1-1,-1 0 1,0 0 0,0-1 0,-1 0-1,0 0 1,-1-1 0,1 0 0,-1-1-1,8-13 1,-10 15-47,-1 0 0,0-1 0,-1 1 0,0-1 0,0 0 0,-1 0 0,0 0 0,0 0 1,-1 0-1,0 0 0,0-1 0,-1 1 0,0 0 0,-1-1 0,0 1 0,-3-16 0,0 10-63,2 9 0,1 0 0,-1 0 0,1 0 0,0 0 0,1-1 0,-1 1 0,1 0 0,0-6 0,1 10 0,-1-1 0,1 1 0,-1 0 0,0 0 0,1 0 0,0 0 0,-1 0 0,1 0 0,0-1 0,0 2 0,-1-1 0,1 0 0,0 0 0,0 0 0,0 0 0,0 0 0,0 1 0,0-1 0,0 0 0,0 1 0,1-1 0,-1 1 0,0 0 0,0-1 0,0 1 0,1 0 0,-1-1 0,0 1 0,0 0 0,1 0 0,-1 0 0,0 0 0,0 0 0,2 1 0,6 0 0,0 1 0,0 0 0,15 5 0,-13-4 0,10 3 0,-12-4 0,0 0 0,-1 1 0,1 0 0,-1 0 0,0 1 0,0 0 0,14 9 0,-14-7 0,-6-5 0,-1 0 0,1 0 0,-1 0 0,0 0 0,1 0 0,-1 0 0,0 0 0,1 0 0,-1 1 0,0-1 0,0 0 0,0 1 0,0-1 0,0 1 0,-1-1 0,1 1 0,0 0 0,-1-1 0,1 1 0,-1 0 0,1-1 0,-1 1 0,0 0 0,0-1 0,0 1 0,0 0 0,0 0 0,0-1 0,-1 3 0,-1 8-3987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6:2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10248,'0'0'10846,"15"6"-10411,-7-3-365,6 2 58,0 1 1,-1 0-1,0 1 1,0 0-1,23 18 1,-7 0 196,-2 1 1,-1 0-1,-1 2 0,-1 1 1,-1 1-1,36 65 0,-52-80-185,0 0 0,-1 1 0,-1-1 0,0 1-1,-1 0 1,-1 0 0,0 0 0,-1 1 0,-1-1 0,-1 1-1,0-1 1,-1 1 0,-1-1 0,0 1 0,-2-1 0,-7 25 0,-33 83 1107,36-106-915,-1-1-1,0 1 1,-1-1-1,-19 22 1,22-30-546,-14 14 2119,20-22-2054,0-1 0,1 1 0,-1-1 0,0 1 0,0-1 0,0 0 0,0 1-1,1-1 1,-1 0 0,0 1 0,0-1 0,0 0 0,0 0 0,0 0 0,0 0 0,0 0 0,0 0 0,0 0 0,0-1 0,0 1-1,1 0 1,-1 0 0,0-1 0,0 1 0,0 0 0,0-1 0,0 1 0,0-1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6:2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1 352 9344,'0'0'15218,"10"-3"-14898,31-9 1,-16 7 528,-11 0-48,-11 4-681,-1 1 0,0-1 0,1 1 0,-1-1 0,1 1 0,-1 0 0,1 0 0,-1 0 0,5 1 0,6 0 131,165-29 1130,-108 15-1070,0 3 0,75-1 0,-56 7 25,146-27 0,-90 16-30,-103 12-196,101-18 142,-94 12-182,99-5 0,-19 2-16,-83 9 26,-1-1-1,76-18 1,1-1 80,-38 16-70,-50 5-31,48-10 0,-41 6-59,0 1 0,52 1 0,45-5 0,4-3 0,18-2 0,38-10 0,296 16 0,-337 17 0,68 2 0,-214-11 0,-9 1 0,1-1 0,0 0 0,0 0 0,-1 0 0,1 0 0,0 0 0,-1-1 0,1 1 0,5-2 0,-9 1-35,1 1-1,0 0 1,-1-1-1,1 1 1,0 0-1,-1-1 1,1 1-1,0 0 1,-1 0-1,1-1 1,-1 1-1,1 0 1,0 0-1,-1 0 1,1 0 0,-1 0-1,1 0 1,-1 0-1,1 0 1,0 0-1,-1 0 1,1 0-1,-1 0 1,1 0-1,-1 0 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6:2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9344,'0'0'15934,"1"11"-15349,3 77 1084,-9 90-1,-1-9 308,0 53-393,2-203-1583,2-18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6:2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12056,'0'0'17118,"14"-2"-16628,100-14 1030,143-2-1,-66 12-1452,-92 0-73,131 11 1,-152-4 5,-40-1 0,-47 1 951,1-1-1610,2 1-3660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7:36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228 658 3112,'0'0'6590,"-11"-8"-6399,-32-23-12,41 29-136,0 1 0,0 0 0,0 0 0,-1 0 0,1 0 0,-1 0 0,1 0 0,-1 0 0,1 1 0,-1-1 0,1 1 1,-1 0-1,1 0 0,-1 0 0,1 0 0,-1 0 0,0 0 0,1 1 0,-1-1 0,1 1 0,-1 0 0,-3 2 0,1-1 42,-1 2-1,1-1 0,1 0 1,-1 1-1,0 0 1,-6 8-1,3-2 7,0 0-1,1 1 1,0-1 0,1 2-1,0-1 1,1 1 0,0-1 0,1 1-1,0 1 1,1-1 0,-3 22-1,5-20-8,-1 0 0,2 0-1,0 0 1,0 0 0,2 0-1,-1 0 1,2 0 0,0 0-1,1 0 1,7 19 0,-9-29-45,0 1-1,1 0 1,-1-1 0,1 1 0,0-1 0,0 0 0,1 0 0,-1 0 0,1-1 0,0 1 0,0-1 0,0 0 0,0 0 0,9 5 0,-7-6-3,-1 0 0,1-1 0,0 1 1,-1-1-1,1 0 0,0-1 0,0 0 0,-1 0 1,1 0-1,0 0 0,0-1 0,-1 0 1,10-3-1,4-1 45,0-2 1,-1 0-1,0-2 1,0 0-1,22-15 1,79-65 332,-94 69-309,1 0-7,-5 5 112,20-20 0,-33 26-81,-10 8 52,-14 17 16,5 0-128,5-7-7,0 0 0,0 0-1,1 1 1,0 0 0,-3 11-1,7-18-43,0-1-1,1 1 1,-1 0-1,1-1 1,0 1-1,0 0 1,0-1-1,0 1 1,0 0-1,0-1 0,1 1 1,-1-1-1,1 1 1,0-1-1,0 1 1,0-1-1,0 1 1,0-1-1,0 0 1,1 1-1,-1-1 0,1 0 1,0 0-1,0 0 1,-1 0-1,5 2 1,0 1 40,1 0 1,0 0-1,0-1 1,0 0-1,0 0 1,1-1-1,-1 0 0,1 0 1,16 3-1,-21-6-30,1 1 0,-1-1-1,0 0 1,1 0-1,-1 0 1,1 0-1,-1 0 1,1-1-1,-1 0 1,0 0 0,1 0-1,-1 0 1,0 0-1,0 0 1,0-1-1,1 0 1,-2 1 0,1-1-1,0 0 1,0-1-1,-1 1 1,1 0-1,-1-1 1,0 0 0,4-5-1,-3 4 0,-1-1-1,0 1 0,0-1 1,-1 1-1,0-1 1,0 0-1,0 0 1,0 0-1,0 0 1,-1 0-1,0 0 1,0 0-1,-1 1 1,1-1-1,-1 0 0,0 0 1,-3-8-1,-2-5 73,-2-1 0,0 2 0,-10-19 0,17 34-91,0 0 0,-1 0 0,1 0 0,-1 0 0,1 1 0,-1-1-1,1 0 1,-1 1 0,0-1 0,0 1 0,0-1 0,0 1 0,0 0 0,0 0 0,0 0 0,-1 0 0,1 0 0,0 0-1,0 1 1,-1-1 0,1 1 0,-1 0 0,1-1 0,0 1 0,-1 0 0,1 1 0,0-1 0,-1 0 0,1 1-1,0-1 1,-1 1 0,1-1 0,0 1 0,0 0 0,-1 0 0,1 0 0,0 1 0,-3 1 0,5-3-6,0 0 0,-1 1 0,1-1 0,0 0 1,-1 0-1,1 1 0,0-1 0,-1 0 0,1 0 0,0 1 1,0-1-1,-1 0 0,1 1 0,0-1 0,0 0 0,0 1 1,0-1-1,-1 0 0,1 1 0,0-1 0,0 1 1,0-1-1,0 0 0,0 1 0,0-1 0,0 1 0,0-1 1,0 0-1,0 1 0,0-1 0,0 1 0,0-1 0,1 0 1,-1 1-1,13 12 1,22 6-6,-27-17 3,0-1 0,0 1 1,0-1-1,0-1 0,0 0 0,0 0 0,0 0 0,0-1 0,0 0 0,0-1 0,0 0 0,0 0 0,0 0 0,-1-1 0,1-1 0,-1 1 0,0-1 0,8-6 0,14-9 67,-2-2-1,49-46 1,-63 54-43,26-23 46,-2-2-1,-1-1 0,-2-2 1,40-63-1,-54 72-46,-2-1-1,-1-1 1,-1-1-1,-2 0 0,-2-1 1,11-46-1,-22 71-5,1 1 0,-2 0 1,1-1-1,-3-17 0,2 27-14,0 1 0,0 0 1,0 0-1,0 0 0,0 0 0,0 0 1,0-1-1,0 1 0,0 0 0,0 0 0,0 0 1,0 0-1,0 0 0,0-1 0,0 1 0,0 0 1,-1 0-1,1 0 0,0 0 0,0 0 1,0 0-1,0 0 0,0 0 0,0-1 0,0 1 1,-1 0-1,1 0 0,0 0 0,0 0 0,0 0 1,0 0-1,0 0 0,-1 0 0,1 0 0,0 0 1,0 0-1,0 0 0,0 0 0,0 0 1,-1 0-1,1 0 0,0 0 0,-7 5 14,-6 9-21,-6 15 15,1 2 0,1 0 0,2 1 0,-16 51 0,21-57-6,-7 24-19,3 0 0,2 0 0,2 1 0,-3 57 0,11-76 12,1 1-1,2 0 1,1 0-1,2-1 1,1 1-1,10 31 0,-15-62 5,1 0 0,-1-1 0,1 1 0,0 0 0,0-1 0,0 1 0,0-1 0,0 1 0,0-1 0,0 1 0,0-1 0,1 1 0,-1-1 0,0 0 0,1 0 0,-1 0 0,1 0 0,0 0 0,-1 0 0,1 0 0,0-1 0,-1 1 0,1 0 0,0-1 0,0 0 0,-1 1 0,1-1 0,0 0 0,0 0 0,0 0 0,0 0 0,-1 0 0,1 0 0,0-1 0,0 1 0,2-1 0,4-1 0,0 0 0,-1-1 0,1 0 0,-1 0 0,1 0 0,11-9 0,6-7 8,-1-1-1,-1-2 0,-1 0 1,28-37-1,-25 28 2,11-13 6,-1-3 1,-3-1-1,-2-1 1,-3-1-1,32-80 1,-12-24 87,-33 101-46,-2-1 27,-11 50-75,-1 0 0,1-1 0,-1 1 0,0 0 0,0 0 0,0 0 0,-1-1 0,1 1 0,-1 0 0,-2-7 0,3 11-11,-1-1 1,1 1 0,0-1-1,-1 0 1,1 1 0,-1-1 0,1 1-1,-1-1 1,1 1 0,-1 0-1,1-1 1,-1 1 0,1-1-1,-1 1 1,0 0 0,1 0 0,-1-1-1,1 1 1,-1 0 0,0 0-1,1 0 1,-1 0 0,0-1-1,1 1 1,-1 0 0,0 0-1,1 0 1,-1 1 0,0-1 0,1 0-1,-1 0 1,0 0 0,1 0-1,-1 1 1,1-1 0,-1 0-1,0 0 1,1 1 0,-1-1 0,1 1-1,-1-1 1,1 0 0,-1 1-1,0 0 1,-22 23-51,6 1 23,2 1 0,0 1 0,2 0 0,-14 41 0,8-10-8,-13 72 0,20-70 54,-6 93-1,17-130 48,0 0 0,2 0 0,1 0 0,1 0 0,1 0 1,1 0-1,9 26 0,-12-43-32,0-1 1,1 0-1,-1 0 1,1 1-1,0-1 0,1-1 1,-1 1-1,1 0 1,0-1-1,0 0 1,6 5-1,-7-7-15,-1-1 0,1 1 0,0-1 0,-1 0 0,1 0 0,0 0 0,0 0 0,0 0 0,0 0 0,0-1 0,0 0 0,0 1 0,0-1-1,0 0 1,-1-1 0,1 1 0,0 0 0,0-1 0,0 0 0,0 1 0,0-1 0,0-1 0,-1 1 0,4-2 0,14-9 59,0-1 0,-2 0 0,1-2 0,-2 0 0,0-1 0,-1 0 0,-1-2 0,23-31 0,4-6 143,-44 60-217,-1 0 1,1 0-1,0 0 1,1 1-1,0-1 1,0 1-1,-1 7 1,-3 53 16,3-36 15,1-18-23,1-1 0,0 1 0,1-1 0,0 1 0,1-1 0,0 1 0,1-1 0,0 0 0,1 0-1,0 0 1,0 0 0,2-1 0,5 10 0,-10-19-7,0 0 1,0 0-1,0 0 0,0 0 0,0 0 0,0 0 0,0 0 0,0 0 0,0-1 0,0 1 0,1 0 1,-1-1-1,0 1 0,0-1 0,1 1 0,-1-1 0,0 0 0,1 0 0,-1 1 0,0-1 1,1 0-1,-1 0 0,3-1 0,-1 1 3,1-1 0,-1 0 0,0-1 0,1 1 1,-1-1-1,0 1 0,0-1 0,0 0 0,3-3 0,6-5 22,-1 0 1,0-1-1,11-15 0,-22 26-28,26-35 81,26-47-1,3-4 40,-43 69-101,-8 10-7,1 0 1,0 0-1,0 0 1,0 1 0,0 0-1,1 0 1,10-7-1,-15 13-9,-1-1-1,1 1 0,0-1 1,0 1-1,-1 0 1,1 0-1,0-1 0,0 1 1,0 0-1,0 0 1,0 0-1,-1 0 1,1 0-1,0 0 0,0 0 1,0 0-1,0 0 1,-1 1-1,1-1 0,0 0 1,0 0-1,0 1 1,-1-1-1,1 1 0,0-1 1,0 0-1,-1 1 1,1-1-1,0 1 0,-1 0 1,1-1-1,-1 1 1,1 0-1,-1-1 0,1 1 1,-1 0-1,1-1 1,-1 1-1,0 0 0,1 0 1,-1 0-1,0-1 1,1 2-1,1 5 6,0 0 0,0 0 0,1 13 0,-2-17-7,4 42 10,-3 1 0,-1 0 0,-2 0 0,-12 71 0,13-113-5,-1 0-1,0 0 1,0 0-1,0 0 1,-1-1-1,1 1 1,-1 0-1,0-1 1,-3 4-1,5-6-4,-1 0-1,0 0 1,1 0-1,-1 0 1,0-1-1,0 1 1,1 0 0,-1-1-1,0 1 1,0-1-1,0 1 1,0-1-1,0 1 1,0-1-1,0 1 1,0-1 0,0 0-1,0 0 1,0 0-1,0 1 1,0-1-1,0 0 1,0 0-1,0-1 1,0 1 0,0 0-1,0 0 1,0 0-1,0-1 1,0 1-1,0 0 1,0-1-1,0 1 1,0-1 0,0 1-1,0-1 1,-1-1-1,-7-4 7,2-1-1,-1 0 1,0 0 0,1-1-1,1 0 1,-1 0-1,1 0 1,1-1 0,0 0-1,0 0 1,0-1-1,-3-12 1,4 12-24,3 8 15,0 1 0,1-1 0,-1 0 0,0 0 0,1 0 0,-1 0 1,1 1-1,0-1 0,0-3 0,5 0-1,11 8-7,21 10-1,-27-9 6,0 0 1,1-1-1,-1 0 0,1 0 1,0-1-1,0-1 1,19 1-1,-20-3 11,0-1 0,-1 0 0,1 0 0,0-1 0,-1-1 0,1 0 0,-1 0 0,0 0 0,-1-1 0,1-1 0,-1 1 0,0-1 0,0-1 0,-1 0 0,8-7 0,11-15 37,-2-2 1,32-49 0,-45 64-41,1 2 16,-12 14-20,0 0 0,1 0 0,-1 0 1,0 0-1,0 0 0,0 0 0,0 0 0,0 0 0,1 0 0,-1 0 0,0 0 0,0 0 0,0 0 1,0 0-1,1 0 0,-1 0 0,0 0 0,0 0 0,0 0 0,0 0 0,0 0 0,0 0 0,1 0 1,-1 0-1,0 1 0,0-1 0,0 0 0,0 0 0,0 0 0,0 0 0,0 0 0,1 0 0,-1 0 0,0 1 1,0-1-1,0 0 0,0 0 0,0 0 0,0 0 0,0 0 0,0 1 0,0-1 0,0 0 0,0 0 1,0 0-1,0 0 0,0 1 0,0-1 0,0 0 0,-3 35-24,1-16-1,1 23 4,2 1 1,2-1 0,8 44-1,-11-84 22,0 0 1,0-1-1,1 1 0,-1-1 0,0 1 0,1 0 1,-1-1-1,1 1 0,-1-1 0,1 1 0,0-1 0,0 1 1,0-1-1,-1 0 0,1 1 0,1-1 0,-1 0 1,0 0-1,0 0 0,0 0 0,1 0 0,-1 0 1,0 0-1,1 0 0,-1 0 0,1-1 0,-1 1 0,1 0 1,-1-1-1,1 1 0,0-1 0,-1 0 0,1 0 1,-1 1-1,1-1 0,0 0 0,-1-1 0,1 1 0,0 0 1,-1 0-1,1-1 0,-1 1 0,1 0 0,-1-1 1,3 0-1,4-3 11,0 0 0,-1 0 0,1 0 0,-1-1 0,0 0 0,0 0 0,7-8 0,1-3 14,0-1 0,-2-1 1,21-33-1,3-5 76,-29 44-85,-7 6 58,-2 7-73,0 0 0,0 0 0,0 1 0,1-1 0,-1 1 0,0-1 0,1 1 0,-1-1 1,1 1-1,0-1 0,-1 1 0,1-1 0,0 1 0,0-1 0,0 3 0,-1 1 7,0 4-4,0 0-1,0 1 0,1-1 0,0 0 1,0 1-1,1-1 0,1 0 1,-1 0-1,5 11 0,-5-16-2,0 0-1,1-1 0,-1 1 1,1-1-1,0 1 0,0-1 0,0 0 1,1 0-1,-1 0 0,1 0 1,0 0-1,-1 0 0,1-1 1,0 1-1,1-1 0,-1 0 1,0 0-1,1 0 0,-1 0 1,1-1-1,0 1 0,-1-1 1,1 0-1,7 1 0,-9-2-1,0 0 0,0 1 0,0-2 0,0 1 0,0 0 0,0 0 0,1-1 0,-1 1 0,0-1 0,0 1 0,0-1 0,0 0 0,0 0 0,-1 0 0,1 0 0,0 0 0,1-2 0,1 0 0,-1 0 0,0 0 0,0-1 0,0 1-1,-1-1 1,1 1 0,-1-1 0,2-4 0,-1 1 1,0 0-1,0-1 1,-1 1-1,0 0 1,-1-1-1,1 1 1,-1-1-1,-1 1 1,0-13-1,-1 13 5,0 0 0,-1 0 0,0 0 0,0 0 0,0 0 0,-1 1 0,0-1 0,-1 1 0,1 0 0,-8-9 0,9 12-2,0 1 0,0-1 0,0 1-1,-1 0 1,1 0 0,0 0 0,-1 0-1,0 0 1,1 0 0,-1 1 0,0-1-1,0 1 1,0 0 0,0 0 0,0 0-1,0 0 1,-1 1 0,1-1 0,0 1-1,0 0 1,0 0 0,-1 0 0,1 0-1,0 1 1,0-1 0,-4 2 0,6-2-3,0 0 0,0 0 1,1 1-1,-1-1 0,0 0 1,0 1-1,0-1 0,0 1 1,0-1-1,1 1 0,-1 0 1,0-1-1,0 1 0,1 0 1,-1-1-1,1 1 0,-1 0 1,1 0-1,-1 0 1,0 1-1,4 3 2,11-5-1,169-42-1,-112 23 0,-53 16 5,0 0 0,0 1 0,1 1-1,35 2 1,-52-1 0,0 0 0,0 1 0,0-1 0,0 1 0,0-1-1,0 1 1,0 0 0,0 0 0,0 0 0,0 0 0,-1 0-1,1 0 1,0 0 0,-1 1 0,1-1 0,-1 1 0,1-1 0,-1 1-1,0-1 1,0 1 0,1 0 0,-1 0 0,0-1 0,-1 1 0,1 0-1,0 0 1,-1 0 0,1 0 0,-1 0 0,1 0 0,-1 0 0,0 0-1,0 3 1,1 9 23,-1-1 0,-1 0 0,0 0 0,-3 14 0,2-16-10,-3 6 29,4-14-34,0 0 0,0 0 0,1 0 0,-1 0 0,0 1 0,1-1 0,0 0 0,0 0-1,0 0 1,1 6 0,-1-9-8,1 1 0,-1-1 0,1 0 0,-1 1 0,1-1 0,-1 0 0,1 0 0,0 1 0,-1-1 0,1 0 0,-1 0 0,1 0 0,0 0 0,-1 0 0,1 0 0,0 0 0,-1 0 0,1 0 0,0 0 0,-1 0 0,1 0 0,-1 0-1,1 0 1,0 0 0,-1-1 0,1 1 0,-1 0 0,1-1 0,0 1 0,-1 0 0,1-1 0,23-12 54,-22 12-50,15-11 31,-1 0 0,0-1 0,19-20 0,16-13 63,-50 44-104,0 1 1,1 0 0,-1 0 0,1 0 0,-1 0 0,1 0 0,-1 0 0,1 1 0,0-1 0,-1 0 0,1 1 0,0-1 0,0 1 0,-1 0 0,1-1 0,0 1 0,0 0 0,0 0 0,-1 0 0,1 1 0,0-1 0,0 0 0,-1 1-1,1-1 1,0 1 0,0-1 0,2 2 0,1 2 2,1 0 0,-1 0 0,0 1 0,0 0 0,-1 0 0,6 6 0,18 19-3,-27-28-1,1-1 0,0 1 0,0-1 0,0 1 0,0-1 0,0 0 0,1 0 1,-1 0-1,0 0 0,0-1 0,1 1 0,3 0 0,-2-1 9,1 0 0,-1 0-1,0-1 1,0 1 0,1-1 0,-1 0-1,0 0 1,0-1 0,0 1 0,0-1-1,0 0 1,6-5 0,3-2 25,0-1 1,13-13 0,-3 1 23,0 1 74,25-31 1,-2 2 118,-33 35-149,-11 12-81,-1 1 0,1 0 1,0 0-1,0 0 0,0 1 1,0-1-1,0 0 0,0 1 1,0-1-1,0 1 0,1 0 1,4-3-1,-7 4-15,1 0-1,-1 0 1,1 0 0,-1 0 0,1 1 0,0-1-1,-1 0 1,1 0 0,-1 0 0,1 0 0,-1 0 0,1 1-1,-1-1 1,1 0 0,-1 0 0,0 1 0,1-1-1,-1 0 1,1 1 0,-1-1 0,0 1 0,1-1-1,-1 0 1,0 1 0,1-1 0,-1 1 0,0-1-1,0 1 1,1-1 0,-1 1 0,0-1 0,0 1-1,0-1 1,0 1 0,0-1 0,0 1 0,0 0 0,4 24 44,-4-23-43,1 25 19,-2 0-1,-1 0 1,-5 26-1,4-34-10,1-6-9,0 0-1,-7 19 1,8-28 2,-1 0 0,1 0 1,-1 0-1,0-1 0,0 1 0,0-1 1,0 1-1,-1-1 0,1 0 0,-1 0 1,0 0-1,-4 3 0,5-5 0,0 0-1,0 0 0,0-1 1,0 1-1,0-1 0,0 1 1,0-1-1,0 0 1,0 0-1,0 0 0,0 0 1,-1 0-1,1 0 1,0 0-1,0-1 0,0 1 1,0-1-1,0 0 0,0 0 1,1 1-1,-3-3 1,-7-2 23,0-1 0,-13-11 0,13 10 12,0-4-6,-5-1 72,42 19-64,42 4-1,9 2-76,89 23-135,-163-35 179,16 6-172,-16-3-163,-13 1-242,-4-2-3113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7:0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9648,'0'0'13294,"11"-8"-12890,81-62 847,-7 18 902,-82 50-2009,1 0-1,0 0 1,1 1 0,-1 0-1,0-1 1,0 2-1,6-2 1,20-5 876,-29 6-955,0 1-1,0 0 0,0 0 1,1-1-1,-1 1 1,0 0-1,0 0 1,0 0-1,1 0 0,-1 0 1,0 1-1,0-1 1,0 0-1,1 0 1,-1 1-1,0-1 0,0 1 1,0-1-1,0 1 1,0 0-1,0-1 1,0 1-1,0 0 0,0 0 1,0-1-1,0 1 1,-1 0-1,2 1 1,23 36 1063,-9-14-514,-14-22-605,0 0 1,0 0 0,1-1-1,-1 1 1,1-1 0,-1 1 0,1-1-1,0 0 1,0 0 0,-1-1-1,1 1 1,0 0 0,0-1 0,0 0-1,0 1 1,0-1 0,4-1-1,6 1 10,1-2-1,15-3 0,-18 2-18,-1 0 0,0-1 0,0 0 0,0 0 0,17-11 0,43-34 0,-69 48 0,25-23 0,-25 24 0,0-1 0,0 0 0,0 0 0,0 0 0,-1 0 0,1 0 0,0 0 0,-1 0 0,1-1 0,-1 1 0,1 0 0,-1 0 0,0 0 0,1 0 0,-1-1 0,0 1 0,0 0 0,0 0 0,0-1 0,0 1 0,0 0 0,0 0 0,0-1 0,-1 1 0,0-2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6:5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162 217 7936,'0'0'6372,"10"-6"-6087,30-16 12,-26 13 995,-16 14 244,1 4-1333,-1 0 0,0 0 0,0 0 0,-1 0 0,0 0 0,-1-1 0,0 0 0,-5 9 0,-5 13 86,-11 27 156,-41 103 837,55-127-1045,-23 72 711,25-67-492,-10 56 1293,17-85-1203,-1-11 70,4-20-167,57-315 684,-17 80-497,-11 91 43,-30 166-664,0-1 0,0 1 0,0-1 0,0 1 1,0-1-1,0 0 0,0 1 0,0-1 0,0 1 0,0-1 1,1 1-1,-1-1 0,0 1 0,0-1 0,0 1 0,1 0 1,-1-1-1,0 1 0,1-1 0,-1 1 0,0 0 0,1-1 1,-1 1-1,1-1 0,-1 1 0,0 0 0,1 0 0,-1-1 1,1 1-1,-1 0 0,1 0 0,17 12 265,135 156 511,-103-109-422,80 73-1,11 9 384,-121-117-518,0 1 0,18 31-1,-32-45-232,-1 0-1,0 0 0,0 0 1,-1 0-1,-1 0 0,0 1 0,-1 0 1,2 20-1,-10 14 0,2-27 0,4-17 0,-1-1 0,1 0 0,-1 1 0,1-1 0,-1 0 0,1 0 0,-1 1 0,0-1 0,0 0 0,1 0 0,-1 0 0,0 0 0,0 0 0,0 0 0,0 0 0,0-1 0,0 1 0,-1 0 0,1 0 0,0-1 0,0 1 0,0-1 0,-1 1 0,1-1 0,0 0 0,-1 1 0,1-1 0,0 0 0,-1 0 0,1 0 0,-2 0 0,-7 0 0,1 0 0,-1-1 0,-14-3 0,10 1 0,-87-20 0,14 1 0,87 22 0,-32-7 0,1 2 0,-1 1 0,0 2 0,-46 2 0,70 1 0,-88 11 0,84-10 0,-1 1 0,1 1 0,0 0 0,0 0 0,-16 9 0,-12 16 862,20-8-5713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7:01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9240,'0'0'10882,"6"14"-10526,0-2-264,-2-5-30,-1 1 0,1 0 0,-1 0 0,-1 0 0,0 0 0,0 0 0,0 0 0,-1 1 0,0 14 0,-8 156 2347,5-155-1693,2-16 1009,8-30-934,9-33-440,22-59 340,-32 100-538,0-1 1,1 1-1,0 1 0,1-1 0,19-20 0,-21 25-103,-4 6 20,-1 0 1,1 0-1,0 0 1,0 0-1,0 0 1,0 1-1,5-4 1,-7 6-57,-1 0 0,1 0 0,0-1 0,-1 1 0,1 0 0,-1 0 0,1 0 0,-1 0 0,1 0 0,-1 0 0,1 0 0,-1 0 0,1 0 0,0 0 0,-1 0 0,1 1 0,-1-1 0,1 0 0,-1 0 0,1 0 0,-1 1 0,1-1 0,0 1 0,0 0 6,0 0 0,0 0 0,0 1 0,0-1 1,0 1-1,0-1 0,0 1 0,0-1 0,-1 1 0,1-1 0,0 4 0,6 26 168,-2 0-1,-1 0 1,-1 0-1,-2 1 1,-2 34-1,0-12 412,1-54-591,0 0 1,0 0-1,1 0 1,-1 0-1,0 0 0,0 0 1,0 0-1,0-1 1,0 1-1,0 0 0,1 0 1,-1 0-1,0 0 1,0 0-1,0 0 0,0 0 1,0 0-1,1 0 1,-1 0-1,0 0 0,0 0 1,0 0-1,0 0 1,1 0-1,-1 0 0,0 0 1,0 0-1,0 0 1,0 0-1,0 0 0,0 1 1,1-1-1,-1 0 1,0 0-1,0 0 1,0 0-1,0 0 0,0 0 1,0 0-1,1 0 1,-1 1-1,0-1 0,0 0 1,0 0-1,0 0 1,0 0-1,0 0 0,0 0 1,0 1-1,0-1 1,0 0-1,0 0 0,0 0 1,0 0-1,0 1 1,0-1-1,0 0 0,0 0 1,0 0-1,0 0 1,10-13 207,38-75-27,11-17-55,-51 94-134,0 1 0,1 1 0,1-1 0,0 2 0,0-1 0,22-13 0,-17 12 0,-13 8 0,1 0 0,0 1 0,-1-1 0,1 1 0,0 0 0,0 0 0,0 0 0,0 0 0,0 1 0,0-1 0,0 1 0,5-1 0,-7 1 0,1 1 0,-1-1 0,1 0 0,-1 0 0,0 1 0,1-1 0,-1 0 0,0 1 0,0 0 0,1-1 0,-1 1 0,0 0 0,0-1 0,0 1 0,0 0 0,0 0 0,0 0 0,0 0 0,0 0 0,0 0 0,0 0 0,0 0 0,-1 1 0,1-1 0,0 0 0,-1 0 0,1 1 0,0 2 0,9 32 0,-1 2 0,-1-1 0,-3 1 0,2 45 0,-8-55 0,-1-1 0,-7 31 0,7-38 859,2-2-5693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7:0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10152,'0'0'11039,"11"-11"-10661,-9 9-357,11-10 206,1 0 1,0 0-1,1 1 0,0 1 1,21-10-1,-34 18-168,1 1 0,-1 0 0,1 0 0,0 0 1,-1 1-1,1-1 0,0 1 0,-1-1 0,1 1 0,0 0 0,-1 0 1,1 0-1,0 0 0,0 1 0,-1-1 0,1 1 0,0 0 0,-1 0 0,1-1 1,-1 2-1,1-1 0,-1 0 0,0 0 0,1 1 0,-1-1 0,0 1 1,0 0-1,0 0 0,0 0 0,0 0 0,0 0 0,-1 0 0,1 0 0,-1 1 1,1-1-1,-1 0 0,0 1 0,0-1 0,1 5 0,1 0 59,-1 2 1,0-1-1,-1 0 0,0 0 0,0 0 1,0 1-1,-2 9 0,-7 63 491,4-47-321,1-16 79,1 0-1,1 1 1,1-1-1,1 1 1,4 26 0,-5-43-321,0-1 0,1 1 0,-1 0 0,1-1 0,-1 1 0,1 0 0,0-1 0,0 1 0,0-1 0,0 1 0,0-1 0,0 1 1,0-1-1,0 0 0,0 0 0,1 1 0,-1-1 0,0 0 0,1 0 0,-1 0 0,1-1 0,-1 1 0,1 0 0,0 0 0,-1-1 0,1 1 0,0-1 0,-1 0 0,1 1 1,0-1-1,0 0 0,-1 0 0,3 0 0,5-1 95,0-1 0,-1 0 1,1 0-1,-1-1 0,12-5 0,0 1-22,-12 4-79,0 0 0,0 0 0,0-1 0,0 0 0,-1-1 1,1 1-1,-1-1 0,-1-1 0,1 1 0,-1-1 0,10-12 0,-10 10-1,0-1-1,-1 1 0,-1-1 1,1 0-1,-1-1 1,-1 1-1,0-1 0,0 0 1,2-18-1,-3 12-38,0 0 0,-1 1 0,-1-1 0,0 0 0,-2 1 0,1-1 0,-2 0 0,-7-26 0,1 29 0,6 9 0,12 6 0,30 14 0,-28-11 0,0-1 0,1 0 0,22 5 0,-29-8-4005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7:0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0 9648,'0'0'11319,"-13"9"-10892,2 0-319,-4 1 110,0 1 0,2 0 0,-1 1 1,-19 23-1,-5 18 440,2 1 1,-37 77 0,61-104-430,2 1 1,-15 56-1,17-55-88,2-4 28,2-1 1,0 1-1,1 1 0,1-1 1,2 0-1,1 0 0,0 0 1,2 0-1,8 36 0,-5-40 20,0 0 1,1-1-1,2 1 0,0-1 0,1-1 0,0 0 1,2 0-1,0-1 0,1-1 0,1 0 1,17 16-1,-9-10 201,-17-17-185,1 0 1,-1-1-1,1 1 0,0-1 0,0 0 0,1-1 1,11 7-1,-16-10-175,1 0 34,-1 1 0,1-1-1,0 1 1,0-1-1,-1 0 1,1 0-1,0-1 1,0 1-1,0 0 1,0-1 0,0 0-1,0 0 1,0 0-1,0 0 1,0 0-1,0 0 1,0-1-1,0 0 1,0 1-1,4-3 1,6-2 300,17-6-203,-15 4-4770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7:0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11448,'0'0'3825,"6"12"-3138,0 3-475,0 1 63,1-1 0,1-1 0,12 19-1,47 61 1410,-32-47-951,-2 1 0,-3 1-1,36 76 1,-48-80-335,-2 1-1,-3 1 1,-1 1-1,-2-1 1,-3 2 0,-1-1-1,-3 1 1,-2-1-1,-7 71 1,3-95-64,0 0 0,-13 41 0,13-57-167,0 1 1,0-1-1,-1 0 0,0 0 1,0 0-1,-1 0 0,0-1 0,0 0 1,-1 0-1,-10 10 0,15-16-118,0 0 0,0 0-1,-1 0 1,1 0-1,0-1 1,-1 1-1,1 0 1,-1-1-1,1 1 1,-1-1-1,1 1 1,-1-1 0,1 0-1,-1 1 1,1-1-1,-1 0 1,0 0-1,1 0 1,-1-1-1,-2 1 1,-7-6-3670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7:0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9848,'0'0'16070,"14"2"-15619,-2 0-344,6 1 90,1 0-1,-1-2 1,23 0 0,54-4 663,205 0 1636,-277 4-2068,1 1 0,-1 0 0,-1 2 0,36 11 0,-27-8 440,-2-6-5753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7:0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12664,'0'0'11522,"10"-6"-11042,-5 3-414,4-2 62,1 0 1,0 0 0,0 0-1,0 2 1,0-1 0,16-2 0,36-2 811,1 4 1,78 4 0,-20 11 1731,-117-11-2491,0 0 1,0 1-1,0-2 0,0 1 1,0 0-1,0-1 0,0 0 1,5-1-1,-9 2-154,0 0-1,1 0 1,-1-1-1,0 1 1,1 0 0,-1 0-1,0-1 1,1 1-1,-1 0 1,0 0-1,1-1 1,-1 1 0,0 0-1,0-1 1,1 1-1,-1 0 1,0-1 0,0 1-1,0 0 1,0-1-1,0 1 1,1-1-1,-1 1 1,0 0 0,0-1-1,0 1 1,0-1-1,0 1 1,0 0 0,0-1-1,0 1 1,0-1-1,0 1 1,-1-1-1,-1-7-4093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7:0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1 242 11048,'0'0'7767,"8"-13"-7221,-3 5-447,5-7 100,0 1 1,0 0 0,2 0-1,18-17 1,-11 15 113,6-8 479,1 2-1,1 1 0,40-24 1,-65 44-714,-1 1 0,1-1 0,-1 1 0,1-1 1,0 1-1,-1-1 0,1 1 0,0 0 0,0 0 1,-1 0-1,1 0 0,0 0 0,-1 0 0,1 1 0,0-1 1,-1 0-1,1 1 0,0-1 0,-1 1 0,1 0 1,-1 0-1,1-1 0,-1 1 0,1 0 0,-1 0 1,0 0-1,1 0 0,-1 1 0,0-1 0,0 0 1,0 1-1,0-1 0,0 0 0,1 3 0,5 7 272,-1-1 0,0 2-1,7 20 1,-7-17-30,37 97 1884,-42-109-2153,1-1 0,0 1 0,0 0 0,1-1-1,-1 1 1,0-1 0,1 0 0,-1 0 0,1 0-1,0 0 1,0 0 0,-1 0 0,1-1 0,0 1-1,1-1 1,-1 0 0,0 0 0,0 0 0,0-1 0,1 1-1,-1-1 1,0 1 0,5-1 0,1 0 67,0 0 0,0-1-1,0 0 1,0 0 0,0-1 0,0 0 0,10-4 0,-8 1-8,-1 0-1,0-1 1,0 0-1,-1 0 1,0-1-1,0 0 1,-1-1-1,9-9 1,-6 5-1096,0-2 0,-1 1 0,0-1 0,11-23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7:1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9944,'0'0'19775,"3"15"-19343,-1 0-317,1 3 78,0 0 0,-2 1 1,-1 33-1,-4 82 667,23 240 0,-8-266-860,-10-83 0,-1-42 905,0 6-5745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7:36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11552,'0'0'1680,"67"10"-2088,-25-14 264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7:1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50 9144,'0'0'8498,"-10"3"-7963,-34 7 10,27-2 3398,24-7-1055,28-10-2092,0 2 0,1 1 0,56-2 0,-33 4-42,77-11-121,102-6 1054,-188 19-1371,0 2 0,89 13 0,-133-12-316,-1 0 0,1 0 0,-1 1 0,1 0 0,-1 0 0,1 0 0,4 3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7:1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9440,'0'0'12582,"8"10"-12413,28 32-3,-34-40-143,0 1 1,0-1-1,-1 1 1,1-1-1,-1 1 1,0-1 0,1 1-1,-1 0 1,-1 0-1,1 0 1,0-1-1,0 1 1,-1 0-1,0 0 1,0 0 0,0 4-1,0 4 54,0 100 661,-3-39-280,13 109 975,-4-120-331,-6-58-1026,0-1 0,1 1 1,-1-1-1,0 1 1,-1-1-1,1 1 0,0 0 1,-1-1-1,1 1 1,-1-1-1,0 1 0,-1 3 1,1-5-64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7:1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10152,'0'0'9961,"11"0"-9619,322-16 1642,-98-16-1186,-59 6-264,-71 12-228,106-9 343,-126 19-376,138-1 591,-184 7-650,-15-1 182,1 1-1,27 5 0,-43-5-506,7 3 1768,-16-4-1827,0 0 1,0-1-1,0 1 0,0-1 0,0 1 0,0 0 1,0-1-1,0 1 0,0 0 0,0-1 0,-1 1 1,1-1-1,0 1 0,0 0 0,-1-1 0,1 1 1,0-1-1,-1 1 0,1-1 0,0 1 0,-1-1 1,1 1-1,-2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7:20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9344,'0'0'8230,"2"15"-7750,-1-6-394,3 24 339,1 45 0,7 283 4128,-10-346-4067,-1-13-414,-1-1-1,1 0 1,-1 1 0,0-1 0,1 0 0,-1 1 0,0-1 0,0 1-1,0-1 1,0 0 0,0 1 0,0-1 0,-1 1 0,1-1 0,0 0 0,-1 1-1,1-1 1,-1 0 0,1 0 0,-2 2 0,2-2 77,-7-11-297,3-9-306,3 9-2774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7:2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0 12160,'0'0'2842,"-11"14"-2451,-85 100 963,47-62 56,-21 22 1848,70-73-3213,-1-1-1,1 1 0,0-1 1,-1 0-1,1 1 1,-1-1-1,1 1 0,0-1 1,-1 1-1,1-1 1,0 1-1,0 0 0,0-1 1,-1 1-1,1-1 0,0 1 1,0 0-1,0-1 1,0 1-1,0-1 0,0 1 1,0 1-1,0-2-3,1 0-1,-1 1 1,1-1-1,-1 0 1,0 1-1,1-1 1,-1 0-1,1 0 1,-1 1 0,1-1-1,-1 0 1,0 0-1,1 0 1,-1 0-1,1 0 1,-1 0-1,1 0 1,-1 0-1,1 0 1,0 0 0,31-5 693,-31 5-739,89-26 674,-59 16-463,0 1 0,0 2 1,34-4-1,-33 7-36,-8 1 230,41 1-1,-58 2-317,0 1 0,0-1 0,0 2 0,0-1 0,0 1 1,-1 0-1,1 0 0,-1 1 0,1 0 0,8 5 0,0 1-631,-10-7-2583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7:20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14168,'0'0'4542,"-1"11"-4062,-3 55 277,2-11 723,-11 54-1,11-71 840,9-46-5755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7:2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13768,'0'0'4722,"6"11"-4221,1 2-341,-3-6-57,0 0 0,0 1 0,-1-1 1,0 1-1,-1 0 0,1 0 0,1 16 1,14 151 3062,-18-141-2293,-1-29-619,1 1 0,0-1 0,0 0-1,0 0 1,1 1 0,-1-1 0,1 0-1,0 0 1,3 8 0,-4-20-230,0 0 0,1 1 0,-1-1 1,4-12-1,-3 12-2538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7:2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12360,'0'0'5283,"13"-14"-4741,-1 2-398,14-16 619,54-44-1,-74 67-512,1 1-1,0-1 1,1 1 0,-1 0-1,1 0 1,-1 1 0,15-4-1,-17 6-100,0 1-1,0-1 0,0 1 0,0 0 0,0 0 0,0 0 1,0 1-1,0 0 0,0 0 0,0 0 0,-1 0 0,1 1 1,0 0-1,4 2 0,15 9 376,-2-2 333,34 14 1,-50-24-713,0 0 0,1 0 1,-1 0-1,1-1 0,-1 0 1,0 0-1,1 0 1,-1-1-1,1 0 0,-1 0 1,0-1-1,0 0 1,0 0-1,8-4 0,-2 1 172,-1-1 0,0-1-1,0 1 1,-1-2-1,0 1 1,13-13 0,-22 18-206,1 0 1,0 0 0,-1 0-1,1 0 1,-1 0-1,0 0 1,0-1 0,1 1-1,-2 0 1,1-1 0,0 1-1,0-1 1,-1 1 0,1-1-1,-1-4 1,0-13-2917,0 14 496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7:2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9440,'0'0'13450,"-11"9"-12965,-36 31-7,41-34-336,0 1 0,0 0 0,1 0 0,0 0 0,0 1 0,-5 11 1,-4 6 215,1-2 71,1 0 0,1 1 0,2 0 0,0 1 0,1 0 0,2 0 0,0 1 0,-2 35 0,7-58-354,1 0-1,0 0 1,0 0 0,0 0-1,0 1 1,1-1 0,-1 0-1,1 0 1,0 0 0,0 0-1,0 0 1,0 0 0,0 0-1,1 0 1,-1 0 0,1-1-1,0 1 1,0 0 0,0-1-1,0 0 1,0 1 0,1-1-1,-1 0 1,1 0 0,-1 0-1,1-1 1,0 1 0,-1-1-1,1 1 1,0-1 0,0 0-1,0 0 1,0 0 0,0 0-1,1-1 1,-1 1 0,0-1-1,0 0 1,0 0 0,4 0-1,29-3 52,-1-1 1,1-1-1,-1-2 0,34-12 0,-66 18 92,6 0-241,3 1-4264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7:2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14464,'0'0'5191,"11"-8"-4825,-5 3-271,5-3 118,0 1-1,1 0 1,-1 0 0,1 1 0,13-5 0,-4 4 395,-12 3-291,-1 1 0,1 1 0,-1 0 0,1 0-1,0 0 1,15 0 0,2 3 817,33 6-1,-17-1 647,-6-6 89,-30 9-1736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7:41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1036 4720,'0'0'4737,"11"-13"-4290,6-6-272,5-4 173,19-28 1,77-103 1276,-89 115-1214,-2-1 0,-1-2 0,33-75 0,43-143 1229,-70 173-939,-28 75-558,0 3 26,0 0 1,-1 0-1,0 0 1,-1-1-1,0 1 0,0 0 1,-1-1-1,0 0 1,-1-14-1,-5 12 208,-1 12-24,-9 16 86,9-8-433,-13 16 75,2 2 0,0 0 1,2 0-1,-21 51 0,-33 120 93,46-105-91,16-60-32,-2 0 0,-14 37 0,17-53-1,1 0 0,-4 19 0,-5 18 161,12-45-112,0 0-1,0 1 1,1-1-1,0 0 1,0 1-1,1-1 1,0 1 0,2 14-1,-1-22-86,-1 0 0,0 0 0,1 0 1,-1-1-1,1 1 0,0 0 0,-1-1 0,1 1 0,0 0 0,-1-1 0,1 1 1,0 0-1,-1-1 0,1 1 0,0-1 0,0 0 0,0 1 0,0-1 0,-1 0 1,1 1-1,0-1 0,0 0 0,0 0 0,0 0 0,0 0 0,0 0 0,0 0 1,0 0-1,0 0 0,0 0 0,-1 0 0,1 0 0,0-1 0,2 0 0,2 1 25,0-2-1,-1 1 0,1 0 0,0-1 0,6-4 0,3-3 29,-1 0 0,0-2 0,0 1 0,-2-2 0,1 1 0,9-15 0,55-84 360,-62 89-321,-4 10-28,-8 9-63,-1 1 1,1-1 0,-1 1 0,1-1-1,-1 1 1,0-1 0,0 0-1,0 0 1,0 1 0,0-1 0,1-3-1,1 7 16,-1 11-10,-1-6-22,-1 0 1,1 0-1,1 0 0,-1 0 0,1 0 1,0 0-1,1-1 0,0 1 0,0-1 0,0 1 1,1-1-1,-1 0 0,2 0 0,-1-1 1,1 1-1,-1-1 0,1 0 0,1 0 0,-1 0 1,1-1-1,0 0 0,10 6 0,-9-7 13,-1-1 0,1 1 0,0-1-1,0 0 1,0-1 0,0 0 0,0 0-1,0 0 1,0-1 0,1 0 0,-1-1-1,0 1 1,0-1 0,0-1 0,11-3-1,-12 4 7,0-2 0,0 1 0,-1-1-1,1 0 1,-1 0 0,0 0 0,0-1 0,0 0-1,0 0 1,0 0 0,-1 0 0,0-1-1,0 0 1,0 0 0,-1 0 0,1 0 0,4-11-1,-6 10 16,1-1 0,-1 1 0,-1-1 0,3-13 0,-4 18-22,0 1 0,0-1 1,0 1-1,0-1 0,0 1 0,0-1 0,0 0 0,0 1 0,0-1 0,-1 1 1,1-1-1,-1 1 0,1 0 0,-1-1 0,0 1 0,1-1 0,-1 1 1,0 0-1,0 0 0,0-1 0,0 1 0,0 0 0,0 0 0,0 0 1,0 0-1,-1 0 0,-1-1 0,2 2-1,-1 0 0,1 0 0,-1 0 0,1 0 0,-1 0 0,0 0 0,1 1 0,-1-1 0,1 1 0,-1-1 0,1 1 1,0-1-1,-1 1 0,1 0 0,-1 0 0,-1 1 0,-20 15 38,19-13-41,0 0 0,0 1 0,1-1 1,-1 1-1,1 0 0,0 0 0,1 0 1,-1 1-1,1-1 0,0 1 0,0-1 1,1 1-1,0 0 0,0-1 0,0 1 1,0 0-1,1 6 0,0-7 7,0 0-1,0-1 1,1 1 0,-1 0-1,1 0 1,0 0-1,1 0 1,-1-1 0,1 1-1,0-1 1,0 1 0,0-1-1,1 0 1,-1 0-1,1 0 1,0 0 0,0 0-1,1 0 1,-1-1 0,6 5-1,-5-6 2,0-1 0,-1 1-1,1 0 1,0-1-1,0 0 1,1 0 0,-1 0-1,0-1 1,0 1 0,0-1-1,1 0 1,-1 0-1,0 0 1,0-1 0,0 1-1,0-1 1,7-2 0,6-3 25,-1 0 0,28-15 1,-23 9-3,0-1 1,-2 0-1,0-1 1,0-2-1,17-18 1,-5 1 41,46-64 1,-29 21 32,-4-2 0,44-106 0,-74 153-54,-1-1-1,-2 0 1,-1 0-1,-2-1 0,5-39 1,-13 70-54,0 0 1,0 0 0,0 0-1,0 0 1,0 1 0,0-1-1,0 0 1,0 0-1,-1 0 1,1 1 0,-1-1-1,0 0 1,0-2 0,0 4-4,1-1 1,-1 1 0,0-1 0,1 1 0,-1 0 0,1-1 0,-1 1 0,1 0 0,-1-1 0,0 1 0,1 0-1,-1 0 1,0-1 0,1 1 0,-1 0 0,0 0 0,1 0 0,-1 0 0,0 0 0,0 0 0,1 0 0,-1 0 0,0 0-1,1 1 1,-1-1 0,0 0 0,1 0 0,-1 0 0,1 1 0,-1-1 0,0 0 0,1 1 0,-1-1 0,1 1-1,-1-1 1,1 1 0,-2 0 0,-12 10-7,0 0 0,1 1-1,0 1 1,1 0 0,1 1-1,-16 24 1,-52 99-52,71-122 56,-12 26-21,1 1 0,1 1 0,-14 59 0,25-73-2,1 0 1,1 1-1,2-1 1,1 1-1,1-1 1,5 39-1,-4-62 21,1-1-1,0 1 1,0 0 0,1-1-1,0 0 1,0 1-1,0-1 1,1 0 0,-1 0-1,1 0 1,7 9-1,-7-12 8,-1 1 1,1-1-1,0 1 0,0-1 0,0 0 0,0 0 0,0 0 0,0 0 0,1-1 0,-1 0 1,0 1-1,1-1 0,0 0 0,-1-1 0,1 1 0,-1-1 0,1 1 0,0-1 0,4 0 1,3-2 18,0 1 1,1-2 0,-1 1 0,0-2 0,-1 1-1,1-1 1,-1-1 0,0 0 0,0 0 0,18-14-1,-10 5 31,-1 0 0,0-1 0,-1-1 0,22-28 1,1-20 55,-34 56-76,3-5 36,-6 13-46,-4 8-21,0 4-13,0-1 1,0 1 0,1-1-1,1 1 1,1 18-1,11 57 47,-11-81-28,0-1 0,0 1 0,1-1 0,0 0 0,0 1 0,1-1 1,-1 0-1,1 0 0,0-1 0,0 1 0,1 0 0,5 5 0,-7-9-1,0 0-1,0-1 1,-1 1-1,1-1 1,0 0-1,0 0 1,0 1-1,0-1 1,-1 0-1,1 0 1,0-1-1,0 1 1,0 0-1,0-1 1,-1 1-1,1-1 1,0 1-1,-1-1 0,1 0 1,0 0-1,1-1 1,5-2 29,0-1 0,14-11 0,-3-3 26,-1 0 1,0-2-1,-2 0 0,0-1 1,13-26-1,-14 24-12,-7 12-16,-4 7-13,-1 0-1,1 0 1,-1-1-1,0 1 1,-1-1-1,1 1 1,1-10-1,0 4 63,0 14-40,1 20-57,-4-9 5,1 0 0,0 0 0,1 0 0,0-1 0,1 1-1,1-1 1,0 0 0,9 16 0,-11-24 12,1-1 0,0 1 0,0-1 0,0 0-1,0 0 1,1 0 0,0-1 0,-1 0 0,1 0 0,0 0 0,1 0 0,-1-1 0,0 0 0,9 3 0,-4-4 14,-1 0-1,1 0 1,0-1 0,-1-1 0,1 1 0,0-1 0,9-3-1,9-2-5,-24 5-5,0 0 0,-1-1 0,1 0 0,-1 0 1,0 0-1,0 0 0,0 0 0,0-1 0,0 0 0,0 1 0,4-6 0,-4 2 4,0 1-1,0-1 1,-1 0-1,1 0 1,-1 0 0,2-10-1,-2 6-9,-1-1 0,0 0 0,0 0 0,-2-20 0,0-1 0,2 35-1,-1 0 0,1 0-1,0 0 1,1 0 0,-1 0-1,0 0 1,1 0 0,-1 0-1,1-1 1,0 1 0,0-1 0,0 1-1,0-1 1,1 0 0,-1 0-1,1 0 1,3 2 0,6 5-8,0-1 0,20 10-1,-22-13 13,0 0 0,0 0 0,1-1 0,-1 0-1,1-1 1,0-1 0,0 1 0,0-2-1,0 1 1,1-2 0,-1 1 0,16-3-1,-13 0-1,-1 0 0,0-1 0,0-1 0,0 0 0,0-1 0,-1 0 0,13-8 0,-17 9 7,-1-1 0,1 0 0,-1 0 1,-1-1-1,1 0 0,-1 0 0,0-1 0,0 1 0,-1-1 0,0-1 1,8-14-1,-10 15 9,0 1 1,0-1 0,-1 0-1,0 0 1,2-11-1,-4 17-13,0 0-1,0 0 0,1 0 0,-1 0 0,0 0 0,0 0 0,0 0 0,0-1 0,-1 1 0,1 0 0,0 0 0,0 0 0,-1 0 0,1 0 0,-1 0 0,1 0 0,-1 0 0,1 0 0,-1 0 1,1 0-1,-1 0 0,0 0 0,0 1 0,1-1 0,-1 0 0,0 0 0,0 1 0,0-1 0,0 0 0,0 1 0,0-1 0,0 1 0,0-1 0,0 1 0,0 0 0,0-1 0,0 1 1,0 0-1,0 0 0,0 0 0,-1 0 0,1 0 0,-1 0 0,-3 0-2,1 1 1,0-1 0,-1 1-1,1 0 1,-1 1-1,1-1 1,0 1 0,0 0-1,0 0 1,0 0-1,0 0 1,0 1 0,1-1-1,-1 1 1,1 0-1,-6 6 1,5-5-4,1 1 0,0-1 0,-1 1 0,1-1 0,1 1 0,-1 0 0,1 0 0,0 0 0,0 0 0,0 1 0,1-1 0,0 0-1,-1 8 1,1-5 8,1 1 0,0-1 0,1 1 0,-1-1 0,2 0-1,-1 1 1,1-1 0,0 0 0,1 0 0,0 0-1,0 0 1,1-1 0,9 15 0,-12-21-1,1 0 0,-1 1 1,1-1-1,-1 0 0,1 0 1,0 0-1,-1-1 0,1 1 1,0 0-1,0 0 0,0-1 1,-1 1-1,1-1 0,0 0 1,0 0-1,0 1 0,0-1 1,0 0-1,0-1 0,0 1 0,2-1 1,5 0 29,-1 0 0,0-1 0,13-5 0,86-44 140,-44 19-87,-57 28-75,21-8 51,-2-1-1,28-19 1,-47 28-58,-5 4-2,0-1-1,0 1 0,0-1 1,0 1-1,-1-1 0,1 1 1,0-1-1,0 1 0,0-1 1,0 0-1,-1 1 1,1-1-1,0 0 0,-1 0 1,1 1-1,-1-1 0,1 0 1,-1 0-1,1 0 0,-1 0 1,1 0-1,-1 0 0,0 0 1,0 0-1,1 0 1,-1 0-1,0 0 0,0 0 1,0 0-1,0 0 0,0 0 1,0 0-1,0 0 0,-1 0 1,1 0-1,0 0 0,-1 0 1,0-1-1,1 0-3,-1 1 1,1 0-1,-1-1 1,0 1-1,1 0 0,-1-1 1,0 1-1,0 0 0,0 0 1,0 0-1,0 0 1,0 0-1,0 0 0,-1 0 1,1 0-1,0 1 0,0-1 1,-1 0-1,1 1 1,-1-1-1,1 1 0,0-1 1,-1 1-1,1 0 0,-1-1 1,1 1-1,-1 0 1,1 0-1,-1 0 0,1 0 1,-1 1-1,1-1 0,0 0 1,-1 0-1,1 1 1,-1-1-1,1 1 0,0-1 1,-1 1-1,1 0 0,0 0 1,-2 0-1,-2 3-3,-1-1-1,1 1 1,0 0-1,0 1 1,0-1-1,1 1 1,0 0-1,0 0 1,0 0 0,0 0-1,1 1 1,0-1-1,-3 7 1,3-4-3,0-1 1,1 1-1,0 0 1,0 0 0,1 0-1,-1 0 1,2 0-1,-1 0 1,2 16-1,-1-22 6,1 0-1,-1 0 0,1 0 0,-1 0 0,1 0 0,-1 0 0,1 0 0,0 0 1,0-1-1,0 1 0,0 0 0,1 0 0,-1-1 0,0 1 0,1-1 0,-1 1 0,1-1 1,-1 0-1,3 2 0,-1-1 2,1-1 1,-1 1-1,1-1 0,-1 1 1,1-1-1,0 0 1,0-1-1,-1 1 0,8 0 1,0-1 15,0-1 0,0 0 1,0 0-1,0-1 0,-1-1 0,15-4 1,86-45 191,-24 11 16,-26 17 65,-61 24-288,1 0-1,-1 0 1,0-1 0,0 1 0,0 0 0,1 0 0,-1 0 0,0 0 0,0 0-1,1 0 1,-1 0 0,0 0 0,0 0 0,1 0 0,-1 0 0,0 0-1,0 0 1,1 0 0,-1 0 0,0 0 0,0 0 0,1 0 0,-1 0-1,0 0 1,0 0 0,1 0 0,-1 0 0,0 0 0,0 1 0,1-1 0,-1 0-1,0 0 1,0 0 0,0 0 0,0 1 0,1-1 0,0 12 54,-5 14 12,3-25-65,-2 12 25,1-8-22,0 0 0,1 0 1,0 0-1,0 0 1,0 1-1,1-1 1,-1 0-1,1 1 1,1-1-1,0 7 0,-1-11-3,1 0 1,0-1-1,-1 1 0,1-1 0,-1 1 0,1-1 0,0 0 0,-1 1 0,1-1 0,0 0 0,-1 1 0,1-1 0,0 0 0,-1 0 0,1 0 0,0 1 0,0-1 0,-1 0 1,1 0-1,0 0 0,0 0 0,0 0 0,-1-1 0,1 1 0,1 0 0,24-5 42,-22 4-35,19-4 25,-1-1-1,-1-1 1,36-17 0,-55 23-32,0 0 0,0 0 0,0 0 0,0 0 0,0 1 0,0-1 0,0 1 0,0-1 0,1 1 1,-1 0-1,0-1 0,0 1 0,0 1 0,0-1 0,3 0 0,-3 1-5,-1 0 0,1 0 0,-1-1 0,0 1 0,1 0 0,-1 0 0,0 0 0,0 0-1,0 0 1,0 1 0,0-1 0,0 0 0,0 0 0,0 1 0,0-1 0,0 0 0,-1 1 0,1-1 0,-1 1 0,1-1 0,0 3 0,1 2 2,1 0 0,0 0 1,0-1-1,0 1 0,1-1 0,0 0 1,0 0-1,0 0 0,1 0 1,-1-1-1,1 1 0,0-1 0,1-1 1,-1 1-1,1-1 0,-1 0 1,9 3-1,4 2 3,1-1-1,0-1 1,1 0 0,26 3-1,-32-7-62,0-1 0,0 0 0,0-1 0,0-1 0,0 0 0,0 0 0,0-2 0,-1 0 0,27-8 0,-39 10 23,0 1 0,0-1-1,0 0 1,0 1-1,0-1 1,0 0 0,0 0-1,0 1 1,0-1-1,0 0 1,0 0-1,0 0 1,-1 0 0,1 0-1,0 0 1,0-2-1,1-5-3909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7:2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13968,'0'0'4207,"-7"10"-3847,2-2-267,-2 1 88,1 0 1,0 1-1,1 0 1,0 0-1,0 0 1,-5 22-1,5 15 662,5-45-756,0 0 1,0 1-1,0-1 1,0 0-1,0 0 0,1 1 1,-1-1-1,1 0 0,0 0 1,-1 0-1,1 0 1,0 0-1,0 0 0,0 0 1,1 0-1,-1 0 1,0 0-1,1 0 0,2 1 1,-3-2-38,0-1 0,-1 0 0,1 1 0,0-1 0,0 0 0,0 0 0,0 0 0,0 0 0,0 0 1,0 0-1,0 0 0,0 0 0,0 0 0,0 0 0,0-1 0,-1 1 0,1 0 0,0-1 0,0 1 0,0 0 1,0-1-1,-1 1 0,1-1 0,0 0 0,0 1 0,0-2 0,19-17 546,-4 2-171,20-23 407,-34 36-701,1 1 1,-1-1-1,0 1 1,0-1-1,0 0 1,0 0-1,-1 0 1,1 0-1,0-6 1,-2 8-64,0 0 0,0 0 1,0 0-1,0 0 0,-1 1 1,1-1-1,-1 0 1,1 0-1,-1 0 0,0 1 1,0-1-1,0 0 1,0 1-1,0-1 0,0 1 1,0-1-1,0 1 0,-1 0 1,1-1-1,0 1 1,-1 0-1,1 0 0,-1 0 1,0 0-1,-1-1 1,-2 0 52,1 0 0,0 0 1,0 0-1,0 1 0,-1-1 1,1 1-1,-1 0 1,1 1-1,-6-1 0,-9 4 473,10-1-1488,1-1-3481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7:2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83 9240,'0'0'8823,"10"9"-8384,33 29-4,-37-33-303,0 0-1,1-1 1,0 0 0,0 0 0,0-1 0,0 0 0,0 0-1,1-1 1,-1 1 0,1-2 0,0 1 0,0-1 0,-1 0-1,14-1 1,-17 0-77,14 1 196,0 0 0,-1-2 1,1 0-1,-1-1 1,1-1-1,-1 0 0,0-2 1,33-12-1,-47 16-180,0-1 0,0 0 0,1 0-1,-1-1 1,-1 1 0,1 0 0,0-1-1,-1 0 1,1 0 0,-1 0 0,0 0 0,0 0-1,0 0 1,0 0 0,0-1 0,-1 1-1,0-1 1,1 1 0,-1-1 0,-1 0 0,2-5-1,-2 6-22,0 0 1,0 1-1,0-1 0,-1 0 0,1 1 0,-1-1 0,1 0 0,-1 1 1,0-1-1,0 1 0,0-1 0,-1 1 0,1 0 0,0-1 0,-1 1 0,0 0 1,1 0-1,-1 0 0,0 0 0,0 0 0,0 0 0,0 1 0,-1-1 1,1 1-1,0-1 0,-1 1 0,1 0 0,0 0 0,-1 0 0,-3-1 1,-3 0 34,0 0 0,0 1 0,-1 0 0,1 0 0,0 1 0,-1 0 0,-11 2 0,1 1 63,0 1-1,-26 8 1,32-6-50,0 0 0,0 1 1,0 1-1,-19 14 0,-7 4 112,33-22-146,0 2-1,0-1 1,0 1 0,1 0 0,0 0-1,0 1 1,0-1 0,-7 14-1,11-17-24,0 0-1,0 1 0,0-1 1,0 1-1,1-1 0,0 1 1,-1-1-1,1 1 0,1 0 1,-1 0-1,0 0 0,1-1 0,0 1 1,0 0-1,0 0 0,1 0 1,-1 0-1,1-1 0,0 1 1,0 0-1,0 0 0,2 3 1,0-2 8,0-1 0,0 0 0,1 0 0,-1-1 0,1 1 0,0-1 0,0 0 0,1 0 0,-1 0 0,1 0 0,5 2 0,5 2 76,0-1-1,19 5 1,-8-4 87,0-1-1,0-1 0,0-2 1,1 0-1,-1-2 0,1-1 1,0-1-1,-1-2 0,47-9 1,-60 8-224,-1-1 0,1 0 0,20-12 0,-12 6-4302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7:2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11856,'0'0'9023,"12"-2"-8556,-8 1-442,20-2 367,0 1 0,30 1-1,-47 1-235,-1 0-1,1 0 1,0 1 0,0 1-1,0-1 1,-1 1 0,1 0-1,-1 0 1,0 1-1,1 0 1,-1 0 0,0 0-1,-1 1 1,9 7 0,-12-10-100,-1 1 1,0 0 0,0 0 0,0-1 0,0 1 0,0 0 0,0 0-1,-1 0 1,1 0 0,-1 0 0,1 0 0,-1 0 0,0 0 0,0 0 0,0 1-1,0-1 1,0 0 0,0 0 0,-1 3 0,-13 43 354,9-34-267,-5 12 104,-1 0 0,-15 24 0,-13 28 599,38-76-809,0 0 0,1 0-1,-1 0 1,0 0 0,1 0-1,-1 0 1,1 1 0,0-1-1,0 0 1,0 0 0,0 0-1,0 0 1,0 0 0,1 1-1,-1-1 1,1 0 0,-1 0-1,1 0 1,0 0 0,0 0-1,0 0 1,0 0-1,0-1 1,0 1 0,0 0-1,1 0 1,-1-1 0,1 1-1,-1-1 1,1 1 0,0-1-1,-1 0 1,1 0 0,0 0-1,0 0 1,0 0 0,0 0-1,3 1 1,9 3 142,0 0 0,1-1 0,-1-1 0,22 3 0,-19-4 65,-9-1-524,21 5 1005,-13 2-4894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7:2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9536,'0'0'9382,"10"2"-9085,8 0-91,0 0-1,0-1 0,27-2 1,113-7 823,66-7-201,450-76 885,-460 52-1318,-142 25-254,4-2 20,-20 4 81,109-10-1,-46 24 76,-34 1 172,-68-1 29,-7 0-4020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7:29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10952,'0'0'6263,"5"11"-5811,6 12-116,-2 1 0,-1-1 0,0 1 0,5 36 0,-13-54-234,14 173 3632,-8-152-1083,-6-36-2142,-4-56 137,8-110 0,-3 153-528,0 13-79,0-39 348,3-1 0,1 1 0,20-74 0,-25 119-345,1 0 0,0 0-1,0 1 1,0-1 0,1 0-1,-1 1 1,1-1 0,-1 1-1,1 0 1,0-1 0,0 1 0,0 0-1,0 0 1,0 0 0,0 0-1,1 1 1,-1-1 0,1 1-1,-1-1 1,1 1 0,0 0-1,-1 0 1,1 0 0,0 0-1,0 0 1,0 1 0,-1-1-1,1 1 1,0 0 0,0 0-1,0 0 1,0 0 0,0 0-1,5 2 1,-2-1 2,-1 0 0,1 1 1,-1 0-1,1 0 0,-1 0 0,0 0 0,0 1 1,0 0-1,0 0 0,4 4 0,5 5 178,22 24 0,-13-12 88,-2 3 29,-18-22-275,0-1-1,0 1 1,1-1-1,0 0 1,6 6-1,-6-10 771,-2 1-1634,-1 4-3293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7:3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 12056,'0'0'7966,"-5"12"-7523,-15 36-2,19-46-359,0 1 0,1-1 0,-1 1 0,1 0 1,-1-1-1,1 1 0,0 0 0,0-1 0,0 1 0,0 0 0,0-1 0,1 1 0,-1 0 0,1-1 0,0 1 1,-1 0-1,1-1 0,0 1 0,1-1 0,-1 0 0,0 1 0,1-1 0,0 0 0,-1 0 0,4 4 0,-3-5-9,0 1 0,-1-1-1,1 0 1,0 1-1,0-1 1,0 0 0,0 0-1,0 0 1,0 0-1,0-1 1,0 1 0,0 0-1,1-1 1,-1 0-1,0 1 1,0-1 0,0 0-1,1 0 1,-1 0-1,0-1 1,0 1 0,0 0-1,1-1 1,-1 1-1,0-1 1,4-1 0,0-2 143,1 0 1,0-1-1,-1 1 1,0-1 0,11-11-1,-15 14-155,-1 0-1,1 0 1,-1 0-1,0 0 1,0 0-1,0 0 1,0 0-1,0-1 1,0 1-1,0 0 1,-1 0-1,1-1 1,-1 1-1,0 0 1,1-1-1,-1 1 1,0-1-1,-1 1 1,1 0-1,0-1 1,-1 1-1,1 0 1,-2-5-1,1 6-5,0-1-1,0 1 0,0-1 0,-1 1 1,1 0-1,0 0 0,0 0 0,-1-1 1,1 1-1,-1 1 0,1-1 0,-1 0 0,1 0 1,-1 0-1,0 1 0,1-1 0,-1 1 1,0-1-1,1 1 0,-1 0 0,0 0 1,-3 0-1,0-1 5,-1 1 0,1 0 0,0 0 0,0 1 0,-1 0 1,-6 2-1,12-3-74,-1 0 1,1 0-1,0 0 1,0 0-1,0 0 1,0 0-1,-1 1 0,1-1 1,0 0-1,0 0 1,0 0-1,0 0 1,-1 0-1,1 0 1,0 0-1,0 0 1,0 0-1,-1 0 1,1 0-1,0 0 1,0 0-1,0 0 0,-1 0 1,1 0-1,0 0 1,0 0-1,0-1 1,0 1-1,-1 0 1,1 0-1,0 0 1,0 0-1,0 0 1,0 0-1,0 0 1,-1-1-1,1 1 0,0 0 1,0 0-1,0 0 1,0 0-1,0 0 1,0-1-1,3-9-143,11-12-2402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7:3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10656,'0'0'13798,"11"0"-13341,3-2-317,-1 1 163,-1 0 0,1 0 1,0 1-1,16 3 0,-7-1 217,21 5 360,-41-7-831,0 1 0,-1-1 0,1 0 1,-1 1-1,1 0 0,-1-1 0,1 1 0,-1 0 0,1 0 0,-1 0 1,0 0-1,1 0 0,-1 0 0,0 0 0,0 1 0,0-1 1,0 0-1,0 1 0,0-1 0,1 2 0,-2 2 26,0-1 0,-1 0 1,1 0-1,-1 0 0,0 0 0,0 0 0,-1 0 0,1 0 0,-1 0 1,-2 4-1,-76 113 739,67-99-625,9-17-73,0 1 0,1 0 0,0-1 0,0 1 1,0 1-1,-2 7 0,3-6 415,1-8-517,1 0 0,0 0 0,0 1 0,0-1 0,0 0 0,0 1 0,0-1-1,0 0 1,-1 1 0,1-1 0,0 0 0,0 1 0,0-1 0,0 0 0,0 1 0,0-1 0,1 0 0,-1 1 0,0-1-1,0 0 1,0 0 0,0 1 0,0-1 0,0 0 0,1 1 0,-1-1 0,0 0 0,0 0 0,0 1 0,1-1 0,-1 0-1,0 0 1,0 1 0,1-1 0,-1 0 0,0 0 0,0 0 0,1 1 0,-1-1 0,0 0 0,1 0 0,3 2-14,1 0 0,-1-1 0,1 0 0,-1 0 0,1 0 1,0 0-1,0-1 0,-1 1 0,10-2 0,3 2 0,-13-1 0,1 1 0,-1-1 0,1 0 0,-1 0 0,1-1 0,-1 1 0,1-1 0,-1 0 0,1 0 0,-1-1 0,0 1 0,1-1 0,-1 0 0,0 0 0,0-1 0,0 1 0,-1-1 0,1 0 0,-1 0 0,5-3 0,42-45 695,-23 25-5387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8:08.6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120 74 9440,'0'0'11702,"0"-10"-11250,-2-29 5,2 30-11,0-2 1193,0 7-714,-1 8 1632,-15 89-1236,-7 130 0,17-69-301,-6 69 459,9-190-1479,-6 33 0,9-64 0,0-1 0,-1 1 0,1-1 0,0 1 0,-1-1 0,1 1 0,-1-1 0,0 1 0,1-1 0,-1 1 0,0-1 0,0 0 0,-1 2 0,1-2 0,0-1 0,0 0 0,-1 0 0,1 0 0,0 1 0,0-1 0,0 0 0,0 0 0,0-1 0,0 1 0,0 0 0,0 0 0,0 0 0,0-1 0,0 1 0,-1 0 0,1-1 0,1 1 0,-1-1 0,0 0 0,-1 0 0,-8-7 871,5 2-5774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8:09.3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0 161 12256,'0'0'9422,"6"-11"-8855,21-34-13,-25 42-472,0 0 1,0 1-1,1-1 0,-1 0 0,1 1 0,-1 0 0,1 0 0,0-1 0,0 2 0,0-1 1,0 0-1,1 1 0,-1-1 0,0 1 0,1 0 0,4-1 0,5-2 140,24-8 261,0 1 0,1 3 1,53-7-1,118 2 1001,-82 7-99,24 6 1161,-63 2-1552,-71 1-994,-16-2 0,0-1 0,1 1 0,-1-1 0,0 0 0,0 1 0,1-1 0,-1 0 0,0 0 0,1 0 0,-1 0 0,0 0 0,1 0 0,-1 0 0,0 0 0,0-1 0,1 1 0,-1-1 0,0 1 0,0 0 0,0-1 0,1 0 0,0 0 0,-1 0-62,1 1 0,-1-1 1,0 1-1,1-1 0,-1 1 0,0 0 0,1 0 1,-1 0-1,1 0 0,-1 0 0,0 0 0,2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8:10.3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72 9848,'0'0'11426,"11"-4"-10870,96-44 987,-106 47-1511,32-14 841,-32 14-804,1 1 0,-1-1 0,1 1 1,0-1-1,-1 1 0,1 0 0,0-1 1,0 1-1,-1 0 0,1 0 1,0 0-1,-1 1 0,1-1 0,0 0 1,0 1-1,1 0 0,63 33 2162,-53-28-1970,0 0 0,0-1 0,0-1 0,0 0-1,1-1 1,0 0 0,-1-1 0,1-1 0,25 0 0,28-7 1318,-66 6-1559,1 0 1,-1 0-1,1-1 1,-1 1-1,1 0 1,-1-1 0,1 1-1,-1-1 1,0 0-1,1 1 1,-1-1-1,0 0 1,1 0-1,-1 0 1,0 0-1,0 0 1,0 0 0,0 0-1,0 0 1,0 0-1,0 0 1,1-3-1,-1 1 30,0-1-1,0 0 1,0 1 0,-1-1-1,0 0 1,1 1-1,-2-7 1,1 2-34,0 8 0,0 0 0,0-1 0,0 1 1,0 0-1,0 0 0,0 0 0,0 0 0,0 0 0,0 0 0,0 0 0,0-1 1,0 1-1,0 0 0,0 0 0,0 0 0,0 0 0,0 0 0,0 0 1,0 0-1,-1 0 0,1 0 0,0 0 0,0-1 0,0 1 0,0 0 0,0 0 1,0 0-1,0 0 0,0 0 0,0 0 0,-1 0 0,1 0 0,0 0 1,0 0-1,0 0 0,0 0 0,0 0 0,0 0 0,0 0 0,0 0 0,-1 0 1,1 0-1,0 0 0,0 0 0,0 0 0,0 0 0,0 0 0,0 0 0,0 0 1,0 0-1,-1 0 0,1 0 0,0 1 0,0-1 0,0 0 0,0 0 1,0 0-1,0 0 0,0 0 0,0 0 0,0 0 0,0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7:42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6328,'0'0'3802,"10"2"-2922,291 32 2568,-177-22-2392,227 7 1955,-340-19-2905,23 3 231,-1 1-1,36 9 1,-5 0-51,-34-10-2682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8:11.0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0 129 11760,'0'0'8482,"11"-2"-7867,25-8 205,-1-2 0,0-1 0,53-27 0,-69 29-446,-9 5-72,0 0 0,1 0 0,0 1 0,0 1 0,16-5 0,-25 9-202,0-1 0,0 1 0,0-1 0,0 1 0,0 0 0,0 0 0,0 0 0,0 0 0,0 0 0,0 0 0,-1 0 0,1 1-1,4 0 1,-5 1 26,1-1 0,0 1 0,0-1 0,-1 1 0,1 0 0,-1 0 0,0 0 0,0 0 0,1 0 0,-1 0 0,1 3 0,-1-2-34,1 1 0,1-1 0,-1 1 0,0-1-1,1 0 1,0 0 0,0-1 0,0 1 0,0 0 0,0-1 0,0 0 0,1 0 0,-1 0 0,1 0 0,0 0 0,-1-1 0,1 1 0,0-1-1,5 1 1,-2-1 62,0 0-1,0-1 0,0 1 1,0-1-1,0-1 0,0 0 1,0 0-1,0 0 0,-1 0 1,9-4-1,-8 2-29,0-1 0,0 1 1,0-1-1,-1-1 0,1 1 0,9-10 0,-13 11-667,0 0-1,0 0 0,-1 0 0,1 0 0,-1-1 0,0 1 0,0-1 1,2-4-1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8:12.2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1 247 10544,'0'0'9617,"4"14"-9073,9 39 491,6 66 0,-16-101-328,-1 0-1,2-1 0,9 28 1,-12-35-260,-1-9-385,0-1-1,0 1 1,0 0 0,0 0 0,0-1-1,0 1 1,0 0 0,0 0 0,0 0 0,0-1-1,0 1 1,1 0 0,-1 0 0,0-1 0,1 1-1,-1 0 1,0-1 0,1 1 0,-1 0 0,1-1-1,-1 1 1,1-1 0,-1 1 0,2 0-1,9-27 1281,-5 5-1095,-1 0 0,-1 0 1,2-35-1,-3-68 367,-3 100-485,-1-24 120,0 4 306,8-68-1,-6 97-436,-1 11-69,0 0 0,1 1 0,-1-1-1,1 0 1,-1 0 0,1 1 0,2-5 0,-3 7-42,1 0 1,0 0-1,-1 1 0,1-1 0,0 0 1,-1 0-1,1 0 0,0 1 1,0-1-1,0 0 0,0 1 0,0-1 1,0 1-1,0-1 0,0 1 1,0-1-1,0 1 0,0 0 1,0 0-1,0-1 0,0 1 0,0 0 1,0 0-1,0 0 0,0 0 1,0 0-1,0 0 0,0 1 0,0-1 1,2 1-1,15 3-7,-1 0 0,1 2 0,-1 0 0,18 10 0,80 48 0,-108-59 0,-6-5 0,0 1 0,0 0 0,1 0 0,-1-1 0,0 1 0,0-1 0,0 1 0,1-1 0,-1 1 0,0-1 0,1 0 0,-1 1 0,2-1 0,-2 0 55,1 1 661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8:12.8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 56 12160,'0'0'8959,"-6"9"-8432,-16 31-3,22-39-502,0-1-1,-1 1 1,1-1-1,0 0 1,0 1-1,0-1 1,-1 1-1,1-1 1,0 1-1,0-1 1,0 1-1,0-1 1,0 1-1,0-1 1,0 1-1,0-1 1,0 1-1,0-1 1,0 1-1,0-1 1,1 1-1,-1-1 1,0 0-1,0 1 1,0-1-1,1 1 1,-1-1-1,0 1 1,0-1-1,1 0 1,-1 1-1,0-1 1,1 0-1,-1 1 1,0-1-1,1 0 1,-1 1-1,1-1 1,16 3 560,-14-3-440,9 2 214,0-2 1,1 0-1,-1 0 0,0-1 1,0-1-1,0 0 1,-1-1-1,1 0 1,0 0-1,-1-1 1,0-1-1,0 0 1,16-10-1,-26 14-308,0 1 0,0-1 0,0 1 0,-1-1-1,1 1 1,0-1 0,0 0 0,-1 1 0,1-1 0,0 0 0,-1 1-1,1-1 1,-1 0 0,1 0 0,-1 0 0,0 0 0,1 0 0,-1 1-1,0-1 1,1 0 0,-1 0 0,0 0 0,0 0 0,0 0 0,0 0-1,0 0 1,0 0 0,0 0 0,0 0 0,0 0 0,-1 0 0,1 0-1,0 0 1,-1 1 0,1-1 0,0 0 0,-1 0 0,0-1 0,-3-3 83,0 1 0,0 0 0,0 1 0,0-1 0,-9-4 1,-4-6 227,16 14-364,1-1 0,-1 0 0,1 1 0,-1-1 0,1 1 0,-1-1 0,1 1 0,-1-1 0,1 1 0,-1-1 0,0 1 0,1 0 0,-1-1 0,0 1 0,1 0-1,-1 0 1,0-1 0,0 1 0,1 0 0,-1 0 0,0 0 0,0 0 0,1 0 0,-1 0 0,0 0 0,1 0 0,-1 0 0,0 0 0,0 1 0,1-1 0,-1 0 0,0 0 0,1 1-1,-1-1 1,-1 1 0,-3 9-4762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8:14.4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1 125 9344,'0'0'11978,"16"-4"-11499,189-35 886,200 4 1130,0 21-274,-307 11-1647,117-9 657,63 0 714,-131 6-818,-159 11-1711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8:19.5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1 166 8336,'0'0'20496,"9"-6"-20442,32-20-4,-38 25-35,1-1-1,-1 1 0,0 0 1,0 0-1,1 0 0,-1 0 0,0 1 1,1-1-1,-1 1 0,1 0 1,-1 0-1,1 0 0,6 2 0,5-1 40,4-1 105,0 1 0,23 4 0,-41-5-84,0 1 1,0-1-1,0 0 0,0 0 0,1 1 0,-1-1 1,0 1-1,0-1 0,0 1 0,0-1 1,0 1-1,0-1 0,0 1 0,-1 0 0,1 0 1,0 0-1,0-1 0,0 1 0,-1 0 1,1 0-1,0 2 0,2 23 577,-3-21 120,6-2-761,-6-3-11,1 1 0,-1-1 0,1 1 0,0-1 0,0 1 0,-1-1 1,1 1-1,0-1 0,0 1 0,-1-1 0,1 0 0,0 0 0,0 1 0,0-1 0,0 0 0,0 0 0,-1 0 1,1 0-1,0 0 0,0 0 0,0 0 0,1-1 0,11 1 0,-8-1 0,0 1 0,-1 0 0,1 0 0,0 0 0,-1 1 0,7 1 0,-11-2 0,1 0 0,0 1 0,0-1 0,0 0 0,0 1 0,0 0 0,-1-1 0,1 1 0,0-1 0,0 1 0,-1 0 0,1-1 0,-1 1 0,1 0 0,0 0 0,-1 0 0,1-1 0,-1 1 0,0 0 0,1 0 0,-1 0 0,0 0 0,1 0 0,-1 0 0,0 0 0,0 0 0,0 0 0,0 0 0,0 0 0,0 0 0,0 0 0,0 0 0,0-1 0,-1 1 0,1 0 0,-1 1 0,-10 53 0,-13 69 0,23-113 0,0 1 0,1-1 0,0 1 0,0 0 0,1-1 0,4 14 0,-5-21 0,1 0 0,0 0 0,1 0 0,-1 0 0,1 0 0,0 0 0,0 0 0,0-1 0,0 1 0,1-1 0,-1 1 0,1-1 0,0 0 0,0 0 0,0 0 0,1-1 0,-1 1 0,0-1 0,8 4 0,3-1 0,1-1 0,-1 0 0,1-1 0,0-1 0,0 0 0,0-1 0,0-1 0,0 0 0,0-1 0,0 0 0,0-2 0,0 0 0,15-4 0,-26 5 0,0 1 0,0-1 0,0 0 0,0 0 0,0 0 0,0 0 0,-1-1 0,1 1 0,-1-1 0,1 0 0,-1 0 0,0 0 0,0-1 0,0 1 0,2-5 0,-2 2 0,0 0 0,-1 0 0,1 0 0,-1 0 0,0 0 0,-1-1 0,0 1 0,0-1 0,0-8 0,-1-7 0,-1 0 0,-2 0 0,0 0 0,-12-41 0,-43-115 0,57 171 0,-1 1 0,1-1 0,0 1 0,1-1 0,0 1 0,0-1 0,0 1 0,1-1 0,0 0 0,2-9 0,-2 14 0,0-1 0,0 1 0,-1 0 0,1 0 0,1 0 0,-1 0 0,0 0 0,0 0 0,1 0 0,-1 0 0,1 0 0,-1 1 0,1-1 0,0 1 0,0-1 0,0 1 0,0 0 0,0-1 0,0 1 0,0 0 0,0 0 0,0 1 0,1-1 0,-1 0 0,0 1 0,0-1 0,1 1 0,-1 0 0,0 0 0,1 0 0,-1 0 0,5 1 0,7 1 0,-1 0 0,1 1 0,-1 1 0,0 1 0,0-1 0,0 2 0,-1 0 0,18 11 0,9 7 0,-34-22 870,-2-1-1808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8:4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8536,'0'0'16062,"11"-1"-15843,7-1 1,1-1 0,30-9 1,-27 6 88,0 1 0,1 1 0,43-2 1,-15 2 26,206-36 735,-248 39-978,0-1 0,0 1 1,0 0-1,0 1 0,0 0 0,0 0 1,0 1-1,0 0 0,0 1 0,0 0 1,0 0-1,-1 1 0,1 0 0,-1 1 1,11 5-1,-11-4 78,-6-4-87,0 0 0,0 0 0,0 0 0,0 1-1,0-1 1,-1 0 0,1 1 0,0-1-1,-1 1 1,1-1 0,-1 1 0,0 0 0,0-1-1,1 1 1,-1 0 0,1 2 0,1 2 357,-1-3-486,-10-1-698,1-1-3558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8:41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21607,'0'0'0,"105"-6"-872,-51 2 1312,-6 4 336,-7 0 8,-11 4 8,0-2 0,-6 2-88,0 2 8,-3 2-400,-7 6 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8:49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0 8136,'0'0'7470,"0"11"-7070,-2 31-6,2-40-369,-1-1 1,1 0 0,-1 0 0,1 0 0,-1 0 0,0 0 0,1 0 0,-1 0 0,0 0 0,0 0 0,1 0 0,-1 0 0,0 0 0,0-1 0,0 1 0,0 0-1,0 0 1,0-1 0,0 1 0,-1-1 0,0 1 0,-25 5 378,21-5-288,-137 19 1597,95-15-1195,33-2-220,1 0-1,-1 1 1,1 1 0,-23 10 0,18-7 580,-31 9 0,24-14 177,12-4-36,14 1-998,0-1-1,-1 1 1,1 0 0,0 0-1,0 0 1,0 0 0,0 0-1,-1 0 1,1 0 0,0-1-1,0 1 1,0 0 0,0 0-1,0 0 1,0 0 0,-1-1-1,1 1 1,0 0 0,0 0-1,0 0 1,0 0 0,0-1-1,0 1 1,0 0 0,0 0-1,0 0 1,0-1 0,0 1-1,0 0 1,0 0 0,0 0-1,0-1 1,0 1 0,0 0-1,0 0 1,0 0 0,0-1-1,0 1 1,0 0 0,1 0-1,-1 0 1,0 0 0,0-1-1,0 1 1,0 0-1,1 0 1,2-4 99,0 0 0,1 1 0,0 0 0,0 0 0,7-4-1,-1 0 6,4-2-5,1 0 1,0 1-1,1 1 0,26-9 0,60-12-2679,-91 25 1255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8:46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8640,'0'0'7987,"3"-10"-7679,8-32 12,-5 21 3802,-6 21-4031,3 5 94,2 6-51,1 0 1,-2 1-1,0-1 1,0 1-1,-1 0 1,2 16-1,5 75 406,-10-87-425,5 57 393,0-23 131,-3 0-1,-2 1 1,-9 76-1,7-114-149,-4 36 1877,3-70-1209,0-3-5114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8:4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10152,'0'0'10798,"12"-3"-10399,2-3-263,-8 3-30,1 1 1,0 0-1,0 0 0,0 0 1,12 0-1,40-11 2569,-49 9-2429,1 1-1,-1 1 0,1 0 0,-1 0 0,1 1 0,0 1 0,18 1 0,-14 0-111,1 0 0,-1-1-1,1-1 1,17-3 0,10 0 38,87-3 221,271-25 400,-66-8-289,-169 34-251,-27 3-20,252 0 526,-198 6-276,-56-11-115,1 0 994,-158 11-1979,8 0-3299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8:02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277 699 4720,'0'0'6130,"-13"3"-5718,4-1-322,5-1-51,0 0 0,0 0 0,-1 0 0,1 0 1,0 1-1,0 0 0,1-1 0,-1 1 0,0 1 0,1-1 0,-1 0 1,1 1-1,0 0 0,-1 0 0,1 0 0,1 0 0,-1 0 0,-4 7 1,-27 57 763,4 1 1,-28 87-1,52-137-647,-6 15 282,2-1-1,1 1 1,-8 59 0,10-58 678,20-43-262,9-29-537,-1-1 0,20-52 0,21-86 157,-49 140-356,26-67 262,-34 93-340,1 1 1,0 0 0,0 0 0,1 1 0,0-1 0,0 1 0,12-10 0,6-4 41,-16 14-27,1 0 0,0 0 1,14-8-1,-19 14-30,-1 1-1,1 0 1,-1 0-1,1 0 1,0 1-1,0 0 1,0-1 0,0 2-1,0-1 1,0 1-1,0-1 1,7 2-1,-5-1 0,0 1 0,1 0 0,-1 1 0,0-1 0,0 1 0,0 1 0,0-1 0,0 1 0,0 1 0,-1-1 0,0 1 0,1 0-1,9 9 1,-13-10-14,0 1-1,1 0 0,-1 0 0,0 0 1,-1 0-1,1 1 0,-1-1 0,0 1 1,0-1-1,0 1 0,-1 0 0,0 0 1,1-1-1,-2 1 0,1 0 0,-1 0 1,1 0-1,-1 0 0,-1 0 1,1 0-1,-2 6 0,2-6 8,-1 0 0,0-1 0,0 1 0,-1 0-1,1 0 1,-1 0 0,0-1 0,-1 1 0,-3 5 0,4-8-10,0 0 0,0 0 0,0 0 0,-1 0 0,1 0 1,0-1-1,-1 1 0,1-1 0,-1 0 0,0 0 0,1 0 0,-1 0 0,0 0 0,1-1 1,-1 1-1,0-1 0,0 1 0,-3-1 0,-2-1 19,0 1-1,1-1 1,-1-1 0,1 1-1,-1-1 1,1-1-1,0 1 1,0-1 0,0-1-1,0 1 1,0-1 0,-12-10-1,11 11 52,18 4-11,69-4-52,128-19 0,-128 5 98,110-37 0,-149 39-38,-1-1 0,58-34-1,-86 41-38,-11 5-14,-1 3-21,-1 1 1,1 0 0,-1 0-1,1 0 1,0 0 0,-1 0-1,1 0 1,0 0 0,-1 1-1,1-1 1,0 0 0,0 1-1,-1-1 1,-1 2 0,-47 18 2,28-11-38,-1 1 1,1 0-1,-21 14 0,37-19 25,0-1-1,0 1 1,0 0 0,0 0-1,1 1 1,0 0 0,0-1 0,1 2-1,0-1 1,0 1 0,0-1-1,1 1 1,-6 14 0,9-20 10,-2 4 6,1 1 0,-1-1 0,1 1 0,0 0 0,0 8 0,1-14-5,0 1 0,0 0 0,0-1 0,0 1 0,0 0 0,0-1 0,0 1 0,1-1 0,-1 1 0,0 0 0,0-1 0,1 1 0,-1-1 0,1 1 0,-1 0 0,0-1 0,1 1 0,-1-1 0,1 1 0,-1-1 0,2 1 0,-1-1 1,0 1-1,0-1 0,0 0 1,1 1-1,-1-1 0,0 0 1,0 0-1,1 0 0,-1 0 1,0-1-1,0 1 0,0 0 1,1 0-1,-1-1 0,0 1 1,2-1-1,3-2 10,1 0 1,-1 0-1,0-1 0,0 0 1,-1 0-1,1 0 0,6-7 1,35-40 92,-22 22-46,-2 1 18,-3 4 2,-15 19-27,-5 9 14,-1 0-67,0 0 1,0 0 0,0 1-1,1-1 1,-1 0 0,1 0-1,0 0 1,0 0 0,0 0-1,1 0 1,0 1 0,0-1-1,0 0 1,0 0 0,0-1-1,1 1 1,0 0 0,-1 0-1,1-1 1,1 1 0,-1-1-1,1 1 1,-1-1 0,1 0-1,0 0 1,0 0 0,0-1-1,0 1 1,1-1 0,-1 0-1,1 1 1,0-2 0,-1 1-1,1 0 1,0-1 0,0 1-1,0-1 1,0 0 0,0-1-1,0 1 1,0-1 0,0 0-1,8 0 1,3-3 38,1 0 0,-1-1 0,-1 0 0,1-1 0,-1-1-1,0-1 1,0 0 0,-1 0 0,0-2 0,0 1 0,-1-2 0,19-17 0,3-11 212,-34 37-251,0 1 0,1-1 0,-1 0 1,1 1-1,-1-1 0,1 0 0,-1 1 0,1-1 0,-1 1 0,1-1 0,-1 1 0,1-1 0,0 1 0,-1 0 0,1-1 0,0 1 0,-1 0 1,1-1-1,0 1 0,-1 0 0,1 0 0,0-1 0,0 1 0,0 0 0,-1 0 0,1 0 0,0 0 0,0 0 0,1 1 0,-1-1 3,1 1 0,-1 0 0,1 0-1,-1 0 1,0 0 0,1 0 0,-1 0 0,0 0-1,0 1 1,0-1 0,0 0 0,2 3-1,1 3 9,-1-1 0,1 1-1,-1 0 1,-1 0 0,4 10-1,-6-16-8,2 13 4,1-1 0,1 1-1,0-1 1,9 19-1,-11-28-4,0 0 0,0 0-1,1 0 1,0-1-1,0 0 1,0 1-1,0-1 1,0 0-1,1 0 1,-1 0 0,1-1-1,0 1 1,0-1-1,0 0 1,0 0-1,0-1 1,0 1-1,6 1 1,-2-2-2,1 0-1,-1 0 1,1-1 0,-1 0 0,1-1 0,-1 1-1,1-2 1,-1 1 0,1-1 0,-1 0-1,0-1 1,0 0 0,0 0 0,13-8 0,1-2 11,-1-1 1,0 0 0,32-31 0,-23 17 13,-2-1 1,-1-1 0,-2-2-1,-1 0 1,-1-2 0,29-60-1,-16 19 90,-3-2-1,35-125 1,-65 191-97,-1 1 0,0-1-1,-1 0 1,0 1 0,-1-1 0,0-14 0,0 25-15,0 0-1,0-1 1,0 1 0,0 0-1,0 0 1,0 0 0,0 0-1,0 0 1,0-1 0,0 1-1,0 0 1,-1 0 0,1 0-1,0 0 1,0 0 0,0-1-1,0 1 1,0 0 0,0 0-1,0 0 1,0 0 0,0 0-1,0 0 1,0 0 0,-1-1-1,1 1 1,0 0 0,0 0-1,0 0 1,0 0 0,0 0-1,0 0 1,-1 0 0,1 0-1,0 0 1,0 0 0,0 0 0,0 0-1,0 0 1,-1 0 0,1 0-1,0 0 1,0 0 0,0 0-1,0 0 1,0 0 0,-1 0-1,1 0 1,0 0 0,0 0-1,0 0 1,0 0 0,0 0-1,-10 8-16,-5 14-3,3 1-15,2 0-1,1 1 0,0 0 0,2 0 1,-6 36-1,-7 128-264,15-131 216,3-44 54,1 1 1,1 0-1,0 0 1,0 0-1,1-1 1,1 1-1,1 0 1,7 24-1,-9-36 30,0 0-1,0-1 0,0 1 1,0-1-1,0 1 0,0-1 1,0 1-1,1-1 0,-1 0 0,1 0 1,-1 0-1,1 1 0,0-2 1,-1 1-1,1 0 0,0 0 1,-1 0-1,1-1 0,0 1 1,0-1-1,0 1 0,0-1 1,-1 0-1,1 0 0,0 0 1,0 0-1,0 0 0,0 0 1,3-1-1,0 0 10,-1 0 0,1 0 0,-1 0 0,1-1 0,-1 0 0,0 1 0,0-1 0,0-1 0,0 1 0,0-1 0,5-4 0,5-7 22,-1 0 9,28-22 0,-29 29-14,-7 8 7,-10 16 30,-2 10-41,7-24-23,0 0 0,0 1 1,0-1-1,0 0 0,1 0 0,-1 1 0,1-1 1,0 0-1,0 0 0,0 0 0,1 0 0,-1 0 1,1 0-1,-1-1 0,1 1 0,0 0 1,0-1-1,0 1 0,1-1 0,-1 0 0,1 0 1,-1 0-1,1 0 0,-1 0 0,1 0 0,0-1 1,0 1-1,0-1 0,0 0 0,0 0 1,0 0-1,0 0 0,1 0 0,-1-1 0,0 0 1,0 1-1,1-1 0,3-1 0,58-8 80,-2-3 0,1-3 0,73-28 0,-102 36 85,-50 13-78,-1 2-1,1 0 1,-27 18-1,21-12-4,17-12-71,-31 24 186,33-25-176,1 1 0,-1 0 0,1-1 0,0 1 0,-1 0 0,1 0 0,0 0 0,0 0-1,0 0 1,1 0 0,-1 0 0,0 0 0,1 0 0,-1 0 0,1 1 0,0 2 0,0-4-13,0 0 0,1 0 0,-1 0 0,0 0 0,1 0 0,-1 0-1,1 0 1,0 0 0,-1 0 0,1 0 0,0 0 0,-1-1 0,1 1 0,0 0-1,0-1 1,0 1 0,0 0 0,-1-1 0,1 1 0,0-1 0,0 0 0,0 1 0,0-1-1,0 0 1,0 1 0,0-1 0,1 0 0,-1 0 0,2 0 0,32 2 92,-20-3-66,0-1 1,0 0 0,0-1-1,-1-1 1,1 0 0,-1-1-1,0-1 1,0 0 0,-1 0-1,1-2 1,-1 0 0,-1 0 0,0-1-1,0-1 1,-1 0 0,0 0-1,12-16 1,4-8 6,-1-2 1,-3-1-1,0-1 0,26-65 1,-8 15-105,30-99 1,-57 153 93,-11 27-10,0 0 0,0-1-1,4-16 1,-31 58 108,15-16-88,1 1 0,1 0-1,0 0 1,-7 35 0,-6 85 216,17-115-194,0 1 12,2-1-1,0 1 0,2 0 0,0 0 0,2 0 0,1-1 0,1 1 0,1-1 0,9 25 0,-13-46-61,0 1-1,0-1 1,0 0-1,0 0 1,0 1-1,1-1 1,-1-1 0,1 1-1,0 0 1,0-1-1,0 1 1,0-1-1,0 0 1,1 0-1,-1 0 1,0 0 0,1-1-1,0 1 1,-1-1-1,1 0 1,0 0-1,0-1 1,0 1-1,-1-1 1,1 0 0,0 1-1,0-2 1,0 1-1,4-1 1,-2 0-7,0-1-1,1 0 1,-1 0 0,0 0 0,0-1-1,-1 0 1,11-7 0,-13 8-12,0 0 0,0 0 0,-1-1 0,1 1 0,-1-1 0,0 0 0,0 1 0,0-1 0,0 0 0,0 0 0,-1-1 0,1 1 1,-1 0-1,0 0 0,0-1 0,1-5 0,-2 9 6,0-1-1,0 0 1,1 0 0,-1 1 0,0-1-1,0 0 1,0 0 0,0 0 0,0 1-1,0-1 1,0 0 0,-1 0 0,1 1-1,0-1 1,0 0 0,-1 0 0,1 1-1,0-1 1,-1 0 0,1 1 0,-1-1-1,1 0 1,-1 1 0,1-1 0,-1 0-1,1 1 1,-1-1 0,1 1 0,-1-1-1,0 1 1,1 0 0,-1-1-1,0 1 1,1 0 0,-1-1 0,0 1-1,0 0 1,1 0 0,-1 0 0,0-1-1,0 1 1,0 0 0,1 0 0,-1 0-1,0 0 1,0 0 0,0 1 0,1-1-1,-1 0 1,0 0 0,0 0 0,0 1-1,-5 0 2,1 1-1,-1 0 1,1 0-1,-1 0 1,-6 5-1,2-1 17,5-4-15,0 1-1,0 0 1,1 0 0,-1 0-1,-7 8 1,11-9 0,0-1 0,0 0 0,1 1 0,-1-1 0,0 1 0,0-1 0,1 1 0,-1-1 0,1 1 0,-1 0 0,1-1 0,0 1 0,0-1 0,-1 1 0,1 0 0,1-1 0,-1 1 0,0 0 0,0-1 0,0 1 0,1 0 0,-1-1 0,1 1-1,1 2 1,-1 0 1,1-1 0,-1 1-1,1-1 1,0 0 0,0 1-1,1-1 1,-1 0 0,1 0-1,-1 0 1,1-1-1,0 1 1,0-1 0,0 1-1,1-1 1,4 3 0,-2-3 3,-1 0-1,0 0 1,1-1 0,-1 0 0,1 0 0,0 0 0,-1 0 0,1-1 0,9-1 0,3-1 7,0-1-1,0-1 1,0-1 0,-1-1-1,24-10 1,-11 3 11,-2-1 1,47-30-1,-65 39-11,-10 9 35,-14 14 25,-117 86 57,82-68-54,26-18-38,15-8 83,111-33-16,-56 14-65,-18 4 33,1 2 0,37 0 0,-12 2-3490,-48 1 2558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8:4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11352,'0'0'920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8:4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56 10152,'0'0'5674,"3"-10"-5011,10-31-11,-13 41-608,0 0-1,0 0 1,0 0 0,0-1 0,0 1-1,0 0 1,0 0 0,0 0 0,0-1 0,0 1-1,1 0 1,-1 0 0,0 0 0,0 0 0,0-1-1,0 1 1,0 0 0,0 0 0,0 0-1,1 0 1,-1-1 0,0 1 0,0 0 0,0 0-1,0 0 1,1 0 0,-1 0 0,0 0-1,0 0 1,0 0 0,0 0 0,1-1 0,-1 1-1,0 0 1,0 0 0,0 0 0,1 0-1,-1 0 1,0 0 0,0 0 0,0 0 0,1 0-1,4 9 1423,2 12-518,-3 5-438,0 1 1,-2 47 0,0-5 97,12 258 2070,-13-268-2182,0-22 77,-4 50-1,-3 6 1572,5-90-1697,-3-7-244,-3-10-398,-29-85-1519,28 77-1573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8:4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11448,'0'0'7746,"1"11"-7291,0-3-370,0-3-21,-1 1 1,1 0 0,-1 0-1,0-1 1,-1 1 0,1 0-1,-1 0 1,0-1-1,-1 1 1,1 0 0,-1-1-1,-4 9 1,-19 28 933,-2-2 0,-42 50 0,67-88-943,-4 6 311,1 1-1,0-1 0,0 1 1,-6 15-1,10-22-305,0 0 107,0 1 1,1-1-1,-1 1 0,0-1 1,1 1-1,-1-1 1,1 1-1,0 0 0,0-1 1,0 4 752,2 9-608,2-14-291,-1 0 0,0-1-1,0 0 1,0 0 0,0 0-1,0 0 1,0 0 0,0-1-1,0 1 1,0-1 0,4-1-1,9-1 27,60-10 97,-38 5-35,39-1-1,59 2 179,157-14 806,-263 13-650,-25 6-4321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8:5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10952,'0'0'13058,"11"4"-12774,37 12-1,-45-14-247,-1 0 0,1 0 1,0 1-1,-1-1 1,1 1-1,-1-1 1,0 1-1,0 0 0,0-1 1,0 1-1,0 0 1,-1 0-1,1 1 0,-1-1 1,0 0-1,0 0 1,0 1-1,-1-1 1,2 7-1,1 4 88,4 14 156,0 1 0,-2 0 0,-1 1 1,0 52-1,-9 48 1065,5-105-918,1-19-239,-1 0 0,1 1 0,-2-1 0,1 0 0,-2 8 0,2-13-173,0-1 0,0 0 0,0 1-1,0-1 1,0 0 0,0 1 0,0-1 0,-1 1 0,1-1 0,0 0 0,0 1 0,0-1 0,0 0 0,0 1 0,-1-1 0,1 0 0,0 0-1,0 1 1,-1-1 0,1 0 0,0 0 0,0 1 0,-1-1 0,1 0 0,0 0 0,-1 1 0,1-1 0,0 0 0,-1 0 0,1 0 0,0 0-1,-1 0 1,1 0 0,0 0 0,-1 0 0,1 0 0,-1 0 0,1 0 0,-1 0 0,-9-13 392,-2-18-4542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8:5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14968,'0'0'3989,"10"2"-3611,32 7 9,-39-8-317,-1 0 0,1 1 1,-1-1-1,1 0 0,-1 1 0,0-1 0,0 1 1,0 0-1,0 0 0,0-1 0,0 2 0,0-1 1,0 0-1,-1 0 0,3 5 0,3 3 190,2 2 17,-1 0 1,0 0-1,-1 1 1,-1 0-1,0 0 1,7 24-1,15 85 1458,-23-96-1386,7 74 1450,-6-41-310,-5-9 273,-1-29-285,0-20-1207,-6-13-286,6 10-106,-2-21-460,0 12-3272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8:5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9848,'0'0'8710,"12"-14"-8059,-7 9-557,93-96 1710,-82 85-1404,-12 11-198,1 0 1,0 0-1,0 1 0,1-1 1,-1 1-1,1 0 0,0 0 1,0 1-1,0 0 1,1 0-1,10-3 0,-15 6-111,0 0 0,0 0 0,0 0 0,0 0 0,0 0 1,0 1-1,0-1 0,0 1 0,0-1 0,0 1 0,0 0 0,0 0 0,0 0 0,-1 0 0,1 0 0,0 0 0,2 2 0,26 27 634,-20-20-479,21 21 315,51 48 931,-79-77-1406,0 0 1,0 0-1,0 0 1,0-1-1,0 1 1,1-1-1,-1 0 0,1 0 1,-1 0-1,1-1 1,-1 1-1,1-1 1,-1 0-1,1 0 1,0 0-1,-1 0 1,1 0-1,-1-1 1,1 0-1,-1 0 1,1 0-1,-1 0 0,0 0 1,5-3-1,1 0 164,0-1 0,0 0 0,-1-1 0,0 0 0,0 0 0,0-1 0,8-10 0,-6 7-250,-1-1 0,0 0 0,-1 0 0,8-15 0,-7 10 0,-12 14 1000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8:5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17 8536,'0'0'15439,"-12"-4"-14967,3 1-371,5 1-61,0 1 0,0-1 1,0 1-1,0 0 0,0 0 1,0 0-1,0 1 0,0-1 1,-1 1-1,1 0 0,0 0 1,0 1-1,0-1 0,0 1 1,-1 0-1,1 0 0,0 0 1,-7 4-1,-17 8 421,0 2 0,1 2 0,0 0-1,1 2 1,-26 24 0,31-23 71,14-15-257,1 1 0,0-1-1,0 1 1,1 1-1,0-1 1,0 1 0,-7 13-1,6-8-172,1-3 81,1 0 0,0 1 0,1-1 0,0 0 0,-2 11 0,5-15-136,-1-1 0,1 0 0,1 0 0,-1 0 0,0 0 0,1 1 0,0-1-1,0 0 1,0 0 0,1 0 0,-1 0 0,1 0 0,0-1 0,0 1 0,4 6 0,0-3-47,0 0 0,0-1 0,1 0 0,-1 0 0,2 0 0,-1-1 0,0 0 0,1 0 0,0 0 0,0-1 0,0-1 0,1 1 0,-1-2 0,17 5 0,10-1 0,1 0 0,48 0 0,-63-5 0,7-1 0,0-1 0,36-6 0,12-1 0,-72 8 0,0-1 0,-1 1 0,1-1 0,0 0 0,0-1 0,-1 1 0,1-1 0,0 1 0,3-3 0,12-6 0,-13 8 0,3-2 0,-18 2 0,-15 1-301,19 1-3454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8:5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10248,'0'0'9689,"12"2"-9160,36 4 291,-1-2 0,63-3 0,-55-4-74,-28 2-32,-1 0-1,1-2 1,29-7-1,-22 1 585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8:54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12664,'0'0'6766,"-7"15"-6198,4-7-478,-8 15 310,2 0 0,0 1 0,-6 34-1,14-55-304,1-1 0,-1 1 0,1 0 0,0 0 0,0 0 0,0-1 0,0 1 0,1 0-1,-1 0 1,1-1 0,-1 1 0,1 0 0,2 4 0,-2-6-19,0 1 1,0-1-1,0 0 1,1 0-1,-1 0 1,0 0-1,1 0 1,-1 0-1,0-1 0,1 1 1,-1 0-1,1-1 1,-1 1-1,1-1 1,-1 0-1,1 1 1,0-1-1,-1 0 1,1 0-1,-1 0 0,1 0 1,0 0-1,-1 0 1,3-1-1,0 0 21,-1 0 0,1 0 0,0 0 1,-1-1-1,0 0 0,1 1 0,-1-1 0,0 0 0,0-1 0,5-3 0,-1-1 62,-1 1 1,1-1-1,6-10 1,-10 14-91,-1 0 0,0 0 0,-1 0 1,1 0-1,-1 0 0,1-1 1,-1 1-1,0 0 0,0-1 0,0 1 1,-1-1-1,1 0 0,-1 1 1,0-1-1,0 1 0,0-1 1,-1 0-1,1 1 0,-1-1 0,0 1 1,0-1-1,0 1 0,0 0 1,0-1-1,-1 1 0,0 0 0,0 0 1,0 0-1,0 0 0,0 0 1,0 0-1,-1 1 0,1-1 1,-1 1-1,0 0 0,-4-4 0,5 6-38,0-1 0,-1 0 0,1 1 0,0-1 0,0 1-1,0 0 1,0 0 0,0 0 0,0 0 0,-1 0 0,1 0-1,0 1 1,0-1 0,0 1 0,0-1 0,0 1 0,0 0 0,0 0-1,0 0 1,0 0 0,0 0 0,-1 2 0,-2 0-2,1 0 0,0 0 0,0 1 0,0-1 0,0 1 0,0 0 0,-4 8 0,5-8-67,1 0 1,0 1-1,0-1 1,1 0 0,-1 1-1,1 0 1,0-1-1,0 1 1,1 0-1,-1 7 1,4 12-4095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9:00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9040,'0'0'12526,"11"-6"-12243,37-17 2,-43 21-211,0 0 1,1 0-1,-1 1 0,0 0 1,1 0-1,-1 0 0,0 1 1,8-1-1,2 1 101,28-2 265,-22 2 127,42-7-1,-51 5-371,-1-1-1,1-1 0,17-7 1,-25 10-124,1-1 0,-1 1 0,1 0 0,0 0 1,7-1-1,-8 2-5,0 0-1,-1-1 1,1 0 0,0 0 0,0 0 0,0 0-1,0 0 1,-1-1 0,5-2 0,-6 3-31,-1 0 1,1 0-1,-1 0 1,1 0 0,-1-1-1,1 1 1,-1 0-1,0-1 1,0 1-1,1-1 1,-1 1-1,0-1 1,0 0-1,-1 1 1,1-1-1,1-3 1,-2 1 32,0 1 0,0-1 0,0 0 0,0 0 0,-1 0 0,1 1 0,-3-7 0,2 4-6,-1 0 0,0-1 1,-1 1-1,1 1 0,-1-1 1,-1 0-1,1 0 0,-1 1 0,1 0 1,-1 0-1,-1 0 0,-8-8 1,11 11-36,-1 0 0,0 0 1,0 1-1,1-1 0,-1 1 0,0-1 1,0 1-1,-1 0 0,1 0 1,0 0-1,0 0 0,0 1 1,-1-1-1,1 1 0,0 0 1,0 0-1,-1 0 0,1 1 1,0-1-1,0 1 0,-1-1 1,1 1-1,0 0 0,0 0 0,0 1 1,0-1-1,-3 2 0,-6 4 50,1 0 0,0 1 0,0 0-1,0 0 1,1 1 0,-12 14 0,-6 10 85,21-26-113,0 0 0,1 1 0,0-1 1,-6 12-1,1 1 126,1 0 1,1 1-1,1 1 1,1-1 0,-8 40-1,14-51-93,1-1 1,0 0-1,0 1 0,1-1 1,0 0-1,1 1 0,4 14 1,-3-17-52,1 0 1,0 1 0,1-1-1,0-1 1,0 1 0,0-1-1,1 0 1,0 0 0,0 0-1,1-1 1,-1 0 0,1 0-1,0-1 1,0 0 0,15 6-1,-6-3 35,0-1-1,1-1 1,0 0-1,0-1 1,0-1-1,28 2 1,-21-6-66,0 0 0,31-6 0,14-2 0,-59 8 0,0-1 0,18-6 0,-7 2 0,-17 2 996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8:02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18391,'0'0'5328,"58"-38"-5208,-28 42-104,-1-2 8,-11 4-56,-6 0 8,-6-2-80,-10-2 8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9:03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9536,'0'0'8526,"10"-1"-8091,-4-1-416,4 0 338,0 1 0,1-1 0,-1 2 0,0-1 0,0 1 0,20 3 0,-25-2-177,1-1 0,-1 0 0,0 0 0,1 0-1,-1 0 1,11-3 0,15-1 300,70-2 1117,4 1-392,-62 2-636,86 5 0,-55 2 201,0-4 0,143-16 0,-72 2 89,190-4 176,106-12-85,-405 27-893,-5 1 13,45-9 1,48-5 5,-44 7-40,28-1 117,35-6 135,-111 11-233,37 0 1,10-1-7,-50 2-49,0 0 0,0 2 0,0 2 0,42 4 0,-67-4 0,0 0 0,1 0 0,-1-1 0,0 1 0,9-3 0,-10 2 0,0 0 0,0 1 0,0-1 0,0 1 0,0-1 0,1 1 0,-1 0 0,0 1 0,4 0 0,5-1 0,0 1 0,-12-1 0,0 0 0,0 0 0,0 0 0,0 0 0,0 1 0,1-1 0,-1 0 0,0 0 0,0 0 0,0 0 0,0 0 0,0 0 0,0 0 0,0 1 0,0-1 0,0 0 0,0 0 0,0 0 0,0 0 0,1 0 0,-1 1 0,0-1 0,0 0 0,0 0 0,0 0 0,0 0 0,0 0 0,0 1 0,-1-1 0,1 0 0,0 0 0,0 0 0,0 0 0,0 0 0,0 0 0,0 1 0,0-1 0,0 0 0,0 0 0,0 0 0,0 0 0,0 0 0,0 0 0,-1 0 0,1 1 0,0-1 0,0 0 0,0 0 0,0 0 0,0 0 0,0 0 0,-1 0 0,1 0 0,0 0 0,0 0 0,0 0 0,0 0 0,-1 0 0,-10 9 290,-1 0 1,-22 12-1,3-5-5196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9:0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9040,'0'0'11661,"5"-12"-11340,-2 7-290,-1-3 80,2 0 1,-1 1-1,1-1 1,0 1-1,1 0 0,0 0 1,0 0-1,0 1 1,1 0-1,0 0 1,12-9-1,-9 9 58,-5 4-101,-1-1 0,1 1 0,0 0 1,0 0-1,1 0 0,-1 0 0,0 1 1,1 0-1,-1 0 0,0 0 0,1 0 1,4 1-1,6-1 135,-13 0-175,0 1 1,0 0-1,-1 0 1,1 0-1,0 0 0,0 0 1,0 0-1,0 1 1,-1-1-1,1 0 1,0 1-1,0-1 0,-1 1 1,1 0-1,0 0 1,-1 0-1,3 1 1,17 6 272,-20-8-280,0 1 0,1-1 0,-1 1 0,1-1 0,-1 0 0,1 1 0,-1 0 0,0-1 0,1 1 0,-1 0 0,0 0 0,0 0 0,0 0 0,0 0 0,0 0 0,0 0 0,0 0 0,0 0 0,0 0 0,0 1 0,0-1 0,1 3 0,10 21 308,-10-21-271,1 0 0,-1 1 0,0-1 0,-1 0 0,1 1 0,-1-1 0,0 1 0,0 0 0,0-1 0,0 8 1,-2 4 68,0-1 1,-2 1 0,0-1-1,0 0 1,-1 0-1,-1 0 1,-1 0 0,-8 15-1,-66 108 532,78-135-639,-57 71 734,59-74-725,0 0 0,0 0 1,0 0-1,-1 1 0,1-1 1,0 0-1,0 0 0,0 1 0,0-1 1,-1 0-1,1 0 0,0 0 1,0 1-1,0-1 0,0 0 1,0 0-1,0 1 0,0-1 0,0 0 1,0 1-1,0-1 0,0 0 1,0 0-1,0 1 0,0-1 1,0 0-1,0 0 0,0 1 0,0-1 1,0 0-1,0 0 0,0 1 1,0-1-1,0 0 0,1 0 1,-1 1-1,0-1 0,0 0 0,0 0 1,0 0-1,1 1 0,-1-1 1,0 0-1,1 0 0,16 1 481,34-14-435,-36 8 135,-4 3-127,0 0-1,-1 1 1,1 0-1,0 0 1,0 1-1,18 2 1,-24-1-31,0 0 1,0 0 0,0 0 0,0 0 0,-1 1-1,1 0 1,-1 0 0,1 0 0,-1 1 0,0-1-1,1 1 1,-1 0 0,-1 0 0,1 0 0,0 1-1,-1-1 1,4 6 0,-6-7-62,0 0 0,0-1 1,0 1-1,0 0 0,0 1 0,0-1 0,-1 0 1,1 0-1,-1 0 0,1 0 0,-1 4 0,-2 5-4313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9:13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9344,'0'0'14786,"11"10"-14573,0-1-147,-6-6-42,-1 0 1,1 1 0,-1 0-1,0 0 1,0 0-1,-1 0 1,1 1 0,-1-1-1,0 1 1,0 0-1,-1 0 1,5 10 0,-1-2 167,0 0 1,13 19 0,-12-21-32,-1 0 0,0 0 0,6 18 0,-8-19-33,-1 0 0,0 1 0,0-1 0,-1 1 0,-1 0 0,1 15 0,4 10 232,-10-11-191,4-24-149,-1 1 1,1 0-1,-1-1 0,1 1 1,-1-1-1,1 1 1,0 0-1,0-1 0,0 1 1,0 0-1,0-1 0,0 1 1,0-1-1,1 1 0,-1 0 1,1-1-1,-1 1 0,1-1 1,0 3-1,-3 1 141,2-5-156,0 0 0,0 0 0,0 0 0,0 0 0,0 0 0,1 0 1,-1 0-1,0 0 0,0 0 0,0 0 0,0 0 0,0 0 0,0 0 0,0 0 1,1 0-1,-1 0 0,0 0 0,0 0 0,0 0 0,0 0 0,0 0 0,0 1 1,0-1-1,0 0 0,1 0 0,-1 0 0,0 0 0,0 0 0,0 0 0,0 0 0,0 1 1,0-1-1,0 0 0,0 0 0,0 0 0,0 0 0,0 0 0,0 0 0,0 1 1,0-1-1,0 0 0,0 0 0,0 0 0,0 0 0,0 0 0,0 1 0,0-1 1,0 0-1,0 0 0,0 0 0,0 0 0,-1 0 0,2 0 67,-7-11 141,3-2-111,1 0-1,0-1 0,1-24 0,-1-2 73,0-14 295,9-102 0,-2 79-47,-4 67-306,0 0 0,0 0-1,1 0 1,0 1 0,1-1-1,0 1 1,1-1 0,0 1 0,5-9-1,-7 17-84,-1-1-1,1 1 0,0 0 0,0-1 1,0 1-1,0 0 0,0 0 1,0 0-1,0 1 0,0-1 0,0 0 1,0 1-1,1 0 0,-1-1 0,0 1 1,0 0-1,1 0 0,-1 0 1,0 0-1,0 1 0,0-1 0,1 1 1,2 0-1,18 1 71,-14-2-81,1 1 0,0 0-1,0 0 1,0 1 0,-1 1-1,1-1 1,-1 1 0,1 1 0,-1 0-1,0 0 1,-1 1 0,1 0-1,-1 0 1,0 1 0,0 0-1,13 15 1,-15-16-20,-5-5 0,1 1 0,-1 0 0,0 0 0,0-1 0,0 1 0,-1 0 0,1 0 0,0 0 0,0 0 0,0 0 0,-1 0 0,1 0 0,-1 1 0,1-1 0,-1 0 0,1 0 0,-1 0 0,1 1 0,-1-1 0,0 2 0,20-3-912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9:1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51 137 9040,'0'0'5962,"4"-10"-5606,19-51 430,-22 57-534,-1 0 0,0 1 0,-1-1 0,1 0 0,-1 0 0,1 0 1,-1 1-1,0-1 0,-1 0 0,1 1 0,-1-1 0,1 1 1,-1-1-1,0 1 0,-3-3 0,5 5-127,-1 1 0,1-1 0,-1 1 0,1 0-1,-1-1 1,0 1 0,1 0 0,-1-1 0,1 1 0,-1 0 0,0 0 0,1 0-1,-1 0 1,0 0 0,1-1 0,-1 1 0,0 0 0,1 0 0,-1 1 0,0-1-1,1 0 1,-1 0 0,0 0 0,1 0 0,-1 0 0,1 1 0,-1-1-1,0 0 1,1 1 0,-1-1 0,1 0 0,-1 1 0,1-1 0,-1 1 0,1-1-1,-1 1 1,1-1 0,-1 1 0,1-1 0,0 1 0,-1 1 0,-3 2 105,1 0 1,-1 1 0,1-1 0,-5 11 0,5-8-121,1 0 1,0-1 0,0 1 0,0 1 0,1-1 0,0 0 0,1 0 0,-1 1 0,1-1-1,1 0 1,-1 0 0,1 1 0,0-1 0,1 0 0,0 0 0,0 0 0,1 0 0,-1-1-1,1 1 1,1-1 0,0 1 0,-1-1 0,2 0 0,-1 0 0,1-1 0,0 0 0,0 1 0,11 7-1,-10-9-30,0-1-1,1 0 0,-1 0 0,0 0 1,1-1-1,0 0 0,-1-1 0,1 1 1,0-1-1,0-1 0,0 1 0,0-1 1,0 0-1,-1-1 0,1 0 0,0 0 1,0 0-1,0-1 0,-1 0 0,1 0 1,-1-1-1,1 1 0,-1-1 0,0-1 0,0 1 1,-1-1-1,1 0 0,-1-1 0,0 1 1,0-1-1,0 0 0,0 0 0,-1-1 1,0 1-1,0-1 0,4-9 0,-7 11-77,0-1 0,0 1-1,0-1 1,0 1 0,-1-1-1,0 0 1,0 1 0,0-1-1,-1 1 1,1-1-1,-1 0 1,0 1 0,-1-1-1,1 1 1,-1 0 0,1-1-1,-2 1 1,1 0 0,0 0-1,-4-4 1,3 5-2,-1 0 0,1 0 0,0 0 0,-1 1 0,0 0 0,0-1 0,0 1 0,0 1 0,0-1 0,0 1 0,0-1 0,0 1 0,-1 0 0,1 1 0,0-1 0,-1 1 0,1 0 0,0 0 0,-1 0 0,1 1 0,-7 1 0,-1 3 0,0 1 0,0 0 0,1 1 0,0 1 0,0-1 0,0 2 0,1 0 0,1 0 0,-1 0 0,2 1 0,-1 1 0,1-1 0,1 2 0,0-1 0,-9 20 0,15-29 42,1-1-1,-1 1 1,1-1 0,0 1-1,0-1 1,-1 1 0,1-1-1,0 1 1,0-1 0,0 1-1,1-1 1,-1 1 0,0-1-1,1 1 1,-1-1 0,1 1-1,-1-1 1,1 1 0,-1-1-1,2 2 1,11 13-4968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29:1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9848,'0'0'13050,"6"-12"-12565,-5 10-453,18-32 864,26-35-1,-17 38 301,-26 29-1063,-1 0 0,1 1 0,0 0 0,-1-1 0,1 1 0,0 0 0,-1 0 0,1 0 0,0 0 0,0 0 0,0 1 0,0-1 0,0 1 0,0-1 0,0 1 0,0-1-1,0 1 1,3 0 0,-3 1-93,0 0 0,0 0 0,-1 0-1,1 0 1,0 0 0,-1 0-1,1 0 1,-1 1 0,0-1-1,1 0 1,-1 1 0,0-1-1,0 1 1,0 0 0,0-1 0,0 1-1,0 0 1,0 0 0,-1 0-1,2 3 1,8 45 530,-8-36-428,-1-4-32,4 19 298,0 0 0,2-1 0,12 31 0,-17-53-349,1-1-1,0 0 1,0-1 0,1 1-1,4 5 1,12 17 132,-18-24-191,0 1 0,0-1 0,0 0 0,0 0 0,0 0 0,1 0 0,-1-1 0,1 1 0,0-1 0,0 1 0,0-1 0,0 0 0,0 0 0,7 2 0,-7-3 0,0 0 0,0 0 0,0-1 0,0 0 0,0 1 0,0-1 0,1 0 0,-1-1 0,0 1 0,0 0 0,0-1 0,0 0 0,0 0 0,0 0 0,0 0 0,0 0 0,0 0 0,3-3 0,0 1 0,0-1 0,0 0 0,0 0 0,0 0 0,-1-1 0,0 1 0,0-1 0,0-1 0,-1 1 0,1-1 0,6-11 0,3-8 0,-10 18 0,1-1 0,-1 1 0,-1-1 0,0 0 0,0 0 0,0-1 0,3-15 0,-1-11 0,0-4 0,2-56 0,-6 80 0,0-1 0,1 1 0,0 0 0,1 0 0,7-22 0,-9 35 0,0 1 0,1-1 0,-1 0 0,0 0 0,1 1 0,0-1 0,-1 1 0,1-1 0,0 1 0,-1-1 0,1 1 0,0 0 0,0 0 0,0 0 0,0 0 0,0 0 0,0 1 0,1-1 0,-1 1 0,0-1 0,3 1 0,4-1 0,1 0 0,-1 0 0,15 3 0,149 19 0,-172-21 25,0 0-1,0 0 1,-1 0-1,1 0 1,0 0 0,0 1-1,0-1 1,-1 0-1,1 0 1,0 0-1,0 1 1,-1-1 0,1 0-1,0 1 1,0-1-1,-1 1 1,1-1 0,-1 1-1,2 0 1,-2 0-6,0-1 1,0 1 0,0-1 0,0 1-1,0-1 1,0 0 0,0 1-1,0-1 1,0 1 0,0-1-1,-1 0 1,1 1 0,0-1-1,0 1 1,0-1 0,-1 0-1,1 1 1,0-1 0,0 0-1,-1 1 1,1-1 0,0 0-1,-1 1 1,0-1 0,-24 15-4939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0:1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38 8240,'0'0'8705,"-9"-7"-8455,-31-18-12,38 24-199,0 0 0,0 0 0,0 0 0,0 1 0,0-1 1,-1 1-1,1 0 0,0 0 0,0-1 0,-1 1 0,1 1 0,0-1 1,0 0-1,-1 0 0,1 1 0,0 0 0,0-1 0,0 1 0,0 0 0,0 0 1,0 0-1,0 0 0,0 0 0,-3 3 0,-7 2 219,6-3-153,0-1 0,0 1 0,0 0 1,1 0-1,-1 1 0,1-1 0,0 1 0,0 1 1,0-1-1,-8 10 0,5-3 58,1 0 0,1 0 0,0 0 0,0 1 0,2 0 0,-1 0 0,1 0-1,1 1 1,0 0 0,1-1 0,0 1 0,0 18 0,3 11 195,1 0 0,11 62 0,-7-77-204,1 0 0,1-1-1,2 0 1,1-1 0,21 38 0,-14-28 42,-17-32-164,1 1 1,-1-1-1,1 0 1,0-1 0,0 1-1,0 0 1,1-1-1,-1 1 1,0-1 0,1 1-1,0-1 1,0 0 0,-1 0-1,1 0 1,0-1-1,1 1 1,-1-1 0,5 2-1,-5-2-1,1-1 0,0 0-1,0 0 1,-1 0 0,1 0 0,0 0 0,-1-1-1,1 1 1,0-1 0,-1 0 0,1-1-1,-1 1 1,1 0 0,-1-1 0,1 0-1,3-2 1,7-6 60,-1 0 0,0-1 0,-1 0 0,0-1 0,-1 0-1,0-1 1,-1 0 0,0-1 0,12-24 0,-15 25 4,0 0 0,-2 0 0,0-1 1,0 0-1,-1 0 0,-1 0 0,0 0 0,-1-1 0,-1 1 1,0 0-1,-2-24 0,-10-15 473,7 26-300,6 52-233,2 0 1,1 0 0,2 0-1,0-1 1,1 0 0,14 27-1,-15-37-16,0 1-1,1-2 0,1 1 1,0-1-1,16 17 1,-23-28-16,1 0 0,-1 0 0,0 0 0,1 0 0,-1-1 0,1 1 0,-1-1 0,1 1 0,-1-1 0,1 0 0,0 0 1,0 0-1,0 0 0,0-1 0,0 1 0,0-1 0,0 0 0,0 1 0,0-1 0,0-1 0,3 1 0,-1-2 6,-1 1 1,1-1-1,0 1 0,-1-1 1,1-1-1,-1 1 0,0-1 0,0 0 1,0 1-1,0-2 0,6-5 0,-4 3 17,0-1-1,0 1 1,-1-1-1,1 0 1,-2-1-1,1 1 1,-1-1-1,0 0 1,5-15-1,11-32 105,-13 40-66,-1-1 0,0 1 0,-2-1 0,0 0 0,-1 0 0,0 0 1,0-18-1,-3 21-9,-1 0-1,0 0 1,0 1 0,-2-1 0,0 1 0,0-1-1,-1 1 1,-10-22 0,0 18-21,12 15-29,0-1 0,1 1 0,0 0 0,-1-1 0,1 1 0,0-1 0,0 1 0,-1-1 0,1 1 0,1-1 0,-1 0 0,0 0 0,0 1 0,0-4 0,-18-10 181,12 9-144,3 7 195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0:21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10152,'0'0'5092,"-1"16"-4672,-6 106 365,-46 311 2789,49-400-3280,-5 88 812,-3 18 1590,12-138-2318,0-15 332,6-21-372,2 0 0,25-66 0,-24 75-169,-1 3-24,0 0 1,1 1-1,2 0 0,0 1 1,1 0-1,19-24 0,-21 32-56,-8 10-63,0 0-1,1 0 1,-1 0 0,0 0 0,1 1 0,-1-1 0,1 1 0,0-1 0,0 1-1,0 0 1,0 0 0,0 1 0,4-2 0,5-7 85,-5 6 23,2 12-23,-7-6-95,0 0 1,0 0-1,-1 1 1,1-1-1,-1 1 1,1-1-1,-1 1 1,0-1-1,0 1 1,0 0 0,0 0-1,-1 0 1,1 0-1,-1-1 1,0 1-1,1 0 1,-2 5-1,3 26 67,-1-25-51,0-1 0,-1 1 0,-1 14 0,1-12 16,0 0-1,1 0 1,0 0 0,1 1 0,0-1 0,1 0 0,0-1 0,7 15-1,-5-11 0,2-1-1,-1 0 0,2-1 1,0 1-1,0-2 0,1 1 0,0-1 1,1 0-1,12 10 0,-21-21-38,0 1 0,0 0 1,0-1-1,0 1 0,0-1 0,0 1 0,0-1 1,0 0-1,0 1 0,0-1 0,0 0 0,0 0 0,0 0 1,0 0-1,0 0 0,0 0 0,0 0 0,0 0 1,0 0-1,0 0 0,0 0 0,2-1 0,0 0 12,-1-1-1,1 1 1,0-1 0,0 1-1,-1-1 1,1 0-1,3-4 1,2-1 32,-1-1 0,0 0 0,8-14 0,4-11 108,-2 0 0,-1-1-1,17-52 1,-32 83-148,1-5 18,1 1 1,0-1 0,0 1 0,0 0 0,1 0 0,0 1 0,6-9 0,-7 13-25,-1 1 1,0-1 0,1 1-1,-1-1 1,0 1-1,1 0 1,0 0 0,-1 0-1,1 0 1,0 0-1,-1 1 1,1-1 0,0 1-1,0 0 1,-1 0-1,1 0 1,0 0 0,0 0-1,3 1 1,1 3-9,0 0 0,0 1 0,-1 0 0,1 0 0,-1 0 0,6 8 0,-5-6 0,0 0-1,1-1 1,12 9 0,-19-16 39,-4-4 62,-17-14 202,18 18-284,1-1 0,-1 1 0,0-1-1,0 1 1,0 0 0,0 0 0,0 0-1,0 0 1,0 0 0,0 1 0,-1-1-1,1 0 1,0 1 0,0 0 0,-1-1 0,1 1-1,0 0 1,0 0 0,-1 0 0,1 1-1,0-1 1,-1 0 0,1 1 0,0 0-1,0-1 1,0 1 0,-2 1 0,-4 4-2,0 1 1,0 0-1,1 0 1,0 1 0,1 0-1,-1 0 1,1 0 0,1 1-1,-7 12 1,6-8 1,1 1 1,0 0-1,0-1 1,2 2-1,0-1 1,-2 15-1,5-20 3,0 1-1,1-1 0,0 0 0,1 1 0,0-1 0,0 0 1,1 0-1,0 0 0,1-1 0,0 1 0,0-1 0,9 13 1,-12-20-20,-1 0 1,0 0-1,1-1 1,-1 1-1,1 0 1,0 0-1,-1-1 1,1 1 0,-1-1-1,1 1 1,0 0-1,0-1 1,-1 0-1,1 1 1,0-1-1,0 1 1,0-1-1,-1 0 1,1 1-1,0-1 1,0 0-1,0 0 1,0 0 0,0 0-1,-1 0 1,1 0-1,2 0 1,-1-1 1,0 1 1,-1-1 0,1 0-1,0 0 1,-1 0 0,1 0-1,0-1 1,-1 1 0,0 0-1,1-1 1,-1 1 0,2-2-1,3-6 18,0 0 0,0 0 0,5-15 0,9-21-10,22-80 0,-38 101-10,-1 39 0,0 2 0,2 0 0,0 0 0,1-1 0,1 0 0,0 0 0,1 0 0,1-1 0,0 0 0,1-1 0,1 0 0,18 19 0,-27-31 0,0 0 0,0 0 0,1 0 0,-1-1 0,1 1 0,-1-1 0,1 1 0,0-1 0,-1 0 0,1 0 0,0 0 0,0 0 0,0-1 0,0 1 0,0-1 0,0 0 0,0 0 0,5 0 0,-3-1 0,0 0 0,-1 0 0,1-1 0,-1 0 0,1 0 0,-1 0 0,0 0 0,0-1 0,0 1 0,7-7 0,2-3 0,-1-1 0,0-1 0,0 0 0,-1-1 0,9-18 0,15-30 0,-3-1 0,44-128 0,-67 164 0,-1-1 0,-1-1 0,-2 1 0,0-1 0,-2 0 0,-2-49 0,-7 44 0,6 32 0,0 1 0,-1 0 0,0-1 0,0 1 0,0 0 0,0 0 0,0 0 0,0 0 0,0 0 0,0 0 0,-4-4 0,5 6 0,-1 0 0,1 1 0,-1-1 0,1 0 0,-1 0 0,1 0 0,-1 0 0,1 1 0,-1-1 0,1 0 0,-1 1 0,1-1 0,0 0 0,-1 1 0,1-1 0,-1 0 0,1 1 0,0-1 0,0 1 0,-1-1 0,1 1 0,0-1 0,0 0 0,-1 1 0,1 0 0,-8 14 0,3 0 0,1-1 0,0 1 0,0 0 0,2 0 0,0 0 0,0 0 0,2 0 0,0 0 0,1 0 0,4 27 0,5 11 0,30 85 0,-28-99 0,42 110 0,-52-144 0,0 1 0,0-1 0,1 0 0,-1 0 0,1 0 0,0 0 0,1 0 0,-1 0 0,1-1 0,6 6 0,-7-8 0,-1 0 0,1-1 0,-1 1 0,1-1 0,0 1 0,0-1 0,-1 0 0,1 0 0,0-1 0,0 1 0,0-1 0,0 1 0,0-1 0,0 0 0,0 0 0,0 0 0,0 0 0,0-1 0,0 1 0,0-1 0,4-1 0,38-16 856,-21 0-5677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0:21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13672,'0'0'2224,"60"12"-1561,-15-6 145,15-6 8,7 0-152,-5 0 0,-1-6-136,-7 0 8,-12 0-72,-5 0 0,-7 0-136,-4-1-8,-2 1-176,-2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0:2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0 537 9648,'0'0'10393,"9"-12"-9977,81-144 1208,7-73 320,-57 125-644,-40 102-1223,1-1 0,0 1 0,-1-1 1,1 1-1,-1-1 0,0 1 0,0-1 1,0-4-1,-1 0 165,1 6 54,-2 12 137,-4 13-308,2 1 0,1 0-1,1 0 1,1 0 0,1 0 0,4 32-1,-3-45-86,2-1-1,-1 1 1,2 0 0,-1-1-1,1 1 1,1-1-1,0 0 1,1-1 0,0 1-1,0-1 1,1-1-1,1 1 1,0-1 0,0 0-1,11 9 1,-15-14-28,5 3 28,0 0 0,0 0 0,1-1 0,12 7 0,-20-12-24,0 0 0,1 0 0,-1 0 0,1 0 1,-1-1-1,1 1 0,0-1 0,-1 0 1,1 1-1,0-1 0,-1 0 0,1 0 1,0-1-1,-1 1 0,1-1 0,0 1 0,-1-1 1,1 0-1,-1 0 0,1 0 0,-1 0 1,0 0-1,4-3 0,2-2 38,-1-1 0,1 0 1,-1-1-1,-1 1 0,0-2 0,0 1 0,0 0 0,-1-1 0,5-12 1,2-6 153,15-54 1,-15 38-53,-8 23 11,1 0 1,1 1 0,1-1 0,0 1 0,2 1 0,20-34-1,-29 51-156,1 1 0,-1-1 0,1 1 1,-1-1-1,0 1 0,1 0 0,0-1 0,-1 1 0,1-1 0,-1 1 0,1 0 0,-1 0 0,1-1 0,0 1 0,-1 0 0,1 0 0,-1 0 0,1 0 0,0 0 0,-1 0 0,1 0 0,0 0 0,-1 0 0,1 0 0,0 0 0,-1 0 0,1 0 0,-1 0 0,1 0 0,0 1 0,-1-1 0,1 0 0,-1 0 0,1 1 0,-1-1 1,1 1-1,-1-1 0,1 0 0,-1 1 0,1-1 0,-1 1 0,1-1 0,-1 1 0,0-1 0,1 1 0,-1-1 0,0 1 0,1 1 0,20 35 51,-17-28-27,5 7-1,-2 1 0,0 0 0,-1 0 0,0 0 0,3 22-1,-7-28 1,-1 1-1,0-1 0,-1 1 0,0-1 0,0 1 0,-1 0 1,-1-1-1,0 1 0,-5 14 0,7-25-28,0 0 1,0-1-1,-1 1 0,1 0 1,0 0-1,-1-1 0,1 1 1,0 0-1,-1 0 0,1-1 0,-1 1 1,1-1-1,-1 1 0,0 0 1,1-1-1,-1 1 0,0-1 1,1 1-1,-1-1 0,0 0 1,1 1-1,-1-1 0,0 0 1,0 1-1,1-1 0,-1 0 0,-2 0 1,1 0 9,1 0 0,-1 0 0,0-1 0,0 1 0,0-1 0,0 1 0,0-1 1,1 0-1,-1 0 0,0 0 0,-2-1 0,-2-3 30,-1 0 0,1-1-1,0 1 1,-8-11 0,-8-12-43,45 47 0,-7-7 0,2-1 0,0 0 0,0-1 0,37 13 0,-41-17 0,-9-4 0,0 0 0,0-1 0,0 0 0,0 1 0,1-2 0,-1 1 0,0-1 0,0 1 0,1-2 0,-1 1 0,0 0 0,0-1 0,1 0 0,-1 0 0,0-1 0,0 1 0,0-1 0,5-3 0,3-2 0,-1-1 0,0 0 0,-1 0 0,0-1 0,16-17 0,6-3 883,-8 18-5854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0:2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14272,'0'0'2479,"84"-38"-2607,-39 26 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8:02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15576,'0'0'2191,"87"6"-1399,-21-6-192,13 0 16,12 0-352,1 7 16,11-3-184,-8-2 16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0:2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1046 7936,'0'0'3529,"-8"11"-3264,1-1-207,-13 17 682,-30 32 0,5-16 1248,35-33-321,10-21-47,0 5-1506,-1 1-1,1-1 0,1 1 0,-1 0 0,1-1 1,-1 1-1,2 0 0,1-9 0,18-42 365,-20 53-444,26-63 493,52-137 767,-62 160-954,1 1-1,2 0 1,2 2-1,48-68 1,-16 25 825,-52 73-152,-7 25-574,-10 152 101,12-124-415,1 1 0,3 0 0,1 0 0,9 50 0,-10-86-91,1 0 0,0 0-1,0 0 1,1 0 0,0 0 0,0 0-1,6 8 1,-8-14-27,0-1-1,0 1 1,0 0-1,0-1 1,0 0 0,1 1-1,-1-1 1,0 0 0,1 0-1,-1 1 1,1-1-1,-1 0 1,1 0 0,0-1-1,-1 1 1,1 0 0,0-1-1,0 1 1,-1-1-1,1 1 1,0-1 0,0 0-1,0 0 1,0 1-1,0-1 1,-1-1 0,1 1-1,0 0 1,0 0 0,0-1-1,0 1 1,-1-1-1,1 0 1,0 1 0,0-1-1,-1 0 1,3-2-1,7-4 21,-1 0 0,0-1 0,0 0 0,-1 0 0,11-14 0,38-53 138,-38 49-101,25-42 262,67-132 0,-101 179-271,11-23 53,-1-1 0,-3-1 1,-1-1-1,14-69 0,-19 62-28,12-76 152,-23 85-25,-2 45-204,1 0-1,0 0 1,0-1 0,0 1 0,0 0-1,0 0 1,0 0 0,-1 0 0,1-1-1,0 1 1,0 0 0,0 0 0,0 0-1,-1 0 1,1 0 0,0 0 0,0-1-1,-1 1 1,1 0 0,0 0 0,0 0-1,0 0 1,-1 0 0,1 0 0,0 0-1,0 0 1,0 0 0,-1 0 0,1 0 0,0 0-1,0 0 1,-1 0 0,1 0 0,0 1-1,0-1 1,0 0 0,-1 0 0,1 0-1,0 0 1,0 0 0,0 0 0,-1 1-1,1-1 1,0 0 0,0 0 0,0 0-1,0 0 1,0 1 0,-1-1 0,1 0-1,0 0 1,0 0 0,0 1 0,0-1 0,0 0-1,0 1 1,-133 423 89,108-339-74,5 2 0,-13 117-1,32-191 13,0-1-1,0 1 0,-2-1 0,1 1 0,-1-1 0,-1 0 1,-6 13-1,15-39 100,0 0 1,-2 0-1,0-1 1,2-24-1,10-48-12,-12 78-87,-1 0 1,1 0-1,1 0 0,-1 0 0,1 1 0,1-1 0,5-7 0,-9 16-28,-1-1 0,0 0 1,1 1-1,-1-1 0,1 1 0,-1-1 0,1 1 1,-1 0-1,1-1 0,-1 1 0,1-1 0,-1 1 1,1 0-1,0 0 0,-1-1 0,1 1 0,-1 0 1,1 0-1,0 0 0,-1 0 0,1-1 0,0 1 1,-1 0-1,1 0 0,0 0 0,-1 0 0,1 1 1,0-1-1,-1 0 0,1 0 0,0 0 0,-1 0 1,1 1-1,-1-1 0,1 0 0,0 1 0,-1-1 1,1 0-1,-1 1 0,1-1 0,-1 1 0,1-1 1,-1 1-1,0-1 0,1 1 0,-1-1 0,1 1 1,-1 1-1,20 33-2,-16-28-7,20 56-43,-17-42 47,1-1 0,0 0 0,14 22 0,-20-38 7,1 0 0,0 0 0,0 0 0,0 0 0,0-1 0,1 1 0,-1-1 0,1 0 0,0 0 0,0 0 0,0 0 0,0-1 0,0 0 0,1 0 0,-1 0 0,1 0 0,-1-1 0,1 1 0,6 0 0,-5-2 8,0 0 0,0 0 0,0-1 0,0 0 0,0 0 1,0 0-1,0-1 0,0 0 0,0 0 0,-1 0 0,1-1 0,8-5 1,-4 1 11,0 1 0,-1-1 1,0-1-1,-1 0 0,14-16 1,-10 10 25,-1-1 0,-1 0 0,12-24 1,-19 33-23,-1 0 1,1 0 0,-1-1-1,0 1 1,0 0-1,-1-1 1,0 0 0,0 1-1,-1-1 1,0 0 0,0 1-1,-2-14 1,2 18-26,-1 1-1,1-1 1,-1 0-1,1 1 1,-1-1 0,0 0-1,0 1 1,0-1 0,0 1-1,0-1 1,0 1-1,0 0 1,0-1 0,-1 1-1,1 0 1,0 0-1,-1 0 1,1 0 0,-1 0-1,1 0 1,-1 0 0,1 1-1,-1-1 1,0 1-1,0-1 1,1 1 0,-1-1-1,0 1 1,0 0-1,1 0 1,-1 0 0,0 0-1,0 0 1,1 0 0,-1 0-1,0 1 1,0-1-1,-1 1 1,-1 0 1,0 0-1,1 0 1,-1 1 0,1-1-1,-1 1 1,1-1 0,0 1-1,0 0 1,0 0 0,0 1-1,0-1 1,0 1 0,0-1-1,1 1 1,-1 0 0,1 0-1,-2 4 1,1-1-4,0 1 0,1 1 0,0-1 0,0 0 0,1 0 0,0 1 0,0-1 0,1 1 0,0-1 0,0 1 0,1-1 0,-1 1 0,2-1 0,-1 0 0,1 1 0,0-1 0,1 0 0,0 0 0,0 0 0,0-1 0,1 1 0,0-1 0,0 0 0,1 0 0,8 9 0,-3-5 0,0 0 0,0-1 0,1-1 0,1 0 0,17 10 0,-23-15 0,0 0 0,1-1 0,-1 0 0,0 0 0,1-1 0,-1 0 0,1 0 0,-1 0 0,1-1 0,-1 0 0,1 0 0,0 0 0,10-3 0,-5 0 97,-1-1 0,1 0 1,-1 0-1,0-1 0,-1-1 0,1 0 1,-1 0-1,9-9 0,40-36-5023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0:2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11152,'0'0'3357,"17"-3"-2594,-13 2-716,498-74 3121,-316 58-2389,51-4 69,-210 21-3269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0:3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304 190 8840,'0'0'6178,"-10"-5"-5756,-33-19-5,40 22-319,-1 0 1,1 1 0,-1-1-1,1 1 1,-1 0-1,0 0 1,0 0 0,0 1-1,0-1 1,1 1-1,-1 0 1,0 0-1,0 0 1,0 1 0,0-1-1,-5 3 1,-1 0 92,0 1 0,0 0 1,0 1-1,-10 7 0,-4 1 181,16-9-238,1 0 0,-1 1 0,1-1 0,0 1 0,0 1 1,0-1-1,1 1 0,-1 1 0,-8 11 0,13-14-77,-1 0 0,1 0 0,0 1 0,0-1 0,0 1 1,1 0-1,0 0 0,0-1 0,0 1 0,0 0 0,1 0 0,0 0 0,0 0 0,0 0 0,0 0 0,1 0 0,0-1 0,0 1 0,2 5 0,1 2 24,0-1-1,0 1 1,2-1-1,-1 0 0,1-1 1,1 1-1,0-1 1,1-1-1,0 1 0,0-1 1,1 0-1,13 10 1,-15-14-27,-1 0 1,1-1-1,1 0 1,-1 0-1,0-1 1,1 0-1,0 0 1,0 0-1,0-1 1,0-1-1,0 1 1,0-1 0,0-1-1,1 1 1,-1-2-1,0 1 1,0-1-1,0 0 1,14-4-1,-10 1 11,-1 0 1,0-1-1,0 0 0,0-1 0,0 0 0,-1-1 0,17-14 0,1-4 119,28-35 0,-19 19-55,-18 22-42,-1-1 0,-1 0 0,-1-2 0,-1 0 0,-1 0 0,14-31 0,-13 21 32,18-47 751,-31 71-718,-1 7-122,-1 0-1,0 0 1,1 0-1,-1 0 1,1 0 0,-1 0-1,1 0 1,-1 0-1,1 0 1,0 0-1,-1 0 1,1 1 0,0-1-1,0 0 1,0 0-1,0 1 1,-1-1 0,1 0-1,0 1 1,0-1-1,2 0 1,1-1-8,0-1 0,0 1 1,1 0-1,-1 0 0,1 0 0,-1 1 1,1 0-1,0 0 0,-1 0 0,1 0 1,8 0-1,-10 1-16,0 1 1,0-1 0,0 0-1,-1 1 1,1 0 0,0-1-1,0 1 1,-1 0 0,1 0-1,-1 1 1,1-1 0,-1 1-1,1-1 1,-1 1 0,0 0-1,0 0 1,1 0 0,-1 0-1,-1 0 1,1 0 0,0 0-1,1 3 1,5 11 38,-1 0-1,-1 1 1,0 0 0,-1 0 0,-1 0-1,2 18 1,-2-13 55,1 0-1,1 0 1,10 25 0,-15-43-83,1-1 0,-1 0 1,1 0-1,0 0 0,0-1 1,0 1-1,0 0 0,0-1 1,0 1-1,1-1 0,0 0 1,-1 1-1,1-1 0,0-1 1,0 1-1,0 0 0,0-1 1,0 1-1,0-1 0,1 0 0,-1 0 1,0 0-1,1-1 0,-1 1 1,0-1-1,1 0 0,-1 0 1,1 0-1,-1 0 0,1-1 1,-1 1-1,5-2 0,1-1 18,0 0 0,0 0-1,0-1 1,-1 0 0,0 0 0,0-1-1,0 0 1,0 0 0,-1-1-1,12-11 1,-7 5 5,8-9 53,-1 0-1,0-1 1,26-42 0,-30 45-8,-6 11 166,-13 22-202,0 0 1,1 0-1,1 0 0,0 0 1,1 1-1,0-1 1,1 0-1,1 1 1,0-1-1,1 0 0,1 0 1,0 0-1,7 18 1,-8-28-35,-1-1 1,2 0 0,-1 0 0,0 0-1,0 0 1,1-1 0,0 1 0,5 4-1,-7-7-6,0 1-1,0 0 0,0 0 1,0 0-1,0 0 1,0-1-1,0 1 0,0-1 1,0 1-1,1-1 1,-1 1-1,0-1 0,0 0 1,1 1-1,-1-1 0,0 0 1,0 0-1,1 0 1,-1 0-1,0 0 0,1 0 1,-1 0-1,0 0 1,0-1-1,1 1 0,1-1 1,-1-1 20,1 0 0,-1-1 1,1 1-1,-1 0 1,0-1-1,0 1 0,0-1 1,0 1-1,-1-1 1,1 0-1,-1 0 0,0 0 1,0 0-1,2-6 0,-3 5-2,1-1-1,-1 0 0,0 0 0,0 1 0,-1-1 1,0 0-1,0 1 0,0-1 0,-3-7 0,-1-5 87,-2 1-1,0 0 1,-1 1-1,-1 0 1,0 0-1,-1 1 1,-13-15-1,23 29-110,0-1 0,0 1-1,0 0 1,0-1 0,-1 1-1,1 0 1,0-1 0,0 1-1,0 0 1,0 0 0,-1-1-1,1 1 1,0 0 0,0 0-1,-1 0 1,1-1 0,0 1-1,0 0 1,-1 0 0,1 0-1,0 0 1,-1-1 0,1 1-1,0 0 1,-1 0 0,1 0-1,0 0 1,-1 0 0,1 0-1,0 0 1,-1 0 0,1 0-1,0 0 1,-1 0 0,1 0-1,0 0 1,-1 1 0,1-1 0,0 1 1,0 0 0,0-1-1,0 1 1,0 0 0,0 0-1,0-1 1,1 1-1,-1 0 1,0-1 0,0 1-1,0 0 1,1-1 0,-1 1-1,1 0 1,-1-1-1,0 1 1,1 0 0,4 5-15,-1-1 1,1 0 0,-1 0-1,1-1 1,1 1 0,-1-1-1,1 0 1,-1-1 0,1 1-1,0-1 1,0 0 0,1-1-1,-1 1 1,0-1 0,1 0-1,0-1 1,-1 0 0,1 0-1,13 0 1,-13-2 20,1 0-1,0 0 1,-1-1 0,1 0 0,-1 0-1,0-1 1,1 0 0,-1 0-1,12-8 1,1-3 140,32-29 0,-35 28-69,-6 4-74,0 0 1,11-16-1,-14 17-7,1 0 0,-1 0 0,19-15 0,-27 25 1,1 0 0,-1-1 0,0 1 0,1 0 0,-1 0 0,1 0 0,-1-1 0,0 1 0,1 0 0,-1 0 0,1 0 0,-1 0 0,0 0 0,1 0 0,-1 0 0,1 0 0,-1 0 0,0 0 0,1 0 0,-1 0 0,1 0 0,-1 0 0,0 0 0,1 0 0,-1 0 0,1 0 0,-1 0 0,0 1 0,1-1 0,-1 0 0,0 0 0,1 1 0,0-1 0,8 17 0,0 23 0,-2-2 0,-3 1 0,0 70 0,-4-103 0,-1-1 0,0 1 0,0-1 0,0 0 0,0 1 0,-1-1 0,-3 8 0,4-12 0,1 0 0,-1 0 0,1 0 0,-1-1 0,0 1 0,0 0 0,1 0 0,-1 0 0,0 0 0,0-1 0,0 1 0,0 0 0,0-1 0,0 1 0,0-1 0,0 1 0,0-1 0,0 1 0,0-1 0,0 0 0,0 1 0,-1-1 0,1 0 0,0 0 0,0 0 0,0 0 0,0 0 0,-1 0 0,1 0 0,0-1 0,0 1 0,0 0 0,0 0 0,0-1 0,0 1 0,0-1 0,0 1 0,0-1 0,-2-1 0,-11-6 0,1-2 0,-1 0 0,1 0 0,1-1 0,0-1 0,-12-15 0,110 106 0,-76-71 0,-1-1 0,1 0 0,0-1 0,0 0 0,22 9 0,-29-14 0,1 1 0,0-1 0,0 0 0,0-1 0,-1 1 0,1 0 0,0-1 0,0 0 0,0 0 0,0 0 0,0-1 0,0 1 0,0-1 0,0 0 0,-1 0 0,1 0 0,0-1 0,-1 1 0,1-1 0,-1 0 0,7-4 0,0-3 0,0 0 0,-1 0 0,0-1 0,0 0 0,-1 0 0,10-17 0,32-73 0,-46 92 0,8-23 0,12-21 0,-24 51 0,0 0 0,0 1 0,0-1 0,1 1 0,-1-1 0,0 1 0,0-1 0,1 1 0,-1-1 0,0 1 0,1-1 0,-1 1 0,0-1 0,1 1 0,-1-1 0,1 1 0,-1 0 0,1-1 0,-1 1 0,1 0 0,-1-1 0,1 1 0,-1 0 0,1 0 0,0-1 0,-1 1 0,1 0 0,-1 0 0,2 0 0,5 17 0,-5-10 0,8 25 0,-1 1 0,-2-1 0,-1 1 0,3 53 0,-9-84 0,0 1 0,0-1 0,0 0 0,-1 0 0,1 0 0,0 0 0,-1 0 0,0 0 0,1 0 0,-1 0 0,0 0 0,0 0 0,0 0 0,0-1 0,0 1 0,-2 2 0,2-4 0,1 1 0,-1-1 0,0 0 0,0 1 0,0-1 0,0 0 0,0 1 0,0-1 0,0 0 0,1 0 0,-1 0 0,0 0 0,0 0 0,0 0 0,0 0 0,0 0 0,0 0 0,0 0 0,0 0 0,0-1 0,0 1 0,1 0 0,-1-1 0,0 1 0,0-1 0,0 1 0,0-1 0,1 1 0,-1-1 0,0 1 0,1-1 0,-1 0 0,0 0 0,1 1 0,-2-2 0,-54-60 0,82 84 0,-19-14 0,-1-1 0,1 0 0,1 0 0,-1 0 0,1-1 0,1 0 0,-1-1 0,1 0 0,0 0 0,13 4 0,-11-5 86,1-1-1,-1-1 1,1 0-1,0 0 1,0-1-1,0-1 1,0 0-1,0 0 1,16-4-1,-16 2-1048,1-1 1,0 0-1,-1-1 0,23-11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0:3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1 940 9344,'0'0'9830,"13"-6"-9454,2-1-207,-1-1 0,0 0 0,-1-1 0,0 0-1,0-1 1,-1 0 0,0-1 0,17-22 0,-3-7 611,-3-2-1,-1-1 1,22-60 0,-24 53 129,-6 14-265,-11 25-283,1-1 0,1 1 0,6-11 0,-1 10 526,-2 13-275,-6 1-556,0 0 1,-1 1 0,1-1-1,-1 1 1,1-1 0,-1 1-1,1 3 1,0-1-72,9 22 125,-1 2 1,-2-1-1,-1 1 0,-1 0 1,-1 1-1,-2 0 0,-1-1 1,-1 1-1,-2 0 0,0 0 1,-11 49-1,12-76-88,-1 0 1,0 1-1,0-1 0,0 0 1,0 0-1,0 0 0,-1 0 1,1 0-1,-1 0 0,0 0 1,0 0-1,0-1 0,0 1 1,0-1-1,-1 1 0,1-1 1,-1 0-1,0 0 0,0 0 1,1 0-1,-1 0 0,0-1 1,-5 2-1,6-3-8,0 0-1,0 0 1,0 0-1,0 0 1,0-1-1,0 1 1,0-1 0,0 0-1,0 1 1,1-1-1,-1 0 1,0 0-1,1 0 1,-1 0 0,0-1-1,-2-1 1,-24-24 128,27 26-131,-9-9 32,7 7-22,0 1 1,0-1 0,1 1 0,-1-1 0,0 0 0,1 0 0,0 0 0,0-1 0,0 1 0,0 0 0,0-1 0,-1-6 0,2 6 60,1 2-9,9 6-63,25 13 11,51 24 74,-73-37-79,-1 0 0,1-1 0,0 0 0,0-1 0,22 2 0,-15-4-17,1 0-1,-1-1 0,20-4 1,-29 3-1,0-1 0,0 0 0,0 0 0,0-1 0,0-1 1,-1 1-1,11-8 0,-5 2 39,-1 0 0,-1-1 0,0 0 0,0-1 0,-1-1 0,0 0 0,-1 0 0,-1-1 0,0 0 0,9-20 0,-10 13 63,-1-1 0,10-38 0,-18 56-100,1 0 0,-1 1 0,0-1 0,-1 0 0,1 0 0,-1 0 0,1 1 0,-1-1 0,0 0 0,0 1 0,-1-1 0,1 1 0,-1-1 0,0 1 0,0 0 0,0 0 0,0 0 1,-1 0-1,1 0 0,-1 0 0,1 0 0,-1 1 0,0 0 0,0-1 0,0 1 0,-1 0 0,1 0 0,-4-1 0,4 3 0,1 1 0,-1-1 0,1 1 0,-1-1 0,1 1 0,-1 0 0,1 0 0,0 0 0,-1 0 0,1 0 0,0 1 0,0-1 0,-3 3 0,-2 0 0,4-1 0,-1 0 0,0 0 0,1 0 0,-1 0 0,1 0 0,0 1 0,0 0 0,0-1 0,1 1 0,-1 0 0,1 0 0,0 1 0,0-1 0,1 0 0,-1 1 0,1-1 0,0 1 0,0-1 0,0 1 0,1-1 0,0 9 0,0-2 0,0-1 0,1 1 0,0 0 0,1 0 0,1-1 0,0 1 0,0-1 0,6 14 0,-6-17 0,1 0 0,-1-1 0,1 1 0,0-1 0,1 1 0,0-1 0,0-1 0,6 7 0,-8-9 0,-1-1 0,1 1 0,0-1 0,0 0 0,0 0 0,0 0 0,0 0 0,0-1 0,0 1 0,1-1 0,-1 0 0,1 0 0,-1 0 0,1 0 0,-1 0 0,1-1 0,-1 0 0,1 0 0,0 0 0,-1 0 0,1 0 0,-1-1 0,7-1 0,4-1 0,-1-1 0,0-1 0,0 0 0,-1-1 0,1 0 0,-1-1 0,15-10 0,4-8 0,34-33 0,14-12 0,-69 62 0,1 1 0,-1-1 0,1 2 0,13-6 0,-22 11 0,0 0 0,0 0 0,0 0 0,0 0 0,0 0 0,0 1 0,1-1 0,-1 1 0,0 0 0,1 0 0,-1-1 0,0 1 0,0 1 0,1-1 0,-1 0 0,0 1 0,0-1 0,1 1 0,-1-1 0,0 1 0,0 0 0,0 0 0,0 0 0,0 0 0,0 0 0,0 1 0,0-1 0,-1 1 0,1-1 0,2 3 0,-4-3 0,1-1 0,-1 0 0,0 1 0,1-1 0,-1 1 0,0-1 0,1 0 0,-1 1 0,0-1 0,0 1 0,0-1 0,1 1 0,-1-1 0,0 1 0,0-1 0,0 1 0,0-1 0,0 1 0,0-1 0,0 1 0,0-1 0,0 1 0,0-1 0,0 1 0,0-1 0,0 1 0,-1-1 0,1 0 0,0 1 0,0-1 0,0 1 0,-1-1 0,1 1 0,0-1 0,-1 0 0,1 1 0,0-1 0,-1 0 0,1 1 0,0-1 0,-1 0 0,1 1 0,-1-1 0,1 0 0,0 0 0,-1 1 0,1-1 0,-1 0 0,1 0 0,-1 0 0,1 0 0,-1 0 0,1 0 0,-1 0 0,1 0 0,-1 0 0,-33 3 0,28-3 0,-9 1 0,1 0 0,-25 6 0,33-6 0,1 1 0,0 0 0,0 0 0,0 0 0,0 1 0,0 0 0,0 0 0,1 0 0,-1 0 0,-4 6 0,4-4 0,0 1 0,0-1 0,1 1 0,0 0 0,0 0 0,0 1 0,1-1 0,0 1 0,0 0 0,1 0 0,0 0 0,0 0 0,1 0 0,-1 0 0,2 1 0,-1-1 0,1 0 0,0 1 0,0-1 0,1 0 0,0 0 0,0 1 0,1-1 0,0 0 0,0 0 0,1 0 0,0-1 0,0 1 0,1-1 0,-1 1 0,1-1 0,1 0 0,-1-1 0,1 1 0,8 7 0,-9-10 0,0 1 0,1-2 0,-1 1 0,1 0 0,0-1 0,-1 0 0,1 0 0,0 0 0,0-1 0,0 1 0,1-1 0,-1-1 0,10 1 0,-7-1 0,1 0 0,0-1 0,0-1 0,-1 0 0,1 0 0,-1 0 0,14-7 0,-4 0 0,0 0 0,-1-1 0,0-1 0,-1-1 0,-1-1 0,23-22 0,-13 8 0,-2-1 0,-1-2 0,-1 0 0,-2-1 0,0-1 0,-3-1 0,0-1 0,-3 0 0,0-1 0,-3 0 0,7-37 0,1-9 0,-4 1 0,6-156 0,-21 234 0,-2 7 0,-2 8 0,-20 167 0,17-116 0,-1 72 0,6-60 0,0-22 0,4 0 0,1 0 0,13 69 0,-15-119 0,1 5 0,1 1 0,0-1 0,0 1 0,0-1 0,1 0 0,1 1 0,0-2 0,0 1 0,7 10 0,-10-17 0,1-1 0,0 0 0,-1 0 0,1 0 0,0 0 0,-1 0 0,1 0 0,0-1 0,0 1 0,0-1 0,-1 1 0,1-1 0,0 0 0,0 1 0,0-1 0,0 0 0,0 0 0,0-1 0,0 1 0,0 0 0,0-1 0,-1 1 0,4-2 0,2 0 0,0 0 0,0-1 0,0 0 0,12-8 0,-4-1 0,0-1 0,-2 0 0,0-1 0,0-1 0,-1 0 0,17-30 0,5-3 0,-27 39 0,-2 1 0,1 1 0,0-1 0,0 1 0,1 0 0,9-6 0,-7 1 0,-3 5 0,0 18 0,5 44 0,-7-30 0,1-1 0,10 31 0,-13-49 0,1 0 0,-1-1 0,1 1 0,0-1 0,0 1 0,0-1 0,1 0 0,0-1 0,0 1 0,0 0 0,1-1 0,-1 0 0,1 0 0,7 4 0,-9-7 0,0 1 0,0-1 0,0 0 0,0-1 0,0 1 0,0 0 0,0-1 0,0 0 0,0 1 0,1-1 0,-1-1 0,0 1 0,0 0 0,0-1 0,0 1 0,0-1 0,0 0 0,0 0 0,0 0 0,0-1 0,0 1 0,-1-1 0,1 1 0,0-1 0,3-3 0,6-6 0,1 0 0,-2 0 0,18-23 0,-16 18 0,15-9 0,-28 27 0,0 1 0,0-1 0,-1 1 0,2-1 0,-1 0 0,0 1 0,0-1 0,1 0 0,0 1 0,-1-1 0,3 4 0,11 29 0,-10-28 0,-2-3 0,0 0 0,0 0 0,0-1 0,1 1 0,-1-1 0,6 6 0,-7-8 0,0-1 0,1 1 0,-1 0 0,0-1 0,0 1 0,0 0 0,1-1 0,-1 0 0,0 1 0,1-1 0,-1 0 0,0 0 0,1 0 0,-1 1 0,0-1 0,1-1 0,-1 1 0,1 0 0,-1 0 0,0 0 0,0-1 0,1 1 0,-1-1 0,0 1 0,3-2 0,-1 1 0,0-1 0,0 0 0,-1 1 0,1-1 0,0 0 0,-1-1 0,1 1 0,-1 0 0,0-1 0,0 1 0,0-1 0,0 0 0,0 1 0,0-1 0,-1 0 0,1 0 0,-1 0 0,0 0 0,0-1 0,0 1 0,0 0 0,-1 0 0,1-6 0,-1-6 0,0 1 0,-1 0 0,-1 0 0,-4-19 0,2 9 0,4 22 0,-1-1 0,1 1 0,-1 0 0,1 0 0,-1 0 0,1-1 0,-1 1 0,0 0 0,0 0 0,0 0 0,-1 0 0,1 1 0,0-1 0,-1 0 0,1 0 0,-1 1 0,1-1 0,-1 1 0,0-1 0,0 1 0,1 0 0,-1 0 0,0-1 0,0 2 0,0-1 0,-1 0 0,1 0 0,0 0 0,0 1 0,0 0 0,0-1 0,-1 1 0,1 0 0,0 0 0,0 0 0,-4 1 0,8 0 0,-2-1 0,1 1 0,0-1 0,-1 0 0,1 1 0,-1-1 0,1 0 0,0 1 0,-1-1 0,1 0 0,-1 0 0,1 0 0,0 0 0,-1 0 0,1 0 0,0 0 0,-1 0 0,1 0 0,0 0 0,-1 0 0,1 0 0,0 0 0,-1 0 0,2-1 0,45-16 0,89-21 0,-129 36 0,0 1 0,0 1 0,1-1 0,-1 1 0,0 0 0,0 1 0,1-1 0,-1 2 0,13 3 0,-15-4 0,-1 1 0,1 0 0,-1 1 0,1-1 0,-1 1 0,0 0 0,0 0 0,0 0 0,-1 1 0,1-1 0,-1 1 0,0 0 0,0 0 0,0 0 0,3 5 0,32 79 0,-38-87 0,1-1 0,0 1 0,-1-1 0,1 1 0,-1-1 0,1 1 0,0-1 0,-1 0 0,1 1 0,0-1 0,0 0 0,-1 1 0,1-1 0,0 0 0,0 0 0,0 0 0,-1 1 0,1-1 0,0 0 0,0 0 0,0 0 0,-1-1 0,1 1 0,0 0 0,0 0 0,0 0 0,-1 0 0,1-1 0,0 1 0,0 0 0,-1-1 0,1 1 0,0-1 0,-1 1 0,1-1 0,0 1 0,-1-1 0,1 0 0,29-25 0,-25 22 0,30-32 0,-20 20 0,0 2 0,0-1 0,1 2 0,27-18 0,-42 30 0,1 0 0,0 0 0,-1 0 0,1 1 0,-1-1 0,1 0 0,0 0 0,0 1 0,-1-1 0,1 1 0,0 0 0,0 0 0,0-1 0,-1 1 0,1 0 0,0 0 0,0 1 0,0-1 0,-1 0 0,1 1 0,0-1 0,2 2 0,-2-1 0,0 1 0,1 1 0,-1-1 0,-1 0 0,1 0 0,0 1 0,0-1 0,-1 1 0,1-1 0,-1 1 0,0 0 0,0 0 0,1 5 0,14 46 0,-12-37 0,0 0 0,1-1 0,2 1 0,-1-1 0,15 25 0,-20-41 0,0 1 0,-1 0 0,1 0 0,0-1 0,0 1 0,-1-1 0,1 1 0,0-1 0,0 1 0,0-1 0,0 1 0,0-1 0,0 0 0,0 1 0,0-1 0,0 0 0,-1 0 0,1 0 0,0 0 0,0 0 0,0 0 0,0 0 0,0 0 0,0 0 0,0 0 0,0-1 0,0 1 0,0 0 0,0-1 0,0 1 0,0 0 0,1-2 0,31-19 0,-26 17 0,1-3 0,-1 1 0,1-2 0,9-10 0,-11 10 0,2 0 0,-1 1 0,11-9 0,-8 12 850,-4 4-5635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0:35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12056,'0'0'7623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0:3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13464,'0'0'1656,"74"-6"-1088,-7 4-104,16-8 7,11-2-47,3 4 0,4 4-72,-19 2 0,-5-2-72,-15 2 0,-7-2-80,-13 2 8,-6 2-112,-11 0 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0:3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148 668 8744,'0'0'7537,"7"-10"-6867,10-17-198,-1 0 0,-2-1 0,12-31 0,91-339 4258,-101 300-2881,-15 80-557,-4 16-358,-2 12-562,-13 35-43,-34 93 112,4 14-152,-62 229 228,99-328-439,-2 13 100,-3-2-1,-3 0 1,-30 71-1,44-117-61,5-16-82,0 0 0,-1 0 1,1 0-1,-1 0 0,1 0 1,-1 0-1,0 0 0,1 0 0,-1 0 1,0 0-1,0-1 0,-3 4 1,2-6 190,5-6-86,4-8 19,97-170 650,-81 149-663,3 0-1,54-60 1,5 15-119,121-90 1,-189 158-27,1 1 0,23-12 0,-35 21 0,-15 15 0,-11 25 0,8-15 0,-12 28 0,22-43 0,-1 0 0,1 0 0,1 0 0,-1 0 0,1 0 0,0 0 0,1 0 0,0 15 0,0-21 0,0 0 0,1 1 0,-1-1 0,0 0 0,1 0 0,-1 1 0,1-1 0,-1 0 0,1 0 0,-1 0 0,1 1 0,0-1 0,0 0 0,-1 0 0,1 0 0,0 0 0,0 0 0,0-1 0,0 1 0,0 0 0,2 1 0,0-1 0,-1 0 0,1 0 0,0-1 0,-1 1 0,1 0 0,0-1 0,-1 0 0,1 0 0,0 0 0,3 0 0,2-1 0,0 0 0,0-1 0,0 0 0,0 0 0,0-1 0,8-4 0,-11 4 0,-1 1 0,1-1 0,-1-1 0,0 1 0,0-1 0,-1 1 0,1-1 0,-1 0 0,1-1 0,-1 1 0,-1 0 0,1-1 0,-1 0 0,1 1 0,-1-1 0,-1 0 0,1 0 0,1-6 0,0-7 0,0 0 0,-1-1 0,-1-30 0,0 46 0,-1 0 0,1 1 0,-1-1 0,1 0 0,0 1 0,0-1 0,1 1 0,-1-1 0,0 1 0,1-1 0,-1 1 0,1 0 0,0 0 0,0 0 0,0 0 0,2-2 0,40-30 0,-35 28 0,-5 4 0,-1-1 0,1 1 0,0-1 0,0 1 0,0 0 0,0 0 0,1 1 0,-1 0 0,0-1 0,1 1 0,-1 1 0,1-1 0,-1 0 0,1 1 0,-1 0 0,1 0 0,-1 1 0,1-1 0,-1 1 0,1 0 0,-1 0 0,0 1 0,1-1 0,-1 1 0,0 0 0,0 0 0,0 0 0,0 0 0,-1 1 0,1 0 0,0 0 0,-1 0 0,0 0 0,4 5 0,2 4 0,0 1 0,-1 0 0,0 0 0,-1 1 0,9 28 0,-6-19 0,-9-20 0,0-1 0,0 1 0,0 0 0,0 0 0,1-1 0,-1 1 0,1-1 0,0 1 0,-1-1 0,1 0 0,0 0 0,1 0 0,-1 0 0,0 0 0,0 0 0,1-1 0,-1 1 0,1-1 0,0 1 0,-1-1 0,1 0 0,0 0 0,0 0 0,0-1 0,0 1 0,0-1 0,-1 1 0,1-1 0,0 0 0,0 0 0,0 0 0,4-1 0,0-1 0,1-1 0,0 1 0,-1-1 0,1-1 0,-1 1 0,0-1 0,0-1 0,0 1 0,-1-1 0,10-9 0,47-49 861,-29 24-5706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0:4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1 965 8840,'0'0'8619,"8"-17"-8197,101-168 1054,-39 83-396,72-115 1627,-123 184-2253,-3 0 0,-1-1 1,-1-1-1,17-70 0,-22 56 195,1-50 0,-8 68-144,-4 13 96,2 17-570,0 1-1,0 0 1,0-1 0,0 1-1,-1-1 1,1 1 0,0 0-1,0-1 1,-1 1 0,1 0-1,0-1 1,0 1 0,-1 0-1,1 0 1,0-1-1,-1 1 1,1 0 0,-1 0-1,1 0 1,0-1 0,-1 1-1,0 0 1,0 0 11,-1 0 0,1 1 0,-1-1 0,1 0 0,0 1 0,-1-1 0,1 1 0,0-1 0,0 1 0,-1 0 0,1-1 0,0 1 0,0 0 0,0 0 0,0 0 0,0 0 0,-2 2 0,-9 11 40,0 0-1,0 2 1,1-1-1,1 1 0,1 1 1,0 0-1,-11 33 1,-31 133 287,45-156-303,-3 9 18,2 0 0,1 0 0,2 0 0,1 1-1,2 0 1,2-1 0,1 1 0,2-1 0,13 55 0,-16-85-54,1 0 1,0 0 0,0 0 0,0 0-1,1 0 1,0-1 0,0 1-1,5 6 1,-7-11-20,1 0 1,-1 1-1,1-1 0,0 0 1,-1 0-1,1 0 0,0 0 0,-1 0 1,1 0-1,0 0 0,0 0 1,0-1-1,0 1 0,0-1 1,0 0-1,0 1 0,0-1 0,0 0 1,0 0-1,0 0 0,0 0 1,0-1-1,0 1 0,0 0 1,0-1-1,-1 0 0,1 1 0,0-1 1,0 0-1,2-1 0,15-8 60,-1 0-1,-1-1 1,0 0-1,16-15 1,61-61 282,-23 20-148,-44 42-200,2 1 1,60-38-1,-88 62-5,0-1 0,0 0 0,0 1 0,0-1 0,0 1 0,0 0 0,0-1 0,0 1 0,0 0 0,0 0 0,0-1 0,0 1 0,0 0 0,0 0 0,1 0 0,-1 0 0,0 0 0,0 1 0,0-1 0,0 0 0,0 0 0,0 1 0,0-1 0,0 1 0,0-1 0,0 1 0,0-1 0,0 1 0,0 0 0,0 0 0,2 3 0,0-1 0,0 1 0,-1 0 0,0-1 0,0 1 0,2 5 0,6 10 0,-2-3 0,-8-16 0,1 1 0,-1 0 0,0-1 0,0 1 0,1-1 0,-1 1 0,0 0 0,0-1 0,0 1 0,0 0 0,0-1 0,0 1 0,0 0 0,0-1 0,0 1 0,0 0 0,0-1 0,-1 1 0,1-1 0,0 1 0,0 0 0,-1-1 0,1 1 0,0-1 0,-1 1 0,1-1 0,-1 2 0,-28-24 0,8 10 0,0 0 0,-32-11 0,50 22 0,1 0 0,0 1 0,-1-1 0,1 1 0,-1 0 0,0-1 0,1 1 0,-1 1 0,1-1 0,-1 0 0,1 0 0,-1 1 0,1 0 0,0-1 0,-1 1 0,1 0 0,-1 0 0,1 0 0,0 1 0,0-1 0,0 0 0,0 1 0,0 0 0,0-1 0,0 1 0,0 0 0,1 0 0,-1 0 0,1 0 0,-1 0 0,1 0 0,-1 3 0,-2 2 0,0 1 0,0 0 0,1 0 0,0 0 0,1 0 0,0 0 0,0 0 0,-1 12 0,3-8 0,-1-1 0,2 0 0,0 1 0,0-1 0,6 21 0,-6-28 0,1 0 0,-1-1 0,1 1 0,-1-1 0,1 0 0,0 1 0,0-1 0,1 0 0,3 5 0,-4-7 0,0 1 0,0-1 0,-1 0 0,1 0 0,0 0 0,0 0 0,0 0 0,0 0 0,0 0 0,1-1 0,-1 1 0,0-1 0,0 1 0,0-1 0,1 0 0,-1 0 0,0 0 0,3 0 0,-2-1 0,1 0 0,0 0 0,-1 0 0,1 0 0,0 0 0,-1-1 0,0 0 0,1 0 0,-1 0 0,0 0 0,0 0 0,0 0 0,0-1 0,0 1 0,-1-1 0,1 0 0,-1 0 0,3-4 0,4-7 0,-1 0 0,13-32 0,1 0 0,-17 32 0,4-6 0,-4 19 0,0 12 0,-1 4 0,0-1 0,1 0 0,1 0 0,10 19 0,-15-31 0,0 0 0,0 0 0,1 0 0,-1 0 0,0 0 0,1-1 0,0 1 0,-1 0 0,1-1 0,0 1 0,0-1 0,0 0 0,0 0 0,0 0 0,0 0 0,0 0 0,0 0 0,1 0 0,-1 0 0,0-1 0,1 0 0,-1 1 0,0-1 0,1 0 0,-1 0 0,0 0 0,1 0 0,-1 0 0,0-1 0,1 1 0,-1-1 0,0 0 0,0 1 0,3-2 0,2-2 0,0 0 0,0-1 0,0 1 0,-1-1 0,1-1 0,-1 1 0,-1-1 0,9-11 0,13-12 0,-18 21 0,-1-1 0,13-18 0,-14 15 0,1 0 0,1 1 0,0 0 0,0 1 0,19-16 0,-28 25 0,0 1 0,1 0 0,-1 0 0,1-1 0,-1 1 0,0 0 0,1 0 0,-1 0 0,1-1 0,-1 1 0,1 0 0,-1 0 0,0 0 0,1 0 0,-1 0 0,1 0 0,-1 0 0,1 0 0,-1 0 0,1 0 0,-1 0 0,0 0 0,1 0 0,-1 0 0,1 1 0,-1-1 0,1 0 0,-1 0 0,0 0 0,1 1 0,-1-1 0,1 0 0,-1 0 0,0 1 0,1-1 0,-1 0 0,0 1 0,0-1 0,1 0 0,-1 1 0,0-1 0,0 1 0,1 0 0,7 21 0,-6-17 0,15 61 0,-15-51 0,2 0 0,0-1 0,0 1 0,11 21 0,-13-33 0,0 0 0,0 0 0,0-1 0,0 1 0,0 0 0,0-1 0,1 0 0,-1 1 0,1-1 0,-1 0 0,1 0 0,0 0 0,0-1 0,0 1 0,0-1 0,0 0 0,1 1 0,-1-1 0,0-1 0,0 1 0,1 0 0,-1-1 0,1 0 0,-1 0 0,0 0 0,1 0 0,-1 0 0,1-1 0,-1 1 0,0-1 0,4-1 0,7-3 0,0 0 0,0-1 0,-1 0 0,1-1 0,19-14 0,16-11 0,-14 10 0,-1-1 0,59-52 0,-89 71 0,9-8 0,-11 10 0,-7 4 0,-7 6 0,0 1 0,1 0 0,0 1 0,0 0 0,1 1 0,-9 12 0,15-17 0,-9 10 0,-16 28 0,27-40 0,-1 1 0,1 0 0,0-1 0,1 1 0,-1 0 0,1 0 0,0 0 0,0 0 0,0 0 0,0 1 0,1 8 0,0-13 0,0 0 0,0-1 0,1 1 0,-1 0 0,0 0 0,0-1 0,0 1 0,0 0 0,1-1 0,-1 1 0,0 0 0,1-1 0,-1 1 0,1 0 0,-1-1 0,0 1 0,1-1 0,-1 1 0,1 0 0,0-1 0,-1 1 0,1-1 0,-1 0 0,1 1 0,0-1 0,0 1 0,0-1 0,1 0 0,-1 0 0,0 0 0,1 0 0,-1 0 0,0 0 0,1 0 0,-1 0 0,0 0 0,1-1 0,-1 1 0,0-1 0,2 0 0,2-1 0,-1 0 0,0-1 0,1 1 0,-1-1 0,-1 0 0,8-7 0,4-9 0,-1-2 0,14-27 0,19-27 0,-47 84 0,-127 462 0,112-429 0,-24 49 0,32-77 0,0-1 0,-2 0 0,1 0 0,-2 0 0,1-1 0,-2 0 0,-13 11 0,23-21 0,-1-1 0,0 0 0,0 1 0,0-1 0,-1 0 0,1 0 0,0 0 0,0 0 0,-1 0 0,1-1 0,0 1 0,-1-1 0,1 0 0,0 1 0,-1-1 0,1 0 0,-1 0 0,1-1 0,0 1 0,-3-1 0,3 1 0,0-1 0,1 0 0,-1 0 0,1 0 0,-1 1 0,1-1 0,-1-1 0,1 1 0,0 0 0,-1 0 0,1 0 0,0-1 0,0 1 0,0 0 0,0-1 0,0 1 0,0-1 0,0 0 0,1 1 0,-1-1 0,1 1 0,-1-1 0,1 0 0,-1 0 0,1 1 0,0-1 0,0 0 0,0 0 0,0-1 0,1-2 0,0 1 0,0-1 0,0 1 0,0 0 0,1-1 0,0 1 0,0 0 0,0 0 0,0 0 0,1 0 0,-1 1 0,1-1 0,0 0 0,7-5 0,6-6 0,30-22 0,-43 35 0,107-74 0,-54 38 0,81-68 0,15-44 0,-130 125 0,-1-1 0,-1-1 0,-2 0 0,22-43 0,-37 65 0,0 0 0,0 0 0,-1-1 0,0 1 0,0-1 0,-1 0 0,1 0 0,-1 1 0,0-1 0,-1 0 0,1 0 0,-1 0 0,-1 0 0,0-10 0,0 16 0,1-1 0,0 0 0,0 1 0,-1-1 0,1 0 0,0 1 0,-1-1 0,1 1 0,-1-1 0,1 0 0,-1 1 0,1-1 0,-1 1 0,0-1 0,1 1 0,-1 0 0,1-1 0,-1 1 0,0 0 0,1-1 0,-1 1 0,0 0 0,0 0 0,1 0 0,-1-1 0,0 1 0,1 0 0,-1 0 0,0 0 0,0 0 0,1 0 0,-1 0 0,0 1 0,0-1 0,1 0 0,-1 0 0,0 0 0,1 1 0,-1-1 0,0 0 0,1 1 0,-1-1 0,0 1 0,1-1 0,-2 1 0,-2 2 0,-1 0 0,0 1 0,1-1 0,-7 8 0,4-4 0,1 1 0,0 0 0,1 1 0,-1-1 0,2 1 0,-1 0 0,1 0 0,1 0 0,0 1 0,0-1 0,1 1 0,0 0 0,0 0 0,1 11 0,0-14 0,1 0 0,0 0 0,1 0 0,0-1 0,0 1 0,0 0 0,1 0 0,0-1 0,1 1 0,-1-1 0,1 0 0,0 0 0,0 0 0,1 0 0,0 0 0,0-1 0,1 1 0,-1-1 0,1 0 0,0-1 0,8 7 0,-8-8 0,1 0 0,-1-1 0,0 0 0,1 1 0,0-2 0,-1 1 0,1-1 0,0 0 0,0 0 0,0 0 0,-1-1 0,1 0 0,0 0 0,0-1 0,0 0 0,0 0 0,6-2 0,8-2 0,-1-2 0,0 0 0,29-16 0,-26 11 283,0-2 1,20-16-1,1-5-5068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0:5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240 364 9944,'0'0'9687,"-11"2"-9280,10-2-401,-69 14 621,62-12-487,0 1 1,1 0 0,-1 0 0,1 1 0,0-1 0,0 2-1,0-1 1,-9 9 0,8-5 18,0 0 0,0 1 0,1 0 0,0 0 0,1 1 0,0 0 0,1 0-1,0 0 1,0 1 0,1-1 0,1 1 0,-5 23 0,7-26-63,0 0 0,1 0 0,-1 0 0,2 0 0,-1 1 0,1-1-1,1 0 1,-1 0 0,1 0 0,1 0 0,-1-1 0,1 1 0,1-1 0,-1 1-1,1-1 1,1 0 0,-1 0 0,1-1 0,6 7 0,-10-12-67,1 1 1,-1-1-1,1 1 1,-1-1-1,1 0 0,-1 0 1,1 0-1,0 1 1,0-2-1,0 1 0,0 0 1,0 0-1,0-1 1,0 1-1,0-1 0,0 1 1,0-1-1,0 0 1,0 0-1,2 0 0,0 0 7,-1-1-1,0 0 1,0 0-1,0 0 1,1 0-1,-1-1 1,0 1 0,-1-1-1,1 0 1,0 0-1,3-3 1,4-4 54,-1 0 1,0-1-1,-1 0 1,0-1-1,6-11 0,-6 9 80,-1-1-1,0 1 1,-1-1-1,0 0 1,-1-1-1,-1 1 1,0-1-1,-1 0 1,-1 0-1,1-27 0,-6 72 131,2-26-282,0 0 0,1-1 1,-1 1-1,1 0 0,0 0 0,0-1 1,0 1-1,0 0 0,1 0 0,-1 0 1,1-1-1,0 1 0,0 0 0,0-1 1,1 1-1,-1-1 0,4 5 0,5 6 45,-7-9-15,0-1-1,0 1 1,0-1 0,1 0 0,0 0 0,7 6-1,-9-9-26,-1 0 0,1 0-1,0 0 1,0-1 0,0 1-1,0 0 1,0-1 0,0 0-1,0 1 1,0-1 0,0 0-1,0 0 1,0 0-1,0 0 1,1-1 0,-1 1-1,0-1 1,0 1 0,0-1-1,-1 1 1,1-1 0,2-1-1,15-8 117,-2 0-1,1-1 1,-2-1 0,1 0-1,-2-2 1,28-28-1,29-25 642,-45 51-631,-18 12-141,-8 4-6,-1 0 0,0 0 0,1 1 0,-1-1 0,0 0 0,1 0 0,-1 0 0,0 1 0,1-1 0,-1 0 0,0 1 0,0-1 0,1 0 0,-1 0 0,0 1 0,0-1 0,0 1 0,1-1 0,-1 0 0,0 1 0,0-1 0,0 0 0,0 1 0,0-1 0,0 0 0,0 1 0,0-1 0,0 1 0,0-1 0,0 0 0,0 1 0,0-1 0,0 1 0,0 0 0,0 16 0,-5 42 0,-25 113 0,29-169 0,1-2 0,-1 0 0,1 0 0,0-1 0,-1 1 0,1 0 0,0 0 0,0-1 0,0 1 0,0 0 0,-1 0 0,1 0 0,0-1 0,1 1 0,-1 0 0,0 0 0,0 0 0,0-1 0,0 1 0,1 1 0,-1-2 0,0 1 0,1-1 0,-1 0 0,0 0 0,0 0 0,1 0 0,-1 0 0,0 1 0,0-1 0,1 0 0,-1 0 0,0 0 0,0 0 0,1 0 0,-1 0 0,0 0 0,0 0 0,1 0 0,-1 0 0,0 0 0,1 0 0,-1 0 0,0 0 0,0 0 0,1 0 0,-1 0 0,0 0 0,0-1 0,1 1 0,-1 0 0,0 0 0,0 0 0,1 0 0,-1-1 0,0 1 0,0 0 0,0 0 0,1-1 0,10-7 0,84-104 0,-74 89 0,-8 9 0,28-25 0,-41 39 0,1-1 0,0 1 0,-1-1 0,1 1 0,0-1 0,-1 1 0,1-1 0,0 1 0,-1-1 0,1 1 0,0 0 0,0 0 0,0-1 0,-1 1 0,1 0 0,0 0 0,0 0 0,0 0 0,0 0 0,-1 0 0,1 0 0,0 0 0,0 0 0,0 0 0,-1 1 0,1-1 0,0 0 0,0 1 0,0-1 0,-1 0 0,1 1 0,0-1 0,0 2 0,2 0 0,-1 1 0,1 0 0,-1 1 0,0-1 0,0 0 0,2 5 0,7 12 0,2-2 0,-11-16 0,-1 1 0,1 0 0,0 0 0,0-1 0,0 1 0,0-1 0,0 0 0,0 0 0,1 0 0,-1 0 0,1 0 0,0 0 0,-1 0 0,1-1 0,0 0 0,0 1 0,0-1 0,0 0 0,0 0 0,0-1 0,4 1 0,15-1 0,-1-1 0,0 0 0,0-2 0,41-11 0,-22 2 0,60-27 0,33-28 0,-133 67 0,0 1 0,0-1 0,0 0 0,0 0 0,0 0 0,0 0 0,0 0 0,0 0 0,0 0 0,0 0 0,0 0 0,0 0 0,0 0 0,1 0 0,-1 0 0,0 0 0,0 0 0,0 0 0,0 0 0,0 1 0,0-1 0,0 0 0,0 0 0,0 0 0,0 0 0,0 0 0,0 0 0,0 0 0,0 0 0,0 0 0,0 0 0,0 0 0,0 0 0,1 0 0,-1 0 0,0 0 0,0 0 0,0 0 0,0 0 0,0 0 0,-9 10 0,-15 12 0,-6 7 0,-49 56 0,71-75 0,1 0 0,0 1 0,0-1 0,1 1 0,1 1 0,-1-1 0,2 1 0,0 0 0,0 0 0,-3 20 0,7-30 0,0 0 0,0 0 0,0 0 0,0 0 0,0 0 0,0 0 0,0 0 0,1 0 0,-1 1 0,1-1 0,-1 0 0,1 0 0,0-1 0,0 1 0,0 0 0,0 0 0,0 0 0,0 0 0,1-1 0,-1 1 0,0-1 0,1 1 0,-1-1 0,1 1 0,0-1 0,3 2 0,-3-2 0,0 0 0,1 0 0,-1-1 0,0 1 0,1-1 0,-1 1 0,1-1 0,-1 0 0,1 0 0,-1 0 0,1 0 0,-1-1 0,1 1 0,-1 0 0,1-1 0,-1 0 0,0 0 0,1 0 0,-1 0 0,0 0 0,0 0 0,3-2 0,1-2 0,1 0 0,-2 0 0,1 0 0,0-1 0,-1 0 0,0 0 0,-1 0 0,6-9 0,2-7 0,11-29 0,-13 27 0,14-24 0,-11 31 0,-15 35 0,-1-1 0,-39 205 0,30-171 0,-2-2 0,-28 67 0,37-104 0,-1 0 0,0-1 0,-1 1 0,0-2 0,0 1 0,-1-1 0,0 0 0,-11 10 0,19-20 0,-1 1 0,1-1 0,-1 0 0,1 1 0,0-1 0,-1 0 0,1 1 0,-1-1 0,1 0 0,-1 1 0,1-1 0,-1 0 0,1 0 0,-1 0 0,1 0 0,-1 1 0,0-1 0,1 0 0,-1 0 0,1 0 0,-1 0 0,1 0 0,-1 0 0,0-1 0,0 1 0,1 0 0,-1-1 0,1 1 0,0-1 0,-1 1 0,1-1 0,0 1 0,0-1 0,-1 1 0,1-1 0,0 1 0,0-1 0,0 1 0,0-1 0,0 1 0,-1-1 0,1 1 0,0-1 0,1 0 0,-1-3 0,0 1 0,0-1 0,1 1 0,-1-1 0,1 1 0,0 0 0,2-4 0,9-16 0,2 0 0,1 0 0,21-23 0,59-59 0,-42 50 0,29-38 0,-3-2 0,-5-4 0,71-125 0,-122 178 0,-3 0 0,-1-2 0,-3 0 0,17-77 0,-31 99 0,-6 18 0,4 8 0,-1 0 0,1 1 0,-1-1 0,0 0 0,1 0 0,-1 0 0,1 0 0,-1 1 0,1-1 0,-1 0 0,1 0 0,-1 1 0,1-1 0,-1 0 0,1 1 0,0-1 0,-1 0 0,1 1 0,0-1 0,-1 1 0,1 0 0,-13 16 0,1 1 0,0 0 0,2 1 0,0 0 0,2 0 0,0 1 0,1 0 0,-5 23 0,7-23 0,1 0 0,1 0 0,1 1 0,1-1 0,0 0 0,3 22 0,0-27 0,0 0 0,1-1 0,0 1 0,1-1 0,1 0 0,0 0 0,1 0 0,14 24 0,-17-34 0,-1-1 0,1 1 0,0-1 0,0 0 0,0 0 0,0 0 0,0 0 0,1-1 0,-1 1 0,1-1 0,0 0 0,0 0 0,-1 0 0,1-1 0,1 1 0,-1-1 0,0 0 0,0 0 0,0-1 0,1 1 0,-1-1 0,0 0 0,0 0 0,1 0 0,4-1 0,-3 0 0,0-1 0,0 1 0,0-1 0,0 0 0,0-1 0,-1 1 0,1-1 0,-1 0 0,1-1 0,-1 1 0,0-1 0,0 0 0,-1 0 0,1-1 0,-1 1 0,6-9 0,-4 5 0,14-23 0,-19 30 0,0-1 0,-1 1 0,1 0 0,-1 0 0,1 0 0,-1 0 0,1-1 0,-1 1 0,0 0 0,0 0 0,1-1 0,-1 1 0,0 0 0,0-1 0,-1 1 0,1 0 0,0 0 0,0-1 0,0 1 0,-1 0 0,1 0 0,-2-3 0,2 4 0,-1-1 0,1 1 0,-1 0 0,1-1 0,-1 1 0,1 0 0,-1 0 0,1-1 0,-1 1 0,0 0 0,1 0 0,-1 0 0,1 0 0,-1 0 0,0 0 0,1 0 0,-1 0 0,1 0 0,-1 0 0,0 0 0,1 0 0,-1 0 0,1 1 0,-1-1 0,1 0 0,-1 0 0,1 1 0,-1-1 0,1 0 0,-1 1 0,0 0 0,-17 12 0,18-13 0,-6 5 0,0 1 0,0-1 0,1 1 0,0 0 0,0 1 0,1-1 0,0 1 0,0 0 0,0 0 0,1 0 0,0 0 0,1 1 0,-4 12 0,6-15 0,-1 0 0,1 1 0,0-1 0,0 0 0,0 1 0,1-1 0,-1 0 0,1 0 0,1 0 0,-1 0 0,1 0 0,0 0 0,0 0 0,0 0 0,1 0 0,-1-1 0,1 0 0,0 1 0,1-1 0,-1 0 0,6 5 0,-4-5 123,1 1 0,-1-1 0,1-1 0,-1 1 0,1-1 0,0 0 0,12 5 0,-14-7-475,0 0 1,0 0 0,0 0-1,0-1 1,0 1 0,0-1 0,0 0-1,0 0 1,0 0 0,0-1-1,0 1 1,0-1 0,6-2-1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0:5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0 942 12456,'0'0'7983,"12"3"-7391,34 9-40,-42-12-466,-1 1-1,1-1 1,-1 0-1,1 0 1,-1 0-1,1-1 1,0 1-1,-1-1 1,0 0-1,1 0 1,-1 0-1,1 0 0,-1-1 1,0 1-1,0-1 1,4-2-1,-4 1 8,9-4 149,-2-1 0,1 0 1,-1-1-1,0 0 1,-1-1-1,15-20 1,-5 3 387,25-48 0,25-75 940,-39 83-603,-18 42 314,27-42-1,-39 67-1262,1 0-1,-1-1 0,0 1 1,0 0-1,0-1 0,1 1 0,-1 0 1,0 0-1,0-1 0,1 1 1,-1 0-1,0 0 0,1 0 1,-1-1-1,0 1 0,1 0 0,-1 0 1,0 0-1,1 0 0,-1 0 1,0 0-1,1 0 0,-1-1 1,0 1-1,1 0 0,-1 0 0,0 0 1,1 0-1,-1 1 0,0-1 1,1 0-1,-1 0 0,0 0 1,1 0-1,-1 0 0,0 0 0,1 0 1,-1 1-1,0-1 0,1 0 1,-1 0-1,0 1 0,0-1 1,1 0-1,-1 0 0,0 1 0,0-1 1,1 0-1,-1 0 0,0 1 1,0-1-1,0 0 0,0 1 1,1-1-1,-1 0 0,0 1 0,11 26 272,-9-22-252,9 28 19,-1 1-1,8 56 1,-16-70-43,0-1 1,0 1 0,-2 0 0,-1 0-1,0 0 1,-6 24 0,4-33-14,-1 0 0,0 0 0,-1-1 0,-7 14 0,-7 11 0,19-34 0,0 0 0,-1 0 0,1 0 0,0 0 0,-1-1 0,1 1 0,-1 0 0,0 0 0,1-1 0,-1 1 0,1-1 0,-1 1 0,0 0 0,0-1 0,1 1 0,-1-1 0,0 1 0,0-1 0,0 0 0,0 1 0,1-1 0,-1 0 0,0 0 0,0 1 0,0-1 0,-1 0 0,0 0 0,0-1 0,0 1 0,0 0 0,0-1 0,0 0 0,0 1 0,0-1 0,0 0 0,0 0 0,0 0 0,-1-2 0,-2 0 0,0-1 0,0 0 0,1 0 0,0 0 0,0-1 0,0 1 0,-5-9 0,-1-3 0,7 11 0,0 0 0,0 0 0,0 0 0,1-1 0,-1 1 0,1-1 0,-2-11 0,6 17 0,0 0 0,0 0 0,0 0 0,0 1 0,0-1 0,0 0 0,0 1 0,-1 0 0,1-1 0,0 1 0,0 0 0,0 0 0,1 1 0,0 0 0,17 4 0,-1 0 0,1-1 0,-1-1 0,1-1 0,0-1 0,0 0 0,1-2 0,-1 0 0,32-5 0,-39 3 0,0-1 0,1 0 0,-1-1 0,-1 0 0,1-1 0,19-11 0,69-48 0,-50 30 0,-40 25 0,0 0 0,0-1 0,12-13 0,-16 15 0,0 1 0,0 0 0,1 0 0,0 0 0,0 1 0,0 0 0,1 1 0,14-7 0,-18 11 0,0 0 0,1 0 0,-1 0 0,1 0 0,-1 1 0,1 0 0,-1 0 0,1 1 0,-1 0 0,1 0 0,-1 0 0,1 0 0,-1 1 0,9 3 0,-9-3 0,12-1 0,-27-19 0,8 16 0,0 1 0,0-1 0,0 1 0,0 0 0,0-1 0,0 1 0,-1 0 0,1 0 0,-1 1 0,1-1 0,0 0 0,-1 1 0,1-1 0,-1 1 0,1 0 0,-1 0 0,0 0 0,-2 1 0,0-1 0,0 1 0,1 0 0,-1 0 0,0 1 0,1-1 0,-1 1 0,1 0 0,-8 5 0,4-1 0,0 0 0,0 1 0,1 0 0,-1 0 0,2 1 0,-1 0 0,1 0 0,0 1 0,1-1 0,-7 17 0,9-19 0,0 1 0,1-1 0,0 1 0,0-1 0,1 1 0,-1 0 0,2 0 0,-1 0 0,1 0 0,0-1 0,0 1 0,1 0 0,0 0 0,0 0 0,1 0 0,4 12 0,-4-15 0,0 1 0,0 0 0,1-1 0,0 1 0,0-1 0,0 0 0,1 0 0,-1 0 0,1-1 0,0 1 0,0-1 0,0 0 0,0 0 0,9 5 0,-6-5 0,0-1 0,0 0 0,0 0 0,0 0 0,0-1 0,0 0 0,0-1 0,1 0 0,11 0 0,8-4 0,0-1 0,-1-2 0,1 0 0,36-16 0,-52 19 0,230-102 0,-120 31 0,-20 12 0,-55 31 0,-15 9 0,-69 42 0,3 9 0,0 1 0,3 2 0,-55 64 0,83-89 0,0 0 0,0 0 0,1 0 0,0 0 0,0 0 0,1 1 0,-1 0 0,1-1 0,1 1 0,-2 8 0,3-13 0,0-1 0,-1 1 0,1 0 0,0-1 0,0 1 0,0 0 0,0 0 0,1-1 0,-1 1 0,0 0 0,1-1 0,-1 1 0,1 0 0,0-1 0,-1 1 0,1-1 0,0 1 0,0-1 0,0 1 0,0-1 0,0 0 0,0 1 0,1-1 0,-1 0 0,0 0 0,1 0 0,-1 0 0,1 0 0,-1 0 0,1-1 0,-1 1 0,1 0 0,-1-1 0,1 1 0,0-1 0,-1 1 0,1-1 0,0 0 0,0 0 0,-1 0 0,1 0 0,0 0 0,0 0 0,2-1 0,1 1 0,1-1 0,-1 0 0,1-1 0,-1 1 0,0-1 0,1 0 0,-1-1 0,0 1 0,0-1 0,-1 0 0,1 0 0,0-1 0,-1 1 0,0-1 0,0 0 0,0 0 0,4-6 0,6-9 0,-1 0 0,19-39 0,-20 36 0,-3 4 0,24-47 0,-33 65 0,0 0 0,0 0 0,0 0 0,0 0 0,0 0 0,0 0 0,0 1 0,-1-1 0,1 0 0,0 0 0,0 0 0,0 0 0,0 0 0,0 0 0,0 0 0,0 0 0,0 0 0,-1 0 0,1 0 0,0 0 0,0 0 0,0 0 0,0 0 0,0 0 0,0 0 0,0 0 0,0-1 0,0 1 0,-1 0 0,1 0 0,0 0 0,0 0 0,0 0 0,0 0 0,0 0 0,0 0 0,0 0 0,0 0 0,0 0 0,0 0 0,0 0 0,0-1 0,0 1 0,0 0 0,0 0 0,-1 0 0,1 0 0,0 0 0,0 0 0,0 0 0,0 0 0,0 0 0,0-1 0,0 1 0,-8 11 0,6-3 0,0 0 0,0 0 0,0 1 0,1-1 0,0 1 0,1-1 0,0 1 0,0 0 0,4 14 0,-3-17 0,1-1 0,0 1 0,0-1 0,0 0 0,1 0 0,-1 0 0,1 0 0,1 0 0,-1-1 0,1 1 0,-1-1 0,1 0 0,1 0 0,-1-1 0,9 7 0,-8-7 0,-1 0 0,0-1 0,1 0 0,-1 0 0,1 0 0,0-1 0,-1 1 0,1-1 0,0 0 0,0 0 0,0-1 0,0 1 0,0-1 0,0-1 0,0 1 0,0 0 0,0-1 0,8-2 0,-9 0 0,0 1 0,0-1 0,0 0 0,0 0 0,-1 0 0,1-1 0,-1 1 0,0-1 0,0 1 0,3-6 0,7-7 0,23-26 0,-3-1 0,-1-1 0,-2-1 0,-3-2 0,-1-1 0,-3-1 0,-1-2 0,22-81 0,-30 88 0,-8 26 0,0 0 0,4-31 0,-10 49 0,0 0 0,0 0 0,0 0 0,0 0 0,-1 1 0,1-1 0,0 0 0,0 0 0,0 0 0,0 0 0,0 0 0,-1 0 0,1 0 0,0 0 0,0 0 0,0 0 0,0 0 0,0 0 0,-1 0 0,1 0 0,0 0 0,0-1 0,0 1 0,0 0 0,0 0 0,-1 0 0,1 0 0,0 0 0,0 0 0,0 0 0,0 0 0,0 0 0,0-1 0,-1 1 0,1 0 0,0 0 0,0 0 0,0 0 0,0 0 0,0 0 0,0-1 0,0 1 0,0 0 0,0 0 0,0 0 0,0 0 0,0-1 0,0 1 0,0 0 0,0 0 0,0 0 0,0 0 0,0 0 0,0-1 0,0 1 0,-10 14 0,-6 19 0,2 1 0,1 1 0,-14 63 0,20-69 0,1 1 0,2-1 0,1 0 0,2 1 0,1 0 0,1 0 0,1-1 0,9 45 0,-9-68 0,-1 0 0,1 0 0,0 0 0,1 0 0,-1-1 0,1 1 0,0-1 0,0 0 0,6 7 0,-8-11 0,1 1 0,0 0 0,-1-1 0,1 1 0,0-1 0,0 1 0,0-1 0,0 0 0,1 0 0,-1 0 0,0 0 0,0 0 0,1-1 0,-1 1 0,0-1 0,1 1 0,-1-1 0,0 0 0,1 0 0,-1 0 0,0 0 0,1-1 0,-1 1 0,1 0 0,-1-1 0,3-1 0,7-3 0,0 0 0,-1-1 0,0 0 0,0-1 0,0-1 0,-1 0 0,0 0 0,0-1 0,-1 0 0,0 0 0,-1-1 0,13-19 0,2-7 0,-1-2 0,25-59 0,-24 36 0,-3 0 0,-3-1 0,19-126 0,-35 183 0,0 1 0,0 0 0,-1 0 0,1 0 0,-1 0 0,0 0 0,0 0 0,0 0 0,-1 0 0,1 0 0,-3-5 0,3 8 0,0 1 0,0 0 0,0 0 0,0 0 0,0 0 0,0 0 0,0-1 0,0 1 0,0 0 0,-1 0 0,1 0 0,0 0 0,0 0 0,0 0 0,0 0 0,0-1 0,-1 1 0,1 0 0,0 0 0,0 0 0,0 0 0,0 0 0,0 0 0,-1 0 0,1 0 0,0 0 0,0 0 0,0 0 0,0 0 0,-1 0 0,1 0 0,0 0 0,0 0 0,0 0 0,0 0 0,-1 0 0,1 0 0,0 1 0,0-1 0,0 0 0,0 0 0,-9 8 0,-5 14 0,12-20 0,-15 28 0,1 2 0,1 0 0,2 0 0,1 1 0,2 1 0,1 0 0,1 1 0,2-1 0,2 1 0,1 0 0,2 0 0,1 1 0,2-1 0,1 0 0,2 0 0,9 34 0,-13-64 0,0 0 0,1 0 0,0 0 0,0 0 0,0 0 0,1-1 0,-1 1 0,1-1 0,0 1 0,6 5 0,-7-8 0,0 0 0,0-1 0,0 1 0,0-1 0,0 0 0,0 0 0,0 0 0,0 0 0,0 0 0,1 0 0,-1 0 0,0 0 0,1-1 0,2 1 0,2-1 0,-1 0 0,1 0 0,-1-1 0,12-2 0,-4-1 0,1 0 0,-1-1 0,0-1 0,0 0 0,0-1 0,-1-1 0,0 0 0,-1 0 0,0-1 0,0-1 0,-1 0 0,0-1 0,-1 0 0,0 0 0,0-1 0,-1 0 0,-1-1 0,0 0 0,-1-1 0,-1 1 0,9-25 0,-15 36 0,1 1 0,0-1 0,-1 0 0,1 0 0,-1 0 0,0 0 0,0 1 0,0-1 0,0 0 0,0 0 0,0 0 0,0 0 0,0 0 0,-1 0 0,1 0 0,-1 1 0,1-1 0,-1 0 0,0 0 0,0 1 0,0-1 0,0 0 0,0 1 0,0-1 0,0 1 0,-1 0 0,1-1 0,0 1 0,-1 0 0,1-1 0,-3 0 0,2 1 0,1 1 0,-1-1 0,0 1 0,0-1 0,0 1 0,0 0 0,1 0 0,-1 0 0,0 0 0,0 0 0,0 0 0,0 0 0,1 0 0,-1 1 0,0-1 0,0 1 0,0 0 0,1-1 0,-1 1 0,0 0 0,1 0 0,-1 0 0,1 0 0,-1 0 0,1 0 0,-1 1 0,1-1 0,0 0 0,0 1 0,0-1 0,-2 3 0,-1 4 0,-1 1 0,2-1 0,-1 1 0,1 0 0,0 0 0,1 0 0,0 0 0,1 0 0,0 1 0,0-1 0,1 0 0,0 1 0,1-1 0,0 0 0,0 1 0,1-1 0,0 0 0,1 0 0,0 0 0,4 9 0,-5-15 0,-1 0 0,1 0 0,0-1 0,0 1 0,0 0 0,1-1 0,-1 1 0,1-1 0,-1 0 0,1 0 0,0 0 0,-1 0 0,1 0 0,0-1 0,1 1 0,3 1 0,-1-2 0,-1 0 0,0 0 0,0 0 0,1-1 0,-1 0 0,0 0 0,1 0 0,-1-1 0,9-1 0,1-3 0,0 1 0,0-2 0,-1 0 0,1-1 0,-2 0 0,16-11 0,-2 0 0,-3 3 0,0-1 0,38-35 0,-62 50 0,0 1 0,0 0 0,0 0 0,0-1 0,0 1 0,0 0 0,0 0 0,0 0 0,1-1 0,-1 1 0,0 0 0,0 0 0,0 0 0,0 0 0,0-1 0,1 1 0,-1 0 0,0 0 0,0 0 0,0 0 0,1 0 0,-1-1 0,0 1 0,0 0 0,0 0 0,1 0 0,-1 0 0,0 0 0,0 0 0,1 0 0,-1 0 0,0 0 0,0 0 0,1 0 0,-1 0 0,0 0 0,0 0 0,0 0 0,1 0 0,-1 0 0,0 0 0,0 1 0,1-1 0,-1 0 0,0 0 0,0 0 0,0 0 0,0 0 0,1 0 0,-1 1 0,0-1 0,0 0 0,0 0 0,0 0 0,1 0 0,-1 1 0,0-1 0,0 0 0,0 0 0,0 1 0,0-1 0,1 14 0,-1-12 0,0 10 0,1 0 0,1 1 0,0-1 0,1 0 0,1 0 0,-1 0 0,2-1 0,0 1 0,0-1 0,9 13 0,-13-23 0,0 1 0,0-1 0,1 0 0,-1 0 0,1 0 0,-1 0 0,1 0 0,-1 0 0,1 0 0,0 0 0,-1 0 0,1-1 0,0 1 0,0-1 0,-1 1 0,1-1 0,0 0 0,0 1 0,0-1 0,0 0 0,-1 0 0,1-1 0,0 1 0,0 0 0,0-1 0,-1 1 0,1-1 0,0 1 0,0-1 0,2-1 0,5-3 0,1 0 0,-1 0 0,16-13 0,-23 17 0,14-13 0,-1-1 0,22-25 0,18-17 0,-54 55 0,1 1 0,0-1 0,0 1 0,1 0 0,-1-1 0,0 1 0,0 0 0,1 0 0,-1 1 0,4-2 0,-6 42 0,-1-21 0,0 0 0,2-1 0,0 1 0,1 0 0,8 33 0,-9-51 0,-1 0 0,0 0 0,1 1 0,-1-1 0,1 0 0,0-1 0,-1 1 0,1 0 0,0 0 0,0 0 0,-1 0 0,1 0 0,0-1 0,0 1 0,0 0 0,0-1 0,0 1 0,0-1 0,0 1 0,0-1 0,0 1 0,0-1 0,0 0 0,1 1 0,-1-1 0,0 0 0,0 0 0,0 0 0,0 0 0,0 0 0,1 0 0,-1 0 0,0-1 0,1 1 0,5-2 0,0 0 0,-1 0 0,1 0 0,8-6 0,-11 6 0,16-9 0,-1-1 0,0-2 0,-1 0 0,26-24 0,12-11 0,-40 36 0,-13 9 0,1 1 0,-1-1 0,1 1 0,0 0 0,0 0 0,1 1 0,-1-1 0,7-1 0,-11 6 0,0 1 0,0-1 0,0 1 0,0-1 0,0 1 0,0-1 0,0 1 0,-1-1 0,0 0 0,-1 5 0,0 2 0,-4 14 0,4-18 0,1 1 0,-1 0 0,1 0 0,0-1 0,1 1 0,-1 6 0,1-11 0,1 0 0,-1-1 0,0 1 0,1 0 0,-1-1 0,1 1 0,-1-1 0,0 1 0,1-1 0,-1 1 0,1-1 0,0 1 0,-1-1 0,1 0 0,-1 1 0,1-1 0,0 0 0,-1 1 0,1-1 0,0 0 0,-1 0 0,1 0 0,0 0 0,-1 1 0,1-1 0,0 0 0,-1 0 0,1 0 0,0 0 0,-1 0 0,1-1 0,0 1 0,-1 0 0,1 0 0,0 0 0,0-1 0,28-8 0,0-6 0,-10 4 0,-1 2 0,1 1 0,32-10 0,-49 17 0,-1 1 0,1-1 0,-1 1 0,1 0 0,-1-1 0,1 1 0,-1 0 0,1 0 0,0 0 0,-1 0 0,1 0 0,-1 0 0,1 1 0,-1-1 0,1 0 0,-1 1 0,1-1 0,-1 1 0,1 0 0,-1-1 0,1 1 0,-1 0 0,0 0 0,0 0 0,1 0 0,-1 0 0,0 0 0,0 0 0,0 0 0,0 1 0,0-1 0,0 0 0,0 1 0,-1-1 0,1 0 0,0 1 0,-1-1 0,1 1 0,-1-1 0,1 2 0,7 23 0,7 16 0,-13-40 0,-1 1 0,0-1 0,1 0 0,-1 0 0,1 0 0,0 0 0,-1-1 0,1 1 0,0 0 0,0-1 0,0 1 0,1-1 0,-1 0 0,0 0 0,4 2 0,6 0 0,1 0 0,0-1 0,0-1 0,-1 0 0,1 0 0,0-1 0,18-3 0,-7 0 0,-1-1 0,1-1 0,23-9 0,-35 10 0,-1 0 0,0-1 0,0 0 0,0-1 0,-1 0 0,0-1 0,0 0 0,-1 0 0,14-14 0,-22 20 0,-1 1 0,1-1 0,-1 1 0,1-1 0,-1 1 0,1-1 0,-1 1 0,0-1 0,1 1 0,-1-1 0,1 0 0,-1 1 0,0-1 0,0 1 0,1-1 0,-1 0 0,0 1 0,0-1 0,0 0 0,0 1 0,0-1 0,0 0 0,0 0 0,0 0 0,-1 1 0,1 0 0,-1-1 0,1 1 0,-1 0 0,1 0 0,-1 0 0,0 0 0,1-1 0,-1 1 0,1 0 0,-1 0 0,1 0 0,-1 0 0,0 0 0,1 0 0,-1 0 0,1 1 0,-1-1 0,0 0 0,-34 11 0,18-3 0,1 0 0,-28 18 0,37-20 0,1-1 0,-1 1 0,1-1 0,0 2 0,0-1 0,1 1 0,-1 0 0,-4 9 0,9-14 0,0 0 0,0 0 0,1 0 0,-1-1 0,0 1 0,1 1 0,0-1 0,-1 0 0,1 0 0,0 0 0,0 0 0,0 0 0,0 0 0,0 0 0,1 0 0,-1 0 0,1 0 0,-1 0 0,3 4 0,0 1 0,1 0 0,1 0 0,9 12 0,-10-14 0,0-1 0,0 1 0,-1 0 0,0 0 0,0 0 0,0 1 0,3 10 0,-4-5 0,-1-1 0,0 1 0,-1 0 0,-1 0 0,1 0 0,-2 0 0,1-1 0,-2 1 0,1-1 0,-6 15 0,-4 3 0,0-1 0,-23 39 0,25-49 0,-1 0 0,-1-1 0,-26 29 0,34-41 0,-1 0 0,1 0 0,-1 0 0,1 0 0,-1-1 0,0 0 0,0 0 0,-1 0 0,1 0 0,0-1 0,-1 0 0,0 0 0,1-1 0,-1 1 0,0-1 0,0-1 0,-9 1 0,14-1 0,-1 0 0,1 0 0,-1 0 0,1 0 0,0-1 0,-1 1 0,1-1 0,-1 1 0,1-1 0,0 1 0,-1-1 0,1 0 0,0 0 0,0 0 0,-1 1 0,1-1 0,0 0 0,0 0 0,0-1 0,0 1 0,0 0 0,1 0 0,-1 0 0,-1-2 0,1 0 0,1 0 0,-1 0 0,0 0 0,1 0 0,0 0 0,-1 0 0,1 0 0,0 0 0,1 0 0,-1 0 0,1-3 0,1-4 0,1 0 0,0 0 0,1 1 0,0 0 0,0 0 0,7-10 0,8-7 0,36-37 0,-32 37 0,23-31 0,-32 30 850,-8 12-5635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8:32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1152 4616,'0'0'5648,"5"-10"-5416,38-85 441,32-72 766,-56 126-1098,1 1 0,1 1 0,3 1 0,1 0 0,35-38 0,-50 64-87,0 1 0,1 1 0,0 0 0,1 0 0,0 1 0,25-13-1,-37 22-235,1-1 0,-1 1-1,1 0 1,-1 0-1,1-1 1,0 1-1,-1 0 1,1 0-1,-1 0 1,1 0-1,-1 0 1,1 0-1,0 0 1,-1 0-1,1 0 1,-1 0-1,1 0 1,0 0-1,-1 0 1,1 1-1,-1-1 1,1 0-1,-1 0 1,1 1-1,-1-1 1,1 0-1,-1 1 1,2 0-1,7 18 211,-3 23-65,-6 12-20,-8 58 0,-1 33 363,22-165-346,163-217 412,-168 224-522,8-10 42,-16 23-86,1-1 0,0 0 0,-1 1 0,1-1 0,0 1 0,0-1 0,0 1-1,-1-1 1,1 1 0,0-1 0,0 1 0,0 0 0,0-1 0,0 1 0,0 0 0,0 0 0,0 0 0,0 0-1,0 0 1,0 0 0,0 0 0,0 0 0,1 0 0,-1 1-2,0 0-1,-1 1 1,1-1-1,0 0 1,0 1 0,-1-1-1,1 0 1,-1 1-1,1-1 1,-1 1-1,1-1 1,-1 1 0,0-1-1,0 1 1,0-1-1,0 1 1,0 2 0,0-2-1,1 43 26,-3 0-1,-8 61 0,8-98-12,-1 9 91,5-15-42,5-8-10,10-19 82,23-42 0,-26 41-33,31-42 1,-39 59-58,-5 7-35,1 0-1,-1 0 0,0 0 0,1 0 0,-1 0 1,1 0-1,0 0 0,-1 0 0,1 1 0,0-1 0,0 1 1,0 0-1,0-1 0,1 1 0,1-1 0,-3 2-8,-1 0 0,0 0-1,1 1 1,-1-1 0,1 0-1,-1 0 1,0 1 0,1-1-1,-1 0 1,0 1 0,1-1-1,-1 0 1,0 1-1,0-1 1,1 0 0,-1 1-1,0-1 1,0 1 0,1-1-1,-1 0 1,0 1 0,0-1-1,0 1 1,0-1 0,0 1-1,0-1 1,0 0-1,0 1 1,0-1 0,0 1-1,0 0 1,0 20 8,-1-15-1,-7 77 14,4-60 1,2-1 0,0 1 0,1 0 0,2-1 0,2 25 0,-2-45-18,-1 0-1,1 1 1,-1-1-1,1 0 1,0 0-1,0 1 0,0-1 1,0 0-1,0 0 1,0 0-1,1 0 1,-1 0-1,0 0 0,1-1 1,0 1-1,-1 0 1,1-1-1,0 0 0,3 3 1,-1-3 2,-1 1 0,1-1 0,-1 0 0,1 0 0,-1-1 0,1 1 0,-1-1 0,1 1 0,-1-1 0,1 0 0,6-1 0,1-1 12,0-1 0,0 0 0,-1 0 1,1-1-1,-1 0 0,0-1 1,13-8-1,92-63 259,-107 71-244,0-2 0,-1 1 0,1-1 0,10-13-1,12-10 135,-24 26-129,-6 4-34,1 0 0,-1 0 0,1-1 0,0 1-1,-1 0 1,1 0 0,-1-1 0,1 1 0,-1 0 0,1-1 0,-1 1 0,1 0 0,-1-1 0,0 1 0,1-1 0,-1 1 0,1-1-1,-1 1 1,0-1 0,0 1 0,1-1 0,-1 1 0,0-1 0,0 1 0,1-1 0,-1 1 0,0-1 0,0 0 0,-18 32 158,16-26-174,0-1 0,1 1 1,0 0-1,-1 0 0,2 0 0,-1 0 0,0 1 0,1-1 1,0 0-1,0 0 0,1 0 0,-1 0 0,1 0 1,0 0-1,1 0 0,-1 0 0,1 0 0,0 0 0,0-1 1,0 1-1,1-1 0,0 1 0,0-1 0,0 0 1,0 0-1,0 0 0,1-1 0,0 1 0,0-1 1,5 4-1,-8-6 9,0-1 0,0 1 1,1-1-1,-1 1 0,0-1 0,0 1 1,1-1-1,-1 0 0,0 0 1,0 0-1,1 0 0,-1 1 0,0-2 1,1 1-1,-1 0 0,0 0 1,1 0-1,-1-1 0,0 1 0,0 0 1,1-1-1,-1 1 0,0-1 1,0 0-1,0 1 0,0-1 0,0 0 1,0 0-1,0 0 0,0 0 1,0 1-1,0-1 0,0-1 0,0 1 1,-1 0-1,1 0 0,0-1 0,2-2 12,-1 0 0,1 0 0,-1 0 0,-1-1 0,1 1 0,0 0 0,-1-1 0,0 1 0,1-6 0,-2-2 29,0 0-1,-1 0 1,0 0-1,-5-20 0,5 26-21,-1 1 0,0-1-1,0 1 1,0 0-1,0-1 1,-1 1 0,0 0-1,0 0 1,0 1-1,-1-1 1,-7-7 0,9 11-12,1 0-1,0 0 1,-1 0 0,1 0 0,0 1 0,-1-1 0,1 0 0,-1 1-1,1-1 1,-1 1 0,1 0 0,-1-1 0,0 1 0,-1 0 0,3 0-7,0 0 1,-1 0 0,1 0-1,0 0 1,0 0 0,0 0 0,0 0-1,0 0 1,-1 0 0,1 0-1,0 0 1,0 0 0,0 0-1,0 0 1,0 0 0,0 0 0,-1 1-1,1-1 1,0 0 0,0 0-1,0 0 1,0 0 0,0 0-1,0 0 1,0 0 0,0 1 0,0-1-1,-1 0 1,1 0 0,0 0-1,0 0 1,0 0 0,0 0-1,0 1 1,0-1 0,0 0-1,0 0 1,0 0 0,0 0 0,0 0-1,0 1 1,0-1 0,10 11 3,-7-8-6,1-1 1,0 1-1,0-1 1,0 0-1,0 0 1,1-1-1,-1 1 1,0-1-1,1 0 0,-1 0 1,1 0-1,0-1 1,-1 0-1,1 0 1,-1 0-1,1 0 0,-1-1 1,1 1-1,-1-1 1,1 0-1,-1-1 1,1 1-1,-1-1 1,7-3-1,5-3 9,0-1 1,0-1-1,-1-1 0,26-22 0,-3-2 16,-1-2-1,-2-1 1,-2-1 0,-2-2-1,-1-2 1,-2 0-1,-2-2 1,-2-1-1,-2-1 1,-3-1-1,25-85 1,-43 126-20,1 1 1,-1-1-1,0 0 1,0 1-1,-1-1 1,0-9-1,0 15-2,0 1-1,0 0 1,0 0 0,0-1-1,0 1 1,0 0 0,-1 0-1,1-1 1,0 1 0,0 0-1,0 0 1,0-1 0,0 1-1,0 0 1,0 0-1,-1 0 1,1-1 0,0 1-1,0 0 1,0 0 0,-1 0-1,1 0 1,0-1 0,0 1-1,0 0 1,-1 0 0,1 0-1,0 0 1,0 0 0,-1 0-1,1 0 1,0 0 0,0 0-1,-1 0 1,1-1 0,0 1-1,-1 1 1,-10 4 23,-8 14-16,6 2-25,0 0 0,1 1 0,1 0-1,-14 45 1,9-15-57,-10 63 1,21-74 19,1-1 1,2 1-1,2 0 0,1 0 0,3-1 1,11 55-1,-13-84 49,0-1-1,1 0 1,1 0-1,-1 0 1,2 0-1,-1 0 1,2-1-1,-1 0 1,12 15-1,-15-23 10,-1 0 0,1 0-1,0 0 1,-1 0 0,1 0-1,0-1 1,0 1 0,-1-1-1,1 1 1,0-1 0,0 0 0,0 0-1,-1 0 1,1 0 0,0 0-1,0 0 1,0 0 0,0 0-1,-1-1 1,1 1 0,0-1-1,0 1 1,-1-1 0,1 0-1,0 0 1,-1 0 0,3-1 0,7-5 35,1 0 1,15-14 0,-19 15-12,64-56 204,-49 39-90,2 2 0,44-29 1,-68 49-136,0 0 1,0 1 0,0-1-1,1 0 1,-1 1-1,0-1 1,0 1 0,1-1-1,-1 1 1,0 0 0,1-1-1,-1 1 1,0 0-1,1 0 1,-1 0 0,0 0-1,3 1 1,-4-1-5,1 0 0,0 1-1,0-1 1,-1 1 0,1-1 0,0 1-1,-1-1 1,1 1 0,0 0 0,-1-1 0,1 1-1,-1 0 1,1 0 0,-1-1 0,1 1-1,-1 0 1,0 0 0,1-1 0,-1 1-1,0 1 1,2 7-4,-1-1 1,-1 0-1,0 0 0,-1 16 0,0-3-4,1-14 2,6 68-63,-5-68 58,0-1 0,0 1-1,1-1 1,0 0 0,0 0 0,0 1 0,1-1 0,0-1 0,4 8 0,-5-12 6,-1 1 1,1-1 0,0 0 0,-1 1 0,1-1 0,0 0 0,0 0-1,-1 0 1,1 0 0,0 0 0,0-1 0,0 1 0,0-1-1,0 1 1,0-1 0,0 0 0,1 1 0,-1-1 0,0 0 0,0-1-1,0 1 1,0 0 0,0 0 0,0-1 0,0 1 0,0-1-1,0 0 1,0 0 0,0 0 0,3-1 0,3-3 5,0 0 1,1 0-1,-2 0 0,1-1 1,8-8-1,115-122 224,-104 105 55,-30 35-280,1 0-1,0 0 1,0 1-1,0-1 1,1 0-1,0 1 1,0-1-1,0 0 1,0 1-1,1-1 1,-1 1 0,1 0-1,0-1 1,1 1-1,-1-1 1,1 1-1,0-1 1,0 1-1,0-1 1,1 0-1,-1 1 1,1-1 0,0 0-1,0 0 1,1 0-1,-1-1 1,1 1-1,0 0 1,0-1-1,0 0 1,0 1 0,1-1-1,5 4 1,-4-5 2,0 1-1,1 0 1,-1-1 0,1 0 0,-1 0 0,1-1 0,-1 0 0,1 0 0,0 0 0,0 0 0,0-1 0,0 0 0,10-2 0,-13 2-2,1-1 1,-1 0 0,0-1 0,1 1-1,-1 0 1,0-1 0,0 0 0,0 0-1,0 0 1,0 0 0,0 0 0,-1-1-1,1 1 1,-1-1 0,1 1 0,-1-1-1,0 0 1,0 0 0,-1 0 0,1 0-1,0-1 1,-1 1 0,0 0 0,1-4-1,-1 4 0,0 0-1,-1 1 0,1-1 0,-1 0 1,1 0-1,-1 0 0,0 0 0,0 1 1,-1-1-1,1 0 0,0 0 1,-1 0-1,0 0 0,0 1 0,0-1 1,0 0-1,0 1 0,0-1 1,-1 1-1,1-1 0,-1 1 0,0 0 1,1 0-1,-1-1 0,0 1 0,0 0 1,-1 1-1,1-1 0,0 0 1,-4-1-1,-3-2 10,0 0 1,-1 0 0,1 2-1,-1-1 1,0 1-1,-20-4 1,-3 4 19,8 1-8,20 0-48,8 1-39,43-8 51,65-5 1,-31 5 52,-78 9-43,0 0 0,1-1 0,-1 1 1,1 0-1,-1 0 0,0 1 0,1-1 1,-1 0-1,0 1 0,1-1 1,-1 1-1,0 0 0,0 0 0,0 0 1,1 0-1,-1 0 0,0 0 0,0 1 1,0-1-1,-1 1 0,1-1 0,0 1 1,-1 0-1,1 0 0,-1-1 1,1 1-1,-1 0 0,0 0 0,0 1 1,2 2-1,0 5 2,1 0 0,-2 1-1,1-1 1,-1 1 0,0 13 0,-1-15 8,-1-8-6,0 0 0,0 0 0,0-1 0,0 1 1,1 0-1,-1 0 0,0 0 0,0-1 0,1 1 0,-1 0 0,0-1 0,1 1 1,-1 0-1,1-1 0,-1 1 0,1 0 0,-1-1 0,1 1 0,0-1 0,-1 1 0,1-1 1,-1 1-1,1-1 0,0 0 0,0 1 0,-1-1 0,1 0 0,0 1 0,0-1 1,-1 0-1,1 0 0,0 0 0,0 0 0,0 0 0,-1 0 0,1 0 0,0 0 1,0 0-1,-1 0 0,1 0 0,0 0 0,0 0 0,1-1 0,4-1 2,1 0-1,-1-1 0,1 0 0,5-4 0,-4 3-1,5-3 15,-1 0 1,20-17 0,3-2 27,-18 14 8,-15 10-32,0 0 1,1-1-1,0 1 1,-1 0-1,1 1 1,0-1-1,0 0 1,0 1 0,0 0-1,0-1 1,1 1-1,-1 1 1,0-1-1,0 0 1,1 1-1,5-1 1,-7 2-8,0 0 0,-1 0 0,1-1 0,-1 1 0,1 1 0,-1-1 0,1 0-1,-1 0 1,0 0 0,0 1 0,0-1 0,0 1 0,1-1 0,-2 1 0,1-1 0,0 1 0,0-1 0,0 1 0,0 2 0,10 35 204,-6-19-121,0-1-1,2 0 1,0 0-1,14 26 1,-20-44-411,4 5 633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0:5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19199,'0'0'2768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0:5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12456,'0'0'4999,"17"-2"-4331,563-34 3370,8 11-288,-525 22-3060,-37 3-2929,-21 0 1314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1:0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12056,'0'0'11721,"6"-12"-11315,-2 4-323,-2 4-44,0 0 1,0 0-1,0 0 1,0 0-1,1 1 0,-1-1 1,1 1-1,0-1 1,0 1-1,0 0 1,1 0-1,-1 0 1,1 0-1,0 1 0,-1 0 1,1 0-1,0 0 1,8-3-1,9 0 283,0 1 1,0 1-1,42-1 0,-53 4-151,0 1 0,0 0 1,0 0-1,0 1 0,0 0 0,0 1 0,-1 0 1,1 0-1,-1 1 0,13 7 0,-19-10-119,-1 1 1,0-1-1,0 1 0,-1 0 0,1-1 0,0 1 1,0 0-1,-1 0 0,1 0 0,-1 0 0,0 0 1,0 1-1,0-1 0,0 0 0,0 1 0,0-1 1,0 0-1,-1 1 0,1-1 0,-1 1 0,0-1 1,0 1-1,0-1 0,0 1 0,0-1 1,0 1-1,-1-1 0,1 1 0,-1-1 0,1 0 1,-1 1-1,0-1 0,-2 4 0,-4 7 91,1-1 0,-2 0 0,0 0 0,-15 16 0,18-21-92,-24 26 288,-42 35-1,8-8 32,62-58-367,-19 17 180,2 1 0,-20 28-1,33-40-142,0 0-1,1 0 0,0 0 1,0 0-1,1 1 0,0 0 1,1-1-1,0 1 0,0 0 1,-1 15-1,2 4-39,1 0 0,6 39 0,-4-51 0,1-1 0,0 0 0,2-1 0,-1 1 0,2-1 0,8 17 0,-13-29 0,0 1 0,1-1 0,-1 0 0,0 0 0,1 0 0,0 0 0,-1-1 0,1 1 0,0 0 0,0-1 0,0 1 0,0-1 0,0 0 0,0 1 0,0-1 0,4 1 0,-1-1 0,1 0 0,0 0 0,-1-1 0,1 1 0,10-2 0,43-4 744,12-1-1356,-28 10-3491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1:0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20207,'0'0'4176,"-54"70"-3272,48-60-368,4-4 8,-2 0-264,2-4 8,4-2-208,4-2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1:07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13264,'0'0'960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1:09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286 137 8640,'0'0'10693,"-7"11"-10307,-114 156 1390,115-159-1601,-1-1-1,1 0 0,-1 0 0,-10 8 1,15-14-120,1 0 0,-1 0 0,1 0 0,-1 0 0,0 0 1,1 0-1,-1 0 0,0 0 0,0-1 0,1 1 0,-1-1 0,0 1 1,0-1-1,0 0 0,0 1 0,0-1 0,0 0 0,0 0 0,1-1 1,-1 1-1,0 0 0,0-1 0,0 1 0,0-1 0,0 1 0,1-1 1,-1 0-1,-3-2 0,-1-2 62,1-1 1,0 1-1,0-1 0,0-1 0,1 1 1,-1-1-1,2 0 0,-1 0 1,1 0-1,0 0 0,0-1 1,1 1-1,0-1 0,1 1 1,-1-1-1,1 0 0,1 0 1,0-14-1,1 5 95,0 1 1,1-1-1,1 1 1,0 0-1,1 0 1,1 0-1,0 0 1,9-15-1,-12 27-170,-1 1 1,1-1-1,1 1 0,-1-1 1,0 1-1,1 0 0,0 0 1,0 0-1,0 0 0,0 1 0,0-1 1,0 1-1,1 0 0,-1 0 1,1 0-1,6-3 0,-5 4-9,1 0 0,-1 0 0,0 0 0,0 1 0,1 0 0,-1 0 0,0 0 0,0 1 0,1 0 0,-1-1 0,7 4 0,8 3 56,-1 1 0,0 1 0,-1 1-1,0 0 1,20 16 0,-31-21-62,27 19 259,50 25-1,-74-44-207,0 0-1,1 0 0,0-2 1,0 1-1,0-1 1,0-1-1,0 0 0,1 0 1,21-1-1,21-4 467,0-2 0,81-19 0,-74 4-544,-59 20 0,0-1 0,0 1 0,0-1 0,0 1 0,0-1 0,-1 0 0,1 1 0,0-1 0,0 0 0,-1 0 0,1-1 0,0 1 0,-1 0 0,1 0 0,1-2 0,-7-3 975,1 4-3718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1:10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0 10848,'0'0'12919,"4"13"-12367,33 178 1435,2 23-223,-31-152-966,-3-1 1,-2 68 0,-4-123-734,1 0 118,0 0-1,0-1 0,-1 1 1,0-1-1,0 1 0,-3 5 0,4-9-146,-1-1-1,0 0 0,0 1 0,0-1 1,0 0-1,0 0 0,0 0 0,0 0 1,0 0-1,0 0 0,0 0 0,0 0 1,-1 0-1,1 0 0,0 0 0,-1-1 1,1 1-1,-1-1 0,1 1 0,-1-1 1,1 0-1,-1 1 0,1-1 0,-1 0 1,1 0-1,-4 0 0,-9-1-35,0-1 0,1 0 0,-1-1 0,0 0 0,-18-8 0,-23-6 0,-50-15 0,104 32 0,0-1 0,0 1 0,0 0 0,0-1 0,0 1 0,0-1 0,0 0 0,0 1 0,0-1 0,0 0 0,0 1 0,0-1 0,1 0 0,-2-1 0,2 1 0,0 1 0,0 0 0,-1-1 0,1 1 0,0-1 0,0 1 0,0 0 0,0-1 0,0 1 0,0 0 0,0-1 0,1 1 0,-1 0 0,0-1 0,0 1 0,0-1 0,0 1 0,0 0 0,0-1 0,1 1 0,-1 0 0,0 0 0,0-1 0,1 1 0,-1 0 0,0-1 0,0 1 0,1 0 0,-1 0 0,0 0 0,1-1 0,-1 1 0,0 0 0,1 0 0,-1 0 0,0 0 0,1 0 0,-1-1 0,0 1 0,1 0 0,-1 0 0,1 0 0,-1 0 0,0 0 0,1 0 0,0 0 0,10-2-3981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1:1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8744,'0'0'15871,"12"0"-15489,17 1 162,45-5 1,-63 3-277,0-1 0,0 2 1,0-1-1,0 2 0,20 2 1,-29-3-222,1 1 0,-1 0 0,1-1 0,-1 1 0,0 0 0,0 0 0,1 1 0,-1-1 0,0 0 0,0 1 0,0-1 0,0 1 0,0 0 0,-1 0 0,1-1 0,-1 1 0,1 0 0,-1 0 0,1 1 0,-1-1 0,0 0 0,0 0 0,0 1 0,0-1 0,-1 0 0,1 1 0,-1-1 0,1 1 0,-1-1 0,0 1 0,0-1 0,0 4 0,-2 31 245,-2 0-1,-11 45 0,2-5 10,6-32-64,3 0 0,1 65 0,4-91-139,1 1 0,1-1 0,0 0 0,2 0 0,0 0 0,1-1 0,0 1 0,13 21 0,-15-32-64,1-1 0,0 1 0,0-1 0,0-1 0,1 1 0,0-1 0,1 0 0,-1 0 0,1-1 0,0 1 0,10 4 0,1-1 50,0-1 0,0-1 0,38 9 0,-47-13-84,3 1 0,0-1 0,0 0 0,1-1 0,-1 0 0,0-1 0,1-1 0,-1 1 0,21-4 0,-17 1 0,-14 2 0,0 0 0,0 0 0,0-1 0,0 1 0,-1 0 0,1-1 0,0 1 0,0-1 0,-1 0 0,1 1 0,0-1 0,-1 0 0,1 0 0,-1 0 0,1 0 0,-1 0 0,3-3 0,12-14 611,5-6-922,-11 7-4048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1:1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868 0 10040,'0'0'7785,"-13"12"-7359,-37 36 184,-51 63 0,-144 252 1386,176-248-854,-147 182 0,80-141 428,105-123-698,25-27-128,21-22-434,32-31-264,-19 18-3422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1:2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8336,'0'0'18978,"5"13"-18766,-1-2-153,-3-7-37,0 1-1,1-1 0,-1 0 0,1 0 0,0 0 0,0 0 0,0 0 0,1 0 0,0 0 1,-1-1-1,1 1 0,1-1 0,-1 0 0,0 0 0,1 0 0,4 3 0,49 29 311,-23-15-88,-1 1 0,-1 1 0,-1 2 0,43 44 0,-23-18 245,7 9 344,-57-59-799,-1 1 0,1-1 0,-1 0 0,1 1 1,-1-1-1,1 1 0,-1-1 0,1 1 0,-1-1 1,0 1-1,1-1 0,-1 1 0,0-1 0,1 1 0,-1-1 1,0 1-1,0-1 0,0 1 0,1 0 0,-1-1 1,0 1-1,0-1 0,0 1 0,0 0 0,0-1 0,0 1 1,0 0-1,0-1 0,-1 1 0,1-1 0,0 1 1,0 0-1,0-1 0,-1 1 0,1-1 0,-1 2 0,-2 0 16,-1-1 0,1 1-1,-1 0 1,0-1-1,0 0 1,-6 1-1,10-2-64,-59 16 23,1 2 0,2 3 0,0 3 1,-78 44-1,115-58 38,1 2 1,0 0-1,-30 27 0,46-37-110,0 1-1,0-1 0,0 1 0,0-1 1,0 1-1,1 0 0,-1 0 0,1 0 1,0 0-1,0 0 0,0 0 0,0 0 1,1 0-1,-1 0 0,1 5 0,2 14-4701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8:32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730 478 11760,'-133'-76'0,"-127"-65"120,53 18 16,126 64-40,57 35 8,12 8 24,2 8 0,8-2-144,4 4 8,2 0-48,-2 0 16,-2 4-16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1:2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9240,'0'0'14621,"12"-7"-14307,8-4-166,-1 2 0,2 0-1,40-13 1,10 5 332,93-9 0,-124 22 1,1 2-1,-1 2 1,77 10-1,-102-9-91,-13-1-317,-1 0 1,1 0 0,0 0-1,-1 0 1,1 0-1,0 0 1,0 1 0,-1-1-1,1 1 1,-1-1-1,1 1 1,2 1-1,1-4-1516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1:2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46 9040,'0'0'7128,"1"13"-6694,1 1-275,-1 0 0,-1 1 0,-1-1-1,0 0 1,0 0 0,-1 0 0,-7 21 0,5-23 84,-1-1 0,0 1-1,-1-1 1,-1 0 0,-14 19 0,17-25-98,0-1 0,-1 1 0,1-1 1,-1 0-1,0 0 0,0 0 0,0 0 0,-1-1 0,1 0 0,-1 0 1,1-1-1,-1 1 0,-12 2 0,15-5-73,0 1 0,0-1 1,0 0-1,0 0 0,0 0 0,0 0 0,0-1 1,0 1-1,0-1 0,0 1 0,1-1 0,-1 0 1,0-1-1,0 1 0,1 0 0,-5-4 0,3 2 4,0 0-1,0 0 0,1-1 1,0 1-1,0-1 0,0 0 1,0 0-1,1 0 0,-4-8 1,2 3 15,1 1 0,0-1 0,0 0 0,1 0-1,0 0 1,1 0 0,0-1 0,0 1 0,1 0 0,2-14 0,-1 16-39,0 1-1,1-1 0,0 1 1,1-1-1,-1 1 1,1 0-1,1 0 0,-1 0 1,1 0-1,0 1 0,5-7 1,3 0 58,0 1 0,0 0-1,22-15 1,-29 23-91,0 0 1,1 0-1,-1 1 0,0-1 0,1 1 0,0 0 1,-1 1-1,1 0 0,0-1 0,0 2 0,-1-1 1,1 1-1,0 0 0,0 0 0,11 2 0,-9-1 0,0 1 0,0 1 0,0-1 0,-1 1 0,1 0 0,-1 1 0,0 0 0,0 0 0,0 0 0,-1 1 0,7 6 0,-1 0 16,-1 0 1,0 0-1,-1 1 0,0 1 1,-1-1-1,0 2 0,-1-1 1,-1 1-1,0 0 0,-1 1 1,-1 0-1,0 0 0,0 0 1,-2 0-1,4 31 0,-5-11 59,-1 1-1,-1 0 0,-2 0 1,-2-1-1,-1 1 0,-1-1 1,-2 0-1,-2 0 0,-16 37 0,6-30 190,-1-1 0,-3-1 0,-1-1 0,-34 41 0,20-40 370,20-22-155,19-17-475,-1-1 1,1 1-1,-1-1 1,1 1-1,0-1 1,-1 1-1,1-1 1,-1 0-1,1 1 1,-1-1-1,1 0 1,-1 1-1,1-1 1,-1 0-1,0 0 1,1 0-1,-1 1 1,1-1-1,-1 0 1,0 0-1,1 0 1,-1 0-1,1 0 1,-1 0-1,0 0 1,1 0-1,-1 0 1,1 0-1,-1 0 0,0-1 1,1 1-1,-1 0 1,1 0-1,-1-1 1,1 1-1,-2-1 1,2 1-18,-1-1 1,1 0-1,-1 0 0,1 0 1,-1 0-1,1 0 1,0 0-1,-1 0 0,1 0 1,0 0-1,0 0 1,0 0-1,0 0 0,0 0 1,0 0-1,0 0 0,0 0 1,0 0-1,0 0 1,0 0-1,1 0 0,-1-1 1,17-40-1396,-13 33-1594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1:2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14672,'0'0'3019,"-8"17"-2343,-2 1-483,-44 95 696,42-82-633,1 1 0,1 0 1,2 0-1,-6 42 0,12-57-126,0-1 0,2 1 0,0-1 0,0 1 0,2-1 1,0 1-1,1-1 0,0 0 0,2 0 0,9 25 0,-11-35-48,-1-1 1,1 0-1,0 1 1,1-1-1,-1 0 1,1 0-1,0-1 1,0 1-1,0-1 0,1 0 1,0 0-1,0 0 1,0-1-1,0 0 1,0 0-1,0 0 1,1 0-1,0-1 1,-1 0-1,1 0 1,0-1-1,0 0 1,0 0-1,0 0 1,0 0-1,0-1 1,1 0-1,-1 0 1,0-1-1,0 0 1,0 0-1,0 0 1,0-1-1,-1 0 1,1 0-1,5-3 1,2-2 65,-1-1 0,0 0 1,0 0-1,-1-2 0,0 1 1,-1-1-1,0-1 0,9-12 1,-6 6 87,-1-1-1,-1 0 1,0-1 0,14-37 0,-17 35-76,-1-2 0,-1 1 0,-2-1 0,0 0 0,-1 0 0,-2 0 0,0 0 0,-4-37 0,3 54-114,-2 0 0,1 0-1,-1 0 1,0-1 0,0 2-1,0-1 1,-1 0 0,0 0 0,0 1-1,-1 0 1,1-1 0,-1 1-1,0 1 1,-1-1 0,1 0 0,-1 1-1,0 0 1,0 0 0,-9-5-1,6 5-24,0 0 0,-1 0 0,1 1 0,-1 1 0,1-1 0,-1 1 0,0 1 0,0-1 0,0 2 0,0-1 0,0 1 0,0 1 0,-12 1 0,2 0-289,-32 0 0,51-2 240,0 0 1,0 0-1,0 0 0,0 0 1,0 0-1,-1 0 0,1 0 1,0 0-1,0 0 0,0-1 1,0 1-1,0 0 1,0 0-1,-1 0 0,1 0 1,0 0-1,0 0 0,0 0 1,0 0-1,0 0 0,0 0 1,0 0-1,0-1 0,0 1 1,0 0-1,-1 0 0,1 0 1,0 0-1,0 0 0,0 0 1,0 0-1,0-1 0,0 1 1,0 0-1,0 0 0,0 0 1,0 0-1,0 0 0,0 0 1,0-1-1,0 1 0,0 0 1,0 0-1,0 0 0,0 0 1,0 0-1,0-1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1:24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32 15576,'0'0'2342,"-9"11"-1714,5-7-555,-7 9 174,1 0 0,0 0 0,1 1 0,0 1 0,-9 18 0,17-30-188,0 0 0,0-1 0,1 1 0,-1 0 0,1-1 0,-1 1 0,1 0 0,0 0 0,0-1 0,0 1 0,0 0 0,0 0 0,1-1 0,-1 1 0,1 0 0,0-1 0,-1 1 0,1 0 0,1-1 0,1 4 0,-1-4 0,0 1 1,0-1-1,0 0 0,1 0 0,-1 0 1,1 0-1,0 0 0,-1 0 0,1-1 0,0 1 1,0-1-1,0 0 0,0 0 0,0 0 0,0 0 1,0-1-1,6 1 0,5 1 104,0-2 0,-1 0 0,1 0 0,0-1 0,-1-1 0,1 0 1,-1-1-1,21-7 0,-27 7-73,-1 1 0,1-1 1,0 0-1,-1-1 0,0 0 1,0 0-1,0 0 0,-1 0 1,1-1-1,-1 0 0,0 0 1,0-1-1,-1 1 0,0-1 1,0 0-1,0 0 0,-1 0 1,4-10-1,-5 13-40,-2 1 0,1-1-1,0 0 1,0 0 0,-1 0 0,0 0 0,0 0-1,0 0 1,0 0 0,0 0 0,0 0 0,-1 0-1,1 0 1,-1 0 0,0 0 0,0 0 0,-2-4 0,1 3-2,-1 1 1,1-1-1,-1 1 1,0 0 0,0 0-1,0 0 1,0 0-1,-1 1 1,1-1 0,-1 1-1,-4-3 1,-2 0 25,-1 1 0,0 0 0,1 0 0,-2 1-1,1 1 1,0 0 0,0 0 0,-17 1 0,9 1-61,0 1 1,0 1-1,0 1 0,0 1 0,0 0 1,1 2-1,0 0 0,0 1 1,1 0-1,0 2 0,0 0 0,1 1 1,0 0-1,0 2 0,2 0 0,-1 0 1,1 1-1,1 1 0,-15 21 0,5-4-3771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1:2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10040,'0'0'13641,"10"2"-13276,20 4 112,0-3 0,47 2 0,161-11 3181,-224 10-3836,-10-1-3324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1:2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184 278 9144,'0'0'13115,"-11"-8"-12791,-35-27-6,45 34-269,-1 0 0,0 0 0,0 0 0,0 1 0,0-1 0,0 1 1,0-1-1,0 1 0,0 0 0,0-1 0,0 1 0,0 0 0,0 0 0,0 1 1,0-1-1,0 0 0,0 1 0,0-1 0,0 1 0,0 0 0,0-1 0,0 1 1,0 0-1,0 0 0,1 0 0,-1 1 0,0-1 0,1 0 0,-1 1 1,1-1-1,-3 3 0,0 0 69,-2 1-24,1 1-1,0-1 1,0 1-1,0 0 1,1 1-1,0-1 1,0 1-1,0 0 1,1 0-1,0 0 1,0 0-1,-1 8 1,2-8-28,1-1 1,0 0 0,0 1 0,1 0 0,-1-1-1,2 1 1,-1-1 0,1 1 0,-1-1 0,2 1-1,-1-1 1,1 1 0,0-1 0,5 10 0,-5-11-23,1-1 1,0 0 0,1 0 0,-1-1 0,0 1 0,1 0 0,0-1 0,0 0 0,0 0 0,0 0-1,0-1 1,1 1 0,-1-1 0,1 0 0,0-1 0,0 1 0,7 1 0,-8-2 4,1 0 1,-1 0-1,1-1 0,0 0 1,-1 1-1,1-2 1,-1 1-1,1 0 0,-1-1 1,1 0-1,-1 0 0,1 0 1,-1-1-1,0 0 1,1 0-1,-1 0 0,0 0 1,7-5-1,-6 2 27,-1 0 0,0 0 1,0 0-1,0 0 0,-1-1 0,0 0 0,0 1 0,0-1 0,-1 0 0,1 0 1,-2-1-1,1 1 0,-1 0 0,0-1 0,0 1 0,0-1 0,-1 1 0,0-1 1,-1-6-1,0 5 12,0 0 1,0 0-1,0 0 1,-1 1 0,-1-1-1,1 0 1,-1 1-1,0-1 1,-1 1 0,0 0-1,0 0 1,0 1-1,-1-1 1,0 1-1,-7-6 1,-14-7 386,25 19-460,0-1 1,0 1 0,0-1-1,0 1 1,0 0-1,1-1 1,-1 1-1,0 0 1,0 0-1,0 0 1,0 0 0,0 0-1,0 0 1,0 0-1,0 0 1,0 0-1,0 0 1,0 0 0,0 1-1,0-1 1,0 0-1,0 1 1,0-1-1,0 1 1,0-1 0,1 1-1,-2 0 1,1 0-10,1-1 1,0 0-1,0 1 1,0-1 0,0 0-1,0 1 1,0-1-1,0 0 1,0 1-1,0-1 1,0 0 0,0 1-1,0-1 1,0 0-1,0 1 1,0-1-1,0 0 1,0 1 0,0-1-1,1 0 1,-1 0-1,0 1 1,0-1 0,0 0-1,0 1 1,1-1-1,-1 0 1,0 0-1,0 1 1,1-1 0,-1 0-1,0 0 1,0 0-1,1 0 1,-1 1-1,0-1 1,1 0 0,-1 0-1,0 0 1,1 0-1,-1 0 1,17 8 43,-16-7-38,8 2-11,-1 0 0,0-1-1,0 0 1,1-1 0,0 0 0,-1 0-1,1-1 1,-1 0 0,1 0-1,-1-1 1,1 0 0,0 0 0,-1-1-1,0 0 1,0-1 0,1 0 0,-1 0-1,-1-1 1,12-7 0,2-1-1,-1-2 0,-1 0 0,-1-2 0,0 0 0,28-32 0,-35 34 0,-2 3 0,1 0 0,0 0 0,1 0 0,-1 2 0,2-1 0,23-14 0,-34 23 0,0 1 0,0 0 0,0-1 0,0 1 0,0 0 0,0 0 0,-1 0 0,1 0 0,0 0 0,0 0 0,0 0 0,0 0 0,0 0 0,0 0 0,0 1 0,0-1 0,-1 0 0,1 1 0,0-1 0,0 0 0,0 1 0,0-1 0,-1 1 0,1 0 0,0-1 0,-1 1 0,1-1 0,0 1 0,-1 0 0,1 0 0,-1-1 0,1 2 0,16 29 0,-16-28 0,9 23 0,-1 1 0,-2 1 0,8 49 0,-11-50 0,1 0 0,1-1 0,1 0 0,14 32 0,-19-53 0,1 1 0,0-1 0,0 1 0,1-1 0,-1 0 0,1 0 0,0-1 0,0 1 0,1-1 0,5 5 0,-6-7 0,-1 0 0,1-1 0,-1 1 0,1 0 0,0-1 0,0 0 0,0 0 0,0 0 0,-1 0 0,1-1 0,0 0 0,1 1 0,-1-2 0,0 1 0,0 0 0,6-2 0,2-1 123,-1 0 0,1-1 0,-1 0 0,0-1 0,-1 0 0,1-1 0,17-13 0,-5 2-2583,38-39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1:2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9040,'0'0'10913,"11"-5"-10411,19-10-181,68-30 849,-89 41-961,0 1 1,1 0-1,-1 1 1,1 0-1,-1 1 1,1-1-1,-1 2 1,20 0-1,-26 1-135,0-1-1,0 1 1,0 0-1,0 0 1,0 0-1,0 0 1,0 1 0,-1-1-1,1 1 1,0 0-1,-1 0 1,1 0-1,-1 0 1,0 0-1,0 0 1,0 1-1,0-1 1,0 1 0,2 4-1,1 3 105,0 0 0,-1 1 0,0 0 0,2 11 0,-1-4-13,-1 0 10,-1-1 0,0 1 0,-1-1 1,-1 28-1,-8 74 598,1-29-253,4-45-177,2 0 1,1 0-1,3-1 1,11 55-1,-13-91-231,1 0 1,-1-1-1,2 1 1,-1-1-1,1 0 1,0 0-1,0 0 0,1 0 1,0-1-1,0 1 1,10 8-1,-10-11-47,-1 0 0,1-1 0,0 0-1,0 1 1,0-2 0,0 1 0,1-1 0,-1 0 0,1 0-1,-1 0 1,1-1 0,0 0 0,0 0 0,0 0 0,-1-1-1,1 0 1,7-1 0,12-3-65,0-2 0,-1-1 0,0 0 0,-1-2 0,0-1 0,0-1 0,38-25 0,-30 13 862,-15 10-5713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1:2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901 1 13768,'0'0'3953,"-11"12"-3239,-1 1-560,-128 135 1202,-38 16-388,-25 25 46,-41 53 725,198-202-1314,30-27 54,0 1 0,-19 21 1,40-35 86,10-4-363,17-8-86,1-8-3323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1:3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12864,'0'0'10267,"12"-3"-9728,145-29 1314,-130 29-1281,0 0 0,1 2 1,-1 1-1,38 5 0,-48-3 41,0-1-1,1 0 0,18-3 0,11 0 1233,-53 8-3170,-6 5-3439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1:3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16280,'0'0'2331,"14"-1"-1608,210-21 1726,-216 20-2337,60-8 2609,115-34-1,-159 34-1832,-16 4-4657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3:48:0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0 907 5920,'0'0'6212,"10"3"-5664,-4-1-443,-3-1-61,0 0 1,0 0-1,0 0 0,0 0 0,0 0 0,1-1 0,-1 1 1,0-1-1,0 0 0,0 0 0,1 0 0,-1 0 1,0-1-1,0 1 0,0-1 0,0 0 0,1 0 0,-1 0 1,-1 0-1,5-3 0,14-10 317,-2-1 0,18-19 0,13-9 281,-27 22-272,0 0 0,-2-1 0,20-27-1,-15 17 56,0-7 42,-23 33-349,1-1 0,0 1 0,0 0 0,0 0 0,1 0 0,0 0 0,11-9 0,-15 14-94,0 0 0,0 1 0,0-1 0,0 1 0,1-1 0,-1 1 0,0-1 1,0 1-1,0 0 0,0 0 0,1-1 0,-1 1 0,0 0 0,0 0 0,0 0 0,1 0 0,-1 0 0,0 1 1,0-1-1,0 0 0,2 1 0,-1 0-4,0 0-1,0 1 1,0-1 0,0 0-1,0 1 1,0-1 0,0 1-1,0 0 1,-1 0 0,2 2 0,2 3 9,0 1 1,-1 0-1,0 0 1,6 17-1,-4-2 12,0 0 0,-2 0 0,-1 1-1,-1 0 1,0 0 0,-2 0-1,-1-1 1,-1 1 0,-1 0 0,-10 38-1,12-58-23,0 0-1,-1 0 1,1 0 0,-1 0-1,0 0 1,0-1-1,0 1 1,-1-1-1,1 1 1,-1-1-1,0 0 1,0 0 0,-6 5-1,8-7-5,-1-1 0,1 1 1,0 0-1,-1 0 0,0-1 0,1 1 0,-1-1 0,1 1 1,-1-1-1,0 0 0,1 0 0,-1 0 0,1 0 0,-1 0 1,0 0-1,1 0 0,-1 0 0,0-1 0,1 1 0,-1 0 1,1-1-1,-1 0 0,1 1 0,-1-1 0,1 0 0,-1 0 1,1 0-1,0 0 0,-1 0 0,1 0 0,0 0 0,0 0 1,0 0-1,0-1 0,0 1 0,0 0 0,-1-3 0,-28-38 415,-45-84-1,70 121-364,-1-2 54,13 7-78,-4 2-45,0 0 0,0-1 0,0 1 0,0 0 0,0 0 0,-1 1 0,1-1 0,-1 1 0,3 3 0,14 12-33,-12-14 35,-1 0 1,1 0-1,0-1 0,0 0 1,0 0-1,0-1 1,1 0-1,-1-1 0,1 1 1,-1-1-1,1-1 0,-1 1 1,1-1-1,0-1 0,-1 1 1,1-1-1,-1-1 0,1 1 1,-1-1-1,0 0 1,9-4-1,13-8 45,-1 0 0,0-1 0,45-34 0,-38 25 60,-24 17-65,-6 4 2,1-1-1,-1 0 0,1 0 0,-1 0 1,0 0-1,-1-1 0,1 0 0,7-10 1,-8 9 3,0 0 0,1 0 1,0 0-1,0 1 0,0-1 1,1 1-1,0 1 0,0-1 1,0 1-1,0 0 0,7-3 1,-9 7-38,-1 0 0,0 0 1,0 1-1,0-1 0,0 1 1,0-1-1,0 1 0,0 0 1,0 0-1,0 1 0,0-1 1,-1 0-1,5 4 0,8 2 3,-2-2-22,0 0 0,1-1 0,-1-1 0,1 0 1,22 2-1,-36-5 17,1 0 1,0 0 0,-1 0 0,1 0 0,-1 1-1,1-1 1,0 0 0,-1 0 0,1 0 0,0-1 0,-1 1-1,1 0 1,0 0 0,-1 0 0,1 0 0,-1-1-1,1 1 1,0 0 0,-1 0 0,1-1 0,-1 1-1,1-1 1,-1 1 0,1 0 0,-1-1 0,1 1-1,-1-1 1,1 0 0,-1 0 3,-1 0 0,1 1-1,0-1 1,-1 0 0,1 0 0,-1 0-1,1 1 1,-1-1 0,1 0 0,-1 1-1,1-1 1,-1 0 0,0 1-1,1-1 1,-1 1 0,-1-2 0,-36-20 95,32 20-90,0-1 0,-1 1-1,1 0 1,-1 1 0,1-1-1,-1 1 1,0 1 0,1-1-1,-1 1 1,0 0 0,0 1-1,1-1 1,-1 2 0,0-1-1,1 0 1,-1 1 0,-5 3-1,-14 4-6,20-8-8,-1 1 0,1 0 0,0 1 0,0-1-1,-7 5 1,11-5 3,1-1-1,-1 1 1,0 0-1,0-1 1,1 1-1,-1 0 1,1 0-1,0 0 1,0 0-1,-1 0 1,1 0-1,0 0 1,1 0-1,-1 1 1,0-1-1,1 0 1,-1 1-1,1 3 1,-1 2-6,1-1 0,0 1 0,1 0 0,0 0 1,0-1-1,1 1 0,0 0 0,5 11 0,1 0-8,21 36-1,-27-51 18,0-1-1,1 1 0,-1-1 0,1 0 1,0 0-1,0 0 0,0 0 1,0 0-1,1-1 0,-1 1 0,1-1 1,-1 0-1,1 0 0,6 2 0,-4-2 3,1-1-1,-1 1 1,0-1-1,1-1 1,-1 1-1,1-1 1,-1 0-1,11-2 1,3-2 16,-1-1 0,0 0 0,-1-2 0,1 0 0,20-12 0,327-144 230,-262 130-89,-28 11-34,-68 20-98,0 0 0,0 1 0,0 0 1,0 0-1,12 1 0,-15 0-10,-3 2-19,-6 2-17,-7 2-15,-105 18-24,88-20 47,-1 2 0,1 0 0,0 2 0,0 1 0,1 1 1,-27 14-1,49-21 1,0 1 1,1-1 0,-1 1 0,1 0 0,0 0-1,0 0 1,0 0 0,0 1 0,-4 7 0,7-10 4,0 0 1,0-1-1,0 1 1,0 0-1,0 0 1,1 0-1,-1 0 0,1 0 1,-1 0-1,1 0 1,0 0-1,-1 0 1,1 0-1,0 0 1,0 0-1,1 0 1,-1 0-1,0 0 1,1 0-1,-1 0 0,1 0 1,0 0-1,-1-1 1,1 1-1,0 0 1,0 0-1,0 0 1,0-1-1,3 4 1,-1-3 3,0 1 1,0-1 0,0 0 0,0 0 0,0 0 0,1-1 0,-1 1-1,0-1 1,1 1 0,-1-1 0,1 0 0,0 0 0,-1-1 0,1 1-1,0-1 1,-1 0 0,1 0 0,0 0 0,0 0 0,-1-1-1,1 0 1,0 1 0,-1-1 0,1-1 0,-1 1 0,1 0 0,5-4-1,5-2 17,-1-1 0,0-1 1,0 0-1,0-1 0,15-15 0,14-25 85,-33 37-26,1 1-1,20-20 1,-16 17 27,-13 14-70,-4 5-27,0 1-15,1-2 0,-1 1 0,1-1-1,0 1 1,0 0 0,0 0-1,-1 8 1,2-10 5,1 0-1,0 1 1,0-1 0,0 0-1,0 1 1,0-1-1,1 0 1,-1 1-1,1-1 1,0 0 0,-1 0-1,1 1 1,0-1-1,3 4 1,2 4-16,0 1-1,1-1 1,1 0 0,-1-1-1,19 17 1,-23-23 13,1 0 0,-1 0 0,1 0 0,0-1 0,0 1 0,1-1 0,-1 0 0,0 0 0,1 0 0,-1-1 0,1 0 0,0 0 0,-1 0 0,1 0 0,0-1 0,0 0 0,-1 1 0,10-3 0,8-4 11,0-1 1,0-1-1,-1 0 1,0-2-1,0-1 1,-1 0-1,32-26 1,-33 21 12,0-1 1,-1 0-1,-1-2 1,29-38-1,46-91 53,-63 95-6,-1-2 1,23-70-1,-38 97-8,-10 23-34,-1-1-1,1 1 0,-1-1 0,2-9 0,-6 14 8,-4 5-24,-4 5-14,-1 8-13,0-1 1,2 1 0,0 1 0,1-1-1,-7 24 1,-2 2-32,4-11-8,1-1 1,3 2 0,0-1 0,2 2 0,1-1 0,-2 57 0,8-84 44,1 1 0,-1-1 1,1 1-1,1-1 1,-1 1-1,1-1 1,0 1-1,3 5 0,-5-10 13,1 0 0,0 0-1,0-1 1,1 1-1,-1 0 1,0 0-1,0-1 1,1 1 0,-1-1-1,1 1 1,-1-1-1,1 0 1,0 1-1,0-1 1,-1 0 0,1 0-1,0 0 1,0-1-1,0 1 1,0 0-1,0-1 1,0 1-1,0-1 1,0 1 0,1-1-1,-1 0 1,4 0-1,10-3 38,1-1 0,-1 0-1,0-1 1,0-1-1,-1 0 1,0-1 0,0-1-1,0 0 1,-1-1-1,0-1 1,-1 0 0,17-17-1,-1-1 19,-2-1 0,-1-1 0,-1-2 0,21-36 0,126-211 69,-99 137 16,-70 134-36,-10 10 8,-10 11-1,9-3-67,1 0 1,0 1 0,1 0 0,-8 17-1,-4 6 35,-76 156 316,26-50 24,49-98-146,-14 43 0,18-43-30,12-33-171,0 0-1,1-1 1,1 1 0,-1 0-1,1 0 1,1 0 0,-1 0 0,3 13-1,-2-16-32,1-1-1,0 0 1,0 0 0,0 0-1,1 0 1,0 0-1,0 0 1,0 0-1,0 0 1,1-1 0,0 1-1,0-1 1,0 0-1,0 0 1,7 6 0,-5-7-14,-1 0 0,0 0 0,1-1 0,0 0 0,0 1 0,-1-2 0,1 1 0,0-1 0,0 0 0,1 0 0,-1 0 0,0 0-1,0-1 1,0 0 0,0 0 0,1-1 0,-1 1 0,0-1 0,0 0 0,9-4 0,-1 1 10,1-2 0,0 0 0,-1 0-1,0-1 1,-1-1 0,15-11-1,-17 11 1,-1 0 0,1-1 0,8-10 0,-15 15-16,0 0 1,0 0 0,0 0 0,-1 0-1,1-1 1,-1 1 0,0-1-1,0 0 1,0 1 0,1-10-1,-3 13-9,0 0-1,0 0 0,0 0 1,0-1-1,0 1 0,0 0 1,0 0-1,0-1 0,0 1 1,-1 0-1,1 0 0,-1 0 1,1 0-1,-1 0 0,1 0 0,-1-1 1,1 1-1,-1 0 0,0 0 1,0 1-1,0-1 0,1 0 1,-1 0-1,0 0 0,0 0 1,0 1-1,0-1 0,0 1 1,0-1-1,-1 1 0,1-1 1,0 1-1,0-1 0,0 1 0,0 0 1,-3-1-1,1 1 5,0 0 0,0 0 0,0 0 0,0 0 0,0 0 0,0 0 0,1 1 0,-1-1 0,0 1 0,0 0 0,0 0 0,0 0 0,0 1 0,-2 1 0,2-2 1,0 1-1,0 1 1,0-1-1,0 0 1,0 1-1,0 0 1,1 0-1,-1 0 1,1 0-1,0 0 1,-2 3 0,3-3-7,0-1 1,1 1 0,-1-1 0,1 1 0,0-1 0,0 1-1,-1-1 1,2 1 0,-1-1 0,0 1 0,0 0-1,1-1 1,0 1 0,-1-1 0,1 0 0,0 1 0,2 3-1,2 5 13,0 0-1,1 0 1,0-1-1,1 0 0,0 0 1,1 0-1,10 10 0,-14-16-9,-1-1 0,1 0 0,0-1-1,0 1 1,0 0 0,0-1-1,1 0 1,-1 0 0,1-1 0,-1 1-1,1-1 1,-1 0 0,1 0-1,0 0 1,0-1 0,0 1 0,-1-1-1,1-1 1,0 1 0,0-1-1,6-1 1,-2-1 13,0 0 1,-1 0-1,1-1 0,-1 0 0,0 0 1,0-1-1,-1 0 0,1-1 1,-1 1-1,8-10 0,-6 6 14,-1 0 0,0 0 0,-1-1 0,0 0 0,0-1 0,-1 0 0,5-13 0,-8-2 71,0 2 117,-2 23-219,-1 1 1,1-1-1,-1 0 1,1 1-1,-1-1 1,1 0-1,0 1 0,-1-1 1,1 0-1,0 1 1,-1-1-1,1 1 1,0 0-1,0-1 0,-1 1 1,1 0-1,0-1 1,0 1-1,0 0 1,0 0-1,-1-1 1,1 1-1,0 0 0,0 0 1,0 0-1,1 0 1,0 0-2,0 1 0,0-1 1,-1 0-1,1 0 0,0 1 1,0-1-1,-1 1 0,1-1 0,0 1 1,-1 0-1,1 0 0,0 0 1,-1 0-1,1 0 0,-1 0 1,0 0-1,1 0 0,0 2 0,18 28 68,-1 0-34,3-6-33,-15-16 2,1 0-1,0 0 1,1-1 0,14 12 0,-19-18-4,0 0 1,-1 0-1,1 0 1,1 0-1,-1-1 1,0 1 0,0-1-1,1 0 1,-1-1-1,0 1 1,1-1 0,-1 1-1,1-1 1,-1-1-1,1 1 1,5-2-1,-1 0 7,1 0-1,-1-1 1,1 0-1,-1-1 0,0 0 1,0-1-1,-1 0 0,1 0 1,12-11-1,-5 2 11,-1 0-1,0-2 1,17-22-1,2 1 110,-34 37-126,1 0 1,-1-1-1,0 1 0,0 0 1,0 0-1,1-1 1,-1 1-1,0 0 0,0 0 1,1 0-1,-1-1 0,0 1 1,0 0-1,1 0 0,-1 0 1,0 0-1,1 0 0,-1-1 1,0 1-1,1 0 1,-1 0-1,0 0 0,1 0 1,-1 0-1,0 0 0,1 0 1,-1 0-1,0 0 0,1 0 1,-1 1-1,0-1 0,1 0 1,-1 0-1,0 0 1,1 0-1,-1 0 0,0 1 1,0-1-1,1 0 0,-1 0 1,0 0-1,0 1 0,1-1 1,-1 0-1,0 0 0,0 1 1,0-1-1,0 0 0,1 1 1,-1-1-1,0 0 1,0 0-1,0 1 0,0-1 1,0 0-1,0 1 0,0-1 1,0 0-1,0 1 0,0-1 1,0 0-1,0 1 0,7 24 9,-7-22-6,4 16 3,-4-16-6,1 0 1,-1-1 0,1 1 0,-1-1-1,1 1 1,0-1 0,0 1 0,0-1-1,0 0 1,1 1 0,-1-1-1,1 0 1,-1 0 0,1 0 0,2 3-1,9 7 19,-7-7-10,0 1 1,1-1 0,-1 0-1,9 4 1,-12-8-9,0 1 0,-1-1 0,1 0 0,0 0 0,1-1 0,-1 1 1,0-1-1,0 1 0,0-1 0,0 0 0,0 0 0,0 0 0,1-1 0,3 0 0,14-5-49,-1 0 0,0-2-1,23-11 1,7-3-69,-34 14 55,12-5-79,-26 12 125,-1 1-1,1-1 0,-1 1 0,1-1 0,-1 1 0,1 0 0,-1 0 0,1 0 1,0 0-1,-1 0 0,1 0 0,-1 0 0,1 1 0,-1-1 0,4 2 0,-5-2 11,0 0-1,1 1 0,-1-1 0,0 1 1,1-1-1,-1 1 0,0-1 0,0 1 0,1-1 1,-1 1-1,0 0 0,0-1 0,0 1 0,0-1 1,0 1-1,0-1 0,0 1 0,0 0 1,0-1-1,0 1 0,0-1 0,0 1 0,0-1 1,-1 1-1,-3 17-89,3-14 85,-1 2-54,-6 25-107,8-29 164,0-1 0,-1 0 0,1 0 0,0 0 0,0 0 0,0 0 0,0 0 0,0 0 0,0 0-1,0 1 1,0-1 0,1 0 0,-1 0 0,0 0 0,1 0 0,-1 0 0,1 0 0,-1 0 0,1 0 0,-1 0 0,2 1-1,0-2 0,0 1 0,0-1 0,1 0-1,-1 0 1,0 0 0,0 0 0,0 0 0,0 0-1,1-1 1,-1 1 0,0-1 0,0 0-1,0 1 1,0-1 0,0 0 0,2-1-1,3-1 8,29-15 48,-31 15-1,1-1 0,0 1-1,0 0 1,1 1 0,-1-1 0,1 1-1,-1 0 1,11-1 0,-6 3 89,2 1-15,-12 0-125,0 0 0,0 0 0,-1 0 1,1 0-1,0 0 0,0 1 0,-1-1 0,1 0 0,-1 0 0,1 1 0,-1-1 1,1 2-1,0 1-10,0-1 0,1 0 0,-1 1 0,1-1 1,-1 0-1,1 0 0,0 0 0,0 0 0,1-1 0,-1 1 1,0-1-1,1 1 0,0-1 0,0 0 0,4 3 0,-1-2 9,0 0-1,-1-1 1,1 1-1,1-1 1,-1-1-1,0 1 0,0-1 1,7 0-1,11 0 9,-1-2 0,1 0 0,37-8 0,-55 8-9,34-5 1,84-17-63,-107 19 60,1-1 1,-1-1-1,0-1 1,29-15-1,-21 4 22,-24 17-13,0 0 1,0 1-1,0-1 1,0 0-1,0 0 1,0 0-1,-1 0 1,1 0-1,0 0 1,0 0-1,-1-1 1,1 1 0,-1 0-1,1 0 1,-1-1-1,1 1 1,-1 0-1,0 0 1,1-3-1,-2 4 0,1 0 0,0-1 0,0 1 0,0 0 0,0 0 0,-1-1 0,1 1 0,0 0 0,0 0 0,0 0 0,-1-1 0,1 1 0,0 0 0,0 0 0,-1 0 0,1-1 0,0 1 0,-1 0 0,1 0 0,0 0 0,0 0 0,-1 0 0,1 0 0,0 0 0,-1 0 0,1 0 0,0 0 0,-1 0 0,1 0 0,0 0 0,-1 0 0,1 0 0,-1 0 0,-13 3 0,10-1 0,-24 5-3,-43 16 0,62-19 1,0 0 0,1 1 0,-1 0 0,1 0 0,0 0 0,0 1 0,1 1 0,-12 11 0,18-17 2,1 0-1,-1-1 1,0 1-1,1 0 1,-1 0-1,1 0 1,-1-1-1,1 1 1,0 0-1,-1 0 1,1 0-1,0 0 1,0 0-1,-1 0 1,1 0-1,0 0 1,0 0-1,0-1 1,0 1-1,0 0 1,0 0-1,1 0 1,-1 0 0,0 0-1,1 2 1,0-2-1,0 1 0,0 0 0,1-1 0,-1 1 0,0 0 1,1-1-1,-1 0 0,1 1 0,0-1 0,-1 0 0,4 2 0,0 0-4,1 0-1,0-1 0,0 1 1,1-1-1,-1 0 0,12 1 0,-11-3 4,-1 0 1,1 0-1,0-1 0,-1 0 0,0-1 0,1 1 0,-1-1 0,0-1 0,12-4 0,54-35 42,-55 31-14,91-63 257,-104 69-286,-14 16 20,-32 45 63,-80 84 0,57-70-77,-180 259-136,174-225 151,67-99-13,1-1-1,-1 1 1,0-1-1,-1 0 1,1 0-1,-1 0 1,1 0-1,-1-1 1,-10 6-1,14-9 5,-1 1 0,0 0 0,0 0 0,0-1 0,0 1 0,0-1 0,1 0 0,-1 1 0,0-1 0,0 0 0,0 0 0,0 0-1,0 0 1,0-1 0,0 1 0,0-1 0,0 1 0,0-1 0,0 1 0,1-1 0,-1 0 0,0 0 0,0 0 0,1 0 0,-1 0-1,1 0 1,-1-1 0,1 1 0,-1 0 0,1-1 0,-3-2 0,2 1 18,1 0-1,-1 0 1,0 0 0,1 0-1,-1 0 1,1 0 0,0 0-1,0 0 1,0-1 0,0 1-1,1 0 1,-1-1 0,1 1-1,0 0 1,0-1 0,1-4-1,0 2 3,0 1 1,1-1-1,0 1 0,0-1 0,0 1 0,1 0 0,-1 0 0,1 0 0,5-5 0,0-1 9,1 1-1,1 0 1,0 1-1,0 0 1,1 0-1,0 1 1,19-11-1,6 3 9,0 2 1,1 1-1,0 2 0,43-8 1,-30 8-76,78-28 1,-128 39-15,20-10-112,-15 3-3966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8:32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8240,'0'0'432,"73"-34"-240,-7 12 16,19 0 24,5 8 16,7 4 136,-6 7 8,-4 10 16,-7 1 0,3-2 0,-11 0 0,-3 8-40,-13-2 16,-1 0-72,-3-6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1:3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9 12664,'0'0'2142,"3"9"-1476,-3-8-660,2 4 69,0 0 1,-1 0 0,0 1 0,0-1-1,0 0 1,0 1 0,-1-1 0,0 1 0,0-1-1,-1 1 1,0-1 0,1 1 0,-2-1-1,-1 6 1,-5 7 165,0 0 0,-1-1 0,-1 0-1,-1-1 1,0 0 0,-1 0 0,-1-2 0,-26 25-1,30-30-59,-1-2 0,0 1 0,0-1 0,-1-1 0,0 0 0,0-1 0,0 1 0,0-2 0,-1 0 0,0 0 0,0-1 0,0-1-1,0 0 1,-25 1 0,33-3-117,-1-1 0,1 1 0,-1-1 1,1 0-1,-1 0 0,1 0 0,0 0 0,0-1 0,0 1 0,0-1 0,0 0 0,0-1 0,0 1 0,0-1 0,1 1 0,-1-1 0,1 0 0,0 0 0,0-1 0,0 1 0,0-1 0,1 1 0,-1-1 0,1 0 1,0 0-1,0 0 0,1 0 0,-1 0 0,-1-9 0,1 5 2,1 0 1,0 0 0,0 0 0,1-1-1,0 1 1,1 0 0,0 0 0,0 0-1,0 0 1,1 0 0,1 0 0,-1 0-1,1 1 1,0-1 0,8-12 0,-4 10-33,1 0-1,-1 1 1,2-1 0,-1 2 0,2-1 0,-1 1 0,1 0 0,0 1 0,0 0 0,1 1 0,0 0 0,0 1 0,0 0 0,1 1-1,0 0 1,0 1 0,0 0 0,16-1 0,-17 2-5,0 2 1,0 0-1,0 0 0,0 1 1,1 0-1,-1 1 0,-1 0 1,1 0-1,0 2 0,0-1 1,-1 1-1,0 1 0,0 0 0,0 0 1,-1 1-1,1 0 0,-1 1 1,-1 0-1,1 0 0,12 16 1,-15-15 13,0 0 0,-1 0 1,0 1-1,0 0 1,-1 0-1,-1 1 1,1-1-1,-2 1 1,1-1-1,-1 1 0,-1 0 1,1 0-1,-2 0 1,1 0-1,-2 0 1,1 0-1,-4 19 1,-3 3 115,-1 0 0,-2 0 0,0-1 0,-19 36 0,-135 296 2447,141-322-1825,21-38-648,1 0 1,-1-1-1,0 0 0,0 1 0,0-1 0,0 0 0,-1 0 1,1 0-1,-1 0 0,1-1 0,-1 1 0,1-1 1,-5 2-1,18-8-1608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1:3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141 155 16384,'0'0'4793,"-14"11"-4307,5-4-398,-1 0-5,1 1 1,0 0-1,0 0 1,1 1-1,0 0 1,0 0-1,1 1 1,-8 14-1,9-12 64,1 0 0,0 0-1,1 1 1,0 0 0,1 0 0,0 0 0,1 0-1,1 0 1,0 1 0,0-1 0,3 20-1,-1-26-65,0-1-1,0 1 0,1-1 0,0 1 0,0-1 0,0 0 0,1 1 0,0-1 0,0-1 0,1 1 0,0 0 0,0-1 0,0 0 0,0 1 0,1-2 0,0 1 0,0-1 0,0 1 0,0-1 0,1-1 0,0 1 0,0-1 0,0 0 1,7 3-1,-7-4 0,1 0 0,-1-1 0,0 0 1,0 0-1,1 0 0,-1 0 0,1-1 1,-1 0-1,1-1 0,-1 1 0,0-1 1,1-1-1,-1 1 0,0-1 0,0 0 1,9-4-1,0-2 91,0-1 0,-1 0 0,0-1 0,-1 0 0,14-15 0,-12 11-2,-1-1 0,0 0 0,-1-1 0,-1-1-1,16-29 1,-21 34-78,-1-1 0,-1 0 0,0 0 0,0 0-1,-2-1 1,1 1 0,-2-1 0,0 0 0,0-16-1,-2 21-17,-2 0 0,1 0 0,-1 1 0,0-1 0,-1 1 0,0-1 0,0 1 0,-1 0 0,0 0-1,0 0 1,-10-12 0,5 7 97,-1 1 0,-1 0-1,0 1 1,-1 0 0,-21-16 0,28 24-159,-1 0 0,0 0 1,1 0-1,-1 1 0,0 0 0,0 0 1,0 1-1,0-1 0,-1 2 1,1-1-1,0 0 0,0 1 0,-1 0 1,1 1-1,0-1 0,-1 1 1,1 1-1,0-1 0,-9 4 0,10-3-8,-1 0 0,1 0 0,-1 1 0,1 0 1,0 0-1,0 0 0,0 1 0,1 0 0,-1 0 0,1 0 0,0 0 0,0 1 0,0-1 0,0 1 0,1 0 0,0 0 0,0 0 0,1 1 0,-1-1 0,-2 9 0,5-12 77,-1 1 0,1-1 0,0 0 0,0 0 0,0 0 1,0 0-1,0 0 0,0 0 0,0 1 0,2 2 0,5 9-5040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1:3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79 14464,'0'0'5255,"-4"14"-4699,-11 45-78,15-54-390,0 0 1,0-1-1,0 1 1,0 0-1,1 0 1,0-1-1,0 1 1,0-1-1,0 1 1,1-1-1,0 1 1,0-1-1,0 0 0,0 1 1,1-1-1,0-1 1,-1 1-1,2 0 1,-1-1-1,0 1 1,1-1-1,-1 0 1,1 0-1,0 0 1,0-1-1,0 1 1,0-1-1,1 0 1,5 2-1,-6-3-16,-1 0-1,1 0 0,-1 0 1,1-1-1,-1 1 1,1-1-1,-1 0 0,1 0 1,-1 0-1,1 0 1,-1-1-1,1 1 0,-1-1 1,1 0-1,-1 0 1,0 0-1,1-1 0,-1 1 1,0-1-1,0 0 1,0 0-1,0 0 0,0 0 1,-1 0-1,1-1 1,0 1-1,2-5 0,0 2 50,-1-2 0,1 1 0,-1 0-1,-1-1 1,1 0 0,-1 1 0,0-1-1,-1-1 1,0 1 0,0 0-1,2-15 1,-3 14 5,-1 0-1,0 0 0,0 0 1,-1 1-1,0-1 1,0 0-1,-1 0 1,0 1-1,0-1 0,-6-11 1,6 16-66,0-1 0,0 1 1,0 0-1,0 0 0,-1 0 0,0 0 0,1 0 1,-1 1-1,0-1 0,0 1 0,-1 0 1,1 0-1,0 0 0,-1 0 0,1 0 1,-1 1-1,0 0 0,1 0 0,-1 0 0,0 0 1,0 0-1,0 1 0,-6-1 0,-1 1 46,0 1 0,0 0 0,0 0 0,0 1 0,0 1 0,0 0 0,1 0-1,-1 1 1,-13 7 0,16-7-54,1 0-1,-1 1 1,1 0-1,0 0 1,1 1-1,-1 0 0,1 0 1,0 0-1,0 1 1,1 0-1,0 0 1,-7 12-1,-19 62-170,21-52-3961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1:3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9848,'0'0'11343,"10"7"-11040,33 24-6,-40-29-244,-1-1-1,1 0 1,-1 1-1,1-1 1,-1 0 0,1-1-1,-1 1 1,1 0-1,0-1 1,-1 1-1,1-1 1,0 0-1,0 0 1,-1 0-1,1 0 1,5-2 0,3 1 160,52 0 784,0-2 1,97-19-1,-104 12-772,0 2 1,1 2-1,105 3 0,-113 5-107,1-3 0,52-7 0,-80 4-54,-2 0 1,1-2-1,26-11 1,33-9 116,48 3 228,161-8 0,-240 27-336,366-7 567,-226 10-397,179-8 406,-335 10-485,42 8-1,-42-4 2,43 1 0,30-9 107,68 2 184,-15 6 165,33 2 125,-154-5-746,1-2 0,39-5 0,41 0 0,16 11 0,52 0 0,193 6 0,-320-10 0,-33 0 0,42-2 0,223-21 0,-128 9 0,-21 7 0,-130 7 850,-8 5-5635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1:4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7024,'0'0'25570,"0"12"-25432,0 73-111,-4 312-27,3-86 0,-3 102 0,13-38 0,-3 57 0,-18 138 0,12-507 0,6 110 0,-4 172 0,-4-281 0,-8-33 0,8 17 0,-4-35 0,-4-35 0,-13-53 0,-20-55 0,4 17 0,21 55 0,8 22 0,-7-52 0,16 85 0,0-5 0,-1 0 0,0 0 0,0 0 0,-1 1 0,-5-12 0,6 4 0,4 48 0,2 0 0,14 55 0,-6-34 0,0 2 0,24 63 0,-23-76 0,12 82 0,-6-27 0,-9-47 0,-10-51 0,0 0 0,0 0 0,0 1 0,0-1 0,0 0 0,1 1 0,-1-1 0,0 0 0,0 0 0,0 0 0,0 1 0,0-1 0,1 0 0,-1 0 0,0 1 0,0-1 0,0 0 0,1 0 0,-1 0 0,0 0 0,0 0 0,1 1 0,-1-1 0,0 0 0,0 0 0,1 0 0,-1 0 0,0 0 0,0 0 0,1 0 0,-1 0 0,0 0 0,1 0 0,-1 0 0,0 0 0,1 0 0,10-7 0,6-14 0,88-113 0,-76 98 0,1 1 0,58-50 0,-70 71 0,0 0 0,28-15 0,-44 28 0,2-2 182,3 1 559,-5 13-5599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1:4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467 131 8336,'0'0'11934,"-11"-2"-11485,-19-5 199,-35-13 0,-12-12 984,51 20-1058,-1 1-1,0 2 0,0 0 1,-35-5-1,-21 5 1127,76 8-1562,-15-3 1443,19 3-806,14 2-452,71 5 253,-1 5 0,121 30 0,-189-38-576,-9-2 0,0 0 0,0 0 0,0 0 0,0 0 0,0 1 0,0-1 0,-1 1 0,1 0 0,-1 0 0,1 0 0,5 5 0,-9-3 0,1-1 0,-1 0 0,0 0 0,-1 0 0,1 0 0,0 0 0,-1 0 0,0 0 0,0 0 0,0 0 0,0 0 0,0 0 0,-1 0 0,-2 5 0,-6 6 0,-11 16 0,-25 47 0,-11 24 0,14-29 0,29-37 0,13-34 0,1 0 0,0 0 0,-1 0 0,1 0 0,0 0 0,0 1 0,0-1 0,0 0 0,-1 0 0,2 0 0,-1 0 0,0 0 0,0 0 0,0 0 0,0 0 0,1 0 0,-1 0 0,0 0 0,1 0 0,-1 0 0,1 0 0,-1 0 0,1 0 0,0 0 0,-1 0 0,1 0 0,0 0 0,0-1 0,1 3 0,9 1 864,-5-3-5729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2:16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7328,'0'0'8398,"6"-10"-8022,19-29-5,-19 30 1093,-5 9-1374,1 0 0,-1 1 0,1-1 0,0 1 0,-1 0 0,1-1 0,-1 1 0,1 0 1,-1 0-1,0 0 0,1 0 0,-1 0 0,0 0 0,1 1 0,-1-1 0,0 0 0,0 0 0,0 1 0,0-1 0,-1 1 1,1-1-1,0 1 0,0 2 0,17 47 183,-12-30 10,26 85 686,-4 1-1,14 122 1,-39-206-236,-1 46 0,-2-49 351,-10-34-204,-12-81-251,4 0-1,5-1 1,-2-114 0,16 192-494,0 1 0,2-1 0,0 1 0,1-1 0,0 1 0,2 1-1,0-1 1,10-19 0,-12 31-89,-1 0-1,1 1 0,0-1 0,0 1 0,0 0 0,1 0 0,0 0 1,0 1-1,0-1 0,0 1 0,0 0 0,0 1 0,7-3 0,-10 5-30,0 0 0,0 0 0,-1 0 0,1 0 0,0 0-1,0 1 1,-1-1 0,1 0 0,0 1 0,-1 0 0,1-1 0,-1 1-1,1 0 1,-1 0 0,3 1 0,25 20 125,-18-14-84,-6-3-26,0 0 0,1 0 0,-1 0 0,-1 0 0,1 1 0,-1 0 1,0 0-1,-1 0 0,1 0 0,-1 1 0,0 0 0,-1-1 0,0 1 0,0 0 0,0 0 1,0 8-1,0-2 21,-1 0 0,-1-1 0,0 1 0,-1 0 0,0 0 0,-1-1 0,-1 1 1,-4 14-1,5-23-51,1 0 0,-1 0 0,1 0 0,-1 0 0,0 0 0,-1-1 0,1 1 0,0-1 0,-1 0 0,0 1 0,0-1 0,0 0 0,0-1 0,-1 1 0,1-1 0,0 1 0,-1-1 0,0 0 0,0 0 0,0-1 0,1 1 1,-2-1-1,1 0 0,0 0 0,0 0 0,0 0 0,0-1 0,0 0 0,-1 0 0,1 0 0,0 0 0,0-1 0,-8-1 0,-33-10 0,45 11 0,-1 1 0,1-1 0,-1 1 0,1-1 0,0 1 0,-1-1 0,1 0 0,0 1 0,0-1 0,-1 1 0,1-1 0,0 0 0,0 1 0,0-1 0,0 0 0,0 1 0,0-1 0,0 0 0,0 1 0,0-1 0,0 0 0,0 1 0,0-1 0,1 0 0,-1 1 0,0-1 0,0 0 0,1 1 0,-1-1 0,0 1 0,1-1 0,0 0 0,10-19 0,-11 20 0,13-17-3984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2:1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11 8640,'0'0'10095,"-6"11"-9765,-1-1-194,-2 4 296,1 1-1,0 0 1,-8 19-1,16-33-370,0 0-1,-1 0 1,1 0-1,0 0 1,0 0-1,-1 0 1,1 0-1,0 0 1,0 0-1,0 0 0,0 0 1,1 0-1,-1 0 1,0 0-1,0-1 1,1 1-1,-1 0 1,0 0-1,1 0 1,-1 0-1,1 0 1,-1 0-1,2 1 1,-1-1 20,1 0 0,-1 1 0,1-1 0,0 0 0,-1 0 1,1 0-1,0-1 0,0 1 0,-1 0 0,1-1 1,3 1-1,1 1 73,1-1 0,0-1 0,-1 0 0,1 0 0,-1 0 0,8-1 0,-5-1 39,1 0 0,-1-1 0,0 0 1,0 0-1,0-1 0,0-1 0,-1 1 0,0-1 0,0-1 0,0 1 0,0-1 0,-1-1 0,0 1 0,8-10 0,-14 13-126,0 1-1,0-1 1,0 1-1,0-1 1,0 0 0,-1 1-1,1-1 1,-1 0-1,1 1 1,-1-1-1,0 0 1,0 1-1,-1-4 1,1 5-37,0 0 0,0 0 1,0 0-1,0 0 0,0 0 0,-1 0 1,1-1-1,0 1 0,-1 0 0,1 0 1,0 0-1,-1 0 0,0 0 0,1 0 0,-1 1 1,1-1-1,-1 0 0,0 0 0,0 0 1,1 1-1,-1-1 0,0 0 0,0 0 0,0 1 1,0-1-1,0 1 0,0-1 0,0 1 1,0 0-1,0-1 0,0 1 0,-2-1 0,-10 0 200,11 1-201,0-1-1,0 1 1,0 0 0,-1 0 0,1 0-1,0 0 1,0 0 0,0 0 0,0 1 0,0-1-1,-3 2 1,-10 3 118,-21 10 134,35-14-274,-1-1 0,1 1 0,-1 0 0,1 0 0,0 0 0,-1 0 0,1 1-1,0-1 1,0 0 0,0 1 0,0-1 0,0 0 0,0 1 0,0-1 0,0 1 0,0-1 0,1 1 0,-1 2 0,0-4-16,1 0 1,0 1-1,0-1 0,0 0 1,0 0-1,0 1 0,0-1 0,0 0 1,0 0-1,0 1 0,0-1 1,0 0-1,0 0 0,0 1 1,1-1-1,-1 0 0,0 0 0,0 1 1,0-1-1,0 0 0,0 0 1,0 0-1,1 1 0,-1-1 1,0 0-1,0 0 0,0 0 0,1 0 1,-1 1-1,0-1 0,0 0 1,0 0-1,1 0 0,-1 0 1,0 0-1,0 0 0,1 0 0,-1 1 1,0-1-1,0 0 0,1 0 1,3 0-2630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2:2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84 326 9440,'0'0'10151,"-2"16"-9768,0-4-296,-2 19 243,0 46 0,26 193 2053,-7-149-752,-12-74-175,-3-47-1176,-5-31 829,-28-103-198,10 51-237,-11-92 0,28 130-468,2 21-77,1 1-1,0 0 1,2-1 0,1 0-1,1 1 1,4-24 0,0 23 64,0 1 0,2 1-1,1-1 1,13-28 0,-17 44-143,-1 0 0,2 0 0,-1 0 0,0 1 0,1 0 0,0-1 0,1 2 0,-1-1 0,1 1 0,0 0-1,1 0 1,-1 0 0,1 1 0,0 0 0,0 1 0,14-6 0,-16 8-50,0 1 0,-1-1 0,1 1 0,0 0 0,0 0 0,-1 0 0,1 1 0,0 0 0,-1 0 0,1 0 0,-1 1 0,1-1 0,-1 1 0,1 0 0,-1 0 0,0 1 0,0-1 0,0 1 0,0 0 0,4 4 0,3 3 0,-1 0 0,0 0 0,0 1 0,-1 1 0,10 16 0,-10-13 0,0 1 0,-1 0 0,0 0 0,-2 1 0,0 0 0,0 0 0,-2 1 0,0-1 0,-1 1 0,-1 0 0,0 28 0,-2-42 0,-1-1 0,1 0 0,-1 0 0,1 0 0,-1 1 0,0-1 0,0 0 0,-1 0 0,1 0 0,-1-1 0,1 1 0,-1 0 0,0 0 0,0-1 0,-4 5 0,2-4 0,0 1 0,0-1 0,-1 0 0,1-1 0,-1 1 0,1-1 0,-1 0 0,-10 3 0,1-2 0,1 0 0,-1-1 0,1-1 0,-1 0 0,0-1 0,-20-2 0,25 1 0,-3 0 0,0 0 0,1-1 0,-1 0 0,1-1 0,0 0 0,-14-6 0,25 9 0,0 0 0,0 0 0,1 0 0,-1 0 0,0 0 0,0 0 0,0 0 0,0 0 0,0 0 0,0 0 0,1 0 0,-1-1 0,0 1 0,0 0 0,0 0 0,0 0 0,0 0 0,0 0 0,0 0 0,0 0 0,0-1 0,0 1 0,1 0 0,-1 0 0,0 0 0,0 0 0,0 0 0,0 0 0,0-1 0,0 1 0,0 0 0,0 0 0,0 0 0,0 0 0,0 0 0,0-1 0,0 1 0,0 0 0,0 0 0,0 0 0,0 0 0,0 0 0,0 0 0,-1-1 0,1 1 0,0 0 0,0 0 0,0 0 0,0 0 0,0 0 0,0 0 0,0 0 0,0-1 0,0 1 0,-1 0 0,1 0 0,20-2 0,52 4 876,-31 1-5809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2:2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9848,'0'0'9855,"-11"2"-9349,-34 8-1,42-9-403,-1 0 1,1 1-1,0-1 0,0 1 1,0 0-1,0 0 1,0 0-1,0 0 0,0 1 1,0-1-1,1 1 0,0 0 1,-1 0-1,-1 3 0,-16 15 1107,20-20-1151,-1-1 0,1 1 0,-1 0 1,1 0-1,-1 0 0,1 0 0,0 1 0,0-1 0,-1 0 0,1 0 1,0 0-1,0 0 0,0 0 0,0 0 0,0 0 0,1 0 1,-1 0-1,0 0 0,0 0 0,1 0 0,-1 0 0,1 0 1,-1 0-1,1 0 0,-1 0 0,1 0 0,-1 0 0,2 1 0,20 29 632,-9-19-402,-1 2 0,-1-1 0,19 30 0,-16-21-53,-8-15-126,-2 0-1,1 1 0,-1-1 0,0 1 1,-1 0-1,4 11 0,-6-12-36,-2 0 0,1-1 0,-1 1 0,0 0 0,0-1-1,-1 1 1,0-1 0,0 1 0,0-1 0,-1 0 0,-4 8 0,2-5 62,0 0 1,-1 0 0,0 0-1,0-1 1,-1 0 0,-8 7-1,5-1 220,10-13-295,0 0-1,-1 0 1,0 0-1,1 0 0,-1 0 1,1 0-1,-1 0 1,0 0-1,0 0 1,1 0-1,-1 0 1,0-1-1,0 1 1,0 0-1,0-1 0,0 1 1,0 0-1,0-1 1,0 0-1,-2 1 1,3-1-97,0-1 0,0 0-1,0 1 1,0-1 0,0 0 0,0 0 0,0 1 0,0-1 0,1 0 0,-1 1 0,0-1 0,0 0 0,1 1 0,-1-1 0,0 1 0,1-1-1,0-1 1,11-18-875,-6 9-2844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8:34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256 507 5720,'0'0'4370,"-12"-1"-3988,-1 0-225,0 0 0,0 2 1,0-1-1,0 2 0,0-1 1,0 2-1,-17 5 0,18-3 100,0 0 0,0 1-1,1 0 1,0 0-1,1 2 1,-17 12 0,24-17-178,1-1 1,-1 1 0,1 0-1,0 0 1,0 0 0,0 0-1,0 0 1,0 0 0,0 1-1,1-1 1,0 0 0,-1 5-1,1-6-34,1 1 0,0-1 0,0 0 0,0 1 0,0-1 0,1 1-1,-1-1 1,1 0 0,-1 1 0,1-1 0,0 0 0,0 0 0,0 1 0,0-1 0,0 0-1,0 0 1,1 0 0,-1 0 0,1 0 0,2 2 0,-2-2-3,1 1 0,-1-1 0,1 0 0,0 1-1,0-1 1,0 0 0,0-1 0,1 1 0,-1-1 0,0 1 0,1-1 0,-1 0 0,1 0 0,-1 0 0,1-1-1,-1 1 1,6-1 0,-3 0 12,-1-1 0,1 0-1,0 0 1,-1 0-1,1 0 1,-1-1 0,0 0-1,1 0 1,-1-1 0,8-4-1,-8 4-6,0 0 0,0-1 0,-1 1 0,1-1 0,-1 0 0,0 0 0,0 0 0,0-1 0,0 0 0,-1 1 0,0-1 0,0 0-1,0-1 1,-1 1 0,1 0 0,-1-1 0,-1 1 0,1-1 0,-1 0 0,0 0 0,0 1 0,0-11 0,-2 11 7,0 0 0,0 0-1,0 1 1,-1-1 0,1 0 0,-1 1 0,0-1 0,-4-4 0,5 7-16,0 0 1,0 0 0,-1 1-1,1-1 1,0 0 0,-1 1-1,0-1 1,1 1 0,-1 0-1,0 0 1,0-1 0,1 1 0,-1 0-1,0 0 1,0 1 0,0-1-1,0 0 1,0 1 0,0-1-1,0 1 1,-3-1 0,-1 8 204,6-7-241,0 0 0,0 0 0,0 0-1,0 0 1,0 0 0,0 0-1,0 0 1,0 1 0,0-1 0,-1 0-1,1 0 1,0 0 0,0 0 0,0 0-1,0 1 1,0-1 0,0 0-1,0 0 1,0 0 0,0 0 0,0 1-1,0-1 1,0 0 0,0 0 0,0 0-1,0 0 1,1 0 0,-1 1-1,0-1 1,0 0 0,0 0 0,0 0-1,0 0 1,0 0 0,0 0-1,0 1 1,0-1 0,1 0 0,-1 0-1,0 0 1,0 0 0,0 0 0,0 0-1,0 0 1,0 0 0,1 0-1,-1 0 1,0 1 0,0-1 0,0 0-1,0 0 1,0 0 0,1 0-1,-1 0 1,0 0 0,0 0 0,0 0-1,1 0 1,10-1 16,0 0 0,0-1 0,0 0 0,0-1 0,-1 0 0,1 0 0,-1-1 0,1-1 0,18-10 0,-10 2-13,0 0 0,-1-1 1,30-29-1,-25 19 55,-1 0-1,-2-2 0,0-1 0,-2 0 1,-1-2-1,-1 0 0,-1 0 1,-2-1-1,-1-1 0,12-50 0,-21 65 66,-3 17-118,0-1 0,0 0 0,1 0 0,-1 0 0,0 0 0,0 0 0,0 0 0,0 0 0,0 0 0,0 0 0,0 0 0,0 0 0,-4 26 87,0-1-85,-11 100 18,-45 264-101,37-289 59,-31 125-16,37-169 53,-45 103 0,62-157-18,-1 0 1,0 0-1,0-1 1,0 1-1,0 0 1,0-1-1,0 1 1,0 0-1,-1-1 1,1 0-1,0 1 1,-1-1-1,1 0 1,-1 1-1,0-1 1,1 0-1,-1 0 1,-2 0-1,3-1 3,0 0 0,0 0 0,0 0 0,-1 0 0,1-1-1,0 1 1,0 0 0,0-1 0,0 1 0,0-1 0,0 0 0,0 1 0,0-1 0,0 0-1,0 1 1,1-1 0,-1 0 0,0 0 0,0 0 0,1 0 0,-1 1 0,0-1-1,1 0 1,-1 0 0,1-1 0,-1 1 0,1 0 0,0 0 0,-1-1 0,-1-4 16,1 0 0,-1-1 1,1 1-1,0 0 1,1 0-1,-1 0 0,1-1 1,0 1-1,1 0 0,0 0 1,0-1-1,0 1 0,1 0 1,-1 0-1,2 0 1,-1 1-1,0-1 0,1 0 1,0 1-1,1 0 0,6-9 1,-3 4 4,1 1 0,0-1 0,1 2 0,0-1 1,0 1-1,1 1 0,0-1 0,0 2 0,1-1 1,15-6-1,-12 7 26,1 1 1,-1 1-1,26-5 1,-33 8-30,-1 0 1,1 1-1,0 0 1,-1 1-1,1-1 1,-1 1-1,1 0 1,-1 1-1,1 0 1,-1 0-1,7 3 1,32 12-141,-26-14-2957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2:2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16072,'0'0'3431,"91"-16"-3055,-53 8 8,11-6-64,-3 2 0,-8 4-48,-8-3 8,-9 5-56,-3-2 8,0-4-216,-6-2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2:2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10344,'0'0'7743,"13"1"-7324,174-1 1310,-149-2-1594,210-17 2104,-222 16-2521,0-3-1,0 0 1,0-1-1,-1-1 0,-1-2 1,1 0-1,22-15 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2:2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9344,'0'0'11103,"-5"10"-10773,-13 32 6,17-41-308,1 0 0,0 0 1,0 1-1,0-1 0,0 0 1,0 0-1,0 1 0,0-1 1,0 0-1,0 0 0,0 1 1,1-1-1,-1 0 0,0 0 1,1 0-1,-1 0 0,1 1 1,0-1-1,-1 0 0,1 0 1,0 0-1,-1 0 0,1 0 1,0-1-1,0 1 0,0 0 1,0 0-1,0 0 0,0-1 1,0 1-1,0 0 0,2 0 1,-1 0 66,7 4 129,0 0 0,0 0-1,0-1 1,1-1-1,16 5 1,11 3 256,6 6 290,0-1 0,86 17 1,-116-31-662,0 0-1,0-1 1,0 0 0,0-1-1,0-1 1,1 0 0,-1 0-1,0-2 1,0 1 0,-1-2-1,1 0 1,0 0-1,-1-1 1,23-13 0,-5-4-3533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2:2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194 111 8936,'0'0'13417,"-2"13"-13044,-18 70 525,-31 84 0,35-109-421,12-39-86,-1-1 0,-1 1-1,-13 27 1,9-33 489,8-20 28,9-29 11,-6 29-1034,23-165 968,-19 120-433,2 0-1,23-87 1,-25 117-137,5-14 486,-9 34-745,-1 1 1,1-1-1,0 1 1,-1 0-1,1-1 1,0 1-1,0-1 1,0 1-1,0 0 1,0 0-1,1 0 1,-1 0-1,0 0 1,0 0-1,1 0 1,-1 0-1,3-1 1,-3 2-25,1-1 0,-1 1 0,0 0 0,0 0 0,0 0 0,0 0 0,0 1 0,1-1 0,-1 0 0,0 0 0,0 1 0,0-1 0,0 1 0,0-1 0,0 1 0,0-1 0,0 1 0,2 1 0,18 16 0,-17-13 0,35 31 0,95 96 0,88 91 0,-113-129 0,-106-90 0,-3-4 0,-10-3 0,-34-5 0,-54-3 0,39 6 0,12 1 0,0 1 0,0 3 0,-72 9 0,88-6 0,1 2 0,0 1 0,0 1 0,1 2 0,-42 17 0,39 0 0,100-44 973,-13 3-5881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2:2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62 10152,'0'0'8650,"3"12"-8149,15 50 297,-3 2-1,6 65 1,4 146 1869,-19-158-89,-6-117-2547,1 0 0,-1 1 0,0-1 0,0 0 0,0 1 0,0-1 0,0 0 0,0 1 0,0-1 0,0 0 0,0 1 0,0-1 0,0 0 0,0 1 0,0-1 0,0 0 0,-1 1 0,1-1 0,0 0 1,0 1-1,0-1 0,0 0 0,-1 1 0,1-1 0,0 0 0,0 0 0,0 1 0,-1-1 0,1 0 0,0 0 0,-1 0 0,1 1 0,0-1 0,0 0 0,-1 0 0,1 0 0,0 0 0,-1 0 1,1 0-1,0 1 0,-1-1 0,0-1 17,0 1 0,1 0 0,-1-1 0,1 1 0,-1-1 0,0 1 0,1-1 0,-1 1 0,1-1 0,-1 1 0,1-1 0,-1 0 0,1 1 0,-1-1 1,1 0-1,0 1 0,0-1 0,-1 0 0,1 0 0,-35-114 1607,-29-177-1,61 277-1495,2 9-147,-6-25 2,2-1 1,1 0 0,1 0-1,3-35 1,0 63-15,1 0 0,0-1 0,0 1 0,0 0 0,1 0 0,0 0 0,-1 0 0,1 1 0,1-1 0,-1 0 0,0 1 0,1-1 0,0 1 0,0 0 0,0 0 0,0 0 0,0 0 0,1 1 0,-1-1 0,1 1 0,0 0 0,-1 0 0,1 0 0,6-1 0,0-1 0,-1 1 0,1 1 0,0-1 0,0 2 0,0-1 0,0 2 0,0-1 0,1 1 0,12 2 0,5 2 0,48 13 0,-66-14 0,0 0 0,-1 1 0,0 0 0,0 1 0,0 0 0,-1 0 0,0 1 0,13 10 0,-14-9 0,0-1 0,0 1 0,-1 1 0,0-1 0,0 1 0,6 11 0,-11-17 0,0 0 0,0 1 0,-1-1 0,1 0 0,-1 1 0,1-1 0,-1 1 0,0-1 0,1 1 0,-1-1 0,-1 1 0,1-1 0,0 1 0,-1-1 0,1 1 0,-1-1 0,1 0 0,-1 1 0,0-1 0,0 0 0,0 1 0,-1-1 0,1 0 0,0 0 0,-1 0 0,0 0 0,1 0 0,-1-1 0,-3 4 0,-6 4 0,-1-1 0,0-1 0,0 0 0,0 0 0,-1-1 0,0-1 0,-15 5 0,7-5 0,0-1 0,-1-1 0,-21 0 0,14-1 0,22-1 0,1-1 0,-1 0 0,0-1 0,0 1 0,1-1 0,-1 0 0,1-1 0,-1 0 0,1 0 0,-13-6 0,19 8 26,0 0-1,0 0 1,-1-1-1,1 1 1,0 0-1,0 0 1,0-1-1,0 1 1,0 0-1,0-1 1,0 1-1,0 0 1,0-1-1,-1 1 1,1 0-1,0 0 1,1-1-1,-1 1 1,0 0 0,0-1-1,0 1 1,0 0-1,0-1 1,0 1-1,0 0 1,0 0-1,0-1 1,1 1-1,-1 0 1,0 0-1,0-1 1,0 1-1,1 0 1,-1 0-1,0-1 1,1 1 0,8-10-2555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2:3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10152,'0'0'16313,"13"0"-16040,105 2 483,92-8 1110,-56 6-772,-115-11 195,-41 8-1791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2:3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12056,'0'0'11518,"13"-5"-11054,89-27 416,-52 18-300,1 2 0,1 3 0,0 2 0,0 2 0,71 2 0,-96 3-56,1 2 1,0 1 0,36 8-1,-62-5-1268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2:5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7632,'0'0'16566,"12"10"-16261,41 32 3,-51-40-279,0 0 1,0-1-1,0 0 0,0 0 0,1 1 0,-1-1 1,1 0-1,-1-1 0,1 1 0,-1 0 0,1-1 1,-1 0-1,1 1 0,-1-1 0,1 0 0,3-1 0,7 1 117,41 2 713,66-7 0,-71 2-470,366 1 2021,-394 4-2239,-1 0 0,1 2 0,-1 1 1,0 0-1,22 10 0,-17-7-137,-18-6-4028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2:37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11656,'0'0'3122,"1"11"-2490,-1 0-461,1-2 1,0 0 0,0 0 1,1 0-1,0 0 0,6 15 0,20 62 957,-4 1 0,-4 0 0,9 97 0,-12 5 1190,-16-177-855,-3-28-142,1 6-1530,-20-133 1093,-12-121 351,30 225-958,3-1 0,1 1 0,2 0 0,12-65 0,-14 101-251,1-8 107,1-1 0,1 1 0,0 0-1,7-16 1,-10 25-114,0 0 0,0 0 0,1 0 0,-1 0 0,0 0 0,1 0 0,0 0 0,-1 1 0,1-1 1,0 0-1,0 1 0,0 0 0,0-1 0,0 1 0,0 0 0,0 0 0,1 0 0,-1 0 0,0 0 0,1 1 0,-1-1 0,0 1 0,1 0 0,-1-1 0,0 1 0,1 0 0,-1 0 0,4 1 0,3 1 10,1 1 1,0 0-1,-1 1 0,1 0 0,-1 0 1,0 1-1,0 0 0,12 10 1,4 5 70,33 33 0,-52-47-62,1 1 0,-1 1 0,-1-1-1,1 1 1,-1 0 0,8 16 0,-12-22-14,0 1 0,0-1-1,0 0 1,-1 1 0,1-1-1,-1 1 1,1-1 0,-1 0-1,0 1 1,0-1 0,0 1-1,0-1 1,0 1 0,-1-1-1,1 1 1,-1-1 0,0 1-1,0-1 1,1 0 0,-1 1-1,-1-1 1,1 0 0,0 0-1,-1 0 1,1 0 0,-1 0-1,1 0 1,-1 0 0,0-1-1,-3 4 1,-9 3 29,-1 1 0,1-2 0,-1 0 0,-1-1 0,1 0 0,-1-1 0,-29 5 0,20-10-54,24 2 736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2:3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0 9536,'0'0'7881,"-10"5"-7432,-23 10-130,7-4 367,-1 1-1,-47 31 1,68-38-409,0-1 0,1 1 0,0 0 0,0 0 0,0 0-1,0 1 1,-7 12 0,11-14-166,-1 0 0,1 0 1,-1 0-1,1 0 0,0 1 0,1-1 0,-1 0 0,1 1 1,-1-1-1,2 0 0,-1 1 0,0-1 0,1 0 0,1 7 1,3 7 207,2 0 0,-1 0 0,2-1 0,1 0 0,0 0 1,1-1-1,18 24 0,-2-3 654,-24-33-869,-1-1-1,1 0 1,-1 1-1,0-1 1,0 1 0,0 0-1,0-1 1,-1 1-1,1 0 1,-1-1 0,0 1-1,0 0 1,0 0-1,-1-1 1,1 1-1,-1 0 1,-2 4 0,3-5-30,-1 0 1,0 0 0,0 0 0,-1 0-1,1-1 1,0 1 0,-1 0 0,0-1-1,0 0 1,0 1 0,0-1 0,0 0 0,0 0-1,0 0 1,-1 0 0,1 0 0,-1 0-1,1-1 1,-1 1 0,0-1 0,-3 2-1,5-3-75,0 0 0,0 0 0,0 0 0,0 0-1,0-1 1,0 1 0,0 0 0,0 0 0,0-1-1,0 1 1,0-1 0,0 1 0,0-1-1,0 1 1,0-1 0,0 1 0,0-1 0,0 0-1,1 1 1,-1-1 0,0 0 0,1 0 0,-1 0-1,0 1 1,1-1 0,-1 0 0,1 0 0,-1-1-1,-11-28-3307,11 27 1660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8:37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1 966 6224,'0'0'4337,"15"-13"-3970,-9 8-323,107-105 694,-31 17 662,114-167 0,-181 238-1134,-2 0 0,-1 0 1,0-1-1,15-47 0,-25 57 5,-2 13-265,0-1 0,0 1 0,0 0-1,0 0 1,0 0 0,0 0 0,-1 0 0,1 0 0,0 0 0,0 0 0,0 0 0,0 0 0,0 0-1,0 0 1,0 0 0,0-1 0,0 1 0,0 0 0,-1 0 0,1 0 0,0 0 0,0 0-1,0 0 1,0 0 0,0 0 0,0 0 0,0 0 0,0 0 0,0 0 0,-1 0 0,1 0 0,0 0-1,0 0 1,0 0 0,0 0 0,0 0 0,0 0 0,0 1 0,0-1 0,-1 0 0,1 0-1,0 0 1,0 0 0,0 0 0,0 0 0,0 0 0,0 0 0,0 0 0,0 0 0,0 0 0,0 0-1,0 1 1,0-1 0,-17 21 261,-10 19-167,2 1 0,1 2 1,-21 55-1,39-81-88,1 0 0,1 0 0,0 0 0,1 1-1,1-1 1,1 1 0,0 0 0,1 0 0,4 24 0,-3-37-5,-1-1-1,2 0 1,-1 1 0,0-1-1,1 0 1,0 0 0,-1 1 0,2-1-1,4 6 1,-6-8-5,0-1 0,0 0 0,0 0 0,0 0 0,0 0 0,0 0 0,0 0 0,1-1 0,-1 1 0,0 0 0,1 0 0,-1-1 0,0 1 0,1-1 0,-1 0 0,1 1 0,-1-1 0,1 0 0,-1 0 0,1 0 0,-1 0 0,1 0 0,-1 0 0,1 0 0,-1 0 0,1-1 0,-1 1 0,1 0 0,-1-1-1,1 0 1,1 0 0,13-9 45,0-1-1,0 0 0,-1-1 0,25-27 0,-15 15 14,17-15 35,-2-2 0,-1-2 1,-2-2-1,-3-1 0,-1-1 0,-3-2 0,45-97 0,-55 101 1,-6 17-3,12-40 1,-23 61-53,-1-1 1,0 0 0,-1 1 0,0-1-1,0 0 1,0 0 0,-1 0 0,-1 0-1,1 0 1,-3-10 0,3 17-35,0 1 0,0-1 0,0 0 0,0 1 0,0-1 0,0 1 0,-1-1 0,1 1 0,0-1 0,0 1 1,-1-1-1,1 1 0,0-1 0,-1 1 0,1-1 0,0 1 0,-1-1 0,1 1 0,-1-1 0,1 1 0,-1 0 0,1-1 0,0 1 0,-1 0 1,0 0-1,1-1 0,-1 1 0,1 0 0,-1 0 0,1 0 0,-1 0 0,1-1 0,-1 1 0,0 0 0,1 0 0,-1 0 0,1 0 0,-1 0 1,1 1-1,-1-1 0,0 0 0,1 0 0,-1 0 0,1 0 0,-1 1 0,1-1 0,-1 0 0,1 0 0,-1 1 0,1-1 0,-1 0 0,1 1 1,-1-1-1,0 2 0,-28 27 107,24-23-99,-8 10 5,1 2-1,0-1 0,1 2 1,-11 24-1,-27 82 16,23-44-27,-29 76 31,32-99 54,-25 96 1,36-126-34,5-17 560,7-13-592,1 0 0,1 0 1,-1 0-1,0 0 0,1 0 0,-1 0 1,1 0-1,2-3 0,6-7 48,3-5 6,0-1-1,1 2 1,0 0-1,1 1 1,1 0-1,1 1 1,27-18-1,-43 31-71,1 0 0,-1 0 0,0 1 0,1-1 0,-1 0 0,1 0 0,0 1 0,-1-1 0,1 1 0,0-1 0,-1 1 0,1 0 0,0-1 0,-1 1 0,1 0 0,0 0 0,0 0 0,-1 1 0,1-1 0,0 0 0,-1 1 0,1-1 0,0 1 0,-1-1 0,1 1 0,-1 0 0,1-1 0,-1 1 0,1 0 0,-1 0 0,0 0 0,1 1 0,1 0 0,1 5 1,0-1-1,0 1 1,-1 0-1,0 0 1,0 0-1,3 11 1,-4-10-9,1 0 1,0 0 0,7 12-1,-6-13-8,1 0-1,0-1 0,1 1 1,-1-1-1,11 9 1,-13-13 6,-1-1 1,0 1 0,0-1 0,1 0-1,-1 1 1,0-1 0,1-1 0,-1 1-1,1 0 1,0 0 0,-1-1 0,1 0-1,-1 1 1,1-1 0,0 0-1,-1 0 1,1-1 0,0 1 0,-1 0-1,1-1 1,-1 0 0,5-1 0,7-4 33,1-1 0,-1 0 0,0-1-1,-1-1 1,0 0 0,0-1 0,-1 0 0,-1 0 0,1-2 0,-2 1 0,1-2 0,13-21 0,-22 30-17,-1 1 1,1-1-1,-1 0 0,0 0 1,0 0-1,0 0 0,0-5 0,0 7-8,-1 0 0,0 1 0,0-1 0,0 1-1,0-1 1,0 1 0,-1-1 0,1 1-1,0-1 1,-1 1 0,1-1 0,-1 1-1,1-1 1,-1 1 0,0-1 0,0 1-1,0 0 1,1-1 0,-1 1 0,0 0-1,-1 0 1,0-1 0,1 1-1,-1 1-1,1-1 1,-1 1 0,1-1-1,-1 1 1,0 0-1,1 0 1,-1-1 0,1 1-1,-1 0 1,1 1 0,-1-1-1,1 0 1,-1 0 0,0 1-1,1-1 1,-1 1 0,1-1-1,0 1 1,-1-1-1,1 1 1,-1 0 0,1 0-1,0 0 1,-2 1 0,0 0-13,0 1 0,0-1-1,0 1 1,1-1 0,-1 1 0,0 0 0,1 0 0,0 1 0,-3 3 0,1 2-14,0 0 0,1 0 0,0 0 0,-3 13 0,6-17 12,-1-1 1,1 0-1,0 1 1,0-1 0,1 0-1,-1 1 1,1-1-1,0 0 1,0 0 0,0 1-1,1-1 1,3 6-1,-1-2 20,0 0 1,0 0-1,1 0 0,0-1 0,10 11 0,-13-16-9,-1-1 0,1 1-1,0 0 1,0-1 0,1 0 0,-1 1-1,0-1 1,0 0 0,0 0-1,1 0 1,-1-1 0,1 1 0,-1 0-1,0-1 1,1 0 0,-1 1 0,1-1-1,-1 0 1,1 0 0,-1 0-1,1-1 1,-1 1 0,1-1 0,4-1-1,-1 0 5,-2 1 7,1 0 0,-1-1-1,0 0 1,0 0 0,0 0 0,0 0 0,0 0 0,-1-1-1,7-5 1,-6 5-5,11-11 49,0 0 0,-1 0 1,16-23-1,4-1 31,-26 31-79,-1 0 1,0-1-1,10-14 1,-12 17-11,-4 46-1,-1-34-1,1 33-22,0-37 21,-1-1 0,0 1-1,1-1 1,-1 1 0,1-1 0,0 1-1,0-1 1,0 0 0,0 1 0,0-1-1,1 0 1,1 3 0,-2-4 1,1-1 0,-1 1-1,0-1 1,0 0 0,0 1 0,1-1 0,-1 0 0,0 0 0,1 1-1,-1-1 1,0 0 0,1 0 0,-1 0 0,0-1 0,0 1-1,1 0 1,-1 0 0,0-1 0,2 0 0,25-10 23,37-21 6,41-19 130,-103 50-151,-1 0 0,1 0 0,0 1 0,-1-1 0,1 1 0,0 0 0,0 0 0,0 0 1,-1 0-1,1 0 0,0 1 0,0-1 0,0 1 0,-1 0 0,1 0 0,4 2 0,4 2 2,-1 1 1,18 13 0,-5-4 15,2 0 13,-1 1 0,0 2 0,27 25 0,-34-32-187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2:3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17183,'0'0'2478,"13"5"-1801,-3-2-528,1 1 29,1 0 0,-1 0-1,1-2 1,0 1-1,22 0 1,-1-2 443,0-1 0,-1-2 1,1-2-1,44-9 0,-75 12-594,0 0 1,0 1-1,0-1 0,0 0 0,0-1 0,0 1 1,0 0-1,0 0 0,0-1 0,0 1 0,-1-1 0,1 1 1,-1-1-1,1 0 0,-1 0 0,0 0 0,2-3 1,3-12-3232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2:3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10448,'0'0'2753,"-8"11"-1945,-24 31-24,11-21 2952,74-26-336,442-17 4398,-495 28-7572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2:4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11256,'0'0'21158,"16"-1"-20870,72-8-222,125-7-75,-205 16 9,52-1 0,100 13 0,-104-9 0,-56-3 19,0 0 0,0 0-1,0 0 1,0 0 0,0 1 0,1-1-1,-1 0 1,0 0 0,0 0 0,0 0 0,0 1-1,0-1 1,0 0 0,0 0 0,0 0-1,0 1 1,0-1 0,0 0 0,0 0 0,0 0-1,0 1 1,0-1 0,0 0 0,0 0 0,0 0-1,0 1 1,0-1 0,0 0 0,0 0-1,0 0 1,0 0 0,0 1 0,0-1 0,0 0-1,0 0 1,0 0 0,-1 0 0,1 1-1,0-1 1,0 0 0,0 0 0,0 0 0,0 0-1,-1 0 1,1 1 0,-9 3-4883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2:4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83 147 10248,'0'0'8975,"-5"11"-8316,0-1-501,1 1 0,0 0 0,1-1-1,0 1 1,1 0 0,0 0 0,0 22 0,21 262 2995,-2-74 70,-11-165-929,-17-78-915,-69-435 186,78 430-1565,1-1 0,0 1 0,3-1 0,0 0 0,1 1 0,2 0 0,11-39 0,-13 60 0,0 0 0,0 0 0,0 0 0,0 0 0,1 1 0,0-1 0,0 1 0,0 0 0,1 0 0,0 1 0,0-1 0,0 1 0,0 0 0,1 0 0,0 1 0,0 0 0,0 0 0,0 0 0,0 1 0,0 0 0,1 0 0,-1 0 0,1 1 0,-1 0 0,12-1 0,-2 2 0,0 1 0,1 0 0,-1 1 0,0 1 0,0 1 0,-1 0 0,19 7 0,-24-7 0,1 1 0,-1 0 0,0 0 0,-1 1 0,1 0 0,-1 1 0,0 0 0,-1 0 0,0 1 0,0 0 0,9 12 0,-15-17 0,0 0 0,0 1 0,0-1 0,-1 1 0,1-1 0,-1 1 0,0 0 0,0 0 0,0 0 0,0 0 0,-1-1 0,0 1 0,1 0 0,-1 0 0,-1 0 0,1 0 0,-1 0 0,1 0 0,-1 0 0,0 0 0,0-1 0,-3 6 0,1-2 0,-1 0 0,0 0 0,-1 0 0,1-1 0,-1 0 0,-1 0 0,1 0 0,-1 0 0,0-1 0,-7 5 0,-12 8 0,-31 17 0,45-29 0,0 0 0,-1-1 0,1-1 0,-1 0 0,-22 4 0,30-8 110,0 0 0,0 0 0,0 0 0,0-1 0,0 1 0,0-1 0,0 0 0,-5-2 0,8 2-308,-1 1 0,1 0 0,0-1 0,-1 0 0,1 1 0,0-1 0,-1 0 0,1 1 0,0-1 0,0 0 0,0 0 1,0 0-1,-1 0 0,2 0 0,-1-1 0,0 1 0,0 0 0,0 0 0,0 0 0,1-1 0,-1 1 0,0-1 0,1 1 0,-1-2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2:41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17583,'0'0'4344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2:4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13360,'0'0'9071,"15"-5"-8312,-4 0-594,4-1 69,0 1 0,1 0-1,0 2 1,0-1 0,18 0 0,320 11 4168,-186 2-1780,-124-9-1305,-15-1-5694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3:5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23 8536,'0'0'5706,"-10"-3"-5475,-1-2-142,6 3-35,1 0 0,0 1 0,-1-1 1,1 1-1,-1 0 0,1 1 0,-1-1 0,1 1 0,-7 0 1,-52-4 2602,61 4-2567,-1 0 0,1 0-1,0 0 1,-1 1 0,1-1 0,0 1 0,0 0 0,-1-1 0,1 1 0,0 0-1,0 0 1,0 1 0,0-1 0,0 0 0,0 1 0,0-1 0,0 1 0,1-1-1,-1 1 1,1 0 0,-3 3 0,-9 10 293,11-13-341,0 0-1,0 0 1,1 1 0,-1-1 0,1 0 0,-1 1 0,1-1 0,0 1 0,0 0-1,0-1 1,1 1 0,-1 0 0,0 0 0,1-1 0,0 1 0,0 0-1,0 0 1,0 0 0,0-1 0,0 1 0,1 0 0,-1 0 0,1-1 0,0 1-1,0 0 1,0-1 0,2 5 0,1 0 91,0 1 1,1-1-1,0 0 0,0 0 0,0 0 1,1-1-1,12 11 0,-15-15-91,1 1 0,-1 0-1,1-1 1,0 0 0,0 0-1,0 0 1,0 0 0,0-1-1,0 1 1,0-1 0,0 0-1,0-1 1,1 1-1,-1-1 1,0 1 0,1-1-1,-1 0 1,0-1 0,1 1-1,-1-1 1,0 0 0,0 0-1,1 0 1,-1-1 0,0 0-1,0 1 1,0-1 0,-1 0-1,1-1 1,0 1 0,-1-1-1,6-5 1,-4 4 0,-1 0 0,0 0 1,0-1-1,0 1 0,0-1 0,-1 0 0,0 0 1,3-6-1,3-5 38,-8 15-63,0-1 0,0 1 0,0 0 1,0-1-1,0 0 0,-1 1 0,1-1 1,0 0-1,-1 1 0,1-1 0,-1 0 0,0 1 1,0-1-1,1 0 0,-1 0 0,0 0 1,0 1-1,-1-1 0,1 0 0,0 0 0,-1 1 1,0-4-1,0 3-4,0 0-1,0 0 1,0 1 0,0-1 0,0 1 0,0-1-1,-1 1 1,1-1 0,-1 1 0,1-1-1,-1 1 1,1 0 0,-1 0 0,0 0 0,1 0-1,-1 0 1,0 0 0,0 1 0,0-1-1,0 0 1,-2 1 0,-7-3 64,-1 1-1,-18 0 1,-3-2 79,27 3-128,0 0 0,-1 0 0,1 1 0,0 0 1,0 0-1,0 0 0,0 1 0,0 0 1,0 0-1,0 0 0,-8 4 0,10-5 15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1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9144,'0'0'9945,"17"2"-9656,-12-1-263,31 5 226,62 1-1,322-27 1411,-369 16-1377,80 5 0,-1-1 67,257-11 555,-124 1-302,113 4 217,-181 16-196,-96 2 93,-86-10-549,-11-1-151,-1-1 0,0 0-1,1 1 1,-1-1 0,1 0 0,-1 0 0,1 0 0,-1 0 0,1 0 0,-1-1 0,1 1 0,1-1 0,6-1 25,6-4 1045,-15 5-1226,1 1 0,-1 0 0,0-1 0,1 1 0,-1-1 0,0 1 0,0-1 0,1 1 0,-1-1 0,0 1 0,0-1 0,0 0 0,0 1 0,0-1 0,0 1 0,0-1 0,1 1 0,-2-1 0,1 0 0,0 1 0,0-1 0,0 1 0,0-1 0,0 1 0,0-1 0,-1 1 0,1-2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1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13 184 9240,'0'0'8855,"13"-2"-8567,36-11 272,75-30 0,-43 12 194,-49 20-371,0-1 1,50-29-1,-26 19 219,-45 14-39,-21 8-75,-24 9-161,-44 25-54,44-18-86,-40 13 0,38-18-60,-103 30 558,123-36-441,0-2 1,-1 0-1,-21 1 0,38-4-90,28 10 140,166 65 27,-156-57-183,0 2 0,66 47 0,-70-44-2,-22-15 10,0 1 0,19 17 0,-27-23-116,0-1 0,0 1 0,0 0 0,0-1 0,0 0 0,0 0 0,1 0 0,-1-1 0,9 3 0,7-2-3639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1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9240,'0'0'8559,"-3"12"-8343,-7 45 214,2 0-1,0 63 0,6 52 414,5 175 570,5-119-552,5 48 262,-12-249-793,-3 35 1,-1-5 96,-5 54 597,8-102-918,-1 1 0,-1 0-1,-3 10 1,3-10-50,0 0 0,0 0 0,0 12 0,-4 79 409,0-15-287,4 39 84,-4-26-183,8-85-68,-1-12-5,-1-1-1,1 0 1,-1 0-1,0 1 1,0-1-1,0 0 0,1 0 1,-1 1-1,0-1 1,-1 0-1,1 0 1,0 1-1,0-1 1,-1 3-1,3 8 219,-1-8-17,-5-16-82,-19-96 214,10 58-187,3 8 32,-16-42 0,-3-10 135,-1-3 0,23 82-268,-2-9 24,9 24-74,0 0 0,0-1-1,0 1 1,0 0-1,0 0 0,0 0 1,0-1-1,0 1 1,0 0-1,0 0 0,0 0 1,-1-1-1,1 1 0,0 0 1,0 0-1,0 0 1,0-1-1,0 1 0,0 0 1,0 0-1,0 0 1,-1-1-1,1 1 0,0 0 1,0 0-1,0 0 1,0 0-1,-1 0 0,1 0 1,0-1-1,0 1 1,0 0-1,-1 0 0,1 0 1,0 0-1,0 0 1,0 0-1,-1 0 0,1 0 1,0 0-1,1 0-28,0 1 0,0-1 1,-1 1-1,1-1 0,0 1 0,0-1 0,0 1 0,0 0 0,0-1 0,-1 1 1,1 0-1,0 0 0,-1 0 0,1 0 0,0-1 0,-1 1 0,1 0 1,0 2-1,11 24 36,-10-21-55,18 49-45,8 20 0,-15-43 65,-2 0 0,14 59 0,-24-84 27,5 35-9,-5-34 18,-1-1-1,1 1 1,1 0-1,0-1 1,0 1-1,4 9 0,-1-10 55,-5-6-45,1 0-1,-1-1 1,1 1 0,-1 0-1,1 0 1,-1-1 0,0 1 0,0 0-1,1 0 1,-1-1 0,0 1-1,0 0 1,0 0 0,0 0-1,0 0 1,0-1 0,0 1-1,0 1 1,0-2-14,0 0-1,0-1 0,1 1 1,-1 0-1,0 0 1,0 0-1,0 0 1,0-1-1,0 1 0,1 0 1,-1 0-1,0 0 1,0 0-1,0 0 1,0 0-1,1 0 1,-1 0-1,0 0 0,0 0 1,0-1-1,1 1 1,-1 0-1,0 0 1,0 0-1,0 0 1,1 0-1,-1 0 0,0 0 1,0 0-1,0 1 1,1-1-1,-1 0 1,0 0-1,0 0 0,0 0 1,0 0-1,1 0 1,-1 0-1,0 0 1,0 0-1,0 1 1,0-1-1,0 0 0,1 0 1,-1 0-1,0 0 1,0 0-1,0 1 1,0-1-1,0 0 1,0 0-1,0 0 0,0 1 1,1-1-1,-1 0 1,0 0-1,0 0 1,0 1-1,0-1 0,0 0 1,0 0-1,0 0 1,0 0-1,0 1 1,0-1-1,0 0 1,-1 0-1,1 1 0,12-15 145,-11 13-124,7-8 44,1 0-1,0 1 1,0 0-1,1 1 1,-1 0-1,20-10 1,69-28 386,-63 30-359,-8 2-267,-18 7-3987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8:37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12960,'0'0'2272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19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12552,'0'0'4551,"30"71"-4223,-26-53-152,-2 6 16,2 0-96,-4-1 16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1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11952,'0'0'2672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2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10344,'0'0'2624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20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10448,'0'0'4080,"10"69"-3560,-4-61 8,0-2-176,0 4 8,2 0-89,2-2 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2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14368,'0'0'1704,"68"-6"-1129,-39 0-143,-5-2 0,-4 6-80,-2-5-8,-2 7-64,2 0 8,1-4-144,1 2 8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21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12864,'0'0'536,"2"0"0,2-2 160,2-2 0,2 2-136,4 2-9,0 0-255,0 0 0,8 2-144,5 2 8,3 2-112,-2 2 8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2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12456,'0'0'1984,"84"-10"-1544,-52 14 8,-3 4-272,-5 2-8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2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11856,'0'0'1800,"72"-24"-1104,-25 16-272,-3 6-8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2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11048,'0'0'1816,"98"-22"-1288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2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8136,'0'0'8519,"11"3"-8228,73 15 188,46 11 390,-111-23-574,1-2 0,0 0 0,0-1 0,22 1 0,-30-2-25,-11-1-231,0-1-1,0 0 1,0 1 0,-1-1-1,1 0 1,0 0-1,0 0 1,0 0 0,0 0-1,0 0 1,0 0-1,0 0 1,0 0 0,-1 0-1,1 0 1,0-1 0,0 1-1,0 0 1,1-1-1,-2 1-13,0 0 0,0 0 0,0 0 0,0-1 0,0 1-1,0 0 1,0 0 0,0 0 0,1 0 0,-1 0-1,0 0 1,0 0 0,0-1 0,0 1 0,0 0 0,0 0-1,1 0 1,-1 0 0,0 0 0,0 0 0,0 0 0,0 0-1,0 0 1,1 0 0,-1 0 0,0 0 0,0 0 0,0 0-1,0 0 1,0 0 0,1 0 0,-1 0 0,0 0 0,0 0-1,0 0 1,0 0 0,0 0 0,1 0 0,-1 0 0,0 1-1,0-1 1,0 0 0,0 0 0,0 0 0,0 0 0,0 0-1,1 0 1,-1 0 0,0 1 0,0-1 0,0 0-1,0 0 1,0 0 0,0 0 0,0 0 0,0 0 0,0 1 0,0-1-118,0 0 0,0 1 0,1-1 0,-1 0 0,0 0 0,0 1 0,0-1 0,0 0 0,0 0 0,0 0 0,1 1 0,-1-1 0,0 0 0,0 0 0,0 0 0,0 0 0,1 0 0,-1 1 0,0-1 1,0 0-1,1 0 0,-1 0 0,0 0 0,0 0 0,0 0 0,1 0 0,-1 0 0,0 0 0,0 0 0,1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8:37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8936,'0'0'1232,"103"-30"-792,-31 14 0,15 4-144,8 0 8,3 6-48,-1 0 0,-4 0-88,-3 0 8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2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12760,'0'0'3353,"7"16"-3050,3 8-184,-1 0 1,-2 0 0,0 1 0,-1 0-1,3 40 1,-6 50 699,-12 118 1,9-204-578,0-3 1133,-2-29-744,-3-17-307,-13-100 265,7 38-306,6 35-28,2-1 1,3 1 0,8-84-1,-7 119-200,1-1-1,0 1 0,1 0 1,0 0-1,1 0 0,1 0 1,0 0-1,8-14 0,-8 18-20,1 0-1,0 1 0,0 0 0,0 0 1,1 0-1,0 1 0,0 0 0,1 0 1,0 0-1,0 1 0,13-6 0,-12 8-17,0 0 0,1 0-1,-1 1 1,1 0 0,-1 1 0,1 0-1,0 1 1,0-1 0,-1 2 0,1-1-1,0 2 1,0-1 0,-1 1 0,1 1-1,-1 0 1,0 0 0,0 0-1,0 2 1,14 7 0,-17-8-3,-1 0 0,0 0 0,0 0 0,0 0-1,-1 1 1,1 0 0,-1 0 0,0 0 0,-1 1 0,1-1 0,2 7 0,-5-9 3,1 0 1,-1 0-1,0 1 1,0-1-1,0 0 1,0 1-1,0-1 1,-1 1-1,0-1 0,0 0 1,0 1-1,0-1 1,0 1-1,-1-1 1,1 1-1,-1-1 1,0 0-1,0 1 1,0-1-1,-1 0 1,-2 6-1,-2-1 16,0-1 0,0 0 0,-1 0-1,0 0 1,0-1 0,0 0 0,-1 0-1,0-1 1,0 0 0,0-1 0,-16 7-1,10-5 45,-1-2 0,0 0-1,0 0 1,0-2 0,-1 0-1,-26 0 1,14 1 95,23-2-116,0 0 0,0 0 0,0-1 0,0 0 0,0 0 1,-1 0-1,-7-2 0,12 2-45,1 0 1,-1-1-1,1 1 0,-1 0 1,0 0-1,1 0 0,-1 0 1,1-1-1,-1 1 0,1 0 1,-1 0-1,0 0 0,1 0 1,-1 0-1,1 0 0,-1 1 1,1-1-1,-1 0 0,1 0 1,-1 0-1,0 0 0,1 1 1,-1-1-1,0 1 1,1-1-7,0 1 0,0-1 1,0 1-1,0-1 1,-1 1-1,1-1 1,0 1-1,0 0 1,0-1-1,0 1 1,1-1-1,-1 1 0,0-1 1,0 1-1,0-1 1,0 1-1,0-1 1,1 1-1,0 0 1,18 27-300,-5-12-3210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2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 13168,'0'0'2984,"-12"13"-2577,-35 45-44,44-55-313,1 0 0,0 1 0,0-1 0,0 1-1,0 0 1,1 0 0,-1-1 0,1 1 0,0 0 0,0 0 0,1 0 0,-1 0-1,1 0 1,-1 0 0,1 0 0,1 0 0,-1 0 0,1 1 0,-1-1 0,1 0-1,0-1 1,0 1 0,4 6 0,-3-5 27,1 0 0,-1 0-1,1-1 1,0 1 0,1-1 0,-1 0 0,1 0 0,0 0-1,0-1 1,0 1 0,1-1 0,-1 0 0,1 0 0,9 4-1,-11-6-23,1 0 0,0 0 0,0 0 0,0 0 0,0 0 0,0-1 0,0 0 0,0 0 0,0 0 0,0 0 0,0-1 0,0 0 0,0 0-1,0 0 1,0 0 0,0 0 0,-1-1 0,1 1 0,0-1 0,-1 0 0,1 0 0,-1-1 0,0 1 0,0-1 0,5-4 0,-2 0 30,0 1 1,-1-1-1,0-1 1,0 1 0,0-1-1,-1 0 1,0 0 0,0 0-1,-1 0 1,3-15-1,-5 18-45,0 0-1,0 1 1,-1-1-1,0 0 0,0 0 1,0 0-1,-1 1 1,1-1-1,-1 0 1,0 1-1,-1-1 1,1 0-1,-1 1 0,0-1 1,0 1-1,-5-7 1,5 8 1,0 0-1,0 1 1,0-1 0,0 1 0,-1 0 0,1 0 0,-1 0 0,1 0-1,-1 0 1,0 0 0,0 1 0,0-1 0,0 1 0,0 0 0,0 0-1,0 0 1,0 0 0,-1 1 0,1-1 0,0 1 0,-1 0 0,1 0-1,0 0 1,0 0 0,-4 1 0,-1 1-13,0-1 1,1 1 0,-1 1-1,0 0 1,1 0-1,0 0 1,0 1-1,0 0 1,-12 9-1,10-7-3007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2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12456,'0'0'1528,"77"-11"-880,-17 3-88,15-2 16,6 2-96,-9 2-1,-1 8-111,-11 2 0,-7 2-160,-7 0 8,-8 0-120,-14-4 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2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95 142 11048,'0'0'4129,"-2"11"-3546,-6 67 293,3 0 0,7 84 1,4 18 805,-10-120 1181,-63-491-743,52 282-1375,14 124-575,0 19-71,1-1 1,0 0 0,1 1 0,0-1 0,0 1 0,0 0 0,1-1 0,-1 1-1,7-12 1,-8 16-69,2 0 0,-1 0-1,0 0 1,0 0-1,0 1 1,1-1 0,-1 0-1,1 1 1,0-1 0,-1 1-1,1 0 1,0-1-1,0 1 1,0 0 0,0 0-1,0 0 1,0 0-1,0 1 1,0-1 0,0 1-1,0-1 1,0 1 0,1 0-1,-1-1 1,0 1-1,0 0 1,0 0 0,1 1-1,-1-1 1,0 0 0,0 1-1,4 1 1,7 3 27,0 0 0,-1 1 0,0 0 0,0 1 1,-1 0-1,0 1 0,0 0 0,14 14 0,-6-3 40,-2 1-1,0 0 1,20 30-1,-35-46-69,-1-1 1,1 0-1,0 1 0,-1-1 0,0 1 1,0-1-1,0 1 0,1 7 1,-2-10-11,0 0 1,0 0 0,0 0-1,0 0 1,0 0 0,0 0 0,0 0-1,0 0 1,0 0 0,-1 1-1,1-1 1,0 0 0,-1 0 0,1 0-1,-1 0 1,1 0 0,-1-1-1,0 1 1,1 0 0,-1 0 0,0 0-1,1 0 1,-1-1 0,0 1-1,0 0 1,0-1 0,0 1 0,0 0-1,0-1 1,0 0 0,0 1-1,-1 0 1,-6 1 73,-1 0-1,1 0 1,0-1-1,0 0 1,-1-1-1,1 0 1,0 0 0,-1 0-1,1-1 1,0-1-1,-1 1 1,1-1-1,0-1 1,-11-4-1,-20-5 432,39 14-606,0 0-1,1-1 1,-1 1 0,0 0 0,1 0-1,-1 0 1,1 0 0,0 0-1,1 2 1,0 2-3615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27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18 14568,'0'0'6443,"-10"-4"-6133,-34-9-6,42 13-276,-1 0 0,1 0 1,0 0-1,0 0 1,-1 0-1,1 0 0,0 1 1,0-1-1,0 1 0,-1-1 1,1 1-1,0 0 0,0 0 1,0 0-1,0 0 1,0 0-1,1 1 0,-1-1 1,0 0-1,0 1 0,1-1 1,-1 1-1,-1 3 1,1-2 39,0 0 1,0 0 0,0 0-1,0 0 1,1 1-1,0-1 1,-1 1 0,1-1-1,1 1 1,-1-1 0,0 1-1,1 4 1,1 12 218,1 0 1,1 0-1,1 0 1,12 35-1,-3-9 344,-12-41-534,0 0 1,0 0-1,-1 0 1,0 0-1,0 1 0,-1-1 1,1 0-1,-1 0 1,-2 8-1,2-11-38,0 1 1,1-1-1,-1 1 1,0-1-1,0 0 0,0 0 1,-1 1-1,1-1 1,0 0-1,-1 0 1,1 0-1,-1 0 0,0 0 1,0-1-1,0 1 1,0 0-1,0-1 0,0 0 1,0 1-1,0-1 1,-4 1-1,5-2-138,0 0 0,0-1 0,0 1 1,0-1-1,0 1 0,0-1 0,0 1 0,0-1 0,0 0 0,0 1 0,0-1 0,0 0 0,0 0 0,1 0 1,-1 1-1,0-1 0,1 0 0,-1 0 0,0-2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2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16783,'0'0'0,"2"-4"672,14 2 0,10-4 64,14-4 0,15 2-104,-1-2-8,-10 0-312,-3 4 0,-19 4-88,-10-2 8,-6 2-120,-2 2 56,-8-4-104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2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14872,'0'0'1671,"76"0"-1095,-21 4 104,3 2 0,3 2-216,-11-2 8,-4-6-120,-13 4-8,-13-4-168,-8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3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2522 1 7936,'0'0'13009,"-7"10"-12865,3-1-118,0-1 22,0 0 0,0 0-1,-1 0 1,0-1-1,-1 1 1,1-1 0,-1-1-1,-1 1 1,-11 9-1,7-8 59,0-1 0,1 2 0,-12 12 1,-15 13 140,-40 31 170,44-36-210,-41 28 0,12-12-23,-47 28 107,51-35 34,-97 82 0,117-89-177,-120 107 403,-28 3-80,-68 62-32,-21 13 102,218-178-404,-173 108 383,142-88-179,2 4 0,-101 94-1,58-49 392,124-104-636,1 1-1,-1 0 0,1 0 1,0 0-1,0 1 0,0-1 1,-4 9-1,-10 13 496,6-10-274,11-14-298,0-1 0,0 1-1,0 0 1,0-1 0,0 1-1,-1-1 1,1 0 0,0 1 0,-1-1-1,1 0 1,-1 0 0,1 0 0,-1 0-1,0 0 1,1 0 0,-1-1 0,0 1-1,0 0 1,-3 0 0,9-15 170,8-5-126,-3 4-18,0 0 0,10-26 1,8-18 8,-17 37-16,-1 0 1,11-35-1,20-83 354,-37 109-228,-3 25-137,0 6-15,11 16-655,-10-10 641,-1 1 0,-1 0-1,1 0 1,-1 0 0,0-1-1,-3 8 1,-1 15-3,-1 9-45,-1 1 1,-25 73 0,28-102 24,-1 1-1,0-1 1,-11 17 0,9-17-11,1 0 0,-9 20-1,15-29 39,-1 0 0,1-1 1,-1 1-1,1 0 0,-1 0 0,1 0 0,-1-1 0,0 1 0,0 0 0,1-1 0,-1 1 0,0-1 0,0 1 0,0-1 0,-1 1 0,1 0 19,7 0-9,-3-1-11,8-1-1,-1-1 0,1 0 0,0 0 0,0-1 0,13-6 0,17-4 0,5 3 40,0 2-1,0 3 1,0 1-1,1 3 1,48 4-1,-86-3-371,12 3 1141,-20-3-926,-1 1 0,0-1 0,1 0 1,-1 1-1,1-1 0,-1 0 0,0 1 0,1-1 1,-1 1-1,0-1 0,0 1 0,1-1 0,-1 0 1,0 1-1,0-1 0,0 1 0,0-1 0,1 1 1,-1 0-1,0-1 0,0 1 0,0-1 0,0 1 1,0-1-1,0 1 0,0-1 0,-1 1 0,1-1 1,0 1-1,0-1 0,0 1 0,0-1 0,-1 1 1,1-1-1,0 1 0,-1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3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184 118 7936,'0'0'9218,"-11"15"-8933,-64 95 299,59-83-221,1 0-1,2 1 0,1 1 0,2 0 0,0 0 0,-9 52 0,16-57 510,3-24-856,0 1 1,0-1-1,0 0 1,0 0-1,0 0 1,0 0 0,0 0-1,0 0 1,0 0-1,0 1 1,0-1-1,0 0 1,0 0-1,0 0 1,0 0-1,1 0 1,-1 0-1,0 0 1,0 1-1,0-1 1,0 0-1,0 0 1,0 0-1,0 0 1,0 0-1,0 0 1,0 0-1,0 0 1,0 0 0,1 0-1,-1 0 1,0 0-1,0 1 1,0-1-1,0 0 1,0 0-1,0 0 1,0 0-1,1 0 1,-1 0-1,0 0 1,0 0-1,0 0 1,0 0-1,0 0 1,0 0-1,0 0 1,1 0-1,-1 0 1,0 0-1,0 0 1,0 0-1,0-1 1,0 1 0,0 0-1,0 0 1,0 0-1,1 0 1,-1 0-1,0 0 1,0 0-1,0 0 1,0 0-1,0 0 1,0 0-1,0-1 1,0 1-1,22-33 1237,-16 23-1442,25-50 555,29-76 0,-18 47-68,-28 62-71,-1-1 1,-1 0-1,13-46 1,-18 52 180,-2 12 16,-5 10-415,0 0-1,0 0 1,0 0 0,0 0-1,0 0 1,0 0 0,0-1-1,0 1 1,0 0 0,0 0-1,0 0 1,0 0-1,0 0 1,0 0 0,0 0-1,0 0 1,0 0 0,0 0-1,0 0 1,0 0 0,0 0-1,0 0 1,0 0-1,1 0 1,-1 0 0,0-1-1,0 1 1,0 0 0,0 0-1,0 0 1,0 0 0,0 0-1,0 0 1,0 0 0,0 0-1,0 0 1,0 0-1,1 0 1,-1 0 0,0 0-1,0 0 1,0 0 0,0 0-1,0 0 1,0 1 0,0-1-1,0 0 1,0 0-1,0 0 1,0 0 0,0 0-1,0 0 1,0 0 0,1 0-1,-1 0 1,0 0 0,0 0-1,0 0 1,0 0-1,0 0 1,0 0 0,0 0-1,0 0 1,0 1 0,0-1-1,0 0 1,0 0 0,16 43 335,2-1 1,2 0 0,2-1 0,2-2 0,44 58 0,-20-28 62,-26-36-70,37 41 0,-47-60-151,0 1 0,-2 0 0,11 18 0,-16-26 8,1 1 1,-1-1-1,12 10 0,-17-17-186,0 0 1,0 0-1,0 0 0,0 0 0,0 0 0,0 0 0,0 0 0,0 0 0,0 0 0,0 0 0,0 0 0,0 1 0,0-1 1,0 0-1,0 0 0,1 0 0,-1 0 0,0 0 0,0 0 0,0 0 0,0 0 0,0 0 0,0 0 0,0 0 0,0 0 0,0 0 1,0 1-1,0-1 0,0 0 0,0 0 0,0 0 0,0 0 0,0 0 0,0 0 0,0 0 0,0 0 0,0 0 0,0 0 1,0 0-1,0 0 0,-1 1 0,1-1 0,0 0 0,0 0 0,0 0 0,0 0 0,0 0 0,0 0 0,0 0 0,0 0 1,0 0-1,0 0 0,0 0 0,0 0 0,0 0 0,0 0 0,0 0 0,-1 0 0,1 0 0,0 0 0,0 0 0,0 0 1,0 0-1,-9 0 158,-17-3-153,23 2 22,-101-10 134,69 9-99,1-2 0,-43-10 0,55 9-70,0 1 0,-1 2 0,0 0 0,0 1 0,-26 3 0,9 3 0,84 7 0,2-2 784,3-1-1601,-22-4-3377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3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44 14776,'0'0'3303,"2"14"-2991,9 65 119,-4 0-1,-2 81 0,-23 29 1351,15-148 290,3-42-2056,0 1 1,0 0 0,0 0-1,0 0 1,0 0-1,0 0 1,0 0-1,0 0 1,0 0-1,0 0 1,0 0-1,0 0 1,0 0-1,0 0 1,0-1-1,0 1 1,-1 0 0,1 0-1,0 0 1,0 0-1,0 0 1,0 0-1,0 0 1,0 0-1,0 0 1,0 0-1,0 0 1,0 0-1,0 0 1,0 0-1,0 0 1,-1 0-1,1 0 1,0 0 0,0 0-1,0 0 1,0 0-1,0 0 1,0 0-1,0 0 1,0 0-1,0 0 1,0 0-1,0 0 1,0 0-1,0 0 1,-1 0-1,1 0 1,0 0-1,0 0 1,0 0 0,0 1-1,0-1 1,0 0-1,0 0 1,0 0-1,0 0 1,0 0-1,0 0 1,-4-6 612,-2-8-350,-1-2 1,2 1-1,0-1 1,-5-28-1,-1-68 523,7 66-377,3 25-189,1 0-1,1 0 1,1 0-1,1 0 1,0 0-1,2 1 1,13-39-1,-14 50-123,0 0-1,1 1 1,0 0 0,1 0-1,-1 0 1,1 1 0,1-1-1,-1 1 1,1 1 0,1 0-1,-1 0 1,1 0 0,8-4-1,-10 6-58,0 1 0,0 0-1,0 1 1,0-1 0,0 1-1,0 0 1,0 1 0,1-1-1,-1 1 1,1 1 0,-1-1-1,1 1 1,-1 0 0,1 0-1,-1 1 1,1 0 0,-1 0-1,0 1 1,13 4 0,26 11 214,-37-15-234,1 1 0,-1 0 0,0 1 0,0-1 0,0 2 0,-1-1 0,1 1 0,-1 0 0,11 10 0,-14-11-31,-1-1-1,1 2 0,-1-1 1,0 0-1,0 1 0,-1-1 1,1 1-1,-1 0 0,2 5 1,-4-7-1,1 0 0,-1-1 0,1 1 0,-1-1 0,0 1-1,0 0 1,-1-1 0,1 1 0,0-1 0,-1 1 0,1 0 0,-1-1 0,0 1 0,0-1 0,0 0 0,0 1 0,-1-1 0,1 0 0,0 0 0,-4 4 0,0-1 0,0 1 0,-1-1 0,0 0 0,0 0 0,-1 0 0,1-1 0,-1 0 0,-8 3 0,-59 21 0,72-27 0,-13 3 0,0-1 0,0 0 0,0-1 0,0-1 0,0 0 0,0-1 0,0-1 0,0 0 0,0-1 0,-25-7 0,38 9 0,0-1 0,-1 0 0,1 0 0,0 0 0,0 0 0,0-1 0,0 1 0,0 0 0,0-1 0,-2-1 0,4 2 0,0 1 0,-1-1 0,1 1 0,0-1 0,-1 1 0,1-1 0,0 1 0,0-1 0,0 0 0,0 1 0,-1-1 0,1 1 0,0-1 0,0 0 0,0 1 0,0-1 0,0 1 0,0-1 0,1 0 0,-1 1 0,0-1 0,0 1 0,0-1 0,0 1 0,1-1 0,-1 1 0,0-1 0,0 1 0,1-1 0,-1 1 0,1-1 0,-1 1 0,0-1 0,1 1 0,-1-1 0,1 1 0,-1 0 0,1-1 0,-1 1 0,1 0 0,-1 0 0,1-1 0,-1 1 0,1 0 0,0 0 0,33-19 390,-24 13-4757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8:40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244 612 4816,'0'0'5368,"-11"-4"-5076,1 0-201,6 2-58,0 0 1,0 0 0,0 1 0,0 0 0,0-1-1,0 1 1,0 1 0,0-1 0,-1 1 0,1-1 0,0 1-1,0 1 1,-1-1 0,1 0 0,-8 3 0,-2 1 221,0 1 1,0 0 0,1 1 0,-1 0 0,-15 11-1,25-14-150,0-1 0,1 1 0,-1 0 0,1 0 0,0 1 0,-1-1 0,1 1 0,1-1 0,-1 1 0,1 0 0,-1 0 0,1 0 0,0 1 0,1-1 1,-1 0-1,1 1 0,-1-1 0,1 1 0,1 0 0,-1 8 0,1-6-43,0-1 0,0 1 0,1-1 1,0 0-1,0 1 0,1-1 0,0 0 1,0 0-1,0 0 0,1 0 0,0 0 1,0-1-1,0 1 0,1-1 1,0 0-1,0 0 0,0 0 0,1-1 1,-1 1-1,1-1 0,0 0 0,0 0 1,1-1-1,-1 0 0,1 0 0,0 0 1,-1 0-1,1-1 0,10 3 0,0-4 8,-1 1-1,0-2 0,0 0 0,0-1 0,1-1 0,-1 0 0,0-1 0,-1 0 0,1-1 0,24-11 0,-6 1 84,-1-2 0,-1-1 0,42-31 0,-59 38-54,-1-1 0,0 0 0,17-19 0,-25 25-43,-1 0-1,0-1 0,0 1 1,-1-1-1,1 0 0,-1 0 1,-1-1-1,1 1 0,-1-1 1,0 1-1,1-11 0,-2 16-42,-1-1 1,0 0-1,1 1 0,-1-1 0,0 0 0,0 1 0,0-1 0,0 0 0,-1 1 0,1-1 0,0 1 0,-1-1 0,1 0 0,-1 1 0,0-1 0,1 1 0,-1-1 0,0 1 0,0-1 0,0 1 0,0 0 1,0 0-1,0-1 0,0 1 0,-1 0 0,1 0 0,0 0 0,-1 0 0,1 0 0,0 0 0,-1 1 0,1-1 0,-1 0 0,1 1 0,-1-1 0,0 1 0,1 0 0,-1-1 0,0 1 0,1 0 0,-1 0 1,0 0-1,1 0 0,-3 1 0,-3-1 4,1 1 0,0 0 0,-1 0 0,1 1 0,0-1 1,0 1-1,0 1 0,0-1 0,0 1 0,-8 6 0,10-6-15,0 0 0,0 1 0,0-1 0,1 1-1,-1 0 1,1 0 0,0 0 0,1 0 0,-1 0-1,0 1 1,1-1 0,0 1 0,0 0 0,1 0-1,-1-1 1,1 1 0,0 0 0,0 0 0,1 0-1,0 0 1,0 1 0,0-1 0,0 0 0,1 0-1,-1 0 1,1 0 0,1 0 0,-1 0 0,1-1-1,0 1 1,0 0 0,0-1 0,0 1 0,1-1-1,0 0 1,4 6 0,-1-3 13,-1-1-1,1 0 1,0 0-1,1 0 0,-1 0 1,1-1-1,0 0 1,12 6-1,-14-9 2,0-1-1,0 1 1,0-1-1,0 1 0,0-1 1,0-1-1,0 1 1,1-1-1,-1 0 0,0 0 1,0-1-1,0 1 0,0-1 1,0 0-1,0 0 1,6-3-1,16-8 94,0-1-1,0-1 1,-2-1-1,48-38 1,-11 8 104,13 0 55,-75 45-265,1 0 0,-1 0 0,0 0 1,0-1-1,0 1 0,0 0 0,1 0 0,-1 0 0,0 0 0,0 0 0,0 0 1,1 0-1,-1 0 0,0 0 0,0 0 0,1 0 0,-1 0 0,0 0 1,0 0-1,0 0 0,1 0 0,-1 0 0,0 0 0,0 0 0,0 0 0,1 0 1,-1 0-1,0 0 0,0 0 0,0 1 0,1-1 0,-1 0 0,0 0 0,0 0 1,0 0-1,0 0 0,0 1 0,1-1 0,-1 0 0,0 0 0,0 0 1,0 0-1,0 1 0,2 14 56,-7 23-33,4-31-12,-4 15 37,-1 1-1,-16 38 0,22-61-44,0 0 1,-1 1-1,1-1 0,0 0 0,0 0 1,0 0-1,-1 1 0,1-1 1,0 0-1,0 0 0,0 1 0,0-1 1,0 0-1,-1 0 0,1 1 1,0-1-1,0 0 0,0 1 1,0-1-1,0 0 0,0 0 0,0 1 1,0-1-1,0 0 0,0 1 1,0-1-1,0 0 0,0 0 0,0 1 1,1-1-1,-1 0 0,0 0 1,0 1-1,0-1 0,0 0 0,0 0 1,1 1-1,-1-1 0,0 0 1,0 0-1,0 1 0,1-1 1,-1 0-1,13-7 93,16-20-38,1-5 103,2 1 0,71-52 0,-102 83-158,0-1 0,-1 1 1,1-1-1,0 1 0,0-1 0,-1 1 0,1 0 0,0-1 0,0 1 0,0 0 0,0 0 0,-1 0 0,1-1 1,0 1-1,0 0 0,0 0 0,0 0 0,1 1 0,-2-1-2,1 0 1,-1 0-1,1 1 0,-1-1 1,1 0-1,-1 1 0,1-1 1,-1 1-1,0-1 0,1 1 1,-1-1-1,0 0 0,1 1 1,-1-1-1,0 1 0,1 0 1,-1-1-1,0 1 0,0-1 1,0 2-1,1 4 16,0 0 0,-1 0-1,0 0 1,-1 9 0,0-1-15,1-2-10,0 1 1,1-1-1,1 0 1,4 22-1,-5-32 3,-1 0-1,1 0 1,-1 0-1,1 0 0,0 0 1,0 0-1,0 0 1,0 0-1,0-1 0,0 1 1,0 0-1,1-1 1,-1 1-1,1-1 0,-1 1 1,1-1-1,-1 0 1,1 0-1,0 0 0,0 1 1,-1-2-1,1 1 1,0 0-1,0 0 0,0-1 1,0 1-1,0-1 1,0 1-1,0-1 0,0 0 1,0 0-1,0 0 1,0 0-1,0 0 0,1 0 1,-1-1-1,3 0 1,8-3 7,-1-1-1,1 0 1,-1-1 0,0-1 0,-1 0 0,0 0 0,16-14 0,5-8 61,29-32-1,-37 34-44,-2-1 0,0-1-1,-2-1 1,-2-1 0,-1-1 0,20-50-1,-3-13 64,22-102-1,-54 190-75,1-1 1,-1 0 1,0 0 0,0-1-1,-1 1 1,0 0 0,0-1 0,-1 1-1,-1-14 1,1 22-11,0 0-1,-1 0 1,1 0 0,0 0 0,0-1 0,0 1-1,0 0 1,0 0 0,0 0 0,0 0-1,0 0 1,0-1 0,0 1 0,0 0-1,0 0 1,-1 0 0,1 0 0,0 0 0,0 0-1,0-1 1,0 1 0,0 0 0,0 0-1,-1 0 1,1 0 0,0 0 0,0 0-1,0 0 1,0 0 0,-1 0 0,1 0 0,0 0-1,0 0 1,0 0 0,0 0 0,0 0-1,-1 0 1,1 0 0,0 0 0,-7 6-29,-3 10 2,10-16 27,-14 28-35,1 1 1,2 0 0,1 0-1,1 1 1,2 0-1,1 1 1,1 0-1,2 0 1,0 46-1,2-32-8,0-24 3,1 0-1,1 0 1,6 42 0,-4-51 20,0 0 0,1 0 1,0 0-1,1 0 0,0-1 0,13 21 1,-15-29 14,-1 1 0,1-1 1,0 1-1,0-1 1,0 0-1,1-1 0,-1 1 1,1 0-1,-1-1 0,1 0 1,0 0-1,0 0 1,0 0-1,0-1 0,0 1 1,0-1-1,1 0 0,-1-1 1,0 1-1,1-1 1,-1 1-1,9-2 0,2 0 31,1-1-1,-1 0 0,1-2 0,-1 0 1,23-9-1,-33 11-15,0 0 0,0 0-1,0-1 1,-1 0 0,1 0 0,-1 0-1,1-1 1,-1 1 0,0-1 0,-1 0 0,1 0-1,-1-1 1,1 1 0,-1-1 0,0 1-1,-1-1 1,1 0 0,-1 0 0,2-8 0,-4 12-6,0 1 1,0-1 0,0 1-1,0-1 1,0 1 0,0-1-1,0 1 1,0-1 0,0 1-1,0-1 1,0 1 0,-1-1-1,1 1 1,0 0 0,0-1-1,-1 1 1,1-1 0,0 1-1,-1 0 1,1-1-1,0 1 1,-1 0 0,1-1-1,0 1 1,-1 0 0,1-1-1,-1 1 1,1 0 0,-1 0-1,1 0 1,-1-1 0,1 1-1,-1 0 1,1 0 0,-1 0-1,1 0 1,0 0 0,-1 0-1,1 0 1,-2 0 0,-21 2 31,16 0-37,1 1 0,-1 0-1,1 0 1,0 1 0,0 0 0,0 0 0,1 1 0,-8 6 0,10-8-3,0 0 1,0 1 0,0-1-1,0 1 1,0 0 0,1 0-1,0 0 1,0 0 0,0 0-1,0 0 1,1 0 0,-1 1-1,-1 8 1,3-10 0,0 0 0,0 0 0,0-1 0,0 1 0,1 0 0,-1 0 0,1 0 0,-1 0 0,1-1 0,0 1 0,0 0 0,0-1 0,1 1 0,-1-1 0,1 1 0,-1-1 0,1 0 0,0 1 1,0-1-1,0 0 0,0 0 0,0 0 0,0-1 0,0 1 0,1-1 0,-1 1 0,1-1 0,-1 1 0,1-1 0,0 0 0,-1 0 0,1-1 0,0 1 0,0-1 0,4 1 0,5 1 3,1-2 0,-1 1 0,0-2 0,0 1 0,0-2 0,0 0 0,12-3 0,56-22 64,-57 18-11,45-12 0,-39 13-21,-24 6-20,0 0 0,0 0 0,0 1-1,0 0 1,0 0 0,0 0 0,0 1 0,0-1-1,0 1 1,0 0 0,0 1 0,0-1 0,0 1-1,0 0 1,10 3 0,2 6 35,-1 1 1,17 14-1,-18-13 23,-1-1 0,28 15-1,-26-18-20,31 14 131,-45-21-177,0 0-1,1-1 0,-1 1 0,0-1 1,1 1-1,-1-1 0,1 0 0,-1 0 0,1 0 1,-1 0-1,0-1 0,1 1 0,-1 0 1,1-1-1,-1 0 0,0 1 0,4-3 1,-6 3-61,0 0 1,1 0-1,-1-1 1,0 1 0,0 0-1,1 0 1,-1 0 0,0-1-1,0 1 1,0 0 0,1 0-1,-1 0 1,0-1-1,0 1 1,0 0 0,0 0-1,0-1 1,0 1 0,1 0-1,-1 0 1,0-1-1,0 1 1,0 0 0,0-1-1,0 1 1,0 0 0,0 0-1,0-1 1,0 1-1,0 0 1,0-1 0,-1 1-1,1 0 1,0 0 0,0-1-1,0 1 1,0 0-1,0 0 1,0-1 0,-1 1-1,1 0 1,0 0 0,0 0-1,-1-1 1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38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12256,'0'0'10923,"17"1"-10471,67 7 54,90 5 596,-92-13-360,1-3 1,149-26-1,-13 9 289,-205 19-1001,15-1-3534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4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185 120 8840,'0'0'8923,"-4"12"-8520,-68 160 819,-13 32 1192,71-168-1549,7-24 125,5-13-212,1-6 244,5-23-672,13-52 1,-2 15-68,39-177 901,-51 231-1107,21-67 765,-24 78-780,0 0 0,1 0-1,-1 0 1,1 0-1,0 0 1,-1 0-1,1 0 1,0 1-1,0-1 1,0 0 0,1 0-1,-1 1 1,0-1-1,3-1 1,-4 3-25,1-1 0,0 1 0,0 0 1,0-1-1,0 1 0,0 0 0,0 0 0,0 0 0,0 0 1,1 0-1,-1 0 0,0 0 0,0 0 0,0 0 0,0 1 1,0-1-1,0 0 0,-1 1 0,1-1 0,0 1 1,0-1-1,0 1 0,0-1 0,0 1 0,0-1 0,-1 1 1,1 0-1,0 0 0,1 1 0,39 37 444,-2 2 0,63 84 0,-29-40-79,7 10-71,-36-36-331,26 40 0,-59-85 0,-8-10 0,0 0 0,0 0 0,0 0 0,-1 0 0,4 8 0,-6-11 0,1 0 0,-1 0 0,0 0 0,0-1 0,0 1 0,0 0 0,0 0 0,0 0 0,0 0 0,0 0 0,0 0 0,0 0 0,0 0 0,0 0 0,-1 0 0,1 0 0,0 0 0,-1 0 0,1 0 0,-1 0 0,1-1 0,-1 1 0,0 0 0,1 0 0,-1-1 0,0 1 0,1 0 0,-1-1 0,0 1 0,0 0 0,1-1 0,-1 1 0,-2 0 0,-4 2 0,0 0 0,0 0 0,0 0 0,-1-1 0,0 0 0,1 0 0,-1-1 0,0 0 0,-8 0 0,-12-1 0,-35-5 0,14 0 0,-73-10 0,90 9 0,-1 2 0,0 1 0,-55 2 0,73 3 0,13-1 0,0-1 0,1 0 0,-1 1 0,0-1 0,1 0 0,-1 0 0,0 0 0,1 0 0,-1 0 0,0 0 0,1 0 0,-1-1 0,0 1 0,1-1 0,-1 1 0,1-1 0,-3 0 0,67-2 0,-11 4 873,-23 0-5787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4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26 188 11048,'0'0'7630,"1"17"-7089,-3 233 1531,-2-172-489,8 122 0,-4-184-1214,0-13-245,0-1-1,0 0 0,0 0 0,0 1 1,0-1-1,1 0 0,-1 0 1,1 1-1,-1-1 0,1 0 1,2 4-1,-2 0 718,1-13 143,-11-165 559,-4 52-690,8 90-409,1-1 1,2 1 0,2-58 0,3 43-304,-1 18-32,5-28 1,-5 46-99,0 0 1,1 0 0,0 0-1,0 1 1,1-1 0,0 1-1,6-9 1,-6 11-12,0-1 0,0 1 0,0-1 0,1 1 0,0 0 0,0 0 0,0 1 0,1 0 0,-1 0 0,1 0 0,13-7 0,-10 7 0,1 0 0,0 1 0,1 0 0,13-3 0,-20 6 0,1 1 0,-1-1 0,1 1 0,-1 0 0,1 1 0,0-1 0,-1 1 0,1-1 0,-1 1 0,0 1 0,1-1 0,6 4 0,2 1 0,-1 0 0,-1 1 0,1 1 0,-1 0 0,-1 0 0,1 1 0,-1 1 0,-1-1 0,0 2 0,0-1 0,-1 1 0,12 20 0,-18-27 0,-1 0 0,1 1 0,0-1 0,-1 0 0,0 0 0,0 1 0,0-1 0,-1 1 0,0-1 0,1 0 0,-1 1 0,-1-1 0,0 9 0,0-10 0,0 0 0,0 0 0,0 0 0,0 0 0,0 0 0,0 0 0,-1 0 0,1-1 0,-1 1 0,0-1 0,0 1 0,0-1 0,0 1 0,0-1 0,-1 0 0,1 0 0,-1 0 0,1 0 0,-1-1 0,-4 3 0,-4 1 0,0-1 0,-1 0 0,1 0 0,-1-2 0,0 1 0,0-1 0,-1-1 0,1 0 0,-13-1 0,16-1 0,0 0 0,0-1 0,0 0 0,1 0 0,-1-1 0,1 0 0,0-1 0,0 0 0,0 0 0,0-1 0,0 1 0,1-2 0,-8-6 0,6 4 0,6 4 0,-1 0 0,0 1 0,0 0 0,-1 0 0,1 0 0,0 0 0,-1 1 0,-5-2 0,10 3 44,-1 1-1,0 0 1,0 0 0,0-1 0,0 1-1,1-1 1,-1 1 0,0 0-1,0-1 1,1 1 0,-1-1 0,0 0-1,1 1 1,-1-1 0,1 0 0,-1 1-1,1-1 1,-1 0 0,1 0-1,-1 1 1,1-1 0,-1-1 0,1 2-212,0-1 0,0 1 1,0-1-1,0 0 1,0 1-1,0-1 0,0 1 1,0-1-1,0 1 1,0-1-1,0 1 0,1-1 1,-1 1-1,0-1 1,0 1-1,1-1 0,-1 1 1,0 0-1,0-1 1,1 1-1,-1-1 0,0 1 1,1 0-1,-1-1 1,1 1-1,-1 0 0,1-1 1,-1 1-1,1-1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4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9536,'0'0'10855,"0"-9"-10356,0-44 460,6 30 2587,-6 22-3163,16-10 990,-9 7-1243,0-1-1,0 1 1,1 0-1,-1 0 0,1 1 1,0 0-1,0 1 1,0 0-1,0 0 1,0 0-1,1 1 1,7 0-1,18 0 309,55 5 1,-65-2-240,23 1 105,-24-3-97,1 1 0,-1 2 0,0 0 0,-1 2 0,23 6 0,34 10 1096,-70-15-1303,-9-6 0,0 0 0,0 0 0,1 0 0,-1 0 0,0 0 0,0 1 0,0-1 0,0 0 0,0 0 0,0 0 0,0 0 0,0 0 0,0 1 0,0-1 0,0 0 0,0 0 0,1 0 0,-1 0 0,0 1 0,0-1 0,0 0 0,0 0 0,0 0 0,-1 0 0,1 1 0,0-1 0,0 0 0,0 0 0,0 0 0,0 0 0,0 0 0,0 1 0,0-1 0,0 0 0,0 0 0,0 0 0,0 0 0,-1 0 0,1 0 0,0 1 0,0-1 0,0 0 0,0 0 0,0 0 0,0 0 0,-1 0 0,1 0 0,0 0 0,0 0 0,0 0 0,0 0 0,-1 0 0,1 0 0,0 0 0,0 0 0,0 0 0,0 0 0,-1 0 0,1 0 0,0 0 0,0 0 0,-9 4-93,0 1 0,0 0 0,1 0 0,-1 0 0,1 1 0,1 0 0,-10 10 0,0-2-4078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48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14672,'0'0'6275,"15"-8"-5813,-6 4-378,4-3 42,0 1 0,0 0 0,0 1 0,0 0 0,1 1 0,22-3 0,-35 7-116,22-4 387,0 1 0,0 1 0,0 1 0,0 2 0,44 5 0,-52-3 157,2-1-1,-1-1 1,0 0-1,0-1 1,31-4-1,-13 4 1959,-33-2-1678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5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1 431 9440,'0'0'10943,"5"-11"-10431,-2 1-360,-1 6-92,-1 0 0,0 0-1,1 0 1,0 0-1,0 0 1,0 0-1,0 1 1,1-1 0,-1 1-1,1 0 1,0 0-1,0 0 1,0 0 0,1 0-1,6-4 1,54-26 2828,-63 32-2813,-1 1 0,1-1 0,0 1 0,-1 0 0,1-1 0,0 1 0,0 0 1,0 0-1,-1 0 0,1 0 0,0-1 0,0 1 0,0 0 0,-1 0 1,1 0-1,0 1 0,0-1 0,0 0 0,-1 0 0,1 0 0,0 1 0,0-1 1,0 0-1,0 1 0,1 0 4,-1 1 1,0-1-1,1 0 1,-1 0-1,0 1 1,0-1-1,0 1 1,0-1-1,0 1 1,0-1-1,0 3 1,2 6 86,0 0 1,0 1-1,1 12 1,-3-15-18,15 156 890,-4-32-407,-10-115-552,6 45 561,26 104-1,-32-162-594,-1 0-1,0 0 0,1-1 0,0 1 0,0 0 0,0-1 1,0 0-1,0 0 0,1 1 0,-1-1 0,1-1 0,0 1 1,3 2-1,-5-4-26,0 0 0,0-1 1,0 1-1,0-1 0,0 1 1,0-1-1,0 0 0,0 0 0,1 1 1,-1-1-1,0 0 0,0 0 1,0 0-1,0 0 0,0 0 1,0 0-1,0 0 0,1-1 1,1 1-1,-2-1-8,1 0 1,0-1-1,0 1 1,0 0-1,-1 0 1,1-1-1,-1 1 1,1-1-1,-1 0 1,0 1-1,1-1 1,-1 0-1,0 0 1,1-2-1,17-35-11,-2-1 0,-2 0 0,-1-1 0,-2-1 0,-3 0 0,0 0 0,4-86 0,-5 0 0,-2 39 0,-5-119 0,-3 190 0,1 3 0,0 0 0,0 0 0,3-21 0,-2 35 0,1 0 0,-1 0 0,0-1 0,1 1 0,-1 0 0,0 0 0,1 0 0,0 0 0,-1 0 0,1 0 0,-1 0 0,1 0 0,0 0 0,0 0 0,0 0 0,0 0 0,-1 1 0,1-1 0,0 0 0,0 1 0,0-1 0,1 0 0,-1 1 0,1-1 0,29-3 0,-22 4 0,208 2 0,-3 1 0,-130-3 0,-43 0 0,59-5 0,-99 4 0,1 1 0,0 0 0,0 0 0,-1 1 0,1-1 0,0 0 0,0 0 0,-1 1 0,4 0 0,3 2 0,-13 2 0,0-1 0,0 1 0,-1-1 0,-9 6 0,-15 5 0,25-13 0,-1 0 0,1 0 0,0 1 0,0 0 0,0 0 0,1 0 0,-1 1 0,-6 6 0,-22 32 880,15-18-5836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5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15072,'0'0'5757,"4"-10"-5296,13-30 11,-15 37-365,-1 0-1,1 0 1,0 1 0,0-1 0,0 1-1,0-1 1,1 1 0,-1 0 0,0 0-1,1 0 1,0 0 0,-1 0 0,6-2-1,7-6 339,-6 3-206,-6 5-130,0-1 1,0 1-1,0-1 1,0 1-1,0 0 1,0 0-1,1 0 1,-1 1-1,1-1 0,-1 1 1,1 0-1,0 0 1,0 0-1,6 0 1,-7 0-65,8 0 276,0 1 1,0 0-1,0 0 1,0 1-1,18 4 1,-26-4-242,0 0 1,0 1-1,0-1 1,0 1-1,0-1 1,0 1-1,0 0 1,-1 0-1,1 0 1,-1 0 0,1 0-1,-1 1 1,0-1-1,0 1 1,0 0-1,0 0 1,-1-1-1,1 1 1,-1 0-1,1 0 1,-1 0-1,0 1 1,1 5-1,-1-1 7,0-1-1,0 1 1,-1 0-1,0 0 0,-1 0 1,0 0-1,0 0 1,0 0-1,-1 0 0,0-1 1,-1 1-1,0-1 0,0 1 1,0-1-1,-7 10 1,-1-1 50,0 0 1,0-1 0,-2 0-1,0-1 1,-19 17-1,20-22 12,0-1-1,-1 0 0,0 0 1,-19 7-1,-23 14 173,55-29-321,-1 0 0,0 1 0,0-1 0,0 1 0,1-1 0,-1 1 0,0-1 0,1 1 0,-1 0 0,0-1 0,1 1 0,-1 0 0,1-1 0,-1 1 0,1 0 0,0 0 0,-1 1 0,1-2 0,0 0 0,0 1 0,0-1 0,0 0 0,1 1 0,-1-1 0,0 0 0,0 1 0,1-1 0,-1 0 0,0 0 0,1 0 0,-1 1 0,0-1 0,0 0 0,1 0 0,-1 0 0,0 1 0,1-1 0,-1 0 0,1 0 0,-1 0 0,0 0 0,1 0 0,-1 0 0,1 0 0,34 1 0,-32-1 0,81 0 0,34-2 0,-97 1 0,0 2 0,0 0 0,-1 1 0,28 7 0,-37-9 0,-10 0 0,0-1 0,-1 1 0,1 0 0,0 0 0,0 0 0,0 0 0,0 0 0,0 0 0,0 1 0,0-1 0,0 0 0,-1 0 0,1 1 0,0-1 0,0 0 0,1 2 0,-2-2 15,0 0 0,0 0 0,0 0 0,0 0 0,0 0 0,1 0 0,-1 0 0,0 0 0,0 1 0,0-1 0,0 0 0,0 0 1,0 0-1,0 0 0,1 0 0,-1 0 0,0 0 0,0 0 0,0 0 0,0 0 0,0 0 0,0 0 0,0 0 0,1 0 0,-1 0 0,0 0 0,0 0 0,0 0 0,0 0 0,0 0 0,0 0 0,1 0 0,-1 0 0,0 0 0,0 0 0,0 0 0,0-1 0,0 1 1,0 0-1,0 0 0,0 0 0,1 0 0,-1 0 0,0 0 0,0 0 0,0 0 0,0 0 0,0-1 0,0 1 0,0 0 0,0 0 0,0 0 0,0 0 0,0 0 0,0 0 0,0 0 0,0-1 0,0 1 0,0 0 0,0 0 0,0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5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11256,'0'0'8938,"3"12"-8481,53 161 2511,-50-160-2490,0 3 1793,-6-15-2545,-6-9-2155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5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40 245 9648,'0'0'9479,"5"16"-8911,-1-3-437,1 0 10,-1 0 1,-1 1-1,0-1 0,-1 1 0,0 0 0,0 22 0,-6 179 2439,-8-101 5,11-108-2262,-2 16 639,3-14 3,3-8 534,-3-2-1419,0 1 0,1-1 0,-1 0 0,0 0 0,0 0 0,0 0 0,0 1-1,0-1 1,0 0 0,-1 0 0,1 0 0,0 1 0,-2-4 0,-1-7 105,-1-51 660,6-83 0,-2 124-808,2-1-37,10-42 0,-1 1 0,-9 32 0,3 0 0,0 1 0,2-1 0,21-58 0,-18 65 0,-7 16 0,1 0 0,0 0 0,9-14 0,-11 20 0,0 0 0,1 0 0,0 0 0,0 0 0,-1 1 0,2-1 0,-1 1 0,0 0 0,0 0 0,1 0 0,-1 0 0,8-2 0,-7 2 0,1 1 0,0 0 0,0 0 0,0 1 0,-1-1 0,1 1 0,0 0 0,0 0 0,0 1 0,0-1 0,0 1 0,6 2 0,-3 0 0,0 0 0,0 0 0,0 1 0,-1 0 0,0 0 0,13 11 0,-11-8 0,0 1 0,-1 0 0,0 0 0,-1 1 0,0 0 0,0 0 0,-1 1 0,0 0 0,-1 0 0,8 21 0,-11-27 0,-1 0 0,0 1 0,0-1 0,0 1 0,-1-1 0,1 1 0,-1-1 0,0 1 0,-1-1 0,1 1 0,-1-1 0,0 1 0,0-1 0,0 0 0,0 1 0,-1-1 0,-2 5 0,1-4 0,-1-1 0,1 1 0,-1-1 0,0 0 0,0 0 0,0 0 0,-1 0 0,0-1 0,1 0 0,-1 0 0,-10 5 0,-8 0 0,-1 0 0,0-1 0,-1-1 0,-46 4 0,65-9 0,-13 2 0,0-2 0,0 0 0,0 0 0,-1-2 0,1-1 0,0 0 0,-26-7 0,78 3 850,-9 4-5635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7:1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144 395 7736,'0'0'4489,"5"-11"-3981,11-21 314,11-38 0,-9 30 937,-27 94 11,2-25-1607,-9 35 370,-39 99-1,-50 65 739,88-186-347,16-36-153,13-29-480,43-121 124,-1 0-114,47-117 195,-22 58 160,-76 195-607,-2 3-3,1 0 0,0 1-1,1-1 1,-1 0 0,1 1-1,-1 0 1,6-7 0,-7 11-35,0 0 1,-1 0-1,1 0 1,0-1-1,0 1 1,-1 0 0,1 0-1,0 0 1,0 0-1,-1 0 1,1 0-1,0 0 1,-1 0-1,1 0 1,0 1-1,0-1 1,-1 0-1,1 0 1,0 1-1,-1-1 1,1 0-1,0 1 1,-1-1-1,1 1 1,-1-1-1,2 2 1,17 17 110,-13-13-87,13 18 33,-1 0 0,0 2 0,-2 0 0,24 52 0,5 10 72,38 83 55,-54-108-1,62 105 0,-70-131 2,-17-28-87,1-1 0,-1 0 1,1 0-1,1-1 0,7 9 1,-13-15-99,0-1 1,0 0 0,0 0 0,0 0 0,1 0 0,-1 0 0,0 0 0,0 0 0,0 1 0,0-1-1,0 0 1,0 0 0,0 0 0,0 0 0,0 0 0,0 1 0,0-1 0,0 0 0,1 0 0,-1 0-1,0 0 1,0 0 0,0 1 0,0-1 0,0 0 0,-1 0 0,1 0 0,0 0 0,0 1 0,0-1-1,0 0 1,0 0 0,0 0 0,0 0 0,0 0 0,0 1 0,0-1 0,0 0 0,0 0 0,-1 0-1,1 0 1,0 0 0,0 0 0,0 0 0,0 0 0,0 1 0,0-1 0,-1 0 0,1 0 0,0 0 0,0 0-1,0 0 1,0 0 0,0 0 0,-1 0 0,1 0 0,0 0 0,0 0 0,0 0 0,-1 0 0,-18 2 258,-33-4-200,45 2-1,-66-5 105,-22-2 123,-113 6 0,161 3-159,0-3-1,-52-7 0,86 6-101,-11 5 39,21-3-64,1 1 0,-1-1-1,1 1 1,0-1 0,-1 0-1,1 0 1,-1 0-1,1 0 1,-1-1 0,-2 0-1,4 1-11,1 0-1,-1 0 0,1 0 0,-1 0 0,0-1 0,1 1 1,-1 0-1,1 0 0,-1 0 0,1 0 0,-1 0 0,0 1 1,1-1-1,-1 0 0,1 0 0,-1 0 0,1 0 1,-1 1-1,1-1 0,-1 0 0,1 0 0,-1 1 0,1-1 1,-1 1-1,1-1 0,-1 0 0,1 1 0,-1-1 0,1 1 1,0-1-1,-1 1 0,1-1 0,0 1 0,0-1 0,-1 1 1,1-1-1,0 1 0,0-1 0,0 1 0,0-1 0,0 1 1,-1 0-1,1-1 0,0 1 0,0-1 0,0 1 0,1-1 1,-1 1-1,0 0 0,0-1 0,0 1 0,0-1 0,0 1 1,1-1-1,-1 1 0,0-1 0,1 1 0,-1-1 0,0 1 1,1-1-1,-1 1 0,0-1 0,1 1 0,-1-1 0,1 0 1,0 1-1,2 1-77,0 0 0,0 0 0,1 0 0,-1 0 0,1-1 0,-1 1 1,1-1-1,-1 0 0,1 0 0,0-1 0,4 1 0,8 1-2906,-14-2 2336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8:40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11352,'0'0'784,"68"-6"-616,-1 0 208,18-2 0,5-4 16,7 2-8,-4 0 40,-7 4 0,-13 4-96,-7-2-8,-5 2-112,-13 2 0,-9 6-144,-9-6 8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7:1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10448,'0'0'6737,"10"1"-6392,-5-1-306,-2 0-14,1 0 0,-1 1 0,0-1 0,1 0 1,-1 1-1,0 0 0,1 0 0,-1 0 0,0 0 0,0 1 0,0-1 0,0 1 0,0-1 0,0 1 1,-1 0-1,1 0 0,0 1 0,-1-1 0,0 0 0,1 1 0,-1-1 0,0 1 0,2 3 0,7 18 188,0 0-1,-2 0 0,-1 1 0,0 0 0,-2 0 1,4 36-1,-5-24 171,0 25 875,-4-55-901,0-1-37,-3-10 83,-1-10-233,0-1 0,1 0 0,1 1 0,0-1 0,1 0 0,1 0 0,2-15 0,2 0-18,0 1 0,2 1 0,2-1 0,0 1 0,2 1 0,15-29 0,-23 50-109,0 0 0,0 1 0,0 0 0,1-1 0,-1 1 0,1 0 0,1 1 0,-1-1 0,1 1 0,9-7 0,-13 11-35,0-1 0,0 1 1,0 0-1,0 0 0,0-1 0,0 1 0,0 0 0,0 0 0,0 0 0,0 0 1,-1 0-1,1 1 0,0-1 0,0 0 0,0 0 0,0 1 0,0-1 0,0 0 1,0 1-1,0-1 0,-1 1 0,1-1 0,0 1 0,0 0 0,0-1 0,-1 1 1,2 0-1,20 26 76,-18-22-72,2 4-5,-1 0 0,-1 0 1,0 0-1,0 0 0,-1 0 0,0 1 0,0 0 0,1 10 0,11 36 9,-8-31 206,6 37-1,-4-89-61,2-7 83,24-53-1,-30 77-168,0 1 0,1 0-1,0 0 1,0 0 0,1 1 0,0 0-1,1 0 1,-1 1 0,17-13-1,-21 19-55,-1-1-1,1 1 0,0-1 0,-1 1 0,1 0 0,0 0 0,0 0 1,0 1-1,-1-1 0,1 1 0,0-1 0,0 1 0,0 0 0,0 0 1,0 0-1,0 0 0,0 1 0,0-1 0,0 1 0,0 0 0,-1 0 1,1 0-1,0 0 0,0 0 0,-1 1 0,1-1 0,-1 1 0,1 0 1,-1-1-1,0 1 0,0 0 0,0 1 0,3 2 0,2 4-11,1 0 0,-1 1 0,-1 0 1,1 0-1,-2 1 0,9 20 0,-4-2 19,-1 2 1,-1 0 0,-1 0-1,4 47 1,-8 12-3271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7:1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10 118 8336,'0'0'12182,"-2"-10"-12035,-4-33 2,6 42-137,0 1-1,0-1 1,-1 1-1,1-1 1,0 0-1,0 1 1,0-1 0,0 1-1,0-1 1,0 0-1,0 1 1,0-1 0,0 0-1,0 1 1,0-1-1,0 1 1,0-1-1,1 0 1,-1 1 0,0-1-1,0 1 1,1-1-1,-1 1 1,0-1-1,1 1 1,-1-1 0,1 1-1,-1-1 1,1 1-1,-1-1 1,1 0 0,0 1 20,-1 0 1,0 0 0,1 0-1,-1 0 1,0-1 0,0 1 0,1 0-1,-1 0 1,0-1 0,0 1-1,1 0 1,-1 0 0,0-1 0,0 1-1,0 0 1,1-1 0,-1 1-1,0 0 1,0-1 0,0 1 0,0 0-1,0-1 1,0 1 0,0-1-1,0 1 1,0 0 0,0-1 0,0 1-1,0-1 1,0 1-16,0-1 0,0 1 1,0 0-1,0-1 0,0 1 0,0 0 0,0 0 1,0-1-1,0 1 0,0 0 0,0-1 0,0 1 1,0 0-1,0-1 0,1 1 0,-1 0 1,0 0-1,0-1 0,0 1 0,0 0 0,1 0 1,-1-1-1,0 1 0,0 0 0,1 0 0,-1 0 1,0-1-1,0 1 0,1 0 0,-1 0 0,0 0 1,1 0-1,-1 0 0,1-1 0,-1 1 5,0 0 1,1 0-1,-1 0 0,0 0 0,1 0 0,-1-1 0,0 1 0,1 0 1,-1 0-1,0 0 0,1-1 0,-1 1 0,0 0 0,0-1 0,1 1 1,-1 0-1,0-1 0,0 1 0,0 0 0,1-1 0,-1 1 0,0 0 1,0-1-1,0 1 0,0 0 0,0-1 0,0 1 0,0-1 0,0 1 1,0 0-1,0-1 0,0 1 0,0-1 0,0 1 0,0-1 148,14-5 54,-3 1 26,0 0 205,19 5-107,-26 0-346,1 0 0,-1 0 0,0 1 0,0-1 0,0 1 0,0 0 0,0 0 0,0 0 0,0 1 0,0-1 1,0 1-1,0 0 0,-1 0 0,1 0 0,5 5 0,-9-6-2,24 8 17,-23-8-14,1-1-1,-1 0 0,0 1 1,1-1-1,-1 0 1,0 1-1,1 0 1,-1-1-1,0 1 1,0 0-1,1 0 0,-1-1 1,0 1-1,0 0 1,0 0-1,0 0 1,0 1-1,0-1 0,0 0 1,-1 0-1,1 0 1,0 1-1,-1-1 1,1 0-1,-1 1 0,1 1 1,4 11 43,-4-11-33,0-1-1,0 1 1,0 0-1,0 0 1,0 0-1,-1 0 0,1-1 1,-1 1-1,0 0 1,0 0-1,0 0 1,-1 0-1,1 0 0,0 0 1,-2 4-1,0-1 25,1 0 0,0 1 0,0-1 1,1 0-1,0 1 0,0 8 0,-1 24 87,0-28-86,1 0 1,0 1-1,1-1 0,0 0 0,3 13 0,-3-14-25,10 77 220,-10-82-209,-1-1-1,1 1 1,0-1 0,1 0 0,-1 0-1,1 1 1,-1-1 0,1 0-1,1 0 1,-1-1 0,0 1 0,1 0-1,0-1 1,5 6 0,-3-5-3,0 0 0,1 0 0,0-1 1,0 1-1,0-2 0,0 1 0,0 0 0,0-1 1,8 1-1,-7 0 2,1-1-1,0-1 1,0 0 0,-1 0-1,1 0 1,0-1 0,0 0-1,0-1 1,0 0 0,0 0-1,-1-1 1,1 1 0,0-2-1,9-3 1,-10 3 22,-1 1 0,0-1-1,1 0 1,-1-1 0,0 1 0,6-6 0,-10 6-16,0 1-1,1-1 1,-1 1 0,-1-1 0,1 0-1,0 0 1,-1 0 0,1 0 0,-1 0-1,0 0 1,0 0 0,0 0 0,-1-1-1,1-4 1,0-2 21,-2 1 1,1 0-1,-1-1 0,0 1 1,-1 0-1,0 0 0,-1 0 0,1 0 1,-6-10-1,4 9-4,0 0 0,1 0 0,0-1 0,1 0 0,0 1 0,0-12 0,2 18-36,-1-12 62,1 0 0,1 0 0,1 0 0,6-25 0,-7 37-63,0 0-1,1 0 1,-1 0 0,1 0-1,0 1 1,0-1-1,0 1 1,0-1 0,1 1-1,-1 0 1,1 0-1,0 0 1,0 0 0,0 1-1,0-1 1,1 1-1,-1 0 1,1 0-1,-1 0 1,1 0 0,0 1-1,0-1 1,7-1-1,2 0 4,-1 0 0,1 1 0,0 0 0,0 1 0,0 1-1,0 0 1,14 2 0,27 4 223,-41-8-156,-13 2-73,1 0 0,-1 0 0,0-1 1,1 1-1,-1 0 0,1 0 0,-1 0 1,1 0-1,-1 0 0,0-1 0,1 1 0,-1 0 1,1 0-1,-1 0 0,1 0 0,-1 1 1,1-1-1,-1 0 0,1 0 0,-1 0 0,0 0 1,1 0-1,-1 0 0,1 1 0,-1-1 1,1 0-1,-1 0 0,0 1 0,1-1 0,-1 1 1,12-1-1434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7:1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23 187 9344,'0'0'8571,"-4"-10"-8256,-13-32 1,17 40-249,-1 1-1,1-1 1,0 0-1,0 0 1,-1 0 0,1 0-1,0 0 1,1 0-1,-1 1 1,0-1 0,0 0-1,1 0 1,-1 0-1,1 0 1,0 1-1,-1-1 1,1 0 0,0 1-1,0-1 1,0 0-1,0 1 1,0-1 0,1 1-1,-1 0 1,0-1-1,1 1 1,2-2 0,3-4 80,-2 0 11,1 0 1,0 0-1,1 0 0,0 1 1,0 0-1,0 0 0,1 1 0,-1 0 1,1 0-1,11-4 0,-15 8-76,0-1 0,0 1 0,1 0-1,-1 0 1,0 0 0,0 1 0,1-1-1,-1 1 1,1 0 0,-1 0 0,0 1-1,1-1 1,-1 1 0,0 0 0,0 0-1,1 0 1,-1 1 0,0 0 0,0-1-1,0 1 1,5 4 0,-4-1-18,1 0 0,-1 0 0,0 0 1,0 1-1,-1 0 0,0 0 0,0 0 0,4 8 0,-3-5 22,0-1 1,1 0-1,-1 0 0,10 10 0,8 7 222,-17-18-174,0 1 0,0-2 1,12 11-1,-17-16-92,1 0 1,0 0 0,-1 0-1,1 0 1,0 0-1,-1 0 1,1 0-1,0-1 1,0 1-1,0-1 1,0 1 0,0-1-1,-1 0 1,1 1-1,0-1 1,0 0-1,0 0 1,0-1 0,0 1-1,0 0 1,0-1-1,2 0 1,0-1 68,1-1 1,-1 0-1,0 0 1,0 0-1,0 0 1,6-7 0,4-3 109,18-20 542,7-5 570,-24 29-881,-14 9-452,-1 0-1,0 0 1,1 0-1,-1 0 0,0 0 1,0 0-1,1 0 1,-1 0-1,0 0 1,1 0-1,-1 0 1,0 0-1,1 0 1,-1 0-1,0 0 1,0 0-1,1 1 1,-1-1-1,0 0 1,0 0-1,1 0 1,-1 0-1,0 1 0,0-1 1,1 0-1,-1 0 1,0 0-1,0 1 1,0-1-1,0 0 1,1 0-1,-1 1 1,0-1-1,0 0 1,0 1-1,0-1 1,0 0-1,0 0 1,0 1-1,0-1 1,0 0-1,0 1 0,0-1 1,0 1-1,3 20-447,-2-10-3329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7:2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11656,'0'0'4454,"11"-10"-3999,75-73 345,-83 80-761,21-21 464,1 0 0,37-26 0,-55 46-312,0 0 1,0 0 0,0 0-1,1 1 1,9-3 0,-15 6-130,1-1 0,-1 0-1,0 1 1,1 0 0,-1-1 0,0 1 0,1 0 0,-1 0 0,1 0 0,-1 0 0,0 1 0,1-1 0,-1 1-1,0-1 1,1 1 0,-1 0 0,0 0 0,0 0 0,0 0 0,0 0 0,2 2 0,3 4 136,0 1 0,0 0 0,-1 0 0,8 16 0,-9-16-40,-1-1-1,2 1 1,-1 0-1,1-1 1,0 0-1,8 6 1,-12-11-103,6 5 241,1 0-1,0 0 0,0 0 1,1-1-1,-1 0 0,1-1 1,1 0-1,15 5 0,7 2 219,-15-5-4066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7:2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9040,'0'0'9150,"3"14"-8877,15 71 409,6 90-1,-18-111-256,-3-39-151,-1 0 1,0 1-1,-2-1 0,-4 29 0,4-18 178,2-16-57,-3-14-98,0 0 1,-1 0-1,1 0 1,-1-1-1,-3 9 1,-10 1-959,12-12-1783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7:2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11760,'0'0'4633,"9"2"-4360,78 11 121,0-3-1,0-4 1,1-4 0,157-17-1,0-22 234,266-26 1135,-389 55-554,-122 8-1193,1 0 0,0-1 0,0 1 0,0 0 0,-1 0 0,1 0-1,0 0 1,0 0 0,-1 0 0,1 0 0,0 0 0,0 0 0,-1 1 0,1-1-1,0 0 1,0 0 0,-1 1 0,1-1 0,0 0 0,-1 1 0,1-1 0,0 1-1,-1-1 1,1 1 0,-1-1 0,1 1 0,0-1 0,-1 1 0,0 0 0,1-1-1,-1 1 1,1 0 0,-1-1 0,0 1 0,1 0 0,-1 0 0,0-1 0,0 1-1,0 0 1,0 0 0,1-1 0,-1 1 0,0 0 0,0 0 0,0 0 0,-1-1-1,1 1 1,0 0 0,0 0 0,0-1 0,0 1 0,-1 0 0,0 1 0,-1 6-3,-1 0 1,-1-1 0,-8 15 0,11-19-12,-18 29-2894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7:3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9440,'0'0'5374,"10"-6"-5003,-1 0-254,-1 2 0,19-8 0,-27 12-106,1 0 0,0 0 0,0 0 0,-1 0 0,1 0 0,0 0 0,0 0 0,-1 0 0,1 0 0,0 0 0,0 1 0,-1-1 0,1 0 0,0 0 0,-1 1 0,1-1 0,0 0 0,-1 1 0,1-1 0,0 1 0,-1-1 0,1 1 0,-1-1 0,1 1 0,-1-1 0,1 1 0,-1 0 0,1 0 0,8 22 227,-6-16-155,8 32 323,-1 0 1,-2 0-1,-2 1 1,-1 0 0,-1 50-1,-12 23 1594,4-87-1180,4-25-798,0-1-1,0 1 1,0-1 0,0 1-1,0-1 1,0 0 0,0 1-1,0-1 1,0 1 0,0-1-1,-1 1 1,1-1 0,0 0-1,0 1 1,0-1 0,-1 0 0,1 1-1,0-1 1,0 0 0,-1 1-1,1-1 1,0 0 0,-1 1-1,1-1 1,0 0 0,-1 0-1,1 1 1,-1-1 0,1 0 0,0 0-1,-1 0 1,1 0 0,-1 0-1,1 1 1,0-1 0,-1 0-1,1 0 1,-1 0 0,1 0-1,-1 0 1,1 0 0,0 0-1,-1-1 1,1 1 0,-1 0 0,1 0-1,-1 0 1,1 0 0,-1-1-1,-6-5 9,1 0-1,-1 0 1,1-1 0,1 0-1,-1 0 1,-6-13-1,-2-4-2909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7:3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12160,'0'0'3402,"-3"12"-3131,3-12-269,-3 11 97,0 0 0,0 0-1,-1 0 1,-1-1 0,0 0-1,0 0 1,-1 0 0,-7 9-1,6-11 45,-8 8 339,1 2 0,1 0 0,0 0 0,-15 31-1,27-47-433,0 0-1,0-1 0,1 1 0,-1 0 1,1 0-1,0 0 0,-1-1 0,1 1 1,0 0-1,0 0 0,0 0 0,0 0 0,1 0 1,-1-1-1,0 1 0,1 0 0,-1 0 1,1 0-1,0-1 0,0 1 0,-1 0 1,1-1-1,0 1 0,0-1 0,0 1 1,1-1-1,-1 1 0,2 1 0,1 0 20,-1-1 1,1 1-1,0 0 0,0-1 0,0 0 1,0 0-1,1 0 0,-1-1 0,0 1 0,6 0 1,14 1 81,-1-1 0,1-2 0,0 0 0,-1-2 0,1 0 0,35-9 0,-20 4 229,42-1-1,-65 7-229,-8 0 13,1 1-1,-1 0 0,1 0 0,14 3 1,-23-3-138,1 0 0,0 0 0,-1 1 0,1-1 0,0 0 0,0 1 0,-1-1 1,1 0-1,-1 1 0,1-1 0,0 0 0,-1 1 0,1-1 0,-1 1 0,1-1 1,-1 1-1,1 0 0,-1-1 0,1 1 0,-1-1 0,0 1 0,1 0 0,-1-1 0,0 1 1,0 0-1,1-1 0,-1 1 0,0 0 0,0 1 0,0 7-2475,0-7 1597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7:3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14272,'0'0'1192,"1"0"-1045,0 0 0,0 0 0,0 0 0,0 0 0,0 1 0,0-1 0,0 0 0,0 0 0,0 1 0,0-1 0,0 1 0,0-1 0,0 1 0,0-1 0,0 1 0,0 0 0,-1-1 0,2 2 0,11 33 564,9 44 0,-20-67-516,1 0 1,-2 1-1,0-1 0,0 0 0,-1 1 0,-1-1 1,-3 21-1,2-17 861,2-9-836,0-10-2656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7:3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14272,'0'0'4183,"10"13"-3873,4 4-219,-8-10-45,1 1 0,-1 0 0,0 1 0,-1-1 0,0 1 1,-1 0-1,7 17 0,-4-9 213,-1 0 1,-1 1-1,-1 0 0,0 0 1,-1 0-1,-1 0 0,-1 0 1,-1 1-1,0-1 1,-3 19-1,3-36-224,0-1-1,0 1 1,0-1-1,0 1 1,0-1-1,0 1 1,0-1-1,0 1 1,0-1-1,0 1 1,-1-1-1,1 1 1,0-1-1,0 0 1,0 1-1,-1-1 1,1 1 0,0-1-1,0 1 1,-1-1-1,1 0 1,0 1-1,-1-1 1,1 0-1,-1 1 1,1-1-1,0 0 1,-1 0-1,1 1 1,-1-1-1,1 0 1,-1 0-1,0 1 1,0-2 29,-1 1-1,1-1 1,0 1-1,0-1 1,0 1 0,0-1-1,0 0 1,0 1-1,0-1 1,0 0 0,0 0-1,1 0 1,-2-1 0,-24-36-2074,24 36 800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8:42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267 498 5520,'0'0'2788,"-12"-3"-2344,3 1-346,0-1-2,0 1 0,0 0 0,0 0 0,-1 1 0,1 0 0,0 1 0,-18 1 0,9 2 169,0 1-1,-21 7 1,32-8-118,-1 0-1,1 0 1,0 0 0,0 1 0,0 0 0,1 0-1,-12 11 1,17-14-104,0 0 0,0 0 0,0 0 0,0 0 0,0 0-1,0 0 1,0 0 0,1 0 0,-1 1 0,0-1 0,1 0 0,-1 0-1,1 1 1,0-1 0,-1 0 0,1 1 0,0-1 0,0 0 0,0 1-1,0-1 1,0 1 0,0 1 0,1-1 8,0 0 0,-1-1 0,1 1-1,0 0 1,0 0 0,0-1 0,1 1 0,-1-1 0,0 1-1,1-1 1,-1 1 0,0-1 0,4 2 0,1 1 47,0 0 1,1-1-1,-1 0 1,1 0-1,0 0 1,0-1-1,8 2 1,-7-3-8,1 0 0,0 0 0,-1-1 1,1 0-1,0 0 0,0-1 0,-1-1 1,1 1-1,0-1 0,-1-1 0,0 1 1,1-1-1,-1-1 0,0 0 0,-1 0 1,1 0-1,-1-1 0,0 0 0,0-1 1,0 1-1,-1-1 0,1-1 0,-2 1 1,9-12-1,-13 17-47,0-1-1,0 0 1,0 1 0,0-1 0,0 0 0,0 1 0,-1-1-1,1 0 1,-1 0 0,1 1 0,-1-1 0,0 0-1,1 0 1,-1 0 0,0 0 0,0 0 0,-1 0-1,1-2 1,-1 3-6,0-1 0,1 1 0,-1 0 0,0-1 0,0 1 0,0 0 0,0-1 0,0 1 0,0 0 0,0 0 0,-1 0 0,1 0 0,0 0 0,0 0 0,-1 0-1,-2-1 1,-3 0 37,0-1-1,0 1 1,0 1-1,0-1 1,0 1-1,-1 0 1,-9 1-1,11 0-25,4-1-34,0 1 0,0 0 1,0 0-1,0 0 0,0 0 0,0 0 1,0 0-1,0 0 0,0 1 0,0-1 0,1 0 1,-1 1-1,0 0 0,0 0 0,0-1 1,1 1-1,-1 0 0,0 0 0,-2 3 0,4-4-12,0 0-1,0 1 0,0-1 1,0 0-1,0 1 0,0-1 1,0 0-1,0 0 0,0 1 1,0-1-1,0 0 0,0 1 1,0-1-1,0 0 0,1 0 1,-1 1-1,0-1 0,0 0 1,0 0-1,0 0 0,1 1 1,-1-1-1,0 0 0,0 0 1,0 0-1,1 1 0,-1-1 1,0 0-1,0 0 0,1 0 1,-1 0-1,0 0 0,0 0 1,1 0-1,-1 0 0,1 1 1,14 3 18,-12-3-9,8 1 2,1-1 0,-1 0-1,0 0 1,0-1-1,0-1 1,1 0 0,-1 0-1,0-1 1,0 0-1,0-1 1,-1 0 0,1-1-1,16-8 1,-4 0 72,0-1 0,-1 0 0,-1-2 1,38-32-1,-46 34-25,0-1 0,-1-1 0,-1 1 1,0-2-1,-1 1 0,-1-2 0,9-18 1,41-126 484,-44 116-338,-8 26 58,-11 35-29,-3 14-216,-28 184-3,-55 246-142,76-409 112,-6 25-26,-53 126 0,70-195 30,1-2 4,0-1 0,0 1 0,0 0 1,-1-1-1,1 0 0,-1 1 0,0-1 0,0-1 0,-1 1 0,1 0 1,-6 4-1,8-8 9,0 0-1,0 1 1,0-1 0,0 0 0,0 0 0,0 0-1,0 0 1,0 0 0,0 0 0,0 0 0,0 0 0,1 0-1,-1 0 1,0-1 0,0 1 0,0 0 0,0-1 0,0 1-1,0-1 1,0 1 0,1-1 0,-1 1 0,0-1-1,0 1 1,0-1 0,1 0 0,-1 1 0,1-1 0,-1 0-1,0 0 1,1 1 0,-1-1 0,1 0 0,0 0 0,-1 0-1,1 0 1,0 0 0,-1-1 0,-1-3 25,0 0-1,1 0 1,-1 0 0,1 0 0,-1-10-1,2 4 7,1 1 0,0-1 0,0 1 0,1-1-1,1 1 1,-1 0 0,2 0 0,-1 0 0,1 1-1,1-1 1,0 1 0,12-17 0,-7 12 6,1 1-1,0 0 1,1 1 0,0 1 0,1 0 0,0 0 0,22-12-1,14-8 71,53-28 105,-87 51-124,1 2-1,0-1 1,0 2 0,32-7-1,-46 12-72,1-1 0,0 1-1,-1 0 1,1 0-1,-1 1 1,1-1 0,0 0-1,-1 1 1,1 0-1,-1-1 1,1 1 0,-1 0-1,0 0 1,1 1 0,-1-1-1,0 0 1,4 3-1,6 13-3010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7:3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11256,'0'0'3920,"10"-8"-3498,144-97 838,-152 104-1251,6-4 126,0 0 0,1 1 0,-1-1 0,1 2 0,18-6 0,-24 9-82,1 0 0,0-1 1,-1 2-1,1-1 0,0 0 0,-1 1 0,1-1 0,-1 1 1,1 0-1,-1 0 0,1 1 0,-1-1 0,0 1 1,0-1-1,1 1 0,-1 0 0,-1 0 0,6 5 0,5 6 155,0 0 0,-1 1 0,-1 0 0,-1 1 0,0 0 0,0 1 0,11 27 0,-19-39-90,0 0 0,1 0 0,0 0 0,-1 0 0,2 0 0,-1-1 0,4 4 0,-6-6-31,1 1 0,-1-1 0,1 0-1,-1 0 1,1 0 0,-1 0 0,1-1 0,0 1 0,-1 0 0,1-1 0,0 1 0,0-1 0,-1 1 0,1-1 0,0 0 0,0 0 0,0 0 0,0 0 0,-1 0 0,4-1 0,6-2 189,0-1 0,-1-1 0,1 0 0,-1 0 0,0-1 0,0 0 0,15-13 0,-24 18-261,0 0 0,0 0 0,0 1 1,-1-1-1,1 1 0,0-1 1,0 1-1,0-1 0,0 1 0,1-1 1,-1 1-1,0 0 0,0 0 1,2-1-1,4 5-3338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7:3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9 11352,'0'0'8791,"-12"-2"-8377,3 0-314,5 1-61,0 0 0,0 0-1,1 0 1,-1 1 0,-1 0 0,1 0 0,0 0 0,0 0 0,0 0 0,0 1 0,0 0 0,1 0 0,-1 0 0,0 0 0,0 0 0,0 1 0,-3 2 0,-7 5 163,1 1 0,0 0 1,0 1-1,1 0 0,1 1 0,0 1 1,1-1-1,0 2 0,1 0 0,0 0 0,-13 29 1,15-30-90,1 0 1,0 0-1,1 0 1,1 1-1,0 0 1,0 0-1,1 0 1,1 1-1,1-1 1,0 0 0,1 1-1,1 16 1,0-26-86,7 43 322,-7-45-325,0-1-1,0 1 0,0 0 0,0-1 0,1 1 0,-1-1 1,1 0-1,0 1 0,-1-1 0,1 0 0,0 0 0,0 0 1,1 0-1,2 2 0,20 14 238,-20-14-224,0 0 0,0 0 0,0-1 1,0 0-1,0 0 0,1 0 0,-1-1 0,1 0 1,11 3-1,15 0 307,60-1-1,-75-2-173,-15-2-147,0 0 0,0 1 1,0-1-1,0 0 0,0 0 0,0 0 1,0 0-1,0-1 0,0 1 0,3-1 0,0 0 65,-1 0-1,1 0 0,-1 1 0,1 0 1,7 0-1,-4 0-430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7:3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12760,'0'0'2750,"12"-7"-2215,2-2-385,-7 4-65,1 0 0,0 0-1,0 1 1,1 0 0,-1 0-1,1 1 1,12-3 0,47-11 1160,1 2 0,107-7-1,-110 25 430,-65-3-1649,-1 0 1,1 0 0,0 0 0,0 0 0,-1 0-1,1 1 1,0-1 0,-1 0 0,1 0-1,0 1 1,-1-1 0,1 0 0,0 1-1,-1-1 1,1 1 0,-1-1 0,1 0 0,-1 1-1,1 0 1,-1-1 0,1 1 0,-1-1-1,1 1 1,-1 0 0,0-1 0,1 1-1,-1-1 1,0 1 0,0 0 0,1 0 0,1 21-1670,-2-18 259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7:3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13264,'0'0'1784,"1"10"-1167,0 5-417,-1-1 108,1 0 1,1-1 0,0 1 0,5 18-1,-6-30-226,0 1 0,-1-1 0,1 1 0,0-1 0,0 0 0,1 1 0,-1-1 0,0 0 0,1 0 0,-1 0 0,1 0 0,0 0-1,0 0 1,0-1 0,0 1 0,0 0 0,0-1 0,0 1 0,0-1 0,0 0 0,1 0 0,-1 0 0,1 0 0,-1 0 0,1-1-1,-1 1 1,1-1 0,-1 1 0,1-1 0,-1 0 0,6 0 0,2-2 125,0 0 1,0 0-1,0-1 0,0-1 0,0 1 1,-1-1-1,1-1 0,-1 0 0,0 0 0,-1-1 1,1 0-1,-1 0 0,-1-1 0,1 0 1,11-14-1,-18 20-176,0 0 0,0 0 1,0 0-1,0 0 0,-1 0 0,1 0 1,0 0-1,0 0 0,-1-1 1,1 1-1,-1 0 0,1 0 0,-1-1 1,1 1-1,-1 0 0,0-1 0,0 1 1,1 0-1,-1-1 0,0 1 0,0 0 1,0-1-1,-1 1 0,1 0 0,0-1 1,0 1-1,-1 0 0,1 0 0,-1-1 1,1 1-1,-1 0 0,1 0 0,-1 0 1,0 0-1,0-1 0,0 1 0,1 0 1,-1 0-1,0 0 0,0 1 0,0-1 1,-2-1-1,-1 0 29,0-1 0,-1 1 0,1 0 0,0 1 1,-1-1-1,1 1 0,-1 0 0,0 0 0,1 0 0,-10 0 0,1 2 22,0 1 0,0 0-1,0 1 1,0 0 0,0 1-1,-14 6 1,-26 8 189,38-16-175,10-2-62,6-1-47,0 0-106,0 0 0,0 1 0,0-1 0,0 0 0,0 0 0,0 0 0,0 1 0,0-1 0,-1 0 0,1 0 0,0 0 0,-1-1 0,1 1 0,-1 0 0,1-2 0,0 1-1455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7:3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75 133 8240,'0'0'8614,"12"9"-8315,41 26 2,-48-32-238,1-1 1,0 1-1,0-1 0,0-1 1,0 1-1,0-1 0,0 0 1,0 0-1,0 0 0,1-1 0,7-1 1,4 1 123,-6 1 39,1-2 1,21-2-1,-30 3-135,1-1 0,-1-1 0,0 1 0,1-1 0,-1 1 0,0-1 0,0 0 0,0-1 0,0 1 0,-1-1-1,5-3 1,-5 3 20,0 0 0,1 0 0,-1 0 0,0-1 0,-1 0 0,1 0-1,-1 1 1,1-1 0,-1-1 0,2-4 0,-3 6-62,-1-1 0,1 1 0,-1 0 1,1 0-1,-1-1 0,0 1 0,0 0 0,-1 0 1,1 0-1,-1-1 0,1 1 0,-1 0 0,0 0 1,0 0-1,-3-5 0,2 4-6,-1-1 0,0 1-1,0 0 1,0 0 0,0 0 0,-1 0 0,1 1 0,-1-1-1,0 1 1,0 0 0,0 0 0,0 1 0,-1-1 0,1 1-1,-1 0 1,0 0 0,1 0 0,-1 1 0,0-1-1,0 1 1,0 1 0,0-1 0,0 1 0,0-1 0,-6 2-1,3-1-9,0 1-1,0 0 0,0 0 0,0 1 1,0 0-1,0 0 0,0 1 0,1 0 1,-1 0-1,1 1 0,0 0 1,0 0-1,0 1 0,-12 10 0,2 2 19,0 1-1,1 1 0,1 0 1,-20 35-1,29-43-17,1 1 0,0 0-1,0 0 1,1 0 0,1 0 0,0 1-1,1 0 1,0-1 0,1 1 0,1 21-1,0-26 1,2-1 0,-1 1 0,1-1-1,0 0 1,0 0 0,1 0 0,0 0-1,0 0 1,1-1 0,0 1 0,0-1-1,0 0 1,1 0 0,0-1 0,0 1-1,1-1 1,-1 0 0,1 0 0,0-1-1,9 5 1,-3-4 18,0-1 0,0-1 0,1 0-1,-1 0 1,1-1 0,0-1 0,-1 0 0,1-1-1,23-2 1,-10-2 108,1-1 0,-1-2-1,41-14 1,-8 3 395,-54 16-456,0 1-1,0 1 0,0-1 0,0 1 0,0-1 0,0 2 0,0-1 0,0 0 0,9 3 0,-13-3-87,0 1 0,0-1 1,0 0-1,0 0 0,0 0 0,0 0 0,1 0 0,-1 0 0,0 0 1,0 0-1,0 0 0,0 0 0,2-1 0,3-2-3585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7:3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12056,'0'0'6635,"13"1"-6368,162 22 736,-173-22-973,1-1 1,0 1 0,-1 0-1,1 0 1,-1-1-1,1 2 1,-1-1 0,0 0-1,1 0 1,-1 1 0,0-1-1,0 1 1,0 0-1,0 0 1,0 0 0,0 0-1,2 4 1,-2-3 1,-1 0 0,0 0 0,0 0-1,0 0 1,0 1 0,-1-1 0,1 0 0,-1 0 0,0 0 0,0 1 0,0-1-1,-1 0 1,1 0 0,-2 5 0,-1 6 34,-2-1 1,0 0-1,0 0 1,-2 0-1,1-1 0,-1 0 1,-1 0-1,-14 16 1,-17 27 271,29-41-170,-10 15 251,19-28-375,1 0-1,-1 0 0,1 0 1,0 0-1,-1 0 1,1 0-1,0 0 0,-1 0 1,1 1-1,0-1 1,0 0-1,0 0 0,0 0 1,0 0-1,0 0 0,0 0 1,0 0-1,1 1 1,-1-1-1,0 0 0,1 0 1,-1 0-1,1 0 1,0 2-1,3-2 28,-1 1 1,0 0-1,1-1 0,-1 0 0,1 1 1,-1-2-1,1 1 0,0 0 1,-1-1-1,1 1 0,0-1 1,4 0-1,-7 0-67,29 0 196,-13 0-49,-1 1 0,32 5 0,-43-5-120,1 1 0,0-1 0,-1 2 0,1-1 0,-1 0 0,1 1 0,-1 0 0,0 1 0,0-1 0,-1 1 0,1 0 0,4 4 0,-8-6-61,1 0 0,-1 0 0,1 0 1,-1 1-1,0-1 0,0 0 0,0 0 1,0 1-1,-1-1 0,2 4 0,-1 4-2892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7:3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10448,'0'0'5097,"16"-3"-4676,23-4-201,124-20 648,416-25 1023,-558 51-1823,567-33 1912,-384 7-1315,58-6 316,-237 31-751,-1-2-1,45-13 0,-15 3 219,-34 11-38,-14 5 14,-12 4-96,1-2-319,1 0 0,-1-1 1,1 1-1,-6 7 0,-8 8-30,-18 13-3126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7:3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9144,'0'0'6545,"12"16"-6156,-12-15-385,19 26 283,-1 0 1,-2 2-1,20 45 0,7 28 2075,-40-90-977,-9-26-84,-14-76-403,-13-167 0,32 246-796,2 0-1,-1-1 0,1 1 1,1 0-1,0 0 0,7-20 1,-8 26-54,1 0 1,1 0 0,-1 1-1,1-1 1,0 1 0,0 0-1,0 0 1,0 0 0,1 0-1,-1 0 1,1 1 0,0 0-1,0-1 1,8-3 0,-8 5-12,0-1 0,0 2 0,0-1 0,0 0 0,0 1 0,0 0 1,1 0-1,-1 0 0,1 0 0,-1 1 0,0-1 0,1 1 0,-1 0 1,1 1-1,-1-1 0,0 1 0,6 1 0,4 3 96,4 0 76,0 1 0,0 1 0,-1 1 0,0 0 0,18 13 0,-34-21-152,1 1 0,-1 0-1,0 0 1,1 0 0,-1 0 0,0 0 0,0 0 0,0 0 0,0 1 0,0-1 0,0 0-1,0 1 1,0-1 0,0 0 0,0 1 0,-1-1 0,1 1 0,-1-1 0,1 1-1,-1-1 1,0 1 0,1 2 0,-3 12-3910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7:3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50 11048,'0'0'9159,"-9"10"-8792,-25 36-16,33-44-321,0 0 1,0 0 0,1 0 0,-1 0-1,0 0 1,1 0 0,-1 0 0,1 0-1,0 0 1,0 0 0,0 0 0,0 0-1,0 0 1,0 0 0,1 1 0,-1-1-1,0 0 1,1 0 0,0 0 0,-1-1-1,1 1 1,0 0 0,0 0 0,0 0-1,1 0 1,-1-1 0,2 3-1,0 0 88,-2 0-66,1-1 0,0 0-1,1 1 1,-1-1 0,1 0 0,-1 0-1,1-1 1,0 1 0,0 0 0,0-1-1,1 0 1,-1 0 0,0 0-1,1 0 1,0 0 0,-1-1 0,1 0-1,0 1 1,0-1 0,-1-1-1,1 1 1,0 0 0,0-1 0,0 0-1,0 0 1,0 0 0,0-1-1,0 1 1,0-1 0,0 0 0,-1 0-1,1 0 1,0 0 0,-1-1-1,1 0 1,0 1 0,-1-1 0,0 0-1,0-1 1,1 1 0,-1-1 0,3-3-1,-2 1-4,0 0-1,0 1 1,0-1 0,-1 0-1,0-1 1,0 1-1,-1-1 1,1 1-1,-1-1 1,0 0 0,-1 0-1,2-6 1,-3 9-21,1 0 1,-1 0-1,0 0 1,1 0-1,-1 0 1,0 0-1,-1 0 1,1 1-1,-1-1 1,1 0-1,-1 0 1,0 0-1,0 0 1,0 0-1,0 1 1,-1-1-1,1 0 1,-1 1-1,1-1 1,-1 1 0,0 0-1,0-1 1,0 1-1,0 0 1,-1 0-1,-2-2 1,-7-3 135,0 1 1,0 0-1,-23-8 1,31 13-127,1 0 1,-1 0 0,0 0-1,0 1 1,0-1 0,0 1 0,0 0-1,0 0 1,0 1 0,0-1-1,0 1 1,0-1 0,1 1-1,-1 1 1,0-1 0,0 0-1,-4 4 1,-8 4-208,8-5 416,0 1 0,0 0 0,1 0 0,-11 10 0,17-14-398,0 0 0,-1 1 0,1-1 0,0 1 0,0-1 0,0 1 0,0 0 0,0-1 0,0 1 0,1 0 0,-1 0 0,1-1 1,-1 1-1,1 0 0,-1 0 0,1 0 0,0 0 0,0 0 0,0 0 0,0 0 0,0-1 0,1 1 0,-1 0 0,1 0 0,-1 0 0,2 2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7:4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9848,'0'0'9209,"5"-11"-9012,18-37-1,-21 45-167,0 0-1,0 0 1,1 0 0,-1 0-1,1 0 1,0 1 0,-1-1-1,1 1 1,0 0 0,1 0-1,-1 0 1,0 0 0,0 0-1,1 1 1,5-2-1,4-3 77,-7 3-34,0 1 1,0 0 0,0 0-1,0 1 1,0 0 0,0 0-1,0 0 1,1 1-1,-1-1 1,12 3 0,-16-2-46,0 1-1,0-1 1,-1 1 0,1 0 0,0 0 0,-1 0 0,1 0 0,0 0 0,-1 0-1,1 1 1,-1-1 0,1 0 0,-1 1 0,0-1 0,0 1 0,0 0 0,0-1 0,0 1-1,0 0 1,0-1 0,0 1 0,-1 0 0,1 0 0,0 3 0,2 5 89,-1 0 1,0 0-1,0 14 1,-1 27 271,-3-1 0,-12 70 0,14-108-292,0 0 0,1 0 0,0 0 0,0 0 1,4 13-1,-1-3 38,-3-16-64,1 0 0,-1 0 0,1-1 0,0 1-1,0 0 1,1-1 0,-1 1 0,1-1 0,1 0-1,5 7 1,-7-9-38,0-1 1,0 0-1,0-1 0,0 1 1,0 0-1,1 0 0,-1-1 1,1 0-1,-1 1 0,1-1 1,-1 0-1,1 0 0,0 0 1,-1-1-1,1 1 0,0-1 1,0 1-1,0-1 0,-1 0 1,1 0-1,0 0 0,0-1 1,0 1-1,3-2 0,0 1 0,-1 0 1,1-1-1,-1 0 0,0-1 0,0 1 0,0-1 0,0 0 1,0 0-1,0-1 0,-1 1 0,1-1 0,-1 0 0,0 0 1,0-1-1,-1 1 0,1-1 0,-1 1 0,0-1 1,0 0-1,2-7 0,7-19 145,-1 1 0,-2-2 1,-1 1-1,7-65 0,-14 40 93,-2 46-182,0 0 0,1 0 0,1 0 0,0 0 0,0 0 0,3-12-1,0 16 16,0 0-1,0 0 1,1 1-1,0-1 1,0 1-1,0 0 1,0 1-1,8-6 1,-7 6-45,0 0 1,1 0-1,0 1 0,0 0 1,0 0-1,14-3 1,46-8 262,-61 13-284,139-15 1016,-135 14-1112,4 1 1142,-13 1-1236,-1 0 1,1 1-1,-1-1 1,1 0-1,-1 1 0,0-1 1,1 1-1,-1-1 1,0 0-1,1 1 1,-1-1-1,0 1 0,1-1 1,-1 1-1,0-1 1,0 1-1,0-1 1,1 1-1,-1-1 0,0 1 1,0-1-1,0 1 1,0 0-1,0-1 1,0 1-1,0-1 0,0 2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8:44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5 480 4912,'0'0'7746,"-1"-16"-7315,0 7-357,0 2-14,0-1 0,1 0 0,0 0 0,0 0 1,1 1-1,0-1 0,0 0 0,1 1 0,0-1 0,1 1 1,-1-1-1,6-9 0,5-4 214,1 0 0,1 1 0,1 0 0,35-33 0,84-59 865,-97 82-834,-20 16-8,30-18-1,-42 29-157,0-1 0,1 2 0,-1-1-1,1 1 1,-1-1 0,1 2-1,-1-1 1,1 1 0,11-1-1,-18 2-118,0 0-1,1 0 0,-1 1 1,1-1-1,-1 0 0,0 0 1,1 0-1,-1 1 0,1-1 1,-1 0-1,0 0 0,1 1 1,-1-1-1,0 0 0,0 1 1,1-1-1,-1 0 0,0 1 0,0-1 1,1 1-1,-1-1 0,0 0 1,0 1-1,0-1 0,0 1 1,0-1-1,0 1 0,0-1 1,0 0-1,0 1 0,0-1 1,0 1-1,0-1 0,0 1 1,0 0-1,-3 20 112,2-15-46,-3 20 65,-2 1 1,-1-1-1,-1 0 0,-1 0 0,-1-1 0,-24 42 0,29-58-141,-2 6 296,9-14-136,7-7-83,107-94 348,22-12 107,-137 111-526,0 0 0,0 0 0,0 0 1,1 0-1,-1 1 0,0-1 0,1 0 0,-1 1 0,1-1 0,-1 1 1,1 0-1,1-1 0,-2 1-11,-1 0 0,0 0 1,0 0-1,1 1 0,-1-1 0,0 0 1,0 0-1,1 0 0,-1 0 0,0 1 1,0-1-1,1 0 0,-1 0 1,0 0-1,0 1 0,0-1 0,1 0 1,-1 0-1,0 1 0,0-1 0,0 0 1,0 1-1,0-1 0,0 0 1,1 1-1,-1-1 0,0 0 0,0 0 1,0 1-1,0-1 0,0 0 0,0 1 1,0-1-1,-1 1 0,0 5 18,0 1-1,0-1 1,-1 1 0,-3 6-1,2-6-36,-10 24 22,9-25-4,1 1 1,0 0 0,0 0-1,1 0 1,0 0-1,0 0 1,-1 13 0,1-17 33,5-6-10,56-29 101,87-63 1,-145 93-123,0 1 0,1 0 0,-1 0 0,0 0 0,1 0 0,0 0 0,-1 0 0,1 0 0,-1 0 0,1 1 0,0-1 0,0 1 0,-1-1 0,1 1 0,0 0 0,0 0 0,0-1 1,-1 1-1,1 0 0,3 1 0,-11 27 95,-5 10-54,8-29-52,0 0 0,0 0 0,1 0 0,0 1 0,0-1 0,1 0-1,0 1 1,1-1 0,1 12 0,-1-19 2,1 0 0,-1-1 0,1 1 0,0-1 0,-1 1 0,1 0 0,0-1 0,0 0 0,0 1 0,0-1 0,0 0 0,1 1 0,-1-1 0,0 0 0,0 0 0,1 0 0,-1 0 0,1 0 0,-1 0 0,1 0 0,-1-1 0,1 1 1,0 0-1,-1-1 0,1 1 0,0-1 0,-1 0 0,1 0 0,0 0 0,3 0 0,4 0 3,1 0 0,-1-2 0,1 1 0,11-4 0,-18 4 1,55-15 60,-1-4 0,0-2-1,83-45 1,-125 59-38,-10 4-13,0 1 1,0 0-1,0 1 1,1 0-1,-1-1 1,1 2-1,0-1 1,9-1-1,-20 4 8,-1 0 0,1 1 0,-1-1-1,1 1 1,0 0 0,-8 5 0,-36 20 32,32-17-30,1 0-1,0 2 1,-24 20 0,36-28-21,1-1 1,-1 1-1,1 0 0,-1 0 0,1 1 1,0-1-1,1 0 0,-1 1 0,1 0 1,0 0-1,0-1 0,0 1 1,1 0-1,0 1 0,0-1 0,0 0 1,0 0-1,1 8 0,0-11 1,0 0 0,0 0 0,1 0 0,-1 0-1,1-1 1,-1 1 0,1 0 0,-1 0 0,1-1 0,0 1-1,0 0 1,0-1 0,0 1 0,0-1 0,0 1 0,1-1-1,-1 0 1,0 1 0,1-1 0,-1 0 0,1 0 0,-1 0-1,1 0 1,-1 0 0,1 0 0,0-1 0,0 1 0,-1 0-1,1-1 1,0 0 0,0 1 0,0-1 0,2 0 0,1 0 14,-1 0 0,1 0 0,0 0 0,-1-1-1,1 0 1,-1 0 0,1 0 0,-1-1 0,1 0 0,-1 0 0,0 0 0,5-3 0,31-24 126,-2-2-1,49-49 1,-87 79-138,0 1 1,0-1 0,1 1-1,-1 0 1,0-1-1,1 1 1,-1 0-1,0-1 1,1 1-1,-1 0 1,0 0-1,1-1 1,-1 1-1,0 0 1,1 0 0,-1 0-1,1 0 1,-1-1-1,1 1 1,-1 0-1,0 0 1,1 0-1,-1 0 1,1 0-1,6 15-2,-5-5-17,1 1 0,0-1 0,1 0 0,10 18 0,-13-26 14,0 1 1,1-1 0,-1 0-1,1 0 1,0 0 0,0 0-1,0 0 1,0 0 0,0 0-1,0-1 1,0 1 0,1-1-1,-1 1 1,0-1 0,1 0-1,-1 0 1,1 0 0,0 0 0,-1-1-1,1 1 1,-1-1 0,1 1-1,0-1 1,0 0 0,3 0-1,0-1 2,1 0 0,0-1 0,-1 0 0,1 0 0,-1 0 0,0-1 0,0 0 1,9-6-1,3-3 1,21-20 1,-3 2 1,21-17 85,57-60 1,-113 106-85,0 0 1,0 0-1,0 0 0,0 0 1,0 0-1,1 0 1,-1 0-1,0 0 1,1 1-1,-1-1 1,1 1-1,-1-1 1,0 1-1,1-1 1,-1 1-1,3 0 1,-3 0-4,0 0 1,-1 0 0,1 1 0,0-1-1,-1 0 1,1 1 0,-1-1 0,1 0 0,0 1-1,-1-1 1,1 1 0,-1-1 0,1 1 0,-1-1-1,1 1 1,-1-1 0,0 1 0,1 0-1,-1-1 1,0 1 0,1-1 0,-1 1 0,0 0-1,0-1 1,0 1 0,1 0 0,-1 0 0,0-1-1,0 1 1,0 0 0,0-1 0,0 1-1,0 0 1,0-1 0,-1 1 0,1 1 0,-1 20 0,-1 0 1,-1-1-1,0 1 1,-2-1 0,-1 1-1,0-2 1,-2 1 0,-14 29-1,21-50-1,-1 5 4,0-1 0,-1-1 1,0 1-1,1 0 0,-2-1 0,-2 4 1,5-6-3,1-1 1,-1 0-1,1 1 1,-1-1 0,1 0-1,-1 0 1,1 1-1,-1-1 1,1 0 0,-1 0-1,1 0 1,-1 0-1,1 0 1,-1 0 0,1 0-1,-1 0 1,0 0-1,1 0 1,-1 0 0,1 0-1,-1 0 1,0 0-1,0-1 3,0 0 0,0 1 0,0-1 0,0 0 0,0 0 0,0 0 0,0 0 0,1 0 0,-1 0-1,0 0 1,1 0 0,-1 0 0,0 0 0,0-2 0,-6-10 47,6 10-36,-1 0 0,0-1 1,1 1-1,-1 0 0,1-1 0,0 1 1,0-1-1,0 0 0,0-3 1,-1-6 87,1 11-66,7 6-21,1 1-16,22 12-19,2-1 0,0-1 0,57 18 0,-80-30 21,1-1 0,-1 0 0,1 0 0,0-1 0,0 0 0,-1-1 0,1 0 0,0 0 0,0-1 0,-1 0 0,1 0 0,0-1 0,-1 0 0,0-1 0,1 0 0,-1 0 0,0-1 0,13-8 0,4-5 10,0-1 0,-2-2 0,42-43 0,-43 41-9,5-10 25,-22 24-19,0 1 0,1 1 0,0-1 0,0 1-1,0 0 1,1 0 0,9-6 0,-15 12-10,-1 0-1,0 0 1,0-1 0,1 1-1,-1 0 1,0 0 0,1 0-1,-1 0 1,0 0 0,1 0-1,-1-1 1,0 1-1,1 0 1,-1 0 0,0 0-1,1 0 1,-1 0 0,1 0-1,-1 0 1,0 0 0,1 0-1,-1 1 1,0-1 0,1 0-1,-1 0 1,0 0 0,1 0-1,-1 0 1,0 1 0,0-1-1,1 0 1,-1 0 0,0 0-1,1 1 1,-1-1 0,0 0-1,0 1 1,0-1 0,1 0-1,-1 0 1,0 1 0,0-1-1,0 0 1,0 1 0,1-1-1,-1 0 1,0 1 0,0-1-1,0 0 1,0 1 0,0-1-1,0 1 1,0-1 0,0 0-1,0 1 1,0 0 0,-4 26-33,3-21 24,-6 54-17,5-38 26,0-1 1,-1 1-1,-2-1 0,0 0 0,-15 39 1,19-58 6,0 0 0,0 0 0,-1 0 1,1 0-1,0 0 0,-1 0 0,1 0 0,-1 0 1,1-1-1,-1 1 0,0-1 0,-2 2 1,3-2-3,0-1 0,0 0 0,0 0 0,0 0 0,0 0 1,1 0-1,-1 0 0,0 0 0,0 0 0,0 0 0,0 0 0,0 0 1,0 0-1,1-1 0,-1 1 0,0 0 0,0-1 0,0 1 1,1-1-1,-1 1 0,0-1 0,1 1 0,-1-1 0,0 1 0,1-1 1,-1 0-1,0 1 0,1-1 0,-1 0 0,1 1 0,0-1 1,-1 0-1,0-1 0,0 0 6,-1 0 1,1 1-1,0-1 1,0-1-1,0 1 1,0 0-1,0 0 1,0 0-1,1 0 1,-1-1-1,1 1 1,-1 0-1,1-4 1,0 4-9,1 0 1,0 1 0,-1-1 0,1 0-1,0 1 1,0-1 0,0 1 0,0-1 0,0 1-1,0 0 1,0-1 0,0 1 0,1 0-1,-1 0 1,0 0 0,1 0 0,-1 0-1,1 0 1,1-1 0,6-3 15,1 1 0,-1 0-1,1 0 1,-1 1 0,1 0 0,0 1 0,0 0 0,21 0 0,6 1 88,43 5 0,-3 0 90,-58-4-74,35 6 0,-47-7-1160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7:4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8936,'0'0'11977,"8"-11"-11676,7-10-15,2 1 0,22-22 1,-35 39-191,1-1 1,0 1-1,-1 0 1,1 0-1,9-3 0,15-9 500,-28 15-569,0-1-1,0 1 0,0-1 1,0 1-1,1 0 1,-1 0-1,0-1 0,0 1 1,0 0-1,0 0 1,1 0-1,-1 0 0,0 0 1,0 0-1,0 1 1,1-1-1,-1 0 0,0 0 1,0 1-1,0-1 0,0 1 1,0-1-1,0 1 1,0 0-1,0-1 0,0 1 1,0 0-1,0 0 1,0-1-1,0 1 0,1 2 1,4 4 127,0 0-1,0 1 1,5 9 0,-4-6 13,-6-10-154,9 14 215,1-1 1,19 21 0,-26-32-166,1 1 1,-1 0-1,0-1 0,1 0 1,0 0-1,0 0 0,0-1 1,0 0-1,0 0 0,0 0 1,0 0-1,11 1 1,-3-1 78,0-1 0,1-1 0,-1 0 1,1-1-1,-1 0 0,1-1 0,-1 0 1,0-1-1,0-1 0,0 0 0,-1-1 1,22-10-1,-21 7-11,-1 0 1,0 0-1,0-1 1,0-1-1,-1 0 1,-1 0-1,12-15 1,-11 14 128,-10 10-184,1 0 1,-1-1 0,0 1 0,1 0 0,-1-1 0,0 1 0,0-1 0,0 1 0,2-4 0,-2 2 436,-9 13-329,2-2-549,-1-1-1,1 2 1,-5 9-1,6-11-2441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7:4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12456,'0'0'5609,"9"-12"-5259,-3 3-272,1-1 91,0-1 0,0 2 0,1-1 0,1 1 1,-1 0-1,1 1 0,1 0 0,10-7 0,-14 12 51,0 1-1,1 0 0,-1 0 0,0 0 1,1 1-1,-1 0 0,1 0 0,-1 1 1,1 0-1,-1 0 0,1 0 0,0 1 1,-1 0-1,0 0 0,1 1 0,-1-1 1,0 2-1,1-1 0,-1 0 0,-1 1 1,1 1-1,0-1 0,-1 1 0,1-1 1,-1 1-1,8 9 0,-11-11-133,0 0 0,0-1 0,1 1 0,-1-1 0,0 1 0,0-1 0,1 0 0,-1 0 0,1 0 0,-1 0 0,1 0 0,0-1 0,-1 1 0,1-1 0,-1 0 0,1 1 0,0-1 1,-1 0-1,1-1 0,0 1 0,-1 0 0,1-1 0,4-1 0,5-3 298,0 1 1,0-2-1,20-12 1,8-3 533,-20 10-426,-9 6 90,-10 5-571,0 1 0,0-1 1,-1 1-1,1-1 0,0 1 1,-1 0-1,1-1 0,0 1 0,-1 0 1,1-1-1,-1 1 0,1 0 1,-1 0-1,1 0 0,-1-1 0,1 3 1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7:4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11152,'0'0'12471,"11"-1"-12059,32-1-16,-40 2-336,-1 1 1,0-1-1,0 1 0,1 0 0,-1 0 0,0 0 0,0 0 1,0 1-1,0-1 0,0 0 0,0 1 0,-1 0 0,1-1 0,0 1 1,-1 0-1,1 0 0,-1 0 0,0 0 0,1 0 0,-1 0 1,0 0-1,0 0 0,-1 0 0,2 3 0,2 14 537,5 35 1,-3-11-57,11 91 1499,-17-133-1975,0 0-1,0 0 0,0 0 1,0 0-1,0 0 1,0 0-1,0 0 1,0 0-1,1 0 1,-1 0-1,0-1 1,1 1-1,-1 0 0,1 0 1,-1 0-1,1 0 1,-1-1-1,1 1 1,-1 0-1,2 1 1,0-3-11,-1-1 1,0 1-1,0 0 1,0 0-1,0-1 1,0 1-1,0 0 1,-1-1 0,1 1-1,0-1 1,-1 1-1,1-1 1,0-2-1,12-32 179,2 1 0,1 1-1,34-53 1,-48 84-233,0 0 0,0 0 0,0 0 0,0 1 0,1-1 0,-1 1 0,1-1 0,0 1 0,0 0 0,-1 0 0,1 1 0,1-1 0,-1 0 0,0 1 0,4-1 0,-5 1 0,0 1 0,0 0 0,0 0 0,0 1 0,1-1 0,-1 0 0,0 1 0,0-1 0,0 1 0,0 0 0,0-1 0,0 1 0,0 0 0,0 0 0,0 1 0,0-1 0,0 0 0,-1 0 0,1 1 0,0-1 0,-1 1 0,1 0 0,-1 0 0,1 1 0,9 13 0,-1-1 0,0 2 0,-2-1 0,10 25 0,-15-34 0,-3-7 0,0 1 0,0-1 0,0 1 0,1-1 0,-1 0 0,0 1 0,0-1 0,0 0 0,0 1 0,1-1 0,-1 0 0,0 1 0,0-1 0,1 0 0,-1 1 0,0-1 0,1 0 0,-1 0 0,0 1 0,1-1 0,-1 0 0,0 0 0,1 0 0,-1 0 0,0 1 0,1-1 0,-1 0 0,0 0 0,1 0 0,-1 0 0,1 0 0,-1 0 0,0 0 0,1 0 0,-1 0 0,1 0 0,-1 0 0,0 0 0,1 0 0,-1-1 0,1 1 0,-1 0 0,0 0 0,1 0 0,-1 0 0,0-1 0,1 1 0,-1 0 0,0 0 0,0-1 0,1 1 0,-1-1 0,14-16 0,-13 15 0,23-37 0,-13 18 0,2 1 0,18-24 0,-27 39 0,0 1 0,0 0 0,0 0 0,1 0 0,-1 0 0,1 0 0,0 1 0,0 0 0,0 0 0,1 1 0,-1-1 0,1 1 0,-1 0 0,8-1 0,-10 3 0,-1 0 0,1 0 0,-1 1 0,1-1 0,-1 0 0,1 1 0,0 0 0,-1 0 0,0 0 0,1 0 0,-1 0 0,0 0 0,1 1 0,-1-1 0,0 1 0,0-1 0,0 1 0,0 0 0,2 3 0,6 6 0,-2 0 0,10 15 0,-16-23 0,8 10 0,-1 1 0,-1 0 0,0 1 0,-1 0 0,-1 0 0,0 0 0,6 27 0,-2-4 0,-4-36-1026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7:4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14672,'0'0'5007,"2"-10"-4671,6-33-20,-7 39-251,1 0 0,0-1 0,0 1 0,0 0-1,0 1 1,1-1 0,-1 0 0,1 1-1,0-1 1,0 1 0,0 0 0,0 0 0,1 0-1,0 0 1,4-2 0,6-6 198,-7 5-91,1 0-1,0 0 1,0 1-1,1 0 0,-1 0 1,1 1-1,0 0 1,0 1-1,1-1 1,-1 2-1,1 0 0,-1 0 1,15-1-1,-23 3-131,1 0 0,0 1-1,0-1 1,0 0 0,0 1-1,0-1 1,-1 1 0,1 0 0,0 0-1,-1 0 1,1 0 0,0 0-1,-1 0 1,1 0 0,-1 0-1,0 0 1,1 1 0,-1-1-1,0 1 1,0-1 0,0 1 0,0-1-1,0 1 1,0 0 0,0-1-1,0 1 1,-1 0 0,1 2-1,2 6 142,0 0-1,-1 0 0,1 20 1,-2-20-124,3 94 630,1 17 45,-4-108-632,1 0 1,1 0-1,0 0 0,1-1 0,0 0 1,12 24-1,-15-34-82,0-1 1,0 1 0,0 0-1,0 0 1,0-1 0,1 1-1,-1 0 1,1-1-1,-1 1 1,1-1 0,-1 0-1,1 0 1,0 1-1,-1-1 1,1 0 0,0 0-1,0-1 1,0 1 0,0 0-1,0-1 1,0 1-1,0-1 1,0 1 0,0-1-1,0 0 1,0 0 0,0 0-1,0 0 1,0 0-1,0-1 1,0 1 0,0-1-1,0 1 1,0-1 0,0 1-1,0-1 1,0 0-1,0 0 1,2-2 0,4-2 47,0-1 0,0 0 0,-1 0 1,0-1-1,-1 0 0,1 0 0,5-9 0,-4 5 16,-1-1 0,-1 0-1,0-1 1,-1 1-1,0-1 1,-1 0-1,4-17 1,10-96 515,-19 63-322,0-5 25,2 62-211,-1 0 1,1-1-1,0 1 0,1 0 0,0 0 1,0 0-1,0 0 0,4-6 0,-4 10-54,0 0 0,0 0 0,0 0 0,0 0 0,0 0-1,0 1 1,1-1 0,-1 1 0,0 0 0,1 0 0,-1 0 0,1 0-1,3-1 1,35-7 165,-30 8-189,1 1-1,-1 0 0,0 1 1,1 1-1,-1 0 0,0 0 1,12 5-1,7 0-6,98 17-4,-126-24 59,8 4 647,-10-3-865,0-1 0,0 0 0,0 0 0,0 1 0,0-1 0,0 0 0,0 1 0,0-1 0,0 0 0,0 1-1,0-1 1,0 0 0,-1 0 0,1 1 0,0-1 0,0 0 0,0 1 0,0-1 0,0 0 0,-1 0 0,1 1 0,0-1 0,0 0 0,0 0 0,-1 0 0,1 1 0,0-1 0,0 0 0,-1 0-1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7:5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9744,'0'0'11271,"11"2"-10857,-7-1-378,0 0 0,-1 0 1,1 0-1,0 1 0,0-1 0,-1 1 1,1 0-1,-1 0 0,1 0 1,-1 0-1,0 0 0,0 1 1,0 0-1,0-1 0,0 1 1,-1 0-1,1 1 0,-1-1 0,0 0 1,0 1-1,2 4 0,46 123 1197,-14-32-228,-27-71-647,-8-22-143,1 0 1,0 1-1,0-1 0,1 0 0,0 0 1,0 0-1,0 0 0,6 7 1,-1-8 786,-3-8-218,-3-18 121,-2 8-789,1-14 208,-2-1 0,-5-39 0,1 13 19,0 6-43,-2-71 349,7 99-446,1-1-1,1 1 1,7-36 0,-7 49-193,-1 1-1,1-1 1,1 1 0,-1 0-1,1 0 1,0 0 0,1 0 0,-1 0-1,8-7 1,-9 10-9,0 1 0,1 0-1,-1 0 1,1 0 0,0 0 0,0 1 0,0-1 0,-1 1-1,1 0 1,1 0 0,-1 0 0,0 0 0,0 0 0,0 1-1,0-1 1,1 1 0,-1 0 0,0 0 0,0 0 0,1 0-1,-1 1 1,3 0 0,8 2-1,-1 1 0,0 0 0,-1 1 0,1 0 0,20 13 0,55 42 0,-70-45 0,24 27 0,-20-20 0,-22-21 31,1-1 1,-1 1-1,0 0 1,1-1-1,-1 1 1,0-1-1,0 1 1,0 0-1,0-1 1,0 1-1,0 0 1,0-1-1,0 1 1,0 0-1,0-1 1,0 1-1,0-1 1,0 1-1,0 0 1,0-1-1,-1 1 0,1 0 1,0-1-1,0 1 1,-1-1-1,0 2 1,-5 6-4817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7:5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27 13768,'0'0'10223,"-3"13"-9724,-9 42-19,12-52-420,-1 1 0,1-1 0,0 0 0,0 0 0,0 0 0,1 1 0,-1-1 0,1 0 0,0 0 0,0 0 0,0 0 0,0 0 0,0 0 0,1 0 0,-1 0 0,1 0 0,0 0-1,0-1 1,0 1 0,0-1 0,0 1 0,4 2 0,-1-2 89,-1 0-1,1-1 1,0 1-1,0-1 1,0 0-1,0-1 1,0 1-1,0-1 1,0 0-1,0 0 1,9 0-1,-10-1-51,1-1 0,-1 1 0,1-1 0,-1 0 1,1 0-1,-1 0 0,0-1 0,0 0 0,1 1 0,-1-2 0,0 1 0,0 0 0,-1-1 0,1 0 0,0 1 0,-1-1 0,0-1 1,0 1-1,0 0 0,0-1 0,0 0 0,-1 0 0,1 0 0,1-5 0,-2 6-34,-1 0 0,1 0 0,-1 0 0,0 0-1,0 0 1,0-1 0,-1 1 0,1 0 0,-1 0 0,0-1 0,0 1 0,0 0 0,0 0-1,-1-1 1,1 1 0,-1 0 0,0 0 0,1 0 0,-2 0 0,1 0 0,0 0 0,-1 0-1,1 0 1,-1 0 0,0 0 0,0 1 0,0-1 0,0 1 0,0-1 0,-1 1-1,1 0 1,-1 0 0,1 0 0,-6-2 0,3 0-63,-1 1 0,0 1 0,0-1 0,0 1 0,0 0 0,0 1 0,-1-1 0,1 1 0,0 0 0,-1 1 0,1 0 0,-1 0 0,1 0 0,-1 1 0,1 0 0,0 0 0,-1 0 0,1 1 0,0 0 0,0 0 0,0 1 0,-8 4 0,7-2 0,5-4 0,0 0 0,0 0 0,0 1 0,0-1 0,0 1 0,0 0 0,1-1 0,-3 3 0,4-3 0,0 0 0,0-1 0,-1 1 0,1 0 0,0 0 0,0-1 0,0 1 0,0 0 0,0 0 0,0 0 0,0-1 0,0 1 0,0 0 0,0 0 0,1-1 0,-1 1 0,0 0 0,0 0 0,1-1 0,-1 1 0,0 0 0,1-1 0,-1 1 0,1 0 0,-1-1 0,1 1 0,-1-1 0,1 1 0,0 0 0,9 9-3961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8:0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9648,'0'0'12009,"11"-9"-11745,83-69 1009,-91 75-1182,1 0 0,0 0 0,0 1 1,0-1-1,0 1 0,1 0 0,-1 0 0,0 0 0,1 1 1,0 0-1,-1 0 0,1 0 0,0 0 0,4 0 0,-6 1-52,0 1-1,1-1 0,-1 1 0,0-1 0,0 1 0,0 0 1,-1 0-1,1 0 0,0 1 0,0-1 0,-1 0 0,1 1 1,0 0-1,-1 0 0,0 0 0,1 0 0,-1 0 0,0 0 1,0 1-1,0-1 0,0 1 0,1 3 0,6 11 63,0 0 0,-2 0 0,0 1 0,-1 0 0,-1 1 0,4 28 0,-8-44-75,0 0 0,0 0 0,0 0 1,0 0-1,1 0 0,-1 0 0,1 0 0,0 0 1,0 0-1,0-1 0,0 1 0,1-1 0,-1 1 1,1-1-1,-1 0 0,1 0 0,0 0 0,0 0 1,-1-1-1,1 1 0,1-1 0,-1 0 0,0 0 0,0 0 1,0 0-1,7 1 0,-4-1 16,-1-1 1,1 1-1,0-1 0,0 0 1,0 0-1,-1-1 1,1 0-1,0 0 0,-1 0 1,1-1-1,-1 0 0,1 0 1,-1 0-1,10-6 1,10-8 461,40-18 1,-51 26-77,-5 2 135,-8 5-508,-1 1 1,1-1-1,-1 1 0,1-1 0,-1 1 0,1-1 0,-1 1 0,1 0 0,0-1 1,-1 1-1,1 0 0,-1 0 0,1 0 0,0-1 0,-1 1 0,1 0 1,0 0-1,-1 0 0,1 0 0,1 0 0,-2 0 446,0 3-405,-7 14-912,5-11-2533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8:0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11552,'0'0'7198,"10"0"-6875,31-1 3,-31 1-9,0-1 1,0 0-1,-1 0 0,17-6 0,-19 5-207,37-13 598,-33 10-537,0 1-1,0 0 0,1 1 0,12-2 0,-14 4 82,0 0-1,1 0 1,19 3-1,-27-2-177,0 1-1,0-1 1,0 1-1,0 0 0,0 0 1,0 0-1,0 0 1,0 0-1,0 1 1,-1-1-1,1 1 0,0 0 1,-1 0-1,1 0 1,-1 0-1,0 0 0,3 4 1,9 13 351,11 18 350,-21-28-574,1-1 0,0 0 0,0 0 0,1-1 0,-1 1 0,2-1 0,-1 0 0,12 9 0,-15-14-122,1 0 0,-1 0 0,0 0 1,1 0-1,-1 0 0,1-1 0,0 0 1,-1 1-1,1-1 0,0-1 0,0 1 0,0-1 1,0 1-1,-1-1 0,1 0 0,0 0 1,0-1-1,0 1 0,0-1 0,0 0 1,-1 0-1,1 0 0,5-3 0,24-9 444,-26 11-379,0 0 1,0 0 0,0-1 0,0-1 0,-1 1 0,1-1 0,-1 0 0,0 0 0,0-1 0,-1 1 0,7-8 0,5-12-21,-13 15-4167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8:0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9440,'0'0'4849,"5"-10"-4301,2-6-336,-3 7 21,0 0 0,0 0 1,-1 0-1,2-11 0,-5 20-177,0-1 0,0 1 0,0 0 0,0-1 0,0 1 0,0-1 0,0 1 0,1 0 0,-1-1 0,0 1 0,0-1 0,0 1 0,0 0 0,1-1 0,-1 1 0,0 0 0,0-1 0,1 1 0,-1 0 0,0-1 0,1 1 0,-1 0 0,0 0 0,1-1 0,-1 1 0,5 8 1050,1 19-290,7 191 1035,-11-152-1200,0-34-213,-1-22-198,0 1 0,-1-1 1,0 0-1,-2 12 0,4-2 266,-1-19-448,-1 0 0,1 0-1,-1 1 1,0-1 0,0 0-1,0 0 1,0 1 0,0-1-1,0 0 1,0 1 0,0-1 0,0 0-1,0 0 1,-1 1 0,1-1-1,0 0 1,-1 0 0,-1 3 0,-3 6 740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8:0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0 242 13360,'0'0'2938,"14"4"-2490,43 17-30,126 38 2112,-149-55-2164,-1-1 0,2-2 1,-1-1-1,55-8 0,-67 6-242,62-8 463,138-34 0,78-44 310,-62 18-288,-177 53-469,261-64 714,-299 76-715,1 1 0,-1 2 1,1 0-1,0 1 0,40 5 0,-63-4-116,1 0 1,-1 0-1,0 0 1,0 0-1,0 1 1,0-1-1,0 1 1,0-1-1,0 1 1,0-1-1,0 1 1,0-1-1,0 1 1,0 0-1,-1 0 1,1-1-1,0 1 0,0 0 1,-1 0-1,1 0 1,0 0-1,-1 0 1,1 1-1,0 0-2,-1 1 0,1-1 0,-1 0 0,0 0-1,0 0 1,0 1 0,0-1 0,0 0 0,0 0-1,0 1 1,-1 1 0,-2 6-12,-1 0 1,0 0-1,-9 17 1,2-8-82,0-1 0,-23 27 0,9-20-3394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8:46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1 270 6224,'0'0'6862,"11"-7"-6471,223-132 2161,-163 90-1204,-18 10 252,-42 30-1302,-3 5 541,-11 21-391,-3 5-311,2 0 1,1 0-1,-2 44 0,5-62-110,1 1-1,-1-1 0,1 1 1,-1-1-1,1 1 0,1-1 1,-1 1-1,1-1 0,-1 0 1,1 1-1,0-1 0,5 6 1,-6-8-9,1 0 1,0 0-1,0 0 0,0 0 1,0-1-1,0 1 1,0-1-1,0 1 0,1-1 1,-1 0-1,0 0 1,1 0-1,-1 0 0,1 0 1,-1 0-1,1-1 1,0 1-1,-1-1 0,1 0 1,-1 0-1,1 0 1,0 0-1,3 0 0,5-3 39,1 1 0,0-1 0,-1-1-1,0 0 1,0-1 0,21-11 0,59-46 266,-43 26-152,69-46 200,-105 73-243,-1 1 1,13-14-1,-24 21-124,0 1 0,0 0 0,0 0 0,0 0-1,0 0 1,0 0 0,0-1 0,0 1 0,1 0 0,-1 0-1,0 0 1,0 0 0,0 0 0,0 0 0,0 0 0,0 0-1,1 0 1,-1-1 0,0 1 0,0 0 0,0 0 0,0 0-1,0 0 1,1 0 0,-1 0 0,0 0 0,0 0-1,0 0 1,0 0 0,0 0 0,1 0 0,-1 0 0,0 0-1,0 0 1,0 0 0,0 0 0,1 0 0,-1 1 0,0-1-1,0 0 1,0 0 0,0 0 0,0 0 0,0 0 0,1 0-1,-1 0 1,1 10 74,-3 9-26,-3-4-36,-1-1 1,0 1 0,-1-2 0,-1 1-1,0-1 1,-1 0 0,0 0 0,-1-1-1,0-1 1,-1 1 0,-1-2 0,0 0-1,-16 12 1,-4-7 21,30-14-33,0-1 1,0 1 0,0-1 0,0 1-1,0-1 1,0 0 0,0 0 0,0 0 0,0 0-1,0 0 1,0 0 0,0-1 0,0 1-1,-3-2 1,4 2-3,1 0-1,0 0 1,0 0 0,0 0-1,-1-1 1,1 1-1,0 0 1,0 0 0,0 0-1,0 0 1,0 0 0,0-1-1,-1 1 1,1 0-1,0 0 1,0 0 0,0 0-1,0-1 1,0 1-1,0 0 1,0 0 0,0 0-1,0-1 1,0 1-1,0 0 1,0 0 0,0 0-1,0-1 1,0 1-1,0 0 1,0 0 0,0 0-1,0 0 1,0-1-1,0 1 1,0 0 0,0 0-1,0 0 1,0-1-1,0 1 1,0 0 0,1 0-1,-1 0 1,0 0-1,0-1 1,0 1 0,0 0-1,0 0 1,1 0-1,-1 0 1,0 0 0,0 0-1,0 0 1,0 0-1,1-1 1,-1 1 0,0 0-1,0 0 1,12-6 6,3 1-3,1 0 0,0 1 0,0 1 0,33-3 1,66 5 0,-108 1-5,17 1-6,13-1-12,-1 2 0,40 7 0,-64-6-5,-1-1-344,-3-1-3082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8:0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12256,'0'0'3716,"2"12"-3081,3 31-121,-2 0 0,-2 43 0,-10 103 845,4-104-749,-21 162 1764,24-228-2113,1-16-106,0 0-1,1 0 1,-1 1 0,1-1 0,0 0 0,0 0 0,1 1 0,-1-1 0,1 0 0,1 6 0,10-45 851,-7 18-1044,-2 0 0,0 0 0,-1 0 0,-1-24 0,-3-1-3354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8:07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12864,'0'0'2856,"-6"14"-2408,-19 42 139,-2 0 1,-44 64 0,39-76-201,-58 75 1160,84-113-1466,-7 11 866,13-17-921,0 0 0,0 1 0,0-1 0,-1 0 1,1 1-1,0-1 0,0 1 0,0-1 0,0 0 0,0 1 1,0-1-1,0 1 0,0-1 0,0 0 0,0 1 0,0-1 1,0 0-1,1 1 0,-1-1 0,0 1 0,0-1 0,0 0 1,0 1-1,1-1 0,-1 0 0,0 1 0,0-1 0,1 0 1,-1 0-1,0 1 0,0-1 0,1 0 0,-1 0 1,0 1-1,1-1 0,-1 0 0,0 0 0,1 0 0,-1 1 1,1-1-1,-1 0 0,1 0 0,1 0 22,0 0-1,-1 0 1,1 0-1,0 0 1,0 0 0,0-1-1,0 1 1,-1-1 0,4 0-1,4-2 69,24-1 260,0 1-1,62 2 1,66 17 820,-153-15-1114,1 1 99,-1 0 0,1 0 0,10 5-1,-11-4 59,-1 0 0,1-1 0,15 3 0,-2 1 405,-1 0-4412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8:0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14968,'0'0'2178,"1"15"-1571,-4 198 1098,-1-71 862,5-129-1659,-1-13-955,0-1 0,0 1-1,0 0 1,1 0 0,-1 0 0,0 0-1,0 0 1,0 0 0,0 0 0,0 0 0,0 0-1,0-1 1,0 1 0,0 0 0,0 0 0,0 0-1,0 0 1,0 0 0,0 0 0,0 0-1,1 0 1,-1 0 0,0 0 0,0 0 0,0 0-1,0 0 1,0 0 0,0 0 0,0 0 0,0 0-1,0 0 1,1 0 0,-1 0 0,0 0-1,0 0 1,0 0 0,0 0 0,0 0 0,0 0-1,0 0 1,0 0 0,1 0 0,-1 0 0,0 0-1,0 0 1,0 0 0,0 0 0,0 0-1,0 0 1,0 0 0,0 0 0,0 0 0,1 1-1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8:0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13968,'0'0'2881,"10"3"-2359,-4-1-450,-1-1 0,1 1 0,-1 1-1,0-1 1,0 1 0,0 0-1,0 0 1,0 1 0,-1-1-1,1 1 1,-1 0 0,0 0 0,0 0-1,-1 1 1,1-1 0,-1 1-1,5 10 1,-2 2 177,0 0 1,-1 1-1,-1-1 0,4 34 0,-5-10 545,-2 44 1,-1-83-759,-4 66 1065,3-60-790,0-1 0,-1 1-1,0-1 1,0 0 0,0 0 0,-8 14 0,10-21-291,0 0 1,0 1-1,0-1 0,0 0 0,0 1 1,0-1-1,0 0 0,0 0 1,0 1-1,-1-1 0,1 0 0,0 0 1,0 1-1,0-1 0,0 0 1,-1 0-1,1 1 0,0-1 0,0 0 1,-1 0-1,1 0 0,0 1 1,0-1-1,-1 0 0,1 0 1,0 0-1,-1 0 0,1 0 0,0 0 1,-1 0-1,1 0 0,0 0 1,0 0-1,-1 0 0,1 0 0,0 0 1,-1 0-1,1 0 0,0 0 1,-1 0-1,1 0 0,0 0 0,-1 0 1,1 0-1,0-1 0,-1 1 1,-5-12-1518,4 8-419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8:0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12664,'0'0'2673,"6"-11"-2129,41-80 336,-39 78-728,-1 1 0,2 1 0,0 0 0,0 0 0,1 1 0,15-13 0,-19 19-69,0-1 0,0 1-1,1 0 1,-1 0 0,1 1 0,0 0 0,0 0 0,1 1 0,-1-1 0,1 2-1,-1-1 1,1 1 0,-1 0 0,1 1 0,0 0 0,-1 0 0,1 0 0,0 1-1,-1 0 1,1 1 0,-1 0 0,0 0 0,1 0 0,13 8 0,-3 2 142,0 1 1,-1 1 0,-1 0-1,26 30 1,-21-22 431,35 29 0,-49-45-409,0-1-1,0-1 0,0 1 1,0-1-1,12 4 0,-16-7-144,-1 0-1,1 0 1,0-1-1,0 1 1,0-1-1,0 1 1,-1-1 0,1 0-1,0 0 1,0-1-1,0 1 1,0 0-1,0-1 1,-1 0-1,1 0 1,0 1-1,0-2 1,-1 1-1,4-2 1,70-51 2006,-73 53-2080,0-1 0,0 1 0,0 0 0,0 0-1,1 0 1,-1 1 0,0-1 0,0 1 0,5 0 0,5 1-3712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8:1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39 11448,'0'0'6466,"-13"-7"-5967,-44-21-10,52 27-416,0 0 0,0 0 0,0 1 0,1-1 1,-1 1-1,0 0 0,0 0 0,0 1 0,0 0 0,0-1 0,0 2 0,1-1 0,-1 0 0,0 1 0,1 0 1,-1 0-1,-6 5 0,6-5 14,-7 5 95,1 0 0,0 1 0,1 0 0,0 0 0,0 1 0,1 0 0,0 1 0,0 0 0,1 1 1,0 0-1,1 0 0,1 0 0,-8 17 0,9-16 17,-1 1 0,2 1 0,0-1 0,0 1 0,1 0 0,1-1 0,0 1 0,1 0 1,1 0-1,0 0 0,1 1 0,3 16 0,-3-24-111,1 0-1,1 1 1,-1-1 0,1-1-1,0 1 1,1 0 0,-1-1-1,1 0 1,1 0 0,-1 0-1,1 0 1,0-1 0,0 1-1,1-1 1,0-1 0,0 1-1,0-1 1,0 0-1,0 0 1,1-1 0,0 0-1,0 0 1,0 0 0,0-1-1,0 0 1,0-1 0,13 2-1,16-1 220,0-2 0,1-1 0,-1-2 0,0-1 0,65-17 0,-92 19-370,-1 1 0,1 0 1,17 0-1,-21 1-422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8:1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13864,'0'0'4883,"11"-1"-4447,27 0 282,66 6 0,13 0 515,-97-5-881,0-1 1,-1-1-1,38-9 1,-32 4 860,51-6 1,-55 7-194,-20 5-999,0 0 1,1 1-1,-1-1 0,1 1 0,0-1 0,-1 1 0,1 0 0,-1-1 1,1 1-1,3 0 0,9 8-3516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8:1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72 14968,'1'13'393,"0"0"1,1-1 0,0 1 0,1-1-1,0 0 1,1 1 0,0-1 0,7 12-1,-9-21-318,0-1-1,0 1 1,0 0-1,0-1 1,1 1-1,-1-1 1,1 1-1,0-1 1,-1 0-1,1 0 1,0-1-1,0 1 0,0-1 1,1 1-1,-1-1 1,0 0-1,0 0 1,1 0-1,-1 0 1,1-1-1,-1 0 1,0 1-1,1-1 1,-1 0-1,1-1 1,5 0-1,-2 0 26,1-1 1,-1 0-1,0 0 1,0 0-1,0-1 1,-1 0-1,1-1 1,-1 1-1,0-1 0,1 0 1,8-8-1,-10 7-7,0 0-1,-1-1 0,1 1 1,-1-1-1,0 1 1,0-1-1,-1-1 0,0 1 1,0 0-1,0-1 1,2-10-1,-4 14-52,-1 0-1,0 0 1,1-1 0,-1 1 0,0 0 0,-1 0-1,1 0 1,-1 0 0,1 0 0,-1-1 0,0 1-1,0 0 1,0 0 0,0 1 0,-1-1-1,1 0 1,-1 0 0,0 1 0,0-1 0,0 1-1,0-1 1,0 1 0,0 0 0,-1 0 0,1 0-1,-1 0 1,-4-3 0,-2 1 62,1-1-1,-1 2 1,0-1-1,0 1 1,-1 0-1,1 1 1,-1 0 0,1 0-1,-1 1 1,-13 1-1,14 0 6,1 0-1,-1 0 1,0 2-1,1-1 1,0 1-1,-1 0 0,1 0 1,0 1-1,0 0 1,0 1-1,0 0 1,-6 5-1,10-7-51,1 1 0,0-1 0,0 1 0,0 0 0,1 0 0,-1 0 0,1 0 0,-1 0 0,1 1 1,0-1-1,0 1 0,1 0 0,-1-1 0,1 1 0,0 0 0,0 0 0,0 0 0,0 6 0,1-7-408,0 0 0,0 0 0,0 0 1,1 0-1,-1-1 0,1 1 0,0 0 0,0 0 0,2 3 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8:1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127 154 7832,'0'0'10267,"13"5"-9815,7 3-179,0-2-1,0 0 1,40 5-1,-52-10-122,-1 0 1,1 0-1,0-1 1,0 0-1,0-1 1,0 1-1,-1-2 1,1 1-1,0-1 1,-1 0-1,1-1 1,-1 1-1,0-2 1,1 1-1,-2-1 1,8-4-1,-11 5-20,0 1-1,0-1 1,0 1-1,0-1 1,-1 0 0,1 0-1,-1 0 1,0-1-1,1 1 1,-2 0-1,1-1 1,2-4-1,-4 5-72,0 0 1,1 0-1,-1 0 0,0 0 0,0 0 0,-1 0 1,1 0-1,-1 0 0,1 0 0,-1 0 0,0 0 0,0 1 1,-1-1-1,1 0 0,0 0 0,-4-4 0,2 3 0,0-1 0,0 1 0,0 0 0,-1 0 0,0 0 0,1 1 0,-1-1 0,-1 1 0,1 0 0,0 0 0,-1 0 0,0 1 0,-5-3 0,2 2 7,0 1-1,0 0 1,0 0 0,0 1-1,-1 0 1,1 0 0,-15 1-1,5 2 22,0 0 0,0 2 0,0 0 0,0 0 0,1 2 0,-1 0 0,-18 11 0,26-11-35,0 1 1,1 1-1,-1-1 0,2 2 1,-1-1-1,1 1 1,0 0-1,1 1 0,-12 20 1,16-23-12,0 0 1,1 0-1,0 0 1,0 0-1,0 0 1,1 0-1,0 1 1,0-1-1,1 10 1,1 3 102,1 1 0,5 20 0,-4-29-53,1-1 0,1 0 0,0 1 0,0-1 0,1-1 0,8 11 0,-7-10-7,-1-1 48,1-1 0,0 0-1,1 0 1,0 0-1,0-1 1,1-1-1,0 1 1,0-1-1,1-1 1,-1 0 0,2 0-1,-1-1 1,1 0-1,-1 0 1,1-2-1,0 1 1,13 1-1,-11-2-6,-1-1-1,1-1 1,-1 0-1,1-1 1,-1 0-1,15-3 1,-1-1 225,50-14 1,-31 8 588,-9 2-2056,-14 1-2702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8:1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13056,'0'0'7921,"14"-7"-7528,44-18-1,-56 24-359,1 0 1,-1 1-1,1-1 0,0 1 1,0-1-1,-1 1 0,1 0 1,0 0-1,-1 0 0,1 1 1,0-1-1,0 0 1,-1 1-1,1 0 0,0 0 1,-1 0-1,1 0 0,-1 0 1,1 0-1,-1 1 0,0-1 1,0 1-1,1-1 0,-1 1 1,3 3-1,-2-1 22,0-1 0,0 1 0,-1 0 1,1 0-1,-1 0 0,0 0 0,0 1 0,0-1 0,0 0 1,-1 1-1,0 0 0,1 6 0,-1-3 10,-1 1-1,-1-1 1,0 1-1,0-1 1,0 1-1,-1-1 1,-4 11-1,-26 58 334,25-61-299,-14 22 146,13-24-19,1-1 1,-8 21 0,13-30-134,1 0 0,0 0-1,0 1 1,0-1 0,1 0 0,-1 0 0,1 1 0,0-1 0,0 0 0,1 0 0,-1 1 0,1-1 0,1 6 0,-1-8-48,1 0 0,-1 0 0,0 0 0,0 0 1,1 0-1,-1 0 0,1-1 0,0 1 0,0 0 1,-1-1-1,1 1 0,0-1 0,0 0 0,0 1 1,0-1-1,1 0 0,-1 0 0,0-1 0,0 1 1,1 0-1,-1-1 0,4 1 0,7 1 147,0-1 0,25 0-1,-27-1-94,-10 0-95,20 0 231,0 0 0,32 6 0,-47-5-234,-1 0 1,0 1-1,0-1 0,0 1 0,0 0 0,0 0 1,0 0-1,0 1 0,-1 0 0,1 0 0,-1 0 1,0 0-1,0 1 0,0 0 0,5 6 0,0 4-3833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3:48:0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19703,'0'0'2640,"6"0"-1704,12 0-280,4 0 8,-2 0-488,2 0-8,-8 0-200,-2 0-8,-1 0-96,-9 0 16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8:46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11552,'0'0'1056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8:1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8936,'0'0'10793,"10"-5"-10328,-3 2-398,1-2 120,1 0 0,0 1 0,1 0 1,-1 1-1,1 0 0,-1 0 0,1 1 1,14-1-1,62-2 1038,-53 2-702,52 3 0,-17 1 81,-1-3 0,101-15 1,-19 1-58,374-45 1220,-421 40-1534,107-17 245,60-1 98,-236 38-474,1 1 1,55 6-1,-2 1 95,28 2 75,25 0 41,237-36 413,-217 14-452,40-5 165,-167 13-354,-3 2 44,-1-2 0,1-1-1,30-11 1,-54 16 215,-8 4 180,-9 7-1972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8:1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8840,'0'0'9567,"1"15"-9104,-1-13-449,4 58 869,-5 79 0,-2-116-327,2 1-1,1-1 1,3 38 0,-4-50-139,1-10-387,-1-1-1,1 0 1,0 1-1,0-1 1,0 0 0,0 1-1,0-1 1,0 0-1,-1 1 1,1-1 0,0 0-1,0 1 1,0-1 0,0 0-1,0 1 1,0-1-1,0 1 1,1-1 0,-1 0-1,0 1 1,0-1-1,0 0 1,0 1 0,0-1-1,1 0 1,-1 1-1,0-1 1,0 0 0,0 0-1,1 1 1,-1-1-1,0 0 1,1 1 0,14-36 1135,8-29-707,-15 38-322,2 0 0,1 1-1,14-26 1,-8 21-7,-13 21-41,1-1 1,1 1-1,-1 0 0,1 0 0,1 1 0,-1-1 0,1 2 1,13-12-1,-19 19-70,0-1-1,1 1 1,-1 0 0,1 0 0,-1 0 0,0 0 0,1 0-1,-1 0 1,0 0 0,1 0 0,-1 1 0,0-1 0,1 0-1,-1 1 1,0-1 0,1 1 0,-1 0 0,0-1-1,0 1 1,0 0 0,0 0 0,0 0 0,0 0 0,0-1-1,0 1 1,0 1 0,0-1 0,0 0 0,0 1-1,5 4 30,-1 1 0,-1 0 0,8 11 0,-7-4 17,1-1-1,-2 1 1,6 25-1,-1-1 126,-9-38-181,0 0 1,0 1-1,0-1 1,0 0-1,0 1 0,0-1 1,0 0-1,0 1 0,0-1 1,0 0-1,0 1 0,0-1 1,0 0-1,0 1 1,0-1-1,1 0 0,-1 0 1,0 1-1,0-1 0,0 0 1,0 0-1,1 1 0,-1-1 1,0 0-1,0 0 0,1 1 1,-1-1-1,0 0 1,1 0-1,-1 0 0,0 0 1,0 1-1,1-1 0,-1 0 1,0 0-1,1 0 0,-1 0 1,0 0-1,1 0 0,-1 0 1,0 0-1,1 0 1,-1 0-1,0 0 0,1 0 1,-1 0-1,0 0 0,1 0 1,-1-1-1,0 1 0,0 0 1,1 0-1,-1 0 1,0 0-1,1 0 0,-1-1 1,0 1-1,1-1 0,15-20 185,-9 11-156,44-68 186,-26 39 10,46-57-1,-70 94-206,1 0-1,0 0 1,0 0 0,0 0 0,0 0 0,1 1-1,-1-1 1,0 1 0,1-1 0,-1 1-1,1 0 1,0 0 0,-1 0 0,1 0 0,4 0-1,-6 1-15,1 0-1,-1 0 1,0 0-1,1 1 0,-1-1 1,1 1-1,-1-1 0,0 1 1,1-1-1,-1 1 0,0-1 1,1 1-1,-1 0 0,0 0 1,0 0-1,0 0 0,0 0 1,0 0-1,0 0 1,0 0-1,0 0 0,0 0 1,-1 1-1,1-1 0,0 0 1,-1 1-1,1-1 0,-1 0 1,1 1-1,-1 1 0,8 27 38,-2 1 0,-1 0 0,-1 0 0,-2 0 0,-2 35 0,0-62-35,0 14 123,0-1-1,-4 19 1,3 8 797,1-44-948,0 1 1,1-1 0,-1 0-1,0 0 1,0 0-1,0 0 1,0 0 0,1 0-1,-1 1 1,0-1 0,0 0-1,0 0 1,0 0 0,1 0-1,-1 0 1,0 0-1,0 0 1,0 0 0,1 0-1,-1 0 1,0 0 0,0 0-1,0 0 1,1 0-1,-1 0 1,0 0 0,0 0-1,0 0 1,0 0 0,1 0-1,-1 0 1,0 0 0,0 0-1,0 0 1,1-1-1,-1 1 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8:1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10952,'0'0'6306,"1"-11"-5794,0 2-400,-1 2-19,0-1 0,1 1 1,1 0-1,-1 0 0,1-1 0,0 1 0,1 0 1,-1 1-1,6-9 0,3-5 512,23-30 0,-30 45-437,0-1 1,1 1 0,0 1-1,0-1 1,0 1-1,0-1 1,1 1-1,0 1 1,0-1-1,8-3 1,-12 7-83,-1 0 0,1-1 0,0 1 0,0 0 1,0 0-1,0 0 0,0 0 0,0 0 0,0 0 0,0 0 0,0 1 0,0-1 0,-1 1 1,1 0-1,0-1 0,0 1 0,-1 0 0,1 0 0,0 0 0,-1 0 0,1 0 0,-1 1 1,1-1-1,-1 0 0,3 4 0,0-1 34,0 1 1,-1 0-1,1 1 0,-1-1 0,0 1 1,0-1-1,2 8 0,6 25 379,8 55 0,1 4 265,-5-29-261,-9-35 24,18 53 1,-23-82-446,1 1 1,1-1-1,-1 0 1,0 0-1,1 0 0,0 0 1,0 0-1,0-1 0,0 1 1,1-1-1,0 0 1,-1 0-1,1 0 0,0 0 1,0-1-1,8 4 0,-9-5-43,-1 0 0,1 0 0,0 0 0,0-1 0,0 1 0,-1-1 0,1 0 0,0 0 0,0 0 0,0 0 0,0 0-1,0-1 1,-1 0 0,1 1 0,0-1 0,0 0 0,-1 0 0,1 0 0,-1 0 0,1-1 0,-1 1 0,1-1 0,-1 0 0,0 1-1,0-1 1,0 0 0,0 0 0,0 0 0,2-3 0,3-5 34,-1-1-1,0 0 1,0 0 0,-1 0-1,-1 0 1,0-1-1,0 0 1,-1 0 0,-1 0-1,0 0 1,1-16 0,-2-14 321,-6-79 1,4 107-373,-1 0 0,-1 0 0,0 0-1,-1 0 1,-9-22 0,11 31-22,1-1 0,0 1 0,-1 0 0,2 0 0,-1 0 0,1-1 0,0 1 0,0 0 0,1-7 0,-1 12 0,1-1 0,-1 0 0,0 0 0,1 0 0,0 0 0,-1 0 0,1 1 0,-1-1 0,1 0 0,0 1 0,-1-1 0,1 0 0,0 1 0,0-1 0,0 1 0,-1-1 0,1 1 0,0-1 0,0 1 0,0 0 0,1-1 0,26 0 0,-17 3 0,0 0 0,20 7 0,-4 0 0,1-2 0,-1-1 0,2-2 0,32 2 0,10-8 0,-69-1 851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8:1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10248,'0'0'6617,"2"-10"-6141,4-32-10,-6 39-319,1 0 0,0-1 0,1 1 0,-1 0 0,0 0 0,1 0 0,0 0-1,-1 0 1,1 1 0,0-1 0,1 0 0,-1 1 0,0-1 0,1 1 0,-1 0-1,1 0 1,0 0 0,0 0 0,0 0 0,0 1 0,0-1 0,0 1 0,0 0-1,5-1 1,6-4 356,-9 4-328,-1 0 0,0 0 0,1 1 0,0 0 0,-1 0 0,1 0 1,0 0-1,-1 1 0,1 0 0,0 0 0,0 0 0,-1 0 0,9 2 0,-11-1-115,0 0 0,0-1 0,0 1 0,-1 0 0,1 0 0,0 0 0,0 0 0,-1 1 0,1-1 0,-1 0 0,1 1 0,-1-1 0,1 1 0,-1-1 0,0 1 0,0 0 0,0 0 0,0-1 0,0 1 0,0 0 0,0 0 0,-1 0 0,1 0 0,-1 0 0,1 0 0,-1 0 0,0 0 0,0 0 0,0 0 0,0 0 0,0 0 0,0 0 0,-1 4 0,-2 9 195,0 1 1,-1-1 0,-1 1 0,0-2 0,-1 1-1,0 0 1,-1-1 0,-1 0 0,0-1 0,-1 0-1,-1 0 1,0-1 0,-13 13 0,22-24-224,1-1 1,0 0-1,-1 0 1,1 1-1,0-1 1,-1 0-1,1 1 1,0-1-1,0 0 1,-1 1-1,1-1 1,0 0-1,0 1 1,0-1-1,0 1 0,-1-1 1,1 0-1,0 1 1,0-1-1,0 1 1,0-1-1,0 0 1,0 1-1,0-1 1,0 1-1,0-1 1,0 1-1,0-1 1,0 0-1,1 1 1,-1-1-1,0 1 1,0-1-1,0 0 1,1 1-1,15 8 851,25-1-239,-40-8-660,69 6 46,40 6-35,-86-4 866,-12-1-5710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8:5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8336,'0'0'14982,"2"-11"-14506,7-33 4,-8 43-437,-1-1 0,1 1 0,-1-1 0,1 1 0,0 0 0,0 0 0,0-1-1,0 1 1,0 0 0,0 0 0,0 0 0,0 0 0,0 0 0,0 0 0,0 0 0,1 0 0,-1 1 0,0-1 0,1 0 0,-1 1 0,1-1 0,-1 1 0,0-1-1,1 1 1,-1 0 0,2 0 0,0-1 85,0 1-1,0 0 0,0 1 1,-1-1-1,1 0 0,0 1 1,-1 0-1,1 0 0,0-1 1,4 4-1,-1 0 103,0 1-1,0 0 1,0 0 0,-1 1 0,0-1-1,0 1 1,0 0 0,0 1 0,-1-1 0,6 14-1,17 23 633,-23-37-686,-1 0-1,1 0 1,-1 0 0,4 11-1,-6-13-96,-1-1 0,1 0 0,1 0 0,-1 1 0,0-1 0,1 0 0,0 0 0,-1-1 0,1 1 0,0 0 0,1 0 0,-1-1-1,0 0 1,1 1 0,-1-1 0,1 0 0,0 0 0,0 0 0,0-1 0,6 4 0,-6-4-79,1-1 0,0 1 0,-1 0 0,1-1 0,0 0 0,0 0 0,-1 0 0,1 0 0,0-1 0,-1 1 0,1-1 0,0 0 0,-1 0 0,1-1 0,-1 1 0,4-2 0,4-4 0,0 0 0,0-1 0,13-11 0,-15 11 0,1 0 0,0 0 0,14-6 0,-12 7 0,-1-1 0,0 0 0,10-9 0,2-2 0,-22 19 0,-1 0 0,1 0 0,-1 0 0,0 0 0,1 0 0,-1 0 0,1 0 0,-1 1 0,0-1 0,1 0 0,-1 0 0,0 0 0,1 0 0,-1 1 0,1-1 0,-1 0 0,0 0 0,0 1 0,1-1 0,-1 0 0,0 1 0,0-1 0,1 0 0,-1 1 0,0-1 0,0 0 0,0 1 0,1-1 0,-1 0 0,0 1 0,0-1 0,0 1 0,0-1 0,0 0 0,0 1 0,0-1 0,0 1 0,0-1 0,0 1 0,4 20 0,-4 2-3992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8:5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5 174 9944,'0'0'10222,"-1"-10"-9717,-2-53 997,3 62-1435,0 0 0,0 1 0,0-1 0,0 0 1,0 0-1,0 0 0,0 0 0,0 1 0,1-1 0,-1 0 1,0 0-1,1 1 0,-1-1 0,1 0 0,-1 0 0,1 1 1,-1-1-1,1 0 0,-1 1 0,1-1 0,-1 1 0,1-1 1,0 1-1,-1-1 0,1 1 0,0-1 0,0 1 0,-1 0 1,1-1-1,0 1 0,0 0 0,0 0 0,1-1 0,-1 1 46,1-1-1,-1 1 1,0 0-1,0-1 1,1 0-1,-1 1 0,0-1 1,0 0-1,0 1 1,0-1-1,0 0 0,2-2 1,-1 1 19,0-1 0,0 1 0,0 0 0,1-1 0,-1 1 0,0 0 0,1 0 0,0 1 0,-1-1 0,1 0 0,0 1 0,0 0 0,0 0 0,0 0 0,0 0 0,0 0 0,0 0 0,1 1 0,-1 0 0,0-1 0,0 1 0,0 1 0,1-1 0,-1 0 0,6 2 0,9-1 522,-16-1-593,-1-1-1,1 1 0,-1 0 0,1 0 1,-1 0-1,1 1 0,-1-1 1,1 0-1,-1 0 0,1 1 0,-1-1 1,0 1-1,1-1 0,-1 1 1,1 0-1,-1-1 0,0 1 1,0 0-1,1 0 0,-1 0 0,0 0 1,2 2-1,-1 0 47,1 0-1,0-1 1,0 1 0,1-1-1,-1 0 1,7 3-1,-7-3-37,-1-1 1,1 1-1,0 0 0,0 0 0,0 0 0,-1 0 0,1 0 0,3 5 0,-2-3-69,-1 0 0,0-1 0,1 1 0,0-1 0,0 0 0,0 0 0,0-1 0,0 1 0,1-1 0,-1 0 0,1 0 0,0 0 0,-1-1 0,6 2 0,22 8 0,-27-9 0,-1-1 0,0 1 0,1-1 0,-1-1 0,0 1 0,1 0 0,-1-1 0,1 0 0,-1 0 0,1 0 0,-1-1 0,1 0 0,-1 1 0,1-2 0,-1 1 0,0 0 0,0-1 0,8-3 0,-3-1 0,1 0 0,-1 0 0,0 0 0,-1-1 0,1-1 0,10-12 0,-16 17 0,1 0 0,-1-1 0,-1 1 0,1-1 0,0 0 0,-1 0 0,0 0 0,0 0 0,0 0 0,0 0 0,-1-1 0,1 1 0,-1-1 0,0 1 0,-1-1 0,1 1 0,-1-1 0,0-4 0,0 9 22,0-1 0,1 1 0,-1 0-1,0 0 1,0 0 0,0 0 0,0-1 0,1 1 0,-1 0 0,0 0-1,0 0 1,0 0 0,0 0 0,1 0 0,-1 0 0,0 0 0,0 0-1,0 0 1,1-1 0,-1 1 0,0 0 0,0 0 0,0 0 0,1 0-1,-1 0 1,0 0 0,0 0 0,0 1 0,1-1 0,-1 0 0,0 0-1,0 0 1,0 0 0,1 0 0,-1 0 0,0 0 0,0 0 0,0 0-1,1 1 1,-1-1 0,0 0 0,0 0 0,0 0 0,0 1 0,9 3-4941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8:5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67 12056,'0'0'5749,"-5"15"-4923,-48 244 2366,39 28 190,13-157-1109,1-78 2337,36-529-3939,-36 452-671,0 1 0,-2-1 0,-1 1 0,0 0 0,-2 0 0,-1 0 0,-11-30 0,13 47 0,0 0 0,0 0 0,0 0 0,-1 1 0,-9-11 0,-5-6 0,17 22 0,1-1 0,0 1 0,0 0 0,-1 0 0,1-1 0,-1 1 0,1 0 0,-1 0 0,-2-1 0,-11-8 0,15 10 0,0 0 0,0-1 0,0 1 0,0 0 0,0-1 0,0 1 0,1 0 0,-1 0 0,0-1 0,0 1 0,0 0 0,1 0 0,-1-1 0,0 1 0,0 0 0,0 0 0,1-1 0,-1 1 0,0 0 0,0 0 0,1 0 0,-1 0 0,0 0 0,1-1 0,-1 1 0,0 0 0,1 0 0,-1 0 0,0 0 0,1 0 0,-1 0 0,0 0 0,1 0 0,-1 0 0,0 0 0,1 0 0,14-3 0,-15 3 0,20-2 0,-1 1 0,1 1 0,-1 1 0,33 6 0,-11-2 0,2 0 0,0 2 0,-1 2 0,0 1 0,-1 3 0,0 1 0,51 26 0,-85-36 0,0 0 0,0 0 0,0 1 0,-1 0 0,8 6 0,-13-10 0,0 1 0,1-1 0,-1 0 0,0 1 0,0-1 0,1 1 0,-1-1 0,-1 1 0,1 0 0,0-1 0,0 1 0,0 0 0,-1 0 0,1 0 0,-1-1 0,0 1 0,1 0 0,-1 0 0,0 0 0,0 0 0,0 0 0,0 0 0,-1-1 0,1 1 0,0 0 0,-1 0 0,0 2 0,-3 3 0,1-2 0,-1 1 0,0 0 0,0-1 0,-1 0 0,0 1 0,0-2 0,-7 7 0,-4 0 0,-30 17 0,11-10 0,-2-1 0,-51 15 0,-83 17 0,99-30 0,15-5 644,-23 6-1050,33 0-3767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5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11952,'0'0'13174,"10"-3"-12747,-3 1-342,-1 0-13,1 0 1,-1 0-1,0 0 1,1-1-1,-1 0 0,-1 0 1,1-1-1,0 0 0,7-6 1,3-4 200,1 0 0,1 1 0,0 1 0,0 1 1,2 0-1,-1 1 0,34-11 0,-50 20-209,1 0 0,-1 0 1,0 0-1,0 1 0,0-1 0,1 1 0,-1 0 0,0 0 1,1 0-1,-1 0 0,0 1 0,0-1 0,1 1 0,-1 0 0,0 0 1,0 0-1,0 0 0,0 0 0,0 1 0,0 0 0,-1-1 1,1 1-1,0 0 0,-1 0 0,1 1 0,2 2 0,3 6 108,0-1 0,-1 2 0,0-1 0,-1 0 0,6 16 1,-4-9-83,0-1 6,-3-7 54,-1 0 1,2 0 0,-1 0-1,11 13 1,-14-21-128,0 0 0,0 0 0,0 0 0,1 0 0,-1 0 0,0 0 1,1-1-1,-1 1 0,1-1 0,0 0 0,-1 1 0,1-1 0,0 0 0,0-1 0,0 1 0,0 0 1,0-1-1,0 0 0,0 0 0,0 0 0,5 0 0,18-4-23,0 0 0,-1-2 0,26-9 0,-40 11 0,-1 0 0,0 0 0,1-2 0,-2 1 0,1-1 0,-1-1 0,0 1 0,0-2 0,11-10 0,-18 15 0,22-19 0,-23 22 0,-1 1 0,1-1 0,0 0 0,0 1 0,-1-1 0,1 1 0,0-1 0,-1 0 0,1 1 0,0 0 0,-1-1 0,1 1 0,-1-1 0,1 1 0,-1 0 0,2 1 0,2 5 854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4:5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11760,'0'0'9858,"12"-2"-9394,22-9 26,33-16-1,-24 10 608,49-14 0,-89 30-1016,0 1 1,0-1-1,0 1 0,-1-1 0,1 1 0,0 0 0,0 1 0,0-1 1,0 0-1,0 1 0,-1-1 0,1 1 0,0 0 0,0 0 0,-1 0 1,1 0-1,-1 1 0,1-1 0,-1 1 0,1-1 0,-1 1 0,0 0 1,0 0-1,0 0 0,0 0 0,2 3 0,4 7 323,-1-1-1,0 1 1,-1 0-1,7 21 1,-8-20 198,1 0 1,9 17-1,-13-27-554,0 0 0,0-1 1,0 1-1,0-1 0,0 1 0,1-1 1,-1 0-1,1 0 0,-1 0 0,1 0 0,0 0 1,0-1-1,0 1 0,0-1 0,0 0 1,0 1-1,6 0 0,-2-2 30,0 1-1,0-2 1,0 1-1,0-1 1,0 0-1,0 0 0,10-4 1,5-2-78,-1-2 0,0 0 0,28-17 0,-26 13 0,0 2 0,37-14 0,-55 22 0,1 1 0,0-1 0,-1 0 0,0 0 0,10-7 0,-11 6 0,0 1 0,1 0 0,-1 0 0,1 0 0,0 1 0,0 0 0,0 0 0,0 0 0,9-2 0,10 2 855,-10 2-5670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9:01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202 174 9536,'0'0'10022,"-8"14"-9694,-89 183 1045,73-138-902,-22 47 654,38-83-786,7-20-221,0 0-1,0 0 0,0 0 1,0 0-1,0-1 1,-1 1-1,1 0 1,-1-1-1,-3 5 1,2 2 612,3-8-281,0-5-240,1-2-149,0 1 1,0 0 0,0 0 0,0 0-1,1 0 1,3-8 0,2-5 30,38-166 531,-10 35-99,-30 125-321,5-48 0,-8 51 157,1-1 0,0 1 0,8-24 0,-11 45-318,0-1 0,1 1 1,-1-1-1,0 0 0,1 1 1,-1-1-1,0 1 0,1-1 0,-1 1 1,0-1-1,1 1 0,-1-1 1,1 1-1,-1-1 0,1 1 1,-1 0-1,1-1 0,-1 1 0,1 0 1,-1-1-1,1 1 0,0 0 1,-1 0-1,1 0 0,-1-1 1,1 1-1,0 0 0,-1 0 0,1 0 1,0 0-1,-1 0 0,1 0 1,0 0-1,-1 0 0,1 0 1,-1 1-1,1-1 0,0 0 0,-1 0 1,1 1-1,-1-1 0,1 0 1,0 0-1,-1 1 0,1-1 1,-1 1-1,1-1 0,-1 1 0,1 0 1,31 29 272,-28-25-199,38 42 223,27 28 67,-52-58-355,-2 1-1,0 1 1,-1 0 0,18 33-1,-9-13-33,-9-21-16,0 0 0,26 27 0,-24-29 0,-1 1 0,22 31 0,-25-32 0,-10-15 0,0 1 0,-1-1 0,0 1 0,1 0 0,-1 0 0,0-1 0,0 1 0,0 0 0,0 0 0,0 0 0,0 0 0,-1 0 0,1 1 0,-1-1 0,1 3 0,2 1 0,-3-6 0,1 0 0,-1 0 0,0 1 0,0-1 0,0 0 0,0 0 0,1 0 0,-1 0 0,0 1 0,0-1 0,0 0 0,0 0 0,0 0 0,0 1 0,1-1 0,-1 0 0,0 0 0,0 0 0,0 1 0,0-1 0,0 0 0,0 0 0,0 0 0,0 1 0,0-1 0,0 0 0,0 0 0,0 1 0,0-1 0,0 0 0,0 0 0,0 0 0,-1 1 0,1-1 0,0 0 0,0 0 0,0 0 0,0 1 0,0-1 0,0 0 0,-1 0 0,1 0 0,0 0 0,0 1 0,-8 11 0,7-11 0,0 1 0,1-1 0,-1 1 0,0-1 0,0 0 0,0 1 0,0-1 0,0 0 0,0 0 0,-1 0 0,1 0 0,0 0 0,-1 0 0,-1 1 0,-23 8 0,0-1 0,0-1 0,-1-2 0,-44 5 0,-159 11 0,214-21 0,-27-1 0,96 3 941,-20-2-5847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8:51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146 494 5624,'0'0'6832,"-12"11"-6590,-40 40 4,44-42-147,0-1 1,1 1 0,0 0 0,0 0 0,1 1 0,0 0 0,1 0-1,0 0 1,0 1 0,1 0 0,1 0 0,0 0 0,0 0 0,1 0-1,1 1 1,0-1 0,0 1 0,2 18 0,-1-27-69,0 0 1,1 0-1,-1-1 0,1 1 1,-1 0-1,1-1 0,0 1 1,0-1-1,0 1 0,0-1 1,0 1-1,1-1 0,-1 0 1,1 1-1,-1-1 0,1 0 1,0 0-1,0 0 0,0 0 1,0-1-1,0 1 0,0-1 1,1 1-1,-1-1 0,4 2 1,-2-2 16,0 0 1,1 0 0,-1-1-1,0 1 1,1-1 0,-1 0-1,0 0 1,1-1 0,-1 1-1,0-1 1,1 0 0,-1 0-1,0 0 1,0-1 0,6-3-1,3-1 59,-1-1-1,0 0 1,0-2-1,-1 1 1,18-17 0,47-59 531,-26 28-17,-8 3 225,-32 38-170,-12 18-657,1-1 0,0 0 0,0 0 0,-1 1 0,2-1 0,-1 1 0,0-1 0,0 1 0,1-1 0,-1 1 0,1-1 0,0 5 0,-1 0 1,-1 8-2,1 0 1,0-1-1,1 1 0,1 0 1,0 0-1,1 0 0,6 23 0,-6-33-10,-1 0-1,1-1 0,0 1 1,1 0-1,-1-1 0,1 1 1,0-1-1,0 0 1,0 0-1,1 0 0,4 4 1,-5-6 0,0 1 1,0-1 0,0-1 0,1 1 0,-1 0 0,1-1-1,-1 0 1,1 0 0,-1 0 0,1 0 0,0 0-1,-1-1 1,1 0 0,0 0 0,0 0 0,-1 0 0,6-1-1,0-1 20,-1 0 0,0 0-1,0-1 1,0 0 0,0-1-1,0 1 1,12-10 0,51-40 165,-45 33-110,18-20 76,-32 28-34,1 0-1,18-11 1,-30 22-114,0 0-1,0 0 1,0 1 0,0-1 0,0 0-1,1 1 1,-1-1 0,0 1-1,0 0 1,1-1 0,-1 1-1,0 0 1,2 0 0,-3 0-3,1 0 0,-1 0 0,1 0 0,-1 0 0,1 1-1,-1-1 1,1 0 0,-1 0 0,1 0 0,-1 1 0,1-1 0,-1 0 0,0 1 0,1-1 0,-1 0 0,1 1 0,-1-1 0,0 1 0,0-1 0,1 0 0,-1 1-1,0-1 1,1 1 0,0 3 13,0 0 0,-1 0 0,1 0 0,-1-1 0,1 1 0,-1 0 0,-1 7 0,-3 23 61,2-26-55,1-1 0,1 1 0,-1-1 0,1 1 0,1 8 0,-1-16-24,0 1-1,0-1 1,0 0 0,0 1-1,0-1 1,0 1 0,0-1-1,1 0 1,-1 1-1,0-1 1,0 0 0,0 1-1,1-1 1,-1 0 0,0 1-1,0-1 1,1 0 0,-1 0-1,0 1 1,0-1 0,1 0-1,-1 0 1,0 1-1,1-1 1,-1 0 0,1 0-1,-1 0 1,0 0 0,1 0-1,-1 1 1,0-1 0,1 0-1,-1 0 1,1 0 0,-1 0-1,0 0 1,1 0-1,-1 0 1,1 0 0,-1-1-1,0 1 1,1 0 0,-1 0-1,0 0 1,1 0 0,-1 0-1,0-1 1,1 1 0,-1 0-1,0 0 1,1-1 0,-1 1-1,0 0 1,1-1-1,22-16 39,-19 13-23,188-136 359,-187 136-355,1 1-1,0-1 0,0 1 0,7-3 1,-12 6-18,0-1-1,0 1 1,0 0 0,-1-1 0,1 1 0,0 0 0,0 0 0,0 0-1,0-1 1,-1 1 0,1 0 0,0 0 0,0 0 0,0 1-1,0-1 1,0 0 0,0 0 0,-1 0 0,1 1 0,0-1 0,0 0-1,0 1 1,-1-1 0,1 0 0,0 1 0,0-1 0,-1 1 0,1-1-1,0 1 1,-1 0 0,1-1 0,-1 1 0,1 0 0,-1-1-1,1 1 1,-1 0 0,1 0 0,-1 0 0,0-1 0,1 1 0,-1 0-1,0 1 1,4 20 50,2 43-1,-6-52-32,1 0 0,0 0 0,1 0-1,0 1 1,1-2 0,0 1 0,1 0 0,9 19 0,-12-31-13,0 1 0,0-1 0,0 1 0,0-1 0,1 1 0,-1-1 0,0 0 0,1 0 0,-1 0 0,1 0 0,-1 0 0,1 0 0,-1 0 0,1 0 0,0 0 0,-1-1 0,1 1 0,3 0 0,-1 0 15,0-1 0,1 0 0,-1 0 0,0 0 0,1 0 0,-1-1 0,8-1 0,-3 0 44,0-1 0,0 0-1,-1-1 1,1 0-1,-1 0 1,15-11 0,129-90 774,-127 90-811,2 1-1,0 1 1,0 2-1,35-10 1,-48 17-5,-1-1-1,0 0 1,22-11 0,-18 12 14,-13 6-19,-10 6-15,-12 6-2,-4 2 28,-24 24 0,41-35-25,0 0 0,0 1 0,1-1 0,0 1 1,0 0-1,0 0 0,1 0 0,0 1 0,0-1 1,-2 8-1,5-11-6,-1-1 0,1 0 0,-1 0 0,1 0 0,0 0 0,0 0 0,0 0-1,0 1 1,0-1 0,1 0 0,-1 0 0,1 0 0,-1 0 0,1 0 0,0 0 0,-1 0 0,1 0 0,0 0 0,1 0 0,-1 0 0,0-1 0,0 1 0,1 0 0,-1-1 0,1 1 0,-1-1-1,1 1 1,0-1 0,0 0 0,-1 0 0,1 0 0,0 0 0,0 0 0,0 0 0,0 0 0,0-1 0,0 1 0,4 0 0,2 0-1,0 1 1,1-1 0,-1-1-1,1 1 1,-1-1 0,0-1-1,1 0 1,14-3 0,-2-3-8,0 0 1,-1-2-1,0 0 1,-1-2 0,0 0-1,0-1 1,-1 0-1,28-27 1,-18 12 6,-1-2 0,-1 0 0,-1-2 0,20-34 0,-10 5 39,36-87 1,-20 38 34,-35 79-52,-8 17-9,-1 0 0,-1-1 0,0 0 0,8-28 1,-22 52-5,-4 12-2,-29 71-70,5 2 0,4 2 0,-22 112 0,44-181 57,8-24 12,0-1 1,1 1-1,-1 0 1,1 0-1,0 1 0,-1 4 1,2-8-5,0-1 1,0 1-1,1-1 1,-1 1-1,0-1 1,0 1-1,0-1 1,0 0-1,0 1 1,1-1-1,-1 1 1,0-1-1,0 1 1,1-1-1,-1 0 1,0 1-1,1-1 1,-1 1-1,0-1 1,1 0-1,-1 0 1,1 1-1,-1-1 1,1 0-1,-1 0 1,0 1-1,1-1 1,-1 0-1,1 0 1,-1 0-1,1 0 1,-1 0-1,1 0 1,-1 0-1,1 0 1,-1 0-1,1 0 1,-1 0-1,1 0 0,-1 0 1,1 0-1,-1 0 1,1 0-1,-1 0 1,1-1-1,0 1 1,24-10 57,110-53-20,-134 62-39,0 1-1,1 0 1,-1 0-1,0-1 1,1 1 0,-1 0-1,1 1 1,-1-1 0,0 0-1,1 0 1,-1 0 0,0 1-1,1-1 1,-1 1 0,0-1-1,0 1 1,1-1 0,-1 1-1,0 0 1,0 0-1,0-1 1,0 1 0,0 0-1,0 0 1,0 0 0,0 0-1,1 2 1,26 35 43,-22-29-43,-2-3 3,1 0 0,-1 0 0,1 0 0,0-1 0,0 0 0,10 7 0,-11-9-1,0-1 1,1 0 0,-1 0 0,1 0 0,-1 0 0,1-1 0,-1 0-1,1 0 1,0 0 0,0-1 0,5 1 0,10-1 10,0-1 0,1-1 1,-1 0-1,0-2 0,0 0 0,-1-1 0,1-1 1,-1-1-1,-1-1 0,1 0 0,-1-1 1,24-17-1,-37 23 2,6-4 11,-10 6-12,-7 4-1,-9 6-8,0 0 0,-25 23 1,33-26-7,0 0 1,1 1 0,0 0-1,0 0 1,1 0 0,0 1-1,-6 12 1,10-19-2,0 0-1,0 1 0,1-1 1,-1 1-1,0-1 1,1 1-1,0-1 1,-1 1-1,1-1 1,0 1-1,0-1 0,0 1 1,0 0-1,0-1 1,0 1-1,0-1 1,0 1-1,1-1 0,-1 1 1,1-1-1,-1 1 1,1-1-1,-1 1 1,1-1-1,0 0 0,0 1 1,0-1-1,0 0 1,0 0-1,0 1 1,0-1-1,0 0 0,0 0 1,1 0-1,-1-1 1,0 1-1,3 1 1,-2-1 0,1 0 1,-1-1 0,1 1 0,-1-1 0,1 1 0,-1-1 0,1 0 0,-1 0 0,0 0 0,1-1 0,-1 1 0,1-1 0,-1 1 0,1-1 0,-1 0 0,0 0 0,1 0 0,-1 0 0,0 0 0,0 0 0,0-1 0,0 1 0,3-3 0,16-18 23,29-38 0,11-13 96,-60 73-117,-1-1-1,0 1 1,0 0-1,0 0 1,0-1-1,0 1 0,0 0 1,1 0-1,-1-1 1,0 1-1,0 0 1,0 0-1,1 0 1,-1-1-1,0 1 1,0 0-1,0 0 1,1 0-1,-1 0 1,0 0-1,0 0 1,1-1-1,-1 1 0,0 0 1,0 0-1,1 0 1,-1 0-1,0 0 1,1 0-1,-1 0 1,0 0-1,0 0 1,1 0-1,-1 0 1,0 0-1,1 0 1,-1 1-1,0-1 0,0 0 1,1 0-1,-1 0 1,0 0-1,0 0 1,0 0-1,1 1 1,-1-1-1,0 0 1,0 0-1,0 0 1,1 1-1,-1-1 1,0 0-1,0 0 1,0 1-1,0-1 0,1 0 1,-1 0-1,0 1 1,0-1-1,0 0 1,0 0-1,0 1 1,0-1-1,2 27-22,-2-10 18,1-10 1,1-1 0,-1 1 0,1 0-1,0-1 1,1 0 0,5 12 0,-6-16 4,-1 0 0,0 0 1,1-1-1,-1 1 1,1-1-1,-1 1 1,1-1-1,0 0 0,-1 1 1,1-1-1,0 0 1,0 0-1,0 0 1,0-1-1,0 1 1,0 0-1,0-1 0,0 1 1,0-1-1,1 0 1,-1 0-1,0 0 1,0 0-1,0 0 0,4 0 1,19-5 19,0-2 1,0 0-1,41-18 0,5-1 41,-60 22-53,0 0 0,1 1 0,-1 1 0,1 0 0,0 0 0,-1 1 0,24 1 0,-34 0-9,0 1 0,0-1 1,0 0-1,0 1 1,0-1-1,0 1 0,0-1 1,-1 1-1,1 0 1,0-1-1,0 1 0,-1 0 1,1-1-1,0 1 1,-1 0-1,1 0 0,-1-1 1,1 1-1,-1 0 1,1 0-1,-1 0 0,1 0 1,-1 0-1,0 0 1,0 0-1,1 0 0,-1 0 1,0 1-1,1 34 6,-1-28-3,0 56 95,0-64-97,0 1 0,0-1 0,0 0 0,0 1 0,0-1 0,0 0 0,1 0 0,-1 1 0,0-1 0,0 0 0,0 0 1,0 1-1,0-1 0,1 0 0,-1 0 0,0 1 0,0-1 0,0 0 0,1 0 0,-1 0 0,0 0 0,0 1 0,1-1 0,-1 0 0,0 0 0,0 0 0,1 0 0,-1 0 0,0 0 0,1 0 0,-1 0 0,0 0 0,0 0 0,1 0 0,-1 0 0,15-4 32,11-10 19,22-21 19,-28 19-39,1 2-1,0 0 0,36-17 1,-57 31-32,1 0 0,-1 0 0,1 0 0,-1-1 0,1 1 0,-1 0 0,1 0 1,-1 0-1,1 0 0,-1 0 0,1 0 0,-1 0 0,1 0 0,-1 0 0,1 1 0,-1-1 0,1 0 0,-1 0 1,0 0-1,1 0 0,-1 1 0,1-1 0,-1 0 0,0 0 0,1 1 0,-1-1 0,1 0 0,-1 1 0,0-1 1,1 0-1,-1 1 0,0-1 0,0 1 0,1-1 0,-1 0 0,0 1 0,0-1 0,0 1 0,1-1 0,-1 1 1,0-1-1,0 1 0,0-1 0,0 1 0,0 0 0,2 31 4,-1-17-3,-1-13-1,1 0 0,0 0 0,-1 0 0,1 0 0,0 1 0,0-1 0,1 0 0,-1-1 0,0 1 0,1 0 0,-1 0 0,1-1 0,-1 1 0,1 0 0,0-1 0,0 0 0,-1 1 0,1-1 0,0 0 0,0 0 0,1 0 0,-1 0 0,0 0 0,0-1 0,0 1 0,0-1 0,1 1 0,-1-1 0,0 0 0,0 0 0,1 0 0,2 0 0,8-1 0,1-1 0,0 0 0,-1-1 0,16-4 0,-17 3 0,48-15 0,80-37 0,-113 45 0,9-11 0,-39 30 0,-7 4 0,-1-1 2,0-2 6,1 0 0,-15 18-1,23-25-6,0 1 0,0-1 0,1 1 0,-1-1 0,1 1 0,-1-1 0,1 1 0,0 0 0,0 0 0,0-1 0,1 1 0,-1 0 0,1 0 0,-1 0 0,1 0 0,0 0 0,0 0 0,1 5 0,-1-7 0,1 1-1,-1 0 0,1-1 1,-1 1-1,1-1 0,0 1 1,0-1-1,0 1 1,0-1-1,0 1 0,0-1 1,0 0-1,0 0 1,0 1-1,0-1 0,1 0 1,-1 0-1,1 0 1,-1-1-1,1 1 0,-1 0 1,1 0-1,-1-1 0,1 1 1,-1-1-1,1 1 1,0-1-1,-1 0 0,1 0 1,0 1-1,2-2 1,0 1-1,-1 0-1,1-1 1,0 0 0,-1 1 0,1-2 0,-1 1 0,1 0 0,-1-1 0,1 1 0,-1-1 0,0 0 0,0 0 0,4-4 0,15-17 20,-1 0-1,-2-2 0,24-38 1,-37 55-16,-22 34-2,2 0 0,-20 52 1,-19 74-4,12-32-3,-36 99-94,77-219 98,-14 32-20,13-30 21,0 0 0,0 0 1,0 0-1,0-1 0,-1 1 1,1 0-1,0-1 0,-1 1 1,1-1-1,-1 1 0,0-1 1,0 0-1,-2 2 0,3-3 1,0 0 0,0 0 0,0 0 0,0 0 0,0 0 0,0 0 0,0 0 0,0 0 0,0 0-1,0-1 1,0 1 0,1 0 0,-1-1 0,0 1 0,0 0 0,0-1 0,0 1 0,0-1 0,1 0 0,-1 1 0,0-1 0,0 0-1,1 1 1,-1-1 0,0 0 0,1 0 0,-1 1 0,1-1 0,-1 0 0,1 0 0,-1-1 0,-14-33 46,13 29-38,-2-9 6,-1 0 0,2 0 0,0 0 0,0-1 0,0-24 0,3 33-14,0 0-1,1 0 1,-1 0 0,1 0-1,1 0 1,-1 0 0,1 0 0,0 0-1,1 0 1,0 1 0,0-1-1,0 1 1,1 0 0,5-8 0,-1 6-1,0 0 0,0 0 0,1 1 0,0 0 0,0 1 0,1 0 0,18-8 0,5 0-6,39-10 1,-23 9-14,154-60 13,-173 61 9,-1-1 0,0 0 0,0-3 0,-2 0 0,30-27 0,-50 40-4,-1-1 1,0 0-1,0-1 1,-1 0 0,0 0-1,5-8 1,-8 12-1,0-1 0,-1 1 0,1-1 0,-1 1 1,0-1-1,0 1 0,0-1 0,0 0 0,-1 0 0,0 1 0,1-1 1,-1 0-1,-1 0 0,1 0 0,-2-6 0,2 9 0,0-1 0,-1 1 0,1 0 0,-1 0 0,1 0 0,-1 0 0,0 0 0,1 0 0,-1 0 0,0 0 0,1 0 0,-1 0 0,0 0 0,0 1 0,0-1 0,0 0 0,0 1 0,0-1 0,0 0 0,0 1 0,0-1 0,0 1 0,-1 0 0,1-1 0,0 1 0,0 0 0,0 0 0,-1-1 0,1 1 0,0 0 0,0 0 0,0 0 0,-1 1 0,1-1 0,0 0 0,0 0 0,-2 1 0,-5 2 0,0-1 0,0 2 0,0-1 0,-9 6 0,9-5 0,4-2-5,-1 0 0,1 0 0,0 1 0,0-1 0,1 1 0,-1 0 0,-4 4 0,7-6 3,0 1 0,0-1-1,1 1 1,-1 0 0,0 0-1,0-1 1,1 1 0,-1 0 0,1 0-1,0 0 1,-1-1 0,1 1-1,0 0 1,0 0 0,0 0 0,1 0-1,-1 0 1,0-1 0,1 1-1,0 4 1,0-3 0,1 1 0,-1-1 0,1 0 0,0 0 0,0 1 0,0-1 0,0 0 0,1-1 0,-1 1 0,1 0 0,0-1 0,-1 1 0,1-1 0,0 0 0,1 0 0,-1 0 0,0 0 0,5 1 0,2 1 1,0 0-1,1 0 0,0-2 0,21 4 1,-7-4-1,0-1 0,0-1 0,1-1 0,-1-2 0,46-10 0,-8-3-14,63-26 0,-62 13 33,-58 26-14,-10 3 3,-14 4 1,-3 4-6,4-2-1,-27 13 0,40-16 0,0-1 0,0 0 0,0 1 0,0 0 0,1 0 0,-1 0 0,1 0 0,0 0 0,0 1 0,0-1 0,-4 8 0,6-9 0,1 0 0,-1-1 0,0 1 0,1 0 0,-1-1 0,1 1 0,0 0 0,-1 0 0,1-1 0,0 1 0,0 0 0,0 0 0,0-1 0,1 1 0,-1 0 0,0 0 0,1-1 0,-1 1 0,1 0 0,0 0 0,-1-1 0,1 1 0,0-1 0,0 1 0,0-1 0,0 1 0,0-1 0,1 0 0,-1 1 0,0-1 0,1 0 0,-1 0 0,0 0 0,1 0 0,-1 0 0,4 1 0,-1 0 0,0 0 0,1 0 0,-1 0 0,0-1 0,1 1 0,0-1 0,-1 0 0,1-1 0,0 1 0,0-1 0,-1 0 0,8 0 0,-7-2 1,1 0-1,-1 1 1,1-2-1,-1 1 1,0 0-1,0-1 1,9-7 0,32-28 14,-36 28-9,7-7 8,0 0 1,-2-2 0,0 0-1,-1-1 1,-1 0 0,13-26-1,-3-2 32,28-88-1,-28 65 14,-3-1-1,18-130 1,-38 201-58,0 0 0,1 0 1,-1-1-1,0 1 0,0 0 0,0 0 1,0-1-1,0 1 0,0 0 0,0 0 1,-1-1-1,1 1 0,0 0 0,-1 0 1,1 0-1,-1-2 0,0 3-1,1 0-1,-1 0 1,1 0 0,-1 0-1,1 0 1,-1 0 0,1 1-1,-1-1 1,1 0 0,-1 0-1,1 0 1,-1 1 0,1-1-1,0 0 1,-1 0 0,1 1-1,-1-1 1,1 0 0,0 1-1,-1-1 1,1 1 0,0-1-1,0 0 1,-1 1 0,1-1-1,0 1 1,-5 7-8,0-1 1,1 1-1,-5 12 0,-1 10-11,2 2 0,1-1 0,1 1 0,2 0 0,1 0 0,2 48 0,3-36-12,3 1 0,1-1 0,2 0 0,16 49 0,-20-83 4,-1 0-1,2-1 1,-1 0-1,1 0 0,12 16 1,-9-20-328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9:0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10952,'0'0'7494,"5"11"-7073,2 2-225,-1 1-1,0 0 0,-1 0 1,-1 1-1,5 25 0,-8 83 1346,-2-60 448,1-63-1962,0 0 0,0 0 0,0 0-1,0 0 1,0 0 0,0 1 0,0-1 0,1 0 0,-1 0 0,0 0 0,0 0 0,0 0 0,0 0 0,0 0 0,0 0 0,1 0 0,-1 0 0,0 0 0,0 1 0,0-1 0,0 0 0,0 0 0,0 0 0,1 0 0,-1 0 0,0 0 0,0 0 0,0 0 0,0 0 0,0 0 0,1 0 0,-1 0 0,0-1 0,0 1 0,0 0 0,0 0 0,0 0 0,1 0 0,-1 0-1,0 0 1,0 0 0,0 0 0,0 0 0,0 0 0,0 0 0,0-1 0,0 1 0,1 0 0,-1 0 0,0 0 0,0 0 0,0 0 0,0 0 0,0-1 0,0 1 0,0 0 0,0 0 0,0 0 0,0 0 0,0-1 0,14-14 490,14-25-266,44-116 618,-61 127-671,9-16 129,-19 42-295,1 0 0,-1 1 0,1-1 0,0 1 0,0 0 0,0-1 0,0 1-1,0 0 1,0 0 0,1 0 0,-1 1 0,5-3 0,-6 3-13,0 1 1,0-1-1,0 1 0,0 0 1,0-1-1,0 1 0,1 0 1,-1 0-1,0 0 0,0 0 0,0 0 1,0 0-1,0 0 0,1 0 1,-1 0-1,0 1 0,0-1 0,0 0 1,0 1-1,0-1 0,0 1 1,0-1-1,0 1 0,0 0 1,0-1-1,0 1 0,0 0 0,0 0 1,-1-1-1,1 1 0,0 0 1,0 0-1,-1 0 0,1 0 1,-1 0-1,1 0 0,-1 0 0,1 2 1,2 5 0,0 0 1,-1 0-1,0 0 1,2 10-1,-3-8 48,17 107 546,-18-117-598,0 0-1,1 1 0,-1-1 0,0 0 0,0 0 0,0 0 0,0 0 0,0 0 0,0 1 0,0-1 0,0 0 1,0 0-1,0 0 0,1 0 0,-1 0 0,0 0 0,0 0 0,0 1 0,0-1 0,0 0 0,0 0 0,1 0 1,-1 0-1,0 0 0,0 0 0,0 0 0,0 0 0,0 0 0,1 0 0,-1 0 0,0 0 0,0 0 1,0 0-1,0 0 0,1 0 0,-1 0 0,0 0 0,0 0 0,0 0 0,0 0 0,0 0 0,1 0 0,-1 0 1,0 0-1,0-1 0,11-6 258,8-14-97,30-48 221,-28 38-83,2 1 0,27-29 0,-49 59-299,-1-1-1,1 1 1,-1-1-1,1 1 1,-1-1-1,1 1 1,0-1-1,-1 1 0,1 0 1,-1-1-1,1 1 1,0 0-1,-1 0 1,1-1-1,0 1 1,-1 0-1,1 0 1,0 0-1,-1 0 1,1 0-1,0 0 1,-1 0-1,1 0 1,0 0-1,0 0 1,-1 0-1,1 1 1,0-1-1,0 0 1,1 2 0,-1-1 0,1 0 0,0 0 0,-1 1 1,0-1-1,1 1 0,-1-1 0,0 1 0,0-1 0,2 4 1,2 5 14,-1 0 0,7 19 0,-11-28-22,6 23 43,-1 0 0,3 49 0,-5-44-4,9 47 1,-12-74-48,0-1 0,0 0 0,0-1 0,0 1 0,0 0 0,0-1 0,0 1 0,0-1 0,0 1 0,0 0 0,0-1 0,0 1 0,0 0 0,0-1 0,1 1 0,-1-1 0,0 1 0,0-1 0,1 1 0,-1 0 0,1-1 0,-1 1 0,0-1 0,1 1 0,-1-1 0,1 0 0,0 2 0,8-13 880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9:0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12760,'0'0'10767,"10"11"-10472,30 35-4,-37-43-238,-1 1 1,1 0 0,0 0 0,-1 0-1,0 1 1,0-1 0,0 1 0,-1-1-1,1 1 1,-1-1 0,0 1-1,-1 0 1,1 0 0,-1-1 0,0 9-1,1 8 153,4 52 503,-5-49-369,2 0 1,0 0-1,10 40 0,-12-63-296,1 1-1,0-1 1,-1 1-1,1-1 0,0 1 1,0-1-1,0 1 0,0-1 1,0 1-1,0-1 1,0 0-1,0 0 0,1 0 1,-1 0-1,0 0 0,1 0 1,-1 0-1,1 0 0,2 1 1,-1-1 5,1 0 0,-1 0 0,1-1 0,-1 1 0,1-1 0,-1 0 0,1 0 0,0 0 0,4-1 0,-1 0 4,0 0 0,0-1 0,0 0-1,0-1 1,0 1 0,0-1 0,-1 0 0,13-9 0,-5 0 77,0 0 1,-1-2-1,-1 1 1,0-2 0,-1 0-1,0 0 1,-1-1-1,-1 0 1,-1 0-1,0-1 1,-1 0 0,-1-1-1,7-32 1,-10 36 60,0 0 0,-2 0 0,0 0 1,0 0-1,-2-1 0,0 1 1,0 0-1,-5-17 0,6 30-189,0 0 0,0 0 0,0 0 0,-1 0 0,1 0 0,0 0 0,0 0 0,0 0 0,1 0 0,-1 0 0,0 0 0,0 0 0,0 0 0,1 0 0,-1 0 0,0 0 0,1 0 0,-1 0 0,1 0 0,0 0 0,-1 1 0,1-1 0,-1 0 0,1 0 0,0 1 0,0-1 0,-1 0 0,1 1 0,0-1 0,0 0 0,0 1 0,0 0 0,0-1 0,0 1 0,0-1 0,0 1 0,0 0 0,0 0 0,0-1 0,0 1 0,0 0 0,0 0 0,0 0 0,0 0 0,2 1 0,7-1 7,1 1-1,-1 1 0,20 5 0,-11-3-5,-14-3-3,-1-1 0,0 1 0,0 0 0,0 0 0,0 0 0,0 0 0,0 1 0,0-1 0,0 1 0,0 0 0,-1 0 0,1 1 0,5 4 0,-6-4 941,0-2-2033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9:04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9944,'0'0'6522,"-8"17"-6045,-21 44 36,4 1 0,-35 130-1,49-145-232,2 1 0,3 0-1,1 0 1,3 1 0,4 63-1,0-88-147,3 33 417,14 66 0,-16-107-378,2 0 0,0 0 0,0-1 1,1 1-1,1-1 0,1-1 0,0 1 1,18 23-1,-22-34-88,0 1 1,0-1-1,1 0 0,0 0 1,-1 0-1,1-1 1,1 1-1,-1-1 0,0 0 1,1-1-1,-1 0 0,1 1 1,8 1-1,-6-3-33,0 0 1,0 0-1,0-1 1,0 0-1,0 0 0,0-1 1,0 0-1,0-1 0,14-4 1,15-6-3090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9:0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10448,'0'0'2074,"5"11"-1444,50 86 535,27 54 316,-69-124-1253,19 41 959,39 121-1,-65-166-943,-1-1-1,0 0 0,-2 1 0,0 0 1,-2 0-1,-1 0 0,0 0 1,-2 0-1,0 0 0,-6 22 1,1-24 19,0 0-1,-1-1 1,0 1 0,-2-2 0,-1 1 0,0-2 0,-22 29 0,15-25-14,-2-1 0,0 0 1,-1-2-1,-1 0 1,-29 18-1,27-22-3147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9:0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46 8936,'0'0'11583,"0"16"-11068,0 137 916,0-148-1320,1 25 1250,-8 56 0,3-73 394,7-27 388,15-47-1636,26-75 212,-39 126-644,0-1-1,1 1 1,0 0 0,1 1 0,0-1 0,0 1 0,17-16-1,-19 21-41,0-1 0,0 1 0,0 1-1,0-1 1,0 1 0,1-1 0,0 1-1,0 1 1,0-1 0,0 1 0,0 0-1,0 1 1,0 0 0,0-1 0,10 1-1,-13 2-19,-1-1 0,1 1 0,-1 0-1,1-1 1,-1 1 0,1 1-1,-1-1 1,0 0 0,0 1 0,0-1-1,0 1 1,0-1 0,0 1 0,0 0-1,0 0 1,0 0 0,-1 0-1,1 0 1,-1 0 0,0 1 0,0-1-1,2 4 1,2 6 44,0 1 0,6 25 0,-8-28-19,0 6 60,0 0 1,-1 1 0,0 0-1,-2 28 1,0-24 84,21-42-146,17-34-37,-22 31 0,25-31 0,-30 43 0,-8 8 0,1-1 0,0 0 0,0 1 0,1 0 0,-1 0 0,1 0 0,0 0 0,0 1 0,0 0 0,7-3 0,-11 6 0,0 0 0,0 0 0,-1 0 0,1 0 0,0 0 0,0 0 0,0 0 0,0 0 0,-1 1 0,1-1 0,0 0 0,0 1 0,-1-1 0,1 0 0,0 1 0,0-1 0,-1 1 0,1-1 0,0 1 0,-1 0 0,1-1 0,-1 1 0,1 0 0,0 0 0,12 19 0,-5-4 0,0 0 0,-1 1 0,-1 0 0,5 20 0,10 73 0,-21-109 0,5 23 0,-3-14 0,0 0 0,1 21 0,-3-31 0,1 0 0,0 0 0,0 1 0,-1-1 0,1 0 0,0 0 0,0 0 0,0 0 0,-1 0 0,1 0 0,0 0 0,0 0 0,-1 0 0,1 0 0,0-1 0,0 1 0,-1 0 0,1 0 0,0-1 0,0 1 0,-1 0 0,1-1 0,1 0 0,23-11 0,3-6-4021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9:1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9648,'0'0'10063,"1"-10"-9561,4-30-9,-5 38-457,1 1 1,-1 0-1,1-1 1,-1 1-1,1 0 0,0 0 1,-1 0-1,1-1 1,0 1-1,0 0 1,0 0-1,0 0 0,0 0 1,0 1-1,0-1 1,0 0-1,0 0 0,1 1 1,-1-1-1,2 0 1,26-5 703,-14 3-222,-9 2-298,0-1 1,0 1 0,0 0 0,0 1 0,0-1-1,0 1 1,0 0 0,0 1 0,0-1-1,0 1 1,10 3 0,-13-3-108,0 1-1,0-1 1,1 1 0,-2 0-1,1 0 1,0 0 0,0 0-1,-1 0 1,1 1 0,-1-1 0,1 1-1,-1 0 1,0-1 0,0 1-1,-1 0 1,1 0 0,0 0-1,-1 0 1,0 1 0,0-1-1,0 0 1,1 5 0,0 7 86,-1 0 0,-1 0-1,0 0 1,-1 1 0,0-1 0,-6 22 0,3-13 164,-2 38-1,6-50-267,0 0 1,1 0-1,0-1 1,1 1-1,3 14 0,-4-24-78,0 1 0,0-1 0,0 1 0,0-1 0,0 0 0,1 0 0,-1 1 0,1-1 0,-1 0 0,1 0 0,0 0-1,0 0 1,0-1 0,0 1 0,0-1 0,0 1 0,0-1 0,1 1 0,-1-1 0,0 0 0,1 0 0,-1 0 0,1-1 0,-1 1-1,1 0 1,0-1 0,-1 0 0,1 0 0,3 0 0,0 1 16,0-2 0,-1 1 0,1-1 0,-1 1-1,1-1 1,-1-1 0,1 1 0,-1-1 0,0 0 0,0 0 0,0-1-1,0 1 1,0-1 0,0 0 0,-1-1 0,1 1 0,-1-1 0,0 0 0,5-6-1,2-4 15,0 1-1,-2-2 1,0 1-1,0-1 0,-2-1 1,0 1-1,0-1 0,-2-1 1,0 1-1,5-27 1,-3-8 94,-3 1 1,-1-63-1,-3 106-141,0 0 0,1 1 0,0-1 0,3-10 0,-4 15 0,1 1 0,-1-1 0,1 0 0,0 0 0,-1 1 0,1-1 0,0 1 0,0-1 0,0 0 0,0 1 0,0 0 0,0-1 0,1 1 0,-1 0 0,0-1 0,1 1 0,-1 0 0,1 0 0,-1 0 0,4-1 0,2 1 0,1-1 0,-1 2 0,0-1 0,1 1 0,-1 0 0,1 1 0,13 2 0,52 17 0,-31-7 0,-27-5 949,-7 0-4269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9:14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4420 491 11256,'0'0'8129,"-7"-10"-7592,-21-33-82,25 40-380,0-1 1,-1 1 0,1-1 0,-1 1-1,1 0 1,-1 1 0,0-1-1,0 0 1,0 1 0,-1 0 0,1 0-1,-6-1 1,-1 0 88,0 1-1,-1 0 1,-14-1-1,13 2-44,-60-7 432,34 3-289,-1 1 0,-44 3 0,-177 13 593,33-2-192,-79 8 306,30-5-2,86-6-415,-587-13 1693,640-1-1871,-163-15 497,3-15 57,92 24-381,35 4-230,-109-5-317,195 18 0,-15-1 0,29-5 0,-134-23 0,203 24 0,0 1 0,0-1 0,0 1 0,0-1 0,0 0 0,0 0 0,0 0 0,0 0 0,-2-1 0,3-4 0,11 0 0,204-82 0,-86 37 0,63-21 0,-80 31 0,-81 27 0,-27 12 0,1 0 0,-1 0 0,1 0 0,0 0 0,0 1 0,7-2 0,-6 2 0,13-1 0,-17 6 0,-9 6 0,-4-1 0,0 0 0,-1-1 0,0 0 0,0 0 0,-28 9 0,-77 20 0,66-22 0,-411 86 0,443-97 0,1 0 0,0 1 0,-19 8 0,59-11 0,1 1 0,-1 1 0,32 9 0,-14-2 0,0 2 0,-1 1 0,0 3 0,-1 0 0,-1 3 0,57 40 0,-91-59 0,18 15 0,28 27 0,-43-39 0,-1 1 0,0 0 0,0-1 0,-1 2 0,1-1 0,-1 0 0,0 1 0,0-1 0,-1 1 0,0 0 0,3 12 0,8-116 0,9-7 0,37-111 0,-56 205 0,1 0 0,0-1 0,1 2 0,0-1 0,11-17 0,-18 25 0,-1 10 0,2 15-562,1-18-2811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9:25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0 137 8432,'0'0'13575,"11"6"-13263,7 2-160,0 0 0,0-1 0,1 0 0,-1-2 0,21 4 0,166 15 1042,-134-19-804,1-3 1,77-8-1,-54 2-92,-74 3-236,343 1 829,-310 4-705,0-3 1,66-6-1,12-6 103,16-2 22,-100 6-200,-15 1 67,55-1-1,-9-3 478,-78 11-522,3 4 4,-3-5-135,-1 0 0,0 0-1,0 0 1,0 0 0,0 0-1,0 0 1,0 0 0,0 0 0,0 0-1,0 0 1,1 0 0,-1 0-1,0 0 1,0 0 0,0 0-1,0 0 1,0 0 0,0 0 0,0 0-1,0 0 1,0 0 0,1 0-1,-1 0 1,0-1 0,0 1 0,0 0-1,0 0 1,0 0 0,0 0-1,0 0 1,0 0 0,0 0 0,0 0-1,0 0 1,0 0 0,0 0-1,0 0 1,0-1 0,0 1 0,0 0-1,0 0 1,1 0 0,-1 0-1,0 0 1,0 0 0,0 0-1,0 0 1,0 0 0,0-1 0,-1 1-1,1 0 1,0 0 0,0 0-1,0 0 1,0 0 0,0 0 0,0 0-1,0 0 1,0 0 0,0-1-1,0 1 1,-22-8 343,-267-63 359,130 24-218,148 44-397,-13-3 189,24 5-253,-1 1-1,0 0 0,1 0 0,-1 0 0,0-1 0,1 1 1,-1 0-1,0-1 0,1 1 0,-1 0 0,1-1 0,-1 1 1,1-1-1,-1 1 0,1-1 0,-1 1 0,1-1 0,0 1 1,-1-1-1,1 0 0,0 1 0,-1-1 0,1 0 1,0 0-1,0 1-13,0-1 0,0 1 0,1-1 1,-1 1-1,0 0 0,0-1 0,1 1 0,-1-1 1,0 1-1,1 0 0,-1-1 0,0 1 1,1 0-1,-1 0 0,1-1 0,-1 1 0,1 0 1,-1 0-1,0-1 0,1 1 0,-1 0 1,1 0-1,-1 0 0,1 0 0,-1 0 0,1 0 1,-1 0-1,1 0 0,-1 0 0,1 0 1,0 0-1,20 1 353,-17-1-338,277 22-26,-230-18 0,0 2 0,50 12 0,-93-16 0,-1 1 0,0-1 0,0 1 0,0 0 0,-1 1 0,1-1 0,-1 1 0,11 8 0,-17-11 0,0 0 0,1 0 0,-1-1 0,1 1 0,-1 0 0,0 0 0,0 0 0,1-1 0,-1 1 0,0 0 0,0 0 0,0 0 0,0 0 0,0 0 0,0-1 0,0 1 0,0 0 0,-1 0 0,1 0 0,0 0 0,0-1 0,-1 1 0,1 0 0,0 0 0,-1-1 0,1 1 0,-1 0 0,1-1 0,-1 1 0,0 1 0,-20 19 0,-6-2 0,0-1 0,-53 25 0,46-26 0,-11 5 505,-56 19 1,4-8-3002,61-21-87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9:26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311 121 10752,'0'0'13106,"4"11"-12678,4 21 376,10 63 0,-18-94-799,3 23 511,-2 44 0,-2-59-328,0 1 0,0-1-1,-1 1 1,-1-1 0,0 0-1,0 0 1,-8 16-1,5-13-28,5-9-106,0 0 0,-1 0 0,1-1 0,0 1 0,-1 0 0,1-1 0,-1 1 0,0-1 0,0 0 0,0 0-1,0 0 1,0 0 0,-1 0 0,1 0 0,-1 0 0,1-1 0,-1 1 0,1-1 0,-1 0 0,-5 2 0,6-2-14,-3 0 25,0 1 0,1-1-1,-1 0 1,0 0 0,0 0 0,0-1-1,1 1 1,-1-1 0,0 0 0,0-1-1,0 1 1,0-1 0,0 0 0,1 0-1,-1-1 1,-5-2 0,-2-2 67,1 0 1,0-1-1,0-1 1,0 0-1,-12-13 0,1-1 215,-21-28 0,39 44-322,0 1 1,1-1 0,-1 0 0,1 0 0,1 0-1,-1 0 1,1 0 0,0-1 0,0 1 0,0-11-1,0-3 37,1-1-1,2-22 0,0 36-60,0 0 0,0 0 0,1 0 0,0 0 0,0 0 0,1 1 0,-1-1 0,1 1 0,1-1 0,-1 1 0,1 0 0,9-10 0,-7 9 0,1 0 0,-1 1 0,1-1 0,1 2 0,-1-1 0,1 1 0,0 0 0,0 1 0,13-6 0,-5 4 0,84-27 0,-86 29 0,1 1 0,0 1 0,0 0 0,28 1 0,-22 2 0,14-1 0,0 3 0,-1 1 0,38 9 0,48 15 0,-118-27 50,-1-1 0,0 0 0,1 1 0,-1-1 0,0 0 0,1 0 0,-1 1 0,1-1 0,-1-1 0,1 1 0,-1 0 0,0 0 0,1 0 0,-1-1 0,1 1 0,1-1 0,7-10-4835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9:29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8744,'0'0'15321,"9"11"-14755,-5-6-497,1 1 0,-1-1 0,0 1 0,-1 1 0,1-1 0,-1 0 0,0 1 0,-1-1-1,0 1 1,0 0 0,0 0 0,-1 0 0,0 0 0,0 0 0,-1 14 0,-12 262 3019,12-259-1857,3 30 0,0 7 244,-2-72-1317,1 1-1,0-1 1,6-19 0,0-3-5150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8:53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 4512,'0'0'15415,"1"-10"-15264,1-31-4,-1 39-116,-1 0 0,1 0 1,-1-1-1,1 1 0,0 0 0,0 0 1,0 0-1,0 0 0,0 0 1,1 1-1,-1-1 0,1 0 1,-1 1-1,3-3 0,2-2 61,-3 2-18,-2 3-47,0 0-1,-1 0 1,1 0 0,0 0-1,0 0 1,-1 0-1,1 0 1,-1 0 0,1-1-1,-1 1 1,1 0 0,-1 0-1,0-1 1,0 1-1,1-2 1,-1 2 56,0 5 294,0-4-221,-1 6-30,1 5-2943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9:29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12664,'0'0'4445,"11"-4"-3916,33-11 34,-43 15-522,-1-1 0,1 1 0,-1 0 0,1-1-1,0 1 1,-1 0 0,1 0 0,-1 0 0,1-1 0,0 1 0,-1 0 0,1 0 0,0 0 0,-1 0 0,1 0 0,0 0 0,-1 1 0,1-1 0,0 0 0,-1 0-1,1 0 1,-1 0 0,1 1 0,-1-1 0,1 0 0,0 1 0,-1-1 0,1 0 0,-1 1 0,1-1 0,-1 1 0,1-1 0,-1 1 0,0-1 0,1 1-1,-1-1 1,0 1 0,1-1 0,-1 1 0,0 0 0,0-1 0,1 1 0,-1-1 0,0 2 0,2 2 85,5 13 305,-1 1 1,0-1 0,-2 1-1,0 0 1,-1 1-1,0-1 1,-1 28 0,2-2 241,-1 4 725,-2 0-1,-8 78 0,6-111-895,-2 17 1602,1-29-1234,1-17-615,-6-66-1175,3 53-3188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9:30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0 302 11552,'0'0'3572,"12"-7"-2982,152-93 2025,-141 87-1977,1 1 1,0 1 0,0 1-1,44-11 1,-60 19-414,-1 1 1,1 1-1,0-1 1,0 1-1,0 1 1,-1-1-1,1 2 1,0-1-1,-1 1 1,1 0-1,-1 0 1,1 1-1,-1 0 1,0 0-1,0 1 1,-1 0-1,11 7 1,-12-7-93,0-1 0,0 0 0,0 0 1,0 0-1,1 0 0,-1-1 0,1 0 1,-1 0-1,1-1 0,0 0 1,0 0-1,0 0 0,0 0 0,10-1 1,-9-1 7,1 1 1,-1-1 0,1-1-1,-1 1 1,0-1-1,0 0 1,0-1 0,0 0-1,0 0 1,0 0-1,6-6 1,1 0 16,8-7 809,27-23 0,-44 34-828,1-1 0,-1 1-1,0-1 1,0 0 0,-1-1 0,0 1 0,0-1-1,0 0 1,3-10 0,2-3 714,-5 15-5655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9:31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1 264 13360,'0'0'8974,"7"16"-8383,48 108 485,-39-85-296,-2 0 1,11 46 0,-23-77-354,0-1-1,0 0 0,1 0 1,0 0-1,6 10 1,-9-16-399,0-1 1,1 0 0,-1 0 0,0 0-1,0 0 1,0 0 0,1 0-1,-1 0 1,0-1 0,0 1-1,0 0 1,0 0 0,1 0-1,-1 0 1,0 0 0,0 0-1,0 0 1,1 0 0,-1 0 0,0 0-1,0-1 1,0 1 0,0 0-1,0 0 1,1 0 0,-1 0-1,0 0 1,0-1 0,0 1-1,0 0 1,0 0 0,0 0-1,0-1 1,0 1 0,0 0 0,0 0-1,0 0 1,0-1 0,0 1-1,0 0 1,0 0 0,0 0-1,0-1 1,0 1 0,0 0-1,4-15 231,14-235 1246,-8 75-731,-9 160-774,1 0 0,0 1 0,1-1 0,9-25 0,-11 36 0,1 0 0,0-1 0,1 1 0,-1 0 0,1 0 0,0 0 0,0 0 0,0 0 0,0 1 0,0-1 0,1 1 0,0 0 0,0 0 0,0 0 0,0 1 0,0-1 0,0 1 0,8-2 0,-3 1 0,0 1 0,1 1 0,0-1 0,-1 2 0,1-1 0,-1 2 0,1-1 0,18 4 0,-13-1 0,-1 0 0,1 1 0,-1 1 0,-1 0 0,16 9 0,-22-10 0,1 1 0,-2 1 0,1-1 0,-1 1 0,0 0 0,0 1 0,8 10 0,4 5 0,-16-20 0,-1-1 0,0 0 0,0 0 0,-1 0 0,1 0 0,0 0 0,0 0 0,-1 1 0,1-1 0,-1 0 0,1 0 0,-1 0 0,1 1 0,-1-1 0,0 0 0,0 1 0,1-1 0,-1 0 0,0 1 0,-1 1 0,1-2 68,0 0-1,-1 1 1,1-1 0,-1 0-1,1 1 1,-1-1 0,0 0-1,1 0 1,-1 0 0,0 1-1,0-1 1,-1 1 0,-5 8-4921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9:31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16983,'0'0'2288,"0"11"-1421,0-3-793,0 2 264,0 1 1,1-1-1,3 20 0,-3-27-244,0 0-1,0 1 0,0-1 0,0 0 1,0 0-1,1 0 0,-1 0 0,1 0 0,0 0 1,0-1-1,0 1 0,0 0 0,1-1 1,-1 0-1,1 1 0,0-1 0,-1 0 0,7 3 1,-2-2 53,0 0 1,1 0-1,-1 0 1,1-1 0,0 0-1,-1-1 1,17 2-1,-19-3-69,0-1-1,-1 1 1,1-1-1,0 0 1,0 0-1,0 0 1,0-1-1,-1 1 1,1-1-1,-1 0 0,1-1 1,-1 1-1,0-1 1,5-3-1,-3 1 104,0 0-1,0-1 1,0 0 0,0 0-1,8-12 1,-13 16-118,0 0 0,1-1-1,-1 1 1,0-1 0,0 1 0,-1-1 0,1 1 0,0-1 0,-1 0 0,0 1 0,1-1 0,-1 0 0,0 1 0,0-1-1,-1 0 1,1 0 0,0 1 0,-1-1 0,0 1 0,0-1 0,1 1 0,-3-3 0,1 1 9,0 0 1,-1 0 0,0 1-1,0-1 1,0 1-1,0 0 1,-1 0-1,1 0 1,-1 0 0,0 1-1,1-1 1,-1 1-1,0 0 1,-1 0 0,1 1-1,0-1 1,0 1-1,-1 0 1,1 0-1,-1 0 1,1 1 0,-6-1-1,1 1 68,0-1 0,0 2 1,0-1-1,0 1 0,0 0 0,1 1 0,-1 0 0,0 1 0,1 0 0,-14 6 0,13-3 60,25-15-525,21-19-341,-19 12-3182,-18 16 3773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9:32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32 11552,'0'0'8609,"11"-6"-8037,37-17-8,-45 22-509,-1 1 0,1-1 0,0 1 1,-1-1-1,1 1 0,0 0 1,-1 0-1,1 0 0,-1 1 0,1-1 1,0 0-1,-1 1 0,1 0 0,-1-1 1,1 1-1,-1 0 0,0 1 0,1-1 1,-1 0-1,0 0 0,3 3 0,-2-1 63,0-1 0,0 1-1,0 0 1,0 1-1,-1-1 1,1 0 0,-1 1-1,0-1 1,0 1-1,3 7 1,-4-7-42,0 1 1,0 0-1,-1 0 1,0 0-1,0 0 0,0 0 1,0 0-1,-1 0 1,0-1-1,0 1 1,0 0-1,0 0 0,-1-1 1,0 1-1,-4 7 1,-2 3 158,-1 0 1,-22 27-1,-17 9 345,36-40-237,0 1 0,1 0 1,0 1-1,-13 19 0,24-31-287,-1 0 0,1 0-1,0-1 1,-1 1 0,1 0-1,-1 0 1,1-1 0,0 1 0,0 0-1,0 0 1,-1 0 0,1 0-1,0-1 1,0 1 0,0 0-1,0 0 1,0 0 0,0 0 0,1-1-1,-1 1 1,0 0 0,0 0-1,1 0 1,-1-1 0,1 2 0,0-1-6,0 0 0,0 0 0,0 0 0,0 0 0,0 0 1,1 0-1,-1 0 0,0-1 0,0 1 0,1-1 0,-1 1 0,0-1 1,3 1-1,3 0 78,0 0 0,-1 0 1,1-1-1,13-1 0,13-2 185,102-16 451,-114 16-874,12-3 127,-17-2-4297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9:35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1 166 7832,'0'0'10703,"8"-14"-10180,66-94 956,-72 105-1360,20-23 476,-20 25-498,-1 0 1,0-1-1,1 1 0,-1 0 0,1 0 0,0 0 0,-1 0 0,1 0 0,0 0 0,0 0 0,-1 0 0,1 1 0,0-1 0,2 1 0,0-1 272,-4 1-322,1 0 1,0 0 0,-1 0-1,1 0 1,-1 0 0,1 1-1,-1-1 1,1 0 0,0 0-1,-1 0 1,1 0 0,-1 1-1,1-1 1,-1 0 0,1 1-1,-1-1 1,1 0 0,-1 1-1,1-1 1,-1 0 0,0 1-1,1-1 1,-1 1 0,1-1-1,-1 1 1,0-1 0,0 1-1,1 0 1,1 2 61,0 1-1,0-1 1,-1 0 0,1 1 0,-1-1-1,0 1 1,0 0 0,0 5 0,0-6-23,-1 0 1,1 1 0,0-1 0,0 0 0,0 1-1,1-1 1,-1 0 0,1 0 0,-1 0-1,5 5 1,0 0 215,-5-7-248,-1 0 1,1 0 0,0 0 0,0 0 0,-1 0 0,1 0 0,0-1 0,0 1 0,0 0-1,0 0 1,0-1 0,0 1 0,0 0 0,1-1 0,-1 0 0,0 1 0,2 0-1,3 1 78,0 0 0,1 0-1,-1-1 1,1 0-1,-1 0 1,1 0-1,-1-1 1,1 0-1,0-1 1,-1 1-1,1-1 1,-1 0-1,8-3 1,11-5 263,-19 6-303,0 0 0,-1 1 0,1 0 0,0 0 0,0 1 0,0-1 0,0 1 0,1 0 0,-1 1 1,0 0-1,11 1 0,2-2 410,-18 1-494,0-1-1,-1 1 1,1 0 0,0 0-1,0 0 1,0 0-1,0 0 1,0 0 0,0 0-1,-1 0 1,1 0-1,0 0 1,0 0 0,0 0-1,0 1 1,0-1-1,-1 0 1,1 1 0,0-1-1,0 0 1,-1 1-1,1-1 1,0 1 0,0 0-1,0 0 1,15 17-485,-10-10-3941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9:36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0 157 8936,'0'0'10510,"12"-5"-10030,-5 3-389,5-2 83,-1-1 0,1 0-1,-1-1 1,19-13 0,70-41 2141,-95 57-2095,0 0-1,0 1 1,0 0 0,0 0 0,0 0 0,1 1 0,-1-1 0,0 1 0,1 0 0,-1 1-1,1-1 1,-1 1 0,10 1 0,-12 1-73,0-1-1,0 1 1,-1 0 0,1 0-1,0 0 1,-1 0 0,1 0-1,-1 0 1,0 1 0,0-1-1,0 1 1,0 0 0,2 3-1,-3-3-32,1 0 0,0 0 0,0 0 0,1 0 0,-1-1-1,1 1 1,-1-1 0,1 1 0,0-1 0,0 0 0,0 0 0,5 3-1,-5-4 6,1 0-1,-1 0 1,0 0-1,1-1 1,-1 1-1,1-1 0,-1 0 1,1 1-1,-1-2 1,0 1-1,1 0 1,-1-1-1,1 1 0,3-2 1,1-2 82,0 0 1,0 0 0,-1 0 0,9-7-1,-11 8-159,86-52 146,-56 36-4328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0:06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0 235 9536,'0'0'9703,"10"-8"-9332,32-24 2,-38 29-248,0 1 0,1-1 0,-1 1 0,0-1 0,1 1 0,0 0-1,-1 1 1,1-1 0,9-1 0,-5 2 4,14-3 507,31-1 0,-4 1 21,185-20 1293,-185 22-1632,1 1-1,82 12 1,-109-9-171,0-1 0,0-1 1,45-6-1,23-1 214,73-3 338,2 0-181,-30 4-369,27 0-46,-122 7-51,-1-3 0,69-9-1,-33-5 17,-40 8 1,0 1-1,49-2 0,14 2 60,17 1 23,-72 4 33,90-16-1,-52 5 83,-73 12-219,0 0-1,1 2 1,16 1 0,10 1 128,28 4 137,45 2 80,-104-8-352,0-1 1,1-1-1,-1 1 1,0-1-1,9-2 1,21-2 161,-35 5-203,-1 0 1,0 0-1,0 0 0,0 0 0,0 0 1,0 0-1,0 0 0,0 0 0,0 0 1,1 0-1,-1 0 0,0 0 1,0 0-1,0 0 0,0 0 0,0 0 1,0 1-1,0-1 0,0 0 0,0 0 1,0 0-1,0 0 0,1 0 1,-1 0-1,0 0 0,0 0 0,0 0 1,0 0-1,0 1 0,0-1 0,0 0 1,0 0-1,0 0 0,0 0 1,0 0-1,0 0 0,0 0 0,0 0 1,0 1-1,0-1 0,0 0 0,0 0 1,0 0-1,0 0 0,0 0 1,0 0-1,0 0 0,0 0 0,0 0 1,0 1-1,0-1 0,0 0 0,-1 0 1,1 0-1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0:10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149 260 9944,'0'0'18552,"11"-4"-18237,37-12-14,-42 15-197,0-1 0,0 2-1,0-1 1,0 1-1,0 0 1,0 0 0,0 0-1,10 3 1,17-1 349,-9-5 28,-1-2 0,-1 0 1,29-10-1,-49 14-474,0-1 1,1 1-1,-1 0 1,0-1-1,0 0 1,0 1-1,0-1 0,0 0 1,-1 0-1,1 0 1,0 0-1,-1 0 1,0-1-1,1 1 0,-1 0 1,0-1-1,0 1 1,0-1-1,0 1 1,-1-1-1,1 1 0,-1-1 1,0 0-1,1 1 1,-1-1-1,0 1 1,-1-5-1,1 0 5,-1 1-1,1 0 1,-1 0 0,-1-1-1,1 1 1,-1 0-1,0 0 1,0 0 0,-1 1-1,-6-11 1,5 10-12,-1 0 0,0 1 0,0 0 0,-1 0 0,1 0 0,-1 1 0,0-1 0,-1 1 0,1 1 0,-1-1 0,1 1 0,-1 0 0,0 1 0,0 0 0,0 0 0,-15-2 0,14 3 0,-1-1 0,1 2 0,-1-1 0,1 1 0,-1 1 0,1-1 0,-1 1 0,1 1 0,-1 0 0,1 0 0,0 0 0,0 1 0,0 0 0,0 1 0,1 0 0,-1 0 0,-7 7 0,3-3 0,0 2 0,0-1 0,2 2 0,-1-1 0,1 1 0,1 1 0,-13 20 0,11-17 0,5-6 0,0-1 0,0 1 0,1 0 0,0 1 0,0-1 0,1 1 0,0 0 0,1 0 0,-3 17 0,5-19 0,0-1 0,0 0 0,1 0 0,0 0 0,0 0 0,1 0 0,0 1 0,0-1 0,1 0 0,0-1 0,0 1 0,1 0 0,0 0 0,0-1 0,0 0 0,7 9 0,-4-6 0,1 0 0,0-1 0,1 0 0,0-1 0,0 0 0,0 0 0,1-1 0,0 0 0,1 0 0,-1-1 0,1 0 0,0-1 0,0 0 0,18 4 0,0-1 0,1-1 0,-1-2 0,1-1 0,38 0 0,0 0 0,-45-1 0,-1 0 0,0-2 0,28-3 0,-24-1 0,-6 0 0,34 0 0,-53 4 10,0 0 1,0 0-1,0 0 1,0 0-1,0 0 0,1 0 1,-1 0-1,0 0 1,0 0-1,0 0 0,0 0 1,0 0-1,1-1 1,-1 1-1,0 0 0,0 0 1,0 0-1,0 0 1,0 0-1,0 0 0,0 0 1,1 0-1,-1 0 1,0 0-1,0-1 0,0 1 1,0 0-1,0 0 1,0 0-1,0 0 0,0 0 1,0 0-1,0 0 1,0-1-1,1 1 0,-1 0 1,0 0-1,0 0 1,0 0-1,0 0 0,0-1 1,0 1-1,0 0 1,0 0-1,0 0 0,0 0 1,-1 0-1,1-1 1,0 1-1,0 0 0,0 0 1,0 0-1,0 0 1,0 0-1,0 0 0,0-1 1,0 1-1,0 0 0,0 0 1,-1 0-1,1 0 1,0 0-1,0 0 0,0 0 1,0 0-1,0 0 1,-1-1-1,-1-4-4652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0:11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8936,'0'0'5593,"3"-10"-4984,0-2-409,-1 5-19,0 0 1,0 1-1,1-1 0,4-8 1,-9 9 873,2 6-1036,0 0 1,0 0-1,0 0 0,0 0 0,0 0 1,1 0-1,-1 0 0,0 0 0,0 0 1,0 0-1,0 0 0,0 0 1,0 0-1,0 0 0,0 0 0,0 0 1,0 0-1,0 0 0,1 0 0,-1 0 1,0 0-1,0 0 0,0 0 0,0 0 1,0 0-1,0 0 0,0 0 1,0 0-1,0 0 0,0 0 0,0 0 1,0-1-1,0 1 0,0 0 0,0 0 1,0 0-1,0 0 0,0 0 0,0 0 1,0 0-1,0 0 0,0 0 1,0 0-1,0 0 0,0-1 0,0 1 1,0 0-1,0 0 0,0 0 0,0 0 1,0 0-1,0 0 0,0 0 0,0 0 1,0 0-1,0 0 0,0 0 1,0-1-1,5 6 4291,4 13-2498,-8-13-1704,1-1-1,-1 1 1,0 0 0,-1 0-1,1 8 1,0 148 2094,1-84-1306,-1-57-522,0-1 1,-1 1-1,-4 30 0,5-18 578,0-13-102,-9-2-190,8-16-646,0-1 0,0 1 0,0-1 0,-1 0-1,1 1 1,0-1 0,-1 1 0,1-1 0,0 0-1,-1 1 1,1-1 0,0 0 0,-1 1-1,1-1 1,-1 0 0,1 1 0,-1-1 0,1 0-1,-1 0 1,1 0 0,-1 0 0,1 0 0,-1 1-1,1-1 1,-1 0 0,1 0 0,-1 0 0,1 0-1,-1 0 1,1 0 0,-1 0 0,1-1 0,-1 1-1,1 0 1,-1 0 0,-8-6 840,4 4-3657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9:07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1 5224,'0'0'11694,"-1"11"-11438,0 2-197,-7 75 440,7-77-407,-2 1 1,1-1 0,-1 1 0,-1-1 0,0 0 0,-7 12 0,4-12 12,-1 0-1,-1 0 1,0-1 0,0 0-1,0-1 1,-1 0 0,-1-1-1,0 1 1,0-2 0,0 0-1,-15 7 1,5-5 65,0 0 0,-1-1-1,0-1 1,-1-1 0,-36 5 0,42-10-2704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0:11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0 15072,'0'0'5591,"-15"11"-5183,0 0-290,-13 10 233,-34 31-1,26-18 103,-3 1 820,-60 72 1,98-106-1194,-1 0-1,1 1 1,0-1 0,0 1-1,0-1 1,0 1 0,0 0-1,0-1 1,1 1 0,-1 0-1,1 0 1,-1-1 0,1 1-1,0 0 1,-1 0 0,1 0-1,0 0 1,0-1 0,0 1-1,1 3 1,0-3-15,0 0 0,0-1-1,0 1 1,0 0 0,0-1 0,0 1 0,0-1 0,1 0-1,-1 1 1,0-1 0,1 0 0,-1 0 0,1 0 0,0 0 0,-1 0-1,4 1 1,5 2 78,0-1-1,1 0 0,0 0 1,-1-1-1,19 1 0,109-3 492,-102-2-439,1 2-1,0 1 1,-1 1-1,52 12 1,-79-12-157,-1 0 1,0 1-1,0 0 1,0 1-1,0 0 1,-1 0-1,10 7 0,-14-9-295,-1 1-1,1-1 0,0 1 1,-1 0-1,1 0 0,-1 0 1,0 0-1,0 0 0,0 0 1,0 1-1,0-1 0,-1 1 1,0-1-1,0 1 0,0-1 1,0 1-1,0 5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0:13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9536,'0'0'6461,"12"2"-6033,88 8 790,-81-8-987,55 5 2036,137-4 1,-154-4-1227,93 9 1,-10 1 1,-88-8-731,265-3 1146,-279 0-1324,347-29 1017,-288 17-898,212-25 295,-175 25-327,94-5 222,-120 12-237,38-1 43,76 7 115,65 1 233,-114-3-166,21 0 146,-98 4-441,106-14 0,-158 9-128,-32 1 997,-11 2-2010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0:14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9848,'0'0'9427,"0"14"-8983,-16 224 2434,14-221-2665,0 6 319,-2-1 1,-10 35-1,12-47-186,0-1 1,1 1-1,0 0 0,1 11 0,0-19-245,1 2 966,4-11-290,-4 5-778,48-89 761,-33 57-493,2 1 0,1 1 0,25-31 0,-37 55-185,0 1 0,0 1 0,1 0 1,8-6-1,-13 9-38,1 1 1,0-1-1,0 1 1,0 0-1,0 0 1,0 1-1,1-1 0,-1 1 1,1 0-1,5-1 1,-7 2-26,-1 0 0,0 0 0,0 1 1,0-1-1,0 1 0,0-1 0,0 1 1,0 0-1,0 0 0,0 0 0,0 0 1,0 0-1,-1 0 0,1 1 0,0-1 1,-1 0-1,1 1 0,-1-1 0,1 1 1,-1 0-1,0 0 0,0-1 0,0 1 1,0 0-1,0 0 0,1 4 0,2 4 73,-1 1 1,0 0-1,2 22 0,-2-13 57,-2-12-70,6 22 132,-7-29-175,0 0-1,1 1 1,-1-1 0,1 0-1,-1 0 1,1 1 0,-1-1-1,1 0 1,0 0 0,0 0-1,0 0 1,0 0-1,0 0 1,0 0 0,0 0-1,2 2 1,-2-3-35,0 0 0,0 0 0,0 0-1,0 0 1,0 0 0,0 0 0,0 0 0,0 0 0,0-1 0,0 1-1,0 0 1,0 0 0,0-1 0,0 1 0,0-1 0,0 1 0,-1-1 0,1 1-1,0-1 1,0 0 0,0 1 0,1-2 0,17-20-4,-15 18 2,32-41 1,-8 9 0,1 2 0,44-40 0,-69 71 0,2-3 0,-1 2 0,1-1 0,0 1 0,0-1 0,0 2 0,1-1 0,-1 1 0,11-4 0,-15 7 0,-1 0 0,0 0 0,1 0 0,-1 1 0,0-1 0,1 0 0,-1 1 0,0-1 0,1 1 0,-1-1 0,0 1 0,0 0 0,0-1 0,1 1 0,-1 0 0,0 0 0,0 0 0,0 0 0,0 0 0,0 0 0,0 2 0,20 24 0,-20-25 0,5 9 0,-1 2 0,0-1 0,0 1 0,-1-1 0,-1 1 0,3 22 0,2 3 0,-6-30 0,-1 1 0,0 0 0,0-1 0,-1 11 0,0-15 0,1 8 0,-2 4 0,1-16 13,-1 0 0,1 0 0,0 0 0,0 1 0,0-1 0,0 0 0,0 0 0,0 0 0,0 1 0,-1-1 0,1 0 0,0 0 0,0 1 0,0-1 0,0 0-1,0 0 1,0 1 0,0-1 0,0 0 0,0 0 0,1 0 0,-1 1 0,0-1 0,0 0 0,0 0 0,0 1 0,0-1 0,0 0 0,0 0 0,0 0 0,1 1 0,-1-1 0,0 0 0,0 0 0,0 0 0,0 0 0,1 1 0,-1-1 0,10-2 493,2-5-5565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0:15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10344,'0'0'10505,"10"-6"-10016,-2-1-392,5-2 344,-1 0 0,1 1 0,1 0 1,19-8-1,-31 15-350,1 1 0,-1 0 1,0-1-1,0 1 1,0 0-1,0 0 1,1 0-1,-1 1 0,0-1 1,0 0-1,0 1 1,0 0-1,0-1 1,1 1-1,-1 0 0,-1 0 1,1 0-1,0 0 1,0 0-1,0 1 1,0-1-1,-1 1 0,1-1 1,-1 1-1,1-1 1,2 5-1,-2-3 4,0 0 0,0 0-1,0 1 1,0-1 0,0 1-1,0 0 1,-1-1 0,0 1 0,0 0-1,0 0 1,0 0 0,-1 0-1,1 0 1,-1 5 0,-1 0 15,-1-1 1,0 1-1,0-1 1,-1 0 0,0 0-1,0 0 1,-1 0-1,-7 12 1,-4 2 301,-27 29 0,19-23 30,7-10 985,60-3-366,-38-14-1000,10 0 75,0 1 0,24 7 0,26 7-125,-62-15-11,0 0 0,0 0 0,-1-1 0,1 1 0,0-1 0,0 0 0,0 0 0,7-1 0,-6 0-587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0:25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1 284 9040,'0'0'15689,"5"-11"-15153,16-36 2,-16 38-183,-1 1 1,1 0-1,1 0 0,6-8 0,5-6 473,-15 19-597,0 0-1,0 0 0,1 1 1,-1-1-1,1 1 0,0-1 1,0 1-1,0 0 1,6-4-1,-8 6-186,0 0-1,0-1 1,-1 1-1,1 0 1,0-1-1,0 1 1,0 0 0,0 0-1,0 0 1,0 0-1,-1-1 1,1 1 0,0 1-1,0-1 1,0 0-1,0 0 1,0 0-1,0 0 1,0 1 0,-1-1-1,1 0 1,0 1-1,0-1 1,0 1-1,-1-1 1,1 1 0,0-1-1,-1 1 1,1-1-1,0 1 1,-1 0-1,1-1 1,-1 1 0,1 0-1,-1 0 1,1-1-1,-1 1 1,1 0-1,-1 0 1,0 0 0,1-1-1,-1 1 1,0 0-1,0 0 1,0 0-1,0 1 1,6 29-44,-1-1 0,0 38 0,-4-38 0,2-1 0,10 48 0,-8-57 0,-3-10 0,1 1 0,0-1 0,0 0 0,9 16 0,-11-24 0,0 0 0,0 0 0,1 0 0,-1 0 0,1 0 0,-1-1 0,1 1 0,0 0 0,0-1 0,-1 0 0,1 1 0,0-1 0,0 0 0,1 0 0,-1 0 0,0 0 0,0 0 0,0 0 0,1-1 0,-1 1 0,0-1 0,1 0 0,-1 1 0,0-1 0,1 0 0,3-1 0,2 0 0,-1-1 0,1 0 0,0 0 0,0 0 0,-1-1 0,1 0 0,-1-1 0,0 0 0,0 0 0,-1 0 0,1-1 0,-1 0 0,0 0 0,0-1 0,0 0 0,-1 0 0,6-8 0,6-11 0,-2 0 0,-1-1 0,15-38 0,-17 38 0,-6 10 0,-1-1 0,0 0 0,3-22 0,-4 17 0,10-29 0,6-7 0,-17 53 0,-1 1 0,1 0 0,1 0 0,-1 1 0,0-1 0,1 1 0,0-1 0,4-2 0,0 2 0,-1 1 0,1 0 0,0 1 0,0-1 0,0 1 0,11-1 0,-7 1 0,-5 1 0,1 1 0,0-1 0,-1 1 0,1 1 0,-1-1 0,1 1 0,12 4 0,-10-3 0,1 0 0,19 1 0,-17 5-707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0:25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10544,'0'0'1672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0:27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91 105 7736,'0'0'5345,"-7"-10"-4889,-20-33 71,24 39-188,0-1 1,-1 1 0,1 0 0,-1 0-1,0 0 1,0 1 0,-8-6 0,-7-5 12434,19 17-10794,4 6-3450,0 0 1998,0 2 1,-1-1-1,0 0 1,2 21-1,2 73-467,-5-44-71,0-4 10,3 27 0,-4-64 0,-1 31 0,-1-16 0,1-41 862,0 0-5713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0:28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65 11152,'0'0'4660,"4"-10"-4327,-1-2-221,-2 7-42,1 0 0,-1 1 0,1-1 0,0 0 0,0 1 0,1-1 0,3-4 0,-24 20 4575,-12 15-3874,-56 71 1986,74-82-1674,1 1 0,-15 27 1,13-22 468,10-16-1144,-4 6 1184,7-10-1563,1-1 1,-1 1-1,0-1 0,0 1 1,0-1-1,1 1 0,-1-1 1,0 0-1,1 1 0,-1-1 0,0 0 1,1 1-1,-1-1 0,0 0 1,1 1-1,-1-1 0,1 0 1,-1 0-1,0 1 0,1-1 0,-1 0 1,1 0-1,-1 0 0,1 0 1,-1 0-1,1 0 0,-1 0 1,1 0-1,-1 0 0,1 0 0,-1 0 1,1 0-1,26 2-29,-1-2 0,1-1 0,48-9 0,-47 6 0,91-13 0,-34 3 0,133-5 0,-211 19 78,0 1 0,0 0 0,0 0 0,1 0 0,-1 1 1,0 0-1,-1 0 0,1 0 0,0 1 0,6 4 0,-6-2-1045,1-1 0,-1 2-1,0-1 1,7 8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0:53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96 8432,'0'0'10658,"-5"-11"-10329,-16-36-13,12 16 443,8 25 538,1 7-1074,0 2 213,2 28-25,6 36 1,1 2-116,-3 131 616,-5-169-598,-2 0 0,-5 37 0,4-39 12,1-27-286,1-1 1,0 1 0,0-1 0,0 1 0,0-1 0,0 1-1,0-1 1,1 1 0,-1-1 0,0 0 0,1 1 0,-1-1 0,1 1-1,0-1 1,-1 0 0,1 1 0,0-1 0,0 0 0,0 0-1,0 0 1,0 0 0,1 2 0,-1-3-31,0 0 0,0 1 0,1-1 0,-1 0 0,0 0 0,0 0 0,0 0 0,0 0 0,1 0 0,-1 0-1,0 0 1,0 0 0,0-1 0,0 1 0,0 0 0,0-1 0,0 1 0,0-1 0,0 1 0,0-1 0,0 1 0,0-1 0,0 0 0,0 0 0,0 1 0,0-1 0,-1 0 0,1 0 0,0 0 0,-1 0 0,1 0 0,0-1 0,14-21-3372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9:39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3 151 8136,'0'0'13578,"0"-10"-13230,0-40 422,0 24 4870,0 25-5416,-3-17 959,3 17-1159,0 0 0,0 0 0,0 0 0,0 0 0,1 0 0,-1 0 0,0 0 0,0 0 0,1 0 0,-1 0 0,0 1 0,1-1 0,-1 0 0,1 0 0,0 0 0,-1 0 0,1 1 0,0-1 0,-1 0 0,1 1 0,0-1 1,0 0-1,-1 1 0,3-2 0,25-18-2554,-24 16 87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9:29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0 883 5016,'0'0'5074,"10"-2"-4747,-1 0-207,0 0-1,0 0 1,0-1 0,0 0 0,-1 0-1,1-1 1,-1 0 0,10-6-1,5-9 329,-1-1-1,35-40 1,34-53 563,-90 111-995,41-57 544,-3-2 1,45-92 0,-65 108-298,-1-1 1,12-57-1,0 1 122,-27 94-273,-1-1 0,0 1 0,-1-1 0,0 1 0,0-15 0,-1 27-91,-1 0 0,-1 0 1,1 0-1,0 0 0,-1 0 0,-2 4 1,-3 7 10,-28 76 77,13-38-55,-21 84 0,38-121-220,-4 21 547,8-36-482,1 1 0,0-1 0,0 0 0,0 1 0,0-1 0,0 0 0,0 0 0,1 1 0,-1-1 0,0 0 0,1 0-1,-1 1 1,1-1 0,-1 0 0,1 0 0,-1 0 0,1 0 0,0 0 0,-1 0 0,1 0 0,0 0 0,0 0 0,2 1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9:40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8240,'0'0'14489,"-3"10"-14173,-3 12 629,-19 43 0,15-39-194,9-21-578,-1 1 1,0-1-1,-1 0 0,1 1 1,-5 5-1,7-11-148,0 0 0,0 0-1,0 0 1,0 0 0,0 0 0,0 0 0,-1 0 0,1 0 0,0 0 0,0 0-1,0 1 1,0-1 0,0 0 0,0 0 0,0 0 0,0 0 0,0 0-1,0 0 1,0 0 0,0 1 0,0-1 0,0 0 0,-1 0 0,1 0-1,0 0 1,0 0 0,0 0 0,0 1 0,0-1 0,1 0 0,-1 0 0,0 0-1,0 0 1,0 0 0,0 1 0,0-1 0,0 0 0,0 0 0,0 0-1,0 0 1,0 0 0,0 0 0,0 0 0,0 1 0,0-1 0,1 0-1,-1 0 1,0 0 0,0 0 0,0 0 0,0 0 0,0 0 0,0 0 0,0 0-1,1 0 1,11-1 540,28-10-542,-24 5 174,-1 3-107,1 0-1,0 1 0,0 1 1,0 0-1,0 1 0,0 1 1,22 4-1,111 31 731,-60-13-254,-31-8-174,55 10 943,-110-25-1332,0 1 0,1-1 1,-1 0-1,0-1 0,0 1 0,0 0 1,0-1-1,-1 0 0,1 1 0,0-1 1,0-1-1,0 1 0,0 0 0,-1-1 0,1 1 1,-1-1-1,1 0 0,-1 1 0,0-1 1,1-1-1,-1 1 0,0 0 0,0 0 1,2-5-1,0 1-73,0-1 1,0 0-1,0 0 0,-1-1 1,0 1-1,-1-1 1,0 1-1,2-10 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9:41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10752,'0'0'11817,"15"-2"-11472,24-2-13,0 2-1,68 6 1,-61 1-66,193 30 1150,-72-5 34,-132-24-1093,-14-4-30,31 1 0,-12-2-267,-28-1-3615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9:56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13464,'0'0'4337,"3"11"-3691,3 19-35,-2 2 0,1 41-1,-5-27 35,-2 73 1388,-2-78 505,20-60-2296,-11-1-3574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9:56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14672,'0'0'2445,"0"13"-1723,-1 13-396,4 120 1847,-3 1 335,-2-61 799,7-96-3084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9:57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0 242 13968,'0'0'3141,"15"-14"-2745,-2 3-307,96-80 598,-65 58 373,69-40 0,-107 70-916,-1 0 0,1 1 0,0-1 0,0 1 0,0 0 0,1 1 0,-1 0 0,0 0 0,1 0 0,-1 1 0,0-1 0,1 2 0,-1-1 0,1 1 0,-1 0 0,0 0 0,0 0 0,1 1 0,-1 0 0,0 1 0,0-1 0,-1 1 0,1 0 0,6 5 0,73 44 2334,-81-49-2351,-1 0 0,1-1 0,-1 0-1,1 0 1,0 0 0,0 0 0,0-1 0,0 1-1,1-1 1,-1 0 0,0 0 0,0 0 0,1-1-1,-1 0 1,0 0 0,1 0 0,-1 0 0,6-2-1,12-2 200,-1-1 0,0-1-1,0-1 1,0 0-1,25-15 1,-19 10-41,-16 9-4488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9:58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60 11352,'0'0'9713,"-13"-10"-9219,-42-29-2,53 38-443,0 0 1,0-1-1,-1 1 0,1 0 0,-1 0 0,1 1 0,-1-1 0,1 0 1,-1 1-1,1-1 0,-1 1 0,1 0 0,-1 0 0,0 0 1,1 0-1,-1 1 0,1-1 0,-1 0 0,0 1 0,1 0 0,-1 0 1,1 0-1,0 0 0,-5 2 0,-1 1 160,-5 2 44,0 0 0,0 1 0,0 1-1,1 0 1,0 0 0,1 1 0,-1 1 0,2 0 0,0 0 0,-14 18 0,16-18-107,1-1 0,-1 1 0,1 0 0,1 1 0,0 0 0,0 0 0,1 0 0,1 1 0,0-1 0,-3 18-1,5-23-51,2 0 0,-1 0 0,1-1 0,0 1 0,0 0 0,0 0-1,1 0 1,0 0 0,1 6 0,0-9-22,0 0-1,-1 1 1,1-1-1,0 0 1,0 0 0,1 0-1,-1 0 1,1 0-1,-1 0 1,1-1-1,0 1 1,0-1 0,0 0-1,0 0 1,5 2-1,0 0 38,1 0-1,-1-1 0,1 0 0,0-1 0,0 0 0,0 0 0,0-1 0,17 0 0,75-6 522,-77 3-463,95-16 770,-84 18-863,-29 1-72,-1-1 0,0 0 0,0 0 0,1-1 0,-1 1 0,0-1 0,0 0 0,8-3 0,-12 4 10,0 0 0,0-1-1,-1 1 1,1 0 0,0 0 0,0 0 0,0 0 0,-1 0-1,1 0 1,0 0 0,0 0 0,-1 1 0,1-1-1,0 0 1,0 0 0,0 1 0,-1-1 0,1 0 0,0 1-1,-1-1 1,2 1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9:58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13464,'0'0'3090,"15"-5"-2851,-9 3-208,103-28 458,-68 23 236,72-2 1,-61 6 60,-7-3 100,-38 3-694,1 2 0,0-1 0,0 1 0,1 0 0,-1 1 0,0 0 0,0 0-1,0 1 1,0 0 0,10 2 0,-2 1-215,-8-2-2786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39:58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15 13464,'0'0'2040,"-10"9"-1507,-35 30-73,42-36-361,0-1 0,0 1 0,1 0 0,-1 0-1,1 0 1,0 0 0,0 0 0,0 1 0,0-1 0,1 1 0,-1-1 0,1 1 0,-2 7 0,3-9-15,0 0 0,0 1 1,0-1-1,0 0 0,1 0 1,-1 1-1,0-1 0,1 0 1,0 0-1,-1 0 0,1 0 1,0 0-1,0 0 0,0 0 0,1 0 1,-1 0-1,3 3 0,-1-2 26,1 0-1,0 0 1,0 0-1,0 0 0,0 0 1,0-1-1,1 1 1,-1-1-1,1-1 0,-1 1 1,1 0-1,0-1 1,0 0-1,0 0 0,0-1 1,0 1-1,7-1 1,-3-1 45,0-1 0,0 1 0,1-1 0,-2-1 0,1 0 0,0 0 0,0-1 0,-1 0 0,0 0 0,11-8 0,-14 8-22,0 1 0,-1-1-1,1 0 1,-1 0 0,0-1 0,0 1-1,0-1 1,0 0 0,-1 0-1,0 0 1,0-1 0,0 1-1,-1-1 1,0 1 0,0-1-1,2-11 1,-4 15-74,1 0 0,-1 0 0,0 0 0,-1 0-1,1 0 1,0 0 0,0 0 0,-1 0 0,1 0 0,-1 0 0,0 1 0,0-1 0,1 0 0,-1 0 0,0 0 0,0 1-1,-1-1 1,1 0 0,0 1 0,-1-1 0,1 1 0,-1 0 0,1-1 0,-1 1 0,1 0 0,-1 0 0,0 0 0,0 0-1,1 0 1,-1 0 0,0 1 0,0-1 0,-3 0 0,-2 0 22,1-1-1,-1 1 1,1 0-1,-1 1 1,1 0-1,-1 0 1,1 0-1,-13 3 1,4 0-16,0 2 0,0 0-1,1 0 1,0 1 0,0 1 0,0 0 0,1 1 0,0 1-1,0 0 1,-21 20 0,32-23-2917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1:02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8136,'0'0'11383,"3"-9"-11095,8-31 4,-7 17 2329,-3 38-1896,5 12-491,-2 0 0,-1 0 1,0 31-1,3 31 238,3 24 180,-7-70-29,13 75 1,-10-100-262,1 4 195,-5-5-3370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1:03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 9744,'0'0'10785,"-10"8"-10321,-7 7-270,-32 29 485,44-38-495,1 0 1,-1 1-1,1 0 1,1 0-1,-1 1 0,1-1 1,-4 14-1,-1 1 177,-28 78 943,32-85-1059,0 0 0,1 0 0,1 0 0,0 0 0,0 16 1,4-16 28,0-1 0,1 1-1,8 23 1,-2-7 194,-7-23-318,1-1 0,0 0 0,0 0 0,0 0-1,1 0 1,0 0 0,1-1 0,0 1-1,-1-1 1,2-1 0,6 7 0,-10-11-115,-1 0 0,1 0 0,0 0 0,0-1 0,0 1 0,0-1 0,0 0 0,-1 1 0,1-1 0,0 0 0,0 0 0,0 0 0,0 0 1,0 0-1,0-1 0,0 1 0,0-1 0,0 1 0,-1-1 0,1 1 0,0-1 0,0 0 0,-1 0 0,3-1 0,2-2 55,1 1 1,-1-1-1,-1-1 1,1 1-1,7-8 0,-11 10-59,0 0 0,0 0 0,-1-1 0,1 1-1,-1-1 1,0 0 0,1 1 0,-1-1-1,0 0 1,0 0 0,-1 0 0,1 0 0,-1 1-1,1-1 1,-1 0 0,0 0 0,0 0-1,0 0 1,-1 0 0,1 0 0,-1 0 0,1 0-1,-1 0 1,0 0 0,-1-2 0,0 1 6,0 1 0,0-1 0,0 1 0,0-1 0,0 1-1,-1 0 1,0 0 0,1 0 0,-1 0 0,0 1 0,0-1 0,-1 1 0,1 0 0,-1 0 0,1 0 0,-1 0 0,1 0 0,-6-1 0,2 1-37,-1 1 0,0-1 0,0 2 0,0-1 0,0 1 0,0 0 0,-12 1 0,17 0 0,0-1 0,0 1 0,0-1 0,0 1 0,1 0 0,-1 0 0,0 0 0,1 1 0,-1-1 0,0 0 0,1 1 0,0 0 0,-1 0 0,1-1 0,0 1 0,0 1 0,0-1 0,0 0 0,0 0 0,1 1 0,-1-1 0,-2 6 0,3-6 0,1-1 0,-1 1 0,0-1 0,1 1 0,-1 0 0,1-1 0,-1 1 0,1 0 0,0-1 0,-1 1 0,1 0 0,0-1 0,0 1 0,1 0 0,-1 0 0,0-1 0,0 1 0,1 0 0,-1-1 0,1 1 0,0 0 0,-1-1 0,1 1 0,0-1 0,0 1 0,0-1 0,0 1 0,0-1 0,0 0 0,0 0 0,1 1 0,-1-1 0,0 0 0,1 0 0,1 1 0,4 3 84,0-1 0,0 0 1,1 0-1,0 0 0,0-1 0,15 4 1,20 4-3382,-33-9 1192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7:57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1 827 5520,'0'0'5681,"10"-11"-5241,173-199 1400,-134 151-1395,-3-3 0,-3-1 0,60-117 0,-71 117-147,47-100 904,-77 149-806,-5 12-185,-3 8-134,-45 79 57,4 2 0,3 2 1,-49 146-1,86-215-114,-7 34 0,12-46-5,1 0 0,0 1 0,1-1 0,-1 1-1,2-1 1,1 17 0,-1-23-10,-1-1 1,0 1-1,1-1 0,-1 0 0,1 1 1,0-1-1,-1 1 0,1-1 0,0 0 1,0 0-1,0 1 0,0-1 0,0 0 0,0 0 1,0 0-1,0 0 0,0 0 0,1 0 1,-1 0-1,0-1 0,2 2 0,0-1 8,0-1 0,0 1 0,0 0 0,0-1-1,-1 0 1,1 0 0,0 0 0,0 0 0,0 0-1,4-1 1,4-2 37,0 0 0,0 0 1,0-1-1,15-8 0,-12 3 39,0 0 1,0-1-1,-1 0 1,0-1 0,18-21-1,8-6 224,-29 31-208,-9 6-93,0 0-1,0 1 1,0-1 0,0 0 0,0 0-1,0 0 1,0 0 0,0 0-1,0 0 1,0 0 0,0 0 0,-1 0-1,1 0 1,0-1 0,-1 1 0,1 0-1,-1 0 1,1-1 0,-1 1 0,0 0-1,1-3 1,-1 4-10,0-1 1,0 1-1,0 0 0,0-1 0,-1 1 1,1 0-1,0-1 0,0 1 0,1 0 0,-1 0 1,0-1-1,0 1 0,0 0 0,0-1 1,0 1-1,0 0 0,0-1 0,0 1 1,1 0-1,-1 0 0,0-1 0,0 1 1,0 0-1,0 0 0,1-1 0,-1 1 1,0 0-1,0 0 0,1 0 0,-1-1 0,1 2 0,-1-1-1,0 0 0,0 1 0,0-1 0,1 1 1,-1-1-1,0 0 0,0 1 0,0-1 0,0 1 0,0-1 1,0 1-1,0-1 0,0 1 0,0-1 0,0 0 0,0 1 1,0-1-1,0 1 0,0-1 0,0 1 0,-1-1 0,1 0 1,0 2-1,-3 8 0,1 1 0,0 0 0,1 1 1,0-1-1,1 0 0,0 0 0,1 0 1,0 0-1,1 0 0,0 0 0,6 17 0,-7-27 2,-1 0 0,1 0 0,-1 1 0,1-1-1,-1 0 1,1 0 0,0 0 0,0-1-1,-1 1 1,1 0 0,0 0 0,0 0 0,0 0-1,0-1 1,0 1 0,0 0 0,0-1-1,0 1 1,0-1 0,0 1 0,1-1 0,0 1-1,0-1 10,0 0-1,0 0 0,0-1 1,0 1-1,0 0 0,0-1 1,0 1-1,0-1 0,0 1 1,0-1-1,-1 0 0,4-1 1,4-4 57,0-1 1,0 1 0,14-16 0,-18 18-57,53-60 171,-33 33-80,-21 28-75,-1-1-1,1 1 0,-1-1 1,0 0-1,-1 0 0,1-1 1,-1 1-1,0 0 0,0-1 1,0 1-1,2-7 0,-4 10 10,0 22 115,1-9-135,0 1-1,1 0 1,1-1 0,5 15-1,-3-9-2,-5-16-12,1-1 1,-1 0 0,1 0-1,-1 1 1,1-1 0,-1 0-1,1 0 1,0 0 0,0 1-1,0-1 1,-1 0 0,1 0-1,0 0 1,0-1 0,0 1-1,1 0 1,-1 0 0,0 0-1,0-1 1,0 1 0,0-1 0,1 1-1,-1-1 1,0 1 0,1-1-1,-1 0 1,0 1 0,1-1-1,-1 0 1,0 0 0,1 0-1,-1 0 1,0 0 0,1-1-1,-1 1 1,0 0 0,1-1-1,-1 1 1,0 0 0,1-1-1,1-1 1,7-2 22,0-1 0,0 0 1,18-14-1,-20 14-20,87-70 241,-61 46-149,-31 26-88,1 0 0,-1 1-1,1-1 1,0 1-1,0 0 1,0 0 0,0 0-1,0 0 1,0 1 0,1-1-1,-1 1 1,1 0-1,5 0 1,0 1-10,0 1-1,0 0 1,-1 0 0,18 6-1,-16-4 0,140 29 91,-133-29-59,5 1 64,-23-4-95,0 0 1,0 0 0,0 0-1,1 0 1,-1 0-1,0 0 1,0 0 0,0 0-1,0 0 1,0 0-1,0 0 1,0 1 0,0-1-1,0 0 1,0 0 0,0 0-1,0 0 1,0 0-1,1 0 1,-1 0 0,0 0-1,0 0 1,0 0 0,0 0-1,0 0 1,0 1-1,0-1 1,0 0 0,0 0-1,0 0 1,0 0-1,0 0 1,0 0 0,0 0-1,0 0 1,0 0 0,0 1-1,0-1 1,0 0-1,0 0 1,0 0 0,0 0-1,-1 0 1,1 0 0,0 0-1,0 0 1,0 0-1,0 0 1,0 0 0,0 0-1,0 1 1,0-1-1,0 0 1,0 0 0,0 0-1,0 0 1,-13 6 6,-10 2 8,1 2 1,1 0 0,-24 16-1,42-25-16,0 1 0,0 0-1,1 1 1,-1-1 0,0 0-1,1 1 1,0-1 0,0 1-1,0 0 1,0 0 0,0-1-1,0 1 1,-2 6 0,4-7 6,0-1 0,-1 1 0,1 0 0,0 0 0,0-1 0,0 1 0,0 0 0,1 0 0,-1-1 0,0 1 0,1 0 0,-1-1 0,1 1 0,-1 0 0,1-1 0,0 1 0,0-1 0,0 1 0,0-1 0,0 1 0,0-1 0,0 0 0,0 1 0,0-1 0,1 0 0,-1 0 0,0 0 0,3 2 0,-1-2 7,-1-1-1,0 1 1,0 0 0,0 0-1,1-1 1,-1 0 0,0 1-1,0-1 1,1 0 0,-1 0-1,0 0 1,1 0-1,-1-1 1,0 1 0,1-1-1,-1 1 1,0-1 0,0 0-1,4-1 1,-2 0 4,0 0 0,-1 1 0,1-1 1,-1-1-1,1 1 0,-1 0 0,0-1 0,0 0 0,0 1 0,4-6 1,-4 3 11,0 0 1,0 0-1,0-1 1,0 1-1,-1-1 1,0 0-1,0 0 1,-1 1-1,1-1 1,-1 0-1,-1 0 1,1-1-1,-1 1 1,0 0-1,0 0 0,-1 0 1,0 0-1,-2-8 1,1-14 114,2 28-133,0-1-9,1 1 0,-1-1 0,1 1-1,-1-1 1,1 1 0,-1-1 0,1 1 0,-1 0-1,1-1 1,0 1 0,-1 0 0,1 0 0,-1 0-1,1-1 1,0 1 0,-1 0 0,1 0 0,0 0-1,1 0 1,20 3-1,39 10 0,-43-8 0,0-1 0,0 0 0,33 1 0,18-8-68,-61 2 55,-1 0-1,0 0 1,0-1-1,0 0 1,0 0-1,0-1 1,9-5-1,-16 8 5,0 0-1,1 0 1,-1 0-1,0 0 1,0 0-1,0 0 1,1 0-1,-1-1 0,0 1 1,0 0-1,0 0 1,0 0-1,0 0 1,1 0-1,-1-1 1,0 1-1,0 0 1,0 0-1,0 0 1,0-1-1,0 1 1,0 0-1,0 0 0,0 0 1,0-1-1,0 1 1,0 0-1,0 0 1,0 0-1,0-1 1,0 1-1,0 0 1,0 0-1,0 0 1,0-1-1,0 1 1,0 0-1,0 0 1,0 0-1,0-1 0,0 1 1,0 0-1,0 0 1,-1 0-1,1 0 1,0-1-1,0 1 1,0 0-1,0 0 1,-1 0-1,1 0 1,0 0-1,0-1 1,0 1-1,0 0 0,-1 0 1,1 0-1,-5-2-3081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1:05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33 152 9144,'0'0'12175,"3"-11"-11689,10-33-13,-12 41-383,0 0 1,0 0-1,0 0 0,1 1 1,-1-1-1,1 1 0,0-1 1,0 1-1,0 0 0,0-1 1,0 1-1,0 0 0,0 0 1,1 1-1,-1-1 0,5-2 1,2-2 113,3-3 288,0 1 0,1 0 1,0 1-1,16-7 0,-27 14-394,0-1 0,0 1 0,0-1 0,0 1 0,1 0-1,-1 0 1,0 0 0,0 0 0,0 0 0,0 0 0,0 1 0,0-1 0,0 1-1,0-1 1,0 1 0,0 0 0,0-1 0,0 1 0,0 0 0,0 1 0,0-1-1,-1 0 1,1 0 0,-1 1 0,1-1 0,-1 1 0,1-1 0,1 4 0,-1-2 16,0 1 0,0-1 0,0 1 0,0-1 1,-1 1-1,1 0 0,-1-1 0,0 1 1,-1 0-1,1 0 0,0 0 0,-1 0 1,0 0-1,-1 6 0,-1-1-20,0 0 1,0-1-1,-1 1 0,-1-1 1,0 0-1,0 0 1,0 0-1,-1 0 0,0-1 1,-9 11-1,-9 7 168,-35 31 1,49-48-217,-20 19 20,11-9-40,-41 30 1,59-48-27,0 0 0,0 0 0,0 0 0,0 0 0,1 0 0,-1 0 0,0 0 0,0 0 0,0 0 0,0 0 0,0 0 0,0 0 0,0 0 0,0 0 0,0 0 0,0 0 0,0 0 0,0 0 0,0 0 0,0 0 0,0 0 0,0 0 0,0 0 0,0 1 0,0-1 0,0 0 0,0 0 0,0 0 0,0 0 0,0 0 0,0 0 0,0 0 0,0 0 0,0 0 0,0 0 0,0 0 0,0 0 0,0 0 0,0 0 0,0 0 0,0 0 0,0 1 0,12-4 0,20-6 0,48-16 0,159-26 0,-236 51 62,0-1-1,0 1 1,0 0-1,0 1 1,1-1 0,-1 0-1,0 1 1,0 0 0,0 0-1,0 0 1,-1 0-1,1 0 1,0 0 0,0 1-1,4 3 1,0 0-1294,0 1-1,0 0 1,10 13-1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1:4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367 666 8744,'0'0'9571,"-8"-11"-9295,-29-36-2,32 42-143,1 0 0,-1 0 0,0 0 0,-1 1 0,1 0 0,-1 0 0,1 1 0,-1-1-1,-7-2 1,-8-5 378,12 6-213,1 1-1,-1 0 1,0 1-1,0-1 1,-1 2-1,1-1 1,-19-1-1,22 3-159,3 1-74,0 0-1,0 0 1,0 0-1,0 0 1,0 1-1,1-1 1,-1 1-1,0 0 1,0 0-1,1 0 1,-1 0-1,0 0 1,1 1-1,-1-1 1,1 1-1,0-1 1,0 1 0,-3 3-1,1-2-4,0 1 1,0 0-1,1 0 0,0 1 0,0-1 1,0 0-1,0 1 0,1 0 0,-3 6 1,-37 117 616,38-111-596,0-1-1,1 1 0,1 0 0,1 0 1,0 0-1,1 0 0,3 21 0,-1-25-14,0 1 0,1-1 0,1 1 0,0-1 0,0 0 0,2-1 0,0 1 0,0-1 0,11 16 0,-14-24-41,0 0 0,1-1 0,-1 0 0,0 0 0,1 0 0,0 0 0,0 0 0,0-1 0,0 1 0,0-1 0,0 0 0,1 0 0,-1-1 0,0 1 0,1-1 0,0 0 0,-1-1 0,1 1 0,0-1 0,9 0 0,4-1 38,1-1 1,0-2 0,33-9 0,-35 9-29,14-6 37,0-1-1,-1-1 0,-1-1 1,36-23-1,106-78 248,-54 32 80,-65 42 61,-57 48-390,-1 1-1,2-1 1,-1 1 0,1 0-1,-3 11 1,-4 5-31,4-10-21,1 1 1,0 0-1,1 0 0,-4 26 0,8-37-2,0 1 0,1 0 0,0 0 0,0 0 1,0 0-1,1-1 0,0 1 0,0 0 0,0 0 0,1-1 0,0 1 0,0-1 0,1 1 0,-1-1 1,1 0-1,6 9 0,-4-9 14,-1 0-1,1 0 1,1 0 0,-1 0 0,1-1 0,0 0 0,0 0 0,0 0 0,0-1-1,1 0 1,12 4 0,-17-6-10,1 0 1,0-1-1,0 1 0,0 0 1,0-1-1,-1 0 0,1 0 1,0 0-1,0 0 0,0 0 0,0-1 1,0 1-1,-1-1 0,1 0 1,0 1-1,0-1 0,-1-1 0,1 1 1,-1 0-1,1-1 0,-1 1 1,1-1-1,-1 0 0,0 0 1,0 1-1,0-2 0,0 1 0,0 0 1,0 0-1,2-5 0,-1 1 19,0-1 1,-1 0-1,1 0 0,-1-1 0,-1 1 0,1 0 0,-1-1 0,-1 1 0,0-1 0,0 1 0,0-1 0,0 1 0,-1 0 1,-3-12-1,2 10 15,-1 1 0,1 0 0,-1 0 0,-1 0 0,1 0 0,-1 0-1,-1 1 1,1 0 0,-1 0 0,0 0 0,-1 0 0,-8-7 0,11 12-19,0 0-1,0 0 0,0 0 1,-1 1-1,1-1 0,-1 1 0,1 0 1,-1 0-1,-5-1 0,-16-6 158,25 8-189,0 0 1,0 0 0,0 0-1,0 0 1,-1 0 0,1 0 0,0 0-1,0 0 1,0 0 0,0 0-1,-1 0 1,1 0 0,0 0-1,0 0 1,0 0 0,0 0-1,-1 0 1,1 0 0,0 0 0,0 1-1,0-1 1,0 0 0,0 0-1,0 0 1,-1 0 0,1 0-1,0 0 1,0 1 0,0-1-1,0 0 1,0 0 0,0 0 0,0 0-1,0 0 1,0 1 0,0-1-1,0 0 1,0 0 0,-1 0-1,1 0 1,0 1 0,0-1-1,0 0 1,1 0 0,-1 0 0,0 0-1,0 1 1,2 9-44,1-7 31,1 0 0,0 0-1,-1-1 1,1 1 0,0-1 0,0 0-1,0-1 1,1 1 0,-1-1-1,0 1 1,1-1 0,4 0 0,-1 1-5,0-1 0,0 0 0,0-1 0,0 0 0,15-1 0,-12-2 2,-1 0-1,1 0 1,-1-1 0,0-1 0,0 1-1,0-2 1,-1 1 0,0-1-1,15-13 1,3-6-1,37-44 0,-28 29 16,-6 9 43,-2-2 0,-1 0 0,27-44 0,-24 22 163,-2 0 0,25-70 0,-44 100-183,-4 14-21,-1 0 0,0 0 0,3-21 0,-7 32-2,0 0 0,0 0 0,1 0 0,-1 0 0,0-1 0,0 1 0,0 0 0,0 0 0,0 0 0,0 0 0,0 0 0,0 0 0,0 0 0,0 0 0,0 0 0,0-1 0,0 1 0,0 0 0,0 0 0,0 0 0,0 0 0,0 0 0,0 0 0,0 0 0,0-1 0,0 1 0,0 0 0,0 0 0,0 0 0,0 0 0,0 0 0,0 0 0,0 0 0,-1 0 0,1 0 0,0 0 0,0-1 0,0 1 0,0 0 0,0 0 0,0 0 0,0 0 0,0 0 0,0 0 0,0 0 0,-1 0 0,1 0 0,0 0 0,0 0 0,0 0 0,0 0 0,0 0 0,0 0 0,0 0 0,-1 0 0,-5 6 0,-7 11 0,-5 13-13,1 1 0,2 1 1,1 0-1,1 1 0,2 0 0,1 1 0,-9 59 1,13-43-14,2-1 0,2 1 1,3 0-1,12 93 0,-12-132 15,1-1 0,1 0 0,0 0 0,0 0 0,1-1 0,0 1 0,0-1 0,1 0 0,8 11-1,-11-17 22,0 0 0,1-1 0,-1 1-1,1 0 1,0-1 0,0 0 0,0 0 0,0 1-1,0-2 1,0 1 0,0 0 0,1-1-1,-1 1 1,1-1 0,-1 0 0,1 0-1,-1 0 1,1-1 0,0 0 0,-1 1-1,1-1 1,0 0 0,0-1 0,-1 1-1,1 0 1,0-1 0,-1 0 0,7-3-1,5-1-5,0-2-1,-1 0 1,0-1-1,-1 0 1,1-1 0,-2-1-1,1 0 1,-1 0-1,-1-1 1,15-19-1,7-12 6,47-84 0,-26 38-7,-28 47-2,-1-2 0,-2 0 0,-2-2 0,-2 0 0,24-88 0,-34 97 0,10-44 0,-17 71 0,-1 0 0,-1 0 0,1 0 0,-2 1 0,1-1 0,-1 0 0,-2-9 0,1 5 0,-2-12 0,4 25 0,0-1 0,0 1 0,-1-1 0,1 1 0,0 0 0,-1-1 0,1 1 0,0 0 0,-1-1 0,1 1 0,-1 0 0,1 0 0,0-1 0,-1 1 0,1 0 0,-1 0 0,1 0 0,-1-1 0,1 1 0,0 0 0,-1 0 0,1 0 0,-1 0 0,1 0 0,-1 0 0,1 0 0,-1 0 0,1 0 0,-1 0 0,1 0 0,-1 1 0,1-1 0,-1 0 0,1 0 0,0 0 0,-1 0 0,1 1 0,-1-1 0,1 0 0,0 1 0,-1-1 0,1 0 0,0 0 0,-1 2 0,-4 2 0,1 1 0,-1-1 0,1 1 0,1 0 0,-1 1 0,1-1 0,0 0 0,-3 7 0,-2 4 0,-6 10 0,1 1 0,2 0 0,1 1 0,-11 44 0,-13 119 0,31-167 0,-17 136 0,17-125 0,2 1 0,6 55 0,-3-81 0,11 77 0,-10-76 0,0-1 0,0 0 0,1 0 0,0-1 0,1 1 0,6 10 0,-9-17 0,0-1 0,0 0 0,0 0 0,0 0 0,0 0 0,0 0 0,0 0 0,1-1 0,-1 1 0,1-1 0,-1 0 0,1 1 0,-1-1 0,1 0 0,0-1 0,0 1 0,-1 0 0,1-1 0,0 1 0,0-1 0,0 0 0,0 0 0,0 0 0,-1-1 0,1 1 0,0 0 0,0-1 0,0 0 0,-1 0 0,4-1 0,7-3 0,-1 0 0,0-1 0,-1-1 0,1 0 0,10-8 0,-9 4 0,-1-1 0,0 0 0,0-1 0,-2 0 0,18-26 0,-15 19 0,1 1 0,19-19 0,-33 38 0,0 0 0,0-1 0,1 1 0,-1 0 0,0 0 0,0 0 0,0 0 0,0 0 0,0 0 0,1 0 0,-1 0 0,0 0 0,0 0 0,0 0 0,0 0 0,0 0 0,1 0 0,-1 0 0,0 0 0,0 0 0,0 0 0,0 0 0,0 0 0,1 0 0,-1 1 0,0-1 0,0 0 0,0 0 0,0 0 0,0 0 0,0 0 0,0 0 0,1 0 0,-1 0 0,0 0 0,0 1 0,0-1 0,0 0 0,0 0 0,0 0 0,0 0 0,0 1 0,6 10 0,3 19 0,-7-24 0,11 43 0,-8-27 0,1 0 0,13 32 0,-16-48 0,0 0 0,0 0 0,1 0 0,0-1 0,0 1 0,0-1 0,0 0 0,1 0 0,0 0 0,0-1 0,0 0 0,12 7 0,-14-10 0,-1 0 0,1 0 0,-1 0 0,1-1 0,-1 1 0,1-1 0,0 1 0,-1-1 0,1 0 0,0 0 0,0 0 0,-1-1 0,1 1 0,-1-1 0,1 1 0,0-1 0,-1 0 0,1 0 0,-1 0 0,1 0 0,-1 0 0,0-1 0,1 1 0,-1-1 0,0 0 0,0 1 0,0-1 0,3-4 0,4-4 0,0 0 0,0-1 0,-1-1 0,8-14 0,54-125 0,-20 40 0,-50 110 0,0 1 0,0-1 0,0 1 0,0-1 0,0 1 0,0-1 0,0 1 0,1-1 0,-1 1 0,0 0 0,0-1 0,0 1 0,1-1 0,-1 1 0,0 0 0,1-1 0,-1 1 0,0 0 0,1-1 0,-1 1 0,1 0 0,-1-1 0,0 1 0,1 0 0,-1 0 0,1 0 0,-1-1 0,1 1 0,-1 0 0,1 0 0,-1 0 0,1 0 0,-1 0 0,1 0 0,-1 0 0,1 0 0,-1 0 0,0 0 0,1 0 0,-1 0 0,1 0 0,-1 0 0,1 1 0,-1-1 0,1 0 0,-1 0 0,1 0 0,-1 1 0,0-1 0,1 0 0,-1 1 0,1-1 0,-1 0 0,0 1 0,1-1 0,-1 0 0,0 1 0,0-1 0,1 1 0,-1 0 0,16 33 0,-13-26 0,6 16 0,-2 0 0,6 37 0,-7-31 0,0-1 0,3 37 0,-8-54 0,-1 0 0,0 0 0,-1 0 0,0-1 0,-1 1 0,-3 12 0,5-23 0,-1 0 0,1 1 0,-1-1 0,1 0 0,-1 1 0,0-1 0,1 0 0,-1 1 0,0-1 0,0 0 0,0 0 0,-2 2 0,3-3 0,-1 0 0,1 1 0,-1-1 0,1 0 0,-1 0 0,1 1 0,-1-1 0,1 0 0,-1 0 0,1 0 0,-1 0 0,0 0 0,1 0 0,-1 0 0,1 0 0,-1 0 0,1 0 0,-1 0 0,0 0 0,1-1 0,-1 1 0,0 0 0,-3-3 0,0 0 0,0 0 0,0 0 0,1 0 0,-1-1 0,-4-5 0,-4-4 0,16 17 0,0-1 0,0-1 0,0 1 0,0-1 0,0 1 0,1-1 0,-1 0 0,0-1 0,1 1 0,0-1 0,-1 0 0,1 0 0,0 0 0,0-1 0,0 1 0,-1-1 0,1 0 0,0-1 0,0 1 0,5-2 0,-2 0 0,0 0 0,0 0 0,0-1 0,0 0 0,-1 0 0,1-1 0,-1 0 0,0 0 0,0-1 0,0 0 0,8-8 0,4-8 0,-1-1 0,-2-1 0,25-41 0,-26 39 0,-8 15 0,1 0 0,0 0 0,14-13 0,-18 20 0,-4 2 0,1 1 0,-1 0 0,1 0 0,-1 0 0,1 0 0,-1 0 0,1 0 0,-1 1 0,1-1 0,-1 0 0,1 0 0,-1 0 0,1 0 0,-1 1 0,0-1 0,1 0 0,-1 0 0,1 1 0,-1-1 0,0 0 0,1 0 0,-1 1 0,1-1 0,-1 1 0,0-1 0,0 0 0,1 1 0,-1-1 0,0 1 0,0-1 0,1 1 0,-1-1 0,0 0 0,0 1 0,0 0 0,11 22 0,2 39 0,-10-48 0,0 1 0,0 0 0,1-1 0,12 26 0,-7-20 0,-5-11 0,0-1 0,1 1 0,-1-1 0,10 12 0,-12-18 0,-1-1 0,1 1 0,-1-1 0,1 1 0,0-1 0,-1 0 0,1 1 0,0-1 0,0 0 0,0 0 0,0 0 0,0-1 0,0 1 0,0 0 0,0-1 0,0 1 0,1-1 0,-1 0 0,0 0 0,0 0 0,0 0 0,1 0 0,-1 0 0,0 0 0,2-1 0,4-2 0,-1 1 0,0-1 0,0-1 0,0 1 0,0-1 0,-1 0 0,1-1 0,-1 1 0,0-1 0,0-1 0,-1 1 0,9-12 0,4-7 0,-2 0 0,14-28 0,-12 21 0,-15 26 0,-1 2 0,0 0 0,0 0 0,-1-1 0,1 1 0,-1 0 0,2-6 0,-3 23 0,1-1 0,1 0 0,-1 0 0,7 21 0,-6-26 0,1-2 0,0 1 0,0 0 0,0 0 0,0-1 0,1 0 0,0 0 0,1 0 0,-1 0 0,9 7 0,-12-11 0,1-1 0,0 0 0,0 0 0,-1 0 0,1 0 0,0 0 0,0-1 0,0 1 0,0-1 0,0 1 0,0-1 0,0 1 0,0-1 0,0 0 0,0 0 0,0 0 0,0 0 0,0-1 0,0 1 0,0 0 0,0-1 0,0 1 0,0-1 0,0 0 0,0 0 0,0 0 0,0 0 0,-1 0 0,1 0 0,0 0 0,-1 0 0,2-2 0,3-2 0,0 0 0,-1-1 0,1 1 0,-1-1 0,-1 0 0,1-1 0,4-7 0,-7 8 0,1 1 0,-1-1 0,0 1 0,0-1 0,0 0 0,-1 0 0,0 1 0,0-1 0,-1 0 0,1 0 0,-1 0 0,-1 0 0,0-10 0,0 12 0,0 0 0,0 1 0,-1-1 0,1 1 0,-1-1 0,1 1 0,-1-1 0,0 1 0,0 0 0,-1 0 0,1 0 0,-1 0 0,1 0 0,-1 1 0,0-1 0,0 1 0,0 0 0,0 0 0,-1 0 0,1 0 0,-7-2 0,6 2 0,-16-5 0,19 6 0,1 1 0,-1 0 0,1 0 0,-1 0 0,1 0 0,-1-1 0,1 1 0,-1 0 0,1 0 0,-1 0 0,1 0 0,0 0 0,-1 0 0,1 0 0,-1 0 0,1 0 0,-1 1 0,1-1 0,-1 0 0,1 0 0,-1 0 0,1 0 0,-1 1 0,1-1 0,0 0 0,-1 1 0,1-1 0,-1 0 0,1 1 0,-1 0 0,28-4 0,48-20 0,-57 17 0,-1 0 0,1 1 0,1 1 0,-1 1 0,30-2 0,-41 5 0,0 0 0,1 0 0,-1 0 0,0 1 0,0 1 0,11 2 0,-15-2 0,0-1 0,0 1 0,-1-1 0,1 1 0,0 0 0,-1 0 0,0 0 0,1 0 0,-1 1 0,0-1 0,0 1 0,0-1 0,-1 1 0,1 0 0,-1-1 0,1 1 0,1 6 0,0 2 0,0-1 0,0 1 0,-1 0 0,1 13 0,2 14 0,-5-36 0,0-1 0,1 0 0,-1 0 0,0 1 0,1-1 0,-1 0 0,1 0 0,-1 1 0,1-1 0,0 0 0,0 0 0,-1 0 0,1 0 0,2 1 0,-3-1 0,1-1 0,-1 0 0,1 1 0,0-1 0,-1 0 0,1 0 0,-1 1 0,1-1 0,0 0 0,-1 0 0,1 0 0,0 0 0,-1 0 0,1 0 0,0 0 0,-1 0 0,1 0 0,0-1 0,-1 1 0,2 0 0,3-3 0,0 0 0,-1 1 0,0-2 0,1 1 0,6-7 0,-8 8 0,78-77 0,-79 77 0,-1 1 0,1-1 0,0 1 0,-1-1 0,1 1 0,0 0 0,0 0 0,0-1 0,0 1 0,0 1 0,0-1 0,0 0 0,0 0 0,1 1 0,-1-1 0,0 1 0,0 0 0,1 0 0,-1 0 0,0 0 0,0 0 0,1 0 0,-1 1 0,0-1 0,0 0 0,4 2 0,-3 0 0,0 0 0,0 0 0,0 1 0,0-1 0,0 0 0,-1 1 0,1 0 0,-1 0 0,0 0 0,1 0 0,-1 0 0,-1 0 0,1 0 0,0 1 0,1 4 0,24 56 0,15 43 0,-40-89 984,-3-10-1968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1:5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19295,'0'0'3200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1:50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14672,'0'0'2967,"20"-59"-2287,18 27-240,15 2 8,13 0-160,1 2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1:5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177 726 9040,'0'0'7321,"6"-15"-6875,88-223 1517,-89 226-1846,122-290 3010,-110 266-1774,24-72 1,-39 94-622,-9 21-247,-12 24-210,-21 56-73,3 1 0,-29 107 0,18-50-67,-25 57 54,-61 183 263,120-338-372,3-14 144,-9 50 0,20-75 71,4-9-110,8-19-12,-4 8-107,-6 9-56,144-198 588,160-172 386,-252 301-457,-4-2 1,73-146-1,-116 209-380,-5 9-105,-1 0 1,0 0-1,1 0 1,-1 0-1,0 0 1,0 0-1,0 0 1,0 0-1,-1-1 1,1 1-1,-1 0 1,1-1-1,-1-3 1,0 6-43,0 0 0,0 0 0,0 0 0,0-1 0,0 1 0,0 0 0,0 0 0,0 0 0,0 0 0,0 0 0,0 0 0,0 0 0,0-1 0,0 1 0,0 0 0,0 0 0,0 0 0,0 0 0,0 0 0,0 0 0,0-1 0,0 1 0,0 0 0,0 0 0,0 0 0,0 0 0,1 0 0,-1 0 0,0 0 0,0 0 1,0 0-1,0-1 0,0 1 0,0 0 0,0 0 0,0 0 0,0 0 0,1 0 0,-1 0 0,0 0 0,0 0 0,0 0 0,0 0 0,0 0 0,0 0 0,1 0 0,-1 0 0,0 0 0,6 5 0,4 9 0,0 9 0,-1-1 0,9 36 0,-11-34 0,0 0 0,21 42 0,-25-59 0,1-1 0,1 1 0,-1-1 0,1 0 0,0 0 0,0 0 0,1-1 0,-1 1 0,1-1 0,1-1 0,-1 1 0,1-1 0,10 5 0,-8-5 0,0-1 0,0 0 0,1 0 0,-1-1 0,1 0 0,0-1 0,0 0 0,0-1 0,-1 1 0,1-2 0,0 0 0,0 0 0,0 0 0,-1-1 0,1-1 0,-1 0 0,0 0 0,0-1 0,0 0 0,0 0 0,0-1 0,-1 0 0,15-13 0,-7 5 0,-1-2 0,0 1 0,-1-2 0,-1 0 0,0 0 0,-2-1 0,0-1 0,0 0 0,-2-1 0,11-28 0,-12 26 0,11-32 0,-18 49 0,0 0 0,0 0 0,-1 0 0,1 1 0,-1-1 0,0 0 0,0 0 0,0 0 0,-1 0 0,0 0 0,-1-5 0,2 8 0,0 1 0,-1-1 0,1 0 0,-1 1 0,1-1 0,0 1 0,-1-1 0,1 1 0,-1-1 0,1 1 0,-1-1 0,0 1 0,1-1 0,-1 1 0,1 0 0,-1-1 0,0 1 0,1 0 0,-1 0 0,0-1 0,1 1 0,-1 0 0,0 0 0,0 0 0,1 0 0,-1 0 0,0 0 0,1 0 0,-1 0 0,0 0 0,1 0 0,-1 0 0,0 1 0,0-1 0,1 0 0,-2 1 0,-2 0 0,1 1 0,0-1 0,0 1 0,-1 0 0,1 0 0,-4 4 0,-5 5 0,0 0 0,1 1 0,0 1 0,1 0 0,0 1 0,1-1 0,1 2 0,0-1 0,-9 26 0,15-37 0,1 0 0,1 1 0,-1-1 0,0 1 0,1-1 0,0 1 0,-1-1 0,1 1 0,1-1 0,-1 1 0,0-1 0,1 0 0,0 1 0,0-1 0,0 1 0,0-1 0,1 0 0,-1 0 0,1 0 0,-1 0 0,1 0 0,0 0 0,1 0 0,-1-1 0,5 6 0,-2-4 0,0 0 0,0 0 0,0 0 0,1-1 0,0 0 0,-1 0 0,1 0 0,0-1 0,1 1 0,-1-2 0,0 1 0,0-1 0,9 1 0,1-1 0,1-1 0,-1-1 0,1-1 0,-1 0 0,1-1 0,-1-1 0,0 0 0,20-9 0,14-9 0,56-34 0,-96 51 0,18-13 0,42-33 0,17-11 0,-76 54 0,-28 18 0,-9 10 0,1 0 0,0 2 0,1 0 0,2 2 0,-34 45 0,50-59 0,0-1 0,0 1 0,1 1 0,1-1 0,-6 20 0,9-29 0,0 1 0,1 0 0,0 0 0,-1 0 0,1-1 0,0 1 0,0 0 0,0 0 0,0 0 0,0 0 0,0 0 0,0-1 0,1 1 0,-1 0 0,1 0 0,-1 0 0,1-1 0,0 1 0,-1 0 0,1-1 0,0 1 0,0-1 0,0 1 0,1-1 0,-1 1 0,0-1 0,0 0 0,1 1 0,-1-1 0,1 0 0,-1 0 0,1 0 0,0 0 0,-1-1 0,1 1 0,0 0 0,-1-1 0,1 1 0,0-1 0,0 1 0,0-1 0,0 0 0,-1 0 0,3 0 0,2 0 0,-1 0 0,0 0 0,0-1 0,1 0 0,-1 0 0,0 0 0,0-1 0,0 0 0,0 0 0,0 0 0,-1 0 0,1-1 0,-1 0 0,7-4 0,4-5 0,-1-1 0,20-21 0,-21 18 0,-2 0 0,1 0 0,-2-1 0,0 0 0,-1-1 0,11-34 0,6-9 0,-12 25 0,-35 100 0,-22 80 0,-106 237 0,77-188 0,51-132 0,16-47 0,8-20 0,8-15 0,34-51 0,71-89 0,-39 59 0,185-296 0,-225 346 0,-37 52 0,0 0 0,0 0 0,0 0 0,0 0 0,0 0 0,0 0 0,0 0 0,0 0 0,0 0 0,0 0 0,0 0 0,0 0 0,0 0 0,0 0 0,0 1 0,0-1 0,0 0 0,0 0 0,0 0 0,0 0 0,0 0 0,0 0 0,0 0 0,1 0 0,-1 0 0,0 0 0,0 0 0,0 0 0,0 0 0,0 0 0,0 0 0,0 0 0,0 0 0,0 0 0,0 0 0,0 0 0,0 0 0,1 0 0,-1 0 0,0 0 0,0 0 0,0 0 0,0 0 0,0 0 0,0 0 0,0 0 0,0 0 0,0 0 0,0 0 0,0 0 0,0 0 0,0 0 0,0-1 0,1 1 0,-1 0 0,0 0 0,0 0 0,0 0 0,0 0 0,0 0 0,0 0 0,0 0 0,0 0 0,0 0 0,0 0 0,0 10 0,-4 14 0,-9 34 0,8-39 0,0 1 0,1 0 0,1-1 0,1 1 0,1 0 0,1 30 0,0-49 0,0 0 0,0 0 0,0 0 0,0 0 0,1 0 0,-1 0 0,0 0 0,0 0 0,1 0 0,-1 0 0,0-1 0,1 1 0,-1 0 0,1 0 0,-1 0 0,1 0 0,0-1 0,-1 1 0,1 0 0,0-1 0,-1 1 0,1 0 0,0-1 0,0 1 0,0-1 0,-1 1 0,1-1 0,0 0 0,0 1 0,0-1 0,0 0 0,0 1 0,0-1 0,0 0 0,0 0 0,0 0 0,0 0 0,0 0 0,0 0 0,0 0 0,1-1 0,1 0 0,0 0 0,0 0 0,0 0 0,0-1 0,0 1 0,0-1 0,0 0 0,0 0 0,-1 0 0,5-5 0,18-22 0,-2-2 0,-2-1 0,0 0 0,24-57 0,-19 39 0,-17 31 0,-6 12 0,1 0 0,0 0 0,0 0 0,0 1 0,1-1 0,5-5 0,-4 47 0,-4-26 0,0 12 0,1 0 0,2-1 0,0 1 0,16 38 0,-19-55 0,0 0 0,0 0 0,1 0 0,-1 0 0,1-1 0,0 1 0,0-1 0,1 0 0,-1 0 0,1 0 0,-1 0 0,7 3 0,-7-4 0,1-1 0,0 0 0,-1 0 0,1 0 0,0 0 0,0-1 0,0 1 0,0-1 0,0 0 0,-1 0 0,1 0 0,0-1 0,0 1 0,0-1 0,0 0 0,7-3 0,4-2 0,0 0 0,0-1 0,-1-1 0,0 0 0,0-1 0,0 0 0,-1-1 0,18-19 0,-13 9 0,0-1 0,-1-1 0,-1 0 0,16-33 0,-27 42 0,-9 8 0,3 6 0,0-1 0,0 0 0,0 0 0,0 1 0,-1-1 0,1 1 0,0-1 0,0 1 0,0 0 0,1-1 0,-1 1 0,0 0 0,0 0 0,0-1 0,0 1 0,1 0 0,-2 2 0,-3 4 0,0 2 0,0-1 0,1 0 0,0 1 0,1 0 0,0 0 0,0 0 0,1 0 0,0 0 0,1 1 0,0-1 0,0 1 0,1-1 0,0 1 0,3 16 0,-2-23 0,-1-1 0,1 1 0,0-1 0,0 1 0,0-1 0,1 0 0,-1 0 0,0 0 0,1 0 0,0 0 0,-1 0 0,1 0 0,0 0 0,0 0 0,0-1 0,0 1 0,0-1 0,0 0 0,1 1 0,-1-1 0,0 0 0,5 1 0,-3-1 0,-1-1 0,1 1 0,0-1 0,0 1 0,0-1 0,-1-1 0,1 1 0,0 0 0,0-1 0,-1 0 0,1 0 0,-1 0 0,1 0 0,5-3 0,9-7 0,-1 0 0,0-1 0,0-1 0,23-24 0,19-15 0,-58 51 0,1 0 0,-1 0 0,0 0 0,1 0 0,-1 0 0,1 1 0,-1-1 0,1 0 0,-1 1 0,1-1 0,0 1 0,-1 0 0,1-1 0,0 1 0,-1 0 0,4 0 0,-4 0 0,0 1 0,0-1 0,0 0 0,-1 1 0,1-1 0,0 1 0,0-1 0,0 1 0,-1-1 0,1 1 0,0 0 0,-1-1 0,1 1 0,-1 0 0,1-1 0,-1 1 0,1 0 0,-1 0 0,1-1 0,-1 1 0,0 0 0,1 0 0,-1 0 0,0 0 0,0 0 0,0-1 0,0 1 0,0 0 0,1 0 0,-2 1 0,2 24 0,-4 28 0,0 6 0,2-52 0,3 20 0,-2-28 0,0 0 0,0 1 0,0-1 0,0 0 0,0 1 0,0-1 0,0 0 0,1 1 0,-1-1 0,0 0 0,0 0 0,0 1 0,1-1 0,-1 0 0,0 0 0,0 1 0,1-1 0,-1 0 0,0 0 0,0 0 0,1 0 0,-1 1 0,0-1 0,1 0 0,-1 0 0,1 0 0,12-7 0,2-10 0,1 0 0,18-30 0,-3 5 0,-21 30 0,14-20 0,1 2 0,1 0 0,38-31 0,-63 60 0,0 0 0,-1 1 0,1-1 0,0 0 0,0 1 0,0-1 0,0 1 0,0-1 0,0 1 0,0-1 0,0 1 0,0 0 0,0 0 0,0-1 0,0 1 0,1 0 0,-1 0 0,0 0 0,1 0 0,-1 1 0,0-1 0,0 0 0,-1 1 0,1-1 0,0 1 0,0-1 0,-1 1 0,1-1 0,0 1 0,-1 0 0,1-1 0,-1 1 0,1 0 0,-1-1 0,1 1 0,-1 0 0,1 0 0,-1 1 0,3 5 0,-2 0 0,1 0 0,-1 1 0,1 11 0,-2-12 0,2 8 0,-2-7 0,0 0 0,1 0 0,1-1 0,-1 1 0,1 0 0,3 7 0,-4-13 0,0 0 0,0 0 0,0 0 0,1 0 0,-1-1 0,1 1 0,-1 0 0,1-1 0,-1 1 0,1-1 0,0 0 0,0 1 0,0-1 0,0 0 0,0 0 0,0 0 0,0 0 0,0-1 0,0 1 0,0 0 0,0-1 0,1 0 0,-1 1 0,0-1 0,0 0 0,4 0 0,3-1 0,0 0 0,1 0 0,-1-1 0,0 0 0,0-1 0,11-4 0,54-27 0,-44 19 0,21-10 0,-7 4 0,77-28 0,-88 36 0,-24 9 0,0 1 0,0-1 0,0 1 0,0 1 0,1 0 0,12-1 0,-16 3 0,-6-1 0,1 1 0,-1 0 0,1 0 0,-1 0 0,0 0 0,1 0 0,-1 0 0,1 0 0,-1 0 0,0 0 0,1 0 0,-1 0 0,1 0 0,-1 0 0,0 0 0,1 1 0,-1-1 0,1 0 0,-1 0 0,0 0 0,1 0 0,-1 1 0,0-1 0,1 1 0,-8 16 0,-25 31 0,24-38 0,0 1 0,1 0 0,1 0 0,0 0 0,0 1 0,1 0 0,0 0 0,-3 14 0,7-21 0,1-1 0,-1 1 0,1-1 0,0 1 0,0-1 0,0 1 0,0-1 0,1 1 0,1 6 0,-1-9 0,0 1 0,1-1 0,-1 1 0,0-1 0,1 0 0,0 0 0,0 1 0,-1-1 0,1 0 0,0 0 0,0-1 0,1 1 0,-1 0 0,0-1 0,1 1 0,-1-1 0,4 1 0,1 1 0,0-1 0,1 0 0,-1 0 0,0 0 0,1-1 0,0-1 0,-1 1 0,1-1 0,-1-1 0,1 1 0,9-3 0,13-3 0,41-14 0,-64 18 0,19-8 0,0-1 0,-1-2 0,0 0 0,-1-2 0,-1 0 0,0-2 0,36-34 0,-44 34 0,-14 17 0,-1 0 0,0-1 0,1 1 0,-1 0 0,0-1 0,0 1 0,1-1 0,-1 1 0,0 0 0,0-1 0,0 1 0,0-1 0,1 1 0,-1 0 0,0-1 0,0 1 0,0-1 0,0 1 0,0-1 0,0 1 0,0 0 0,0-1 0,0 1 0,0-1 0,-1 1 0,1-1 0,0 1 0,0 0 0,0-1 0,0 1 0,-1-1 0,1 1 0,0 0 0,0-1 0,-1 1 0,1 0 0,0-1 0,-1 1 0,1 0 0,0-1 0,-1 1 0,1 0 0,0 0 0,-1-1 0,0 1 0,0 0 0,0 0 0,-1 0 0,1 0 0,0 0 0,-1 0 0,1 0 0,0 1 0,0-1 0,0 0 0,-1 1 0,1-1 0,0 1 0,0 0 0,0-1 0,0 1 0,-2 1 0,-20 15 0,18-13 0,-1 1 0,0 0 0,0 0 0,0 1 0,1 0 0,0 0 0,-9 12 0,13-15 0,-1 0 0,1 1 0,-1-1 0,1 0 0,0 0 0,0 1 0,1-1 0,-1 1 0,1-1 0,-1 1 0,1-1 0,0 1 0,0-1 0,1 1 0,-1-1 0,1 0 0,2 7 0,-1-3 0,1 0 0,0-1 0,0 0 0,1 0 0,0 0 0,0 0 0,1 0 0,-1-1 0,1 0 0,0 0 0,0 0 0,1-1 0,0 1 0,0-1 0,0-1 0,0 1 0,0-1 0,1 0 0,-1 0 0,1-1 0,0 0 0,0 0 0,0-1 0,0 0 0,0 0 0,0 0 0,0-1 0,0 0 0,0 0 0,12-3 0,19 2 0,-33 1 0,-1 1 0,0-1 0,1 0 0,-1 0 0,0-1 0,1 1 0,-1-1 0,0 0 0,8-3 0,38-14 0,8-22 0,-37 22 0,9 13 0,-24-1 0,0-1 0,0-1 0,0 1 0,-1-1 0,6-12 0,-3 6 0,28-55 0,-32 56 0,-12 22 0,-12 21 0,-4 12 0,-25 60 0,-5 10 0,17-43 0,16-25 0,-2-2 0,-3 0 0,-1-2 0,-32 37 0,34-48 0,13-16 0,1 0 0,-1 0 0,-1-1 0,0-1 0,-18 12 0,20-17 0,4-1 0,0 0 0,0-1 0,-16 6 0,22-9 0,-1-1 0,0 1 0,1-1 0,-1 0 0,0 1 0,0-1 0,1 0 0,-1 0 0,0 0 0,0 0 0,1 0 0,-1-1 0,0 1 0,0 0 0,1-1 0,-1 1 0,0-1 0,1 0 0,-1 1 0,1-1 0,-1 0 0,1 0 0,-1 0 0,-1-2 0,2 2 0,0 0 0,1-1 0,-1 1 0,1 0 0,-1 0 0,1 0 0,0 0 0,-1-1 0,1 1 0,0 0 0,0 0 0,0-1 0,0 1 0,0 0 0,0 0 0,0-1 0,1 1 0,-1 0 0,0 0 0,1 0 0,-1-1 0,1 1 0,-1 0 0,2-1 0,16-31 0,-16 30 0,15-20 0,0 1 0,1 1 0,1 0 0,1 2 0,31-25 0,123-75 0,-102 72 0,-35 19 850,-16 9-5635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1:5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9536,'0'0'12026,"10"7"-11534,36 25-8,-40-29-324,1 0 0,0 0 1,0 0-1,-1-1 0,1-1 0,1 1 1,-1-1-1,0 0 0,0 0 0,0-1 0,1 0 1,-1-1-1,0 1 0,0-1 0,0-1 0,0 1 1,8-4-1,-11 4-30,0-1 1,0 0-1,1 0 1,-1 0-1,0 0 0,-1-1 1,1 1-1,0-1 1,-1 0-1,1 0 0,-1-1 1,0 1-1,0-1 1,0 1-1,-1-1 0,1 0 1,-1 0-1,2-4 1,-3 4-9,1 1 1,-1 0-1,0-1 1,0 1-1,0-1 1,0 1-1,-1-1 1,1 0-1,-1 1 1,0-1-1,0 0 1,-1 1 0,1-1-1,-1 1 1,1-1-1,-1 1 1,0-1-1,-1 1 1,1-1-1,0 1 1,-1 0-1,-3-5 1,4 6-51,-1 0 1,0 0 0,1 0 0,-1 1 0,0-1-1,0 1 1,0-1 0,0 1 0,0 0-1,-1-1 1,1 1 0,0 0 0,0 1-1,-1-1 1,1 0 0,-1 1 0,1-1-1,-1 1 1,-2 0 0,-1 0-1,0 0 0,1 1 0,-1 0 0,1 0 0,-1 0 0,1 1 1,-10 4-1,8-3-71,1 1-1,0 0 1,1 0 0,-1 0 0,1 1 0,0 0 0,0 0 0,0 0 0,0 1 0,1 0 0,0 0-1,-4 9 1,0-1-1,1 0-1,1 1 1,1 0-1,-7 25 1,11-36 0,0 1 0,0 0 0,0 0 0,1 0 0,-1 0 0,1 0 0,0 0 0,1 0 0,-1 0 0,1 0 0,0 0 0,0 0 0,0 0 0,1-1 0,0 1 0,0 0 0,0-1 0,0 0 0,1 1 0,0-1 0,0 0 0,0 0 0,0 0 0,0-1 0,1 1 0,7 4 0,-5-2 0,0-1 0,1 0 0,0 0 0,0-1 0,0 0 0,0 0 0,1-1 0,0 0 0,-1 0 0,1-1 0,13 3 0,0-3 0,0-1 0,1-1 0,0-1 0,24-4 0,-39 3 0,0 0 0,0 0 0,0 0 0,-1-1 0,1 0 0,-1 0 0,1-1 0,-1 1 0,0-2 0,0 1 0,0 0 0,9-11 0,-14 13 94,0 0 1,1 0-1,-1 0 1,0 0-1,0-1 1,0 1-1,0 0 0,0-5 1,1-7-4880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0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8536,'0'0'13403,"10"9"-12991,35 28-2,-41-33-320,0-1 1,0-1-1,1 1 1,-1-1-1,1 0 1,0 0-1,0 0 1,0 0-1,8 1 1,10 3 260,-6 2 39,0 2 1,0-1 0,-2 2-1,1 0 1,-1 1-1,24 25 1,-30-28-147,-1-2-57,-1 1-1,0 0 1,-1 1 0,0-1-1,0 1 1,0 0 0,-1 1-1,-1-1 1,0 1 0,0 0-1,4 20 1,-3-4 128,-2-1 1,-1 1-1,-1 43 0,-1-50-131,-1 1-1,0-1 0,-2 0 0,0 0 0,-1 0 0,0 0 0,-2-1 0,-8 20 0,3-16 125,-21 33-1,11-19-307,19-33 0,-2 2 0,11-8 0,42-38 0,-11 9 0,-9 8 0,-1-2 0,-1 0 0,38-50 0,-28 26 0,44-78 0,-73 113 0,0 0 0,-1 0 0,0-1 0,-1 0 0,-1-1 0,-1 1 0,0-1 0,-1 0 0,-1 0 0,-1 0 0,0 0 0,-1 0 0,-1 0 0,-1 0 0,0 0 0,-1 0 0,-9-28 0,8 37-47,0 0 1,0 0-1,-1 1 1,0 0-1,0 0 1,-1 0-1,0 0 1,0 1-1,-9-7 1,-2-3-3430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0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8240,'0'0'17422,"-7"11"-16867,4-5-455,-6 9 290,1 0 1,1 0 0,-8 24-1,13-32-115,0 0 1,0 0-1,1 0 0,0 0 1,1 1-1,-1 10 0,2-15-162,-1 0-1,1-1 1,-1 1-1,1-1 1,0 1-1,0-1 1,0 1-1,0-1 1,1 1-1,-1-1 1,0 0-1,1 0 1,0 0-1,0 0 0,-1 0 1,1 0-1,0 0 1,1 0-1,-1-1 1,4 3-1,0-1-47,-1-1 1,0 0-1,1 0 0,-1 0 0,1-1 0,0 0 0,-1 0 0,1 0 0,10-1 0,10-4-4357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0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18087,'0'0'2224,"2"-58"-1776,2 41 0,3 7-304,1 4 8,4 0-128,0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0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9240,'0'0'16198,"12"3"-15807,6 3-200,1-2 1,0 0 0,29 1-1,183 1 1806,-127 0-213,-97-4-1378,6 2 640,-11-5-627,-5-3-260,-5 3-5396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7:57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6328,'0'0'3462,"10"3"-3054,54 14 405,1-3 0,0-4-1,91 5 1,22-12 1550,-148-4-2460,0-1-1,-1-2 1,51-13-1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0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15472,'0'0'1634,"10"-1"-1031,23-2-67,19-2 396,0-2 0,64-17 0,-80 12-525,-8 3 98,-1 1-1,42-7 1,-62 14-301,1 0 1,0 1 0,0-1-1,-1 2 1,1-1 0,0 1-1,-1 0 1,1 1 0,-1 0 0,1 0-1,-1 0 1,0 1 0,14 7-1,-14-3 30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0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70 405 9040,'0'0'13361,"-3"11"-12928,-5 22-32,2 1 1,-3 58-1,-3 135 1500,-1 40 1862,13-266-3507,0 1 599,0-4-502,0 2 131,1-9-14,16-145-174,3-78 47,-34-258-343,12 468 0,-1 1 0,-1-1 0,-1 1 0,-10-28 0,12 36 0,3 12 0,0 0 0,0 0 0,0-1 0,0 1 0,0 0 0,-1 0 0,1 0 0,0 0 0,-1 0 0,1 0 0,-1 0 0,1 0 0,-1 0 0,1 0 0,-1 0 0,-1-2 0,-1-6 0,3 9 0,0-1 0,0 1 0,0 0 0,0 0 0,0 0 0,0-1 0,0 1 0,0 0 0,0 0 0,0 0 0,0-1 0,0 1 0,0 0 0,0 0 0,0-1 0,0 1 0,0 0 0,0 0 0,0 0 0,0-1 0,0 1 0,0 0 0,0 0 0,0 0 0,0 0 0,0-1 0,0 1 0,1 0 0,-1 0 0,0 0 0,0 0 0,0-1 0,0 1 0,0 0 0,1 0 0,-1 0 0,0 0 0,0 0 0,0 0 0,1-1 0,-1 1 0,0 0 0,0 0 0,1 0 0,45 12 0,1-2 0,0-2 0,72 2 0,-54-4 0,-36-4 0,123 8 0,-127-10 0,0-1 0,-1-1 0,1-1 0,25-7 0,-7 2 0,6-2 0,-45 10 0,8-6 0,-12 6 0,0 0 0,0 0 0,0 0 0,1 0 0,-1 0 0,0 0 0,0 0 0,0 0 0,0 0 0,1 0 0,-1 0 0,0 0 0,0 0 0,0 0 0,1 0 0,-1 0 0,0 0 0,0 0 0,0 0 0,0 0 0,1 0 0,-1 0 0,0 0 0,0 0 0,0 0 0,0 1 0,1-1 0,-1 0 0,0 0 0,0 0 0,0 0 0,0 0 0,0 0 0,0 1 0,1-1 0,-1 0 0,0 0 0,0 0 0,0 0 0,0 1 0,0-1 0,0 0 0,0 0 0,0 0 0,0 0 0,0 1 0,0-1 0,0 0 0,0 0 0,0 0 0,0 1 0,0-1 0,0 0 0,0 0 0,0 0 0,0 0 0,0 1 0,0-1 0,0 0 0,-1 0 0,-16 228 0,17-225 0,4 67 0,-2-33 0,4 66 0,-9-94 805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1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23 142 9240,'0'0'15153,"12"1"-14744,8 2-276,79 5 842,-89-7-792,-1-1 0,1-1 1,0 0-1,0 0 0,0-1 0,-1 0 1,1-1-1,12-4 0,-20 6-127,0 0 0,0 0-1,1 0 1,-1 0 0,0-1-1,0 1 1,0-1 0,-1 1-1,1-1 1,0 0 0,-1 1 0,1-1-1,-1 0 1,1 0 0,-1 0-1,0 0 1,0 0 0,0 0-1,0-1 1,0 1 0,0 0 0,0-1-1,-1 1 1,0 0 0,1-1-1,-1 1 1,0 0 0,0-1-1,0 1 1,0-1 0,-1 1 0,1 0-1,-1-1 1,1 1 0,-1 0-1,0-1 1,0 1 0,0 0-1,0 0 1,0 0 0,0 0 0,-1 0-1,1 0 1,-1 0 0,1 0-1,-1 1 1,0-1 0,-2-1-1,-1-2 15,-1 1-1,0 0 0,0 0 1,-1 0-1,1 1 0,-1 0 1,0 0-1,0 1 0,0 0 1,0 0-1,0 0 0,0 1 0,-15 0 1,16 0-24,0 2 0,0-1 0,0 1 0,0 0-1,0 0 1,0 1 0,0-1 0,0 1 0,0 1 0,1-1 0,-1 1 0,1 0 0,0 0 0,0 0 0,0 1 0,0 0 0,-5 5 0,4-3-8,0 1 0,1 0 0,0-1 0,0 2 0,0-1-1,1 0 1,0 1 0,0 0 0,-3 12 0,6-15-22,0 0-1,0-1 1,1 1-1,0 0 1,0 0-1,0 0 1,0 0-1,1 0 0,0-1 1,0 1-1,0 0 1,1 0-1,-1-1 1,1 1-1,0-1 1,1 0-1,-1 1 1,4 3-1,-3-3-15,1 0 0,1-1 0,-1 0 0,0 1 0,1-1 0,0-1 0,0 1 0,0-1 0,0 0 0,1 0 0,-1 0 0,1-1 0,7 2 0,9 3 0,1-2 0,26 3 0,-18-3 0,-12-3 0,0-1 0,1 0 0,35-4 0,-31 1 0,33 1 0,-42 4 858,-7 0-5687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11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 9536,'0'0'13487,"-8"10"-12928,3-3-465,0-2-22,1 0 1,0 0 0,0 1-1,1 0 1,-1-1 0,1 1-1,1 1 1,-1-1 0,1 0 0,0 1-1,0-1 1,-1 11 0,-3 79 1090,-9 92 988,13-176-1928,0-1 1,-1 1-1,0-1 0,-1 1 0,0-1 0,-8 15 0,9-21-89,0 0 0,0 1-1,-1-1 1,0-1-1,0 1 1,0 0-1,0-1 1,-1 0-1,0 0 1,0 0-1,0-1 1,0 0 0,-11 5-1,14-7-85,0-1 1,1 1-1,-1-1 0,0 0 0,0 1 1,0-1-1,0 0 0,0-1 0,0 1 1,0 0-1,0 0 0,0-1 0,0 1 1,0-1-1,0 0 0,1 1 0,-4-2 1,-29-21 407,24 15-409,0 2-46,1-1 0,0-1 1,1 1-1,-1-1 0,1-1 0,1 0 1,0 0-1,0 0 0,0-1 0,1 0 1,1 0-1,0 0 0,0-1 0,1 0 1,-5-19-1,8 23-1,-3-12 0,1-1 0,1 0 0,0-27 0,2 41 0,0 1 0,1-1 0,0 1 0,0-1 0,0 0 0,1 1 0,0 0 0,0-1 0,0 1 0,0 0 0,1 0 0,0 0 0,0 1 0,1-1 0,-1 1 0,1-1 0,4-3 0,-3 5 0,0-1 0,1 1 0,-1 0 0,1 0 0,0 1 0,0 0 0,10-3 0,10-3 0,3-2 0,0 1 0,0 2 0,1 1 0,31-2 0,123 1 0,-86 5 0,-35 1 0,74 8 0,-132-7 56,29 2 642,-12-7-5387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15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1107 8536,'0'0'8183,"12"-13"-7796,33-39 445,70-104 0,-78 91 56,38-97-1,14-74 1272,-82 216-1921,-4 11 23,0 1 1,0 0-1,1 0 1,0 0-1,0 1 1,1-1-1,8-10 1,-13 18-10,0 18 173,-2 59-234,-4 0 0,-4 0 1,-19 76-1,-79 222 180,-31-36 150,134-327-437,-1-1-1,0 0 1,-1 0-1,0 0 1,-1-1-1,-11 12 0,19-22-77,0 0-1,0 0 1,0-1-1,0 1 0,0 0 1,0 0-1,0 0 0,0 0 1,0-1-1,0 1 0,0 0 1,0 0-1,0 0 1,0 0-1,0 0 0,0-1 1,0 1-1,0 0 0,0 0 1,0 0-1,-1 0 0,1 0 1,0-1-1,0 1 0,0 0 1,0 0-1,0 0 1,0 0-1,-1 0 0,1 0 1,0 0-1,0 0 0,0 0 1,0-1-1,-1 1 0,1 0 1,0 0-1,0 0 0,0 0 1,0 0-1,-1 0 1,1 0-1,0 0 0,0 0 1,0 0-1,0 0 0,-1 0 1,1 1-1,0-1 0,0 0 1,0 0-1,0 0 1,0 0-1,-1 0 0,1 0 1,0 0-1,0 0 0,0 0 1,0 0-1,0 1 0,0-1 1,-1 0-1,1 0 0,0 0 1,0 0-1,0 0 1,0 1-1,2-15 141,7-6-40,0 1 0,2 0 0,0 1 0,1 0-1,23-25 1,82-76 134,-87 91-162,143-126 281,263-313 337,-395 415-587,-3-2 0,57-104 0,-82 133-20,-1-1 1,-1 0 0,-2 0 0,0-1-1,-2 0 1,-1-1 0,-1 0 0,-1 0-1,0-50 1,-7 55 214,-2 18-45,-6 12-75,-16 29-141,2 0 0,2 2 0,1 0 0,2 2 0,2 0 0,1 1 0,-14 55 0,-1 29-60,-18 153 0,35-118 22,14-135-5,2 0 1,0 0-1,2 0 1,8 33-1,-10-53 0,0 0 0,1 0 0,0 0 0,0 0 0,1 0 0,-1 0 0,1-1 0,0 0 0,0 1 0,0-1 0,6 5 0,-7-7 0,0-1 0,0 1 0,0-1 0,0 0 0,1 1 0,-1-1 0,0 0 0,1 0 0,-1-1 0,1 1 0,-1 0 0,1-1 0,-1 1 0,1-1 0,0 0 0,-1 0 0,1 0 0,-1 0 0,1-1 0,-1 1 0,1-1 0,-1 1 0,1-1 0,4-2 0,9-4 0,-1-1 0,0 0 0,-1-1 0,0 0 0,0-2 0,-1 1 0,-1-2 0,22-23 0,-17 13 0,0 0 0,-2-1 0,-1-1 0,21-45 0,-2-4 0,-22 46 0,-16 60 0,4-19 0,0 2 0,0 0 0,0 0 0,2 0 0,0 1 0,1-1 0,1 0 0,0 0 0,11 30 0,-13-44 0,-1 0 0,1 1 0,0-1 0,1 0 0,-1 0 0,0 0 0,1 0 0,-1 0 0,1 0 0,-1-1 0,1 1 0,0 0 0,0-1 0,0 1 0,0-1 0,0 0 0,0 0 0,0 1 0,4 0 0,-3-1 0,1-1 0,-1 1 0,1-1 0,-1 0 0,1 0 0,-1 0 0,1-1 0,-1 1 0,1-1 0,-1 0 0,1 1 0,3-3 0,5-2 0,0-1 0,0 0 0,-1-1 0,0-1 0,20-16 0,11-16 0,68-86 0,-97 110 0,-12 14 0,0 1 0,-1 0 0,1 0 0,0 0 0,0 0 0,0 0 0,0 0 0,0 0 0,1 0 0,-1 0 0,0 1 0,0-1 0,1 0 0,-1 1 0,0-1 0,1 1 0,-1-1 0,0 1 0,1 0 0,-1-1 0,2 1 0,-1 1 0,-1-1 0,0 1 0,0 0 0,1-1 0,-1 1 0,0 0 0,0 0 0,0 0 0,1 0 0,-1 0 0,0 0 0,0 0 0,-1 0 0,1 0 0,0 0 0,0 1 0,-1-1 0,1 0 0,0 1 0,0 1 0,4 8 0,0 0 0,1 0 0,1-1 0,0 1 0,0-2 0,1 1 0,11 10 0,-15-16 0,0-1 0,0 1 0,1-1 0,-1 0 0,1-1 0,0 1 0,0-1 0,0 0 0,0 0 0,0-1 0,0 0 0,0 1 0,1-2 0,-1 1 0,0-1 0,1 1 0,-1-2 0,1 1 0,5-1 0,19-4 0,0-1 0,0-1 0,39-15 0,-62 20 0,1 0 0,1 0 0,-1 1 0,0 1 0,0-1 0,9 2 0,-7-1 0,38 4 0,-38-9 0,-9 4 0,-1 1 0,1-1 0,0 0 0,-1 1 0,1-1 0,0 1 0,0-1 0,-1 1 0,1 0 0,0-1 0,0 1 0,0 0 0,0-1 0,0 1 0,0 0 0,1 0 0,-1 0 0,0 1 0,0-1 0,0 1 0,0 0 0,0-1 0,0 1 0,0 0 0,0 0 0,0 0 0,0 0 0,0 0 0,0 0 0,-1 0 0,1 0 0,0 0 0,-1 0 0,2 2 0,11 26 0,-11-26 0,3 8 0,0-1 0,1 0 0,0 0 0,1 0 0,0-1 0,1 1 0,0-2 0,0 1 0,1-1 0,10 7 0,-18-14 50,1 0 0,-1 0 0,1 0 0,-1-1 0,1 1 0,-1 0 0,1-1 0,0 1 0,-1-1 0,1 0 0,0 0 0,-1 1 0,1-1 0,0 0 0,-1 0 0,3-1 0,15-6-4835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1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0 15472,'0'0'2103,"-1"14"-1369,1-8-644,0 7 76,0 0-1,-1-1 0,-1 1 1,0 0-1,-1-1 0,0 1 1,-6 12-1,-8 10 365,-1-1-1,-46 63 0,-58 54 710,34-45-298,58-63-93,2 1-1,1 1 1,-24 62 0,47-95-191,4-8-3770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1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0 9344,'0'0'10447,"-13"17"-9864,-90 119 568,29-16 134,51-77 66,-33 42-1,33-47 1802,21-40-3145,1 1-1,0-1 1,0 0-1,0 1 1,0-1-1,0 0 1,0 0 0,0 1-1,1-1 1,-1 0-1,0-2 1,-1-13-3843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1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15576,'0'0'633,"8"10"1991,54 58-624,24 25-588,4 5 728,-88-96-2077,1 0 0,-1 0 0,0-1 1,0 1-1,1-1 0,-1 0 1,1 1-1,-1-1 0,1 0 1,0-1-1,0 1 0,-1 0 0,1-1 1,0 0-1,0 1 0,-1-1 1,1 0-1,0-1 0,0 1 1,-1 0-1,1-1 0,0 1 0,3-2 1,20-10-3286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1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0 16184,'0'0'1495,"-13"4"-668,-150 51 1292,110-31-1686,-57 22 628,85-34-643,22-10-310,0 0-1,0 0 1,0-1 0,0 0 0,0 1 0,0-1 0,0 0 0,-1 0-1,-5 0 1,9-1-130,0 0-1,1 0 0,-1 0 1,0 0-1,0 0 0,0 0 1,0 0-1,0 0 0,0 0 1,1 0-1,-1 0 0,0 0 1,0 0-1,0 0 0,0 0 1,0-1-1,0 1 0,1 0 1,-1 0-1,0 0 0,0 0 1,0 0-1,0 0 0,0 0 1,0-1-1,0 1 0,0 0 1,0 0-1,0 0 0,0 0 1,0 0-1,0-1 1,0 1-1,0 0 0,0 0 1,0 0-1,0 0 0,0 0 1,0-1-1,0 1 0,0 0 1,0 0-1,0 0 0,0 0 1,0 0-1,0 0 0,0-1 1,0 1-1,0 0 0,0 0 1,-1 0-1,1 0 0,0 0 1,0 0-1,0 0 0,0-1 1,0 1-1,0 0 0,0 0 1,-1 0-1,1 0 0,0 0 1,0 0-1,0 0 0,0 0 1,0 0-1,-1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1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15576,'0'0'2134,"2"17"-1218,1 10-566,32 204 2595,-27-199-2117,1 0 0,25 55 0,-32-84-632,0 1 0,0-1 1,0 0-1,0 0 1,1 0-1,5 6 0,-7-9-266,-1 1-1,1 0 0,0-1 1,0 1-1,-1 0 0,1-1 1,0 1-1,0-1 0,0 0 1,-1 1-1,1-1 0,0 1 1,0-1-1,0 0 0,0 0 1,0 0-1,0 1 0,0-1 1,0 0-1,0 0 0,0 0 1,0-1-1,-1 1 0,1 0 1,0 0-1,0 0 0,0-1 1,0 1-1,0 0 0,1-1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9:56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1 4120,'0'0'8002,"-12"1"-7755,11 0-247,-19 1 210,0 1-1,1 2 0,-1 0 0,1 1 1,-21 9-1,11 0 331,1 1 0,-32 25 0,52-34-393,0-1 0,1 1 0,0 1 0,1-1 0,-9 14 0,13-18-95,0 0-1,0-1 1,0 1-1,1 0 1,0 0-1,-1 1 1,1-1-1,0 0 1,0 0-1,1 0 1,-1 1-1,1-1 1,0 0-1,-1 1 1,2-1-1,-1 1 1,0-1-1,1 0 1,-1 0-1,2 5 1,-1-6-21,1 0 1,-1 0 0,1 0-1,-1 0 1,1-1 0,-1 1-1,1 0 1,0-1 0,0 0-1,0 1 1,0-1-1,0 0 1,0 0 0,0 0-1,0 0 1,0 0 0,1-1-1,-1 1 1,0 0 0,0-1-1,5 0 1,2 1 87,-1-1 1,0 0-1,0 0 1,16-4-1,-19 3-67,0-1-1,1 0 1,-1 0 0,0 0-1,0-1 1,0 1 0,-1-1-1,1 0 1,-1-1 0,1 1-1,-1-1 1,0 0-1,0 0 1,-1 0 0,6-9-1,-5 7 1,0-1-1,0 0 0,-1 1 1,0-1-1,0 0 1,-1 0-1,0-1 0,0 1 1,-1 0-1,0-1 0,0-9 1,-7 1 224,2 15-151,2 13-120,2 10-17,2-1-1,3 22 1,-4-35 21,1 1 0,0-1-1,1 0 1,0 0 0,0 0 0,0 0 0,1-1 0,6 10 0,-9-16-1,0 1 0,0-1 1,0 0-1,0 0 0,0 0 0,1 0 0,-1 0 1,0-1-1,0 1 0,1 0 0,-1 0 0,0-1 1,1 1-1,-1-1 0,1 1 0,-1-1 0,1 0 1,-1 0-1,1 1 0,1-1 0,1-1 10,-1 1 0,0 0 0,1-1 0,-1 0 0,0 0 0,0 0 0,0 0 0,6-4 0,-1 0 28,0 0 0,0 0 0,0-1 0,-1-1-1,11-11 1,8-15 296,39-62 0,-65 94-333,1-1 0,0 1 1,0 0-1,0 0 0,0 0 0,1-1 0,-1 1 0,0 1 0,0-1 0,0 0 0,1 0 0,-1 0 0,1 1 0,-1-1 0,0 0 1,1 1-1,-1 0 0,3-1 0,-3 1-9,0 0 0,0 0 1,0 0-1,0 0 0,0 0 1,0 0-1,0 0 1,-1 0-1,1 1 0,0-1 1,0 0-1,0 1 0,0-1 1,-1 1-1,1-1 0,0 1 1,0-1-1,-1 1 0,1-1 1,-1 1-1,1 0 0,0-1 1,-1 1-1,1 0 1,-1-1-1,1 1 0,-1 0 1,0 0-1,1 0 0,-1-1 1,0 1-1,1 2 0,2 7-7,-1 1-1,-1-1 1,1 1-1,-2-1 1,1 1-1,-2 0 0,1-1 1,-5 21-1,2-1 97,3-29-85,0-1-1,0 0 1,0 1-1,0-1 0,0 0 1,0 1-1,0-1 1,0 1-1,0-1 1,0 0-1,0 1 0,0-1 1,0 0-1,0 1 1,0-1-1,1 1 1,-1-1-1,0 0 0,0 1 1,0-1-1,1 0 1,-1 1-1,0-1 1,0 0-1,1 0 0,-1 1 1,0-1-1,0 0 1,1 0-1,-1 1 1,0-1-1,1 0 0,-1 0 1,0 0-1,1 0 1,-1 1-1,1-1 1,-1 0-1,0 0 0,1 0 1,-1 0-1,1 0 1,-1 0-1,0 0 1,1 0-1,-1 0 0,0 0 1,1 0-1,-1 0 1,1 0-1,-1-1 1,0 1-1,1 0 0,-1 0 1,0 0-1,1 0 1,-1-1-1,0 1 1,1-1-1,141-95 325,-67 38-152,-74 57-170,0 0-1,0 1 1,0-1 0,0 0-1,0 1 1,0-1 0,0 1-1,0-1 1,0 1 0,0 0-1,0-1 1,0 1 0,1 0 0,-1 0-1,0 0 1,0 0 0,0 0-1,3 0 1,-2 7 26,3 6-10,-2 0 0,1 0 0,2 20 0,-5-26-22,0-1 0,0 0-1,1 0 1,0 0 0,0 0 0,5 8 0,-6-12 1,0 0 1,0 0-1,0-1 1,0 1-1,1 0 0,-1 0 1,0-1-1,1 1 1,-1-1-1,1 1 1,0-1-1,-1 0 1,1 0-1,0 0 0,0 1 1,0-2-1,0 1 1,0 0-1,0 0 1,0-1-1,0 1 1,3 0-1,-1-2 12,1 1 1,-1-1-1,1 1 0,-1-1 0,1-1 1,-1 1-1,0-1 0,0 1 1,0-1-1,0 0 0,0-1 0,0 1 1,0-1-1,5-4 0,3-5 41,-1 0 0,17-23 0,-8 11-28,-10 4-26,-8 17-54,-4 16 5,1-1 26,0 0 0,1 0 0,1-1 1,-1 1-1,2 0 0,2 13 0,-2-16 21,2 2 1,-3-11 1,-1 0 0,1 0 0,0 0 0,0 1 0,0-1 0,0 0 0,0 0 0,0 0 0,0-1 0,0 1 0,0 0 0,0 0 0,0 0 0,0-1 0,1 0 0,13-4 11,0-2-1,0 0 0,-1 0 0,21-15 0,9-6 14,-44 28-22,1-1-1,0 1 1,-1 0 0,1-1-1,0 1 1,-1 0 0,1-1 0,0 1-1,0 0 1,-1 0 0,1 0-1,0 0 1,0-1 0,-1 1-1,1 0 1,0 0 0,0 0 0,-1 1-1,3-1 1,-3 0-1,0 1 0,1-1-1,-1 0 1,0 1 0,1-1 0,-1 1-1,0-1 1,0 1 0,1-1 0,-1 0-1,0 1 1,0-1 0,0 1 0,1-1 0,-1 1-1,0-1 1,0 1 0,0-1 0,0 1-1,0-1 1,0 1 0,0 0 0,-9 35-5,6-28-7,-52 145-71,43-123 76,-12 33 22,-61 110 0,76-160 11,0-1 0,0 0 0,-16 15 0,25-26-25,-1-1 1,1 1-1,0-1 0,-1 1 0,1-1 0,0 1 0,-1-1 0,1 0 1,-1 1-1,1-1 0,-1 0 0,1 1 0,-1-1 0,1 0 0,-1 0 1,1 1-1,-1-1 0,1 0 0,-1 0 0,1 0 0,-1 0 0,1 0 0,-1 0 1,1 0-1,-1 0 0,1 0 0,-1 0 0,0 0 0,1 0 0,-1 0 1,1 0-1,-1 0 0,1-1 0,-1 1 0,1 0 0,-1 0 0,1-1 1,-1 1-1,1 0 0,-1-1 0,1 1 0,0 0 0,-1-1 0,1 1 1,-1-1-1,1 1 0,0-1 0,-1 0 0,0 0 7,1-1 0,-1 0 0,0 1 0,1-1 1,-1 0-1,1 0 0,0 1 0,-1-1 0,1 0 0,0 0 0,0 0 0,0 1 0,1-4 0,3-8 19,0 0-1,1 1 1,0 0-1,1 0 1,0 1-1,1 0 0,1 0 1,-1 0-1,13-11 1,-1 1 34,2 1 0,0 2 0,29-20 0,-28 23 59,0 0 0,2 2 0,45-19 0,-56 27-519,1 0-1,1 1 1,-1 1-1,1 1 0,-1 0 1,1 0-1,0 1 1,17 2-1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2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391 230 9240,'0'0'8017,"-3"-11"-7737,-15-32-12,17 40-226,-1 0 1,0 1 0,0-1-1,0 1 1,0-1 0,0 1-1,0 0 1,-1 0 0,1 0-1,-1 0 1,0 1-1,1-1 1,-1 1 0,0-1-1,0 1 1,0 0 0,0 0-1,0 0 1,0 1 0,-5-1-1,-9-4 225,9 2-157,0 1 0,0 0-1,0 0 1,0 1-1,0 0 1,-1 0 0,1 1-1,0 0 1,-1 1 0,1-1-1,0 2 1,-1-1-1,1 1 1,0 0 0,0 1-1,1 0 1,-1 0-1,-7 5 1,11-7-69,-3 2 82,-1 1 0,1-1 0,-1 1 0,1 0 0,0 1-1,0 0 1,1 0 0,0 0 0,0 1 0,0 0 0,-6 7 0,7-5 34,-1 0 0,1 0 0,0 1 0,1 0 0,0 0 0,1 0 0,0 0 0,0 1 0,-2 10 0,5-14-73,-1 0 1,1 1 0,0-1 0,1 0 0,-1 1 0,1-1 0,1 0 0,-1 0 0,1 1 0,0-1-1,0-1 1,1 1 0,0 0 0,0-1 0,5 8 0,-4-7-8,0 0 0,1-1 0,0 1 0,1-1 0,-1 0 0,1 0-1,0-1 1,0 1 0,0-1 0,1-1 0,13 7 0,-10-7-1,1 0-1,0 0 0,0-1 1,0 0-1,0-1 0,0 0 1,16-1-1,-5-2 22,1-1 1,-1 0 0,0-2-1,0-1 1,-1-1-1,0 0 1,31-17-1,-16 5 122,-1-2-1,-1-2 1,-1-1-1,-1-1 0,-1-2 1,-1-1-1,-2-2 0,28-37 1,-54 65-169,0-1 1,0 1 0,0-1-1,-1 1 1,1-1 0,-1 0-1,1 0 1,-1 0 0,0 0-1,0 0 1,-1 0 0,1 0-1,-1 0 1,1 0 0,-1-4-1,3 2 325,-3 5-370,0 0 0,1 0 0,-1 0 0,0 0 0,0 0 0,0 0 0,0 0 0,0 0 0,0 0 1,0-1-1,0 1 0,0 0 0,0 0 0,1 0 0,-1 0 0,0 0 0,0 0 0,0 0 0,0 0 0,0-1 0,0 1 0,0 0 0,0 0 1,0 0-1,0 0 0,0 0 0,0 0 0,0 0 0,0-1 0,0 1 0,0 0 0,0 0 0,0 0 0,0 0 0,0 0 0,0 0 0,0 0 1,0-1-1,0 1 0,0 0 0,0 0 0,-1 0 0,1 0 0,0 0 0,0 0 0,0 0 0,0 0 0,0 0 0,0 0 0,0-1 0,0 1 1,0 0-1,0 0 0,-1 0 0,1 0 0,0 0 0,0 0 0,0 0 0,0 0 0,17 25 939,-11-12-915,-2 1 1,0 0-1,0 1 0,-1-1 0,-1 1 1,1 21-1,-8 89 100,3-103-96,1-15-20,1-1 1,0 1-1,1 0 0,-1 0 1,1-1-1,1 1 1,1 7-1,-2-13-10,-1 1-1,0-1 1,1 1-1,0-1 1,-1 1-1,1-1 0,0 0 1,0 1-1,0-1 1,0 0-1,0 1 1,0-1-1,0 0 1,0 0-1,1 0 0,-1 0 1,0 0-1,1 0 1,-1-1-1,1 1 1,-1 0-1,1-1 1,-1 1-1,1-1 1,-1 1-1,1-1 0,-1 0 1,1 0-1,-1 0 1,1 0-1,0 0 1,-1 0-1,1 0 1,2-1-1,8-2-2,0-1 0,-1 0 0,0 0 0,0-2 0,16-9 0,52-40 0,-59 40 0,123-103 0,-135 112 0,-3 3 0,0 0 0,0-1 0,-1 1 0,0-1 0,0 0 0,0 0 0,7-9 0,-33 47 0,16-25 0,0 1 0,0-1 0,1 1 0,-6 14 0,10-21 0,0 1 0,0 0 0,0 0 0,1 0 0,-1 0 0,1 0 0,0 0 0,0 0 0,1 0 0,-1 0 0,1 0 0,-1 0 0,1-1 0,1 1 0,-1 0 0,3 6 0,-2-8 0,-1 1 0,1-1 0,0 0 0,-1 0 0,1 0 0,0-1 0,0 1 0,0 0 0,1-1 0,-1 1 0,0-1 0,0 0 0,1 1 0,-1-1 0,1 0 0,-1-1 0,4 2 0,0-1 0,-1 0 0,1 0 0,0 0 0,-1-1 0,1 0 0,-1 0 0,8-2 0,-9 2 0,1-1 0,0 0 0,-1-1 0,1 1 0,-1-1 0,0 0 0,1 0 0,-1 0 0,0 0 0,0-1 0,0 0 0,-1 0 0,1 0 0,5-6 0,-7 6 0,0 0 0,0 0 0,0 0 0,-1-1 0,1 1 0,-1 0 0,0-1 0,0 1 0,0-1 0,0 0 0,0 1 0,-1-1 0,0 0 0,0 1 0,0-1 0,0 0 0,0 1 0,-1-1 0,-1-4 0,1 1 0,-1 1 0,0 0 0,-1 0 0,1 0 0,-1 0 0,0 1 0,-1-1 0,1 1 0,-1-1 0,0 1 0,0 1 0,-1-1 0,-9-7 0,7 4 0,6 7 0,0-1 0,0 1 0,0 0 0,0 0 0,0 0 0,0 0 0,-1 0 0,1 0 0,0 1 0,0-1 0,-1 0 0,1 1 0,0-1 0,-1 1 0,1-1 0,-3 0 0,0 0 0,5-1 0,11-1 0,45 2 0,-1-3 0,0-2 0,102-25 0,-94 15 0,59-16 0,-102 29 0,5-1 0,-25 4 0,0-1 0,0 1 0,0 0 0,0-1 0,-1 1 0,1-1 0,0 1 0,0 0 0,0-1 0,-1 0 0,1 1 0,0-1 0,0 1 0,-1-1 0,1 0 0,-1 0 0,1 1 0,-1-1 0,1 0 0,0-1 0,9-7 0,3 25 0,-6-4 0,-1 0 0,0 1 0,-1 0 0,0 0 0,-1 0 0,-1 1 0,0-1 0,-1 1 0,0 0 0,-1-1 0,0 1 0,-1 0 0,-1 0 0,0 0 0,-1 0 0,-4 14 0,5-26 0,1 1 0,-1 0 0,0-1 0,0 1 0,0-1 0,0 0 0,-1 1 0,1-1 0,-1 0 0,1 0 0,-1 0 0,0 0 0,0 0 0,0 0 0,0 0 0,0 0 0,0-1 0,0 1 0,-1-1 0,-2 2 0,1-2 0,1-1 0,-1 1 0,0 0 0,0-1 0,1 0 0,-1 1 0,0-2 0,0 1 0,0 0 0,1-1 0,-1 0 0,-6-1 0,-2-3 0,0 0 0,0 0 0,1-1 0,-1-1 0,2 0 0,-1 0 0,-10-10 0,11 8 0,8 6 0,-1 0 0,0 1 0,-1-1 0,1 1 0,0-1 0,-5-1 0,5 1 0,8 2 0,8 3 0,5 6 0,-7-1 0,1-2 0,1 1 0,-1-2 0,1 1 0,0-2 0,0 0 0,0 0 0,0-1 0,24 0 0,-4-4 0,-1-2 0,0-2 0,-1 0 0,0-3 0,59-22 0,-67 22 0,-17 7 0,1 0 0,-1 0 0,0-1 0,0 0 0,0 0 0,0-1 0,-1 1 0,7-6 0,-12 8 0,1 0 0,0 1 0,0-1 0,0 0 0,0 1 0,0-1 0,0 0 0,1 1 0,-1-1 0,0 1 0,0 0 0,0-1 0,0 1 0,1 0 0,-1 0 0,2 0 0,14-5 0,-5-5 0,0 0 0,-1-1 0,-1-1 0,1 1 0,-2-2 0,0 1 0,13-26 0,-7 15 0,20-26 0,-25 34 0,-10 13 0,1 0 0,0 0 0,1 0 0,-1 1 0,0-1 0,0 0 0,1 0 0,-1 1 0,1-1 0,-1 1 0,1 0 0,0-1 0,-1 1 0,1 0 0,4-2 0,-6 3 0,0 0 0,1 0 0,-1 0 0,0 0 0,0 0 0,1 0 0,-1 0 0,0 1 0,0-1 0,1 0 0,-1 0 0,0 0 0,0 0 0,0 0 0,1 0 0,-1 1 0,0-1 0,0 0 0,0 0 0,1 0 0,-1 0 0,0 1 0,0-1 0,0 0 0,0 0 0,0 1 0,1-1 0,-1 0 0,0 0 0,0 0 0,0 1 0,0-1 0,0 0 0,0 0 0,0 1 0,0-1 0,0 0 0,0 1 0,1 12 0,-1-11 0,-25 305 0,24-293 0,1-8 0,0 0 0,-1 0 0,0-1 0,0 1 0,0 0 0,0-1 0,-1 1 0,0-1 0,-3 7 0,4-12 0,0 1 0,1-1 0,-1 0 0,0 1 0,1-1 0,-1 0 0,0 0 0,1 0 0,-1 1 0,0-1 0,0 0 0,1 0 0,-1 0 0,0 0 0,0 0 0,1 0 0,-1-1 0,0 1 0,1 0 0,-1 0 0,0 0 0,0-1 0,1 1 0,-1 0 0,1-1 0,-1 1 0,0 0 0,1-1 0,-2 0 0,-15-15 0,-31-44 0,48 60 0,0 0 0,0 0 0,1 0 0,-1 0 0,0 0 0,0 0 0,0 0 0,0 0 0,0 0 0,0 0 0,0 0 0,0 0 0,0 0 0,0 0 0,0 0 0,0 0 0,0 0 0,0 0 0,0 0 0,0 0 0,1 0 0,-1 0 0,0 0 0,0 0 0,0 0 0,0 0 0,0 0 0,0 0 0,0 0 0,0 0 0,0 0 0,0-1 0,0 1 0,0 0 0,0 0 0,0 0 0,0 0 0,0 0 0,0 0 0,0 0 0,0 0 0,13 8 0,26 14 0,-37-20 0,0-1 0,0 0 0,0 0 0,0-1 0,1 1 0,-1 0 0,0-1 0,0 1 0,0-1 0,1 0 0,-1 0 0,0 0 0,0 0 0,1 0 0,2-1 0,20-10 850,-11 2-5635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2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1 813 9240,'0'0'11670,"9"-13"-11013,2-1-441,3-6 154,1 2 1,19-20 0,-15 17 236,0 0 0,-2-2 0,17-26-1,37-77 2048,-69 120-2338,1 1-1,1-1 0,-1 1 0,1-1 0,-1 1 0,2 0 1,4-4-1,-9 9-272,1 0 0,-1 0 0,0 0 0,1 0 0,-1 0 0,0 0-1,1 0 1,-1 0 0,1 0 0,-1 0 0,0 0 0,1 0 0,-1 0 0,0 1 0,0-1 0,1 0 0,-1 0 0,0 0 0,1 1 0,-1-1 0,0 0 0,0 0 0,0 1 0,1-1 0,-1 0 0,0 1 0,0-1 0,0 0 0,1 1 0,-1-1 0,0 0 0,0 1 0,0-1-1,0 0 1,0 1 0,0-1 0,0 0 0,0 1 0,0-1 0,0 0 0,0 1 0,0-1 0,0 1 0,3 21 86,-3-19-3,5 48-97,-2 1 0,-2-1 0,-12 98 0,9-137-29,2-2 0,-2-1 0,1 0 0,-1 0 0,0 1 0,-1-1 0,0-1 0,-1 1 0,1 0 0,-2-1 0,1 0 0,-8 10 0,10-16 0,0-1 0,1 1 0,-1-1 0,0 0 0,0 1 0,0-1 0,0 0 0,-1 0 0,1 0 0,0-1 0,0 1 0,0-1 0,-1 1 0,1-1 0,0 0 0,-1 1 0,1-1 0,0 0 0,-1-1 0,1 1 0,0 0 0,-1-1 0,1 1 0,0-1 0,0 0 0,-4-1 0,2 0 0,0 1 0,0-1 0,1 0 0,-1-1 0,0 1 0,1 0 0,0-1 0,0 0 0,-1 0 0,2 0 0,-1 0 0,0-1 0,-3-5 0,5 9 0,1-1 0,0 0 0,-1 1 0,1-1 0,0 0 0,0 1 0,-1-1 0,1 0 0,0 1 0,0-1 0,0 0 0,0 0 0,0 1 0,0-1 0,0 0 0,0 0 0,0 1 0,0-1 0,0 0 0,1-1 0,-1 2 0,1-1 0,0 0 0,0 1 0,-1-1 0,1 0 0,0 1 0,0-1 0,0 1 0,0-1 0,0 1 0,0 0 0,0-1 0,0 1 0,0 0 0,1-1 0,122-18 0,-78 14 0,51-13 0,-69 10 0,-1-1 0,0-1 0,0-2 0,39-23 0,-60 32 0,19-12 0,25-19 0,-42 28 0,-1 0 0,0-1 0,0 0 0,0-1 0,-1 1 0,0-1 0,5-10 0,-10 17 0,0 0 0,0-1 0,-1 1 0,1 0 0,0 0 0,-1-1 0,1 1 0,-1 0 0,1-1 0,-1 1 0,0-1 0,0 1 0,0-1 0,0 1 0,1 0 0,-2-1 0,1 1 0,0-1 0,0 1 0,0-1 0,-1 1 0,1 0 0,-1-1 0,1 1 0,-1 0 0,1-1 0,-1 1 0,0 0 0,0 0 0,0 0 0,0-1 0,0 1 0,0 0 0,0 0 0,0 0 0,0 1 0,0-1 0,-2-1 0,0 0 0,0 1 0,0 0 0,0 0 0,0 0 0,0 0 0,-1 1 0,1-1 0,0 1 0,0 0 0,0 0 0,-1 0 0,1 0 0,0 0 0,0 1 0,0-1 0,-4 2 0,0 1 0,1 0 0,1 0 0,-1 0 0,0 1 0,1 0 0,0 0 0,0 0 0,0 1 0,0-1 0,1 1 0,-1 0 0,1 1 0,1-1 0,-5 8 0,6-9 0,0 0 0,0 0 0,0 0 0,1 0 0,-1 0 0,1 0 0,0 0 0,1 0 0,-1 0 0,1 1 0,-1-1 0,1 0 0,0 0 0,1 1 0,-1-1 0,1 0 0,0 0 0,0 0 0,0 1 0,1-1 0,-1-1 0,1 1 0,2 5 0,0-3 0,1-1 0,-1 1 0,1 0 0,0-1 0,1 0 0,-1 0 0,1-1 0,0 1 0,0-1 0,0 0 0,1-1 0,-1 0 0,1 0 0,0 0 0,0-1 0,0 0 0,8 1 0,-1-1 0,0-1 0,0 0 0,0-2 0,0 1 0,0-2 0,0 0 0,-1 0 0,16-6 0,2-2 0,-1-1 0,43-23 0,-12 4 0,-57 29 0,1-1 0,-1 0 0,0-1 0,0 1 0,-1-1 0,1 0 0,5-4 0,-36 44 0,16-23 0,0 0 0,1 1 0,1 1 0,-10 22 0,18-37 0,0 1 0,1-1 0,-1 1 0,1-1 0,-1 1 0,1 0 0,0-1 0,0 1 0,-1-1 0,1 1 0,0 0 0,0-1 0,1 1 0,-1-1 0,0 1 0,1 0 0,-1-1 0,0 1 0,1-1 0,0 1 0,-1-1 0,1 1 0,0-1 0,0 0 0,0 1 0,0-1 0,0 0 0,0 0 0,0 0 0,0 0 0,1 1 0,-1-2 0,0 1 0,1 0 0,-1 0 0,1 0 0,-1-1 0,0 1 0,3 0 0,2 1 0,0-1 0,-1 0 0,1 0 0,0 0 0,0-1 0,0 0 0,0 0 0,0 0 0,9-2 0,0-2 0,-1 0 0,0-1 0,0-1 0,0 0 0,-1-1 0,0 0 0,0-1 0,-1-1 0,0 0 0,0 0 0,-1-1 0,0 0 0,17-23 0,-6 3 0,-2 0 0,-1-1 0,-1-1 0,21-55 0,25-116 0,-57 177 0,38-174 0,-44 194 0,6-42 0,-7 45 0,1-1 0,-1 0 0,0 0 0,0 0 0,-1 0 0,1 0 0,-1 0 0,0 0 0,-1-4 0,-3 14 0,1 0 0,0 0 0,0 0 0,-4 11 0,-3 10 0,1 0 0,2 1 0,0 0 0,2 1 0,-5 53 0,8-18 0,6 102 0,-2-143 0,1-1 0,1-1 0,0 1 0,2 0 0,1-1 0,13 34 0,-18-53 41,1 1 0,0-1 0,0 0 0,-1 0 0,2 0 0,-1 0 0,0 0 0,0 0 0,0-1 0,1 1 0,-1-1 0,1 1 0,0-1 0,-1 0 0,1 0 0,0 0 0,-1-1 0,1 1 0,0 0 0,0-1 0,0 0 0,0 0 0,3 0 0,-4 0-178,0 0 0,0 0 1,-1 0-1,1 0 1,0-1-1,0 1 0,0 0 1,-1-1-1,1 1 0,0-1 1,-1 0-1,1 0 1,0 0-1,-1 0 0,1 0 1,-1 0-1,1 0 1,-1 0-1,0 0 0,1-1 1,-1 1-1,0 0 0,0-1 1,0 1-1,0-1 1,0 0-1,0 1 0,-1-1 1,1 0-1,0 1 1,-1-1-1,1 0 0,-1 0 1,0 0-1,1-2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2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19799,'0'0'4860,"12"-1"-4537,74-2 1534,168 17-1,-223-11-1355,-9-2-544,1 2 1,-1 0-1,1 2 1,33 11-1,-54-15-27,0 0 0,0 0-1,-1 0 1,1 0 0,0 1 0,-1-1-1,1 1 1,-1-1 0,0 1 0,1-1-1,-1 1 1,0 0 0,0 0-1,0-1 1,0 1 0,0 0 0,-1 0-1,1 0 1,0 0 0,-1 0 0,1 0-1,-1 3 1,1 6-117,0 0 0,-1 1 0,-1 11-1,0-7 99,-6 52-124,0 14 748,19-94-577,-4 2-90,-1 0 1,-1-1 0,0 0-1,0 0 1,-1 0 0,5-18 0,17-73-913,-24 90 893,0-3-89,0 9-41,-2-1 1,1 0-1,-1 0 0,0 1 1,0-1-1,-1 0 0,0 0 1,0 0-1,0 0 1,-1 0-1,-3-12 0,28 37 25,31 28-1,-34-26-2428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2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69 12760,'-10'23'2912,"7"-13"-2455,0 0 0,1 0 0,0 1 0,0-1 0,1 0 0,0 21 0,1-29-364,0 0 1,1 0-1,-1 0 1,0 0 0,1 0-1,-1 1 1,1-1 0,0 0-1,0 0 1,-1 0 0,1-1-1,1 1 1,-1 0 0,0 0-1,0 0 1,1-1 0,-1 1-1,1-1 1,-1 1-1,1-1 1,0 0 0,-1 1-1,1-1 1,0 0 0,0 0-1,0 0 1,0-1 0,0 1-1,0 0 1,0-1 0,0 1-1,0-1 1,1 0-1,-1 0 1,0 1 0,0-1-1,0-1 1,0 1 0,0 0-1,3-1 1,-1 0 64,0 1 1,-1-1-1,1 1 0,-1-1 0,1-1 1,-1 1-1,0 0 0,1-1 0,-1 1 1,0-1-1,0 0 0,0 0 0,0-1 1,0 1-1,2-3 0,-1 0 61,0-1 0,0 1-1,-1-1 1,1 0-1,-1 0 1,0-1 0,2-7-1,-3 6-25,0 1 0,0-1 1,0 1-1,-1-1 0,0 0 0,-1 0 0,0 1 0,0-1 1,-1 0-1,-1-10 0,1 15-94,0 0 1,1 0-1,-1 0 1,0 1-1,0-1 1,-1 0-1,1 1 1,0-1-1,-1 1 1,0 0 0,0-1-1,1 1 1,-1 0-1,0 0 1,-1 0-1,1 0 1,0 0-1,-1 1 1,1-1-1,-1 1 1,1 0-1,-1-1 1,1 1-1,-1 0 1,0 0-1,0 1 1,0-1-1,0 1 1,1-1-1,-1 1 1,-5 0-1,-33 5 267,39-4-361,-1-1 1,1 1-1,0-1 1,0 1-1,0 0 1,0 0-1,0 0 1,0 0-1,0 0 1,0 1-1,0-1 1,1 0-1,-1 1 1,0 0-1,1-1 1,-2 3-1,3-3-5,1 0 0,-1 0 0,1 0 0,0 0 0,0 0 0,-1-1 0,1 1 0,0 0 0,0-1 0,0 1 0,0 0 0,0-1 0,0 1 0,0-1 0,0 1 0,0-1 0,0 0 0,1 1 0,0-1 0,12 5 221,0 0-1,1-2 1,20 3-1,11-1-5186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2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19 17079,'0'0'4586,"-9"14"-3954,2-2-466,-12 18 726,-24 53 0,40-76-402,0 1-1,1-1 1,0 1-1,0 0 1,1 0-1,-1 8 1,2-16-437,0 0 0,1 1 0,-1-1 0,0 1 0,1-1-1,-1 0 1,0 1 0,1-1 0,-1 0 0,1 1 0,-1-1 0,0 0 0,1 0 0,-1 1 0,1-1 0,-1 0 0,1 0 0,-1 0 0,1 0 0,-1 0 0,1 0-1,-1 0 1,1 0 0,-1 0 0,1 0 0,-1 0 0,1 0 0,-1 0 0,1 0 0,-1 0 0,1 0 0,-1 0 0,1-1 0,0 1 0,23-7 671,-4-2-385,-1-1-1,0-2 1,-1 1 0,0-2-1,30-28 1,12-7 100,-35 29-403,-11 8-36,-1 1 1,1 1-1,26-13 0,-40 21 0,1 1 0,-1 0 0,0 0 0,1 0 0,-1 0 0,0 0 0,1 0 0,-1 0 0,0 0 0,0-1 0,1 1 0,-1 0 0,0 0 0,1 0 0,-1 0 0,0 1 0,1-1 0,-1 0 0,0 0 0,1 0 0,-1 0 0,0 0 0,0 0 0,1 0 0,-1 1 0,0-1 0,1 0 0,-1 0 0,0 0 0,0 0 0,1 1 0,-1-1 0,0 0 0,0 0 0,0 1 0,0-1 0,1 0 0,-1 1 0,0-1 0,0 0 0,0 0 0,0 1 0,0-1 0,0 0 0,0 1 0,0-1 0,0 0 0,0 1 0,0-1 0,0 0 0,0 1 0,0-1 0,0 1 0,-3 23 0,2-15 0,-13 191 0,13-200 16,1 0 0,0 0 0,0 0 0,0 0 0,0 1 0,0-1 0,0 0 0,0 0 0,0 0 0,0 0 0,0 0 0,0 1 0,0-1 0,0 0 1,0 0-1,1 0 0,-1 0 0,0 0 0,0 0 0,0 1 0,0-1 0,0 0 0,0 0 0,0 0 0,0 0 0,0 0 0,0 0 0,0 0 0,1 0 0,-1 1 0,0-1 0,0 0 0,0 0 0,0 0 0,0 0 0,0 0 0,1 0 0,-1 0 0,0 0 0,0 0 0,0 0 0,0 0 0,0 0 1,1 0-1,-1 0 0,0 0 0,0 0 0,0 0 0,0 0 0,0 0 0,1 0 0,-1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3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9848,'0'0'11745,"16"-2"-11289,16-2-266,178-17 1518,-42 14 132,-103 10-878,-59-3-807,-1 1-1,1 0 0,0 0 0,-1 1 0,1-1 0,-1 1 1,0 1-1,0-1 0,6 4 0,1-2 1301,-12-4-1452,0 0 0,0 0 0,0 0-1,0 0 1,0 0 0,0 0 0,0 0 0,1 0-1,-1 0 1,0 0 0,0 0 0,0 0 0,0 0-1,0 0 1,0 0 0,1 1 0,-1-1 0,0 0-1,0 0 1,0 0 0,0 0 0,0 0 0,0 0-1,0 0 1,0 0 0,0 0 0,0 0 0,1 1-1,-1-1 1,0 0 0,0 0 0,0 0 0,0 0-1,0 0 1,0 0 0,0 0 0,0 1-1,0-1 1,0 0 0,0 0 0,0 0 0,0 0-1,0 0 1,0 0 0,0 0 0,0 1 0,0-1-1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34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13560,'0'0'2254,"13"0"-1641,118-4 2305,238-40-1,-352 40-2561,0 0-1,-1-1 1,1-1-1,-1 0 1,19-12 0,7-10-2713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3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 10248,'0'0'9250,"-6"10"-8779,-14 30 239,-24 59 1,27-57-176,-1 0-1,-45 71 1,27-51-82,-80 178 2730,111-234-2569,10-10-282,34-27-1751,-32 25-1005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3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0 12360,'0'0'3582,"-4"14"-2895,-56 163 1325,-89 195 1802,134-338-2964,-2 0-1,-31 48 1,34-60-119,9-10-283,5-11-375,0 0 0,-1 1-1,1-1 1,0 0 0,-1 0 0,1 0 0,-1 0 0,1 0 0,-1 0 0,0 1 0,1-1 0,-1-1 0,0 1 0,0 0 0,0 0 0,0 0 0,1 0 0,-1 0 0,-2 0 0,3-1-63,0 0 1,0-1-1,-1 1 1,1 0-1,0 0 0,0 0 1,0 0-1,0-1 1,-1 1-1,1 0 1,0 0-1,0-1 0,0 1 1,0 0-1,0 0 1,0-1-1,-1 1 1,1 0-1,0 0 0,0-1 1,0 1-1,0 0 1,0-1-1,0 1 1,0 0-1,0 0 0,0-1 1,0 1-1,1 0 1,-1 0-1,0-1 1,0 1-1,0 0 0,0 0 1,0-1-1,0 1 1,1 0-1,-1-1 1,4-9-2800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3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11152,'0'0'5093,"15"-6"-4699,16-8-217,121-48 752,-50 29 99,2 4 1,0 5 0,132-13-1,-227 36-655,0 1 1,1 0-1,-1 0 0,1 1 0,16 4 0,-26-5-373,1 0 1,-1 0-1,0 0 1,1 0-1,-1 0 1,0 0-1,1 0 1,-1 1-1,0-1 1,0 0-1,1 0 1,-1 0-1,0 0 1,1 0-1,-1 1 1,0-1-1,0 0 1,0 0-1,1 0 1,-1 1-1,0-1 1,0 0-1,0 0 1,1 1-1,-1-1 1,0 0-1,0 1 1,0-1-1,0 0 1,0 0-1,0 1 1,0-1-1,0 0 1,0 1-1,0-1 1,1 0-1,-2 1 1,1-1-1,0 0 1,0 1-1,0-1 1,0 1-1,0 3-2609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0:01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276 188 3912,'0'0'5034,"4"-9"-4843,11-32 2,-14 37-108,0 0 0,0 0-1,0 0 1,-1 0 0,1-1 0,-1 1-1,0 0 1,0-1 0,0 1-1,-1 0 1,-1-8 0,-1-5 170,2 15-182,0-1 0,0 0 0,0 0 0,0 0 0,-1 0 0,1 1 0,-1-1 0,0 1 0,1-1 0,-1 1 0,0 0 0,-1 0 0,-3-4 0,-24 11 359,25-4-391,1-1 0,0 1 1,0 0-1,0 1 1,1-1-1,-1 1 0,0-1 1,0 1-1,1 0 1,-1 1-1,1-1 0,0 0 1,-1 1-1,1 0 1,0 0-1,1 0 0,-1 0 1,0 0-1,1 1 1,-4 6-1,-2 4 112,0 1 0,1 0-1,1 0 1,-5 17 0,-18 91 455,6-21-105,0-11 287,-14 113 0,34-184-670,-4 52 341,6-64-384,1 0-1,1 0 1,-1 0-1,1 0 1,1 0-1,2 11 1,-1-14-17,-1 0 0,1 0 0,0 0 0,0 0 1,0 0-1,1-1 0,-1 1 0,1-1 0,0 0 0,1 0 0,5 4 1,-6-5-29,-1-1 0,0 0 1,0 0-1,1-1 1,-1 1-1,1 0 0,-1-1 1,1 0-1,-1 0 1,1 0-1,0-1 1,0 1-1,0-1 0,-1 0 1,1 0-1,0 0 1,6-1-1,3-3 13,0 0 0,0-1 0,-1-1-1,1 0 1,-1 0 0,0-1 0,-1-1 0,0 0-1,0 0 1,-1-1 0,0-1 0,0 0 0,-1 0-1,0-1 1,-1 0 0,0 0 0,11-24 0,29-88 568,-46 109-467,-2 13-136,0 0 1,0 1-1,0-1 0,0 0 1,0 0-1,0 1 0,0-1 1,0 0-1,0 1 0,0-1 1,0 0-1,1 0 0,-1 1 1,0-1-1,0 0 0,1 1 1,-1-1-1,0 1 0,1-1 1,-1 0-1,1 0 0,0 31 60,-1-18-79,1 1-1,1-1 1,0 0 0,1 0 0,0 0 0,0-1 0,1 1-1,1-1 1,0 0 0,1 0 0,11 17 0,-14-23 11,0-1 1,0 0-1,0-1 1,1 1 0,-1 0-1,1-1 1,0 0-1,0 0 1,0 0 0,0 0-1,1-1 1,-1 1-1,1-1 1,-1 0 0,1-1-1,0 1 1,0-1-1,0 0 1,0 0 0,0 0-1,0-1 1,0 0 0,0 0-1,0 0 1,0-1-1,0 1 1,0-1 0,0 0-1,0-1 1,8-3-1,-2 1 11,-1-2 1,0 1-1,-1-2 0,1 1 0,-1-1 0,0 0 0,-1-1 0,9-10 0,7-11 50,23-35 0,-22 29 0,-12 16-23,-1-1 0,-1 0 0,0-1 0,-2 0 0,12-38 0,18-113 165,-16 56-114,-20 104-80,8-34 72,7-61 0,-19 86-65,0 13-16,-2 15-44,-127 671-233,128-666 280,-6 33 37,-6 53 139,9-74-80,3-12 110,7-25-55,7-23-45,-1-1 66,29-61 0,-35 88-151,1 0 1,0 0 0,0 1 0,1 0 0,0 0 0,0 1 0,1-1 0,1 2 0,-1-1 0,16-9 0,-16 12-2,45-25 105,-48 28-121,-1 0 1,0 1-1,0 0 0,1-1 0,-1 2 0,1-1 1,-1 0-1,1 1 0,-1 0 0,1 0 0,5 1 1,-9-1-10,1 0 1,-1 1-1,0-1 1,1 1 0,-1 0-1,0-1 1,0 1-1,1 0 1,-1 0 0,0-1-1,0 1 1,0 0-1,0 0 1,0 0 0,0 1-1,0-1 1,0 0-1,-1 0 1,1 0 0,0 1-1,-1-1 1,1 0 0,-1 1-1,1-1 1,-1 0-1,0 1 1,1-1 0,-1 1-1,0-1 1,0 0-1,0 1 1,0-1 0,0 1-1,0-1 1,-1 1-1,1 1 1,-1 1 0,0-1 0,0 1 0,1-1 1,-2 0-1,1 1 0,0-1 0,-1 0 0,0 0 0,1 0 1,-1 0-1,0 0 0,-1 0 0,-3 4 0,-96 60-1,101-66 0,0-1 0,1 0 0,-1 1 0,0-1 0,1 1 0,-1-1 0,0 1 0,1 0 0,-1-1 0,0 1 0,1 0 0,-1-1 0,1 1 0,-1 0 0,1 0 0,0-1 0,-1 1 0,1 0 0,0 0 0,-1 0 0,1-1 0,0 1 0,0 0 0,0 0 0,0 0 0,0 0 0,0 0 0,0-1 0,0 1 0,0 1 0,1 0 0,0-1 0,1 1 0,-1-1 0,0 0 0,0 0 0,1 1 0,-1-1 0,0 0 0,1 0 0,-1 0 0,1 0 0,-1-1 0,4 2 0,7 2 0,0 0 0,-1-1 0,17 2 0,-7-2 6,2-1-1,-1-1 1,0-1-1,0-1 1,0-1-1,0 0 1,0-2-1,-1-1 1,1-1-1,-1 0 1,0-2-1,-1 0 1,0-1-1,0-2 1,32-21-1,-47 28 1,0-1-1,0 0 1,-1 1 0,1-1-1,-1-1 1,-1 1-1,6-10 1,-7 13-2,-1 0-1,0 0 1,0 0 0,0 0 0,0-1 0,-1 1 0,1 0-1,0-1 1,-1 1 0,0 0 0,1-1 0,-1 1-1,0-1 1,0 1 0,-1 0 0,1-1 0,0 1 0,-1-1-1,1 1 1,-1 0 0,0 0 0,0-1 0,0 1-1,-1-2 1,1 3 0,0 0 1,-1 0-1,1 0 0,0 0 0,0 0 0,0 0 0,-1 1 1,1-1-1,0 0 0,-1 1 0,1-1 0,-1 1 0,1 0 1,-1-1-1,1 1 0,-1 0 0,1 0 0,0 0 0,-1 0 0,1 0 1,-1 0-1,1 0 0,-1 0 0,1 1 0,-1-1 0,1 1 1,-1-1-1,1 1 0,0 0 0,-1-1 0,1 1 0,-2 1 1,-4 3 5,-1-1 1,1 2 0,-13 10-1,17-12-9,0-1 0,0 0-1,0 0 1,1 1 0,-1 0-1,1-1 1,0 1 0,0 0 0,1 0-1,-1 0 1,1 0 0,0 1-1,0-1 1,0 0 0,0 0-1,1 1 1,0-1 0,0 0-1,0 1 1,0-1 0,1 0 0,-1 1-1,1-1 1,0 0 0,1 0-1,-1 0 1,1 0 0,0 0-1,4 7 1,-2-3 6,1 0 0,0-1-1,0 0 1,1 0 0,0 0 0,0 0 0,1-1-1,0 0 1,0-1 0,0 1 0,0-1 0,1-1-1,14 7 1,-19-10 17,1 0-1,0 0 0,0 0 0,0 0 0,0-1 1,0 1-1,0-1 0,0 0 0,0-1 1,0 1-1,0-1 0,0 1 0,-1-1 0,1 0 1,0 0-1,0-1 0,-1 1 0,1-1 1,5-3-1,0-2-586,0 1-1,-1-1 1,1-1 0,-2 0 0,11-12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3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13168,'0'0'3653,"12"3"-3059,31 3-57,1-2-1,52-1 1,75 2 787,-81 0 412,145-12 1,-214 3-1084,11 1-2229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3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0 405 9344,'0'0'5240,"13"-2"-4728,668-153 2385,-118 32-995,-349 77-933,-95 17 596,187-18 0,-253 44 848,-60 9-1724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3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38 8840,'0'0'6165,"-11"6"-5657,-4 2-307,0 2 1,1-1 0,0 2-1,-14 13 1,18-15-52,-8 8 208,0 1 1,1 1-1,0 0 0,-20 33 0,28-36 8,0 1 1,-8 22-1,16-34-246,-1-1 0,1 1 0,-1 0 0,1 0 0,1 0 0,-1 1 0,1-1 1,0 0-1,0 0 0,0 0 0,1 0 0,2 10 0,-3-14-77,1 0 0,-1 1-1,1-1 1,-1 0 0,1 0 0,0 0 0,-1 0-1,1 0 1,0 0 0,0 0 0,-1 0-1,1 0 1,0 0 0,0 0 0,0-1 0,0 1-1,0 0 1,0-1 0,1 1 0,-1 0 0,0-1-1,0 1 1,0-1 0,0 0 0,1 0 0,-1 1-1,0-1 1,1 0 0,-1 0 0,0 0-1,0 0 1,1 0 0,-1 0 0,0-1 0,0 1-1,1 0 1,-1-1 0,0 1 0,0 0 0,0-1-1,2-1 1,3 0 54,-1-1 0,1 0 0,-1-1 0,0 0 0,0 1 0,0-1 0,4-6 0,10-11 136,-2-1 0,-1 0 0,-1-1 0,0-1 0,-2-1 0,12-31 0,0 5 644,-29 52-305,-2 9-365,5 1-102,-1 1 0,1 0 1,1-1-1,0 1 0,1 0 0,0 0 1,1-1-1,0 1 0,1-1 0,0 0 0,0 1 1,2-1-1,-1-1 0,12 20 0,-14-27-69,-1-1 0,1 0 0,-1 0 0,1 0 0,0 0-1,0 0 1,0 0 0,0 0 0,0-1 0,0 1-1,0-1 1,0 1 0,1-1 0,-1 0 0,0 0 0,1 0-1,-1 0 1,1-1 0,0 1 0,-1-1 0,1 1 0,-1-1-1,1 0 1,0 0 0,-1 0 0,1 0 0,0 0-1,-1-1 1,1 1 0,-1-1 0,1 0 0,-1 0 0,5-2-1,4-3 74,1 0 0,-1-1 0,-1-1 0,0 0 0,14-13 0,-10 7-4,0 0 1,-1-1-1,-1-1 0,0 0 0,17-33 0,35-95 1069,-56 123-848,-6 17-284,-1 1 17,-1 4-15,0 18 7,7 17-51,2 1 0,1-1 0,2 0 0,1-1 0,32 60 0,-44-94 0,5 10 0,1 0 0,1 0 0,15 18 0,-21-27 0,0 0 0,0 0 0,0 0 0,0 0 0,0 0 0,1-1 0,-1 1 0,1-1 0,-1 1 0,1-1 0,0 0 0,0 0 0,-1 0 0,1-1 0,0 1 0,0-1 0,0 1 0,0-1 0,0 0 0,0 0 0,0 0 0,-1 0 0,5-2 0,4-1 0,-1-1 0,0 0 0,0-1 0,-1 0 0,0 0 0,1-1 0,-2 0 0,1-1 0,-1 0 0,0 0 0,0-1 0,-1 0 0,10-15 0,-9 12 0,-1 0 0,-1-1 0,0 1 0,-1-1 0,0-1 0,-1 1 0,0-1 0,-1 0 0,0 0 0,2-24 0,-5 34 0,0-1 0,0 1 0,0-1 0,0 1 0,0-1 0,-1 1 0,0-1 0,-1-5 0,2 9 0,-1 0 0,1-1 0,0 1 0,0 0 0,-1-1 0,1 1 0,0 0 0,0-1 0,-1 1 0,1 0 0,0 0 0,-1-1 0,1 1 0,0 0 0,-1 0 0,1 0 0,0 0 0,-1-1 0,1 1 0,0 0 0,-1 0 0,1 0 0,-1 0 0,1 0 0,0 0 0,-1 0 0,1 0 0,-1 0 0,-1 1 0,0-1 0,1 1 0,-1 0 0,1 0 0,-1 0 0,1 0 0,-1 0 0,1 0 0,-1 0 0,-1 2 0,-5 5 0,1 0 0,0 0 0,0 1 0,0 0 0,1 0 0,1 1 0,-1 0 0,2 0 0,-1 0 0,1 1 0,1-1 0,0 1 0,1 0 0,0 0 0,0 0 0,1 0 0,0 0 0,1 0 0,1 0 0,0 1 0,4 19 0,-4-28 0,0 1 0,0-1 0,1 0 0,0 1 0,-1-1 0,1 0 0,0 0 0,1 0 0,-1 0 0,1 0 0,-1-1 0,1 1 0,0-1 0,-1 0 0,1 1 0,1-1 0,-1-1 0,0 1 0,0 0 0,1-1 0,-1 0 0,1 1 0,-1-1 0,1-1 0,-1 1 0,1 0 0,6-1 0,0 1 0,-1-1 0,0-1 0,1 1 0,-1-2 0,1 1 0,-1-1 0,0-1 0,0 1 0,0-2 0,8-3 0,145-85 0,-89 43 0,-73 49 0,1-1 0,-1 1 0,1 0 0,-1-1 0,1 1 0,-1-1 0,1 1 0,-1-1 0,1 1 0,-1-1 0,1 1 0,-1-1 0,0 0 0,0 1 0,1-1 0,-1 1 0,0-1 0,0 0 0,1-1 0,-2 2 0,1 0 0,0 0 0,0 0 0,-1-1 0,1 1 0,0 0 0,-1 0 0,1 0 0,0 0 0,-1 0 0,1 0 0,0 0 0,-1 0 0,1 0 0,0 0 0,-1 0 0,1 0 0,-1 0 0,1 0 0,0 0 0,-1 0 0,1 0 0,0 0 0,-1 0 0,1 0 0,0 1 0,0-1 0,-1 0 0,1 0 0,0 0 0,-1 1 0,1-1 0,0 0 0,0 0 0,-1 1 0,1-1 0,0 0 0,0 1 0,-12 6 0,0 1 0,1 0 0,0 1 0,0 0 0,1 1 0,0 0 0,1 0 0,0 1 0,-8 14 0,13-19 0,-3 6 0,1 0 0,-8 18 0,13-27 0,0-1 0,0 1 0,0 0 0,0-1 0,1 1 0,-1 0 0,1 0 0,0-1 0,0 1 0,0 0 0,0 0 0,0 0 0,1-1 0,-1 1 0,1 0 0,0-1 0,0 1 0,2 4 0,-3-7 0,0 1 0,1 0 0,-1-1 0,1 1 0,-1-1 0,1 1 0,0-1 0,-1 1 0,1-1 0,0 1 0,-1-1 0,1 0 0,0 1 0,-1-1 0,1 0 0,0 0 0,0 1 0,-1-1 0,1 0 0,0 0 0,0 0 0,-1 0 0,2 0 0,21-7 0,-16 3 0,0 0 0,0 0 0,11-10 0,9-15 0,47-58 0,-70 81 0,-3 4 0,0 1 0,0 0 0,0-1 0,0 1 0,1 0 0,-1 0 0,0-1 0,1 1 0,-1 0 0,4-1 0,-5 2 0,1 0 0,0 0 0,-1 0 0,1 0 0,-1 0 0,1 0 0,-1 1 0,1-1 0,0 0 0,-1 0 0,1 1 0,-1-1 0,1 0 0,-1 1 0,1-1 0,-1 0 0,0 1 0,1-1 0,-1 1 0,1-1 0,-1 1 0,0-1 0,1 1 0,-1-1 0,0 1 0,0-1 0,0 1 0,1 0 0,-1-1 0,0 1 0,0-1 0,0 1 0,0 0 0,9 29 0,-6-20 0,0 0 0,0-1 0,0 1 0,2-1 0,8 17 0,-11-24 0,0 0 0,-1 0 0,1-1 0,0 1 0,0 0 0,0-1 0,0 1 0,0-1 0,0 1 0,1-1 0,-1 0 0,0 0 0,1 0 0,-1 0 0,0-1 0,1 1 0,-1-1 0,1 1 0,0-1 0,-1 0 0,1 0 0,-1 0 0,1 0 0,-1 0 0,1-1 0,-1 1 0,1-1 0,3-1 0,2-1 134,0 0 0,-1-1 0,1 0 0,13-10 0,1 0-4739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4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15376,'0'0'7611,"12"-1"-7071,9-2-134,-1-1 0,0 0 0,28-10 0,-21 5-40,-15 8-3570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4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10040,'0'0'13255,"12"-3"-12721,6-3-228,0 1 0,1 1 0,-1 1 0,29-2 0,-11 3 430,-25 1-281,0 0-1,0 1 0,0 0 1,11 2-1,-15 6 70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4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10248,'0'0'11583,"-2"9"-10973,-56 178 2213,7-30-298,43-127-1799,1 0-1,2 1 0,-3 35 0,8-61-652,0 1 0,1-1 1,-1 0-1,1 0 0,0 0 0,0 0 1,1 0-1,-1-1 0,1 1 1,0 0-1,0-1 0,1 1 0,-1-1 1,1 0-1,4 5 0,-2-3 27,1 0 0,0-1-1,0 1 1,1-1-1,-1 0 1,1-1 0,0 0-1,13 6 1,-9-7-100,0 0 0,0 0 0,1-1 0,-1-1 0,1 0 0,-1-1 0,1 0 0,-1 0 0,1-2 0,13-2 0,-23 4 13,30-9 981,-31 8-1196,0 1 0,0 0 0,0-1 0,-1 1 0,1-1 0,0 0 0,0 1 0,0-1 0,0 1 0,0-1 0,-1 0 0,1 0 0,0 0 0,0 1 0,-1-1 0,1 0 0,-1 0 0,1 0 0,-1 0 0,1 0 0,-1 0 0,0 0 0,1 0 0,-1-2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4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16687,'0'0'1898,"10"2"-1282,70 13 471,68 10 1060,71-7 2643,-164-14-4293,-17-2-4420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4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16184,'0'0'2306,"-2"12"-1613,-46 168 2118,30-144-1604,8-18-542,10-18-663,0 0 1,0 0-1,0 0 1,0 0-1,0 0 1,0 1-1,0-1 1,0 0-1,0 0 1,-1 0-1,1 0 1,0 1-1,0-1 1,0 0-1,0 0 1,0 0-1,0 0 1,0 1-1,0-1 1,0 0-1,0 0 0,0 0 1,0 0-1,0 1 1,1-1-1,-1 0 1,0 0-1,0 0 1,0 0-1,0 1 1,0-1-1,0 0 1,0 0-1,0 0 1,0 0-1,1 0 1,-1 1-1,0-1 1,0 0-1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4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13864,'0'0'3511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43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11256,'0'0'3665,"3"13"-2905,9 42 8,-11-45-479,1 0 1,-2 0-1,0 0 1,0 0-1,0 0 1,-1 0-1,-4 12 1,1 4 520,1-6 35,1-14-401,1 0-1,0-1 1,0 1 0,1 0-1,-1 0 1,1-1 0,1 1-1,-1 0 1,2 8 0,-1-14-395,-1 0 0,0 0 1,0 1-1,1-1 0,-1 0 1,0 1-1,1-1 0,-1 0 1,0 0-1,1 0 0,-1 1 1,1-1-1,-1 0 0,0 0 1,1 0-1,-1 0 0,0 0 0,1 0 1,-1 0-1,1 0 0,-1 0 1,0 0-1,1 0 0,-1 0 1,1 0-1,-1 0 0,0 0 1,1 0-1,-1 0 0,1 0 1,-1 0-1,0-1 0,1 1 1,-1 0-1,0 0 0,1-1 1,-1 1-1,17-11 516,-16 11-549,33-28 952,53-57 0,21-17 632,-106 100-1531,-1 1-16,0 0 1,0 0-1,1 0 0,-1 0 1,0 0-1,1 0 0,-1 1 0,0-1 1,1 0-1,-1 1 0,1-1 1,-1 1-1,1 0 0,2-1 0,-6 11 445,-44 159 47,44-151-545,2-18 0,0 1 0,0-1 0,0 0 0,0 1 0,0-1 0,0 0 0,0 0 0,0 1 0,0-1 0,0 0 0,0 0 0,1 1 0,-1-1 0,0 0 0,0 0 0,0 1 0,0-1 0,1 0 0,-1 0 0,0 0 0,0 1 0,0-1 0,1 0 0,-1 0 0,0 0 0,0 0 0,1 1 0,-1-1 0,3 0 0,0-1 0,-1 1 0,1-1 0,-1 1 0,1-1 0,-1 0 0,1 0 0,-1 0 0,3-2 0,-3 2 0,26-11 0,7-4 0,50-16 0,-84 31 0,0 1 0,0 0 0,0-1 0,0 1 0,0 0 0,-1 0 0,1 0 0,0-1 0,0 1 0,0 0 0,0 0 0,0 0 0,0 1 0,0-1 0,0 0 0,0 0 0,0 0 0,0 1 0,-1-1 0,1 0 0,0 1 0,0-1 0,0 1 0,0-1 0,-1 1 0,1-1 0,0 1 0,-1 0 0,1-1 0,0 1 0,-1 0 0,1 0 0,-1-1 0,1 1 0,-1 0 0,1 0 0,-1 0 0,0 0 0,1 0 0,-1-1 0,0 1 0,0 0 0,1 0 0,-1 0 0,0 0 0,0 0 0,0 1 0,0 8 0,-1 0 0,0 0 0,0 0 0,-3 9 0,0 8 0,4-23 116,-1 9 465,-3-6-5213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0:01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12056,'0'0'3208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4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65 147 11256,'0'0'11079,"10"-2"-10588,6-1-175,0 0 1,0-1-1,-1 0 0,23-11 0,-34 13-189,0 0 0,1 0 0,-1-1 0,0 0 0,-1 0 0,1 0 0,0 0 0,-1-1 0,0 1 0,4-5 0,-6 6-63,1-1 0,-1 0-1,0 1 1,0-1 0,0 0 0,0 1 0,0-1 0,-1 0 0,1 0 0,-1 0 0,0 1 0,0-1 0,0 0-1,0 0 1,0 0 0,-1 0 0,1 0 0,-1 1 0,-1-4 0,2 5-37,0 0 0,-1 0 1,1-1-1,-1 1 0,1 0 1,-1 0-1,0 0 0,1 0 1,-1 0-1,0 0 0,0 0 1,0 0-1,1 0 0,-1 1 1,0-1-1,0 0 0,0 1 1,0-1-1,0 0 0,-1 1 1,1-1-1,0 1 0,0-1 1,0 1-1,0 0 0,-1 0 0,1-1 1,0 1-1,0 0 0,-1 0 1,1 0-1,0 0 0,0 1 1,0-1-1,-1 0 0,1 0 1,0 1-1,0-1 0,0 1 1,-2 0-1,-5 2 57,0 1-1,0 0 1,0 1-1,-9 7 1,13-10-49,-15 11 168,0 2-1,1-1 1,-20 22 0,33-31-110,1 1 0,-1-1 1,1 1-1,1 0 1,-1 0-1,-4 11 0,7-13-13,0-1-1,0 1 1,0-1-1,1 1 0,-1 0 1,1-1-1,0 1 1,0 0-1,0-1 0,0 1 1,1 0-1,-1-1 1,3 7-1,-2-7-38,0 0-1,1-1 1,-1 1 0,1 0-1,0-1 1,0 1 0,0-1-1,0 0 1,0 0-1,0 1 1,1-2 0,-1 1-1,1 0 1,-1 0 0,1-1-1,0 1 1,0-1-1,0 0 1,0 0 0,-1 0-1,6 1 1,2 0 65,-1-1-1,1 0 1,-1 0 0,1-1-1,15-1 1,5-3 93,0-2 0,-1-1-1,0-1 1,39-17 0,-22 5-2684,72-43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4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 9040,'0'0'5898,"-11"4"-5355,-55 23 241,-104 40 1944,158-61-2536,0-1 1,0 1 0,0 1 0,1 0-1,0 1 1,0 0 0,1 1-1,0 0 1,1 0 0,0 1-1,0 0 1,1 1 0,1 0-1,-1 0 1,2 1 0,-1 0-1,2 0 1,0 0 0,0 1 0,1-1-1,1 1 1,-3 15 0,6-25-121,-1 0 1,1 0 0,0 1-1,0-1 1,0 0 0,1 0-1,-1 0 1,1 0 0,0 0-1,0 0 1,0 0 0,0 0-1,0 0 1,0 0 0,1 0-1,0-1 1,-1 1 0,1 0-1,3 2 1,-3-3-13,0 0 1,1-1-1,-1 1 0,1-1 1,-1 1-1,1-1 0,0 0 1,0 0-1,0 0 0,-1 0 0,1-1 1,0 1-1,0-1 0,0 0 1,0 0-1,0 0 0,0 0 1,0 0-1,0-1 0,4 0 1,2-1 24,-1-1 0,0 0 0,0 0 1,0-1-1,-1 0 0,1 0 1,-1-1-1,0 0 0,0 0 1,-1-1-1,1 1 0,-1-2 1,9-11-1,5-9 196,-1-1 1,18-36-1,-22 39-98,1-4 136,-1-1 0,-1 0 0,-2-1 1,11-40-1,-22 65-73,-4 7-7,-7 12 66,4 1-225,1 0-1,0 0 1,0 0-1,1 0 0,1 1 1,1 0-1,0 0 1,1-1-1,0 1 0,3 24 1,-1-31-29,1 0 0,0 1 0,0-1 0,1 0 0,0 0 0,0 0 0,1 0 0,0 0 0,0-1 0,1 0 0,8 11 0,-9-14-23,0 0-1,1 0 1,-1-1-1,0 1 0,1-1 1,0 0-1,0-1 1,0 1-1,0-1 0,0 0 1,0 0-1,1 0 1,-1-1-1,1 0 0,-1 0 1,1 0-1,-1-1 1,11 0-1,3-2-27,0-1 0,-1-1 0,1 0 0,-1-1 0,0-1 0,0-1 0,25-14 0,116-76 0,-103 60 0,80-44 0,-136 81 0,0-1 0,1 1 0,-1 0 0,0 0 0,1 0 0,-1 0 0,0 0 0,1 0 0,-1 1 0,0-1 0,1 0 0,-1 0 0,1 0 0,-1 0 0,0 0 0,1 0 0,-1 1 0,0-1 0,0 0 0,1 0 0,-1 0 0,0 1 0,1-1 0,-1 0 0,0 0 0,0 1 0,0-1 0,1 0 0,-1 1 0,0-1 0,0 0 0,0 1 0,0-1 0,1 0 0,-1 1 0,0-1 0,0 0 0,0 1 0,0-1 0,0 1 0,0-1 0,0 0 0,0 1 0,5 27 0,-4-16 0,8 49 0,-7-34 0,2 0 0,1 0 0,14 42 0,-17-65 0,0 1 0,0 0 0,0 0 0,1-1 0,0 0 0,0 1 0,0-1 0,1 0 0,-1 0 0,1-1 0,0 1 0,0-1 0,7 5 0,-8-6 0,1-1 0,0 1 0,0-1 0,0 0 0,0 0 0,0 0 0,0 0 0,0-1 0,0 1 0,0-1 0,0 0 0,0-1 0,0 1 0,0-1 0,0 1 0,0-1 0,6-2 0,5-3 0,-1 0 0,0-1 0,0-1 0,-1 0 0,0-1 0,0 0 0,-1-1 0,17-16 0,-16 13 0,-1-1 0,0 0 0,-1-1 0,0 0 0,-2-1 0,16-32 0,-23 44 0,-1-1 0,0 1 0,0-1 0,0 1 0,0-8 0,-1 12 0,1-1 0,-1 0 0,0 0 0,0 0 0,0 1 0,0-1 0,0 0 0,0 0 0,0 0 0,0 1 0,-1-1 0,1 0 0,0 0 0,0 0 0,-1 1 0,1-1 0,0 0 0,-1 1 0,1-1 0,-1 0 0,1 1 0,-1-1 0,1 0 0,-1 1 0,1-1 0,-1 1 0,0-1 0,1 1 0,-1-1 0,0 1 0,1-1 0,-1 1 0,0 0 0,0 0 0,1-1 0,-1 1 0,0 0 0,-1 0 0,-1 0 0,-1 0 0,0 0 0,1 1 0,-1 0 0,1 0 0,-1 0 0,1 0 0,-1 0 0,1 1 0,0-1 0,-1 1 0,1 0 0,0 0 0,0 0 0,1 0 0,-4 4 0,2-2 0,0 0 0,0 1 0,1 0 0,0 0 0,0 0 0,0 0 0,0 1 0,1-1 0,-3 10 0,3-9 0,1 0 0,-1-1 0,1 1 0,1 0 0,-1 0 0,1 0 0,0 0 0,0 0 0,0 0 0,1 0 0,0 0 0,1-1 0,-1 1 0,1 0 0,0-1 0,0 1 0,1-1 0,-1 0 0,1 1 0,0-1 0,5 5 0,-2-5 0,0 0 0,1-1 0,-1 1 0,1-2 0,0 1 0,0-1 0,0 0 0,0 0 0,1-1 0,-1 0 0,1 0 0,-1-1 0,1 0 0,0 0 0,0-1 0,14-1 0,11-1 0,-1-3 0,52-13 0,-72 15 0,13-3 0,0-2 0,0-1 0,-1-1 0,0-1 0,0-1 0,37-26 0,-54 33 0,17-11 0,-23 15 0,-1 1 0,1-1 0,-1 1 0,1 0 0,-1-1 0,1 1 0,-1-1 0,1 1 0,-1-1 0,0 1 0,1-1 0,-1 0 0,0 1 0,0-1 0,1 1 0,-1-1 0,0 0 0,0 1 0,0-1 0,0 1 0,0-1 0,0 0 0,0 1 0,0-1 0,0 0 0,0 1 0,0-1 0,0 0 0,0 1 0,0-1 0,-1 1 0,1-1 0,0 0 0,0 1 0,-1-1 0,0 0 0,1 1 0,-1-1 0,0 1 0,1 0 0,-1 0 0,0-1 0,1 1 0,-1 0 0,0 0 0,0 0 0,1-1 0,-1 1 0,0 0 0,0 0 0,1 0 0,-1 0 0,0 1 0,0-1 0,1 0 0,-1 0 0,0 0 0,-1 1 0,-18 7 0,16-6 0,-9 5 0,0 1 0,0 0 0,0 1 0,1 0 0,0 1 0,1 1 0,0 0 0,0 0 0,1 1 0,-9 15 0,15-22 0,1 1 0,0 0 0,0 1 0,0-1 0,1 0 0,-4 14 0,6-18 0,-1-1 0,1 1 0,-1-1 0,1 1 0,0-1 0,0 1 0,0-1 0,0 1 0,0-1 0,0 1 0,0-1 0,0 1 0,0-1 0,1 1 0,-1-1 0,1 0 0,-1 1 0,1-1 0,0 1 0,-1-1 0,1 0 0,0 0 0,0 1 0,0-1 0,0 0 0,0 0 0,0 0 0,0 0 0,0 0 0,0 0 0,1 0 0,-1 0 0,0-1 0,1 1 0,-1 0 0,0-1 0,3 1 0,-1-1 0,-1 1 0,1-1 0,0-1 0,0 1 0,0 0 0,-1-1 0,1 1 0,0-1 0,0 0 0,-1 0 0,1 0 0,0 0 0,-1 0 0,4-2 0,34-26 0,-36 25 0,18-15 0,-1-2 0,31-40 0,11-11 0,-54 66 0,-11 17 0,-2 3 0,3-5 0,0 1 0,1-1 0,0 1 0,1-1 0,0 1 0,0-1 0,1 0 0,3 12 0,-4-17 0,1-1 0,-1 1 0,1 0 0,0-1 0,0 1 0,0-1 0,0 0 0,1 1 0,5 4 0,-7-6 0,1-1 0,0 0 0,0 1 0,0-1 0,1 0 0,-1 0 0,0 0 0,0 0 0,0-1 0,1 1 0,-1 0 0,0-1 0,1 0 0,-1 1 0,1-1 0,-1 0 0,5-1 0,8-2-3935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5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7832,'0'0'17530,"12"0"-17202,9 1-101,0-2 0,0-1 0,25-4 0,25-8 372,97-22 368,-107 19-408,2 2 0,82-8-1,-99 16-139,-20 3 228,40-1-1,-47 5-344,-1 1 0,1 1-1,28 6 1,-35-7 719,-12 0-1167,0-1 1,1 0-1,-1 0 0,0 0 0,1 0 0,-1 0 0,0 0 0,1-1 0,-1 1 0,0 0 0,1 0 0,-1 0 1,0 0-1,1 0 0,-1 0 0,0 0 0,1-1 0,-1 1 0,0 0 0,0 0 0,1 0 0,-1-1 1,0 1-1,0 0 0,1 0 0,-1-1 0,0 1 0,0 0 0,0-1 0,0 1 0,1 0 0,-1-1 1,0 1-1,0-1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2:5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11256,'0'0'7157,"-10"9"-6715,-43 40 448,30-29 2160,49-22-1099,146-17-374,-52 8-747,178-26 1927,-215 34-2444,-67 3-3140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0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9040,'0'0'21087,"6"12"-20868,-1-4-175,-1 1 0,0-1 0,0 1 0,0-1 0,-1 1 1,0 0-1,-1 0 0,2 15 0,17 229 1133,-20-225-1010,-1-17-21,1 0-1,3 19 1,-3-11 0,-1-15-83,0-15-37,2-36-26,10-55 0,-6 55 0,-2 14-78,2 1 1,2-1-1,17-50 0,-19 70 46,-1-1-1,2 1 1,-1 1-1,2-1 0,0 1 1,0 0-1,1 1 1,1 0-1,-1 1 0,22-18 1,-28 26 20,0 0 0,-1 1 0,1-1 1,0 1-1,-1 0 0,1 0 0,0 0 0,0 0 1,0 0-1,0 1 0,0-1 0,0 1 0,0 0 1,1 0-1,-1 0 0,0 0 0,0 0 0,0 1 1,0-1-1,0 1 0,0 0 0,0 0 1,-1 0-1,1 1 0,0-1 0,0 0 0,-1 1 1,1 0-1,-1 0 0,1 0 0,2 2 0,1 2 5,0 0-1,0 1 1,-1-1-1,1 1 0,-1 0 1,-1 1-1,1-1 1,-1 1-1,5 16 0,8 35 196,-2 1-1,11 104 1,-25-142-46,-2-18-114,1 1 0,0-1 0,0 0-1,0 0 1,1 0 0,-1 0 0,1 0 0,0 1 0,0-1 0,0 0 0,1-1-1,0 1 1,-1 0 0,4 4 0,-5-8 4,1 0 0,-1 0 1,0 0-1,1 1 0,-1-1 0,1 0 1,-1 0-1,1 0 0,-1 0 0,0 0 0,1 0 1,-1 0-1,1 0 0,-1 0 0,1 0 0,-1 0 1,0 0-1,1 0 0,-1 0 0,1-1 1,-1 1-1,0 0 0,1 0 0,-1 0 0,1-1 1,-1 1-1,0 0 0,1 0 0,-1-1 0,12-10-2313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01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10544,'0'0'9025,"13"-5"-8624,24-11-145,1-1 501,0 1 1,74-18-1,-96 31-581,24-4 310,-38 7-420,1-1 0,-1 1 0,1 0 0,-1 0 0,0 1 1,1-1-1,-1 0 0,1 1 0,-1 0 0,1-1 0,-1 1 0,4 2 0,-5-2-29,0 0 0,0 0-1,0 1 1,0-1 0,0 0-1,0 0 1,0 1 0,-1-1 0,1 0-1,0 1 1,-1-1 0,1 1-1,-1-1 1,0 1 0,1-1 0,-1 1-1,0-1 1,0 1 0,0 1-1,-3 33 369,2-30-313,-42 246 2223,34-204-1568,7-39-527,1 1 0,0-1 0,0 1 0,1 0 0,1-1 0,-1 1 0,2 0 0,-1-1-1,1 1 1,7 16 0,-8-21-140,1-1-1,1 1 1,-1-1 0,1 1-1,0-1 1,-1 0-1,2 0 1,-1-1-1,0 1 1,1-1 0,0 1-1,0-1 1,0 0-1,0 0 1,0-1 0,1 1-1,-1-1 1,1 0-1,0 0 1,-1-1-1,1 1 1,8 0 0,4 1-64,1-1 1,-1-1 0,1 0 0,-1-2-1,1 0 1,-1-1 0,1 0 0,18-6-1,-27 5-13,0 0 0,-1-1 0,1 0-1,-1 0 1,1-1 0,-1 0 0,-1 0-1,1-1 1,-1 0 0,0 0 0,0-1-1,-1 1 1,0-2 0,0 1-1,0-1 1,7-15 0,-6 8-3,-1 0 0,0-1 0,-1 1 0,-1-1 0,0 0 0,-1 0 0,0-24 0,-1 8 0,-3-1 0,-7-56 0,-16-58 0,24 145 0,0 0 0,0 0 0,0 0 0,0 0 0,0 0 0,0 0 0,0-1 0,1 1 0,-1 0 0,1 0 0,-1 0 0,1 0 0,0 0 0,0 1 0,0-1 0,0 0 0,0 0 0,0 0 0,2-1 0,-1 1 0,1 0 0,-1 0 0,1 0 0,-1 1 0,1-1 0,0 1 0,0-1 0,0 1 0,0 0 0,0 0 0,5-1 0,1 1 0,-1 0 0,1 1 0,0 0 0,0 0 0,-1 1 0,1 0 0,0 0 0,9 3 0,-2 1 0,0 1 0,0 1 0,27 15 0,-35-21-529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0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39 11152,'0'0'10830,"1"13"-10265,-3 45 369,-13 87 0,15-142-910,-8 63 1048,-3 0 0,-3 0 0,-32 91 0,42-147-757,1-1 0,-2 0 0,1-1 0,-1 1-1,-1-1 1,-7 10 0,12-17-269,0 1-1,0-1 1,-1 0 0,1 1 0,0-1-1,-1 0 1,1 0 0,-1 0-1,1 0 1,-1 0 0,0-1-1,1 1 1,-1 0 0,0-1 0,0 1-1,0-1 1,1 1 0,-1-1-1,0 0 1,0 0 0,0 0-1,0 0 1,1 0 0,-1 0 0,0-1-1,0 1 1,0-1 0,1 1-1,-1-1 1,0 0 0,1 1-1,-1-1 1,0 0 0,1 0-1,-1 0 1,1 0 0,-1-1 0,1 1-1,-2-2 1,-8-8-46,1-1 0,0 0 0,0 0 0,1-1 0,1 0 0,0-1 0,-6-15 0,2 1 0,1-2 0,-11-49 0,19 67 0,-31-157 0,30 139 0,1 1 0,2-1 0,3-54 0,-1 81 0,-1-1 0,1 1 0,0-1 0,0 1 0,0 0 0,1 0 0,-1 0 0,1 0 0,-1 0 0,1 0 0,0 0 0,0 0 0,1 0 0,-1 1 0,0-1 0,1 1 0,0 0 0,-1 0 0,1 0 0,0 0 0,6-3 0,-3 2 0,1 1 0,0 0 0,-1 0 0,1 0 0,0 1 0,0 0 0,0 0 0,0 0 0,10 1 0,14 4 0,1 2 0,-1 1 0,0 1 0,0 1 0,42 20 0,-31-12 0,79 20 0,-102-33 0,60 10 0,-71-13 0,0 0 0,1-1 0,-1 0 0,0-1 0,0 0 0,0 0 0,12-3 0,-17 3 57,0-1-1,0 1 1,-1 0 0,1-1-1,0 1 1,-1-1 0,1 0-1,-1 0 1,1 0 0,-1-1-1,0 1 1,0 0 0,0-1-1,3-4 1,8-22-4842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0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7832,'0'0'6314,"-10"4"-6036,-6 4-135,9-4 94,-1-1-1,0 0 0,0 0 1,-13 3-1,16-3 742,11-4 3221,3-3-3647,0 0 1,1 0-1,17-3 0,1 0 200,-18 4-535,-1 2-1,1-1 0,0 1 1,0 1-1,1 0 0,11 1 1,9 0 135,289 9 1792,-193-9-503,-70-2 887,-53 1-4467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0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11552,'0'0'9351,"10"-11"-8836,60-69 937,-68 78-1354,1-1 0,0 1-1,0 1 1,0-1 0,0 0 0,0 1 0,1-1 0,-1 1 0,0 0-1,1 0 1,-1 0 0,1 1 0,-1-1 0,1 1 0,-1 0-1,5 0 1,8 1 269,32 4 0,-47-4-345,50 9 831,72 26 1,21 5 602,-123-37-1156,0-1-1,0-1 0,0 0 1,0-2-1,25-2 0,22-9 631,-41 7-4936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25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0 235 9536,'0'0'9703,"10"-8"-9332,32-24 2,-38 29-248,0 1 0,1-1 0,-1 1 0,0-1 0,1 1 0,0 0-1,-1 1 1,1-1 0,9-1 0,-5 2 4,14-3 507,31-1 0,-4 1 21,185-20 1293,-185 22-1632,1 1-1,82 12 1,-109-9-171,0-1 0,0-1 1,45-6-1,23-1 214,73-3 338,2 0-181,-30 4-369,27 0-46,-122 7-51,-1-3 0,69-9-1,-33-5 17,-40 8 1,0 1-1,49-2 0,14 2 60,17 1 23,-72 4 33,90-16-1,-52 5 83,-73 12-219,0 0-1,1 2 1,16 1 0,10 1 128,28 4 137,45 2 80,-104-8-352,0-1 1,1-1-1,-1 1 1,0-1-1,9-2 1,21-2 161,-35 5-203,-1 0 1,0 0-1,0 0 0,0 0 0,0 0 1,0 0-1,0 0 0,0 0 0,0 0 1,1 0-1,-1 0 0,0 0 1,0 0-1,0 0 0,0 0 0,0 0 1,0 1-1,0-1 0,0 0 0,0 0 1,0 0-1,0 0 0,1 0 1,-1 0-1,0 0 0,0 0 0,0 0 1,0 0-1,0 1 0,0-1 0,0 0 1,0 0-1,0 0 0,0 0 1,0 0-1,0 0 0,0 0 0,0 0 1,0 1-1,0-1 0,0 0 0,0 0 1,0 0-1,0 0 0,0 0 1,0 0-1,0 0 0,0 0 0,0 0 1,0 1-1,0-1 0,0 0 0,-1 0 1,1 0-1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3:48:0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15976,'0'0'3131,"21"-3"-2484,251-29 448,122-16-666,-265 38-403,137 9 0,-165 11-1816,-95-10 860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0:03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229 154 6128,'0'0'4033,"1"-11"-3754,3-33-5,-4 42-217,0 0 0,0 0 0,-1 0 0,1 0-1,0 0 1,-1 0 0,0 0 0,1 0 0,-1 1-1,0-1 1,0 0 0,0 0 0,0 1 0,0-1 0,0 0-1,0 1 1,-1-1 0,1 1 0,0 0 0,-1-1-1,1 1 1,-1 0 0,0 0 0,1 0 0,-1 0-1,0 0 1,-3-1 0,-10-7 488,14 8-486,-1 0-1,1 0 1,-1 0 0,1 0-1,-1 0 1,0 0-1,0 0 1,1 1 0,-1-1-1,0 1 1,0-1-1,1 1 1,-1 0 0,0 0-1,0-1 1,0 1-1,0 1 1,1-1 0,-1 0-1,-2 1 1,-3 1 85,0 0 1,0 0 0,1 1 0,-7 4-1,-17 5 292,26-11-380,-1 1 1,1-1 0,0 1 0,0-1 0,0 1 0,0 0 0,0 1 0,1-1 0,-1 1 0,1-1 0,-1 1 0,1 0 0,0 1 0,0-1 0,0 0 0,1 1-1,-1 0 1,1-1 0,0 1 0,0 0 0,0 0 0,1 0 0,-1 1 0,1-1 0,0 0 0,-1 5 0,2-7-31,0 0 0,0 0 0,1-1 0,-1 1 0,0 0 0,1 0 0,-1 0 0,1 0 0,-1 0 0,1-1 0,0 1 0,0 0 0,0-1 0,0 1 0,0-1 0,0 1 0,0-1 0,0 1 0,1-1 0,-1 0 0,1 1 0,-1-1 0,1 0 0,-1 0 0,1 0 0,0 0 0,-1 0 0,4 0 0,2 2 33,0 0 0,0 0 0,0-1 0,0 0 0,0 0 0,9 0-1,-2-2 32,0-1 0,1-1 0,-1 0-1,0-1 1,0-1 0,0 0-1,-1-1 1,1-1 0,-1 0-1,18-11 1,-25 13-28,0-1 0,0-1 0,-1 1 0,0-1 0,0 0 0,0 0 0,0 0 0,6-14 1,1 1 83,-11 18-130,0-1-1,0 1 1,0 0-1,-1 0 0,1-1 1,-1 1-1,1 0 1,-1-1-1,1 1 1,-1 0-1,0-1 0,1 1 1,-1-1-1,0 1 1,0-2-1,0 2-5,-1 0 0,1 1 0,0-1 0,0 0 0,-1 1 1,1-1-1,0 1 0,-1-1 0,1 1 0,0-1 0,-1 0 0,1 1 0,-1-1 0,1 1 0,-1 0 0,1-1 1,-1 1-1,1-1 0,-1 1 0,0 0 0,1-1 0,-2 1 0,1-1 0,-1 1 1,0 0-1,1-1 0,-1 1 0,0 0 1,1 0-1,-1 0 0,0 0 0,1 1 1,-1-1-1,0 0 0,1 1 0,-1-1 1,1 1-1,-1-1 0,1 1 0,-1 0 1,1 0-1,-1 0 0,1 0 1,-1 0-1,-1 1 0,-11 7 50,0-2 53,15-3-60,8 0-15,-6-4-35,-1 0 1,1 0-1,-1 0 0,1 0 1,-1-1-1,0 0 0,1 1 1,-1-1-1,1 0 0,2-2 1,7-1 0,47-9 43,-34 9 23,41-14 0,-48 11-53,1 1 0,-1 1 0,1 1 0,26-3-1,-39 6-5,-1 1-1,1 0 0,0 0 0,-1 1 0,1-1 0,0 1 0,-1 0 0,1 1 0,-1-1 0,1 1 0,-1 0 0,0 1 0,1-1 0,-1 1 0,-1 0 0,1 0 0,0 0 0,-1 1 0,5 4 0,-2 0 28,-1-1 0,1 2 0,-1-1 0,-1 1 0,0 0-1,0 0 1,6 16 0,32 81 371,-42-103-390,0 0 0,1-1-1,0 0 1,-1 1 0,1-1-1,0 0 1,0 0 0,1 0-1,-1 0 1,0 0 0,1-1-1,-1 1 1,1-1 0,-1 1-1,1-1 1,-1 0 0,1 0-1,0 0 1,0-1 0,0 1-1,0-1 1,-1 1 0,1-1-1,0 0 1,3 0 0,8 0 41,0-1 0,0-1 0,23-5 0,-36 7-58,174-44 385,-111 19-3228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25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149 260 9944,'0'0'18552,"11"-4"-18237,37-12-14,-42 15-197,0-1 0,0 2-1,0-1 1,0 1-1,0 0 1,0 0 0,0 0-1,10 3 1,17-1 349,-9-5 28,-1-2 0,-1 0 1,29-10-1,-49 14-474,0-1 1,1 1-1,-1 0 1,0-1-1,0 0 1,0 1-1,0-1 0,0 0 1,-1 0-1,1 0 1,0 0-1,-1 0 1,0-1-1,1 1 0,-1 0 1,0-1-1,0 1 1,0-1-1,0 1 1,-1-1-1,1 1 0,-1-1 1,0 0-1,1 1 1,-1-1-1,0 1 1,-1-5-1,1 0 5,-1 1-1,1 0 1,-1 0 0,-1-1-1,1 1 1,-1 0-1,0 0 1,0 0 0,-1 1-1,-6-11 1,5 10-12,-1 0 0,0 1 0,0 0 0,-1 0 0,1 0 0,-1 1 0,0-1 0,-1 1 0,1 1 0,-1-1 0,1 1 0,-1 0 0,0 1 0,0 0 0,0 0 0,-15-2 0,14 3 0,-1-1 0,1 2 0,-1-1 0,1 1 0,-1 1 0,1-1 0,-1 1 0,1 1 0,-1 0 0,1 0 0,0 0 0,0 1 0,0 0 0,0 1 0,1 0 0,-1 0 0,-7 7 0,3-3 0,0 2 0,0-1 0,2 2 0,-1-1 0,1 1 0,1 1 0,-13 20 0,11-17 0,5-6 0,0-1 0,0 1 0,1 0 0,0 1 0,0-1 0,1 1 0,0 0 0,1 0 0,-3 17 0,5-19 0,0-1 0,0 0 0,1 0 0,0 0 0,0 0 0,1 0 0,0 1 0,0-1 0,1 0 0,0-1 0,0 1 0,1 0 0,0 0 0,0-1 0,0 0 0,7 9 0,-4-6 0,1 0 0,0-1 0,1 0 0,0-1 0,0 0 0,0 0 0,1-1 0,0 0 0,1 0 0,-1-1 0,1 0 0,0-1 0,0 0 0,18 4 0,0-1 0,1-1 0,-1-2 0,1-1 0,38 0 0,0 0 0,-45-1 0,-1 0 0,0-2 0,28-3 0,-24-1 0,-6 0 0,34 0 0,-53 4 10,0 0 1,0 0-1,0 0 1,0 0-1,0 0 0,1 0 1,-1 0-1,0 0 1,0 0-1,0 0 0,0 0 1,0 0-1,1-1 1,-1 1-1,0 0 0,0 0 1,0 0-1,0 0 1,0 0-1,0 0 0,0 0 1,1 0-1,-1 0 1,0 0-1,0-1 0,0 1 1,0 0-1,0 0 1,0 0-1,0 0 0,0 0 1,0 0-1,0 0 1,0-1-1,1 1 0,-1 0 1,0 0-1,0 0 1,0 0-1,0 0 0,0-1 1,0 1-1,0 0 1,0 0-1,0 0 0,0 0 1,-1 0-1,1-1 1,0 1-1,0 0 0,0 0 1,0 0-1,0 0 1,0 0-1,0 0 0,0-1 1,0 1-1,0 0 0,0 0 1,-1 0-1,1 0 1,0 0-1,0 0 0,0 0 1,0 0-1,0 0 1,-1-1-1,-1-4-4652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25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8936,'0'0'5593,"3"-10"-4984,0-2-409,-1 5-19,0 0 1,0 1-1,1-1 0,4-8 1,-9 9 873,2 6-1036,0 0 1,0 0-1,0 0 0,0 0 0,0 0 1,1 0-1,-1 0 0,0 0 0,0 0 1,0 0-1,0 0 0,0 0 1,0 0-1,0 0 0,0 0 0,0 0 1,0 0-1,0 0 0,1 0 0,-1 0 1,0 0-1,0 0 0,0 0 0,0 0 1,0 0-1,0 0 0,0 0 1,0 0-1,0 0 0,0 0 0,0 0 1,0-1-1,0 1 0,0 0 0,0 0 1,0 0-1,0 0 0,0 0 0,0 0 1,0 0-1,0 0 0,0 0 1,0 0-1,0 0 0,0-1 0,0 1 1,0 0-1,0 0 0,0 0 0,0 0 1,0 0-1,0 0 0,0 0 0,0 0 1,0 0-1,0 0 0,0 0 1,0-1-1,5 6 4291,4 13-2498,-8-13-1704,1-1-1,-1 1 1,0 0 0,-1 0-1,1 8 1,0 148 2094,1-84-1306,-1-57-522,0-1 1,-1 1-1,-4 30 0,5-18 578,0-13-102,-9-2-190,8-16-646,0-1 0,0 1 0,0-1 0,-1 0-1,1 1 1,0-1 0,-1 1 0,1-1 0,0 0-1,-1 1 1,1-1 0,0 0 0,-1 1-1,1-1 1,-1 0 0,1 1 0,-1-1 0,1 0-1,-1 0 1,1 0 0,-1 0 0,1 0 0,-1 1-1,1-1 1,-1 0 0,1 0 0,-1 0 0,1 0-1,-1 0 1,1 0 0,-1 0 0,1-1 0,-1 1-1,1 0 1,-1 0 0,-8-6 840,4 4-3657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25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0 15072,'0'0'5591,"-15"11"-5183,0 0-290,-13 10 233,-34 31-1,26-18 103,-3 1 820,-60 72 1,98-106-1194,-1 0-1,1 1 1,0-1 0,0 1-1,0-1 1,0 1 0,0 0-1,0-1 1,1 1 0,-1 0-1,1 0 1,-1-1 0,1 1-1,0 0 1,-1 0 0,1 0-1,0 0 1,0-1 0,0 1-1,1 3 1,0-3-15,0 0 0,0-1-1,0 1 1,0 0 0,0-1 0,0 1 0,0-1 0,1 0-1,-1 1 1,0-1 0,1 0 0,-1 0 0,1 0 0,0 0 0,-1 0-1,4 1 1,5 2 78,0-1-1,1 0 0,0 0 1,-1-1-1,19 1 0,109-3 492,-102-2-439,1 2-1,0 1 1,-1 1-1,52 12 1,-79-12-157,-1 0 1,0 1-1,0 0 1,0 1-1,0 0 1,-1 0-1,10 7 0,-14-9-295,-1 1-1,1-1 0,0 1 1,-1 0-1,1 0 0,-1 0 1,0 0-1,0 0 0,0 0 1,0 1-1,0-1 0,-1 1 1,0-1-1,0 1 0,0-1 1,0 1-1,0 5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25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9536,'0'0'6461,"12"2"-6033,88 8 790,-81-8-987,55 5 2036,137-4 1,-154-4-1227,93 9 1,-10 1 1,-88-8-731,265-3 1146,-279 0-1324,347-29 1017,-288 17-898,212-25 295,-175 25-327,94-5 222,-120 12-237,38-1 43,76 7 115,65 1 233,-114-3-166,21 0 146,-98 4-441,106-14 0,-158 9-128,-32 1 997,-11 2-2010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25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9848,'0'0'9427,"0"14"-8983,-16 224 2434,14-221-2665,0 6 319,-2-1 1,-10 35-1,12-47-186,0-1 1,1 1-1,0 0 0,1 11 0,0-19-245,1 2 966,4-11-290,-4 5-778,48-89 761,-33 57-493,2 1 0,1 1 0,25-31 0,-37 55-185,0 1 0,0 1 0,1 0 1,8-6-1,-13 9-38,1 1 1,0-1-1,0 1 1,0 0-1,0 0 1,0 1-1,1-1 0,-1 1 1,1 0-1,5-1 1,-7 2-26,-1 0 0,0 0 0,0 1 1,0-1-1,0 1 0,0-1 0,0 1 1,0 0-1,0 0 0,0 0 0,0 0 1,0 0-1,-1 0 0,1 1 0,0-1 1,-1 0-1,1 1 0,-1-1 0,1 1 1,-1 0-1,0 0 0,0-1 0,0 1 1,0 0-1,0 0 0,1 4 0,2 4 73,-1 1 1,0 0-1,2 22 0,-2-13 57,-2-12-70,6 22 132,-7-29-175,0 0-1,1 1 1,-1-1 0,1 0-1,-1 0 1,1 1 0,-1-1-1,1 0 1,0 0 0,0 0-1,0 0 1,0 0-1,0 0 1,0 0 0,0 0-1,2 2 1,-2-3-35,0 0 0,0 0 0,0 0-1,0 0 1,0 0 0,0 0 0,0 0 0,0 0 0,0-1 0,0 1-1,0 0 1,0 0 0,0-1 0,0 1 0,0-1 0,0 1 0,-1-1 0,1 1-1,0-1 1,0 0 0,0 1 0,1-2 0,17-20-4,-15 18 2,32-41 1,-8 9 0,1 2 0,44-40 0,-69 71 0,2-3 0,-1 2 0,1-1 0,0 1 0,0-1 0,0 2 0,1-1 0,-1 1 0,11-4 0,-15 7 0,-1 0 0,0 0 0,1 0 0,-1 1 0,0-1 0,1 0 0,-1 1 0,0-1 0,1 1 0,-1-1 0,0 1 0,0 0 0,0-1 0,1 1 0,-1 0 0,0 0 0,0 0 0,0 0 0,0 0 0,0 0 0,0 2 0,20 24 0,-20-25 0,5 9 0,-1 2 0,0-1 0,0 1 0,-1-1 0,-1 1 0,3 22 0,2 3 0,-6-30 0,-1 1 0,0 0 0,0-1 0,-1 11 0,0-15 0,1 8 0,-2 4 0,1-16 13,-1 0 0,1 0 0,0 0 0,0 1 0,0-1 0,0 0 0,0 0 0,0 0 0,0 1 0,-1-1 0,1 0 0,0 0 0,0 1 0,0-1 0,0 0-1,0 0 1,0 1 0,0-1 0,0 0 0,0 0 0,1 0 0,-1 1 0,0-1 0,0 0 0,0 0 0,0 1 0,0-1 0,0 0 0,0 0 0,0 0 0,1 1 0,-1-1 0,0 0 0,0 0 0,0 0 0,0 0 0,1 1 0,-1-1 0,10-2 493,2-5-5565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25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10344,'0'0'10505,"10"-6"-10016,-2-1-392,5-2 344,-1 0 0,1 1 0,1 0 1,19-8-1,-31 15-350,1 1 0,-1 0 1,0-1-1,0 1 1,0 0-1,0 0 1,1 0-1,-1 1 0,0-1 1,0 0-1,0 1 1,0 0-1,0-1 1,1 1-1,-1 0 0,-1 0 1,1 0-1,0 0 1,0 0-1,0 1 1,0-1-1,-1 1 0,1-1 1,-1 1-1,1-1 1,2 5-1,-2-3 4,0 0 0,0 0-1,0 1 1,0-1 0,0 1-1,0 0 1,-1-1 0,0 1 0,0 0-1,0 0 1,0 0 0,-1 0-1,1 0 1,-1 5 0,-1 0 15,-1-1 1,0 1-1,0-1 1,-1 0 0,0 0-1,0 0 1,-1 0-1,-7 12 1,-4 2 301,-27 29 0,19-23 30,7-10 985,60-3-366,-38-14-1000,10 0 75,0 1 0,24 7 0,26 7-125,-62-15-11,0 0 0,0 0 0,-1-1 0,1 1 0,0-1 0,0 0 0,0 0 0,7-1 0,-6 0-587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25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1 284 9040,'0'0'15689,"5"-11"-15153,16-36 2,-16 38-183,-1 1 1,1 0-1,1 0 0,6-8 0,5-6 473,-15 19-597,0 0-1,0 0 0,1 1 1,-1-1-1,1 1 0,0-1 1,0 1-1,0 0 1,6-4-1,-8 6-186,0 0-1,0-1 1,-1 1-1,1 0 1,0-1-1,0 1 1,0 0 0,0 0-1,0 0 1,0 0-1,-1-1 1,1 1 0,0 1-1,0-1 1,0 0-1,0 0 1,0 0-1,0 0 1,0 1 0,-1-1-1,1 0 1,0 1-1,0-1 1,0 1-1,-1-1 1,1 1 0,0-1-1,-1 1 1,1-1-1,0 1 1,-1 0-1,1-1 1,-1 1 0,1 0-1,-1 0 1,1-1-1,-1 1 1,1 0-1,-1 0 1,0 0 0,1-1-1,-1 1 1,0 0-1,0 0 1,0 0-1,0 1 1,6 29-44,-1-1 0,0 38 0,-4-38 0,2-1 0,10 48 0,-8-57 0,-3-10 0,1 1 0,0-1 0,0 0 0,9 16 0,-11-24 0,0 0 0,0 0 0,1 0 0,-1 0 0,1 0 0,-1-1 0,1 1 0,0 0 0,0-1 0,-1 0 0,1 1 0,0-1 0,0 0 0,1 0 0,-1 0 0,0 0 0,0 0 0,0 0 0,1-1 0,-1 1 0,0-1 0,1 0 0,-1 1 0,0-1 0,1 0 0,3-1 0,2 0 0,-1-1 0,1 0 0,0 0 0,0 0 0,-1-1 0,1 0 0,-1-1 0,0 0 0,0 0 0,-1 0 0,1-1 0,-1 0 0,0 0 0,0-1 0,0 0 0,-1 0 0,6-8 0,6-11 0,-2 0 0,-1-1 0,15-38 0,-17 38 0,-6 10 0,-1-1 0,0 0 0,3-22 0,-4 17 0,10-29 0,6-7 0,-17 53 0,-1 1 0,1 0 0,1 0 0,-1 1 0,0-1 0,1 1 0,0-1 0,4-2 0,0 2 0,-1 1 0,1 0 0,0 1 0,0-1 0,0 1 0,11-1 0,-7 1 0,-5 1 0,1 1 0,0-1 0,-1 1 0,1 1 0,-1-1 0,1 1 0,12 4 0,-10-3 0,1 0 0,19 1 0,-17 5-707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25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10544,'0'0'1672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25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91 105 7736,'0'0'5345,"-7"-10"-4889,-20-33 71,24 39-188,0-1 1,-1 1 0,1 0 0,-1 0-1,0 0 1,0 1 0,-8-6 0,-7-5 12434,19 17-10794,4 6-3450,0 0 1998,0 2 1,-1-1-1,0 0 1,2 21-1,2 73-467,-5-44-71,0-4 10,3 27 0,-4-64 0,-1 31 0,-1-16 0,1-41 862,0 0-5713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25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65 11152,'0'0'4660,"4"-10"-4327,-1-2-221,-2 7-42,1 0 0,-1 1 0,1-1 0,0 0 0,0 1 0,1-1 0,3-4 0,-24 20 4575,-12 15-3874,-56 71 1986,74-82-1674,1 1 0,-15 27 1,13-22 468,10-16-1144,-4 6 1184,7-10-1563,1-1 1,-1 1-1,0-1 0,0 1 1,0-1-1,1 1 0,-1-1 1,0 0-1,1 1 0,-1-1 0,0 0 1,1 1-1,-1-1 0,0 0 1,1 1-1,-1-1 0,1 0 1,-1 0-1,0 1 0,1-1 0,-1 0 1,1 0-1,-1 0 0,1 0 1,-1 0-1,1 0 0,-1 0 1,1 0-1,-1 0 0,1 0 0,-1 0 1,1 0-1,26 2-29,-1-2 0,1-1 0,48-9 0,-47 6 0,91-13 0,-34 3 0,133-5 0,-211 19 78,0 1 0,0 0 0,0 0 0,1 0 0,-1 1 1,0 0-1,-1 0 0,1 0 0,0 1 0,6 4 0,-6-2-1045,1-1 0,-1 2-1,0-1 1,7 8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0:07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105 554 4120,'0'0'10189,"-8"13"-9890,-59 87 575,62-92-756,1-1 0,1 1 0,-1 0 1,1 0-1,1 0 0,-1 1 0,2-1 0,-1 0 0,1 1 0,0 0 0,1-1 0,0 1 0,1 12 0,0-19-86,-1 0-1,1 0 0,-1-1 1,1 1-1,-1 0 0,1 0 0,0-1 1,0 1-1,0-1 0,0 1 0,0-1 1,0 1-1,1-1 0,-1 0 0,0 1 1,1-1-1,-1 0 0,1 0 0,-1 0 1,3 1-1,0 0 28,0 0 0,0 0 1,0-1-1,0 1 0,0-1 1,0 0-1,7 0 0,-4-1-2,-1 0 1,1 0-1,0-1 1,-1 0-1,1 0 0,-1-1 1,1 0-1,-1 0 0,11-6 1,-1 0 104,0-1 0,20-15 0,-25 15-42,0-1 0,17-20 0,-3 3 48,-18 20-106,-1 0 1,1-1-1,-1 1 1,-1-2-1,1 1 0,-1-1 1,-1 1-1,0-1 1,4-11-1,-7 10 192,-4 13-112,-4 16-50,4-6-56,1 0 0,0 0 0,1 0 0,0 17 1,1-24-20,1 1 0,0-1 0,1 1 0,0-1 0,-1 0 1,2 1-1,-1-1 0,1 0 0,0 0 0,6 8 0,-5-8 10,0 0-1,1 0 0,0 0 0,0-1 0,1 1 0,8 6 0,-12-11-12,1 1 0,-1 0 0,1-1-1,0 0 1,0 1 0,-1-1-1,1-1 1,0 1 0,0 0 0,0 0-1,0-1 1,0 0 0,0 0-1,0 0 1,0 0 0,0 0 0,0 0-1,0-1 1,3 0 0,7-3 28,-1-1 0,0 0 1,-1 0-1,1-2 1,-1 1-1,0-1 0,14-13 1,2-5 116,31-35 0,-25 24-27,-21 24-69,-9 9-42,1 0 0,-1 0 1,0-1-1,-1 1 0,1-1 1,0 1-1,-1-1 0,3-6 1,-5 10-19,0-1 1,0 1-1,0-1 0,0 1 1,1 0-1,-1-1 1,0 1-1,0-1 1,0 1-1,0 0 0,1-1 1,-1 1-1,0 0 1,0-1-1,1 1 1,-1 0-1,0-1 1,0 1-1,1 0 0,-1-1 1,0 1-1,1 0 1,-1 0-1,0 0 1,1-1-1,-1 1 1,1 0-1,-1 0 0,1 0 1,5 9 21,0 19-24,-6 0 2,-3 34 0,-1 8 0,3-70-2,1 0 0,0 1 0,0-1 0,0 1 0,0-1 0,0 0 0,0 1 0,0-1 0,0 1 0,0-1 0,0 0 0,0 1 0,1-1 0,-1 0 0,0 1 0,0-1 0,0 0 0,0 1 0,1-1 0,-1 0 0,0 1 0,0-1 0,0 0 0,1 0 0,-1 1 0,0-1 0,1 0 0,-1 0 0,0 1 0,1-1 0,-1 0 0,0 0 0,1 0 0,-1 0 0,0 1 0,1-1 0,-1 0 0,0 0 0,1 0 0,-1 0 0,0 0 0,1 0 0,-1 0 0,1 0 0,-1 0 0,0 0 0,1 0 0,-1 0 0,0 0 0,1-1 0,-1 1 0,1 0 0,-1 0 0,0 0 0,1 0 0,-1-1 0,1 1 0,15-12 80,7-9-3,1-2 64,47-35-1,-68 56-122,1 0-1,0-1 1,-1 1-1,1 1 1,0-1-1,0 1 1,0-1-1,0 1 1,8-1-1,-11 2-16,0 0 0,0 0 1,1 0-1,-1 0 0,0 1 0,1-1 0,-1 0 0,0 1 0,0-1 0,1 1 1,-1-1-1,0 1 0,0-1 0,0 1 0,0 0 0,0 0 0,0 0 0,0-1 1,0 1-1,0 0 0,0 0 0,-1 0 0,1 0 0,0 1 0,0-1 1,-1 0-1,1 0 0,-1 0 0,1 1 0,-1-1 0,0 0 0,1 0 0,-1 2 1,6 49-15,-6-45 11,0 0-1,0 0 0,1 1 1,0-1-1,0 0 1,1 0-1,0 0 0,0-1 1,1 1-1,6 11 0,-9-17 3,1 0-1,0-1 1,0 1 0,-1 0-1,1-1 1,0 1-1,0-1 1,0 1-1,0-1 1,0 0 0,0 1-1,0-1 1,-1 0-1,1 0 1,0 0 0,0 1-1,0-1 1,0 0-1,0 0 1,0 0-1,0-1 1,0 1 0,0 0-1,2-1 1,24-9 26,-23 8-23,23-11 19,0-2 0,-1-1 1,0-1-1,-2-1 1,0-1-1,-1-1 0,-1-1 1,29-35-1,-28 26 14,-1-1 1,-1-1-1,-2-1 0,-1-1 0,-1 0 0,15-51 0,-31 84-35,20-62 90,21-101 1,-42 163-93,0 0 0,1 1 1,-1-1-1,0 0 0,0 1 0,0-1 1,1 0-1,-1 1 0,0-1 0,0 0 1,0 0-1,0 1 0,0-1 0,-1 0 1,1 0-1,0 1 0,0-1 0,0 0 1,-1 1-1,1-1 0,0 0 0,-1 1 1,1-1-1,0 1 0,-1-1 0,1 0 1,-1 1-1,1-1 0,-1 1 0,1-1 1,-1 0-1,0 2 0,0-1 0,0 0 0,0 0 0,0 1 0,0-1 0,0 0 0,0 1 0,0-1 1,0 1-1,0-1 0,0 1 0,0 0 0,1-1 0,-1 1 0,0 0 0,1-1 0,-1 1 0,0 0 0,1 0 0,-1 0 0,0 1 0,-11 17-4,0 1 0,2 1 0,0-1 0,2 2 1,-11 37-1,-14 116-99,30-154 87,-8 81-99,10-91 99,1-1 0,1 0 1,0 1-1,0-1 0,1 0 0,0 0 0,6 16 0,-7-24 15,0 0-1,0 1 0,0-1 1,0 0-1,1 1 0,-1-1 1,1 0-1,-1 0 1,1 0-1,0-1 0,0 1 1,0 0-1,0-1 0,0 1 1,0-1-1,0 1 1,1-1-1,-1 0 0,5 1 1,-3-1 4,0 0 1,0-1-1,0 0 1,0 1-1,0-2 1,0 1-1,0 0 1,0-1 0,0 0-1,0 0 1,5-2-1,6-3 31,-2-1 0,1 0-1,-1-1 1,0 0 0,18-16-1,-4-1 34,-19 17-23,0 1-1,0 0 1,13-8 0,-21 15-42,0 0-1,0 0 1,0 0 0,0 0 0,0 1 0,0-1 0,0 0 0,0 0 0,0 0 0,0 1 0,0-1 0,0 0 0,0 0 0,0 0-1,0 1 1,0-1 0,0 0 0,0 0 0,0 0 0,0 0 0,1 1 0,-1-1 0,0 0 0,0 0 0,0 0 0,0 0-1,0 1 1,0-1 0,1 0 0,-1 0 0,0 0 0,0 0 0,0 0 0,0 0 0,1 0 0,-1 0 0,0 0 0,0 0 0,0 1-1,1-1 1,-1 0 0,0 0 0,0 0 0,0 0 0,1 0 0,-1 0 0,0 0 0,0 0 0,0-1 0,1 1 0,-1 0 0,0 0-1,0 0 1,0 0 0,0 0 0,1 0 0,-1 0 0,0 0 0,-1 9 15,-1 37 20,0-38-35,1 0 0,0 1-1,1-1 1,0 0 0,0 0 0,1 1 0,0-1-1,1 0 1,-1 0 0,2 0 0,-1 0-1,7 14 1,-9-21 1,1-1 1,-1 1-1,0-1 0,1 1 0,-1-1 0,0 1 0,1-1 1,-1 1-1,1-1 0,-1 0 0,1 1 0,-1-1 0,1 0 1,0 1-1,-1-1 0,1 0 0,-1 0 0,1 0 0,0 1 1,-1-1-1,1 0 0,-1 0 0,1 0 0,0 0 0,-1 0 1,1 0-1,0 0 0,19-10 41,11-20 25,-19 16-49,0 2 11,-1-2 0,-1 1 0,14-24 0,19-35 46,-27 47-27,0-2 0,18-44-1,-23 36-19,-1 0 0,-1-1-1,6-67 1,-15 103-30,19-251 57,-31 283-57,-61 303-181,43-185 69,24-122 101,0 3 13,-1 1 0,-16 42 0,19-66-2,1-2 16,1 0 0,0-1 1,0 1-1,-2 10 0,0-5 152,4-12-160,1-1 0,-1 1 1,1 0-1,-1-1 1,1 1-1,0 0 1,0-1-1,0 1 0,0 0 1,0 0-1,0 0 1,1-1-1,10-12 38,-1 0 0,15-23 1,13-17 46,-29 43-74,4-6 14,30-28-1,-40 42-25,0 0-1,0 0 1,0 0-1,0 0 0,1 0 1,-1 1-1,1 0 0,0 0 1,-1 0-1,1 1 0,0-1 1,0 1-1,10-1 1,-8 2-4,24 3 41,-30-2-43,1-1 1,-1 1-1,0-1 1,0 1-1,1 0 1,-1-1-1,0 1 1,0 0-1,0 0 1,0 0-1,0 0 1,0 0-1,0 0 1,0 0-1,0 1 1,0-1-1,0 0 1,-1 0-1,1 1 1,0 1-1,0-1 0,0 0-1,-1 0 0,0 1 1,1-1-1,-1 0 0,0 0 1,0 1-1,0-1 0,0 0 1,0 0-1,-1 0 0,1 1 1,-1-1-1,1 0 1,-1 0-1,-2 4 0,1-2 1,0 0 0,-1 0 0,1-1 0,-1 1 0,0-1 0,0 1-1,-1-1 1,-3 3 0,1-2 0,0 1 0,-1-1 0,1 0 0,-1-1 0,0 0 0,0 0 0,0 0 0,0-1 0,-14 3 0,-30-4 73,51-1-29,0 1-44,1 0 1,0 1-1,0-1 0,0 1 1,0-1-1,1 0 0,-1 0 1,0 0-1,0 0 1,1 0-1,-1 0 0,1 0 1,-1 0-1,1 0 0,-1-1 1,4 2-1,1 1 1,-2 0-2,30 17-9,64 27 0,-87-43 7,1 0 1,-1 0 0,1-1 0,0-1 0,0 0-1,0-1 1,0 0 0,1-1 0,-1 0-1,13-2 1,-8-1 13,-1 0 1,1-1-1,-1-1 0,-1 0 0,1-1 1,21-12-1,-31 15-1,0-1-1,0 0 1,-1 0-1,1-1 1,-1 0-1,0 0 1,0 0 0,0 0-1,-1-1 1,0 0-1,0 0 1,0 0-1,-1 0 1,0 0-1,0-1 1,-1 0 0,3-10-1,-3 10 0,0 0 1,-1 0-1,0 0 0,-1 0 0,0 0 1,0 0-1,0 0 0,-1 0 0,0 0 0,0 0 1,-4-11-1,5 18-9,0-1 0,0 1 1,-1-1-1,1 1 0,0-1 1,-1 1-1,1-1 0,0 1 1,-1-1-1,1 1 0,-1-1 1,1 1-1,-1 0 0,1-1 1,-1 1-1,1 0 0,-1-1 1,1 1-1,-1 0 0,1 0 0,-1 0 1,1-1-1,-1 1 0,0 0 1,1 0-1,-1 0 0,0 0 1,-20 5 10,14-2-11,1 1 1,0-1-1,0 1 0,-5 5 1,4-3-7,0 1-1,1 0 1,0 0 0,0 1 0,0 0 0,1 0-1,-6 13 1,9-17 1,0 1-1,0 0 1,1 0-1,-1 0 0,1 0 1,0 0-1,1 0 1,-1 0-1,1 1 1,0-1-1,0 0 0,1 0 1,-1 0-1,1 0 1,3 10-1,-2-12 9,0 0 0,-1 1 0,1-1 0,1 0 0,-1 0 0,0 0 0,1-1 0,-1 1 0,1 0 0,0-1 0,0 0 0,0 1 0,0-1 0,0 0 0,1-1 0,-1 1 0,1-1 1,-1 1-1,1-1 0,-1 0 0,1 0 0,0-1 0,-1 1 0,1-1 0,0 0 0,3 0 0,12 0 22,-1-1 1,0 0-1,34-8 1,-41 6-39,0-1-1,-1 0 1,0 0 0,0-1 0,16-9 0,-16 1-370,-8 9-2928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25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96 8432,'0'0'10658,"-5"-11"-10329,-16-36-13,12 16 443,8 25 538,1 7-1074,0 2 213,2 28-25,6 36 1,1 2-116,-3 131 616,-5-169-598,-2 0 0,-5 37 0,4-39 12,1-27-286,1-1 1,0 1 0,0-1 0,0 1 0,0-1 0,0 1-1,0-1 1,1 1 0,-1-1 0,0 0 0,1 1 0,-1-1 0,1 1-1,0-1 1,-1 0 0,1 1 0,0-1 0,0 0 0,0 0-1,0 0 1,0 0 0,1 2 0,-1-3-31,0 0 0,0 1 0,1-1 0,-1 0 0,0 0 0,0 0 0,0 0 0,0 0 0,1 0 0,-1 0-1,0 0 1,0 0 0,0-1 0,0 1 0,0 0 0,0-1 0,0 1 0,0-1 0,0 1 0,0-1 0,0 1 0,0-1 0,0 0 0,0 0 0,0 1 0,0-1 0,-1 0 0,1 0 0,0 0 0,-1 0 0,1 0 0,0-1 0,14-21-3372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25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13464,'0'0'4337,"3"11"-3691,3 19-35,-2 2 0,1 41-1,-5-27 35,-2 73 1388,-2-78 505,20-60-2296,-11-1-3574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25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14672,'0'0'2445,"0"13"-1723,-1 13-396,4 120 1847,-3 1 335,-2-61 799,7-96-3084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25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0 242 13968,'0'0'3141,"15"-14"-2745,-2 3-307,96-80 598,-65 58 373,69-40 0,-107 70-916,-1 0 0,1 1 0,0-1 0,0 1 0,0 0 0,1 1 0,-1 0 0,0 0 0,1 0 0,-1 1 0,0-1 0,1 2 0,-1-1 0,1 1 0,-1 0 0,0 0 0,0 0 0,1 1 0,-1 0 0,0 1 0,0-1 0,-1 1 0,1 0 0,6 5 0,73 44 2334,-81-49-2351,-1 0 0,1-1 0,-1 0-1,1 0 1,0 0 0,0 0 0,0-1 0,0 1-1,1-1 1,-1 0 0,0 0 0,0 0 0,1-1-1,-1 0 1,0 0 0,1 0 0,-1 0 0,6-2-1,12-2 200,-1-1 0,0-1-1,0-1 1,0 0-1,25-15 1,-19 10-41,-16 9-4488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25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60 11352,'0'0'9713,"-13"-10"-9219,-42-29-2,53 38-443,0 0 1,0-1-1,-1 1 0,1 0 0,-1 0 0,1 1 0,-1-1 0,1 0 1,-1 1-1,1-1 0,-1 1 0,1 0 0,-1 0 0,0 0 1,1 0-1,-1 1 0,1-1 0,-1 0 0,0 1 0,1 0 0,-1 0 1,1 0-1,0 0 0,-5 2 0,-1 1 160,-5 2 44,0 0 0,0 1 0,0 1-1,1 0 1,0 0 0,1 1 0,-1 1 0,2 0 0,0 0 0,-14 18 0,16-18-107,1-1 0,-1 1 0,1 0 0,1 1 0,0 0 0,0 0 0,1 0 0,1 1 0,0-1 0,-3 18-1,5-23-51,2 0 0,-1 0 0,1-1 0,0 1 0,0 0 0,0 0-1,1 0 1,0 0 0,1 6 0,0-9-22,0 0-1,-1 1 1,1-1-1,0 0 1,0 0 0,1 0-1,-1 0 1,1 0-1,-1 0 1,1-1-1,0 1 1,0-1 0,0 0-1,0 0 1,5 2-1,0 0 38,1 0-1,-1-1 0,1 0 0,0-1 0,0 0 0,0 0 0,0-1 0,17 0 0,75-6 522,-77 3-463,95-16 770,-84 18-863,-29 1-72,-1-1 0,0 0 0,0 0 0,1-1 0,-1 1 0,0-1 0,0 0 0,8-3 0,-12 4 10,0 0 0,0-1-1,-1 1 1,1 0 0,0 0 0,0 0 0,0 0 0,-1 0-1,1 0 1,0 0 0,0 0 0,-1 1 0,1-1-1,0 0 1,0 0 0,0 1 0,-1-1 0,1 0 0,0 1-1,-1-1 1,2 1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25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13464,'0'0'3090,"15"-5"-2851,-9 3-208,103-28 458,-68 23 236,72-2 1,-61 6 60,-7-3 100,-38 3-694,1 2 0,0-1 0,0 1 0,1 0 0,-1 1 0,0 0 0,0 0-1,0 1 1,0 0 0,10 2 0,-2 1-215,-8-2-2786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25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15 13464,'0'0'2040,"-10"9"-1507,-35 30-73,42-36-361,0-1 0,0 1 0,1 0 0,-1 0-1,1 0 1,0 0 0,0 0 0,0 1 0,0-1 0,1 1 0,-1-1 0,1 1 0,-2 7 0,3-9-15,0 0 0,0 1 1,0-1-1,0 0 0,1 0 1,-1 1-1,0-1 0,1 0 1,0 0-1,-1 0 0,1 0 1,0 0-1,0 0 0,0 0 0,1 0 1,-1 0-1,3 3 0,-1-2 26,1 0-1,0 0 1,0 0-1,0 0 0,0 0 1,0-1-1,1 1 1,-1-1-1,1-1 0,-1 1 1,1 0-1,0-1 1,0 0-1,0 0 0,0-1 1,0 1-1,7-1 1,-3-1 45,0-1 0,0 1 0,1-1 0,-2-1 0,1 0 0,0 0 0,0-1 0,-1 0 0,0 0 0,11-8 0,-14 8-22,0 1 0,-1-1-1,1 0 1,-1 0 0,0-1 0,0 1-1,0-1 1,0 0 0,-1 0-1,0 0 1,0-1 0,0 1-1,-1-1 1,0 1 0,0-1-1,2-11 1,-4 15-74,1 0 0,-1 0 0,0 0 0,-1 0-1,1 0 1,0 0 0,0 0 0,-1 0 0,1 0 0,-1 0 0,0 1 0,0-1 0,1 0 0,-1 0 0,0 0 0,0 1-1,-1-1 1,1 0 0,0 1 0,-1-1 0,1 1 0,-1 0 0,1-1 0,-1 1 0,1 0 0,-1 0 0,0 0 0,0 0-1,1 0 1,-1 0 0,0 1 0,0-1 0,-3 0 0,-2 0 22,1-1-1,-1 1 1,1 0-1,-1 1 1,1 0-1,-1 0 1,1 0-1,-13 3 1,4 0-16,0 2 0,0 0-1,1 0 1,0 1 0,0 1 0,0 0 0,1 1 0,0 1-1,0 0 1,-21 20 0,32-23-2917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25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8136,'0'0'11383,"3"-9"-11095,8-31 4,-7 17 2329,-3 38-1896,5 12-491,-2 0 0,-1 0 1,0 31-1,3 31 238,3 24 180,-7-70-29,13 75 1,-10-100-262,1 4 195,-5-5-3370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25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 9744,'0'0'10785,"-10"8"-10321,-7 7-270,-32 29 485,44-38-495,1 0 1,-1 1-1,1 0 1,1 0-1,-1 1 0,1-1 1,-4 14-1,-1 1 177,-28 78 943,32-85-1059,0 0 0,1 0 0,1 0 0,0 0 0,0 16 1,4-16 28,0-1 0,1 1-1,8 23 1,-2-7 194,-7-23-318,1-1 0,0 0 0,0 0 0,0 0-1,1 0 1,0 0 0,1-1 0,0 1-1,-1-1 1,2-1 0,6 7 0,-10-11-115,-1 0 0,1 0 0,0 0 0,0-1 0,0 1 0,0-1 0,0 0 0,-1 1 0,1-1 0,0 0 0,0 0 0,0 0 0,0 0 1,0 0-1,0-1 0,0 1 0,0-1 0,0 1 0,-1-1 0,1 1 0,0-1 0,0 0 0,-1 0 0,3-1 0,2-2 55,1 1 1,-1-1-1,-1-1 1,1 1-1,7-8 0,-11 10-59,0 0 0,0 0 0,-1-1 0,1 1-1,-1-1 1,0 0 0,1 1 0,-1-1-1,0 0 1,0 0 0,-1 0 0,1 0 0,-1 1-1,1-1 1,-1 0 0,0 0 0,0 0-1,0 0 1,-1 0 0,1 0 0,-1 0 0,1 0-1,-1 0 1,0 0 0,-1-2 0,0 1 6,0 1 0,0-1 0,0 1 0,0-1 0,0 1-1,-1 0 1,0 0 0,1 0 0,-1 0 0,0 1 0,0-1 0,-1 1 0,1 0 0,-1 0 0,1 0 0,-1 0 0,1 0 0,-6-1 0,2 1-37,-1 1 0,0-1 0,0 2 0,0-1 0,0 1 0,0 0 0,-12 1 0,17 0 0,0-1 0,0 1 0,0-1 0,0 1 0,1 0 0,-1 0 0,0 0 0,1 1 0,-1-1 0,0 0 0,1 1 0,0 0 0,-1 0 0,1-1 0,0 1 0,0 1 0,0-1 0,0 0 0,0 0 0,1 1 0,-1-1 0,-2 6 0,3-6 0,1-1 0,-1 1 0,0-1 0,1 1 0,-1 0 0,1-1 0,-1 1 0,1 0 0,0-1 0,-1 1 0,1 0 0,0-1 0,0 1 0,1 0 0,-1 0 0,0-1 0,0 1 0,1 0 0,-1-1 0,1 1 0,0 0 0,-1-1 0,1 1 0,0-1 0,0 1 0,0-1 0,0 1 0,0-1 0,0 0 0,0 0 0,1 1 0,-1-1 0,0 0 0,1 0 0,1 1 0,4 3 84,0-1 0,0 0 1,1 0-1,0 0 0,0-1 0,15 4 1,20 4-3382,-33-9 1192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25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33 152 9144,'0'0'12175,"3"-11"-11689,10-33-13,-12 41-383,0 0 1,0 0-1,0 0 0,1 1 1,-1-1-1,1 1 0,0-1 1,0 1-1,0 0 0,0-1 1,0 1-1,0 0 0,0 0 1,1 1-1,-1-1 0,5-2 1,2-2 113,3-3 288,0 1 0,1 0 1,0 1-1,16-7 0,-27 14-394,0-1 0,0 1 0,0-1 0,0 1 0,1 0-1,-1 0 1,0 0 0,0 0 0,0 0 0,0 0 0,0 1 0,0-1 0,0 1-1,0-1 1,0 1 0,0 0 0,0-1 0,0 1 0,0 0 0,0 1 0,0-1-1,-1 0 1,1 0 0,-1 1 0,1-1 0,-1 1 0,1-1 0,1 4 0,-1-2 16,0 1 0,0-1 0,0 1 0,0-1 1,-1 1-1,1 0 0,-1-1 0,0 1 1,-1 0-1,1 0 0,0 0 0,-1 0 1,0 0-1,-1 6 0,-1-1-20,0 0 1,0-1-1,-1 1 0,-1-1 1,0 0-1,0 0 1,0 0-1,-1 0 0,0-1 1,-9 11-1,-9 7 168,-35 31 1,49-48-217,-20 19 20,11-9-40,-41 30 1,59-48-27,0 0 0,0 0 0,0 0 0,0 0 0,1 0 0,-1 0 0,0 0 0,0 0 0,0 0 0,0 0 0,0 0 0,0 0 0,0 0 0,0 0 0,0 0 0,0 0 0,0 0 0,0 0 0,0 0 0,0 0 0,0 0 0,0 0 0,0 0 0,0 1 0,0-1 0,0 0 0,0 0 0,0 0 0,0 0 0,0 0 0,0 0 0,0 0 0,0 0 0,0 0 0,0 0 0,0 0 0,0 0 0,0 0 0,0 0 0,0 0 0,0 0 0,0 1 0,12-4 0,20-6 0,48-16 0,159-26 0,-236 51 62,0-1-1,0 1 1,0 0-1,0 1 1,1-1 0,-1 0-1,0 1 1,0 0 0,0 0-1,0 0 1,-1 0-1,1 0 1,0 0 0,0 1-1,4 3 1,0 0-1294,0 1-1,0 0 1,10 13-1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0:08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1 120 6224,'0'0'12409,"1"-12"-12112,7-38-20,-7 47-280,0-1 0,1 1 0,0 0 0,-1 0 0,1 0 0,0 0 0,0 0 0,1 0 0,-1 0 0,1 1 0,-1-1 0,1 1 0,0-1 0,0 1 0,0 0 0,0 1-1,0-1 1,1 0 0,3-1 0,3-2-1797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44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1 120 8136,'0'0'16591,"-1"11"-16244,2 28 190,2 0 1,14 74-1,-8-71-113,17 93 1168,-23-118-602,1-16-111,0-9-503,22-80 356,-9 28-403,-6 23-253,32-95 342,-34 111-367,0 1 1,1 0-1,1 0 1,16-20-1,-22 33-51,1 0 0,1 1 0,-1 0 0,1 0 0,14-9 0,-16 12 0,0 0 0,0 0 0,0 1 0,0-1 0,1 1 0,-1 1 0,1-1 0,-1 1 0,1-1 0,6 1 0,-8 1 0,-1 1 0,1-1 0,-1 1 0,0 0 0,1 0 0,-1 0 0,0 1 0,0-1 0,0 1 0,0 0 0,0-1 0,0 1 0,-1 1 0,1-1 0,0 0 0,-1 1 0,4 4 0,-1-1 0,0 1 0,0 0 0,-1 0 0,0 1 0,0-1 0,2 9 0,29 115 0,-24-85 0,17 50 0,-19-67 0,-7-23 0,-1 0 0,1 1 0,0-1 0,0 0 0,1 0 0,-1-1 0,1 1 0,1-1 0,-1 1 0,9 8 0,-12-13 0,1-1 0,-1 0 0,1 1 0,-1-1 0,1 0 0,0 0 0,-1 1 0,1-1 0,-1 0 0,1 0 0,0 0 0,-1 0 0,1 0 0,0 0 0,-1 0 0,1 0 0,-1 0 0,1 0 0,0 0 0,-1 0 0,1-1 0,0 1 0,-1 0 0,1 0 0,-1-1 0,1 1 0,-1 0 0,1-1 0,-1 1 0,1 0 0,-1-1 0,1 1 0,-1-1 0,1 1 0,-1-1 0,15-20 0,-13 18 0,11-20-3935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46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1 174 8640,'0'0'14173,"10"-6"-13881,1-1-173,0 1 0,1 1 0,-1 0-1,1 1 1,0 0 0,0 0 0,0 1 0,26-2 0,-28 5 67,0 0 0,0 1 0,0 0 0,13 4 0,-21-5-130,0 1-1,1 0 1,-1 0 0,0 0-1,1 0 1,-1 0 0,0 0-1,0 0 1,0 1 0,0-1-1,0 1 1,0-1 0,-1 1-1,1 0 1,0 0-1,-1 0 1,1 0 0,-1 0-1,0 0 1,0 0 0,0 1-1,0-1 1,1 3 0,1 8 152,-1 0 0,-1 1-1,0 0 1,0-1 0,-3 23 0,-16 65 500,5-48-145,7-31-188,0 0 0,-3 37 0,8-52-289,1-5-50,-1 0 0,1 0 0,0 0 0,0 0-1,-1 0 1,1 0 0,0 0 0,1 0 0,-1 0 0,0-1-1,0 1 1,1 0 0,0 0 0,-1 0 0,1 0 0,0 0 0,0-1-1,0 1 1,0 0 0,0-1 0,0 1 0,0-1 0,0 1-1,1-1 1,-1 1 0,1-1 0,-1 0 0,3 2 0,0-1 28,0 0 0,0-1 0,0 1 1,0-1-1,1 0 0,-1 0 0,0 0 1,1-1-1,-1 0 0,8 0 0,47-6 353,-28 1-163,-15 3-239,-1 0 0,0-1 0,0-1 0,0 0 0,0-1 0,-1-1 0,1 0 0,17-11 0,-24 12-13,0-1 1,0 0-1,0 0 1,-1-1-1,0 0 1,0 0-1,-1-1 1,0 0-1,0 0 1,-1 0-1,0 0 1,-1-1-1,1 0 1,3-14-1,4-14-2,-2 0 0,-2 0 0,-1-1 0,-3 0 0,0 0 0,-3 0 0,-4-55 0,3 90 0,-1 0 0,1 1 0,0-1 0,0 0 0,0 0 0,0 0 0,0 1 0,1-1 0,-1 0 0,1 0 0,0 1 0,0-1 0,0 1 0,0-1 0,3-4 0,-3 6 0,1-1 0,-1 1 0,1 0 0,0 0 0,0 0 0,-1 0 0,1 0 0,0 0 0,0 1 0,0-1 0,0 1 0,0-1 0,0 1 0,0 0 0,0 0 0,0-1 0,0 1 0,0 1 0,0-1 0,0 0 0,0 0 0,3 2 0,73 16 430,-49-10-305,0-1 0,48 4 0,-69-11-463,1 1-1,-1-2 0,1 1 1,-1-1-1,0 0 1,1-1-1,-1 0 1,0 0-1,0-1 1,0 0-1,0 0 1,-1-1-1,12-7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51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9040,'0'0'17447,"14"-2"-17316,17-3-76,190-19 382,-161 23-324,-33 0-1,-1 0 1,0 2-1,1 1 0,44 9 0,62 19 1758,-133-30-1731,6 6 101,-6-6-220,0-1-1,0 1 1,0 0-1,0 0 1,0 0 0,0 0-1,0 0 1,0 0-1,0 0 1,0 0-1,0 0 1,0 0-1,0-1 1,0 1-1,0 0 1,0 0-1,0 0 1,0 0-1,0 0 1,0 0 0,0 0-1,0 0 1,0 0-1,0-1 1,0 1-1,0 0 1,0 0-1,0 0 1,0 0-1,0 0 1,0 0-1,0 0 1,0 0-1,0 0 1,0 0-1,0 0 1,1-1 0,-1 1-1,0 0 1,0 0-1,0 0 1,0 0-1,0 0 1,0 0-1,0 0 1,0 0-1,0 0 1,1 0-1,-1 0 1,0 0-1,0 0 1,0 0-1,0 0 1,0 0 0,0 0-1,0 0-27,0 0-1,0-1 1,0 1 0,-1 0 0,1 0-1,0 0 1,0-1 0,-1 1-1,1 0 1,0 0 0,0 0 0,-1 0-1,1-1 1,0 1 0,-1 0-1,1 0 1,0 0 0,0 0-1,-1 0 1,1 0 0,0 0 0,-1 0-1,1 0 1,0 0 0,-1 0-1,1 0 1,0 0 0,-1 0-1,1 0 1,0 0 0,0 1 0,-1-1-1,1 0 1,0 0 0,0 0-1,-1 0 1,1 0 0,0 1 0,-1-1-1,-13 10-492,12-8 447,-15 9-4033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51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 13464,'0'0'8666,"10"-8"-8266,-5 3-346,4-2 86,0-1-1,1 1 1,0 1-1,0 0 1,0 0 0,0 1-1,17-5 1,43-4 935,105-9 0,-57 11-56,-89 8-614,0 1 0,0 1 0,1 2 0,-1 1 0,1 1-1,36 8 1,-58-8-303,-1 1-1,1 0 1,-1 0-1,0 0 1,10 6-1,3 5-3953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54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9944,'0'0'8575,"8"13"-8276,-3-3-231,1 0 1,-1 0 0,0 0 0,0 1 0,-1 0 0,-1-1 0,0 1 0,2 12 0,19 219 1448,-22-197-984,-3 0-1,-2 0 1,-11 61 0,8-87 66,0 7-2423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55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11048,'0'0'10657,"13"3"-10363,217 26 748,201-9 94,-29-8-254,-20-1 276,-286-8-756,111 9 811,-148-11 21,-59-1-1093,-3 3 28,-1 4-3814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56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8336,'0'0'9722,"2"14"-9317,3 50 228,-2 71-1,-12 80 634,0 35 1429,9-231-1393,0-19-1012,0-11 654,0-2-1000,1 1 1,1-1 0,4-18 0,2 4-3667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56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1 11256,'0'0'8402,"-14"8"-7854,4-3-435,0 0-15,0 1 1,1 0-1,0 0 0,0 0 0,0 1 1,1 1-1,0 0 0,-10 12 0,4 0 115,1 0 0,1 0 0,1 2 0,1-1 0,1 2 0,0-1 0,2 1 0,1 0 0,-6 38 0,11-48-110,0 0 0,1 1 0,0-1 0,1 0 0,1 0 0,0 0 0,0 0 0,6 15 0,-4-18-27,0-1 0,0 0 0,1 0 0,0-1 0,0 1-1,1-1 1,0 0 0,1-1 0,0 1 0,0-1 0,15 11 0,-18-15-23,0 0 0,0 0 0,1 0-1,-1 0 1,1-1 0,-1 0 0,1 0-1,0 0 1,0 0 0,0-1 0,0 0-1,0 0 1,0-1 0,1 1 0,-1-1-1,0 0 1,0 0 0,0-1 0,0 1-1,1-1 1,-1 0 0,0-1 0,0 1-1,-1-1 1,1 0 0,0 0 0,0-1 0,-1 0-1,0 1 1,1-1 0,-1-1 0,0 1-1,0 0 1,-1-1 0,1 0 0,-1 0-1,0 0 1,0 0 0,0-1 0,-1 1-1,4-8 1,-3 6 15,-1-1 0,0 1-1,0-1 1,-1 0 0,1 0 0,-1 0-1,-1 0 1,1 0 0,-1 0-1,-1 0 1,1 0 0,-1 0 0,-3-11-1,3 14-28,0 0-1,0 0 0,0 1 1,-1-1-1,1 1 0,-1-1 1,0 1-1,0 0 0,0-1 0,0 1 1,-1 0-1,1 0 0,-1 1 1,0-1-1,0 1 0,0-1 1,0 1-1,0 0 0,-1 0 1,1 0-1,0 0 0,-1 1 1,0-1-1,1 1 0,-1 0 0,-6-1 1,1 2 21,-1 0 0,1 0 0,-1 1 0,1 1 0,-1-1 1,1 1-1,0 1 0,-17 7 0,12-5-9,1 2 0,0-1 0,1 2 0,-1 0 1,-12 11-1,21-15-39,-1 0 0,1 0-1,1 0 1,-1 0 0,1 1 0,-1 0 0,-3 9 0,6-13-23,0 0 1,1 0-1,-1 1 1,1-1 0,-1 0-1,1 1 1,0-1-1,0 0 1,-1 1-1,1-1 1,0 1-1,0-1 1,0 1-1,1-1 1,-1 0 0,0 1-1,0-1 1,1 0-1,-1 1 1,1-1-1,-1 0 1,1 1-1,0-1 1,-1 0-1,1 0 1,0 0 0,0 0-1,0 1 1,0-1-1,0 0 1,0-1-1,0 1 1,0 0-1,0 0 1,3 1-1,2 1-94,0-1-1,0 0 1,1 0 0,-1 0-1,1-1 1,-1 1-1,1-2 1,7 1-1,8 0-3268,-21-1 3070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57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11448,'0'0'7670,"5"17"-7179,0 0-346,-1-3-3,0 0-1,-1 0 1,0 1-1,-1-1 1,0 26-1,-4 31 688,1-26 529,4 59-1,3-79 21,-6-24-1078,19-25-52,-10 7-3675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57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14368,'0'0'3943,"7"15"-3324,-1-2-467,0-1-1,-1 0 0,0 0-1,-1 1 1,0-1-1,-1 1 1,3 20 0,-3 228 3476,-6-133-38,2-127-3153,-2-6-316,-2-9-203,3-4-3472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0:09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423 70 4120,'0'0'7984,"-11"7"-7610,-35 21-2,45-27-319,-1 0 0,1 0 1,-1-1-1,1 1 0,-1-1 0,1 1 0,-1-1 0,1 0 0,-1 1 0,1-1 0,-1 0 1,0 0-1,1 0 0,-1 0 0,1 0 0,-1-1 0,0 1 0,1 0 0,-1-1 0,1 1 0,-1-1 1,1 1-1,0-1 0,-1 0 0,1 0 0,-1 0 0,1 0 0,0 0 0,0 0 0,0 0 1,0 0-1,-1 0 0,1 0 0,1-1 0,-1 1 0,0 0 0,0-1 0,0 1 0,1-1 0,-1 1 1,1-1-1,-1 1 0,1-1 0,0 1 0,-1-1 0,1 1 0,0-1 0,0 1 0,0-1 1,0 0-1,0 1 0,1-4 0,1 0 34,0 1 0,1-1 0,-1 1 0,1-1-1,0 1 1,1 0 0,-1 0 0,0 0 0,1 1 0,5-5 0,-8 7-46,1-1 0,0 1 1,0-1-1,-1 1 0,1 0 1,0 0-1,0 0 0,0 0 0,0 0 1,0 1-1,1-1 0,-1 0 1,0 1-1,0 0 0,0-1 0,0 1 1,1 0-1,-1 0 0,0 0 0,0 1 1,1-1-1,-1 0 0,0 1 1,0-1-1,0 1 0,3 1 0,-5-2-28,1 0 0,-1 0 0,0 1 0,1-1 0,-1 0 0,0 0 0,1 0 0,-1 1 0,0-1 0,0 0 0,1 0-1,-1 1 1,0-1 0,0 0 0,1 0 0,-1 1 0,0-1 0,0 0 0,0 1 0,1-1 0,-1 0 0,0 1 0,0-1-1,0 1 1,0-1 0,0 0 0,0 1 0,0-1 0,0 0 0,0 1 0,0-1 0,0 1 0,-10 7 231,-18-1 101,-5-14 132,20 3-222,9 1-66,4 3-181,0 0 0,0 0 0,0 0 0,0-1 0,0 1-1,-1 0 1,1 0 0,0 0 0,0-1 0,0 1 0,-1 0 0,1 0-1,0 0 1,0 0 0,0 0 0,-1-1 0,1 1 0,0 0 0,0 0 0,-1 0-1,1 0 1,0 0 0,-1 0 0,1 0 0,0 0 0,0 0 0,-1 0-1,1 0 1,0 0 0,0 0 0,-1 0 0,1 0 0,0 0 0,0 1 0,-1-1-1,1 0 1,0 0 0,0 0 0,0 0 0,-1 0 0,1 1 0,0-1-1,0 0 1,0 0 0,-1 0 0,1 1 0,0-1 0,0 0 0,0 0 0,0 0-1,0 1 1,-1-1 0,1 0 0,0 0 0,0 1 0,-21 19 281,30-14-266,1-1 1,-1-1-1,12 4 0,-11-4 4,0 0-1,0 1 0,10 6 1,-18-10-18,0 0 0,-1 0 1,1 1-1,0-1 0,-1 0 1,0 1-1,1-1 0,-1 1 1,0 0-1,1 0 1,-1-1-1,0 1 0,0 0 1,-1 0-1,1 0 0,0 0 1,-1 0-1,2 4 0,-2-3 9,0 0-1,-1 0 0,1 1 1,0-1-1,-1 0 1,0 0-1,1 0 0,-1 0 1,-1 0-1,1 0 0,-2 3 1,-3 5 33,-1-1 1,0 0-1,-1 0 0,0 0 1,-11 8-1,2-2 48,-2-1-1,0-1 1,-1 0 0,-26 12-1,-92 39 149,46-22-2785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58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0 190 12864,'0'0'4821,"8"-12"-4537,5-7-67,1 0 0,1 1 1,0 1-1,1 0 0,32-25 1,-39 36-109,0 1 1,1 0-1,-1 0 0,1 0 1,0 1-1,0 1 0,0 0 1,0 0-1,1 1 1,-1 0-1,1 1 0,-1 0 1,1 1-1,-1 0 1,1 1-1,0 0 0,-1 0 1,1 1-1,-1 0 0,0 1 1,0 1-1,11 4 1,59 34 1375,-65-33-917,1 0-1,0 0 0,0-2 1,1 0-1,0-1 0,19 5 1,-31-11-374,1 0 0,-1 0 0,0-1 0,0 1 0,1-1 0,-1 0 0,0 0 0,0-1 0,0 0 0,0 0 0,-1 0 0,1 0 0,0-1 0,7-5 0,-6 0 25,0 1-1,-1-1 0,0-1 0,0 1 0,4-11 1,1-7-4071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59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411 24 11048,'0'0'7873,"-10"-5"-7416,1 0-325,6 3-89,0 0-1,0 1 1,0-1 0,-1 1-1,1 0 1,0 0 0,-1 0-1,1 0 1,-1 0 0,1 1-1,-1-1 1,1 1 0,-1 0-1,1 0 1,-1 1 0,1-1-1,-1 1 1,-3 0 0,-14 6 216,0 2 0,1-1-1,1 2 1,0 1 0,0 0 0,1 2 0,0 0 0,1 0 0,0 2 0,2 0 0,-1 1-1,2 1 1,0 0 0,1 1 0,1 0 0,-16 33 0,23-40-153,1 1 1,1 0 0,0 0-1,0 0 1,1 0-1,1 0 1,0 0-1,0 1 1,1-1-1,1 0 1,0 0 0,1 1-1,0-1 1,1 0-1,0 0 1,1-1-1,0 1 1,1-1-1,0 0 1,1 0-1,0 0 1,1-1 0,11 14-1,-12-19-35,0 0 1,-1 0-1,2-1 0,-1 1 0,0-2 0,1 1 0,0-1 1,0 0-1,0 0 0,0-1 0,0 0 0,0 0 1,1-1-1,-1 1 0,1-2 0,7 1 0,1-1 207,-1-1-1,1 0 0,-1-1 0,0-1 0,0-1 1,27-9-1,-34 10 17,-3 1-934,-12 7-730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59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 14968,'0'0'2873,"13"-5"-2288,73-22 470,108-21-1,-146 40-229,59-2-1,-3 8 3161,-103 2-3649,5 2 445,-6 4-1218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3:59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 14272,'0'0'4559,"1"12"-4207,1 37-8,-2-45-235,0 0 0,1 0-1,0 0 1,0 0-1,0-1 1,0 1-1,0 0 1,1 0 0,-1-1-1,1 1 1,0-1-1,0 0 1,1 1 0,-1-1-1,6 5 1,-7-8-53,0 1 0,0 0 0,0-1 0,0 0 0,0 1 0,1-1 0,-1 0 0,0 0 0,0 1 0,0-1 0,1 0 0,-1 0 0,0 0 0,0 0 0,0-1 0,1 1 0,-1 0 0,0-1 0,0 1 0,0 0 0,0-1 0,0 1 0,2-2 0,1 1 45,-1-1-1,1 0 1,-1 0-1,0 0 1,0-1-1,4-3 1,-2 1 4,-1-1 1,0 0 0,0 0-1,0 0 1,-1 0 0,1-1-1,-2 1 1,1-1 0,-1 0-1,0 0 1,1-8 0,-2 12 3,-1-1 0,1 0 1,-1 0-1,0 0 0,0 0 1,0 0-1,-1 1 0,1-1 1,-1 0-1,0 0 0,0 0 1,0 1-1,-1-1 0,1 1 1,-1-1-1,0 1 0,0-1 1,0 1-1,-1 0 0,1 0 1,-1 0-1,-3-3 0,6 6-70,-1-1 0,1 1 0,-1-1 0,1 1 0,-1-1 0,1 1 0,-1 0 0,1-1 0,-1 1 0,1 0 0,-1-1 0,1 1 0,-1 0 0,0 0 0,1 0 0,-1 0 0,0-1 0,1 1 0,-1 0 0,0 0 0,1 0 0,-1 0 0,1 0 0,-1 0 0,0 1 0,1-1 0,-1 0 0,0 0 0,1 0 0,-1 1 0,1-1 0,-1 0 0,0 1 0,1-1 0,-1 0 0,1 1 0,-1-1 0,1 1 0,0-1 0,-1 0 0,1 1 0,-1 0 0,1-1 0,0 1 0,-1-1-1,1 1 1,0-1 0,-1 1 0,1 1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4:00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 10448,'0'0'10026,"9"-11"-9546,-1-2-324,-5 8-97,1 0 0,-1 0 0,1 1 0,0-1 0,0 1 0,0 0 0,1 0 1,0 0-1,-1 0 0,1 1 0,1 0 0,5-3 0,-2 2 136,0 0 0,1 1-1,0 0 1,-1 1 0,1 0 0,0 0 0,0 1-1,0 0 1,15 1 0,-22 0-107,1 0 1,-1 1-1,0-1 0,1 1 1,-1 0-1,1-1 0,-1 1 1,0 1-1,1-1 0,-1 0 1,0 1-1,0 0 0,0 0 1,0 0-1,-1 0 0,1 0 1,0 0-1,-1 1 0,0-1 1,1 1-1,-1 0 0,0 0 1,0 0-1,-1 0 0,1 0 1,0 0-1,-1 0 0,0 0 1,0 1-1,1 3 1,-2-2 14,1 1 0,-1-1 0,-1 0 0,1 1 0,-1-1 0,0 0 0,0 0 0,0 0 0,-1 0 0,0 0 0,0 0 0,-5 8 1,1-1 130,-1-1 0,-1 0 0,-15 18 1,21-28-174,1 1 0,-1-1 0,1 1 0,0-1 0,0 1 0,0-1 0,0 1 0,0 0 0,0 0 0,0 0 0,0-1 0,1 1 0,-1 0 0,0 3 0,1-4-22,1-1 0,-1 1 1,0 0-1,1 0 0,-1 0 0,1 0 1,-1 0-1,1-1 0,0 1 0,-1 0 1,1-1-1,-1 1 0,1 0 0,0-1 1,0 1-1,-1-1 0,1 1 0,0-1 1,0 1-1,0-1 0,0 1 0,0-1 1,0 0-1,-1 0 0,1 1 0,0-1 1,0 0-1,2 0 0,25 6 472,-21-6-437,0 1-1,1 1 1,-1 0 0,0 0 0,0 0 0,0 1-1,0 0 1,0 0 0,0 0 0,-1 1 0,1 0-1,-1 1 1,6 5 0,-1 1-4130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4:02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10848,'0'0'9882,"0"14"-9427,14 149 831,-3-88 982,3 126 0,-4-223-1147,11-46-702,29-83 452,-41 127-669,2 1 1,1 0 0,0 1-1,22-28 1,-25 37-103,-1 3 20,0-1 0,1 1 0,13-12 0,-19 19-76,0 1 1,0 0-1,0 0 0,0 0 0,0 0 0,1 0 0,-1 1 0,0 0 0,1 0 1,-1-1-1,1 2 0,0-1 0,-1 0 0,1 1 0,0 0 0,-1 0 1,5 0-1,-6 1-33,0-1-1,0 1 1,0 0 0,0 0 0,0 0 0,0 0 0,0 0-1,-1 0 1,1 0 0,0 1 0,-1-1 0,1 1 0,-1-1-1,1 1 1,-1 0 0,0-1 0,0 1 0,0 0 0,1 2-1,19 44 43,-14-30-32,0 4 14,0 1 0,-1-1-1,-2 1 1,0 0 0,1 40-1,-7 51 269,-2-33-151,4-81-108,1 1 0,-1 0-1,0-1 1,0 1 0,0-1 0,0 1-1,0-1 1,0 1 0,1-1 0,-1 1 0,0-1-1,0 1 1,1-1 0,-1 1 0,0-1-1,1 0 1,-1 1 0,1-1 0,0 1 0,5 1-4973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4:03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187 146 10544,'0'0'12658,"11"7"-12250,32 25-16,-41-30-336,1-1 1,-1 1-1,1-1 0,-1 0 1,1 1-1,-1-1 0,1-1 1,0 1-1,0 0 1,-1-1-1,1 1 0,0-1 1,0 0-1,0 0 0,0 0 1,-1 0-1,1 0 0,0-1 1,0 0-1,0 1 1,-1-1-1,1 0 0,0 0 1,-1 0-1,1-1 0,-1 1 1,3-2-1,-1 0 54,0 0 1,-1 0-1,1-1 0,-1 1 1,0-1-1,0 0 0,0 0 1,0 0-1,-1 0 0,1 0 1,-1-1-1,0 1 0,1-6 0,-2 6-54,0 0 0,0-1 0,0 1 0,-1 0-1,0 0 1,0 0 0,0 0 0,-1-1-1,1 1 1,-1 0 0,0 0 0,0 0-1,0 0 1,-1 0 0,1 0 0,-1 0-1,0 1 1,0-1 0,0 1 0,-1-1-1,1 1 1,-1 0 0,0 0 0,0 0-1,0 0 1,0 0 0,-1 1 0,1-1-1,-1 1 1,1 0 0,-1 0 0,0 0-1,0 1 1,0-1 0,0 1 0,0 0-1,-6-1 1,-2 0 27,1 1 0,-1 0-1,1 1 1,-1 0 0,1 1 0,-1 0 0,1 0-1,-1 2 1,1-1 0,0 1 0,0 1 0,0 0-1,0 1 1,1 0 0,0 0 0,0 1 0,0 0-1,1 1 1,-1 0 0,-9 11 0,14-11-38,0 1 1,0-1-1,1 2 0,0-1 1,0 0-1,1 1 1,0-1-1,0 1 1,1 0-1,1 0 1,-2 11-1,2-11 4,1 1 0,0-1 0,1 1 0,0-1 1,1 1-1,-1-1 0,6 13 0,1 3 163,17 33 0,-19-46-180,1 0 0,0-1 0,1 0 0,0 0 0,0-1 0,1 1 0,1-2 0,-1 0-1,2 0 1,-1 0 0,1-2 0,21 13 0,-23-17-32,0-1 0,-1 0 0,1 0 0,0 0 0,0-1 0,0-1 0,0 1 0,0-1 0,17-3 0,-10 1 0,0-1 0,-1-1 0,1 0 0,25-12 0,-1-6 0,-29 15 0,1 1 0,19-9 0,-13 4 710,3-2-802,-20 12 11,-1 1 0,0 0 0,0 0 1,0 0-1,1 0 0,-1 0 0,0 0 1,0-1-1,1 1 0,-1 0 0,0 0 1,1 0-1,-1 0 0,0 0 0,0 0 1,1 0-1,-1 0 0,0 0 0,0 0 1,1 0-1,-1 0 0,0 1 0,0-1 1,1 0-1,-1 0 0,0 0 0,0 0 1,1 0-1,-1 0 0,0 1 0,0-1 1,0 0-1,1 0 0,-1 0 0,0 1 1,0-1-1,0 0 0,0 0 0,1 0 1,-1 1-1,0-1 0,0 0 0,0 0 1,0 1-1,0-1 0,0 0 0,0 1 1,0-1-1,0 0 0,0 0 0,0 1 1,0-1-1,0 0 0,0 0 0,0 1 1,0-1-1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4:04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10656,'0'0'11375,"8"16"-10871,-2-3-382,1 0 22,-1 1 0,0 0-1,-1 0 1,-1 0 0,5 27-1,1 29 1737,2 95 0,-12-105 955,-4-64-2069,2-1-4989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4:04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0 16384,'0'0'5545,"-8"13"-5257,-3 3-183,-43 55 399,37-50-274,1 0 115,-1-1-1,-25 22 1,33-33-96,0-1 1,0 2-1,1-1 1,0 1-1,0 1 1,1 0-1,1 0 1,-9 18-1,14-28-155,1 1 1,-1 0-1,1-1 0,-1 1 0,1 0 0,-1 0 1,1 0-1,0-1 0,0 1 0,0 0 0,0 0 1,0 0-1,1 0 0,-1-1 0,0 1 0,1 0 1,-1 0-1,1-1 0,0 1 0,1 2 0,0-2-16,-1 0 0,1 0-1,0 0 1,0 0 0,0 0-1,0-1 1,0 1 0,1-1-1,-1 0 1,0 1 0,1-1-1,3 1 1,5 1 39,-1-1 0,1 0 0,0 0 0,-1-1 0,19-1-1,3-2 190,53-12 0,-54 8-3,55-4 0,-73 11-275,1-1 0,-1 1 0,26 6 0,-9 1-4250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4:06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0 322 9040,'0'0'8138,"13"-1"-7725,-3 1-312,14-1 264,33-7 0,-4 1 274,-32 4-258,1 0 1,34-11-1,199-47 1756,-172 50-1311,153 0 0,-29 4-11,70-2 281,-36 8-190,-134-1-551,24-4 122,-57 2 61,100 6 0,-69 6 106,184-11 0,-129-15-119,75-4 206,76-10 160,-101 5-334,-81 24-508,-14 2-50,-95-1 1,198-6 0,-68 3 0,-97 1 0,60 4 0,134-4 0,-117-2 0,-33 2 0,129 2 0,-158 3 0,1-3 0,127-21 0,-143 17 0,-29 3 0,28-6 0,-68 19 0,-39 10 181,-53 26 0,51-21-4527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1:23.9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1 494 4216,'0'0'6929,"9"-11"-6658,63-91 495,124-208 2230,-178 266-2429,-13 24-69,-4 19-485,-1 1 0,0 0 0,0 0-1,0 0 1,0 0 0,0 0 0,0 0-1,0 0 1,0 0 0,0-1 0,1 1-1,-1 0 1,0 0 0,0 0 0,0 0-1,0 0 1,0 0 0,0-1 0,0 1-1,0 0 1,0 0 0,0 0 0,0 0-1,0 0 1,0-1 0,0 1 0,0 0 0,0 0-1,0 0 1,0 0 0,0 0 0,0-1-1,-1 1 1,1 0 0,0 0 0,0 0-1,0 0 1,0 0 0,0 0 0,0 0-1,0 0 1,0-1 0,0 1 0,-1 0-1,1 0 1,0 0 0,0 0 0,0 0-1,0 0 1,0 0 0,0 0 0,-1 0 0,1 0-1,0 0 1,0 0 0,0 0 0,0 0-1,0 0 1,-1 0 0,-2 3 0,1 0 0,-1 0 0,1 0 0,0 1-1,-1-1 1,1 1 0,1 0 0,-3 5 0,-1 0-1,-10 20 26,10-22-42,1 0 0,0 1 1,0-1-1,1 1 0,0 0 0,0 0 1,-1 10-1,2-9 6,0 1 1,1-1-1,0 1 1,1 0-1,0-1 1,1 1-1,0 0 1,0-1-1,1 1 1,0-1-1,1 1 1,0-1-1,7 16 0,-8-22 10,0 0 0,-1 0-1,1 0 1,0 0-1,1 0 1,-1 0-1,1-1 1,-1 1-1,1-1 1,0 1-1,0-1 1,0 0-1,4 2 1,-5-3 1,1 0-1,-1-1 1,1 1 0,0-1 0,-1 1 0,1-1 0,0 0-1,-1 0 1,1 0 0,0-1 0,-1 1 0,1 0 0,0-1 0,-1 0-1,1 0 1,-1 0 0,1 0 0,3-2 0,0 0 20,-1-1 1,1 0-1,-1 0 1,0 0-1,-1 0 0,1-1 1,-1 1-1,8-11 1,26-49 153,-19 31-83,-3 5-29,-7 12-40,1 0 0,13-18 0,-19 29-25,0 1-1,0 0 1,0 0 0,1 0-1,0 0 1,0 1 0,0 0-1,0 0 1,0 0-1,0 0 1,7-1 0,-11 3-10,0 1 1,0-1-1,0 1 0,0-1 1,1 1-1,-1 0 0,0 0 1,0 0-1,1 0 0,-1 0 1,0 0-1,0 0 1,1 0-1,-1 0 0,0 0 1,0 0-1,0 1 0,1-1 1,0 1-1,-1 0-3,0 0 0,0 1 0,0-1 0,0 0 0,0 0 0,-1 1 0,1-1 0,0 1 0,-1-1 0,1 0 0,-1 1 0,1-1 0,-1 1 0,0-1-1,1 4 1,-1 7 9,0 1-1,0-1 0,-1 0 0,-1 1 0,0-1 1,-4 13-1,-1 12 21,1-8-7,3-15 38,0 0 0,-1 23-1,4-36-54,0-1 0,0 0-1,0 0 1,0 0-1,0 0 1,0 1 0,1-1-1,-1 0 1,0 0 0,0 0-1,0 0 1,0 0-1,0 1 1,0-1 0,1 0-1,-1 0 1,0 0-1,0 0 1,0 0 0,0 0-1,0 0 1,1 0-1,-1 0 1,0 1 0,0-1-1,0 0 1,1 0-1,-1 0 1,0 0 0,0 0-1,0 0 1,0 0 0,1 0-1,-1 0 1,0 0-1,0 0 1,0-1 0,1 1-1,-1 0 1,0 0-1,0 0 1,0 0 0,0 0-1,1 0 1,-1 0-1,0 0 1,0 0 0,0-1-1,0 1 1,0 0-1,0 0 1,1 0 0,-1 0-1,0 0 1,0-1 0,11-7 42,-11 8-39,47-42 135,-28 24-85,0 0 0,27-17 1,1-1 48,-39 28-65,0 1-1,1 0 1,0 1-1,0 0 0,0 0 1,20-8-1,-27 50-101,-1-23 85,0 0 1,1 1-1,1-1 0,0 0 0,1 0 0,0-1 0,1 1 0,0-1 0,1 0 0,13 19 0,-15-25 11,1-1 1,0 0-1,0 0 1,1 0-1,-1-1 1,1 1-1,0-1 0,0-1 1,1 1-1,-1-1 1,1 0-1,0 0 1,7 1-1,-10-1-13,3 0-3021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4:08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1 205 9344,'0'0'4637,"6"-11"-3922,19-36-35,-24 45-509,0 0 1,0 0 0,1 0-1,-1 0 1,0 0 0,1 0-1,0 0 1,-1 1 0,1-1-1,0 0 1,3-1 0,-5 3-108,1 0-1,-1-1 1,1 1 0,-1 0 0,1 0 0,-1 0 0,1 0 0,-1 0-1,1 0 1,-1 0 0,1 0 0,-1 0 0,1 0 0,0 0-1,-1 0 1,1 1 0,-1-1 0,1 0 0,-1 0 0,0 0-1,1 1 1,-1-1 0,1 0 0,-1 0 0,1 1 0,-1-1 0,0 1-1,1-1 1,0 1 0,1 3 125,0 0-1,1 0 1,-2 0 0,1 0 0,0 1-1,-1-1 1,2 7 0,12 69 1255,5 89 1,-17-137-1066,7 16 1251,-10-48-1615,0 0 0,0 0-1,0 0 1,0-1 0,0 1 0,0 0-1,0 0 1,0 0 0,0 0 0,0 0-1,0 0 1,0 0 0,0 0 0,0 0-1,0 0 1,0 0 0,0 0-1,0 0 1,1 0 0,-1 0 0,0 0-1,0 0 1,0 0 0,0 0 0,0 0-1,0 0 1,0 0 0,0 0 0,0 0-1,0 0 1,0 0 0,0 0-1,0 0 1,0 0 0,0 0 0,0 1-1,0-1 1,0 0 0,0 0 0,0 0-1,0 0 1,0 0 0,0 0 0,0 0-1,0 0 1,1 0 0,-1 0 0,4-9 406,5-14-78,14-51 112,-9 25-14,32-73 0,-29 83-233,-14 29-147,0 1 0,1 0 1,0 0-1,1 0 1,0 0-1,0 1 0,1-1 1,0 2-1,0-1 1,1 0-1,9-7 0,-12 12-19,2-1 30,0 0 0,-1 0 0,1 0 0,1 1 0,10-4 1,-15 6-61,-1 1 0,1 0 0,-1-1 0,1 1 0,0 0 0,-1 0 0,1 0 0,0 0 1,-1 0-1,1 1 0,-1-1 0,1 0 0,0 1 0,-1-1 0,1 1 0,-1 0 0,1-1 0,-1 1 1,1 0-1,-1 0 0,0 0 0,1 0 0,-1 0 0,0 0 0,0 0 0,0 1 0,0-1 1,0 0-1,1 3 0,3 3 14,-1 0 1,0 1-1,0-1 0,-1 1 1,0 0-1,0 0 1,-1 0-1,2 13 1,-1 3 82,-2 40 0,-1-46-44,-1-5 34,2-6 358,12-15-178,1-5-167,0 0 0,-1 0 0,-1-1 0,12-17 0,10-11 109,-16 22-167,-1 1 1,2 2-1,1-1 1,40-26-1,-56 42-54,1 0 0,0 0 0,0 0 0,0 0 0,0 1 0,0 0 0,0 0 0,0 0 0,0 0 0,0 1 0,6 0 0,-8 1 0,0-1 0,0 0 0,0 1 0,0 0 0,0-1 0,0 1 0,0 0 0,0 1 0,0-1 0,0 0 0,-1 1 0,1 0 0,-1-1 0,1 1 0,-1 0 0,0 0 0,1 1 0,-1-1 0,2 3 0,3 6 0,-2-5 0,-1-1 0,0 1 0,-1 0 0,1 1 0,-1-1 0,-1 1 0,1-1 0,-1 1 0,0 0 0,1 9 0,-1-7 0,0 0 0,0 0 0,4 11 0,-3-14 0,-1-1 0,0 1 0,-1 0 0,0 0 0,0 0 0,0 0 0,0 0 0,-1 11 0,0-16 0,0 0 0,-1 1 0,1-1 0,0 1 0,1-1 0,-1 0 0,0 1 0,0-1 0,1 0 0,-1 1 0,1-1 0,-1 0 0,2 3 0,3 13 0,-3-21 561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4:08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12960,'0'0'9337,"11"-2"-8916,-5 1-342,-2 0-44,-1 0-1,1 0 0,-1 0 1,1 1-1,0 0 0,5 0 0,-8 0-16,0 1 0,1-1 0,-1 0 0,1 1 0,-1-1 0,0 1 0,1-1 0,-1 1 0,0 0 0,0 0 0,0-1 0,1 1 0,-1 0 0,0 0 0,0 0 0,0 0 0,0 0 0,-1 1 0,1-1 0,0 0 0,0 0 0,-1 0 0,2 3 0,2 7 100,0-1 0,-1 1 0,-1 0 0,1-1 0,-2 2 0,1-1 0,-1 0 0,-1 0 1,-1 12-1,0-15-31,0-1 0,0 1 0,-1 0 1,0-1-1,-1 1 0,0-1 0,0 0 1,0 0-1,-1 0 0,0 0 0,0 0 1,-1-1-1,-10 12 0,9-12 101,5-3-31,0-2 0,-1 1 0,1 0 0,-1 0 0,0 0-1,1-1 1,-1 1 0,0-1 0,0 1 0,0-1 0,-2 1 0,43-11 1325,104-20 62,-141 28-1504,0 1 0,-1 0 0,1 0 0,0 1 0,0-1 0,-1 0 0,1 0 0,-1 1-1,1-1 1,0 1 0,-1 0 0,1-1 0,-1 1 0,1 0 0,-1 0 0,1 0 0,-1 0 0,0 0-1,0 0 1,1 0 0,-1 1 0,1 0 0,22 37-123,-10-16-288,0-9-3848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4:10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1 200 12256,'0'0'5309,"5"-9"-4697,0-3-395,1 2 1,1-1-1,0 1 1,0 0-1,1 0 1,0 1-1,0 0 0,1 1 1,11-8-1,-5 7 280,0 0 1,19-6-1,-30 13-398,1 0 0,-1 1 0,0 0 0,1 0 0,-1 0 0,1 0 0,-1 1 0,1 0 0,-1 0 1,1 0-1,-1 0 0,1 1 0,6 1 0,-9-1-34,-1 0 0,1 1 0,-1-1 0,1 0 0,-1 1-1,1-1 1,-1 1 0,0-1 0,0 1 0,0 0 0,0-1 0,0 1 0,0 0 0,0 0 0,-1 0 0,1 0 0,0 2 0,8 37 790,-7-28-549,-2 0-1,0 1 1,0-1-1,-1 1 1,-4 18 0,0 2 204,3-16 198,0 36 0,3-48-597,-1 0 0,1 0 0,0 0 0,0 0-1,1-1 1,0 1 0,0-1 0,0 1 0,5 9 0,2-1 119,1 0 0,0 0 0,0-1-1,2 0 1,14 12 0,-22-21-175,0-1-1,0 0 1,0-1 0,0 1-1,0-1 1,1 0 0,0 0-1,-1 0 1,1-1 0,0 1-1,0-1 1,-1 0-1,1-1 1,0 1 0,0-1-1,0 0 1,0 0 0,0 0-1,0-1 1,0 0 0,0 0-1,6-2 1,-5 0-55,-1 1 0,1-1 0,-1-1 0,0 1 0,1-1 0,-2 0 0,1 0 0,0 0 0,-1-1 0,0 1 0,0-1 0,0 0 0,-1-1 0,0 1 0,0 0 0,0-1 0,0 0 0,-1 0 0,0 1 0,0-1 0,0-7 0,1-6 0,-1 0 0,-1 0 0,-1-1 0,-1 1 0,-4-28 0,-2 11 0,-21-65 0,27 98 0,1 1 0,-1 0 0,1 0 0,-1-1 0,1 1 0,0 0 0,0-1 0,0 1 0,0 0 0,0-1 0,0 1 0,1 0 0,-1 0 0,1-1 0,0 1 0,0 0 0,0 0 0,0 0 0,0 0 0,0 0 0,0 0 0,0 0 0,1 0 0,-1 0 0,1 0 0,0 1 0,2-3 0,1 1 0,-1 0 0,1 0 0,-1 0 0,1 1 0,0 0 0,0 0 0,0 0 0,0 1 0,0-1 0,10 0 0,28-5 0,-32 4 0,0 1 0,-1 0 0,1 1 0,20 1 0,-30 0 0,21 2 0,1 0 0,0-2 0,44-4 0,-46 4 0,-4-1 0,16-9 858,-17 4-5689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4:10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35 15072,'0'0'6417,"14"-6"-5971,45-16 34,-56 20-374,1 1 0,0 0 0,0 0-1,0 1 1,0-1 0,0 1-1,0 0 1,1 0 0,-1 0 0,0 0-1,0 1 1,0 0 0,0 0 0,0 0-1,-1 0 1,1 1 0,0-1 0,0 1-1,-1 0 1,1 0 0,-1 0-1,5 4 1,-8-5-75,0-1 0,1 1 0,-1-1 0,0 1 0,0-1 0,0 1 0,0 0 0,1-1 0,-1 1 0,0 0 0,0-1 0,0 1 0,0-1 0,0 1 0,0 0 0,-1-1 0,1 1 0,0-1 0,0 1 0,0 0 0,0-1 0,-1 1 0,1-1 0,0 1 0,-1-1 0,0 2 0,-12 16 306,11-15-253,-64 68 747,3-4 29,62-66-823,0 1 0,0-1 0,1 0 0,-1 0 0,0 0 0,1 0 0,-1 1 0,1-1 0,-1 0 0,1 0 0,0 1 0,0-1 0,-1 0 0,1 1 0,0-1 0,0 1 0,0-1 0,0 0 0,1 1 0,-1-1-1,0 0 1,0 1 0,1-1 0,-1 0 0,1 0 0,-1 1 0,1-1 0,0 0 0,-1 0 0,1 0 0,0 0 0,0 0 0,0 0 0,1 1 0,3 4 67,1-1-1,0-1 1,0 1 0,12 5-1,-16-8-111,20 9 159,0-1 0,1-1 0,0-1 0,43 10 0,-24-7 26,-8 0 34,-32-10-174,-1-1 0,0 1 0,1-1 0,-1 1 0,0-1 1,0 1-1,1 0 0,-1 0 0,0 0 0,0-1 1,0 1-1,0 0 0,0 0 0,0 0 0,0 1 0,0-1 1,-1 0-1,1 0 0,0 0 0,-1 1 0,2 1 0,-3-2 20,0 0-1,0 0 0,0 0 0,0 0 1,0 0-1,0 0 0,0-1 1,0 1-1,0 0 0,0-1 0,-1 1 1,1-1-1,0 1 0,0-1 1,-1 1-1,-1-1 0,-1 2 29,-50 17-46,0-2 0,-1-2 1,-93 11-1,-18-20-39,138-6 0,18-1-3963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6:03.3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36 281 10656,'0'0'12185,"12"-5"-11787,43-16 1,-53 20-358,1 0 0,0 1 0,-1-1 0,1 1 0,0 0 0,0-1 0,-1 1 0,1 0 0,0 1 1,-1-1-1,1 0 0,3 2 0,8 0 201,21-4 509,0-2-1,42-9 1,-36 5-255,46-10 501,-82 16-892,0 1 1,0-1-1,0 0 0,0 0 1,-1-1-1,1 0 0,0 1 1,-1-2-1,8-6 0,-10 8-68,-1 1 0,1-1 0,-1 0 0,1 0 0,-1 0 0,0 0 0,0-1 1,0 1-1,0 0 0,-1 0 0,1-1 0,0 1 0,-1 0 0,0-1 0,1 1 0,-1-1 0,0 1 0,0 0 0,-1-1 0,1 1 0,0 0 0,-1-1 0,1 1 0,-2-3 0,0-2 24,0 1 0,-1-1 0,1 1 0,-1 0 0,0 0 0,-1 0 0,0 0 0,0 1 0,0-1 0,0 1 0,-1 0 0,0 1 0,0-1 0,0 1 1,-1 0-1,1 0 0,-1 0 0,0 1 0,0 0 0,-1 0 0,1 0 0,0 1 0,-13-2 0,0 1 152,-1 0 0,-25 2 1,37 1-159,0 1-1,0 0 1,0 1 0,0 0 0,1 0 0,-1 0 0,1 1-1,-13 6 1,7-2-53,0 0-1,1 1 1,0 0-1,0 1 0,1 1 1,0-1-1,0 2 1,1-1-1,1 2 1,0-1-1,0 1 0,1 1 1,1-1-1,0 1 1,-6 16-1,3 0-1,3-11 0,-9 37 0,13-44 0,1 0 0,0 0 0,1 1 0,1-1 0,0 0 0,0 0 0,1 1 0,2 14 0,-1-16 0,1 0 0,-1 0 0,1 0 0,1 0 0,0 0 0,0-1 0,1 1 0,10 14 0,-11-18 0,0-1 0,0-1 0,0 1 0,1 0 0,-1-1 0,1 0 0,0 0 0,0-1 0,1 1 0,-1-1 0,1 0 0,-1-1 0,1 1 0,0-1 0,12 3 0,13-1 0,0-1 0,49-2 0,-23-1 0,72-7 0,-64 2 0,-34 1 972,1 0-5879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4:40.3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1 768 9648,'0'0'9109,"11"7"-8753,39 23 5,-48-29-334,0-1 0,0 1 0,0-1 1,1 1-1,-1-1 0,0 0 0,0 0 0,0 0 0,1 0 0,-1 0 1,0 0-1,0-1 0,0 1 0,0-1 0,0 0 0,0 1 0,0-1 1,0 0-1,0 0 0,0 0 0,0 0 0,0-1 0,3-2 0,2 0 78,12-11 165,0-1 1,0-1-1,-2 0 0,0-2 0,-1 1 0,14-24 1,-8 14 26,-8 10 71,-2 1-1,0-2 1,-1 0-1,-1 0 0,0-1 1,-2-1-1,0 1 0,6-31 1,-5 21 548,-7 24-694,-1 1 1,1-1-1,-1 0 0,0 0 0,1-10 0,-2 15-128,0 0-1,0 0 1,0 0 0,0 0 0,1 0-1,-1 0 1,0 0 0,1 0-1,-1 0 1,0 0 0,1 0-1,-1 1 1,1-1 0,0-1-1,3 2 567,-1 11-324,4 58 159,-3-31-296,0 57 1,-18 84 302,10-151-426,-1 0 0,-2 0-1,-1-1 1,-13 32 0,18-54-54,1 1 1,-1-1-1,0-1 0,0 1 1,0 0-1,-1-1 0,-5 7 1,7-10-9,0 1 1,1-1 0,-1 0-1,0 0 1,0 0 0,1 0 0,-1 0-1,0 0 1,0 0 0,0-1 0,0 1-1,0 0 1,0-1 0,-1 0 0,1 0-1,0 1 1,0-1 0,0-1-1,0 1 1,0 0 0,0 0 0,-3-1-1,0-1-6,-9-2 13,-1 0 0,-21-10 0,32 12-19,0-1-1,0 1 1,1 0-1,-1-1 1,0 0-1,1 0 1,0 0-1,0 0 1,0-1-1,0 1 1,0-1-1,-4-8 1,-4-6-2,9 15 0,0 0 0,0 0 0,0 0 0,1 0 0,-1-1 0,1 1 0,-1 0 0,1-1 0,0 1 0,1-1 0,-1 0 0,0 1 0,1-1 0,0 1 0,0-1 0,1-5 0,1 8 0,0 0 0,0 0 0,0 0 0,0 1 0,0-1 0,0 1 0,0-1 0,0 1 0,0 0 0,4 0 0,38 2 0,60 11 0,-64-6 0,0-2 0,64-1 0,-93-4 0,1-1 0,0-1 0,0 0 0,-1 0 0,1-1 0,-1-1 0,0 0 0,0 0 0,0-1 0,-1-1 0,0 1 0,0-2 0,12-8 0,2-6 0,28-31 0,-43 42 0,-1 0 0,0 0 0,-1-1 0,0 0 0,-1-1 0,6-12 0,6-7 0,-18 71 0,-29 241 0,8-113 0,19-150 0,0 6 0,-1 0 0,0 0 0,-15 45 0,13-51 0,5-15 0,-1 0 0,0 0 0,1-1 0,-1 1 0,0 0 0,-1-1 0,1 1 0,0-1 0,-1 1 0,-1 2 0,-3-27 0,5 2 0,1 1 0,3-23 0,0-9 0,-2 22 0,1 0 0,1 1 0,13-50 0,-5 39 0,40-131 0,-41 143 0,2 1 0,0 0 0,1 1 0,19-27 0,-28 47 0,1-1 0,0 1 0,0 0 0,0 0 0,0 0 0,1 1 0,0-1 0,8-3 0,-11 6 0,-1 1 0,1 0 0,-1 0 0,1 0 0,0 0 0,-1 0 0,1 0 0,0 1 0,0-1 0,-1 1 0,1 0 0,0 0 0,0 0 0,0 0 0,0 0 0,-1 1 0,1-1 0,0 1 0,0 0 0,-1 0 0,1 0 0,0 0 0,3 2 0,8 6 0,-8-5 0,0-1 0,0 1 0,-1 0 0,1 0 0,-1 1 0,0-1 0,0 1 0,-1 1 0,1-1 0,-1 0 0,0 1 0,0 0 0,-1 0 0,4 9 0,-5-8 0,0 0 0,0 0 0,-1 0 0,0 0 0,0 0 0,-1 14 0,0-17 0,0-1 0,-1 1 0,0-1 0,0 0 0,0 1 0,0-1 0,0 0 0,-1 0 0,1 1 0,-1-1 0,0 0 0,0-1 0,0 1 0,-1 0 0,1-1 0,-5 5 0,0-1 0,0-1 0,0 0 0,0 0 0,0-1 0,-1 0 0,0 0 0,0-1 0,0 0 0,0 0 0,0-1 0,-1 0 0,1-1 0,-1 0 0,1 0 0,-1 0 0,1-1 0,-1-1 0,-16-2 0,6-6 0,84 20 0,25 6 0,87 12 0,-157-27 0,-1-2 0,1 0 0,-1-1 0,1-1 0,-1 0 0,0-2 0,22-7 0,-24 6 0,-1-1 0,0-1 0,-1 0 0,1-1 0,-1-1 0,-1-1 0,0 0 0,0 0 0,-1-2 0,0 1 0,-1-2 0,-1 0 0,0 0 0,15-24 0,-24 34 0,0 0 0,-1 0 0,1-1 0,-1 1 0,1-1 0,-1 0 0,0 1 0,0-1 0,-1 0 0,1 1 0,-1-1 0,0 0 0,0 0 0,0 0 0,-1 1 0,1-1 0,-1 0 0,0 1 0,0-1 0,0 0 0,0 1 0,-1-1 0,1 1 0,-1 0 0,0-1 0,0 1 0,0 0 0,-1 0 0,1 0 0,-1 0 0,1 1 0,-1-1 0,0 1 0,0 0 0,0-1 0,-1 1 0,1 1 0,0-1 0,-1 0 0,1 1 0,-1 0 0,1-1 0,-1 2 0,-7-2 0,4 2 0,0 0 0,0 1 0,0 0 0,-1 0 0,1 0 0,0 1 0,0 0 0,1 1 0,-1-1 0,0 1 0,1 1 0,0-1 0,-1 1 0,1 0 0,1 1 0,-1-1 0,1 1 0,-7 8 0,7-6 0,1 1 0,0 0 0,0 0 0,1 0 0,0 1 0,1-1 0,-4 17 0,5-19 0,1 0 0,-1 0 0,1 1 0,0-1 0,0 0 0,1 0 0,0 0 0,0 1 0,0-1 0,1 0 0,4 9 0,-3-8 0,1 0 0,0 0 0,0-1 0,0 0 0,1 0 0,0 0 0,1 0 0,-1-1 0,1 0 0,10 7 0,-11-9 0,0 0 0,0-1 0,1 1 0,-1-1 0,1-1 0,-1 1 0,1-1 0,0 0 0,0 0 0,-1 0 0,1-1 0,0 0 0,0 0 0,9-2 0,11-4 0,0-1 0,0-1 0,-1-2 0,0 0 0,37-22 0,103-67 0,-119 73 0,-11 5 0,60-26 0,-91 46 0,15-8 0,1 1 0,-1 1 0,2 1 0,-1 1 0,1 0 0,-1 2 0,23-1 0,-37 0 0,-7 4 0,1 0 0,0 0 0,0 1 0,0-1 0,0 0 0,0 0 0,0 0 0,0 0 0,-1 0 0,1 0 0,0 0 0,0 0 0,0 0 0,0 0 0,0 0 0,0 0 0,0 0 0,0 1 0,0-1 0,0 0 0,-1 0 0,1 0 0,0 0 0,0 0 0,0 0 0,0 0 0,0 1 0,0-1 0,0 0 0,0 0 0,0 0 0,0 0 0,0 0 0,0 0 0,0 1 0,0-1 0,0 0 0,0 0 0,0 0 0,0 0 0,0 0 0,0 0 0,1 1 0,-1-1 0,0 0 0,0 0 0,0 0 0,0 0 0,0 0 0,0 0 0,0 0 0,0 0 0,0 0 0,0 0 0,1 1 0,-1-1 0,0 0 0,-15 0 0,-6-1 0,1 1 0,-1 1 0,0 1 0,0 1 0,1 0 0,-31 10 0,8-3 0,37-9 0,0 0 0,0 0 0,0 0 0,0 1 0,0 0 0,0 0 0,1 1 0,-1-1 0,1 1 0,-10 7 0,8-4 0,0 0 0,1 0 0,0 1 0,0 0 0,1 0 0,-1 1 0,1-1 0,1 1 0,0 0 0,-6 15 0,10-19 0,0 0 0,0 1 0,0-1 0,1 0 0,-1 0 0,1 0 0,0 1 0,0-1 0,0 0 0,1 0 0,-1 0 0,4 5 0,0 1 0,-3-5 0,1 0 0,1 0 0,-1 0 0,1 0 0,0-1 0,0 0 0,0 0 0,1 0 0,-1 0 0,1 0 0,0-1 0,0 0 0,0 0 0,9 3 0,2 1 0,1-1 0,-1 0 0,28 5 0,-30-9 0,0 0 0,-1-1 0,1-1 0,0 0 0,22-3 0,64-19 0,-49 9 0,-40 10 0,0-1 0,-1 0 0,0 0 0,0-1 0,0-1 0,0 1 0,-1-1 0,9-8 0,10-10 0,27-30 0,-30 29 0,27-33 0,-50 56 0,0 0 0,0-1 0,-1 1 0,1-1 0,-1 1 0,1-1 0,-1 0 0,1-5 0,-3 11 0,-1 0 0,1 0 0,-1-1 0,0 1 0,0-1 0,-1 0 0,-2 3 0,-14 17 0,11-9 0,1 0 0,1 0 0,-8 23 0,12-33 0,1 0 0,0 1 0,0-1 0,0 0 0,1 1 0,-1-1 0,1 1 0,0-1 0,0 1 0,0-1 0,0 1 0,1-1 0,-1 1 0,1-1 0,0 0 0,0 1 0,0-1 0,1 0 0,-1 0 0,1 0 0,2 4 0,-2-5 0,0 0 0,0 0 0,1-1 0,-1 1 0,1-1 0,-1 0 0,1 0 0,-1 1 0,1-2 0,-1 1 0,1 0 0,0 0 0,0-1 0,-1 0 0,1 1 0,0-1 0,0 0 0,0 0 0,-1-1 0,4 0 0,7-1 0,1-1 0,22-7 0,-31 8 0,9-3 0,0-1 0,-1 0 0,1-2 0,20-13 0,47-43 0,-45 35 0,-15 8 0,-18 17 0,1 0 0,0 1 0,0-1 0,0 1 0,1-1 0,5-2 0,-4 0 0,-6 5 0,1 0 0,-1 1 0,0-1 0,1 0 0,-1 1 0,1-1 0,-1 1 0,1-1 0,-1 1 0,1-1 0,-1 1 0,1-1 0,0 1 0,-1 0 0,1-1 0,-1 1 0,1 0 0,0 0 0,-1-1 0,2 1 0,0-4 0,-2 4 0,0 1 0,0-1 0,0 0 0,0 0 0,0 0 0,0 0 0,0 0 0,0 0 0,1 0 0,-1 0 0,0 0 0,0 0 0,0 0 0,0 0 0,0 0 0,0 0 0,0 0 0,0 0 0,0 1 0,0-1 0,0 0 0,1 0 0,-1 0 0,0 0 0,0 0 0,0 0 0,0 0 0,0 0 0,0 0 0,0 0 0,0 0 0,0 0 0,1 0 0,-1-1 0,0 1 0,0 0 0,0 0 0,0 0 0,0 0 0,0 0 0,0 0 0,0 0 0,0 0 0,0 0 0,0 0 0,0 0 0,1 0 0,-1 0 0,0 0 0,0 0 0,0-1 0,1-38 0,0 36 0,-1 0 0,1 0 0,1 0 0,-1 0 0,0 1 0,1-1 0,0 0 0,2-3 0,6-10 0,8-22 0,-1-1 0,-2-1 0,17-76 0,7-59 0,-35 130 0,-4 39 0,0 6 0,0 0 0,0 0 0,0 0 0,0 0 0,0 0 0,0 0 0,0 0 0,0 0 0,-1 0 0,1 0 0,0 0 0,0 0 0,0 0 0,0 1 0,0-1 0,0 0 0,0 0 0,0 0 0,0 0 0,0 0 0,0 0 0,0 0 0,0 0 0,0 0 0,0 0 0,0 0 0,0 0 0,0 0 0,0 0 0,0 0 0,-1 0 0,1 0 0,0 0 0,0 0 0,0 0 0,0 0 0,0 0 0,0 0 0,0 0 0,0 0 0,0 0 0,0 0 0,0 0 0,0 0 0,0 0 0,-1 0 0,1 0 0,0 0 0,0 0 0,0 0 0,0 0 0,-5 13 0,-75 336 0,20 10 0,58-349 0,-11 65 0,-3-1 0,-4-1 0,-3-1 0,-43 96 0,53-143 0,-18 26 0,8-15 0,23-35 0,0-1 0,-1 0 0,1 1 0,0-1 0,0 0 0,0 0 0,0 1 0,0-1 0,0 0 0,0 0 0,0 1 0,-1-1 0,1 0 0,0 0 0,0 0 0,0 1 0,0-1 0,-1 0 0,1 0 0,0 0 0,0 1 0,-1-1 0,1 0 0,0 0 0,0 0 0,-1 0 0,1 0 0,0 0 0,0 0 0,-1 0 0,1 1 0,0-1 0,0 0 0,-1 0 0,1 0 0,0 0 0,-1 0 0,1-1 0,-3-11 0,5-20 0,6 2 0,2 1 0,0 0 0,2 1 0,1 0 0,1 0 0,24-32 0,119-144 0,-31 80 0,-13 13 0,-105 102 0,-5 5 0,0 1 0,-1-1 0,1 1 0,0 0 0,1 0 0,-1 0 0,1 1 0,-1-1 0,1 1 0,6-3 0,-7 3 0,0 0 0,0 0 0,0 0 0,-1-1 0,1 1 0,-1-1 0,0 1 0,1-1 0,-1 0 0,0 0 0,1-3 0,0 2 0,-7 10 0,-13 19 0,-23 46 0,37-63 0,-1-1 0,1 1 0,0 0 0,1 0 0,0 0 0,0 0 0,0 1 0,1-1 0,1 0 0,-1 1 0,1-1 0,2 13 0,-1-18 0,0 0 0,0 0 0,0-1 0,1 1 0,-1-1 0,1 1 0,0-1 0,-1 1 0,1-1 0,0 0 0,1 0 0,-1 0 0,0 0 0,0 0 0,1 0 0,-1-1 0,1 1 0,0-1 0,-1 0 0,1 1 0,0-1 0,0-1 0,0 1 0,0 0 0,0-1 0,0 1 0,3-1 0,6 1 0,0-1 0,-1 0 0,1 0 0,-1-1 0,19-5 0,48-15 0,138-59 0,-136 47 0,-74 31 0,4-1 0,0-1 0,-1 0 0,0-1 0,1 0 0,-2 0 0,1-1 0,11-9 0,-20 15 0,0 0 0,0 0 0,0 0 0,-1 0 0,1-1 0,0 1 0,0 0 0,0 0 0,0 0 0,0 0 0,0 0 0,0 0 0,0 0 0,-1 0 0,1 0 0,0 0 0,0 0 0,0-1 0,0 1 0,0 0 0,0 0 0,0 0 0,0 0 0,0 0 0,0 0 0,0 0 0,0-1 0,0 1 0,0 0 0,0 0 0,0 0 0,0 0 0,0 0 0,0 0 0,0-1 0,0 1 0,0 0 0,0 0 0,0 0 0,0 0 0,0 0 0,0 0 0,0 0 0,0-1 0,0 1 0,0 0 0,1 0 0,-1 0 0,0 0 0,0 0 0,-10 3 0,-44 27 0,34-20 0,-30 21 0,45-28 0,0 1 0,1 0 0,-1 0 0,1 0 0,0 1 0,0-1 0,1 1 0,-1 0 0,1 0 0,-5 10 0,7-12 0,0 0 0,0 0 0,0 0 0,0 0 0,0 0 0,1 0 0,-1 0 0,1 0 0,0 0 0,0 0 0,0 0 0,1 1 0,-1-1 0,0 0 0,1 0 0,0 0 0,0 0 0,2 4 0,-1-4 0,0 0 0,0 0 0,1 0 0,-1 0 0,1-1 0,-1 1 0,1 0 0,0-1 0,0 0 0,1 0 0,-1 0 0,0 0 0,4 1 0,4 1 0,0 0 0,0-1 0,1 0 0,-1-1 0,1 0 0,-1-1 0,1 0 0,17-2 0,-7-2 0,0-1 0,0-1 0,-1-1 0,0 0 0,0-2 0,38-20 0,-50 22 246,0 1 0,-1-1 0,14-13 0,-19 16-693,1 0-1,-1 0 1,0 0 0,0-1 0,-1 0 0,1 1 0,-1-1 0,0 0 0,0 0 0,3-7-1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4:40.5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22815,'0'0'2640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4:40.7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61 17583,'0'0'3096,"68"-60"-3176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4:46.0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1369 10952,'0'0'8169,"10"-10"-7513,183-211 2789,-181 204-2772,0 0 1,-1 0-1,-1-1 0,15-36 1,-23 48-276,8-14 1520,-10 20-1869,0-1 0,0 1 0,0 0 0,0 0-1,0-1 1,0 1 0,0 0 0,0 0 0,0 0 0,1-1-1,-1 1 1,0 0 0,0 0 0,0 0 0,1 0 0,-1-1-1,0 1 1,0 0 0,0 0 0,1 0 0,-1 0 0,0 0-1,0 0 1,0 0 0,1-1 0,-1 1 0,0 0-1,0 0 1,1 0 0,-1 0 0,0 0 0,0 0 0,1 0-1,-1 0 1,0 0 0,0 0 0,1 1 0,-1-1 0,0 0-1,0 0 1,1 0 0,-1 0 0,0 0 0,0 0-1,0 0 1,1 1 0,-1-1 0,0 0 0,0 0 0,0 0-1,0 0 1,1 1 0,-1-1 0,0 0 0,0 0 0,0 1-1,8 13 137,-1 0-1,0 0 0,8 30 1,-8-23-19,14 31 1,-16-43-167,0 0 0,1 0 0,0-1 0,0 1 0,1-1 0,0-1 0,0 1 0,1-1 0,0-1 0,0 1 0,1-1 0,17 9 0,-15-10 0,1-1 0,0 0 0,0 0 0,0-1 0,0-1 0,1 0 0,-1 0 0,1-2 0,22 0 0,-17-2 0,1 0 0,0-2 0,-1 0 0,0-1 0,0-1 0,0-1 0,-1 0 0,0-1 0,0-1 0,-1 0 0,0-2 0,-1 0 0,0 0 0,17-17 0,-9 4 0,-1-1 0,-2-1 0,21-31 0,-40 55 0,0 0 0,0 0 0,1 0 0,-1 0 0,-1 0 0,1 0 0,0 0 0,0-1 0,-1 1 0,1 0 0,-1 0 0,0-1 0,1 1 0,-1 0 0,0-1 0,-1 1 0,1 0 0,0 0 0,-1-1 0,1 1 0,-1 0 0,1 0 0,-1-1 0,0 1 0,0 0 0,0 0 0,-1 0 0,1 0 0,0 0 0,-1 1 0,1-1 0,-1 0 0,1 1 0,-1-1 0,0 1 0,0-1 0,0 1 0,0 0 0,0 0 0,0-1 0,0 2 0,0-1 0,0 0 0,0 0 0,-1 1 0,1-1 0,0 1 0,-1 0 0,1-1 0,0 1 0,0 0 0,-1 1 0,1-1 0,-3 1 0,-2 0 0,-1 1 0,1 0 0,0 0 0,0 1 0,0 0 0,0 0 0,0 0 0,1 1 0,-1 0 0,1 1 0,0-1 0,0 1 0,1 0 0,0 1 0,0-1 0,0 1 0,0 0 0,1 0 0,0 1 0,0-1 0,-5 15 0,6-13 0,0 0 0,0 0 0,1 0 0,0 1 0,1-1 0,-1 1 0,2-1 0,-1 1 0,1-1 0,1 1 0,0-1 0,0 1 0,0-1 0,1 1 0,0-1 0,1 0 0,0 0 0,8 15 0,-6-14 0,0 0 0,1-1 0,0 0 0,1 0 0,0 0 0,0-1 0,1 0 0,-1 0 0,1-1 0,15 8 0,-18-11 0,1 0 0,0-1 0,-1 0 0,1 0 0,0-1 0,1 1 0,-1-1 0,0-1 0,0 1 0,0-1 0,1 0 0,-1 0 0,0-1 0,0 0 0,0 0 0,0 0 0,0-1 0,8-3 0,-3 0 0,1-1 0,-1 0 0,0-1 0,-1 0 0,17-14 0,44-49 0,-36 28 0,34-52 0,-2 2 0,-59 82 0,0-2 0,10-18 0,-17 30 0,-1-1 0,0 0 0,0 1 0,0-1 0,1 1 0,-1-1 0,0 1 0,1-1 0,-1 1 0,0-1 0,1 1 0,-1 0 0,1-1 0,-1 1 0,1-1 0,-1 1 0,1 0 0,-1 0 0,1-1 0,-1 1 0,1 0 0,0-1 0,6 9 0,2 28 0,-8-27 0,6 20 0,-2-1 0,-1 1 0,-1 0 0,-2 0 0,-4 55 0,3-81 0,0-1 0,-1 1 0,0 0 0,1 0 0,-1 0 0,-1 0 0,1 0 0,0-1 0,0 1 0,-1 0 0,0-1 0,1 0 0,-1 1 0,0-1 0,0 0 0,-1 0 0,1 0 0,0 0 0,-1 0 0,1 0 0,-1-1 0,1 1 0,-1-1 0,0 0 0,-4 1 0,1 0 0,0-1 0,0 0 0,0 0 0,-1-1 0,1 0 0,0 0 0,0-1 0,-1 1 0,1-1 0,0-1 0,-8-2 0,-6-1 0,3-1 0,-1 1 0,-17-10 0,21 6 0,72 16 0,-57-7 0,37 5 0,0-1 0,1-2 0,-1-2 0,55-6 0,-72 2 0,1 0 0,-1-2 0,0 0 0,0-2 0,-1 0 0,35-20 0,-11 2 0,-20 14 0,-2-2 0,1 0 0,-2-1 0,22-21 0,-15-4 0,-32 52 0,0 0 0,-3 22 0,1-8 0,4-17 0,0-1 0,1 1 0,0-1 0,0 1 0,0-1 0,1 1 0,1 0 0,0-1 0,0 1 0,0-1 0,1 1 0,1-1 0,-1 0 0,1 0 0,0 0 0,1 0 0,0 0 0,9 12 0,-10-17 0,0 0 0,0-1 0,0 0 0,0 1 0,0-1 0,0 0 0,0-1 0,1 1 0,-1 0 0,1-1 0,-1 0 0,1 0 0,0 0 0,-1 0 0,1-1 0,0 1 0,0-1 0,-1 0 0,1 0 0,7-2 0,4 1 0,0-1 0,-1-1 0,28-9 0,-28 6 0,0 0 0,0-1 0,0 0 0,-1-1 0,0-1 0,-1 0 0,1-1 0,-2 0 0,0-1 0,11-13 0,18-17 0,-21 23 0,-2-1 0,25-32 0,-27 27 0,-8 12 0,1 0 0,0 0 0,12-11 0,-20 23 0,0 0 0,0 0 0,1 0 0,-1 0 0,0 0 0,1-1 0,-1 1 0,0 0 0,0 0 0,1 0 0,-1 0 0,0 0 0,1 1 0,-1-1 0,0 0 0,0 0 0,1 0 0,-1 0 0,0 0 0,0 0 0,1 0 0,-1 0 0,0 1 0,0-1 0,0 0 0,1 0 0,-1 0 0,0 0 0,0 1 0,0-1 0,1 0 0,-1 0 0,0 1 0,0-1 0,0 0 0,0 0 0,0 1 0,0-1 0,1 0 0,-1 0 0,0 1 0,0-1 0,0 0 0,0 1 0,5 14 0,0 7 0,-1 0 0,-1 0 0,0 0 0,-2 0 0,-1 0 0,-1 0 0,-3 23 0,0-34 0,1-1 0,-2 1 0,1-1 0,-2-1 0,1 1 0,-1-1 0,-1 0 0,-7 9 0,11-15 0,0-1 0,0 1 0,0-1 0,0 0 0,0 0 0,0 0 0,-1-1 0,1 1 0,-1-1 0,1 0 0,-1 0 0,1 0 0,-1 0 0,0 0 0,1-1 0,-1 0 0,0 0 0,0 0 0,1 0 0,-5-1 0,0 0 0,1 0 0,-1-1 0,1 0 0,0 0 0,0 0 0,0-1 0,0 0 0,1-1 0,-9-5 0,-7 3 0,21 5 0,1 1 0,5 2 0,6 3 0,0-1 0,0 0 0,0-1 0,1 0 0,0-1 0,19 2 0,0-3 0,40-3 0,-52 0 0,-1-1 0,0 0 0,0-2 0,0 0 0,0-1 0,-1 0 0,0-2 0,27-16 0,3-5 0,69-60 0,-91 67 0,0-1 0,-1-1 0,-1-1 0,-2-1 0,0-1 0,-2-1 0,28-53 0,-20 25 0,-2-1 0,-2-1 0,-3-1 0,-2-1 0,14-91 0,-28 121 0,14-110 0,-17 115 0,0 0 0,-1 1 0,-7-41 0,7 63 0,0 1 0,0-1 0,0 1 0,-1 0 0,1-1 0,-1 1 0,1-1 0,-1 1 0,1 0 0,-1-1 0,0 1 0,0 0 0,-1-2 0,2 3 0,0 0 0,-1 0 0,1-1 0,-1 1 0,1 0 0,0 0 0,-1 0 0,1 0 0,0 0 0,-1 0 0,1 0 0,0 0 0,-1 0 0,1 0 0,-1 0 0,1 0 0,0 0 0,-1 0 0,1 0 0,0 1 0,-1-1 0,1 0 0,0 0 0,-1 0 0,1 0 0,0 1 0,0-1 0,-1 0 0,1 0 0,0 1 0,-1-1 0,-3 5 0,0 0 0,1 0 0,-1 0 0,-3 10 0,6-14 0,-16 34 0,2 1 0,1 1 0,2 1 0,2-1 0,1 1 0,-4 52 0,-5 240 0,18-308 0,0 31 0,3-1 0,15 88 0,-17-134 0,0 0 0,1 0 0,0 0 0,0 0 0,0-1 0,1 1 0,0-1 0,0 1 0,5 5 0,-6-8 0,0-1 0,0 0 0,0 0 0,0 0 0,0-1 0,1 1 0,-1 0 0,0-1 0,1 1 0,0-1 0,-1 0 0,1 0 0,0 0 0,-1 0 0,1-1 0,0 1 0,0-1 0,0 1 0,0-1 0,-1 0 0,7-1 0,-2 0 0,1 0 0,-1-1 0,1 0 0,-1 0 0,0 0 0,0-1 0,10-6 0,-2-1 0,26-21 0,-33 25 0,12-9 0,-14 11 0,0-1 0,0 0 0,0 0 0,0 0 0,-1-1 0,7-9 0,-3 1 0,1 1 0,0-1 0,1 2 0,17-16 0,-11 9 0,-15 16 0,0 0 0,0 1 0,0-1 0,0 1 0,1-1 0,-1 1 0,4-2 0,-2 1 0,7-1 0,-3 18 0,-5-2 0,0 0 0,-1 0 0,0 0 0,-1 0 0,0 19 0,1 20 0,0-38 0,-2-4 0,1 0 0,1-1 0,0 1 0,4 13 0,-5-21 0,0 1 0,1 0 0,-1-1 0,0 1 0,1-1 0,0 1 0,-1-1 0,1 0 0,0 1 0,-1-1 0,1 0 0,0 0 0,0 0 0,0-1 0,0 1 0,0 0 0,0-1 0,0 1 0,0-1 0,0 0 0,1 0 0,-1 0 0,0 0 0,0 0 0,0 0 0,0 0 0,0-1 0,0 1 0,3-2 0,8-5 0,1-2 0,-2 1 0,1-2 0,-1 0 0,-1 0 0,0-1 0,0-1 0,-1 1 0,-1-2 0,16-25 0,-16 23 0,1-1 0,1 2 0,22-24 0,-29 33 0,-4 5 0,0 0 0,0 0 0,0 0 0,0 1 0,0-1 0,0 0 0,0 0 0,0 0 0,0 0 0,0 0 0,0 0 0,0 0 0,0 0 0,0 0 0,0 0 0,1 0 0,-1 0 0,0 0 0,0 0 0,0 1 0,0-1 0,0 0 0,0 0 0,0 0 0,0 0 0,0 0 0,0 0 0,0 0 0,1 0 0,-1 0 0,0 0 0,0 0 0,0 0 0,0 0 0,-1 10 0,-11 68 0,1-12 0,10-61 0,1-1 0,0 1 0,1-1 0,-1 1 0,2 6 0,1 11 0,-3-21 0,0-1 0,0 1 0,0 0 0,1-1 0,-1 1 0,0 0 0,0-1 0,1 1 0,-1-1 0,0 1 0,1 0 0,-1-1 0,0 1 0,1-1 0,-1 1 0,1-1 0,-1 1 0,1-1 0,-1 1 0,1-1 0,0 0 0,-1 1 0,1-1 0,-1 0 0,1 1 0,0-1 0,-1 0 0,1 0 0,0 0 0,-1 0 0,1 1 0,0-1 0,-1 0 0,1 0 0,0 0 0,-1 0 0,1-1 0,0 1 0,-1 0 0,1 0 0,0 0 0,-1 0 0,1-1 0,0 1 0,0-1 0,3 0 0,-1 0 0,1 0 0,0 0 0,-1-1 0,1 0 0,6-4 0,7-11 0,0-1 0,-2 0 0,0-1 0,22-37 0,-3 6 0,-31 46 0,0 0 0,-1-1 0,1 1 0,-1-1 0,0 0 0,-1 0 0,1 1 0,1-9 0,-3 13 0,0-1 0,0 1 0,0 0 0,0 0 0,0-1 0,0 1 0,0 0 0,0 0 0,0-1 0,0 1 0,0 0 0,0 0 0,0-1 0,0 1 0,0 0 0,0 0 0,0-1 0,0 1 0,1 0 0,-1 0 0,0 0 0,0-1 0,0 1 0,0 0 0,1 0 0,-1 0 0,0 0 0,0-1 0,0 1 0,1 0 0,-1 0 0,0 0 0,0 0 0,0 0 0,1 0 0,-1 0 0,0-1 0,0 1 0,1 0 0,-1 0 0,0 0 0,0 0 0,1 0 0,-1 0 0,0 0 0,0 0 0,1 0 0,-1 0 0,0 1 0,0-1 0,1 0 0,-1 0 0,0 0 0,0 0 0,1 0 0,-1 0 0,0 0 0,0 1 0,0-1 0,1 0 0,-1 0 0,0 0 0,0 1 0,0-1 0,0 0 0,0 0 0,1 0 0,-1 1 0,15 20 0,-10-14 0,0 1 0,1-1 0,1 0 0,-1 0 0,1-1 0,1 0 0,-1 0 0,1 0 0,0-1 0,0 0 0,0-1 0,1 0 0,0 0 0,13 4 0,-14-7 0,0 1 0,0-1 0,0 0 0,0-1 0,-1 0 0,1 0 0,0-1 0,0 0 0,0 0 0,0-1 0,-1 0 0,1 0 0,-1-1 0,1 0 0,-1 0 0,10-6 0,-3 0 0,0 0 0,0-1 0,-1-1 0,-1 0 0,21-23 0,-25 23 0,-8 11 0,0 0 0,0 0 0,0 0 0,0 0 0,0 0 0,0 0 0,0 0 0,0 0 0,0 0 0,0 0 0,0 0 0,0 0 0,0 0 0,0 0 0,-1 0 0,1 0 0,0 0 0,0 0 0,0 0 0,0 0 0,0 0 0,0 0 0,0 0 0,0 0 0,0 0 0,0 0 0,0 0 0,0 0 0,0 0 0,0 0 0,0 0 0,0-1 0,0 1 0,0 0 0,0 0 0,0 0 0,0 0 0,0 0 0,0 0 0,0 0 0,0 0 0,0 0 0,0 0 0,0 0 0,0 0 0,0 0 0,0 0 0,0 0 0,0-1 0,0 1 0,0 0 0,0 0 0,0 0 0,-9 25 0,3-14 0,0 0 0,1 1 0,0-1 0,1 1 0,0 0 0,1 0 0,1 0 0,-3 19 0,5-29 0,1 0 0,-1 1 0,0-1 0,1 0 0,-1 1 0,1-1 0,0 0 0,0 0 0,0 0 0,0 1 0,0-1 0,0 0 0,0 0 0,1 0 0,-1-1 0,1 1 0,0 0 0,-1-1 0,1 1 0,0-1 0,0 1 0,0-1 0,0 0 0,0 0 0,4 2 0,-1-1 0,-1-1 0,1 1 0,0-1 0,-1 0 0,1 0 0,0-1 0,-1 0 0,1 0 0,0 0 0,0 0 0,0-1 0,7-1 0,9-4 0,0-2 0,0 0 0,0-1 0,-1-1 0,-1-1 0,0-1 0,0 0 0,-1-2 0,-1 0 0,20-21 0,-15 12 0,-1-2 0,-2 0 0,0-1 0,-2-1 0,0 0 0,20-50 0,102-263 0,-121 293 0,22-90 0,-6 16 0,-30 104 0,-4 17 0,0 0 0,0 0 0,0 0 0,-1 0 0,1 0 0,0 0 0,0-1 0,0 1 0,0 0 0,0 0 0,0 0 0,0 0 0,0 0 0,0 0 0,-1 0 0,1 0 0,0 0 0,0 0 0,0-1 0,0 1 0,0 0 0,0 0 0,-1 0 0,1 0 0,0 0 0,0 0 0,0 0 0,0 0 0,0 0 0,0 0 0,-1 0 0,1 0 0,0 0 0,0 0 0,0 0 0,0 0 0,0 1 0,0-1 0,-1 0 0,1 0 0,0 0 0,0 0 0,0 0 0,0 0 0,0 0 0,0 0 0,0 0 0,0 0 0,-1 1 0,1-1 0,-20 22 0,4 1 0,1 0 0,2 1 0,-21 51 0,-21 85 0,30-81 0,12-33 0,-9 65 0,6-26 0,-2 7 0,-10 117 0,28-201 0,0-1 0,0 1 0,0-1 0,1 1 0,0-1 0,0 1 0,1-1 0,0 0 0,0 1 0,7 12 0,-9-20 0,1 1 0,-1 0 0,1-1 0,0 1 0,-1-1 0,1 1 0,0-1 0,-1 0 0,1 1 0,0-1 0,-1 0 0,1 1 0,0-1 0,0 0 0,-1 0 0,1 0 0,0 1 0,0-1 0,0 0 0,-1 0 0,1 0 0,0 0 0,0-1 0,-1 1 0,2 0 0,22-10 0,-11 5 0,15-5 0,-1 0 0,0-2 0,-1-1 0,41-27 0,-66 39 0,1-1 0,0 1 0,0 0 0,0 0 0,0 0 0,0 0 0,0 0 0,5-1 0,0 6 0,-6 11 0,-7 7 0,0 0 0,-2 0 0,0-1 0,-19 33 0,-1 7 0,23-53 0,10-15 0,31-40 0,-28 34 0,1 0 0,1 1 0,0 0 0,0 0 0,2 1 0,-1 1 0,1 0 0,19-13 0,-30 23 0,0 0 0,0-1 0,-1 1 0,1 0 0,0-1 0,0 1 0,-1 0 0,1 0 0,0 0 0,0-1 0,0 1 0,0 0 0,-1 0 0,1 0 0,0 0 0,0 1 0,0-1 0,0 0 0,-1 0 0,1 0 0,0 1 0,0-1 0,0 0 0,-1 1 0,1-1 0,0 1 0,-1-1 0,1 1 0,0-1 0,-1 1 0,1-1 0,-1 1 0,1 0 0,0-1 0,-1 1 0,0 0 0,1 0 0,0 1 0,0 0 0,1 1 0,-1 0 0,0 0 0,0 1 0,-1-1 0,1 0 0,0 0 0,-1 0 0,0 6 0,-2 14 0,-1 1 0,-1-1 0,-1 0 0,-1 0 0,-2 0 0,0-1 0,-1 0 0,-16 28 0,-10 10 0,-68 88 0,84-121 0,-2-1 0,-1-2 0,-1 0 0,-1-1 0,-1-1 0,0-2 0,-32 19 0,56-38 0,0 0 0,-1 0 0,1 0 0,-1-1 0,1 1 0,0-1 0,-1 1 0,1-1 0,-1 1 0,1-1 0,-1 0 0,1 0 0,-1 0 0,0 0 0,1 0 0,-1 0 0,1 0 0,-1 0 0,1-1 0,-1 1 0,1-1 0,-1 1 0,1-1 0,0 1 0,-1-1 0,1 0 0,0 0 0,-1 0 0,1 0 0,0 0 0,0 0 0,0 0 0,-2-2 0,1 0 0,0-1 0,0 1 0,0-1 0,0 1 0,1-1 0,0 0 0,-1 1 0,1-1 0,1 0 0,-1 0 0,1 0 0,-1-6 0,2 5 0,-1-1 0,1 1 0,0-1 0,1 1 0,-1 0 0,1 0 0,0 0 0,0 0 0,1 0 0,-1 0 0,1 0 0,0 1 0,1-1 0,-1 1 0,1 0 0,0 0 0,0 0 0,7-5 0,3-2 0,2 1 0,-1 0 0,1 1 0,22-8 0,-7 4 0,0 2 0,1 2 0,34-7 0,101-8 0,-57 9 0,14 0 0,37-6 0,-136 16 0,0-1 0,0-1 0,0-1 0,30-16 0,-38 15 425,30-23 0,-15 7-5210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4:47.3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0 106 8136,'0'0'7926,"14"0"-7587,364-15 1803,-292 4-1300,84-22 0,-105 18-292,0 3-1,1 3 1,77-1 0,-58 15 128,104 19 0,-87-7-2530,-83-14 895,0 1-14016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1:24.2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 9344,'0'0'808,"75"-18"-664,-41 26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4:47.8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77 12864,'0'0'7487,"15"-3"-6863,211-40 1495,-150 29-1164,-57 11-670,0-2 157,0 2 1,0 0-1,1 2 0,-1 0 0,23 2 0,-26 5-44,-11-2-3656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4:48.1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59 17887,'0'0'5928,"-48"-59"-5776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4:50.6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1 794 9040,'0'0'8210,"2"-9"-7749,1 1-399,3-18 579,2 0 0,22-48 1,43-50 1720,138-178 0,-180 261-1740,-16 21 228,1 0 0,31-30-1,-47 50-796,1 0-1,-1-1 0,0 1 0,0 0 0,0-1 0,0 1 0,1 0 0,-1 0 0,0-1 0,0 1 0,1 0 0,-1 0 1,0 0-1,0-1 0,1 1 0,-1 0 0,0 0 0,1 0 0,-1 0 0,0 0 0,1 0 0,-1-1 0,0 1 0,1 0 0,-1 0 1,0 0-1,1 0 0,-1 0 0,0 0 0,1 0 0,-1 0 0,0 0 0,1 1 0,-1-1 0,1 0 0,-2 12 1629,1-6-1789,-19 145 1014,-2 23-93,10-122-813,9-42 0,-1 0 0,1 1 0,-1 19 0,3-30 0,-1 1 0,1-1 0,0 0 0,0 0 0,0 1 0,0-1 0,0 0 0,0 1 0,0-1 0,0 0 0,0 0 0,0 1 0,0-1 0,0 0 0,1 1 0,-1-1 0,0 0 0,0 0 0,0 1 0,0-1 0,0 0 0,1 0 0,-1 1 0,0-1 0,0 0 0,0 0 0,1 0 0,-1 1 0,0-1 0,0 0 0,1 0 0,-1 0 0,0 0 0,0 1 0,1-1 0,-1 0 0,0 0 0,0 0 0,1 0 0,-1 0 0,0 0 0,1 0 0,-1 0 0,0 0 0,0 0 0,1 0 0,-1 0 0,1 0 0,15-12 0,100-138 0,-66 81 0,23-35 0,27-33 0,-86 120 0,18-23 0,-29 37 0,-1 0 0,1 1 0,-1 0 0,1 0 0,0 0 0,0 0 0,0 0 0,0 0 0,0 1 0,6-3 0,-8 4 0,-1 0 0,1 0 0,0 0 0,0-1 0,-1 1 0,1 0 0,0 0 0,0 0 0,-1 0 0,1 1 0,0-1 0,-1 0 0,1 0 0,0 0 0,0 1 0,-1-1 0,1 0 0,0 1 0,-1-1 0,1 0 0,-1 1 0,1-1 0,0 1 0,-1-1 0,1 1 0,-1-1 0,1 1 0,-1-1 0,0 1 0,1 0 0,-1-1 0,0 1 0,1 0 0,-1-1 0,0 1 0,0 0 0,1-1 0,-1 1 0,0 0 0,0 0 0,0-1 0,0 1 0,0 1 0,0 5 0,0 0 0,0 1 0,-3 12 0,2-12 0,-18 92 0,-5 34 0,22-117 0,1 1 0,1 0 0,0 0 0,1-1 0,6 27 0,-6-37 0,2 0 0,-1 0 0,1 0 0,0 0 0,0-1 0,1 1 0,0-1 0,0 0 0,1 0 0,-1-1 0,1 1 0,1-1 0,-1 0 0,1 0 0,-1-1 0,1 0 0,1 0 0,12 6 0,-8-5 0,0 0 0,0-1 0,0-1 0,1 0 0,-1-1 0,1 0 0,0 0 0,0-2 0,-1 1 0,1-1 0,13-3 0,23-4 0,-2-3 0,1-1 0,48-20 0,-67 21 685,5-2-1178,-13 3-3634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4:51.5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87 9344,'0'0'15961,"14"-3"-15312,33-5 89,0 2-1,51-1 1,-11 6 1545,133-20-1,-195 18-2265,34 1-1,-43 2-17,0 0 0,0-1 0,0 0 0,0-2 0,29-8 0,-40 9 1,9-3 0,-8 3 497,-9-2 0,-9-2-5467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4:51.9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0 145 14672,'0'0'5481,"11"-4"-5036,98-25 1185,1 5 0,1 5 0,169-8 0,17-7 2344,-281 32-3642,17 1 555,-3 1-843,-13-5-3835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5:22.1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 8640,'0'0'11477,"1"11"-11075,16 84 829,5 73 1596,-8-101 54,-15-78-2588,-1 0 0,1 0 0,1 0 0,0 0 0,1 0-1,2-13 1,16-85 55,-14 94-248,1-1 0,0 2 0,1-1 0,0 1 0,19-26 0,-16 25-20,-9 13-66,-1 1 0,1-1 0,0 1 0,0-1 0,1 1-1,-1-1 1,0 1 0,0 0 0,1-1 0,-1 1-1,0 0 1,1 0 0,0 0 0,-1 0 0,1 0 0,-1 1-1,1-1 1,0 0 0,0 1 0,-1-1 0,4 0-1,-3 2 2,0-1 0,0 0 0,-1 1 0,1 0 0,0-1 0,0 1 0,-1 0-1,1 0 1,0 0 0,-1 0 0,1 0 0,-1 0 0,1 0 0,-1 1 0,0-1 0,0 0-1,2 3 1,4 5 61,-1 1 0,0 1 0,0-1-1,-1 1 1,4 12 0,-3-5 172,0 0 1,-1 0-1,4 32 0,-3-35-45,20-41-203,7-10 0,44-42 0,-49 51 0,-18 16 0,2 1 0,13-11 0,-21 18 0,-1 1 0,1 0 0,0 0 0,0 0 0,0 0 0,0 1 0,0-1 0,0 1 0,0 0 0,1 1 0,-1-1 0,5 0 0,-7 2 0,0-1 0,-1 1 0,1-1 0,0 1 0,-1 0 0,1-1 0,-1 1 0,1 0 0,-1 0 0,1 0 0,-1 0 0,0 1 0,0-1 0,1 0 0,-1 1 0,0-1 0,0 0 0,0 1 0,1 2 0,15 32 0,-13-20 0,0 1 0,-2 0 0,0-1 0,0 29 0,-1-5 0,3 117 0,-4-148 0,0-9 17,0 0 0,0 0 0,0 0 0,0 0 0,0 0 0,0 0 0,0 0 0,0 0 0,0 0 0,0 0 0,-1 0 0,1 0-1,0 0 1,0-1 0,0 1 0,0 0 0,0 0 0,0 0 0,0 0 0,0 0 0,0 0 0,0 0 0,0 0 0,0 0 0,0 0 0,0 0 0,-1 0 0,1 0 0,0 0 0,0 0 0,0 0 0,0 0 0,0 0 0,0 0 0,0 0 0,0 1 0,0-1-1,0 0 1,0 0 0,0 0 0,0 0 0,0 0 0,0 0 0,0 0 0,-1 0 0,1 0 0,0 0 0,0 0 0,0 0 0,0 0 0,0 0 0,0 0 0,0 0 0,0 0 0,0 0 0,0 1 0,0-1 0,-1-8-4936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5:23.1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0 206 9944,'0'0'13901,"15"-5"-13529,30-9 157,86-15 0,56 9 541,20-3 168,-49 13-393,-35 4-429,104-25 76,-81 10-268,365-21 868,-496 41-1050,-3 0 9,2 0 29,0 0 1,0 0 0,-1 1-1,1 1 1,0 0 0,0 1 0,-1 1-1,21 6 1,-33-9-46,0 0 1,0 1-1,0-1 0,-1 0 1,1 1-1,0-1 0,0 1 1,0-1-1,0 1 0,0-1 1,-1 1-1,1 0 0,0-1 1,-1 1-1,1 0 0,0 0 1,0 1-1,-1-1-7,0 0-1,-1 0 1,1 0-1,-1-1 1,1 1 0,0 0-1,-1 0 1,0 0-1,1-1 1,-1 1-1,1 0 1,-1 0 0,0-1-1,-1 2 1,-5 5-70,1-1-92,-1-1 0,0 0 0,0 0-1,0-1 1,-1 0 0,-12 6 0,-5 1-4455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5:24.2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10448,'0'0'7199,"10"13"-6624,2 0-382,-6-7-98,-1 1 1,1-1 0,-1 1-1,-1 0 1,1 0 0,-1 1-1,0-1 1,-1 1 0,3 10-1,5 16 734,-2 0 0,-1 1 0,-2 0 0,-1 0 0,-1 38 0,-1-62-207,-3-11-562,0 1 1,0-1-1,1 1 0,-1-1 0,0 1 1,0-1-1,0 1 0,0-1 0,1 1 0,-1-1 1,0 1-1,0-1 0,0 1 0,0-1 0,0 1 1,0-1-1,-1 1 0,1-1 0,0 1 0,0-1 1,0 1-1,0-1 0,0 1 0,-1 0 1,2-3 52,0 0 1,-1 1 0,1-1-1,-1 0 1,1 1-1,-1-1 1,1 0 0,-1 0-1,0-3 1,1 1 23,11-66 517,27-86 1,-35 147-579,-1 0 1,2 0-1,-1 0 0,1 1 1,8-10-1,2-5 69,-14 22-132,0-1 0,0 0-1,0 0 1,0 1 0,1-1 0,-1 0 0,1 1 0,-1 0 0,1-1 0,0 1-1,-1 0 1,1 0 0,0 0 0,0 0 0,0 0 0,0 0 0,0 0 0,0 1-1,0-1 1,0 1 0,0-1 0,0 1 0,0 0 0,0 0 0,0 0 0,0 0 0,3 0-1,-1 1 5,-1 0 0,1 0 0,0 1 0,-1-1 0,0 1 0,1 0 0,-1 0 0,0 0 0,0 0 0,0 0 0,0 1 0,0-1 0,5 7 0,1 3 48,0 0 0,-1 1 0,0 1 0,0-1 0,-2 1 0,0 0-1,5 19 1,-4-8 233,-1 1 0,-2 0-1,2 37 1,0 8 495,-6-71-793,-1 1 0,1-1 0,0 0 0,0 0 0,0 0 0,0 0 0,0 0 0,0 0 0,0 0 0,0 0 0,0 1 0,0-1 0,0 0 0,0 0 0,0 0 0,0 0 0,0 0 0,0 0 0,0 1 0,0-1 0,0 0 0,0 0 0,0 0 0,0 0 0,0 0 0,0 0 0,0 0 0,0 1 0,0-1 0,0 0 0,0 0 0,1 0 0,-1 0 0,0 0 0,0 0 0,0 0 0,0 0 0,0 0 0,0 0 0,0 0 0,0 1 0,0-1 0,1 0 0,-1 0 0,0 0 0,0 0 0,0 0 0,0 0 0,0 0 0,0 0 0,0 0 0,1 0 0,-1 0 0,0 0 0,0 0 0,0 0 0,0 0 0,0 0 0,1 0 0,4-6 0,-4 4 0,14-10 1005,-6 6-3900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5:25.1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20 248 12256,'0'0'6618,"11"2"-6070,6 1-414,15 3 868,-1-1 0,64 1 0,-85-7-671,0 0-1,0 0 1,-1-1 0,1 0-1,-1-1 1,17-7 0,-20 7-149,0-1 0,0 0 1,0 0-1,0 0 0,-1-1 0,0 0 1,0 0-1,0 0 0,0 0 1,4-8-1,-7 9-106,0-1 1,0 0-1,0 1 1,0-1 0,-1 0-1,0 0 1,0 0-1,0 0 1,-1-1-1,1 1 1,-1 0-1,0 0 1,-1 0-1,1 0 1,-1 0-1,0 0 1,-2-6 0,1 5-15,1 0 1,-1 1-1,-1-1 1,1 0-1,-1 0 1,0 1-1,0 0 1,-1 0-1,0 0 1,1 0-1,-2 0 1,1 1 0,-8-7-1,7 8-12,0 1-1,-1-1 1,1 1-1,-1 1 0,1-1 1,-1 1-1,0 0 1,0 0-1,1 0 1,-1 1-1,0 0 1,0 0-1,0 1 1,0-1-1,1 1 1,-1 0-1,-9 4 1,1-1 17,0 2 0,0-1 0,0 2 0,1 0 0,-21 14 0,28-16-50,-6 3 57,0 1-1,0 0 1,-16 18-1,25-23-51,0 0-1,0 0 1,0 0-1,1 1 1,0-1-1,0 1 1,0-1-1,0 1 1,1 0-1,-1 0 1,1 0-1,0-1 1,1 1-1,-1 9 1,1-3 31,1-1 0,0 0 0,0 1 0,1-1 0,1 0 0,-1 0 0,2 0 0,-1-1 0,2 1 0,-1-1 0,1 0 0,0 0 0,1 0 0,0-1 0,1 1 0,-1-2 0,1 1 0,1-1 0,0 0 1,0 0-1,0-1 0,1 0 0,-1-1 0,1 0 0,1 0 0,-1-1 0,1 0 0,0-1 0,0 0 0,0 0 0,14 1 0,-1-2-53,0-1 0,0-1 0,26-3 0,-41 3 0,-1 0 0,1 0 0,-1 1 0,1 0 0,-1 0 0,0 0 0,1 1 0,11 5 0,-17-6 40,-1-1 1,1 0-1,-1 1 0,1-1 1,0 0-1,-1 0 0,1 0 1,-1 0-1,1 0 0,-1 0 0,1 0 1,-1 0-1,1-1 0,-1 1 1,1-1-1,-1 1 0,1-1 1,-1 1-1,1-1 0,-1 0 1,0 0-1,2-1 0,0-1-360,1-1-1,-1 1 1,0 0-1,-1-1 1,4-6-1,0 2-2670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5:25.7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68 13056,'0'0'5129,"12"-11"-4709,40-31-7,-50 40-370,0 1 0,0-1 0,0 1 0,0 0 0,1-1 1,-1 1-1,1 0 0,-1 1 0,1-1 0,-1 0 0,1 1 0,-1-1 0,1 1 0,-1 0 0,1 0 0,0 0 0,-1 0 0,1 0 1,3 1-1,-1 1 53,0 0 1,0 0-1,0 0 1,0 1-1,0 0 1,4 3-1,-3-2 22,-3-2-63,-1 0 0,1 0 1,0 1-1,-1-1 0,1 1 1,-1-1-1,0 1 0,0 0 1,0 0-1,0 0 1,0 0-1,-1 0 0,1 1 1,-1-1-1,0 0 0,0 1 1,0-1-1,0 1 0,-1-1 1,0 1-1,1-1 0,-1 1 1,-1-1-1,1 1 0,0-1 1,-1 1-1,0-1 0,-1 5 1,-3 9 260,-1 0 0,-1-1 0,0 0-1,-13 21 1,16-29-92,3-8-165,1 1 0,-1-1 0,1 0 1,0 1-1,0-1 0,-1 1 0,1-1 1,0 1-1,0-1 0,-1 0 0,1 1 1,0-1-1,0 1 0,0 0 1,0-1-1,0 1 0,0-1 0,0 1 1,0-1-1,0 1 0,0-1 0,0 1 1,0-1-1,0 1 0,0-1 0,0 1 1,0-1-1,1 1 0,-1-1 0,0 1 1,0-1-1,1 1 0,-1-1 1,0 0-1,1 1 0,-1-1 0,0 1 1,1-1-1,-1 0 0,0 1 0,1-1 1,0 1-1,26 2 817,-13-2-726,28 0 314,-37-1-405,1-1 1,0 1 0,0 0 0,-1 0 0,1 1 0,0 0 0,-1 0 0,1 0-1,-1 1 1,1 0 0,-1 0 0,0 0 0,1 0 0,-1 1 0,0 0 0,6 5-1,8 9-3708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1:29.7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321 814 4008,'0'0'4856,"-9"-10"-4628,-26-32 16,32 39-136,-1-1 1,0 0-1,0 1 1,0 0-1,-1 0 0,1 0 1,0 0-1,-1 1 1,0 0-1,0 0 1,0 0-1,-9-2 1,1 0 111,9 3-153,1 1-1,-1-1 0,0 0 1,1 1-1,-1 0 1,0 0-1,1 0 0,-1 1 1,0-1-1,1 1 1,-1 0-1,-4 1 0,-42 20 570,41-17-517,0 1-45,1 1 1,0 0 0,1 0-1,-1 0 1,1 1 0,-6 10-1,9-13-38,1 0 0,0 0 1,1 1-1,-1-1 0,1 1 0,0 0 0,0 0 0,0 0 0,1 0 0,0 0 0,1 0 0,-1 0 1,1 0-1,0 0 0,0 0 0,1 1 0,0-1 0,0 0 0,1 0 0,-1 0 0,1-1 0,0 1 1,1 0-1,0-1 0,-1 1 0,2-1 0,-1 0 0,1 0 0,-1 0 0,1-1 0,1 1 0,-1-1 1,1 0-1,-1 0 0,1 0 0,0-1 0,1 1 0,-1-2 0,7 4 0,-3-2 0,1-1 0,0 0 0,-1-1 0,1 0 0,0 0 0,0-1 0,0 0 0,0-1 0,1 0 0,11-2 0,8-3 61,0-2-1,30-10 1,-1 0 41,-30 8-46,0-2 1,0-1-1,-1-1 0,-1-2 0,47-32 1,-49 32 5,-14 9-11,-1-1 0,14-11 0,-22 16-64,15-15 158,-17 17-177,0 0 1,0 0-1,1-1 0,-1 1 0,0 0 1,0 0-1,0-1 0,1 1 0,-1 0 1,0 0-1,0-1 0,0 1 0,0 0 1,0-1-1,0 1 0,0 0 0,0 0 0,0-1 1,0 1-1,0 0 0,0-1 0,0 1 1,0 0-1,0 0 0,0-1 0,0 1 1,0 0-1,0-1 0,0 1 0,0 0 1,0 0-1,0-1 0,-1 1 0,1 0 1,0 0-1,0-1 0,0 1 0,0 0 1,-1 0-1,1-1 0,0 1 0,0 0 0,-1 0 1,1 0-1,0 0 0,0 0 0,-1-1 1,1 1-1,0 0 0,-1 0 0,1 0 1,0 0-1,0 0 0,-1 0 0,1 0 1,0 0-1,-1 0 0,1 0 0,0 0 1,0 0-1,-1 0 0,1 0 0,0 0 1,-1 0-1,1 0 0,0 1 0,-1-1 0,-2 1 9,0 0-1,0 0 0,0 0 0,0 1 0,0-1 0,0 1 0,-4 3 0,-6 3 11,9-7-18,1 1-1,0 0 1,0 0-1,0 1 1,0-1-1,0 0 1,0 1-1,1 0 1,-1 0-1,1 0 1,0 0-1,0 0 1,0 0-1,0 0 1,1 1-1,-1-1 1,1 1-1,0-1 1,0 1-1,0 0 1,0-1-1,1 1 1,-1 0-1,1-1 1,0 1-1,1 5 1,-1-2 7,1-1 0,0 0-1,0 0 1,1 0 0,-1 0 0,2 0 0,-1 0 0,0 0 0,1 0 0,0-1 0,1 1 0,-1-1 0,1 0 0,8 8-1,-10-10 4,1 0-1,0-1 0,0 1 0,0-1 0,0 0 0,0 0 0,0 0 0,1 0 0,-1 0 0,1-1 1,0 0-1,-1 0 0,1 0 0,0 0 0,-1 0 0,1-1 0,0 1 0,0-1 0,0 0 0,0 0 1,-1-1-1,1 1 0,0-1 0,0 0 0,0 0 0,-1 0 0,1 0 0,-1-1 0,1 1 1,-1-1-1,1 0 0,2-3 0,-1 2 8,0 0 0,-1-1 0,1 1 0,-1-1 1,0 0-1,-1-1 0,1 1 0,-1-1 0,1 1 1,-1-1-1,-1 0 0,1 0 0,-1-1 0,0 1 0,0 0 1,0-1-1,-1 1 0,2-11 0,-3 12-6,0 0 0,0-1-1,0 1 1,-1 0 0,0-1 0,0 1 0,0 0-1,0 0 1,0 0 0,-1-1 0,0 2 0,1-1-1,-2 0 1,1 0 0,0 1 0,-1-1 0,0 1-1,1-1 1,-1 1 0,-1 0 0,1 0 0,0 1-1,-1-1 1,1 1 0,-7-3 0,0 0 8,0 1 1,0 1-1,-1 0 1,1 0 0,-1 1-1,0 0 1,0 1-1,0 0 1,0 1-1,0 0 1,0 1 0,0 0-1,-14 4 1,21-4-16,1-1 0,0 1 0,0 1 0,1-1 0,-1 0 0,0 1 0,0-1 0,-3 4 0,6-5-9,0 0-1,0 0 1,0 0-1,-1 0 1,1 0-1,0 1 1,0-1-1,0 0 1,0 0-1,0 0 1,0 1-1,0-1 1,-1 0-1,1 0 0,0 0 1,0 1-1,0-1 1,0 0-1,0 0 1,0 1-1,0-1 1,0 0-1,0 0 1,0 0-1,0 1 1,0-1-1,0 0 0,0 0 1,0 1-1,1-1 1,-1 0-1,0 0 1,0 0-1,0 1 1,0-1-1,0 0 1,1 0-1,16 7-36,-6-5 26,1-1 1,-1 0-1,1-1 1,-1 0-1,1-1 1,-1 0-1,21-6 1,-9 1 13,1-2 0,37-17 0,-35 12 11,0-1 0,0-1-1,-1-1 1,-1-1 0,30-27 0,-23 14 7,2 0 25,-1-1 0,47-60-1,-48 48-7,50-73 60,-70 98-60,-1-1 0,-1-1 0,0 1 0,9-33 0,-10 29 1,7-23 78,-15 45-111,1-1 0,-1 0 1,0 1-1,0-1 0,1 1 1,-1-1-1,0 0 0,-1 1 1,1-1-1,0 0 0,0 1 1,-1-1-1,1 1 0,-1-1 1,1 1-1,-1-1 0,0 1 1,0-1-1,1 1 0,-1 0 1,0-1-1,0 1 0,-2-2 1,3 3-4,-1 0 0,0-1 0,0 1 0,1 0 0,-1 0 0,0-1 0,0 1 0,1 0 0,-1 0 0,0 0 0,0 0 0,0 0 0,1 0 0,-1 0 0,0 0 0,0 0 0,0 1 0,1-1 0,-1 0 0,0 0 0,0 1 0,1-1 0,-1 0 0,0 1 0,1-1 0,-1 1 0,0-1 0,1 1 0,-1-1 0,1 1 0,-1-1 0,0 2 0,-20 25 19,16-20-17,-10 14-18,1 0 0,2 0 0,0 1 0,2 1 0,-9 24 0,-29 122-102,39-127 71,1 0 0,3 1 0,1 0 0,3 57 0,2-95 37,-1 1 1,1-1-1,0 1 0,0-1 1,1 0-1,-1 0 0,1 1 1,0-1-1,1 0 0,-1 0 1,1-1-1,0 1 1,0 0-1,1-1 0,-1 0 1,1 0-1,0 0 0,0 0 1,0-1-1,7 5 0,-4-4 6,0 0-1,0-1 1,1 0-1,-1 0 1,1 0 0,0-1-1,0-1 1,0 1-1,0-1 1,0 0-1,1-1 1,-1 0 0,10-1-1,0-1 28,0-2 0,0 1-1,0-2 1,0-1 0,-1 0-1,0-1 1,0-1 0,-1 0 0,0-1-1,0-1 1,-1 0 0,-1-2-1,27-24 1,-16 9 17,0 0 1,-2-1-1,-1-2 0,26-46 1,-16 15 41,36-91 1,-52 110-14,-2 0 0,-2 0 0,13-86 0,-25 123-58,1 0 0,-1 0 0,0 0 0,-1 0 0,1 0 0,-1 0 0,0 0 0,0 0 0,-1 0 0,1 0 0,-1 1 0,0-1 0,-5-8 0,6 13-15,-1-1 0,1 0 0,0 0-1,-1 1 1,1-1 0,0 1 0,-1-1 0,1 1 0,0 0 0,-1 0-1,1-1 1,-1 1 0,1 0 0,-1 0 0,1 0 0,-1 1 0,1-1 0,-1 0-1,1 0 1,0 1 0,-1-1 0,1 1 0,0-1 0,-1 1 0,1 0-1,0-1 1,-2 2 0,-36 26-86,35-25 69,-7 9-20,0 0 1,0 1-1,1 1 0,1-1 1,1 2-1,-13 26 0,14-27 11,-15 32-91,2 1 1,-24 89-1,-7 104-136,44-157 239,5-55 14,2-19 12,0 1 0,1-1 0,0 0 1,0 0-1,1 0 0,0 0 0,0 0 0,6 13 0,-5-16 10,-1-1-1,1 1 1,0-1 0,1 0 0,-1 0 0,1 0 0,0 0 0,0-1 0,1 0 0,-1 1 0,1-2 0,0 1-1,10 6 1,-11-9-6,-1 0 0,1 0-1,-1-1 1,1 1-1,-1-1 1,1 0-1,-1 0 1,1 0-1,-1 0 1,1 0 0,-1-1-1,1 0 1,-1 1-1,1-1 1,-1-1-1,6-2 1,-1 1 25,0-1 0,0-1 0,0 1-1,0-1 1,10-10 0,15-18 120,-1-3-1,36-51 0,-65 82-148,39-45 236,-44 55-229,0 0 0,0 0 0,0 0 0,1 0 0,0 0 0,0 1 0,0-1 0,1 0 1,-1 0-1,1 1 0,1 6 0,8 64-31,-7-65 2,1 0 0,-1 0 0,2-1-1,0 1 1,0-1 0,1 0 0,8 14 0,-11-21 10,0-1 1,0 0-1,0 0 0,0 0 1,1 0-1,-1 0 1,1-1-1,-1 1 1,1-1-1,0 1 1,0-1-1,-1 0 0,1 0 1,0 0-1,4 0 1,-2 0 0,1-1 0,-1 0-1,1 0 1,-1 0 0,0-1 0,1 1 0,9-4 0,4-3 25,-1 0-1,0-1 1,27-18-1,-42 24-15,17-11 70,0-2-1,-2-1 1,0 0-1,21-25 1,-23 24-11,8-9 127,-1-1 0,31-49-1,-53 74-178,1 0 0,-1 0 0,1 0 0,0 0 0,-1 0 0,1 0 0,0 0 0,4-2 0,-6 3-14,0 1 1,1 0 0,-1 0 0,0 0 0,1 0-1,-1 0 1,0 0 0,0 0 0,1 0 0,-1-1-1,0 1 1,1 0 0,-1 1 0,0-1-1,1 0 1,-1 0 0,0 0 0,1 0 0,-1 0-1,0 0 1,1 0 0,-1 0 0,0 0-1,1 1 1,-1-1 0,1 0 0,5 14-6,-1 11-15,-2-1-1,-1 0 0,-1 1 0,-1-1 0,-1 1 0,-2-1 1,0 1-1,-13 44 0,16-67 23,0-1 0,0 0 0,0 1 0,-1-1 0,1 0 0,0 1 0,-1-1 0,1 0 0,-1 0 0,0 0 0,1 0 0,-1 1 0,0-1 0,0 0 0,0 0 0,1 0 0,-1-1 0,0 1 0,0 0 0,-1 0 0,1 0 0,0-1 0,0 1 0,0 0 0,0-1 0,-1 1 0,1-1 0,0 0 0,0 1 0,-1-1 0,1 0 0,0 0 0,-1 0 0,1 0 0,0 0 0,-1 0 0,1 0 0,0 0 0,-3-1 0,-4-2 20,1 0 0,-1-1 1,1 0-1,0 0 0,-11-8 1,-11-7 25,28 19-46,0-1 0,0 1 1,0-1-1,0 1 0,-1-1 0,1 1 1,0 0-1,0 0 0,-1 0 0,1-1 0,0 1 1,0 0-1,-1 1 0,1-1 0,0 0 1,0 0-1,-1 0 0,1 1 0,0-1 0,0 1 1,0-1-1,0 1 0,-2 1 0,2-2-4,1 1-1,-1 0 0,1-1 0,0 1 0,-1 0 1,1 0-1,0-1 0,0 1 0,0 0 0,-1 0 0,1-1 1,0 1-1,0 0 0,0 0 0,0 0 0,0-1 1,1 1-1,-1 0 0,0 0 0,0 0 0,0-1 1,1 1-1,-1 0 0,0 0 0,1-1 0,-1 1 1,1 0-1,-1-1 0,1 1 0,-1-1 0,1 1 0,-1 0 1,1-1-1,0 1 0,-1-1 0,1 0 0,1 2 1,3 2-4,1 1 1,0 0-1,0-1 1,0 0-1,0-1 1,0 1-1,1-1 1,0 0 0,-1-1-1,1 1 1,0-1-1,1-1 1,-1 0-1,0 0 1,0 0-1,0-1 1,1 0-1,-1 0 1,0 0-1,0-1 1,1-1 0,-1 1-1,0-1 1,0 0-1,0-1 1,12-6-1,17-13 9,-1-2 0,-2-2 0,0-1 0,-2-2 0,29-33 0,-53 55-3,1-1 14,0 0 0,-1-1 1,0 0-1,0 0 0,9-19 1,3-7 129,-22 39-146,1-1-1,0 0 1,0 0-1,0 1 1,1-1 0,-1 1-1,1-1 1,0 1-1,0 0 1,0 0-1,0-1 1,0 1-1,1 5 1,-1-1-8,-4 16-3,2-14-1,1 0 1,1-1-1,0 1 1,0 0-1,0 0 1,1 0-1,1 0 1,0 0-1,0 0 1,4 13-1,-3-16 16,1 1 0,0-1-1,0 0 1,0 0 0,1 0 0,6 9-1,-8-13-1,0-1 0,0-1-1,0 1 1,0 0 0,0 0-1,0-1 1,0 1 0,1-1-1,-1 0 1,1 1-1,-1-1 1,1 0 0,-1-1-1,1 1 1,-1 0 0,1-1-1,0 1 1,-1-1 0,1 0-1,0 0 1,0 0 0,3-1-1,7-1 12,0-1-1,0 0 0,0-1 0,0-1 1,-1 0-1,22-12 0,66-48 86,-46 31 9,-50 74 2,-3-30-111,2 0-1,0 0 0,0 0 1,0-1-1,1 1 0,1-1 1,0 0-1,9 14 0,-12-21 1,0 1-1,0-1 1,0 0-1,0 1 1,0-1-1,0 0 0,1 0 1,-1 0-1,1 0 1,-1-1-1,1 1 0,0-1 1,0 0-1,0 1 1,-1-1-1,1 0 0,0-1 1,0 1-1,0 0 1,1-1-1,-1 0 0,0 0 1,0 0-1,0 0 1,0 0-1,0-1 1,0 1-1,0-1 0,0 0 1,0 0-1,0 0 1,4-2-1,-3 1 4,-1 0 0,0 0-1,0-1 1,0 1 0,-1-1 0,1 1 0,0-1-1,-1 0 1,0 0 0,0 0 0,0 0 0,0 0-1,0-1 1,0 1 0,-1-1 0,0 1 0,0-1-1,0 0 1,0 1 0,0-1 0,-1 0 0,1 1-1,-1-1 1,-1-6 0,1 7 6,0-1 0,0 1-1,-1-1 1,0 1 0,1 0 0,-1 0 0,0-1-1,-1 1 1,1 0 0,-1 0 0,1 0 0,-1 0-1,0 0 1,0 1 0,0-1 0,0 0 0,-1 1 0,1 0-1,-1-1 1,0 1 0,1 0 0,-1 0 0,0 1-1,0-1 1,0 1 0,0-1 0,-4 0 0,-59-13-43,102 13 11,-1-2 0,49-10 1,-49 7 21,0 1 0,52-1 0,-83 6 5,0 1 0,0 1 0,0-1 1,0 0-1,0 1 0,0 0 0,0 0 0,0 0 0,0 1 0,7 3 1,-9-4-3,0 1 1,0-1 0,-1 1 0,1-1-1,-1 1 1,0 0 0,1 0 0,-1-1 0,0 1-1,0 0 1,0 0 0,0 0 0,0 1-1,-1-1 1,1 0 0,0 0 0,-1 0-1,0 0 1,0 1 0,1-1 0,-1 0 0,-1 3-1,1 4 7,2 12 66,-1-20-71,-1-1 0,1 1-1,-1-1 1,1 0 0,-1 1 0,1-1 0,-1 0 0,1 0 0,0 1 0,-1-1 0,1 0 0,-1 0 0,1 0 0,0 0 0,-1 0-1,1 0 1,-1 0 0,1 0 0,0 0 0,-1 0 0,1 0 0,-1 0 0,1 0 0,0 0 0,-1-1 0,1 1 0,-1 0 0,1 0-1,-1-1 1,1 1 0,-1 0 0,1-1 0,-1 1 0,1-1 0,33-22 72,-29 19-66,1 0-1,0 0 1,0 0-1,0 1 1,0-1-1,8-1 1,-12 4-8,-1 1 1,1 0 0,0 0 0,0 0-1,0 0 1,0 0 0,0 0 0,0 0-1,-1 1 1,1-1 0,0 1 0,0-1-1,0 1 1,-1 0 0,1 0 0,0 0-1,1 1 1,29 24 23,-16-11 40,-15-15-62,-1 0 1,1 1-1,-1-1 0,1 1 1,-1-1-1,1 1 0,-1 0 1,1-1-1,-1 1 0,1-1 0,-1 1 1,0 0-1,1 0 0,-1-1 1,0 1-1,0 0 0,1-1 1,-1 1-1,0 0 0,0 0 1,0-1-1,0 1 0,0 0 1,0 0-1,0-1 0,0 1 1,0 0-1,-1 0 0,1-1 1,0 1-1,0 0 0,-1-1 1,1 1-1,0 0 0,-1-1 0,1 1 1,-1 0-1,1-1 0,-1 2 1,-1-1-29,1 1 0,0-1 0,-1 0 0,1 1 0,-1-1 0,0 0 0,1 0 0,-1 0 0,0 0 0,0 0 0,0 0 0,1-1 0,-5 2 0,-9-1-3066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5:35.7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0 121 9144,'0'0'15126,"11"4"-14943,-8-4-178,8 4 59,0 0 0,0 0 1,-1 1-1,0 1 0,1-1 1,-2 2-1,1-1 0,-1 1 0,14 14 1,9 20 205,12 13 53,-33-39-169,0-1 1,0 1-1,-2 1 1,0 0-1,-1 0 1,0 1-1,-2 0 1,0 0-1,0 0 0,-2 1 1,0 0-1,2 28 1,-6-36-58,0-1 0,0 0 0,-1 0 0,0 1 0,-1-1 0,0 0 0,-1 0 0,-6 16 0,0-5 251,0-1 0,-21 31 0,9-20 467,21-30-787,0 0 0,0 0 0,0 0 0,-1 0 0,1 0 0,0 1 0,0-1 1,0 0-1,0 0 0,0 0 0,0 0 0,0 0 0,0 0 0,-1 1 0,1-1 0,0 0 0,0 0 0,0 0 1,0 0-1,0 1 0,0-1 0,0 0 0,0 0 0,0 0 0,0 0 0,0 0 0,0 1 0,0-1 1,0 0-1,0 0 0,0 0 0,0 0 0,0 1 0,1-1 0,-1 0 0,0 0 0,0 0 0,0 0 1,0 0-1,0 0 0,0 1 0,0-1 0,0 0 0,0 0 0,1 0 0,-1 0 0,0 0 0,0 0 0,0 0 1,0 0-1,0 0 0,1 0 0,-1 1 0,0-1 0,0 0 0,15-2 268,22-10-359,23-17 162,-1-2 1,100-72-1,-127 80-68,-2-2 1,0-1 0,-1-2-1,-2-1 1,0 0-1,33-52 1,-53 69-32,0 0 0,0 0 0,-1-1 0,-1 0 0,0 0 0,0 0 0,-2-1 0,1 1 0,1-19 0,-5 23 0,1 1 0,-1 0 0,0 0 0,-1 0 0,0 0 0,-1 0 0,1 0 0,-1 0 0,-1 1 0,1-1 0,-1 0 0,-1 1 0,0 0 0,0 0 0,0 0 0,0 0 0,-9-8 0,9 11-2,0 0 0,0 0 0,0 0 0,0 1-1,-1 0 1,1 0 0,-1 0 0,0 0 0,0 1 0,0 0 0,0 0 0,0 0-1,-1 0 1,1 1 0,-1 0 0,1 0 0,-1 1 0,1-1 0,-1 1 0,1 1-1,-1-1 1,1 1 0,-1 0 0,1 0 0,-1 0 0,-8 4 0,8 1-744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5:37.1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41 179 8536,'0'0'13797,"11"-2"-13491,1 0-247,74-16 674,-72 14-506,0 0 1,0-1 0,0 0-1,18-11 1,-29 15-164,-1-1 0,1 1 0,-1-1 0,0 0 0,1 1 1,-1-1-1,0 0 0,0 0 0,2-4 0,-3 5-30,-1-1 0,1 0 0,-1 0 0,1 0 0,-1 0 0,0 1 0,0-1 0,0 0 0,0 0 0,0 0 0,0 0 0,0 0 0,-1 0 0,1 0 0,-2-2 0,1 0 22,0 1 0,0-1 0,0 1 0,-1-1 0,1 1 0,-1-1 0,0 1-1,0 0 1,0 0 0,-1 0 0,1 0 0,-1 1 0,1-1 0,-1 0 0,0 1 0,0 0 0,0 0 0,0 0 0,-1 0 0,1 0 0,0 1 0,-1-1 0,1 1 0,-1 0 0,-6-1 0,3 1 27,0 0 0,0 1 0,0-1 0,0 2 0,0-1 1,0 1-1,1 0 0,-1 0 0,0 1 0,0 0 0,1 0 1,-1 0-1,1 1 0,0 0 0,0 0 0,0 1 0,0 0 1,0 0-1,1 0 0,-9 9 0,9-7 53,1-1-1,-1 1 0,1 1 1,1-1-1,-1 0 1,1 1-1,0 0 0,1 0 1,-1 0-1,1 0 1,-1 12-1,-3 2 293,6-16-350,-1 1 0,1 0-1,0-1 1,1 1 0,-1-1-1,1 1 1,0-1-1,1 1 1,-1-1 0,1 0-1,0 0 1,0 1 0,1-1-1,-1-1 1,1 1-1,0 0 1,6 6 0,13 8 63,-17-13-106,1-1 0,-1 0 1,1-1-1,1 0 1,6 4-1,4-1-35,1 0 0,-1-2 0,2 0 0,-1-1 0,33 3 0,34 7 0,-74-11 0,-8-2 0,0 0 0,0 0 0,0 0 0,-1 0 0,1-1 0,0 1 0,1-1 0,-1 0 0,0 0 0,0 0 0,0 0 0,4-1 0,-5-4-817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5:38.2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0 10248,'0'0'21942,"-5"11"-21633,-4 2-175,6-8-118,0 1 0,-1-1-1,2 1 1,-1-1 0,1 1 0,0 0-1,-2 7 1,3-10-16,1 0 0,-1 1 0,1-1 0,0 0 0,0 0 0,0 0 0,0 0 0,0 0 0,1 0 0,0 0 0,-1 0 0,1 0 0,0 0 0,1 0 0,-1 0 0,0 0 0,1 0 0,0-1 0,-1 1 0,1-1 0,0 1 0,0-1 0,1 0 0,-1 0 0,0 0 0,1 0 0,-1 0 0,1 0 0,0-1 0,3 2 0,0 0 0,0 0 0,0 0 0,0-1 0,1 0 0,-1 0 0,1-1 0,0 0 0,-1 0 0,1 0 0,0-1 0,-1 0 0,13-2 0,-4 0 235,-8 1-61,0-1 0,0 1 0,13-5 0,-18 5-359,-1 1 1,0-1-1,0 0 1,0 1-1,1-1 1,-1 0-1,0 0 1,0 0-1,0 1 1,0-1-1,0 0 1,0 0-1,-1 0 1,1-1-1,0 1 1,0 0-1,-1 0 1,1 0-1,-1-1 1,1 1-1,-1 0 1,1 0-1,-1-1 1,0 1-1,0 0 1,0-3-1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5:38.4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60 17183,'0'0'7608,"2"-10"-6882,7-32-76,-9 42-623,0-1 0,0 1 0,0-1-1,0 1 1,0 0 0,0-1 0,1 1 0,-1 0 0,0-1-1,0 1 1,0 0 0,1-1 0,-1 1 0,0 0-1,0 0 1,1-1 0,-1 1 0,0 0 0,0 0 0,1-1-1,-1 1 1,0 0 0,1 0 0,-1 0 0,0 0-1,1-1 1,-1 1 0,1 0 0,-1 0 0,0 0 0,1 0-1,-1 0 1,0 0 0,1 0 0,-1 0 0,1 0-1,-1 0 1,0 0 0,1 0 0,-1 0 0,0 1 0,1-1-1,-1 0 1,0 0 0,1 0 0,-1 0 0,0 1-1,1-1 1,-1 0 0,0 0 0,1 1 0,-1-1 0,0 0-1,1 1 1,11 11 506,-9-2-3830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5:49.7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7736,'0'0'13042,"3"11"-12718,4 14-88,-2 0 1,0 1-1,1 33 0,23 226 2293,-27-276-2407,2 15 260,-2-17-393,-1 0 1,0 0-1,0-1 0,0 1 0,-2 13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5:41.6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8640,'0'0'17590,"15"2"-17395,247 22 1275,-197-22-1034,-49-2-218,0 0-1,0 1 0,0 0 0,24 7 1,-26-6 42,-13-2-218,0 0-1,0 1 1,1-1-1,-1 0 1,0 0-1,0 1 1,0-1-1,1 1 1,-1-1-1,0 1 1,0-1-1,1 2 1,4-1 717,-12-2-2714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5:42.3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97 10344,'0'0'12670,"13"-5"-12351,28-8 138,64-12 0,-16 6 129,-67 12-305,0 2 1,1 1 0,44-3-1,-8 1 353,-49 4-519,0 0 1,0 1-1,1 0 1,-1 1 0,1 0-1,13 3 1,-23-3-103,-1 0 0,1 0 1,0 1-1,0-1 0,-1 0 0,1 1 0,0-1 1,-1 1-1,1-1 0,-1 0 0,1 1 1,0 0-1,-1-1 0,1 1 0,-1-1 1,0 1-1,2 1 0,-1 3-3568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5:50.7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10248,'0'0'12381,"11"0"-12025,35 0 170,62-1 834,176 22-1,-218-11-1059,101 20 508,-99-15-451,1-4 1,0-3 0,79 0-1,208-22 498,-291 5-701,-49 6-89,1 0-1,0 1 0,0 1 0,23 1 0,-33 1-32,12 1 187,0 0 1,0 2-1,20 5 0,-36-8-417,16 6 1230,-13 0-5037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5:52.3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 10248,'0'0'11398,"2"15"-11101,-2-8-257,3 11 76,-1 0-1,-1 0 0,-1 1 0,-2 23 0,-3-1 408,2 0-1,4 77 0,6 19 1155,-5-127-1466,-2-9-169,0 1 0,1-1-1,-1 1 1,0 0-1,0-1 1,0 1 0,0-1-1,0 1 1,0 0 0,0-1-1,-1 3 1,1 16 1198,0-19-1026,5-4-590,-1 0-3053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5:53.2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320 1 11856,'0'0'7841,"-10"4"-7407,-77 32 783,69-27-786,0 0 0,0 1-1,-22 17 1,28-16-211,0 0 0,1 0-1,1 1 1,0 1-1,0 0 1,1 0 0,1 1-1,0 0 1,1 0-1,-7 19 1,10-20-112,0 0 0,1 0 0,1 0 0,0 0 1,0 0-1,2 0 0,-1 1 0,2-1 0,0 0 0,0 1 0,1-1 0,7 22 1,-3-18 45,0 1 0,1-1 0,0-1 0,2 0 0,17 26 0,-22-36-79,0 0 0,1-1 0,0 1 0,1-1 1,-1 0-1,1-1 0,0 1 0,0-1 0,0-1 0,0 1 0,1-1 0,-1 0 0,1 0 0,0-1 0,0 1 0,0-2 0,9 2 0,-10-2 7,-1-1 0,1-1 0,0 1-1,-1-1 1,1 1 0,-1-2-1,1 1 1,-1-1 0,0 1-1,1-1 1,-1-1 0,9-4-1,-12 5-34,0 1-1,1-1 1,-1 1-1,0-1 1,0 0-1,0 0 0,0 0 1,0 0-1,-1 0 1,1 0-1,-1-1 0,1 1 1,-1 0-1,0-1 1,0 1-1,0-1 0,0 0 1,0 1-1,-1-1 1,1 0-1,-1 1 0,0-1 1,1 0-1,-1 0 1,-1 1-1,1-1 1,0 0-1,-1-3 0,-1-2 20,-1-1 0,0 1-1,0 0 1,0 0 0,-1 1-1,0-1 1,-1 1-1,0-1 1,-10-10 0,12 14-40,-1 1 0,1 0 1,-1 0-1,0 0 0,0 0 1,0 1-1,-1-1 0,1 1 1,0 0-1,-1 1 0,0-1 0,1 1 1,-1 0-1,0 0 0,0 0 1,1 1-1,-1-1 0,0 1 1,-6 1-1,-3 1-26,0 1 0,0 1 0,0 0 0,1 1 0,-1 0 0,-18 12 0,30-16 0,0 1 0,0-1 0,0 1 0,1 0 0,-1 0 0,0 0 0,1 0 0,-1 0 0,1 0 0,0 0 0,0 0 0,-1 1 0,2-1 0,-2 4 0,1-4 0,1-1 0,0-1 0,0 1 0,0-1 0,0 1 0,0-1 0,0 1 0,0-1 0,0 1 0,1-1 0,-1 1 0,0-1 0,0 1 0,1-1 0,-1 0 0,0 1 0,1-1 0,-1 1 0,0-1 0,1 0 0,-1 1 0,1-1 0,-1 0 0,0 0 0,1 1 0,-1-1 0,1 0 0,-1 0 0,1 0 0,-1 1 0,1-1 0,-1 0 0,1 0 0,0 0 0,20 4 0,24-5 878,-22 0-5819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1:29.9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11760,'0'0'888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5:54.1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9944,'0'0'11722,"7"10"-11218,1 3-272,0-1-1,-1 1 1,0 1 0,-1-1 0,-1 1-1,0 0 1,-1 0 0,0 1 0,1 17-1,-2-9 321,-2-19-306,0-1 0,0 1-1,-1 0 1,0 0 0,1 0 0,-1-1-1,-1 1 1,1 0 0,-1 4-1,4-9-575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5:54.5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11760,'0'0'7330,"7"13"-6678,21 40-3,-26-50-556,-1 1-1,1 0 1,-1-1-1,0 1 0,0 0 1,0 0-1,0 0 1,-1 0-1,0 0 1,0 4-1,0 4 157,1 10 377,-2 0 1,-4 25 0,-1 30 2891,6-77-3495,0 0 1,0 0-1,0 1 0,0-1 1,0 0-1,0 0 0,0 0 1,-1 0-1,1 1 0,0-1 0,0 0 1,0 0-1,0 0 0,0 0 1,1 1-1,-1-1 0,0 0 1,0 0-1,0 0 0,0 0 1,0 0-1,0 1 0,0-1 0,0 0 1,0 0-1,0 0 0,0 0 1,0 0-1,1 1 0,-1-1 1,0 0-1,0 0 0,0 0 0,0 0 1,0 0-1,0 0 0,1 0 1,-1 0-1,0 0 0,0 1 1,0-1-1,0 0 0,1 0 0,-1 0 1,0 0-1,0 0 0,0 0 1,0 0-1,1 0 0,-1 0 1,0 0-1,0 0 0,0 0 0,0 0 1,1-1-1,-1 1 0,0 0 1,0 0-1,0 0 0,0 0 1,0 0-1,1 0 0,-1 0 0,0 0 1,6-10-3909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5:55.2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1 103 12664,'0'0'6905,"10"-11"-6443,32-34-8,-37 41-316,0-1 0,0 1 0,1 0 1,0 0-1,-1 0 0,1 1 0,1 0 0,-1 0 1,0 0-1,1 1 0,0 0 0,-1 1 1,1-1-1,0 1 0,0 0 0,0 1 0,11 0 1,-13 1-25,0 0 1,-1 1-1,1-1 1,0 1-1,-1 0 1,1 0-1,-1 0 1,0 1-1,0 0 1,0-1-1,4 5 1,12 6 395,-14-8-321,0 0 1,0 0 0,0 0 0,4 6 0,-5-6 19,-1 0 0,1-1 0,-1 0 0,1 0 0,9 6 0,-12-10-119,0 1 1,1 0-1,-1 0 1,0-1-1,0 1 1,0-1-1,0 1 1,0-1-1,1 0 1,-1 0-1,0 0 1,0 0-1,0-1 1,1 1-1,-1-1 1,0 1-1,0-1 1,0 0-1,0 1 1,3-3-1,-1 1 30,10-4 447,-1-1 0,0 0 0,0-1 0,-1-1 0,21-17 0,-15 11-321,-18 15-245,1-1 0,-1 1 0,1 0-1,-1 0 1,1 0 0,-1-1 0,1 1 0,-1 0-1,1 0 1,-1 0 0,1 0 0,-1 0 0,1 0-1,-1 0 1,1 0 0,-1 0 0,1 1-1,-1-1 1,1 0 0,-1 0 0,1 0 0,-1 0-1,1 1 1,-1-1 0,1 0 0,-1 1 0,1-1-1,-1 0 1,0 1 0,1-1 0,-1 0-1,0 1 1,1-1 0,-1 1 0,0-1 0,0 0-1,1 1 1,-1 0 0,5 10-4000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5:56.2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358 132 11448,'0'0'8029,"-4"-10"-7536,2 5-439,-1-1 111,1-1 0,-1 0-1,0 1 1,-1 0-1,0 0 1,0 0-1,0 0 1,0 1 0,-1 0-1,0 0 1,-7-6-1,1 3 332,3 3-69,1 0 0,-2 0 0,1 0 1,-10-3-1,15 7-288,0 0-1,0 1 1,0-1-1,0 0 1,0 1 0,0 0-1,0 0 1,0 0-1,0 0 1,0 0 0,0 1-1,0-1 1,0 1-1,0 0 1,0 0 0,0 0-1,-2 2 1,-3 0 136,1 1 0,-1 0 0,1 1-1,0-1 1,1 2 0,-1-1 0,1 1 0,0-1 0,1 2 0,-7 7 0,-4 9 199,0 1 1,-23 51-1,33-61-325,1 0-1,0 0 0,1 1 0,0 0 0,2 0 1,-1 0-1,1 20 0,3-28-148,0 0 0,1-1 0,0 1 0,0 0 0,1-1 0,-1 0 0,2 1 0,-1-1 0,0 0 0,1-1 0,0 1 0,1-1 0,-1 0 0,1 0 0,0 0 0,6 4 0,6 2 0,1-2 0,1 0 0,-1 0 0,1-2 0,1-1 0,-1 0 0,1-1 0,0-1 0,0-1 0,1-1 0,21-1 0,-27 1 0,-13-2 0,0 1 0,0-1 0,0 0 0,0 1 0,0-1 0,0 0 0,0-1 0,0 1 0,0 0 0,0-1 0,4 0 0,-4 0 34,1 0 0,-1 0-1,1 1 1,0 0 0,0-1 0,-1 1-1,1 0 1,0 0 0,4 1 0,9-1-4408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5:56.7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71 11856,'0'0'5855,"10"-4"-5317,28-10 275,0 1 0,1 2 1,65-9-1,-5 11 1791,-98 10-2515,0-1 0,0 0-1,0 1 1,0-1 0,0 0 0,0 1 0,0 0 0,0-1 0,0 1-1,0-1 1,0 1 0,0 0 0,-1 0 0,1 0 0,1 1 0,4 6-3502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5:57.2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18 102 14568,'0'0'4057,"-3"10"-3307,-9 34-38,11-43-638,1 1 0,-1-1-1,1 1 1,0-1 0,0 1-1,0-1 1,0 1 0,0 0-1,0-1 1,0 1 0,0-1-1,1 1 1,-1-1 0,0 1-1,1-1 1,-1 1 0,1-1-1,0 1 1,0-1 0,-1 0-1,1 1 1,0-1 0,0 0-1,0 0 1,0 0 0,0 0-1,1 1 1,-1-2 0,0 1-1,0 0 1,1 0 0,-1 0-1,1 0 1,-1-1 0,0 1-1,1-1 1,-1 1 0,1-1-1,0 0 1,1 1 0,4 0 112,0 0 1,0-1 0,0 0 0,-1 0 0,1 0-1,13-3 1,-9 1 11,0-1-1,-1-1 0,1 0 1,-1 0-1,0-1 1,15-9-1,-21 12-102,-1 0 0,0 0 0,0-1 0,0 1 0,0-1 1,-1 1-1,1-1 0,-1 0 0,0 0 0,0-1 0,0 1 0,0 0 0,0-1 0,0 1 0,-1-1 0,0 1 1,0-1-1,0 0 0,0 1 0,-1-1 0,1 0 0,-1 0 0,0-4 0,0 6-35,-1-1 1,0 0-1,1 0 0,-1 1 0,0-1 0,0 1 1,-1-1-1,1 1 0,0-1 0,-1 1 0,0 0 1,1-1-1,-1 1 0,0 0 0,0 0 0,0 0 1,-1 1-1,1-1 0,0 1 0,-1-1 1,1 1-1,-4-2 0,-6-2 165,0 0 1,-1 1-1,-18-4 1,19 5-24,-12 1 189,20 2-339,1 0 1,0 0 0,-1 0 0,1 0 0,0-1-1,-1 0 1,1 0 0,-4-1 0,7-2-521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5:58.4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11256,'0'0'13705,"12"4"-13337,2 1-245,-7-2-43,-1 0 0,1-1-1,0 0 1,0-1 0,1 0-1,6 1 1,-11-2-5,0 0 0,0 1 0,-1-1 0,1 1 0,0-1 0,-1 1 0,1 0 0,-1 0 0,1 0 0,-1 0 0,0 1 1,1-1-1,-1 1 0,0-1 0,0 1 0,0 0 0,0 0 0,0 0 0,2 3 0,-2-2-28,-1-1-1,0 1 1,0-1 0,0 1 0,-1 0-1,1 0 1,-1-1 0,1 1 0,-1 0-1,0 0 1,0 0 0,0 0 0,0-1-1,-1 1 1,1 0 0,-1 0 0,0 0-1,-1 4 1,-10 22 353,-1 0-1,-2-1 1,-33 50 0,48-78-389,0 1 1,0-1 0,0 0-1,-1 0 1,1 1 0,0-1-1,0 0 1,0 0 0,0 1-1,0-1 1,0 0 0,0 1-1,0-1 1,0 0-1,0 0 1,0 1 0,0-1-1,0 0 1,0 1 0,0-1-1,0 0 1,0 0 0,0 1-1,0-1 1,0 0 0,0 1-1,0-1 1,0 0 0,1 0-1,-1 1 1,0-1-1,0 0 1,0 0 0,1 0-1,-1 1 1,13 4 215,14-1 52,2-6 75,39-6 0,-1 0 326,-66 8-672,1 0 1,-1-1-1,1 1 0,-1 0 1,1 1-1,-1-1 0,1 0 1,-1 0-1,0 1 0,1-1 0,-1 1 1,1-1-1,-1 1 0,0-1 1,1 1-1,-1 0 0,0 0 1,0 0-1,0-1 0,1 1 1,0 2-1,7 9-4410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6:07.9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82 9440,'0'0'14994,"-4"-10"-14589,-12-31-7,16 41-362,0-1 1,0 1 0,0-1 0,0 0 0,0 1 0,0-1 0,0 0 0,0 1 0,0-1 0,0 1 0,0-1 0,0 0 0,1 1 0,-1-1 0,0 1 0,0-1-1,1 0 1,-1 1 0,0-1 0,1 1 0,-1-1 0,0 1 0,1-1 0,-1 1 0,1-1 0,-1 1 0,1 0 0,-1-1 0,1 1 0,0-1 0,17-7 693,-15 8-548,4-2-47,0 1 1,0 0-1,0 0 1,0 0-1,0 1 1,0 0-1,0 1 1,0 0-1,0 0 1,0 0-1,0 1 1,0 0-1,0 0 1,0 1-1,-1 0 0,1 0 1,7 6-1,-12-8-101,0 1-1,0-1 0,-1 1 0,1 0 1,0 0-1,-1-1 0,0 1 1,1 0-1,-1 0 0,0 0 0,0 1 1,0-1-1,0 0 0,0 0 0,-1 1 1,1-1-1,-1 0 0,1 4 0,-1-2 26,0 0 0,-1 1 0,1-1 0,-1 0-1,0 0 1,0 0 0,-1 0 0,1 0-1,-4 6 1,-2 4 94,-2-1 0,1-1 0,-1 0 1,-17 17-1,-49 51 888,75-80-1041,-1 1 0,1-1 0,0 1 0,0-1 0,0 1 0,0 0 0,1-1 0,-1 1 0,0-1 0,0 1 0,0-1 0,0 1 0,1-1 0,-1 1 0,0-1 0,0 1 0,1-1 0,-1 1 0,0-1 0,1 1 0,-1-1 0,0 0 0,1 1 0,-1-1 0,1 1 0,-1-1 0,1 0 0,-1 0 0,1 1 0,-1-1 0,1 0 0,0 1 0,22 12 0,-3-5 0,2-1 0,-1-1 0,1 0 0,0-2 0,0 0 0,29 0 0,10 3 0,-37-6 0,-19-1 0,0 0 0,0 1 0,0-1 0,-1 1 0,1 0 0,0 0 0,0 1 0,-1-1 0,1 1 0,5 3 0,-10-5 25,0 0 0,1 1 0,-1-1 0,0 0 0,0 1 0,0-1 1,1 0-1,-1 1 0,0-1 0,0 0 0,0 1 0,0-1 0,0 0 0,0 1 0,0-1 0,0 1 0,0-1 0,0 0 1,0 1-1,0-1 0,0 0 0,0 1 0,0-1 0,0 1 0,0-1 0,-1 0 0,1 1 0,0-1 0,0 0 0,0 1 1,-1-1-1,1 0 0,0 0 0,0 1 0,-1-1 0,1 0 0,-1 1 0,-12 12-2495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6:09.8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0 182 10040,'0'0'8282,"10"-3"-7803,81-17 1666,-79 17-1816,16-5 645,1 2-1,0 1 0,44-3 1,32 1 249,-67 4-803,59 0-1,-19 2-114,-50-1-164,33 2 0,320 2 1132,-300-4-992,-47 0-184,48 2 136,-30 1 0,93-9 1,-96 3-122,-1 2 0,60 5-1,-19 3-19,90-6 0,-91-2-73,446-29 222,-290 13-176,47-5 34,-137 9 300,219 7 0,-206 14-34,52 15-14,-91-6-218,-115-14-133,16 3 0,0-3 0,32-1 0,-44 0 0,0 0 0,0 1 0,0 1 0,0 1 0,0 0 0,18 7 0,4 0 0,24 0 0,-54-9 0,-8-3 0,-8 0 0,-10-3-3935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6:13.5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 8136,'0'0'19359,"5"14"-19080,0-1-211,0 0 13,0 1 0,-1 0-1,0 1 1,-1-1 0,2 19 0,-3 21 267,-2-30 38,1 0-1,8 39 0,-6-50-70,-1-6-33,-1-1-1,1 0 1,-1 1 0,-1-1-1,1 0 1,-1 8 0,1-14-245,0 0 0,0-1 1,0 1-1,0 0 0,0-1 1,0 1-1,0-1 0,0 1 1,-1-1-1,1 0 0,0 1 1,0-1-1,0 0 0,-1 1 1,1-1-1,0-1 0,6-31-28,3-10-11,52-109 2,-52 132 0,0 1 0,1 0 0,1 1 0,1 0 0,22-23 0,-34 40 0,0 0 0,0-1 0,1 1 0,-1 0 0,0 0 0,1 0 0,-1 0 0,1 0 0,0 0 0,-1 0 0,1 1 0,0-1 0,-1 0 0,1 1 0,0-1 0,0 1 0,-1 0 0,1 0 0,0 0 0,0-1 0,0 2 0,2-1 0,-2 1 0,0 0 0,1 0 0,-1 0 0,0 0 0,0 0 0,0 1 0,0-1 0,0 1 0,0 0 0,0-1 0,0 1 0,-1 0 0,1 0 0,1 2 0,3 8 0,1-1 0,-1 1 0,-1 0 0,7 21 0,-9-21 0,2 3 0,0 0 0,-1 0 0,-1 1 0,-1-1 0,1 18 0,-3-33 0,0 0 0,0 0 0,0 1 0,0-1 0,0 0 0,0 0 0,0 0 0,0 1 0,0-1 0,0 0 0,0 0 0,0 1 0,0-1 0,0 0 0,0 0 0,0 0 0,0 1 0,1-1 0,-1 0 0,0 0 0,0 0 0,0 1 0,0-1 0,0 0 0,0 0 0,1 0 0,-1 0 0,0 1 0,0-1 0,0 0 0,0 0 0,1 0 0,-1 0 0,0 0 0,0 0 0,0 1 0,1-1 0,-1 0 0,0 0 0,0 0 0,1 0 0,-1 0 0,0 0 0,0 0 0,0 0 0,1 0 0,-1 0 0,0 0 0,0 0 0,1 0 0,-1 0 0,0 0 0,0-1 0,0 1 0,1 0 0,-1 0 0,0 0 0,0 0 0,0 0 0,1 0 0,-1-1 0,14-10 0,-13 10 0,151-147 0,-144 139 0,-7 7 0,-1 1 0,1 0 0,0 0 0,0 0 0,0 0 0,0 0 0,0 0 0,1 0 0,-1 0 0,0 1 0,2-2 0,-2 2 0,0 0 0,0 0 0,0 0 0,-1 0 0,1 1 0,0-1 0,0 0 0,0 1 0,-1-1 0,1 0 0,0 1 0,0-1 0,-1 1 0,1-1 0,0 1 0,-1-1 0,1 1 0,0 0 0,-1-1 0,1 1 0,-1 0 0,1-1 0,-1 1 0,0 0 0,1 0 0,-1 0 0,6 12 0,0 0 0,-2 0 0,0 0 0,0 1 0,-1-1 0,-1 1 0,2 22 0,7 36 0,11 32 0,-21-99 0,2 4 0,6-21 0,9-23 126,-13 26-4187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1:30.2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7736,'0'0'0,"69"0"-144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6:15.8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4 278 8840,'0'0'9066,"-1"-12"-8582,-2-35 0,3 46-428,0-1 0,1 0 0,-1 1 0,0-1 0,1 1 0,-1-1 0,1 1 0,-1 0 0,1-1 0,0 1 0,0 0 0,-1-1 0,1 1 0,0 0 0,0 0 0,0-1 0,0 1 0,1 0 0,-1 0 0,0 0 0,0 1 0,1-1 0,-1 0 0,0 0 0,1 1 0,-1-1 0,1 1 0,-1-1 0,1 1 0,-1-1 0,1 1 0,1 0 0,10-5 427,-6 2-256,0-1 1,0 1 0,1 1-1,-1-1 1,1 1-1,0 1 1,0-1 0,-1 1-1,1 1 1,9-1 0,-5 2 125,1 0 1,-1 0-1,0 1 1,1 1-1,19 6 1,-27-6-234,0-1 1,0 1 0,0 0-1,-1 0 1,1 0-1,-1 0 1,0 1 0,0 0-1,0 0 1,6 8-1,0 3 532,16 30 0,-23-38-506,-1 0-1,0 1 0,-1-1 0,1 1 0,-1-1 0,-1 1 0,1 0 0,-2-1 0,1 1 0,-1 0 0,-2 12 0,-1 33 389,5-43-450,1-1 1,-1 0-1,2 0 0,-1-1 1,1 1-1,0 0 0,1-1 1,0 1-1,1-1 0,-1 0 1,1-1-1,1 1 0,0-1 1,0 0-1,0-1 0,1 1 1,0-1-1,0 0 0,0-1 1,1 0-1,0 0 0,0 0 1,12 4-1,-11-6-84,0 0 0,0 0 0,0-1 0,1 0 0,-1-1 0,1 0 0,-1 0 0,1-1 0,-1-1 0,11-1 0,-13 1 0,-1 0 0,0-1 0,0 0 0,0 0 0,0-1 0,0 0 0,0 0 0,-1 0 0,1-1 0,-1 0 0,0 0 0,0 0 0,-1 0 0,1-1 0,7-10 0,-3 2 0,-1 0 0,0 0 0,-1-1 0,0-1 0,-2 1 0,1-1 0,-2 0 0,5-27 0,-3-4 0,0-74 0,-4 55 0,0 42 0,-1 15 0,-1 1 0,0-1 0,-1-13 0,0 16 0,1 0 0,0 1 0,0-1 0,0 0 0,0 0 0,1 0 0,-1 1 0,1-1 0,1 0 0,-1 1 0,1-1 0,3-7 0,-3 9 0,-1 0 0,1 0 0,0 1 0,0-1 0,0 1 0,1 0 0,-1-1 0,1 1 0,-1 0 0,1 0 0,0 1 0,-1-1 0,1 0 0,0 1 0,0 0 0,0 0 0,0 0 0,0 0 0,6-1 0,7-1 0,0 1 0,0 1 0,1 0 0,25 3 0,24 5 0,50 9 0,-101-14 0,-2-1 0,-13-1 0,0 0 0,0-1 0,0 1 0,0 0 0,0 0 0,1 0 0,-1 0 0,0 0 0,0 0 0,0 0 0,0 0 0,0 0 0,0 0 0,0 0 0,0 0 0,1 0 0,-1 0 0,0 1 0,0-1 0,0 0 0,0 0 0,0 0 0,0 0 0,0 0 0,0 0 0,0 0 0,0 0 0,1 0 0,-1 0 0,0 0 0,0 0 0,0 0 0,0 0 0,0 1 0,0-1 0,0 0 0,0 0 0,0 0 0,0 0 0,0 0 0,0 0 0,0 0 0,0 0 0,0 0 0,0 1 0,0-1 0,0 0 0,0 0 0,0 0 0,0 0 0,0 0 0,0 0 0,0 0 0,0 0 0,0 1 0,0-1 0,0 0 0,0 0 0,0 0 0,0 0 0,0 0 0,0 0 0,-1 0 0,1 1 29,-1-1 0,0 0 0,0 0-1,0 0 1,0 0 0,0 0 0,1 0 0,-1 0 0,0 0 0,0 0 0,0 0-1,0 0 1,0 0 0,1-1 0,-1 1 0,0 0 0,0-1 0,0 1-1,1 0 1,-1-1 0,0 1 0,0-1 0,1 1 0,-1-1 0,-1-1 0,-9-3-4724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6:16.9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76 10152,'0'0'11426,"10"-9"-10961,33-27-13,-38 32-322,0 1 0,0 0 1,0 0-1,1 0 0,-1 1 0,1-1 0,0 1 0,0 1 0,0-1 0,-1 1 0,1 0 0,1 0 0,-1 1 0,0 0 0,11 1 0,12-2 204,-9 0-78,-1 1-1,0 0 1,24 4 0,-38-4-140,1 1 1,-1 1 0,1-1 0,-1 1 0,0 0 0,1 0-1,-1 0 1,0 1 0,-1 0 0,1 0 0,0 0 0,-1 0-1,0 1 1,1 0 0,5 7 0,-10-11-81,1 1 0,-1 0 1,0-1-1,1 1 0,-1 0 1,0-1-1,0 1 0,1 0 1,-1 0-1,0-1 0,0 1 1,0 0-1,0 0 0,0-1 1,0 1-1,0 0 0,0-1 1,0 1-1,-1 0 0,1 0 1,0-1-1,0 1 0,0 0 0,-1-1 1,1 1-1,-1 0 0,0 0 1,-15 18 437,11-15-351,-16 17 183,0-2-1,-1-1 0,-1 0 1,-1-2-1,0-1 0,-40 19 1,64-34-297,-1 0 0,0 0 0,1 0 1,-1 1-1,0-1 0,1 0 0,-1 1 0,0-1 1,1 1-1,-1-1 0,1 1 0,-1-1 0,0 1 1,1-1-1,-1 1 0,1-1 0,0 1 0,-1 0 1,1-1-1,0 1 0,-1 0 0,1-1 0,0 1 1,-1 0-1,1 0 0,0-1 0,0 1 0,0 0 1,0 1-1,0-1 22,1 1 0,-1 0 0,1-1 0,0 1 0,-1-1 1,1 1-1,0-1 0,0 1 0,0-1 0,0 1 0,0-1 0,2 2 0,4 4 101,0-1-1,1 0 0,13 8 0,147 95-131,-159-104 0,-5-3 0,1 1 0,-1-1 0,0 1 0,0-1 0,6 7 0,-10-8 0,1-1 0,0 1 0,-1 0 0,0 0 0,1-1 0,-1 1 0,1 0 0,-1 0 0,0-1 0,0 1 0,1 0 0,-1 0 0,0 0 0,0-1 0,0 1 0,0 0 0,0 0 0,0 0 0,0 0 0,0-1 0,0 1 0,0 0 0,-1 0 0,1 0 0,0-1 0,0 1 0,-1 0 0,1 0 0,-1-1 0,1 1 0,0 0 0,-1-1 0,0 1 0,1 0 0,-1-1 0,1 1 0,-1-1 0,0 1 0,-1 0 0,-10 8 0,-1 0 0,-1-1 0,0-1 0,0 0 0,0-1 0,-1-1 0,1 0 0,-1-1 0,-29 5 0,27-7 0,0-1 0,1-1 0,-1 0 0,0-1 0,0 0 0,1-2 0,-1 0 0,1-1 0,-28-10 0,41 13 0,1 0 0,-1 0 0,1 0 0,0-1 0,-1 1 0,1 0 0,0-1 0,0 0 0,0 1 0,0-1 0,0 0 0,0 0 0,1 0 0,-1 0 0,1-1 0,-1 1 0,-1-5 0,2 4 0,0-1 0,0 1 0,0-1 0,1 0 0,0 1 0,-1-1 0,1 0 0,1 1 0,-1-1 0,0 0 0,1 1 0,2-7 0,8-21-3935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7:00.7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349 1 8240,'0'0'14810,"5"10"-14622,-1-2-141,-1-3-18,0 0-1,0 1 1,-1-1-1,0 1 0,0-1 1,0 1-1,-1 0 1,0 0-1,0 0 1,0 8-1,1 34 284,0 21 24,-6 9-53,-2 25-2,0 54 40,-2 16-54,-3-92-152,-45 257 366,-44 180 254,65-298-393,-23 265 193,33-107-216,6-113-141,0 1 53,-9 241 193,22-256-269,5 236 106,32-5-81,51 163 35,-73-590-194,80 446 155,-14-86-27,-49-267-121,40 291 92,-47-248-84,16 218 7,-13-161-35,-7-95 4,-15 254 100,-6-115-91,6-277-33,0-9 5,0 0 0,0 0-1,0 0 1,1 0 0,0-1-1,0 1 1,0 0-1,1 0 1,4 10 0,-6-16 3,0 1 0,1-1-1,-1 0 1,0 1 0,0-1 0,1 1 0,-1-1 0,0 0 0,0 1 0,1-1 0,-1 0-1,0 0 1,1 1 0,-1-1 0,0 0 0,1 0 0,-1 1 0,1-1 0,-1 0 0,0 0-1,1 0 1,-1 0 0,1 0 0,-1 0 0,1 0 0,-1 0 0,0 0 0,1 0 0,-1 0-1,1 0 1,-1 0 0,1 0 0,-1 0 0,0 0 0,1 0 0,-1 0 0,1 0 0,0-1-1,16-14-149,0-6-767,-2 0-1,24-44 1,-34 56-684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7:02.9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1 244 9344,'0'0'3688,"9"8"-2940,1 1-547,-5-4-115,-1-1 1,1 0-1,0 0 1,1 0-1,-1 0 0,1-1 1,-1 0-1,1 0 1,0-1-1,7 2 1,94 34 944,-29-9-171,110 24-1,-119-38-491,254 40 1007,-13-33-609,-79-8-342,329-6 383,0-51-147,172-31 48,-540 56-515,94-13 89,588-92 263,-753 105-509,137-17 23,-10 0-23,126-10 37,193-4 70,-84 6-30,-378 35-79,164-4 23,64 19-23,403 23 98,-200-16-100,-473-15-32,75 0 26,270 14 75,-227-8-85,-13-8-14,14 0-3,0 3 0,29 1 6,301 39 113,-191-20-8,-64-13 9,29 4 5,-144-4-74,-46-4-31,-4-1-9,-52-2 23,58 6 0,-68-1 25,0-1 0,1-2-1,54-3 1,-34-3-3,-26 3-70,-1-2-1,0 0 1,0-1-1,0-2 1,27-9 0,120-68-516,-120 57-2672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7:1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93 7632,'0'0'13682,"10"-2"-13490,30-3 0,-40 5-178,1 0-1,-1 0 1,0 0 0,1 0-1,-1 0 1,0 0-1,1 0 1,-1 0 0,1 0-1,-1 0 1,0 0 0,1 0-1,-1 0 1,0 0-1,1 0 1,-1 0 0,0 1-1,1-1 1,-1 0 0,0 0-1,1 0 1,-1 1 0,0-1-1,1 0 1,-1 0-1,0 1 1,0-1 0,0 0-1,1 1 1,-1-1 0,0 0-1,0 1 1,0-1 0,1 0-1,-1 1 1,0-1-1,0 0 1,0 1 0,0-1-1,0 0 1,0 1 0,-2 12 260,2-12-228,-2 8 45,-1 1 0,0 0 0,-1-1-1,0 1 1,0-1 0,-1 0 0,0-1 0,-9 11-1,12-16-67,0-1 0,0 1-1,-1-1 1,1 0-1,-1 0 1,1 0-1,-1 0 1,0 0 0,0-1-1,0 1 1,0-1-1,0 0 1,0 0 0,0 0-1,-1 0 1,1 0-1,0-1 1,0 0-1,-1 1 1,1-1 0,0 0-1,-1-1 1,1 1-1,0 0 1,0-1-1,-1 0 1,1 0 0,-6-2-1,5 1 6,1 0 0,-1 1-1,1-1 1,-1-1 0,1 1 0,0-1-1,-1 1 1,1-1 0,0 0-1,1 0 1,-1 0 0,1 0 0,-1-1-1,1 1 1,-2-5 0,3 5-14,0 1 1,0-1 0,0 0 0,0 1-1,0-1 1,1 0 0,0 0 0,-1 0-1,1 0 1,0 0 0,1 1 0,-1-1-1,0 0 1,1 0 0,0 0 0,-1 0-1,1 1 1,0-1 0,0 0 0,1 1-1,-1-1 1,3-3 0,0 0 9,1 0-1,-1 0 1,1 0 0,1 0 0,-1 1-1,1 0 1,9-7 0,-11 10-11,0 0 0,1 0 0,-1 0 0,1 0 0,0 1 0,-1 0 0,1 0 1,0 0-1,0 0 0,0 1 0,-1 0 0,1 0 0,7 0 0,3 2 33,0 1 0,0 1 1,0 0-1,0 0 0,16 8 0,70 39 329,-28-13-61,-53-29-153,-1 0 1,2-1-1,36 8 1,-47-14-97,0-1 1,0 0-1,1-1 1,-1 1-1,0-2 1,1 0-1,-1 0 1,0-1-1,0 0 1,10-4-1,-4 2 43,-1-1 0,0-1-1,0-1 1,-1 0 0,0 0 0,0-2-1,-1 0 1,0 0 0,-1-1 0,20-20-1,-19 16 38,-2 2 157,-1-1 0,0 0 0,14-24-1,-23 35-226,0 1-38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7:2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77 9440,'0'0'10159,"10"-9"-9799,29-27-4,-23 18 118,-15 8 708,-1 6-14,11 11-466,-6 4-601,0 1 1,-1-1-1,0 1 1,-1 0-1,3 22 1,-1-6 17,16 72 242,47 250 1030,-59-297-891,1 88-1,-9-139-464,-1-1-1,0 1 1,0 0-1,0-1 1,0 1-1,0 0 0,0-1 1,-1 1-1,1 0 1,-1-1-1,1 1 0,-1 0 1,1-1-1,-1 1 1,0-1-1,0 1 1,0-1-1,0 1 0,0-1 1,0 0-1,0 0 1,0 1-1,-1-1 0,1 0 1,0 0-1,-1 0 1,-2 1-1,1-1 8,1-1 0,-1 0 1,0 0-1,0 0 0,1 0 0,-1 0 1,0 0-1,0-1 0,1 1 0,-1-1 0,0 0 1,1 0-1,-1 0 0,1 0 0,-1 0 1,-3-3-1,-13-8 396,-34-29 0,33 25 307,-28-18-1,41 30-520,5 2-107,0 1 0,0-1 0,-1 1-1,1 0 1,0-1 0,-1 2 0,1-1-1,-1 0 1,-3-1 0,6 2-101,0 0 0,0 0 1,0 0-1,0 0 0,-1 0 0,1 0 0,0 0 1,0 0-1,0 0 0,0 1 0,-1-1 0,1 0 0,0 0 1,0 0-1,0 0 0,0 0 0,0 0 0,-1 0 1,1 0-1,0 0 0,0 0 0,0 0 0,0 1 1,0-1-1,0 0 0,-1 0 0,1 0 0,0 0 1,0 0-1,0 1 0,0-1 0,0 0 0,0 0 0,0 0 1,0 0-1,0 0 0,0 1 0,0-1 0,0 0 1,0 0-1,0 0 0,0 0 0,0 1 0,0-1 1,0 0-1,0 0 0,0 0 0,0 0 0,0 1 1,0-1-1,0 0 0,0 0 0,0 0 0,0 0 0,1 1 1,2 4-2285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7:2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15176,'0'0'4175,"14"-8"-3745,38-19 379,101-36 0,-146 61-740,16-6 261,1 0 0,0 2 0,1 1 0,-1 1-1,26 0 1,-23 0 273,-24 3-413,0 0-1,1 1 0,0-1 1,-1 1-1,1-1 1,-1 1-1,1 0 1,0 1-1,5 0 1,-5 4 183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7:2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103 110 12456,'0'0'6593,"-11"14"-6076,0-2-378,0 0 93,-1 2 0,2-1 0,0 1 0,0 1 0,-13 28 0,22-40-163,0-1 0,1 1-1,-1 0 1,0-1 0,1 1 0,0-1 0,-1 1 0,1 0 0,0-1 0,1 1 0,-1 0 0,0-1 0,1 1 0,-1 0 0,1-1-1,0 1 1,0-1 0,0 1 0,0-1 0,0 0 0,1 1 0,-1-1 0,1 0 0,-1 0 0,1 0 0,0 0 0,0 0 0,0 0-1,0-1 1,0 1 0,0-1 0,1 1 0,2 0 0,-1 0 28,-1 0 0,2 0 0,-1 0 0,0-1 1,0 0-1,0 0 0,1 0 0,-1 0 0,0-1 0,1 0 0,-1 0 0,1 0 0,-1 0 0,0-1 0,1 0 1,-1 0-1,0 0 0,1 0 0,5-3 0,-4 0 12,-1 0 1,0 0-1,0 0 1,0 0-1,-1-1 1,1 0-1,-1 0 0,0 0 1,0 0-1,-1-1 1,0 1-1,0-1 1,0 0-1,-1 0 1,3-10-1,-2 8 14,-1 0 0,0 0 0,-1 0 0,0-1 0,0 1 0,-1 0 0,0-1 1,-1 1-1,1 0 0,-1 0 0,-5-15 0,4 16 67,0 1-1,-1-1 1,0 1 0,0 0 0,0 0 0,-1 1-1,0-1 1,0 1 0,-1 0 0,-8-8 0,3 9 162,5 2 21,15-5-146,3 0-152,0 1 1,1 0 0,0 1 0,0 1-1,0 0 1,0 1 0,0 0 0,1 1-1,-1 1 1,23 0 0,-33 2-70,0-1-1,0 1 0,0 0 1,0 1-1,0-1 1,0 1-1,0-1 1,-1 1-1,1 0 1,0 0-1,-1 1 1,0-1-1,0 1 1,1 0-1,-1 0 1,-1 0-1,1 0 1,0 0-1,-1 1 1,0-1-1,0 1 1,4 6-1,1 8 26,-1 0 0,0 1 0,5 34 0,2 2-5,-10-46-26,0 0 0,1 0 0,0 0 0,1-1 0,0 1 0,0-1 0,13 14 0,-16-18 0,1-1 0,0-1 0,0 1 0,0 0 0,1-1 0,-1 0 0,1 1 0,-1-1 0,1-1 0,0 1 0,0 0 0,0-1 0,0 0 0,0 0 0,0 0 0,0-1 0,0 1 0,0-1 0,0 0 0,0 0 0,4-1 0,4-1 76,0-1 1,-1-1-1,1 0 0,-1 0 1,0-1-1,0-1 0,-1 0 1,0 0-1,0-1 0,0-1 1,-1 1-1,11-13 0,-4 4-903,-2-1 0,0 0 1,-1-1-1,0-1 0,9-20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7:24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90 8432,'0'0'4958,"0"9"-4462,0 4-365,0 0-1,-1 0 1,-1 0-1,0-1 1,-1 1-1,0-1 1,-5 13-1,-3 0 280,-26 39 0,33-57-268,-1 0 0,0-1 0,0 1 0,-1-1 0,1 0 0,-2-1 0,1 0 0,0 0 0,-1 0 0,-9 5-1,15-10-78,-1 1-1,0 0 0,0 0 1,0 0-1,0-1 0,0 1 1,0-1-1,0 1 1,0-1-1,0 0 0,0 0 1,0 0-1,0 0 0,0 0 1,0-1-1,1 1 0,-1 0 1,0-1-1,0 0 0,0 1 1,-3-2-1,3 0-2,0 0-1,0 0 1,0 0 0,0 0 0,0 0-1,0 0 1,0 0 0,1-1 0,-1 1-1,1-1 1,-1 1 0,1-1 0,-1-3-1,-1-4 59,0 0-1,1 0 1,0-1-1,1 1 1,0 0 0,1-21-1,2 17-53,1 0-1,0 0 1,1 0 0,0 1-1,1-1 1,1 1 0,0 0-1,1 1 1,0 0 0,1 0-1,0 0 1,1 1 0,0 0-1,1 1 1,13-12 0,-19 19-35,0-1 1,1 1 0,-1-1 0,1 1-1,0 1 1,0-1 0,0 1 0,0 0-1,0 0 1,8-2 0,-11 4-18,0-1 0,0 1 1,0 0-1,0 0 0,1 0 0,-1 0 1,0 0-1,0 1 0,0-1 0,0 1 1,0-1-1,0 1 0,0 0 0,0-1 1,0 1-1,0 0 0,0 1 0,0-1 1,0 0-1,-1 0 0,1 1 0,0-1 1,-1 1-1,0-1 0,1 1 0,-1 0 1,0 0-1,0-1 0,2 4 0,4 9 33,-1 0 0,-1 0-1,0 1 1,0-1-1,-1 1 1,-1 0 0,1 21-1,-3-13 12,0 1 0,-2-1-1,-1 1 1,-5 26-1,-9 16 190,-3-1 1,-35 82-1,49-134-190,-61 134 1310,58-135-926,7-12-424,1 0-1,0 0 0,0 0 0,0 0 0,0 0 0,0 0 0,-1 0 1,1 0-1,0 0 0,0 0 0,0 0 0,0 0 0,0 0 0,-1 0 0,1 0 1,0 0-1,0 0 0,0 0 0,0 0 0,0 0 0,-1 0 0,1 0 1,0 0-1,0 0 0,0 0 0,0 0 0,0 0 0,-1 0 0,1 0 1,0 0-1,0 0 0,0-1 0,0 1 0,0 0 0,0 0 0,-1 0 0,1 0 1,0 0-1,0 0 0,0-1 0,-1-1 45,1 0 0,-1 0 0,1 0 0,0 0 0,0 0 0,-1 0 0,1 0 0,0 0 0,1 0 0,0-4 0,7-38 144,2 1 0,2 0 0,2 0 0,2 2 0,1 0 0,3 1 0,1 0 0,1 2 0,3 1 0,1 0 0,1 2 0,2 2 0,50-46 0,-65 66-113,1 2 0,18-13 0,-30 22-70,0 0 0,0 0-1,1 0 1,-1 1 0,0-1 0,0 1 0,1 0-1,-1 0 1,1 0 0,-1 0 0,1 1-1,-1 0 1,1-1 0,0 1 0,-1 0-1,1 1 1,-1-1 0,6 2 0,-7-1-10,0 0 1,-1 0-1,1 0 0,0 0 1,-1 0-1,1 0 1,-1 1-1,1-1 0,-1 0 1,0 1-1,1-1 1,-1 1-1,0 0 1,0-1-1,0 1 0,0 0 1,-1 0-1,1 0 1,0-1-1,0 4 0,0 3 20,1 0-1,-1 0 0,-1 14 0,0-17-15,-2 84 134,-4-1 1,-4 0-1,-25 102 0,33-177-26,8-26-34,1-3-59,39-85 117,60-120 206,-79 171-99,2 1 0,46-57 0,-69 99-204,4-4 127,-9 12-171,-1 0 0,1 0 0,-1 0 1,1 0-1,-1 0 0,0 0 0,1 0 1,-1 0-1,0 0 0,0 0 0,0 0 1,0 0-1,0 0 0,0 0 0,0 0 1,0 0-1,0 2 0,-10 219-5,3-117 0,8 127 0,-1-221 0,1 1 0,0-1 0,1 0 0,0 1 0,1-1 0,0 0 0,1 0 0,8 17 0,-11-26 0,1-1 0,-1 0 0,0 0 0,1 0 0,-1 0 0,1 0 0,-1 0 0,1 0 0,-1 0 0,1 0 0,0-1 0,-1 1 0,1-1 0,0 1 0,0-1 0,-1 0 0,1 0 0,0 0 0,0 0 0,-1 0 0,1 0 0,0 0 0,0 0 0,-1-1 0,1 1 0,0-1 0,2 0 0,5-2 0,0-1 0,0 1 0,16-10 0,30-24 0,70-60 0,-81 61 0,95-91 0,-187 185 0,18-19 0,-69 92 0,88-114 0,1 0 0,0 1 0,2 1 0,0-1 0,1 1 0,-5 22 0,11-36 0,1 0 0,-1 1 0,1-1 0,0 0 0,0 1 0,1-1 0,0 0 0,-1 0 0,2 1 0,-1-1 0,3 7 0,-3-11 0,0 1 0,-1-1 0,1 1 0,0-1 0,-1 0 0,1 1 0,0-1 0,0 0 0,0 0 0,0 0 0,1 1 0,-1-1 0,0 0 0,0 0 0,1-1 0,-1 1 0,0 0 0,1 0 0,-1-1 0,1 1 0,-1-1 0,1 1 0,-1-1 0,1 0 0,-1 1 0,1-1 0,0 0 0,-1 0 0,1 0 0,-1 0 0,1 0 0,-1-1 0,1 1 0,0 0 0,-1-1 0,1 1 0,-1-1 0,0 0 0,1 1 0,-1-1 0,2-1 0,5-3 0,0 0 0,-1 0 0,0-1 0,0 0 0,0-1 0,0 1 0,-1-1 0,0 0 0,-1-1 0,7-11 0,4-11 0,19-47 0,-26 57 0,17-62 0,-19 58 0,0 1 0,14-30 0,-20 53 0,-1 0 0,1 1 0,0-1 0,-1 1 0,1-1 0,0 1 0,-1 0 0,1-1 0,-1 1 0,1 0 0,-1-1 0,1 1 0,-1 0 0,1-1 0,-1 1 0,0 0 0,1 0 0,-1 0 0,0-1 0,0 1 0,1 0 0,-1 1 0,11 28 0,-8-19 0,2-1 0,-1 1 0,1-1 0,10 14 0,-13-19 0,2-1 0,-1 1 0,0-1 0,1 0 0,0-1 0,0 1 0,0 0 0,0-1 0,1 0 0,-1 0 0,10 4 0,-11-7 0,0 1 0,0-1 0,0 1 0,0-1 0,0 0 0,0-1 0,0 1 0,0 0 0,0-1 0,-1 0 0,1 1 0,0-1 0,0 0 0,0-1 0,-1 1 0,1 0 0,3-3 0,7-4 0,23-19 0,-33 24 0,19-16 0,-14 12 0,0 0 0,0 0 0,0 1 0,1-1 0,0 2 0,1 0 0,18-8 0,-25 12 0,-1 1 0,1 0 0,-1 0 0,1 0 0,-1 0 0,0 1 0,1-1 0,-1 0 0,1 1 0,-1 0 0,0 0 0,1 0 0,-1 0 0,0 0 0,0 0 0,0 0 0,0 1 0,0-1 0,0 1 0,0-1 0,1 3 0,7 6 0,0 1 0,11 17 0,-14-19 0,5 8 0,2-1 0,0 0 0,0 0 0,2-2 0,0 0 0,0 0 0,1-2 0,1 0 0,0-1 0,1-1 0,32 13 0,-39-19 0,-1 0 0,1-1 0,0 0 0,0 0 0,0-2 0,23 1 0,-32-2 0,1 0 0,-1 0 0,0-1 0,1 1 0,-1-1 0,1 0 0,-1 0 0,0 0 0,0-1 0,0 1 0,0-1 0,0 0 0,0 0 0,0 0 0,0 0 0,-1 0 0,1 0 0,-1-1 0,1 1 0,-1-1 0,0 0 0,0 0 0,0 0 0,-1 0 0,1 0 0,-1 0 0,1 0 0,0-7 0,2-4-3985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7:2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1 17287,'0'0'1216,"-7"12"-536,-28 41 358,-54 63 0,-66 45 440,-31 36 978,182-193-2614,-18 25 1253,11-10-4339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1:35.8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0 731 5016,'0'0'5592,"11"-7"-5392,-1 0-149,7-4 137,-1 0-1,27-26 0,-9 2 51,-2-1 0,-2-2-1,-1-1 1,-2-2 0,-2 0 0,-2-2-1,-2 0 1,20-55 0,-29 64-79,-8 23-59,1-1 0,-1 0 0,-1 0-1,0-1 1,-1 1 0,1-16-1,-5 12 150,2 16-244,0 0 1,0 0 0,0 0-1,0 0 1,0 0 0,0 0-1,0 0 1,0 0 0,0-1-1,0 1 1,-1 0 0,1 0-1,0 0 1,0 0 0,0 0-1,0 0 1,0 0 0,0 0-1,0 0 1,-1 0 0,1 0-1,0 0 1,0 0 0,0 0-1,0 0 1,0 0 0,0 0-1,-1 0 1,1 0 0,0 0-1,0 0 1,0 0 0,0 0-1,0 0 1,0 0 0,0 0-1,-1 0 1,1 1 0,0-1-1,0 0 1,0 0 0,0 0-1,0 0 1,0 0 0,0 0-1,0 0 1,0 0 0,0 1-1,-1-1 1,-13 25 428,7-11-417,-18 31 85,3 1 0,1 1 0,3 0 0,-18 74 1,18-53 82,-12 101 0,29-159-146,0-1 1,1 1-1,1-1 0,-1 1 0,2-1 1,-1 1-1,1-1 0,1 0 0,0 1 1,0-1-1,1-1 0,0 1 0,8 12 0,-12-20-26,1 0 0,0-1-1,0 1 1,-1-1 0,1 1-1,0-1 1,0 0 0,0 1-1,0-1 1,0 0 0,0 1-1,0-1 1,0 0 0,0 0-1,0 0 1,0 0 0,0 0-1,0 0 1,0 0 0,0 0-1,-1 0 1,1-1 0,0 1-1,0 0 1,0 0 0,0-1-1,0 1 1,1-2 0,26-14 210,-12 0-109,-1-1 0,0-1 1,-1 0-1,-1-1 0,0-1 0,-2 0 0,17-38 0,-24 41 152,-2 27-28,2-4-239,0 0-1,0-1 0,0 0 0,1 1 1,0-2-1,0 1 0,0-1 0,11 8 0,-10-9 8,0 0 0,0-1 0,0 0 0,0 0 0,0 0-1,0-1 1,0 1 0,1-1 0,-1-1 0,0 0 0,1 0-1,-1 0 1,8-1 0,3-2 18,0 0 0,0-1 0,26-10 0,-35 10 17,1 0 1,-1-1 0,0 0 0,0 0-1,0-1 1,-1 0 0,0 0-1,0-1 1,0 0 0,-1 0 0,0-1-1,-1 0 1,8-12 0,-13 20-37,0-1 1,1 1-1,-1-1 0,0 1 1,1 0-1,-1-1 1,0 1-1,0-1 0,1 1 1,-1-1-1,0 1 1,0-1-1,0 1 0,0-1 1,0 1-1,0-1 1,0 1-1,0-1 0,0 1 1,0-1-1,0 1 1,0-1-1,0 1 1,0-1-1,0 1 0,0-1 1,0 1-1,-1-1 1,1 1-1,0 0 0,0-1 1,-1 1-1,1-1 1,0 1-1,-1 0 0,1-1 1,0 1-1,-1-1 1,0 1 0,0 0-1,0 0 1,0 0 0,-1 0 0,1 0 0,0 0 0,0 0 0,0 0 0,0 1-1,0-1 1,0 0 0,1 1 0,-1-1 0,0 1 0,0-1 0,0 1 0,0-1 0,-1 2-1,-6 4-15,0 1 0,0-1-1,1 1 1,0 1 0,-9 11-1,14-17 3,1 0 0,0 1 0,0-1-1,0 0 1,0 0 0,0 1 0,0-1 0,0 1-1,1-1 1,-1 1 0,1-1 0,0 1-1,-1-1 1,1 1 0,1 0 0,-1-1 0,0 1-1,1-1 1,-1 1 0,1-1 0,0 1 0,-1-1-1,1 0 1,0 1 0,1-1 0,2 4-1,-2-2 14,1 0-1,0-1 1,1 0-1,-1 0 1,0 0-1,1 0 1,0 0-1,-1-1 1,1 0-1,0 1 1,1-2-1,-1 1 1,0 0-1,0-1 1,1 0-1,-1 0 1,1 0-1,-1 0 1,1-1-1,-1 1 1,1-1-1,-1-1 1,6 0-1,11-1 65,0-2-1,0-1 0,33-11 0,-45 13-47,11-4 15,0-2 1,0 0 0,-1-1 0,0-1-1,21-16 1,81-73 109,-97 77-98,-2-1 0,0-1-1,-2-1 1,-1 0-1,31-57 1,-20 22 85,41-120 0,-70 176-122,-1 1 1,1-1-1,-1 1 0,0-1 0,-1 0 0,-1-8 0,2 12-8,0 0 1,0 0-1,-1 0 0,1-1 0,0 1 1,-1 0-1,1 0 0,-1 0 0,0 0 0,1 0 1,-1 0-1,0 0 0,-1-2 0,1 3-2,1 0 0,-1 0 0,1-1 0,-1 1 0,1 0 0,-1 0 0,0 0 0,1 0-1,-1 0 1,1 0 0,-1 0 0,0 0 0,1 0 0,-1 0 0,1 0 0,-1 0 0,0 0-1,1 0 1,-1 1 0,1-1 0,-1 0 0,1 0 0,-1 1 0,1-1 0,-1 0 0,1 1-1,-1-1 1,1 0 0,-1 1 0,0 0 0,-7 6 1,1 1 0,-1 0 0,1 1 0,1 0 0,0 0 0,-8 14 0,0 5 0,-11 30-1,0 12-30,3 1-1,-24 145 0,43-194 5,1 0 0,1 0 0,1 0 0,0 0-1,8 43 1,-6-61 22,-1 1 0,1 0 0,0 0 0,0-1-1,0 0 1,1 1 0,0-1 0,-1 0 0,2 0-1,-1 0 1,5 4 0,-6-6 0,0 1 0,1-1 0,0 0-1,-1 0 1,1 0 0,0-1 0,0 1 0,0-1 0,0 1 0,1-1 0,-1 0-1,0 0 1,0-1 0,1 1 0,-1 0 0,0-1 0,7 0 0,6-3 43,1 0 0,-1-2-1,0 1 1,-1-2 0,1 0 0,-1-1 0,0-1 0,-1 0 0,1-1 0,-2-1 0,1 0 0,-1 0 0,-1-2 0,0 1-1,15-21 1,-10 18 65,-15 13-94,-1 0 0,0 0 0,0 1-1,1-1 1,-1 0 0,0 0 0,0 0 0,0 0-1,0 0 1,0 0 0,0 0 0,-1-1 0,1 1-1,0 0 1,-1 0 0,1-1 0,0 1-1,-1 0 1,0-1 0,1 1 0,-1-1 0,0 1-1,0 0 1,1-3 0,-7-12 326,5 22-348,0 0 0,0 0 0,-1 0 0,-3 10 0,2-10 1,1 0 1,0 0-1,1 0 0,-1 0 1,1 0-1,1 0 0,-1 1 0,1 5 1,1-6 9,0 0-1,0 0 1,0 0 0,1 0 0,0 0 0,0-1 0,1 1 0,-1 0 0,1-1 0,0 0 0,1 0 0,-1 0 0,1 0 0,0-1-1,6 6 1,-9-9 0,0-1 1,1 1-1,-1-1 0,0 1 0,1-1 0,-1 1 0,0-1 0,1 0 0,-1 0 0,1 0 1,-1 0-1,0 0 0,1 0 0,-1 0 0,1 0 0,-1 0 0,1-1 0,-1 1 0,0 0 0,1-1 1,-1 0-1,0 1 0,0-1 0,1 0 0,1-1 0,3-2 3,0-1-1,0 0 1,7-9-1,-6 8 3,5-9 17,0 1 0,0-2 0,15-26 0,-2 1 47,-19 31-59,3-3 77,-5 14-56,1 9-36,7 51-39,-9-43 10,0 0 0,12 34 0,-15-51 34,1 1 0,-1-1 0,0 0-1,1 0 1,-1 0 0,1 0 0,-1 0-1,1 0 1,0 0 0,0 0 0,-1-1-1,1 1 1,0 0 0,0 0 0,0 0-1,0-1 1,0 1 0,0 0 0,0-1-1,0 1 1,0-1 0,0 1 0,0-1-1,1 1 1,0-1 0,-1-1 0,1 1-1,0 0 1,-1-1 0,1 1 0,-1-1-1,1 1 1,-1-1 0,0 1 0,1-1-1,-1 0 1,0 0 0,1 0 0,-1 0 0,2-1-1,5-7 5,0 0 0,0 0-1,10-18 1,-15 23 1,51-82 160,-48 78-146,0 1-1,0-1 1,10-7-1,-8 7-12,-7 7-4,0 0 1,0 1-1,0-1 1,0 1-1,0-1 1,0 1-1,1 0 1,-1 0-1,0-1 1,0 1-1,0 0 1,0 0-1,1 0 1,-1 0-1,0 0 1,0 0-1,0 1 1,0-1-1,0 0 1,2 1-1,25 9 41,-23-8-35,17 7-14,0-1 0,1-2 0,0 0 0,0-1 0,41 3 0,-56-7 11,0-1 0,0 0 0,0 0 0,0-1 0,0 0 0,-1-1 1,1 1-1,0-1 0,-1-1 0,1 0 0,-1 0 0,0 0 0,0-1 1,0 0-1,0 0 0,-1-1 0,1 0 0,-1 0 0,0 0 1,8-11-1,-10 11 7,-1 0 0,0-1 0,0 1 0,-1 0 0,0-1 0,0 0 0,2-8 0,-3 13-9,-1 0 0,0 0 0,1 0 0,-1-1 0,0 1 0,0 0 1,0-1-1,0 1 0,0 0 0,0 0 0,0-1 0,0 1 0,0 0 0,-1-1 0,1 1 0,0 0 0,-1 0 1,1 0-1,-1-1 0,1 1 0,-1 0 0,0 0 0,0 0 0,1 0 0,-1 0 0,0 0 0,0 0 1,0 0-1,0 1 0,0-1 0,0 0 0,0 0 0,0 1 0,-1-1 0,1 1 0,0-1 0,0 1 0,0-1 1,-2 1-1,0 0-1,0 0 0,0 0 0,0 0 0,0 1 0,0-1 0,1 1 0,-1 0 0,0 0 0,0 0 0,1 0 0,-1 1 0,1-1 1,-4 2-1,-34 27 5,28-20-3,7-7-8,0 1 0,1 0-1,-1 1 1,1-1 0,0 1 0,0 0 0,1 0 0,0 0 0,-1 0 0,2 0 0,-1 1 0,1 0 0,-3 8 0,4-11-3,0 1 0,1-1 1,0 0-1,-1 1 0,1-1 0,0 1 1,1-1-1,-1 1 0,0-1 0,1 0 1,0 1-1,0-1 0,0 0 0,0 1 1,1-1-1,-1 0 0,1 0 0,0 0 1,0 0-1,0-1 0,0 1 1,0 0-1,1-1 0,4 5 0,-2-3 15,0 0 0,0 0-1,0 0 1,1 0 0,0-1-1,0 0 1,0 0 0,0-1 0,0 0-1,0 0 1,1 0 0,-1-1-1,1 1 1,-1-2 0,1 1-1,-1-1 1,1 0 0,-1 0-1,1-1 1,0 0 0,-1 0 0,0 0-1,1-1 1,-1 0 0,7-3-1,15-7 102,44-24 0,-62 29-80,1 0-1,-1 0 0,-1-1 0,0-1 1,0 1-1,14-19 0,-22 25-28,16-24-20,-16 26 20,-1 0-1,1-1 1,-1 1-1,0-1 1,1 1-1,-1-1 1,0 0-1,0 1 1,1-1-1,-1 1 1,0-1-1,0 1 1,0-1-1,0 0 1,1 1-1,-1-1 1,0 0-1,0 1 1,0-1-1,-1 1 1,1-1-1,0 0 1,0 1 0,0-1-1,0 1 1,0-1-1,-1 1 1,1-1-1,0 0 1,-1 1-1,1-1 1,0 1-1,-1-1 1,1 1-1,0-1 1,-1 1-1,1 0 1,-1-1-1,1 1 1,-2-1-1,0 2 3,0 0 0,-1 0 0,1 1-1,0-1 1,0 1 0,0-1-1,0 1 1,0 0 0,1-1 0,-1 1-1,0 0 1,-1 3 0,0-2 2,0 1-4,1-1 0,-1 1 0,1 0 0,0 0 0,0 0 1,0 0-1,1 0 0,-1 0 0,1 0 0,0 1 0,0-1 0,0 0 0,1 1 0,0-1 0,0 0 1,0 8-1,1-10 0,-1 1 1,0-1 0,1 0 0,-1 1 0,1-1 0,0 0-1,0 0 1,0 1 0,0-1 0,0 0 0,1 0 0,-1 0 0,0 0-1,1 0 1,0-1 0,-1 1 0,1 0 0,0-1 0,0 1-1,0-1 1,0 0 0,0 1 0,0-1 0,0 0 0,0 0-1,1 0 1,-1-1 0,0 1 0,1-1 0,-1 1 0,0-1-1,4 0 1,6 1 6,-1-2 0,1 1 0,0-2 0,0 1-1,16-6 1,59-22 53,-37 11-38,-16 5 10,-21 7 1,-1 2 0,1 0-1,0 0 1,14-2 0,-27 6-33,1 0 0,0 0 0,0 0 0,-1 0 0,1 0 1,0 0-1,0 0 0,-1 0 0,1 0 0,0 0 0,0 1 0,-1-1 0,1 0 0,0 0 0,0 1 1,-1-1-1,1 0 0,0 1 0,-1-1 0,1 1 0,0-1 0,-1 1 0,1-1 0,-1 1 0,1 0 1,-1-1-1,1 1 0,-1-1 0,0 1 0,1 0 0,-1 0 0,0-1 0,1 2 0,1 30 4,-2-29-4,0 0 1,0 0-1,0 0 0,0 0 0,1 0 1,-1-1-1,1 1 0,1 5 0,-1-7 1,-1-1 0,1 1 0,0-1 0,0 0 0,-1 1 0,1-1 0,0 0 0,0 0 0,-1 0 0,1 1 0,0-1 0,0 0 0,0 0 0,-1 0 0,1 0 0,0 0 0,0 0 0,0-1 0,-1 1 0,1 0 0,0 0 0,0-1 0,0 1 0,25-9 45,-20 6-33,32-12 126,53-30-1,-90 45-131,0-1 0,0 1 0,0-1 1,0 1-1,0-1 0,0 1 0,0 0 0,0 0 0,0-1 0,0 1 0,0 0 0,0 0 0,0 0 0,0 0 0,0 0 0,1 0 0,-1 0 0,0 0 1,0 1-1,0-1 0,0 0 0,0 1 0,0-1 0,0 1 0,0-1 0,0 1 0,0-1 0,-1 1 0,1 0 0,0-1 0,1 2 0,1 2 37,1 1 0,-1-1 0,-1 1 0,1 0 0,2 6 0,0-1-14,-3-5-12,3 4 40,-1 1-1,1-1 1,1-1 0,11 16-1,-14-21-45,0-1-1,1 1 1,-1-1-1,0 1 1,1-1-1,-1 0 0,1 0 1,0-1-1,0 1 1,0-1-1,0 0 1,0 0-1,0 0 1,0 0-1,5 0 1,4-1 16,-1 0 1,0-1 0,0 0 0,1-1-1,20-5 1,57-23-81,-79 26 20,-3 1-246,29-13 489,-36 15-534,1 0-1,-1 0 1,1-1-1,-1 1 1,1 0-1,-1 0 1,0-1-1,0 1 0,0-1 1,2-1-1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7:2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206 622 9040,'0'0'7252,"-11"10"-6743,5-4-423,-5 3 77,0 1 0,1 0-1,1 1 1,0 0 0,-14 24-1,15-22 11,-12 21 607,1 2 0,1 0 0,3 1 0,-16 51 1,30-81-479,-1 0 1,1 1 0,1-1 0,-1 0-1,1 0 1,2 11 0,-2-16-254,0-1 1,0 0-1,0 0 0,0 0 1,1 1-1,-1-1 1,0 0-1,1 0 1,-1 0-1,1 0 0,-1 0 1,1 0-1,0 0 1,0 0-1,-1 0 1,1 0-1,0 0 1,0 0-1,0-1 0,0 1 1,0 0-1,0-1 1,0 1-1,0 0 1,0-1-1,0 1 0,0-1 1,0 0-1,0 1 1,0-1-1,1 0 1,-1 0-1,0 0 0,0 0 1,0 0-1,1 0 1,-1 0-1,0 0 1,0 0-1,0 0 1,1-1-1,-1 1 0,0 0 1,0-1-1,0 1 1,2-2-1,6-3 90,0 1 0,-1-2 0,1 1 0,-1-1-1,0-1 1,-1 1 0,12-14 0,0 1 51,10-11 302,45-62-1,-25 29 138,-21 18 238,-28 45-850,0 1-1,1-1 0,-1 0 1,0 0-1,0 0 1,0 0-1,0 0 1,0 0-1,0 0 1,0 1-1,0-1 1,0 0-1,0 0 0,1 0 1,-1 0-1,0 0 1,0 0-1,0 0 1,0 0-1,0 0 1,0 0-1,0 0 1,1 0-1,-1 0 1,0 0-1,0 0 0,0 0 1,0 0-1,0 0 1,0 0-1,1 0 1,-1 0-1,0 0 1,0 0-1,0 0 1,0 0-1,0 0 1,0 0-1,1 0 0,-1 0 1,0 0-1,0 0 1,0 0-1,0 0 1,0 0-1,0-1 1,-1 16 210,0-14-203,-1 14 76,0 1 0,1 0 0,1-1 0,0 1 0,2 0 0,-1-1-1,2 1 1,0-1 0,6 17 0,-9-28-85,2-1 1,-1 0-1,0 0 1,1 0-1,-1 0 1,1 0-1,0 0 0,0 0 1,0-1-1,0 1 1,1 0-1,-1-1 1,1 0-1,-1 0 0,1 0 1,0 0-1,0 0 1,0 0-1,0-1 1,6 3-1,-6-4-4,0 1-1,0-1 1,0 0-1,0 0 1,0 0-1,0 0 1,0-1-1,0 1 1,0-1-1,0 1 1,0-1-1,0 0 1,0-1-1,0 1 1,0 0-1,-1-1 1,1 1-1,-1-1 1,1 0-1,-1 0 1,0 0-1,1 0 0,2-4 1,2-3-11,1-1 0,-1 1 0,-1-2 0,0 1 0,0 0 0,5-18 0,21-73 0,-23 68 0,18-46 0,-14 34 0,-12 45 0,-1 0 0,0 0 0,0 0 0,0 0 0,0 0 0,0 0 0,0-1 0,0 1 0,1 0 0,-1 0 0,0 0 0,0 0 0,0 0 0,0 0 0,0 0 0,0 0 0,0 0 0,1 0 0,-1 0 0,0 0 0,0 0 0,0 0 0,0 0 0,0 0 0,0 0 0,1 1 0,-1-1 0,0 0 0,0 0 0,0 0 0,0 0 0,0 0 0,0 0 0,0 0 0,0 0 0,1 0 0,-1 0 0,0 0 0,0 1 0,0-1 0,0 0 0,0 0 0,0 0 0,0 0 0,0 0 0,0 0 0,0 0 0,0 1 0,0-1 0,0 0 0,0 0 0,0 0 0,0 0 0,0 0 0,0 0 0,0 1 0,0-1 0,0 0 0,0 0 0,4 9 0,2 10 0,0 0 0,2-1 0,0 1 0,19 29 0,-20-38 0,0-1 0,0 1 0,0-1 0,1-1 0,1 0 0,-1 0 0,2 0 0,-1-1 0,17 9 0,-18-12 0,0 0 0,0 0 0,1-1 0,0 0 0,0 0 0,0-1 0,13 1 0,-15-2 0,-1-1 0,0-1 0,1 1 0,-1-1 0,1-1 0,-1 1 0,0-1 0,0 0 0,0 0 0,0-1 0,10-5 0,-8 3 0,1-1 0,-1-1 0,0 0 0,0 0 0,0 0 0,-1-1 0,-1 0 0,1 0 0,5-10 0,-9 13 0,1-1 0,-1 0 0,0 0 0,-1 0 0,1 0 0,-1 0 0,0-1 0,-1 1 0,0-1 0,0 1 0,0-1 0,-1 1 0,0-1 0,0 0 0,-2-9 0,2 13 0,-1 1 0,0 0 0,0 0 0,0 0 0,0 0 0,-1 0 0,1 0 0,-1 0 0,1 0 0,-1 0 0,0 1 0,1-1 0,-1 0 0,0 1 0,0 0 0,0-1 0,0 1 0,0 0 0,0 0 0,-1 0 0,1 1 0,0-1 0,-1 0 0,1 1 0,0-1 0,-1 1 0,-3 0 0,2-1 0,-1 1 0,1 0 0,-1 0 0,1 1 0,-1-1 0,0 1 0,1 0 0,0 0 0,-1 1 0,1-1 0,0 1 0,-1 0 0,-6 4 0,4 1 0,0 0 0,0 0 0,0 1 0,1 0 0,0 0 0,0 1 0,1-1 0,0 1 0,-3 10 0,-3 8 0,-15 53 0,24-69 0,0 0 0,0 0 0,1 0 0,0 1 0,1-1 0,1 0 0,-1 0 0,2 0 0,-1 0 0,2 0 0,4 15 0,-5-19 0,1-1 0,0 0 0,0 1 0,0-1 0,1 0 0,0-1 0,0 1 0,1-1 0,-1 1 0,1-1 0,0-1 0,0 1 0,1-1 0,0 0 0,-1 0 0,1 0 0,1-1 0,-1 0 0,8 3 0,-5-4 0,-1 0 0,1 0 0,0-1 0,-1 0 0,1 0 0,0-1 0,0 0 0,0-1 0,-1 0 0,1-1 0,0 1 0,-1-1 0,1-1 0,-1 0 0,0 0 0,0-1 0,11-6 0,1-2 0,0-2 0,-1 0 0,0-1 0,-1-1 0,21-24 0,-19 16 0,-1-1 0,-1 0 0,25-45 0,30-88 0,-51 102 0,-3-1 0,17-89 0,3-121 0,-38 265 0,0-21 0,-1 22 0,0 0 0,0 0 0,0 0 0,0 0 0,0 0 0,-1 0 0,1-1 0,0 1 0,-1 0 0,1 1 0,0-1 0,-1 0 0,1 0 0,-1 0 0,0 0 0,1 0 0,-1 0 0,0 0 0,0 1 0,1 0 0,-1 0 0,1 0 0,-1 0 0,1 0 0,0 0 0,-1 0 0,1 1 0,-1-1 0,1 0 0,0 0 0,-1 1 0,1-1 0,0 0 0,-1 0 0,1 1 0,0-1 0,-1 0 0,1 1 0,0-1 0,0 1 0,-1-1 0,1 0 0,0 1 0,0-1 0,0 1 0,-1-1 0,1 0 0,0 2 0,-1 0 0,-11 23 0,1 1 0,2 0 0,0 0 0,-9 53 0,16-69 0,-7 40 0,2 0 0,2 0 0,2 0 0,2 0 0,3 1 0,1-1 0,3 0 0,14 54 0,-14-78 0,18 43 0,-21-62 0,1 0 0,-1 1 0,1-2 0,0 1 0,1 0 0,0-1 0,0 0 0,0 0 0,1 0 0,7 5 0,-11-9 0,1 0 0,-1-1 0,1 0 0,-1 1 0,1-1 0,0 0 0,0 0 0,-1-1 0,1 1 0,0 0 0,0-1 0,0 0 0,0 0 0,0 0 0,0 0 0,0 0 0,3-1 0,-1 0 0,0-1 0,0 1 0,0-1 0,0-1 0,-1 1 0,1-1 0,-1 1 0,9-8 0,1-3 0,0-1 0,-1 0 0,22-33 0,-16 17 0,0 0 0,24-60 0,17-70 0,-39 93 0,-2-2 0,-4 0 0,-2 0 0,4-87 0,-17 141 0,1 0 0,-2-1 0,0 1 0,-1 0 0,-5-19 0,7 33 0,0 1 0,0 0 0,0 0 0,0-1 0,0 1 0,0 0 0,0-1 0,0 1 0,0 0 0,0 0 0,-1-1 0,1 1 0,0 0 0,0 0 0,0 0 0,-1-1 0,1 1 0,0 0 0,0 0 0,0 0 0,-1-1 0,1 1 0,0 0 0,0 0 0,-1 0 0,1 0 0,0 0 0,-1 0 0,1-1 0,0 1 0,0 0 0,-1 0 0,1 0 0,0 0 0,-1 0 0,1 0 0,0 0 0,0 0 0,-1 0 0,1 1 0,0-1 0,-1 0 0,1 0 0,0 0 0,0 0 0,-1 0 0,1 0 0,0 1 0,0-1 0,-1 0 0,1 0 0,0 0 0,0 1 0,0-1 0,-1 0 0,1 0 0,0 1 0,-12 14 0,-1 10 0,1-1 0,1 1 0,1 1 0,-9 41 0,8-16 0,-7 76 0,13-56 0,4-1 0,2 0 0,4 1 0,3-1 0,31 131 0,-37-194 0,0 0 0,0-1 0,1 1 0,0 0 0,0-1 0,0 0 0,1 1 0,6 7 0,-9-12 0,1-1 0,-1 0 0,1 0 0,-1 1 0,0-1 0,1 0 0,0 0 0,-1 0 0,1 0 0,0-1 0,-1 1 0,1 0 0,0-1 0,0 1 0,0-1 0,0 0 0,-1 1 0,1-1 0,0 0 0,0 0 0,0 0 0,0 0 0,0-1 0,0 1 0,-1 0 0,1-1 0,0 0 0,0 1 0,-1-1 0,1 0 0,0 0 0,-1 0 0,1 0 0,0 0 0,-1 0 0,3-2 0,7-6 0,-1-1 0,0 0 0,0 0 0,14-20 0,29-53 0,-31 48 0,15-31 0,-23 40 0,27-39 0,-41 100 0,-1 16 0,7 71 0,-4-104 0,1-1 0,0 1 0,1-1 0,1 0 0,1-1 0,0 1 0,17 28 0,-22-42 0,1-1 0,0 0 0,-1 1 0,1-1 0,0 0 0,0 0 0,1 0 0,-1 0 0,0 0 0,1-1 0,-1 1 0,1-1 0,-1 1 0,1-1 0,0 0 0,-1 0 0,6 1 0,-4-1 0,1-1 0,-1 0 0,1 0 0,-1 0 0,1 0 0,-1-1 0,1 0 0,-1 0 0,1 0 0,5-2 0,4-4 0,0 1 0,0-2 0,-1 0 0,0-1 0,18-15 0,17-20 0,54-64 0,9-9 0,7-5 0,-142 159 0,2 1 0,-16 41 0,29-61 0,2 1 0,0-1 0,1 2 0,0-1 0,2 1 0,1-1 0,0 1 0,1 0 0,1 0 0,1 0 0,1 0 0,1 0 0,0 0 0,8 27 0,-9-44 0,-1-1 0,1 0 0,0 0 0,0 0 0,0 0 0,0 0 0,0 0 0,0 0 0,0 0 0,1 0 0,-1 0 0,1 0 0,0-1 0,-1 1 0,4 2 0,-3-4 0,-1 1 0,1-1 0,-1 1 0,1-1 0,-1 0 0,1 1 0,-1-1 0,1 0 0,-1 0 0,1 0 0,0 0 0,-1 0 0,1-1 0,-1 1 0,1 0 0,-1-1 0,1 1 0,-1-1 0,0 0 0,1 1 0,-1-1 0,1 0 0,-1 0 0,2-1 0,5-4 0,-1 0 0,0-1 0,0 0 0,0 0 0,-1 0 0,0-1 0,0 0 0,-1 0 0,0-1 0,0 1 0,4-14 0,3-11 0,14-66 0,-2 6 0,-17 62 0,-3 12 0,-6 35 0,0 10 0,0-1 0,2 0 0,1 1 0,1-1 0,2 1 0,0-1 0,13 41 0,-17-64 0,1 0 0,-1 0 0,1 0 0,0 0 0,-1 0 0,1 0 0,0 0 0,0-1 0,1 1 0,-1 0 0,0-1 0,0 1 0,1 0 0,-1-1 0,1 0 0,-1 1 0,1-1 0,0 0 0,0 0 0,-1 0 0,1 0 0,0 0 0,0 0 0,0-1 0,4 2 0,-3-2 0,0 0 0,0 0 0,1-1 0,-1 1 0,0-1 0,0 0 0,0 0 0,0 0 0,0 0 0,0 0 0,0 0 0,0-1 0,0 0 0,-1 1 0,1-1 0,2-3 0,13-12 0,-1 0 0,-1-2 0,-1 0 0,23-37 0,4-4 0,-24 36 0,1 0 0,1 1 0,32-28 0,-51 50 0,-1 0 0,1 0 0,0 1 0,-1-1 0,1 0 0,0 1 0,0-1 0,0 1 0,-1-1 0,1 1 0,0-1 0,0 1 0,0-1 0,0 1 0,0 0 0,0 0 0,0-1 0,0 1 0,0 0 0,0 0 0,0 0 0,0 0 0,0 0 0,0 0 0,0 0 0,0 1 0,0-1 0,0 0 0,0 0 0,0 1 0,0-1 0,0 1 0,0-1 0,-1 1 0,1-1 0,0 1 0,0-1 0,0 1 0,-1 0 0,1-1 0,0 1 0,-1 0 0,1 0 0,0 0 0,-1 0 0,1-1 0,-1 1 0,0 0 0,1 0 0,-1 0 0,0 0 0,1 0 0,-1 2 0,3 6 0,-1 0 0,0 1 0,-1-1 0,1 12 0,-1 84 0,-1-104 0,0-1 0,0 0 0,0 1 0,0-1 0,0 0 0,0 1 0,0-1 0,0 0 0,0 1 0,0-1 0,0 1 0,0-1 0,0 0 0,1 1 0,-1-1 0,0 0 0,0 1 0,0-1 0,0 0 0,1 1 0,-1-1 0,0 0 0,0 0 0,1 1 0,-1-1 0,0 0 0,1 0 0,-1 1 0,0-1 0,1 0 0,-1 0 0,0 0 0,1 0 0,-1 0 0,0 1 0,1-1 0,0 0 0,13-10 0,15-27 0,-25 33 0,13-23 0,-13 20 0,0-1 0,1 1 0,0 0 0,0 0 0,1 1 0,-1 0 0,1 0 0,1 0 0,9-7 0,-15 13 0,1 0 0,-1-1 0,1 1 0,-1 0 0,1 0 0,-1 0 0,0 0 0,1 0 0,-1 0 0,1 0 0,-1 0 0,1 0 0,-1 1 0,1-1 0,-1 1 0,0-1 0,1 1 0,-1 0 0,0-1 0,1 1 0,-1 0 0,0 0 0,0 0 0,0 0 0,0 0 0,0 0 0,0 0 0,0 0 0,1 2 0,5 6 0,-1-1 0,10 19 0,-13-21 0,27 53 0,-20-36 0,2-1 0,23 35 0,-29-46 668,1 2-697,-5-12-1448,-1-7-1620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7:2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22415,'0'0'896,"-61"20"-136,51-14 576,10-2-752,4-2-432,10-2 8,11 0-216,5-2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7:3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444 635 8240,'0'0'7369,"-11"6"-6866,-46 22 80,21-12 67,1 2 0,-59 40 0,71-39-274,1 1 0,1 1 0,0 1 0,2 1 0,1 0 0,0 2 0,2 0 0,-17 35 0,30-52-109,-1 1 1,1-1-1,1 1 1,-1 0-1,1 0 1,1 0-1,0 0 1,0 17-1,1-23-180,0 0-1,1 0 0,-1 0 0,1 0 0,-1 0 1,1 0-1,0 0 0,0 0 0,0 0 0,1-1 0,-1 1 1,1 0-1,-1-1 0,1 1 0,0-1 0,0 0 0,0 0 1,0 0-1,0 0 0,1 0 0,-1 0 0,1 0 1,-1-1-1,1 1 0,-1-1 0,1 0 0,0 1 0,0-1 1,4 0-1,-3 0-14,-1-1 0,1 0 0,0 0 0,-1 0 0,1-1 0,0 1 0,-1-1 0,1 0 0,-1 0 0,1 0 1,-1 0-1,1-1 0,-1 1 0,5-4 0,44-32 463,-50 35-510,14-11 115,-1-2 0,-1 0 0,0-1 0,-1 0 0,12-20 0,50-94 582,-65 110-617,6-9 126,-1-1 0,-1 0 0,-2-1 0,-1 0 0,-2-1 0,11-63 0,-15 49-96,-1 0 1,-3 0-1,-2 0 0,-2 0 1,-17-90-1,17 124-135,0 0 0,-1 1 0,-1-1 0,0 1 0,-11-19 0,16 30 0,-1-1 0,1 1 0,0-1 0,-1 1 0,1 0 0,0-1 0,-1 1 0,1 0 0,0-1 0,-1 1 0,1 0 0,-1 0 0,1-1 0,-1 1 0,1 0 0,-1 0 0,1 0 0,-1-1 0,1 1 0,-1 0 0,1 0 0,-1 0 0,1 0 0,-1 0 0,1 0 0,-1 0 0,1 0 0,-1 0 0,1 0 0,-1 1 0,1-1 0,-1 0 0,1 0 0,-1 0 0,1 1 0,-1-1 0,1 0 0,-1 0 0,1 1 0,0-1 0,-1 0 0,1 1 0,0-1 0,-1 1 0,1-1 0,0 0 0,-1 1 0,1-1 0,0 1 0,0-1 0,-1 2 0,-14 26 0,5 4 0,1 0 0,1 1 0,2-1 0,1 1 0,2 0 0,1 39 0,23 200 0,-13-231 0,1-1 0,27 73 0,-33-106 0,-1 0 0,1 0 0,1 0 0,-1 0 0,1-1 0,0 1 0,1-1 0,-1 0 0,1-1 0,0 1 0,8 5 0,-11-9 0,0-1 0,0 1 0,1-1 0,-1 0 0,1 0 0,-1 0 0,1 0 0,-1 0 0,1-1 0,-1 1 0,1-1 0,0 1 0,-1-1 0,4 0 0,-2-1 0,-1 1 0,1-1 0,-1 0 0,1 0 0,-1-1 0,0 1 0,1-1 0,-1 1 0,0-1 0,0 0 0,0 0 0,5-5 0,11-13 0,0-1 0,-2 0 0,-1-1 0,0-1 0,18-35 0,-21 31 0,-8 16 0,0 1 0,1-1 0,0 1 0,1 1 0,9-12 0,-15 20 0,6-4 0,-7 18 0,-1 19 0,1 1 0,2-1 0,1 1 0,2-1 0,1 0 0,2 0 0,0 0 0,22 48 0,-28-76 0,-1 0 0,1 0 0,1 0 0,-1 0 0,1 0 0,-1 0 0,1-1 0,0 0 0,1 1 0,-1-1 0,0 0 0,1 0 0,0-1 0,4 3 0,-5-4 0,0 0 0,-1 0 0,1 0 0,0-1 0,0 0 0,0 1 0,0-1 0,0 0 0,0 0 0,0-1 0,0 1 0,0-1 0,-1 1 0,1-1 0,0 0 0,0 0 0,0 0 0,-1-1 0,1 1 0,-1 0 0,1-1 0,3-3 0,1-1 0,0 0 0,0 0 0,-1 0 0,0-1 0,0 0 0,8-14 0,27-52 0,-11 17 0,49-72 0,-78 127 0,-1 0 0,1-1 0,-1 1 0,1 0 0,0 1 0,-1-1 0,1 0 0,0 0 0,0 0 0,-1 0 0,1 0 0,0 1 0,0-1 0,0 0 0,0 1 0,0-1 0,0 1 0,0-1 0,2 0 0,-2 1 0,-1 1 0,1-1 0,-1 0 0,1 0 0,0 1 0,-1-1 0,1 0 0,-1 1 0,1-1 0,0 0 0,-1 1 0,1-1 0,-1 1 0,1-1 0,-1 1 0,0-1 0,1 1 0,-1-1 0,0 1 0,1-1 0,-1 1 0,0 0 0,1 0 0,2 7 0,0 1 0,-1-1 0,2 16 0,-3-21 0,6 46 0,-1 1 0,-3-1 0,-2 1 0,-2-1 0,-12 80 0,13-127 0,0 0 0,0-1 0,-1 1 0,1 0 0,-1 0 0,1 0 0,-1-1 0,0 1 0,0 0 0,0-1 0,0 1 0,0-1 0,0 1 0,0-1 0,0 1 0,0-1 0,-1 0 0,1 0 0,-1 1 0,-2 0 0,3-1 0,-1-1 0,0 0 0,1 0 0,-1 0 0,1 0 0,-1 0 0,0 0 0,1 0 0,-1 0 0,0-1 0,1 1 0,-1-1 0,1 1 0,-1-1 0,1 1 0,-1-1 0,1 0 0,-1 0 0,1 0 0,0 0 0,-1 0 0,1 0 0,0 0 0,-2-2 0,-4-4 0,0-1 0,0 1 0,1-1 0,0-1 0,0 1 0,0-1 0,1 0 0,-5-13 0,10 21 0,0 0 0,0 1 0,0-1 0,0 0 0,0 1 0,0-1 0,0 0 0,0 0 0,0 1 0,0-1 0,0 0 0,0 1 0,0-1 0,0 0 0,1 1 0,-1-1 0,0 0 0,1 1 0,-1-1 0,0 0 0,1 1 0,-1-1 0,1 1 0,-1-1 0,1 1 0,-1-1 0,1 1 0,-1-1 0,1 1 0,-1-1 0,1 1 0,0 0 0,-1-1 0,1 1 0,0 0 0,-1 0 0,1 0 0,0-1 0,-1 1 0,1 0 0,1 0 0,37-4 0,-27 4 0,12-3 0,2 1 0,49-12 0,-66 12 0,0-1 0,0-1 0,0 0 0,0 0 0,-1 0 0,0-1 0,0 0 0,14-13 0,4-8 0,-1 0 0,-2-2 0,0-1 0,-2 0 0,-1-2 0,-2 0 0,-1-1 0,-2-1 0,19-54 0,-11 9 0,-3 0 0,-4-2 0,7-95 0,-20 147 0,-3-54 0,-4 66 0,3 15 0,1 1 0,0 0 0,0 0 0,0 0 0,-1 0 0,1 0 0,0 0 0,0 0 0,-1 0 0,1 0 0,0 0 0,0 0 0,0 0 0,-1 0 0,1 0 0,0 0 0,0 0 0,-1 1 0,1-1 0,0 0 0,0 0 0,0 0 0,-1 0 0,1 0 0,0 0 0,0 1 0,0-1 0,0 0 0,-1 0 0,1 0 0,0 0 0,0 1 0,0-1 0,0 0 0,0 0 0,0 0 0,0 1 0,-13 30 0,0 25 0,4 2 0,-5 82 0,14 119 0,3-186 0,24 134 0,-26-202 0,1 1 0,-1-1 0,1 1 0,0-1 0,1 0 0,-1 0 0,1 0 0,0 0 0,0 0 0,4 4 0,-5-7 0,-1-1 0,0 0 0,1 0 0,-1 1 0,1-1 0,-1 0 0,1 0 0,-1 0 0,1 0 0,0-1 0,0 1 0,-1 0 0,1-1 0,0 1 0,0-1 0,0 0 0,0 0 0,-1 1 0,1-1 0,0 0 0,0-1 0,0 1 0,0 0 0,0 0 0,-1-1 0,1 1 0,0-1 0,0 0 0,-1 1 0,1-1 0,0 0 0,-1 0 0,3-1 0,5-5 0,0 0 0,0-1 0,0 0 0,-1 0 0,8-11 0,35-51 0,-32 42 0,2-1 0,-1-1 0,-2 0 0,18-41 0,-36 69 0,1-1 0,0 1 0,-1-1 0,1 1 0,-1-1 0,0 1 0,0-1 0,0-4 0,-1-6 0,4 15 0,0 0 0,0 1 0,1-1 0,-1-1 0,0 1 0,1 0 0,6 1 0,0 2 0,12 4 0,-17-8 0,-1 1 0,0 0 0,1 0 0,-1 0 0,0 0 0,0 1 0,0-1 0,0 1 0,-1 0 0,1 0 0,4 5 0,-4-2 0,0 1 0,0-1 0,-1 1 0,0-1 0,0 1 0,0 0 0,-1 0 0,0 0 0,0 1 0,-1-1 0,1 8 0,-1-5 0,1 18 0,7 36 0,-7-55 0,0 0 0,1-1 0,0 1 0,0-1 0,1 0 0,0 0 0,1 0 0,6 9 0,-9-15 0,-1-1 0,1 1 0,0-1 0,-1 1 0,1-1 0,0 0 0,0 0 0,0 0 0,0 0 0,0 0 0,0-1 0,0 1 0,0-1 0,1 1 0,-1-1 0,0 0 0,0 1 0,0-1 0,1 0 0,-1 0 0,0-1 0,0 1 0,0 0 0,0-1 0,0 0 0,1 1 0,2-2 0,0-1 0,1 1 0,0-1 0,0 0 0,-1 0 0,0-1 0,0 1 0,0-1 0,8-8 0,14-21 0,-2-2 0,37-65 0,-37 57 0,-16 28 0,-6 9 0,1 0 0,-1 0 0,1 0 0,6-7 0,-9 13 0,-1 0 0,0 0 0,0 0 0,0 0 0,1 0 0,-1 0 0,0 0 0,0 0 0,0 0 0,1 0 0,-1 0 0,0 0 0,0 0 0,0 0 0,1 0 0,-1 0 0,0 0 0,0 0 0,0 0 0,1 0 0,-1 0 0,0 0 0,0 0 0,0 0 0,0 1 0,1-1 0,-1 0 0,0 0 0,0 0 0,0 0 0,0 1 0,0-1 0,0 0 0,1 0 0,-1 0 0,0 0 0,0 1 0,0-1 0,0 0 0,0 0 0,0 0 0,0 1 0,0-1 0,0 0 0,0 0 0,0 0 0,0 1 0,0-1 0,0 0 0,0 0 0,0 0 0,0 1 0,0-1 0,0 0 0,2 18 0,-1-14 0,4 52 0,-3-27 0,1 0 0,2-1 0,0 0 0,14 41 0,-18-66 0,0 0 0,0-1 0,1 1 0,-1-1 0,1 1 0,-1-1 0,1 0 0,0 1 0,0-1 0,0 0 0,0 0 0,0 0 0,1-1 0,-1 1 0,1 0 0,-1-1 0,1 0 0,-1 1 0,1-1 0,0 0 0,-1-1 0,1 1 0,0 0 0,0-1 0,0 1 0,4-1 0,-2 0 0,-1-1 0,1 1 0,-1-1 0,1 0 0,-1 0 0,1-1 0,-1 1 0,0-1 0,0 0 0,0 0 0,0 0 0,0-1 0,0 1 0,-1-1 0,1 0 0,4-5 0,17-22 0,-2 0 0,0-2 0,-3 0 0,0-1 0,27-69 0,-18 28 0,33-143 0,-20-13 0,-31 163 0,-8 47 0,-5 24 0,-5 32 0,0 60 0,5 110 0,5-153 0,2 0 0,3 0 0,23 86 0,-28-130 0,-1-1 0,1 1 0,1-1 0,0 0 0,7 12 0,-10-19 0,-1 0 0,1 0 0,0 0 0,0 0 0,0 0 0,0 0 0,0-1 0,0 1 0,0 0 0,0-1 0,0 1 0,0 0 0,0-1 0,0 1 0,1-1 0,-1 0 0,0 1 0,0-1 0,2 0 0,-1 0 0,0 0 0,0-1 0,-1 1 0,1-1 0,0 0 0,0 1 0,-1-1 0,1 0 0,-1 0 0,1 0 0,0 0 0,-1 0 0,0 0 0,1-1 0,-1 1 0,0 0 0,2-3 0,-1 1 0,1-1 0,-1 1 0,0-1 0,0 0 0,-1 0 0,1 0 0,-1 1 0,0-2 0,0 1 0,0 0 0,0 0 0,-1 0 0,0 0 0,0 0 0,0-1 0,-1-6 0,1 4 0,-1 1 0,2-1 0,-1 0 0,1 0 0,1-7 0,1 8 0,-1-1 0,1 1 0,0 0 0,1 1 0,-1-1 0,1 0 0,0 1 0,1 0 0,-1 0 0,1 0 0,0 1 0,0 0 0,1 0 0,-1 0 0,1 0 0,0 1 0,0 0 0,0 0 0,0 0 0,9-1 0,10-8 0,-22 10 0,-1 0 0,1 1 0,0-1 0,0 1 0,0 0 0,0 0 0,0 0 0,0 0 0,0 1 0,0-1 0,3 1 0,4 0 0,-8-1 0,1 1 0,-1 0 0,1 0 0,0 0 0,-1 1 0,1-1 0,-1 1 0,1-1 0,2 2 0,-4-1 0,0 0 0,1 0 0,-1 0 0,0 0 0,0 0 0,0 0 0,0 0 0,0 0 0,0 1 0,-1-1 0,1 0 0,0 1 0,-1-1 0,1 1 0,-1-1 0,1 1 0,-1-1 0,0 0 0,1 1 0,-1 1 0,2 13 0,-1-1 0,-1 17 0,-1-18 0,1 0 0,1-1 0,5 27 0,-6-37 0,1-1 0,0 1 0,-1 0 0,1-1 0,0 1 0,0-1 0,1 1 0,-1-1 0,0 0 0,1 1 0,0-1 0,-1 0 0,1 0 0,0 0 0,3 2 0,-3-3 0,0 0 0,0-1 0,0 1 0,0-1 0,0 1 0,0-1 0,0 0 0,0 0 0,0 0 0,0 0 0,0 0 0,0 0 0,0 0 0,0-1 0,0 1 0,0-1 0,0 0 0,0 1 0,0-1 0,0 0 0,-1 0 0,3-2 0,6-3 0,0-1 0,-1 0 0,0 0 0,-1-1 0,10-10 0,14-14 0,43-39 0,-68 68 0,-5 11 0,-7 24 0,2-18 0,1 1 0,1 1 0,1 0 0,0 0 0,1 0 0,1 0 0,0 0 0,1 0 0,1-1 0,0 1 0,1-1 0,1 0 0,12 22 0,-17-35 0,0 0 0,0-1 0,0 1 0,0 0 0,0-1 0,1 1 0,-1-1 0,1 1 0,-1-1 0,1 0 0,0 1 0,-1-1 0,1 0 0,0 0 0,0 0 0,0 0 0,0-1 0,0 1 0,0 0 0,0-1 0,0 0 0,0 1 0,0-1 0,0 0 0,0 0 0,0 0 0,0 0 0,0 0 0,1-1 0,-1 1 0,0-1 0,0 1 0,0-1 0,-1 0 0,1 0 0,0 1 0,0-2 0,2 0 0,7-5 0,0-1 0,0-1 0,-1 0 0,17-18 0,-15 14 0,11-10 0,-2-1 0,-1-1 0,-1 0 0,-1-2 0,-1-1 0,-1 0 0,-2 0 0,-1-2 0,15-48 0,-8 4 0,14-99 0,-6-79 0,-27 246 0,-1 3 0,1 0 0,-1 0 0,0-1 0,0 1 0,0 0 0,0-1 0,0 1 0,-1 0 0,0 0 0,0-1 0,-1-2 0,2 6 0,0 0 0,-1-1 0,1 1 0,0 0 0,-1 0 0,1 0 0,-1 1 0,1-1 0,0 0 0,-1 0 0,1 0 0,0 0 0,0 0 0,-1 0 0,1 0 0,0 1 0,-1-1 0,1 0 0,0 0 0,0 0 0,-1 1 0,1-1 0,0 0 0,0 0 0,-1 1 0,1-1 0,0 0 0,0 0 0,0 1 0,0-1 0,-1 0 0,1 1 0,0-1 0,0 0 0,0 1 0,0-1 0,0 0 0,0 1 0,-10 17 0,-3 17 0,2 1 0,1 0 0,2 0 0,1 1 0,-3 69 0,6-39 0,4 66 0,2-111 0,0 0 0,1 0 0,1-1 0,1 1 0,1-1 0,1 0 0,10 20 0,-16-39 0,0 1 0,0-1 0,0 0 0,0 0 0,0 0 0,0 0 0,1 0 0,-1 0 0,1-1 0,0 1 0,-1 0 0,1-1 0,0 1 0,0-1 0,0 0 0,0 0 0,0 0 0,0 0 0,0 0 0,1 0 0,-1 0 0,0-1 0,0 1 0,1-1 0,-1 1 0,0-1 0,1 0 0,-1 0 0,0 0 0,1 0 0,-1-1 0,0 1 0,1 0 0,-1-1 0,0 0 0,1 0 0,-1 1 0,0-1 0,0-1 0,2 0 0,9-6 0,-1 0 0,0-1 0,-1 0 0,0-1 0,10-11 0,-15 16 0,123-129 0,-129 134 0,0 0 0,0 0 0,0 1 0,0-1 0,0 0 0,0 1 0,0-1 0,0 0 0,0 0 0,0 1 0,0-1 0,0 0 0,0 1 0,0-1 0,0 0 0,0 0 0,1 1 0,-1-1 0,0 0 0,0 0 0,0 1 0,0-1 0,1 0 0,-1 0 0,0 0 0,0 1 0,1-1 0,-1 0 0,0 0 0,0 0 0,1 0 0,-1 0 0,0 0 0,0 1 0,1-1 0,-1 0 0,0 0 0,1 0 0,-1 0 0,0 0 0,0 0 0,1 0 0,-1 0 0,0 0 0,1 0 0,-1 0 0,0 0 0,0 0 0,1-1 0,-1 1 0,0 0 0,0 0 0,1 0 0,-1 0 0,0 0 0,0-1 0,1 1 0,-1 0 0,0 0 0,0 0 0,0-1 0,1 1 0,-1 0 0,0 0 0,0-1 0,0 1 0,0 0 0,0 0 0,1-1 0,-2 23 0,-1-14 0,-1 12 0,0 0 0,1 1 0,1 22 0,1-39 0,0 1 0,0-1 0,1 0 0,0 1 0,-1-1 0,1 0 0,1 0 0,-1 0 0,1 0 0,-1 0 0,1 0 0,0 0 0,1 0 0,-1-1 0,1 1 0,-1-1 0,1 0 0,0 0 0,1 0 0,-1 0 0,5 3 0,-4-4 0,0-1 0,0 1 0,0-1 0,0 0 0,0-1 0,0 1 0,0-1 0,0 1 0,0-1 0,0 0 0,1-1 0,-1 1 0,6-2 0,9-3 0,27-10 0,-41 14 0,18-9 0,-1 0 0,0-2 0,-1 0 0,0-1 0,-1-1 0,-1-1 0,0-1 0,24-27 0,-27 30 0,-11 10 0,-5 5 0,-9 10 0,0 1 0,1-1 0,1 2 0,0-1 0,1 1 0,1-1 0,0 2 0,-5 21 0,8-28 0,1 0 0,0 0 0,0 0 0,1 0 0,0 0 0,1 0 0,-1-1 0,1 1 0,1 0 0,-1 0 0,2 0 0,4 12 0,-7-20 0,1 1 0,-1 0 0,1-1 0,-1 1 0,1-1 0,-1 1 0,1 0 0,-1-1 0,1 1 0,0-1 0,-1 1 0,1-1 0,0 0 0,-1 1 0,1-1 0,0 0 0,0 1 0,-1-1 0,1 0 0,0 0 0,0 0 0,-1 0 0,1 0 0,0 0 0,0 0 0,0 0 0,-1 0 0,1 0 0,0 0 0,0 0 0,-1 0 0,1-1 0,0 1 0,0 0 0,-1-1 0,1 1 0,0 0 0,-1-1 0,1 1 0,0-1 0,-1 1 0,1-1 0,-1 1 0,2-2 0,2-1 0,-1-1 0,1 1 0,-1-1 0,1 0 0,3-6 0,-2-1 0,1 1 0,-1-1 0,-1 0 0,6-23 0,-8 29 0,-1-1 0,0 1 0,0-1 0,-1 1 0,0-1 0,0 1 0,0-1 0,0 1 0,-1 0 0,0-1 0,0 1 0,0-1 0,-3-5 0,2 8 0,-1 0 0,1 0 0,-1 0 0,1 1 0,-1-1 0,0 1 0,0-1 0,0 1 0,-1 0 0,1 0 0,0 1 0,-1-1 0,1 1 0,-1-1 0,0 1 0,-5-1 0,4 0 0,4 2 0,1 0 0,0 0 0,-1 0 0,1 0 0,0 0 0,0 0 0,-1 0 0,1 0 0,0 0 0,-1 0 0,1-1 0,0 1 0,0 0 0,-1 0 0,1 0 0,0 0 0,0-1 0,-1 1 0,1 0 0,0 0 0,0 0 0,0-1 0,-1 1 0,1 0 0,0 0 0,0-1 0,0 1 0,0 0 0,0-1 0,0 1 0,0 0 0,-1 0 0,1-1 0,0 1 0,0 0 0,0-1 0,0 1 0,0 0 0,0-1 0,0 1 0,0 0 0,1 0 0,-1-1 0,0 1 0,0 0 0,0-1 0,0 1 0,0 0 0,0 0 0,1-1 0,-1 1 0,0 0 0,0 0 0,0-1 0,1 1 0,-1 0 0,0 0 0,0 0 0,1-1 0,-1 1 0,0 0 0,0 0 0,1 0 0,-1 0 0,0 0 0,0 0 0,1-1 0,-1 1 0,1 0 0,25-12 0,-22 10 0,22-7 0,47-11 0,-3 0 0,-69 20 0,0-1 0,1 1 0,-1 0 0,0-1 0,0 1 0,0 0 0,1 0 0,-1-1 0,0 1 0,0 0 0,1 1 0,-1-1 0,0 0 0,0 0 0,1 0 0,-1 1 0,0-1 0,0 0 0,0 1 0,0-1 0,1 1 0,-1 0 0,1 0 0,-1 1 0,1-1 0,-1 1 0,0 0 0,0-1 0,0 1 0,0 0 0,-1-1 0,1 1 0,0 0 0,-1 0 0,1 0 0,-1 0 0,1 3 0,-1 4 0,0 1 0,0 0 0,-1-1 0,-3 17 0,1-14 0,-2 10 0,10-18 0,8-9 0,19-18 0,-28 18 0,1 1 0,0 0 0,0 0 0,0 1 0,0 0 0,1 0 0,0 0 0,-1 0 0,1 1 0,0 0 0,0 0 0,9-1 0,-14 3 0,1 0 0,0 0 0,-1 1 0,1-1 0,0 1 0,-1-1 0,1 1 0,-1 0 0,1-1 0,-1 1 0,1 0 0,-1 0 0,0 0 0,1 0 0,-1 0 0,0 1 0,0-1 0,0 0 0,0 0 0,0 1 0,0-1 0,0 1 0,0-1 0,0 1 0,-1-1 0,1 1 0,0 2 0,2 6 0,0 1 0,-1-1 0,1 15 0,-1-7 0,0-8 0,-1-6 0,0 0 0,0 0 0,0 0 0,0 0 0,-1 0 0,0 1 0,0-1 0,0 0 0,-1 0 0,1 1 0,-1-1 0,0 0 0,0 0 0,0 0 0,-4 7 0,1-7 850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7:3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20303,'0'0'1920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7:33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15680,'0'0'1175,"66"-10"-351,-15 8 0,5-4-184,5 0 0,-1 0-216,-1 2 0,-5 4-160,-12-2 0,-16-2-72,-11 4 16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7:3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17983,'0'0'4736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7:3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15472,'0'0'2855,"65"6"-2111,-5-10 0,17 2-192,9-8 0,-1-2-176,0 0 8,-11 0-136,-7-1 16,-13 1-144,-16 2 8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7:3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7936,'0'0'11614,"0"12"-11194,12 188 1267,0-15 94,-12-169-1230,0 0 1,-1-1-1,-1 1 1,-6 29-1,6-38-529,2-6 61,0-1 0,0 1 0,0-1 0,0 0 0,-1 1 0,1-1-1,0 1 1,0-1 0,0 0 0,0 1 0,0-1 0,0 0 0,-1 1 0,1-1 0,0 0 0,0 1 0,-1-1 0,1 0 0,0 1-1,0-1 1,-1 0 0,1 0 0,0 1 0,-1-1 0,-9 0-2491,7 0 992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7:37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15976,'0'0'2087,"13"-9"-1549,37-23 41,2 1 0,92-38 0,-101 54-20,57-11 1,-77 21-309,0 2 1,1 0-1,-1 1 1,28 3-1,-30 2 147,-1 0 1,1 2-1,25 9 1,-2-1 358,-41-12-666,1 0 0,-1 0 0,0 1 0,1-1 0,-1 1 1,0-1-1,0 1 0,5 4 0,-7-6-79,-1 1-1,0-1 1,1 1-1,-1-1 1,1 1 0,-1-1-1,0 1 1,0-1-1,1 1 1,-1-1 0,0 1-1,0-1 1,1 1 0,-1-1-1,0 1 1,0 0-1,0-1 1,0 1 0,0-1-1,0 1 1,0 0-1,-1 0-12,1 0-1,-1 1 0,1-1 0,-1-1 1,1 1-1,-1 0 0,0 0 0,1 0 1,-1 0-1,0 0 0,0 0 0,0-1 1,1 1-1,-1 0 0,-2 0 1,-11 8-3329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7:3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14368,'0'0'1302,"12"-10"-840,17-16-106,61-51 1003,-75 66-1027,-1 0-1,2 1 0,0 1 0,27-12 0,-42 21-316,8-3 195,-1 0 0,1 0 0,0 1 1,0 0-1,10-1 0,-17 3-152,0 0 0,1 0 0,-1 0 1,0 0-1,1 0 0,-1 1 0,0-1 0,1 1 0,-1 0 0,0 0 0,0-1 0,0 2 0,0-1 0,0 0 0,0 0 0,0 0 1,0 1-1,0-1 0,-1 1 0,1 0 0,0-1 0,-1 1 0,0 0 0,1 0 0,-1 0 0,1 2 0,2 6 72,0-1 1,-1 1-1,0 0 0,-1 0 0,0 1 0,-1-1 0,0 0 0,-1 1 0,0-1 0,0 0 1,-1 1-1,-4 19 0,-1-3 131,-2-1-1,0 1 1,-21 42 0,15-40-12,-1-1 1,-1-1-1,-22 28 1,25-40-32,0 0 1,0-1-1,-2 0 0,1-1 1,-2-1-1,-19 12 1,17-19 377,14-7-128,11-4-146,166-94 844,-149 89-963,1 0-1,0 1 0,1 2 0,0 1 1,36-6-1,-54 12-56,-1 1-1,0 1 1,1-1-1,-1 1 1,0 1 0,0-1-1,0 1 1,0 0-1,12 6 1,-10-4-1290,-1-1-1,1-1 1,14 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4:58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44 7528,'0'0'10439,"-4"13"-10123,-1 1-144,-1 1-1,0-1 0,-1 0 1,-1 0-1,-17 23 0,16-26 37,1-1-16,0 0 0,-1-1-1,0 0 1,0 0 0,-1-1-1,0-1 1,-16 10 0,25-16-145,-1 0 1,0 0 0,1-1-1,-1 1 1,0-1 0,1 1-1,-1-1 1,0 0 0,1 0-1,-1 0 1,0 0 0,0 0 0,1 0-1,-1 0 1,0 0 0,0-1-1,1 1 1,-1-1 0,0 1-1,-2-2 1,1 0 3,1 0 0,0 0 0,0 1 0,0-1 1,0-1-1,0 1 0,0 0 0,1 0 0,-1-1 0,1 1 0,-3-6 1,1 0 16,0 0 1,1-1 0,-1 1 0,2-1 0,-1 1-1,1-1 1,1-14 0,0 16-33,1-1 1,0 1-1,0 0 1,1 0 0,0 0-1,0 0 1,1 1-1,-1-1 1,1 0-1,1 1 1,0 0-1,6-9 1,-8 13-33,0 1 0,0 0 0,1-1 0,-1 1 0,0 0 0,0 0 0,1 1 1,-1-1-1,1 0 0,-1 1 0,0-1 0,1 1 0,-1 0 0,1 0 0,4 0 1,36 5-25,-18 2 62,1 0 0,-2 2 0,37 17 1,-38-15 20,1 0 1,0-2-1,39 9 1,-34-13 88,0-2-1,1 0 1,52-3 0,-66-1-54,0-1 1,0 0 0,0-1-1,0-1 1,-1-1 0,0 0-1,0-1 1,22-12 0,-16 5 215,26-24 1,-12 9 222,-34 28-503,0-1-1,0 0 1,0 0-1,0 1 1,0-1-1,0 0 1,0 0-1,-1 0 1,1 0-1,0 0 1,0 0-1,-1 0 1,1 0-1,-1 0 1,1-1-1,-1 1 1,1 0-1,-1 0 1,0 0-1,0-1 1,1-1-1,-11 18 126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1:36.4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98 7528,'0'0'997,"12"-9"-457,-6 4-450,4-3 31,-1 1 1,1 1-1,0 0 1,1 0 0,0 1-1,-1 0 1,2 0-1,16-3 1,23-2 372,1 3-1,78-1 1,108 14 590,-19 0-181,179-19-1398,-384 12-8943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7:3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11552,'0'0'7478,"7"14"-6767,-2-4-555,1 3 48,0 0 0,-1 0-1,0 1 1,-1-1 0,3 20-1,-3 3 747,-2 0 0,-3 61 0,0-83-662,1 46 1881,0-60-2148,0 0 1,0 0-1,0 0 1,0 0-1,0-1 1,0 1-1,0 0 1,0 0-1,1 0 0,-1 0 1,0 0-1,0 0 1,0 0-1,0 0 1,0 0-1,0 0 1,0 0-1,0 0 1,1 0-1,-1 0 0,0 0 1,0 0-1,0 0 1,0 0-1,0 0 1,0 0-1,1 0 1,-1 0-1,0 0 1,0 0-1,0 0 0,0 0 1,0 0-1,0 0 1,0 0-1,1 0 1,-1 0-1,0 0 1,0 0-1,0 0 1,0 0-1,0 1 0,0-1 1,0 0-1,0 0 1,0 0-1,0 0 1,1 0-1,-1 0 1,0 0-1,0 0 1,0 1-1,0-1 1,0 0-1,0 0 0,0 0 1,0 0-1,0 0 1,0 0-1,0 1 1,7-13 483,35-83 669,-11 25-247,39-68 0,-69 137-897,0-1-1,-1 1 0,1 0 1,0 0-1,0-1 0,0 1 0,0 0 1,0 0-1,0 0 0,0 0 0,0 0 1,1 0-1,-1 0 0,0 0 1,1 0-1,-1 1 0,1-1 0,1 0 1,-2 1-11,0 0 0,0 0 0,-1 0 0,1 0 0,0 1 0,0-1-1,0 0 1,0 0 0,-1 1 0,1-1 0,0 1 0,0-1 0,0 1 0,-1-1 0,1 1 0,0-1 0,-1 1 0,1 0 0,0-1 0,-1 1 0,1 0 0,0 1 0,2 3 34,0 0 0,-1 1 1,1 0-1,-1 0 0,0-1 0,-1 1 1,2 9-1,-1 8-29,-1 0-1,-2 33 1,-1-5-23,2-50-1,0-1 0,0 0 0,0 1 0,0-1 0,0 0 0,0 1 0,0-1 0,0 0 0,0 0 0,0 1 0,1-1 0,-1 0 0,0 0 0,0 1 0,0-1 0,0 0 0,0 0 0,0 1 0,1-1 0,-1 0 0,0 0 0,0 1 0,0-1 0,1 0 0,-1 0 0,0 0 0,0 1 0,1-1 0,-1 0 0,0 0 0,0 0 0,1 0 0,-1 0 0,0 0 0,1 0 0,-1 0 0,0 0 0,0 0 0,1 0 0,-1 0 0,0 0 0,1 0 0,-1 0 0,0 0 0,0 0 0,1 0 0,-1 0 0,0 0 0,1 0 0,-1 0 0,0 0 0,0 0 0,1-1 0,-1 1 0,0 0 0,0 0 0,0 0 0,1-1 0,-1 1 0,0 0 0,0 0 0,1-1 0,15-13 0,117-136 0,-131 147 0,0 1 0,1-1 0,-1 0 0,1 1 0,0 0 0,0-1 0,0 1 0,0 0 0,0 0 0,0 1 0,0-1 0,1 1 0,-1 0 0,4-2 0,-4 3 0,-1 0 0,1 0 0,-1 0 0,1 0 0,-1 0 0,1 1 0,-1-1 0,1 1 0,-1 0 0,0-1 0,1 1 0,-1 0 0,0 0 0,0 0 0,1 1 0,-1-1 0,0 1 0,0-1 0,-1 1 0,4 3 0,3 3 0,-1 1 0,0 0 0,0 0 0,-1 1 0,0 0 0,8 21 0,-5-7 0,-1 1 0,5 27 0,-11-8-193,-2-27-3549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7:3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9040,'0'0'9961,"7"-10"-9529,24-35-8,-29 42-347,1-1 0,-1 2 0,1-1 0,0 0 0,0 1 0,0-1 0,0 1 0,0 0 0,1 0 0,-1 0 0,1 0 0,-1 1 0,1-1 0,0 1 0,0 0 0,-1 0 0,1 0 0,5 0 0,-6 1-7,0 0-1,0 1 1,0-1 0,1 1-1,-1-1 1,-1 1-1,1 0 1,0 0 0,0 0-1,0 0 1,0 1-1,-1-1 1,1 1 0,-1 0-1,1 0 1,-1 0 0,0 0-1,1 0 1,-1 0-1,3 4 1,-1 0 41,-1 0 0,1 0 0,-1 1 0,0-1 0,0 1 0,-1-1 0,0 1 0,0 0 0,-1 0 0,0 0 0,1 14 0,-2-1 257,-2 1 1,-6 34 0,4-35-4,2-1 0,0 1 0,0 22 1,2-36-127,1 1 0,0 0 1,0-1-1,0 1 1,0-1-1,4 8 1,-5-13-169,1 1 0,0-1 0,0 1 0,0-1 1,0 1-1,0-1 0,0 1 0,1-1 0,-1 0 0,0 0 0,1 0 1,-1 1-1,1-2 0,-1 1 0,1 0 0,-1 0 0,1 0 0,0-1 1,-1 1-1,1-1 0,0 1 0,0-1 0,-1 1 0,1-1 0,0 0 1,3 0-1,23-1 599,43-5-1,-58 4-478,0-1-1,-1 0 0,0-1 0,0 0 1,21-10-1,-26 9-190,-1 0 0,1 0 0,-1 0 0,0-1 0,-1 1 0,0-2 0,0 1 0,0 0 0,0-1 0,-1 0 0,0 0 0,-1 0 0,0-1 0,0 1 0,0-1 0,-1 0 0,0 0 0,1-10 0,0 1 0,-1-1 0,-1 0 0,-1 0 0,0 1 0,-2-1 0,0 0 0,-5-20 0,-3 6 0,7 26 0,0 0 0,1-1 0,0 0 0,1 0 0,-2-8 0,3 14 0,0 1 0,0 0 0,0 0 0,0 0 0,0-1 0,1 1 0,-1 0 0,0 0 0,0 0 0,0-1 0,0 1 0,0 0 0,0 0 0,0 0 0,1 0 0,-1 0 0,0-1 0,0 1 0,0 0 0,0 0 0,1 0 0,-1 0 0,0 0 0,0 0 0,0 0 0,0-1 0,1 1 0,-1 0 0,0 0 0,0 0 0,0 0 0,1 0 0,-1 0 0,0 0 0,0 0 0,1 0 0,13 2 0,19 10 0,-24-8 0,122 37 0,-120-39 0,-10-2 0,0 0 0,0 0 0,-1 0 0,1 0 0,0 0 0,-1 1 0,1-1 0,0 0 0,-1 0 0,1 0 0,0 1 0,-1-1 0,1 0 0,0 1 0,-1-1 0,1 1 0,0 0 0,-2-6 850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7:4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14368,'0'0'6841,"10"-3"-6392,-8 3-422,19-7 302,-1 2 0,26-3 0,-40 7-210,-1 1 0,0-1 0,1 1 0,-1 0-1,0 0 1,1 0 0,-1 1 0,0 0 0,1 0 0,-1 0 0,0 1 0,0 0 0,0 0 0,0 0 0,0 0 0,6 6 0,-9-7-41,-1 1 0,0 0 0,1 0 0,-1 0 0,0 0 0,0 0 0,0 0 0,0 0 0,0 0 0,-1 0 0,1 1 0,0-1 0,-1 0 0,0 0 0,0 1 0,0-1 0,0 0 0,0 1 0,0-1 0,0 0 0,-1 1 0,0 1 0,-1 7 118,-2 0-1,1-1 0,-7 13 1,-2 1 227,-2 0 0,-1-1 0,-1 0 0,-1-1 0,-29 29 0,44-49-262,-1 1-1,1 0 1,0-1-1,0 1 1,0 0-1,0 1 0,0-1 1,1 0-1,-2 4 1,3-6-126,0 0 1,0 0-1,-1 0 0,1 0 1,0 0-1,1 0 1,-1 0-1,0-1 1,0 1-1,0 0 0,1 0 1,-1 0-1,0 0 1,1 0-1,-1 0 1,1-1-1,-1 1 0,1 0 1,-1 0-1,1-1 1,-1 1-1,1 0 1,0-1-1,-1 1 0,1 0 1,0-1-1,0 1 1,-1-1-1,1 1 1,0-1-1,0 0 0,0 1 1,0-1-1,0 0 1,0 0-1,-1 0 1,3 1-1,50 11-35,107 11 0,-133-22 942,-12-1-1632,1 2-3498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7:41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9744,'0'0'16505,"11"-4"-16032,39-12 584,73-15 0,65 12 654,-175 18-1587,30-4 605,-20 2-50,32-1 1,-52 4-680,-9 3 0,-4 6 831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7:4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14872,'0'0'4415,"10"-2"-3819,58-9 790,108-3-1,-141 12-761,0-1 1,40-10-1,-32 6 84,-20 4-366,4-1 88,-11-3-3564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7:4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11352,'0'0'12342,"14"-10"-11782,45-31 4,-52 37-419,1 0 1,-1 1-1,1 1 0,0-1 1,0 1-1,0 1 1,0-1-1,0 1 0,0 1 1,0-1-1,0 1 0,0 1 1,11 1-1,-6-1 123,-7-1-110,-1 1 0,1-1 1,-1 1-1,0 0 1,1 1-1,-1-1 1,0 1-1,0 0 1,0 0-1,0 1 1,6 4-1,-9-6-100,-1 1-1,1 0 1,0-1 0,-1 1 0,1 0-1,-1 0 1,0 0 0,0 1-1,0-1 1,0 0 0,0 0 0,0 0-1,0 1 1,-1-1 0,1 0-1,-1 1 1,0-1 0,0 1-1,0-1 1,0 0 0,0 1 0,0-1-1,-1 1 1,1-1 0,-1 0-1,1 1 1,-3 2 0,1 1 29,-1 0-1,1 0 1,-2 0 0,1-1 0,0 0 0,-1 1 0,0-1 0,0-1 0,-7 6 0,-49 40 659,25-22-309,16-13-378,11-9-58,1-1 0,0 1 0,0 1 0,1-1 1,-1 1-1,1 0 0,1 1 0,-9 13 0,14-20-1,0 0 0,-1-1 0,1 1 0,0 0 0,0-1 0,0 1 0,0 0 0,0-1 0,0 1 0,0 0 0,0 0 0,0-1 0,0 1 0,0 0 0,0-1 0,0 1 0,0 0 0,1-1 0,-1 1 0,0 0 0,0-1 0,1 1 0,-1-1 0,0 1 0,1-1 0,-1 1 0,1 0 0,-1-1 0,1 1 0,-1-1 0,1 0 0,-1 1 0,2 0 0,25 11 0,-12-6 0,60 30 0,48 27 0,-122-63 0,2 3 0,1-1 0,0 0 0,-1 1 0,1 0 0,-1 0 0,5 5 0,-8-7 0,1-1 0,-1 1 0,0 0 0,1 0 0,-1 0 0,0 0 0,1-1 0,-1 1 0,0 0 0,0 0 0,0 0 0,0 0 0,0 0 0,0 0 0,0-1 0,0 1 0,0 0 0,-1 0 0,1 0 0,0 0 0,0 0 0,-1-1 0,1 1 0,-1 0 0,1 0 0,0-1 0,-1 1 0,0 0 0,1 0 0,-1-1 0,1 1 0,-1-1 0,0 1 0,1 0 0,-1-1 0,0 0 0,0 1 0,1-1 0,-3 1 0,-11 9 0,-2 0 0,1-1 0,-27 11 0,32-17 0,0 0 0,0 0 0,0-1 0,0 0 0,0-1 0,-1 0 0,-18-1 0,26-1 0,-1 1 0,1 0 0,-1 0 0,1 0 0,-1 0 0,1 0 0,0 0 0,-1 1 0,1 0 0,0 0 0,-1 0 0,1 0 0,0 0 0,0 1 0,0-1 0,0 1 0,0 0 0,0 0 0,1 0 0,-1 0 0,-3 4 0,-4 4-3964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7:4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11760,'0'0'7146,"12"-4"-6539,25-10-40,1 1 1,0 3 0,52-8-1,-35 12 143,1 3-1,-1 3 0,1 2 1,78 12-1,-90-6 498,0-3-1,52 0 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7:4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15072,'0'0'2738,"12"-8"-1995,24-13-19,1 0 0,1 2 0,63-21 0,-85 36-358,0 1 0,0 1 1,0 0-1,28 1 0,-38 1-192,0 0 0,0 0 0,0 1 0,0 0 0,0 0 0,-1 1 0,1 0 0,-1 0 0,1 0 0,-1 0 0,0 1 0,1 0 0,-1 0 0,-1 1 0,1-1 0,6 7 0,-10-8-95,1 1 0,-1 0 0,1-1 1,-1 1-1,0 0 0,0 0 0,0 0 0,0 0 0,-1 0 1,1 0-1,-1 0 0,0 0 0,1 0 0,-2 0 0,1 0 1,0 1-1,-1-1 0,1 0 0,-1 0 0,0 0 0,0 0 1,-2 4-1,-2 4 107,0 0 0,-1 0 0,0 0-1,-11 13 1,-10 8 373,-1-1 1,-2-1-1,-54 41 0,48-42 262,111-34-108,-18-1-713,-24 2 0,0 2 0,0 1 0,51 5 0,-68-4-413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7:4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8936,'0'0'11643,"-11"15"-11149,-33 52 8,40-61-425,1 0-1,0 0 0,1 0 1,0 1-1,0-1 0,0 1 1,0 0-1,1-1 0,0 1 1,1 9-1,-2 2 99,-2 74 1283,13 156 0,0-31 1014,-5-155-659,-4-55-276,3-21-1249,0-1-4248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7:4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 13968,'0'0'3753,"-6"10"-3387,-31 46 303,-62 75 0,-64 51 1619,103-122 1572,60-60-3780,0 1 0,0-1 0,0 1 0,0-1 0,0 1 0,0-1 0,0 1 1,0-1-1,0 1 0,0 0 0,0-1 0,1 1 0,-1-1 0,0 1 0,0-1 1,0 1-1,1-1 0,-1 1 0,0-1 0,1 1 0,-1-1 0,0 0 0,1 1 1,-1-1-1,0 1 0,1-1 0,-1 0 0,1 1 0,-1-1 0,1 0 0,-1 0 1,1 1-1,-1-1 0,1 0 0,-1 0 0,1 0 0,32 18 347,-17-9-145,23 13 162,0-2 0,1-2 1,1-2-1,49 13 0,-60-19-199,-23-6-133,1-2 0,0 1 0,0-1 0,0 0-1,9 1 1,-14-3-96,-1 0 1,0 0-1,1-1 1,-1 1-1,1 0 0,-1-1 1,0 0-1,1 1 0,-1-1 1,0 0-1,0 0 0,0 0 1,0 0-1,0-1 0,0 1 1,0 0-1,0-1 0,0 0 1,0 1-1,-1-1 0,1 0 1,1-2-1,13-25 923,-9 14-4876,-7 13 2899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1:45.1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166 673 6128,'0'0'4953,"-10"12"-4702,-1 0-175,4-6-33,1 1 1,0-1-1,0 2 0,1-1 1,0 1-1,0-1 1,1 1-1,-6 14 0,-5 20 216,2 0 0,2 1 0,-7 48 0,-1 136 789,12-175-625,0 7 809,7-59-1055,6-7 373,-3 3-486,0 0 0,0-1 0,-1 0 0,0 1 0,0-1 1,2-6-1,2-7 29,65-197 672,-40 111-431,25-42 171,-31 73-344,-17 48-70,0 0-1,15-28 1,-20 46-63,1 0 1,0 1 0,0 0 0,1 0 0,0 0-1,0 0 1,0 1 0,1-1 0,-1 1-1,1 1 1,1-1 0,6-3 0,-10 6-21,0 1 1,0 0-1,0 0 1,0 0-1,0 0 1,0 1-1,1-1 1,-1 1-1,0 0 1,1 0-1,-1 0 1,0 0 0,0 0-1,1 1 1,-1 0-1,0-1 1,0 1-1,0 0 1,0 1-1,0-1 1,0 0-1,0 1 1,0 0-1,-1 0 1,1 0-1,0 0 1,-1 0-1,3 3 1,-1-1-6,0 0 0,0 1 1,0-1-1,-1 1 0,0 0 0,0 0 1,0 1-1,0-1 0,-1 0 0,0 1 1,0 0-1,-1-1 0,1 1 0,0 10 1,-2-6 0,0 1 0,-1-1 1,0 0-1,-1 1 0,0-1 0,0 0 1,-1 0-1,-8 17 0,9-22 2,-1 1 0,-1 0 1,1-1-1,-1 1 0,0-1 0,0 0 0,0 0 0,-1-1 0,1 1 0,-1-1 0,0 0 0,-1 0 0,1-1 1,-1 1-1,-7 2 0,10-5 14,0 0 1,0-1 0,0 1 0,0-1-1,0 1 1,0-1 0,-1 0 0,1 0-1,0-1 1,0 1 0,0-1-1,0 0 1,0 1 0,0-1 0,0 0-1,0-1 1,0 1 0,0-1-1,0 1 1,1-1 0,-1 0 0,1 0-1,-1 0 1,1 0 0,0 0-1,0-1 1,0 1 0,0 0 0,0-1-1,0 0 1,1 0 0,-1 1 0,1-1-1,0 0 1,0 0 0,-1-5-1,1 7-9,1 0 0,0 0-1,0 0 1,-1 0-1,1-1 1,0 1 0,0 0-1,0 0 1,0 0 0,1 0-1,-1 0 1,0 0-1,0 0 1,1 0 0,-1 0-1,0 0 1,1 0 0,-1 0-1,1 0 1,-1 0-1,1 0 1,0 1 0,-1-1-1,1 0 1,0 0 0,0 1-1,-1-1 1,1 0-1,0 1 1,0-1 0,0 0-1,0 1 1,0 0 0,0-1-1,0 1 1,0-1-1,0 1 1,0 0 0,0 0-1,2-1 1,5 0-7,1 0-1,0 1 1,-1 0-1,11 1 1,-4 0-31,23 0-34,-25 0 45,1 0 0,-1-1 1,24-4-1,-19-1 15,0-1-1,-1 0 1,0-1-1,0-2 1,0 1-1,-1-2 1,28-22-1,-24 16 23,-1-1-1,-1-1 1,0-1-1,-1 0 1,-2-1-1,0-1 1,-1 0-1,16-33 1,-9 9 38,-1-2 1,-2-1-1,13-61 1,-23 74-37,-1-1 1,-2 0 0,0-58-1,-5 93-24,0 1-1,0-1 0,0 1 0,0-1 0,1 0 1,-1 1-1,0-1 0,-1 1 0,1-1 1,0 1-1,0-1 0,0 0 0,0 1 0,0-1 1,-1 1-1,1-1 0,0 1 0,0-1 0,-1 1 1,1-1-1,0 1 0,-1-1 0,1 1 1,0-1-1,-1 1 0,0 0 0,0 0 0,1 0 1,-1 0-1,1 1 0,-1-1 0,0 0 0,1 1 0,-1-1 1,1 0-1,-1 1 0,1-1 0,-1 1 0,1-1 1,-1 1-1,1-1 0,0 1 0,-1-1 0,1 1 0,-23 38-52,19-31 36,-9 15-34,2 1 0,1 1 0,1-1 0,-8 39 0,-13 108-133,30-171 185,-3 24-12,2 0 0,0 0 0,3 33 0,0-42 7,0 0 0,0-1 1,2 1-1,0-1 0,0 0 0,12 24 0,-13-33 11,1 0-1,0 1 0,0-1 1,0 0-1,0-1 0,1 1 1,-1-1-1,1 0 0,0 0 1,1-1-1,-1 1 0,1-1 1,-1 0-1,1 0 0,0-1 0,0 0 1,0 0-1,0 0 0,1-1 1,-1 0-1,0 0 0,1-1 1,-1 0-1,9 0 0,4-1 14,-1-1 0,1-1 0,0-1 0,-1 0 0,0-1 0,0-1-1,17-9 1,1 0 45,-2-2 0,0-1 0,37-27 0,-65 40-45,1 0 0,-2-1 0,9-9 0,-12 14-14,-1 0 0,0 0-1,0-1 1,0 1 0,0 0-1,-1-1 1,1 1 0,0 0-1,0-1 1,-1 1 0,1-1-1,-1 1 1,1-1 0,-1 1-1,0-1 1,0 1 0,0-1-1,1 1 1,-1-1 0,-1 1-1,1-1 1,0 0 0,0 1-1,0-1 1,-2-1 0,1 2 0,0 0 0,0 0 0,-1 1 0,1-1-1,0 0 1,-1 1 0,1-1 0,0 1 0,-1-1 0,1 1 0,-1 0 0,1-1 0,-1 1 0,1 0 0,-1 0 0,-2 0 0,-27 3 12,19 0-16,0 0 1,0 1-1,0 0 0,1 1 0,0 0 1,0 1-1,0 0 0,0 1 0,1 0 1,0 1-1,1 0 0,0 0 0,0 1 1,1 0-1,0 1 0,-9 12 0,15-18 7,0 0 0,1-1-1,-1 1 1,1 0 0,-1-1-1,1 1 1,1 0-1,-1 0 1,0 0 0,1 0-1,0 0 1,0 7 0,0-9-4,0 0-1,0-1 1,1 1 0,-1 0 0,1-1 0,-1 1 0,1-1 0,-1 1 0,1-1 0,0 1 0,0-1-1,0 1 1,0-1 0,0 0 0,0 1 0,0-1 0,0 0 0,0 0 0,1 0 0,-1 0 0,0 0-1,1 0 1,-1 0 0,1-1 0,-1 1 0,1 0 0,-1-1 0,1 1 0,-1-1 0,1 1 0,0-1-1,2 0 1,4 0 10,1 0-1,-1 0 1,0-1-1,1 0 0,-1-1 1,0 0-1,0 0 1,0-1-1,11-5 0,-13 6 15,0-1 0,-1-1 0,0 1 0,1-1 0,-1 0 0,0 0 0,-1 0 0,1 0 0,-1-1 0,0 0 0,0 0 0,6-11 0,-7 6 77,-7 8-13,3 3-89,0-1-1,1 0 1,-1 1-1,1-1 1,-1 1-1,0-1 1,1 1-1,-1 0 1,1-1-1,-1 1 1,1 0-1,-1-1 1,1 1-1,0 0 0,-1-1 1,1 1-1,0 0 1,0 0-1,-1-1 1,1 1-1,0 0 1,0 1-1,0 1-5,0 0-1,0 0 0,0 0 0,0 0 1,1-1-1,-1 1 0,1 0 1,0 0-1,-1-1 0,1 1 0,1 0 1,-1-1-1,0 1 0,1-1 1,-1 1-1,1-1 0,2 3 0,0-1 3,0 0 0,0-1 0,0 1-1,1-1 1,0 0 0,-1 0 0,1-1-1,9 4 1,-6-3 15,0 0 0,1-1 0,-1 0 0,1 0 0,0-1 0,-1 0 0,1 0 0,0-1 0,0-1 0,-1 1 0,13-3 0,-5-2 29,-1-1-1,-1 0 1,1-1 0,-1-1 0,0 0 0,-1-1 0,1 0 0,19-20-1,-11 9 75,-2-2-1,-1-1 0,30-45 0,-46 64-81,0 0 0,1 0 0,-1 0 0,1 0 1,0 1-1,6-5 0,-10 8-34,0 0 0,0 0 0,0 1 1,1-1-1,-1 0 0,0 0 1,0 0-1,1 0 0,-1 0 0,0 0 1,0 0-1,0 0 0,1 0 0,-1 1 1,0-1-1,0 0 0,0 0 1,1 0-1,-1 0 0,0 1 0,0-1 1,0 0-1,0 0 0,0 0 0,0 1 1,1-1-1,-1 0 0,0 0 1,0 1-1,0-1 0,0 0 0,0 0 1,0 1-1,0-1 0,0 0 1,0 0-1,0 1 0,0-1 0,0 0 1,0 0-1,0 0 0,0 1 0,-1-1 1,2 16 19,-3 18-7,-2-1 0,-12 52 1,11-69-11,0 1 1,-1 0-1,-1-1 1,0 0-1,-1-1 1,-18 27 0,25-41-3,0 0 1,0 0 0,1 0 0,-1-1 0,0 1 0,0 0 0,0-1 0,0 1 0,0-1-1,0 1 1,0-1 0,0 1 0,0-1 0,0 0 0,0 1 0,0-1 0,0 0-1,0 0 1,0 0 0,-1 0 0,1 0 0,0 0 0,0 0 0,0 0 0,0 0-1,0-1 1,0 1 0,0 0 0,0-1 0,0 1 0,0-1 0,0 1 0,0-1-1,0 1 1,0-1 0,0 0 0,0 1 0,1-1 0,-1 0 0,-1-1 0,-5-5 22,0 0 1,0-1-1,-8-12 0,7 11-6,8 9-18,-1-1-1,1 1 0,0 0 1,-1 0-1,1-1 1,0 1-1,-1 0 0,1-1 1,0 1-1,0 0 1,-1-1-1,1 1 0,0-1 1,0 1-1,-1 0 1,1-1-1,0 1 0,0-1 1,0 1-1,0-1 1,0 1-1,0-1 0,0 1 1,0 0-1,0-1 1,0 1-1,0-1 0,0 1 1,0-1-1,0 1 0,0-1 1,0 1-1,0 0 1,1-1-1,-1 1 0,0-1 1,0 1-1,1 0 1,-1-1-1,0 1 0,0 0 1,1-1-1,-1 1 1,0 0-1,1-1 0,-1 1 1,0 0-1,1 0 1,-1-1-1,1 1 0,-1 0 1,0 0-1,1 0 1,-1 0-1,1-1 0,0 1 1,29-2 22,-28 2-19,22 0 4,-7 1-6,1-1-1,0 0 0,-1-2 1,1 0-1,0-1 1,-1 0-1,0-1 1,24-10-1,21-16-14,-1-3 0,86-62 0,-136 87 45,0 0 0,1 1 0,0 0 0,0 1 0,23-9 0,-34 15-29,-1 0 0,1 0-1,-1 0 1,0 0 0,1 0-1,-1 0 1,1 0 0,-1 0-1,1 0 1,-1 0 0,1 0-1,-1 0 1,1 0 0,-1 0-1,1 0 1,-1 0 0,1 0-1,-1 0 1,0 1 0,1-1-1,-1 0 1,1 0 0,-1 1-1,0-1 1,1 0 0,-1 0-1,0 1 1,1-1 0,-1 1-1,0-1 1,1 0 0,-1 1-1,0-1 1,0 0 0,1 1-1,-1-1 1,0 1-1,0-1 1,0 1 0,0-1-1,0 1 1,1-1 0,-1 1-1,0-1 1,0 2 0,-2 23 56,1-21-47,-1 11 21,-2 12 46,-14 53 1,17-79-77,1-1 1,0 1 0,-1 0 0,1 0-1,0 0 1,-1 0 0,1 0 0,0 0-1,0 0 1,0 0 0,0 0 0,0 0 0,0 0-1,0-1 1,0 1 0,1 0 0,-1 0-1,1 1 1,-1-1-2,0-1 0,1 0 0,-1 0 0,1 0 0,-1 1 0,0-1 0,1 0 0,-1 0 0,1 0 0,-1 0 0,1 0 0,-1 0 0,1 0 0,-1 0-1,1 0 1,-1 0 0,0 0 0,1 0 0,-1 0 0,1 0 0,-1 0 0,1 0 0,-1-1 0,0 1 0,2-1 0,35-22 65,-27 15-43,36-21 54,97-58 247,-143 87-324,1-1 0,0 1 1,-1-1-1,1 1 1,0 0-1,0-1 0,-1 1 1,1 0-1,0-1 1,0 1-1,0 0 1,-1 0-1,1 0 0,0 0 1,0 0-1,0 0 1,0 0-1,-1 0 0,1 0 1,0 0-1,0 0 1,0 0-1,0 1 1,-1-1-1,1 0 0,0 1 1,0-1-1,-1 1 1,1-1-1,0 0 1,-1 1-1,1 0 0,0-1 1,-1 1-1,1-1 1,-1 1-1,1 0 0,-1-1 1,1 1-1,-1 0 1,1 0-1,-1-1 1,0 1-1,1 0 0,-1 0 1,0-1-1,0 1 1,0 0-1,0 0 0,1 0 1,-1 0-1,0-1 1,0 1-1,-1 1 1,2 7 5,-1 0 1,-1 0-1,-2 16 1,2-21 2,-7 26 32,-1 7 36,9-37-77,0 0 0,0 0 0,0 1 0,0-1 0,0 0 0,0 0 0,0 1 0,0-1 0,0 0 0,1 0 0,-1 0 0,0 0 0,0 1 0,0-1 0,0 0 0,0 0 0,1 0 0,-1 0 0,0 1 0,0-1 0,0 0 0,1 0 0,-1 0 0,0 0 0,0 0 0,0 0 0,1 0 0,-1 0 0,0 0 0,0 0 0,1 0 0,-1 0 0,0 0 0,0 0 0,0 0 0,1 0 0,-1 0 0,0 0 0,0 0 0,1 0 0,-1 0 0,0 0 0,0 0 0,0 0 0,1 0 0,-1 0 0,0-1 0,0 1 0,0 0 0,0 0 0,1 0 0,11-7 26,-11 6-26,18-11 37,-1 0 9,31-25-1,2-6 36,-46 39-63,0 1 0,0 0 0,1-1 0,-1 2 0,1-1 0,0 1 0,0 0 0,10-3 0,-15 5-17,-1 0 0,1 0 0,0 1-1,-1-1 1,1 0 0,-1 0 0,1 0 0,-1 0-1,1 0 1,-1 1 0,1-1 0,-1 0 0,0 0-1,1 1 1,-1-1 0,1 0 0,-1 1 0,1-1-1,-1 0 1,0 1 0,1-1 0,-1 1 0,0-1-1,1 0 1,-1 1 0,0-1 0,0 1 0,0-1-1,1 1 1,-1-1 0,0 1 0,0-1 0,0 1-1,0-1 1,0 1 0,0 0 0,0-1-1,0 1 1,0-1 0,0 1 0,0-1 0,0 1-1,-1 0 1,-5 32 7,4-22-2,1-7-7,1 0 0,0 1 1,1-1-1,-1 1 0,1-1 0,0 0 1,0 1-1,0-1 0,0 0 0,1 0 1,0 0-1,-1 0 0,2 0 0,-1 0 0,0 0 1,1-1-1,0 1 0,-1-1 0,1 0 1,1 0-1,-1 0 0,0 0 0,1 0 1,0-1-1,-1 0 0,1 1 0,0-1 1,0-1-1,0 1 0,0-1 0,1 1 1,-1-1-1,0 0 0,1-1 0,-1 1 1,0-1-1,1 0 0,6 0 0,31-5 18,0-1-1,-1-2 0,0-1 1,-1-3-1,0-1 0,69-34 1,-34 3 115,-68 42-114,-14 11-12,-14 12-1,-8 1-1,19-14-7,-1 0 0,1 0 0,-11 12-1,19-18 7,0 1-1,0-1 0,0 1 1,0 0-1,1 0 0,-1 0 1,1 0-1,0 0 0,-1 0 0,1 0 1,1 0-1,-1 0 0,0 0 1,1 1-1,-1-1 0,1 0 1,1 6-1,-1-8 0,0 1 0,1-1 1,-1 1-1,1-1 0,-1 0 0,1 1 1,0-1-1,0 0 0,0 0 0,0 1 0,0-1 1,0 0-1,0 0 0,0 0 0,0 0 1,0 0-1,0 0 0,1-1 0,-1 1 1,0 0-1,1 0 0,-1-1 0,0 1 1,1-1-1,-1 0 0,1 1 0,-1-1 0,1 0 1,-1 0-1,1 0 0,-1 0 0,1 0 1,-1 0-1,3 0 0,2-1 6,1 1 1,-1-1-1,1 0 0,-1-1 1,0 1-1,10-5 1,-4 0 16,0-1 1,0-1 0,-1 1 0,15-15 0,-2 2 48,-5 8-17,-19 11-55,1 1-1,-1 0 0,0 0 0,0 0 0,1-1 0,-1 1 1,0 0-1,0 0 0,1 0 0,-1 0 0,0 0 0,0-1 1,1 1-1,-1 0 0,0 0 0,1 0 0,-1 0 0,0 0 1,0 0-1,1 0 0,-1 0 0,0 0 0,1 0 1,-1 0-1,0 0 0,0 0 0,1 0 0,-1 1 0,0-1 1,1 0-1,-1 0 0,0 0 0,0 0 0,1 0 0,-1 1 1,0-1-1,0 0 0,0 0 0,1 0 0,-1 1 0,0-1 1,0 0-1,0 0 0,1 1 0,-1-1 0,0 0 0,0 0 1,0 1-1,0-1 0,0 1 0,1 6 12,1 1-1,0-1 0,0 1 1,0-1-1,1 0 0,0 0 1,0 0-1,1 0 1,-1-1-1,2 1 0,-1-1 1,1 0-1,0 0 1,0-1-1,1 1 0,-1-1 1,1-1-1,0 1 0,1-1 1,-1 0-1,1 0 1,0 0-1,13 4 0,-7-4 9,1 0 0,-1-1-1,1 0 1,0-1 0,0 0-1,0-1 1,0-1 0,0 0-1,0-1 1,0-1 0,0 0-1,17-5 1,-10 1-36,-1-2 0,0 0 0,26-14 0,-11-2-3530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7:4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11760,'0'0'9666,"3"14"-8994,7 53 821,3 116 0,-21 84 2054,6-241-3087,-4 93 3204,3-114-3903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7:4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13768,'0'0'6346,"11"-4"-5742,42-13 309,79-16 1,-53 20-21,1 3 0,0 4 0,1 4 0,113 10 0,-165-5-411,93 6 4418,-122-8-4886,-1-1-1,1 1 1,0-1-1,0 0 1,-1 1-1,1-1 1,0 0-1,0 1 1,-1-1-1,1 0 1,-1 0-1,1 1 1,0-1-1,-1 0 1,1 0-1,-1 1 1,1-1-1,0 0 1,-1 0-1,1 0 1,-1 0 0,0 0-1,-7-1-4290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7:4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16 170 10848,'0'0'13327,"11"0"-12805,-5-1-478,101-9 1365,-92 8-1087,0 0-1,-1-1 0,1-1 0,-1-1 1,26-11-1,-38 15-265,-1 0-1,1 0 1,-1 0 0,1 0-1,-1 0 1,0-1 0,1 1 0,-1 0-1,0-1 1,0 1 0,0-1 0,0 0-1,0 1 1,0-1 0,0 0 0,-1 1-1,1-1 1,-1 0 0,1 0 0,-1 0-1,0 1 1,1-1 0,-1 0 0,0 0-1,0 0 1,0 0 0,-1 0-1,1 1 1,0-1 0,-1 0 0,1 0-1,-1 0 1,0 1 0,1-1 0,-1 0-1,0 1 1,-2-3 0,1-1 31,-1 1 1,0-1 0,0 1-1,-1 0 1,1 0 0,-1 1-1,0-1 1,0 1 0,0-1-1,0 1 1,-1 0-1,-6-3 1,6 4-39,-1 0 0,1 0 0,-1 1 0,1-1 1,-1 1-1,0 1 0,1-1 0,-1 1 0,0 0 0,0 0 0,1 0 0,-1 1 0,0 0 0,1 0 1,-1 1-1,0-1 0,1 1 0,0 0 0,-1 1 0,1-1 0,0 1 0,0 0 0,1 1 1,-1-1-1,1 1 0,-1 0 0,1 0 0,-6 7 0,2-1-49,1 1 0,0-1 0,1 1 0,0 1 0,-6 15 0,10-21 0,1 0 0,-1 0 0,1 0 0,0 1 0,1-1 0,-1 0 0,1 1 0,1-1 0,-1 0 0,1 1 0,0-1 0,4 12 0,-2-9 0,0 0 0,1 1 0,0-1 0,1-1 0,0 1 0,0-1 0,1 1 0,10 10 0,-13-15 0,1 0 0,1-1 0,-1 1 0,0-1 0,1 0 0,0 0 0,-1-1 0,1 1 0,0-1 0,0 0 0,1-1 0,-1 1 0,0-1 0,1 0 0,-1 0 0,0 0 0,10-1 0,-3-1 0,0-1 0,1 0 0,-1-1 0,0 0 0,0-1 0,-1 0 0,1-1 0,-1-1 0,0 1 0,0-2 0,12-8 0,3-6 0,0 0 0,-2-1 0,23-26 0,-27 24 850,-11 10-5635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8:28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88 8744,'0'0'10935,"-5"10"-10509,0 1-330,1-1-1,1 1 1,0 0 0,0 0 0,1 0 0,1 1 0,0-1 0,0 17-1,8 172 914,3 191 752,-12-77 1527,1-305-1905,3-26-609,47-140 643,-42 138-1266,2 1 0,0 0-1,1 0 1,1 1-1,0 0 1,18-18 0,-16 21-25,1 0 0,1 2 1,0 0-1,22-14 0,-30 21-89,0 1-1,0 0 1,1 1-1,-1 0 1,1 0-1,0 0 0,-1 1 1,1 0-1,0 1 1,0 0-1,1 0 1,15 1-1,-20 0-36,0 1 0,-1 0 0,1 0 0,0 1 0,0-1 0,-1 1 0,1 0 0,-1 0 0,1 0 0,-1 0 0,0 1 0,0-1 0,0 1 0,0 0 0,0 0 0,0 0 0,-1 0 0,0 0 0,0 1 0,1-1 0,-2 1 0,1-1 0,0 1 0,0 4 0,1 1 0,0 0 0,-1 1 0,0-1 0,-1 0 0,0 1 0,-1 0 0,1-1 0,-4 19 0,2-16 0,-1-1 0,-1 0 0,0 0 0,-1 0 0,0-1 0,0 1 0,-1-1 0,-1 0 0,-11 17 0,11-20 0,0 0 0,-1 0 0,0 0 0,0-1 0,0-1 0,-1 1 0,0-1 0,0 0 0,0-1 0,-1 0 0,1 0 0,-14 3 0,5-1 0,-2-2 0,1 0 0,-23 1 0,33-4 0,0-1 0,0 0 0,0-1 0,0 1 0,0-1 0,0-1 0,0 0 0,1 0 0,-15-6 0,16 7 0,11 1 0,89 6 0,-72-3 0,0-1 0,0-1 0,1-1 0,-1-1 0,0 0 0,36-9 0,-37 3 0,-1 0 0,0-2 0,-1 0 0,1-1 0,-2-1 0,1-1 0,-2-1 0,23-20 0,-20 14 0,-2 0 0,0-1 0,-1-1 0,-1 0 0,-2-1 0,18-35 0,-30 53 0,8-13 0,-6 16 0,-2 10 0,-1 8 0,-1-1 0,-4 22 0,0 12 0,3-26 0,1 46 0,1-63 0,-1 0 0,2 0 0,-1-1 0,1 1 0,0 0 0,0-1 0,6 13 0,-7-18 0,-1-1 0,1 1 0,0-1 0,-1 1 0,1-1 0,0 1 0,0-1 0,0 1 0,-1-1 0,1 0 0,0 1 0,0-1 0,0 0 0,0 0 0,-1 1 0,1-1 0,0 0 0,0 0 0,0 0 0,0 0 0,0 0 0,0 0 0,-1 0 0,1-1 0,0 1 0,0 0 0,0 0 0,0-1 0,-1 1 0,1-1 0,0 1 0,0 0 0,0-1 0,-1 1 0,1-1 0,0 0 0,33-25 0,-28 21 0,26-25 0,-1 0 0,50-65 0,-81 95 0,0 0 0,0-1 0,1 1 0,-1 0 0,0 0 0,0 0 0,0-1 0,1 1 0,-1 0 0,0 0 0,0 0 0,1 0 0,-1 0 0,0 0 0,0-1 0,1 1 0,-1 0 0,0 0 0,0 0 0,1 0 0,-1 0 0,0 0 0,1 0 0,-1 0 0,0 0 0,0 0 0,1 0 0,-1 0 0,0 0 0,0 0 0,1 1 0,-1-1 0,0 0 0,0 0 0,1 0 0,-1 0 0,0 0 0,1 1 0,9 12 0,3 17 0,-13-30 0,2 7 0,0 0 0,1-1 0,0 0 0,1 0 0,-1 0 0,1 0 0,0-1 0,0 1 0,7 5 0,-8-8 0,0-1 0,0 0 0,0 0 0,0 0 0,1 0 0,-1 0 0,0-1 0,1 1 0,0-1 0,-1 0 0,1 0 0,0 0 0,0-1 0,-1 1 0,1-1 0,0 0 0,0 0 0,6-1 0,-2-1 0,0 0 0,0 0 0,-1-1 0,1 0 0,0-1 0,-1 1 0,0-1 0,0-1 0,0 1 0,0-1 0,-1-1 0,12-11 0,-5 3 0,-1-1 0,0 0 0,-1 0 0,13-26 0,1-8 0,31-93 0,2-57 0,-10-4 0,-8 30 0,-22 106 0,-24 171 0,2 11 0,5 1 0,5 0 0,5-1 0,5 0 0,32 114 0,-45-214 0,-2-12 0,-1 1 0,1-1 0,0 1 0,0-1 0,0 1 0,0-1 0,1 0 0,-1 1 0,3 3 0,-6-16 862,-1 2-5716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8:2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17079,'0'0'2624,"69"-41"-1944,-21 15-104,13-12 0,-1 6-48,-10 8 8,3 7 8,-9 5-8,-2 6-216,-7 2 8,-9 8-160,-4 2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8:2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25 978 10656,'0'0'7833,"14"-7"-7220,-1 1-463,-1 0 1,0-1-1,0 0 0,0-1 1,-1 0-1,0-1 0,17-18 1,-6-1 234,-1 0 0,-1-1 0,-1-1 0,-2-1 0,23-56 0,1-13 450,-5 13 986,51-179 1,-44 70 1200,-41 186-2210,-2 11 207,-5 19-294,-23 131-624,-22 96-114,6-84 13,-7-2 0,-89 193 0,100-267 0,-72 138 0,84-170 0,29-59 0,21-52 0,-7 31 0,0 2 0,2 0 0,0 1 0,2 0 0,38-34 0,121-84 0,-98 81 0,144-129 0,-153 127 0,-58 53 0,-12 7 0,1 0 0,-1 0 0,1 1 0,-1-1 0,0 0 0,1 0 0,-1-1 0,0 1 0,0 0 0,0 0 0,2-2 0,-42 94 0,32-71 0,1-1 0,0 1 0,1 0 0,-2 29 0,7-46 0,0 0 0,0 0 0,0 0 0,1 0 0,-1 0 0,1-1 0,0 1 0,0 0 0,0 0 0,0-1 0,1 1 0,-1 0 0,0-1 0,1 0 0,0 1 0,0-1 0,0 0 0,0 0 0,2 3 0,-2-4 0,-1 0 0,0-1 0,0 1 0,1 0 0,-1 0 0,0-1 0,1 1 0,-1-1 0,1 1 0,-1-1 0,1 0 0,-1 0 0,1 1 0,-1-1 0,1 0 0,-1 0 0,1 0 0,-1-1 0,1 1 0,-1 0 0,1 0 0,-1-1 0,0 1 0,1-1 0,-1 1 0,0-1 0,1 0 0,-1 0 0,0 1 0,1-1 0,-1 0 0,0 0 0,0 0 0,0 0 0,0 0 0,0-1 0,1-1 0,4-5 0,-1-1 0,0 1 0,-1-1 0,0 0 0,0-1 0,-1 1 0,0-1 0,-1 1 0,0-1 0,0 0 0,0-18 0,-2-2 0,0 0 0,-8-47 0,7 71 0,0 1 0,-1-1 0,0 1 0,0 0 0,0 0 0,-5-8 0,-3-9 0,10 21 0,0 0 0,0 1 0,0-1 0,0 0 0,0 0 0,0 0 0,0 0 0,0 0 0,1 0 0,-1 0 0,0 0 0,0 0 0,1 0 0,-1 0 0,1 1 0,-1-1 0,1 0 0,-1 0 0,1 1 0,0-1 0,-1 0 0,1 0 0,0 1 0,-1-1 0,1 1 0,0-1 0,0 1 0,1-2 0,25-11 0,-16 10 0,-1 0 0,1 0 0,0 1 0,0 1 0,0-1 0,1 2 0,-1 0 0,0 0 0,0 1 0,0 0 0,0 1 0,0 0 0,0 1 0,13 5 0,-5 0 0,-1 0 0,0 1 0,-1 1 0,0 1 0,0 0 0,-1 1 0,17 17 0,-17-11 0,0 0 0,-2 1 0,0 1 0,20 39 0,-11-20 0,-22-37 20,0 0 0,0 0 0,0-1 0,0 1 0,0-1 0,0 1 0,1-1 0,-1 1 0,1-1 0,-1 1 0,1-1 1,-1 0-1,1 0 0,0 0 0,0 0 0,-1 0 0,1 0 0,0-1 0,0 1 0,0-1 0,0 1 0,3-1 0,-3 0 14,1 0 1,0-1 0,0 1-1,-1-1 1,1 0-1,-1 0 1,1 0-1,-1 0 1,1-1-1,-1 1 1,1 0-1,-1-1 1,0 0-1,2-2 1,6-6-833,0 0 1,-1-1 0,-1 0-1,12-18 1,-18 25-130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8:3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279 535 10040,'0'0'9671,"-10"-5"-9276,-31-16 2,39 20-306,0 0-1,0 0 1,0 1-1,-1-1 1,1 0-1,0 1 0,0-1 1,-1 1-1,1 0 1,0 0-1,0 0 1,-1 0-1,1 0 0,0 0 1,-1 0-1,1 1 1,0 0-1,0-1 1,0 1-1,0 0 1,-1 0-1,1 0 0,0 0 1,1 0-1,-1 0 1,-2 3-1,1-3 138,1 1 1,0-1-1,0 1 0,-1-1 1,1 0-1,-1 0 0,1 0 0,-1 0 1,1-1-1,-1 1 0,-4 0 1,6-1-116,0 0 0,0 0 1,1 0-1,-1 0 1,0 0-1,0 1 1,1-1-1,-1 0 0,0 1 1,0-1-1,1 0 1,-1 1-1,0-1 1,1 1-1,-1-1 0,0 1 1,1-1-1,-1 1 1,1 0-1,-1-1 1,1 1-1,-1 1 0,-11 10 748,5-7-743,0 0 1,0 0 0,1 0-1,0 1 1,0 0 0,1 0-1,0 1 1,0-1 0,0 1-1,1 0 1,0 1 0,-4 8-1,2 0 14,1-6-34,2-1 1,-1 0-1,1 1 0,1-1 1,-1 1-1,2 0 0,-1 0 1,1 0-1,1 0 0,1 16 1,0-16-65,1 0 0,0 0 1,1-1-1,0 1 1,0-1-1,1 0 1,0 0-1,1 0 0,0 0 1,0-1-1,1 0 1,0 0-1,13 13 0,-13-16-12,0 0 0,1 1-1,0-2 1,1 1-1,-1-1 1,1 0 0,-1-1-1,1 0 1,0 0 0,0-1-1,1 0 1,-1 0-1,0-1 1,1 0 0,-1 0-1,13-1 1,-3-2-22,-1 0 0,0-1 0,0-1 0,0-1 0,0 0 0,-1-1 0,0 0 0,0-2 0,-1 0 0,25-17 0,-9 2 0,0-2 0,-1-1 0,42-47 0,-62 61 0,-1 1 0,0-2 0,9-15 0,-15 23 0,0-1 0,0 0 0,-1 0 0,1-1 0,-2 1 0,1-1 0,0 1 0,-1-1 0,0-9 0,-1 16 0,0-1 0,0 0 0,1 1 0,-1-1 0,0 1 0,0-1 0,-1 0 0,1 1 0,0-1 0,0 0 0,0 1 0,0-1 0,0 0 0,-1 1 0,1-1 0,0 1 0,0-1 0,-1 1 0,1-1 0,-1 0 0,1 1 0,0-1 0,-1 1 0,1 0 0,-1-1 0,1 1 0,-1-1 0,1 1 0,-1 0 0,0-1 0,1 1 0,-1 0 0,1 0 0,-2-1 0,1 1 0,-1 0 0,0 1 0,0-1 0,0 0 0,1 1 0,-1-1 0,0 1 0,0-1 0,1 1 0,-1 0 0,1 0 0,-3 1 0,-1 1 0,-1 1 0,1 0 0,0 0 0,0 1 0,0 0 0,-4 5 0,6-5 0,1-1 0,0 1 0,1-1 0,-1 1 0,1 0 0,0 0 0,0 0 0,0 0 0,1-1 0,0 1 0,0 0 0,0 0 0,0 0 0,1 0 0,0 0 0,0 0 0,0 0 0,1-1 0,2 7 0,-1-4 0,0 1 0,1-1 0,0 0 0,0-1 0,1 1 0,0-1 0,0 0 0,1 0 0,-1 0 0,14 9 0,-17-14 0,0 1 0,0-1 0,1 0 0,-1 0 0,0 0 0,1 0 0,-1-1 0,1 1 0,-1 0 0,1-1 0,-1 0 0,1 0 0,-1 0 0,1 0 0,0 0 0,-1 0 0,1-1 0,-1 1 0,1-1 0,-1 0 0,1 1 0,-1-1 0,0 0 0,1-1 0,-1 1 0,0 0 0,0-1 0,0 1 0,0-1 0,0 1 0,0-1 0,0 0 0,2-4 0,1 1 0,-1-1 0,0 1 0,0-1 0,-1 0 0,1 0 0,-2 0 0,1 0 0,0 0 0,-1-1 0,0 1 0,1-13 0,-1 7 0,-2 0 0,1 0 0,-1 0 0,-1 0 0,0 1 0,-1-1 0,0 0 0,-1 1 0,0-1 0,-1 1 0,0 0 0,-1 0 0,0 0 0,-13-19 0,17 28 0,-1-1 0,1 1 0,0 0 0,-1 1 0,0-1 0,1 0 0,-1 0 0,0 1 0,0-1 0,0 1 0,0-1 0,0 1 0,0 0 0,0 0 0,-1 0 0,1 0 0,0 0 0,-1 0 0,1 1 0,-1-1 0,1 1 0,0 0 0,-1-1 0,-2 2 0,4-1 0,1 0 0,-1 1 0,1-1 0,-1 0 0,1 1 0,-1-1 0,1 1 0,-1-1 0,1 1 0,0-1 0,-1 1 0,1-1 0,0 1 0,-1 0 0,1-1 0,0 1 0,0-1 0,-1 1 0,1 0 0,0-1 0,0 1 0,0 0 0,0-1 0,0 1 0,0 0 0,2 18 0,16 2 0,-14-11 0,-4-10 0,0 0 0,0 1 0,0-1 0,0 0 0,0 1 0,1-1 0,-1 0 0,0 1 0,0-1 0,0 0 0,0 1 0,1-1 0,-1 0 0,0 0 0,0 1 0,1-1 0,-1 0 0,0 0 0,0 1 0,1-1 0,-1 0 0,0 0 0,0 0 0,1 0 0,-1 1 0,0-1 0,1 0 0,-1 0 0,0 0 0,1 0 0,-1 0 0,0 0 0,1 0 0,-1 0 0,1 0 0,-1 0 0,0 0 0,1 0 0,-1 0 0,0 0 0,1 0 0,-1 0 0,0-1 0,1 1 0,25 3 0,-21-2 0,0-1 0,0 1 0,0-1 0,0 0 0,0 0 0,7-1 0,13-5 0,1-1 0,-1-1 0,0-2 0,0 0 0,-1-1 0,34-22 0,-32 15 0,0 0 0,-1-2 0,0-1 0,-2-1 0,24-29 0,-21 19 0,-2 0 0,24-45 0,-39 61 0,-1 0 0,-1 0 0,0-1 0,-1 0 0,-1 0 0,0-1 0,3-29 0,-8 46 0,0-1 0,0 1 0,0-1 0,0 1 0,0 0 0,0-1 0,0 1 0,0-1 0,0 1 0,-1-1 0,1 1 0,-1-1 0,1 1 0,-1 0 0,1-1 0,-1 1 0,0 0 0,-1-3 0,1 4 0,0-1 0,0 1 0,0-1 0,1 1 0,-1 0 0,0-1 0,0 1 0,0 0 0,0 0 0,0 0 0,0 0 0,0 0 0,0 0 0,0 0 0,0 0 0,0 0 0,1 0 0,-1 0 0,0 0 0,0 1 0,-2 0 0,-1 1 0,-1 0 0,0 0 0,1 1 0,-1 0 0,1 0 0,0 0 0,0 1 0,0-1 0,-3 5 0,-7 10 0,1 1 0,1 0 0,1 1 0,1 0 0,1 0 0,0 1 0,-9 38 0,5-5 0,3 0 0,-3 57 0,10-73 0,3-1 0,1 1 0,1 0 0,2-1 0,2 0 0,2 0 0,15 48 0,-20-76 0,0-1 0,1 1 0,0-1 0,0 0 0,7 11 0,-10-18 0,0 1 0,1 0 0,-1-1 0,1 1 0,-1-1 0,1 1 0,-1-1 0,1 0 0,0 0 0,-1 0 0,1 0 0,0 0 0,0 0 0,0 0 0,0 0 0,0-1 0,0 1 0,0-1 0,0 0 0,0 1 0,0-1 0,0 0 0,0 0 0,0 0 0,0-1 0,0 1 0,0 0 0,4-2 0,1-1 0,-1 0 0,0 0 0,0-1 0,0 1 0,0-1 0,-1-1 0,0 1 0,1-1 0,-2 0 0,7-7 0,6-11 0,17-28 0,-18 28 0,50-95 0,-69 131 0,-1-1 0,2 1 0,0 0 0,0 0 0,1 15 0,0-10 0,0 3 0,3 39 0,-2-53 0,1 1 0,1-1 0,-1 1 0,1-1 0,0 0 0,1 0 0,0 0 0,6 11 0,-9-17 0,1 0 0,-1-1 0,1 1 0,0 0 0,-1 0 0,1-1 0,0 1 0,0 0 0,-1-1 0,1 1 0,0-1 0,0 1 0,0-1 0,0 1 0,-1-1 0,1 0 0,0 1 0,0-1 0,0 0 0,0 0 0,0 0 0,0 0 0,2 0 0,-1 0 0,0-1 0,0 1 0,1-1 0,-1 1 0,0-1 0,0 0 0,0 0 0,0 0 0,0-1 0,2 0 0,4-6 0,1 1 0,-1-1 0,9-11 0,-14 15 0,26-34 0,-1-2 0,-2 0 0,29-64 0,-55 104 0,0 0 0,0 0 0,0 1 0,0-1 0,0 0 0,0 0 0,0 0 0,0 0 0,0 0 0,0 1 0,0-1 0,0 0 0,0 0 0,0 0 0,0 0 0,0 0 0,0 0 0,0 1 0,0-1 0,1 0 0,-1 0 0,0 0 0,0 0 0,0 0 0,0 0 0,0 0 0,0 0 0,0 0 0,0 1 0,1-1 0,-1 0 0,0 0 0,0 0 0,0 0 0,0 0 0,0 0 0,1 0 0,-1 0 0,0 0 0,0 0 0,0 0 0,0 0 0,0 0 0,0 0 0,1 0 0,-1 0 0,0 0 0,0 0 0,0 0 0,0 0 0,0 0 0,0 0 0,1-1 0,-1 1 0,0 0 0,0 0 0,0 0 0,0 0 0,0 0 0,0 0 0,0 0 0,1 0 0,-1 0 0,0-1 0,0 1 0,0 0 0,0 0 0,0 0 0,0 0 0,6 20 0,0 29 0,-4-27 0,1 0 0,0 0 0,2 0 0,1 0 0,9 24 0,-14-44 0,0 1 0,0-1 0,0 1 0,1-1 0,-1 0 0,1 1 0,-1-1 0,1 0 0,0 0 0,0 0 0,0 0 0,0-1 0,0 1 0,1-1 0,-1 1 0,0-1 0,1 0 0,-1 1 0,1-1 0,3 0 0,-3 0 0,1-1 0,-1 0 0,0 0 0,1 0 0,-1-1 0,1 1 0,-1-1 0,0 0 0,1 0 0,-1 0 0,0 0 0,0 0 0,6-4 0,3-3 0,0 0 0,-1-1 0,0 0 0,-1-1 0,0 0 0,13-16 0,31-40 0,18-21 0,-71 86 0,0-1 0,-1 1 0,1 0 0,0 0 0,0 0 0,0 0 0,0 0 0,0 0 0,1 0 0,-1 1 0,0-1 0,0 0 0,0 0 0,1 1 0,-1-1 0,0 1 0,1-1 0,-1 1 0,1 0 0,-1 0 0,0-1 0,1 1 0,-1 0 0,1 0 0,-1 0 0,3 1 0,-2 0 0,0-1 0,-1 1 0,1 0 0,0 0 0,0 0 0,-1 0 0,1 0 0,-1 0 0,1 1 0,-1-1 0,1 1 0,-1-1 0,0 1 0,0-1 0,1 1 0,-1 0 0,1 3 0,4 9 0,-1 1 0,6 29 0,-8-30 0,1 0 0,0 0 0,9 19 0,-13-33 0,0 1 0,0-1 0,0 0 0,0 0 0,0 1 0,1-1 0,-1 0 0,0 0 0,0 1 0,1-1 0,-1 0 0,0 0 0,0 0 0,1 1 0,-1-1 0,0 0 0,0 0 0,1 0 0,-1 0 0,0 0 0,1 0 0,-1 1 0,0-1 0,1 0 0,-1 0 0,0 0 0,0 0 0,1 0 0,-1 0 0,0 0 0,1-1 0,0 1 0,11-7 0,11-17 0,-21 21 0,104-107 0,-105 109 0,0 0 0,-1 0 0,1 1 0,0-1 0,0 0 0,0 0 0,0 0 0,0 1 0,0-1 0,1 1 0,-1-1 0,0 0 0,0 1 0,0 0 0,1-1 0,-1 1 0,0 0 0,0 0 0,1 0 0,-1 0 0,0 0 0,0 0 0,3 0 0,-3 1 0,0 0 0,0-1 0,0 1 0,0 0 0,0 0 0,0 0 0,0 0 0,0 0 0,-1 0 0,1 0 0,0 0 0,-1 1 0,1-1 0,-1 0 0,1 0 0,-1 1 0,0-1 0,1 2 0,1 6 0,-1 0 0,0 0 0,-1 0 0,0 1 0,-1 9 0,-1-8 0,1-7 0,1-1 0,-1 0 0,1 1 0,-1-1 0,1 1 0,0-1 0,0 1 0,1-1 0,-1 0 0,1 1 0,-1-1 0,1 0 0,1 4 0,-1-7 0,-1 0 0,0 1 0,0-1 0,0 0 0,1 0 0,-1 0 0,0 0 0,1 0 0,-1 0 0,0 1 0,0-1 0,1 0 0,-1 0 0,0 0 0,0 0 0,1 0 0,-1 0 0,0 0 0,1 0 0,-1 0 0,0 0 0,0 0 0,1 0 0,-1-1 0,0 1 0,0 0 0,1 0 0,-1 0 0,0 0 0,0 0 0,1-1 0,-1 1 0,0 0 0,0 0 0,1 0 0,-1-1 0,10-9 0,-8 8 0,24-27 0,1 0 0,43-38 0,-69 67 0,0-1 0,0 0 0,-1 1 0,1-1 0,0 1 0,0-1 0,0 1 0,0 0 0,0-1 0,0 1 0,0 0 0,0 0 0,0 0 0,0 0 0,0-1 0,0 1 0,0 1 0,0-1 0,0 0 0,0 0 0,0 0 0,0 0 0,0 1 0,0-1 0,0 0 0,0 1 0,0-1 0,0 1 0,0-1 0,0 1 0,0 0 0,-1-1 0,1 1 0,0 0 0,0 0 0,-1-1 0,1 1 0,0 0 0,-1 0 0,1 1 0,5 6 0,-2 0 0,1 1 0,6 15 0,-2-4 0,5 12 0,-12-26 0,0-1 0,0 0 0,0 0 0,1 1 0,0-1 0,0-1 0,0 1 0,1 0 0,-1-1 0,1 0 0,5 4 0,-4-4 0,0 0 0,0-1 0,1 0 0,0 0 0,-1 0 0,1 0 0,0-1 0,1 0 0,-1-1 0,0 1 0,0-1 0,1 0 0,-1-1 0,0 0 0,1 0 0,-1 0 0,0 0 0,11-3 0,10 1 0,-24 3 0,0-1 0,0 0 0,0 0 0,1 0 0,-1-1 0,0 1 0,0-1 0,0 0 0,6-2 0,0-4 0,0-1 0,0 0 0,-1 0 0,0-1 0,13-18 0,1-1 0,15-20 0,-25 31 0,1 0 0,28-27 0,-40 43 0,-1 1 0,1-1 0,0 0 0,-1 0 0,1 1 0,0-1 0,0 0 0,-1 1 0,1-1 0,0 1 0,0-1 0,0 1 0,0 0 0,0-1 0,0 1 0,0 0 0,0 0 0,0-1 0,0 1 0,0 0 0,0 0 0,0 0 0,0 0 0,0 0 0,0 1 0,0-1 0,0 0 0,0 0 0,0 1 0,0-1 0,-1 0 0,1 1 0,0-1 0,0 1 0,0-1 0,0 1 0,0 0 0,-1-1 0,1 1 0,0 0 0,-1-1 0,1 1 0,0 0 0,-1 0 0,1 0 0,-1 0 0,1-1 0,-1 1 0,0 0 0,1 0 0,-1 0 0,0 0 0,0 0 0,1 0 0,-1 0 0,0 0 0,0 0 0,0 0 0,0 1 0,0 78 0,0-80 0,0 0 0,0 0 0,0 0 0,0 1 0,0-1 0,0 0 0,0 0 0,0 1 0,0-1 0,0 0 0,0 0 0,0 0 0,0 1 0,0-1 0,0 0 0,1 0 0,-1 1 0,0-1 0,0 0 0,0 0 0,0 0 0,0 0 0,1 1 0,-1-1 0,0 0 0,0 0 0,0 0 0,0 0 0,1 0 0,-1 0 0,0 1 0,0-1 0,1 0 0,-1 0 0,0 0 0,0 0 0,0 0 0,1 0 0,-1 0 0,0 0 0,0 0 0,1 0 0,-1 0 0,0 0 0,0 0 0,1 0 0,-1 0 0,0 0 0,0 0 0,0-1 0,1 1 0,-1 0 0,0 0 0,0 0 0,0 0 0,1 0 0,-1 0 0,0-1 0,0 1 0,0 0 0,0 0 0,0 0 0,1-1 0,-1 1 0,14-13 0,-13 12 0,47-53 0,9-10 0,-48 56 0,-6 4 0,1 0 0,0 0 0,0 1 0,1-1 0,-1 1 0,7-3 0,-10 5 0,1 1 0,-1-1 0,0 1 0,0 0 0,0 0 0,1-1 0,-1 1 0,0 0 0,0 0 0,0 0 0,1 1 0,-1-1 0,0 0 0,0 0 0,0 1 0,1-1 0,-1 0 0,0 1 0,0-1 0,0 1 0,0 0 0,0-1 0,0 1 0,0 0 0,0 0 0,0-1 0,0 1 0,0 0 0,-1 0 0,1 0 0,0 0 0,-1 0 0,1 0 0,0 2 0,5 9 0,0 1 0,-1 0 0,0 0 0,-1 1 0,-1-1 0,3 28 0,2 3 0,-6-35 0,0 0 0,0 0 0,1 0 0,0-1 0,1 1 0,7 12 0,-9-19 0,-1 1 0,1-1 0,0 0 0,0 0 0,0 0 0,0 0 0,0-1 0,1 1 0,-1 0 0,0-1 0,1 0 0,-1 0 0,1 1 0,0-1 0,-1-1 0,1 1 0,0 0 0,0-1 0,-1 1 0,1-1 0,0 0 0,0 0 0,0 0 0,-1 0 0,1-1 0,4 0 0,-3 0 94,1-1 1,-1 1-1,1-1 1,-1 0-1,0 0 1,1 0-1,-1-1 0,4-3 1,15-12-4880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8:3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11256,'0'0'10202,"-4"14"-9531,0 0-486,-1 8 186,-2 0-1,-10 24 1,4-18 295,0-1 1,-2 0-1,-1-1 1,-1-1-1,-31 36 0,45-58-458,0 0 0,0 0 0,0 0 0,0-1 0,-1 1 0,1-1 0,-1 0 0,1 0 0,-1 0 0,-4 1 0,8-3-194,0 0-1,0 0 0,-1 0 1,1 0-1,0 0 0,0 0 1,0 1-1,-1-1 0,1 0 1,0 0-1,0-1 0,0 1 1,0 0-1,-1 0 0,1 0 1,0 0-1,0 0 0,0 0 0,-1 0 1,1 0-1,0 0 0,0 0 1,0 0-1,0 0 0,-1-1 1,1 1-1,0 0 0,0 0 1,0 0-1,0 0 0,0 0 1,0-1-1,0 1 0,-1 0 1,1 0-1,0 0 0,0-1 1,0 1-1,0 0 0,0 0 0,0 0 1,0 0-1,0-1 0,0 1 1,0 0-1,0 0 0,0 0 1,0-1-1,0 1 0,0 0 1,0 0-1,0 0 0,0-1 1,0 1-1,0 0 0,1 0 1,-1 0-1,0 0 0,0-1 1,4-10-2859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8:3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10448,'0'0'8827,"-6"11"-8245,5-8-559,-31 60 1644,-38 109 0,69-168-1597,-22 86 1495,21-78-1157,0 0 0,1 0 0,0 0 0,1 0 0,2 20 0,-2-32-362,0 1 1,0 0 0,1 0-1,-1-1 1,0 1 0,0 0-1,0 0 1,1-1 0,-1 1-1,0 0 1,1-1 0,-1 1-1,0-1 1,1 1 0,-1 0 0,1-1-1,-1 1 1,1-1 0,-1 1-1,1-1 1,0 1 0,-1-1-1,1 0 1,0 1 0,1 0-1,-1-1 7,0 0 0,1 0-1,-1 0 1,0 0 0,1 0-1,-1 0 1,1 0-1,-1-1 1,0 1 0,1 0-1,-1-1 1,0 1 0,2-2-1,4-2 123,1 0-1,-1-1 1,10-7 0,-16 11-167,38-34 618,-1-3 0,-1-1-1,40-57 1,-27 34-324,-41 50-302,-17 50 0,4-21 0,2 1 0,-1 0 0,2-1 0,1 1 0,1 24 0,0-33 0,0-1 0,1 1 0,0-1 0,0 0 0,1 0 0,0 0 0,1 0 0,-1 0 0,1-1 0,1 0 0,-1 0 0,1 0 0,10 10 0,-13-15 0,1 0 0,-1 0 0,1 0 0,0 0 0,0-1 0,0 1 0,0-1 0,0 0 0,0 0 0,0 0 0,0 0 0,1 0 0,-1-1 0,0 1 0,1-1 0,-1 0 0,0 0 0,1 0 0,-1-1 0,0 1 0,0-1 0,1 0 0,-1 1 0,0-1 0,6-3 0,0 0 0,-1-1 0,1 0 0,-1 0 0,0 0 0,0-1 0,0 0 0,10-11 0,10-17 0,-2-1 0,0 0 0,-3-3 0,31-63 0,-52 97 0,0 0 0,0 1 0,-1-2 0,1 1 0,-1 0 0,0 0 0,1-8 0,-1 16 0,-1-1 0,1 1 0,1-1 0,-1 1 0,0-1 0,1 0 0,0 0 0,0 0 0,2 4 0,23 29 0,-22-30 0,1 0 0,-1-1 0,1 0 0,0 0 0,0 0 0,1-1 0,-1 0 0,1 0 0,0 0 0,0-1 0,0 0 0,1-1 0,-1 0 0,1 0 0,-1 0 0,1-1 0,9 1 0,-5-2 0,0 0 0,-1-1 0,1-1 0,0 0 0,0 0 0,-1-1 0,0 0 0,1-1 0,-1 0 0,18-11 0,-22 11 0,0-1 0,-1 1 0,0-2 0,0 1 0,0 0 0,0-1 0,-1 0 0,0-1 0,0 1 0,-1-1 0,0 0 0,0 0 0,0 0 0,-1 0 0,0-1 0,-1 1 0,1-1 0,-1 0 0,1-11 0,-3 18 0,0-1 0,0 1 0,0 0 0,0 0 0,0-1 0,0 1 0,0 0 0,0-1 0,-1 1 0,1 0 0,0 0 0,-1 0 0,1-1 0,-1 1 0,1 0 0,-1 0 0,0 0 0,0 0 0,1 0 0,-1 0 0,0 0 0,0 0 0,0 0 0,0 0 0,0 1 0,0-1 0,0 0 0,0 1 0,0-1 0,0 0 0,-1 1 0,1 0 0,0-1 0,0 1 0,0 0 0,-1-1 0,1 1 0,0 0 0,-1 0 0,1 0 0,0 0 0,0 0 0,-2 1 0,-6 0 0,1 0 0,0 1 0,-1 0 0,1 0 0,-9 4 0,6-2 0,1 1 0,-1 0 0,1 0 0,0 1 0,1 0 0,-1 1 0,1 0 0,-13 14 0,17-16 0,1 0 0,1 0 0,-1 1 0,1-1 0,0 1 0,0-1 0,1 1 0,-1 0 0,1 0 0,1 0 0,-1 1 0,1-1 0,0 0 0,0 0 0,1 1 0,0-1 0,1 12 0,1-11 0,-1 0 0,1 1 0,0-1 0,1 0 0,0 0 0,0-1 0,0 1 0,1 0 0,0-1 0,0 0 0,1 0 0,-1 0 0,1-1 0,1 0 0,10 9 0,-2-3 0,0-1 0,1-1 0,0 0 0,0-1 0,30 10 0,-37-15 0,1 0 0,0-1 0,0 0 0,0-1 0,0 0 0,0 0 0,0-1 0,0 0 0,0 0 0,0-1 0,0-1 0,0 1 0,-1-2 0,1 1 0,0-1 0,-1 0 0,1-1 0,-1 0 0,0 0 0,-1-1 0,14-10 0,-16 10 122,1-1 0,-2 0 0,1 0 0,-1 0 1,0 0-1,0-1 0,3-7 0,10-27-2567,-12 30-22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9:1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8240,'0'0'8069,"-12"1"-7864,11-1-205,-12 1 134,0 1-1,0 0 0,0 1 1,0 0-1,1 1 0,-21 8 0,20-5 61,1 0 0,1 0 0,-1 1-1,-15 15 1,21-17-99,1 0 0,0-1-1,0 2 1,1-1 0,-1 1-1,2-1 1,-1 1 0,1 0 0,-5 14-1,5-11 26,0 0-1,1 0 1,0 0-1,0 1 1,1 10-1,1-16-63,0 0 0,1 0 0,0 0 0,0 0 0,0 0 0,1-1 0,0 1 0,-1 0 0,2-1 1,-1 0-1,0 1 0,7 7 0,-5-6 27,1 0-1,0 0 1,1 0 0,0 0 0,0-1 0,0 0 0,0 0 0,10 5-1,-13-8-57,0-1 0,0 0 1,0 0-1,1 0 0,-1 0 0,0 0 0,1-1 0,-1 1 0,1-1 0,-1 0 0,1 0 0,-1 0 0,0-1 0,1 1 0,-1-1 1,0 0-1,1 0 0,-1 0 0,0 0 0,0-1 0,6-2 0,11-9 96,0 0 0,-1-1 0,-1-1 0,33-33 0,53-78 350,-102 123-461,0 0 0,0 1 0,0-1 0,0 1 1,0 0-1,0-1 0,1 1 0,-1 0 0,1 0 0,0 1 0,-1-1 0,1 1 0,0-1 1,0 1-1,0 0 0,0 0 0,0 0 0,0 0 0,0 1 0,0-1 0,1 1 1,-1 0-1,0 0 0,0 0 0,0 0 0,1 1 0,-1-1 0,0 1 0,0 0 0,0 0 1,0 0-1,0 0 0,4 2 0,23 12 6,-22-11 2,1 0 0,-1 0 1,0 1-1,0-1 1,-1 2-1,0-1 0,11 11 1,-17-15 315,-7-8-152,-13-10 10,15 16-178,0-1 0,1 1 1,-1 0-1,0 0 1,1 0-1,-1 1 0,0-1 1,0 1-1,0 0 1,0 0-1,0 1 0,1-1 1,-1 1-1,0-1 0,0 1 1,1 0-1,-1 1 1,0-1-1,1 1 0,-1-1 1,1 1-1,0 0 1,0 0-1,-1 1 0,1-1 1,1 1-1,-1-1 1,0 1-1,1 0 0,-1 0 1,1 0-1,0 0 1,-3 5-1,-2 6 7,0 0 1,0 0-1,1 0 1,-7 27-1,11-33 9,0 1 1,0 0-1,1-1 0,1 1 0,-1 0 0,1 0 1,1 0-1,-1 0 0,5 15 0,-5-23-24,0 0 0,0-1 0,1 1 0,-1 0 0,0-1 0,0 1 0,1-1 0,-1 1 0,1-1 0,-1 1 0,0-1-1,1 1 1,-1-1 0,1 1 0,-1-1 0,1 0 0,0 1 0,-1-1 0,1 0 0,-1 1 0,1-1 0,0 0 0,-1 0 0,1 0 0,-1 1 0,1-1-1,0 0 1,-1 0 0,1 0 0,0 0 0,-1 0 0,1 0 0,0 0 0,-1 0 0,1-1 0,0 1 0,-1 0 0,1 0 0,0 0 0,-1-1 0,1 1-1,-1 0 1,1-1 0,0 0 0,2 0 12,0-1 0,0 0-1,0 0 1,0-1-1,0 1 1,0-1 0,2-3-1,2-3 19,-2 0 0,1-1-1,-1 1 1,-1-1 0,0 0-1,0 0 1,4-21 0,8-78 413,-15 93-349,0 11-43,-1 0 1,0 0-1,0 0 0,-1 0 1,1 0-1,-1 1 0,-2-6 1,4 10-55,-1 0 1,0 0 0,0 0-1,0 0 1,0 0 0,0 1 0,0-1-1,0 0 1,0 0 0,0 0-1,0 0 1,0 0 0,0 0 0,0 1-1,0-1 1,0 0 0,0 0-1,0 0 1,0 0 0,0 0 0,-1 0-1,1 1 1,0-1 0,0 0-1,0 0 1,0 0 0,0 0 0,0 0-1,0 0 1,0 0 0,0 0-1,-1 1 1,1-1 0,0 0 0,0 0-1,0 0 1,0 0 0,0 0-1,0 0 1,0 0 0,-1 0 0,1 0-1,0 0 1,0 0 0,0 0-1,0 0 1,0 0 0,-1 0 0,1 0-1,0 0 1,0 0 0,0 0-1,0 0 1,0 0 0,0 0 0,-1 0-1,1 0 1,0 0 0,0 0 0,0-1-1,0 1 1,0 0 0,0 0-1,0 0 1,-1 0 0,1 0 0,0 0-1,0 0 1,-2 11 80,4 3-57,1 0 0,1 0 0,0 0 0,1-1 0,9 18 0,-4-5-7,-8-22-17,29 65 26,-28-62-26,2 1 0,-1 0 1,1-1-1,1 0 0,-1 0 1,9 7-1,-12-12 9,0 0 0,1 0 0,-1 0 0,1-1 0,-1 1 0,1-1 0,0 0 0,-1 0-1,1 0 1,0 0 0,0 0 0,0 0 0,-1-1 0,1 1 0,0-1 0,0 0 0,0 0 0,0 0 0,0 0 0,0-1 0,0 1 0,0-1 0,0 0 0,-1 0 0,1 0 0,0 0 0,0 0 0,-1 0 0,1-1 0,-1 1 0,1-1 0,3-3 0,6-6 77,0 0 0,0-1 0,-1-1 0,15-22 0,-9 12 24,38-57 400,-40 55-321,-13 23-163,-1-1 11,1 0 1,0 1-1,-1-1 0,1 1 1,0-1-1,0 1 0,1 0 0,-1 0 1,0 0-1,4-2 0,-5 4-34,0 1 0,0-1 0,0 1 0,-1-1 0,1 1 0,0 0 0,0-1-1,-1 1 1,1 0 0,0 0 0,-1 0 0,1-1 0,-1 1 0,1 0-1,-1 0 1,1 0 0,-1 0 0,1 1 0,8 19 9,17 71-43,-19-65-25,1 0 0,1-1 0,22 47 0,-30-70 53,1-1-1,0 1 0,0 0 1,0 0-1,0-1 1,0 1-1,0-1 1,1 0-1,-1 0 1,1 0-1,-1 0 1,1 0-1,0 0 0,0-1 1,0 1-1,0-1 1,5 2-1,-4-3 3,0 1-1,0-1 1,1 0-1,-1 0 1,0 0-1,0 0 1,0-1-1,0 0 1,0 0-1,0 0 1,0 0-1,5-3 1,3-1 11,-1-2 0,0 1 1,0-2-1,-1 1 0,0-2 1,0 1-1,-1-1 0,9-11 0,48-68 136,-59 76-97,1-1 1,-1 0 0,-1 0-1,0 0 1,5-23-1,-9 7 158,-2 29-206,0 0 1,0-1-1,0 1 0,0-1 1,-1 1-1,1-1 0,0 1 1,0 0-1,0-1 0,0 1 1,0-1-1,-1 1 0,1 0 1,0-1-1,0 1 0,-1-1 1,1 1-1,0 0 0,-1-1 1,1 1-1,0 0 0,-1 0 1,1-1-1,0 1 0,-1 0 1,1 0-1,-1 0 0,1-1 1,0 1-1,-1 0 0,1 0 1,-1 0-1,1 0 0,-1 0 1,1 0-1,0 0 1,-1 0-1,1 0 0,-1 0 1,1 0-1,-1 0 0,1 0 1,-1 0-1,1 0 0,0 0 1,-1 1-1,1-1 0,-1 0 1,1 0-1,0 0 0,-1 1 1,1-1-1,0 0 0,-1 1 1,1-1-1,0 0 0,-1 1 1,1-1-1,0 0 0,0 1 1,-1 0-1,-3 3 0,-1 1 0,1 0 0,0 0-1,0 0 1,0 0 0,1 1 0,0-1 0,0 1 0,0 0-1,1 0 1,0 0 0,0 0 0,1 0 0,-2 10 0,0 4 9,2 0 1,0 0-1,2 27 1,0-40 0,-1 0-1,1-1 1,0 1 0,1 0-1,0-1 1,0 1 0,0-1-1,1 0 1,0 1-1,0-1 1,1-1 0,0 1-1,0 0 1,0-1 0,0 0-1,1 0 1,0 0 0,8 6-1,-5-6 30,0 0-1,0 0 0,1-1 0,-1 0 1,1-1-1,0 0 0,0 0 1,1-1-1,-1 0 0,0 0 1,1-1-1,15-1 0,-11 0-8,1 0 1,0-2-1,0 0 0,0 0 0,-1-1 0,1-1 0,-1-1 0,0 0 1,0-1-1,-1 0 0,0-1 0,0 0 0,0-1 0,20-18 0,3-6-4116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1:52.9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47 671 5120,'0'0'6042,"12"-10"-5754,6-3-113,-1-2-1,0 0 1,-2-1-1,15-19 0,-25 29-69,15-20 373,-19 24-419,0 1 0,0 0 0,0 0 0,0 0 0,0-1 0,0 1 0,1 1 0,-1-1 0,0 0 1,1 0-1,-1 0 0,1 1 0,-1-1 0,1 1 0,1-1 0,-3 3 9,0 0-1,0 0 1,0 1 0,0-1-1,-1 0 1,1 0-1,-1 0 1,1 1 0,-2 1-1,-70 172 312,48-123-322,6-10 32,1 1 0,-15 66 0,22-66 47,-11 53 247,20-89-300,0-2 16,0 0 1,0-1 0,1 1-1,0 0 1,0-1-1,0 1 1,2 5-1,-2-10-87,0-1 0,0 0 0,0 1 0,0-1 0,1 1 0,-1-1 0,0 0 0,0 1-1,1-1 1,-1 0 0,0 1 0,1-1 0,-1 0 0,0 0 0,1 1 0,-1-1 0,0 0-1,1 0 1,-1 0 0,0 0 0,1 1 0,-1-1 0,1 0 0,-1 0 0,0 0 0,1 0-1,-1 0 1,1 0 0,-1 0 0,1 0 0,-1 0 0,0 0 0,1 0 0,-1 0 0,1 0-1,-1 0 1,0-1 0,1 1 0,-1 0 0,1 0 0,-1 0 0,0-1 0,1 1 0,-1 0-1,0 0 1,1-1 0,-1 1 0,0 0 0,0-1 0,1 1 0,-1-1 0,17-18 283,27-63 309,38-104 1,-62 133-336,-2-2-1,-3 1 1,12-78 0,-23 110-192,2 0 1,12-30-1,-11 31-32,-6 19-39,1-1 0,-1 0 0,0 1 0,1-1 0,-1 1 0,1 0 0,0 0 0,0-1 0,0 1 0,0 0 0,0 0 0,0 1 0,0-1 0,1 0 0,-1 1 0,4-2 0,-5 2-7,1 0 1,0 1-1,0-1 0,0 1 0,0-1 0,0 1 1,-1 0-1,1-1 0,0 1 0,0 0 0,0 0 0,0 0 1,0 1-1,0-1 0,0 0 0,0 1 0,0 0 1,-1-1-1,1 1 0,0 0 0,0 0 0,-1 0 1,4 1-1,0 2-4,0 0 1,0 0 0,0 0-1,-1 1 1,1-1 0,-1 1-1,0 0 1,-1 0 0,1 0-1,-1 1 1,0-1 0,0 1-1,-1 0 1,1 0 0,-1 0-1,-1 0 1,1 0 0,-1 1-1,1 8 1,-1-3-12,-1 0-1,0 0 1,0 0 0,-1 1-1,-1-1 1,0 0 0,-1 0-1,-7 20 1,8-27 10,0 0 1,-1 0 0,1 0-1,-1 0 1,0-1-1,0 1 1,0-1-1,-1 0 1,0 0 0,0 0-1,0-1 1,0 1-1,0-1 1,-1 0-1,1 0 1,-1-1 0,0 1-1,0-1 1,0 0-1,0 0 1,0-1-1,-8 2 1,4-1 19,1-1 0,-1-1 0,1 1-1,0-1 1,-1-1 0,1 0 0,-1 0 0,1 0-1,0-1 1,-14-5 0,123-8 190,-53 7-140,1-3 1,-1-2-1,86-36 0,-7-19 79,-35 18 18,-45 17 72,-36 24-73,-32 24-91,-4 6-59,0 1 0,2 1 0,0 2 0,-29 40 0,48-60-6,1 1-1,-1-1 0,1 0 1,1 1-1,-1 0 0,1 0 1,-1 0-1,2 0 0,-1 0 1,1 0-1,0 0 0,0 1 1,1-1-1,-1 0 0,2 9 1,-1-15-1,0 1-1,0 0 1,1 0 0,-1 0 0,0-1 0,1 1-1,-1 0 1,1 0 0,-1-1 0,0 1 0,1 0 0,0-1-1,-1 1 1,1 0 0,-1-1 0,1 1 0,0-1 0,-1 1-1,1-1 1,0 0 0,-1 1 0,1-1 0,0 0-1,0 1 1,0-1 0,1 1 0,0-1 4,0 0 0,1 0 0,-1 0 0,0-1 0,1 1 0,-1 0 0,0-1 0,1 0 0,2-1 0,5-2 21,-1-1 1,0 0-1,11-7 1,-12 4-1,0 1 0,0-1 0,-1-1 1,0 0-1,0 0 0,-1 0 0,0 0 1,6-15-1,13-18 115,-15 22-46,-10 19-87,1 0 0,-1 0 0,1 0 0,-1 0 0,0 0 0,0 0 0,1 0 0,-1 0 0,0 0 0,0 0 0,0 0-1,0 0 1,0-1 0,0 1 0,0 0 0,0 0 0,-1-1 0,1 2-6,-1 0-1,1 0 1,-1 0-1,1 1 1,-1-1-1,1 0 1,-1 0 0,1 1-1,0-1 1,-1 0-1,1 1 1,-1-1-1,1 0 1,0 1 0,-1-1-1,1 0 1,0 1-1,0-1 1,-1 1-1,1-1 1,0 1 0,0-1-1,0 0 1,-1 1-1,1-1 1,0 1-1,0-1 1,0 1 0,0 0-1,-6 18 18,4-9-28,-1 3-23,0-1-1,1 1 1,0 19-1,2-29 25,0 0 0,0 0-1,1 0 1,-1 0-1,1 1 1,-1-1-1,1 0 1,0 0-1,0-1 1,1 1 0,-1 0-1,1 0 1,-1 0-1,1-1 1,0 1-1,0-1 1,0 1-1,0-1 1,0 0-1,3 2 1,-3-3 5,0 0 1,0-1-1,0 1 1,0 0-1,0-1 1,0 0-1,0 1 1,0-1-1,0 0 1,0 0-1,0 0 1,0 0-1,0-1 1,0 1-1,0 0 0,0-1 1,0 0-1,3-1 1,34-16 46,-9-3 21,0-1 1,-2-2-1,43-45 1,-54 52-9,-15 14-54,1 1 0,0-1-1,0 0 1,0 1 0,0 0-1,0-1 1,0 1 0,5-1-1,-6 2-2,1 1 0,-1-1 0,1 1 0,-1 0 0,0 0 0,1 0-1,-1 0 1,0 0 0,1 1 0,-1-1 0,0 1 0,1 0 0,-1-1 0,0 1-1,4 2 1,-2-2-2,-1 1 0,1 0 0,-1 0 0,0 0 0,1 0 0,-1 0 0,0 0 0,4 5 0,-6-5 0,1 0 0,-1 0 0,0 0 0,0 1 0,0-1 0,0 0 0,0 1 0,-1-1 0,1 1 0,-1-1 0,1 1 0,-1-1 0,0 1 0,0 3 0,-1 14 11,0-6 15,1 0 0,2 19 0,-2-30-23,0-1 0,1 1 0,-1-1 0,1 0 0,-1 1 0,1-1-1,0 0 1,0 0 0,0 1 0,0-1 0,1 0 0,-1 0 0,0 0 0,1 0-1,-1 0 1,1-1 0,0 1 0,0 0 0,0-1 0,2 2 0,1-2 8,0 0 1,0-1 0,0 0 0,0 0 0,0 0-1,0-1 1,0 1 0,0-1 0,0 0 0,0-1-1,8-2 1,3-1 33,-6 3-13,30-9 52,-38 10-77,0 0 0,0 1 0,0-1 0,0 0 0,-1 0 0,1 0 0,0 0 0,-1 0 1,1-1-1,-1 1 0,0 0 0,1-1 0,-1 1 0,0-1 0,0 0 0,0 1 0,2-4 0,0-1 126,-1 7-62,-1-2-124,18-31 75,7-28 32,72-186 82,-85 207-104,-2-1-1,-1 0 0,-3 0 1,4-57-1,-10 89-21,0-2-2,-1 0 0,0-1 0,0 1 0,-1-1-1,-1 1 1,-2-11 0,-1 10-69,1 17-13,-2 8 39,-1-2 9,1 1 0,1 0 1,0 0-1,-5 27 0,-6 59-64,9-48 31,2-5 17,2 0 0,2 1 0,2-1 0,2 0 0,17 88 0,-19-127 45,1 1-1,0-1 0,1 0 0,0 0 0,0 1 1,0-2-1,1 1 0,0 0 0,1-1 1,-1 0-1,10 10 0,-12-15 6,1 0 1,0 1-1,-1-1 0,1-1 1,0 1-1,0 0 0,-1-1 1,1 1-1,0-1 0,0 0 1,0 0-1,0 0 0,0 0 1,0-1-1,-1 1 0,1-1 1,0 1-1,0-1 0,0 0 1,-1 0-1,5-3 0,7-3 13,-1 0 0,21-16 0,-31 21-22,9-6 42,0-2 0,0 0 0,18-20 0,16-19 58,-39 39-93,-14 27-3,3-5 21,2 0 0,-1 0 0,-1 25 0,4-31-14,0 0-1,0 0 1,1 0-1,0 0 1,0 0 0,0 0-1,1 0 1,0 0-1,0-1 1,4 9 0,-5-12-5,0-1 0,1 1 1,-1-1-1,0 0 0,1 1 1,-1-1-1,1 0 0,0 0 1,-1 0-1,1 0 1,0 0-1,0 0 0,-1 0 1,1-1-1,0 1 0,0-1 1,0 1-1,0-1 0,0 0 1,0 0-1,0 1 1,0-1-1,0-1 0,0 1 1,0 0-1,0 0 0,0-1 1,-1 1-1,5-2 0,6-2 23,-1-1-1,1 0 0,15-9 0,-23 12-19,151-88 196,-132 80-180,-20 9-17,0 0 1,-1 0-1,1-1 1,0 1-1,-1 0 1,1-1-1,3-3 1,-75 91 1,66-80-15,-1 1 1,2-1-1,-1 1 0,1-1 0,0 1 0,0 0 0,0 11 1,2-18 3,0 1 1,0 0-1,1 0 1,-1-1 0,0 1-1,1 0 1,-1-1-1,0 1 1,1-1 0,-1 1-1,1 0 1,-1-1-1,1 1 1,-1-1 0,1 1-1,-1-1 1,1 0-1,0 1 1,-1-1 0,1 0-1,0 1 1,-1-1-1,1 0 1,0 0 0,-1 1-1,1-1 1,0 0-1,-1 0 1,1 0 0,0 0-1,0 0 1,-1 0-1,1 0 1,0 0 0,0 0-1,-1 0 1,1-1-1,1 1 1,29-7 9,-11-1-3,0-2 0,-1 0 1,0-1-1,31-24 0,-32 22 1,5-5 7,0-1 1,-1-1 0,-1-1-1,-1-1 1,-1 0-1,17-28 1,-9 8 17,-1-2 0,33-79 0,-39 69 2,12-26 9,-29 75-40,-1 0 1,0 0 0,0 0 0,0 0 0,-1-1-1,0 1 1,0 0 0,0-1 0,-1 1-1,0-10 1,0 14-5,0 1 0,0 0 0,0-1 0,0 1 0,0-1 0,0 1 0,-1-1 0,1 1 0,0 0 0,0-1 0,0 1 0,0 0 0,-1-1 0,1 1 0,0 0 0,0-1 0,-1 1 0,1 0 0,0-1 0,0 1 0,-1 0 0,1 0 0,0-1 0,-1 1 0,1 0 0,-1 0 0,1 0 0,0-1 0,-1 1 0,1 0 0,-1 0 0,1 0 0,0 0 0,-1 0 0,-14 8-35,-10 18 18,13-5 7,0 0 1,-16 40 0,15-30-18,-3 10-4,1 0 1,3 0 0,1 1-1,3 1 1,-5 50-1,10-73 15,1-7-12,1 0 0,-1 25 0,2-34 26,1 0 0,-1 0-1,1-1 1,0 1 0,0-1 0,0 1-1,0-1 1,1 1 0,-1-1 0,1 1-1,0-1 1,0 0 0,0 0 0,5 5-1,-2-3 9,0 0 0,1-1-1,-1 0 1,1 0 0,0 0-1,0 0 1,0-1-1,0 0 1,0-1 0,1 1-1,0-1 1,-1-1 0,1 1-1,0-1 1,0 0 0,0 0-1,0-1 1,13-1 0,-5 0 14,-1-1 0,1 0 0,0-1 0,0 0 0,-1-1 0,0-1 0,21-10 0,-27 11 1,0 0 0,-1 0 0,0-1 0,0 0 1,0 0-1,0-1 0,-1 0 0,0 0 0,0 0 1,-1-1-1,0 0 0,0 0 0,0 0 0,5-13 1,-9 17-11,0 0-1,0 0 1,-1 0 0,1 1 0,-1-1 0,0 0 0,0 0 0,0 0 0,0 0 0,-1-3 0,1 5-6,0 0-1,0 1 1,0-1 0,0 0 0,-1 0-1,1 0 1,0 0 0,-1 0 0,1 0-1,-1 1 1,1-1 0,-1 0 0,1 0 0,-1 1-1,1-1 1,-1 0 0,0 1 0,1-1-1,-1 0 1,0 1 0,1-1 0,-1 1-1,0-1 1,0 1 0,0 0 0,0-1-1,0 1 1,1 0 0,-1-1 0,0 1-1,0 0 1,-1 0 0,-4 1-3,0 0 1,0 0-1,0 1 1,0 0-1,0 0 0,1 1 1,-1-1-1,1 1 1,0 0-1,0 1 0,0-1 1,0 1-1,0 0 1,1 0-1,0 1 0,-1-1 1,2 1-1,-5 6 1,6-8-5,0 0-1,0 0 1,1 0 0,-1 1 0,1-1 0,-1 1 0,1-1 0,0 1 0,0-1 0,1 1 0,-1 0 0,1-1-1,0 7 1,0-7 2,1-1-1,-1 1 0,1-1 0,0 1 0,0-1 1,0 1-1,0-1 0,0 0 0,1 1 1,-1-1-1,1 0 0,0 0 0,-1 0 0,1 0 1,0 0-1,0 0 0,0-1 0,0 1 1,0-1-1,1 1 0,2 0 0,2 2 8,1-1-1,-1 0 1,1-1-1,0 0 1,0 0-1,1 0 1,-1-1-1,0 0 1,0-1-1,1 0 1,-1 0-1,0-1 1,0 0 0,0 0-1,1-1 1,12-5-1,11-4 15,-1-2 0,53-31 0,-58 30-7,-15 7 16,-8 5-23,-1 0 0,0 1 1,0 0-1,1-1 0,-1 1 0,0 0 0,1 0 0,-1 0 1,1 1-1,2-2 0,-4 3-4,-1 0 0,0-1-1,0 1 1,1 0 0,-1-1 0,0 1 0,0 0-1,0-1 1,0 1 0,0 0 0,0-1 0,0 1 0,0 0-1,0-1 1,-1 1 0,1 0 0,0-1 0,0 1-1,0 0 1,-1-1 0,1 1 0,0 0 0,-1 0 0,-8 19 12,-30 34 19,24-34-16,13-18-7,-6 12 51,10-11-37,8-4-16,28-7 73,69-4 1,-65 9-35,55-12 0,-95 15-59,1-1 0,-1 1 0,1-1 0,-1 0 0,0 0 0,0 0 0,1 0 0,-1-1 0,0 1 0,2-3 0,3-5-3324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9:1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390 474 9144,'0'0'7333,"-10"-4"-7072,3 1-188,0 0-1,0 0 0,-1 1 1,1 0-1,0 0 0,-1 1 1,1-1-1,-1 2 0,1-1 1,-1 1-1,1 0 0,-1 1 1,1 0-1,-13 3 0,-11 8 283,-1 1-1,2 2 0,-35 21 1,57-29-240,0-1 1,0 1-1,0 1 1,0 0-1,1 0 1,1 0-1,0 0 1,0 1-1,-5 10 1,7-13-11,1 0 0,1-1 1,-1 1-1,1 0 0,0 0 1,0 0-1,1 1 0,0-1 1,0 0-1,0 1 0,1-1 0,0 0 1,0 1-1,1-1 0,2 12 1,-3-17-90,0-1 1,0 0 0,0 1-1,1-1 1,-1 1-1,0-1 1,0 0 0,1 1-1,-1-1 1,0 0-1,1 1 1,-1-1 0,0 0-1,1 1 1,-1-1-1,0 0 1,1 0 0,-1 0-1,1 1 1,-1-1 0,0 0-1,1 0 1,-1 0-1,1 0 1,-1 0 0,1 0-1,-1 0 1,1 0-1,-1 0 1,0 0 0,1 0-1,-1 0 1,1 0 0,-1 0-1,1 0 1,-1 0-1,1 0 1,-1-1 0,0 1-1,1 0 1,-1 0-1,0-1 1,1 1 0,-1 0-1,1 0 1,-1-1 0,20-16 243,-15 11-210,-1 0 0,1 0 0,-1-1 0,0 0 0,-1 0 0,5-12 0,13-48 179,-14 42-136,3-12 495,9-73 0,-18 132-508,1 0 1,1 0-1,0-1 0,2 1 1,12 33-1,-3-18-7,2-1-1,25 43 1,-37-71-46,1-1 0,0 1 0,0-1 0,1 0 0,0-1 0,0 1 0,0-1 0,15 10 0,-19-14-7,1-1 0,-1 0 0,1 1 0,0-1 0,0 0 0,0 0 0,0-1 0,0 1 0,-1 0 1,1-1-1,0 0 0,0 0 0,0 0 0,0 0 0,0 0 0,0-1 0,0 1 0,0-1 0,0 0 0,0 0 0,0 0 1,0 0-1,-1 0 0,1 0 0,0-1 0,-1 0 0,1 1 0,-1-1 0,4-3 0,3-4 52,0-1 1,0 0-1,-1 0 0,0-1 1,0 0-1,-2 0 0,1-1 1,8-21-1,-3 0 92,-2 0 1,8-41-1,17-127 395,-9 46-95,-23 131-303,-1 0 1,-1-34-1,-1 48-81,0 10-73,1 0 0,-1-1 1,0 1-1,0-1 0,0 1 0,0 0 1,0-1-1,0 1 0,0-1 0,0 1 1,0 0-1,0-1 0,0 1 0,0-1 1,-1 1-1,1 0 0,0-1 0,0 1 1,0 0-1,0-1 0,-1 1 0,1 0 1,0-1-1,0 1 0,-1 0 0,1-1 1,0 1-1,-1 0 0,1-1 0,-7 10 33,-2 13-73,1 1-1,0 1 1,2-1 0,-6 48 0,2 101-183,7-102 125,3-47 84,0 0 1,1 0-1,1-1 1,1 1-1,1-1 1,10 32-1,-14-52 16,1 0 0,0 0 0,-1 0 0,1-1 0,0 1 0,0 0 0,0-1 0,0 1 0,0-1 0,0 1 0,0-1 0,1 0 0,-1 1 0,1-1 0,-1 0 0,1 0 0,-1 0 0,1 0 0,-1 0 0,1 0 0,3 1 0,-3-2-1,0 0 1,-1 0 0,1-1-1,0 1 1,0 0-1,0-1 1,-1 1-1,1-1 1,0 1 0,-1-1-1,1 0 1,0 0-1,-1 0 1,1 0 0,-1 0-1,1 0 1,-1 0-1,0 0 1,1 0-1,-1-1 1,0 1 0,1-2-1,9-11 59,0 0 1,-2 0-1,1-1 0,-2 0 0,0-1 0,-1 0 1,0 0-1,-2 0 0,1-1 0,-2 0 1,3-21-1,-7 36-34,0 0 0,1 0-1,-1 0 1,0 0 0,-1 0 0,1 0 0,0 0 0,0 0 0,-1 1 0,1-1 0,-1 0-1,0 0 1,1 0 0,-3-2 0,3 4-6,-3 0 163,7 7-119,4 0-69,0 1 0,1-1-1,0-1 1,0 0 0,0 0 0,1-1 0,0 0 0,0 0-1,0-1 1,1-1 0,0 0 0,-1 0 0,22 2-1,-4-3-22,0-1-1,0-1 1,0-1-1,0-1 1,46-11-1,-72 12 37,0 1-1,0-1 1,1 1-1,-1 0 1,1 0-1,-1-1 1,0 2-1,4-1 1,-2 6 112,-11 6-60,-20 19-3,21-26-59,1 0 0,0 1-1,0 0 1,0 0 0,0 0 0,1 1 0,0-1-1,1 1 1,-1 0 0,1 0 0,-2 10 0,4-14-2,0 0 1,1-1 0,-1 1-1,1 0 1,0 0-1,0 0 1,0 0 0,0 0-1,1 0 1,-1 0 0,1 0-1,0 2 1,0-4-2,0 1 0,0-1 1,-1 0-1,1 0 0,0 0 1,0 0-1,0 0 0,1-1 1,-1 1-1,0 0 0,0 0 1,0-1-1,0 1 0,1-1 1,-1 1-1,0-1 0,1 1 1,-1-1-1,0 0 0,1 1 0,-1-1 1,0 0-1,1 0 0,-1 0 1,1 0-1,-1-1 0,3 1 1,1-2 13,0 1 0,0-1 0,0 1 0,0-2 0,0 1 0,-1 0 0,1-1 0,-1 0 0,1 0 0,-1 0 0,0-1 0,0 1 0,-1-1 0,1 0 0,-1 0 0,0 0 0,0-1 0,0 1 0,0-1 0,-1 1 0,0-1 0,0 0 0,0 0 0,0 0 0,-1 0 0,0 0 0,0-1 0,0 1 0,-1-7 0,0 11-10,0 0 1,0 0 0,0 0 0,0 0-1,0 0 1,0 0 0,-1 0 0,1 0-1,0 0 1,-1 0 0,1 0-1,-1 0 1,1 0 0,-1 0 0,1 1-1,-1-1 1,0 0 0,1 0 0,-1 0-1,0 1 1,0-1 0,1 0-1,-1 1 1,0-1 0,0 1 0,0-1-1,0 1 1,0-1 0,0 1 0,0 0-1,0-1 1,0 1 0,-1 0 0,-2 0 17,0 0 0,0 0 0,0 1 1,0 0-1,0 0 0,-7 2 1,2 0-20,6 0-46,9 1 12,9 1-16,8-2 11,0-1 0,1-2 0,-1 0 0,1-2 0,39-7 0,-22 3-13,-8 0-13,-27 4 57,0 1 1,1-1-1,-1 1 1,1 1-1,-1-1 1,1 1 0,-1 0-1,8 2 1,-13-2 8,0 0 0,0 0 0,-1 1 0,1-1 0,0 1 0,0-1 0,0 1 0,-1-1 0,1 1 0,0 0 0,-1-1 0,1 1 0,0 0 1,-1-1-1,1 1 0,-1 0 0,1 0 0,-1 0 0,0-1 0,1 1 0,-1 0 0,0 0 0,1 0 0,-1 0 0,0 0 0,0 0 0,0 0 0,0-1 0,0 1 0,0 1 0,-5 35 217,2-17-43,2-8-120,1-10-46,-1-1-1,1 1 1,0-1-1,0 1 1,0-1-1,0 1 1,0-1-1,0 1 1,1-1-1,-1 1 1,1 1-1,6-2 51,6-10-39,5-7-25,0 0 0,24-31 0,-41 46 0,0 0 0,-1-1 0,1 1 0,0 0 0,0 0 0,0 0 0,0 0 0,1 0 0,-1 0 0,0 0 0,0 1 0,0-1 0,1 0 0,-1 1 0,0-1 0,1 0 0,-1 1 0,1 0 0,-1-1 0,1 1 0,-1 0 0,0 0 0,1 0 0,2 0 0,-3 1 0,1 0 0,0-1 0,0 1 0,-1 1 0,1-1 0,-1 0 0,1 0 0,-1 1 0,0-1 0,1 0 0,-1 1 0,0-1 0,0 1 0,0 0 0,0-1 0,0 1 0,0 2 0,4 6 0,0-1 0,1 0 0,0 0 0,0-1 0,0 0 0,1 0 0,1 0 0,-1-1 0,1 0 0,0-1 0,1 1 0,-1-2 0,1 1 0,1-1 0,14 6 0,-17-9 0,0 1 0,1-1 0,-1-1 0,1 1 0,-1-1 0,1-1 0,0 1 0,-1-1 0,1 0 0,0-1 0,-1 0 0,1 0 0,-1-1 0,1 0 0,-1 0 0,0-1 0,0 0 0,0 0 0,0 0 0,0-1 0,10-8 0,-1-2 0,-1 0 0,0-1 0,-1 0 0,-1-1 0,-1-1 0,0 0 0,-1-1 0,-1 0 0,14-32 0,-9 12 0,-2-2 0,-2 1 0,13-78 0,-21 90 0,-1 0 0,-1 0 0,-1 0 0,-2 1 0,-7-43 0,7 26 0,1 41 0,0 9 0,-1 14 0,6 72 0,18 99 0,-10-103 0,-8-53 0,1-1 0,2 0 0,1-1 0,16 42 0,-23-74 0,0 1 0,0-1 0,0 0 0,0 0 0,1 1 0,-1-1 0,0 0 0,1 0 0,0 0 0,-1 0 0,1 0 0,0-1 0,0 1 0,0-1 0,0 1 0,1-1 0,-1 0 0,5 2 0,-5-2 0,0-1 0,0 0 0,0 0 0,1 0 0,-1 0 0,0-1 0,0 1 0,0-1 0,0 1 0,0-1 0,1 0 0,-1 0 0,0 0 0,-1 0 0,1 0 0,0 0 0,0 0 0,0-1 0,-1 1 0,1-1 0,0 1 0,1-3 0,13-13 868,-7 6-5755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9:1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18391,'0'0'1584,"68"-16"-1048,-13 8 48,9-4 8,-1-4-272,-1 8 8,-3 2-104,-15-2 0,-8 2-40,-8 0 16,-7 4-112,-5 2 8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9:2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1 869 9144,'0'0'4664,"12"-8"-4343,2-1-217,-2 1 8,0 0 0,-1 0 0,1-1 0,14-15 0,-9 4 141,0 0 1,-1-1-1,-2-1 0,0 0 1,14-31-1,44-126 956,-66 161-1105,11-30 447,19-92 0,-31 113-361,-2 1 1,0-1 0,-2 0-1,-1 1 1,-4-33-1,4 54-91,-1 1-1,0-1 0,0 0 0,0 1 0,0-1 0,-1 1 0,1 0 0,-1-1 0,0 1 0,-1 0 1,-4-6-1,5 13-32,0 0-1,1 0 1,-1 1 0,0-1 0,1 0 0,0 1 0,-2 6-1,-6 30 148,-7 81 0,11-73-136,2-1 20,1 1 0,3-1-1,2 0 1,2 0 0,1 0 0,3-1 0,26 78 0,-33-118-66,-1-1 0,2 1 0,-1-1 1,1 0-1,-1 0 0,1 0 0,1 0 1,-1 0-1,5 4 0,-7-8-15,1 1-1,0-1 0,-1 0 1,1 0-1,0 0 0,-1 0 1,1-1-1,0 1 0,0 0 1,0-1-1,0 1 0,0-1 1,0 0-1,0 1 0,0-1 1,-1 0-1,1 0 0,0 0 1,0-1-1,0 1 0,0 0 1,0-1-1,0 1 0,0-1 1,0 0-1,0 0 0,-1 1 1,1-1-1,0 0 0,2-2 1,4-3 23,0 0 0,-1-1 0,1 0 0,-1 0 0,-1 0 0,1-1 0,-1 0 0,-1 0 0,6-10 0,2-6 90,-2 1 1,11-33-1,-18 47-89,0-1 44,0 0 0,0 0 0,-1-1 0,-1 1 0,0-1 0,0 1-1,-1-1 1,0 0 0,-1 0 0,-1-16 0,0 26-50,1 0 0,0-1 1,-1 1-1,1 0 0,0 0 1,0 0-1,0 0 0,0 0 1,0 0-1,0 0 0,0 0 0,1-1 1,-1 1-1,0 0 0,0 0 1,1 0-1,-1 0 0,1 0 1,0-1-1,0 1-26,-1 1 1,1 0-1,0 0 1,-1-1 0,1 1-1,-1 0 1,1 0-1,0 0 1,-1 0-1,1 0 1,0 0-1,-1 0 1,1 0-1,0 0 1,-1 0-1,1 0 1,0 0 0,-1 0-1,1 1 1,0-1-1,-1 0 1,1 0-1,0 1 1,7 4-24,0-1 0,-1 2-1,12 9 1,-13-11 66,1 3-46,0-1 0,0 1-1,-1 0 1,0 0 0,0 1 0,-1 0-1,5 9 1,2 8 29,11 28 0,5 14-21,-24-60-11,-1-1 0,2 0 0,-1 0 0,1 0-1,-1 0 1,2 0 0,9 7 0,-12-10 4,1 0 0,-1-1 0,1 0 0,-1 0 0,1 0-1,0 0 1,0 0 0,0-1 0,0 0 0,0 0 0,0 0 0,0 0 0,1 0-1,-1-1 1,5 0 0,5-2 26,0 0 0,-1-1 1,1 0-1,-1-2 0,1 1 0,-1-2 0,-1 1 0,16-10 0,9-9 142,44-37 0,-6 5 8,-57 43-104,-1 0 0,0 0 0,0-2-1,-2 0 1,0-1 0,20-27 0,-30 31 71,-13 13 13,-16 15-17,-1 5-96,2 1 0,1 1 0,1 1 0,1 1 0,1 1 0,-16 27 0,31-45-53,1 0 1,-1-1-1,2 1 1,-1 0-1,1 1 0,0-1 1,1 0-1,0 0 1,0 1-1,1-1 1,0 1-1,0-1 1,1 0-1,3 13 0,-4-20 5,0 1 0,0-1 0,1 0 0,-1 0-1,0 0 1,1 0 0,-1 1 0,1-1 0,0 0 0,-1 0-1,1 0 1,0 0 0,-1 0 0,1 0 0,0 0-1,0-1 1,0 1 0,0 0 0,0 0 0,0-1-1,0 1 1,0 0 0,0-1 0,0 1 0,1-1-1,-1 0 1,0 1 0,0-1 0,0 0 0,1 0-1,-1 1 1,0-1 0,0 0 0,0 0 0,1 0-1,-1-1 1,0 1 0,0 0 0,1 0 0,-1-1-1,0 1 1,0-1 0,0 1 0,0-1 0,0 1-1,0-1 1,1 0 0,3-2 14,-1 0 1,0-1-1,0 1 0,0-1 1,0 0-1,-1 0 0,1 0 1,-1 0-1,4-7 0,2-11 108,0 0-1,-2-1 0,8-37 0,-6 22 193,-7 27-230,0 2 162,3 18-120,12 40-241,37 78 0,-52-123 102,1 0-1,-1 0 1,1 0-1,-1-1 1,1 1-1,0-1 0,4 4 1,-6-6 14,1 0 0,-1 0-1,1 0 1,-1 0 0,1 0 0,-1-1 0,1 1-1,0-1 1,-1 1 0,1-1 0,0 1 0,-1-1-1,1 0 1,0 0 0,0 0 0,-1 0 0,1 0-1,0 0 1,0 0 0,-1-1 0,1 1 0,2-1-1,8-5 36,0 1-1,-1-2 0,0 0 0,1 0 0,-2-1 0,1 0 1,-2-1-1,11-10 0,37-30 268,-55 47-280,1 1 1,0-1 0,0 1-1,-1-1 1,1 1-1,0 0 1,0 0 0,0 0-1,0 0 1,1 0 0,-1 1-1,6-1 1,-8 1-21,0 1 0,1-1 0,-1 0-1,0 0 1,0 1 0,0-1 0,1 1 0,-1-1 0,0 1 0,0-1 0,0 1 0,0 0 0,0-1 0,0 1 0,0 0 0,0 0-1,-1 0 1,1 0 0,0-1 0,0 1 0,-1 0 0,1 1 0,0-1 0,-1 0 0,1 0 0,-1 0 0,1 0 0,-1 0 0,0 1-1,0-1 1,1 0 0,-1 0 0,0 0 0,0 2 0,-1 11-32,1-11 28,0-1 1,-1 1 0,1-1-1,0 1 1,0-1 0,0 1-1,1-1 1,-1 1 0,0-1 0,1 1-1,0-1 1,0 1 0,1 2-1,28-17 284,-26 11-265,0 0-1,0 0 1,-1 1-1,1-1 0,0 1 1,0 0-1,0 0 0,0 1 1,0-1-1,0 1 1,-1-1-1,1 1 0,7 3 1,-5 0-12,0-1 1,1 1-1,-2 1 0,1-1 1,0 1-1,5 7 1,-1-3 2,-7-4-19,1-1-1,0 0 1,0 0 0,0 0 0,1 0 0,-1-1 0,1 0-1,0 0 1,0 0 0,6 2 0,-10-5 12,1 0 0,0 0-1,0-1 1,-1 1 0,1 0 0,0-1 0,-1 1-1,1-1 1,-1 1 0,1-1 0,0 0-1,-1 0 1,1 0 0,-1 0 0,0 0 0,1 0-1,-1 0 1,0 0 0,0 0 0,2-2-1,18-29 27,54-127 307,-72 153-325,0 0 0,1 0 1,0 0-1,0 1 0,5-6 1,-8 11-12,-1-1 1,1 1 0,-1 0 0,1 0-1,-1 0 1,1 0 0,-1 0-1,1-1 1,-1 1 0,1 0 0,-1 0-1,1 0 1,-1 0 0,1 0 0,-1 1-1,1-1 1,-1 0 0,1 0-1,-1 0 1,0 0 0,1 0 0,-1 1-1,1-1 1,-1 0 0,1 0 0,-1 1-1,0-1 1,1 0 0,-1 1-1,0-1 1,1 0 0,-1 1 0,0-1-1,1 1 1,-1-1 0,0 1 0,1 0-1,9 18-11,-9-16 5,7 16-3,0 0 1,-1 1-1,-1 0 0,-1-1 0,0 2 0,-2-1 0,0 1 0,-2-1 0,0 24 0,-1-43 14,0 0 0,0 0 0,0 1 0,0-1 0,0 0 0,0 0 0,0 1 0,-1-1-1,1 0 1,-1 0 0,1 0 0,-1 1 0,1-1 0,-1 0 0,1 0 0,-1 0 0,0 0 0,0 0 0,1 0 0,-1 0 0,0-1 0,0 1 0,0 0 0,-1 0 0,1 0 8,-1-1 1,1 0 0,0 0 0,0 0 0,-1 0-1,1-1 1,0 1 0,0 0 0,-1 0 0,1-1 0,0 1-1,0-1 1,0 1 0,0-1 0,0 1 0,0-1 0,0 0-1,0 0 1,-1 0 0,-4-4 50,1 0 0,0 0 0,0-1 0,0 1 0,0-1 0,-5-10 0,10 15-60,-1 1 0,1-1 1,-1 1-1,1-1 0,0 0 0,-1 1 1,1-1-1,0 0 0,-1 1 0,1-1 1,0 0-1,0 1 0,0-1 0,0 0 0,-1 0 1,1 1-1,0-1 0,0 0 0,1 1 1,-1-1-1,0-1 0,16 4 60,-9 0-61,6 2-3,0-1 0,0 0 0,0-1 0,1-1 0,-1 0 0,0-1 0,1-1 0,23-3 0,-30 3 0,0-1 0,0 0 0,0-1 0,0 1 0,0-1 0,-1 0 0,1-1 0,-1 0 0,0 0 0,0 0 0,0 0 0,-1-1 0,0 0 0,0-1 0,0 1 0,0-1 0,6-11 0,7-17 0,25-66 0,-38 93 0,0 12 0,0 14 0,-5-17 0,11 37 0,1 1 0,29 63 0,-40-100 0,1 1 0,-1-1 0,1 0 0,0 0 0,0 0 0,0 0 0,4 3 0,-6-6 0,0 0 0,1 0 0,-1 1 0,0-1 0,1 0 0,-1 0 0,0 0 0,1 1 0,-1-1 0,1 0 0,-1 0 0,0 0 0,1 0 0,-1 0 0,0 0 0,1 0 0,-1 0 0,1 0 0,-1 0 0,0 0 0,1 0 0,-1 0 0,1 0 0,-1 0 0,1-1 0,0 1 0,0-1 0,0 0 0,0 0 0,-1 1 0,1-1 0,0 0 0,0 0 0,-1 0 0,1 0 0,-1 0 0,1 0 0,-1 0 0,1-2 0,10-27 0,-3-1 0,8-39 0,4-21 0,-19 89 0,0-1 0,-1 1 0,1 0 0,0 0 0,0 0 0,0 0 0,0 0 0,1 0 0,-1 0 0,1 0 0,-1 1 0,1-1 0,-1 0 0,1 1 0,0-1 0,0 1 0,0 0 0,0-1 0,0 1 0,0 0 0,0 0 0,0 1 0,0-1 0,1 0 0,-1 1 0,0-1 0,0 1 0,1 0 0,-1 0 0,0-1 0,1 2 0,-1-1 0,0 0 0,1 0 0,-1 1 0,0-1 0,0 1 0,1 0 0,1 1 0,24 9 0,1 1 0,0-1 0,50 12 0,-71-21 0,0-1 0,0 0 0,0 0 0,0 0 0,0-1 0,0-1 0,0 1 0,0-1 0,0-1 0,0 1 0,-1-1 0,1-1 0,0 0 0,-1 0 0,11-5 0,-14 5 0,0 1 0,-1-1 0,1 0 0,-1 0 0,1 0 0,-1-1 0,0 1 0,0-1 0,-1 1 0,1-1 0,-1 0 0,1 0 0,-1 0 0,-1-1 0,1 1 0,0 0 0,-1-1 0,0 1 0,0-1 0,0 1 0,-1-1 0,0 1 0,0-1 0,0 0 0,0 1 0,-1-1 0,1 1 0,-2-6 0,2 10 0,-1-1 0,1 1 0,0-1 0,0 1 0,0-1 0,0 1 0,0 0 0,-1-1 0,1 1 0,0-1 0,0 1 0,0 0 0,-1-1 0,1 1 0,0 0 0,-1-1 0,1 1 0,0 0 0,-1 0 0,1-1 0,0 1 0,-1 0 0,1 0 0,-1-1 0,1 1 0,0 0 0,-1 0 0,1 0 0,-1 0 0,1 0 0,-1 0 0,1 0 0,0 0 0,-1 0 0,1 0 0,-1 0 0,1 0 0,-1 0 0,1 0 0,-1 0 0,1 0 0,0 0 0,-1 1 0,1-1 0,-1 0 0,1 0 0,0 0 0,-1 1 0,1-1 0,0 0 0,-1 1 0,1-1 0,0 0 0,-1 1 0,1-1 0,0 0 0,0 1 0,-1 0 0,-14 22 0,8-11 0,1 0 0,1 0 0,0 0 0,1 0 0,0 1 0,1 0 0,0 0 0,1 0 0,1 0 0,0 0 0,1 16 0,1-20 0,-1 2 0,1-1 0,5 22 0,-6-30 0,1 0 0,-1 0 0,1 0 0,-1 0 0,1-1 0,0 1 0,0 0 0,0 0 0,0-1 0,0 1 0,0-1 0,1 1 0,-1-1 0,0 1 0,1-1 0,-1 0 0,1 0 0,-1 0 0,1 0 0,0 0 0,-1 0 0,1 0 0,3 1 0,-3-2 0,1-1 0,-1 1 0,0 0 0,1-1 0,-1 1 0,0-1 0,0 0 0,0 0 0,0 0 0,1 0 0,-1 0 0,0 0 0,-1-1 0,5-2 0,4-3 0,8-5 0,-1-1 0,20-18 0,-25 19 0,2 1 0,-1 1 0,2 0 0,21-12 0,-34 21 0,1 0 0,0 0 0,-1 1 0,1-1 0,0 1 0,0 0 0,-1-1 0,1 1 0,0 1 0,0-1 0,-1 0 0,1 1 0,0-1 0,0 1 0,-1 0 0,1 0 0,-1 0 0,1 0 0,-1 0 0,1 1 0,-1-1 0,4 4 0,5 3 0,-1 1 0,-1 0 0,13 15 0,-15-16 0,-1-2 0,42 43 0,-44-45 0,0-1 0,1 1 0,-1-1 0,1-1 0,0 1 0,0 0 0,0-1 0,0 0 0,0 0 0,7 1 0,-9-3 0,0 0 0,0-1 0,0 1 0,0 0 0,0-1 0,0 0 0,0 0 0,0 0 0,0 0 0,0 0 0,-1-1 0,1 1 0,-1-1 0,1 0 0,-1 1 0,1-1 0,-1 0 0,0-1 0,0 1 0,0 0 0,2-4 0,5-5 0,-2 0 0,1-1 0,7-17 0,12-32 0,-14 29 0,21-37 0,-33 69 0,-1-1 0,0 0 0,1 0 0,-1 1 0,1-1 0,-1 0 0,0 1 0,1-1 0,0 1 0,-1-1 0,1 1 0,-1-1 0,1 1 0,0-1 0,-1 1 0,1-1 0,0 1 0,0 0 0,-1-1 0,1 1 0,1 0 0,-2 0 0,1 0 0,-1 0 0,1 0 0,0 1 0,-1-1 0,1 0 0,-1 0 0,1 1 0,-1-1 0,1 1 0,-1-1 0,1 0 0,-1 1 0,1-1 0,-1 1 0,0-1 0,1 1 0,-1-1 0,0 1 0,1 0 0,11 35 0,-11-33 0,4 22 0,5 47 0,-9-63 0,0 0 0,-2 1 0,1-1 0,-1 0 0,0 1 0,-1-1 0,0 0 0,-5 13 0,7-21 0,0-1 0,-1 1 0,1-1 0,0 1 0,-1 0 0,1-1 0,-1 1 0,1-1 0,0 1 0,-1-1 0,1 1 0,-1-1 0,0 0 0,1 1 0,-1-1 0,1 0 0,-1 1 0,0-1 0,1 0 0,-1 0 0,1 1 0,-1-1 0,0 0 0,1 0 0,-1 0 0,0 0 0,0 0 0,1 0 0,-1 0 0,0 0 0,1 0 0,-1 0 0,0-1 0,1 1 0,-1 0 0,1 0 0,-1 0 0,0-1 0,1 1 0,-1 0 0,1-1 0,-1 1 0,0-1 0,1 1 0,0-1 0,-2 0 0,-25-26 0,24 24 0,-1-1 0,3 3 0,-1 0 0,1-1 0,0 1 0,0 0 0,-1-1 0,1 1 0,0-1 0,0 0 0,0 1 0,0-1 0,1 0 0,-1 1 0,0-1 0,1 0 0,-1 0 0,1 0 0,0 1 0,-1-4 0,2 4 0,-1 1 0,0 0 0,0-1 0,1 1 0,-1 0 0,0 0 0,1 0 0,-1-1 0,0 1 0,1 0 0,-1 0 0,0 0 0,1 0 0,-1-1 0,0 1 0,1 0 0,-1 0 0,0 0 0,1 0 0,-1 0 0,1 0 0,-1 0 0,0 0 0,1 0 0,-1 0 0,0 1 0,1-1 0,-1 0 0,1 0 0,-1 0 0,17 6 0,-11-4 0,18 4 0,0-1 0,1-1 0,39 1 0,-48-4 0,0-2 0,0 0 0,-1-1 0,1 0 0,-1-1 0,29-10 0,-35 9 0,0 0 0,-1-1 0,1 0 0,-1 0 0,-1-1 0,1 0 0,7-8 0,-12 12 0,-1 0 0,0 0 0,0-1 0,0 1 0,0-1 0,0 1 0,0-1 0,-1 0 0,1 1 0,-1-1 0,0 0 0,0 0 0,0 0 0,0 0 0,0 0 0,-1 0 0,1-1 0,-1 1 0,0 0 0,0 0 0,0 0 0,0 0 0,-1-1 0,-1-4 0,2 7 0,-1 0 0,1 0 0,-1 0 0,0 0 0,1 1 0,-1-1 0,0 0 0,0 1 0,1-1 0,-1 0 0,0 1 0,0-1 0,0 1 0,0-1 0,0 1 0,0 0 0,0-1 0,0 1 0,0 0 0,0 0 0,0 0 0,0 0 0,0-1 0,0 1 0,0 1 0,0-1 0,0 0 0,0 0 0,0 0 0,0 0 0,0 1 0,0-1 0,0 1 0,0-1 0,0 0 0,-1 2 0,-5 1 0,1 0 0,0 1 0,-12 8 0,16-11 0,0 1 0,0-1 0,0 1 0,0 0 0,1 0 0,-1 0 0,1 0 0,-1 0 0,1 0 0,0 0 0,0 1 0,0-1 0,0 0 0,0 1 0,0-1 0,1 0 0,-1 1 0,0 3 0,2-2 0,-1 0 0,0-1 0,1 1 0,-1 0 0,1 0 0,0 0 0,0-1 0,1 1 0,-1 0 0,1-1 0,2 4 0,0 0 0,1 0 0,0 0 0,1 0 0,-1-1 0,1 0 0,0 0 0,1 0 0,0-1 0,0 0 0,9 5 0,-3-4 0,-1-1 0,1 0 0,-1-1 0,1-1 0,0 0 0,1-1 0,-1 0 0,0-1 0,1 0 0,-1-1 0,22-3 0,-14-5 863,-10 2-5722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9:2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13360,'0'0'1048,"92"-6"0,5 2-33,30 2 9,14-2-440,6 2 0,-2 2-248,-4 2 8,-1 4-168,-7-2 8,-6-4-280,-7 0 16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9:32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226 697 8432,'0'0'9011,"-13"-1"-8672,-41-3-12,50 4-273,0 0 0,0 1 0,0 0 0,0 0 0,0 0 1,0 0-1,1 0 0,-1 1 0,0-1 0,1 1 0,-1 0 0,1 0 0,-5 5 1,-4 0 127,5-1-75,0-1 1,0 1 0,0 0-1,1 0 1,0 1 0,0 0-1,1 0 1,0 1-1,0-1 1,1 1 0,0 0-1,0 0 1,1 0 0,-5 16-1,7-20-64,0 0 0,0 1-1,0-1 1,1 0 0,-1 0 0,1 1-1,0-1 1,0 0 0,1 1-1,-1-1 1,1 0 0,0 0-1,0 1 1,0-1 0,1 0 0,-1 0-1,1 0 1,0 0 0,1-1-1,-1 1 1,0-1 0,1 1 0,0-1-1,0 0 1,0 0 0,0 0-1,0 0 1,1 0 0,-1-1 0,1 1-1,0-1 1,4 2 0,0-1 9,0-1 0,0 0 0,1 0 1,-1 0-1,1-1 0,-1 0 0,1-1 1,-1 0-1,1 0 0,-1-1 0,1 0 1,-1 0-1,1-1 0,-1-1 0,11-3 1,10-5 98,-1-2 1,49-29-1,-12 0 237,63-53 1,-108 80-223,-11 6 63,-10 7 118,-1 2-322,1 1 0,0-1 0,-1 1 0,1-1 0,0 1 0,0 0 0,-1 0 0,1 0 0,0-1 0,0 1 0,0 0 0,-1 2 0,-3 3 23,0 1 0,0 0 0,0 0-1,1 0 1,0 0 0,1 1 0,-6 15-1,8-20-27,1 0-1,-1 0 1,1 1-1,0-1 0,0 0 1,0 1-1,0-1 1,0 0-1,1 1 0,-1-1 1,1 0-1,0 0 1,0 0-1,0 0 1,0 1-1,1-1 0,-1-1 1,1 1-1,0 0 1,0 0-1,0-1 0,0 1 1,3 2-1,-4-4-7,0-1 0,0 1 0,0 0 0,0-1 0,0 1 0,0-1 0,0 1 0,0-1 0,0 0 0,0 1-1,1-1 1,-1 0 0,0 0 0,0 0 0,0 0 0,1 0 0,-1 0 0,0 0 0,0 0 0,0 0 0,1-1 0,-1 1 0,0 0 0,0-1 0,0 1 0,0-1-1,0 1 1,0-1 0,1 0 0,1-1 19,-1 1 0,0-1 0,1 0 0,-1 0-1,0 0 1,0 0 0,0 0 0,0 0 0,-1 0 0,1-1-1,1-2 1,-1 0 24,0 0 1,-1 0-1,0 0 0,0 0 0,0 0 0,-1 0 0,0 0 0,1-1 1,-2 1-1,1 0 0,-2-8 0,1 9-12,0 1 0,0-1 0,0 1 1,0-1-1,-1 1 0,1-1 0,-1 1 0,0 0 0,0 0 0,0 0 0,-1 0 0,1 0 0,-1 0 1,1 0-1,-1 1 0,-6-4 0,5 0 100,11 4-85,16 5-74,-8 1 1,0 0-1,0 0 1,1-1-1,0-1 1,0-1 0,-1 0-1,1-1 1,0-1-1,0 0 1,0-1-1,-1-1 1,1-1-1,-1 0 1,0-1 0,0 0-1,0-1 1,-1-1-1,26-16 1,-13 4 43,0-2-1,-2-1 1,0 0 0,-2-2 0,39-50-1,-50 56 8,0 0 0,-1 0-1,-1-1 1,0-1-1,-2 0 1,0 0-1,-2-1 1,0 1-1,-1-2 1,3-25-1,-7 33 6,0 0 0,-1 0 0,-1 1 0,0-1 0,-1 0 0,0 0-1,-1 1 1,-7-20 0,10 33-35,-1 0 0,1-1-1,0 1 1,0 0 0,-1-1-1,1 1 1,0 0 0,-1 0 0,1-1-1,-1 1 1,1 0 0,0 0 0,-1 0-1,1-1 1,-1 1 0,1 0-1,0 0 1,-1 0 0,1 0 0,-1 0-1,1 0 1,-1 0 0,1 0 0,-1 0-1,1 0 1,0 0 0,-1 0-1,1 0 1,-1 0 0,1 1 0,-1-1-1,1 0 1,0 0 0,-1 0-1,1 1 1,0-1 0,-1 0 0,1 0-1,0 1 1,-1-1 0,1 0 0,0 1-1,-1-1 1,1 0 0,0 1-1,-1 0 1,-14 18 24,4-1-77,1 0 1,0 0-1,2 1 1,0 1-1,2-1 1,-8 33 0,-10 124-198,21-149 267,2-6 2,3 38-1,1-7 170,3 37 507,-10-56-562,2-27-125,1-1 1,0 1-1,1-1 0,0 1 1,-1-1-1,2 1 1,-1-1-1,2 10 1,1-7-8,1 1 0,-1-1 1,10 14-1,-11-19 8,0 0 0,0 0 0,0 0 1,1 0-1,-1-1 0,1 1 0,0-1 0,-1 1 0,1-1 1,0 0-1,0 0 0,6 2 0,-3-4-7,-1-1-1,0 1 1,0-1-1,1 0 1,-1 0-1,0-1 1,0 0-1,0 0 1,9-5-1,-1 0 8,0-1-1,0 0 0,-1-1 1,0-1-1,19-20 0,45-62 186,-34 31-31,-2-1 0,-3-1-1,-2-3 1,-4 0 0,26-80 0,-18 4 125,-17 56-2,-21 84-285,-1 0 0,1-1 0,-1 1-1,0-1 1,0 1 0,0 0 0,0-1 0,0 1 0,0-1 0,0 1 0,-2-4 0,2 6-7,0-1 1,0 1-1,0 0 1,0 0-1,0-1 0,-1 1 1,1 0-1,0 0 1,0-1-1,0 1 0,0 0 1,-1 0-1,1 0 1,0 0-1,0-1 0,-1 1 1,1 0-1,0 0 1,0 0-1,0 0 0,-1 0 1,1 0-1,0-1 1,-1 1-1,1 0 0,0 0 1,0 0-1,-1 0 1,1 0-1,0 0 0,0 0 1,-1 0-1,1 0 1,-1 0-1,0 1-3,0 0-1,0 0 1,0-1-1,0 1 1,0 0-1,0 0 1,0 0 0,0 0-1,0 0 1,0 0-1,-1 2 1,-18 29-124,2 0 1,1 0-1,2 2 1,1 0-1,2 1 0,1 0 1,2 0-1,1 1 1,-3 45-1,9-38-36,2 1 0,1 0 0,3 0-1,2-1 1,1 0 0,22 70 0,-26-106 158,-1 0 1,1 0-1,0 0 1,0 0-1,1 0 1,0-1-1,7 9 0,-10-13 14,0-1-1,0 0 0,0 0 0,0 0 0,0 0 1,1 0-1,-1 0 0,0 0 0,1 0 0,-1 0 1,1 0-1,-1-1 0,1 1 0,-1-1 0,1 1 0,0-1 1,-1 1-1,1-1 0,0 0 0,-1 0 0,1 0 1,-1 0-1,1 0 0,0 0 0,-1-1 0,1 1 0,0 0 1,-1-1-1,1 1 0,-1-1 0,1 0 0,-1 1 1,1-1-1,-1 0 0,0 0 0,1 0 0,-1 0 1,2-2-1,17-14 161,-2 0 0,0-1 0,30-40 0,-41 48-58,1 1 0,0 1 1,14-14-1,-21 22-106,-1-1 0,1 1-1,-1 0 1,1-1 0,-1 1 0,1 0 0,-1 0-1,1-1 1,0 1 0,-1 0 0,1 0 0,-1 0-1,1 0 1,0 0 0,-1 0 0,1 0 0,-1 0-1,1 0 1,0 0 0,-1 0 0,1 0 0,-1 0-1,1 0 1,0 0 0,-1 1 0,1-1 0,-1 0-1,1 1 1,-1-1 0,1 0 0,-1 1 0,1-1-1,-1 0 1,1 1 0,-1-1 0,1 1 0,-1-1-1,0 1 1,1-1 0,-1 1 0,0-1 0,1 1-1,-1-1 1,0 2 0,13 30-24,-13-30 21,5 12-5,3 14-39,14 32 1,-19-52 48,1-1 0,-1 0 0,1 0 0,1-1 1,-1 1-1,1-1 0,0 0 0,1 0 0,9 8 0,-13-13 2,0 0 0,1 0 0,-1 1-1,0-2 1,0 1 0,0 0 0,1 0 0,-1-1-1,0 1 1,1-1 0,-1 0 0,0 0 0,1 1 0,-1-2-1,0 1 1,1 0 0,-1 0 0,0-1 0,1 1-1,-1-1 1,0 0 0,1 0 0,-1 0 0,4-2 0,4-3 33,0-1 1,-1 0 0,17-15 0,-11 9 35,-3 2 31,0 0-1,-1-1 1,-1-1 0,0 1-1,0-2 1,-1 1 0,12-27-1,-14 28-9,0 1 0,1 0 0,14-17 0,-17 23-91,-5 4-7,0 0 0,1 1 0,-1-1 0,1 1 0,-1 0 0,1-1 0,-1 1 0,1-1 0,-1 1 0,1 0 0,0-1 0,-1 1 0,1 0 0,0-1 0,-1 1 0,1 0 0,-1 0 0,1 0 0,0 0 0,0 0 0,-1 0 0,1 0 0,0 0 0,-1 0 0,1 0 0,0 0 0,-1 0 0,1 0 0,0 0 0,-1 1 0,2-1 0,0 1 0,0 1 0,0-1 0,0 1 0,0 0 0,0-1 0,-1 1 0,1 0 0,0 0 0,1 2 0,4 7 0,-1-1 0,9 21 0,-11-21 0,0 1 0,-1 0 0,-1-1 0,1 1 0,0 14 0,-3-18 0,1-1 0,-1 0 0,0 1 0,-1-1 0,0 0 0,0 0 0,0 0 0,-1 1 0,1-1 0,-7 11 0,8-16 0,-1 0 0,1 0 0,-1 0 0,0-1 0,1 1 0,-1 0 0,0 0 0,0-1 0,0 1 0,1 0 0,-1-1 0,0 1 0,0-1 0,0 1 0,0-1 0,0 1 0,0-1 0,0 0 0,0 1 0,0-1 0,-2 0 0,0 0 0,0 0 0,0 0 0,0-1 0,0 1 0,1-1 0,-1 1 0,0-1 0,-3-2 0,-1 1 0,1-2 0,-1 1 0,1-1 0,0 0 0,1 0 0,-7-6 0,0 1 0,18 7 0,9 3 0,17 6 0,1-1 0,47 3 0,-68-9 0,0 0 0,1-1 0,-1 0 0,0 0 0,0-2 0,0 1 0,0-2 0,0 1 0,-1-2 0,1 1 0,-1-2 0,20-12 0,-10 4 0,-1-2 0,-1 0 0,0-1 0,-1 0 0,20-27 0,-36 42 0,0 0 0,-1 0 0,1 0 0,0 0 0,0 0 0,0 0 0,1 1 0,-1-1 0,0 1 0,4-2 0,-5 3 0,-1 0 0,0-1 0,0 1 0,1 0 0,-1 0 0,0 0 0,0 0 0,1 0 0,-1 0 0,0 0 0,0 0 0,1 0 0,-1 0 0,0 1 0,0-1 0,1 0 0,-1 0 0,0 0 0,0 0 0,0 0 0,1 0 0,-1 0 0,0 1 0,0-1 0,0 0 0,1 0 0,-1 0 0,0 0 0,0 1 0,0-1 0,0 0 0,0 0 0,1 1 0,-1-1 0,-1 17 0,-1-5 0,0-1 0,1 1 0,0-1 0,1 22 0,0-29 0,1 1 0,-1-1 0,1 1 0,0-1 0,0 0 0,0 0 0,1 0 0,-1 1 0,1-1 0,0-1 0,0 1 0,0 0 0,1 0 0,0-1 0,-1 1 0,5 2 0,-5-4 0,1 0 0,-1-1 0,1 0 0,0 0 0,0 0 0,-1 0 0,1 0 0,0 0 0,0-1 0,0 1 0,0-1 0,0 0 0,0 0 0,0 0 0,0 0 0,0 0 0,4-2 0,7-1 0,0-1 0,19-7 0,-13 4 0,-11 3 0,0-1 0,0 1 0,0-2 0,0 1 0,-1-1 0,11-9 0,14-10 0,-33 25 0,1-1 0,-1 1 0,1 0 0,-1 0 0,1 0 0,0 0 0,-1-1 0,1 1 0,-1 0 0,1 0 0,-1 0 0,1 0 0,0 0 0,-1 0 0,1 0 0,-1 0 0,1 1 0,-1-1 0,1 0 0,0 0 0,-1 0 0,1 1 0,-1-1 0,1 0 0,-1 0 0,1 1 0,-1-1 0,0 1 0,1-1 0,-1 0 0,1 1 0,-1-1 0,0 1 0,1-1 0,-1 1 0,0-1 0,1 1 0,-1 0 0,13 26 0,-9-17 0,0-3 0,0 0 0,0 0 0,1 0 0,-1-1 0,2 1 0,-1-1 0,1 0 0,0-1 0,0 1 0,10 6 0,-15-12 0,0 1 0,0-1 0,0 1 0,0-1 0,1 1 0,-1-1 0,0 0 0,0 0 0,0 1 0,1-1 0,-1 0 0,0 0 0,0 0 0,1 0 0,-1 0 0,0-1 0,0 1 0,0 0 0,1-1 0,-1 1 0,0 0 0,0-1 0,0 1 0,0-1 0,0 0 0,0 1 0,0-1 0,0 0 0,0 0 0,0 0 0,0 0 0,0 1 0,-1-1 0,2-2 0,0 0 0,-1 0 0,1 1 0,-1-1 0,0 0 0,0-1 0,0 1 0,0 0 0,0 0 0,-1 0 0,0 0 0,1-1 0,-1-2 0,-1-1 0,0 1 0,0 0 0,0-1 0,-1 1 0,0 0 0,0 0 0,-1 0 0,1 1 0,-1-1 0,-5-7 0,6 10 0,0 0 0,-1 0 0,1 1 0,-1-1 0,1 1 0,-1-1 0,0 1 0,0 0 0,1 0 0,-2 0 0,1 0 0,0 1 0,0-1 0,-1 1 0,1 0 0,0 0 0,-1 0 0,1 0 0,-1 1 0,-4-1 0,-9-1 0,15 2 0,-1-1 0,1 1 0,-1-1 0,1 1 0,0 0 0,-1 0 0,1 0 0,-1 0 0,1 0 0,-1 1 0,1-1 0,0 1 0,-1-1 0,1 1 0,0 0 0,-4 1 0,6-1 0,0-1 0,0 0 0,0 0 0,0 1 0,0-1 0,0 0 0,0 0 0,0 1 0,0-1 0,0 0 0,0 0 0,0 1 0,0-1 0,0 0 0,0 0 0,0 1 0,0-1 0,0 0 0,0 0 0,0 0 0,0 1 0,0-1 0,1 0 0,-1 0 0,0 1 0,0-1 0,0 0 0,0 0 0,0 0 0,1 1 0,-1-1 0,0 0 0,0 0 0,0 0 0,1 0 0,-1 0 0,0 0 0,0 1 0,1-1 0,-1 0 0,0 0 0,0 0 0,1 0 0,-1 0 0,0 0 0,0 0 0,1 0 0,-1 0 0,0 0 0,0 0 0,1 0 0,-1 0 0,0 0 0,20 3 0,-18-3 0,27 3 0,1-3 0,46-3 0,-43 0 0,63 4 0,-94-1 0,11 1 0,1 1 0,18 5 0,-28-6 0,0 0 0,0 1 0,0-1 0,-1 1 0,1 0 0,0 0 0,-1 0 0,0 1 0,1-1 0,-1 1 0,0 0 0,4 5 0,-5-5 0,1 0 0,-2 1 0,1-1 0,0 0 0,-1 0 0,1 1 0,-1-1 0,0 1 0,0-1 0,0 1 0,-1-1 0,1 1 0,-1 0 0,0-1 0,0 7 0,0-10 0,0 0 0,0 0 0,0 0 0,0 0 0,0 1 0,0-1 0,0 0 0,0 0 0,0 0 0,0 0 0,0 1 0,0-1 0,0 0 0,0 0 0,0 0 0,0 0 0,0 0 0,0 1 0,0-1 0,1 0 0,-1 0 0,0 0 0,0 0 0,0 0 0,0 1 0,0-1 0,0 0 0,0 0 0,1 0 0,-1 0 0,0 0 0,0 0 0,0 0 0,0 0 0,1 0 0,-1 0 0,0 0 0,0 1 0,0-1 0,0 0 0,0 0 0,1 0 0,-1 0 0,0 0 0,0 0 0,0 0 0,1-1 0,9-4 0,9-12 0,-19 17 0,5-5 0,-1 1 0,1-1 0,0 1 0,0 0 0,0 0 0,1 1 0,-1 0 0,7-3 0,-10 5 0,1 1 0,-1-1 0,1 1 0,-1 0 0,1-1 0,-1 1 0,1 0 0,-1 0 0,1 1 0,-1-1 0,1 0 0,-1 1 0,1 0 0,-1-1 0,1 1 0,-1 0 0,0 0 0,0 1 0,1-1 0,-1 0 0,0 1 0,0-1 0,2 3 0,26 24 0,-22-20 0,0 0 0,1-1 0,-1 0 0,18 10 0,-23-15 0,1 0 0,-1-1 0,1 0 0,0 0 0,-1 0 0,1 0 0,0 0 0,0-1 0,0 1 0,0-1 0,0 0 0,0-1 0,0 1 0,-1-1 0,1 1 0,0-1 0,7-3 0,-1 0 0,0-1 0,0 0 0,0-1 0,-1 0 0,0-1 0,0 0 0,11-11 0,54-65 0,-51 56 0,44-58 0,-66 83 0,0 0 0,1 1 0,-1-1 0,0 1 0,1-1 0,-1 1 0,0 0 0,1 0 0,0-1 0,-1 1 0,1 0 0,0 0 0,-1 1 0,1-1 0,3-1 0,-4 2 0,0 0 0,0 0 0,0 0 0,0 0 0,1 0 0,-1 1 0,0-1 0,0 0 0,0 0 0,-1 1 0,1-1 0,0 1 0,0-1 0,0 1 0,0-1 0,0 1 0,0 0 0,-1-1 0,1 1 0,0 0 0,0 1 0,2 2 0,0 0 0,0 0 0,-1 1 0,0-1 0,0 1 0,0 0 0,-1 0 0,0-1 0,0 1 0,1 7 0,1 22 0,-2 1 0,-1 0 0,-2 0 0,-1-1 0,-11 46 0,13-76 0,1-2 0,0 0 0,-1 0 0,1 0 0,-1 0 0,1 0 0,-1-1 0,0 1 0,1 0 0,-1 0 0,0-1 0,0 1 0,0 0 0,-2 1 0,6-9 0,-1 3 0,-1 0 0,0 0 0,1 0 0,-1 1 0,1-1 0,0 1 0,3-4 0,12-5 0,1 0 0,0 2 0,1 0 0,22-7 0,-6 2 0,-25 11-3953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9:3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18695,'0'0'3648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9:3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14568,'0'0'2815,"115"20"-2599,-47-6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9:3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1 403 12056,'0'0'5422,"11"-6"-4843,10-7-263,0-1 0,-2 0 0,1-1 0,20-23 0,-7-3 445,44-71 0,-26 34 42,-48 73-653,1 0 0,-1 0 0,0 0 0,0 0 0,-1-1 0,1 1 0,-1-1 0,-1 1 0,1-1 0,-1 0 0,1-6 0,-15 38 834,0-4-771,8-10-127,1 0 1,0 0-1,1 0 0,1 1 0,-1-1 0,2 1 0,0 0 1,1-1-1,0 1 0,0 0 0,6 24 0,-5-31-42,0 1-1,1-1 0,0 1 0,0-1 0,0 0 0,1 1 1,0-1-1,0-1 0,1 1 0,-1 0 0,1-1 0,1 0 1,-1 0-1,1 0 0,0 0 0,0-1 0,0 0 0,0 0 1,1 0-1,0-1 0,0 1 0,0-2 0,0 1 0,10 3 1,-10-6-4,-1 1 1,1-1-1,0 0 1,0 0-1,-1-1 1,1 1-1,0-1 1,0-1-1,-1 1 1,1-1-1,-1 0 1,0 0-1,1-1 1,6-4-1,3-2 96,-1 0 0,0-1 0,20-18 0,-16 8 129,0 0 0,23-34-1,-24 30 272,35-38 0,-51 61-506,9-9 451,-11 16-40,-3 9-361,-17 33 246,16-37-114,0-1 0,-6 20 0,48-52 463,13-15-675,-37 25 0,2 1 0,0 0 0,0 1 0,1 1 0,0 0 0,0 1 0,20-6 0,-33 13 0,0 1 0,0 0 0,0-1 0,1 1 0,-1 0 0,0 0 0,0 1 0,0-1 0,0 1 0,0-1 0,0 1 0,0 0 0,0 0 0,0 1 0,0-1 0,0 0 0,-1 1 0,4 2 0,5 4 0,-1 0 0,0 1 0,9 11 0,3 1 0,11 9 0,-18-18 0,-1 0 0,0 1 0,-1 0 0,0 1 0,-1 1 0,18 30 0,-26-37 1023,-4-7-2046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9:3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17583,'0'0'2272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9:3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8032,'0'0'10283,"11"-10"-9805,4-4-315,68-57 1062,-74 64-1015,1 0-1,1 1 1,-1 0 0,1 0 0,0 1 0,1 1 0,15-5-1,-19 7-91,-1 1-1,1 0 1,0 0-1,0 1 1,0 0-1,0 0 0,0 1 1,-1 0-1,1 0 1,0 1-1,-1 0 1,12 4-1,-11-3-40,-1 1 0,1 0 0,-1 0 0,1 0 0,-1 1 0,-1 0 0,1 0 0,-1 1 0,0 0 0,0 0 0,0 0 0,-1 1 0,0 0 0,0 0 0,-1 0 0,0 0 0,0 1 0,-1 0 0,0 0 0,0 0 0,-1 0 0,0 0 0,0 0 0,0 17 0,-1-10 12,-2 1 0,1-1 0,-2 1 0,0-1 0,-1 0 1,-1 1-1,0-1 0,-1-1 0,0 1 0,-1-1 0,-1 0 0,0 0 0,-1 0 0,-1-1 0,0-1 0,-1 0 0,0 0 0,-1 0 0,0-1 0,0-1 0,-1 0 0,-1-1 0,-22 13 0,9-8 389,-1-2 0,0-1-1,-1-1 1,0-2-1,-54 10 1,315-40 4,-128 14-342,-39 5 135,0 3 0,69 8-1,-115-6-71,-14-2-44,0 0 0,0 0 0,0 1 0,10 3 0,-8-9-75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1:53.3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8744,'0'0'2584,"58"18"-2376,-39-10-8,-1 2-48,0-4 0,-6 0-32,-2-2 8,-2-2-56,-4 2 8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9:3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18 10656,'0'0'8802,"1"15"-8322,25 272 1755,-1-45 179,-25-234-2228,2 26 490,-2-33-600,0 0 0,0 1 0,0-1 0,0 0 0,0 1 0,0-1 0,-1 0 0,1 1 0,0-1 0,-1 0 0,1 1 0,-1-1 0,0 0 0,1 0 0,-1 0 0,0 1 0,-1 0 0,1-3-12,0-1 0,0 1 1,0-1-1,0 1 1,0-1-1,0 1 1,0-1-1,1 0 0,-1 1 1,1-1-1,-1 0 1,1-1-1,-3-4 66,-19-52 382,-57-174 864,63 178-1028,9 31-29,0-1 0,1 0 0,2 0 0,-3-39 0,7 60-289,0 1 1,0 0-1,1 0 0,-1-1 1,1 1-1,0 0 0,0 0 1,0 0-1,0 0 0,0 0 1,1 0-1,-1 0 0,1 0 1,0 0-1,0 1 1,0-1-1,0 1 0,0-1 1,1 1-1,-1 0 0,1 0 1,-1 0-1,1 0 0,0 0 1,0 1-1,0-1 0,0 1 1,0 0-1,4-2 0,8 0-5,0 0-1,0 0 1,0 2-1,0 0 1,18 1-1,-3 0-29,0 2-1,0 1 0,-1 1 0,1 2 0,44 14 1,-54-13-8,1 2 0,-2 0 0,1 1 0,-1 1 0,-1 0 0,0 2 0,0 0 1,22 22-1,-26-20 8,-1 1-1,0 1 1,-1 0 0,-1 0 0,-1 1 0,0 0 0,-1 1 0,-1 0 0,-1 0 0,7 33 0,-13-46 8,0 0 0,0 0 0,-1 0 0,0 0 0,0 0 0,-1 0 0,0 0 1,0 0-1,0 0 0,-1 0 0,1 0 0,-1 0 0,-4 7 0,2-6 8,-1 0 1,1 0-1,-1 0 0,-1 0 0,1-1 1,-1 0-1,-1 0 0,-12 10 0,9-9 1,-1 0-1,0-1 1,-1 0-1,0-1 1,0 0-1,0 0 0,0-2 1,-1 1-1,1-2 1,-1 0-1,0 0 1,-20 0-1,9-4-11,0-1 0,0-1 0,-42-12 0,-66-32 0,26 8 0,100 38 0,1 1 0,12 10 0,-6-7 0,28 31 880,-13-17-5833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9:3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64 123 10152,'0'0'3000,"8"-10"-2364,22-32-47,-29 41-468,0 0 0,0 0-1,0-1 1,0 1 0,0 0 0,-1-1 0,1 1-1,0 0 1,-1-1 0,1 1 0,-1-1 0,1 0 0,-1 1-1,0-1 1,1 1 0,-1-1 0,0 1 0,0-1 0,0 0-1,0 1 1,-1-4 0,0 5-41,1-1 0,-1 0 0,1 1 0,-1-1 0,1 1 0,-1-1 0,0 1 0,1 0 0,-1-1 0,0 1 0,1 0 0,-1-1 0,0 1 0,0 0 0,1 0 0,-1-1-1,0 1 1,0 0 0,1 0 0,-1 0 0,0 0 0,0 0 0,1 0 0,-1 0 0,0 0 0,0 1 0,1-1 0,-1 0 0,0 0 0,0 1 0,-14 4 613,1 2-1,0-1 1,0 2-1,-18 12 1,32-20-651,0 0 1,0 0 0,0 0-1,0 0 1,1 0 0,-1 0-1,0 0 1,0 0 0,0 0-1,0 0 1,0 1 0,1-1-1,-1 0 1,0 0 0,0 0-1,0 0 1,0 0-1,0 0 1,0 1 0,0-1-1,0 0 1,0 0 0,1 0-1,-1 0 1,0 0 0,0 1-1,0-1 1,0 0 0,0 0-1,0 0 1,0 0 0,0 1-1,0-1 1,0 0 0,0 0-1,0 0 1,0 0 0,0 1-1,0-1 1,-1 0 0,1 0-1,0 0 1,0 0 0,0 1-1,0-1 1,0 0 0,0 0-1,0 0 1,0 0 0,-1 0-1,1 0 1,0 0 0,0 1-1,0-1 1,0 0 0,16-4 1125,-14 2-1056,0 1 1,0-1-1,-1 0 1,1 1-1,0-1 1,-1 0-1,0 0 1,1 0-1,-1 0 0,0-1 1,0 1-1,0 0 1,0 0-1,0-1 1,-1 1-1,1 0 1,-1-1-1,0 1 1,1 0-1,-1-1 1,0 1-1,0-1 0,-1-3 1,0 3-476,1 1 0,-1-1 0,0 1 0,1-1 0,-1 1 0,0-1 0,-3-3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9:41.31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7 0 12160,'0'0'8850,"4"14"-8451,2 4-265,-1 1 0,-1-1 0,0 1 1,-2 0-1,1 23 0,-3 67 872,-5 1-1,-24 132 1,28-221-504,1-21-489,0 1-1,0-1 0,0 0 1,1 0-1,-1 0 0,0 0 1,0 0-1,0 1 1,0-1-1,0 0 0,0 0 1,0 0-1,0 0 1,1 0-1,-1 1 0,0-1 1,0 0-1,0 0 0,0 0 1,1 0-1,-1 0 1,0 0-1,0 0 0,0 0 1,0 0-1,1 0 1,-1 0-1,0 0 0,0 0 1,0 0-1,0 0 0,1 0 1,-1 0-1,0 0 1,0 0-1,0 0 0,0 0 1,1 0-1,-1 0 1,0 0-1,0 0 0,0 0 1,0 0-1,1-1 1,-1 1-1,0 0 0,0 0 1,0 0-1,0 0 0,4-4 81,0 0-1,0 0 1,-1 0-1,0 0 1,6-10-1,38-66 307,54-84 243,-82 136-432,1 2-1,1 1 0,44-41 1,-60 62-174,2-3 73,1 1-1,0 0 0,17-10 0,-24 15-87,1 0 0,0 0 0,0 1 0,0-1 0,0 0 0,-1 1 0,1-1 0,0 1 0,0 0 0,0 0 0,0 0 0,0 0 0,0 0 0,0 0 0,0 0 0,0 0 0,0 1 0,0-1 0,0 1 0,0 0 0,0-1 0,0 1 0,-1 0-1,1 0 1,2 2 0,4 5 36,0 1 0,-1 0 0,-1 0-1,1 1 1,-1-1 0,-1 2 0,0-1-1,7 21 1,-7-19-26,37 118 255,-11-30-43,-29-94-209,0-1-1,0 0 1,1 0 0,0 0 0,0 0-1,0 0 1,1 0 0,-1-1 0,1 0-1,1 1 1,7 5 0,-10-8-13,0-1 1,-1-1-1,1 1 1,0 0-1,0 0 1,0 0-1,-1-1 1,1 1-1,0-1 1,0 0-1,0 0 1,0 1-1,0-1 1,0 0-1,4-1 1,-4 0-3,1 0 1,-1 0 0,1 0-1,-1 0 1,0 0 0,1-1 0,-1 1-1,0-1 1,0 1 0,0-1-1,0 0 1,0 0 0,-1 0 0,1 0-1,1-2 1,9-15 117,0-1 1,-2 0-1,0-1 0,-1 0 1,10-38-1,-17 42-137,-9 22 0,-10 26 0,14-23 72,0 0 0,0 0 0,1 0 1,0 0-1,1 0 0,0 1 0,0-1 0,1 0 0,0 1 1,0-1-1,2 10 0,0-11-681,-1 0-1,1 0 1,1 0-1,-1 0 1,1-1 0,0 1-1,8 10 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9:42.56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64 10848,'0'0'5703,"6"-10"-4997,21-33-156,-27 42-496,0 1 0,1-1-1,-1 0 1,0 1 0,1-1-1,-1 0 1,1 1-1,-1-1 1,0 1 0,1-1-1,0 1 1,-1-1 0,1 1-1,-1-1 1,1 1-1,0-1 1,-1 1 0,1 0-1,0 0 1,0-1 0,-1 1-34,1 0 1,-1 1 0,1-1-1,-1 0 1,0 1 0,0-1 0,1 0-1,-1 0 1,0 1 0,1-1 0,-1 1-1,0-1 1,0 0 0,0 1 0,1-1-1,-1 1 1,0-1 0,0 0 0,0 1-1,0-1 1,0 1 0,0-1-1,0 1 1,1 32 354,-1-31-288,-8 105 827,0 30 321,7-131-1075,1 0 0,0-1 0,1 1 0,-1-1 0,1 1 0,0 0 0,1-1 0,-1 1 0,5 9 0,-5-15-125,0 1 0,-1-1 0,1 1 0,0-1 0,0 1 0,0-1 0,0 0 1,0 1-1,0-1 0,0 0 0,0 0 0,0 0 0,-1 0 0,1 1 0,0-2 0,0 1 0,0 0 0,2 0 0,22-4 275,-14 1-169,11-2 39,0 0 0,0-2 1,-1-1-1,1-1 0,26-16 0,28-10 387,-70 32-428,1 0 0,-1 1 0,1 0 0,-1 1-1,1-1 1,0 1 0,13 0 0,-20 1-130,0 0 0,1 0 0,-1 0 0,0 0-1,0 1 1,0-1 0,1 0 0,-1 0 0,0 0 0,0 1 0,0-1 0,1 0 0,-1 0 0,0 1 0,0-1 0,0 0-1,0 0 1,0 1 0,0-1 0,1 0 0,-1 1 0,0-1 0,0 0 0,0 0 0,0 1 0,0-1 0,0 0 0,0 1 0,0-1-1,0 0 1,-1 0 0,1 1 0,0-1 0,0 0 0,0 0 0,0 1 0,0-1 0,0 0 0,-1 0 0,1 1 0,0-1 0,0 0-1,0 0 1,0 1 0,-1-1 0,1 0 0,0 0 0,0 0 0,-1 0 0,1 1 0,-14 14 145,13-14-131,-8 7 35,-1-1-1,1-1 1,-1 1 0,0-2 0,-1 1 0,1-1-1,-1-1 1,0 0 0,0-1 0,-1 0 0,1 0-1,0-1 1,-15 0 0,25-1-45,-1-1-1,1 0 0,-1 1 1,1-1-1,-1 0 1,0 0-1,1 0 1,-1 0-1,0 0 0,1 0 1,-1-1-1,1 1 1,-1-1-1,1 1 1,-1-1-1,1 1 1,-1-1-1,1 0 0,-1 0 1,1 0-1,0 0 1,-1 0-1,1 0 1,0 0-1,0 0 0,0 0 1,0 0-1,0-1 1,0 1-1,0 0 1,0-1-1,1 1 1,-1-1-1,0 1 0,1-1 1,-1 1-1,1-1 1,0 0-1,-1 1 1,1-1-1,0 1 0,0-1 1,0-2-1,1-2 12,0 0 0,0 0-1,0 0 1,1 0 0,0 0 0,0 1-1,0-1 1,0 1 0,1-1-1,7-9 1,12-10 39,2 0-1,32-25 1,-16 13-3809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9:54.5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66 190 10656,'0'0'8983,"-10"2"-8596,-2 2-219,7-3 32,0 1 0,0-1 0,-1 0 0,1-1 0,0 1 0,-8-1 0,24-19 1276,3 4-1176,2 0-1,-1 1 1,2 1-1,0 0 1,0 1 0,30-14-1,-39 22-127,-1 0 0,0 1 0,1 0 0,0 0 0,0 1 0,15-3 0,-19 5-66,1-1 1,-1 1-1,0 0 1,0 0 0,0 1-1,1-1 1,-1 1-1,0 0 1,0 0 0,0 0-1,0 0 1,0 1 0,0-1-1,6 5 1,-8-4-65,0 0 0,0 0 0,0 0-1,-1 0 1,1 1 0,-1-1 0,0 0 0,1 1 0,-1-1 0,0 1 0,-1-1 0,1 1 0,1 4 0,3 36 287,-4 21 30,6 87 423,-5-134-636,1 1-1,1 0 0,0-1 0,1 0 1,1 0-1,11 21 0,-14-33-92,-1-1 0,1 0 0,0 0 0,1 0 0,-1 0 0,1 0 0,-1 0 0,1-1-1,0 0 1,1 0 0,-1 0 0,0 0 0,1-1 0,0 0 0,0 0 0,5 2 0,-6-3-18,0 0 1,-1 0-1,1-1 0,0 1 1,0-1-1,0 0 1,0 0-1,0 0 1,-1-1-1,1 1 1,0-1-1,0 0 1,-1 0-1,1 0 0,0-1 1,-1 1-1,1-1 1,-1 0-1,0 0 1,1 0-1,-1 0 1,4-5-1,1-1-35,1-1 0,-2 0 0,1-1 0,-2 1 0,1-2 0,-1 1 0,-1-1 0,6-12 0,-5 6 0,-1-1 0,0-1 0,-1 1 0,3-30 0,-5 5 0,-3-1 0,-1 1 0,-13-74 0,13 106 0,1 6 0,0 1 0,1 0 0,-1 0 0,1 0 0,0-1 0,0 1 0,1-7 0,-1 10 0,1 0 0,-1 0 0,1 0 0,-1 0 0,1-1 0,0 1 0,0 0 0,-1 1 0,1-1 0,0 0 0,0 0 0,0 0 0,0 0 0,0 1 0,0-1 0,0 0 0,0 1 0,0-1 0,0 1 0,1-1 0,-1 1 0,0 0 0,0-1 0,0 1 0,1 0 0,-1 0 0,0 0 0,0 0 0,1 0 0,-1 0 0,2 0 0,9 1 0,0 1 0,0 0 0,0 0 0,-1 1 0,23 9 0,25 6 0,-58-18-2,-1 0-1,0 0 1,1 0 0,-1 0 0,1 0-1,-1 0 1,0 0 0,1 0 0,-1 0-1,1-1 1,-1 1 0,0 0 0,1 0-1,-1 0 1,0-1 0,1 1 0,-1 0-1,0 0 1,0-1 0,1 1 0,-1 0-1,0-1 1,0 1 0,1 0-1,-1-1 1,0 1 0,0-1 0,0 1-1,0 0 1,1-1 0,-1 1 0,0 0-1,0-1 1,0 1 0,0-1 0,0 1-1,0 0 1,0-1 0,0 1 0,0-1-1,0 1 1,-1-1 0,2-5-3898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9:55.2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 65 12664,'0'0'5394,"-10"-2"-4991,-30-7 25,41 6 508,9-2-407,19-7-55,-18 8-220,10-3 306,0 0-1,0 2 1,41-5 0,-60 9-485,0 1 0,0 0 1,0 0-1,0 0 1,0 0-1,-1 0 1,1 1-1,0-1 1,0 0-1,0 1 0,-1-1 1,1 1-1,0 0 1,0 0-1,-1-1 1,1 1-1,-1 0 0,1 1 1,-1-1-1,1 0 1,-1 0-1,1 1 1,-1-1-1,0 0 1,0 1-1,0-1 0,2 4 1,-2-3 0,0 1 1,0 0-1,0-1 1,-1 1-1,1 0 1,-1 0-1,1 0 1,-1 0-1,0 0 1,0-1-1,0 1 1,0 0-1,-1 0 1,1 0-1,-1 0 1,0 0-1,-1 2 1,-7 14 145,-1-1-1,-1 1 1,0-2 0,-1 0 0,-16 17-1,11-14 46,15-17-206,0-1-1,0 1 0,1-1 1,-1 1-1,0 0 1,1-1-1,0 1 1,0 0-1,0 0 0,0 0 1,0 0-1,0 4 1,1-6-38,0 0 1,0 0-1,1 0 1,-1 0-1,0 1 1,1-1-1,-1 0 1,0 0-1,1 0 1,0 0-1,-1 0 1,1 0-1,-1 0 0,1 0 1,0-1-1,0 1 1,0 0-1,-1 0 1,1-1-1,0 1 1,0 0-1,0-1 1,0 1-1,0-1 1,0 1-1,0-1 1,0 1-1,0-1 1,1 0-1,-1 1 1,0-1-1,0 0 1,2 0-1,20 4 266,1-1-1,-1-1 1,1-2-1,45-3 1,-56 1-149,1 1 0,0 1 0,0 0 0,19 3 0,0 7-4366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9:56.7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1 186 10040,'0'0'13118,"6"-9"-12749,9-13-4,1 2 0,34-35 0,-31 37-55,-13 11-126,1 0 1,0 1-1,1 0 1,-1 0-1,1 0 1,0 1-1,1 0 1,14-6 0,-22 11-131,0-1 1,0 1 0,0 0 0,0-1 0,1 1 0,-1 0 0,0-1 0,0 1 0,0 0 0,0 0 0,1 0 0,-1 0-1,0 0 1,0 1 0,2-1 0,-2 1-17,0 0 0,0 0 0,0 0 0,0 0 0,0 0 0,-1 0 1,1 0-1,0 1 0,-1-1 0,1 0 0,-1 0 0,1 1 0,-1-1 0,1 2 0,14 60 527,-14-51-459,1 0 1,1-1-1,0 1 0,0-1 0,1 0 0,0 0 1,1-1-1,11 18 0,-13-24-31,1 0 0,-1-1 0,1 1 0,0-1 0,0 0 0,0 0 0,0-1 0,0 1 0,1-1 1,-1 0-1,1 0 0,-1 0 0,1-1 0,0 1 0,0-1 0,0 0 0,0-1 0,0 1 0,0-1 0,-1 0 0,10-1 0,-6 0 35,-1-1 1,1 0-1,-1 0 0,1 0 1,-1-1-1,0 0 1,0 0-1,0-1 0,0 0 1,-1 0-1,0-1 0,1 1 1,4-7-1,1 3-110,-11 8 0,1-1 0,-1 0 0,0 0 0,0 1 0,1-1 0,-1 0 0,0 0 0,0 0 0,0 0 0,0 0 0,1-2 0,-2 3-15,0 0 0,0 0 1,0 0-1,0 0 0,0 0 0,0 0 0,0 0 1,0 0-1,0 0 0,0 0 0,-1 0 0,1 0 1,0 0-1,0 0 0,0 0 0,0 0 0,0 0 1,0 0-1,0 0 0,0 0 0,0 0 0,0 0 1,0 0-1,0 0 0,0 0 0,-1 0 0,1 0 1,0 0-1,0 0 0,0 0 0,0 0 0,0 0 1,0 0-1,0 0 0,0 0 0,0-1 0,0 1 1,0 0-1,0 0 0,0 0 0,0 0 0,0 0 1,0 0-1,0 0 0,0 0 0,0 0 0,0 0 1,0 0-1,0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9:57.4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55 11656,'0'0'11755,"11"-6"-11237,96-40 1440,-105 45-1865,0 1 0,1-1 0,-1 1 0,0-1 0,0 1 0,0 0 0,0 0 0,0 0 1,1 0-1,-1 1 0,0-1 0,0 1 0,0-1 0,0 1 0,0 0 0,4 1 0,27 22 1521,-10-5-421,-20-17-1121,5 3 152,1 1 1,-1-1-1,1 0 0,1-1 1,-1 0-1,1 0 1,15 3-1,-10-5-85,0 0 0,0-1-1,0-1 1,21-2 0,2-3-4253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9:58.5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87 10448,'0'0'6874,"-1"-11"-6255,-2-23-558,-1-7 4512,13 125-3317,20 305 1978,-30-283-2534,3 75 999,3-98 875,-1-89-2793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49:59.1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467 0 13168,'0'0'7230,"-15"13"-6813,-96 86 401,39-39 290,-96 64 1,135-106-783,27-15-167,0 0 0,-1 0 0,1 1 0,1 0 0,-1 0 1,1 0-1,-8 9 0,5-5 499,2 0 804,17 6-784,9 2-255,39 26 0,1 0 15,79 65 717,-94-69-638,-30-24-55,0-1 0,23 13 1,-34-23-434,1-1 0,-1 0 1,1 0-1,0 0 0,0-1 1,0 0-1,8 1 0,5-3-4149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1:53.5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8032,'0'0'312,"76"0"-160,-19 2 8,9 4-112,3 0 8,1 4 48,-1-2 16,-9-4-56,-5-2 0,-11-2-24,-2-2 8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0:00.0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9744,'0'0'10805,"4"16"-10145,3 18-4,7 63 0,14 296 4853,-25-376-4967,1 7 500,-4-23-966,0 0 0,0-1 0,0 1 0,0 0 0,0-1 0,0 1 0,0 0 0,0-1 0,0 1-1,0 0 1,0-1 0,-1 1 0,1 0 0,0-1 0,0 1 0,-1-1 0,1 1 0,0 0 0,-1-1 0,1 1 0,0-1-1,-2 2 723,-2 2-440,3-1-934,-2-9-3604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0:00.5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36 16184,'0'0'5123,"18"-5"-4607,23-5-25,0 2 0,1 3-1,57-2 1,32 9 1273,74-1 2036,-120-2-391,-84 2-3369,0-1 0,-1 0-1,1 0 1,0 0 0,-1 1 0,1-1-1,0 0 1,-1 1 0,1-1 0,0 0 0,-1 1-1,1-1 1,-1 1 0,1-1 0,-1 1-1,1-1 1,-1 1 0,1-1 0,-1 1 0,0 0-1,1-1 1,-1 1 0,0-1 0,1 2-1,3 9-2876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0:01.1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1 219 15072,'0'0'4713,"13"-3"-4044,59-12 979,78-26 0,-137 36-1376,-1 1 226,0 0 0,20-11-1,-29 13-399,-1 1 0,0-1 0,1 1 0,-1-1 0,0 0 0,0 0 0,0 0 0,0 0-1,0 0 1,-1 0 0,1-1 0,-1 1 0,1 0 0,-1-1 0,0 1 0,0-1-1,0 1 1,1-5 0,-2 5-26,0-1-1,-1 1 0,1 0 1,0-1-1,-1 1 1,1 0-1,-1 0 0,0 0 1,0 0-1,0 0 1,0 0-1,0 0 0,0 0 1,-1 0-1,1 0 1,-3-3-1,-1 0 73,-1-1 0,1 1 1,-12-8-1,11 10-78,0 0 1,-1 1 0,1-1-1,-1 1 1,0 0 0,0 1-1,1 0 1,-1 0 0,0 0-1,0 1 1,0 0-1,0 0 1,0 1 0,0 0-1,0 0 1,1 0 0,-1 1-1,0 0 1,-7 4 0,6-4 9,0 2 1,1-1-1,-1 1 0,1 0 1,0 1-1,-1 0 1,2 0-1,-1 0 1,1 1-1,0 0 0,0 0 1,0 1-1,1-1 1,0 1-1,-5 11 1,8-14-53,1 0 0,0 0 0,0 0 0,0 0 1,1 0-1,-1 0 0,1 0 0,0 1 0,0-1 1,0 0-1,1 0 0,-1 0 0,1 0 0,0 1 1,1-1-1,-1 0 0,1-1 0,-1 1 0,1 0 1,0 0-1,1-1 0,-1 1 0,3 2 0,3 4 42,0-1-1,0-1 0,1 1 0,0-1 1,0-1-1,21 13 0,-10-9-65,1 0 0,1-1 0,0-1 0,0-2 0,1 0 0,-1-1 0,2-1 0,34 3 0,-44-9 0,0 0 0,0 0 0,0-2 0,0 0 0,0 0 0,-1-1 0,19-8 0,-24 6 850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0:01.7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1 112 11856,'0'0'6742,"11"-2"-6207,529-37 2586,-415 33-2592,273-17 968,94-4 606,-210 14-524,-220 13-735,1-1-3777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0:02.7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80 12664,'0'0'9435,"8"16"-8735,-1-3-526,-1-2-28,0 0 1,-1 0-1,0 0 1,-1 1-1,0-1 1,-1 1-1,3 21 1,3 125 2795,-8-147-2624,1 6 1570,2-17-816,3-11-245,170-303 740,-172 306-1567,0-1 0,1 1 0,1 1 0,-1-1 0,1 1 0,0 0 0,1 0 0,12-8 0,-19 15 0,0-1 0,-1 1 0,1 0 0,-1-1 0,1 1 0,-1 0 0,1 0 0,0 0 0,-1-1 0,1 1 0,0 0 0,-1 0 0,1 0 0,-1 0 0,1 0 0,0 0 0,-1 0 0,1 0 0,0 1 0,-1-1 0,1 0 0,0 0 0,-1 0 0,1 1 0,-1-1 0,1 0 0,-1 1 0,1-1 0,0 1 0,0 0 0,0 1 0,0-1 0,0 0 0,-1 1 0,1-1 0,0 1 0,-1-1 0,1 1 0,-1 0 0,0-1 0,1 4 0,-1 5 0,0 1 0,-2 19 0,2-26 0,-17 135 0,18-130 0,4-12 0,10-15 0,-11 13 0,9-12 0,79-87 0,-82 94 0,0 0 0,2 1 0,-1 0 0,1 1 0,0 0 0,1 1 0,20-9 0,-28 15 0,-1-1 0,1 1 0,-1 0 0,1 1 0,0-1 0,0 1 0,-1 0 0,1 0 0,0 0 0,0 1 0,-1 0 0,1 0 0,0 0 0,-1 0 0,1 1 0,-1-1 0,0 1 0,1 0 0,-1 1 0,0-1 0,0 1 0,0 0 0,-1 0 0,1 0 0,-1 0 0,1 1 0,3 5 0,2 2 0,-1 0 0,0 1 0,-1 0 0,-1 1 0,1-1 0,-2 1 0,0 0 0,3 15 0,-4-9 0,0 1 0,-2 0 0,0 38 0,-3-58 13,1 0 1,0 0-1,0 0 1,0 0-1,0 0 1,0 0-1,0 0 1,0 0-1,0 0 1,0 0-1,0 1 1,0-1-1,0 0 1,0 0-1,0 0 1,0 0-1,0 0 1,0 0-1,0 0 1,0 0-1,0 0 1,0 0-1,0 1 1,0-1-1,0 0 1,0 0-1,0 0 1,0 0-1,1 0 1,-1 0-1,0 0 1,0 0-1,0 0 1,0 0-1,0 0 1,0 0-1,0 0 1,0 1-1,0-1 1,0 0-1,0 0 1,0 0-1,1 0 1,-1 0-1,0 0 1,0 0-1,0 0 1,0 0-1,0 0 1,0 0-1,0 0 1,0 0-1,0 0 1,0 0-1,1 0 1,-1 0-1,0 0 1,0 0-1,0 0 1,0 0-1,0 0 0,0-1 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0:19.7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36 281 10656,'0'0'12185,"12"-5"-11787,43-16 1,-53 20-358,1 0 0,0 1 0,-1-1 0,1 1 0,0 0 0,0-1 0,-1 1 0,1 0 0,0 1 1,-1-1-1,1 0 0,3 2 0,8 0 201,21-4 509,0-2-1,42-9 1,-36 5-255,46-10 501,-82 16-892,0 1 1,0-1-1,0 0 0,0 0 1,-1-1-1,1 0 0,0 1 1,-1-2-1,8-6 0,-10 8-68,-1 1 0,1-1 0,-1 0 0,1 0 0,-1 0 0,0 0 0,0-1 1,0 1-1,0 0 0,-1 0 0,1-1 0,0 1 0,-1 0 0,0-1 0,1 1 0,-1-1 0,0 1 0,0 0 0,-1-1 0,1 1 0,0 0 0,-1-1 0,1 1 0,-2-3 0,0-2 24,0 1 0,-1-1 0,1 1 0,-1 0 0,0 0 0,-1 0 0,0 0 0,0 1 0,0-1 0,0 1 0,-1 0 0,0 1 0,0-1 0,0 1 1,-1 0-1,1 0 0,-1 0 0,0 1 0,0 0 0,-1 0 0,1 0 0,0 1 0,-13-2 0,0 1 152,-1 0 0,-25 2 1,37 1-159,0 1-1,0 0 1,0 1 0,0 0 0,1 0 0,-1 0 0,1 1-1,-13 6 1,7-2-53,0 0-1,1 1 1,0 0-1,0 1 0,1 1 1,0-1-1,0 2 1,1-1-1,1 2 1,0-1-1,0 1 0,1 1 1,1-1-1,0 1 1,-6 16-1,3 0-1,3-11 0,-9 37 0,13-44 0,1 0 0,0 0 0,1 1 0,1-1 0,0 0 0,0 0 0,1 1 0,2 14 0,-1-16 0,1 0 0,-1 0 0,1 0 0,1 0 0,0 0 0,0-1 0,1 1 0,10 14 0,-11-18 0,0-1 0,0-1 0,0 1 0,1 0 0,-1-1 0,1 0 0,0 0 0,0-1 0,1 1 0,-1-1 0,1 0 0,-1-1 0,1 1 0,0-1 0,12 3 0,13-1 0,0-1 0,49-2 0,-23-1 0,72-7 0,-64 2 0,-34 1 972,1 0-5879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0:19.7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7736,'0'0'13042,"3"11"-12718,4 14-88,-2 0 1,0 1-1,1 33 0,23 226 2293,-27-276-2407,2 15 260,-2-17-393,-1 0 1,0 0-1,0-1 0,0 1 0,-2 13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0:19.7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8640,'0'0'17590,"15"2"-17395,247 22 1275,-197-22-1034,-49-2-218,0 0-1,0 1 0,0 0 0,24 7 1,-26-6 42,-13-2-218,0 0-1,0 1 1,1-1-1,-1 0 1,0 0-1,0 1 1,0-1-1,1 1 1,-1-1-1,0 1 1,0-1-1,1 2 1,4-1 717,-12-2-2714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0:19.7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97 10344,'0'0'12670,"13"-5"-12351,28-8 138,64-12 0,-16 6 129,-67 12-305,0 2 1,1 1 0,44-3-1,-8 1 353,-49 4-519,0 0 1,0 1-1,1 0 1,-1 1 0,1 0-1,13 3 1,-23-3-103,-1 0 0,1 0 1,0 1-1,0-1 0,-1 0 0,1 1 0,0-1 1,-1 1-1,1-1 0,-1 0 0,1 1 1,0 0-1,-1-1 0,1 1 0,-1-1 1,0 1-1,2 1 0,-1 3-3568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0:19.7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10248,'0'0'12381,"11"0"-12025,35 0 170,62-1 834,176 22-1,-218-11-1059,101 20 508,-99-15-451,1-4 1,0-3 0,79 0-1,208-22 498,-291 5-701,-49 6-89,1 0-1,0 1 0,0 1 0,23 1 0,-33 1-32,12 1 187,0 0 1,0 2-1,20 5 0,-36-8-417,16 6 1230,-13 0-5037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1:57.5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0 11048,'0'0'712,"-63"24"-760,57-8 8,6-1-216,6 3 8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0:19.7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 10248,'0'0'11398,"2"15"-11101,-2-8-257,3 11 76,-1 0-1,-1 0 0,-1 1 0,-2 23 0,-3-1 408,2 0-1,4 77 0,6 19 1155,-5-127-1466,-2-9-169,0 1 0,1-1-1,-1 1 1,0 0-1,0-1 1,0 1 0,0-1-1,0 1 1,0 0 0,0-1-1,-1 3 1,1 16 1198,0-19-1026,5-4-590,-1 0-3053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0:19.7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320 1 11856,'0'0'7841,"-10"4"-7407,-77 32 783,69-27-786,0 0 0,0 1-1,-22 17 1,28-16-211,0 0 0,1 0-1,1 1 1,0 1-1,0 0 1,1 0 0,1 1-1,0 0 1,1 0-1,-7 19 1,10-20-112,0 0 0,1 0 0,1 0 0,0 0 1,0 0-1,2 0 0,-1 1 0,2-1 0,0 0 0,0 1 0,1-1 0,7 22 1,-3-18 45,0 1 0,1-1 0,0-1 0,2 0 0,17 26 0,-22-36-79,0 0 0,1-1 0,0 1 0,1-1 1,-1 0-1,1-1 0,0 1 0,0-1 0,0-1 0,0 1 0,1-1 0,-1 0 0,1 0 0,0-1 0,0 1 0,0-2 0,9 2 0,-10-2 7,-1-1 0,1-1 0,0 1-1,-1-1 1,1 1 0,-1-2-1,1 1 1,-1-1 0,0 1-1,1-1 1,-1-1 0,9-4-1,-12 5-34,0 1-1,1-1 1,-1 1-1,0-1 1,0 0-1,0 0 0,0 0 1,0 0-1,-1 0 1,1 0-1,-1-1 0,1 1 1,-1 0-1,0-1 1,0 1-1,0-1 0,0 0 1,0 1-1,-1-1 1,1 0-1,-1 1 0,0-1 1,1 0-1,-1 0 1,-1 1-1,1-1 1,0 0-1,-1-3 0,-1-2 20,-1-1 0,0 1-1,0 0 1,0 0 0,-1 1-1,0-1 1,-1 1-1,0-1 1,-10-10 0,12 14-40,-1 1 0,1 0 1,-1 0-1,0 0 0,0 0 1,0 1-1,-1-1 0,1 1 1,0 0-1,-1 1 0,0-1 0,1 1 1,-1 0-1,0 0 0,0 0 1,1 1-1,-1-1 0,0 1 1,-6 1-1,-3 1-26,0 1 0,0 1 0,0 0 0,1 1 0,-1 0 0,-18 12 0,30-16 0,0 1 0,0-1 0,0 1 0,1 0 0,-1 0 0,0 0 0,1 0 0,-1 0 0,1 0 0,0 0 0,0 0 0,-1 1 0,2-1 0,-2 4 0,1-4 0,1-1 0,0-1 0,0 1 0,0-1 0,0 1 0,0-1 0,0 1 0,0-1 0,0 1 0,1-1 0,-1 1 0,0-1 0,0 1 0,1-1 0,-1 0 0,0 1 0,1-1 0,-1 1 0,0-1 0,1 0 0,-1 1 0,1-1 0,-1 0 0,0 0 0,1 1 0,-1-1 0,1 0 0,-1 0 0,1 0 0,-1 1 0,1-1 0,-1 0 0,1 0 0,0 0 0,20 4 0,24-5 878,-22 0-5819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0:19.7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9944,'0'0'11722,"7"10"-11218,1 3-272,0-1-1,-1 1 1,0 1 0,-1-1 0,-1 1-1,0 0 1,-1 0 0,0 1 0,1 17-1,-2-9 321,-2-19-306,0-1 0,0 1-1,-1 0 1,0 0 0,1 0 0,-1-1-1,-1 1 1,1 0 0,-1 4-1,4-9-575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0:19.7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11760,'0'0'7330,"7"13"-6678,21 40-3,-26-50-556,-1 1-1,1 0 1,-1-1-1,0 1 0,0 0 1,0 0-1,0 0 1,-1 0-1,0 0 1,0 4-1,0 4 157,1 10 377,-2 0 1,-4 25 0,-1 30 2891,6-77-3495,0 0 1,0 0-1,0 1 0,0-1 1,0 0-1,0 0 0,0 0 1,-1 0-1,1 1 0,0-1 0,0 0 1,0 0-1,0 0 0,0 0 1,1 1-1,-1-1 0,0 0 1,0 0-1,0 0 0,0 0 1,0 0-1,0 1 0,0-1 0,0 0 1,0 0-1,0 0 0,0 0 1,0 0-1,1 1 0,-1-1 1,0 0-1,0 0 0,0 0 0,0 0 1,0 0-1,0 0 0,1 0 1,-1 0-1,0 0 0,0 1 1,0-1-1,0 0 0,1 0 0,-1 0 1,0 0-1,0 0 0,0 0 1,0 0-1,1 0 0,-1 0 1,0 0-1,0 0 0,0 0 0,0 0 1,1-1-1,-1 1 0,0 0 1,0 0-1,0 0 0,0 0 1,0 0-1,1 0 0,-1 0 0,0 0 1,6-10-3909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0:19.7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1 103 12664,'0'0'6905,"10"-11"-6443,32-34-8,-37 41-316,0-1 0,0 1 0,1 0 1,0 0-1,-1 0 0,1 1 0,1 0 0,-1 0 1,0 0-1,1 1 0,0 0 0,-1 1 1,1-1-1,0 1 0,0 0 0,0 1 0,11 0 1,-13 1-25,0 0 1,-1 1-1,1-1 1,0 1-1,-1 0 1,1 0-1,-1 0 1,0 1-1,0 0 1,0-1-1,4 5 1,12 6 395,-14-8-321,0 0 1,0 0 0,0 0 0,4 6 0,-5-6 19,-1 0 0,1-1 0,-1 0 0,1 0 0,9 6 0,-12-10-119,0 1 1,1 0-1,-1 0 1,0-1-1,0 1 1,0-1-1,0 1 1,0-1-1,1 0 1,-1 0-1,0 0 1,0 0-1,0-1 1,1 1-1,-1-1 1,0 1-1,0-1 1,0 0-1,0 1 1,3-3-1,-1 1 30,10-4 447,-1-1 0,0 0 0,0-1 0,-1-1 0,21-17 0,-15 11-321,-18 15-245,1-1 0,-1 1 0,1 0-1,-1 0 1,1 0 0,-1-1 0,1 1 0,-1 0-1,1 0 1,-1 0 0,1 0 0,-1 0 0,1 0-1,-1 0 1,1 0 0,-1 0 0,1 1-1,-1-1 1,1 0 0,-1 0 0,1 0 0,-1 0-1,1 1 1,-1-1 0,1 0 0,-1 1 0,1-1-1,-1 0 1,0 1 0,1-1 0,-1 0-1,0 1 1,1-1 0,-1 1 0,0-1 0,0 0-1,1 1 1,-1 0 0,5 10-4000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0:19.7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71 11856,'0'0'5855,"10"-4"-5317,28-10 275,0 1 0,1 2 1,65-9-1,-5 11 1791,-98 10-2515,0-1 0,0 0-1,0 1 1,0-1 0,0 0 0,0 1 0,0 0 0,0-1 0,0 1-1,0-1 1,0 1 0,0 0 0,-1 0 0,1 0 0,1 1 0,4 6-3502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0:19.7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18 102 14568,'0'0'4057,"-3"10"-3307,-9 34-38,11-43-638,1 1 0,-1-1-1,1 1 1,0-1 0,0 1-1,0-1 1,0 1 0,0 0-1,0-1 1,0 1 0,0-1-1,1 1 1,-1-1 0,0 1-1,1-1 1,-1 1 0,1-1-1,0 1 1,0-1 0,-1 0-1,1 1 1,0-1 0,0 0-1,0 0 1,0 0 0,0 0-1,1 1 1,-1-2 0,0 1-1,0 0 1,1 0 0,-1 0-1,1 0 1,-1-1 0,0 1-1,1-1 1,-1 1 0,1-1-1,0 0 1,1 1 0,4 0 112,0 0 1,0-1 0,0 0 0,-1 0 0,1 0-1,13-3 1,-9 1 11,0-1-1,-1-1 0,1 0 1,-1 0-1,0-1 1,15-9-1,-21 12-102,-1 0 0,0 0 0,0-1 0,0 1 0,0-1 1,-1 1-1,1-1 0,-1 0 0,0 0 0,0-1 0,0 1 0,0 0 0,0-1 0,0 1 0,-1-1 0,0 1 1,0-1-1,0 0 0,0 1 0,-1-1 0,1 0 0,-1 0 0,0-4 0,0 6-35,-1-1 1,0 0-1,1 0 0,-1 1 0,0-1 0,0 1 1,-1-1-1,1 1 0,0-1 0,-1 1 0,0 0 1,1-1-1,-1 1 0,0 0 0,0 0 0,0 0 1,-1 1-1,1-1 0,0 1 0,-1-1 1,1 1-1,-4-2 0,-6-2 165,0 0 1,-1 1-1,-18-4 1,19 5-24,-12 1 189,20 2-339,1 0 1,0 0 0,-1 0 0,1 0 0,0-1-1,-1 0 1,1 0 0,-4-1 0,7-2-521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0:19.7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11256,'0'0'13705,"12"4"-13337,2 1-245,-7-2-43,-1 0 0,1-1-1,0 0 1,0-1 0,1 0-1,6 1 1,-11-2-5,0 0 0,0 1 0,-1-1 0,1 1 0,0-1 0,-1 1 0,1 0 0,-1 0 0,1 0 0,-1 0 0,0 1 1,1-1-1,-1 1 0,0-1 0,0 1 0,0 0 0,0 0 0,0 0 0,2 3 0,-2-2-28,-1-1-1,0 1 1,0-1 0,0 1 0,-1 0-1,1 0 1,-1-1 0,1 1 0,-1 0-1,0 0 1,0 0 0,0 0 0,0-1-1,-1 1 1,1 0 0,-1 0 0,0 0-1,-1 4 1,-10 22 353,-1 0-1,-2-1 1,-33 50 0,48-78-389,0 1 1,0-1 0,0 0-1,-1 0 1,1 1 0,0-1-1,0 0 1,0 0 0,0 1-1,0-1 1,0 0 0,0 1-1,0-1 1,0 0-1,0 0 1,0 1 0,0-1-1,0 0 1,0 1 0,0-1-1,0 0 1,0 0 0,0 1-1,0-1 1,0 0 0,0 1-1,0-1 1,0 0 0,1 0-1,-1 1 1,0-1-1,0 0 1,0 0 0,1 0-1,-1 1 1,13 4 215,14-1 52,2-6 75,39-6 0,-1 0 326,-66 8-672,1 0 1,-1-1-1,1 1 0,-1 0 1,1 1-1,-1-1 0,1 0 1,-1 0-1,0 1 0,1-1 0,-1 1 1,1-1-1,-1 1 0,0-1 1,1 1-1,-1 0 0,0 0 1,0 0-1,0-1 0,1 1 1,0 2-1,7 9-4410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0:19.7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82 9440,'0'0'14994,"-4"-10"-14589,-12-31-7,16 41-362,0-1 1,0 1 0,0-1 0,0 0 0,0 1 0,0-1 0,0 0 0,0 1 0,0-1 0,0 1 0,0-1 0,0 0 0,1 1 0,-1-1 0,0 1 0,0-1-1,1 0 1,-1 1 0,0-1 0,1 1 0,-1-1 0,0 1 0,1-1 0,-1 1 0,1-1 0,-1 1 0,1 0 0,-1-1 0,1 1 0,0-1 0,17-7 693,-15 8-548,4-2-47,0 1 1,0 0-1,0 0 1,0 0-1,0 1 1,0 0-1,0 1 1,0 0-1,0 0 1,0 0-1,0 1 1,0 0-1,0 0 1,0 1-1,-1 0 0,1 0 1,7 6-1,-12-8-101,0 1-1,0-1 0,-1 1 0,1 0 1,0 0-1,-1-1 0,0 1 1,1 0-1,-1 0 0,0 0 0,0 1 1,0-1-1,0 0 0,0 0 0,-1 1 1,1-1-1,-1 0 0,1 4 0,-1-2 26,0 0 0,-1 1 0,1-1 0,-1 0-1,0 0 1,0 0 0,-1 0 0,1 0-1,-4 6 1,-2 4 94,-2-1 0,1-1 0,-1 0 1,-17 17-1,-49 51 888,75-80-1041,-1 1 0,1-1 0,0 1 0,0-1 0,0 1 0,0 0 0,1-1 0,-1 1 0,0-1 0,0 1 0,0-1 0,0 1 0,1-1 0,-1 1 0,0-1 0,0 1 0,1-1 0,-1 1 0,0-1 0,1 1 0,-1-1 0,0 0 0,1 1 0,-1-1 0,1 1 0,-1-1 0,1 0 0,-1 0 0,1 1 0,-1-1 0,1 0 0,0 1 0,22 12 0,-3-5 0,2-1 0,-1-1 0,1 0 0,0-2 0,0 0 0,29 0 0,10 3 0,-37-6 0,-19-1 0,0 0 0,0 1 0,0-1 0,-1 1 0,1 0 0,0 0 0,0 1 0,-1-1 0,1 1 0,5 3 0,-10-5 25,0 0 0,1 1 0,-1-1 0,0 0 0,0 1 0,0-1 1,1 0-1,-1 1 0,0-1 0,0 0 0,0 1 0,0-1 0,0 0 0,0 1 0,0-1 0,0 1 0,0-1 0,0 0 1,0 1-1,0-1 0,0 0 0,0 1 0,0-1 0,0 1 0,0-1 0,-1 0 0,1 1 0,0-1 0,0 0 0,0 1 1,-1-1-1,1 0 0,0 0 0,0 1 0,-1-1 0,1 0 0,-1 1 0,-12 12-2495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0:19.7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0 182 10040,'0'0'8282,"10"-3"-7803,81-17 1666,-79 17-1816,16-5 645,1 2-1,0 1 0,44-3 1,32 1 249,-67 4-803,59 0-1,-19 2-114,-50-1-164,33 2 0,320 2 1132,-300-4-992,-47 0-184,48 2 136,-30 1 0,93-9 1,-96 3-122,-1 2 0,60 5-1,-19 3-19,90-6 0,-91-2-73,446-29 222,-290 13-176,47-5 34,-137 9 300,219 7 0,-206 14-34,52 15-14,-91-6-218,-115-14-133,16 3 0,0-3 0,32-1 0,-44 0 0,0 0 0,0 1 0,0 1 0,0 1 0,0 0 0,18 7 0,4 0 0,24 0 0,-54-9 0,-8-3 0,-8 0 0,-10-3-3935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1:57.3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0 475 5824,'0'0'7088,"11"-10"-6728,4-2-240,68-67 914,-53 47-453,-16 18-321,0 0 0,-2-1 0,0 0 0,0-1 0,11-22 0,20-36 487,-31 56-437,0 0 0,-2-1 0,13-32 0,-23 41-201,0 9-97,0 0 0,-1 0 0,1 0 0,0 0 0,0 0 0,0 0 0,0 0 0,0 0 0,0 0 0,0 0 0,0 1 0,1-1 0,-1 0 0,0 0 0,0 0 0,1 0 0,-1 0 0,0 0 0,1 1 0,-1-1 0,1 0 0,-1 0 0,1 0 0,0 1 0,1-2 0,-2-14 323,0 22-263,0-6-8,-1 1-61,0 0 1,0 0-1,1 0 0,-1 0 1,1 0-1,-1 0 0,1 0 0,0 1 1,-1-1-1,1 0 0,0 0 0,0 0 1,0 2-1,-1-1 2,-2 17 1,0-1 0,1 1 0,0 32 0,3-45 1,-1 0 0,1 0 0,0 0 0,1 1 0,-1-1 0,1 0 0,0-1 0,1 1-1,-1 0 1,1-1 0,0 1 0,1-1 0,0 0 0,7 9 0,-7-10 12,-1-1 0,1 1 0,-1-1 1,1 0-1,0 0 0,0-1 0,0 1 0,1-1 0,-1 0 1,7 2-1,-8-3 0,1-1 0,0 1 0,0-1 1,0 0-1,-1-1 0,1 1 0,0 0 0,0-1 1,-1 0-1,1 0 0,0 0 0,-1-1 1,7-2-1,-2-1 14,1-1 0,-1 1 1,0-2-1,0 1 0,-1-1 1,0 0-1,0-1 0,0 0 1,-1 0-1,6-11 1,20-23 167,-16 29-131,-14 12-64,0 0 0,0-1 0,0 1 0,0-1 0,0 1 0,0-1 0,-1 0 0,3-3 0,-4 5-5,0-1 0,1 1 1,-1 0-1,0 0 0,0-1 1,0 1-1,0 0 0,0 0 1,0 0-1,0-1 0,0 1 1,1 0-1,-1 0 0,0 0 1,0-1-1,0 1 0,1 0 1,-1 0-1,0 0 0,0 0 1,0-1-1,1 1 0,-1 0 1,0 0-1,0 0 0,1 0 1,-1 0-1,0 0 1,0 0-1,1 0 0,-1 0 1,0 0-1,0 0 0,1 0 1,-1 0-1,0 0 0,0 0 1,1 0-1,3 10 63,-2 15 9,-10 27 2,5-41-17,1 1-1,0-1 0,0 13 0,26-34 198,17-25-54,-32 26-172,-1 1 1,2 0 0,-1 1-1,1 0 1,0 1 0,0 0-1,1 0 1,21-8 0,-28 14-23,1-1 0,-1 1 0,0 0 0,0 0 0,0 0 0,0 0 0,0 1 0,0 0 0,0 0 0,0 0 0,0 0 0,0 0 0,0 1 0,0 0 0,0 0 0,-1 0 0,7 5 0,4 4 40,0 1 1,22 24 0,-17-17 9,-5-3-38,-12-12-25,1-1 0,0 0 1,0 1-1,0-1 1,0 0-1,0-1 0,1 1 1,-1-1-1,1 1 1,-1-1-1,1 0 0,7 3 1,-5-6-455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0:19.7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 8136,'0'0'19359,"5"14"-19080,0-1-211,0 0 13,0 1 0,-1 0-1,0 1 1,-1-1 0,2 19 0,-3 21 267,-2-30 38,1 0-1,8 39 0,-6-50-70,-1-6-33,-1-1-1,1 0 1,-1 1 0,-1-1-1,1 0 1,-1 8 0,1-14-245,0 0 0,0-1 1,0 1-1,0 0 0,0-1 1,0 1-1,0-1 0,0 1 1,-1-1-1,1 0 0,0 1 1,0-1-1,0 0 0,-1 1 1,1-1-1,0-1 0,6-31-28,3-10-11,52-109 2,-52 132 0,0 1 0,1 0 0,1 1 0,1 0 0,22-23 0,-34 40 0,0 0 0,0-1 0,1 1 0,-1 0 0,0 0 0,1 0 0,-1 0 0,1 0 0,0 0 0,-1 0 0,1 1 0,0-1 0,-1 0 0,1 1 0,0-1 0,0 1 0,-1 0 0,1 0 0,0 0 0,0-1 0,0 2 0,2-1 0,-2 1 0,0 0 0,1 0 0,-1 0 0,0 0 0,0 0 0,0 1 0,0-1 0,0 1 0,0 0 0,0-1 0,0 1 0,-1 0 0,1 0 0,1 2 0,3 8 0,1-1 0,-1 1 0,-1 0 0,7 21 0,-9-21 0,2 3 0,0 0 0,-1 0 0,-1 1 0,-1-1 0,1 18 0,-3-33 0,0 0 0,0 0 0,0 1 0,0-1 0,0 0 0,0 0 0,0 0 0,0 1 0,0-1 0,0 0 0,0 0 0,0 1 0,0-1 0,0 0 0,0 0 0,0 0 0,0 1 0,1-1 0,-1 0 0,0 0 0,0 0 0,0 1 0,0-1 0,0 0 0,0 0 0,1 0 0,-1 0 0,0 1 0,0-1 0,0 0 0,0 0 0,1 0 0,-1 0 0,0 0 0,0 0 0,0 1 0,1-1 0,-1 0 0,0 0 0,0 0 0,1 0 0,-1 0 0,0 0 0,0 0 0,0 0 0,1 0 0,-1 0 0,0 0 0,0 0 0,1 0 0,-1 0 0,0 0 0,0-1 0,0 1 0,1 0 0,-1 0 0,0 0 0,0 0 0,0 0 0,1 0 0,-1-1 0,14-10 0,-13 10 0,151-147 0,-144 139 0,-7 7 0,-1 1 0,1 0 0,0 0 0,0 0 0,0 0 0,0 0 0,0 0 0,1 0 0,-1 0 0,0 1 0,2-2 0,-2 2 0,0 0 0,0 0 0,0 0 0,-1 0 0,1 1 0,0-1 0,0 0 0,0 1 0,-1-1 0,1 0 0,0 1 0,0-1 0,-1 1 0,1-1 0,0 1 0,-1-1 0,1 1 0,0 0 0,-1-1 0,1 1 0,-1 0 0,1-1 0,-1 1 0,0 0 0,1 0 0,-1 0 0,6 12 0,0 0 0,-2 0 0,0 0 0,0 1 0,-1-1 0,-1 1 0,2 22 0,7 36 0,11 32 0,-21-99 0,2 4 0,6-21 0,9-23 126,-13 26-4187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0:19.7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4 278 8840,'0'0'9066,"-1"-12"-8582,-2-35 0,3 46-428,0-1 0,1 0 0,-1 1 0,0-1 0,1 1 0,-1-1 0,1 1 0,-1 0 0,1-1 0,0 1 0,0 0 0,-1-1 0,1 1 0,0 0 0,0 0 0,0-1 0,0 1 0,1 0 0,-1 0 0,0 0 0,0 1 0,1-1 0,-1 0 0,0 0 0,1 1 0,-1-1 0,1 1 0,-1-1 0,1 1 0,-1-1 0,1 1 0,1 0 0,10-5 427,-6 2-256,0-1 1,0 1 0,1 1-1,-1-1 1,1 1-1,0 1 1,0-1 0,-1 1-1,1 1 1,9-1 0,-5 2 125,1 0 1,-1 0-1,0 1 1,1 1-1,19 6 1,-27-6-234,0-1 1,0 1 0,0 0-1,-1 0 1,1 0-1,-1 0 1,0 1 0,0 0-1,0 0 1,6 8-1,0 3 532,16 30 0,-23-38-506,-1 0-1,0 1 0,-1-1 0,1 1 0,-1-1 0,-1 1 0,1 0 0,-2-1 0,1 1 0,-1 0 0,-2 12 0,-1 33 389,5-43-450,1-1 1,-1 0-1,2 0 0,-1-1 1,1 1-1,0 0 0,1-1 1,0 1-1,1-1 0,-1 0 1,1-1-1,1 1 0,0-1 1,0 0-1,0-1 0,1 1 1,0-1-1,0 0 0,0-1 1,1 0-1,0 0 0,0 0 1,12 4-1,-11-6-84,0 0 0,0 0 0,0-1 0,1 0 0,-1-1 0,1 0 0,-1 0 0,1-1 0,-1-1 0,11-1 0,-13 1 0,-1 0 0,0-1 0,0 0 0,0 0 0,0-1 0,0 0 0,0 0 0,-1 0 0,1-1 0,-1 0 0,0 0 0,0 0 0,-1 0 0,1-1 0,7-10 0,-3 2 0,-1 0 0,0 0 0,-1-1 0,0-1 0,-2 1 0,1-1 0,-2 0 0,5-27 0,-3-4 0,0-74 0,-4 55 0,0 42 0,-1 15 0,-1 1 0,0-1 0,-1-13 0,0 16 0,1 0 0,0 1 0,0-1 0,0 0 0,0 0 0,1 0 0,-1 1 0,1-1 0,1 0 0,-1 1 0,1-1 0,3-7 0,-3 9 0,-1 0 0,1 0 0,0 1 0,0-1 0,0 1 0,1 0 0,-1-1 0,1 1 0,-1 0 0,1 0 0,0 1 0,-1-1 0,1 0 0,0 1 0,0 0 0,0 0 0,0 0 0,0 0 0,6-1 0,7-1 0,0 1 0,0 1 0,1 0 0,25 3 0,24 5 0,50 9 0,-101-14 0,-2-1 0,-13-1 0,0 0 0,0-1 0,0 1 0,0 0 0,0 0 0,1 0 0,-1 0 0,0 0 0,0 0 0,0 0 0,0 0 0,0 0 0,0 0 0,0 0 0,0 0 0,1 0 0,-1 0 0,0 1 0,0-1 0,0 0 0,0 0 0,0 0 0,0 0 0,0 0 0,0 0 0,0 0 0,0 0 0,1 0 0,-1 0 0,0 0 0,0 0 0,0 0 0,0 0 0,0 1 0,0-1 0,0 0 0,0 0 0,0 0 0,0 0 0,0 0 0,0 0 0,0 0 0,0 0 0,0 0 0,0 1 0,0-1 0,0 0 0,0 0 0,0 0 0,0 0 0,0 0 0,0 0 0,0 0 0,0 0 0,0 1 0,0-1 0,0 0 0,0 0 0,0 0 0,0 0 0,0 0 0,0 0 0,-1 0 0,1 1 29,-1-1 0,0 0 0,0 0-1,0 0 1,0 0 0,0 0 0,1 0 0,-1 0 0,0 0 0,0 0 0,0 0-1,0 0 1,0 0 0,1-1 0,-1 1 0,0 0 0,0-1 0,0 1-1,1 0 1,-1-1 0,0 1 0,0-1 0,1 1 0,-1-1 0,-1-1 0,-9-3-4724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0:19.7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76 10152,'0'0'11426,"10"-9"-10961,33-27-13,-38 32-322,0 1 0,0 0 1,0 0-1,1 0 0,-1 1 0,1-1 0,0 1 0,0 1 0,0-1 0,-1 1 0,1 0 0,1 0 0,-1 1 0,0 0 0,11 1 0,12-2 204,-9 0-78,-1 1-1,0 0 1,24 4 0,-38-4-140,1 1 1,-1 1 0,1-1 0,-1 1 0,0 0 0,1 0-1,-1 0 1,0 1 0,-1 0 0,1 0 0,0 0 0,-1 0-1,0 1 1,1 0 0,5 7 0,-10-11-81,1 1 0,-1 0 1,0-1-1,1 1 0,-1 0 1,0-1-1,0 1 0,1 0 1,-1 0-1,0-1 0,0 1 1,0 0-1,0 0 0,0-1 1,0 1-1,0 0 0,0-1 1,0 1-1,-1 0 0,1 0 1,0-1-1,0 1 0,0 0 0,-1-1 1,1 1-1,-1 0 0,0 0 1,-15 18 437,11-15-351,-16 17 183,0-2-1,-1-1 0,-1 0 1,-1-2-1,0-1 0,-40 19 1,64-34-297,-1 0 0,0 0 0,1 0 1,-1 1-1,0-1 0,1 0 0,-1 1 0,0-1 1,1 1-1,-1-1 0,1 1 0,-1-1 0,0 1 1,1-1-1,-1 1 0,1-1 0,0 1 0,-1 0 1,1-1-1,0 1 0,-1 0 0,1-1 0,0 1 1,-1 0-1,1 0 0,0-1 0,0 1 0,0 0 1,0 1-1,0-1 22,1 1 0,-1 0 0,1-1 0,0 1 0,-1-1 1,1 1-1,0-1 0,0 1 0,0-1 0,0 1 0,0-1 0,2 2 0,4 4 101,0-1-1,1 0 0,13 8 0,147 95-131,-159-104 0,-5-3 0,1 1 0,-1-1 0,0 1 0,0-1 0,6 7 0,-10-8 0,1-1 0,0 1 0,-1 0 0,0 0 0,1-1 0,-1 1 0,1 0 0,-1 0 0,0-1 0,0 1 0,1 0 0,-1 0 0,0 0 0,0-1 0,0 1 0,0 0 0,0 0 0,0 0 0,0 0 0,0-1 0,0 1 0,0 0 0,-1 0 0,1 0 0,0-1 0,0 1 0,-1 0 0,1 0 0,-1-1 0,1 1 0,0 0 0,-1-1 0,0 1 0,1 0 0,-1-1 0,1 1 0,-1-1 0,0 1 0,-1 0 0,-10 8 0,-1 0 0,-1-1 0,0-1 0,0 0 0,0-1 0,-1-1 0,1 0 0,-1-1 0,-29 5 0,27-7 0,0-1 0,1-1 0,-1 0 0,0-1 0,0 0 0,1-2 0,-1 0 0,1-1 0,-28-10 0,41 13 0,1 0 0,-1 0 0,1 0 0,0-1 0,-1 1 0,1 0 0,0-1 0,0 0 0,0 1 0,0-1 0,0 0 0,0 0 0,1 0 0,-1 0 0,1-1 0,-1 1 0,-1-5 0,2 4 0,0-1 0,0 1 0,0-1 0,1 0 0,0 1 0,-1-1 0,1 0 0,1 1 0,-1-1 0,0 0 0,1 1 0,2-7 0,8-21-3935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0:37.1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12552,'0'0'2816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0:37.9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8536,'0'0'368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0:39.5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1 408 9536,'0'0'12185,"5"-11"-11863,20-35 254,2 2 0,49-61 0,23-4 378,-82 94-696,0 1 0,0 0 0,1 2-1,33-19 1,-49 30-226,0 0 0,-1 1 0,1-1 0,0 0 0,0 1 0,0-1 0,0 1 0,0-1 0,-1 1 1,1 0-1,0 0 0,0 0 0,0 0 0,0 0 0,0 0 0,0 1 0,0-1 0,0 1 0,0-1 0,-1 1 0,4 1 0,-2 0 1,-1 0 0,1 0 0,-1 0 0,1 0 0,-1 1 0,0-1 0,0 1 0,0-1 0,0 1 0,-1 0 0,3 5 0,0 3 27,0-1 0,-1 1 0,0 0-1,-1 0 1,0 0 0,1 16 0,-4-4 25,0 0 1,-1-1-1,-1 1 1,-2-1-1,-6 24 1,-45 107 502,12-36 359,38-107-722,4-6 20,5-8 111,43-60 80,-16 21-242,56-61-1,154-124 464,-196 198-480,-16 11 200,-27 19-375,-1 0 1,0 0 0,1-1-1,-1 1 1,0 0 0,1-1-1,-1 1 1,1 0 0,-1 0-1,1 0 1,-1 0 0,0 0 0,1-1-1,-1 1 1,1 0 0,-1 0-1,1 0 1,-1 0 0,1 0-1,-1 0 1,1 0 0,-1 0-1,1 1 1,-1-1 0,0 0-1,1 0 1,-1 0 0,1 0-1,-1 1 1,1-1 0,-1 0-1,9 16 96,-4 25 33,-5-38-128,0 37-3,-1-1 0,-13 77 0,2-30 0,7-39 0,2 1 0,2-1 0,8 72 0,-7-119 0,4 36 0,2 1 0,11 34 0,-15-61 0,1 0 0,1-1 0,0 0 0,0 0 0,1 0 0,0 0 0,1-1 0,0 1 0,0-2 0,1 1 0,0-1 0,11 10 0,-16-15 0,1-1 0,0 1 0,0-1 0,0 1 0,0-1 0,0 0 0,1 0 0,-1 0 0,0-1 0,0 1 0,1-1 0,-1 0 0,0 0 0,0 0 0,1 0 0,-1 0 0,0-1 0,1 0 0,-1 1 0,0-1 0,0 0 0,6-4 0,5-1 0,-1-2 0,1 0 0,18-16 0,-24 18 0,60-48 850,-32 24-5635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1:03.5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0 9040,'0'0'11650,"-6"11"-11257,-1-1-281,4-7-71,1 1 0,-1-1 0,1 1-1,0 0 1,0 0 0,0 0 0,1 0 0,-1 0 0,1 0 0,0 1-1,0-1 1,0 0 0,1 1 0,0-1 0,0 9 0,4 82 894,-4-55-411,7 48 1,-2-48 187,-2 0 1,-3 1 0,-7 73-1,4-71 1034,3-39-473,1-19-674,-1 6-649,3-21-383,-1 19-3150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1:05.5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1 9144,'0'0'12623,"1"14"-12176,-2 207 1254,-26 9 255,6-41 268,20-172-1766,0-6 55,1-16-67,4-5-2925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1:06.4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300 0 12456,'0'0'8246,"-11"3"-7733,1-1-378,5-2-70,0 1 0,0 0 0,0 1 1,0-1-1,1 1 0,-1 0 0,0 0 1,1 0-1,-1 1 0,1-1 1,0 1-1,0 0 0,-6 6 0,-16 18 614,1 2 1,1 1-1,2 0 0,0 2 0,-22 48 0,35-59-211,0 1-1,2 0 1,1 1-1,-5 31 1,9-39-251,1-1-1,0 0 1,1 0-1,1 1 0,0-1 1,1 0-1,0 0 1,6 19-1,-5-27-146,-1 0 0,1 0 0,0-1 0,1 1 0,-1-1 0,1 1 0,0-1-1,0 0 1,1-1 0,-1 1 0,1-1 0,0 0 0,1 0 0,-1 0 0,1-1 0,-1 0-1,1 0 1,0 0 0,0-1 0,0 1 0,0-2 0,1 1 0,-1-1 0,1 0-1,-1 0 1,0 0 0,1-1 0,12-1 0,-9-2-60,-1 1-1,0-1 1,0-1 0,-1 1-1,1-2 1,-1 1 0,0-1-1,13-10 1,-17 12-9,1-1 0,-1 1 1,-1-1-1,1 0 0,0 0 0,-1 0 1,0-1-1,0 1 0,0-1 0,-1 0 1,0 0-1,0 0 0,0 0 0,0 0 1,-1 0-1,2-9 0,-3 11-1,0 1 0,1-1 0,-2 1 0,1-1 0,0 1 0,0-1 0,-1 1 0,1-1 0,-1 1 0,0-1 0,0 1 0,0-1 0,0 1 0,0 0 0,-1 0 0,1 0 0,-1-1 0,1 1 0,-3-2 0,0 1 0,1 1 0,0 0 0,-1 0 0,1 0 0,-1 0 0,0 0 0,0 1 0,0-1 0,0 1 0,0 0 0,-4 0 0,-6-1 0,0 2 0,0-1 0,0 2 0,0 0 0,0 0 0,-15 4 0,22-3 0,-1 0 0,1 0 0,0 1 0,0-1 0,0 2 0,0-1 0,0 1 0,1 0 0,0 0 0,-1 1 0,2-1 0,-1 1 0,0 1 0,-7 9 0,13-10 0,8-6 0,10-4 0,70-41-230,-62 31-4136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1:06.9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13168,'0'0'4774,"1"11"-4075,7 45 103,3 22 1466,1 118 0,-17-115-711,3-70-1060,1 0 0,-2 0 1,1 0-1,-2-1 1,-5 15-1,4-19 3,3-10-107,3-11-167,23-88-1141,-13 67-3010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1:59.0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423 40 4816,'0'0'6520,"-10"-6"-6232,4 3-264,0-1 69,-1 0 0,0 0 0,0 1 0,0 0 0,0 0 0,-1 1 0,1 0 0,-1 0 0,0 1 0,1 0 0,-10-1 0,6 4 79,1 0 0,0 0 0,0 1 0,0 0 0,0 1 0,-13 7 0,-52 35 844,52-32-727,14-6-139,-1 0 1,1 1-1,0 0 1,1 0-1,-14 20 1,-3 5 207,20-28-288,1 1 0,0 0 0,0 0-1,1 0 1,-1 0 0,2 1 0,-1-1 0,1 1-1,0 0 1,1-1 0,-1 14 0,1-16-26,1 0 0,0 0 0,1 1 0,-1-1 0,1 0 0,0 0 0,1 0 0,2 8 0,-3-11-21,1 1 0,-1-1 0,1 1 0,-1-1 0,1 0 0,0 1 0,0-1 0,0 0 0,0 0 0,0 0 0,0-1 0,0 1 0,1 0 0,-1-1 0,1 0 0,2 2 0,-2-2-8,0-1 0,1 1-1,-1-1 1,0 0 0,0 1 0,0-2-1,0 1 1,0 0 0,0 0-1,0-1 1,0 0 0,0 0-1,0 0 1,0 0 0,0 0-1,0 0 1,2-2 0,6-4 43,0 0 1,17-14-1,-10 4 26,-2-1-1,0 0 0,-1-2 0,-1 0 0,19-35 1,-24 40-13,-3 6-25,-3 4 4,1 0 0,-1-1 0,0 0 0,0 1 0,0-1 0,-1 0 0,0-1 0,0 1-1,0-8 1,-2 14 9,0 0-49,-1 0 0,1 1 0,-1-1 0,0 1-1,1-1 1,-1 1 0,1-1 0,-1 1 0,1 0 0,0-1 0,-1 1-1,1-1 1,0 1 0,-1 0 0,1-1 0,0 1 0,0 0 0,-1 0-1,1-1 1,0 1 0,0 0 0,0 1 0,-3 21 29,3-20-17,-1 8 1,0 1 0,1-1 0,1 0 1,-1 1-1,2-1 0,0 0 0,0 0 0,1 0 0,1 0 0,-1-1 1,2 1-1,-1-1 0,8 11 0,-8-14-3,1-1 1,-1 0-1,1 0 0,0 0 1,0-1-1,1 1 0,0-1 1,0-1-1,0 1 0,0-1 1,1 0-1,0-1 0,0 1 0,0-1 1,0-1-1,0 1 0,0-1 1,1 0-1,-1-1 0,13 1 1,-2-2 57,-1 0-1,1-1 1,0-1 0,0-1 0,-1-1 0,1 0 0,-1-1 0,0-1-1,20-10 1,-23 10-319,-1-1 1,0-1-1,-1 0 0,0-1 0,0 0 0,0-1 0,-2 0 1,1-1-1,-1 0 0,14-22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1:07.2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 15176,'0'0'4218,"6"11"-3891,-2-4-272,3 5 47,-1 0 1,-1 0 0,0 0 0,0 1 0,4 21 0,-4-6 346,-2 0 1,-1-1-1,-1 1 1,-1 0-1,-1 0 0,-2 0 1,-1 0-1,-1 0 1,-16 48-1,7-48 1054,14-27-1478,0-1 1,0 0-1,0 1 1,0-1-1,0 0 1,0 0-1,0 1 0,0-1 1,0 0-1,-1 0 1,1 1-1,0-1 1,0 0-1,0 0 1,0 1-1,0-1 0,-1 0 1,1 0-1,0 1 1,0-1-1,0 0 1,-1 0-1,1 0 0,0 0 1,0 1-1,-1-1 1,1 0-1,0 0 1,0 0-1,-1 0 1,1 0-1,0 0 0,-1 0 1,1 0-1,0 0 1,0 0-1,-1 0 1,1 0-1,0 0 1,-1 0-1,1 0 0,0 0 1,0 0-1,-1 0 1,1 0-1,0 0 1,0 0-1,-1-1 1,1 1-1,0 0 0,0 0 1,-1 0-1,1 0 1,0-1-1,0 1 1,0 0-1,-1 0 1,1-1-1,0 1 0,0 0 1,0 0-1,0 0 1,0-1-1,-1 1 1,1 0-1,0-1 1,0 1-1,0 0 0,0-1 1,-12-22-158,4 1-3526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1:07.8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1 171 13360,'0'0'3409,"5"-11"-2947,6-10-137,19-27 0,-25 40-195,0 1 1,1 0-1,0 1 1,0 0-1,0-1 1,1 2-1,0-1 1,14-8-1,-12 10 92,0 0-1,0 0 0,1 1 0,-1 0 0,1 1 0,12-2 0,-17 4-98,0-1 0,-1 1 0,1 0-1,0 1 1,-1-1 0,1 1 0,0 0 0,-1 0 0,1 0 0,-1 1-1,0 0 1,1 0 0,-1 0 0,0 0 0,6 5 0,33 27 894,-26-19-443,2 0 0,0-1-1,0-1 1,1 0 0,1-2-1,42 17 1,-57-25-453,0-1 1,0-1-1,0 1 0,0-1 1,0 0-1,0 0 1,0-1-1,1 0 0,-1 0 1,0 0-1,0-1 1,0 0-1,0 0 0,0-1 1,0 0-1,0 0 0,0 0 1,0 0-1,-1-1 1,1 0-1,6-5 0,-2 0 183,0 1 0,-1-2 0,0 0 0,0 0 0,-1 0 0,0-1 0,8-13 0,-15 21-294,0 0-1,0 1 1,1-1-1,-1 1 1,1-1-1,-1 1 1,1-1-1,0 1 1,-1 0-1,1 0 1,3-2-1,4 1-4163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1:08.8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440 0 8840,'0'0'9057,"-12"1"-8539,-9 1 22,-31 6 0,42-6-221,0 1 1,-1 0-1,2 0 0,-1 1 0,0 0 1,-14 10-1,3 0 133,-87 66 1743,70-50-1523,-20 18 330,53-43-838,-1 0 0,1 1 0,1 0 0,-1 0-1,1 0 1,0 1 0,-5 10 0,8-13-75,0 0 1,0 0 0,1 0-1,-1 0 1,1 1 0,0-1-1,0 0 1,0 0-1,1 0 1,0 0 0,-1 0-1,1 0 1,1 0 0,-1 0-1,0 0 1,1 0-1,0 0 1,0-1 0,0 1-1,4 4 1,5 8 121,2-2 0,-1 1 0,16 12 0,-23-22-155,10 8 115,-1-1-1,1-1 0,1 0 1,0-1-1,1-1 0,29 13 1,-6-8 384,77 18 0,-107-30-513,0-1 1,-1 0-1,1-1 1,0 0-1,17-3 1,14 0 14,-33-1 623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1:09.1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 14672,'0'0'4066,"18"3"-3642,33 5 79,58 0-1,-6-1 463,-67-4-324,1 0-1,43-4 1,-59-1-350,-11 2 9,-1 0 0,1-1 0,0-1 0,0 1 0,-1-1 0,1-1 0,-1 0 1,0 0-1,16-9 0,-24 11-317,0 1 0,1-1 0,-1 1 0,0-1 0,1 1 0,-1-1 0,0 1 1,1-1-1,-1 1 0,1 0 0,-1 0 0,0 0 0,1 0 0,-1 0 0,3 0 0,5 2-2875,-8-1 2470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1:09.6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83 14368,'0'0'838,"-4"12"-390,1-2-379,-2 2 112,2 0 0,-1 0-1,2 1 1,0-1 0,-1 15 0,3-24-99,0 0 0,0 0 0,0 0-1,0 0 1,0 0 0,1 0 0,0 0 0,-1 0 0,1 0-1,1 0 1,-1 0 0,0-1 0,0 1 0,1 0 0,0-1-1,-1 1 1,1-1 0,0 0 0,0 1 0,0-1-1,1 0 1,-1 0 0,1-1 0,-1 1 0,1 0 0,-1-1-1,1 1 1,0-1 0,0 0 0,3 1 0,2 0 77,-1-1 1,1 1 0,-1-1-1,1-1 1,0 0 0,-1 0-1,1 0 1,-1-1 0,1 0-1,-1-1 1,1 0 0,-1 0-1,8-3 1,-10 3-15,-1 0 1,1 0-1,-1 0 1,1-1-1,-1 0 0,0 0 1,0 0-1,0 0 0,0-1 1,0 1-1,-1-1 0,0 0 1,0 0-1,0-1 0,0 1 1,0 0-1,-1-1 1,0 0-1,0 1 0,1-7 1,-2 8-48,-1 0 0,0-1 0,0 1 0,-1 0 0,1-1 1,0 1-1,-1 0 0,0 0 0,0 0 0,0-1 1,0 1-1,-1 0 0,1 0 0,-1 1 0,1-1 0,-1 0 1,0 0-1,0 1 0,-1-1 0,1 1 0,0 0 0,-4-3 1,-7-6 247,0 1 0,-28-15 1,41 24-337,-11-4 250,-1-1-1,1 2 0,-23-7 0,8 3 156,25 8-478,0-1-1,1 1 0,-1-1 0,0 1 0,1-1 0,-1 0 0,1 1 0,-1-1 0,1 1 0,-1-1 0,1 0 0,-1 0 0,1 1 1,-1-1-1,1 0 0,0 0 0,0 1 0,-1-1 0,1 0 0,0 0 0,0 0 0,0 1 0,0-1 0,0 0 0,0 0 1,0 0-1,0 0 0,0 1 0,0-1 0,0 0 0,1 0 0,-1 0 0,1-1 0,-1-1-2046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1:10.4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 10544,'0'0'15623,"13"-2"-15161,-2 0-352,0-1 43,0 1 1,1 1-1,-1 0 1,0 0 0,1 1-1,-1 0 1,15 3-1,-20-1-19,1 0 0,-1 0 0,1 0-1,-1 1 1,0 0 0,0 0 0,0 1 0,-1 0 0,1 0 0,-1 0-1,0 0 1,6 7 0,-9-8-68,1 1 0,0 0 0,-1 0-1,0 0 1,0 0 0,0 0 0,-1 1 0,1-1-1,-1 0 1,0 1 0,0-1 0,-1 1 0,1 0 0,-1-1-1,0 1 1,0-1 0,0 1 0,-3 8 0,2-3 61,-2 1 1,1 0-1,-1 0 1,-1-1-1,0 0 1,-1 0 0,1 0-1,-2 0 1,0-1-1,0 1 1,-9 9-1,15-18-119,1-1 0,-1 1 0,1-1 0,-1 1 0,1-1 0,0 1 0,-1-1 0,1 1 0,0-1 0,-1 0 1,1 1-1,0-1 0,-1 0 0,1 0 0,0 1 0,0-1 0,-1 0 0,1 0 0,0 0 0,0 0 0,1 0 0,25 2 86,31-8-94,0-3 0,74-22 0,-103 22-3993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1:14.4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373 0 8336,'0'0'8511,"-11"4"-8344,-87 42 581,71-32-518,18-11-96,1 1 0,-1 1 1,1 0-1,0 0 0,1 0 1,-1 1-1,1 0 0,-13 14 1,3 5 348,-28 51 1,17-26-51,19-33-228,1 0 0,1 0 0,-7 23 0,-3 10 159,15-45-304,1 0 1,-1 0-1,1 0 1,0 0-1,1 0 1,-1 0-1,1 0 1,0 0 0,0 1-1,1-1 1,0 0-1,0 0 1,0 0-1,0 0 1,1 0-1,-1 0 1,1 0-1,3 4 1,-1-2 17,0 0 1,1 0-1,0-1 0,0 0 0,0 0 0,1 0 1,0-1-1,0 1 0,0-1 0,1-1 1,6 5-1,-7-5-31,1-1 1,-1 0-1,1 0 0,-1 0 0,1 0 1,0-1-1,0 0 0,0-1 1,0 0-1,0 0 0,1 0 0,-1-1 1,0 0-1,11-2 0,-1 0-747,32 1 0,-41 1-941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1:21.3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0 178 10248,'0'0'9423,"12"-3"-9135,204-36 1759,-204 37-1929,32-3 484,67-18-1,-99 21-511,0 0 1,0 0-1,0 1 0,0 1 0,0 0 0,0 1 0,17 3 1,0 0 186,-9-2-53,0-1 0,0 0 1,0-1-1,20-4 0,75-4 658,-92 4-687,-1 2 0,1 0 0,28 2 0,-43 1-171,18 2 101,47-3-1,48-3 124,-111 4-234,0 0 1,19 4-1,16 3 32,-14-7 23,-1-1 1,47-7-1,-37 5 35,-31 2-54,0 0-1,0 0 1,17-4 0,63-11 354,-3 2-36,86-19 40,-129 25-272,-23 4-86,0 0 0,0 2 0,21 0 0,21-1 18,-44 1-55,0 0 0,23 3-1,-26-1-7,-1 0-1,1-2 0,17-1 0,15-1 3,-26 3 34,32-5 0,-49 4-36,0 1 1,1 0 0,-1 0 0,0 1-1,0-1 1,5 2 0,19 1 47,124-10 196,-58 0-126,-32 7-10,-37 0-4548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1:26.2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8336,'0'0'13639,"11"6"-13315,-3-2-250,-4-3-46,-1 1-1,1 0 1,-1 0-1,0-1 1,0 2-1,0-1 1,0 0-1,0 1 1,0-1-1,0 1 1,-1 0-1,0 0 1,1 0-1,-1 0 1,0 0-1,0 1 1,-1-1-1,1 1 1,1 4-1,13 54 565,22 105 1387,-31-105-875,-3-46-485,-4-16-602,0 0 0,1 0 0,-1 0 0,0 0 0,0 0 0,0 0 0,0 1 0,1-1 0,-1 0 0,0 0-1,0 0 1,0 0 0,0 0 0,1 0 0,-1 0 0,0 0 0,0 0 0,0 0 0,0 0 0,1 0 0,-1-1 0,0 1 0,0 0 0,0 0-1,0 0 1,1 0 0,-1 0 0,0 0 0,0 0 0,0 0 0,0 0 0,0-1 0,0 1 0,1 0 0,-1 0 0,0 0 0,0 0 0,0 0-1,0-1 1,0 1 0,0 0 0,0 0 0,2-3 44,-1 0 0,1 0 0,-1 0 0,0-1 1,0 1-1,0 0 0,0-4 0,3-13 22,0 1 0,1 0 0,1 0 1,1 0-1,1 0 0,0 1 0,1 0 1,1 1-1,1 0 0,1 1 0,18-22 0,-20 29-3,0 0 0,1 1 0,-1 1 0,1-1 0,16-6 0,-26 13-62,1 1 0,-1-1 0,1 0 0,0 1 0,-1 0 0,1-1 0,0 1 0,0 0 0,-1 0-1,1 0 1,0 0 0,-1 0 0,1 0 0,0 1 0,0-1 0,-1 1 0,1-1 0,0 1 0,-1-1 0,1 1-1,-1 0 1,1 0 0,-1 0 0,1 0 0,-1 0 0,0 0 0,1 0 0,-1 0 0,0 0 0,0 1-1,0-1 1,0 1 0,2 2 0,2 5 97,-1 0 1,1 0-1,-1 0 0,4 15 1,-4-10 143,0 0 1,-1 1 0,0-1 0,-1 1 0,0 18-1,-1-33-252,0-1 0,0 1 0,0 0 0,0-1 0,0 1-1,0-1 1,0 0 0,0 1 0,0-1 0,-1 0 0,1 1-1,0-1 1,0 0 0,0-1 0,13-18-7,14-31 0,-22 38 0,1-1 0,0 1 0,1 0 0,1 1 0,0 0 0,1 1 0,12-13 0,-18 20 0,1 1 0,-1 0 0,0-1 0,1 2 0,0-1 0,-1 0 0,1 1 0,0 0 0,0 0 0,8-1 0,-9 2 0,-1 1 0,0 0 0,1 0 0,-1 0 0,1 0 0,-1 0 0,1 1 0,-1-1 0,0 1 0,1 0 0,-1 0 0,0 1 0,0-1 0,1 1 0,-1-1 0,-1 1 0,1 0 0,4 3 0,-1 1 0,1 1 0,-1 0 0,0 0 0,0 0 0,8 15 0,-6-8 0,1 0 0,-2 1 0,0-1 0,-1 1 0,0 1 0,-1-1 0,-1 1 0,-1 0 0,3 21 0,-4-30 0,-2-7 0,0 1 0,1-1 0,-1 1 0,0 0 0,0-1 0,1 1 0,-1-1 0,0 1 0,0 0 0,0-1 0,0 1 0,0-1 0,0 1 0,0 0 0,0-1 0,0 1 0,0-1 0,0 1 0,-1 0 0,1-1 0,0 1 0,0-1 0,0 1 0,-1-1 0,1 1 0,0 0 0,-1-1 0,1 1 0,-1-1 0,1 0 0,0 1 0,-1-1 0,1 1 0,-1-1 0,1 0 0,-1 1 0,0-1 0,1 0 21,-1 1 1,1-1-1,0 0 0,0 0 0,-1 0 1,1 0-1,0 0 0,0 0 0,0 0 1,-1 0-1,1 0 0,0 0 0,0 0 1,-1 0-1,1-1 0,0 1 0,0 0 1,-1 0-1,1 0 0,0 0 0,0 0 1,0 0-1,0 0 0,-1-1 1,1 1-1,0 0 0,0 0 0,0 0 1,0 0-1,-1-1 0,1 1 0,0 0 1,0 0-1,0 0 0,0-1 0,0 1 1,0 0-1,0 0 0,0-1 0,0 1 1,0 0-1,0 0 0,0 0 0,0-1 1,0 1-1,0-1 0,-1-6-5017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1:27.0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9144,'0'0'7991,"9"12"-7605,29 38 11,-32-42-207,-1 1 0,1 0-1,-2 1 1,1-1 0,-1 1 0,-1 0-1,0 0 1,0 0 0,-1 0 0,1 12-1,2 6 324,8 50 1434,3 82-1,-13-146-1634,-3-13-249,1 0 0,-1 1-1,0-1 1,0 1 0,1-1 0,-1 0 0,0 1 0,0-1 0,0 0 0,0 1-1,-1-1 1,1 1 0,0-1 0,-1 3 0,0-4-2,1 1 0,0-1 0,0 1 0,0-1 0,0 1 1,-1-1-1,1 1 0,0-1 0,0 1 0,0-1 0,0 1 0,0-1 0,0 1 0,0-1 1,0 1-1,1-1 0,-1 1 0,0-1 0,0 1 0,0-1 0,1 1 0,-1-1-124,0 0 0,0 1 0,0-1 0,1 0 0,-1 0 0,0 0 0,0 0 0,0 0 0,0 0 0,1 0 0,-1 0 0,0 0 0,0 0 0,0 0-1,1 0 1,-1 0 0,0 0 0,0 0 0,0 0 0,0 0 0,1 0 0,-1 0 0,0 0 0,0 0 0,0 0 0,1 0 0,-1 0 0,0 0 0,0 0-1,0-1 1,0 1 0,0 0 0,1 0 0,-1 0 0,0 0 0,0 0 0,0 0 0,0-1 0,0 1 0,0 0 0,0 0 0,1 0 0,-1 0 0,0-1 0,0 1-1,0 0 1,0 0 0,0 0 0,0-1 0,0 1 0,0 0 0,0 0 0,0 0 0,0 0 0,0-1 0,0 1 0,0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2:01.4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47 6520,'0'0'5121,"9"15"-4804,3 2-208,-7-10-52,1 1-1,-1 1 1,0-1-1,-1 1 1,0-1-1,-1 1 1,1 0-1,2 14 1,-5-18-22,12 45 457,-1 0 0,-3 1-1,4 79 1,-10-77-150,-1-36-38,-2 32 1,-7 4 1815,3-116-1499,-2-91-193,0-21-38,6 141-283,2-1-1,2 1 0,8-34 0,-11 64-97,0 1 1,0 0 0,0 0 0,0 0-1,0 0 1,1 0 0,-1 0 0,1 0-1,0 0 1,0 0 0,0 1-1,0-1 1,1 1 0,-1-1 0,0 1-1,1 0 1,5-3 0,-4 3-1,0 0 1,0 1 0,1-1-1,-1 1 1,0 0-1,1 0 1,-1 1-1,1-1 1,-1 1-1,1 0 1,8 1 0,-2 1 1,0 1 0,1-1 1,-1 2-1,0 0 1,-1 0-1,1 1 0,-1 0 1,0 1-1,14 10 1,-18-12-9,-1 0-1,0 0 1,0 1 0,0 0 0,-1 0 0,0 0 0,0 1 0,0-1-1,4 11 1,-6-13 0,-1 1 0,0 0-1,0 0 1,0 0-1,0 0 1,-1 0 0,0 0-1,1 0 1,-2 0 0,1 0-1,0 1 1,-1-1 0,0 0-1,0 0 1,0-1-1,-3 9 1,-1-2 6,-1 0-1,-1-1 1,1 1 0,-1-1-1,-1-1 1,1 1 0,-2-1-1,1-1 1,-15 11 0,-19 19 81,41-37-88,1 0 0,0 1 0,0-1 0,0 0 0,0 0 0,0 0 0,0 1 0,0-1 0,0 0 0,0 0 0,-1 0 0,1 1 0,0-1 0,0 0 0,0 0 0,0 1 0,0-1 0,0 0 0,1 0 0,-1 1 0,0-1 0,0 0 0,0 0-1,0 0 1,0 1 0,0-1 0,0 0 0,0 0 0,0 0 0,1 1 0,-1-1 0,0 0 0,0 0 0,0 0 0,0 0 0,1 1 0,-1-1 0,0 0 0,0 0 0,0 0 0,1 0 0,-1 0 0,0 0 0,0 0 0,1 1 0,11 4 31,-11-5-30,180 65 205,-172-62-201,-1 1 0,0-1 0,0 1 0,-1 1 0,1-1 0,-1 1 0,9 8 0,-15-12-4,1 1 0,0-1 0,-1 1 0,1-1 0,-1 1 0,0 0 0,1 0 0,-1-1 0,0 1 0,0 0 0,0 0 0,-1 0 0,1 0 0,0 0 0,-1 0 0,1 1 0,-1-1 0,0 0 0,1 0 0,-1 0 0,0 0 0,0 1-1,-1-1 1,1 0 0,0 0 0,-1 0 0,1 0 0,-1 0 0,0 0 0,0 0 0,0 0 0,0 0 0,0 0 0,-2 2 0,-2 3 8,-1 0 0,0-1 0,0 0-1,-1-1 1,0 1 0,0-1 0,0-1 0,-1 1 0,-8 3 0,-3 0 17,-1 0 1,-34 8 0,39-13-3,-1 0 0,1-2 0,-26 0 0,24-1 33,-1 0 0,-24 5 0,22-3 20,17-4-62,12-1-68,53-9-2990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1:27.6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332 0 11656,'0'0'5810,"3"13"-5422,-1-5-319,0 0 5,0 1 0,0-1 0,-1 1 0,0-1 0,0 1-1,-1-1 1,-1 1 0,1-1 0,-4 17 0,-3-1 195,-1-1 1,-1 0-1,-1 0 0,-19 32 1,6-19 429,-50 59 0,8-5 255,47-63-224,-41 49 1,26-36 602,26-34-821,15-17-164,14-19-3312,-21 29 1875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1:28.1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 12664,'0'0'5283,"11"-5"-4821,11-2-9,1 0 0,46-7 1,-57 13-160,0 0 0,0 0 1,15 2-1,-21 0-139,-1 0-1,1 0 0,-1 1 1,1-1-1,-1 1 0,0 1 1,1-1-1,7 6 0,-11-7-116,-1 1-1,1-1 0,-1 1 1,0-1-1,1 1 1,-1 0-1,0-1 0,0 1 1,0 0-1,0 0 0,0 0 1,-1 0-1,1 0 1,-1 0-1,1 0 0,-1 0 1,1 0-1,-1 0 0,0 0 1,0 0-1,0 0 1,0 0-1,-1 0 0,1 0 1,-1 0-1,0 4 0,-1 2 58,-1 0 0,0 0 0,0 0-1,0-1 1,-7 11 0,-5 2 146,0-1 0,-2 0 1,0-1-1,-1-1 0,-1-1 1,-31 23-1,38-34-37,-3 5 593,14-5-360,11 0-88,-1-3-239,0 0 1,0-1 0,0 1 0,15-2-1,15 3 135,24 4 184,10 3-4,-29 0-4085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1:30.2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46 178 9536,'0'0'13505,"12"8"-13137,39 25-7,-45-30-266,1 0 1,-1-1-1,1 1 0,-1-1 1,1-1-1,0 1 1,-1-1-1,1-1 0,0 1 1,0-1-1,8-1 1,30 4 670,-37-2-527,0 0 0,1-1 1,0 0-1,-1 0 0,16-3 1,-19 2-36,1 0 1,-1 0-1,1-1 1,-1 0-1,0 0 1,0 0-1,0 0 1,0-1-1,8-5 1,-10 5-121,-1 0-1,0 0 1,0 0 0,0 0 0,-1 0 0,1-1 0,-1 1-1,0 0 1,0-1 0,0 1 0,0-1 0,0 0-1,-1 1 1,1-1 0,-1 1 0,0-1 0,0 0-1,-1 1 1,1-1 0,-1 0 0,-1-4 0,0 0 19,0 1 0,0-1 1,0 1-1,-1-1 0,0 1 0,-1 0 1,0 0-1,-9-12 0,7 11-57,0 2 48,1 0 0,-1 0 0,0 0 0,-7-4-1,10 8-69,0 0 0,0 1 0,0-1-1,0 1 1,-1 0 0,1 0 0,-1 0-1,1 0 1,-1 0 0,1 1 0,-1 0-1,-4 0 1,-1 0-24,-1 2 0,0-1 0,1 2 0,-1-1 0,1 1 0,0 0 0,-15 8 0,-17 6 0,33-13 0,-1 0 0,1 0 0,1 1 0,-1 0 0,1 0 0,0 1 0,0 0 0,0 0 0,1 0 0,0 1 0,0 0 0,1 1 0,-8 12 0,9-14 0,1-1 0,0 2 0,0-1 0,1 0 0,0 1 0,0-1 0,0 1 0,1 0 0,0-1 0,0 1 0,1 0 0,0 8 0,1 7 0,2 1 0,7 28 0,-9-47 0,2 5 0,1 0 0,0 0 0,0-1 0,1 1 0,0-1 0,0-1 0,1 1 0,0-1 0,0 0 0,1 0 0,0 0 0,11 7 0,-14-12 0,-1 0 0,1-1 0,-1 1 0,1-1 0,0 0 0,0 0 0,-1 0 0,1-1 0,0 1 0,6-1 0,7 1 0,10 2 0,1-1 0,-1-2 0,36-3 0,80-19 0,-109 17 0,-1 1 0,46 1 0,-78 3 32,0-1 1,0 1-1,0 0 1,0 0-1,0-1 0,0 1 1,-1-1-1,1 1 1,0-1-1,0 1 0,0-1 1,-1 0-1,1 1 1,0-1-1,-1 0 0,1 1 1,0-1-1,-1 0 1,1 0-1,-1 0 0,1 1 1,-1-1-1,0 0 1,1 0-1,-1 0 0,0 0 1,0 0-1,1 0 1,-1 0-1,0-1 0,1-23-4038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1:30.9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96 11048,'0'0'7841,"5"-11"-7257,18-35-23,-20 43-472,-1 0 1,1 0-1,0 0 1,0 1-1,0-1 1,0 1-1,0 0 1,1-1-1,-1 2 0,1-1 1,-1 0-1,1 1 1,0-1-1,0 1 1,0 0-1,-1 0 0,1 1 1,0-1-1,0 1 1,7 0-1,2-1 144,-5 0-64,0 1-1,0 0 1,0 0 0,0 1 0,0 0 0,0 0 0,12 4 0,-16-3-46,1-1-1,-1 1 1,1 0 0,-1 0-1,0 1 1,1-1 0,-1 1 0,-1 0-1,1 0 1,0 1 0,-1-1-1,0 1 1,5 5 0,-7-6-36,1 1 0,-1-1 0,1 1 0,-1-1 0,0 1 0,0 0 0,-1 0 0,1-1 0,-1 1 0,0 0 0,0 0 0,0 0 0,-1-1 0,1 1 0,-1 0 0,-2 6 0,0 1 80,0-1 0,-1 0 0,-1 1 0,-7 12 0,-20 20 546,24-34-451,1 1-1,0 0 1,-7 13-1,13-22-194,1 0 0,-1 0 0,0 0 0,1 0 0,0 0-1,-1 1 1,1-1 0,0 0 0,0 0 0,-1 0 0,1 0 0,0 1 0,0-1-1,0 0 1,0 0 0,1 0 0,-1 0 0,0 1 0,0-1 0,1 0 0,-1 0 0,1 0-1,-1 0 1,1 0 0,-1 0 0,2 1 0,-1 0-9,1 0-1,0-1 0,0 1 1,0-1-1,1 1 1,-1-1-1,0 0 1,0 0-1,1 0 1,-1 0-1,4 1 1,7 0 80,-1 0 0,1 0 0,22-1 0,-17-1 3,0-1 1,35-6-1,-26 7 497,-12 6-5757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1:33.3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1 315 7024,'0'0'6417,"9"-1"-6044,-9 1-373,19-2 484,1 1 0,36 3 0,25 3 1384,-74-4-1687,0-1 1,-1-1-1,1 1 0,6-2 0,18-1 309,-1 4 269,56 9 1,-71-9-582,-1 0 1,0-1-1,0-1 1,24-4-1,1 0 76,74-7 336,-54 4-258,2 3 1,89 3 0,-26 1 92,-46-1-114,106-7 529,-143 5-639,130-6 293,-70 11-221,148 20 1,-223-18-205,0-2 0,29-1 0,20 0 76,340 32 428,-385-32-531,1 0-1,46-8 1,4-1 20,193-27 134,-90 7-83,161-19 31,88-11 249,-354 51-326,489-63 233,-437 56-214,-33 5-19,-13 1 107,0 5 1,121 8-1,-107-6-28,-33-1-55,68-3 206,-118 2-233,-13 2-108,-12 2-192,-7 1-3517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1:35.0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258 0 9344,'0'0'11823,"-9"15"-11437,6-9-333,-17 26 315,-28 34 1,33-47-157,1-1 24,0 0-1,1 0 0,0 2 0,-11 24 0,9-11 25,2 1-1,1 0 1,2 1-1,1 0 0,2 1 1,-3 38-1,7-27 0,-1-7-15,2 1 0,2-1 0,2 0 0,9 52 0,-10-87-217,5 29 232,2-1 0,2 1 0,19 44-1,-18-51 2,2-2 0,0 1 0,2-2 0,1 0-1,31 36 1,-37-49-121,26 25 555,-34-34-612,0 0 0,1 0 0,-1-1 0,1 1 0,0-1 0,-1 1 0,1-1 0,0 0 0,0 0 0,0 0 0,0-1 0,0 1 0,4 0 0,-6-1-67,0-1 0,1 1 0,-1-1 0,0 1-1,0-1 1,0 1 0,1-1 0,-1 0 0,0 1 0,0-1-1,0 0 1,0 0 0,0 0 0,-1 0 0,1 0-1,0 0 1,0 0 0,0 0 0,-1 0 0,1 0-1,-1 0 1,1 0 0,0-3 0,8-26-2627,-8 27 804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1:35.9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11552,'0'0'10719,"10"10"-10279,-6-6-401,2 1 57,1 2 0,-1-1 0,0 1 0,0 0-1,-1 0 1,0 1 0,0-1 0,-1 1-1,0 0 1,0 0 0,-1 1 0,3 11-1,0 20 454,-2 1 0,-1 47 0,-11 84 531,1 6-62,4-126-641,2-31-55,2 39-1,-1-49-213,0 0 0,0 0-1,-1 0 1,-1 0 0,0 0-1,0-1 1,-6 15 0,2-15-63,2-10-304,4-2 187,-1 0 0,1 0 0,-1 0 0,1 0 0,0 0 0,-1 0 0,1 0 0,0 0 0,1-3 0,2-21-3827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1:36.9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375 1 12760,'0'0'3002,"-1"11"-2483,-2 14-266,-1 0 1,-2 0-1,0 0 1,-1-1-1,-2 0 1,0 0-1,-2-1 1,-19 31-1,-82 99 1448,72-101-777,-6 4 1930,16-17 1121,11-24-2772,18-14-1186,-1-1 0,1 1 1,-1-1-1,1 1 0,-1-1 0,1 0 0,-1 0 0,1 0 0,-1 0 1,0 0-1,1 0 0,-1-1 0,1 1 0,-1 0 0,1-1 0,-1 1 1,1-1-1,-1 1 0,-1-2 0,-7-1 167,20 4-167,0 0 0,0 1 0,0 1 0,0-1 0,-1 1 0,18 9 0,68 37 169,-65-33-118,-3-2 97,-1 2 0,-1 0-1,-1 2 1,39 36 0,-50-41-68,8 7 476,-1 1 0,29 40 0,-50-61-573,1 0 0,0 0 0,-1 0 0,1 0 0,0 0 0,-1 0 0,1 0 0,0 0 0,-1 0 0,1 0 0,0 0 0,-1 0 0,1 0 0,0 0 0,-1 0 0,1 0 0,0 0 0,0-1 0,-1 1 0,1 0 0,0 0 0,-1 0 0,1-1 0,0 1 0,0 0 0,-1 0 0,1-1 0,0 1 0,0 0 0,0 0 0,0-1 0,-1 1 0,1 0 0,0-1 0,0 1 0,0 0 0,0-1 0,0 1 0,0 0 0,0-1 0,0 0 0,-6-18-4080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1:37.7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9944,'0'0'8913,"5"13"-8289,12 33 289,-2 2 1,-1 0-1,-3 1 1,8 92 0,-15-78-173,2 205 2663,-5-251-2772,0-16-559,-1 0-1,0 0 1,1 0-1,-1 0 0,0 0 1,0 0-1,0 0 1,0 0-1,0 0 0,0 0 1,0 0-1,-1 0 1,1 0-1,0 0 1,0 0-1,-1 0 0,1 0 1,-1 0-1,1-1 1,-1 1-1,1 0 1,-1 0-1,-1 1 0,-11-32-236,4 7-3881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1:38.3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1 130 11760,'0'0'6399,"12"-9"-5769,5-4-326,0 0 1,0 2 0,1 0-1,1 1 1,30-12 0,-12 12 236,1 0 1,1 3-1,76-5 1,-41 10 309,86 10 0,-82 0 802,120 29 0,-175-35-125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2:01.8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10752,'0'0'1472,"14"1"-1200,244 21 1521,-247-21-1846,0-1 0,0-1 0,0 0 0,0 0 0,0-1 0,14-4 0,-24 5-11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1:39.6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0 129 8840,'0'0'12590,"12"4"-12165,91 40 795,-88-37-969,-3-1 42,0 0 0,1 0 1,-1-1-1,1-1 0,0 0 0,0-1 0,26 3 0,-34-6-188,1 0 0,-1 0-1,0 0 1,1-1 0,-1 0-1,0 0 1,9-3 0,-13 4-66,1-1 0,-1 0 0,1 0 0,-1 1 0,1-1 0,-1 0 0,0 0 0,0 0 0,1 0 0,-1-1 0,0 1 0,0 0 0,0 0 0,0-1 0,0 1 0,0-1 0,-1 1 0,1-1 0,0 1 0,-1-1 0,1 1 0,-1-1 1,0 1-1,1-1 0,-1 0 0,0 1 0,0-1 0,0 0 0,0 1 0,0-1 0,-1-1 0,0-6 49,-1 1 1,-1 0-1,1 1 1,-1-1-1,0 0 1,-1 1 0,0-1-1,0 1 1,0 0-1,-1 1 1,-10-11-1,7 8 45,0 0-1,-1 1 0,-1 1 1,1 0-1,-1 0 0,-1 0 1,-16-7-1,23 13-87,1 0 0,-1 0 1,1 0-1,-1 0 0,0 1 0,1 0 0,-1 0 1,0 0-1,1 0 0,-1 0 0,0 1 0,1-1 1,-1 1-1,1 0 0,-1 0 0,1 1 0,-5 1 0,2 0 61,0 0-1,1 1 0,-1-1 0,1 1 0,-1 1 1,1-1-1,0 1 0,-7 8 0,9-9-69,0 0 0,0 0 0,1 0 0,-1 1 0,1-1 0,0 1 0,0-1 0,1 1 0,-1 0 0,1 0 0,0 0 0,0-1 0,1 1 0,-1 0 0,1 0 0,1 6 0,1 1 49,0-1-1,1 1 1,1-1 0,0 0-1,8 17 1,-9-22-85,-1 0 0,0-1 0,1 1 0,0-1 0,1 0 0,-1 0 0,1 0 0,0 0 0,0 0 0,0-1 0,1 0 0,-1 0 0,1 0 0,6 3 0,7 3 0,0-1 0,1-1 0,0-1 0,0 0 0,1-2 0,-1 0 0,26 3 0,-18-5 0,-1-1 0,1 0 0,52-6 0,-67 2 0,1 0 0,-1-1 0,1 0 0,-1-1 0,0-1 0,-1 0 0,1 0 0,-1-1 0,0 0 0,14-11 0,-22 14 123,0 1 1,-1-1-1,1 0 1,-1 1-1,1-1 0,2-5 1,2-6-4987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1:41.1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 8240,'0'0'17005,"11"-1"-16624,-5 0-320,1-1 2,0 1 1,0 1-1,0-1 0,0 1 1,0 0-1,-1 1 1,1 0-1,0 0 1,0 0-1,8 3 1,-2 1 66,-2-2 34,0 1 0,0 1 0,-1 0 0,1 0 0,-1 1 0,16 12 0,-13-7-43,0 1 0,-1 0 0,0 0 0,-1 1 0,0 1 0,-1 0 0,-1 0 0,0 1 0,-1 1 0,7 17 0,0 12 272,-3 0 1,13 88 0,-5 97 894,-16-144-925,-9 119 0,0-159-249,-2-1 0,-2 1 0,-1-1 0,-23 59 0,18-72-114,-2 0 0,-1-1 0,-36 48 0,40-59 0,14-20 0,-2 3 0,0 0 0,0 1 0,0-1 0,-1-1 0,1 1 0,-1 0 0,1 0 0,-1-1 0,0 0 0,0 0 0,0 1 0,0-1 0,0-1 0,-1 1 0,-4 1 0,7-2 0,-1 0 0,1-1 0,-1 0 0,1 1 0,-1-1 0,1 0 0,-1 1 0,1-1 0,-1 0 0,1 0 0,-1 0 0,1-1 0,-1 1 0,0 0 0,1 0 0,0-1 0,-1 1 0,-1-2 0,2 1 0,1 0 0,-1-1 0,0 1 0,1-1 0,-1 0 0,1 1 0,0-1 0,-1 1 0,1-1 0,0 0 0,0 1 0,0-1 0,0 1 0,0-1 0,1 0 0,-1 1 0,0-1 0,2-2 0,11-54 877,-4 28-5814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1:47.6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209 1 8536,'0'0'14647,"12"0"-14372,1 0-203,6-1 155,0 1 0,0 1 0,27 5 0,-44-6-187,0 0 1,0 1-1,0-1 0,0 1 0,0-1 1,-1 1-1,1 0 0,0 0 1,0 0-1,-1 0 0,1 0 1,0 0-1,-1 0 0,0 0 0,1 1 1,-1-1-1,1 1 0,-1-1 1,0 1-1,0-1 0,0 1 1,0 0-1,0-1 0,0 1 0,-1 0 1,1 0-1,0 3 0,-1-1 17,0 0-1,0 0 1,-1 0 0,1 0-1,-1 0 1,0 0-1,0 0 1,0-1 0,-1 1-1,1 0 1,-1-1-1,-4 8 1,-8 9 138,0-1 1,-1 0-1,-1-1 1,-28 24-1,8-5 830,36-37-1006,0 0-1,0 0 1,-1 0-1,1 1 1,0-1-1,0 0 1,0 0-1,0 0 1,0 1-1,0-1 0,0 0 1,0 0-1,0 0 1,0 0-1,0 1 1,0-1-1,0 0 1,0 0-1,1 0 1,-1 0-1,0 1 0,0-1 1,0 0-1,0 0 1,0 0-1,0 0 1,0 1-1,0-1 1,0 0-1,1 0 1,-1 0-1,0 0 0,0 0 1,0 0-1,0 0 1,1 1-1,-1-1 1,0 0-1,0 0 1,0 0-1,0 0 1,1 0-1,-1 0 0,0 0 1,0 0-1,0 0 1,0 0-1,1 0 1,-1 0-1,0 0 1,12 2 223,22-7 60,1 2-1,0 2 0,55 4 1,-81-1-227,0 0 1,-1 1-1,1 0 1,-1 0-1,1 1 1,-1 0-1,0 0 0,0 1 1,12 10-1,-18-14-58,-1 0 0,0 1 1,0-1-1,0 1 0,0-1 0,0 1 0,0 0 0,0-1 0,0 1 0,-1 0 0,1-1 0,-1 1 0,1 0 0,-1 0 0,0 0 0,0-1 0,1 1 0,-1 0 0,-1 0 0,1 0 0,0 0 1,0-1-1,-1 1 0,1 0 0,-1 0 0,1-1 0,-1 1 0,0 0 0,0 0 0,0-1 0,0 1 0,0-1 0,-1 3 0,-5 5 50,0-1 0,0 1 0,0-1 0,-11 8 0,7-7-40,0 0-1,-1-1 1,-1 0-1,1-1 1,-26 11-1,-71 17 152,25-9-119,60-17-59,-1 0 0,-1-2 0,1-1 0,-43 5 0,57-10 0,-3 0 0,12-1 0,5-2 0,32-13 807,-18 6-5841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1:48.2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778 1 10040,'0'0'7378,"-9"15"-6933,-38 58 475,-64 75-1,63-97-391,-3-3 0,-65 49 0,-31 28 409,99-79-340,-1-3 0,-59 39 0,93-70-313,14-10-194,-1 0-1,0-1 1,0 1 0,1-1-1,-1 1 1,0-1 0,0 0-1,0 0 1,0 0-1,-1 0 1,1 0 0,-3 1-1,4-2 238,15-7 402,91-71-760,-69 46-3434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1:49.1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0 107 11656,'0'0'6041,"10"-4"-5555,229-84 2850,-185 75-2410,-50 12-804,0 1 0,0-1 0,0 1 0,0 0 0,0 0 0,0 0 0,0 1 0,0 0 0,0-1 0,7 4 0,-10-4-82,0 1 1,0 0-1,-1-1 0,1 1 0,0 0 0,-1-1 0,1 1 1,-1 0-1,1 0 0,-1 0 0,1 0 0,-1 0 0,1-1 1,-1 1-1,0 0 0,1 0 0,-1 0 0,0 0 0,0 0 0,0 0 1,0 0-1,0 0 0,0 0 0,0 0 0,0 0 0,0 0 1,-1 1-1,-7 29 295,7-28-277,-8 15 96,0-1 0,0 0 0,-2-1 0,0 0 0,-24 26 0,11-14 27,12-11-33,-2-2 1,0 0 0,0 0-1,-2-2 1,1 0-1,-25 16 1,39-29-138,-7 4 189,1 1 0,-1-1 0,1 2 0,0-1 0,0 1 0,1 0 1,-7 7-1,14-12-175,-1-1 1,0 0-1,0 1 0,1-1 1,-1 0-1,0 0 0,0 1 1,1-1-1,-1 0 0,1 0 1,-1 1-1,0-1 1,1 0-1,-1 0 0,0 0 1,1 0-1,-1 0 0,1 0 1,-1 1-1,0-1 0,1 0 1,-1 0-1,1 0 1,-1 0-1,0 0 0,1-1 1,-1 1-1,1 0 0,-1 0 1,1 0-1,19-2 239,152-39 807,-130 32-532,53-21 1,-64 19-178,-8 1 153,-4 0-5216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2:28.9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0 166 10248,'0'0'17186,"6"-11"-16722,2-2-296,-4 4 11,0 0 1,1 1 0,11-13-1,-11 16 35,0 0-1,0 0 1,0 1-1,1 0 1,8-5-1,14-11 438,-21 14-429,1 0 0,-1 0 0,1 1 0,13-7 0,-17 10-167,-1 1-1,0 0 1,0 0 0,0 0 0,1 1 0,-1-1 0,0 1 0,1-1 0,-1 1 0,0 0 0,1 0 0,-1 1-1,0-1 1,1 1 0,-1 0 0,5 1 0,5 2-55,-11-4 0,0 1 0,0-1 0,0 1 0,0-1 0,0 1 0,-1 0 0,1 0 0,0 0 0,0 0 0,-1 0 0,1 0 0,-1 0 0,1 1 0,-1-1 0,2 2 0,57 61 0,-42-47 0,-8-7 0,0 0 0,1-1 0,0 0 0,22 12 0,-19-13 0,33 15 0,-44-22 0,0 0 0,0 0 0,0 0 0,0-1 0,1 1 0,-1-1 0,0 0 0,1 0 0,-1 0 0,0 0 0,0-1 0,1 1 0,2-2 0,11-4 0,0-2 0,-1 0 0,22-15 0,-18 10 0,26-11 0,-31 22 850,-10 6-5635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2:29.9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1 126 9344,'0'0'17746,"10"-7"-17262,10-7-272,54-41 1428,-65 48-1358,0 1 0,1 1 1,-1 0-1,1 0 0,0 1 0,1 0 1,-1 1-1,1 0 0,17-3 0,-22 5-233,-1 1 0,0-1 0,0 1 0,0 0 0,1 1 0,5 0 0,-9-1-40,0 1 0,0-1 1,1 1-1,-1 0 0,0 0 1,-1 0-1,1 0 0,0 0 1,0 0-1,0 0 1,0 0-1,-1 1 0,1-1 1,-1 1-1,1-1 0,-1 1 1,2 2-1,10 14-9,0 0 0,1-2 0,1 0 0,0 0 0,1-1 0,1-1 0,0-1 0,1 0 0,24 13 0,-33-22 0,1 0 0,-1-1 0,18 5 0,2 0 0,-17-3 0,0-1 0,0-1 0,0 0 0,1-1 0,-1-1 0,1 0 0,0 0 0,-1-1 0,1-1 0,22-3 0,-28 1 82,-1 1 0,1-2 0,-1 1 0,0-1 0,0 1 0,0-2 0,-1 1 0,1-1 0,-1 1 0,0-2 0,6-8 0,-1 2-1312,-1-2 1,0 1-1,7-18 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2:51.1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1206 10544,'0'0'8071,"12"3"-7757,36 10 2,-44-12-258,0-1 0,0 1 0,0-1 1,0 0-1,0 0 0,0-1 0,0 1 1,0-1-1,-1 0 0,1 0 0,0 0 1,0 0-1,-1-1 0,8-3 0,0 0 121,2-2 27,1-1 1,-1 0 0,-1 0-1,1-1 1,-1-1-1,11-12 1,-3 2 214,-1-1 1,22-34-1,-24 27 79,-1-1 0,18-46 0,-14 30-14,-10 19-30,-1-1 1,10-48 0,-14 48-45,2 1 0,1 0-1,12-28 1,1 2 1604,-10 70-1266,-1 16-596,0 0-1,-2 1 1,-2-1-1,3 61 1,-11 144 240,2-234-378,-1 0 1,1 0-1,-1 0 0,0 0 1,-1 0-1,1 0 1,-1 0-1,0 0 1,0-1-1,0 1 0,-6 7 1,7-10 0,-1 0-1,0 0 1,0-1 0,1 1 0,-1-1-1,0 1 1,0-1 0,-1 0 0,1 0-1,0 0 1,0 0 0,0 0 0,-1 0-1,1-1 1,-1 1 0,1-1 0,0 0-1,-1 0 1,1 1 0,-1-1 0,1-1-1,0 1 1,-1 0 0,1-1 0,-1 1-1,-3-2 1,-2-1-4,0-1 0,1 1 1,-1-1-1,1 0 0,0-1 0,0 0 1,1 0-1,-8-7 0,-46-53 40,55 60-53,-1-3 0,6 7 0,0 0 0,-1-1 0,0 1 0,1 0 0,-1 1 0,0-1 0,1 0 0,-1 0 0,0 0 0,0 0 0,0 0 0,0 1 0,0-1 0,0 0 0,-1 0 0,21 22 0,-4-11 0,-1-1 0,1-1 0,0 0 0,1-1 0,0 0 0,0-1 0,1-1 0,-1-1 0,1 0 0,0-1 0,27 1 0,-35-5 0,0 0 0,0 0 0,-1-1 0,1 0 0,-1-1 0,1 0 0,-1 0 0,0-1 0,0 0 0,13-8 0,6-7 0,36-32 0,-54 43 0,12-12 0,24-29 0,1-1 0,-46 50 0,1-1 0,-1 1 0,0 0 0,0 0 0,0 0 0,0 0 0,1-1 0,-1 1 0,0 0 0,0 0 0,1 0 0,-1 0 0,0 0 0,0 0 0,0-1 0,1 1 0,-1 0 0,0 0 0,1 0 0,-1 0 0,0 0 0,0 0 0,1 0 0,-1 0 0,0 0 0,0 0 0,1 0 0,-1 1 0,0-1 0,0 0 0,1 0 0,-1 0 0,0 0 0,0 0 0,0 0 0,1 0 0,-1 1 0,0-1 0,0 0 0,0 0 0,1 0 0,-1 1 0,0-1 0,0 0 0,0 0 0,0 0 0,0 1 0,1-1 0,-1 0 0,0 0 0,0 1 0,0-1 0,5 17 0,-5-15 0,7 42 0,-3 0 0,-2 0 0,-4 54 0,1-18 0,-5-1 0,-3 0 0,-26 111 0,-4-72 0,33-109 0,0-13 0,-1-16 0,1-3 0,2-1 0,0-1 0,2 1 0,1 0 0,0-1 0,5-29 0,3-7 0,20-77 0,-20 109 0,2 1 0,1 1 0,19-37 0,49-73 0,-62 111 0,1 1 0,1 1 0,1 0 0,2 1 0,0 1 0,27-21 0,-44 40 0,-1 1 0,1-1 0,0 1 0,-1 0 0,1 0 0,0 0 0,0 0 0,1 1 0,-1-1 0,0 1 0,0 0 0,1 1 0,-1-1 0,0 1 0,1-1 0,-1 1 0,1 1 0,-1-1 0,0 1 0,1-1 0,-1 1 0,0 1 0,1-1 0,-1 1 0,7 3 0,-5-1 0,0-1 0,-1 1 0,0 0 0,0 1 0,0 0 0,0-1 0,-1 1 0,1 1 0,-2-1 0,1 1 0,0-1 0,-1 1 0,0 0 0,0 1 0,-1-1 0,3 9 0,-3-6 0,0-1 0,0 1 0,-1-1 0,0 1 0,-1 0 0,1-1 0,-3 17 0,1-20 0,-1 0 0,1 0 0,-1 0 0,0 0 0,0-1 0,0 1 0,-1-1 0,0 1 0,1-1 0,-2 0 0,1 0 0,0 0 0,-1-1 0,0 1 0,-4 2 0,2-1 0,0-1 0,0 0 0,0-1 0,-1 1 0,1-1 0,-1 0 0,0-1 0,0 0 0,0 0 0,0 0 0,-8 0 0,-6-1 0,0 0 0,-31-4 0,48 3 0,2 0 0,-15 0 0,13 2 0,11 4 0,2 1 0,0-1 0,1-1 0,0 1 0,0-2 0,1 1 0,-1-1 0,1-1 0,0 0 0,0-1 0,20 3 0,94-3 0,-107-4 0,0 0 0,1-1 0,-1 0 0,33-12 0,9-11 0,64-38 0,-66 33 0,-40 21 0,-1-1 0,28-20 0,-39 26 0,0 0 0,1-1 0,-2-1 0,1 1 0,-1-1 0,0 1 0,0-1 0,7-15 0,-11 19 0,0-1 0,0 1 0,0 0 0,-1 0 0,1 0 0,-1-1 0,0 1 0,0 0 0,0-1 0,0 1 0,0 0 0,-1 0 0,0-1 0,1 1 0,-1 0 0,-1 0 0,1 0 0,0 0 0,-1 0 0,1 0 0,-1 0 0,-2-2 0,-2-3 0,-1 0 0,0 0 0,0 1 0,-1 0 0,-12-9 0,18 14 0,-1 1 0,1-1 0,-1 1 0,0 0 0,0 0 0,0 0 0,1 0 0,-1 1 0,0-1 0,0 1 0,0-1 0,0 1 0,0 0 0,0 0 0,0 1 0,0-1 0,0 1 0,0-1 0,0 1 0,0 0 0,0 0 0,0 0 0,1 0 0,-1 1 0,-3 2 0,1-2 0,1 1 0,0 0 0,0 0 0,0 0 0,1 0 0,-1 1 0,1 0 0,-1-1 0,1 1 0,1 0 0,-1 1 0,0-1 0,1 0 0,-2 8 0,0-2 0,2 1 0,0 0 0,0 0 0,1 0 0,0 0 0,1 0 0,1 0 0,2 21 0,1-16 0,0-1 0,1 0 0,1 0 0,0 0 0,12 21 0,-15-32 0,0 0 0,1 1 0,-1-1 0,1 0 0,-1-1 0,1 1 0,0-1 0,0 1 0,1-1 0,-1 0 0,1-1 0,0 1 0,-1-1 0,1 0 0,0 0 0,0-1 0,0 1 0,7 0 0,-2 0 0,1-1 0,-1 0 0,0-1 0,0 0 0,1-1 0,-1 0 0,0 0 0,14-5 0,-12 2 0,0-2 0,0 1 0,-1-2 0,0 0 0,0 0 0,12-11 0,8-4 0,17-13 0,23-15 0,-28 23 0,-27 16 0,1 0 0,0 1 0,1 1 0,-1 1 0,2 0 0,-1 2 0,36-9 0,-18 8 0,-30 5 0,1 0 0,-1 1 0,1 0 0,-1 0 0,1 0 0,0 1 0,-1 0 0,1 1 0,10 1 0,-16-2 0,0 0 0,-1 0 0,1 0 0,0 0 0,0 0 0,0 0 0,-1 0 0,1 0 0,0-1 0,0 1 0,-1 0 0,1-1 0,0 1 0,0 0 0,-1-1 0,1 1 0,0-1 0,-1 1 0,2-1 0,-3-3 0,-12 4 0,-9 4 0,-9 0 0,1 2 0,0 1 0,-49 18 0,73-22 0,0 0 0,0 1 0,1-1 0,-8 7 0,-13 9 0,23-17 0,0 0 0,0 0 0,0 0 0,0 1 0,1-1 0,-1 1 0,1 0 0,0 0 0,-1 0 0,1 0 0,1 0 0,-1 0 0,0 1 0,1-1 0,0 1 0,-1-1 0,1 1 0,1-1 0,-1 1 0,0-1 0,1 1 0,0 0 0,0-1 0,0 1 0,0 0 0,1-1 0,-1 1 0,1 0 0,1 3 0,-1-2 0,1 0 0,-1 1 0,1-1 0,0 0 0,1-1 0,-1 1 0,1 0 0,0 0 0,0-1 0,0 0 0,1 0 0,-1 0 0,1 0 0,0 0 0,0-1 0,1 1 0,-1-1 0,1 0 0,8 3 0,4 0 0,1 0 0,1-2 0,-1 0 0,1-1 0,-1-1 0,1-1 0,0-1 0,36-3 0,-25-2 0,0-1 0,0-2 0,-1 0 0,51-24 0,-50 20 0,0-2 0,-1-2 0,0 0 0,-2-2 0,0-1 0,40-37 0,-61 51 0,-3 3 0,-1 0 0,0 0 0,0 0 0,0 0 0,0 0 0,0 0 0,-1 0 0,1-1 0,1-3 0,-19 25 0,-32 75 0,41-78 0,6-15 0,0 0 0,1 0 0,-1 1 0,0-1 0,1 0 0,0 1 0,-1-1 0,1 1 0,0-1 0,-1 0 0,1 1 0,0-1 0,0 1 0,0-1 0,1 1 0,-1-1 0,0 1 0,0-1 0,1 0 0,-1 1 0,1-1 0,-1 1 0,1-1 0,0 0 0,-1 0 0,1 1 0,0-1 0,0 0 0,0 0 0,0 0 0,0 0 0,0 0 0,0 0 0,0 0 0,0 0 0,1-1 0,-1 1 0,0 0 0,0-1 0,3 2 0,0-1 0,0 0 0,0 0 0,0 0 0,0 0 0,0-1 0,0 1 0,1-1 0,-1 0 0,0 0 0,0-1 0,0 1 0,1-1 0,3-1 0,8-4 0,-1-1 0,0 0 0,0-1 0,-1-1 0,24-18 0,60-61 0,-93 82 0,36-37 0,48-68 0,-79 98 0,10-17 0,-1 0 0,-2-2 0,-1 0 0,14-43 0,-9 25 0,6-24 0,-2-2 0,22-124 0,-45 188 0,-1-1 0,0-19 0,-2 21 0,-13 49 0,-129 560 0,68-307 0,39-164 0,18-71 0,-31 68 0,35-91 0,9-24 0,0 1 0,-1-1 0,0-1 0,0 1 0,-1-1 0,-15 14 0,3-2 0,-9 2 0,27-21 0,0 0 0,-1 0 0,1 0 0,0-1 0,0 1 0,0 0 0,-1-1 0,1 1 0,0-1 0,-1 1 0,1-1 0,-1 0 0,1 0 0,0 0 0,-1 0 0,1 0 0,-1 0 0,1 0 0,0 0 0,-1 0 0,-2-1 0,4 1 0,0 0 0,0 0 0,0 0 0,0 0 0,0-1 0,-1 1 0,1 0 0,0 0 0,0 0 0,0 0 0,0 0 0,0 0 0,0 0 0,0-1 0,0 1 0,-1 0 0,1 0 0,0 0 0,0 0 0,0-1 0,0 1 0,0 0 0,0 0 0,0 0 0,0 0 0,0-1 0,0 1 0,0 0 0,0 0 0,0 0 0,0 0 0,0-1 0,0 1 0,0 0 0,0 0 0,0 0 0,1 0 0,-1 0 0,0-1 0,0 1 0,0 0 0,0 0 0,0 0 0,0 0 0,0 0 0,0 0 0,1-1 0,-1 1 0,0 0 0,0 0 0,0 0 0,16-22 0,1 1 0,0 1 0,1 1 0,31-26 0,93-57 0,10-14 0,-73 52 0,-52 43 0,0-2 0,-1-1 0,-2-1 0,0-1 0,36-53 0,-44 52 0,-9 15 0,0-1 0,1 2 0,18-21 0,-19 24 0,-5 5 0,-5 6 0,-1 2 0,1 1 0,0-1 0,0 1 0,0 0 0,1 0 0,0 0 0,0 1 0,-2 12 0,0 0 0,-2 1 0,3-13 0,0 1 0,1 0 0,0 0 0,1 0 0,-1 0 0,2 0 0,-1 0 0,1 1 0,0-1 0,1 0 0,0 0 0,2 10 0,-2-14 0,1 1 0,-1-1 0,1 0 0,0 0 0,0 0 0,0-1 0,1 1 0,-1 0 0,1-1 0,0 0 0,0 0 0,0 1 0,5 2 0,-4-3 0,1-1 0,0 1 0,0-1 0,0 0 0,0 0 0,0-1 0,0 0 0,1 1 0,-1-2 0,10 1 0,-1 0 0,0-2 0,0 0 0,0 0 0,0-1 0,-1-1 0,19-6 0,80-35 0,-38 13 0,4-5 0,-30 12 0,-27 18 0,-19 6 0,1 0 0,0-1 0,-1 1 0,1-1 0,-1 1 0,1-1 0,-1 0 0,1 0 0,-1-1 0,1 1 0,-1 0 0,0-1 0,0 1 0,0-1 0,0 0 0,2-2 0,-8 6 0,0-1 0,0 0 0,1 1 0,-1 0 0,0 0 0,-5 4 0,3-2 0,0 0 0,0 0 0,0 1 0,0 0 0,1 0 0,0 1 0,-8 10 0,11-13 0,1-1 0,0 1 0,0-1 0,0 1 0,0 0 0,0-1 0,1 1 0,-1 0 0,1 0 0,-1 0 0,1-1 0,0 1 0,0 0 0,1 0 0,-1 0 0,0-1 0,1 1 0,0 0 0,-1 0 0,1-1 0,0 1 0,1 0 0,-1-1 0,3 4 0,-1-1 0,0 0 0,1-1 0,0 1 0,0-1 0,0 0 0,0 0 0,1-1 0,-1 1 0,1-1 0,0 0 0,0 0 0,0-1 0,0 1 0,1-1 0,-1 0 0,1-1 0,-1 1 0,1-1 0,0 0 0,10 0 0,-2-1 0,1 0 0,-1-1 0,0 0 0,1-1 0,-1-1 0,0 0 0,16-7 0,-26 9 0,-1-1 0,0 1 0,1-1 0,-1 0 0,0 0 0,0 0 0,0-1 0,0 1 0,-1-1 0,1 0 0,2-3 0,-4 4 0,0 1 0,0-1 0,0 0 0,0 0 0,0 1 0,0-1 0,0 0 0,0 0 0,-1 0 0,1 0 0,-1 0 0,0 0 0,1 0 0,-1 0 0,0 0 0,0 0 0,0 0 0,-1 0 0,1 0 0,0 0 0,-1 0 0,0-2 0,-10-16-3935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2:51.2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20703,'0'0'3568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2:51.5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34 16783,'0'0'2928,"87"-34"-2624,-21 34-280,11 4 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3:47:2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77 3408,'0'0'10766,"-9"14"-10403,-37 50 66,-70 104 1490,103-148-1619,2 2 1,0 0-1,1 0 1,1 1-1,1 0 1,1 0-1,-6 39 1,12-60-263,1 0 0,0 0 1,0 0-1,0 0 0,0 0 0,0 0 1,0 0-1,0 0 0,1 0 1,-1 0-1,1 0 0,-1-1 0,1 1 1,0 0-1,-1 0 0,1 0 0,0-1 1,1 1-1,-1 0 0,0-1 1,0 1-1,1-1 0,-1 1 0,1-1 1,-1 0-1,1 1 0,-1-1 0,4 1 1,-1 0 46,1 0 0,0-1 0,0 1 0,-1-1 0,1 0 1,0 0-1,0-1 0,0 0 0,10 0 0,-2-2 47,0 0-1,0-1 1,0 0 0,0-1 0,-1-1-1,1 0 1,22-13 0,-1 1 141,-28 14-211,1-1 0,0-1 0,-1 1 0,0-1 0,0 0 1,9-11-1,29-39 350,-33 40-267,-7 6-3,0 3-43,-3 15-71,-1-1-28,0 0 0,0 0 0,1-1 0,0 1 0,1 0 0,0-1-1,0 1 1,0-1 0,1 0 0,4 9 0,-5-13 1,0 0 0,1 0 0,-1 0 1,0-1-1,1 1 0,0-1 0,-1 1 0,1-1 0,0 0 0,0 0 0,0-1 0,0 1 0,1-1 1,-1 1-1,0-1 0,1 0 0,-1 0 0,1 0 0,-1-1 0,1 1 0,-1-1 0,1 0 0,-1 0 1,6-1-1,2 0 8,0-1 1,1 0-1,-1-1 1,0 0-1,0-1 1,0 0-1,-1 0 1,1-1-1,-1-1 1,17-12-1,-5 1 29,-2 0 0,0-1 0,27-33 0,-42 44-19,1-1-1,-1 0 1,-1 0 0,1 0 0,-1 0 0,-1-1 0,0 0 0,0 0 0,0 0 0,-1 0 0,-1 0 0,0 0 0,1-12 0,-2-13 91,-2 1 0,-7-45 0,4 38-19,-2 4 21,5 27-10,0 1 0,0-1-1,1-11 1,1 20-77,2 0-160,0 1 0,0 0-1,0 1 1,0-1 0,-1 0-1,1 0 1,0 1 0,0-1-1,-1 1 1,1 0 0,-1-1 0,1 1-1,-1 0 1,2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4:59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72 12256,'0'0'6187,"-4"-10"-5709,-12-31 0,12 21 1559,2 28-575,-4 7-1289,1 0 1,1 0 0,0 0-1,1 1 1,1 0-1,-2 24 1,-2 163 706,9-110-472,-1-59-112,-2 36 1,0-68-270,0 0 0,0 0 0,0 0-1,-1 0 1,1 0 0,-1 0 0,0-1 0,1 1 0,-1 0 0,0 0 0,0 0-1,0-1 1,0 1 0,0-1 0,-1 1 0,1-1 0,0 1 0,-1-1 0,1 0 0,-1 1-1,-2 0 1,1 0 12,-1-1 0,1 1 0,-1-1 0,1 0 0,-1 0 0,1-1 0,-1 1 0,0-1 0,0 1 0,-7-2 0,4 1 29,-1-1-1,0-1 1,1 1-1,-1-1 1,1 0 0,-1-1-1,1 0 1,0 0 0,0 0-1,-12-10 1,0 3 240,15 8-113,13 7-264,2 1-3542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2:08.2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192 828 5120,'0'0'5045,"-4"-13"-4521,1 5-423,1 4-58,1 0 0,0 0-1,-1 1 1,1-1 0,0 0-1,1 0 1,-1 0 0,1-1-1,0 1 1,0 0 0,0 0-1,0 0 1,1 0 0,0 0-1,0 0 1,0 0 0,0 0-1,0 0 1,1 1 0,3-7-1,166-291 2924,-90 130-1300,-74 152-1383,-7 18-249,1 1 0,-1-1 0,0 1 0,0-1 0,1 1 0,-1-1 0,0 0 0,0 1 0,0-1 0,0 0 0,0 1-1,0-1 1,0 0 0,0 1 0,0-1 0,0 1 0,0-1 0,0 0 0,0 1 0,0-1 0,-1 0 0,1 1 0,-1-2-1,1 2-17,-1 1 0,1-1 0,-1 0 0,0 1 0,1-1 0,-1 0 0,1 1 0,-1-1 0,1 1 0,-1-1 0,1 1 0,0-1 0,-1 1 0,1-1 0,0 1 0,-1-1 0,1 1 0,0 0 0,-1-1 0,1 1 0,0 0 0,-2 4 35,-37 55 148,-55 97-47,46-65-125,4-11 26,-48 129 0,-15 101 38,103-291-57,4-17-5,0-1-1,-1 1 1,1 0-1,-1 0 1,0 0-1,0-1 1,0 1-1,-2 3 0,13-22 691,21-22-471,-23 27-190,1 0-1,13-12 0,10-7 54,2 2-1,38-25 1,-2 5 43,-1-4 0,68-66-1,-121 102-63,0-1-1,-2-1 1,0 0-1,0-1 1,-2 0-1,11-22 1,-21 37-66,-1 2-8,0 0 0,0 0 0,0 0 0,0 0-1,-1 0 1,1 0 0,-1 0 0,1-4 0,3 6 52,-3 0-66,-1 0 0,0 0 0,0 1 0,0-1 0,1 0 0,-1 0 0,0 1 0,0-1 0,0 0 0,0 0 0,0 1 0,0-1 0,1 0 0,-1 0 0,0 1 0,0-1 0,0 0 0,0 1 0,0-1 1,0 0-1,0 1 0,0-1 0,0 0 0,0 0 0,0 1 0,0-1 0,-1 0 0,1 1 0,0-1 0,0 0 0,0 1 0,-3 6-13,0 0 1,1 0-1,0 0 0,0 0 1,1 0-1,0 1 0,0-1 1,1 1-1,0-1 0,0 1 1,3 11-1,-3-14 11,1-1 0,-1 0-1,1 0 1,1 0 0,-1 0 0,0 1 0,1-2-1,0 1 1,0 0 0,0 0 0,1-1-1,-1 1 1,1-1 0,0 1 0,0-1 0,0 0-1,0 0 1,6 3 0,-7-4 9,1 0 1,0 0-1,0-1 1,0 1-1,1-1 0,-1 0 1,0 0-1,0 0 1,1 0-1,-1-1 0,7 1 1,-2-1 12,0-1 0,-1 0-1,16-5 1,-17 5-10,9-3-7,0 0 0,0-1 0,-1-1 0,0 0 0,0-1 0,0-1 0,-1 0 0,0-1 0,-1 0 0,0-1 0,0 0 0,14-17 0,-24 25-4,2-2 11,0 0-1,-1 0 1,0 0 0,0-1 0,0 1 0,3-7 0,-5 9-6,-1 0-1,1-1 1,-1 0-1,0 1 1,0-1 0,0 1-1,0-1 1,0 1-1,0-1 1,0 1 0,-1-1-1,0 1 1,1-1-1,-1 1 1,-1-3 0,1 3-2,1 1 1,-1 0-1,0-1 1,1 1-1,-1 0 1,0 0 0,0-1-1,0 1 1,0 0-1,0 0 1,0 0-1,0 0 1,0 0-1,0 0 1,-1 1 0,1-1-1,0 0 1,0 1-1,-1-1 1,1 1-1,-1-1 1,1 1-1,0-1 1,-1 1 0,1 0-1,-1 0 1,1 0-1,-1 0 1,1 0-1,-1 0 1,1 0-1,0 0 1,-1 1 0,1-1-1,-1 0 1,1 1-1,0-1 1,-1 1-1,1 0 1,0-1-1,-2 2 1,-1 0-3,0 0 0,0 0 0,1 1 0,-1 0 1,1-1-1,-1 1 0,1 0 0,0 1 0,0-1 0,0 0 0,1 1 0,-5 6 0,6-6-2,-1 0-1,0 0 0,1 0 0,0 0 1,0 0-1,0 0 0,1 0 0,-1 1 1,1-1-1,0 0 0,0 0 0,0 1 1,1-1-1,0 0 0,-1 0 0,1 0 1,1 0-1,-1 0 0,1 0 1,-1 0-1,1 0 0,0-1 0,1 1 1,-1 0-1,0-1 0,5 4 0,-3-3-11,0 1-1,1-1 0,0 0 1,-1-1-1,2 1 0,-1-1 1,0 0-1,1-1 0,-1 1 1,1-1-1,0 0 0,8 2 1,-5-3 7,1 1-1,0-2 1,-1 1 0,1-1 0,0-1 0,-1 0-1,13-2 1,-3-2 13,-1 0 0,1-1 0,-1-2 1,0 1-1,0-2 0,-1 0 0,19-15 0,-17 11-2,-2-2 0,0 0 0,-1-1 0,0-1 1,-2 0-1,1-1 0,-2 0 0,-1-1 0,19-38 0,-13 13 16,-1 0 0,-3-1-1,15-76 1,-20 82 4,7-49 57,-14 77-48,-1 0 0,-1 0 0,0 0 1,-1-1-1,-4-19 0,5 30-32,0 1 0,0-1 0,0 1-1,0-1 1,0 0 0,0 1 0,0-1 0,-1 1 0,1-1 0,0 1 0,0-1 0,-1 1-1,1 0 1,0-1 0,-1 1 0,1-1 0,0 1 0,-1 0 0,1-1 0,-1 1-1,1 0 1,-1-1 0,1 1 0,-1 0 0,1 0 0,-1-1 0,1 1 0,-1 0-1,0 0 1,0 0-2,0 0-1,0 0 1,-1 0-1,1 1 1,0-1-1,0 0 0,0 1 1,0-1-1,0 1 1,0 0-1,0-1 1,0 1-1,-1 0 1,-3 4-6,0-1 0,1 0 1,0 1-1,-6 8 0,-1 5 0,0 1-1,2 0 1,-13 35 0,-13 67-19,23-80 0,-7 38-89,-10 92 1,27-156 98,0 1 1,2 22 0,0-34 12,0 1 0,1-1-1,-1 0 1,1 0 0,0 0 0,0 0 0,0 0 0,1 0-1,-1 0 1,1 0 0,0 0 0,0-1 0,1 1 0,2 4-1,-2-6 5,0 0 0,1 0-1,-1 0 1,0 0-1,0 0 1,1-1 0,-1 0-1,1 1 1,0-1 0,-1-1-1,1 1 1,0 0 0,0-1-1,-1 0 1,1 0-1,0 0 1,7-1 0,5-1 16,0-1 1,25-8 0,239-86 211,-261 89-109,35-18 0,-126 89 10,71-61-132,-13 7 3,2 2-1,-16 15 1,26-24-3,0 0 1,0 0-1,0 1 0,0-1 1,0 0-1,0 1 0,1-1 1,-1 1-1,1 0 0,0 0 0,0-1 1,0 1-1,0 0 0,1 0 1,-1 0-1,1 0 0,-1 0 0,1 0 1,0 0-1,1 4 0,-1-7 0,0 1 0,1 0 0,-1-1 0,0 1 0,1 0 0,-1-1 0,1 1 0,-1-1 0,1 1 0,-1-1 0,1 1 0,-1-1 0,1 1 0,0-1 0,-1 1 0,1-1 0,0 0 0,-1 1 0,1-1 0,0 0 0,-1 0 0,1 1 0,0-1 0,0 0 0,-1 0 0,1 0 0,0 0 0,0 0 0,-1 0 0,1 0 0,0 0 0,0 0 0,-1-1 0,1 1 0,1-1 0,27-9 0,-14 2 17,-1-1-1,0 0 1,0-1-1,-1-1 1,0 0-1,-1 0 1,0-2-1,-1 1 1,-1-1-1,0-1 1,0 0-1,-1 0 1,-1-1-1,6-17 1,2-6 34,-2-1 1,-2 0 0,-1-1 0,8-65 0,-18 96-43,2-3-1,-1-1 0,-1 1-1,0-1 1,-1 1 0,0-1 0,-4-19 0,4 31-7,0 1 1,0-1-1,0 1 1,0-1-1,0 1 0,0-1 1,-1 1-1,1-1 1,0 1-1,0-1 0,0 1 1,-1 0-1,1-1 0,0 1 1,0-1-1,-1 1 1,1 0-1,0-1 0,-1 1 1,1 0-1,-1-1 1,1 1-1,0 0 0,-1 0 1,1-1-1,-1 1 1,1 0-1,-1 0 0,1 0 1,-1-1-1,0 2-1,0-1 1,0 0-1,0 1 0,0-1 0,1 1 0,-1-1 0,0 1 1,0-1-1,1 1 0,-1-1 0,0 1 0,0 0 1,1-1-1,-2 2 0,-16 28-11,9-11-5,1 0 1,1 1 0,1 0-1,0 0 1,2 1 0,0-1-1,1 1 1,2 0 0,0 0-1,1 0 1,1 0 0,1 0-1,6 30 1,-3-36 3,0 0 0,1-1 0,1 0 1,0 0-1,1-1 0,1 1 0,12 14 0,-7-8-1083,-12-17-862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2:58.5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1653 11152,'0'0'5617,"16"-10"-4828,-11 7-717,17-10 246,-1-1 0,0-1-1,30-29 1,264-304 4694,-307 338-4590,-7 8-243,0-1 1,0 1-1,1 0 1,-1 0-1,1 0 1,0 0-1,0 0 0,0 0 1,0 0-1,0 0 1,0 1-1,0-1 1,0 1-1,1 0 0,3-2 893,2 41 933,-5-17-1738,22 137 1169,-18-138-1246,0 0 1,1-1-1,2 0 1,12 21-1,-21-38-189,4 4-1,0 1 0,0 0 0,1-1 0,0 0 0,0-1 0,1 1 0,11 7 0,1 1 0,-13-10 0,0-1 0,1 1 0,-1-1 0,1 0 0,0 0 0,-1-1 0,1 0 0,0 0 0,0-1 0,1 0 0,-1 0 0,0-1 0,0 1 0,0-2 0,0 1 0,1-1 0,-1 0 0,10-3 0,2-1 0,0-1 0,0-1 0,-1-1 0,0 0 0,24-16 0,-28 16 0,-2-2 0,1 1 0,-1-1 0,-1-1 0,14-16 0,-20 21 0,0-1 0,0 1 0,0-1 0,-1-1 0,0 1 0,-1 0 0,1-1 0,-1 0 0,-1 0 0,0 0 0,2-13 0,-3 16 0,-1 0 0,0 0 0,-1 0 0,1-1 0,-1 1 0,0 0 0,0 0 0,0 0 0,-1 0 0,0 1 0,-4-9 0,5 12 0,0-1 0,0 0 0,0 1 0,0-1 0,-1 1 0,1-1 0,-1 1 0,1 0 0,-1-1 0,1 1 0,-1 0 0,0 0 0,1 0 0,-1 0 0,0 0 0,0 1 0,0-1 0,1 0 0,-1 1 0,0 0 0,0-1 0,0 1 0,0 0 0,0 0 0,0 0 0,0 0 0,0 0 0,0 1 0,0-1 0,0 1 0,0-1 0,-3 2 0,-4 1 0,1 1 0,-1 0 0,1 0 0,0 1 0,1 0 0,-1 0 0,1 1 0,0 0 0,0 0 0,1 1 0,-7 7 0,9-8 0,0 0 0,0 1 0,1-1 0,-1 1 0,1 0 0,1 0 0,-1 0 0,1 0 0,1 0 0,-1 0 0,1 1 0,0-1 0,1 0 0,0 12 0,1-11 0,-1 1 0,1-1 0,1 0 0,0 1 0,0-1 0,1 0 0,-1 0 0,2 0 0,-1 0 0,1-1 0,1 1 0,-1-1 0,1 0 0,0 0 0,1-1 0,-1 1 0,2-1 0,-1-1 0,0 1 0,1-1 0,0 0 0,0 0 0,1-1 0,-1 0 0,1-1 0,0 1 0,14 3 0,-12-5 0,0-1 0,0 1 0,0-2 0,-1 1 0,1-2 0,0 1 0,0-1 0,0-1 0,0 1 0,-1-2 0,1 1 0,-1-2 0,11-4 0,6-3 0,-2-2 0,1-1 0,31-24 0,-25 12 0,0-1 0,-2-1 0,-1-2 0,-1 0 0,37-57 0,-9-10 0,-26 43 0,-7 5 0,-22 48 0,0 1 0,0 0 0,1 0 0,-1 0 0,0-1 0,0 1 0,0 0 0,1 0 0,-1 0 0,0 0 0,0-1 0,1 1 0,-1 0 0,0 0 0,0 0 0,1 0 0,-1 0 0,0 0 0,0 0 0,1 0 0,-1 0 0,0 0 0,0 0 0,1 0 0,-1 0 0,0 0 0,1 0 0,-1 0 0,0 0 0,0 0 0,1 0 0,-1 0 0,0 0 0,0 0 0,1 1 0,-1-1 0,0 0 0,0 0 0,0 0 0,1 0 0,-1 1 0,0-1 0,0 0 0,0 0 0,1 1 0,-1-1 0,0 0 0,0 0 0,0 1 0,0-1 0,0 0 0,0 0 0,0 1 0,0-1 0,1 1 0,5 17 0,-5-17 0,9 43 0,-2 0 0,-2 0 0,-2 1 0,-2 0 0,-6 86 0,3-122 0,0-1 0,-1 1 0,0-1 0,0 0 0,-1 0 0,0 0 0,0 0 0,-7 10 0,9-15 0,-1 0 0,0 0 0,0 0 0,0 0 0,-1 0 0,1-1 0,-1 1 0,1-1 0,-1 1 0,0-1 0,0 0 0,0 0 0,0-1 0,0 1 0,-1 0 0,1-1 0,0 0 0,-1 0 0,1 0 0,-1 0 0,-6 0 0,6-1 0,0-1 0,1 1 0,-1-1 0,0 0 0,1 0 0,-1 0 0,1-1 0,-1 1 0,1-1 0,0 0 0,-5-3 0,-33-29 0,31 25 0,-5-6 0,1 0 0,0-1 0,0 0 0,-18-31 0,22 16 0,33 42 0,129 79 0,-130-79 0,1-1 0,1 0 0,0-2 0,0-1 0,28 4 0,-41-10 0,1 0 0,0-1 0,0-1 0,0 0 0,0 0 0,0-1 0,-1-1 0,1 0 0,-1 0 0,1-1 0,-1 0 0,17-11 0,-1 0 0,0-2 0,-2-2 0,37-32 0,-51 40 0,0-1 0,0 0 0,-2 0 0,1-1 0,-2-1 0,0 0 0,7-15 0,-10 20 0,38-70 0,-43 79 0,0 0 0,0 0 0,0 0 0,0 0 0,0 0 0,0-1 0,0 1 0,0 0 0,0 0 0,0 0 0,0 0 0,0 0 0,0 0 0,0 0 0,0 0 0,1-1 0,-1 1 0,0 0 0,0 0 0,0 0 0,0 0 0,0 0 0,0 0 0,0 0 0,0 0 0,1 0 0,-1 0 0,0 0 0,0 0 0,0 0 0,0 0 0,0 0 0,0 0 0,0 0 0,1 0 0,-1 0 0,0 0 0,0 0 0,0 0 0,0 0 0,0 0 0,0 0 0,1 0 0,-1 0 0,0 0 0,0 0 0,0 0 0,0 1 0,4 6 0,0 13 0,4 51 0,-4-26 0,12 50 0,-15-91 0,0 1 0,0-1 0,1 0 0,0 0 0,0 1 0,0-1 0,0 0 0,0-1 0,1 1 0,0 0 0,0-1 0,0 1 0,0-1 0,0 0 0,7 5 0,-7-7 0,0 1 0,0-1 0,0 1 0,1-1 0,-1 0 0,1 0 0,-1-1 0,0 1 0,1-1 0,0 1 0,-1-1 0,1 0 0,-1 0 0,1-1 0,-1 1 0,1-1 0,-1 0 0,1 0 0,-1 0 0,6-2 0,3-3 0,-1-1 0,1 1 0,-1-2 0,-1 1 0,1-2 0,-1 1 0,-1-1 0,1-1 0,-2 0 0,16-21 0,0-8 0,35-74 0,-50 90 0,-8 20 0,0 0 0,0 0 0,0 0 0,1 0 0,-1 0 0,1 0 0,-1 0 0,1 0 0,0 0 0,0 1 0,4-4 0,-5 5 0,-1 1 0,1-1 0,-1 0 0,1 0 0,-1 1 0,1-1 0,-1 0 0,0 0 0,1 1 0,-1-1 0,0 0 0,0 0 0,1 0 0,-1 1 0,0-3 0,0 2 0,0 0 0,0 0 0,0 0 0,1 0 0,-1 0 0,0 0 0,1 1 0,-1-1 0,0 0 0,1 0 0,-1 0 0,1 0 0,-1 1 0,1-1 0,0 0 0,-1 0 0,1 1 0,0-1 0,-1 0 0,2 0 0,-1 2 0,-1-1 0,1 0 0,-1 1 0,0-1 0,1 1 0,-1-1 0,1 0 0,-1 1 0,0-1 0,0 1 0,1-1 0,-1 1 0,0 0 0,0-1 0,1 1 0,-1-1 0,0 1 0,0-1 0,0 1 0,0 1 0,19 165 0,-8-43 0,-10-122 0,-1 1 0,0 0 0,1-1 0,-1 1 0,0-1 0,-1 1 0,1 0 0,0-1 0,-1 1 0,1-1 0,-1 1 0,0-1 0,0 1 0,0-1 0,0 1 0,0-1 0,0 0 0,-1 0 0,-2 4 0,2-5 0,0 0 0,1 1 0,-1-1 0,0 0 0,0 0 0,-1 0 0,1-1 0,0 1 0,0 0 0,0-1 0,0 1 0,-1-1 0,1 0 0,0 0 0,0 0 0,-1 0 0,1 0 0,0 0 0,0-1 0,-1 1 0,-3-2 0,-1 0 0,0 1 0,0-1 0,0-1 0,0 1 0,0-1 0,1-1 0,0 1 0,-1-1 0,1 0 0,0 0 0,-7-8 0,8 3 0,15 9 0,71 28 0,-60-23 0,1-1 0,0-1 0,0-1 0,0-1 0,1-1 0,-1-1 0,0-1 0,26-6 0,-44 7 0,0 0 0,0-1 0,0 0 0,0 1 0,0-2 0,4-2 0,-4 3 0,0-1 0,0 1 0,0 0 0,1 0 0,5-2 0,-3 1 0,-1 0 0,1 0 0,-1-1 0,0 1 0,0-2 0,0 1 0,0-1 0,-1 0 0,1 0 0,-1 0 0,7-11 0,-12 16 0,0 0 0,0 0 0,0-1 0,0 1 0,0 0 0,0 0 0,0 0 0,0-1 0,1 1 0,-1 0 0,0 0 0,0 0 0,0-1 0,0 1 0,0 0 0,0 0 0,0 0 0,0 0 0,0 0 0,1-1 0,-1 1 0,0 0 0,0 0 0,0 0 0,0 0 0,1 0 0,-1 0 0,0 0 0,0-1 0,0 1 0,0 0 0,1 0 0,-1 0 0,0 0 0,0 0 0,0 0 0,1 0 0,-1 0 0,0 0 0,0 0 0,0 0 0,1 0 0,-1 0 0,0 0 0,0 0 0,0 0 0,0 1 0,1-1 0,-1 0 0,0 0 0,0 0 0,0 0 0,0-3 0,1 3 0,-1 0 0,0-1 0,0 1 0,0-1 0,1 1 0,-1 0 0,0-1 0,1 1 0,-1 0 0,0-1 0,1 1 0,-1 0 0,0-1 0,1 1 0,-1 0 0,1 0 0,-1-1 0,0 1 0,1 0 0,-1 0 0,1 0 0,-1 0 0,1 0 0,-1 0 0,0 0 0,1 0 0,-1 0 0,1 0 0,-1 0 0,1 0 0,19 0 0,-16 0 0,-2 0 0,0 1 0,0-1 0,0 0 0,0-1 0,0 1 0,0 0 0,0-1 0,0 1 0,0-1 0,0 0 0,0 1 0,-1-1 0,1 0 0,0 0 0,0 0 0,-1 0 0,1-1 0,-1 1 0,1 0 0,-1-1 0,1 1 0,-1-1 0,0 1 0,1-1 0,-1 0 0,0 1 0,0-1 0,0-2 0,7-11 0,-1 1 0,-1-1 0,-1-1 0,7-26 0,2-8 0,4-13 0,-3 0 0,9-86 0,-4 17 0,-6 45 0,6-172 0,-16 134 0,0-67 0,-12 110 0,8 82 0,0 0 0,0 0 0,0-1 0,0 1 0,0 0 0,0 0 0,-1 0 0,1 0 0,0 0 0,0 0 0,0 0 0,0-1 0,0 1 0,0 0 0,0 0 0,0 0 0,-1 0 0,1 0 0,0 0 0,0 0 0,0 0 0,0 0 0,0 0 0,0 0 0,-1 0 0,1 0 0,0 0 0,0 0 0,0 0 0,0 0 0,0 0 0,-1 0 0,1 0 0,0 0 0,0 0 0,0 0 0,0 0 0,0 0 0,0 0 0,-1 0 0,1 0 0,0 0 0,0 0 0,0 0 0,0 1 0,0-1 0,0 0 0,0 0 0,0 0 0,0 0 0,-1 0 0,1 0 0,0 0 0,0 1 0,0-1 0,0 0 0,0 0 0,0 0 0,0 0 0,0 0 0,0 1 0,-7 7 0,2 3 0,0 0 0,1 0 0,1 1 0,0 0 0,-2 14 0,-5 66 0,8-60 0,-9 74 0,-9 170 0,19-157 0,2 117 0,2-40 0,0-49 0,-3-137 0,7 34 0,-7-43 0,0 1 0,1 0 0,-1-1 0,1 1 0,0-1 0,-1 1 0,1-1 0,0 1 0,0-1 0,0 1 0,0-1 0,0 0 0,0 0 0,1 0 0,-1 1 0,0-1 0,1 0 0,-1 0 0,0-1 0,1 1 0,2 1 0,-2-2 0,0 0 0,0 0 0,-1 0 0,1 0 0,0 0 0,0 0 0,0 0 0,0-1 0,-1 1 0,1-1 0,0 0 0,0 1 0,-1-1 0,1 0 0,2-2 0,24-17 0,2-9 0,-2-1 0,43-59 0,-53 65 0,-1 0 0,20-38 0,-10 14 0,-13 24 0,-11 17 0,1 0 0,0 0 0,1 1 0,-1-1 0,1 1 0,7-6 0,-10 10 0,0-1 0,0 1 0,0 0 0,0-1 0,-1 1 0,1-1 0,-1 1 0,1-1 0,-1 0 0,1-2 0,-2 5 0,0 0 0,0 0 0,0 0 0,0 1 0,0-1 0,0 0 0,1 0 0,-1 0 0,0 1 0,0-1 0,0 0 0,0 0 0,0 0 0,1 0 0,-1 1 0,0-1 0,0 0 0,0 0 0,0 0 0,1 0 0,-1 0 0,0 0 0,0 0 0,0 0 0,1 0 0,-1 1 0,0-1 0,0 0 0,1 0 0,-1 0 0,0 0 0,0 0 0,0 0 0,1 0 0,-1-1 0,0 1 0,0 0 0,0 0 0,1 0 0,-1 0 0,0 0 0,0 0 0,0 0 0,1 0 0,-1 0 0,0-1 0,0 1 0,0 0 0,0 0 0,1 0 0,-1 0 0,0 0 0,0-1 0,0 1 0,0 0 0,0 0 0,0 0 0,0-1 0,1 1 0,-1 0 0,0 0 0,0 0 0,0-1 0,0 1 0,0 0 0,0 0 0,0-1 0,0 1 0,5 15 0,-3 12 0,-1 39 0,2 20 0,2-56 0,1 0 0,12 35 0,-8-31 0,-9-32 0,-1 0 0,1 0 0,0 0 0,0-1 0,0 1 0,-1 0 0,2 0 0,-1-1 0,0 1 0,0-1 0,0 1 0,1-1 0,-1 0 0,1 1 0,-1-1 0,1 0 0,-1 0 0,1 0 0,0 0 0,-1 0 0,1 0 0,0-1 0,0 1 0,0-1 0,0 1 0,0-1 0,0 0 0,-1 1 0,1-1 0,0 0 0,0 0 0,0-1 0,0 1 0,0 0 0,0 0 0,0-1 0,3-1 0,3 0 0,-1-1 0,1 0 0,-1 0 0,0-1 0,0 0 0,0 0 0,12-10 0,-10 4 0,0 0 0,0 0 0,-1-1 0,0 0 0,-1 0 0,9-17 0,28-77 0,-13-5 0,-17 53 0,-13 55 0,-1 1 0,0-1 0,1 1 0,0 0 0,-1-1 0,1 1 0,0 0 0,0 0 0,-1 0 0,1 0 0,0-1 0,0 1 0,0 0 0,2-1 0,4 3 0,-3 13 0,0 68 0,-7 85 0,2-62 0,1-58 0,4 3 0,-2-48 0,2-6 0,5-8 0,6-15 0,-2-1 0,11-34 0,-7 16 0,21-70 0,0-2 0,-27 101 0,-11 17 0,0-1 0,0 1 0,0-1 0,1 1 0,-1-1 0,0 1 0,1 0 0,-1-1 0,0 1 0,1-1 0,-1 1 0,1 0 0,-1 0 0,0-1 0,1 1 0,-1 0 0,1 0 0,-1-1 0,1 1 0,-1 0 0,1 0 0,-1 0 0,1 0 0,-1 0 0,1 0 0,-1 0 0,1 0 0,-1 0 0,1 0 0,0 0 0,8 5 0,-8-4 0,0 0 0,0-1 0,1 1 0,-1 0 0,0 0 0,0 0 0,0 0 0,0 0 0,0 0 0,0 0 0,0 0 0,-1 1 0,2 1 0,4 6 0,0-1 0,0 0 0,1-1 0,11 12 0,14 14 0,-28-28 0,0 0 0,1-1 0,0 1 0,0-1 0,1 0 0,-1 0 0,1-1 0,-1 0 0,1 0 0,0 0 0,12 3 0,-6-2 0,1-1 0,0-1 0,0 0 0,1-1 0,12 0 0,-20-1 0,-1-1 0,0 1 0,1-1 0,-1 0 0,0 0 0,1-1 0,-1 1 0,0-1 0,0-1 0,0 1 0,-1-1 0,1 1 0,0-1 0,-1-1 0,0 1 0,8-8 0,-3 0 0,0 0 0,0-1 0,-2 0 0,1 0 0,5-14 0,-1 7 0,-13 17 0,-4 5 0,-7 21 0,0 0 0,2 0 0,0 1 0,2 0 0,1 0 0,1 1 0,-4 40 0,9-60 0,1 0 0,0 1 0,0-1 0,1 1 0,-1-1 0,2 1 0,1 7 0,-2-12 0,-1-1 0,0 1 0,1-1 0,0 1 0,-1-1 0,1 1 0,0-1 0,0 1 0,0-1 0,0 0 0,0 0 0,0 1 0,0-1 0,1 0 0,-1 0 0,0 0 0,1 0 0,-1 0 0,0-1 0,1 1 0,-1 0 0,1-1 0,-1 1 0,1-1 0,0 1 0,-1-1 0,1 0 0,0 1 0,-1-1 0,1 0 0,-1 0 0,1 0 0,2-1 0,8-2 0,-2 0 0,1-1 0,0 0 0,-1 0 0,0-1 0,0-1 0,0 0 0,-1 0 0,1-1 0,-2 0 0,13-12 0,9-12 0,43-57 0,-65 78 0,41-58 0,-3-1 0,46-93 0,54-159 0,-31-4 0,-106 291 0,6-37 0,-13 57 0,0 0 0,-1 0 0,-1-1 0,-1 1 0,-2-19 0,-3 12 0,6 21 0,0 0 0,0 0 0,-1-1 0,1 1 0,0 0 0,0 0 0,0 0 0,-1-1 0,1 1 0,0 0 0,0 0 0,-1 0 0,1-1 0,0 1 0,0 0 0,-1 0 0,1 0 0,0 0 0,0 0 0,-1 0 0,1 0 0,0-1 0,-1 1 0,1 0 0,0 0 0,0 0 0,-1 0 0,1 0 0,0 0 0,-1 1 0,1-1 0,-1 0 0,-2 2 0,0 1 0,0-1 0,1 1 0,-1-1 0,1 1 0,-1 0 0,1 0 0,-3 5 0,-14 24 0,1 0 0,2 1 0,-15 42 0,-3 8 0,18-45 0,2 0 0,-12 56 0,-9 83 0,27-130 0,-3 30 0,3 1 0,4 141 0,4-166 0,0-32 0,0-1 0,1 0 0,5 23 0,-2-14 0,-3-23 0,-1 0 0,1 0 0,1 0 0,-1 0 0,1 0 0,0 0 0,1 0 0,5 10 0,1 0 0,-9-15 0,1 1 0,0-1 0,-1 1 0,1-1 0,0 1 0,0-1 0,0 0 0,0 0 0,0 1 0,0-1 0,0 0 0,0 0 0,0 0 0,1 0 0,-1 0 0,0 0 0,1 0 0,-1-1 0,1 1 0,-1 0 0,1-1 0,-1 1 0,1-1 0,-1 1 0,1-1 0,-1 0 0,1 0 0,0 0 0,-1 0 0,1 0 0,-1 0 0,3-1 0,6 0 0,0-1 0,-1 0 0,1-1 0,-1 0 0,1 0 0,-1-1 0,16-10 0,-3 0 0,35-28 0,-23 12 0,58-69 0,-84 85 0,-7 13 0,-1 0 0,1-1 0,-1 1 0,1 0 0,0 0 0,-1 0 0,1 0 0,0 0 0,0 0 0,0 0 0,-1 0 0,1 0 0,1-1 0,-8 48 0,-5-24 0,10-19 0,-1 0 0,0-1 0,1 1 0,0 0 0,0 0 0,0 0 0,0 0 0,0 0 0,0 0 0,1 4 0,-4 29 0,2-11 0,-4 29 0,0 0 0,8-32 0,-2-22 0,0 0 0,0 1 0,0-1 0,0 0 0,1 1 0,-1-1 0,0 0 0,0 0 0,0 1 0,1-1 0,-1 0 0,0 0 0,1 1 0,-1-1 0,0 0 0,0 0 0,1 0 0,-1 0 0,0 1 0,1-1 0,-1 0 0,0 0 0,1 0 0,-1 0 0,1 0 0,-1 0 0,0 0 0,1 0 0,0 0 0,2-1 0,0 0 0,0-1 0,0 1 0,0-1 0,0 0 0,0 1 0,-1-1 0,1-1 0,3-2 0,15-16 0,-1 0 0,29-41 0,-29 35 0,39-40 0,-43 50 0,-13 13 0,0 1 0,0-1 0,0 1 0,0 0 0,1 0 0,-1 0 0,1 0 0,0 1 0,7-4 0,-10 6 0,-1 0 0,1 0 0,-1 0 0,1 0 0,-1 1 0,1-1 0,-1 0 0,1 0 0,-1 1 0,1-1 0,-1 0 0,1 1 0,-1-1 0,1 0 0,-1 1 0,0-1 0,1 1 0,-1-1 0,0 1 0,1-1 0,-1 1 0,0-1 0,0 1 0,1-1 0,-1 1 0,0-1 0,0 1 0,0-1 0,0 1 0,0-1 0,0 1 0,0-1 0,0 1 0,0 0 0,0-1 0,0 1 0,0-1 0,0 2 0,-1 28 0,1-28 0,-4 28 0,-2 0 0,0-1 0,-2 0 0,-1 0 0,-21 45 0,10-32 0,-2 0 0,-55 75 0,59-94 0,-2 0 0,0-2 0,-2 0 0,0-2 0,-1 0 0,-28 17 0,45-33 0,0 0 0,0 0 0,0 0 0,0-1 0,-1 0 0,-10 2 0,13-3 0,1-1 0,-1 1 0,1-1 0,-1 0 0,0 0 0,1 0 0,-1-1 0,1 1 0,-1-1 0,0 0 0,1 0 0,0 0 0,-6-3 0,-7-4 0,12 6 0,1 0 0,-1 0 0,0 0 0,1-1 0,-1 1 0,1-1 0,-4-4 0,6 6 0,0-1 0,0 1 0,0 0 0,1-1 0,-1 1 0,1-1 0,-1 1 0,1-1 0,0 0 0,-1 1 0,1-1 0,0 1 0,0-1 0,0 0 0,0 1 0,0-1 0,1 1 0,-1-1 0,0 1 0,1-1 0,-1 1 0,1-1 0,0 1 0,0-3 0,4-3 0,0-1 0,0 1 0,1 0 0,0 1 0,0-1 0,0 1 0,1 0 0,8-5 0,1-2 0,1-1 0,1 0 0,1 2 0,0 0 0,0 1 0,1 1 0,30-11 0,149-57 0,-174 70 0,0-1 0,-1-2 0,0 0 0,-1-1 0,32-24 0,-53 35 0,0-1 0,0 0 0,0 1 0,0-1 0,-1 0 0,1 0 0,-1 0 0,1-1 0,-1 1 0,0 0 0,0-1 0,0 1 0,0 0 0,0-1 0,0 1 0,-1-1 0,1 0 0,-1 1 0,0-1 0,1 1 0,-1-1 0,-1 0 0,1 1 0,0-1 0,-1 1 0,1-1 0,-1 1 0,0-1 0,1 1 0,-1-1 0,0 1 0,-1 0 0,1-1 0,0 1 0,-1 0 0,1 0 0,-1 0 0,0 0 0,0 0 0,0 0 0,0 1 0,-2-3 0,-4 0 158,-1 0 1,1 1-1,-1-1 0,1 2 1,-14-4-1,-18-1-3363,34 6 1525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2:58.8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0 135 18487,'0'0'720,"7"-11"15,-3 4-624,1-1 66,-1 0 0,2 1 0,-1-1-1,1 1 1,0 0 0,0 1 0,1-1 0,0 1 0,0 0 0,0 1 0,1 0 0,14-7 0,-4 6 129,1 1 0,1 0 1,-1 2-1,0 0 0,1 1 1,0 1-1,27 2 0,140 24 1459,-145-18-1206,-40-6-500,1-1-1,-1 1 1,0-1-1,1 1 1,-1 0-1,0 0 1,0 0-1,0 0 1,0 0-1,0 0 1,0 1 0,0-1-1,0 1 1,2 2-1,-3-3-49,-1 0 0,1-1 0,-1 1 0,0 0 0,1 0 0,-1 0 0,0 0 0,0 0 0,0 0 0,0 0 0,0 0 0,0 0 0,0 0 0,0 1 0,0-1 0,0 0 0,0 0 0,-1 0 0,1-1 0,0 1 0,-1 0 0,1 0 0,-1 0 0,1 0 0,-1 0 0,1 0 0,-1 0 0,0-1 0,1 1 0,-1 0 0,0 0 0,0-1 0,0 1 0,1-1 0,-1 1 0,-2 0 0,-2 3-53,-1 0 0,0-1 1,0 1-1,-1-1 1,-7 2-1,-11 3-3485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2:59.0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0 114 17487,'0'0'1016,"20"-65"-624,-8 37-8,-1 16 224,-5 6 8,-4 4 448,-4 2-776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2:59.2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 17183,'0'0'6280,"60"-39"-6072,-52 39-128,2 2 8,-8 2-96,-4-2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2:59.4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 16479,'0'0'3040,"79"-12"-2392,4 0 8,21 0-192,29 0 16,13 6-96,3 0 8,0-6-24,-14 6 16,-6 6-120,-14-4 8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3:01.0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34 826 13056,'0'0'4701,"12"-4"-3881,12-5-387,0 0 0,-1-2 1,0-1-1,30-21 0,-26 11 155,-1-2-1,41-49 0,-48 51-349,37-46 890,-4-3-1,71-125 1,-89 128 276,30-82 0,-47 105-204,-14 37-618,-6 15 301,-9 18 277,2-1-1160,-195 440 0,136-326 0,-113 168 0,135-234 0,13-19 0,-62 75 0,73-100 0,40-39 0,108-112 0,100-88 0,-215 203 0,80-63 0,150-93 0,-229 158 0,0 1 0,1 0 0,12-3 0,4-2 0,-25 9 0,5-1 0,-9 12 0,0-9 0,-1 8 0,-2 1 0,1-1 0,-2 1 0,-8 15 0,-10 18 0,19-33 0,-20 58 0,21-61 0,1 1 0,1 1 0,0-1 0,0 0 0,0 0 0,1 15 0,0-22 0,0 0 0,0 0 0,0 0 0,0-1 0,0 1 0,0 0 0,0 0 0,1 0 0,-1 0 0,0 0 0,0 0 0,1 0 0,-1 0 0,1-1 0,-1 1 0,1 0 0,-1 0 0,1-1 0,-1 1 0,1 0 0,-1 0 0,1-1 0,0 1 0,0-1 0,-1 1 0,1-1 0,0 1 0,0-1 0,0 1 0,-1-1 0,1 0 0,0 1 0,0-1 0,0 0 0,0 0 0,0 1 0,0-1 0,0 0 0,0 0 0,-1 0 0,1 0 0,0-1 0,0 1 0,0 0 0,0 0 0,0 0 0,0-1 0,0 1 0,-1 0 0,1-1 0,0 1 0,0-1 0,0 1 0,1-2 0,4-2 0,0 0 0,0 0 0,0-1 0,0 0 0,6-7 0,-6 4 0,0 0 0,-1 0 0,0 0 0,-1 0 0,0-1 0,0 0 0,0 0 0,-1 0 0,-1 0 0,0-1 0,2-13 0,6-24 0,-9 45 0,0-1 0,0 0 0,-1 0 0,1 0 0,1 1 0,-1-1 0,0 1 0,1-1 0,-1 1 0,1-1 0,0 1 0,3-4 0,-2 4 0,0 0 0,1 1 0,-1-1 0,0 1 0,1 0 0,-1 0 0,0 0 0,1 0 0,-1 1 0,6-1 0,14-2 0,34 1 0,-48 2 0,-1 1 0,0 0 0,0 0 0,-1 1 0,1 0 0,0 0 0,0 1 0,9 4 0,24 19 0,0 2 0,-2 1 0,36 36 0,-35-31 0,-29-24 0,-9-8 0,-1 0 0,1 0 0,-1-1 0,1 1 0,0 0 0,0-1 0,0 0 0,0 1 0,0-1 0,0 0 0,0 0 0,1 0 0,-1 0 0,0-1 0,0 1 0,1 0 0,-1-1 0,1 0 0,-1 0 0,0 1 0,1-1 0,-1-1 0,1 1 0,2-1 0,4-1 94,-1 0 1,0-1-1,0 0 1,0 0-1,-1-1 1,1 0-1,-1 0 0,12-10 1,-14 10-779,-1 0 1,0-1-1,1 1 1,-2-1-1,1 0 1,5-9-1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3:04.4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0 899 8336,'0'0'7528,"0"10"-7271,0 48 872,18-75-44,50-69 123,-20 24-637,0-4 159,-2-2 0,40-81 0,-64 109-449,61-129 963,-43 82-528,-30 66-399,-1 0 1,-1 0-1,-1-1 1,-1 0-1,-1 0 1,5-45-1,-10 66-272,0 0 1,0 0-1,0 0 0,0 0 1,0 0-1,0 0 0,0 0 0,0 0 1,0 0-1,0 0 0,-1 0 0,1 0 1,0 0-1,-1 0 0,1 0 0,0 0 1,-1 0-1,0 1 0,1-1 1,-1 0-1,1 0 0,-1 0 0,0 1 1,1-1-1,-1 0 0,0 1 0,0-1 1,-1 0-1,1 1-4,0 0 1,0-1 0,-1 1-1,1 0 1,0 0-1,-1 0 1,1 0-1,0 1 1,0-1-1,-1 0 1,1 1-1,0-1 1,0 0-1,0 1 1,-1 0 0,1-1-1,0 1 1,0 0-1,0-1 1,0 1-1,-1 1 1,-19 16 145,2 1 0,0 1 0,2 1 0,0 0 0,1 1 0,1 1 1,2 0-1,-15 32 0,-6 26 801,-27 104 0,41-123-883,12-28-105,0 0 0,-3 45 0,5-28 0,5-41 0,0 0 0,1 0 0,1 0 0,2 19 0,-1-21 0,-1-3 0,0-1 0,1 1 0,0-1 0,0 1 0,0-1 0,0 0 0,1 1 0,0-1 0,0-1 0,0 1 0,0 0 0,0-1 0,1 1 0,0-1 0,0 0 0,7 4 0,3 5 0,-13-10 0,0-1 0,0 0 0,0 0 0,0 0 0,1 0 0,-1 0 0,0 0 0,1 0 0,-1 0 0,0-1 0,1 1 0,2 1 0,17 4 0,-18-4 0,1-1 0,-1 0 0,1 0 0,0 0 0,-1 0 0,1 0 0,0-1 0,-1 0 0,1 0 0,0 0 0,0 0 0,-1-1 0,6 0 0,3-3 0,0-1 0,1 1 0,-2-2 0,1 0 0,10-7 0,11-6 0,5 0 0,36-20 0,104-69 0,-161 96 0,3-4 0,2 1 0,38-20 0,20 3 0,-67 25 0,-12 6 0,1 0 0,0 0 0,0 0 0,0 0 0,0 0 0,0 0 0,1 0 0,3 0 0,-5 1 0,0 0 0,0 1 0,0-1 0,0 0 0,0 0 0,0 1 0,0-1 0,0 1 0,-1-1 0,1 1 0,0-1 0,0 1 0,0-1 0,-1 1 0,1 0 0,0-1 0,-1 1 0,1 0 0,0 0 0,-1 0 0,1-1 0,-1 1 0,1 0 0,-1 0 0,1 2 0,2 2 0,0 1 0,0 0 0,-1 1 0,0-1 0,0 0 0,1 9 0,-3-14 0,1 0 0,-1 0 0,0 0 0,-1 1 0,1-1 0,0 0 0,0 0 0,0 0 0,-1 0 0,1 0 0,0 0 0,-1 0 0,1 1 0,-1-1 0,0 0 0,1 0 0,-2 1 0,1-1 0,-1 0 0,1 0 0,-1 0 0,1 0 0,-1 0 0,1-1 0,-1 1 0,0 0 0,1-1 0,-1 1 0,0-1 0,1 0 0,-1 1 0,0-1 0,-2 0 0,-10 0 0,0-1 0,0 0 0,-1-1 0,-14-4 0,17 3 0,0 1 0,0 0 0,0 0 0,0 2 0,0-1 0,-13 2 0,15 2 0,0 0 0,0 1 0,0 0 0,0 0 0,-15 10 0,7-4 0,13-7 0,0 1 0,-1-1 0,2 2 0,-1-1 0,0 0 0,1 1 0,-5 6 0,6-7 0,1-1 0,-1 0 0,1 1 0,0 0 0,0-1 0,0 1 0,1 0 0,-1 0 0,1 0 0,0 0 0,-1 7 0,2-9 0,1 1 0,-1-1 0,1 0 0,-1 0 0,1 0 0,0 0 0,0 0 0,0 0 0,0-1 0,0 1 0,0 0 0,0 0 0,1-1 0,-1 1 0,0 0 0,1-1 0,0 0 0,-1 1 0,1-1 0,0 0 0,0 0 0,0 0 0,-1 0 0,1 0 0,3 1 0,1 0 0,1 0 0,0 0 0,-1 0 0,1 0 0,0-1 0,8 0 0,-1-1 0,-1-1 0,1 0 0,-1-1 0,0-1 0,0 0 0,0-1 0,0 0 0,0-1 0,-1-1 0,0 1 0,20-14 0,-14 7 0,-1-1 0,0-1 0,-1 0 0,-1-1 0,0-1 0,21-30 0,-28 30 0,3-5 0,-17 71 0,5-34 0,-4 76 0,5-82 0,0 0 0,2 0 0,-1-1 0,1 1 0,0-1 0,1 1 0,5 11 0,-7-19 0,0 0 0,0-1 0,0 1 0,0 0 0,0-1 0,0 1 0,0-1 0,1 1 0,-1-1 0,1 1 0,-1-1 0,1 0 0,0 0 0,-1 0 0,1 0 0,0 0 0,0 0 0,3 1 0,-2-2 0,1 1 0,-1-1 0,0 1 0,1-1 0,-1 0 0,1-1 0,-1 1 0,1 0 0,-1-1 0,4-1 0,5-2 0,0-1 0,0 0 0,0 0 0,17-13 0,-5 0 0,-1 0 0,0-2 0,-2 0 0,0-2 0,29-40 0,-22 30 0,-18 21 0,-1 0 0,13-19 0,-22 30 0,0-1 0,0 1 0,0 0 0,0 0 0,0-1 0,0 1 0,1 0 0,-1 0 0,0-1 0,0 1 0,0 0 0,0 0 0,0-1 0,0 1 0,1 0 0,-1 0 0,0-1 0,0 1 0,0 0 0,1 0 0,-1 0 0,0 0 0,0-1 0,1 1 0,-1 0 0,0 0 0,0 0 0,1 0 0,-1 0 0,0 0 0,0 0 0,1 0 0,-1 0 0,0 0 0,0 0 0,1 0 0,-1 0 0,0 0 0,1 0 0,-1 0 0,0 0 0,0 0 0,1 0 0,-1 0 0,0 0 0,0 0 0,1 0 0,-1 1 0,0-1 0,2 5 0,2 2 0,-1 1 0,-1-1 0,0 1 0,0 0 0,0 0 0,-1 0 0,1 13 0,5 25 0,-4-34 0,1 0 0,1 0 0,0-1 0,0 1 0,14 19 0,-15-25 0,0-1 0,1 0 0,-1 0 0,1 0 0,0-1 0,0 0 0,1 0 0,-1 0 0,1-1 0,0 1 0,0-1 0,10 3 0,-4-3 0,0 0 0,0-1 0,0-1 0,0 0 0,0 0 0,0-1 0,1-1 0,-1 0 0,0 0 0,0-2 0,0 1 0,13-6 0,8-3 0,0-3 0,59-33 0,-56 27 0,0 1 0,-1-2 0,46-35 0,-77 52 0,0 0 0,0 0 0,0 0 0,0-1 0,-1 1 0,0-1 0,0 0 0,0 0 0,0-1 0,2-7 0,-5 13 0,0-1 0,0 1 0,1-1 0,-1 1 0,0-1 0,0 1 0,0-1 0,0 0 0,0 1 0,0-1 0,0 1 0,-1-1 0,1 0 0,0 1 0,0-1 0,0 1 0,0-1 0,-1 1 0,1-1 0,0 1 0,-1-1 0,1 1 0,0-1 0,-1 1 0,1 0 0,0-1 0,-1 1 0,1-1 0,-1 1 0,1 0 0,-1-1 0,1 1 0,-1 0 0,1 0 0,-1-1 0,1 1 0,-1 0 0,1 0 0,-1 0 0,0 0 0,1 0 0,-1 0 0,1 0 0,-1 0 0,0 0 0,1 0 0,-1 0 0,1 0 0,-2 0 0,-32 8 0,30-6 0,-16 4 0,0 1 0,1 0 0,0 2 0,-26 16 0,36-19 0,0 1 0,0 0 0,1 0 0,0 1 0,0 0 0,1 1 0,0-1 0,0 1 0,1 1 0,-5 10 0,4-8 0,1 2 0,0-1 0,1 1 0,-6 26 0,10-37 0,0 0 0,1 0 0,-1 0 0,1 0 0,0 1 0,0-1 0,0 0 0,0 0 0,1 0 0,-1 0 0,1 0 0,0 0 0,0 0 0,0 0 0,0 0 0,1 0 0,-1 0 0,1 0 0,-1-1 0,1 1 0,0-1 0,0 1 0,0-1 0,1 0 0,-1 1 0,0-1 0,1-1 0,4 4 0,-5-4 0,0-1 0,0 1 0,0-1 0,1 1 0,-1-1 0,0 0 0,0 0 0,1 0 0,-1 0 0,0 0 0,0 0 0,0 0 0,1-1 0,-1 0 0,0 1 0,0-1 0,0 0 0,3-1 0,2-2 0,0 1 0,0-2 0,11-8 0,-4-1 0,-1 0 0,-1-1 0,0 0 0,-1-1 0,0 0 0,-1-1 0,11-27 0,27-43 0,-42 105 0,-5 10 0,-4 51 0,0-29 0,0 4 0,-3 0 0,-2 0 0,-24 87 0,12-68 0,-34 101 0,50-164 0,-1 0 0,0-1 0,0 1 0,-1-1 0,0 0 0,0 0 0,-1-1 0,0 0 0,-12 10 0,19-18 0,-1 1 0,0-1 0,1 1 0,-1-1 0,0 1 0,1-1 0,-1 0 0,0 1 0,1-1 0,-1 0 0,0 1 0,0-1 0,1 0 0,-1 0 0,0 0 0,0 0 0,0 0 0,1 0 0,-1 0 0,0 0 0,0 0 0,0 0 0,1 0 0,-1 0 0,0-1 0,-1 1 0,1-1 0,0 0 0,-1-1 0,1 1 0,-1 0 0,1 0 0,0-1 0,0 1 0,0-1 0,0 1 0,0-1 0,-1-1 0,-2-7 0,0 0 0,1 0 0,-3-12 0,5 19 0,-2-9 0,1 1 0,1-1 0,0 1 0,0-1 0,1 1 0,0-1 0,1 1 0,1-1 0,0 1 0,6-22 0,-2 18 0,0 0 0,0 1 0,2 0 0,0 1 0,0 0 0,1 0 0,18-20 0,-4 10 0,1 1 0,0 1 0,52-34 0,92-41 0,-130 75 0,61-25 0,-69 34 0,-1-1 0,-1-2 0,39-26 0,-23 6 0,43-43 0,-83 73 0,0 1 0,-1-1 0,0 0 0,0 1 0,-1-1 0,1-1 0,-1 1 0,0 0 0,0-1 0,-1 1 0,1 0 0,-1-1 0,-1 0 0,1 1 0,-1-1 0,0 0 0,0 1 0,0-1 0,-1 0 0,0 1 0,0-1 0,-4-8 0,4 12 0,1 0 0,-1 0 0,0 0 0,0 0 0,-1 0 0,1 0 0,0 1 0,0-1 0,-1 0 0,1 1 0,-1-1 0,0 1 0,1 0 0,-1 0 0,0-1 0,0 1 0,0 0 0,0 1 0,0-1 0,0 0 0,0 0 0,0 1 0,0-1 0,0 1 0,0 0 0,0 0 0,-1-1 0,-2 2 0,-1-1 0,1 0 0,0 1 0,-1-1 0,1 1 0,0 1 0,0-1 0,0 1 0,-1 0 0,2 0 0,-9 5 0,5-2 0,1 1 0,0 1 0,0-1 0,0 1 0,1 1 0,0-1 0,1 1 0,-1 0 0,1 0 0,-6 14 0,6-9 0,0 1 0,0-1 0,1 1 0,1 0 0,0 0 0,-1 21 0,4-27 0,1 0 0,-1 0 0,1 1 0,1-1 0,0 0 0,0-1 0,0 1 0,1 0 0,0-1 0,0 1 0,1-1 0,0 0 0,1 0 0,-1 0 0,10 10 0,-9-12 0,0 0 0,1 0 0,-1 0 0,1 0 0,0-1 0,0 0 0,0 0 0,1-1 0,-1 0 0,1 0 0,0 0 0,0-1 0,0 0 0,0 0 0,0-1 0,0 0 0,13 0 0,3-3 0,1-2 0,-1-1 0,1-1 0,-2-1 0,26-11 0,-25 10 0,-7 2 0,-1-1 0,0 0 0,-1-1 0,0 0 0,0-2 0,-1 1 0,13-13 0,-17 14 0,-1 0 0,0-1 0,-1 0 0,0 0 0,0 0 0,-1-1 0,0 0 0,-1-1 0,0 1 0,6-19 0,-8 10-3935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3:07.2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226 879 7432,'0'0'11875,"-13"-3"-11256,3 1-463,5 1-90,0-1 1,0 1-1,0 1 0,0-1 1,0 0-1,0 1 1,0 0-1,1 1 1,-1-1-1,0 1 1,0 0-1,0 0 0,0 0 1,0 1-1,-7 2 1,3 1 137,0 1 1,1-1 0,0 1-1,-1 1 1,2 0 0,-1 0-1,1 0 1,0 1 0,1 0-1,-10 15 1,13-17-72,-1 0 0,2 0 0,-1 0 0,1 1 0,0-1 0,0 1 0,1 0 0,0 0 0,0-1 0,0 1 0,1 0 0,0 0 0,0 0 0,1 0 0,0 0 0,3 11 0,-3-15-68,0-1 0,0 0 1,0 1-1,1-1 1,-1 0-1,1 1 1,-1-1-1,1 0 0,0 0 1,0 0-1,0 0 1,0-1-1,0 1 0,0-1 1,0 1-1,1-1 1,-1 0-1,1 1 1,-1-1-1,1 0 0,-1-1 1,1 1-1,4 0 1,-1 0 48,0 0 1,-1 0 0,1-1 0,0 0-1,0 0 1,0-1 0,0 0-1,0 0 1,9-3 0,-4 0 24,0-1 1,-1 0 0,0-1-1,0 0 1,0 0-1,-1-1 1,0 0-1,0-1 1,9-11 0,4-7 451,34-52 0,-27 34-63,-26 42-429,-1-1-1,0 0 0,-1 0 1,1 0-1,0 0 1,-1 0-1,0 0 0,1 0 1,-1-1-1,-1 1 0,1 0 1,0-5-1,-10 35-98,8-13 0,1 1 0,1-1 0,0 1 0,1-1 0,0 0 0,9 25 0,-11-36 0,1-1 0,0 1 0,0 0 0,0-1 0,0 1 0,1-1 0,-1 1 0,1-1 0,0 1 0,-1-1 0,1 0 0,0 0 0,0 0 0,0 0 0,1 0 0,-1-1 0,0 1 0,1-1 0,-1 1 0,1-1 0,-1 0 0,1 0 0,0 0 0,0 0 0,-1 0 0,1-1 0,0 1 0,0-1 0,0 0 0,0 0 0,-1 0 0,4 0 0,3-2 0,0 0 0,0-1 0,0 0 0,-1 0 0,1 0 0,-1-1 0,0-1 0,12-8 0,224-164 0,-241 174 0,0 0 0,1 1 0,0 0 0,-1-1 0,1 1 0,0 1 0,0-1 0,0 1 0,0-1 0,8 0 0,-11 2 0,1 0 0,0-1 0,-1 2 0,1-1 0,0 0 0,-1 0 0,1 0 0,0 1 0,-1-1 0,1 1 0,-1-1 0,1 1 0,-1 0 0,1 0 0,-1-1 0,0 1 0,1 0 0,-1 0 0,0 0 0,0 1 0,1-1 0,-1 0 0,0 0 0,0 1 0,0-1 0,-1 0 0,1 1 0,0-1 0,0 1 0,0 2 0,2 8 0,0 0 0,0 1 0,-1-1 0,-1 1 0,0-1 0,-1 1 0,0 0 0,-1-1 0,-1 1 0,0-1 0,0 1 0,-1-1 0,-8 19 0,9-23 0,-1-1 0,1 0 0,0 0 0,1 1 0,0-1 0,0 13 0,14-32 0,-1-1 0,12-16 0,-5 7 0,0 0 0,2 1 0,0 2 0,1 0 0,2 1 0,-1 1 0,45-24 0,-65 40 0,0 0 0,-1 0 0,1 0 0,0 1 0,-1-1 0,1 0 0,0 1 0,0 0 0,0 0 0,0 0 0,-1 0 0,1 0 0,0 0 0,5 2 0,-7-2 0,1 1 0,-1 0 0,1 0 0,0 0 0,-1 0 0,1 0 0,-1 0 0,0 0 0,1 0 0,-1 0 0,0 1 0,0-1 0,0 0 0,0 1 0,0-1 0,0 1 0,0 0 0,0-1 0,-1 1 0,1 0 0,0-1 0,-1 1 0,0 0 0,1 3 0,14 150 0,-15-153 0,0 0 0,0 0 0,1 0 0,-1 0 0,1 0 0,-1 0 0,1-1 0,0 1 0,-1 0 0,1 0 0,0 0 0,0-1 0,1 1 0,-1 0 0,0-1 0,0 1 0,1-1 0,-1 0 0,1 1 0,-1-1 0,1 0 0,0 0 0,-1 0 0,1 0 0,0 0 0,0 0 0,0-1 0,0 1 0,-1-1 0,5 2 0,3-2 0,-1 0 0,1-1 0,-1 0 0,1 0 0,-1 0 0,9-4 0,-2 2 0,21-7 0,-1-1 0,0-2 0,-1-1 0,-1-2 0,36-22 0,152-110 0,-203 135 0,5-9 0,-56 52 0,10-11 0,-16 14 0,1 0 0,1 3 0,-60 76 0,93-107 0,0 0 0,1 1 0,0-1 0,0 1 0,-2 8 0,5-13 0,-1 0 0,1 0 0,0 0 0,0 0 0,-1-1 0,1 1 0,0 0 0,0 0 0,0 0 0,0 0 0,0 0 0,0 0 0,0 0 0,1 0 0,-1-1 0,0 1 0,0 0 0,1 0 0,-1 0 0,0 0 0,1-1 0,-1 1 0,1 0 0,-1 0 0,1-1 0,-1 1 0,1 0 0,0-1 0,-1 1 0,1-1 0,0 1 0,0-1 0,-1 1 0,1-1 0,0 1 0,0-1 0,0 0 0,-1 1 0,1-1 0,0 0 0,0 0 0,0 1 0,0-1 0,0 0 0,0 0 0,0 0 0,1-1 0,4 2 0,0-1 0,0 0 0,0-1 0,0 0 0,0 0 0,0 0 0,0-1 0,0 1 0,-1-1 0,1-1 0,0 1 0,-1-1 0,0 0 0,0 0 0,0-1 0,0 1 0,0-1 0,5-6 0,4-6 0,-1 0 0,-1-1 0,0-1 0,9-18 0,-4 6 0,-15 29 0,-3 6 0,-2 7 0,-85 235 0,48-127 0,-92 189 0,131-307 0,-8 16 0,0 0 0,-1-1 0,-1-1 0,0 0 0,-25 25 0,35-39 0,-1-1 0,1 0 0,-1 1 0,1-1 0,-1 0 0,0 0 0,0 0 0,1-1 0,-1 1 0,0 0 0,0-1 0,0 1 0,0-1 0,0 1 0,0-1 0,0 0 0,0 0 0,0 0 0,-3-1 0,4 1 0,-1 0 0,1-1 0,0 1 0,0-1 0,-1 1 0,1-1 0,0 0 0,0 0 0,0 1 0,-1-1 0,1 0 0,0 0 0,0 0 0,0 0 0,1 0 0,-1 0 0,0-1 0,0 1 0,1 0 0,-1 0 0,0-1 0,1 1 0,-1 0 0,1 0 0,0-1 0,-1 1 0,1-2 0,-2-12 0,1 1 0,0-1 0,1 0 0,1 1 0,0-1 0,1 1 0,0 0 0,6-17 0,-2 11 0,2 0 0,0 1 0,1 0 0,1 1 0,12-18 0,15-13 0,2 2 0,84-78 0,223-237 0,-259 268 0,11-15 0,167-242 0,-249 324 0,-1-2 0,-2 1 0,0-2 0,-2 0 0,-2 0 0,-1-1 0,-1 0 0,4-48 0,-9 54 0,-2 24 0,0 0 0,0 0 0,0 0 0,0 0 0,0 0 0,0 0 0,0 0 0,-1 1 0,1-1 0,0 0 0,0 0 0,-1 0 0,1 0 0,-1 0 0,1 1 0,-1-1 0,1 0 0,-1 0 0,1 1 0,-1-1 0,0 0 0,1 1 0,-2-2 0,0 4 0,-1-1 0,1 0 0,0 0 0,0 1 0,0 0 0,0-1 0,0 1 0,0 0 0,0 0 0,0 0 0,1 0 0,-4 4 0,2-2 0,-19 25 0,1 1 0,2 2 0,1-1 0,1 2 0,-22 63 0,-39 185 0,73-265 0,2 0 0,0 0 0,1 0 0,1 0 0,0 0 0,1 1 0,1-1 0,0 0 0,1 1 0,1-1 0,1 0 0,0 0 0,1-1 0,1 0 0,12 26 0,-15-37 0,-1 0 0,1 0 0,0 0 0,0-1 0,0 1 0,0-1 0,1 1 0,0-1 0,-1 0 0,1 0 0,0-1 0,1 1 0,-1-1 0,0 0 0,1 0 0,-1 0 0,1-1 0,-1 0 0,1 0 0,0 0 0,0 0 0,0-1 0,-1 1 0,1-1 0,0 0 0,0-1 0,0 1 0,8-3 0,-4 1 0,0-1 0,0 1 0,0-2 0,-1 1 0,1-1 0,-1-1 0,0 1 0,0-1 0,0-1 0,-1 1 0,0-1 0,0-1 0,0 1 0,5-9 0,-8 11 0,-1-1 0,0 0 0,0 0 0,0 0 0,-1 0 0,1-1 0,-1 1 0,-1-1 0,1 0 0,-1 1 0,0-1 0,0 0 0,0 0 0,-1 1 0,0-1 0,0 0 0,-2-8 0,2 13 0,0 0 0,0 0 0,0 0 0,-1 0 0,1 0 0,0 0 0,-1 0 0,1 0 0,0 0 0,-1 0 0,1 0 0,-1 0 0,0 0 0,1 0 0,-1 0 0,0 0 0,1 1 0,-1-1 0,0 0 0,0 0 0,0 1 0,0-1 0,0 1 0,1-1 0,-3 0 0,1 0 0,0 1 0,0 0 0,0 0 0,0 0 0,0 0 0,0 0 0,0 1 0,0-1 0,0 0 0,0 1 0,0 0 0,0-1 0,-1 2 0,-5 2 0,0 0 0,0 1 0,1-1 0,0 2 0,-8 6 0,11-8 0,1-1 0,-1 1 0,1-1 0,0 1 0,1 0 0,-1 0 0,1 1 0,0-1 0,0 0 0,0 1 0,0-1 0,1 1 0,0 0 0,0 0 0,0-1 0,0 8 0,1-5 0,0 0 0,1-1 0,0 0 0,0 1 0,1-1 0,0 1 0,0-1 0,0 0 0,1 0 0,0 0 0,5 7 0,-4-6 0,1 0 0,0 0 0,1-1 0,-1 1 0,1-1 0,1-1 0,-1 1 0,1-1 0,0 0 0,0 0 0,0-1 0,1 0 0,-1-1 0,1 1 0,0-1 0,0-1 0,1 1 0,-1-2 0,11 2 0,-6-2 0,0-2 0,0 1 0,0-2 0,-1 0 0,1 0 0,0-1 0,-1-1 0,1 0 0,-1-1 0,0 0 0,0 0 0,-1-2 0,0 1 0,0-1 0,12-11 0,-3 2 850,-9 8-5635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3:11.5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1 978 11656,'0'0'5486,"5"10"-4653,-1-2-634,-3-4-119,1 0 0,0 0 0,0 0 1,1 0-1,-1 0 0,1-1 0,-1 1 0,1-1 1,0 0-1,1 0 0,-1 0 0,0 0 0,1 0 1,7 4-1,-3-5 43,-1 0 0,1 0 0,0 0 0,0-1 0,-1 0 0,1-1 0,0 0 0,0 0 0,0 0 0,0-1 0,0-1 0,-1 1 0,1-1 0,0 0 0,11-5 0,-6 1 63,0 0 0,0-1 0,-1 0 0,0-1 0,0 0 0,-1-1 0,19-18 0,18-29 936,-3-3 1,46-78 0,-66 98-419,29-59 2110,-54 98-2785,0-1 0,0 0 0,0 1-1,0-1 1,1 1 0,-1-1 0,0 1 0,1-1-1,-1 1 1,0-1 0,1 1 0,-1 0 0,0-1-1,1 1 1,-1-1 0,1 1 0,-1 0 0,1-1 0,-1 1-1,1 0 1,-1 0 0,1-1 0,-1 1 0,1 0-1,0 0 1,-1 0 0,1 0 0,-1 0 0,1 0 0,-1 0-1,1 0 1,0 0 0,-1 0 0,1 0 0,-1 0-1,1 0 1,-1 0 0,1 0 0,0 1 0,-1-1-1,1 0 1,-1 0 0,1 1 0,-1-1 0,1 0 0,-1 1-1,0-1 1,1 1 0,-1-1 0,1 0 0,-1 1-1,0-1 1,1 1 0,-1-1 0,0 1 0,1-1-1,-1 1 1,0 0 0,14 35 1311,-1 14-1340,-2 0 0,-2 0 0,-2 1 0,-2 0 0,-3 0 0,-4 58 0,0-96 0,0 0 0,0 0 0,-7 17 0,7-25 0,1 0 0,-2 0 0,1 0 0,0 0 0,-1-1 0,0 1 0,0-1 0,-1 0 0,1 0 0,-8 7 0,10-11 0,0 1 0,0 0 0,0-1 0,-1 1 0,1-1 0,0 1 0,-1-1 0,1 0 0,0 0 0,-1 1 0,1-1 0,0 0 0,-1 0 0,1 0 0,0-1 0,-1 1 0,1 0 0,0 0 0,-1-1 0,1 1 0,0-1 0,-1 1 0,0-2 0,-3 0 0,0-1 0,0 0 0,0 0 0,-6-7 0,-1-1 0,0-1 0,2-1 0,-1 0 0,2 0 0,-12-21 0,-34-78 0,47 94 0,8 18 0,-1-1 0,1 1 0,0-1 0,-1 1 0,1-1 0,0 1 0,0-1 0,-1 1 0,1-1 0,0 0 0,0 1 0,0-1 0,0 1 0,0-1 0,0 0 0,0 1 0,0-1 0,0 1 0,0-1 0,0 0 0,1 1 0,-1-1 0,0 1 0,1-2 0,-1 2 0,1 0 0,-1-1 0,1 1 0,-1 0 0,1 0 0,0 0 0,-1 0 0,1-1 0,0 1 0,-1 0 0,1 0 0,0 0 0,-1 0 0,1 0 0,-1 1 0,1-1 0,0 0 0,-1 0 0,2 0 0,38 17 0,-28-11 0,50 22 0,-26-12 0,51 17 0,-74-29 0,0-1 0,0 0 0,0-1 0,0-1 0,1 0 0,-1 0 0,27-4 0,-24 0 0,0-1 0,-1 0 0,0-1 0,1-1 0,26-14 0,65-47 0,-94 58 0,47-38 0,-46 34 0,1 1 0,1 0 0,25-14 0,-38 25 0,-1 1 0,0-1 0,1 1 0,-1-1 0,0 1 0,1 0 0,-1 0 0,1 0 0,-1 0 0,0 0 0,1 0 0,-1 1 0,5 0 0,33 14 0,-21-8 0,-12-4 0,-1 0 0,1 0 0,-1 0 0,7 6 0,-7-5 0,0 0 0,0 0 0,1-1 0,7 4 0,-14-7 0,0-1 0,0 1 0,0 0 0,0 0 0,0 0 0,0 0 0,0 0 0,0-1 0,0 1 0,0 0 0,0 0 0,0 0 0,0 0 0,0 0 0,0 0 0,0-1 0,0 1 0,1 0 0,-1 0 0,0 0 0,0 0 0,0 0 0,0 0 0,0-1 0,0 1 0,0 0 0,0 0 0,0 0 0,0 0 0,1 0 0,-1 0 0,0 0 0,0 0 0,0 0 0,0 0 0,0 0 0,0-1 0,1 1 0,-1 0 0,0 0 0,0 0 0,0 0 0,0 0 0,0 0 0,1 0 0,-1 0 0,0 0 0,0 0 0,0 0 0,0 1 0,0-1 0,1 0 0,-1 0 0,0 0 0,0 0 0,0 0 0,0 0 0,0 0 0,0 0 0,0 0 0,1 0 0,-1 0 0,0 0 0,0 1 0,0-1 0,0 0 0,0 0 0,-11-14 0,-21-15 0,23 22 0,0 1 0,-1 0 0,0 1 0,0 0 0,0 1 0,-1 0 0,1 1 0,-1 0 0,0 0 0,0 1 0,0 0 0,0 1 0,0 1 0,-20 1 0,26 0 0,0 0 0,-1 1 0,1 0 0,0 0 0,0 1 0,0-1 0,0 1 0,1 0 0,-1 0 0,1 1 0,0-1 0,0 1 0,0 0 0,0 0 0,0 0 0,1 1 0,-4 6 0,2-4 0,1 0 0,0 1 0,1-1 0,-1 1 0,1-1 0,1 1 0,0 0 0,0 0 0,0 0 0,1 1 0,0 9 0,2-10 0,0 0 0,0 0 0,1-1 0,0 1 0,0-1 0,1 1 0,0-1 0,0 0 0,0 0 0,1 0 0,0-1 0,1 1 0,5 5 0,-2-3 0,0 0 0,1-1 0,0 0 0,0 0 0,1-1 0,0 0 0,21 10 0,-22-13 0,1-1 0,-1 0 0,1-1 0,0 0 0,0 0 0,-1-1 0,1 0 0,12-1 0,4-2 0,51-8 0,-8-7 0,-2-4 0,83-35 0,-99 35 0,13-5 0,-2-3 0,60-38 0,-118 64 0,0 0 0,-1 0 0,1 0 0,-1 0 0,0 0 0,4-6 0,-6 8 0,0-1 0,0 1 0,0-1 0,0 1 0,0-1 0,0 0 0,-1 1 0,1-1 0,-1 0 0,1 0 0,-1 1 0,1-1 0,-1 0 0,0 0 0,0 0 0,0 1 0,0-3 0,-1 3 0,1 0 0,-1 1 0,1-1 0,-1 1 0,1-1 0,-1 1 0,1-1 0,-1 1 0,0-1 0,1 1 0,-1-1 0,0 1 0,0 0 0,1 0 0,-1-1 0,0 1 0,0 0 0,1 0 0,-1 0 0,0 0 0,0-1 0,0 1 0,1 0 0,-1 1 0,0-1 0,0 0 0,-1 0 0,-25 5 0,13 0 0,-1 1 0,1 1 0,0 0 0,0 1 0,1 0 0,0 1 0,-19 16 0,14-8 0,0 1 0,1 0 0,1 1 0,-14 22 0,10-3 0,19-36 0,0 1 0,0-1 0,1 1 0,-1-1 0,1 0 0,-1 1 0,1-1 0,0 1 0,0-1 0,0 1 0,1-1 0,-1 1 0,0-1 0,2 3 0,-2-4 0,1 0 0,-1 0 0,1-1 0,-1 1 0,1-1 0,0 1 0,-1 0 0,1-1 0,0 1 0,-1-1 0,1 1 0,0-1 0,-1 0 0,1 1 0,0-1 0,0 0 0,0 1 0,-1-1 0,1 0 0,0 0 0,0 0 0,0 0 0,0 0 0,-1 0 0,1 0 0,0 0 0,0 0 0,0 0 0,1-1 0,27-6 0,-28 7 0,10-5 0,1 1 0,-1-2 0,0 1 0,0-2 0,-1 1 0,1-2 0,-2 1 0,1-1 0,11-13 0,4-8 0,37-56 0,-58 79 0,-2 3 0,0 0 0,0 0 0,0 0 0,1 0 0,-1 1 0,1-1 0,3-2 0,-6 5 0,0 0 0,0 0 0,1 0 0,-1 0 0,0 0 0,0 0 0,1 0 0,-1 0 0,0 1 0,0-1 0,0 0 0,1 0 0,-1 0 0,0 0 0,0 0 0,0 0 0,1 1 0,-1-1 0,0 0 0,0 0 0,0 0 0,0 0 0,1 1 0,-1-1 0,0 0 0,0 0 0,0 1 0,0-1 0,0 0 0,0 0 0,0 0 0,0 1 0,0-1 0,0 0 0,0 0 0,0 1 0,0-1 0,0 0 0,0 0 0,0 1 0,0-1 0,0 0 0,0 0 0,2 24 0,1 0 0,7 27 0,-9-44 0,1-1 0,1 1 0,-1 0 0,1-1 0,0 0 0,1 1 0,0-1 0,0 0 0,0-1 0,0 1 0,1-1 0,6 5 0,-6-5 0,0-1 0,0 0 0,0-1 0,0 0 0,1 0 0,0 0 0,0 0 0,-1-1 0,1 0 0,1 0 0,-1 0 0,0-1 0,0 0 0,1 0 0,-1-1 0,0 0 0,1 0 0,-1 0 0,0-1 0,8-1 0,7-2 0,-1-1 0,1-1 0,-1-1 0,0-1 0,0 0 0,-1-2 0,36-23 0,-22 10 0,-1-2 0,-1-1 0,37-40 0,-32 26 0,-1-2 0,-3-2 0,44-76 0,-55 81 0,-2 0 0,-2-2 0,-2 0 0,20-80 0,-33 114 0,-1 0 0,1 0 0,-1 0 0,0 0 0,-1 0 0,0 0 0,0 0 0,0-1 0,-1 1 0,0 0 0,-4-11 0,5 17 0,0 1 0,0 0 0,0-1 0,-1 1 0,1-1 0,0 1 0,0 0 0,-1-1 0,1 1 0,0 0 0,-1-1 0,1 1 0,0 0 0,-1 0 0,1-1 0,0 1 0,-1 0 0,1 0 0,0-1 0,-1 1 0,1 0 0,-1 0 0,1 0 0,0 0 0,-1 0 0,1 0 0,-1 0 0,1 0 0,-1 0 0,1 0 0,-1 0 0,1 0 0,0 0 0,-1 0 0,1 0 0,-1 0 0,1 0 0,0 1 0,-1-1 0,1 0 0,-1 0 0,1 0 0,0 1 0,-1-1 0,1 0 0,0 1 0,-1-1 0,-18 20 0,17-18 0,-20 27 0,1 0 0,1 2 0,1 0 0,2 1 0,2 0 0,1 2 0,1 0 0,2 0 0,1 1 0,2 0 0,1 1 0,2 0 0,-1 69 0,6-94 0,1 0 0,0 1 0,0-1 0,1 0 0,0 0 0,1 0 0,0-1 0,1 1 0,7 14 0,-9-22 0,0 0 0,0 1 0,0-1 0,1 0 0,-1 0 0,1 0 0,0-1 0,0 1 0,0 0 0,0-1 0,0 0 0,1 0 0,-1 0 0,1 0 0,-1-1 0,1 1 0,-1-1 0,1 0 0,0 0 0,0 0 0,0-1 0,0 1 0,-1-1 0,1 0 0,0 0 0,0 0 0,0 0 0,0-1 0,0 0 0,3-1 0,5-1 0,-1-2 0,0 1 0,0-1 0,0-1 0,-1 0 0,0 0 0,0-1 0,0-1 0,10-10 0,76-84 0,-94 99 0,41-47 0,-2-2 0,-3-2 0,-2-2 0,-3-1 0,-2-1 0,35-95 0,-36 71 0,-13 41 0,-2-2 0,15-73 0,-30 116 0,0 0 0,0 0 0,0 0 0,0 0 0,0-1 0,0 1 0,0 0 0,0 0 0,0 0 0,0 0 0,0-1 0,-1 1 0,1 0 0,0 0 0,0 0 0,0 0 0,0 0 0,0 0 0,0-1 0,-1 1 0,1 0 0,0 0 0,0 0 0,0 0 0,0 0 0,-1 0 0,1 0 0,0 0 0,0 0 0,0 0 0,0 0 0,-1 0 0,1 0 0,0 0 0,0 0 0,0 0 0,0 0 0,-1 0 0,1 0 0,0 0 0,0 0 0,0 0 0,0 0 0,-1 0 0,1 0 0,0 0 0,0 1 0,0-1 0,0 0 0,0 0 0,-1 0 0,1 0 0,0 0 0,0 0 0,0 1 0,-11 5 0,2 4 0,1 1 0,-1 0 0,2 0 0,-1 1 0,2 0 0,-10 23 0,11-25 0,-16 40 0,2 1 0,3 0 0,-17 85 0,-4 167 0,35-287 0,2-1 0,0 1 0,1-1 0,0 1 0,1-1 0,1 0 0,0 0 0,9 23 0,-10-33 0,0 0 0,0-1 0,1 1 0,0 0 0,0-1 0,0 1 0,0-1 0,1 0 0,0 0 0,0 0 0,0-1 0,0 1 0,0-1 0,1 0 0,-1 0 0,1-1 0,0 1 0,0-1 0,0 0 0,0-1 0,0 1 0,0-1 0,0 0 0,1 0 0,-1 0 0,1-1 0,8 0 0,2-1 0,-1-1 0,0 0 0,0-1 0,0 0 0,0-1 0,17-8 0,-21 7 0,-1 0 0,0 0 0,0-1 0,0 0 0,-1-1 0,1 0 0,-2-1 0,1 0 0,7-9 0,-6 4 0,0 0 0,-1 0 0,0-1 0,12-28 0,-19 37 0,0 1 0,-1-1 0,1 0 0,-1 1 0,0-1 0,0 0 0,-1 0 0,1 1 0,-1-1 0,0 0 0,0 0 0,-1 0 0,0 0 0,1 1 0,-2-1 0,1 0 0,0 1 0,-1-1 0,0 1 0,0-1 0,-3-4 0,3 7 0,1 1 0,-1-1 0,1 0 0,-1 1 0,0-1 0,0 1 0,1 0 0,-1-1 0,0 1 0,0 0 0,-1 0 0,1 0 0,0 1 0,0-1 0,0 0 0,-1 1 0,1-1 0,0 1 0,0 0 0,-1 0 0,1 0 0,0 0 0,-1 0 0,1 0 0,0 1 0,0-1 0,-1 1 0,1 0 0,0-1 0,0 1 0,-2 2 0,-5 1 0,0 0 0,0 1 0,1 0 0,0 1 0,0 0 0,-8 7 0,10-7 0,0 1 0,0 0 0,1 1 0,0-1 0,0 1 0,1 0 0,0 0 0,1 0 0,-1 1 0,1-1 0,1 1 0,0 0 0,0-1 0,1 1 0,0 0 0,0 0 0,1 14 0,1-18 0,-1 0 0,0 0 0,1 0 0,0 0 0,0-1 0,1 1 0,-1 0 0,1-1 0,0 1 0,0-1 0,1 0 0,-1 1 0,1-1 0,0 0 0,0 0 0,0-1 0,1 1 0,-1-1 0,1 0 0,0 0 0,0 0 0,0 0 0,0 0 0,0-1 0,1 0 0,-1 0 0,1 0 0,0-1 0,-1 1 0,1-1 0,0 0 0,0 0 0,8 0 0,-2-1 0,1-1 0,0 0 0,-1 0 0,1-1 0,-1 0 0,0-1 0,1-1 0,-1 0 0,-1 0 0,1-1 0,0 0 0,-1-1 0,0 0 0,14-12 0,2-4 0,-2 0 0,0-2 0,38-49 0,-17 23 0,-34 39 0,0 0 0,-1-1 0,0 0 0,-1 0 0,-1-1 0,11-21 0,-13 23 0,-7 22 0,-9 30 0,9-34 0,-9 29 0,-7 64 0,17-93 0,-2 7 0,1 1 0,1 0 0,2 15 0,-2-25 0,1-1 0,0 0 0,0 0 0,0 0 0,0 0 0,1 0 0,0 0 0,0 0 0,0-1 0,0 1 0,0-1 0,1 1 0,0-1 0,0 0 0,3 4 0,-4-7 0,-1 1 0,0 0 0,1-1 0,-1 1 0,0-1 0,1 1 0,-1-1 0,1 1 0,-1-1 0,1 0 0,-1 0 0,1 0 0,-1 0 0,1 0 0,-1 0 0,1 0 0,-1-1 0,0 1 0,3-1 0,27-11 0,-10-1 0,0-1 0,-1 0 0,-1-2 0,0 0 0,-1-1 0,22-28 0,7-19 0,-4 4 0,-43 60 0,0 0 0,0-1 0,1 1 0,-1 0 0,0 0 0,0-1 0,0 1 0,0 0 0,0 0 0,1 0 0,-1 0 0,0-1 0,0 1 0,0 0 0,0 0 0,1 0 0,-1 0 0,0 0 0,0 0 0,0-1 0,1 1 0,-1 0 0,0 0 0,0 0 0,1 0 0,-1 0 0,0 0 0,0 0 0,1 0 0,-1 0 0,0 0 0,0 0 0,0 0 0,1 0 0,-1 0 0,0 0 0,0 0 0,1 0 0,-1 1 0,0-1 0,0 0 0,0 0 0,1 0 0,-1 0 0,0 0 0,0 0 0,0 1 0,1-1 0,-1 0 0,0 0 0,4 19 0,-3 37 0,-2-43 0,1 4 0,1 0 0,0 0 0,5 20 0,-5-33 0,-1-1 0,1 0 0,0 1 0,0-1 0,0 0 0,0 0 0,1 0 0,-1 0 0,1 0 0,0 0 0,-1 0 0,2 0 0,-1-1 0,0 1 0,0-1 0,1 1 0,-1-1 0,1 0 0,0 0 0,0 0 0,0-1 0,-1 1 0,7 2 0,-4-4 0,-1 1 0,1-1 0,-1 0 0,1 0 0,-1 0 0,1-1 0,-1 0 0,1 0 0,-1 0 0,1 0 0,-1-1 0,8-3 0,5-4 0,27-19 0,-34 21 0,13-10 0,-1-1 0,22-23 0,-27 24 0,0 1 0,0 1 0,2 1 0,26-17 0,-44 31 0,0-1 0,0 1 0,0-1 0,0 1 0,0-1 0,0 1 0,0 0 0,0-1 0,0 1 0,0 0 0,0 0 0,0 0 0,0 0 0,0 0 0,0 0 0,0 0 0,0 0 0,2 0 0,-3 1 0,1-1 0,-1 0 0,1 1 0,-1-1 0,0 1 0,1-1 0,-1 1 0,0-1 0,1 1 0,-1-1 0,0 1 0,0-1 0,1 1 0,-1 0 0,0-1 0,0 1 0,0-1 0,0 1 0,0-1 0,0 1 0,0 0 0,0-1 0,0 2 0,-1 5 0,0 0 0,0 0 0,-1 0 0,-3 8 0,3-7 0,-28 120 0,29-128 0,1 0 0,0 1 0,0-1 0,0 0 0,0 0 0,0 0 0,0 0 0,0 1 0,-1-1 0,1 0 0,0 0 0,0 0 0,0 0 0,0 1 0,0-1 0,0 0 0,0 0 0,0 0 0,0 1 0,0-1 0,0 0 0,0 0 0,0 0 0,0 0 0,0 1 0,0-1 0,0 0 0,0 0 0,0 0 0,0 1 0,1-1 0,-1 0 0,0 0 0,0 0 0,0 0 0,0 0 0,0 1 0,0-1 0,0 0 0,1 0 0,-1 0 0,0 0 0,0 0 0,0 0 0,0 1 0,1-1 0,-1 0 0,0 0 0,0 0 0,0 0 0,0 0 0,1 0 0,-1 0 0,0 0 0,0 0 0,0 0 0,1 0 0,-1 0 0,0 0 0,0 0 0,1 0 0,14-7 0,-14 6 0,17-11 0,0-1 0,-1 0 0,22-23 0,-26 23 0,0 1 0,0 0 0,1 1 0,1 0 0,-1 2 0,2-1 0,17-7 0,-31 16 0,0 0 0,-1 1 0,1-1 0,0 0 0,0 1 0,0-1 0,0 1 0,0 0 0,0-1 0,0 1 0,0 0 0,0 0 0,0 0 0,0 1 0,0-1 0,0 0 0,0 1 0,0-1 0,0 1 0,-1 0 0,1-1 0,0 1 0,0 0 0,0 0 0,-1 0 0,1 1 0,-1-1 0,1 0 0,-1 0 0,1 1 0,-1-1 0,0 1 0,0 0 0,1-1 0,-1 1 0,0 0 0,0 1 0,37 67 0,-30-51 0,2-1 0,1 0 0,0 0 0,15 18 0,-21-31 0,1-1 0,-1 1 0,1-1 0,-1 0 0,1 0 0,0-1 0,1 0 0,-1 0 0,1 0 0,-1-1 0,1 0 0,0 0 0,0 0 0,8 0 0,1-1 0,0 0 0,-1-1 0,1 0 0,0-2 0,20-3 0,-22 2 0,1-1 0,-1-1 0,0 0 0,0 0 0,0-2 0,18-11 0,-23 13 0,-1-1 0,0 0 0,-1-1 0,1 1 0,-1-1 0,0-1 0,-1 1 0,0-1 0,0-1 0,8-15 0,-13 23 0,0-1 0,-1 0 0,1 0 0,0 0 0,-1 0 0,1 0 0,-1 0 0,0 0 0,0 0 0,0-3 0,0 4 0,0 1 0,0-1 0,0 0 0,0 1 0,0-1 0,-1 0 0,1 1 0,0-1 0,-1 0 0,1 1 0,0-1 0,-1 0 0,1 1 0,-1-1 0,1 1 0,-1-1 0,1 1 0,-1-1 0,0 1 0,0-1 0,-2 0 0,1 0 0,0 1 0,-1-1 0,1 1 0,-1 0 0,1 0 0,0 0 0,-1 0 0,1 0 0,-1 0 0,1 0 0,-1 1 0,1-1 0,0 1 0,-1 0 0,-2 1 0,-21 9 0,1 2 0,0 0 0,-37 28 0,57-39 0,1 1 0,0 0 0,0 1 0,0-1 0,0 1 0,1 0 0,-1-1 0,1 2 0,0-1 0,0 0 0,1 0 0,-1 1 0,1 0 0,0-1 0,0 1 0,1 0 0,-1 0 0,1 0 0,-1 6 0,2-9 0,0-1 0,0 0 0,0 0 0,0 0 0,0 0 0,0 0 0,0 1 0,1-1 0,-1 0 0,0 0 0,1 0 0,-1 0 0,1 0 0,-1 0 0,1 0 0,-1 0 0,1 0 0,0 0 0,-1 0 0,1 0 0,0 0 0,0 0 0,0-1 0,0 1 0,-1 0 0,1-1 0,0 1 0,0-1 0,0 1 0,1-1 0,-1 1 0,0-1 0,0 1 0,0-1 0,0 0 0,0 0 0,0 0 0,1 0 0,-1 0 0,2 0 0,5-1 0,-1 0 0,1 0 0,-1-1 0,0 0 0,8-4 0,-1 1 0,-14 5 0,1 0 0,0-1 0,0 1 0,-1 0 0,1 0 0,0 0 0,-1-1 0,1 1 0,0 0 0,0 0 0,-1 0 0,1 0 0,0 0 0,0 0 0,-1 0 0,1 0 0,0 1 0,0-1 0,-1 0 0,1 0 0,0 1 0,-1-1 0,1 0 0,0 1 0,-1-1 0,1 1 0,0-1 0,-1 1 0,1-1 0,-1 1 0,1-1 0,-1 1 0,1-1 0,-1 1 0,0 0 0,1-1 0,-1 1 0,0 0 0,1 1 0,0 2 0,-1 1 0,1-1 0,-1 0 0,0 1 0,-1 8 0,0-9 0,-57 317 0,55-303 0,-21 82 0,-39 106 0,48-166 0,-2 0 0,-1-1 0,-2-1 0,-2-1 0,-34 43 0,52-74 0,0-2 0,0 1 0,0 0 0,-1-1 0,1 0 0,-1 0 0,0 0 0,-1-1 0,1 0 0,-10 5 0,13-7 0,-1-1 0,0 1 0,1-1 0,-1 0 0,0 1 0,0-1 0,0 0 0,1-1 0,-1 1 0,0 0 0,0-1 0,1 0 0,-1 1 0,0-1 0,1 0 0,-1-1 0,1 1 0,-1 0 0,1-1 0,0 1 0,-1-1 0,1 0 0,0 1 0,0-1 0,-3-5 0,-4-3 0,1-1 0,1 0 0,0 0 0,0-1 0,1 0 0,1 0 0,0 0 0,0-1 0,2 0 0,-1 0 0,2 0 0,-3-25 0,3 13 0,1 1 0,2-1 0,0 0 0,1 1 0,2-1 0,7-27 0,-8 41 0,1 0 0,0 0 0,1 1 0,0-1 0,1 1 0,0 0 0,0 0 0,1 1 0,0 0 0,1 0 0,0 1 0,0 0 0,19-14 0,-11 12 0,0 0 0,1 1 0,0 1 0,1 0 0,0 1 0,0 1 0,32-6 0,-4 2 0,7-1 0,84-8 0,-112 17 0,-11 2 0,0 0 0,0-2 0,-1 1 0,1-2 0,25-7 0,-39 10 0,0 0 0,1 0 0,-1 0 0,1 0 0,-1-1 0,1 1 0,-1 0 0,1 0 0,-1 0 0,0 0 0,1-1 0,-1 1 0,1 0 0,-1 0 0,0-1 0,1 1 0,-1 0 0,0 0 0,1-1 0,-1 1 0,0-1 0,1 1 0,-1 0 0,0-1 0,0 1 0,1 0 0,-1-1 0,0 1 0,0-1 0,0 1 0,0-1 0,0 1 0,0-1 0,0 1 0,0-1 0,0 1 0,0 0 0,0-1 0,0 1 0,0-1 0,0 1 0,0-1 0,0 1 0,0-1 0,-1 0 0,-18-14 0,6 6 0,-62-50 90,56 44-4115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9:53:11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1 203 16072,'0'0'3709,"12"1"-2836,84 6 188,126-7 1,110-22-60,-255 15-768,617-54 1911,-372 1-308,-149 22-608,-133 31-582,1 2 0,67-1-1,-74 4-395,-22-1-4023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2:09.0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0 7232,'0'0'6706,"-2"11"-6222,-1-3-356,1 0 129,0 0 0,0 0 0,1-1 0,-1 1 0,2 0 0,-1 0 0,2 14 0,-1-21-216,1 0 0,-1-1 0,0 1 0,1-1 0,-1 1 0,1-1 0,-1 1 0,1-1-1,-1 1 1,1-1 0,-1 0 0,1 1 0,-1-1 0,1 0 0,0 1 0,-1-1 0,1 0 0,0 0 0,-1 1 0,1-1-1,0 0 1,-1 0 0,1 0 0,0 0 0,-1 0 0,2 0 0,16-1-1354,-17 0 572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6:1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0 398 5120,'0'0'11342,"10"0"-10987,-8-1-362,62-4 810,-57 4-622,0-1-1,0 1 0,0-1 0,0-1 0,0 1 0,0-1 0,-1 0 0,10-7 0,0-1 133,-1-2 0,-1 0 0,0 0 0,-1-1-1,20-27 1,-21 18-151,-1-2-1,-1 1 0,-1-2 1,-1 1-1,6-34 0,-12 50-111,-1 0 0,-1 0 0,1 0-1,-2-9 1,0-2 133,-1 16-18,-5 8-59,-7 10-12,13-13-85,-4 5 6,0 0 0,1 0 1,-1 0-1,1 1 1,0 0-1,1-1 0,0 1 1,0 1-1,0-1 1,1 0-1,0 1 0,0-1 1,1 1-1,-1 15 1,2 5 57,1 1 1,8 48-1,-4-42 30,3 36 167,-4 0 0,-7 121 0,1-114-100,2-54-49,0 0 1,-2 0 0,0 0 0,-12 46-1,11-61-38,-1 0 1,0 0-1,-1 0 0,-10 14 0,13-19-49,-1-1-1,0 0 1,1 0 0,-1 0 0,0 0-1,0 0 1,-1 0 0,1-1 0,0 0-1,-1 1 1,0-1 0,1-1-1,-8 4 1,9-5-16,0 0-1,0 0 1,0 0-1,0 0 0,1 0 1,-1 0-1,0-1 1,0 1-1,0-1 1,1 1-1,-1-1 1,0 0-1,1 1 0,-1-1 1,0 0-1,1 0 1,-1 0-1,1 0 1,-1 0-1,1-1 1,0 1-1,-1 0 0,1-1 1,0 1-1,0-1 1,0 1-1,0-1 1,0 0-1,1 1 1,-1-1-1,-1-2 0,1 0 4,-1 0 0,1 0-1,0-1 1,0 1 0,0 0-1,1 0 1,-1 0 0,1-1-1,0 1 1,0 0 0,0-1-1,2-6 1,2 2-5,0 0 1,0 0-1,1 0 1,0 0-1,0 1 1,1-1-1,0 2 1,1-1-1,0 1 1,0-1-1,0 2 1,1-1-1,11-6 1,-13 9-16,0 1 0,0 0 0,1 0 0,-1 1 0,1 0 0,13-3 0,-17 5-11,1-1 0,0 1 0,0 0 0,0 0 0,0 0 0,0 0 0,-1 1-1,1-1 1,0 1 0,0 0 0,-1 0 0,1 1 0,6 3 0,-3-1 0,0 0 0,-1 1 1,1 0-1,-1 0 0,0 0 0,-1 1 0,1 0 0,-1 0 0,0 1 0,-1-1 0,6 11 1,-4-8 8,-1-1 1,1 0 0,1-1-1,-1 1 1,12 9 0,-13-13 0,0 0 0,0 0 0,1 0 0,-1-1 0,1 0 0,0 0 0,0 0 0,0-1 0,9 3 0,-6-3 15,1-1 0,0 0 0,0-1 0,0 0 0,0-1 0,0 0 0,-1 0-1,1-1 1,0 0 0,10-5 0,2-2 34,-1 0 0,0-2 0,23-15 0,-27 13-1,-1 0 1,0-2-1,0 0 0,-2-1 1,0 0-1,0-1 0,11-21 1,-18 30 0,-1-1 0,2 2 0,-1-1 0,16-11-1,-19 15-22,-3 4-25,0-1-1,0 1 0,1-1 0,-1 1 0,0 0 0,0 0 0,0-1 0,1 1 0,-1 0 0,0 0 0,0 0 1,1 0-1,-1 1 0,0-1 0,0 0 0,0 0 0,1 1 0,-1-1 0,0 1 0,0-1 0,0 1 0,0-1 0,2 2 1,29 19-11,-23-15 8,-6-4 0,0 1-11,1-1 1,0 1-1,-1-1 1,1 0-1,0 0 1,0-1-1,0 1 1,8 1-1,-11-3 31,-30-9 144,23 8-151,-1 0-1,0 1 0,0 0 0,1 0 0,-1 1 0,0 0 0,0 0 0,1 0 0,-1 1 0,1 0 0,0 0 0,-1 1 1,1 0-1,0 0 0,0 0 0,-10 8 0,12-8-13,0 0 0,-1 1 0,1-1 0,1 1 0,-1 0 0,1 0 0,-1 0 0,1 0 0,0 0 0,0 1 0,1-1 0,-1 1 0,1 0 0,0 0 0,1 0 0,-1 0 0,1 0 0,0 0 0,0 0 0,0 0 0,1 10 0,1-11-2,-1 1-1,1-1 1,0 0 0,0 0 0,1 0 0,-1 0-1,1-1 1,0 1 0,0 0 0,0-1 0,1 1-1,-1-1 1,1 0 0,0 0 0,0 0 0,0 0-1,0 0 1,0 0 0,1-1 0,-1 0 0,1 0-1,0 0 1,-1 0 0,1 0 0,0-1-1,0 1 1,0-1 0,6 1 0,-5-2 5,0 1 0,0 0 0,0-1 0,0 0 0,0 0 0,0-1 0,0 1 0,0-1-1,0 0 1,0-1 0,0 1 0,0-1 0,-1 0 0,1 0 0,-1 0 0,1-1 0,-1 0 0,0 0 0,0 0 0,0 0 0,0 0 0,6-8 0,-2-1 37,0-1-1,0-1 1,10-25 0,-15 32 11,0 0-1,0-1 0,-1 1 1,0 0-1,-1-1 1,0 1-1,1-10 0,0 31-54,0-2 0,1 1-1,1 0 1,0-1 0,1 1-1,0-1 1,1-1 0,1 1-1,0-1 1,0 0 0,16 18-1,-22-27 7,1 0 0,0 0 0,0-1-1,1 1 1,-1 0 0,0-1 0,1 0-1,-1 1 1,0-1 0,1 0 0,0 0-1,-1 0 1,1-1 0,-1 1 0,1-1-1,0 1 1,0-1 0,-1 0 0,4 0-1,-2-1 3,0 1-1,0-2 1,0 1-1,0 0 0,-1-1 1,1 1-1,0-1 1,-1 0-1,0 0 0,1-1 1,4-4-1,3-3 25,-2-1-1,1 0 1,-2 0 0,1-1-1,-2 0 1,9-17-1,-6 10 28,2-5 157,15-40 0,-21 52-126,1 11-11,8 21-35,-3 2-63,10 27 0,-13-28-40,21 36 0,-27-51 63,1-1 1,0 1-1,0-1 0,1 0 1,0 0-1,-1-1 0,2 0 1,-1 0-1,0 0 0,1 0 1,0-1-1,0 0 0,0 0 1,0 0-1,0-1 1,0 0-1,1 0 0,7 1 1,-3-3 13,0 1 0,0-1 0,0 0 0,0-1 1,0-1-1,0 0 0,0 0 0,-1-1 1,1 0-1,12-6 0,0-1 29,-1-1 0,0-1 0,-1 0 0,0-2 0,-1 0 0,0-2 0,31-32 0,23-25 127,-88 86-185,-9 9 16,1 0 1,2 2 0,-30 42 0,44-55-5,0 0-1,0 1 1,-4 14-1,9-21 5,-1 0 0,1-1 1,0 1-1,1 0 0,-1 0 0,1 0 0,0 0 0,0 0 1,1 0-1,-1-1 0,3 8 0,-3-11 4,1 1 0,-1-1 1,1 1-1,0-1 0,0 1 0,0-1 0,0 1 1,0-1-1,0 0 0,0 1 0,0-1 0,1 0 0,-1 0 1,0 0-1,1 0 0,-1 0 0,1 0 0,-1 0 1,1-1-1,0 1 0,-1 0 0,1-1 0,0 1 0,-1-1 1,1 0-1,0 0 0,-1 1 0,1-1 0,0 0 1,0-1-1,-1 1 0,4-1 0,-1 1 4,0-1 1,0 0-1,0 0 0,0 0 1,-1-1-1,1 1 0,0-1 0,-1 0 1,1 0-1,-1 0 0,0 0 1,0-1-1,5-3 0,1-6 26,0 0-1,-1 0 0,-1 0 1,0-1-1,0 0 0,-1 0 1,-1-1-1,0 0 1,-1 0-1,3-19 0,-6 19 1,-4 16 25,-3 23 21,-14 187-129,4-24 2,14-174 30,-1-1 0,0 1-1,-6 15 1,8-25 32,0 0-1,-1-1 0,0 1 1,0 0-1,0-1 0,0 1 1,-1-1-1,1 1 0,-1-1 0,0 0 1,0 0-1,0 0 0,0-1 1,-6 5-1,7-7 0,1 1-1,0-1 1,0 0-1,0 1 1,0-1-1,-1 0 1,1 0-1,0 0 1,0 0-1,-1 0 1,1 0-1,0 0 1,0 0 0,0-1-1,-1 1 1,1 0-1,0-1 1,0 1-1,0-1 1,0 1-1,0-1 1,0 0-1,0 1 1,0-1-1,0 0 1,0 0-1,0 0 1,0 1-1,-1-3 1,1 2-4,0-1-1,0 1 1,1 0-1,-1 0 1,0 0-1,0-1 1,1 1-1,-1 0 1,1-1-1,0 1 1,-1 0-1,1-1 1,0 1-1,0-1 1,0 1-1,-1-1 1,2 1-1,-1 0 1,0-1-1,0 1 1,0-1-1,1 1 1,-1 0-1,1-1 1,0-1-1,4-4 0,0 0 0,1 0 0,-1 0-1,1 1 1,1 0 0,-1 1-1,1-1 1,14-8 0,8-2-10,31-12 0,-22 10-10,10-4 0,139-73-111,-159 79 118,-1-2 0,-1-1 0,0 0 0,31-33 0,-50 45 10,-1-1-1,0 1 1,0-1 0,-1 0-1,0-1 1,6-12-1,-10 19 1,0-1-1,0 0 1,0 0-1,0 0 1,0 1-1,-1-1 1,1 0-1,-1 0 1,0 0-1,0 0 0,0 0 1,0 0-1,0 0 1,-1 0-1,1 0 1,-1 0-1,0 0 1,0 0-1,0 1 1,0-1-1,-1 0 1,1 1-1,-1-1 1,-3-4-1,4 6 0,0 0 0,0 0 0,0 0 0,0 1 0,0-1 0,0 0 0,0 0 0,-1 1 0,1-1 0,0 1 0,0-1 0,-1 1 0,1-1 0,0 1 0,-1 0 0,1 0 0,-1 0 0,1 0 0,0 0 0,-2 0 0,-1 0 1,1 1-1,-1 0 0,1 0 0,0 0 0,-1 0 0,1 1 1,0-1-1,-3 3 0,-1 0-2,1 1-1,-1 0 1,1 0-1,0 1 1,0-1-1,-7 12 1,9-11-2,0 0 0,0 0 0,0 1 0,1-1 0,0 1 0,1 0 0,-1 0 0,-1 10 1,4-13 1,-1 0 0,1 0 0,0-1 0,0 1 0,1 0 0,-1 0 0,1 0 0,-1 0 0,1 0 0,1-1 0,-1 1 0,0 0 0,1-1 0,0 1 1,0-1-1,0 0 0,3 5 0,2-1 5,-1 0 0,1 0 0,0 0 0,1-1 1,0 0-1,0-1 0,0 1 0,0-2 0,1 1 0,0-1 0,0 0 1,0-1-1,0 0 0,14 2 0,-10-3 3,-1 0-1,1-1 1,0-1-1,0 0 1,0 0 0,0-2-1,0 1 1,0-2-1,0 0 1,14-5-1,-8 1-28,-1 0-1,31-18 0,-19 3-3987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6:2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291 503 5624,'0'0'6210,"-14"6"-5963,10-5-233,-11 4 75,1 1 0,-1 1-1,1 0 1,0 1 0,1 0-1,0 1 1,-18 16 0,19-12 16,-64 70 461,68-73-464,1 0 0,0 1 0,1-1 0,0 1 0,0 0 0,-7 22 0,13-31-79,-1 1-1,0-1 1,1 0 0,0 0-1,-1 0 1,1 0 0,0 0-1,0 0 1,0 1-1,1-1 1,-1 0 0,0 0-1,1 0 1,-1 0-1,1 0 1,0 0 0,0 0-1,0 0 1,0 0-1,0 0 1,0 0 0,0-1-1,1 1 1,-1 0 0,1-1-1,-1 1 1,1-1-1,-1 1 1,1-1 0,0 0-1,0 0 1,0 0-1,2 1 1,1 0 17,-1 0 0,0-1 1,1 0-1,0 0 0,-1 0 0,1-1 0,-1 1 1,1-1-1,0 0 0,-1 0 0,1-1 1,-1 0-1,1 1 0,8-4 0,-3 0 34,0-1-1,0 0 1,0 0-1,-1-1 1,0 0 0,0 0-1,-1-1 1,0-1-1,0 1 1,10-13 0,-9 8 32,-1 0 1,0 0 0,-1-1 0,0 0 0,-1 0-1,0-1 1,5-19 0,-6-1 238,-5 33-321,0 0 0,0-1-1,1 1 1,-1 0 0,0-1-1,0 1 1,-1 0-1,1 0 1,0 0 0,0-1-1,-1 1 1,1 0 0,0 0-1,-1 0 1,1-1-1,-1 1 1,0 0 0,1 0-1,-1 0 1,0 0 0,0 0-1,1 0 1,-1 0-1,-2-1 1,3 2-13,-1 0 0,1 1 0,-1-1 0,0 0 0,1 0 0,-1 0 0,1 0 0,-1 1 0,1-1 0,-1 0 0,1 1 0,-1-1 0,1 0 0,-1 1 0,1-1 0,-1 1 0,1-1 0,-1 0 0,1 1 0,0-1 0,-1 1 0,1-1-1,0 1 1,0 0 0,-1-1 0,1 1 0,0-1 0,0 1 0,0-1 0,0 1 0,0 0 0,-1-1 0,1 1 0,1 0 0,-6 28 32,4-24-5,0 4-20,1 0-1,0 1 1,0-1 0,1 0-1,0 0 1,0 0-1,1 0 1,1 0-1,4 13 1,-4-15 7,0-1 1,0 1 0,0-1-1,1 0 1,0 0 0,0 0 0,1-1-1,0 1 1,0-1 0,0 0-1,0 0 1,11 6 0,-13-10-8,-1 0-1,1 0 1,-1-1 0,1 1 0,-1-1 0,1 0-1,0 0 1,-1 0 0,1 0 0,0 0-1,-1 0 1,1-1 0,-1 1 0,1-1 0,-1 0-1,1 0 1,-1 0 0,1 0 0,-1 0 0,4-3-1,7-3 52,-1-1 0,14-12 0,-25 20-67,20-19 106,-1-1-1,19-22 0,25-26 262,-64 67-363,1 1 1,0-1-1,-1 0 1,1 1-1,0-1 0,0 0 1,0 1-1,0-1 0,-1 1 1,1-1-1,0 1 0,0 0 1,0-1-1,0 1 1,0 0-1,0 0 0,0-1 1,0 1-1,0 0 0,0 0 1,1 0-1,-1 1-1,0-1 0,-1 1 0,1-1 0,0 0 0,-1 1 1,1 0-1,-1-1 0,1 1 0,-1-1 0,1 1 0,-1 0 0,1-1 0,-1 1 0,1 0 0,-1-1 0,0 1 0,0 0 0,1 0 0,-1-1 0,0 2 1,1 6 13,0 0 0,0 0 0,-1 0 1,0 7-1,-1-11-19,-4 132 342,5-136-329,1 1 0,0-1 0,-1 0 0,1 0 0,0 0 0,-1 0 0,1 0-1,0 0 1,-1 0 0,1 0 0,0 0 0,0 0 0,-1 0 0,1 0 0,0-1-1,-1 1 1,1 0 0,0 0 0,-1-1 0,1 1 0,-1 0 0,1-1 0,0 0-1,20-9 95,-6-1-25,0 0 0,15-16 0,-18 16-21,-1 1 1,2 0-1,-1 0 0,18-8 0,-28 16-47,1 1 0,0 0-1,-1 0 1,1 0 0,0 0-1,0 0 1,0 0 0,0 1-1,-1 0 1,1-1 0,0 1-1,0 0 1,0 0 0,0 1-1,0-1 1,0 0 0,5 3-1,-5-2-4,-1 1-1,1-1 1,0 1-1,-1 0 1,1 0-1,-1 0 0,0 0 1,0 1-1,0-1 1,0 1-1,0-1 1,0 1-1,-1 0 0,1-1 1,-1 1-1,2 4 1,9 25 30,-7-16-30,1-1 1,1 0 0,15 26 0,-19-37-6,0-1 1,0 1-1,0 0 1,0-1-1,0 0 1,1 0-1,0 0 1,0 0-1,0 0 1,0-1 0,0 0-1,0 0 1,0 0-1,1 0 1,-1-1-1,1 1 1,-1-1-1,6 0 1,2 0 8,0 0 0,0-2 0,0 1 0,1-1 0,-1-1 0,-1 0 0,1-1 0,0 0 0,-1-1 0,18-8 0,6-6 56,60-40-1,-68 41-38,12-7 36,17-12 27,13-19 235,-88 67-311,1 1 0,1 1 0,0 0 0,-16 19 0,-12 9-38,6-2-1,36-38 20,1 1-1,0 0 1,0 0 0,0 0-1,1 1 1,-1-1 0,1 0 0,-1 1-1,1-1 1,0 0 0,0 1-1,0 7 1,1-10 0,0 0-1,1 1 1,-1-1 0,0 1 0,1-1 0,-1 0-1,1 1 1,0-1 0,-1 0 0,1 0-1,0 1 1,0-1 0,0 0 0,0 0-1,0 0 1,0 0 0,0 0 0,0 0 0,0 0-1,0-1 1,1 1 0,-1 0 0,0-1-1,0 1 1,1 0 0,-1-1 0,0 0-1,1 1 1,-1-1 0,1 0 0,-1 0 0,3 0-1,2 1 1,1 0 0,-1-1 0,0 0-1,0-1 1,1 1 0,6-3 0,-3 0 14,0 0 0,0-1 1,-1-1-1,1 0 0,-1 0 1,0 0-1,-1-1 0,1 0 0,12-14 1,1-2 109,36-50 1,-45 57-79,-13 15-44,0 0 0,0 0 1,0 0-1,0 0 0,0 0 0,0 1 0,0-1 1,0 0-1,0 0 0,0 0 0,0 0 0,0 0 1,0 0-1,0 0 0,1 0 0,-1 0 0,0 0 1,0 1-1,0-1 0,0 0 0,0 0 0,0 0 1,0 0-1,0 0 0,0 0 0,0 0 0,0 0 1,0 0-1,0 0 0,0 0 0,0 0 0,1 0 1,-1 0-1,0 0 0,0 0 0,0 0 0,0 0 1,0 0-1,0 0 0,0 0 0,0 0 0,0 0 1,0 0-1,1 0 0,-1 0 0,0 0 0,0 0 1,0 0-1,0 0 0,0 0 0,0 0 0,0 0 1,0 0-1,0 0 0,0 0 0,0 0 0,0 0 1,1 0-1,-1 0 0,0 0 0,0 0 0,0 0 1,0 0-1,0-1 0,0 1 0,0 0 0,0 0 1,-10 33-12,8-27 10,-59 150-39,-22 68-56,-13 52-30,94-271 128,0 0 1,-1 1 0,0-1 0,0 0 0,-5 7-1,7-11 3,1-1-1,0 1 1,-1-1-1,1 0 0,-1 1 1,1-1-1,-1 1 0,1-1 1,-1 0-1,1 1 0,-1-1 1,0 0-1,1 0 1,-1 0-1,1 1 0,-1-1 1,0 0-1,1 0 0,-1 0 1,1 0-1,-1 0 0,0 0 1,0 0-1,0-1 6,0 1 1,0-1-1,-1 0 0,1 1 0,1-1 0,-1 0 0,0 0 0,0 0 0,0 0 1,0 0-1,1 0 0,-1 0 0,0 0 0,1 0 0,-1 0 0,1 0 0,-1-2 1,-1-1 11,1 0 0,0-1 0,1 1 0,-1 0 0,1-1 0,-1 1 0,1 0 0,1-1 0,-1 1 0,0-1 0,1 1 0,1-5 1,2-6 68,12-30 1,-7 25-61,1 1 1,0 1-1,2-1 0,0 2 0,1 0 0,18-19 1,99-84 44,-90 86-44,8-11-5,-2-2 1,67-88 0,-28 13 14,128-250 0,-194 333-25,-1-2 1,-2 0 0,-2 0 0,11-57 0,-24 94-18,-1 1-1,1-1 1,-1 0 0,0 1-1,0-1 1,0 1 0,-1-1-1,1 0 1,-1 1 0,1-1-1,-4-5 1,4 9-2,0-1 1,0 1-1,0 0 1,-1 0-1,1-1 1,0 1-1,0 0 1,-1 0-1,1-1 1,0 1-1,0 0 1,-1 0-1,1 0 1,0 0-1,-1-1 1,1 1-1,0 0 1,-1 0-1,1 0 1,0 0-1,-1 0 1,1 0-1,0 0 1,-1 0-1,1 0 1,0 0-1,-1 0 1,1 0-1,-1 0 1,1 0-1,0 0 1,-1 1-1,1-1 1,0 0-1,0 0 1,-1 0-1,1 0 1,0 1-1,-1-1 1,1 0-1,0 0 1,-1 1-1,-11 9-22,12-9 22,-17 19-66,0 1-1,2 0 0,0 1 1,1 1-1,2 1 0,0 0 0,-15 45 1,17-35-21,1 0 0,2 1 0,1 1-1,2-1 1,1 47 0,2-68 63,1 0-1,0 0 0,1 1 1,1-1-1,0 0 0,1 0 1,1 0-1,0-1 0,9 21 1,-9-27 13,1 4-3,0 0 1,1-1-1,1 1 0,13 16 1,-17-24 16,0 0 0,0-1 1,0 1-1,1-1 1,-1 1-1,1-1 1,-1-1-1,1 1 0,0 0 1,-1-1-1,1 0 1,0 1-1,0-2 1,0 1-1,0 0 0,0-1 1,0 0-1,7 0 1,-3-1 7,0 0 0,0-1 0,0 0 0,-1 0-1,1 0 1,0-1 0,-1-1 0,0 1 0,0-1 0,9-6 0,8-7 46,30-29 0,-47 40-38,-2 1 6,0-1 0,0 1-1,0-1 1,-1 1 0,7-12 0,-9 14-11,-1-1 0,1 1 0,-1 0 0,0-1 0,0 1-1,0-1 1,0 1 0,0-1 0,-1 1 0,0-1 0,1 0 0,-1 1 0,-1-6 0,1 8-8,0 0 1,-1 1 0,1-1-1,0 0 1,0 0-1,-1 0 1,1 0-1,0 1 1,-1-1-1,1 0 1,-1 0 0,1 1-1,-1-1 1,1 0-1,-1 1 1,1-1-1,-1 1 1,0-1-1,1 1 1,-1-1-1,0 1 1,0-1 0,1 1-1,-1 0 1,-1-1-1,0 1 0,0-1 0,0 1 1,0 0-1,1 0 0,-1 0 0,0 0 0,0 0 0,0 1 0,0-1 0,-3 2 0,-4 1-4,1 0 0,0 1 0,-13 8 0,13-7-7,1 0 1,-1 0-1,1 1 0,1 0 1,-1 1-1,1 0 1,0 0-1,-6 9 1,10-14 1,1 1 1,0-1 0,-1 1 0,1-1-1,0 1 1,0-1 0,0 1-1,1 0 1,-1-1 0,1 1 0,-1 0-1,1 0 1,0-1 0,0 1-1,0 0 1,0 0 0,1-1 0,-1 1-1,1 0 1,0 0 0,0-1-1,0 1 1,0-1 0,0 1 0,0-1-1,1 1 1,-1-1 0,1 0-1,-1 1 1,1-1 0,3 2 0,3 4-4,1-2 1,0 1 0,0-1 0,0 0 0,1-1-1,0 0 1,0-1 0,0 0 0,1-1 0,12 3-1,13 2 19,63 4 0,-65-10 151,1-1 0,34-3 0,-57 1-523,0-1-1,0 0 1,-1 0 0,1-1-1,0-1 1,-1 0-1,0 0 1,20-12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6:2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1037 6328,'0'0'4881,"13"-6"-4344,2-1-377,-7 4-83,0 0 0,0-1 0,0-1 0,-1 1 0,1-1 1,-1 0-1,-1-1 0,9-7 0,-3 1 76,-1-1 1,-1 0-1,0-1 1,-1 0-1,0 0 1,6-17-1,-2 1 193,-2 0-1,9-37 0,-9 30 38,-6 23-13,-1 0 1,-1 0-1,0-1 1,-1 1-1,1-17 0,-3 43-209,1 87 419,-5 1 0,-18 106 1,22-204-566,0-1 0,0 1 0,0-1 0,0 1 0,-1-1 0,1 0 0,0 1 0,-1-1 0,0 0 1,1 1-1,-1-1 0,0 0 0,1 1 0,-1-1 0,0 0 0,0 0 0,0 0 0,0 0 0,0 0 0,0 0 0,0 0 1,0 0-1,-1-1 0,-1 2 0,1-2 10,0 0 0,0 0 0,0 0 0,0-1 0,0 1 1,1-1-1,-1 1 0,0-1 0,0 0 0,0 0 0,1 0 0,-1 0 1,0 0-1,1 0 0,-1 0 0,1 0 0,0 0 0,-3-3 0,-4-5 91,0 0-1,1 0 0,0-1 0,0 0 0,-8-18 1,3 7 123,6 5 58,8 11-177,7 8-76,3 3-50,1-1-1,0 0 0,0 0 1,0-1-1,1-1 0,0 0 1,-1-1-1,22 0 0,10-1-35,57-8-1,-83 4 54,0 0 0,0-2 0,0 0 0,0-1 0,-1-1 0,0-1 0,-1 0-1,1-1 1,-2-1 0,1-1 0,-1 0 0,-1-1 0,0-1 0,-1 0 0,0-1 0,-1-1 0,-1 0 0,0 0 0,16-29 0,77-137 598,-104 179-583,0-1 0,1 1 0,0-1-1,-1 1 1,1 0 0,0 0 0,0 0 0,3-2 0,-4 3-22,0 1 0,0 0 1,-1-1-1,1 1 0,0 0 1,0-1-1,0 1 0,0 0 1,0 0-1,0 0 0,0 0 1,-1 0-1,1 0 0,0 0 1,0 0-1,0 1 0,0-1 1,0 0-1,0 0 1,-1 1-1,1-1 0,0 0 1,0 1-1,0-1 0,-1 1 1,1-1-1,0 1 0,0 0 1,9 6-3,0-1 1,0 0 0,1-1-1,18 6 1,-29-11-3,9 3 8,-11-3 26,-18-3 71,4 3-46,0 1 0,0 0 1,0 1-1,0 1 1,-21 7-1,30-8-49,0 1 0,0 0-1,0 0 1,1 1 0,-1-1 0,1 1 0,0 1-1,0-1 1,0 1 0,1 0 0,0 0-1,0 1 1,-8 11 0,7-8-21,1 0 0,0 0 0,0 1 0,1 0 0,-5 18 0,8-24 2,0 0 0,1 0 1,-1 1-1,1-1 0,0 0 0,1 0 1,-1 0-1,1 0 0,-1 1 0,1-1 0,1 0 1,-1 0-1,0 0 0,1-1 0,0 1 1,0 0-1,4 5 0,1 2 0,2 1 0,-1-1 0,2-1 0,-1 0 0,18 14 0,-22-20 6,0-1 1,0 0-1,1 0 1,-1 0-1,1 0 1,0-1-1,0 0 0,0-1 1,0 1-1,0-1 1,0 0-1,0 0 1,0-1-1,0 0 1,7 0-1,13-4 14,0 0 0,-1-1 0,0-2 0,46-17 0,93-54 85,-91 41-65,20-16 186,-53 29-101,-8 2 3,-30 21-103,0-1-1,0 0 0,0 0 1,0 0-1,0 0 0,0 0 1,0 0-1,0-1 0,-1 1 1,3-5-1,-4 7-13,0-1 1,-1 1-1,1 0 1,0 0-1,0 0 1,0 0-1,0 0 1,0 0-1,-1-1 1,1 1-1,0 0 1,0 0-1,0 0 1,0 0-1,-1 0 0,1 0 1,0 0-1,0 0 1,0 0-1,0 0 1,-1 0-1,1 0 1,0 0-1,0 0 1,0 0-1,-1 0 1,1 0-1,0 0 1,0 0-1,0 0 0,0 0 1,-1 0-1,1 1 1,0-1-1,0 0 1,0 0-1,0 0 1,-1 0-1,1 0 1,0 0-1,0 0 1,0 1-1,0-1 1,0 0-1,0 0 1,0 0-1,-1 1 0,-11 7 7,10-8-3,-23 16 4,1 0-1,1 2 1,0 0-1,1 1 1,-19 23 0,26-24-6,-25 31-42,37-44 31,0-1 1,0 1 0,1 0-1,0-1 1,0 1 0,0 0-1,0 0 1,1 0 0,-1 8-1,1-12 7,1 1-1,0-1 0,0 0 0,0 1 1,0-1-1,1 1 0,-1-1 1,0 0-1,0 1 0,1-1 0,-1 0 1,1 0-1,-1 1 0,1-1 1,0 0-1,-1 0 0,1 0 1,0 0-1,0 0 0,0 0 0,0 0 1,0 0-1,0 0 0,0 0 1,0 0-1,0 0 0,0-1 0,1 1 1,-1 0-1,0-1 0,0 1 1,1-1-1,-1 0 0,0 1 1,1-1-1,-1 0 0,0 0 0,1 0 1,-1 0-1,0 0 0,1 0 1,-1 0-1,2-1 0,4 1 7,-1-1 0,1 0 0,-1-1 0,1 1 0,-1-1-1,0-1 1,11-5 0,-4 0 24,0-1-1,-1-1 0,0 0 0,0-1 1,-1 0-1,14-20 0,50-80 485,-78 117-508,-1 0-1,2 0 1,-1 1-1,1 0 1,0-1 0,0 1-1,1 0 1,-1 0-1,1 10 1,1-15-11,0 1 0,0-1 0,0 1 0,0-1 0,1 1 0,-1-1 0,1 1 0,0-1 0,-1 0 0,1 1 0,0-1 0,0 0 0,1 0 0,-1 0 0,0 0 0,1 0 0,-1 0 0,1 0 0,0 0 0,0 0 0,-1-1 0,1 1 0,0-1 0,0 1 0,1-1 0,-1 0 0,0 0 0,0 0 0,1 0 0,-1 0 0,0 0 0,5 0 0,0 0 3,-1-1 0,1 0 0,0 0 0,0 0 0,-1-1 0,1 0 0,-1 0 0,1 0 0,-1-1 0,1 0 1,-1-1-1,0 1 0,0-1 0,0 0 0,0-1 0,9-6 0,5-6 13,-1 0 0,-1-2-1,17-19 1,25-33 81,-4-2-1,-3-3 0,72-137 1,-109 181-52,-2-2 1,-2 1 0,-1-2 0,13-65 0,-23 96-39,0-1 0,-1 1 0,0-1 0,0 0 0,0 1 0,0-1 0,0 0 1,-1 1-1,-1-6 0,2 8-3,0 1 1,0-1-1,-1 1 1,1-1-1,0 0 0,-1 1 1,1-1-1,-1 1 1,1-1-1,-1 1 1,1-1-1,-1 1 0,1-1 1,-1 1-1,1-1 1,-1 1-1,1 0 1,-1-1-1,0 1 1,-1 0-1,1-1-1,0 1 0,-1 0 0,1 0-1,-1 0 1,1 1 0,-1-1 0,1 0 0,0 0 0,-1 1 0,1-1-1,0 1 1,-1-1 0,1 1 0,-2 1 0,-4 3-27,-1 1-1,1 0 1,0 1 0,1 0-1,-1 0 1,1 0 0,1 1 0,-1 0-1,2 0 1,-8 15 0,7-15-8,3-1-14,-1 1-1,1 0 0,-3 16 1,-1 31-87,-36 129 37,35-137 52,1-1 0,0 51 0,6-78 41,0 22-91,7 59-1,-5-89 89,0 0-1,0 0 1,1 0-1,0 0 1,1 0-1,1 0 1,0-1-1,0 0 1,1 0-1,7 10 1,-10-17 14,-1 1 0,1-1 0,0 0-1,1 0 1,-1 0 0,1-1 0,-1 1 0,1-1 0,0 0 0,-1 0 0,1 0-1,0 0 1,1-1 0,-1 0 0,7 2 0,-5-3 7,0 1 0,0-1 1,0 0-1,0-1 0,0 0 1,1 0-1,-1 0 0,-1 0 0,13-5 1,-2-2 19,0-1 0,0 0 0,-1 0 0,0-2 0,-1 0 0,17-17 0,-11 9 21,-2-2 0,-1 0 0,30-47 1,31-77 138,-67 125-163,21-45 75,-3-2 0,-2-1-1,17-71 1,-14 31 29,-30 108-131,0 0 1,0-1-1,0 1 1,1 0-1,-1 0 1,0-1-1,0 1 1,0 0-1,0-1 1,0 1-1,0 0 1,0-1-1,0 1 1,0 0-1,0-1 1,0 1-1,0 0 1,0-1 0,0 1-1,0 0 1,0-1-1,0 1 1,0 0-1,-1 0 1,1-1-1,0 1 1,0 0-1,0-1 1,0 1-1,-1 0 1,1-1-1,-9 7-5,-9 15-33,2 5-32,2 1 0,1 0 0,1 1 0,1 0 0,-12 53 0,10-21-183,-7 114 1,20-148 194,2 0 1,0 0 0,2-1 0,1 1 0,0-1 0,17 42 0,-19-61 55,0 0 0,0 0 0,0 0 0,1-1 1,0 0-1,0 1 0,0-1 0,1-1 0,-1 1 1,1-1-1,1 1 0,-1-2 0,7 5 1,-7-5 13,0 0 1,0 0 0,0-1 0,0 0-1,0 0 1,0 0 0,0-1 0,1 0-1,-1 0 1,1 0 0,-1-1 0,1 1 0,-1-1-1,1-1 1,-1 1 0,7-2 0,-9 1 2,11-2 58,0-1 0,0-1 0,0 0 0,0 0 0,-1-2 0,16-10 0,-16 9-8,-9 6-44,-1 0 0,1 0 0,-1 0 0,0 0 0,0-1 0,0 1 0,-1-1 0,1 0 0,-1 0 0,3-4 0,5 0 123,-9 6-141,0 1 1,0 0 0,0-1-1,0 1 1,-1-1-1,1 1 1,0-1 0,0 0-1,-1 1 1,1-1 0,-1 0-1,1 1 1,0-1 0,-1 0-1,1 0 1,0-1 0,14-27 20,-13 25-19,1 0-1,-1-1 0,1 1 1,-1-1-1,2-8 0,-2 7 3,-1 0 0,0 0 0,0 0 1,-1 0-1,1 0 0,-1 0 0,-1 0 0,1 0 0,-1 0 0,0 0 0,0 0 0,-1 0 0,0 0 0,0 1 0,-4-9 1,6 14-8,-1-1 0,1 0 1,-1 1-1,1-1 0,-1 1 1,1-1-1,-1 1 0,1 0 1,-1-1-1,1 1 0,-1-1 1,0 1-1,1 0 0,-1 0 1,0-1-1,1 1 1,-1 0-1,0 0 0,1 0 1,-1 0-1,0 0 0,1 0 1,-1 0-1,0 0 0,-1 0 1,0 1-2,0-1 0,0 1 0,0 0 0,1 0 1,-1-1-1,0 2 0,0-1 0,0 0 0,-1 1 0,-2 3-7,0-1 0,1 1 0,-1 0 0,1 0 0,-4 7 0,4-4-6,-1 1 0,2-1 0,0 1 1,0 0-1,0 0 0,1 1 1,-1 10-1,2-15 0,1 0-1,-1 0 1,1 1-1,0-1 1,0 0 0,1 0-1,0 1 1,0-1 0,0 0-1,0 0 1,1 0-1,0 0 1,0 0 0,4 5-1,-4-7 6,1 0-1,-1 0 1,1 0-1,0-1 1,0 0-1,0 1 1,1-1 0,-1 0-1,0-1 1,1 1-1,-1 0 1,1-1-1,0 0 1,-1 0-1,1 0 1,0 0-1,0-1 1,0 1-1,-1-1 1,1 0-1,0 0 1,0-1-1,5 0 1,5-2 10,1 0 0,-1 0 0,0-2 0,22-9 0,-23 8 12,0-1 0,0-1 0,-1 0 0,0 0 0,-1-1 0,14-14 0,56-68 141,-64 70-73,-11 13-35,-8 6 25,2 2-68,-1 1-1,0-1 1,0 1 0,1 0 0,-1 0 0,0-1 0,1 1 0,-1 0 0,1 0-1,-1 0 1,1-1 0,-1 1 0,1 0 0,0 0 0,-1 0 0,1 1 0,-2 5-11,1-1 0,-1 1 1,1 0-1,1 0 1,-1-1-1,1 1 1,0 0-1,1 0 1,0-1-1,0 1 0,0 0 1,1-1-1,0 1 1,0-1-1,1 0 1,-1 0-1,1 1 1,1-2-1,-1 1 0,7 7 1,-6-8-2,-2-1 4,1 0-1,-1-1 1,1 0-1,0 1 1,0-1-1,0 0 1,0 0-1,1-1 1,-1 1-1,1-1 1,0 0-1,0 0 1,0 0-1,0 0 0,0 0 1,0-1-1,8 2 1,-5-2 18,1-1 0,-1 0-1,0 0 1,1-1 0,-1 0 0,1 0 0,-1 0 0,0-1 0,0 0-1,0-1 1,0 0 0,0 0 0,-1 0 0,10-7 0,9-6 98,-1-2 0,26-25 0,-46 40-90,-1 0 1,0 0 0,1 1 1,0 0-1,-1 0 1,1 0-1,0 0 0,0 0 1,0 1-1,7-2 1,-10 4-22,1 0 0,-1 0 1,0 0-1,0 0 0,0 0 1,0 0-1,0 0 0,0 0 1,0 1-1,0-1 0,0 0 1,-1 1-1,1-1 0,0 1 1,-1-1-1,1 3 1,8 25 37,-5-9 3,-4-15-29,1-1 0,0 1 0,0-1 1,0 1-1,0-1 0,1 1 0,0-1 0,0 0 1,0 0-1,0 0 0,3 4 0,-4-7-7,0-1 0,-1 0 0,1 1 0,0-1 1,0 0-1,0 0 0,0 0 0,-1 1 0,1-1 0,0 0 0,0 0 0,0 0 0,0 0 0,0 0 0,-1-1 0,1 1 0,0 0 0,0 0 1,0 0-1,0-1 0,1 0 0,20-9 61,-17 7-53,13-7 37,0-1 1,17-14-1,-23 15 10,1 0 0,1 1 0,0 1 0,0 0 0,20-8 0,-33 16-60,-1 0-1,0 0 1,1 0 0,-1 0 0,0 0-1,1-1 1,-1 1 0,0 0-1,0 0 1,1 0 0,-1 0 0,0 0-1,1 0 1,-1 0 0,0 0 0,1 1-1,-1-1 1,0 0 0,1 0 0,-1 0-1,0 0 1,0 0 0,1 0 0,-1 0-1,0 1 1,0-1 0,1 0-1,-1 0 1,0 0 0,0 1 0,1-1-1,-1 0 1,0 0 0,0 1 0,0-1-1,0 0 1,1 1 0,0 15 9,-9 16-7,6-25-3,-4 18 0,6-24 0,0-1 0,0 0 0,0 0 0,0 1 0,0-1 0,0 0 0,0 0 0,0 1 0,1-1 0,-1 0 0,0 0 0,0 1 0,0-1 0,0 0 0,0 0 0,1 0 0,-1 0 0,0 1 0,0-1 0,0 0 0,1 0 0,-1 0 0,0 0 0,0 0 0,1 1 0,-1-1 0,0 0 0,0 0 0,1 0 0,-1 0 0,16-4 0,-8-1 1,-1 1 0,1-2 0,-1 1 0,12-13 0,4-3 25,79-54 134,-101 74-157,0 0-1,0 0 1,0 1 0,0-1 0,0 0 0,0 1 0,0-1-1,0 1 1,0-1 0,0 1 0,1-1 0,-1 1-1,0 0 1,0 0 0,0-1 0,0 1 0,1 0 0,-1 0-1,0 0 1,0 0 0,1 0 0,-1 1 0,0-1-1,0 0 1,0 1 0,0-1 0,1 0 0,-1 1 0,0 0-1,0-1 1,0 1 0,0-1 0,0 1 0,0 0-1,0 0 1,-1 0 0,1 0 0,0-1 0,0 1 0,1 2-1,2 4 3,0 0-1,0 1 0,0-1 1,4 15-1,-4-11-14,-2-6 9,0-1 1,0 0-1,1 0 1,-1 0 0,1 0-1,-1-1 1,1 1 0,0-1-1,1 1 1,-1-1-1,1 0 1,-1-1 0,1 1-1,4 2 1,-1-2-1,-1 0 0,1 0 1,0-1-1,0 0 0,0 0 0,0-1 0,1 0 1,7 1-1,8-2-1,-1-1 0,0-2 1,1 0-1,36-10 0,-41 9 12,0-2-1,0-1 0,-1 0 1,0-1-1,0-1 0,-1 0 1,0-1-1,24-21 0,-39 30-7,0 0 1,0 0-1,0 0 0,0 0 1,0 0-1,0 0 0,0 0 1,0 0-1,-1 0 0,1-1 1,-1 1-1,1 0 0,0-3 0,-1 4 0,0 0 0,0-1 0,0 1 0,0-1 0,0 1-1,0 0 1,0-1 0,0 1 0,0-1 0,-1 1-1,1 0 1,0-1 0,0 1 0,0-1 0,0 1 0,-1 0-1,1-1 1,0 1 0,-1 0 0,1 0 0,0-1-1,0 1 1,-1 0 0,1-1 0,0 1 0,-1 0 0,1 0-1,-1-1 1,-1 1 3,0-1-1,0 1 0,0-1 1,0 1-1,0 0 1,0 0-1,-1 0 1,1 0-1,0 0 1,0 0-1,0 1 0,0-1 1,0 1-1,0-1 1,-3 2-1,-7 4-12,0 0-1,1 1 0,0 0 1,0 0-1,0 1 1,1 1-1,1 0 1,-1 0-1,1 1 0,1 0 1,0 0-1,1 1 1,-1 0-1,2 1 0,-9 20 1,14-30 5,0 0 0,1-1 0,-1 1 0,1 0-1,-1 0 1,1-1 0,0 1 0,0 0 0,0 0 0,0 0 0,0-1 0,0 1 0,0 0 0,1 0 0,-1 0 0,0-1-1,2 5 1,-1-6 2,0 1-1,0 0 0,-1 0 0,1 0 0,0 0 1,0-1-1,0 1 0,0 0 0,0-1 1,0 1-1,0-1 0,0 1 0,1-1 1,-1 0-1,0 1 0,0-1 0,0 0 0,0 0 1,1 0-1,1 0 0,2 0 6,0 0-1,1-1 1,-1 0-1,1 0 1,-1-1 0,0 1-1,0-1 1,0 0-1,0-1 1,6-3 0,46-30 180,-57 36-183,0 0 1,0 0 0,0 0 0,0-1 0,0 1 0,0 0 0,1 0 0,-1 0 0,0 0 0,0 0 0,0 0 0,0 0 0,0 0-1,1 0 1,-1 0 0,0 0 0,0 0 0,0 0 0,1 0 0,-1 0 0,0 0 0,0 0 0,0 0 0,0 0 0,1 0 0,-1 0-1,0 0 1,0 0 0,0 0 0,0 0 0,0 0 0,1 0 0,-1 0 0,0 0 0,0 1 0,0-1 0,0 0 0,0 0 0,1 0-1,-1 0 1,0 0 0,0 0 0,0 1 0,0-1 0,2 12 34,-6 21-26,3-26 0,-5 26-2,-2-1 0,-1 0 0,-20 45 0,13-35-24,3-11-1,0-1 0,-2 0-1,-1-1 1,-29 39 0,40-62 15,1-1 1,-1 0 0,0 0 0,-1 0 0,1 0 0,-1-1-1,0 0 1,-12 6 0,16-9 4,1 0-1,-1-1 1,1 1 0,-1 0-1,1-1 1,-1 0 0,1 1-1,-1-1 1,1 0 0,-1 0-1,0 0 1,1 0 0,-1 0-1,1 0 1,-1 0 0,0-1-1,1 1 1,-1-1 0,1 1-1,-1-1 1,1 1 0,-1-1-1,1 0 1,0 0 0,-1 0-1,1 1 1,0-1 0,0-1-1,-1 1 1,1 0 0,0 0-1,0 0 1,0-1 0,0 1-1,1 0 1,-1-1 0,0 1-1,1-1 1,-1 1 0,0-1-1,1 1 1,0-1 0,-1-2-1,0 0 6,0-1 0,0 0 0,0 0 0,0 0-1,1 0 1,0 0 0,0 0 0,1 1 0,-1-1 0,1 0-1,0 0 1,0 0 0,3-5 0,-1 2 7,0 1 0,1-1 0,1 1 0,-1 0 0,1 1 0,0-1 0,8-7 1,8-5 21,1 0 0,1 2 0,37-23 1,-46 31-38,12-7-263,-13 9 228,-1 0 0,14-11 0,-23 15-479,-1 0 0,1 1 0,0-1 1,-1 0-1,1-1 0,-1 1 0,3-4 1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6:2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13560,'0'0'2408,"60"-6"-2464,-54 6 16,0 0-64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6:2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9744,'0'0'1430,"15"-1"-923,766-47 1994,-303 0-1238,-439 45-2063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6:29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1 410 7136,'0'0'8065,"10"-1"-7778,-3 1-229,-2 0-23,-1 0 0,1-1 0,-1 1 0,1-1 0,-1 0 0,1 0 0,-1 0-1,1 0 1,-1-1 0,0 0 0,0 0 0,0 0 0,0 0 0,4-4 0,23-24 356,-3-2 0,0-1 0,-2 0 0,36-62 0,-54 81-238,3-2 151,13-28-1,-22 40-218,-1 0 1,1 1-1,-1-1 0,0 0 0,0 0 0,0 0 0,0 0 0,-1 0 0,0 1 0,0-1 1,0 0-1,0 0 0,0 0 0,-2-6 0,2 10-68,0 0 0,0-1 1,0 1-1,0 0 0,0-1 0,0 1 1,-1 0-1,1-1 0,0 1 0,0 0 0,0-1 1,0 1-1,0 0 0,-1 0 0,1-1 0,0 1 1,0 0-1,-1 0 0,1-1 0,0 1 0,0 0 1,-1 0-1,1 0 0,0-1 0,-1 1 1,1 0-1,0 0 0,-1 0 0,1 0 0,0 0 1,-1 0-1,1 0 0,0 0 0,-1 0 0,1 0 1,0 0-1,-1 0 0,1 0 0,-1 0 0,-12 11 299,-5 22-105,15-26-190,1 0 1,0 1 0,0-1 0,0 0 0,1 1-1,0-1 1,0 1 0,1-1 0,0 1-1,0-1 1,1 1 0,-1-1 0,2 1 0,-1-1-1,1 0 1,1 0 0,-1 1 0,1-1-1,0-1 1,5 9 0,-5-11-11,-1 0-1,1 0 1,0 0-1,0 0 1,1 0-1,-1-1 1,1 1 0,0-1-1,0 0 1,0 0-1,0-1 1,0 1-1,1-1 1,-1 0-1,1 0 1,0 0 0,-1-1-1,1 0 1,0 0-1,0 0 1,0 0-1,0-1 1,0 1 0,0-2-1,7 1 1,0-3 36,0 1 0,0-2 0,0 0 0,0 0-1,-1-1 1,1 0 0,10-8 0,-3 1 65,-1 0 1,0-2-1,18-17 0,-18 12 44,0-1 0,-2-1 0,0 0 1,24-45-1,-28 41 87,-12 24-189,0 15 116,-4 12-144,0 0 0,-2 0 1,-13 37-1,2-9-30,15-48 5,-6 23-17,-13 32 0,18-54 22,0 0 0,-1 0-1,1-1 1,-1 0 0,-1 1-1,1-1 1,-1 0 0,0-1 0,0 1-1,-7 4 1,11-9 1,0 0 0,0-1 0,0 1-1,0-1 1,0 1 0,0-1 0,0 1 0,0-1 0,0 0 0,0 1-1,0-1 1,0 0 0,0 0 0,0 0 0,0 0 0,0 0 0,0 0-1,0 0 1,0 0 0,0 0 0,0-1 0,0 1 0,0 0 0,0-1 0,0 1-1,0 0 1,0-1 0,0 0 0,0 1 0,0-1 0,1 1 0,-1-1-1,-1-1 1,2 1 8,1 0 0,-1 0 1,1 0-1,-1 0 0,1 0 0,0 0 0,0 0 0,-1 1 0,1-1 0,0 0 0,0 0 1,0 1-1,0-1 0,2 0 0,10-7 28,1 1 1,-1 0-1,2 1 1,-1 1-1,23-6 0,75-9 61,-106 19-108,67-4 77,-68 5-96,1 0 1,0 0-1,-1 1 1,1 0-1,0 0 1,-1 1-1,1-1 1,-1 1-1,11 5 1,-12-1-120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6:29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13864,'0'0'2983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6:3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1163 7528,'0'0'5034,"13"-3"-4674,-7 1-321,6-1 136,1-1 0,-1 0 0,1 0 0,-1-2 0,-1 1 0,1-1 0,15-12 0,-16 10 18,-2 0 0,1 0 1,-1-1-1,0-1 0,-1 1 0,0-1 0,-1-1 1,0 1-1,0-1 0,8-21 0,3-16 1032,13-60 1,-31 73 359,0 34-1453,3 10 184,3 5-243,1 0 0,17 24-1,-7-11-1,-13-20-51,0-1 0,0 0 0,1 0-1,0 0 1,0 0 0,0-1 0,1 0 0,-1 0-1,1 0 1,11 5 0,-12-7-5,0-1-1,1 0 1,-1 0-1,1 0 1,-1-1 0,1 0-1,0 0 1,0-1 0,0 1-1,-1-1 1,1-1 0,0 1-1,0-1 1,6-1 0,1-1 18,1-1 1,-1 0 0,0 0 0,0-2-1,-1 1 1,1-2 0,-1 0 0,0 0-1,18-16 1,-5 4 56,-16 13-34,0 0-1,-1-1 1,14-14-1,-9 6-10,-11 13-38,1 0 0,-1 0-1,0 0 1,0-1 0,0 0 0,0 1 0,0-1 0,-1 0-1,1 0 1,-1 1 0,0-1 0,0 0 0,0-1 0,0 1-1,0 0 1,-1 0 0,0 0 0,1-6 0,-1 4 6,0 1-1,0-1 1,-1 1 0,0-1 0,1 1 0,-1-1 0,-1 1 0,1 0 0,-1 0 0,0-1 0,-3-5-1,4 9-5,0-1-1,0 1 0,-1 0 0,1 0 1,0-1-1,-1 1 0,1 0 0,-1 0 1,1 0-1,-1 1 0,0-1 0,1 0 1,-1 1-1,0-1 0,1 1 0,-1-1 1,0 1-1,0 0 0,1 0 0,-1 0 1,0 0-1,0 0 0,1 0 0,-1 0 1,0 0-1,0 1 0,1-1 0,-1 1 1,0-1-1,1 1 0,-3 1 0,-1 0-5,1 1-1,0-1 0,0 1 0,0-1 1,0 1-1,0 1 0,1-1 0,-1 0 1,1 1-1,0 0 0,0 0 0,0 0 1,0 0-1,1 0 0,0 0 0,0 1 1,0-1-1,0 1 0,1 0 1,0-1-1,0 1 0,0 0 0,0 8 1,0-4-24,1 1 0,0-1 0,0 1 0,1-1 0,1 1 0,0-1 0,0 1 0,0-1 0,1 0 0,1 0 0,6 12 0,-5-14 7,0-1 0,1 1 0,-1-1 1,1 0-1,1-1 0,-1 1 0,1-1 0,0-1 0,1 1 0,-1-1 1,1 0-1,-1-1 0,1 0 0,0 0 0,0-1 0,1 0 0,-1 0 1,10 0-1,-3-1 27,-1-2 0,1 0 0,-1-1-1,0 0 1,18-6 0,66-27 131,-69 24-79,6-5 117,-24 13 350,-10 4-517,0-1 0,0 0 0,0 0-1,-1-1 1,1 1 0,0 0 0,0 0 0,-1 0 0,1 0 0,0-1 0,0 1-1,-1 0 1,1-1 0,0 1 0,0 0 0,-1-1 0,2 0 0,48-47 112,-26 18-111,-1 0 1,-2-1-1,21-42 0,-11 10 56,-3 0 1,39-135-1,-55 158-55,13-62 59,-23 90-62,-1 0 1,0 0 0,-1 0-1,0 0 1,0 0 0,-5-19-1,5 30-11,0-1-1,0 1 1,0 0-1,-1 0 1,1 0-1,0-1 0,-1 1 1,1 0-1,-1 0 1,0 0-1,1 0 1,-1 0-1,0 0 1,1 0-1,-1 0 0,0 0 1,0 0-1,0 0 1,0 1-1,0-1 1,0 0-1,-1 0 1,0 1-4,1-1 0,0 1 1,0 0-1,-1 0 0,1 0 0,0 0 1,0 1-1,-1-1 0,1 0 1,0 0-1,0 1 0,0-1 1,-1 1-1,1-1 0,0 1 0,0-1 1,-2 2-1,-3 3-10,1 0 0,-1-1 0,1 2 0,0-1 0,0 1 0,-4 6 0,-1 5-35,0 0 0,2 0 0,0 1 0,1 0 0,1 0 0,-5 24 1,3-4-83,2 1 0,-2 43 0,3 11-81,5 0-1,17 147 1,-15-230 211,0-1-1,1 0 0,0 0 0,1 0 0,4 8 1,6 15 54,-13-30-49,0 0 1,-1 0-1,1-1 1,0 1-1,0 0 1,0-1-1,1 1 1,-1 0 0,0-1-1,1 1 1,-1-1-1,0 0 1,1 0-1,0 1 1,-1-1-1,1 0 1,0 0-1,3 1 1,-2-1 6,1 0-1,-1-1 1,0 1-1,1-1 1,-1 0 0,0 0-1,1 0 1,-1 0-1,0-1 1,5 0 0,4-3 29,0 1 0,-1-2 1,1 0-1,19-11 1,28-22 143,79-67 0,-97 78-140,-30 21-26,0-1 1,13-11-1,-23 16-15,1 1 1,-1 0-1,1 0 1,-1-1-1,1 1 1,0 0-1,-1 0 1,1 0-1,0 1 1,0-1-1,0 0 1,-1 1-1,1-1 1,0 1-1,0 0 1,0-1-1,4 1 1,-3 1 1,0 0 0,1 0 0,-1 0 0,0 0 0,0 1 0,0-1 0,5 4 0,5 2 24,-12-7-2,-15 2 3,-1 0-1,1 0 1,0 1 0,-19 8 0,15-6-12,-9 4-10,0 1-1,1 0 1,0 2 0,1 1-1,0 2 1,1 0 0,-40 34-1,62-48-8,0 1 0,1-1 0,-1 1 0,1-1 0,-1 1 0,1 0 0,-1 0 0,1-1 0,0 1 0,0 0 0,0 0 0,0 0 0,0 1 0,0-1 0,1 0 0,-1 4 0,1-4 0,0-1 0,0 1 0,0-1 0,1 1 0,-1-1 0,0 1 0,1-1 0,-1 0 0,1 1 0,0-1 0,-1 1 0,1-1 0,0 0 0,0 0 0,0 0 0,0 1 0,0-1 0,0 0 0,1 1 0,2 0 0,0 1 0,0-1 0,0 0 0,0 0 0,0 0 0,0 0 0,0-1 0,0 0 0,1 0 0,-1 0 0,0 0 0,1-1 0,-1 1 0,1-1 0,6-1 0,-2-1 7,1 0 1,-1-1-1,1 0 0,-1-1 0,0 0 0,0 0 0,0-1 1,-1 0-1,1-1 0,-1 0 0,8-8 0,0 0 14,-2-1 1,0 0-1,-1-1 0,16-24 0,-21 30 22,-6 8-32,0 0 1,-1 1 0,1-1-1,-1 0 1,1 0-1,-1-1 1,1 1 0,-1 0-1,0 0 1,0-1-1,-1 1 1,2-3 0,-5 5 58,0 7-45,-2 8-24,3-9-7,0 0 1,1 0 0,0 0-1,1 0 1,-1 1 0,1-1 0,0 0-1,1 0 1,-1 0 0,1 0-1,0 0 1,1 0 0,0 0 0,0 0-1,0 0 1,0-1 0,1 1 0,0-1-1,0 0 1,1 0 0,-1 0-1,1 0 1,0 0 0,0-1 0,8 7-1,-8-9 4,-1 0 0,1 0 0,0 0-1,0 0 1,0 0 0,0-1 0,1 0-1,-1 0 1,0 0 0,0 0 0,1 0-1,-1-1 1,1 0 0,-1 0 0,0 0-1,1-1 1,-1 0 0,6-1 0,3-1 10,-1 0 1,1-1-1,-1-1 1,22-11-1,2-5 21,-1-2 0,-1-2 0,-1 0 0,-2-3 1,52-56-1,-38 30 11,-2-2 1,58-101-1,-75 109 8,33-87-1,5-54 78,-57 165-77,-1-1 0,5-41 0,-11 64-45,0 1 0,0-1 0,0 0 0,0 1 0,0-1 0,0 0 0,0 1 0,0-1 0,-1 0 0,1 1 0,-1-1-1,1 1 1,-1-1 0,0 1 0,-1-4 0,1 5-4,1 0 0,-1-1 1,1 1-1,-1 0 0,0-1 0,1 1 0,-1 0 0,0 0 1,1-1-1,-1 1 0,0 0 0,1 0 0,-1 0 0,0 0 1,1 0-1,-1 0 0,0 0 0,1 0 0,-1 0 0,0 0 1,1 0-1,-1 1 0,0-1 0,1 0 0,-1 0 0,0 1 0,1-1 1,-1 0-1,1 1 0,-1-1 0,1 1 0,-1-1 0,1 1 1,-1-1-1,1 1 0,-1-1 0,1 1 0,-1-1 0,1 2 1,-10 8-26,1 1 0,0 0 0,1 1 0,0 0 0,-8 17 0,-25 69-145,18-41 56,9-20 10,1 1 1,2 0-1,-9 52 0,-1 120-292,20-178 368,1 0 0,2 0 0,0 0 0,3 0 0,0-1 0,2 1 0,15 40 0,-20-68 32,0 1 1,0-1-1,0 1 0,1-1 0,0 0 0,0 0 0,0 0 0,0-1 0,0 1 1,1-1-1,-1 0 0,1 0 0,0 0 0,9 5 0,-10-7 9,1 1-1,-1-1 0,1 0 1,-1 0-1,1 0 0,0-1 1,0 1-1,-1-1 0,1 0 0,0 0 1,0 0-1,0-1 0,-1 1 1,1-1-1,0 0 0,-1 0 1,1 0-1,-1-1 0,7-2 1,9-6 70,-1-1-1,-1-1 1,0 0 0,-1-1 0,0-1 0,-1 0 0,0-1 0,17-25 0,40-39 395,-68 75-437,4-4 62,-7 19-95,-1-3-18,0 15-61,4 30 0,-3-46 57,1 0 0,-1 1 0,1-1 0,0 0 0,1 0 0,0 0 0,7 13 0,-6-14 10,-1-2-9,-1 0 0,1 0 0,0 0 0,0 0 0,7 5 0,-8-7 14,0-1 0,0 0 0,0 0 0,0 0-1,0 0 1,0 0 0,1-1 0,-1 1 0,0-1 0,0 1 0,1-1-1,-1 0 1,0 0 0,1 0 0,3-1 0,-1 0 3,1 0 0,-1 0 0,1-1-1,-1 0 1,0 0 0,0-1 0,0 0 0,0 1 0,0-2 0,-1 1 0,1 0 0,-1-1-1,0 0 1,5-6 0,6-7 31,0-1 0,12-22 0,-3 0 46,-15 24-3,1-1 1,1 1 0,19-22 0,-36 125-101,6-87 23,0 27-14,5 38 1,-4-59 4,0 0 1,0 1 0,1-1-1,-1 0 1,1 0 0,1 0-1,-1 0 1,1 0 0,0 0-1,1-1 1,-1 0 0,5 6-1,-6-10 8,-1 0 1,1 0-1,-1 0 0,1 0 0,0 0 0,-1 0 0,1 0 1,0-1-1,0 1 0,-1-1 0,1 0 0,0 1 1,0-1-1,0 0 0,0 0 0,0 0 0,-1 0 0,1 0 1,0-1-1,0 1 0,0 0 0,0-1 0,-1 1 0,1-1 1,0 0-1,-1 0 0,1 0 0,0 0 0,-1 0 1,3-1-1,5-5 5,0 0 0,0 0 0,12-13 0,-19 18-1,18-21 48,-1-1 1,-1 0 0,-1-1 0,17-35 0,-4 8 57,-30 52-111,0-1 1,0 0 0,1 1-1,-1-1 1,0 1 0,1-1 0,-1 1-1,0-1 1,1 1 0,-1-1 0,1 1-1,-1-1 1,1 1 0,-1 0 0,1-1-1,-1 1 1,1 0 0,-1-1-1,1 1 1,0 0 0,-1 0 0,1-1-1,-1 1 1,1 0 0,0 0 0,-1 0-1,1 0 1,0 0 0,-1 0-1,1 0 1,0 0 0,-1 0 0,1 0-1,-1 0 1,1 1 0,0-1 0,-1 0-1,1 0 1,0 1 0,21 21 4,-7-6-21,-4-9 7,0 0 1,0 0-1,0-1 0,1-1 0,0 0 0,0-1 1,0 0-1,1-1 0,-1 0 0,1-1 0,19 1 1,-25-3 9,1 0 1,0-1 0,-1 1-1,1-2 1,-1 1 0,0-1-1,1 0 1,-1-1 0,0 1 0,0-1-1,0-1 1,-1 1 0,1-1-1,-1-1 1,0 1 0,0-1-1,0 0 1,-1 0 0,0-1 0,8-9-1,-8 8 10,-1 0 0,1 0-1,-1-1 1,3-9 0,-6 15-4,0 0 0,0 0-1,-1 0 1,1 0 0,0 0 0,-1 0 0,0-1 0,0 1 0,1 0 0,-1 0 0,0-1 0,-1 1 0,1 0-1,0 0 1,-1 0 0,1-1 0,-1 1 0,0 0 0,1 0 0,-3-3 0,2 4-3,1 1 0,-1-1 0,0 1 1,0-1-1,0 1 0,0 0 0,0-1 0,0 1 0,1 0 1,-1 0-1,0-1 0,0 1 0,0 0 0,0 0 1,0 0-1,0 0 0,0 0 0,0 0 0,0 0 0,0 1 1,0-1-1,0 0 0,0 1 0,0-1 0,1 0 0,-1 1 1,0-1-1,-1 2 0,-23 14-18,19-11 7,0 0 1,0 1 0,1 0 0,0 0-1,0 1 1,0-1 0,1 1 0,-6 14-1,8-18 4,1 1-1,0 0 0,0 0 1,0 0-1,0 0 0,0 0 1,1 0-1,0 0 0,0 0 0,0 0 1,0 0-1,1 0 0,0 0 1,-1 0-1,1 0 0,1 0 1,-1 0-1,0-1 0,4 7 1,0-2-10,-1-1 1,1 0 0,0 0-1,1 0 1,0 0 0,0-1-1,0 0 1,1 0 0,9 6-1,-11-9 13,-1-1 0,1 0-1,-1 0 1,1-1 0,0 1-1,-1-1 1,1 0 0,0-1-1,0 1 1,0-1-1,0 1 1,0-2 0,0 1-1,0 0 1,0-1 0,0 0-1,-1 0 1,8-3 0,8-4 16,1-1 0,-1-1 0,0-1 0,-1 0 0,0-2 0,-1 0 0,0-1 0,-1-1 0,-1 0 0,15-19 0,19-26 119,62-100 0,-112 159-131,21-30 65,-2-1-1,-1-1 1,-1-1-1,-3 0 1,0-1-1,12-55 1,-25 84-52,0 1 0,-1-1 0,1 0 1,-1 0-1,-1 0 0,1 0 0,-1 0 1,0 1-1,-1-1 0,-2-7 0,4 12-17,-1-1 0,1 0 0,-1 1-1,0-1 1,1 1 0,-1 0 0,0-1-1,0 1 1,0 0 0,0-1-1,-1 1 1,1 0 0,0 0 0,0 0-1,-1 0 1,1 0 0,-1 0-1,1 1 1,0-1 0,-1 0 0,0 1-1,1-1 1,-1 1 0,1-1 0,-1 1-1,0 0 1,1 0 0,-1-1-1,0 1 1,1 1 0,-1-1 0,0 0-1,1 0 1,-1 0 0,1 1 0,-1-1-1,0 1 1,1 0 0,-1-1-1,-1 2 1,-1 0-11,0 1 0,1-1 1,-1 1-1,1 0 0,-1 0 0,1 0 0,0 1 0,0-1 0,1 1 1,-1-1-1,1 1 0,-3 5 0,-23 55-71,23-51 54,-7 20-21,2 1-1,1 0 1,2 1 0,-3 39 0,1 142-160,10-188 174,3 33 1,-2-50 24,0 0 0,1 0 0,0 0 1,0-1-1,10 21 0,-12-29 14,0-1 0,1 1 0,-1 0 0,0 0 0,1 0 1,0-1-1,-1 1 0,1-1 0,0 0 0,0 1 0,0-1 0,0 0 0,0 0 0,0 0 0,0 0 0,0 0 0,0-1 0,0 1 0,1-1 0,-1 1 0,0-1 0,0 0 0,1 0 0,-1 0 0,0 0 1,0 0-1,1 0 0,-1-1 0,0 1 0,0-1 0,4-1 0,7-2 37,0-2 1,0 1 0,23-15-1,-25 13 4,12-8 57,-19 11-76,0 1 1,1 0 0,-1 0-1,1 1 1,-1-1 0,1 1-1,0 0 1,0 0 0,0 0-1,0 1 1,6-2 0,-10 4-22,0-1 1,-1 0-1,1 0 0,0 0 1,0 0-1,-1 1 0,1-1 1,0 0-1,-1 1 0,1-1 1,0 1-1,-1-1 0,1 1 1,0-1-1,-1 1 0,1-1 1,-1 1-1,1-1 0,-1 1 1,1 0-1,-1-1 1,1 1-1,-1 0 0,0-1 1,1 1-1,-1 0 0,0 0 1,0-1-1,0 1 0,1 0 1,-1 0-1,0 0 0,0-1 1,0 1-1,0 1 0,-3 34 3,2-28 3,-1 5-11,1-1 0,0 0 1,1 1-1,0-1 0,1 0 1,1 1-1,5 23 0,-7-35 2,1 0 0,-1-1 0,1 1 0,-1 0 0,1 0 0,0 0 0,-1 0 0,1 0 0,0 0 0,-1-1 0,1 1 0,0 0 0,0-1 0,0 1 0,0-1 0,0 1 0,0-1 0,0 1 0,0-1 0,0 1 0,0-1 0,2 1 0,0-1 0,0 0 0,0 0 0,1 0-1,-1 0 1,0 0 0,1-1 0,4 0 0,3-3 1,1 0 1,-1 0-1,12-7 0,13-13 29,-30 19-21,0 1 0,1-1 0,-1 1 0,1 0 0,0 1 0,11-5 1,-17 8-7,0 0 1,0-1 0,0 1 0,0 0 0,0 0 0,0-1 0,0 1-1,0 0 1,0 0 0,0 0 0,0 1 0,1-1 0,-1 0 0,2 1-1,-3-1-1,0 0-1,1 1 0,-1-1 1,0 0-1,0 0 0,1 1 0,-1-1 1,0 0-1,0 1 0,0-1 1,0 0-1,0 1 0,1-1 0,-1 0 1,0 1-1,0-1 0,0 0 1,0 1-1,0-1 0,0 1 0,0-1 1,0 0-1,0 1 0,0-1 0,0 0 1,0 1-1,-1-1 0,1 1 1,-2 5 4,-1-1 1,0 1 0,0-1-1,-4 6 1,-1 2-1,-138 202-51,109-164 37,-140 173-105,163-209 118,0 0 0,-1 0 1,0-2-1,-2 0 0,1 0 1,-32 16-1,47-28-2,0 0 1,0-1-1,-1 1 0,1 0 0,0-1 1,-1 1-1,1-1 0,-1 0 1,1 0-1,0 1 0,-1-1 1,1 0-1,-1 0 0,-2-1 1,4 1-2,-1 0 0,1 0 0,-1-1 0,1 1 0,-1 0 0,1-1 0,-1 1 1,1 0-1,0-1 0,-1 1 0,1-1 0,-1 1 0,1-1 0,0 1 0,-1 0 0,1-1 0,0 0 1,0 1-1,-1-1 0,1 1 0,0-1 0,0 1 0,0-1 0,0 0 0,-1-3 6,1 1 0,1-1 0,-1 1-1,0-1 1,1 1 0,0-1 0,0 1-1,0-1 1,3-5 0,3-6 14,2 0 0,0 1 1,0 0-1,2 1 0,0 0 1,0 0-1,1 1 0,0 1 0,1 0 1,15-10-1,23-12 63,80-38 1,-74 41-45,117-67-179,-144 77 129,-29 19-167,0 0-1,0 1 0,0-1 1,0 0-1,0 1 0,-1-1 0,1 0 1,0 0-1,0 0 0,-1 0 1,1 0-1,0 1 0,-1-1 0,1-1 1,-1 1-1,0 0 0,1 0 1,-1 0-1,0 0 0,1 0 0,-1 0 1,0 0-1,0-3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6:3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13560,'0'0'2248,"73"-46"-2168,-35 40-96,1 0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6:3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6424,'0'0'3296,"79"2"-2752,-10-4-80,19-8-8,9-4 8,8-2 16,-3 4-88,1 2 8,2 4-72,-12-2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2:11.9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145 1 4816,'0'0'5729,"-2"14"-5492,0 1-166,-1 7 112,-1-1 0,-1 1 0,-9 27 0,4-24 71,8-16-111,-1-1 1,-1 1-1,1-1 1,-1 0 0,-1 0-1,0 0 1,0-1-1,0 0 1,-1 0 0,-8 9-1,-14 2 904,27-17-1064,1-1 0,-1 0 0,1 1 0,0-1 1,-1 0-1,1 1 0,-1-1 0,1 0 1,-1 0-1,1 0 0,-1 1 0,1-1 0,-1 0 1,1 0-1,-1 0 0,1 0 0,-1 0 0,1 0 1,-1 0-1,1 0 0,-1 0 0,1 0 0,-1 0 1,1-1-1,-1 1 0,1 0 0,-1 0 1,1 0-1,-1-1 0,1 1 0,-1 0 0,1 0 1,-1-1-1,1 1 0,0 0 0,-1-1 0,1 1 1,0-1-1,-1 1 0,1 0 0,0-1 0,-1 1 1,1-1-1,0 1 0,0-1 0,0 1 0,0-1 1,-1 1-1,1-1 0,0 1 0,0-1 1,0 1-1,0-1 0,0 1 0,0-1 0,0 0 1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6:4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0 562 6728,'0'0'3390,"11"-4"-2468,6-2-559,-1-2 0,1 0 1,-1-1-1,-1 0 0,0-2 1,0 1-1,17-17 0,-19 11-99,1-1 0,-2 0 0,0-1 0,-2 0 0,1-1 0,13-36 0,-13 23 161,-1 0 0,-1-1 0,7-52 0,-14 55 462,-1-37-1,-1 36 589,0 31-1447,1 0 0,0 0 0,0 0-1,-1 0 1,1 0 0,0 0 0,-1 1 0,1-1 0,0 0 0,-1 0-1,1 0 1,0 1 0,-1-1 0,1 0 0,0 1 0,-1-1-1,1 1 1,5 3 7,0 0 0,-1 0 0,0 0-1,0 1 1,0-1 0,-1 1 0,1 0-1,-1 1 1,0-1 0,-1 1 0,1 0-1,-1 0 1,3 10 0,-2-4-10,-1 1-1,0 0 1,-1 0 0,0 0 0,-1 0 0,-1 14-1,-2 35 40,1-40-59,0 1-1,1 0 1,1 0-1,7 34 1,-7-54-5,-1 1-1,1-1 1,1 0-1,-1 1 1,0-1 0,1 0-1,0 0 1,0 0 0,0 0-1,0 0 1,0 0-1,0-1 1,1 1 0,-1-1-1,1 0 1,0 1 0,0-1-1,3 2 1,-1-2 8,0 0 0,1 0 0,-1-1 0,0 1 0,0-1 0,1 0 0,-1-1 0,1 1 0,-1-1 0,10-1 0,2-1 32,-1-1 0,0 0 0,-1-1 0,1-1 0,-1-1 0,29-14 0,-17 3 42,-1-1 0,-1-2 1,43-40-1,-11 8 55,-39 36-91,-3 2 7,1 1 0,1 1 0,18-12-1,-31 22-43,1-1 0,0 1 0,-1 0-1,1 0 1,0 1 0,0-1 0,0 1 0,0 0-1,0 0 1,1 1 0,-1-1 0,0 1 0,0 1-1,0-1 1,0 1 0,1-1 0,5 3 0,20 8 1,0 0 0,37 21 0,-59-28 72,-25-10 28,-2 3-87,1 1 0,-1 1-1,1 0 1,-1 2 0,1 0-1,0 0 1,-1 2 0,-30 8-1,37-7-21,1-1 0,-1 2-1,1-1 1,0 2 0,0-1 0,1 1-1,0 1 1,0 0 0,0 0-1,1 0 1,0 1 0,0 1 0,1-1-1,-12 19 1,17-24-10,1 0-1,-1 0 1,1 0-1,0 1 1,0-1-1,0 1 1,1-1 0,-1 1-1,1-1 1,0 1-1,0-1 1,0 1-1,0-1 1,0 1 0,1-1-1,1 5 1,-1-6 6,-1 0-1,1 0 1,0 0 0,-1-1 0,1 1 0,0 0-1,0-1 1,0 1 0,1-1 0,-1 1 0,0-1 0,0 0-1,1 1 1,-1-1 0,1 0 0,-1 0 0,1 0-1,0 0 1,-1 0 0,1 0 0,0-1 0,-1 1-1,1-1 1,0 1 0,0-1 0,0 1 0,0-1 0,0 0-1,-1 0 1,1 0 0,0 0 0,3-1 0,4 0 0,0-2 0,0 1 0,-1-1 0,1 0 1,-1-1-1,1 0 0,-1 0 0,0-1 1,-1 0-1,1-1 0,-1 1 0,0-1 0,0-1 1,10-13-1,-9 12 14,-1-1 0,-1-1 0,0 0 0,0 1 1,-1-2-1,0 1 0,-1-1 0,0 1 0,0-1 0,-1 0 0,2-20 1,-5 17 88,0 13-98,0 1 0,0 0-1,0 0 1,0 0 0,0 0 0,-1 0 0,1 0-1,0 0 1,0 0 0,0 0 0,0 0 0,0 0-1,0 0 1,0 0 0,0 0 0,0 0 0,0 0 0,0 0-1,0 0 1,0 0 0,-1 0 0,1 0 0,0 0-1,0 0 1,0 0 0,0 0 0,0 0 0,0 0-1,0 0 1,0 0 0,0 0 0,0 0 0,-1 0-1,1 0 1,0 0 0,0 0 0,0 0 0,0 0 0,0 0-1,0 0 1,0 0 0,0 0 0,0 0 0,0 0-1,0 0 1,0 0 0,0 0 0,0 0 0,0 1-1,-1-1 1,1 0 0,0 0 0,0 0 0,0 0-1,0 0 1,0 0 0,0 0 0,0 0 0,0 0 0,0 1-1,-7 21 69,7-17-73,0 1 0,1 0 0,-1-1-1,1 1 1,0-1 0,1 1 0,-1-1 0,1 1 0,0-1 0,4 6 0,-2-2-2,1-1 0,0 0 0,0 0 0,1 0 0,8 8 0,-10-12 5,1 0-1,-1-1 1,1 1 0,0-1 0,1 0 0,-1-1 0,0 1 0,1-1 0,0 0 0,-1-1 0,1 1-1,0-1 1,0 0 0,0 0 0,0-1 0,0 0 0,0 0 0,0 0 0,0-1 0,-1 0 0,1 0 0,0 0-1,10-5 1,-1 1 36,0-1-1,0-1 0,-1 0 0,0-1 1,0-1-1,-1 0 0,20-17 1,-18 10 62,-1 0 0,0-1 0,18-30 0,-28 42-68,6-17 88,-9 22-113,-1-1 1,0 1 0,0-1-1,1 0 1,-1 1-1,0-1 1,0 1-1,0-1 1,1 0-1,-1 1 1,0-1-1,0 1 1,0-1-1,0 0 1,0 1-1,0-1 1,-1 0-1,1 1 1,0-1-1,0 1 1,0-1-1,-1 0 1,1 1-1,0-1 1,0 1-1,-1-1 1,1 1-1,-1-1 1,1 1 0,0-1-1,-1 1 1,1-1-1,-2 0 1,2 1-5,0 0 0,0 0 1,0 0-1,0 0 1,-1 0-1,1 0 0,0 0 1,0 0-1,0 0 0,0 0 1,-1 0-1,1 0 1,0 0-1,0 0 0,0 0 1,0 0-1,0 0 1,-1 0-1,1 0 0,0 0 1,0 0-1,0 0 0,0 0 1,0 0-1,-1 1 1,1-1-1,0 0 0,0 0 1,0 0-1,0 0 1,0 0-1,0 0 0,0 0 1,0 1-1,-1-1 1,1 0-1,0 0 0,0 0 1,0 0-1,0 0 0,0 1 1,0-1-1,0 0 1,0 0-1,1 12 10,6 10-31,0-11 13,1-1 1,0 1-1,0-1 0,1-1 0,0 0 1,1 0-1,21 14 0,-13-11-8,1 0-1,0-2 1,40 16-1,-39-20 15,1 0-1,-1-2 1,1 0 0,1-1-1,-1-1 1,0-1-1,0-1 1,1-1 0,-1-1-1,0-1 1,26-6 0,-30 5 25,-1-1 0,1-1-1,-1 0 1,0-1 0,0-1 0,-1 0 0,0-1 0,-1-1 0,0-1 0,0 1 0,-1-2 0,0 0 0,-1-1 0,11-14 0,-20 23-8,0-1 0,-1 1 0,1-1 0,-1 0 1,0 0-1,0 0 0,-1 0 0,1 0 1,-1 0-1,0 0 0,0-1 0,-1-6 0,0 10-8,0 0-1,0 0 0,0 0 1,-1 0-1,1 1 0,-1-1 1,0 0-1,1 0 0,-1 0 1,0 1-1,0-1 0,0 0 1,0 1-1,0-1 0,-1 1 1,1-1-1,0 1 0,-1 0 1,1 0-1,-1-1 0,1 1 1,-1 0-1,0 0 0,1 0 1,-1 1-1,0-1 0,0 0 1,1 1-1,-1-1 0,0 1 1,0-1-1,0 1 0,0 0 1,0 0-1,0 0 0,0 0 1,-3 1-1,-8 0 3,1 0-1,-1 2 1,0-1 0,0 2-1,1-1 1,0 2 0,0 0 0,0 0-1,0 1 1,1 0 0,0 1-1,0 1 1,1 0 0,0 0 0,0 1-1,1 0 1,0 0 0,0 1-1,1 1 1,-9 14 0,14-19-9,1-1 1,-1 1-1,1-1 1,1 1-1,-1-1 1,1 1-1,0 0 1,0 0-1,0 0 1,1 0-1,0 0 1,0 0-1,1-1 1,0 1-1,0 0 1,0 0-1,0 0 1,1-1-1,0 1 1,1-1-1,-1 1 1,1-1-1,0 0 1,0 0-1,7 8 1,-3-3 16,1-1 0,1 0 0,0-1 0,0 0 0,0 0 0,1-1 0,0 0 0,0 0 1,1-2-1,0 1 0,18 6 0,-8-6 47,0-2 1,0 0 0,0-1-1,1-1 1,-1-1 0,1-1-1,27-3 1,-31 1-51,-1-1 0,1 0 0,-1-2 1,1 0-1,-1 0 0,-1-2 0,1 0 1,-1-1-1,16-11 0,-25 14-138,0-1 0,0 0 0,11-14 0,-8 7-2950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6:4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1212 8240,'0'0'3929,"12"-10"-3689,1 0-180,11-10 87,26-25 1,197-235 1233,-222 248-1153,-2-2 0,38-70 0,19-80 317,-59 125-304,-2-1-1,-4-1 1,-1 0-1,6-84 1,-20 138-179,1-1 1,-1 0 0,0 0-1,-1 1 1,0-1 0,0 0-1,-1 1 1,1-1 0,-2 1-1,1-1 1,-6-10 0,8 18-61,0 0-1,0-1 1,0 1 0,0 0 0,0 0 0,-1 0-1,1-1 1,0 1 0,0 0 0,0 0-1,0-1 1,0 1 0,0 0 0,-1 0 0,1 0-1,0 0 1,0-1 0,0 1 0,0 0 0,-1 0-1,1 0 1,0 0 0,0 0 0,0 0 0,-1 0-1,1-1 1,0 1 0,0 0 0,-1 0-1,1 0 1,0 0 0,0 0 0,-1 0 0,1 0-1,0 0 1,0 0 0,0 0 0,-1 0 0,1 0-1,0 0 1,0 0 0,-1 1 0,1-1 0,0 0-1,0 0 1,0 0 0,-1 0 0,1 0-1,0 0 1,0 1 0,0-1 0,0 0 0,-1 0-1,1 0 1,0 0 0,0 1 0,0-1 0,0 0-1,0 0 1,-1 1 0,-5 16-51,4-10 38,-18 51-64,2 2-1,4-1 1,2 2-1,-7 90 1,2 295-293,17-431 370,1 0 0,0-1 0,1 1 0,1 0-1,0 0 1,1-1 0,0 0 0,8 18 0,-11-31 7,0 0 0,-1 0 1,1 0-1,0 0 0,-1 0 0,1 0 0,0 0 0,0-1 0,0 1 0,0 0 1,0 0-1,0-1 0,0 1 0,0-1 0,0 1 0,0-1 0,0 1 1,0-1-1,0 1 0,0-1 0,2 0 0,0 1 13,0-1 0,0 0 0,0-1 0,-1 1 0,1 0 0,0-1-1,0 1 1,4-3 0,6-1 45,-1-2 1,0 0-1,11-7 0,-19 10-55,9-6 27,-1 0-1,0 0 1,0-1 0,-1-1-1,-1 0 1,12-16 0,4-7 61,20-40-1,-35 53-46,-1-1 0,10-29 0,-9 19 24,-9 26-55,0 0-1,-1 0 0,1-1 1,-2 1-1,1 0 0,-1-1 1,0 1-1,0-7 0,-1-7 89,1 19-106,0 1 0,0 0 0,0 0 0,0-1-1,0 1 1,0 0 0,0 0 0,0-1 0,0 1 0,0 0 0,0 0 0,0-1 0,0 1 0,0 0 0,0 0 0,0-1 0,0 1 0,0 0-1,0 0 1,0-1 0,-1 1 0,1 0 0,0 0 0,0 0 0,0 0 0,0-1 0,-1 1 0,1 0 0,0 0 0,0 0 0,0 0 0,-1-1 0,1 1-1,0 0 1,0 0 0,-1 0 0,1 0 0,0 0 0,-1 0 0,1 0-1,0 1 0,0-1 0,0 0 0,-1 1-1,1-1 1,0 0 0,0 1 0,0-1 0,0 0 0,0 1 0,0-1 0,0 0-1,0 1 1,0-1 0,0 1 0,0-1 0,0 0 0,0 1 0,0-1-1,0 0 1,0 1 0,0-1 0,0 0 0,1 1 0,-1-1 0,0 0 0,0 1-1,0-1 1,1 0 0,-1 1 0,0-1 0,1 1 0,15 33 38,-13-27-38,0 0 0,0-1 0,0 1 0,1-1 1,0 0-1,0 0 0,1 0 0,-1 0 0,6 4 0,12 8 22,0 0 0,29 16 0,-42-29-11,1-1-1,-1 0 0,1 0 1,-1-1-1,1 0 1,0 0-1,0-1 0,1-1 1,10 1-1,-8-1 36,-1-1-1,0-1 1,0 0 0,1-1 0,-1 0-1,0-1 1,-1 0 0,1-1-1,0 0 1,11-7 0,-16 8-13,-1-1 1,1 0-1,-1-1 1,0 1-1,-1-1 1,1-1-1,-1 1 1,0-1 0,0 0-1,-1 0 1,0 0-1,0 0 1,0-1-1,-1 0 1,0 0-1,0 0 1,2-10-1,-3 12-8,-2 0-1,1-1 0,-1 1 0,0 0 0,0-1 0,0 1 0,-1 0 0,1-1 1,-1 1-1,-1 0 0,1 0 0,-5-10 0,6 13-16,-1 0 0,0 1 0,0-1 0,0 0 0,0 0 0,-1 0 0,1 1 0,0-1 0,-1 0 0,1 1 0,-1-1 0,0 1 0,1 0 0,-1 0 0,0-1 1,0 1-1,0 0 0,0 0 0,0 1 0,0-1 0,0 0 0,0 1 0,0-1 0,0 1 0,0 0 0,-1 0 0,1 0 0,0 0 0,0 0 0,0 0 0,0 0 0,-1 1 0,1-1 0,-2 2 0,-5 1-12,-1 0-1,1 1 0,0 1 1,1 0-1,-1 0 1,1 0-1,0 1 1,1 0-1,-1 1 1,1 0-1,0 0 1,1 0-1,0 1 1,0 0-1,0 0 1,1 1-1,0-1 1,1 1-1,0 0 1,-5 17-1,8-19-8,0 1 1,0 0-1,1-1 1,0 1-1,0 0 1,1-1-1,0 1 1,0 0-1,1-1 0,0 1 1,0-1-1,1 0 1,0 0-1,0 0 1,1 0-1,7 11 0,-5-9 5,0 0 0,1-1 0,-1 0 0,2 0 0,-1 0 0,1-1 0,0-1 0,1 1-1,-1-1 1,1-1 0,17 9 0,-13-9-6,1 0 0,0-1 0,26 5 0,-33-8 19,1-1 0,-1 0 0,1 0 0,-1-1 0,1 0 1,-1 0-1,0 0 0,0-1 0,9-3 0,7-4 47,-1-1-1,0-1 1,0-1-1,-1-1 0,-1-1 1,0-1-1,-1 0 1,0-2-1,28-32 0,-42 43-38,9-11 66,0 2 1,0 0-1,2 0 1,33-24-1,-46 38-73,1-1 0,-1 1-1,1 0 1,-1 0 0,1 1-1,0-1 1,-1 1-1,1-1 1,-1 1 0,1 0-1,0 1 1,-1-1 0,1 1-1,0-1 1,3 2 0,9 3 30,30 13 0,-42-17-36,10 6 9,0 1 0,19 14 0,16 9 8,-49-31-18,0 0 0,0-1 0,0 1-1,0 0 1,0 0 0,0 0-1,0 0 1,0 0 0,0-1 0,0 1-1,0 0 1,0 0 0,0 0 0,0 0-1,0 0 1,0 0 0,0-1 0,0 1-1,0 0 1,1 0 0,-1 0-1,0 0 1,0 0 0,0 0 0,0 0-1,0-1 1,0 1 0,0 0 0,0 0-1,0 0 1,1 0 0,-1 0 0,0 0-1,0 0 1,0 0 0,0 0-1,0 0 1,1 0 0,-1 0 0,0 0-1,0 0 1,0 0 0,0 0 0,0 0-1,1 0 1,-11-12 104,4 8-84,1-1 1,-1 1 0,-1 1-1,1-1 1,0 1-1,-1 1 1,0-1 0,0 1-1,0 0 1,0 0 0,-8 0-1,2 0 14,0 1 1,0 1-1,0 0 0,0 1 1,-19 4-1,17-1-11,0 1 1,0 1-1,0 0 0,1 1 1,-25 17-1,35-22-32,1 0 1,0 1-1,0-1 1,0 1-1,1 0 1,-1-1-1,1 1 0,0 0 1,-1 1-1,1-1 1,0 0-1,1 1 1,-1-1-1,1 1 1,-1-1-1,1 1 0,0 0 1,1-1-1,-1 1 1,0 0-1,1 0 1,0-1-1,0 1 1,1 6-1,0-5-4,0 0 0,0 1 0,1-1 0,0 0 0,0 0 0,0 0 0,0-1 0,1 1-1,0 0 1,0-1 0,0 0 0,1 0 0,-1 0 0,1 0 0,0 0 0,8 5 0,-2-2-12,1-1 0,-1 0 0,1-1 0,1 0 0,-1 0 0,1-2 0,-1 1 0,19 2 0,-12-4 10,0-1 0,0 0 0,0-1 1,0-1-1,19-4 0,14-6 16,-2-2-1,0-2 1,48-23 0,263-133 505,-306 136-368,-49 29-87,-13 5-17,-13 3-8,0 5-25,0 1 0,1 1 0,0 0 0,-20 14 1,-72 52-77,106-71 57,1 0 1,0 1 0,0 0 0,1-1 0,-1 1 0,1 1-1,0-1 1,-5 10 0,8-13 11,0 0 0,0-1 0,0 1 0,1 0 0,-1-1 0,1 1 0,-1 0 0,1 0 0,0-1 0,-1 1 0,1 0 0,0 0 0,0 0 0,1 0 0,-1-1 0,0 1 0,0 0 0,1 0 0,-1 0 0,1-1 0,0 1 0,0 0 0,-1-1 0,1 1 0,0-1 0,0 1 0,0-1 0,1 1-1,-1-1 1,0 0 0,0 1 0,1-1 0,-1 0 0,1 0 0,-1 0 0,3 1 0,2 1 0,0 0 0,1 0-1,-1-1 1,0 0 0,1 0-1,0 0 1,-1-1 0,1 0-1,0 0 1,-1-1 0,1 0-1,0 0 1,0-1 0,0 0-1,-1 0 1,1 0 0,-1-1-1,1 0 1,7-3 0,6-4 18,0-1 1,0 0 0,-1-2 0,27-21 0,-38 27 10,-1 0-1,0 0 1,0-1-1,-1 0 0,0-1 1,0 1-1,0-1 1,-1 0-1,-1-1 0,1 1 1,-1-1-1,-1 0 1,1 0-1,-2 0 1,3-11-1,-4 19-20,-1 0 0,0 0-1,0 0 1,1 0 0,-1 0 0,0 0-1,0 0 1,0 0 0,0 0 0,0 0 0,0 0-1,0 0 1,-1 0 0,1 0 0,0 0 0,-1 0-1,1 1 1,0-1 0,-1 0 0,1 0 0,-1 0-1,1 0 1,-1 0 0,0 1 0,1-1-1,-1 0 1,0 1 0,1-1 0,-1 0 0,0 1-1,0-1 1,0 1 0,0-1 0,1 1 0,-1-1-1,0 1 1,-2-1 0,1 1 2,0 0 0,0 1 1,0-1-1,0 0 0,0 1 0,0-1 1,0 1-1,0-1 0,0 1 0,0 0 0,0 0 1,0 0-1,1 0 0,-1 0 0,0 0 1,1 1-1,-2 0 0,-4 4-32,2 0 1,-1 0-1,1 0 1,-1 0-1,2 1 1,-1 0-1,-6 13 1,10-17 14,0 1-1,0-1 1,0 0 0,0 1 0,0-1 0,1 1-1,-1-1 1,1 1 0,0-1 0,0 1-1,1-1 1,-1 1 0,1-1 0,0 1-1,0-1 1,0 0 0,0 1 0,0-1-1,1 0 1,3 6 0,-1-3 1,0 0 1,1-1-1,0 1 1,0-1-1,0 0 1,1-1-1,-1 1 1,1-1-1,0 0 0,0-1 1,1 1-1,-1-1 1,1-1-1,0 1 1,-1-1-1,1 0 0,0-1 1,0 1-1,0-1 1,1-1-1,-1 1 1,0-1-1,10-2 1,-3 1 12,0-1 0,0 0 0,-1-1 0,1-1 0,-1 0 0,0-1 0,0-1 0,-1 0 1,1 0-1,-1-1 0,14-11 0,2-5 44,-1 0 1,-2-1-1,37-45 0,-54 58-18,-3 4-2,1 0 0,-1 0 0,1 1 0,0 0 0,7-6 0,-19 50 40,2-17-69,0-3-8,1 0 0,-1 33-1,3-47 5,1 0 0,1 0 0,-1 0 0,1 0 0,-1 0 0,1 0 0,0 0 0,0 0 0,1 0 0,-1-1-1,1 1 1,0 0 0,0-1 0,0 1 0,0-1 0,1 0 0,0 0 0,4 5 0,-5-7 8,1 1 1,0-1-1,-1 0 1,1 1-1,0-1 1,0-1-1,0 1 1,0 0-1,0-1 1,0 1-1,0-1 1,0 0-1,0 0 1,0 0-1,0 0 1,0-1-1,0 1 1,4-2-1,1 0 13,-1-1-1,0 1 1,0-1-1,0-1 1,0 1-1,8-6 1,0-1 18,0-1 0,-1-1-1,0 0 1,-1 0 0,-1-1 0,0-1 0,13-18 0,-25 30-23,1 0-1,0 1 1,0-1 0,0 1 0,1-1 0,-1 1 0,0-1 0,0 1 0,1-1-1,-1 1 1,1 0 0,1-1 0,1 7 51,-3 12-85,-1-7 7,1-1 1,0 1-1,0 0 0,1-1 0,0 0 1,1 1-1,0-1 0,0 0 1,1 0-1,0 0 0,1-1 0,0 0 1,0 0-1,1 0 0,0 0 1,12 11-1,-14-16 14,0 0 0,0-1 1,0 1-1,1-1 0,-1 0 1,1 0-1,-1-1 0,1 1 0,0-1 1,0 0-1,0 0 0,0-1 0,-1 1 1,1-1-1,0 0 0,0-1 0,0 1 1,0-1-1,0 0 0,0 0 0,5-3 1,1 1 8,-1-1 1,1-1-1,-1 0 1,-1 0-1,1-1 1,-1-1 0,0 1-1,11-12 1,2-2 37,-1-1 1,-1-1 0,-1-1 0,26-40 0,-45 62-44,28-43 68,-26 40-60,1 0 0,0 0 0,0 0 0,1 1 0,-1-1 0,1 1 0,0 0 1,5-4-1,-8 7-8,-1 0 1,1 0-1,-1 0 1,1 0-1,-1 0 1,1 0 0,-1 0-1,1 1 1,-1-1-1,1 0 1,-1 0-1,1 0 1,-1 0 0,1 1-1,-1-1 1,1 0-1,-1 0 1,1 1-1,-1-1 1,0 0 0,1 1-1,-1-1 1,0 1-1,1-1 1,-1 0-1,0 1 1,1-1 0,-1 1-1,0-1 1,0 1-1,0-1 1,1 1-1,-1-1 1,0 1 0,9 23-1,-7-17-3,9 24-11,8 34 0,-17-53 0,0 1-1,0 0 1,-1 0 0,-1 0 0,-1 23 0,-1-24-2,0 1 0,0 0 0,-5 12 0,6-22 17,-1 1 1,1 0-1,-1 0 0,0-1 1,0 1-1,0-1 0,-1 1 0,1-1 1,-1 0-1,0 0 0,0 0 0,0 0 1,-4 2-1,5-4 7,0 0 0,0-1 0,0 1 0,-1-1 0,1 1 0,0-1-1,0 0 1,-1 1 0,1-1 0,0 0 0,0-1 0,-1 1 0,1 0 0,0-1 0,0 1 0,0-1 0,0 0 0,-3-1 0,-1 0 47,0 0 1,1-1-1,0 0 1,-1 0 0,-6-6-1,3 2 3,-3-5 131,14 8-122,9 3-55,37 1-30,37 1-26,136-17 0,-201 13 33,0-2 0,0 0 0,-1-1 1,26-12-1,-36 14 13,0-1 1,-1 1 0,1-1 0,-1-1 0,0 0-1,-1 0 1,1 0 0,-1-1 0,-1 0-1,1 0 1,5-10 0,-10 15-3,-1 0 0,0 0-1,0 0 1,0 0 0,-1 0 0,1 0 0,0 0 0,-1 0 0,1 0-1,-1 0 1,0 0 0,0-4 0,0 5 0,0 0 0,0 0 0,-1 0 0,1-1 0,0 1 0,-1 0-1,1 0 1,-1 0 0,1 0 0,-1 0 0,0 0 0,1 0 0,-1 0 0,0 0 0,0 1 0,0-1 0,-1-1 0,-1 0 0,0 1 1,0-1 0,0 1-1,-1-1 1,1 1 0,-1 0-1,1 0 1,-1 1 0,1-1-1,-1 1 1,1 0 0,-8 0-1,4 0-1,-1 1 0,1 0 0,-1 0 0,1 1 0,0-1 0,0 2 0,0-1 0,0 1 0,0 0 0,1 1 0,-1-1 0,1 1 0,0 0 0,-11 10 0,16-13 0,0 0 0,1 1-1,-1-1 1,0 0-1,0 1 1,1-1 0,-1 0-1,1 1 1,-1-1-1,1 0 1,-1 1 0,1-1-1,0 1 1,0-1 0,0 1-1,0-1 1,0 1-1,0-1 1,1 3 0,0-1-2,0 0 0,0 0 0,0 0 0,0-1 0,1 1 1,-1 0-1,1-1 0,4 6 0,3 1-4,0 0 0,1-1 0,15 12 0,-21-18 6,8 7 16,0-2-1,1 0 0,0 0 1,0-1-1,0 0 1,1-2-1,22 6 1,-27-8-1,1 0 1,0-1-1,0-1 1,-1 1 0,1-2-1,0 1 1,-1-1 0,1-1-1,0 0 1,-1 0 0,1-1-1,9-4 1,47-25-20,-44 17-3187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6:47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0 903 5624,'0'0'7664,"13"-13"-7311,90-102 626,-84 95-693,-11 11-6,1 0 0,-1-1-1,-1 0 1,0 0 0,11-19 0,-20 36 1237,-2 6-1430,0 1 0,1 0 0,1 0 0,0 0 0,0 18-1,3-29-66,0 1 0,-1 0-1,1-1 1,1 1-1,-1-1 1,0 0-1,1 1 1,0-1-1,0 0 1,0 0 0,0 0-1,4 4 1,-4-5-3,0-1-1,0 1 1,0-1 0,1 1 0,-1-1 0,1 0 0,-1 0-1,1 0 1,-1 0 0,1 0 0,-1-1 0,1 1 0,0-1-1,-1 1 1,1-1 0,0 0 0,5-1 0,10-1 48,0-1 0,0 0 0,0-1 1,-1-1-1,1-1 0,-1-1 0,0 0 0,21-13 1,-18 7 13,0 0 1,-1-2 0,-1 0 0,0-1 0,27-33 0,-15 10 25,-2-2 1,-2 0-1,-2-2 1,-1-1-1,27-79 0,-7 28 45,-25 59-58,13-41 1,-26 59-34,0 0 0,3-37 0,-7 54-51,-1-1 0,0 0-1,0 0 1,0 1 0,0-1-1,0 0 1,0 0 0,0 1-1,-1-1 1,1 0 0,-1 1-1,1-1 1,-1 0 0,0 1-1,1-1 1,-1 1 0,-1-2-1,1 2-1,0 0-1,0 0 0,0 0 1,0 1-1,0-1 1,0 0-1,0 1 0,0-1 1,0 1-1,0 0 0,-1-1 1,1 1-1,0 0 1,0-1-1,0 1 0,-1 0 1,1 0-1,-2 0 0,-1 1 2,1-1 0,-1 1 0,1 0 0,-1 0 0,1 0 0,-1 1 0,1-1 0,0 1 0,0 0 0,0-1-1,0 2 1,0-1 0,0 0 0,0 0 0,-2 5 0,0-1-9,0 2 0,1-1-1,-1 1 1,2-1 0,-1 1 0,1 0-1,-3 15 1,-10 62-37,13-64 28,-7 37-79,4 1 0,2 0 0,3 0 1,7 79-1,-3-119 42,0 0 1,2 0 0,8 23 0,-11-35 36,0-1 0,1 1 1,0-1-1,1 0 0,-1-1 1,1 1-1,0 0 0,0-1 1,1 0-1,0 0 0,0 0 0,8 6 1,-1-4 10,1-1 1,-1 0-1,1-1 0,0 0 1,1-1-1,-1 0 1,1-1-1,-1-1 1,1 0-1,0 0 0,0-2 1,0 0-1,26-3 1,-6-3 80,-1-1 1,0-2 0,-1-1 0,49-21-1,-52 14 191,-28 16-441,0 0 1,0 0 0,0 0 0,0 0-1,0 0 1,0 0 0,0-1-1,0 1 1,0 0 0,-1 0-1,1-1 1,-1 1 0,1 0-1,-1-1 1,1 1 0,-1-1-1,1 1 1,-1-3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6:4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11352,'0'0'521,"16"-2"-292,229-43 718,281-75 1521,-517 118-2237,1 0 0,0 0 0,17-1 0,-27 3-258,0 0 0,0 0 0,-1 0-1,1 0 1,0 0 0,0 0 0,0 0 0,0 0 0,0 0 0,0-1 0,0 1 0,0 0-1,0 0 1,0 0 0,0 0 0,0 0 0,0 0 0,0 0 0,0 0 0,0-1 0,0 1 0,0 0-1,0 0 1,0 0 0,0 0 0,0 0 0,0 0 0,0 0 0,0 0 0,0 0 0,0-1 0,0 1-1,0 0 1,1 0 0,-1 0 0,0 0 0,0 0 0,0 0 0,0 0 0,0 0 0,0 0 0,0 0-1,0 0 1,0 0 0,0 0 0,1-1 0,-1 1 0,0 0 0,0 0 0,0 0 0,0 0-1,0 0 1,0 0 0,0 0 0,0 0 0,1 0 0,-1 0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6:4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10752,'0'0'2800,"56"-54"-2624,1 29-160,3 3-8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6:5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0 489 6824,'0'0'4628,"7"-10"-4231,1-3-313,68-101 1320,-47 78-836,-2-2 0,-2-1 1,-2-1-1,32-72 0,-48 86-322,-6 20-59,0 0-1,0 1 1,1-1-1,0 1 1,0 0-1,4-7 1,-6 11-155,1 0 0,0-1 0,0 1 1,0 0-1,1 0 0,-1 0 0,0 0 0,0 0 1,1 0-1,-1 1 0,0-1 0,1 0 0,-1 1 0,1-1 1,-1 1-1,1-1 0,-1 1 0,1 0 0,-1-1 1,1 1-1,-1 0 0,1 0 0,-1 0 0,1 0 1,-1 0-1,1 1 0,0-1 0,1 1 0,0 0-17,-1 0-1,1 1 0,-1-1 1,0 0-1,0 1 0,1 0 1,-1-1-1,0 1 0,0 0 1,-1 0-1,1 0 0,0 0 0,-1 1 1,1-1-1,1 3 0,17 38 89,-16-32-88,-2 0 0,1 0-1,-1 0 1,-1 0-1,0 0 1,-1 1 0,0-1-1,-1 0 1,-2 15 0,1-10 16,1-1 0,0 1-1,3 23 1,-1-33-18,0-1 0,0 1 0,1 0 0,0-1 0,0 1 0,0-1 0,1 0 0,0 0 0,0 0 0,0 0 0,0 0 0,1-1 0,5 7 0,-6-9-4,-1 1 0,1 0-1,0-1 1,0 1-1,0-1 1,0 0 0,0 0-1,0 0 1,1-1-1,-1 1 1,1-1 0,-1 1-1,1-1 1,0 0-1,-1-1 1,1 1-1,7 0 1,6-1 13,-1 0 1,1-1-1,-1 0 0,0-2 1,0 0-1,0 0 0,19-8 0,5-4 128,61-32-1,-88 40-91,0-1-1,0-1 0,-1 0 1,13-12-1,-17 14-2,-1-1 0,0 1 1,-1-1-1,0 0 0,0 0 0,-1-1 0,7-13 0,-10 18-33,-1 1 0,0-1 0,0 1 0,0-1-1,0 1 1,-1-1 0,1 0 0,-1 1 0,0-1-1,0 0 1,0 0 0,-1 1 0,1-1 0,-1 0-1,0 1 1,0-1 0,0 1 0,-1-1-1,1 1 1,-1 0 0,0-1 0,1 1 0,-5-4-1,4 5-11,0-1 0,-1 1 0,0 0 0,1 0 0,-1 0 0,0 0 0,0 0 0,0 1 0,0-1 0,0 1 0,0 0 0,-1 0 0,1 0 0,0 0-1,-1 1 1,1-1 0,0 1 0,-1 0 0,1 0 0,0 0 0,-1 1 0,1-1 0,-1 1 0,1-1 0,-5 3 0,-4 1-1,-1 1 0,1 1 0,1 0 0,-1 0 0,1 1 0,-12 9 0,17-11-15,0 0 0,0 0 0,0 1 0,1 0-1,0 0 1,0 0 0,0 1 0,1 0 0,0-1-1,0 1 1,-3 11 0,6-15-2,0 0 0,0 0 0,0 0 0,1 0 0,-1 0 0,1 1 0,0-1 0,0 0 0,0 0 0,0 0 0,1 0 0,-1 1 0,1-1 0,0 0 0,0 0 0,0 0 0,0 0 0,2 4 0,0-4-1,0 1-1,0 0 1,0-1 0,1 0 0,-1 0-1,1 0 1,-1 0 0,1 0 0,0-1-1,0 1 1,6 1 0,9 3-25,0-1 1,0 0-1,0-2 1,33 4-1,-30-6 12,0-2 0,1 0-1,-1-1 1,25-4 0,86-25-71,-64 7 63,-2-4 0,69-36 0,-116 52 66,-1-1-1,0-1 1,32-30 0,-25 21 122,-26 22-155,0 0 0,-1 0 0,1 0 0,0 0 1,0 0-1,-1 0 0,1 0 0,0 0 0,0 0 0,-1 0 0,1 0 0,0-1 0,0 1 0,-1 0 0,1 0 1,0 0-1,0 0 0,0-1 0,0 1 0,-1 0 0,1 0 0,0 0 0,0 0 0,0-1 0,0 1 1,-1 0-1,1 0 0,0-1 0,0 1 0,0 0 0,0 0 0,0-1 0,0 1 0,0 0 0,0 0 0,0-1 1,0 1-1,0 0 0,0 0 0,0-1 0,0 1 0,0 0 0,0 0 0,0-1 0,0 1 0,0 0 1,0 0-1,1-1 0,-1 1 0,0 0 0,0 0 0,0 0 0,0-1 0,1 1 0,-1 0 0,0 0 0,0 0 1,0 0-1,1-1 0,-25 4 63,-2 4-36,1 2 0,1 1-1,0 0 1,-41 26 0,-82 67 9,135-94-45,-1 0-1,2 1 1,-1 1 0,2-1-1,-1 2 1,1-1 0,-11 18-1,21-28 4,-1 0 0,0 1 0,1-1 0,-1 0 0,1 0 1,0 0-1,-1 0 0,1 0 0,0 0 0,0 0 0,0 1 0,0-1 0,0 0 0,0 0 0,0 0 0,0 0 0,0 1 0,1-1 0,-1 0 0,0 0 0,1 0 0,-1 0 0,1 0 0,-1 0 0,1 0 0,-1 0 0,1 0 0,0 0 0,-1 0 0,1 0 0,0 0 0,0-1 0,0 1 0,0 0 0,0-1 0,0 1 0,0 0 0,0-1 0,0 1 0,0-1 0,0 1 0,0-1 1,0 0-1,0 0 0,1 1 0,0-1 0,7 2-11,-1-1 1,1 0-1,0 0 1,14-1 0,-6 0 15,1-1 0,-1-1 1,0-1-1,0-1 1,-1 0-1,1-1 0,-1 0 1,0-2-1,21-11 1,-17 7 74,0-2 0,-1 0 0,-1-1 0,-1-1 1,0-1-1,0 0 0,-2-2 0,26-36 0,-14 22 245,-125 139-186,5 4 0,-97 152 0,68-70-112,37-54 62,76-120-29,9-19-55,0 0 0,0 0 0,1 0 0,-1 0 0,0 1 0,1-1 0,-1 0 0,0 0 0,0 0 0,1 0 0,-1 0 0,0 0 0,1 0 0,-1 0 0,0 0 0,0 0 0,1-1 0,-1 1 0,0 0 0,0 0 0,1 0 0,-1 0 0,0 0 0,0 0 0,1-1 0,-1 1 0,0 0 0,0 0 0,1 0 0,-1 0 0,0-1 0,0 1 0,0 0 0,34-28 65,175-155 144,191-178 49,-199 149-132,-129 127-30,-52 60-99,-36 46 3,1-1-1,2 2 0,0 0 1,1 1-1,-10 27 0,-13 24-42,31-67 37,1 0-1,0 1 1,0-1 0,0 1 0,1-1-1,0 1 1,0 0 0,1 0 0,0 0 0,1 12-1,0-19 5,0 0 0,0-1 0,0 1 0,0 0 0,1 0 0,-1-1 0,0 1 0,0 0 0,1 0 0,-1-1 0,0 1 0,1 0 0,-1-1 0,1 1 0,-1 0 0,1-1 0,-1 1 0,1-1 0,0 1 0,-1-1 0,1 1 0,0-1 0,-1 1 0,2 0 0,0-1 0,0 0 0,-1 1 0,1-1 0,0 0 0,0 0 0,0 0 0,-1 0 0,1 0 0,0 0 0,3-1 0,4-2 0,-1 0 1,1 0 0,11-6 0,35-22 48,-2-3 0,-1-2 0,-2-2 0,90-87 0,-112 95 4,-11 11 41,25-19 1,-38 37-61,-4 9-18,-7 9-4,-1-1-11,-46 96 19,50-101-26,0 1-1,1 0 1,0 0-1,0 0 1,1 0-1,1 0 1,0 0-1,1 14 1,0-24 5,0-1 1,0 1-1,1 0 0,-1-1 1,0 1-1,1 0 1,-1-1-1,1 1 0,-1-1 1,1 1-1,0-1 1,0 1-1,0-1 0,0 1 1,0-1-1,0 0 0,0 0 1,0 1-1,0-1 1,0 0-1,1 0 0,1 1 1,0-1 1,-1 0 0,1 0 1,0-1-1,-1 1 0,1-1 0,0 1 1,-1-1-1,1 0 0,0 0 1,-1-1-1,1 1 0,4-1 0,6-3 6,0 0 0,-1 0 0,1-1 0,15-10 0,-9 3 14,-1-1 0,-1-1 0,0-1 0,0 0 0,25-33-1,-3 7 34,-29 28-36,1 0-1,-1 0 1,-1-1-1,10-19 1,-4 17 4,-8 11-17,-7 5-5,0 0 0,0 0 0,0 0 1,0 0-1,0 0 0,0 0 0,0 0 0,0 0 0,0 0 1,0 0-1,0 0 0,0 0 0,0 0 0,0 0 0,0 0 0,0 0 1,0 1-1,0-1 0,0 0 0,0 0 0,0 0 0,0 0 1,0 0-1,0 0 0,0 0 0,0 0 0,0 0 0,0 0 0,0 0 1,0 0-1,0 0 0,0 0 0,0 1 0,0-1 0,0 0 1,0 0-1,0 0 0,0 0 0,0 0 0,0 0 0,0 0 0,0 0 1,0 0-1,0 0 0,0 0 0,0 0 0,0 0 0,0 0 1,0 0-1,0 0 0,0 0 0,1 0 0,-1 0 0,0 0 0,0 0 1,0 0-1,0 0 0,0 0 0,0 0 0,0 0 0,0 0 1,0 0-1,0 0 0,0 0 0,0 0 0,0 0 0,-3 12 0,-1 0 0,1 0 0,1-1 0,-1 14 0,-3 15 0,2-25-12,1 1 0,0-1 0,2 1 0,0-1 0,0 1-1,2 0 1,0 0 0,4 22 0,-4-36 12,-1 1 0,1-1 0,-1 0 0,1 0 0,0 0 0,0 0 0,0 0-1,0 0 1,0 0 0,0 0 0,0 0 0,1-1 0,-1 1 0,1 0 0,-1-1 0,1 1 0,0-1 0,-1 0 0,1 1 0,0-1 0,0 0 0,0 0 0,0 0 0,0 0-1,0-1 1,1 1 0,-1 0 0,0-1 0,0 0 0,0 1 0,1-1 0,-1 0 0,0 0 0,0 0 0,0-1 0,1 1 0,-1 0 0,4-2 0,5-2 9,1 0 0,-1 0 0,-1-2 0,1 1 0,18-14 0,15-14 60,-1-2 1,56-60 0,-98 94-68,84-91 235,-85 92-235,1-1 1,-1 1 0,0 0-1,0-1 1,0 1-1,1 0 1,-1 0 0,0-1-1,0 1 1,1 0-1,-1 0 1,0 0 0,1 0-1,-1-1 1,0 1-1,1 0 1,-1 0 0,0 0-1,1 0 1,-1 0-1,0 0 1,1 0 0,-1 0-1,0 0 1,1 0-1,-1 0 1,0 0 0,1 0-1,-1 0 1,0 0-1,1 0 1,-1 0-1,0 1 1,1-1 0,6 13 34,-4 16-12,-29 127 7,26-153-32,0 1 0,0-1 0,0 1 0,0 0 0,0-1 0,1 1 0,0-1 0,0 1 0,0-1 0,0 1 0,0-1 0,1 0 0,0 0 0,-1 0 0,1 0 0,0 0 0,1 0 0,-1 0 0,0 0 0,1-1 0,-1 1 0,1-1 0,0 0 0,0 0 0,0 0 0,0 0 0,0 0 0,1-1 0,-1 1 0,0-1 0,5 1 0,4 2 0,1-2 0,-1 1 0,1-2 0,-1 0 0,1 0 0,0-1 0,20-2 0,-19 0 10,1-1-1,-1 0 1,0-1 0,0 0-1,0-1 1,0-1-1,-1 0 1,15-10 0,-20 11-3,1-1 0,-1 0 1,0-1-1,-1 0 1,0 0-1,0 0 0,0-1 1,-1 0-1,0 0 1,-1-1-1,0 0 0,7-14 1,-10 17 0,0 0 1,-1 0-1,0 0 0,1 0 1,-2 0-1,1 0 1,-1 0-1,0-11 0,-1 16-5,1 0 1,0 0-1,0 0 0,-1-1 0,1 1 0,0 0 0,-1 0 1,1 0-1,-1 0 0,0 0 0,1-1 0,-1 1 0,0 0 0,0 0 1,1 1-1,-1-1 0,0 0 0,0 0 0,-1 0 0,0 0 0,1 1 0,-1-1 0,1 1 0,-1 0-1,1-1 1,-1 1 0,0 0 0,1 0 0,-1 0-1,1 0 1,-1 1 0,1-1 0,-1 0 0,0 1-1,1-1 1,-1 1 0,1-1 0,0 1 0,-3 1 0,0 0-2,0 0 0,1 1 0,-1-1 0,0 1 0,1 0 0,0 0 0,-1 0 0,1 0 1,0 1-1,1-1 0,-1 1 0,1 0 0,-1 0 0,1 0 0,0 0 0,1 0 1,-1 0-1,1 0 0,0 1 0,-1 5 0,1-6-4,0 0-1,1 0 1,0 0-1,0 0 1,0 0-1,1 0 1,-1 0-1,1 0 1,0 0-1,0 0 1,0 0 0,1 0-1,0-1 1,-1 1-1,1 0 1,0-1-1,1 0 1,-1 1-1,0-1 1,1 0-1,0 0 1,5 5 0,-1-4 5,0 1 1,0-1 0,0 0-1,0 0 1,1-1 0,-1 0-1,1 0 1,0-1 0,0 0 0,0 0-1,0-1 1,9 1 0,-5-2 1,0-1 1,-1 0-1,1 0 1,0-1-1,-1-1 1,1 0-1,17-7 1,-3-2 8,-1-1 1,0-1 0,-1-1 0,0-1 0,-1-1 0,20-21 0,56-63 100,-97 99-108,-1 1 0,1-1 0,0 0 0,0 1 0,0 0 0,0-1 0,0 1 0,0 0-1,3-1 1,-5 2-5,1 0 0,-1 0-1,0 0 1,0 0-1,0 0 1,0 0 0,0 0-1,1 0 1,-1 0-1,0 0 1,0 0-1,0 0 1,0 0 0,0 0-1,1 0 1,-1 0-1,0 0 1,0 0 0,0 0-1,0 0 1,0 0-1,0 1 1,1-1 0,-1 0-1,0 0 1,0 0-1,0 0 1,0 0 0,0 0-1,0 1 1,0-1-1,0 0 1,0 0-1,0 0 1,0 0 0,0 0-1,0 1 1,0-1-1,0 0 1,0 0 0,0 0-1,0 0 1,0 1-1,-5 15 6,-134 248-68,120-230 83,-52 79 22,63-101-34,7-12 23,1-5-8,5-8 0,6 4-8,-1 0 1,1 1 0,0 0-1,1 1 1,12-6 0,67-28 41,-76 36-51,24-11 4,172-61 50,-206 75-345,32-9 593,-18 0-4174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6:5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13864,'0'0'1848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6:5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6128,'0'0'6336,"15"3"-6054,0 0-215,10 1 54,0 1 1,25 9 0,20 8-1543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6:5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0 5920,'0'0'6996,"-11"5"-6538,-33 14-6,39-18-226,0 1-1,0-1 1,0 0-1,0 0 1,0 0-1,0-1 1,0 0-1,0 0 1,0 0-1,-7-1 1,-8-1 684,-29 8 771,41-4-1588,0 0 1,0 0-1,0 0 0,1 1 1,-1 1-1,0-1 0,1 1 1,-8 5-1,-14 8 66,11-6-13,-27 20-1,40-27-125,0 0-1,0 1 1,0-1-1,1 1 1,0 1-1,0-1 1,0 0-1,1 1 1,-4 8-1,3-5-2,-1 0 1,2-1-1,-1 2 1,1-1 0,1 0-1,-2 11 1,3-18-14,1 0-1,0 0 1,0 0-1,0 0 1,0 0 0,0 0-1,1 0 1,-1 0-1,1 0 1,-1-1 0,1 1-1,0 0 1,-1 0 0,1 0-1,0 0 1,0-1-1,0 1 1,1 0 0,-1-1-1,0 1 1,1-1 0,-1 0-1,1 1 1,-1-1-1,1 0 1,-1 0 0,1 0-1,0 0 1,0 0-1,3 1 1,-1-1 5,0 0 0,0 0 0,0 0 0,0-1 0,1 1 1,-1-1-1,0 0 0,0 0 0,1-1 0,-1 1 0,5-2 0,47-16 83,-40 13-61,-6 0 8,1 0 1,0 0-1,-1 0 0,0-2 1,0 1-1,-1-1 0,0-1 1,0 1-1,-1-1 0,0-1 1,0 0-1,-1 0 0,0 0 1,0-1-1,-1 0 0,-1-1 1,8-18-1,-11 12 118,-2 16-150,0 1-1,1 0 0,-1 0 1,0-1-1,0 1 1,0 0-1,0 0 0,0-1 1,0 1-1,0 0 1,0-1-1,0 1 0,0 0 1,0 0-1,0-1 1,0 1-1,0 0 1,0-1-1,0 1 0,0 0 1,0 0-1,0-1 1,0 1-1,-1 0 0,1 0 1,0-1-1,0 1 1,0 0-1,0 0 0,-1-1 1,1 1-1,0 0 1,0 0-1,0 0 0,-1 0 1,1-1-1,0 1 1,0 0-1,-1 0 1,1 0-1,0 0 0,0 0 1,-1 0-1,1 0 1,-1-1-1,1 3-5,-1-1 1,1 0-1,-1 0 0,1 0 1,-1 0-1,1 1 0,0-1 0,0 0 1,-1 0-1,1 1 0,0-1 1,0 0-1,0 1 0,1-1 1,-1 2-1,4 21-17,-3-19 20,0-1 0,0 0 0,1 1 0,0-1 0,-1 0 0,2 0 0,-1 0 0,0 0 0,1-1 0,0 1 0,0 0 0,0-1 0,0 0 0,5 4 0,-2-3 10,0 0 0,0-1-1,0 0 1,0 0 0,1 0-1,-1-1 1,1 0 0,11 2-1,7-1 24,1-1-1,0-1 1,-1-2-1,28-3 0,-37 2-38,17 0-83,13-1 101,-19-2-2795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6:5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0 890 7432,'0'0'6200,"13"9"-5704,42 23-66,-51-31-356,0 1 0,0-1 0,0 0 0,0 0 0,0-1-1,0 1 1,0-1 0,0 0 0,0 0 0,0 0 0,1-1 0,-1 1 0,0-1-1,0 0 1,0 0 0,0 0 0,0-1 0,-1 0 0,8-3 0,-3 1 72,0 0-11,-1 0-1,0-1 1,1 1-1,-1-2 1,-1 1-1,1-1 1,-1 0-1,0 0 0,-1 0 1,1-1-1,-1 0 1,6-11-1,-1-1 146,-1-1-1,0 1 0,9-37 0,19-111 968,-10 36-24,-25 126-1128,4-11 716,-5 16-797,-1 0 0,1 0 0,-1 0 0,1 1 0,0-1 0,-1 0-1,1 1 1,-1-1 0,1 0 0,-1 1 0,1-1 0,-1 1 0,1-1-1,-1 1 1,0-1 0,1 1 0,-1-1 0,0 1 0,1-1-1,-1 1 1,0 0 0,1-1 0,-1 1 0,0 0 0,0-1 0,0 1-1,0 1 1,7 14 33,-1 0 0,-1 1-1,-1 0 1,0 0 0,1 24 0,2 89 36,-7-115-69,-1 65 20,-12 92 1,12-165-26,0-1 0,-1 1 0,1-1 1,-1 1-1,-4 7 0,5-11 1,0-1 0,0 0-1,-1 0 1,1 1 0,-1-1 0,1 0-1,-1 0 1,0 0 0,0-1 0,1 1 0,-2 0-1,1-1 1,0 1 0,0-1 0,0 0-1,-4 2 1,4-3-1,1 0 0,0 1-1,-1-1 1,1 0-1,-1-1 1,1 1 0,0 0-1,-1 0 1,1 0 0,0-1-1,-1 1 1,1-1-1,0 1 1,-1-1 0,1 0-1,0 1 1,0-1 0,-2-1-1,-23-20 104,16 12-61,-2 2 25,1-2 0,1 1-1,0-1 1,0 0 0,1-1 0,-13-19 0,16 15 64,6 15-139,0 0 0,0 0 0,0 0 0,0 0 0,0-1-1,0 1 1,0 0 0,0 0 0,0 0 0,0 0 0,0-1 0,0 1-1,0 0 1,0 0 0,0 0 0,0 0 0,0 0 0,0-1 0,0 1-1,0 0 1,0 0 0,1 0 0,-1 0 0,0 0 0,0 0 0,0-1 0,0 1-1,0 0 1,0 0 0,0 0 0,1 0 0,-1 0 0,0 0 0,0 0-1,0 0 1,0 0 0,0 0 0,1 0 0,-1 0 0,0-1 0,24 9-36,-19-6 38,7 3-10,0 0 0,1 0 0,0-2 0,-1 1 0,1-2 0,1 0 0,-1 0 0,0-1 0,0-1 0,1 0 0,-1-1 0,0 0 0,0-1 1,0-1-1,0 0 0,0-1 0,-1 0 0,1-1 0,19-10 0,7-11 52,0-1 0,-2-2 0,57-57 0,-63 59 82,1 1 0,40-24-1,-68 48-106,0 0-2,0 0-1,1 1 1,-1-1 0,0 1 0,1 0-1,0 1 1,-1-1 0,1 1 0,-1 0-1,1 0 1,0 0 0,6 2 0,-9-2-12,0 1 0,0-1 1,0 1-1,-1 0 1,1 0-1,0 0 1,-1 0-1,1 0 1,-1 0-1,1 0 1,-1 1-1,0-1 1,1 0-1,-1 1 0,0-1 1,0 1-1,0 0 1,1 2-1,15 33 57,-13-27-47,0 1 1,-1 0-1,-1 0 0,1 0 1,-2 0-1,1 0 1,-2 0-1,1 1 0,-3 17 1,-6 53 159,8-82-125,3-4 70,14-12-20,0-1-1,20-27 1,-26 30-62,0 0-1,0 2 1,1-1 0,1 1 0,0 1-1,18-11 1,-13 10 26,-13 8-42,1 0 0,-1 1-1,1 0 1,0 0 0,-1 1 0,11-4 0,-15 6-19,1 0 1,0 0 0,-1 0 0,1 0 0,0 0-1,0 0 1,-1 0 0,1 1 0,0-1-1,-1 1 1,1-1 0,-1 1 0,1-1-1,-1 1 1,1 0 0,-1 0 0,1 0-1,-1 0 1,1 0 0,-1 0 0,0 0 0,0 1-1,0-1 1,0 0 0,0 1 0,0-1-1,0 0 1,1 4 0,2 2 8,-1 0 1,0 0-1,0 0 1,-1 1-1,0-1 0,0 1 1,1 12-1,0 57 39,-3-69-46,-3 29 20,1-30-8,1 1-1,1-1 1,-1 0 0,1 1 0,0-1 0,1 1-1,2 8 1,-3-15-14,0-1-1,0 1 0,1-1 1,-1 0-1,1 0 1,-1 1-1,0-1 0,1 0 1,-1 1-1,1-1 1,-1 0-1,1 0 1,-1 0-1,0 0 0,1 0 1,-1 1-1,1-1 1,-1 0-1,1 0 0,-1 0 1,1 0-1,-1 0 1,1 0-1,-1 0 1,1-1-1,-1 1 0,1 0 1,-1 0-1,1 0 1,-1 0-1,0-1 0,1 1 1,-1 0-1,1 0 1,-1-1-1,0 1 0,1 0 1,-1-1-1,1 1 1,16-12 37,32-30 48,151-118 375,-197 158-456,-1 1 1,0 0 0,1 0-1,-1 0 1,1 0-1,-1 0 1,1 0 0,-1 1-1,6-1 1,-7 1-8,0 0 1,0 0-1,0 0 1,0-1-1,-1 2 1,1-1-1,0 0 1,0 0-1,0 0 1,0 0-1,0 0 1,0 1-1,-1-1 1,1 0-1,0 1 1,0-1 0,0 1-1,-1-1 1,1 1-1,0-1 1,-1 1-1,1 0 1,0-1-1,-1 1 1,1 0-1,-1-1 1,1 1-1,-1 0 1,1 0-1,-1-1 1,0 1-1,1 1 1,2 18 4,0 0-1,-2 1 1,-1 27 0,0-25-7,0 1 0,5 26 1,-4-43 0,1 1 0,0-1 1,0 0-1,0 0 1,1 1-1,0-2 0,1 1 1,0 0-1,0-1 1,8 11-1,-10-16 3,0 1 0,0 0 0,0-1 0,0 0 0,1 1 0,-1-1 0,0 0 0,1 0 0,-1 0 0,1-1 0,-1 1 0,1 0 0,-1-1 0,1 0 0,0 0 0,-1 1 0,1-1 0,-1-1 0,1 1 0,0 0 0,-1-1 0,1 1 0,-1-1 0,4-1 0,10-4 6,-1 0 0,25-13 0,-24 11 0,25-13 27,-1-3 0,-1 0 0,-1-3 1,-1-1-1,-2-2 0,50-53 0,-80 78-14,-1 1-1,0-1 1,-1 0 0,1-1-1,-1 1 1,0 0 0,2-7-1,-5 12-19,0 0 0,0 0-1,0 0 1,0 0-1,0-1 1,0 1 0,0 0-1,0 0 1,0 0-1,0-1 1,0 1-1,0 0 1,0 0 0,0 0-1,0 0 1,0-1-1,0 1 1,0 0 0,0 0-1,0 0 1,0-1-1,0 1 1,0 0-1,0 0 1,0 0 0,0 0-1,-1 0 1,1-1-1,0 1 1,0 0 0,0 0-1,0 0 1,0 0-1,-1 0 1,1 0-1,0 0 1,0-1 0,0 1-1,-1 0 1,-9 1 25,-11 7 1,6 3-21,1 0 1,0 1-1,0 1 1,1 0-1,1 1 0,-14 20 1,16-22-3,7-7-7,0 0 0,0 0 0,0 0 0,0 0 0,1 1 0,-1-1 0,-1 8 0,4-11-2,-1 1 0,1-1 0,-1 1 1,1-1-1,0 1 0,0-1 0,0 1 1,0-1-1,0 1 0,0-1 0,1 1 1,-1-1-1,1 1 0,0-1 0,0 1 1,0-1-1,0 0 0,0 0 0,2 3 0,-2-4 4,0 0-1,1 0 0,-1 0 0,0 0 0,1 0 0,-1-1 0,1 1 0,-1 0 0,1-1 0,-1 1 0,1-1 0,-1 0 0,1 1 0,0-1 0,-1 0 0,1 0 0,-1 0 1,1 0-1,0 0 0,-1 0 0,1-1 0,-1 1 0,1 0 0,0-1 0,-1 0 0,1 1 0,-1-1 0,0 0 0,1 1 0,1-2 0,5-3 9,-1 1 0,1-1-1,-1-1 1,7-5 0,7-12 35,0 0 1,-1-1 0,18-31-1,1 0 91,-39 55-134,0 0 1,0-1 0,0 1-1,0 0 1,1 0-1,-1 0 1,0 0 0,0-1-1,0 1 1,0 0 0,0 0-1,0 0 1,1 0-1,-1 0 1,0 0 0,0 0-1,0-1 1,0 1-1,0 0 1,1 0 0,-1 0-1,0 0 1,0 0-1,0 0 1,1 0 0,-1 0-1,0 0 1,0 0 0,0 0-1,0 0 1,1 0-1,-1 0 1,0 0 0,0 0-1,0 0 1,1 0-1,-1 0 1,0 0 0,0 1-1,0-1 1,0 0-1,1 0 1,4 11-5,3 27-40,-3-15 31,-2-12-3,1 0 0,0-1-1,1 0 1,0 0 0,1 0-1,0 0 1,10 12 0,-13-18 15,1-1 0,-1 1-1,1-1 1,-1 0 0,1-1 0,0 1 0,0-1 0,0 1-1,0-1 1,1 0 0,-1-1 0,0 1 0,1-1 0,0 0-1,-1 0 1,1 0 0,-1-1 0,1 0 0,0 1 0,8-2-1,-1-1 8,1-1-1,-1 0 1,0-1-1,0-1 1,0 1-1,-1-2 0,1 0 1,-1 0-1,0-1 1,-1 0-1,0-1 1,0 0-1,12-14 1,8-10 10,-1-2 0,36-55 1,20-48 31,68-152 1,-147 279-46,6-13-17,-1 0 0,-1-1 1,-1 0-1,6-27 1,-15 51 12,0 0 1,0 0-1,0 1 1,-1-1-1,1 0 1,0 0-1,0 0 1,0 0 0,0 0-1,-1 0 1,1 0-1,0 0 1,0 0-1,0 0 1,0 0-1,-1 0 1,1 0-1,0 0 1,0 0-1,0 0 1,-1 0-1,1 0 1,0 0-1,0 0 1,0 0-1,0 0 1,-1 0 0,1 0-1,0 0 1,0 0-1,0-1 1,0 1-1,0 0 1,-1 0-1,1 0 1,0 0-1,0 0 1,0 0-1,0-1 1,0 1-1,0 0 1,0 0-1,-1 0 1,1 0-1,0-1 1,0 1-1,0 0 1,0 0 0,0 0-1,0 0 1,0-1-1,0 1 1,0 0-1,0 0 1,0 0-1,0-1 1,0 1-1,0 0 1,0 0-1,0 0 1,0 0-1,1-1 1,-15 15-30,2 3 6,1 0 0,1 2 0,0-1 0,-13 40 0,-17 85-92,27-83 24,-9 107-1,20-134 57,2 0 0,1 0 1,1 0-1,2 0 0,8 32 0,-10-59 22,-1 0 0,1 1 0,1-1 0,-1 0 1,1 0-1,0 0 0,0-1 0,1 1 0,-1-1 0,1 0 1,9 9-1,-10-11 7,0-1 1,0 0 0,0-1 0,0 1-1,0 0 1,0-1 0,1 0-1,-1 0 1,1 0 0,-1 0-1,1 0 1,-1-1 0,1 0 0,-1 1-1,1-1 1,-1 0 0,1-1-1,0 1 1,-1-1 0,1 0-1,-1 1 1,1-2 0,3 0-1,7-4 9,0-1-1,0 0 0,-1-1 1,0 0-1,0-1 0,-1 0 1,0-1-1,15-17 0,0-3 29,-1-1-1,24-37 0,-6-3 60,-4-3-1,-2-1 1,-4-1-1,-3-3 0,-3 0 1,18-90-1,-45 166-81,0-1 2,0-1 1,0 1 0,0 0-1,0-1 1,-1 1-1,1 0 1,-1-1-1,0 1 1,0-1-1,-1 1 1,1 0-1,-1-1 1,-2-6-1,2 11-8,1-1 0,-1 1 0,1-1 0,-1 1 0,1-1 0,-1 1 1,1 0-1,-1-1 0,0 1 0,1-1 0,-1 1 0,0 0 0,1 0 0,-1-1 0,0 1 0,1 0 0,-1 0 0,0 0 0,0 0 0,1 0 0,-1 0 0,0 0 1,1 0-1,-1 0 0,0 0 0,0 0 0,1 1 0,-1-1 0,0 0 0,1 0 0,-1 1 0,0-1 0,1 0 0,-1 1 0,0 0 0,-23 16-26,13-7 2,1 0-1,0 1 0,1 1 0,0-1 0,0 2 0,2-1 0,-8 16 0,1 1-48,2 1-1,-10 39 0,15-42 50,1 0 0,2 0-1,1 1 1,1 0 0,1 0-1,2-1 1,0 1 0,2 0 0,1-1-1,2 1 1,0-1 0,2-1 0,1 1-1,1-1 1,1-1 0,1 0-1,1 0 1,1-2 0,2 1 0,0-2-1,33 35 1,-45-53 1,0 0-1,0-1 1,0 1-1,1-1 1,-1 1-1,1-1 1,0-1-1,0 1 1,0-1 0,0 0-1,1 0 1,7 2-1,-10-4-443,0 1 0,0-1 0,0 0 0,0 0 0,0 0 0,1-1 0,4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2:17.7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244 532 4616,'0'0'3658,"-1"-10"-3406,-1-1-165,-2-29 346,5 40-397,-1 0-1,0 0 1,0-1-1,0 1 0,0 0 1,0 0-1,0 0 0,0-1 1,0 1-1,0 0 1,0 0-1,0 0 0,0 0 1,0-1-1,0 1 1,0 0-1,0 0 0,0 0 1,0-1-1,0 1 0,-1 0 1,1 0-1,0 0 1,0 0-1,0 0 0,0-1 1,0 1-1,0 0 1,0 0-1,-1 0 0,1 0 1,0 0-1,0 0 0,0-1 1,0 1-1,-1 0 1,1 0-1,0 0 0,0 0 1,-1 0-1,-6 6 880,-5 12-445,-12 31-38,2 2 0,-24 86 1,-14 111 364,29-111-184,29-125-511,1-9-39,1 1 1,-1-1-1,0 0 1,0 0-1,0 0 0,0 0 1,-2 4-1,2-7-45,1 0 1,0 0-1,0 0 0,0 0 1,0 0-1,0 1 0,-1-1 0,1 0 1,0 0-1,0 0 0,0 0 0,0 0 1,-1 0-1,1 0 0,0 0 0,0 0 1,0 0-1,0 0 0,-1 0 0,1 0 1,0 0-1,0 0 0,0 0 1,0 0-1,0 0 0,-1 0 0,1 0 1,0-1-1,0 1 0,0 0 0,0 0 1,0 0-1,-1 0 0,1 0 0,0 0 1,0 0-1,0-1 0,0 1 1,0 0-1,0 0 0,0 0 0,0 0 1,-1 0-1,1-1 0,0 1 0,0 0 1,0 0-1,0 0 0,0 0 0,0 0 1,0-1-1,0 1 0,0 0 0,0 0 1,0 0-1,0 0 0,0-1 1,0 1-1,0 0 0,-5-23 346,-2-29-152,6 8 20,1-1 0,2 0 0,13-68 0,-11 93-144,1 0 0,0 0-1,2 1 1,0-1 0,1 1 0,1 1-1,0 0 1,2 0 0,0 1 0,1 0 0,1 1-1,0 0 1,1 1 0,1 1 0,0 0-1,30-20 1,11-10 92,-45 34-139,0 1 0,1 0 0,0 0-1,1 1 1,0 1 0,0 0 0,0 1-1,1 0 1,18-5 0,-28 10-25,-1 0-1,1 0 0,0 1 1,0-1-1,0 1 1,0 0-1,0 0 1,0 0-1,0 1 1,0-1-1,-1 1 0,1 0 1,0 0-1,0 1 1,-1-1-1,1 1 1,-1-1-1,1 1 1,-1 0-1,0 0 0,1 1 1,-1-1-1,0 1 1,-1 0-1,1-1 1,0 1-1,-1 0 1,4 7-1,-3-6-11,0 0 0,-1 1 1,0 0-1,0-1 0,0 1 0,0 0 1,-1 0-1,0 0 0,0 0 0,0 0 0,-1 0 1,0 0-1,0 0 0,0 0 0,0 0 0,-1 0 1,-2 10-1,1-8 9,0-1 0,0 0 0,0 0-1,-1 1 1,0-1 0,0-1 0,-1 1 0,0 0 0,0-1 0,0 0-1,0 0 1,-1 0 0,-7 5 0,2-2 16,0-2 0,0 1 0,0-1 0,-1-1 0,1 0 0,-1-1 1,-14 4-1,17-6-5,-1 0 1,0-1 0,0 0-1,0-1 1,0 0 0,1 0-1,-1-1 1,0 0 0,0-1-1,-11-3 1,-61-19 238,77 22-245,6 1-3,10 2-4,-2 1-10,1-1 0,-1 0 1,0-1-1,20-2 0,2 1-1,44 1 0,0-4 0,111-19 0,-108 8 0,192-45 0,-233 52 5,-31 7 27,0-1-1,1 1 0,-1-1 0,12-5 1,-18 6 1,-2 3-21,0-1-1,0 0 1,-1 0 0,1 0 0,0 0-1,0 0 1,-1 0 0,1-1-1,-1 1 1,1 0 0,-1-1-1,1 1 1,-3 0 0,-4 2-3,-18 15 23,0 0 0,2 2-1,-33 32 1,56-51-33,1 0 0,-1 0 0,1 0 0,-1 0 0,1 0 0,0 0 0,0 0-1,-1 0 1,1 0 0,0 0 0,0 0 0,0 0 0,0 0 0,0 0 0,0 0 0,0 0 0,1 0 0,-1 0 0,0 0 0,0 0 0,1 0 0,-1 0 0,1 0-1,-1 0 1,1 0 0,-1 0 0,1 0 0,0 0 0,-1-1 0,1 1 0,0 0 0,0 0 0,-1-1 0,3 2 0,1 2-2,1 0-1,0 0 1,0 0 0,10 6 0,-9-7 10,1 0-1,-1-1 1,0 1 0,1-1 0,-1-1 0,1 1 0,0-1 0,-1 0-1,1-1 1,0 1 0,0-1 0,-1-1 0,1 1 0,0-1 0,0 0-1,-1-1 1,1 0 0,-1 0 0,1 0 0,-1-1 0,0 0 0,0 0 0,0 0-1,0-1 1,-1 0 0,8-6 0,-7 4 2,1 1 13,-1 0 0,0-1 0,0 1 0,-1-2 0,8-10 0,-12 16-17,0-1 1,0 0 0,0 0-1,0 0 1,-1 0 0,1 0-1,-1 0 1,1-1 0,-1 1-1,0 0 1,0 0 0,0 0-1,0 0 1,0-1 0,0 1-1,-1 0 1,1 0-1,-1 0 1,1 0 0,-1 0-1,0 0 1,0 0 0,0 0-1,0 0 1,0 0 0,-2-2-1,0 0 4,-1 0 0,1 0 0,-1 1 0,0-1 0,0 1 0,0-1 0,0 1-1,-1 0 1,0 1 0,1-1 0,-1 1 0,0 0 0,0 0 0,0 1 0,0-1 0,0 1-1,-9-1 1,-1 1 20,1 1-1,-1 0 0,1 1 0,0 0 0,-19 5 1,21-1-7,13-4-21,-1-1-1,0 0 1,0 1-1,0-1 1,1 1-1,-1-1 1,0 0-1,1 1 1,-1-1-1,0 0 1,1 1 0,-1-1-1,0 0 1,1 0-1,-1 1 1,1-1-1,-1 0 1,0 0-1,1 0 1,-1 1-1,1-1 1,-1 0-1,1 0 1,-1 0 0,1 0-1,-1 0 1,1 0-1,-1 0 1,1 0-1,20 4 0,0 0 0,0-2 0,0 0 0,40-2 0,-39-4 17,32-10 0,-4 2-3,-1-6-34,-17 6 11,-4-2 156,-25 12-130,-1 1-1,1-1 1,0 1 0,-1-1 0,1 0 0,-1 0 0,1 0 0,-1 0 0,0 0 0,2-3-1,15-14 165,-16 19-164,-2 0-16,-1 0 0,0 0-1,0 0 1,0 0 0,1 0 0,-1 0 0,0 0 0,0 0 0,0 0 0,0 0 0,1 0 0,-1 0-1,0 0 1,0 0 0,0 0 0,0 0 0,1 0 0,-1 0 0,0-1 0,0 1 0,0 0-1,0 0 1,1 0 0,-1 0 0,0 0 0,0 0 0,0-1 0,0 1 0,0 0 0,0 0 0,0 0-1,1 0 1,-1-1 0,0 1 0,0 0 0,0 0 0,0 0 0,0 0 0,0-1 0,0 1 0,0 0-1,0 0 1,0 0 0,0-1 0,0 1 0,0 0 0,0 0 0,0 0 0,0-1 0,2-1-3,1 1 1,0-1 0,0 0 0,0 1 0,0 0 0,0 0-1,4-2 1,-7 3 1,37-18 24,-29 16-1,0-1 0,-1 0-1,1 0 1,-1 0 0,0-1-1,10-7 1,7 0 58,-23 11-83,0-1-1,0 1 1,0-1-1,0 1 1,1 0-1,-1 0 1,0 0-1,0-1 0,0 1 1,0 0-1,0 0 1,0 1-1,0-1 1,0 0-1,1 0 1,-1 0-1,0 1 0,0-1 1,0 1-1,0-1 1,1 2-1,9 13-11,-1 0 1,0 1-1,-1 1 0,-1 0 0,-1 0 0,-1 0 1,0 1-1,-1 0 0,-1 0 0,4 33 0,-8-45 10,0 0 0,0 1 0,-1-1 0,1 0 0,-2 0 0,-1 8 0,3-12 4,-1-1 1,1 1-1,-1 0 1,1 0-1,-1-1 1,0 1-1,0 0 1,0-1-1,1 1 1,-2-1-1,1 1 1,0-1-1,0 0 1,0 1-1,-1-1 1,1 0-1,0 0 1,-1 0-1,0 0 1,1 0-1,-1 0 1,1 0-1,-1 0 1,-3 0-1,-7-1-3,1 0 1,-1-1-1,1-1 0,0 0 0,-1-1 0,1 0 0,0 0 0,0-1 1,1-1-1,-1 0 0,1 0 0,0-1 0,-15-11 0,9 6 89,-24-24 0,40 35-64,12-6 34,-6 7-50,1 0 1,-1 1 0,0-1-1,0 1 1,-1 1-1,1-1 1,0 1 0,5 3-1,20 8-12,-26-12 6,89 25 20,-83-25-15,0 0 0,0-1 0,0-1 1,0 1-1,0-2 0,19-2 0,-18 1 8,-2 1-19,0-1-1,0 1 1,0-2 0,0 0 0,-1 0 0,1 0 0,-1-1-1,0-1 1,0 0 0,-1 0 0,10-7 0,1-4 33,-1-1 1,0-1 0,21-26-1,-32 30-15,-7 14-10,0-1 1,1 0 0,-1 0 0,0 0 0,1 0 0,-1 0 0,0 0 0,1 1 0,-1-1-1,1 0 1,0 0 0,-1 1 0,1-1 0,0 0 0,-1 1 0,1-1 0,0 1 0,-1-1-1,1 1 1,0-1 0,0 1 0,0-1 0,0 1 0,0 0 0,-1-1 0,3 1 0,-9 25-38,-4 13 9,5-21 33,1-1-1,-2 23 1,5-34 0,1 0 1,0 0-1,0 1 0,0-1 1,1 0-1,0 0 0,0 0 1,0 0-1,1 0 0,0-1 1,-1 1-1,4 5 0,-4-9-3,0 1 0,0-1 0,0 0 0,0 0 0,0 1 0,0-1 0,0 0 0,0 0 0,1 0 0,-1-1 0,0 1 0,1 0 0,-1 0 0,0-1 0,1 1 0,-1 0-1,1-1 1,-1 0 0,3 1 0,0-1-3,0 1 1,0-1-1,-1-1 0,1 1 0,0 0 0,0-1 0,6-2 0,2-1-7,0 0-1,-1-1 0,0-1 1,12-7-1,124-75 55,-130 75-36,0 1 1,-1-2-1,0 0 1,-1-1-1,-1-1 1,0 0-1,-1-1 0,-1 0 1,0-1-1,-2 0 1,0-1-1,-1 0 1,-1 0-1,-1-1 1,0 0-1,-2-1 0,4-23 1,-7 36-13,11-81-13,-12 77 15,0 1 1,-1 0 0,-1 0 0,0-1 0,-4-20 0,-1 17 57,6 14-59,0 1-1,0 0 1,0 0 0,-1 0-1,1 0 1,0 0-1,0 0 1,0-1 0,0 1-1,0 0 1,0 0 0,-1 0-1,1 0 1,0 0 0,0 0-1,0 0 1,0 0-1,0 0 1,-1 0 0,1 0-1,0 0 1,0 0 0,0 0-1,0 0 1,-1 0-1,1 0 1,0 0 0,0 0-1,0 0 1,0 0 0,-1 0-1,1 0 1,0 0-1,0 0 1,0 0 0,0 0-1,0 0 1,-1 0 0,1 0-1,0 0 1,0 1-1,-13 25-25,-4 31-25,2 1 0,3 0 1,2 1-1,3 0 0,2 0 0,6 101 0,-1-154 41,1 5-14,-1 1 1,1 0-1,1 0 1,5 19 0,-6-31 20,0 1 1,-1 0 0,1 0 0,-1 0 0,1-1 0,0 1-1,-1 0 1,1-1 0,0 1 0,0 0 0,0-1 0,0 1-1,-1-1 1,1 1 0,0-1 0,0 0 0,0 1 0,0-1-1,0 0 1,0 0 0,0 1 0,0-1 0,0 0 0,0 0 0,0 0-1,0 0 1,0-1 0,0 1 0,0 0 0,0 0 0,2-1-1,36-13 2,-31 11-1,16-8 20,-1-1 0,24-16 1,-21 12 25,29-13 1,-52 27-37,0 1 0,0 0 1,0 0-1,0 0 0,0 1 0,0-1 0,6 0 0,-8 1-8,-1 0 0,1 1 0,-1-1 0,1 0 0,0 0 0,-1 0 0,1 0 0,-1 1 0,1-1 0,-1 0 0,1 1 0,-1-1 0,1 0 0,-1 1 0,1-1 0,-1 0 1,1 1-1,-1-1 0,0 1 0,1-1 0,-1 1 0,0-1 0,1 1 0,-1-1 0,0 1 0,0 0 0,0-1 0,1 1 0,-1-1 0,0 1 0,0-1 0,0 1 0,0 0 0,0-1 0,0 1 0,0-1 0,0 1 0,0 0 0,0-1 0,0 1 0,-1-1 0,1 1 0,0 0 1,0-1-1,-1 1 0,1 0 0,-4 13-10,1 0 0,0 1-1,1-1 1,0 1 0,2-1 0,0 1 0,0 0 0,5 24 0,-5-37 7,0-1 1,1 1-1,0-1 0,-1 0 0,1 1 0,0-1 0,0 0 0,-1 1 1,1-1-1,0 0 0,0 0 0,1 0 0,-1 1 0,0-1 0,0 0 1,0-1-1,1 1 0,-1 0 0,0 0 0,2 0 0,0 0 1,0 0 1,0-1-1,0 1 0,0-1 0,0 1 0,0-1 1,0 0-1,1 0 0,4-2 0,3 0 10,0-1 0,0 0 0,0-1 0,15-8 0,154-91 84,-172 95-20,-16 12-11,0 3-61,7-6-1,-1 1 0,1-1 0,-1 0 1,1 0-1,-1 1 0,1-1 0,0 0 0,0 1 1,0-1-1,0 1 0,0 0 0,0-1 0,0 1 1,0 0-1,1 0 0,-1 0 0,0-1 0,1 1 1,0 0-1,-1 0 0,1 0 0,0 0 0,0 0 1,0 0-1,0-1 0,1 1 0,0 4 0,-1-5 1,1 1 0,-1-1-1,1 1 1,-1-1-1,1 0 1,0 1 0,0-1-1,0 0 1,0 1 0,0-1-1,0 0 1,0 0 0,0 0-1,0 0 1,0 0 0,1 0-1,-1 0 1,0 0 0,1 0-1,-1-1 1,0 1-1,1-1 1,-1 1 0,1-1-1,-1 1 1,1-1 0,0 0-1,-1 0 1,1 0 0,-1 0-1,4 0 1,-2 0 2,1-1-1,0 0 1,0 0 0,0 0 0,-1 0-1,1 0 1,0-1 0,-1 0-1,1 1 1,-1-1 0,5-4 0,-5 3 2,0 1 0,0-1 0,0 0 0,-1 1 0,1-1 0,-1-1 0,0 1 0,0 0 0,0 0 0,3-8 0,-4 9-3,-1-1-1,1 1 1,-1-1-1,0 1 1,0-1 0,0 1-1,0-1 1,0 1-1,0-1 1,0 1 0,-1-1-1,0 1 1,1-1-1,-1 1 1,0-1-1,0 1 1,-3-5 0,2 4-2,0 1 1,0-1-1,0 0 0,0 0 1,-1 1-1,1-1 1,-1 1-1,0 0 1,1 0-1,-1 0 1,0 0-1,-1 0 1,-4-2-1,-3 1 10,0 0-1,-21-3 1,8 1 33,12 6-11,8 1-12,10-2 0,84-6-20,-47 5 0,-19 0-15,35 3 0,-9-1-4,-41-2 22,0 1 0,0 0-1,0 0 1,0 1 0,-1 0 0,10 3 0,-6-1 6,11 6 6,-22-8-14,0 0-1,0 0 1,0 0-1,0 0 0,-1 0 1,1 0-1,0 0 1,-1 0-1,1 0 1,-1 0-1,1 0 0,-1 1 1,0-1-1,1 0 1,-1 0-1,0 0 1,0 1-1,0-1 0,0 0 1,0 2-1,-8 43 230,8-46-228,0 0 1,0 0 0,0 0 0,0 0-1,0 0 1,0 0 0,0 0 0,1 0 0,-1 1-1,0-1 1,0 0 0,0 0 0,0 0-1,0 0 1,0 0 0,0 0 0,0 0 0,0 1-1,0-1 1,0 0 0,0 0 0,0 0 0,0 0-1,0 0 1,0 0 0,0 1 0,0-1-1,0 0 1,0 0 0,0 0 0,0 0 0,0 0-1,-1 0 1,1 0 0,0 1 0,0-1-1,0 0 1,0 0 0,0 0 0,0 0 0,0 0-1,0 0 1,0 0 0,0 0 0,-1 0-1,1 0 1,0 0 0,0 0 0,0 0 0,0 1-1,0-1 1,0 0 0,0 0 0,-1 0-1,1 0 1,0 0 0,0 0 0,0 0 0,0 0-1,0 0 1,0 0 0,-1 0 0,1 0-1,0-1 1,0 1 1,0-1 1,0 1-1,0-1 0,0 1 1,0-1-1,0 1 0,1-1 0,-1 1 1,0-1-1,0 1 0,0-1 0,1 1 1,-1-1-1,0 1 0,1-1 1,-1 1-1,0-1 0,1 1 0,-1 0 1,0-1-1,1 0 0,12-9 34,0-1 0,26-14 0,-16 10-8,-18 11-24,0 1 0,0 0 0,0 1 0,0 0-1,0-1 1,0 1 0,1 1 0,-1-1 0,1 1-1,9-1 1,-11 2 0,-1 0-1,1 1 0,-1-1 0,1 1 0,-1-1 0,0 1 1,1 0-1,-1 1 0,0-1 0,0 0 0,0 1 1,0 0-1,0 0 0,0 0 0,0 0 0,0 0 1,-1 0-1,4 5 0,11 9 12,31 25 1,-5-6-4,-41-33-24,0-1 0,1 0-1,-1 1 1,1-1-1,-1 0 1,1 0 0,0 0-1,-1 0 1,1-1 0,5 1-1,5 0-120,-13-1 128,0 0-1,0 0 1,0 0 0,0 0-1,0-1 1,0 1 0,0 0-1,-1 0 1,1 0 0,0 0-1,0 0 1,0 0-1,0 0 1,0 0 0,0 0-1,0 0 1,0 0 0,0 0-1,1 0 1,-1 0 0,0 0-1,0-1 1,0 1 0,0 0-1,0 0 1,0 0 0,0 0-1,0 0 1,0 0 0,0 0-1,0 0 1,0 0 0,0 0-1,0 0 1,0 0-1,0 0 1,0 0 0,0 0-1,0 0 1,0 0 0,0 0-1,0 0 1,0 0 0,1 0-1,-1 0 1,0 0 0,0 0-1,0 0 1,0 0 0,0 0-1,-12-7-3370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7:0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0 945 6928,'0'0'7529,"13"3"-7088,-6-1-362,-4 0-49,0-1-1,0 0 0,0-1 1,0 1-1,0 0 0,0-1 1,1 0-1,-1 1 0,0-1 1,0-1-1,0 1 0,0 0 0,0-1 1,1 1-1,-1-1 0,0 0 1,0 0-1,-1 0 0,1-1 1,0 1-1,0-1 0,0 1 1,-1-1-1,1 0 0,3-3 1,21-26 395,-2 0 0,0-1 1,-3-2-1,0 0 1,-2-2-1,-2 0 1,-2-1-1,18-54 1,-20 34 542,-13 53-874,-1 0 0,1 1-1,-1-1 1,0 0 0,0 1 0,-1-1-1,1 0 1,-1 1 0,0-1 0,0 1 0,0-1-1,0 1 1,-3-5 0,4 8-88,0-1 1,0 1-1,0 0 1,0 0-1,0-1 1,0 1-1,0 0 1,-1 0-1,1-1 1,0 1-1,0 0 0,0 0 1,-1 0-1,1-1 1,0 1-1,0 0 1,-1 0-1,1 0 1,0 0-1,0 0 0,-1-1 1,1 1-1,0 0 1,0 0-1,-1 0 1,1 0-1,0 0 1,0 0-1,-1 0 1,1 0-1,0 0 0,-1 0 1,1 0-1,0 0 1,0 0-1,-1 0 1,1 0-1,0 1 1,0-1-1,-1 0 0,1 0 1,0 0-1,0 0 1,-1 0-1,1 1 1,0-1-1,0 0 1,0 0-1,-1 0 1,1 1-1,0-1 0,0 0 1,0 0-1,0 0 1,-1 1-1,1-1 1,0 0-1,0 1 1,0-1-1,0 0 1,0 0-1,0 1 0,0-1 1,0 0-1,0 0 1,0 1-1,0-1 1,0 1-1,-6 21 88,3 0-78,1-1 0,1 1 0,0 0 0,2 0 0,1 0 0,0 0 0,8 26 0,-7-34-3,1-1 0,0 0 0,1 0 0,1 0 0,0-1 0,1 1 0,0-1 0,1-1 0,0 0 0,1 0 0,0 0 0,17 14 0,-23-23 3,0 0 0,1 0 1,-1 0-1,0 0 0,1-1 0,0 0 1,-1 1-1,1-1 0,0-1 0,-1 1 1,1 0-1,0-1 0,0 0 0,0 0 1,0 0-1,-1 0 0,1-1 0,0 1 1,0-1-1,-1 0 0,1 0 0,0-1 0,-1 1 1,7-4-1,0 0 30,0-1 1,0 0-1,-1-1 1,0 0-1,0 0 0,-1-1 1,10-10-1,19-30 211,-1-2 0,-3-2-1,43-87 1,-73 132-200,1 1 0,0 0 1,1 0-1,-1 0 0,1 0 1,10-8-1,-3 2 185,-12 12-238,0 0 0,1 0 0,-1 0 0,0 0 0,0-1 1,0 1-1,0 0 0,0 0 0,0 0 0,0 0 0,0 0 0,0 0 1,1 0-1,-1 0 0,0 0 0,0 0 0,0 0 0,0 0 1,0 0-1,0-1 0,0 1 0,1 0 0,-1 0 0,0 0 1,0 0-1,0 0 0,0 0 0,0 0 0,0 0 0,1 0 0,-1 1 1,0-1-1,0 0 0,0 0 0,0 0 0,0 0 0,0 0 1,1 0-1,-1 0 0,0 0 0,0 0 0,0 0 0,0 0 1,0 0-1,0 0 0,0 1 0,0-1 0,3 9 105,-2 15-38,-1-21-62,0 50 93,-2-1 1,-2 0 0,-16 78-1,16-116-70,-3 21 190,8-35-210,0 0 0,0 0 0,0 0 1,0-1-1,0 1 0,0 0 0,-1 0 1,1-1-1,0 1 0,0-1 0,0 1 1,-1-1-1,1 1 0,1-2 1,17-15 56,0 0 1,-1-2 0,-1 0 0,16-24 0,23-26 133,-43 55-94,1 0 0,0 0 1,1 2-1,1-1 0,32-18 0,-47 31-100,-1-1-1,1 1 0,-1-1 1,1 1-1,0 0 0,-1 0 0,1-1 1,-1 1-1,1 0 0,0 0 0,0 0 1,-1 0-1,1 0 0,0 0 0,-1 0 1,1 0-1,0 0 0,-1 0 0,1 0 1,0 0-1,-1 0 0,1 0 0,0 1 1,-1-1-1,1 0 0,0 0 1,-1 1-1,1-1 0,-1 1 0,1-1 1,-1 0-1,1 1 0,-1-1 0,1 1 1,-1-1-1,1 1 0,-1 0 0,1-1 1,-1 1-1,0-1 0,1 1 0,-1 0 1,0-1-1,0 1 0,0 0 0,1-1 1,-1 1-1,0 0 0,0 0 0,1 6 7,0 0-1,-1 0 1,0 0-1,-1 8 0,1-3 8,-1 21 0,0-18-12,0-1 0,1 1 0,4 21-1,-4-36-7,0 1 0,0 0 0,0-1 0,0 1 0,1 0 0,-1-1 0,0 1 0,1 0 0,-1-1 0,1 1 0,-1-1 0,0 1 0,1-1 0,-1 1 0,1-1-1,-1 1 1,1-1 0,0 0 0,-1 1 0,1-1 0,-1 0 0,1 1 0,0-1 0,-1 0 0,1 0 0,0 1 0,-1-1 0,1 0 0,0 0 0,-1 0 0,1 0-1,0 0 1,0 0 0,-1 0 0,1 0 0,0 0 0,-1 0 0,1-1 0,0 1 0,-1 0 0,1 0 0,0-1 0,-1 1 0,1 0 0,-1-1 0,1 1 0,0-1-1,35-23 21,-31 20-15,82-72 64,-49 39-33,-33 33-25,-1 0 0,1 0 0,0 1 0,0-1 0,8-3 0,-12 7-9,0-1 0,0 1 0,0-1 1,0 1-1,0 0 0,0-1 0,0 1 1,0 0-1,0 0 0,0 0 1,0 0-1,0 0 0,0 0 0,1 0 1,-1 0-1,0 0 0,0 0 1,0 1-1,0-1 0,0 0 0,0 1 1,0-1-1,0 1 0,0-1 1,0 1-1,0-1 0,-1 1 0,1 0 1,0 0-1,0-1 0,0 1 0,-1 0 1,1 0-1,0 0 0,-1 0 1,1-1-1,0 3 0,4 9 17,0 1-1,4 17 1,10 23 2,-10-33-17,-4-9-2,0-1 0,0 1 1,1-1-1,13 18 0,-17-27-2,0 1 0,0-1 1,0 0-1,0 1 0,0-1 0,0 0 0,1 0 1,-1-1-1,0 1 0,0 0 0,1-1 0,-1 1 0,1-1 1,-1 0-1,0 0 0,1 0 0,-1 0 0,1 0 1,-1 0-1,0-1 0,1 1 0,-1-1 0,4-1 0,5-2 19,1 0 0,-1-1-1,11-6 1,24-17 101,-32 18-65,0 1-1,1 1 0,19-8 1,-33 16-54,0 0 0,-1-1 0,1 1 0,0 0 0,0 0 0,0 0 0,-1 0 0,1-1 0,0 1 0,0 1 0,0-1 0,-1 0 0,1 0 0,0 0 0,0 0 0,0 0 0,-1 1 0,1-1 0,0 0 0,0 1 0,-1-1 0,1 1 0,0-1 0,-1 0 0,1 1 0,0 0 0,-1-1 0,1 1 0,-1-1 0,1 1 1,-1 0-1,1-1 0,-1 1 0,0 0 0,1-1 0,-1 1 0,0 0 0,1 0 0,-1 0 0,0-1 0,0 1 0,0 0 0,0 0 0,0 1 0,1 5 3,0-1 0,-1 1 0,1 0 0,-2 9 0,-5 27-10,-17 67 0,4-28-12,-53 399-104,64-428 79,8-53 41,0 0 0,0 0-1,0 0 1,0 0 0,0 0 0,0 0 0,0 0-1,0 0 1,0 0 0,0 0 0,1 0-1,-1 0 1,0 0 0,0 0 0,0 0 0,0 0-1,0 0 1,0 0 0,0 0 0,0 0-1,0 0 1,0 0 0,0 0 0,0 0 0,0 0-1,0 0 1,0 0 0,0 0 0,0 0-1,0 0 1,0 0 0,0 0 0,0 0 0,0 1-1,0-1 1,1 0 0,-1 0 0,0 0 0,0 0-1,0 0 1,0 0 0,0 0 0,0 0-1,0 0 1,0 0 0,0 0 0,0 0 0,0 0-1,0 0 1,0 0 0,5-8 0,6-14 12,72-226 211,-32 102-59,-14 37 134,62-127 1,-79 197-192,1 2-1,42-54 0,-62 89-103,0 1-1,0 0 1,0-1-1,1 1 1,-1 0-1,0 0 1,0 0 0,1 0-1,-1 0 1,1 0-1,-1 0 1,1 0-1,-1 1 1,1-1 0,-1 0-1,1 1 1,0 0-1,2-1 1,-3 1-3,0 0 0,1 0 1,-1 1-1,0-1 0,1 1 0,-1-1 0,0 1 1,1-1-1,-1 1 0,0 0 0,0-1 1,0 1-1,1 0 0,-1 0 0,0 0 0,0 0 1,1 1-1,2 4-8,0-1-1,-1 1 1,1 0 0,-1 0 0,-1 0-1,1 1 1,2 8 0,-2-3-20,0 0 0,-1 0 1,-1 0-1,1 1 0,-2-1 1,0 1-1,0-1 0,-5 25 1,4-31 12,-1 0 0,1-1 0,-1 1 0,0 0 0,-1-1 0,1 1 1,-1-1-1,0 0 0,-1 0 0,1 0 0,-1-1 0,0 1 0,0-1 0,0 0 1,-1 0-1,0 0 0,1-1 0,-1 1 0,0-1 0,-10 4 0,11-6 17,1 0 0,-1 0 0,1 0 0,-1 0 0,0-1 0,-5 1 0,8-1 0,0 0 1,0 0-1,0 0 1,0 0-1,-1 0 0,1-1 1,0 1-1,0 0 1,0 0-1,0-1 1,0 1-1,0-1 0,0 1 1,0-1-1,0 1 1,0-1-1,1 1 0,-1-1 1,0 0-1,0 1 1,0-1-1,1 0 0,-1 0 1,0 0-1,1 0 1,-1-1-1,1 1-4,1 0 0,-1 1 1,1-1-1,-1 0 0,1 1 0,0-1 0,0 0 0,-1 1 1,1-1-1,0 1 0,0-1 0,0 1 0,-1-1 1,1 1-1,0-1 0,0 1 0,0 0 0,0 0 0,1-1 1,1 0-2,122-40-54,37-14 34,-94 26-6,-2-3-1,116-74 0,-154 87 3,40-21-1,-60 36 28,14-5-1,-18 14 1,-8 9 0,0-7 7,0 0 0,-1 0-1,0-1 1,-1 1 0,1-1-1,-1 0 1,0-1 0,0 0 0,-14 9-1,3-1 2,-42 34-10,-68 70 0,122-111 5,-28 33 16,30-36-16,1 1 0,0-1-1,0 1 1,0-1 0,0 1-1,1 0 1,-1 0 0,1 0-1,-1 7 1,2-10-3,0 1 1,0-1-1,0 0 1,0 0-1,0 1 0,0-1 1,1 0-1,-1 0 1,1 0-1,-1 1 0,1-1 1,-1 0-1,1 0 1,0 0-1,-1 0 0,1 0 1,0 0-1,0 0 1,0 0-1,-1-1 0,1 1 1,0 0-1,0 0 1,0-1-1,1 1 0,-1 0 1,0-1-1,0 1 1,0-1-1,0 0 0,0 1 1,1-1-1,-1 0 1,0 0-1,0 0 0,1 0 1,-1 0-1,2 0 1,4 0 3,-1 0 1,0 0-1,1-1 0,-1 0 1,0 0-1,8-2 1,-1-3 12,1 0 0,-1 0 0,0-1 0,0-1 0,16-13 0,55-51 206,-74 62-163,-6 6-36,0 1-8,0-1 0,-1 1 0,1 0 0,1 0 0,5-3 0,-10 6-15,1 0 0,0-1 0,0 1 0,0 0-1,0-1 1,0 1 0,-1 0 0,1 0 0,0 0 0,0 0 0,0 0 0,0 0 0,0 0 0,0 0 0,0 0 0,0 0 0,0 1 0,-1-1 0,1 0-1,0 1 1,0-1 0,0 0 0,0 1 0,-1-1 0,1 1 0,0-1 0,0 1 0,-1 0 0,1-1 0,-1 1 0,1 0 0,0-1 0,-1 1 0,1 0-1,0 1 1,2 3 0,0 1-1,0-1 1,0-1-1,1 1 1,0 0-1,0-1 0,0 0 1,0 0-1,1 0 1,-1 0-1,1-1 1,0 0-1,0 0 0,0 0 1,1-1-1,-1 1 1,1-1-1,-1-1 1,1 1-1,0-1 0,0 0 1,0 0-1,-1 0 1,9-1-1,6-2 13,0 0-1,0-1 1,0-2 0,0 0-1,20-8 1,95-45 23,-51 20-17,55-21 62,-129 53-66,4-1 51,-12 8-33,-9 8-10,-18 20-28,14-17 5,-1 1 0,2 0 0,0 0 0,0 1 0,2 1 0,-1-1 0,-10 30 0,18-41 1,0-1 0,1 1 0,-1-1 1,1 1-1,0-1 0,0 1 0,0-1 0,0 1 0,0-1 0,0 1 1,1-1-1,-1 1 0,1-1 0,0 1 0,0-1 0,0 0 0,0 1 1,0-1-1,0 0 0,0 0 0,1 0 0,0 0 0,-1 0 0,1 0 0,0 0 1,0 0-1,-1-1 0,2 1 0,-1-1 0,0 1 0,0-1 0,0 0 1,3 1-1,1 1-2,1 0 0,0-1 0,0 0 0,-1 0 0,1-1 0,0 0 0,0 0 0,1 0 0,-1-1 0,13-1 0,-3-2 4,1-1 0,-1 0 0,0-2-1,0 0 1,0 0 0,-1-2 0,0 0 0,0-1-1,-1-1 1,15-12 0,13-14 13,71-78 0,-94 93-7,7-9 5,-2-1-1,0-2 1,-3 0 0,-1-2 0,26-55-1,-25 37 58,-2-1-1,-2-1 1,13-72-1,-26 87 9,-5 38-72,0 0 1,0 0-1,0-1 0,0 1 0,0 0 1,-1 0-1,1-1 0,-1 1 1,0 0-1,0 0 0,1 0 1,-1 0-1,-1 0 0,1 0 1,-2-3-1,3 5-7,0 0 0,-1 0 1,1 0-1,0-1 0,0 1 0,-1 0 1,1 0-1,0 0 0,-1 0 0,1 0 0,0 0 1,-1-1-1,1 1 0,0 0 0,-1 0 1,1 0-1,0 0 0,-1 0 0,1 0 0,0 0 1,-1 1-1,1-1 0,0 0 0,-1 0 1,1 0-1,0 0 0,-1 0 0,1 0 0,0 1 1,0-1-1,-1 0 0,1 0 0,0 0 1,0 1-1,-1-1 0,1 0 0,0 0 0,-1 1 1,-9 13-5,8-11 2,-12 22-17,1-1-1,2 1 1,0 1 0,2 0 0,0 0 0,2 1 0,1 0-1,1 1 1,2-1 0,-1 43 0,5 12-106,4-1 0,19 105 0,-21-167 88,-1-3-3,0 0 0,9 27 0,-10-40 34,-1-1 0,1 1 0,1 0 0,-1 0 0,0-1 0,1 1 0,-1-1 0,1 1 0,0-1 0,0 1 0,0-1 0,0 0 0,0 0 0,0 0 0,1 0 0,-1-1 0,1 1 0,-1 0 0,1-1 0,0 0 0,2 1 0,-3-1-20,-1-1 0,0 0 0,1 0 0,-1 0 0,0 0 0,0 0 0,1 0 0,-1 0 0,0 0 0,1 0 0,-1-1 0,0 1 0,0 0 0,1-1 0,-1 1 0,0-1 0,0 1 0,0-1 0,0 0 0,0 0 0,0 1 0,0-1 0,0 0 0,1-2 0,1 1-590,-2-1 1,1 0 0,0 1-1,0-1 1,-1 0 0,0 0-1,2-4 1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7:0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15472,'0'0'1519,"76"12"-1007,-19-8 0,9 2 0,-3 0-224,-5-4 8,-16-2-248,-15 8 8,-11 1-184,-14 3 8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7:0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12552,'0'0'3184,"14"-77"-3160,23 61 0,13-4-152,16-12-8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7:0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1099 6824,'0'0'7449,"-9"17"-6926,4-9-458,-7 14 156,0 1-1,1 1 0,-14 47 0,-55 229 2108,71-270-1624,7-28-262,2-6-5,7-49 261,14-70-126,66-315 944,-77 399-1366,2 0-1,2 1 0,1 0 1,1 2-1,3-1 0,29-44 1,-47 80-140,0-1 1,0 1 0,0 0-1,0-1 1,0 1 0,1 0-1,-1 0 1,0-1 0,0 1 0,1 0-1,-1 0 1,1 1 0,-1-1-1,1 0 1,-1 0 0,1 1-1,-1-1 1,1 1 0,0-1-1,-1 1 1,1 0 0,2 0 0,-2 0-2,1 1 0,-1-1 1,0 1-1,0 0 0,0 0 1,0 0-1,0 0 1,0 0-1,0 0 0,-1 1 1,1-1-1,0 0 0,-1 1 1,4 3-1,3 5 14,-1 1 0,0 0 0,0 0 0,7 20 0,-5-9-7,-1 0-1,-2 1 1,0 0-1,-1 0 1,-2 0 0,0 1-1,-2-1 1,0 1 0,-1-1-1,-2 1 1,0-1-1,-2 1 1,-12 42 0,15-63-11,0 0 1,-1 0-1,1 0 1,-1 0 0,0 0-1,0 0 1,0 0-1,0 0 1,-1-1 0,1 1-1,-1-1 1,-5 4 0,7-4 4,-1-1 0,0 0 0,0 0 0,0 0 0,0 0 0,-1 0 1,1 0-1,0-1 0,0 1 0,-1-1 0,1 1 0,0-1 1,0 0-1,-1 0 0,1 0 0,0 0 0,-1 0 0,1-1 0,-3 0 1,-44-17 642,49 18-646,0 0 0,0 0 0,1 0 0,-1 0 0,0 0 0,0 0 0,0 0 0,0 0 0,0 0 0,0 0 1,0-1-1,1 1 0,-1 0 0,0 0 0,0 0 0,0 0 0,0 0 0,0 0 0,0-1 0,0 1 0,0 0 0,0 0 0,0 0 0,0 0 0,0 0 0,0-1 0,0 1 0,0 0 0,0 0 1,0 0-1,0 0 0,0 0 0,0-1 0,0 1 0,0 0 0,0 0 0,0 0 0,0 0 0,0 0 0,0-1 0,-1 1 0,1 0 0,0 0 0,0 0 0,0 0 0,0 0 0,0 0 1,0 0-1,0 0 0,-1-1 0,1 1 0,20-4 18,-16 4-2,339-68 110,-276 51-128,-1-4 0,0-2 0,64-33 0,-97 40-4,-2 1 1,-1-1 0,29-20 0,-34 22 44,-18 11 20,-16 7 63,-13 10-99,0 1-1,0 1 1,1 1 0,1 1 0,-24 27-1,-10 8 17,42-41-36,0 1 1,0 0-1,2 0 1,-18 28-1,23-33 3,0 1-1,1 0 0,0 1 1,1-1-1,0 1 0,0-1 1,1 1-1,1 0 1,-2 19-1,3-29-10,0 1 1,0 0-1,0-1 0,0 1 1,0 0-1,0-1 0,0 1 1,0-1-1,0 1 0,1 0 1,-1-1-1,0 1 0,0-1 1,1 1-1,-1 0 0,0-1 1,1 1-1,-1-1 0,1 1 1,-1-1-1,0 0 0,1 1 0,-1-1 1,1 1-1,-1-1 0,1 0 1,1 1-1,-1-1 3,0 1 0,1-1 0,-1 0-1,1 0 1,-1 0 0,1 0 0,-1 0 0,0 0-1,1 0 1,-1 0 0,3-1 0,2-1 8,0 0 0,-1-1 1,0 1-1,1-1 0,6-5 1,10-11 63,0-2 1,-1 0 0,-1-1 0,-1-2 0,29-47 0,-22 34 89,-19 23-61,-5 9 109,-1 13-105,-1 6-80,1 0 1,1 0-1,0 0 1,5 19-1,-5-25-31,1-1 0,0 1 0,0-1 0,0 0 0,1 0 0,0 0 0,0-1 0,1 0 0,7 9 0,-9-13 0,0 0 0,1 0-1,-1 0 1,0 0 0,1 0-1,0 0 1,-1-1-1,1 0 1,0 0 0,0 0-1,-1 0 1,1-1-1,0 1 1,0-1 0,0 0-1,0 0 1,0-1-1,0 1 1,0-1 0,-1 1-1,1-1 1,5-2 0,7-3 1,0 1 0,-1-2 0,26-15 1,-21 10 22,0-1 1,-1-1-1,29-29 1,43-56 165,-87 95-179,50-73 249,-52 75-243,-1 0 0,1 0 1,-1 0-1,0-1 0,1 1 0,-1 0 1,0 0-1,0-1 0,-1 1 0,1-1 1,0 1-1,-1-1 0,0 1 0,1-1 1,-1-2-1,2 0 2,3 10-20,4 10-29,18 38-32,-5-5 19,57 87-1,-76-132 43,-1 0-1,1 0 0,0-1 1,0 1-1,0-1 0,0 0 1,0 0-1,0 0 1,1 0-1,-1-1 0,1 1 1,-1-1-1,1 0 1,0 0-1,-1 0 0,1 0 1,0-1-1,0 1 1,-1-1-1,1 0 0,0 0 1,0 0-1,0-1 1,-1 0-1,1 1 0,4-3 1,8-1 9,0-1 1,-1-1 0,1-1-1,22-12 1,137-88 71,-90 52-11,0 6 66,-67 41-95,-16 7-29,1 1 0,-1-1 1,0 0-1,0 0 1,0 0-1,0 0 1,0 0-1,3-3 0,-55 45 77,31-27-84,-24 24-1,-47 54 13,87-90-15,1 1 0,-1-1 0,1 1 0,0 0 0,0-1 0,0 1 0,0 1 0,1-1 0,-1 0 0,1 0 0,0 0 0,0 1 0,0-1 0,0 1 0,1-1 0,-1 0 0,1 1 0,0 5 0,0-8 0,1-1 1,-1 0-1,1 1 0,-1-1 1,1 0-1,-1 0 0,1 1 0,-1-1 1,1 0-1,0 0 0,-1 0 0,1 1 1,-1-1-1,1 0 0,-1 0 1,1 0-1,0 0 0,-1 0 0,1 0 1,-1 0-1,1 0 0,0-1 0,-1 1 1,1 0-1,-1 0 0,1 0 1,-1-1-1,1 1 0,0-1 0,18-7 23,3-4 55,-1-2 1,-1 0 0,21-20-1,-40 33-70,1-1-1,-1 1 0,0 0 0,1 0 1,-1 0-1,0 0 0,1 1 0,-1-1 1,1 0-1,0 0 0,-1 1 0,1-1 1,-1 1-1,1 0 0,0-1 0,-1 1 1,1 0-1,0 0 0,0 0 0,-1 0 1,1 0-1,0 0 0,-1 1 0,1-1 1,0 1-1,-1-1 0,1 1 0,-1-1 1,1 1-1,-1 0 0,1 0 0,-1 0 1,1 0-1,0 1 0,6 5-1,-1 0 0,-1 0 0,0 1 0,0-1 1,5 10-1,7 8-26,-14-21 18,0 1 0,0-1 0,0 0 1,1-1-1,-1 1 0,1-1 0,0 0 0,0 0 0,0 0 0,0-1 0,0 1 0,0-1 0,1-1 1,-1 1-1,1-1 0,0 0 0,-1 0 0,1-1 0,0 1 0,0-1 0,-1 0 0,1-1 1,0 0-1,-1 0 0,1 0 0,-1 0 0,1-1 0,9-4 0,2-2 17,-2 0-1,1-1 0,-1-1 1,-1 0-1,0-1 1,0-1-1,-1 0 0,12-15 1,14-21 81,-25 30-27,1 0 0,19-18-1,-31 34-62,0 0 0,0 0-1,0 0 1,0 0 0,0 1-1,0-1 1,1 1 0,-1 0-1,0 0 1,1 0 0,-1 0-1,1 1 1,-1 0-1,1-1 1,3 1 0,-5 0-3,1 0-1,-1 1 1,0-1 0,0 0 0,1 1 0,-1 0 0,0-1 0,0 1-1,0 0 1,0 0 0,0 0 0,0 0 0,0 0 0,0 1-1,0-1 1,0 1 0,-1-1 0,1 1 0,-1-1 0,1 1 0,-1 0-1,1 0 1,0 3 0,0-1-5,-1 0 1,0 0-1,0 1 0,0-1 0,0 0 1,-1 1-1,0-1 0,0 1 0,0 4 1,-8 44-25,3-24 22,4-23 9,0 6 0,-1 0 1,0 0-1,-1 0 1,0 0-1,-7 15 1,11-27-6,-1 0 0,0 0 0,0 0 0,0 0 0,0 0 0,0 0 1,0 0-1,0 0 0,0 0 0,0 0 0,0 0 0,0 0 0,0 0 0,0 0 1,0 0-1,1 0 0,-1 0 0,0 0 0,0 0 0,0 0 0,0 0 0,0 0 0,0 0 1,0 0-1,0 0 0,0 0 0,0 0 0,0 0 0,0 0 0,0 0 0,0 0 1,1 0-1,-1 0 0,0 0 0,0 0 0,0 0 0,0 0 0,0 0 0,0 0 1,0 0-1,0 0 0,0 1 0,0-1 0,0 0 0,0 0 0,0 0 0,0 0 0,0 0 1,0 0-1,0 0 0,0 0 0,0 0 0,0 0 0,0 0 0,0 0 0,0 0 1,0 1-1,0-1 0,0 0 0,0 0 0,0 0 0,0 0 0,0 0 0,11-5 7,12-12 36,28-35 42,-35 36-52,31-29 0,-20 24-9,-13 8 9,1 1 0,0 1 0,31-16 0,-45 26-34,1 0 0,0 1 0,0-1 0,-1 0 0,1 1 1,0 0-1,0-1 0,-1 1 0,1 0 0,0 0 0,0 0 0,0 0 0,3 0 1,-4 1-2,0-1 0,0 0 0,0 1 1,0-1-1,0 1 0,0-1 0,0 1 1,-1 0-1,1-1 0,0 1 0,0 0 0,-1 0 1,1-1-1,0 1 0,-1 0 0,1 0 1,-1 0-1,1 1 0,1 4-10,0 1-1,0-1 0,-1 0 1,0 1-1,-1 0 0,1 8 1,2 16-29,-3-28 32,1-1 0,-1 1 0,1-1 0,0 0 1,0 0-1,0 1 0,0-1 0,0 0 0,1 0 0,2 3 0,-3-4 7,0 0 0,0-1 0,1 1 0,-1-1 0,0 1 0,0-1 0,1 0 0,-1 1 0,1-1-1,-1 0 1,0 0 0,1 0 0,-1 0 0,0 0 0,1 0 0,-1-1 0,0 1 0,1 0 0,-1-1 0,3 0 0,12-5-4,-1-1 0,0 0 0,28-17 0,5-4-1,-36 22 7,-4 2 0,0 0 0,0 0 0,1 1 0,13-4 0,-21 7 0,0 0 0,0 0 0,0 0 0,0 0 0,1 0 0,-1 1 0,0-1 0,0 0 0,0 0 0,0 1 0,0-1 0,0 1 0,0-1 0,0 1 0,0-1 0,0 1 0,0 0 0,0-1 0,0 1 0,-1 0 0,1 0 0,0 0 0,0-1 0,-1 1 0,1 0 0,-1 0 0,1 0 0,0 2 0,13 33 0,-10-24 0,-3-7-2,0-1 0,1 0 0,0 0 0,-1 0 0,1 0 0,1-1 0,-1 1 0,1 0 0,-1-1 0,1 0 0,0 1 0,0-1 0,0-1 0,1 1 0,-1 0 0,1-1 0,0 1 0,-1-1 0,1 0 1,0 0-1,0-1 0,0 1 0,1-1 0,-1 0 0,0 0 0,0 0 0,1-1 0,-1 0 0,0 1 0,9-2 0,5-2 19,1 0 1,-1-1-1,-1-1 1,1-1-1,-1 0 1,1-1-1,-2-1 0,1-1 1,-1 0-1,-1-1 1,0-1-1,0 0 1,-1-1-1,0-1 1,-1 0-1,-1-1 1,0 0-1,-1-1 1,10-17-1,-19 29-3,0 0 0,-1-1-1,0 1 1,0-1 0,0 1 0,0-1 0,0 1-1,-1-1 1,0 0 0,0-6 0,0 9-10,0 0 0,0 0 1,0 0-1,0 0 0,-1 1 0,1-1 1,0 0-1,-1 0 0,1 0 1,0 1-1,-1-1 0,1 0 1,-1 0-1,1 1 0,-1-1 0,0 0 1,1 1-1,-1-1 0,-1 0 1,1 0-3,0 1 0,0 0 1,0-1-1,-1 1 0,1 0 0,0 0 1,0 0-1,-1 0 0,1 0 1,0 0-1,0 0 0,0 0 1,-1 1-1,1-1 0,0 0 0,0 1 1,0-1-1,-2 1 0,-2 2-5,0-1-1,0 1 1,1 0 0,-1 1-1,1-1 1,-1 1-1,1 0 1,0 0-1,1 0 1,-1 0-1,1 1 1,0-1-1,0 1 1,0 0-1,0 0 1,1 0-1,0 1 1,0-1-1,0 0 1,-1 10-1,2-12 0,1 1-1,-1 0 1,1 0-1,0 0 1,0 0-1,0 0 1,0 0-1,1 0 1,0 0-1,-1 0 0,1-1 1,1 1-1,-1 0 1,0 0-1,1-1 1,0 1-1,0-1 1,0 0-1,0 1 1,1-1-1,-1 0 0,1 0 1,0-1-1,0 1 1,0 0-1,0-1 1,0 0-1,0 0 1,6 3-1,2 0 21,0-2-1,-1 1 1,1-1-1,0-1 1,1 0-1,-1 0 1,0-1-1,1-1 1,-1 0-1,0-1 1,20-2-1,-12-1 26,0-1-1,1-1 1,-1-1-1,-1 0 1,32-18-1,-38 21-14,-11 4-19,0 0 0,0-1 0,0 1 0,0 0 0,0-1-1,0 1 1,0 0 0,0-1 0,0 0 0,0 1 0,0-1-1,-1 1 1,1-1 0,0 0 0,0 0 0,0 1 0,-1-1 0,2-2-1,-2 3 32,2 0-42,0 0 1,1 0 0,-1-1-1,0 1 1,0-1 0,0 1-1,0-1 1,0 0-1,0 1 1,0-1 0,0 0-1,0 0 1,0 0 0,-1-1-1,3-1 1,21-25-6,-11 11 24,5-8 3,-1 0 1,-1-2 0,-1 1-1,14-36 1,-7 17-4,13-29 81,-3-1 0,-3-3 0,-3 0 0,-4-1 0,-3-2 0,10-92 0,-30 166 14,1 0 0,-1-1 0,0 1 0,-3-10 0,3 16-96,0 0 0,0 1-1,0-1 1,0 0-1,0 1 1,0-1-1,-1 1 1,1-1 0,0 0-1,0 1 1,-1-1-1,1 1 1,-1-1 0,1 1-1,0-1 1,-1 1-1,1-1 1,-1 1 0,1-1-1,-1 1 1,1-1-1,-1 1 1,0-1-1,0 2-6,0-1 0,0 0 0,0 0 0,0 1 0,0-1 0,0 1 0,0-1 0,0 1-1,0-1 1,0 1 0,0 0 0,1-1 0,-1 1 0,0 0 0,0 0 0,1-1-1,-1 1 1,0 0 0,1 0 0,-1 2 0,-15 20-7,2 1 0,0 1 0,2 1 0,1 0 0,1 0 0,-8 35 0,-27 171 0,42-212 0,-6 65 0,3 130 0,6-199 0,3 82 0,-2-84 0,1 0 0,1 0 0,0-1 0,9 27 0,-11-37 0,1-1 0,-1 1 0,1 0 0,0-1 0,0 0 0,0 1 0,0-1 0,0 0 0,0 0 0,1 0 0,-1 0 0,1 0 0,-1-1 0,1 1 0,0-1 0,0 0 0,-1 0 0,1 0 0,0 0 0,0 0 0,0 0 0,0-1 0,0 0 0,0 1 0,0-1 0,0 0 0,0-1 0,1 1 0,4-2 0,3 0 0,0 0 0,0-1 0,0 0 0,0-1 0,0-1 0,16-9 0,-16 7 0,0-1 0,0 0 0,-1-1 0,0 0 0,0 0 0,-1-1 0,0 0 0,9-15 0,-7 6 0,0 0 0,0 0 0,-2-1 0,9-26 0,-17 43 0,0 0 0,0 0 0,0 0 0,-1 0 0,1 0 0,-1-1 0,0 1 0,0 0 0,0 0 0,0 0 0,0 0 0,-1 0 0,0 0 0,1 0 0,-1 0 0,0 0 0,-3-5 0,3 6 0,0 1 0,0 0 0,0-1 0,-1 1 0,1 0 0,-1 0 0,1 0 0,-1 0 0,1 0 0,-1 0 0,1 0 0,-1 0 0,0 1 0,0-1 0,1 1 0,-1-1 0,0 1 0,0 0 0,0-1 0,1 1 0,-1 0 0,0 0 0,0 1 0,0-1 0,0 0 0,1 0 0,-1 1 0,0-1 0,-2 2 0,-1 0 0,0 0 0,0 0 0,0 0 0,1 1 0,-1-1 0,1 1 0,0 0 0,0 0 0,0 1 0,0-1 0,1 1 0,-1 0 0,1 0 0,0 0 0,0 1 0,-4 7 0,6-9 0,0-1 0,0 1 0,0 0 0,0 0 0,0 0 0,1-1 0,-1 1 0,1 0 0,0 0 0,0 0 0,0 0 0,0 0 0,1 0 0,-1 0 0,1-1 0,0 1 0,-1 0 0,1 0 0,1-1 0,-1 1 0,0 0 0,1-1 0,-1 1 0,1-1 0,0 0 0,-1 1 0,1-1 0,0 0 0,1 0 0,-1 0 0,5 3 0,-2-2 0,1 1 0,0-1 0,1 0 0,-1 0 0,0 0 0,1-1 0,0 0 0,-1-1 0,1 1 0,0-1 0,10 0 0,6-1 0,48-6 0,-36 2 0,75-15 0,-72 12 0,-20 2 0,-14 4 0,0 0 0,1 0 0,-1 0 0,0 0 0,1 1 0,6-1 0,-10 2 0,1-1 0,-1 0 0,1 1 0,-1-1 0,1 1 0,-1 0 0,1-1 0,-1 1 0,1 0 0,-1 0 0,0 0 0,0 0 0,1 0 0,-1 0 0,0 0 0,0 0 0,0 1 0,0-1 0,0 0 0,0 1 0,-1-1 0,2 3 0,14 30 0,-5-10 0,23 35 0,-28-51 0,0-1 0,1 0 0,-1 0 0,1 0 0,1-1 0,-1-1 0,1 1 0,1-1 0,10 5 0,-7-4 0,0-1 0,0 0 0,1-1 0,-1-1 0,1 0 0,16 2 0,-17-5 0,0 1 0,1-2 0,-1 0 0,14-3 0,-20 3 0,0 0 0,-1-1 0,1 1 0,-1-1 0,1 0 0,-1-1 0,0 1 0,0-1 0,0 0 0,7-6 0,-9 4-3935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7:0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23111,'0'0'2680,"10"1"-1769,64 3-381,0-4 0,-1-2 0,1-4 0,132-27 0,-143 16-643,62-13 800,-104 27-2450,42-2 1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7:1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9040,'0'0'8977,"10"5"-8613,-1-2-268,-5-2-63,-1 1 1,1-1-1,-1 1 0,1-1 1,-1 1-1,0 0 0,0 0 1,0 1-1,0-1 0,0 1 1,0-1-1,0 1 0,-1 0 1,0 0-1,1 0 0,-1 0 0,2 6 1,1 3 146,-1 0 0,-1 1 0,0-1 0,-1 1 0,2 25 0,-6 67 854,0-37-250,2-6 882,0-62-1468,6-8 386,1-5-472,-1 1 0,0-1 0,0 0-1,-2-1 1,1 0 0,3-22 0,5-89 301,-3 19-62,-7 92-284,1-13 124,8-26 0,-10 46-137,0 0 1,0 1 0,1-1-1,0 1 1,0 0 0,1 0 0,-1 0-1,1 0 1,7-6 0,-8 9-17,1 0 1,0 0 0,1 0-1,-1 1 1,0 0-1,1 0 1,-1 0 0,1 1-1,0 0 1,-1-1-1,1 1 1,0 1 0,0-1-1,7 1 1,8 0 93,0 1 0,20 3 1,11 10 217,-7-2 317,-27-7 71,-17-5-938,1 0 0,-1 1 0,0-1-1,1 1 1,-1-1 0,0 1 0,1-1 0,-1 0-1,0 1 1,0-1 0,0 1 0,0-1 0,1 1-1,-1-1 1,0 1 0,0-1 0,0 1-1,0 0 1,0-1 0,0 1 0,0 0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7:2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53 11256,'0'0'7601,"-10"-1"-7257,-30-1 5,36 2-258,1 0-1,-1 1 1,0 0 0,1 0 0,-1 0-1,0 0 1,1 1 0,-1-1-1,1 1 1,0 0 0,-1 0 0,1 0-1,0 0 1,0 0 0,0 1-1,1 0 1,-1-1 0,1 1 0,-1 0-1,1 0 1,0 0 0,0 1-1,0-1 1,1 0 0,-1 1 0,-1 4-1,3-6-34,0 1-1,-1-1 0,1 1 0,0 0 0,0-1 1,1 1-1,-1-1 0,1 1 0,-1 0 0,1-1 1,0 1-1,0-1 0,0 0 0,0 1 1,0-1-1,0 0 0,1 0 0,-1 1 0,4 2 1,-3-2 1,1 0 0,0 1 1,0-1-1,0 0 1,0-1-1,0 1 1,1-1-1,0 1 0,-1-1 1,8 3-1,-4-2 9,0-1 0,1 1 0,-1-2 0,0 1 0,1-1 0,-1 0 0,0 0 0,1-1-1,-1 0 1,1-1 0,-1 0 0,1 0 0,12-3 0,-6-1 54,0 0 0,-1-1 0,0 0 0,24-16 0,-35 20-100,0 1 0,-1-1 0,1 1 0,-1-1 0,1 0 0,-1 0 1,0 0-1,1 1 0,-1-1 0,0 0 0,0 0 0,-1-1 0,1 1 0,0 0 0,-1 0 0,1 0 0,-1-4 0,0 1 10,0 1-1,0 0 0,0 0 0,-1 0 1,0 0-1,0 0 0,0 0 0,0 0 0,-3-5 1,2 4 2,-1 0 1,0 0 0,1 1 0,-1-1 0,-1 1 0,1 0-1,-1 0 1,1 0 0,-1 0 0,0 1 0,0 0-1,-1-1 1,1 1 0,-1 1 0,-5-4 0,1 4 34,0-1 0,-1 1 1,1 0-1,0 1 0,-1 0 1,-14 1-1,19 1-31,0-1 1,0 1-1,0 0 1,0 0-1,-1 1 0,2 0 1,-1-1-1,0 2 1,0-1-1,1 0 1,-1 1-1,1 0 0,-5 4 1,7-5-33,1 0 1,0 0-1,0 0 1,-1 0-1,1 0 1,1 0-1,-1 1 1,0-1-1,0 0 1,1 0-1,-1 1 1,1 3-1,-2 29-1610,1-29-558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7:34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180 531 8432,'0'0'10361,"-11"-5"-10011,-36-14 2,46 18-332,0 1 0,-1 0-1,1-1 1,0 1 0,0 0-1,-1 0 1,1 0-1,0 0 1,-1 0 0,1 0-1,0 1 1,0-1 0,-1 0-1,1 1 1,0-1 0,0 0-1,0 1 1,0 0-1,-1-1 1,1 1 0,0 0-1,0-1 1,0 1 0,0 0-1,0 0 1,1 0 0,-1 0-1,0 0 1,-1 2 0,-2 2 84,-4 3 27,0 0 0,0 1 0,1 0 1,1 0-1,0 0 0,0 1 0,0 0 0,1 1 1,1-1-1,0 1 0,1-1 0,-1 1 0,2 0 1,0 1-1,0-1 0,0 19 0,2-21-9,0 0 0,1 0 1,0 0-1,0 0 0,1 0 0,5 16 0,-6-23-92,0 0-1,0 0 1,0 0 0,0 0-1,0-1 1,0 1 0,1 0 0,-1-1-1,1 1 1,-1-1 0,1 1-1,0-1 1,-1 0 0,1 1-1,0-1 1,0 0 0,0 0 0,0-1-1,0 1 1,0 0 0,0-1-1,0 1 1,0-1 0,0 0 0,1 1-1,-1-1 1,0 0 0,0 0-1,0 0 1,0-1 0,0 1-1,1-1 1,-1 1 0,0-1 0,2-1-1,5 0 40,-1-1-1,1-1 1,-1 1-1,0-1 1,0-1-1,-1 0 1,1 0-1,-1 0 1,11-11 0,0-3 167,-2-1 0,16-22 0,-10 11 130,-21 31-339,-1-1-1,0 0 0,0 1 0,1-1 1,-1 1-1,1-1 0,-1 0 1,0 1-1,1-1 0,-1 1 1,1 0-1,-1-1 0,1 1 1,-1-1-1,1 1 0,0 0 0,-1-1 1,1 1-1,0 0 0,-1 0 1,2-1-1,0 13 377,3 11-226,-2-15-121,2-1 0,-1 1 0,1-1 0,0 1 1,0-2-1,1 1 0,11 11 0,-16-18-48,0 1-1,-1-1 1,1 1 0,0-1-1,0 1 1,0-1-1,0 1 1,0-1 0,0 0-1,0 0 1,0 1 0,0-1-1,0 0 1,1 0-1,-1 0 1,0 0 0,0 0-1,0 0 1,0-1-1,0 1 1,0 0 0,1-1-1,1 0 12,-1 0 0,0-1 0,1 1 0,-1-1 0,0 1-1,0-1 1,1 0 0,1-3 0,3-3 56,-1 0 0,0 0-1,7-14 1,-7 11-18,-1 0-1,0-1 1,-1 0 0,0 0-1,-1 0 1,3-20 0,-3-3 492,-1-38 0,-2 69-479,19 4 310,-10 0-359,158-6 41,-156 4-61,-1 0 1,1 0-1,-1-1 0,0 0 0,1-1 0,-2 0 1,1-1-1,0 0 0,-1 0 0,16-13 1,-13 7 15,0 1 1,-1-2 0,-1 1 0,0-2 0,0 1 0,13-25-1,-7 4 64,-1-1 0,-2 0 0,-1-1-1,-1-1 1,8-56 0,-17 46 176,-9 71-104,-24 144-115,-15 167-110,42-279 59,-10 54 208,14-74 280,0-37-467,0 0 0,0 0 0,0 0 0,0 1-1,0-1 1,0 0 0,0 0 0,0 0 0,0 0 0,1 0 0,-1 1 0,0-1 0,0 0-1,0 0 1,0 0 0,0 0 0,1 0 0,-1 0 0,0 0 0,0 0 0,0 0-1,0 0 1,0 0 0,1 1 0,-1-1 0,0 0 0,0 0 0,0 0 0,0 0 0,1 0-1,-1 0 1,0 0 0,0 0 0,0 0 0,0-1 0,1 1 0,-1 0 0,0 0 0,0 0-1,0 0 1,0 0 0,1 0 0,-1 0 0,0 0 0,0 0 0,0 0 0,0-1-1,0 1 1,0 0 0,0 0 0,1 0 0,-1-1 0,9-6 187,17-35-142,15-23-10,-36 58-42,0 1 1,0 0-1,1 0 0,0 1 1,0 0-1,0 0 1,10-6-1,-14 11-1,-1-1 0,0 0 0,0 1 0,0 0 0,0-1 0,1 1 0,-1 0 0,0-1 0,1 1 0,-1 0 0,0 0 0,0 0 0,1 0 0,-1 0 0,0 1 0,0-1 0,1 0 0,-1 0 0,0 1 0,0-1 0,1 1 0,-1-1 0,0 1 0,0 0 0,0-1 0,0 1 0,0 0 0,0 0 0,0 0 0,0 0 0,0-1 0,0 1 0,1 2 0,3 5 0,-1-1 0,1 1 0,-1 0 0,3 9 0,2 3 0,-7-17 0,-1 0 0,1-1 0,-1 1 0,1-1 0,0 1 0,0-1 0,0 0 0,0 1 0,0-1 0,1 0 0,-1 0 0,0-1 0,1 1 0,0-1 0,-1 1 0,1-1 0,0 0 0,0 0 0,0 0 0,0 0 0,0 0 0,0-1 0,0 1 0,0-1 0,0 0 0,0 0 0,0 0 0,0 0 0,0-1 0,0 1 0,0-1 0,0 0 0,0 1 0,0-1 0,0-1 0,-1 1 0,6-3 0,29-18 0,14-10 0,-50 31 0,0 1 0,0-1 0,-1 1 0,1-1 0,0 1 0,0-1 0,0 1 0,-1 0 0,1-1 0,0 1 0,0 0 0,0 0 0,0-1 0,0 1 0,0 0 0,0 0 0,-1 0 0,1 0 0,0 0 0,0 0 0,0 1 0,0-1 0,0 0 0,0 0 0,0 1 0,0-1 0,-1 0 0,1 1 0,0-1 0,0 1 0,-1-1 0,1 1 0,0-1 0,1 2 0,2 3 0,0-1 0,-1 1 0,1 0 0,4 8 0,4 6 0,-9-16 0,-1 0 0,1-1 0,0 0 0,0 1 0,0-1 0,0 0 0,1-1 0,-1 1 0,0 0 0,1-1 0,-1 0 0,1 0 0,0 0 0,-1 0 0,1-1 0,7 1 0,-5-1 0,-1-1 0,1 0 0,-1 0 0,1-1 0,-1 1 0,1-1 0,-1 0 0,0-1 0,0 1 0,6-4 0,4-5 0,0-1 0,-1 0 0,0-1 0,-1 0 0,20-26 0,-13 12 0,-2-1 0,0 0 0,-2-1 0,-1-1 0,-2-1 0,-1 0 0,-1 0 0,10-52 0,-12 46 0,-3 13 0,-1 0 0,-1 0 0,-1 0 0,-1-1 0,-1-25 0,-1 48 0,0 1 0,0-1 0,0 0 0,-1 0 0,1 1 0,-1-1 0,1 1 0,-1-1 0,1 0 0,-1 1 0,0-1 0,0 1 0,0-1 0,-1-1 0,2 3 0,-1-1 0,1 1 0,0 0 0,-1 0 0,1 0 0,0 0 0,0 0 0,-1-1 0,1 1 0,0 0 0,-1 0 0,1 0 0,0 0 0,-1 0 0,1 0 0,-1 0 0,1 0 0,0 0 0,-1 0 0,1 0 0,0 1 0,-1-1 0,1 0 0,0 0 0,-1 0 0,-11 12 0,5 1 0,0 0 0,0 0 0,1 1 0,0-1 0,2 1 0,-6 22 0,-9 88 0,17-93 0,0 0 0,2 1 0,2-1 0,1 0 0,1 0 0,1 0 0,13 38 0,-16-63 0,0 0 0,0 0 0,1 0 0,0 0 0,0 0 0,0-1 0,1 0 0,0 0 0,0 0 0,0 0 0,0 0 0,1-1 0,0 0 0,0 0 0,0 0 0,0 0 0,1-1 0,-1 0 0,1 0 0,0-1 0,0 0 0,0 1 0,0-2 0,1 1 0,-1-1 0,0 0 0,1 0 0,-1-1 0,0 0 0,1 0 0,7-2 0,-7 1 0,-1 0 0,1 0 0,-1-1 0,0 0 0,1 0 0,-1-1 0,0 0 0,0 0 0,8-6 0,-11 6 0,0 0 0,1 0 0,-1-1 0,-1 1 0,1-1 0,0 1 0,-1-1 0,0 0 0,0 0 0,0-1 0,0 1 0,-1 0 0,1 0 0,0-9 0,1-14 0,-3 25 0,0 1 0,0 0 0,0 0 0,0 0 0,-1 0 0,1-1 0,0 1 0,-1 0 0,1 0 0,0 0 0,-1 0 0,1 0 0,-1 0 0,0 0 0,1 0 0,-1 0 0,0 0 0,1 0 0,-1 0 0,0 0 0,-2-1 0,2 2 0,0 0 0,0 0 0,0 0 0,0 0 0,1 1 0,-1-1 0,0 0 0,0 0 0,0 1 0,0-1 0,0 0 0,0 1 0,1-1 0,-1 1 0,0-1 0,0 1 0,0-1 0,1 1 0,-1 0 0,0-1 0,1 1 0,-1 0 0,1 0 0,-2 1 0,-12 20 0,13-19 0,0 0 0,0 0 0,0 0 0,0 0 0,1 0 0,-1 0 0,1 1 0,0-1 0,0 0 0,0 0 0,0 0 0,1 1 0,-1-1 0,1 0 0,0 0 0,0 0 0,2 5 0,0-3 0,-1-1 0,1 0 0,0 1 0,0-1 0,1-1 0,-1 1 0,1 0 0,0-1 0,0 0 0,7 5 0,-7-5 0,1 0 0,0 0 0,0 0 0,0-1 0,0 0 0,1 0 0,-1-1 0,0 1 0,1-1 0,-1 0 0,1 0 0,-1-1 0,1 0 0,0 0 0,-1 0 0,1-1 0,-1 0 0,1 0 0,-1 0 0,1 0 0,5-4 0,7-10 866,-10 5-5743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7:34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16280,'0'0'2431,"-64"2"-1807,52 2-8,6-4-312,0 0 0,0 0 176,8 0-376,8 2-40,2 2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7:3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24 10040,'0'0'9634,"-12"-5"-9246,-36-13-17,46 18-345,0 0-1,0-1 1,0 1 0,1 0 0,-1 1 0,0-1 0,0 0 0,0 0 0,1 1 0,-1-1-1,0 1 1,0 0 0,1-1 0,-1 1 0,1 0 0,-1 0 0,0 0 0,-1 2 0,-21 22 398,20-20-331,0 1-6,0 0 1,0-1-1,1 2 0,0-1 0,0 0 1,0 0-1,1 1 0,0 0 0,0-1 1,1 1-1,0 0 0,0 0 0,0 0 1,1 13-1,1-15-22,-1 0 0,1 0 0,0 0 1,0 0-1,1 0 0,-1 0 0,1 0 1,0-1-1,0 1 0,1-1 0,0 0 1,-1 1-1,1-1 0,0 0 0,1-1 0,-1 1 1,1 0-1,0-1 0,0 0 0,0 0 1,6 3-1,-9-5-42,1-1 0,0 1-1,0-1 1,-1 1 0,1-1 0,0 0 0,0 0-1,0 0 1,0 0 0,-1 0 0,1 0 0,0 0-1,0-1 1,0 1 0,-1-1 0,1 1 0,0-1-1,-1 0 1,1 0 0,0 0 0,-1 0 0,1 0-1,2-2 1,3-2 52,0-2 1,0 1-1,7-8 0,-7 5-10,-1 1 0,0-1 0,0-1 0,-1 1-1,0-1 1,4-10 0,18-64 549,-26 80-588,5-9 571,1 30-212,2 12-188,-2-3 51,13 27-1,-16-43-176,1-1-1,0-1 1,0 1-1,1-1 0,0 1 1,11 9-1,-8-9 23,0-1-1,1-1 1,0 0-1,0 0 1,1-1-1,0-1 1,0 0-1,0 0 1,0-1-1,1 0 1,-1-1-1,1 0 1,0-1-1,0 0 1,0-1-1,1-1 1,22-1-1,-18-1-293,27-2 782,-19 1-4490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2:18.0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10848,'0'0'2392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7:4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82 666 10040,'0'0'7862,"-6"16"-7541,-12 41 91,3 1 0,-9 63-1,6 273 3092,26-420-2535,11-137-69,11-75 96,-16 180-555,32-82 0,-40 124-322,0-1 1,2 1-1,14-24 0,-19 35-68,1 0 0,0 0 1,0 0-1,0 0 0,1 1 0,-1-1 0,1 1 1,0 0-1,0 1 0,1-1 0,-1 1 1,1 0-1,7-2 0,-11 4-27,1 0 0,0 1 0,0-1 1,0 1-1,0 0 0,0 0 0,-1 0 0,1 0 0,0 0 0,0 1 0,0-1 0,0 1 0,-1 0 0,1 0 0,0 0 1,-1 0-1,1 1 0,-1-1 0,1 0 0,-1 1 0,1 0 0,-1 0 0,0 0 0,0 0 0,0 0 0,0 0 1,0 0-1,-1 1 0,3 3 0,2 4 33,0 1 0,0-1-1,-1 1 1,-1 1 0,6 19 0,-8-22-15,0 0 0,-1 1 1,0-1-1,0 0 0,-1 0 0,0 0 0,-1 1 0,1-1 0,-2 0 1,0 0-1,0 0 0,0 0 0,-1 0 0,0-1 0,-1 1 1,0-1-1,-1 0 0,1 0 0,-1 0 0,-1 0 0,-10 10 0,14-16-13,0 0-1,0-1 0,0 1 0,0-1 0,0 0 0,0 0 0,-1 0 0,1 0 1,0 0-1,-1 0 0,1 0 0,-1-1 0,1 1 0,-1-1 0,1 0 0,-1 0 1,1 0-1,-1 0 0,1 0 0,-1-1 0,1 1 0,-1-1 0,1 1 0,-1-1 1,1 0-1,0 0 0,-1 0 0,-1-1 0,-3-2 116,1-1 0,-1 1 0,1-1-1,1 0 1,-1 0 0,1 0 0,-9-12 0,14 16-126,0 1 1,0 0 0,1-1 0,-1 1 0,0 0-1,0-1 1,1 1 0,-1 0 0,0-1 0,1 1-1,-1 0 1,0 0 0,1 0 0,-1-1 0,1 1-1,-1 0 1,0 0 0,1 0 0,-1 0 0,1 0-1,-1 0 1,0 0 0,1 0 0,-1 0 0,1 0-1,-1 0 1,1 0 0,19-2 73,-15 2-76,59 0 112,123-15 0,-168 12-121,0-1-1,-1 0 0,1-2 0,-1 0 0,0-1 1,-1-1-1,0 0 0,0-2 0,-1 0 1,0 0-1,16-16 0,-15 11 2,-2-1 0,0 0 0,-1-1-1,-1-1 1,0-1 0,-2 1 0,0-2 0,-1 0 0,-1 0 0,0-1-1,-2 1 1,-1-2 0,7-34 0,-11 42-7,6-38 0,4-82 0,-12 118 0,-1 0 0,0 0 0,-1 0 0,0 0 0,-2 0 0,0 0 0,-1 1 0,0 0 0,-12-24 0,17 39 0,0-1 0,0 0 0,-1 1 0,1-1 0,0 0 0,-1 1 0,1-1 0,0 0 0,-1 1 0,1-1 0,-1 1 0,1-1 0,-1 1 0,1-1 0,-1 1 0,0 0 0,1-1 0,-1 1 0,1 0 0,-1-1 0,0 1 0,1 0 0,-1 0 0,0-1 0,1 1 0,-1 0 0,0 0 0,1 0 0,-1 0 0,0 0 0,0 0 0,1 0 0,-1 0 0,0 0 0,1 0 0,-1 1 0,0-1 0,1 0 0,-1 0 0,0 1 0,1-1 0,-1 0 0,0 1 0,1-1 0,-1 0 0,1 1 0,-1-1 0,0 1 0,-1 2 0,-1 0 0,1-1 0,0 1 0,0 0 0,0 0 0,1 0 0,-1 0 0,1 0 0,-2 4 0,-5 23 0,1 1 0,1 0 0,2 0 0,1 1 0,2 38 0,17 161 0,-11-182 0,-1-7-4,3 0 0,1-1 0,17 51 0,-23-88-13,-1 0 1,1 0-1,-1-1 1,1 1-1,0 0 1,0-1-1,1 0 1,4 6-1,-6-8 20,0 0 0,0-1 0,0 1 0,0 0 1,0-1-1,0 1 0,0 0 0,1-1 0,-1 0 0,0 1 0,0-1 0,1 0 0,-1 1 1,0-1-1,0 0 0,1 0 0,-1 0 0,0 0 0,0 0 0,1 0 0,-1-1 1,0 1-1,1 0 0,-1-1 0,0 1 0,0-1 0,0 1 0,0-1 0,1 1 0,-1-1 1,1-1-1,23-16 14,35-33 0,-39 32-9,0 1 0,35-23 0,-48 36-8,-1 1 1,1 0-1,0 1 1,0 0-1,0 0 1,0 1 0,1 0-1,-1 0 1,1 1-1,-1 0 1,1 0-1,12 1 1,112 21-1,-119-22 0,-20-6 0,-23-8 0,27 14 0,-6-3 0,0 1 0,0 0 0,-1 1 0,1-1 0,-1 2 0,0-1 0,0 1 0,1 0 0,-1 1 0,0 0 0,-14 2 0,19-1 0,-1 0 0,1 0 0,0 0 0,0 0 0,0 1 0,0 0 0,0 0 0,1 0 0,-1 0 0,0 0 0,1 1 0,-1-1 0,1 1 0,0 0 0,0 0 0,0 1 0,1-1 0,-1 0 0,1 1 0,0 0 0,0-1 0,0 1 0,0 0 0,0 0 0,1 0 0,-1 6 0,0-1 0,2 0 0,-1 0 0,1 0 0,1 0 0,-1 0 0,1 0 0,1 0 0,0 0 0,0-1 0,1 1 0,0-1 0,1 1 0,-1-1 0,1 0 0,1 0 0,0-1 0,0 1 0,0-1 0,12 12 0,-16-19 0,0 1 0,0 0 0,0 0 0,0-1 0,0 1 0,0 0 0,0-1 0,0 1 0,0-1 0,0 1 0,0-1 0,0 0 0,0 1 0,1-1 0,-1 0 0,0 0 0,0 0 0,0 0 0,0 0 0,1 0 0,-1 0 0,0 0 0,0 0 0,0-1 0,0 1 0,0 0 0,1-1 0,-1 1 0,0-1 0,0 1 0,0-1 0,0 0 0,0 1 0,0-1 0,-1 0 0,1 0 0,0 0 0,0 1 0,0-3 0,4-3 0,0 0 0,-1-1 0,0 0 0,6-11 0,-7 10 0,15-35 0,-15 35 0,0-1 0,0 1 0,1 0 0,0 0 0,0 0 0,1 0 0,0 1 0,0 0 0,7-7 0,-11 13 0,1 0 0,-1 0 0,0 1 0,0-1 0,1 1 0,-1-1 0,0 1 0,0-1 0,1 1 0,-1 0 0,0 0 0,1 0 0,-1 0 0,0 0 0,1 0 0,-1 0 0,1 0 0,-1 0 0,0 1 0,1-1 0,-1 0 0,0 1 0,0-1 0,1 1 0,-1 0 0,2 0 0,32 25 0,-26-20 0,-5-2 0,21 15 0,30 18 0,-47-32 0,0-1 0,0 0 0,1-1 0,-1 1 0,1-2 0,0 1 0,0-1 0,15 1 0,-20-3 0,0 0 0,1-1 0,-1 1 0,0-1 0,1 0 0,-1 0 0,0-1 0,0 0 0,0 1 0,0-1 0,0 0 0,-1-1 0,1 1 0,-1-1 0,1 0 0,-1 1 0,0-2 0,0 1 0,3-4 0,7-9 0,-2-1 0,19-33 0,-22 36 0,16-36 0,-18 35 0,1 1 0,0 0 0,1 0 0,14-19 0,-21 33 0,-1-1 0,0 1 0,0-1 0,1 1 0,-1 0 0,0-1 0,1 1 0,-1-1 0,0 1 0,1 0 0,-1-1 0,1 1 0,-1 0 0,1 0 0,-1 0 0,0-1 0,1 1 0,-1 0 0,1 0 0,-1 0 0,1 0 0,-1 0 0,1 0 0,-1-1 0,1 1 0,-1 1 0,1-1 0,-1 0 0,1 0 0,-1 0 0,1 0 0,-1 0 0,1 0 0,-1 0 0,1 1 0,-1-1 0,1 1 0,1 0 0,-1 1 0,0-1 0,1 1 0,-1 0 0,0-1 0,0 1 0,0 0 0,0 0 0,-1 0 0,2 2 0,10 50 0,-12-52 0,4 24 0,-2 1 0,-1-1 0,-2 1 0,0-1 0,-6 31 0,7-54 0,0-1 0,-1 1 0,0-1 0,1 1 0,-1-1 0,0 0 0,0 1 0,0-1 0,0 0 0,-1 0 0,1 1 0,-1-1 0,1 0 0,-1-1 0,0 1 0,1 0 0,-1 0 0,0-1 0,0 1 0,0-1 0,-1 0 0,1 1 0,0-1 0,0 0 0,-1 0 0,1 0 0,0-1 0,-4 1 0,2 0 0,0-1 0,0 0 0,0 0 0,0 0 0,0 0 0,0-1 0,0 0 0,0 0 0,0 0 0,0 0 0,0-1 0,0 1 0,1-1 0,-1 0 0,1 0 0,-5-3 0,8 5 0,-1-1 0,0 1 0,1-1 0,-1 0 0,0 1 0,1-1 0,-1 1 0,1-1 0,-1 0 0,1 1 0,-1-1 0,1 0 0,-1 0 0,1 1 0,0-1 0,-1 0 0,1 0 0,0 0 0,0 1 0,-1-1 0,1 0 0,0 0 0,0 0 0,0 0 0,0 0 0,0 1 0,0-1 0,1 0 0,-1 0 0,0 0 0,0 0 0,1 1 0,-1-1 0,1-1 0,0 1 0,-1 0 0,1 0 0,0 0 0,0 0 0,0 0 0,0 0 0,0 0 0,1 0 0,-1 0 0,0 0 0,0 1 0,1-1 0,-1 0 0,0 1 0,1-1 0,-1 1 0,0 0 0,1-1 0,1 1 0,86 1 0,-73 1 0,0-1 0,0-1 0,0 0 0,1-1 0,-1-1 0,0-1 0,0 0 0,0-1 0,16-6 0,-7-2 0,37-25 0,-38 21 0,36-17 0,-58 33 0,-1-1 0,0 1 0,0-1 0,1 1 0,-1-1 0,0 1 0,1-1 0,-1 1 0,0 0 0,1 0 0,-1 0 0,1 0 0,-1 0 0,0 0 0,1 0 0,-1 1 0,0-1 0,1 0 0,-1 1 0,0-1 0,1 1 0,1 0 0,-1 1 0,-1-1 0,1 1 0,-1-1 0,0 1 0,0 0 0,1 0 0,-1-1 0,0 1 0,0 0 0,-1 0 0,1 0 0,0 0 0,0 3 0,2 8 0,-2 0 0,0 0 0,0 26 0,-1-28 0,-1-11 0,1 0 0,0 1 0,0-1 0,0 0 0,0 1 0,0-1 0,0 0 0,0 0 0,0 1 0,0-1 0,0 0 0,0 1 0,0-1 0,0 0 0,1 1 0,-1-1 0,0 0 0,0 1 0,0-1 0,0 0 0,0 0 0,1 1 0,-1-1 0,0 0 0,0 0 0,1 1 0,-1-1 0,0 0 0,0 0 0,1 0 0,-1 1 0,0-1 0,0 0 0,1 0 0,-1 0 0,0 0 0,1 0 0,-1 0 0,1 0 0,13-7 0,17-23 0,-28 27 0,25-27 0,2 1 0,0 1 0,35-23 0,-64 50 0,0 0 0,0 1 0,0-1 0,0 0 0,0 1 0,0-1 0,1 0 0,-1 1 0,0 0 0,0-1 0,0 1 0,1 0 0,-1-1 0,0 1 0,0 0 0,1 0 0,-1 0 0,0 0 0,0 0 0,1 0 0,-1 1 0,0-1 0,0 0 0,0 1 0,1-1 0,-1 1 0,0-1 0,0 1 0,0-1 0,0 1 0,0 0 0,0 0 0,0-1 0,0 1 0,0 0 0,0 0 0,0 0 0,-1 0 0,1 0 0,0 0 0,-1 0 0,1 0 0,0 2 0,1 2 0,0 0 0,0 0 0,-1 0 0,1 0 0,-1 0 0,-1 0 0,1 0 0,-1 0 0,0 10 0,-3 15 0,-4 61 0,7-90 0,0-1 0,0 0 0,0 0 0,0 0 0,0 0 0,0 0 0,0 0 0,0 1 0,0-1 0,0 0 0,0 0 0,0 0 0,0 0 0,0 0 0,0 0 0,0 1 0,0-1 0,0 0 0,1 0 0,-1 0 0,0 0 0,0 0 0,0 0 0,0 0 0,0 1 0,0-1 0,0 0 0,0 0 0,0 0 0,0 0 0,1 0 0,-1 0 0,0 0 0,0 0 0,0 0 0,0 0 0,0 0 0,0 0 0,0 0 0,1 0 0,-1 0 0,0 0 0,0 0 0,0 0 0,0 0 0,0 0 0,0 0 0,1 0 0,-1 0 0,0 0 0,0 0 0,0 0 0,0 0 0,0 0 0,10-7 0,11-16 0,-18 19 0,50-65 0,13-14 0,-65 82 0,-1 0 0,1 0 0,0 0 0,0 0 0,0 0 0,0 0 0,0 1 0,0-1 0,0 0 0,0 1 0,0-1 0,0 0 0,0 1 0,0 0 0,1-1 0,-1 1 0,0 0 0,2-1 0,-3 1 0,1 0 0,0 1 0,-1-1 0,1 0 0,0 1 0,-1-1 0,1 0 0,0 1 0,-1-1 0,1 1 0,-1-1 0,1 1 0,-1-1 0,1 1 0,-1-1 0,0 1 0,1 0 0,-1-1 0,1 1 0,-1-1 0,0 1 0,0 0 0,1 0 0,1 8 0,0-1 0,0 1 0,-1 0 0,0 10 0,1-1 0,-2-15 0,2 8 0,-1 0 0,2 0 0,-1-1 0,8 18 0,-9-25 0,0 0 0,1-1 0,-1 1 0,1-1 0,0 0 0,0 1 0,0-1 0,0 0 0,0 0 0,0 0 0,0 0 0,1-1 0,-1 1 0,1-1 0,-1 1 0,1-1 0,0 0 0,-1 0 0,1 0 0,0 0 0,0 0 0,4 0 0,6 0 0,0-1 0,-1-1 0,1 0 0,-1 0 0,1-1 0,-1-1 0,0 0 0,19-7 0,5-5 0,47-26 0,-53 25 0,-2 2 0,0-1 0,-2-1 0,0-1 0,38-34 0,-61 49 0,1-2 0,0 0 0,-1 0 0,1 0 0,-1 0 0,5-8 0,-10 9 0,-5 4 0,-6 6 0,-11 8 0,1 1 0,0 2 0,-28 27 0,44-37 0,-1 0 0,1 0 0,0 1 0,1 0 0,-1 0 0,2 1 0,0-1 0,0 1 0,1 1 0,0-1 0,-5 20 0,9-29 0,0 0 0,-1 0 0,1 0 0,0 0 0,0 0 0,0 0 0,0 0 0,0 0 0,0 0 0,0 0 0,0 1 0,0-1 0,0 0 0,1 0 0,-1 0 0,0 0 0,1 0 0,-1 0 0,1 0 0,-1 0 0,1 0 0,0-1 0,-1 1 0,1 0 0,0 0 0,-1 0 0,1-1 0,0 1 0,0 0 0,0-1 0,0 1 0,0-1 0,0 1 0,0-1 0,0 1 0,0-1 0,0 0 0,0 1 0,0-1 0,0 0 0,0 0 0,2 0 0,1 0 0,0 0 0,1 0 0,-1-1 0,0 1 0,1-1 0,-1 0 0,0 0 0,0-1 0,4-1 0,3-2 0,-1-1 0,0 0 0,-1 0 0,0-1 0,0 0 0,0 0 0,-1-1 0,0 0 0,0-1 0,-1 0 0,0 0 0,7-13 0,-10 15 0,0 0 0,0 0 0,1 0 0,0 1 0,0 0 0,1 0 0,10-10 0,-16 16 0,0 0 0,1 0 0,-1 0 0,0 0 0,0 0 0,1 0 0,-1 0 0,0 0 0,1 0 0,-1 0 0,0 0 0,1 0 0,-1 0 0,0 0 0,0 0 0,1 0 0,-1 0 0,0 1 0,1-1 0,-1 0 0,0 0 0,0 0 0,1 0 0,-1 1 0,0-1 0,0 0 0,0 0 0,1 0 0,-1 1 0,0-1 0,0 0 0,0 0 0,1 1 0,-1-1 0,0 0 0,0 1 0,0-1 0,0 0 0,0 1 0,7 16 0,-6-11 0,6 12 0,-2-2 0,2 0 0,0-1 0,11 20 0,-14-30 0,0 0 0,0 0 0,0 0 0,0 0 0,1-1 0,0 0 0,-1 0 0,2 0 0,-1-1 0,0 0 0,1 0 0,11 5 0,-5-4 141,1-1-1,0 0 1,0 0-1,0-1 1,0-1-1,13 0 1,4-2-2600,42-6-1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7:42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10152,'0'0'10922,"11"2"-10429,-7-1-431,-1 0-28,-1 0 0,1 0 0,-1-1 0,1 1 0,0-1 0,-1 0 1,1 0-1,-1 0 0,1 0 0,0 0 0,-1 0 0,1-1 0,-1 1 1,1-1-1,-1 0 0,1 0 0,-1 0 0,1 0 0,-1 0 0,0 0 1,0-1-1,1 1 0,-1-1 0,0 0 0,0 1 0,-1-1 1,4-3-1,7-12 452,-1 0 1,0-1 0,-1 0-1,-1-1 1,-1 0 0,9-28-1,-16 38 273,-5 14-88,-5 16-154,0 4-337,2 0-1,1 0 1,-6 49 0,11-59-125,0-1 1,1 1-1,1-1 0,0 1 0,1-1 0,0 0 0,1 0 1,9 25-1,-9-32-8,1 1 0,0-1 1,1 0-1,0 0 0,0 0 0,0-1 1,1 0-1,0 0 0,9 8 0,-12-12-2,0 0-1,0 1 1,0-1-1,0 0 0,1 0 1,-1-1-1,1 1 0,-1-1 1,1 0-1,-1 0 1,1 0-1,0 0 0,0-1 1,0 1-1,-1-1 0,1 0 1,0 0-1,0 0 1,0-1-1,-1 1 0,1-1 1,5-2-1,7-6 132,0 0 0,-1-2 1,0 0-1,-1 0 0,0-1 0,-1-1 0,18-22 0,-10 8 32,0-1-1,26-50 0,-21 32-126,-17 33-81,-3 13 0,-5 2 0,0 0 0,-1 1 0,1-1 0,-1 0 0,0 1 0,1-1 0,-1 0 0,0 1 0,-1 2 0,1 1 0,-3 87 0,2-83 0,-1 0 0,0 0 0,0-1 0,-1 1 0,0-1 0,0 0 0,-8 14 0,0-13 0,4-6 0,5-6 0,5 0 0,-1 0 0,0 0 0,0 0 0,1 0 0,-1 0 0,1 0 0,0 1 0,-1-1 0,5 0 0,2-3 0,13-7 0,0 1 0,1 2 0,0 0 0,32-7 0,99-14 0,-121 24 0,-2-1 0,-24 5 0,1 0 0,-1 0 0,1 1 0,8 0 0,-13 0 1017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7:4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16783,'0'0'3472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7:4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0 887 10040,'0'0'10322,"6"-12"-9770,14-34-72,61-119 1788,-59 131-1314,1 2-1,38-41 1,-59 70-792,16-16 598,-18 19-724,0 0 1,0-1 0,1 1 0,-1 0-1,0-1 1,0 1 0,1 0 0,-1 0-1,0-1 1,1 1 0,-1 0-1,0 0 1,1 0 0,-1-1 0,1 1-1,-1 0 1,0 0 0,1 0 0,-1 0-1,1 0 1,-1 0 0,0 0-1,1 0 1,-1 0 0,1 0 0,-1 0-1,0 0 1,1 0 0,-1 0 0,1 0-1,-1 0 1,0 0 0,1 1-1,-1-1 1,0 0 0,1 0 0,-1 0-1,0 1 1,1-1 0,-1 0 0,0 0-1,1 1 1,-1-1 0,0 0-1,0 1 1,1-1 0,-1 0 0,0 1-1,0-1 1,1 1 0,1 8 111,1 1 1,-1-1-1,0 1 1,-1-1-1,0 1 0,-1-1 1,0 1-1,-2 15 1,-4 10 157,-9 35 0,3-16 147,6-24 67,-11 31 0,47-93-520,16-25 0,50-55 0,-81 99 0,-1 1 0,22-13 0,-19 14 0,-17 10 0,1 0 0,-1 1 0,1-1 0,-1 1 0,1-1 0,0 1 0,-1 0 0,1-1 0,0 1 0,-1 0 0,1-1 0,0 1 0,-1 0 0,1 0 0,0-1 0,0 1 0,-1 0 0,1 0 0,0 0 0,-1 0 0,1 0 0,0 0 0,0 0 0,-1 0 0,1 0 0,0 1 0,0-1 0,-1 0 0,1 0 0,0 1 0,-1-1 0,1 0 0,0 1 0,-1-1 0,1 1 0,-1-1 0,1 1 0,-1-1 0,1 1 0,-1-1 0,1 1 0,-1-1 0,1 1 0,-1 0 0,1-1 0,-1 1 0,0 0 0,0-1 0,1 1 0,-1 0 0,0 0 0,0-1 0,0 1 0,0 0 0,0-1 0,0 1 0,0 1 0,1 5 0,0 1 0,-1-1 0,0 1 0,-2 8 0,0 5 0,-11 67 0,13-88 0,0 0 0,0 0 0,0 0 0,0 1 0,-1-1 0,1 0 0,0 0 0,0 0 0,0 0 0,0 1 0,0-1 0,0 0 0,0 0 0,0 0 0,0 1 0,-1-1 0,1 0 0,0 0 0,0 1 0,0-1 0,0 0 0,0 0 0,0 0 0,1 1 0,-1-1 0,0 0 0,0 0 0,0 0 0,0 1 0,0-1 0,0 0 0,0 0 0,0 0 0,0 1 0,0-1 0,1 0 0,-1 0 0,0 0 0,0 0 0,0 1 0,0-1 0,1 0 0,-1 0 0,0 0 0,0 0 0,0 0 0,1 0 0,-1 0 0,0 0 0,0 1 0,0-1 0,1 0 0,-1 0 0,0 0 0,0 0 0,0 0 0,1 0 0,-1 0 0,0 0 0,0 0 0,1 0 0,-1-1 0,0 1 0,0 0 0,0 0 0,1 0 0,-1 0 0,15-11 0,-12 9 0,37-31 0,-28 21 0,0 2 0,1 0 0,0 0 0,1 1 0,0 0 0,0 2 0,22-10 0,-34 17 0,0-1 0,-1 1 0,1 0 0,0 0 0,-1 0 0,1 0 0,0 0 0,-1 0 0,1 0 0,-1 0 0,1 1 0,0-1 0,-1 1 0,1-1 0,-1 1 0,1-1 0,-1 1 0,1 0 0,-1 0 0,1 0 0,-1 0 0,0 0 0,0 0 0,1 0 0,-1 0 0,0 1 0,1 1 0,3 5 0,0 0 0,0 0 0,6 16 0,-4-9 0,-3-6 0,0 1 0,1-1 0,0 0 0,0 0 0,10 11 0,-14-18 0,1 0 0,0 0 0,0 0 0,0 0 0,0-1 0,0 1 0,0-1 0,1 1 0,-1-1 0,1 0 0,-1 0 0,1 0 0,-1 0 0,1 0 0,-1-1 0,1 1 0,0-1 0,-1 0 0,1 0 0,0 1 0,-1-2 0,4 1 0,9-3 0,0-1 0,0 0 0,0-1 0,-1 0 0,21-12 0,65-43 0,-83 49 0,-13 8 0,6-4 0,1 0 0,17-16 0,-31 65 0,1-29 0,1-1 0,1 1 0,0-1 0,1 1 0,2 12 0,-3-20 0,1-1 0,0 1 0,0-1 0,1 1 0,-1-1 0,1 1 0,0-1 0,0 0 0,1 0 0,-1 0 0,1 0 0,0 0 0,0-1 0,0 1 0,0-1 0,6 5 0,-4-5 0,1 1 0,-1-2 0,0 1 0,0-1 0,1 1 0,0-2 0,5 3 0,-9-4 0,-1 0 0,1 0 0,-1 0 0,1 0 0,-1 0 0,1 0 0,-1 0 0,0 0 0,1 0 0,-1-1 0,1 1 0,-1-1 0,1 1 0,-1-1 0,0 1 0,1-1 0,-1 0 0,0 0 0,0 1 0,1-1 0,-1 0 0,0 0 0,0 0 0,0-1 0,0 1 0,0 0 0,-1 0 0,1 0 0,0-1 0,0 1 0,-1 0 0,1-1 0,-1 1 0,1-2 0,1-3 0,-1 0 0,0 0 0,0 0 0,0 0 0,-1 0 0,0 0 0,0 0 0,-1 0 0,1-1 0,-1 2 0,-1-1 0,1 0 0,-5-11 0,1 6 0,0 0 0,-1 0 0,0 1 0,-1 0 0,-15-18 0,20 25 0,-1 1 0,0 0 0,0 0 0,0 0 0,0 0 0,0 1 0,-7-3 0,34 22 0,-15-13 0,-1 0 0,1-1 0,0 0 0,0-1 0,0 1 0,0-2 0,1 1 0,-1-1 0,1-1 0,0 0 0,-1 0 0,1-1 0,0 0 0,-1-1 0,1 0 0,0 0 0,-1-1 0,1 0 0,-1-1 0,18-7 0,1-5 0,0-2 0,-1 0 0,-1-2 0,-1-1 0,-1 0 0,30-34 0,-54 54 0,0 0 0,1-1 0,-1 1 0,0 0 0,1-1 0,-1 1 0,0 0 0,1-1 0,-1 1 0,0 0 0,1 0 0,-1-1 0,1 1 0,-1 0 0,1 0 0,-1 0 0,0 0 0,1-1 0,-1 1 0,1 0 0,-1 0 0,1 0 0,-1 0 0,1 0 0,-1 0 0,1 0 0,-1 0 0,0 0 0,1 1 0,-1-1 0,1 0 0,-1 0 0,1 0 0,-1 0 0,0 1 0,1-1 0,-1 0 0,1 0 0,-1 1 0,0-1 0,1 0 0,-1 1 0,0-1 0,1 0 0,-1 1 0,0-1 0,0 1 0,1-1 0,-1 0 0,0 1 0,0-1 0,0 1 0,0-1 0,0 1 0,1-1 0,-1 1 0,0-1 0,0 0 0,0 1 0,0 0 0,5 34 0,-5-31 0,1 19 0,-1 0 0,-1 0 0,-1 0 0,-1-1 0,-1 1 0,-8 26 0,11-48 0,1 0 0,0-1 0,0 1 0,-1 0 0,1 0 0,-1 0 0,1-1 0,0 1 0,-1 0 0,1 0 0,-1-1 0,0 1 0,1-1 0,-1 1 0,0 0 0,1-1 0,-1 1 0,0-1 0,0 1 0,1-1 0,-1 0 0,0 1 0,0-1 0,0 0 0,1 0 0,-3 1 0,1-1 0,0 0 0,0-1 0,1 1 0,-1 0 0,0-1 0,0 1 0,0-1 0,0 1 0,0-1 0,1 0 0,-4-2 0,-1 0 0,1-1 0,-1 0 0,1-1 0,0 1 0,-8-11 0,3 8 0,0-2 0,11 7 0,7 2 0,49 10 0,-41-7 0,0 0 0,1 0 0,31-1 0,-26-4 0,0-1 0,0-1 0,-1-1 0,0 0 0,0-2 0,0-1 0,0 0 0,-1-1 0,-1-2 0,0 0 0,0-1 0,23-19 0,-18 10 0,0-1 0,-2-1 0,-1 0 0,0-2 0,-2-1 0,-1 0 0,29-56 0,-20 26 0,-3-1 0,-2-1 0,15-62 0,-33 104 0,-2 10 0,0 0 0,0 0 0,-1 0 0,0 0 0,-1 0 0,1 0 0,-1 0 0,-1-11 0,1 17 0,0 0 0,0-1 0,0 1 0,0 0 0,0 0 0,0 0 0,0 0 0,0 0 0,0 0 0,0 0 0,0 0 0,0 0 0,0 0 0,0 0 0,-1 0 0,1 0 0,0-1 0,0 1 0,0 0 0,0 0 0,0 0 0,0 0 0,0 0 0,0 0 0,0 0 0,0 0 0,0 0 0,0 0 0,-1 0 0,1 0 0,0 0 0,0 0 0,0 0 0,0 0 0,0 0 0,0 0 0,0 0 0,0 0 0,0 0 0,0 0 0,-1 0 0,1 0 0,0 0 0,0 0 0,0 0 0,0 0 0,0 0 0,0 0 0,0 1 0,0-1 0,0 0 0,0 0 0,0 0 0,0 0 0,0 0 0,0 0 0,-1 0 0,1 0 0,0 0 0,0 0 0,0 0 0,-6 9 0,-4 12 0,2 7 0,1 1 0,2-1 0,0 2 0,1 28 0,3 119 0,3-144 0,0 0 0,3 0 0,0 0 0,2-1 0,2 0 0,22 55 0,-29-84 0,-1 0 0,1 1 0,1-2 0,-1 1 0,0 0 0,4 3 0,11 16 0,-16-20 0,0 0 0,0 0 0,0-1 0,1 1 0,-1 0 0,0-1 0,1 1 0,0-1 0,-1 0 0,1 1 0,0-1 0,-1 0 0,1 0 0,0 0 0,0 0 0,0 0 0,0 0 0,0-1 0,0 1 0,0-1 0,0 1 0,0-1 0,0 0 0,0 0 0,1 0 0,-1 0 0,0 0 0,0 0 0,0-1 0,0 1 0,2-1 0,3-1 0,0 0 0,0 0 0,0-1 0,0 0 0,0 0 0,-1-1 0,11-6 0,-6 1 0,0-1 0,-1 0 0,0-1 0,-1 0 0,16-24 0,33-68 0,-52 90 0,13-24 0,-2-1 0,-2 0 0,-2-1 0,-1 0 0,8-49 0,-9 24 0,-3 26 0,-2-1 0,1-49 0,-16 115 0,-51 356 0,56-345 0,0 44 0,4-65 0,1 0 0,0 0 0,2 0 0,0-1 0,6 20 0,-9-34 0,1 0 0,-1 0 0,1 1 0,0-1 0,0 0 0,0 0 0,0 0 0,0 0 0,0 0 0,1 0 0,-1 0 0,0 0 0,1 0 0,0-1 0,-1 1 0,1-1 0,0 1 0,0-1 0,0 0 0,0 1 0,0-1 0,0 0 0,1-1 0,-1 1 0,0 0 0,0 0 0,1-1 0,-1 0 0,0 1 0,1-1 0,-1 0 0,0 0 0,1 0 0,-1 0 0,0-1 0,1 1 0,-1-1 0,0 1 0,0-1 0,1 0 0,2-1 0,2-1 0,0-1 0,1 0 0,-1 0 0,-1 0 0,13-11 0,18-12 0,-21 17 0,-11 7 0,-1 0 0,1 0 0,0 1 0,0-1 0,0 1 0,0 0 0,10-2 0,-14 4 0,0 0 0,-1 0 0,1 0 0,0 0 0,-1 0 0,1 1 0,0-1 0,-1 0 0,1 0 0,0 1 0,-1-1 0,1 0 0,-1 1 0,1-1 0,0 1 0,-1-1 0,1 1 0,-1-1 0,1 1 0,-1-1 0,0 1 0,1-1 0,-1 1 0,0 0 0,1-1 0,-1 1 0,0-1 0,0 1 0,1 0 0,-1-1 0,0 2 0,5 27 0,-5-22 0,2 30 0,-2-30 0,0 0 0,0 0 0,1 0 0,0 0 0,0 0 0,4 12 0,-5-18 0,1-1 0,-1 1 0,0-1 0,1 1 0,-1-1 0,1 0 0,-1 1 0,1-1 0,-1 0 0,1 1 0,-1-1 0,1 0 0,-1 0 0,1 1 0,-1-1 0,1 0 0,-1 0 0,1 0 0,0 0 0,-1 0 0,1 0 0,-1 0 0,1 0 0,-1 0 0,1 0 0,0 0 0,-1 0 0,1 0 0,-1 0 0,1-1 0,-1 1 0,1 0 0,-1 0 0,1-1 0,-1 1 0,1 0 0,-1-1 0,1 1 0,-1 0 0,1-1 0,0 0 0,22-18 0,-22 18 0,35-34 0,2 2 0,79-54 0,-116 87 0,0-1 0,0 0 0,1 0 0,-1 1 0,0-1 0,0 1 0,1-1 0,-1 1 0,0 0 0,1-1 0,-1 1 0,0 0 0,1 0 0,1 0 0,-2 0 0,-1 0 0,1 1 0,0-1 0,-1 0 0,1 0 0,-1 1 0,1-1 0,-1 0 0,0 1 0,1-1 0,-1 1 0,1-1 0,-1 0 0,0 1 0,1-1 0,-1 1 0,0-1 0,1 1 0,-1-1 0,0 1 0,0-1 0,1 1 0,-1 0 0,1 4 0,-1-1 0,0 1 0,0-1 0,0 0 0,0 1 0,0-1 0,-2 6 0,-3 13 0,-1 0 0,-1-1 0,-1 1 0,-1-1 0,-16 29 0,0-8 0,-46 61 0,48-76 0,0-1 0,-2-1 0,-1-1 0,-1-1 0,-30 20 0,56-42 0,-1-1 0,1 0 0,-1 0 0,0 0 0,0-1 0,0 1 0,1 0 0,-1 0 0,0-1 0,0 0 0,0 1 0,0-1 0,-3 0 0,4 0 0,1 0 0,0 0 0,-1 0 0,1 0 0,0 0 0,0 0 0,-1 0 0,1-1 0,0 1 0,0 0 0,-1 0 0,1 0 0,0 0 0,0-1 0,-1 1 0,1 0 0,0 0 0,0-1 0,0 1 0,-1 0 0,1 0 0,0-1 0,0 1 0,0 0 0,0 0 0,0-1 0,0 1 0,0 0 0,-1-1 0,6-16 0,3 5 0,0 0 0,0 0 0,1 1 0,0 1 0,21-19 0,59-41 0,-78 61 0,180-125 0,-165 118 904,-4 3-1945,-10 4-2757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7:4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0 284 16575,'0'0'2584,"99"-52"-1768,-18 18-312,19-3 0,15-3-192,-2 2 8,2 6-104,-6 7 8,-12 7-216,-7 10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7:5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1 772 10752,'0'0'7921,"11"6"-7543,-3-1-280,-5-3-68,0 0 1,-1 0 0,1-1 0,0 1 0,0-1 0,0 1 0,0-1-1,1 0 1,-1 0 0,0 0 0,0-1 0,1 1 0,-1-1-1,1 0 1,-1 1 0,0-2 0,1 1 0,-1 0 0,0-1 0,1 1-1,-1-1 1,5-2 0,4-4 139,0 0-1,0-1 1,0 0 0,-1-1-1,-1-1 1,1 1-1,-2-2 1,1 1 0,-1-1-1,-1-1 1,12-20-1,-14 22-15,-1-1 0,0 1 0,0-1 0,-1-1 0,-1 1-1,0 0 1,0-1 0,-1 0 0,-1 1 0,0-1-1,-1 0 1,0 0 0,0 0 0,-3-15 0,2 25-107,1-1 0,-1 0 0,1 1 0,-1-1 0,0 1 0,0-1 0,0 1 0,-1 0 0,1-1 0,0 1 0,-1 0 0,1 0 0,-1 0 0,0 0 0,0 0 0,0 0 0,0 1 0,0-1 0,0 1 0,0-1 0,0 1 0,-1 0 0,1 0 0,-1 0 0,1 0 0,-1 0 0,1 0 0,-1 1 0,1-1 0,-1 1 0,0 0 0,1-1 0,-1 1 0,1 1 0,-1-1 1,0 0-1,1 1 0,-1-1 0,1 1 0,-1 0 0,1 0 0,-1 0 0,1 0 0,-1 0 0,1 0 0,0 1 0,-3 2 0,-7 7 92,0 0 0,1 1 0,1 1 0,0 0 0,0 0 1,2 1-1,0 0 0,-10 24 0,14-27-48,0 0 1,1 0-1,1 1 0,0-1 1,0 1-1,1 0 0,1-1 1,0 1-1,0 0 1,1-1-1,1 1 0,0-1 1,0 1-1,1-1 0,1 0 1,8 21-1,-8-26-8,-1-1 0,1 1 0,0 0-1,0-1 1,0 0 0,1 0 0,6 6 0,-8-9-46,0 0 0,1 0 0,-1-1 0,0 1 0,0-1 0,1 0 0,-1 0 0,1 0 0,-1 0 0,1 0 1,0-1-1,-1 0 0,1 0 0,-1 0 0,8-1 0,3-1 65,0-1-1,0-1 1,0 0-1,-1-1 1,23-11-1,62-39 413,11-20 176,-20 11-263,-75 55-427,16-11 0,-29 19 0,1 0 0,-1 0 0,1 1 0,-1-1 0,1 1 0,0-1 0,-1 1 0,1-1 0,0 1 0,-1 0 0,1 0 0,0 0 0,0 0 0,-1 0 0,4 1 0,-4-1 0,-1 1 0,1-1 0,-1 1 0,0-1 0,1 1 0,-1-1 0,0 1 0,1-1 0,-1 1 0,0-1 0,0 1 0,1 0 0,-1-1 0,0 1 0,0-1 0,0 1 0,0 0 0,0-1 0,0 1 0,0 0 0,0-1 0,0 1 0,0-1 0,0 1 0,-1 1 0,-3 20 0,3-19 0,-40 141 0,41-144 0,0 1 0,0-1 0,0 0 0,0 0 0,0 0 0,0 0 0,0 0 0,-1 0 0,1 0 0,0 0 0,0 0 0,0 1 0,0-1 0,0 0 0,0 0 0,0 0 0,0 0 0,0 0 0,0 0 0,0 0 0,0 0 0,0 1 0,0-1 0,0 0 0,0 0 0,0 0 0,0 0 0,0 0 0,0 0 0,0 0 0,0 1 0,0-1 0,0 0 0,0 0 0,1 0 0,-1 0 0,0 0 0,0 0 0,0 0 0,0 0 0,0 0 0,0 1 0,0-1 0,0 0 0,0 0 0,0 0 0,1 0 0,-1 0 0,0 0 0,0 0 0,0 0 0,0 0 0,0 0 0,0 0 0,0 0 0,0 0 0,1 0 0,-1 0 0,0 0 0,0 0 0,10-5 0,9-11 0,22-24 0,54-50 0,-76 75 0,-1 1 0,2 0 0,30-16 0,-48 29 0,0 0 0,0 0 0,0 0 0,0 0 0,0 0 0,0 1 0,0-1 0,0 0 0,0 1 0,0 0 0,0-1 0,1 1 0,-1 0 0,0 0 0,0 0 0,0 1 0,1-1 0,-1 0 0,0 1 0,0-1 0,0 1 0,2 1 0,-2-1 0,-1 1 0,1 0 0,-1 0 0,1-1 0,-1 1 0,0 0 0,0 0 0,0 0 0,0 0 0,0 0 0,-1 0 0,1 1 0,-1-1 0,1 0 0,-1 0 0,0 0 0,1 1 0,-1-1 0,0 0 0,-1 5 0,-7 102 0,8-109 0,0 0 0,0 0 0,0 1 0,0-1 0,0 0 0,0 0 0,0 0 0,0 0 0,0 1 0,0-1 0,0 0 0,0 0 0,0 0 0,0 0 0,0 0 0,1 1 0,-1-1 0,0 0 0,0 0 0,0 0 0,0 0 0,0 0 0,0 0 0,0 1 0,1-1 0,-1 0 0,0 0 0,0 0 0,0 0 0,0 0 0,0 0 0,1 0 0,-1 0 0,0 0 0,0 0 0,0 0 0,0 0 0,1 0 0,-1 0 0,0 0 0,10-3 0,12-11 0,-19 12 0,17-12 0,30-18 0,-46 29 0,0 1 0,0 0 0,0 0 0,1 0 0,-1 1 0,1 0 0,-1 0 0,1 0 0,5-1 0,-8 3 0,-1-1 0,1 0 0,-1 0 0,1 1 0,-1-1 0,1 1 0,-1 0 0,0-1 0,1 1 0,-1 0 0,0 0 0,0 0 0,1 0 0,-1 0 0,0 0 0,0 0 0,0 0 0,0 0 0,0 0 0,0 1 0,-1-1 0,1 0 0,0 1 0,-1-1 0,2 3 0,1 5 0,0 0 0,-1 0 0,1 10 0,-1-12 0,2 24 0,-2-16 0,1-1 0,0 1 0,9 25 0,-12-39 0,1 0 0,-1 0 0,1 0 0,-1 0 0,1 0 0,0 0 0,-1 0 0,1 0 0,0 0 0,0 0 0,0-1 0,-1 1 0,1 0 0,0-1 0,0 1 0,0 0 0,0-1 0,0 1 0,1-1 0,-1 1 0,0-1 0,1 0 0,1 1 0,-1-1 0,0 0 0,1 0 0,-1-1 0,0 1 0,0 0 0,1-1 0,-1 1 0,0-1 0,4-1 0,4-3 0,0-1 0,-1 0 0,15-11 0,-21 14 0,38-31 0,-1-3 0,35-41 0,-75 77 0,7-6 0,-4 3 0,-1 1 0,1 0 0,0 0 0,0 0 0,1 0 0,-1 0 0,0 1 0,1-1 0,4-1 0,-8 4 0,0 0 0,0 0 0,1 0 0,-1 0 0,0 0 0,0 0 0,0 0 0,1 0 0,-1 0 0,0 0 0,0 0 0,0 1 0,0-1 0,1 0 0,-1 0 0,0 0 0,0 0 0,0 0 0,0 1 0,1-1 0,-1 0 0,0 0 0,0 0 0,0 0 0,0 1 0,0-1 0,0 0 0,0 0 0,0 0 0,0 1 0,0-1 0,1 0 0,-1 0 0,0 0 0,0 1 0,0-1 0,0 0 0,0 0 0,-1 1 0,1-1 0,0 13 0,-1-10 0,-26 333 0,18-143 0,9-127 0,-4 0 0,-19 113 0,18-149 0,5-24 0,-1 0 0,0-1 0,0 1 0,-3 9 0,4-60 0,12-77 0,5 1 0,5 1 0,62-193 0,-73 282 0,2 0 0,1 1 0,2 0 0,0 1 0,26-32 0,-41 58 0,1 1 0,-1 0 0,1 0 0,0 0 0,0 1 0,0-1 0,0 0 0,0 1 0,0-1 0,0 1 0,0 0 0,1 0 0,-1 0 0,1 0 0,-1 0 0,0 0 0,1 1 0,4-1 0,-5 1 0,0 0 0,0 0 0,0 1 0,0-1 0,0 1 0,0 0 0,1-1 0,-1 1 0,-1 0 0,1 0 0,0 1 0,0-1 0,0 0 0,0 0 0,-1 1 0,1-1 0,-1 1 0,1 0 0,-1-1 0,0 1 0,0 0 0,2 3 0,2 4 0,-1 0 0,0 0 0,-1 1 0,0-1 0,0 1 0,-1 0 0,0 0 0,-1 0 0,0 0 0,-1 1 0,0 11 0,-1-6 0,-1 0 0,0-1 0,-1 1 0,0-1 0,-2 1 0,-9 22 0,12-33 0,-1 1 0,-1-1 0,1 0 0,-1 0 0,1-1 0,-1 1 0,-1-1 0,1 0 0,-1 0 0,1 0 0,-8 4 0,11-7 0,-1-1 0,1 1 0,0 0 0,-1-1 0,1 1 0,-1-1 0,0 1 0,1-1 0,-1 0 0,1 0 0,-1 0 0,1 0 0,-1 0 0,0 0 0,1 0 0,-1 0 0,1 0 0,-4-2 0,3 1 0,1 0 0,-1 0 0,0-1 0,1 1 0,-1 0 0,1-1 0,-1 0 0,1 1 0,0-1 0,0 0 0,0 0 0,0 1 0,0-1 0,0 0 0,0 0 0,0 0 0,1 0 0,-1-3 0,0 2 0,0-1 0,0 1 0,0-1 0,0 1 0,1-1 0,-1 1 0,1-1 0,0 0 0,0-3 0,1 5 0,-1 0 0,1 0 0,0 1 0,0-1 0,0 0 0,0 1 0,0-1 0,0 1 0,0-1 0,0 1 0,1-1 0,-1 1 0,1 0 0,-1 0 0,1 0 0,-1 0 0,1 0 0,3-1 0,13-7 0,0 2 0,1 1 0,0 0 0,1 1 0,-1 1 0,31-2 0,32-7 0,-58 7 0,-1-1 0,1-2 0,-1 0 0,-1-1 0,0-1 0,0-2 0,-1 0 0,-1-1 0,0-1 0,-1-1 0,0 0 0,-1-2 0,-1 0 0,-1-1 0,-1 0 0,18-30 0,1-9 0,-1-2 0,-4-2 0,-2 0 0,-2-2 0,20-88 0,-42 142 0,-2 5 0,1 1 0,-1 0 0,0-1 0,0 1 0,-1-1 0,1 1 0,-1-9 0,0 12 0,0 1 0,0 0 0,0 0 0,0 0 0,0 0 0,0 0 0,0 0 0,0 0 0,0 0 0,0 0 0,0 0 0,0-1 0,0 1 0,0 0 0,-1 0 0,1 0 0,0 0 0,0 0 0,0 0 0,0 0 0,0 0 0,0 0 0,0 0 0,0 0 0,0 0 0,0 0 0,0 0 0,0 0 0,0 0 0,-1 0 0,1-1 0,0 1 0,0 0 0,0 0 0,0 0 0,0 0 0,0 0 0,0 0 0,0 0 0,0 0 0,-1 0 0,1 0 0,0 0 0,0 0 0,0 1 0,0-1 0,0 0 0,0 0 0,0 0 0,0 0 0,0 0 0,0 0 0,0 0 0,0 0 0,-1 0 0,1 0 0,0 0 0,0 0 0,-5 8 0,-2 10 0,-3 13 0,1 0 0,1 0 0,2 1 0,1 0 0,-1 62 0,4-35 0,1-28 0,4 56 0,2-50 0,13 82 0,-16-108 0,1-1 0,0 0 0,1 0 0,0 0 0,0 0 0,1 0 0,1-1 0,11 15 0,-16-22 0,0-1 0,1 1 0,-1-1 0,1 0 0,0 1 0,0-1 0,-1 0 0,1 0 0,0 0 0,0 0 0,0 0 0,0-1 0,0 1 0,0 0 0,0-1 0,0 0 0,0 1 0,1-1 0,-1 0 0,0 0 0,0 0 0,0-1 0,0 1 0,0 0 0,0-1 0,0 1 0,0-1 0,0 0 0,0 0 0,0 1 0,0-1 0,2-2 0,7-4 0,0-1 0,0 0 0,-1 0 0,11-13 0,-2 4 0,-3 1 0,-13 13 0,1-1 0,-1 1 0,0 0 0,1 0 0,0 0 0,0 1 0,6-4 0,-9 6 0,-1-1 0,1 0 0,0 1 0,0 0 0,0-1 0,0 1 0,0-1 0,0 1 0,0 0 0,0 0 0,0-1 0,0 1 0,0 0 0,0 0 0,0 0 0,0 0 0,0 0 0,0 1 0,2-1 0,-3 2 0,1-1 0,0 0 0,-1 1 0,1-1 0,-1 1 0,0-1 0,0 1 0,1-1 0,-1 1 0,0-1 0,0 1 0,0-1 0,-1 3 0,1 19 0,-1-7 0,1 0 0,1 0 0,0 0 0,1 0 0,8 27 0,-10-42 0,1 0 0,-1 0 0,1 0 0,-1 0 0,1 0 0,0-1 0,-1 1 0,1 0 0,0 0 0,0-1 0,0 1 0,-1-1 0,1 1 0,0-1 0,0 1 0,0-1 0,0 1 0,0-1 0,0 0 0,0 0 0,0 1 0,0-1 0,0 0 0,0 0 0,0 0 0,0 0 0,0 0 0,0 0 0,0 0 0,0-1 0,0 1 0,0 0 0,0-1 0,0 1 0,0 0 0,0-1 0,1 0 0,36-18 0,-20 7 0,-11 7 0,0 0 0,1 0 0,-1 1 0,1 0 0,-1 1 0,15-5 0,-21 8 0,0 0 0,0 0 0,0 0 0,1 0 0,-1 0 0,0 0 0,0 0 0,0 1 0,0-1 0,0 0 0,0 1 0,0-1 0,0 1 0,0-1 0,0 1 0,0 0 0,0-1 0,0 1 0,0 0 0,0 0 0,-1-1 0,1 1 0,0 0 0,0 0 0,-1 0 0,1 0 0,-1 0 0,1 0 0,-1 0 0,1 0 0,-1 0 0,0 0 0,1 2 0,1 3 0,-1 1 0,1 0 0,-1-1 0,0 8 0,-1 2 0,0 0 0,-1 0 0,-1 0 0,-1 0 0,0-1 0,-1 1 0,-6 16 0,-7 10 0,-25 49 0,26-62 0,0 0 0,-32 41 0,41-61 0,0 0 0,-1 0 0,0-1 0,-1 0 0,1-1 0,-2 0 0,1 0 0,-1-1 0,0 0 0,0-1 0,-11 5 0,19-9 0,0-1 0,0 1 0,0-1 0,0 1 0,0-1 0,0 0 0,0 0 0,0 0 0,0 0 0,0 0 0,0 0 0,0-1 0,0 1 0,0-1 0,0 1 0,0-1 0,0 0 0,0 0 0,1 1 0,-1-1 0,0-1 0,0 1 0,1 0 0,-1 0 0,1-1 0,-1 1 0,1 0 0,0-1 0,-1 0 0,1 1 0,-1-4 0,0 2 0,0 0 0,1 0 0,0 0 0,0-1 0,0 1 0,0 0 0,0-1 0,1 1 0,0-1 0,-1 1 0,1 0 0,0-1 0,1 1 0,-1-1 0,1 1 0,-1-1 0,3-5 0,1 0 0,0 1 0,1 0 0,0 0 0,0 0 0,1 0 0,0 1 0,0 0 0,12-9 0,65-47 0,-50 40 0,3 0 0,2 1 0,0 1 0,48-16 0,-8 2 0,-77 34 0,19-9 0,0 1 0,1 1 0,29-7 0,-35 14 0,-15 1 0,0 0 0,0 0 0,0 0 0,0 0 0,0 0 0,0 0 0,0 1 0,0-1 0,1 0 0,-1 0 0,0 0 0,0 0 0,0 0 0,0 0 0,0 0 0,0 0 0,0 0 0,0 1 0,0-1 0,0 0 0,0 0 0,0 0 0,0 0 0,0 0 0,0 0 0,0 0 0,0 1 0,0-1 0,0 0 0,0 0 0,0 0 0,0 0 0,0 0 0,0 0 0,0 0 0,0 0 0,0 1 0,-1-1 0,1 0 0,0 0 0,0 0 0,0 0 0,0 0 0,0 0 0,0 0 0,0 0 0,0 0 0,0 0 0,0 0 0,-1 0 0,1 0 0,0 0 0,0 1 0,-2 0 0,0 0 0,0 1 0,-1-1 0,1 0 0,0 0 0,-1 0 0,1 0 0,-5 1 0,-12 0-3996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7:5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18087,'0'0'2292,"14"-4"-1464,303-56 2272,-50 11-1094,-259 47-2069,148-26 1841,-132 26-2379,1 0-1,-1 1 1,0 2-1,36 4 1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7:5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0 578 13464,'0'0'2177,"10"4"-1265,-4-1-716,-2-1-99,0-1-1,-1 1 1,1 0-1,0-1 1,-1 0-1,1 0 1,0 0-1,0 0 1,0-1-1,0 0 1,0 0 0,0 0-1,0 0 1,0 0-1,0-1 1,7-1-1,0-3 162,-1-1 0,0 0 0,0 0-1,0-1 1,-1 0 0,0 0 0,0-1 0,-1-1-1,15-17 1,-5 2 323,-1-2 0,22-43 0,-10 9 458,-2-3-1,-2 0 0,17-75 1,-40 129-706,0 1 1,1 0-1,0-1 1,0 1-1,8-12 1,-11 20-303,0 0 0,0 0 0,0 0 0,0 0 0,0 0 0,1-1 0,-1 1 0,0 0 0,0 0 0,0 0 1,0 0-1,0 0 0,1 0 0,-1 0 0,0 0 0,0 0 0,0 0 0,0 0 0,1 0 0,-1 0 0,0 0 0,0 0 0,0 0 0,0 0 0,1 0 1,-1 0-1,0 0 0,0 0 0,0 0 0,0 0 0,1 0 0,-1 0 0,0 0 0,0 0 0,0 1 0,0-1 0,0 0 0,1 0 0,-1 0 0,0 0 1,0 0-1,0 0 0,0 1 0,0-1 0,0 0 0,0 0 0,0 0 0,1 0 0,-1 0 0,0 1 0,0-1 0,0 0 0,3 41 219,-1-1 0,-3 1-1,-1 0 1,-1-1 0,-3 0-1,-1 0 1,-2 0-1,-20 53 1,26-84-250,-1 0 0,0 1 0,-1-1 0,0-1 0,0 1 0,-1-1 0,0 0 0,0 0 0,-1-1 0,0 0 0,0 0 0,-15 10 0,18-15 0,1-1 0,-1 0 0,1 0 0,-1 0 0,1 0 0,-1 0 0,0-1 0,1 0 0,-1 0 0,0 0 0,1 0 0,-1 0 0,0-1 0,1 0 0,-1 0 0,-4-1 0,4 1 0,0-1 0,-1 1 0,1-1 0,0 0 0,0 0 0,0 0 0,1-1 0,-1 0 0,0 1 0,1-1 0,0 0 0,-6-7 0,70 36 0,-43-20 0,-1-2 0,2 0 0,-1 0 0,0-2 0,1 0 0,-1-1 0,26-2 0,-6-3 0,1 0 0,58-16 0,31-25 0,-21 7 0,-107 37 0,1 1 0,0-1 0,0 1 0,0 0 0,0 0 0,0-1 0,-1 1 0,1 0 0,0 0 0,0 0 0,0 0 0,0 0 0,0 0 0,0 0 0,0 0 0,0 1 0,-1-1 0,1 0 0,0 0 0,0 1 0,0-1 0,0 1 0,-1-1 0,1 1 0,0-1 0,0 1 0,-1-1 0,1 1 0,0 0 0,-1-1 0,1 1 0,-1 0 0,1-1 0,-1 1 0,1 0 0,-1 0 0,1 0 0,-1-1 0,0 1 0,1 0 0,-1 0 0,0 1 0,1 4 0,0 1 0,-1-1 0,0 0 0,0 1 0,-2 7 0,-13 78 0,-32 103 0,22-94 0,-63 210 0,83-289 0,4-20 0,2-4 0,11-38 0,142-449 0,-102 335 0,-33 96 0,62-169 0,-68 196 0,2-1 0,2 2 0,0 0 0,39-49 0,-52 75 0,-1 0 0,1 0 0,0 1 0,0-1 0,0 1 0,0 0 0,0 0 0,9-4 0,-11 6 0,-1 1 0,1-1 0,0 1 0,0-1 0,0 1 0,0 0 0,0-1 0,0 1 0,0 0 0,0 0 0,0 1 0,0-1 0,0 0 0,0 1 0,0-1 0,0 1 0,0 0 0,0-1 0,0 1 0,0 0 0,-1 0 0,1 0 0,3 3 0,3 3 0,-1 1 0,0 0 0,0 0 0,-1 0 0,1 1 0,-2 0 0,0 0 0,0 1 0,0-1 0,-1 1 0,-1 0 0,1 0 0,1 15 0,0-2 0,-2 0 0,0 1 0,-2 0 0,-3 45 0,0-51 0,-1 0 0,-1-1 0,-1 0 0,-1 0 0,0 0 0,-1-1 0,0 1 0,-2-2 0,0 1 0,0-1 0,-2-1 0,0 0 0,0 0 0,-1-1 0,-24 20 0,32-30 0,-1 0 0,0 0 0,0 0 0,0-1 0,0 1 0,0-1 0,-1 0 0,-6 1 0,11-3 0,0 1 0,-1-1 0,1 0 0,-1 0 0,1 0 0,-1 0 0,1 0 0,-1 0 0,0 0 0,1 0 0,-1 0 0,1-1 0,0 1 0,-1-1 0,1 1 0,-1-1 0,1 1 0,0-1 0,-1 0 0,1 0 0,0 0 0,0 0 0,0 0 0,-1 0 0,1 0 0,0 0 0,0 0 0,1 0 0,-1-1 0,0 1 0,0 0 0,0-1 0,1 1 0,-1-2 0,1 2 0,0-1 0,0 1 0,0 0 0,0 0 0,0-1 0,1 1 0,-1 0 0,0 0 0,1 0 0,-1-1 0,1 1 0,0 0 0,-1 0 0,1 0 0,0 0 0,-1 0 0,1 0 0,0 0 0,0 1 0,0-1 0,0 0 0,2-1 0,22-15 0,-6 8 0,0 1 0,0 0 0,36-8 0,-30 9 0,62-16 0,128-42 0,-151 41 0,156-67 0,-213 88 0,-6 3 0,0 0 0,0 0 0,0-1 0,0 1 0,0 0 0,0-1 0,0 1 0,0 0 0,0-1 0,0 1 0,-1-1 0,1 0 0,0 1 0,0-1 0,0 0 0,-1 0 0,1 1 0,0-1 0,-1 0 0,1 0 0,0 0 0,0-1 0,-2 2 0,1 0 0,0 0 0,-1 0 0,1-1 0,0 1 0,-1 0 0,1 0 0,-1 0 0,1 0 0,0 0 0,-1 0 0,1 0 0,0 0 0,-1 0 0,1 0 0,0 0 0,-1 1 0,1-1 0,0 0 0,-1 0 0,1 0 0,0 0 0,-1 1 0,1-1 0,0 0 0,-1 0 0,1 0 0,0 1 0,0-1 0,-1 0 0,1 0 0,0 1 0,0 0 0,-17 13 0,11-9 0,-13 11 0,1 1 0,1 0 0,-23 30 0,33-37 0,0 0 0,1 0 0,0 1 0,1-1 0,0 1 0,1 0 0,0 1 0,1-1 0,-3 18 0,5-21 0,0 0 0,1 0 0,-1 0 0,2 0 0,-1-1 0,1 1 0,3 14 0,-4-21 0,1 0 0,-1-1 0,0 1 0,0 0 0,1-1 0,-1 1 0,0 0 0,1-1 0,-1 1 0,1-1 0,-1 1 0,1-1 0,-1 1 0,1-1 0,-1 1 0,1-1 0,0 1 0,-1-1 0,1 1 0,-1-1 0,1 0 0,0 0 0,0 1 0,-1-1 0,1 0 0,0 0 0,-1 0 0,1 0 0,0 0 0,0 0 0,-1 0 0,1 0 0,0 0 0,0 0 0,-1 0 0,1 0 0,0 0 0,-1 0 0,1-1 0,0 1 0,-1 0 0,1-1 0,0 1 0,0-1 0,3-1 0,0-1 0,0 1 0,-1-1 0,1 0 0,-1 0 0,6-5 0,2-6 0,0-1 0,-2 0 0,1 0 0,7-20 0,28-72 0,-13 26 0,-31 80 0,-1 1 0,0 0 0,0-1 0,0 1 0,0 0 0,0-1 0,1 1 0,-1 0 0,0-1 0,0 1 0,1 0 0,-1-1 0,0 1 0,0 0 0,1 0 0,-1-1 0,0 1 0,1 0 0,-1 0 0,0 0 0,1 0 0,-1-1 0,0 1 0,1 0 0,-1 0 0,0 0 0,1 0 0,-1 0 0,1 0 0,-1 0 0,0 0 0,1 0 0,-1 0 0,0 0 0,1 0 0,-1 0 0,0 0 0,1 1 0,-1-1 0,1 0 0,-1 0 0,0 0 0,1 0 0,-1 1 0,0-1 0,0 0 0,1 0 0,-1 1 0,0-1 0,0 0 0,1 1 0,-1-1 0,0 1 0,17 21 0,-11-13 0,1 0 0,1 0 0,-1 0 0,2-1 0,14 13 0,-18-18 0,0 0 0,-1-1 0,1 0 0,0 0 0,0 0 0,1 0 0,-1-1 0,0 0 0,0 0 0,1 0 0,-1-1 0,0 0 0,7 0 0,8-1 0,1-2 0,0 0 0,-1-2 0,29-9 0,79-35 0,-83 30 0,89-33 0,-222 132 0,61-58 0,2 2 0,-41 48 0,64-70 0,0 1 0,0-1 0,0 1 0,0 0 0,1-1 0,-1 1 0,1 0 0,0 0 0,0 0 0,0 0 0,0 0 0,0 0 0,1 0 0,0 0 0,-1 1 0,1-1 0,0 0 0,0 0 0,1 0 0,0 6 0,1-5 0,-1-1 0,1 0 0,0 0 0,0-1 0,0 1 0,0 0 0,0-1 0,1 1 0,-1-1 0,1 1 0,-1-1 0,1 0 0,0 0 0,0-1 0,0 1 0,0 0 0,0-1 0,7 2 0,5 2 0,0-2 0,0 0 0,0 0 0,0-2 0,0 0 0,1 0 0,-1-2 0,0 0 0,23-4 0,15-6 0,67-23 0,-98 27 0,111-39 0,-110 36 0,0-1 0,-1-1 0,32-22 0,-23 13 0,27-21 0,-52 37 0,0-1 0,-1 1 0,0-1 0,0 0 0,0 0 0,-1 0 0,4-7 0,-7 12 0,0 0 0,-1 0 0,1 1 0,-1-1 0,0 0 0,1 0 0,-1 0 0,0 1 0,1-1 0,-1 0 0,0 0 0,0 0 0,0 0 0,0 0 0,0 0 0,0 0 0,0 1 0,0-1 0,0 0 0,0 0 0,0 0 0,-1 0 0,1 0 0,0 0 0,-1 1 0,1-1 0,0 0 0,-1 0 0,1 1 0,-1-1 0,1 0 0,-1 0 0,0 1 0,1-1 0,-1 1 0,0-1 0,1 0 0,-1 1 0,0 0 0,0-1 0,0 1 0,1-1 0,-1 1 0,0 0 0,0-1 0,0 1 0,0 0 0,0 0 0,1 0 0,-1 0 0,0 0 0,-1 0 0,-4-1 0,-1 1 0,1 0 0,0 0 0,0 1 0,0 0 0,-8 2 0,7-1 0,1 0 0,-1 0 0,1 1 0,0 0 0,0 1 0,0-1 0,0 1 0,0 0 0,1 1 0,0-1 0,0 1 0,0 0 0,0 0 0,-7 12 0,11-14 0,-1 0 0,0 0 0,1 1 0,0-1 0,-1 0 0,1 1 0,0-1 0,1 1 0,-1-1 0,1 1 0,0-1 0,0 1 0,0 0 0,0-1 0,0 1 0,1-1 0,-1 1 0,1-1 0,0 1 0,0-1 0,1 0 0,-1 1 0,1-1 0,-1 0 0,1 0 0,0 0 0,0 0 0,1 0 0,-1 0 0,5 3 0,0 0 0,1 0 0,-1 0 0,1-1 0,0-1 0,0 1 0,1-1 0,-1 0 0,1-1 0,0 0 0,0-1 0,15 3 0,4-1 0,0-1 0,45-2 0,-53-3 0,1 0 0,-1-1 0,0-1 0,38-12 0,-48 13-3935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8:00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8744,'0'0'384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8:05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1066 9744,'0'0'8002,"11"8"-7635,36 24 6,-46-31-349,1 0-1,-1 0 1,1-1 0,-1 1-1,1 0 1,-1-1 0,1 0-1,-1 1 1,1-1 0,-1 0-1,1 1 1,-1-1 0,1 0-1,-1 0 1,1 0 0,0-1-1,-1 1 1,1 0 0,-1-1-1,1 1 1,-1-1-1,1 1 1,-1-1 0,1 1-1,-1-1 1,0 0 0,1 0-1,-1 0 1,1-1 0,4-2 74,5-4 74,0 0 1,-1-1-1,0 0 0,0-1 1,-1-1-1,0 1 0,-1-1 1,0-1-1,0 1 0,-2-1 1,1-1-1,-2 1 0,1-1 1,3-15-1,3-17 372,-1-2-1,7-82 1,-6-42 428,1-11 537,-12 173-1311,-2 5-80,1 1 0,1 0 0,-1-1-1,0 1 1,1 0 0,0-1 0,0 1 0,0 0 0,0 0-1,0 0 1,3-5 0,4 19 403,7 23-256,-1 0-1,18 69 0,5 80 116,-32-157-317,43 286 483,-45-273-392,-1 1 1,-6 70 0,3-106-133,1 0 0,-1 0 0,0 0 1,0 0-1,-1 0 0,1-1 0,-1 1 1,1 0-1,-1-1 0,0 0 0,-4 5 0,5-7-11,0 0-1,0 0 1,0 0-1,0 0 0,-1 0 1,1 0-1,0 0 0,-1-1 1,1 1-1,0 0 0,-1-1 1,1 1-1,-1-1 0,1 1 1,-1-1-1,1 0 0,-1 0 1,0 0-1,1 0 0,-1 0 1,1 0-1,-1 0 0,1 0 1,-1-1-1,1 1 0,-1 0 1,1-1-1,-1 0 0,1 1 1,-1-1-1,1 0 0,-2 0 1,-18-14 91,0 0 1,1-1-1,0-1 1,-20-24 0,2 4 52,-11-8 47,38 33-229,11 12 26,0 0 0,0-1 0,0 1 0,0 0 0,0 0 0,0-1 0,0 1 0,0 0 0,0 0 0,0 0 0,1-1 0,-1 1 0,0 0 0,0 0 0,0 0 0,0-1 0,1 1 0,-1 0-1,0 0 1,0 0 0,0 0 0,0 0 0,1 0 0,-1-1 0,0 1 0,0 0 0,1 0 0,-1 0 0,0 0 0,0 0 0,0 0 0,1 0 0,-1 0 0,0 0 0,1 0 0,33 2-70,-25-1 60,59 2-82,111-10 1,-95 1 27,-56 5 27,-1-2 0,0 0 0,0-2-1,46-15 1,-58 14 33,0 0 0,0-1 0,0-1 0,-1-1 0,0 0 0,-1 0 0,0-2 0,0 1 0,11-14 0,-2-2 52,-2 0 1,18-30-1,-21 30 217,0 1 0,36-39 1,-52 63-261,-1 1-1,0-1 1,1 1 0,-1 0 0,0-1 0,1 1-1,-1 0 1,0-1 0,1 1 0,-1 0 0,0-1 0,1 1-1,-1 0 1,1 0 0,-1 0 0,1-1 0,-1 1-1,1 0 1,-1 0 0,0 0 0,1 0 0,-1 0 0,1 0-1,-1 0 1,1 0 0,-1 0 0,1 0 0,-1 0-1,1 0 1,-1 0 0,1 0 0,-1 1 0,1-1-1,0 1 12,0 0-1,0 0 0,-1 0 1,1 0-1,-1 0 0,1 0 1,-1 0-1,1 1 0,-1-1 1,1 0-1,-1 0 0,1 3 0,1 46 274,-2-45-278,0 52-10,-3-1 0,-2 0 0,-3 0 0,-18 68 0,24-112 0,21-33 0,43-76 0,22-30 0,-71 110 0,1-1 0,1 2 0,0 0 0,30-23 0,-37 33 0,0 1 0,0 0 0,18-8 0,-23 12 0,-1 0 0,0 0 0,1 1 0,-1-1 0,0 1 0,1-1 0,-1 1 0,1 0 0,3 0 0,-5 1 0,0-1 0,0 0 0,0 0 0,0 1 0,0-1 0,0 1 0,0-1 0,0 1 0,0-1 0,0 1 0,0-1 0,0 1 0,-1 0 0,1 0 0,0-1 0,-1 1 0,1 0 0,0 0 0,-1 0 0,1 0 0,-1 0 0,1 1 0,3 7 0,-1 0 0,-1 1 0,0-1 0,0 0 0,-1 1 0,0 0 0,-1 12 0,-8 72 0,4-54 0,-10 51 0,14-90 0,-1-1 0,1 0 0,0 1 0,0-1 0,0 0 0,0 0 0,0 1 0,0-1 0,0 0 0,0 1 0,0-1 0,0 0 0,0 1 0,0-1 0,0 0 0,0 1 0,0-1 0,0 0 0,0 0 0,0 1 0,0-1 0,0 0 0,0 1 0,1-1 0,-1 0 0,0 0 0,0 1 0,0-1 0,1 0 0,-1 0 0,0 1 0,0-1 0,0 0 0,1 0 0,-1 0 0,0 0 0,1 1 0,-1-1 0,0 0 0,0 0 0,1 0 0,-1 0 0,0 0 0,1 0 0,-1 0 0,0 0 0,1 0 0,-1 0 0,0 0 0,1 0 0,-1 0 0,0 0 0,0 0 0,1 0 0,-1 0 0,0 0 0,1 0 0,-1 0 0,0 0 0,0-1 0,1 1 0,-1 0 0,0 0 0,0 0 0,1-1 0,-1 1 0,0 0 0,1-1 0,20-16 0,-3 0 0,90-93 0,-102 103 0,0 1 0,1 0 0,-1 0 0,1 0 0,1 1 0,12-8 0,-19 13 0,-1-1 0,1 1 0,-1 0 0,1-1 0,0 1 0,-1 0 0,1 0 0,-1 0 0,1 0 0,0-1 0,-1 1 0,1 0 0,-1 0 0,1 0 0,0 0 0,-1 0 0,1 0 0,0 0 0,-1 1 0,1-1 0,-1 0 0,1 0 0,-1 0 0,1 1 0,0-1 0,-1 0 0,1 1 0,0 0 0,0 0 0,0 0 0,0 0 0,0 1 0,0-1 0,-1 0 0,1 1 0,0-1 0,-1 0 0,1 1 0,0 1 0,4 38 0,-5-41 0,0 2 0,0 15 0,1 0 0,1 0 0,0 0 0,9 28 0,-10-41 0,0-1 0,0 1 0,0-1 0,1 0 0,0 1 0,-1-1 0,1 0 0,1 0 0,-1 0 0,0-1 0,1 1 0,-1 0 0,1-1 0,0 1 0,0-1 0,0 0 0,0 0 0,0 0 0,0-1 0,0 1 0,1-1 0,-1 0 0,1 1 0,-1-1 0,1-1 0,0 1 0,-1-1 0,8 1 0,1-2 0,0 0 0,0-1 0,0-1 0,0 0 0,0 0 0,0-1 0,-1-1 0,0 0 0,12-7 0,16-11 0,39-30 0,-73 49 0,13-10 0,-1-1 0,0-1 0,17-22 0,7-7 0,-83 86 0,13-5 0,-38 66 0,55-81 0,1 0 0,2 1 0,0 0 0,1 0 0,-5 27 0,12-45 0,0 1 0,1-1 0,-1 1 0,1 0 0,0-1 0,1 7 0,-1-11 0,0 1 0,1 0 0,-1-1 0,0 1 0,0 0 0,0-1 0,0 1 0,1 0 0,-1-1 0,0 1 0,1-1 0,-1 1 0,0 0 0,1-1 0,-1 1 0,1-1 0,-1 1 0,1-1 0,-1 1 0,1-1 0,-1 1 0,1-1 0,0 0 0,-1 1 0,1-1 0,0 0 0,-1 0 0,1 1 0,0-1 0,-1 0 0,1 0 0,0 0 0,-1 0 0,1 0 0,0 0 0,-1 0 0,1 0 0,0 0 0,-1 0 0,1 0 0,0 0 0,0 0 0,-1-1 0,1 1 0,-1 0 0,1-1 0,0 1 0,-1 0 0,1-1 0,-1 1 0,1-1 0,0 0 0,10-7 0,0-1 0,-1-1 0,-1 0 0,0 0 0,0-1 0,-1 0 0,8-13 0,-1 3 0,3-7 0,-2-1 0,-1 0 0,-1-1 0,12-37 0,-12 29 0,-11 32 0,0-1 0,0 1 0,0 0 0,9-11 0,-17 78 0,4-48 0,1 0 0,0-1 0,1 1 0,0 0 0,1-1 0,1 1 0,0-1 0,0 0 0,1 0 0,1 0 0,0 0 0,0-1 0,2 0 0,7 12 0,-11-20 0,-1 0 0,1 0 0,0 0 0,0 0 0,1-1 0,-1 0 0,1 1 0,-1-1 0,1 0 0,0-1 0,-1 1 0,1-1 0,0 1 0,7 0 0,-5-1 0,1-1 0,0 1 0,0-1 0,-1-1 0,1 1 0,0-1 0,-1-1 0,9-1 0,3-4 0,0 0 0,0-1 0,-1 0 0,-1-2 0,24-16 0,-17 8 0,-2 0 0,0-1 0,-1-2 0,21-26 0,63-99 0,-48 52 0,-4-3 0,69-183 0,-102 231 0,-2 0 0,-3-2 0,17-102 0,-31 150 0,0 0 0,0 0 0,0 0 0,0 0 0,-1 0 0,1 0 0,-2-4 0,2 6 0,0 1 0,0-1 0,-1 1 0,1-1 0,0 1 0,0-1 0,-1 1 0,1-1 0,0 1 0,-1 0 0,1-1 0,0 1 0,-1 0 0,1-1 0,-1 1 0,1 0 0,0-1 0,-1 1 0,1 0 0,-1 0 0,1 0 0,-1-1 0,1 1 0,-1 0 0,1 0 0,-1 0 0,1 0 0,-1 0 0,1 0 0,-1 0 0,0 0 0,1 0 0,-1 0 0,1 0 0,-1 0 0,1 0 0,-1 1 0,1-1 0,-1 0 0,1 0 0,0 0 0,-1 1 0,1-1 0,-1 0 0,1 1 0,-1-1 0,1 0 0,0 1 0,-1 0 0,-6 5 0,0 1 0,0 0 0,1 1 0,0 0 0,1-1 0,-7 13 0,7-12 0,-24 43 0,2 2 0,2 1 0,-20 62 0,-35 179 0,69-237 0,-8 97 0,18-130 0,0 0 0,2 0 0,1-1 0,1 1 0,1 0 0,12 38 0,-14-58 0,0 0 0,0 1 0,1-1 0,-1 0 0,1-1 0,0 1 0,1-1 0,-1 1 0,7 6 0,-8-10 0,0 1 0,0 0 0,0-1 0,1 0 0,-1 1 0,0-1 0,1 0 0,-1 0 0,1 0 0,-1 0 0,1-1 0,0 1 0,-1-1 0,1 0 0,-1 1 0,1-1 0,0 0 0,-1-1 0,1 1 0,0 0 0,-1-1 0,5-1 0,2-1 0,1-1 0,-1 0 0,0-1 0,-1 0 0,1-1 0,-1 0 0,0 0 0,11-12 0,1-2 0,32-44 0,-25 25 0,-2-2 0,-1-1 0,19-48 0,45-139 0,-52 130 0,25-81 0,-53 147 0,0 0 0,-3-1 0,4-50 0,-9 81 0,-2-25 0,2 27 0,0 1 0,0-1 0,-1 1 0,1-1 0,0 0 0,0 1 0,0 0 0,-1-1 0,1 1 0,0-1 0,-1 1 0,1-1 0,0 1 0,-1-1 0,1 1 0,0 0 0,-1-1 0,1 1 0,-1 0 0,1 0 0,-1-1 0,1 1 0,-1 0 0,1 0 0,-1-1 0,1 1 0,-1 0 0,1 0 0,-1 0 0,1 0 0,-1 0 0,1 0 0,-1 0 0,1 0 0,-1 0 0,1 0 0,-1 0 0,0 0 0,1 0 0,-1 1 0,1-1 0,-1 0 0,1 0 0,-1 1 0,0-1 0,-3 3 0,0-1 0,0 1 0,0 0 0,0 0 0,1 0 0,-1 0 0,1 1 0,0-1 0,-6 9 0,-22 41 0,27-46 0,-12 26 0,2 0 0,1 0 0,1 2 0,2 0 0,2 0 0,1 0 0,-3 56 0,8-53 0,1 1 0,2-1 0,2 1 0,2-1 0,1 0 0,22 73 0,-22-95 98,0 0 1,1 0-1,1-1 0,1 0 1,0 0-1,0-1 1,2 0-1,-1-1 0,19 17 1,-21-22-407,1-1 1,-1-1-1,1 0 1,0 0 0,1 0-1,0-1 1,-1-1 0,2 0-1,-1 0 1,0-1-1,1 0 1,-1 0 0,1-2-1,0 1 1,13-1-1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2:18.3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 8744,'0'0'465,"11"-1"-2,329-22 1137,-274 20-868,80 6 0,-112-6-343,-30 2-296,0 0-1,0 1 1,0-1-1,0 1 1,0 0 0,1 0-1,-1 0 1,0 1-1,0-1 1,0 1 0,0 0-1,4 2 1,-5-3-1645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8:09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408 942 8840,'0'0'9061,"-11"-8"-8859,-38-23 14,47 30-192,-1 0-1,1-1 0,-1 1 0,0 1 1,1-1-1,-1 0 0,0 1 0,1-1 1,-1 1-1,0 0 0,0 0 0,0 0 0,1 0 1,-1 1-1,0-1 0,0 1 0,1-1 1,-5 3-1,-3-1 62,-6 3 68,-1 0-1,1 0 1,0 2-1,1 0 1,0 1-1,0 0 1,1 1-1,0 1 1,0 0-1,-19 20 1,23-20-18,1 0 0,0 1 0,1 1 0,0-1 0,0 1 0,2 1 0,-1 0 0,2-1 0,-1 2 0,2-1 0,0 0 0,1 1 0,-3 17 0,4-17 59,1 0 1,0 0-1,1 0 0,0 0 1,1 0-1,4 19 0,-4-29-139,-1-1 0,1 0-1,1 0 1,-1 1 0,0-1-1,1 0 1,0 0 0,0 0-1,-1 0 1,2-1 0,-1 1-1,0-1 1,0 1 0,1-1-1,0 0 1,-1 1-1,1-2 1,0 1 0,0 0-1,0 0 1,0-1 0,0 0-1,1 1 1,-1-1 0,0 0-1,0-1 1,1 1 0,-1-1-1,1 1 1,-1-1 0,6 0-1,-1-1 10,0 0-1,-1 0 1,1-1 0,0 0-1,0 0 1,-1 0-1,1-1 1,-1-1-1,1 1 1,-1-1 0,-1 0-1,1-1 1,7-5-1,10-10 126,-2-2 0,22-25 0,-32 34-104,3-3 69,-2-1 0,0 0 0,-1-1 0,0 0 0,-2 0 0,0-1 0,-1-1 0,-2 1 1,1-2-1,-2 1 0,-1-1 0,0 0 0,-2 0 0,0 0 0,-2 0 0,-1-35 0,0 54-88,0 0-1,0-1 0,0 1 0,-1 0 1,1 0-1,-1 0 0,1 0 0,-1 0 1,-1-2-1,2 4-54,0 0 0,0 0 0,0 0 1,0-1-1,0 1 0,-1 0 0,1 0 0,0 0 0,0 0 1,0 0-1,0 0 0,0 0 0,-1 0 0,1 0 0,0 0 1,0 0-1,0 0 0,0 0 0,0 0 0,-1 0 1,1 0-1,0 0 0,0 0 0,0 0 0,0 0 0,-1 0 1,1 0-1,0 0 0,0 0 0,0 0 0,0 0 0,0 0 1,-1 0-1,1 0 0,0 0 0,0 0 0,0 1 0,0-1 1,0 0-1,0 0 0,-1 0 0,-7 14 159,4-3-130,1 0-1,0 0 0,0 0 0,1 0 0,1 0 0,0 1 1,0-1-1,1 1 0,1-1 0,0 0 0,0 1 0,4 12 0,-3-14 1,1 0 0,0 0-1,0-1 1,1 1-1,1-1 1,-1 0-1,1 0 1,1 0 0,-1-1-1,2 0 1,-1 0-1,1 0 1,0-1-1,9 7 1,-13-12-25,0 0 1,0-1-1,0 0 1,0 1-1,0-1 1,0 0-1,0-1 1,0 1-1,1 0 0,-1-1 1,0 0-1,0 0 1,1 0-1,-1 0 1,0 0-1,0-1 1,0 1-1,1-1 0,-1 0 1,0 0-1,0 0 1,4-2-1,6-4 65,1 0-1,-1-1 1,17-14-1,-22 16-72,19-16-7,-1-2 0,-1 0 0,24-32 0,-12 15 0,-6 5 0,-5 7 0,43-39 0,-68 67 0,0 0 0,0 0 0,1 0 0,-1 0 0,0 0 0,1 0 0,-1 0 0,1 0 0,-1 1 0,1-1 0,-1 1 0,1-1 0,0 1 0,2-1 0,-3 1 0,-1 0 0,1 0 0,-1 1 0,1-1 0,-1 0 0,1 0 0,-1 1 0,1-1 0,-1 0 0,1 1 0,-1-1 0,0 0 0,1 1 0,-1-1 0,0 1 0,1-1 0,-1 1 0,0-1 0,0 1 0,1-1 0,-1 1 0,0-1 0,0 1 0,0-1 0,0 1 0,0-1 0,0 1 0,1-1 0,-2 1 0,2 7 0,-2 0 0,1 0 0,-1-1 0,-3 13 0,3-16 0,-8 38 0,-3-1 0,-28 69 0,35-97 0,24-27 0,153-136 0,-171 148 0,1 1 0,0-1 0,0 1 0,-1 0 0,1-1 0,0 1 0,0 0 0,0 0 0,1 0 0,-1 0 0,0 1 0,0-1 0,0 1 0,4-1 0,-4 1 0,-1 1 0,0-1 0,1 1 0,-1 0 0,0 0 0,0-1 0,0 1 0,0 0 0,0 0 0,0 0 0,0 0 0,0 0 0,0 1 0,0-1 0,0 0 0,-1 0 0,1 0 0,0 1 0,-1-1 0,1 0 0,-1 1 0,0-1 0,1 1 0,-1 1 0,3 10 0,-1-1 0,-1 1 0,0-1 0,-2 26 0,1-21 0,0 0 0,3 23 0,-2-35 0,0 0 0,0-1 0,0 1 0,1 0 0,0-1 0,0 1 0,0-1 0,0 0 0,1 1 0,-1-1 0,1 0 0,5 5 0,-3-5 0,0-1 0,-1 0 0,1 0 0,0 0 0,0-1 0,1 1 0,-1-1 0,0 0 0,1-1 0,-1 0 0,1 1 0,0-2 0,-1 1 0,1-1 0,0 0 0,-1 0 0,1 0 0,9-2 0,6-2 0,-1 0 0,0-1 0,33-14 0,5-6 0,-2-3 0,105-70 0,-104 64 0,18-12 0,-67 40 0,0 0 0,0 0 0,0-1 0,-1-1 0,0 1 0,7-11 0,-14 18 0,0 0 0,0-1 0,0 1 0,0 0 0,0 0 0,1 0 0,-1 0 0,0 0 0,0 0 0,0 0 0,0 0 0,0 0 0,0 0 0,0-1 0,0 1 0,0 0 0,0 0 0,0 0 0,0 0 0,0 0 0,0 0 0,0 0 0,0 0 0,0-1 0,0 1 0,0 0 0,0 0 0,0 0 0,0 0 0,0 0 0,0 0 0,0 0 0,0 0 0,-1 0 0,1 0 0,0-1 0,0 1 0,0 0 0,0 0 0,0 0 0,0 0 0,0 0 0,0 0 0,0 0 0,0 0 0,0 0 0,0 0 0,-1 0 0,1 0 0,0 0 0,0 0 0,0 0 0,0 0 0,0 0 0,0 0 0,-1 0 0,-8 0 0,-11 6 0,-11 12 0,0 1 0,2 2 0,0 1 0,-42 43 0,60-54 0,0 1 0,1-1 0,0 2 0,1 0 0,1 0 0,-13 26 0,17-31 0,0 1 0,1 0 0,0 1 0,1-1 0,0 0 0,0 1 0,1 0 0,0-1 0,1 1 0,0-1 0,0 1 0,3 11 0,-3-20 0,0 1 0,0 0 0,1 0 0,-1 0 0,1 0 0,-1-1 0,1 1 0,-1 0 0,1 0 0,0-1 0,0 1 0,0-1 0,0 1 0,0-1 0,0 1 0,0-1 0,1 1 0,-1-1 0,1 0 0,-1 0 0,0 0 0,1 0 0,0 0 0,-1 0 0,1 0 0,0 0 0,-1-1 0,1 1 0,0-1 0,0 1 0,0-1 0,-1 0 0,1 1 0,0-1 0,0 0 0,0 0 0,0-1 0,0 1 0,-1 0 0,1 0 0,2-2 0,8-1 0,-1-2 0,1 0 0,-1 0 0,0-1 0,12-8 0,-6 4 0,1 0 0,0-1 0,0 0 0,-1-1 0,-1-1 0,0-1 0,25-28 0,-24 21 0,-2-1 0,13-24 0,-22 36 0,-1 0 0,-1 0 0,0 0 0,-1 0 0,1-1 0,-2 0 0,3-18 0,-5 26 0,0 1 0,1 0 0,-1-1 0,0 1 0,-1 0 0,1 0 0,0-1 0,-1 1 0,1 0 0,-1 0 0,0 0 0,-1-4 0,1 6 0,1 0 0,0 0 0,-1-1 0,1 1 0,0 0 0,-1 0 0,1 1 0,0-1 0,-1 0 0,1 0 0,0 0 0,0 0 0,-1 0 0,1 0 0,0 0 0,-1 0 0,1 1 0,0-1 0,0 0 0,-1 0 0,1 0 0,0 1 0,0-1 0,-1 0 0,1 0 0,0 0 0,0 1 0,0-1 0,0 0 0,-1 1 0,1-1 0,0 0 0,0 0 0,0 1 0,0-1 0,0 0 0,0 1 0,0-1 0,0 1 0,-10 18 0,9-17 0,-101 259 0,42-82 0,-89 182 0,109-290 0,36-68 0,4-10 0,4-13 0,9-5 0,0 0 0,1 1 0,1 1 0,19-22 0,-6 8 0,34-44 0,144-141 0,18-5 0,-167 161 0,82-119 0,-86 102 0,57-120 0,-90 159 0,-3 0 0,-1-1 0,-2-1 0,14-90 0,-24 111 0,-1-1 0,-1 1 0,-2-1 0,0 0 0,-5-29 0,5 54 0,0 0 0,0-1 0,0 1 0,0 0 0,-1 0 0,1 0 0,0 0 0,-1 0 0,1 0 0,0 0 0,-1 0 0,1 0 0,-1 0 0,1 0 0,-1 0 0,0 0 0,0 0 0,1 1 0,-1-1 0,0 0 0,0 0 0,0 1 0,0-1 0,1 0 0,-1 1 0,0-1 0,0 1 0,0 0 0,0-1 0,-1 1 0,1 0 0,0-1 0,0 1 0,0 0 0,0 0 0,0 0 0,0 0 0,0 0 0,0 0 0,0 0 0,-1 0 0,1 1 0,0-1 0,0 0 0,0 1 0,0-1 0,-2 1 0,-1 2 0,0-1 0,0 1 0,0 0 0,0-1 0,0 2 0,0-1 0,1 0 0,-1 1 0,-3 6 0,-6 10 0,1 0 0,2 2 0,0-1 0,1 1 0,1 1 0,-6 32 0,2 2 0,-5 84 0,14-97 0,2 1 0,1 0 0,9 50 0,-6-70 0,2-1 0,1 1 0,1-2 0,1 1 0,1-1 0,1 0 0,15 26 0,-17-36 0,0-1 0,0 0 0,1 0 0,1-1 0,0 0 0,1 0 0,14 10 0,-20-17 0,0-1 0,1 0 0,-1 0 0,1 0 0,0-1 0,0 1 0,0-1 0,0-1 0,0 1 0,0-1 0,0-1 0,1 1 0,-1-1 0,0 0 0,0 0 0,1-1 0,-1 1 0,0-1 0,11-4 0,-4 1 0,-1 0 0,-1-1 0,1-1 0,-1 0 0,20-14 0,-26 17 0,-1 0 0,1-1 0,-1 0 0,0 0 0,-1 0 0,1 0 0,-1 0 0,1-1 0,-1 0 0,-1 0 0,1 0 0,-1 0 0,1 0 0,-1 0 0,2-11 0,-4 15 0,0 0 0,1 0 0,-1 0 0,0 1 0,0-1 0,0 0 0,0 0 0,0 0 0,0 0 0,0 0 0,0 0 0,-1 0 0,1 0 0,0 0 0,0 0 0,-1 1 0,1-1 0,0 0 0,-1 0 0,1 0 0,-1 0 0,0 1 0,1-1 0,-1 0 0,1 1 0,-1-1 0,0 0 0,0 1 0,-1-2 0,0 2 0,0-1 0,0 1 0,0 0 0,0-1 0,0 1 0,0 0 0,0 0 0,0 0 0,0 1 0,0-1 0,-1 0 0,-2 2 0,-5 1 0,0 1 0,0 1 0,0-1 0,-10 7 0,15-7 0,-1 0 0,1 0 0,-1 1 0,1-1 0,1 1 0,-1 0 0,1 0 0,0 1 0,0-1 0,0 1 0,-4 10 0,7-13 0,-1 0 0,2 0 0,-1 0 0,0 1 0,1-1 0,-1 0 0,1 1 0,0-1 0,0 0 0,0 1 0,0-1 0,1 0 0,0 0 0,-1 1 0,1-1 0,0 0 0,1 0 0,-1 0 0,0 0 0,1 0 0,0 0 0,0 0 0,0-1 0,0 1 0,3 3 0,2 0 0,0 0 0,0 0 0,0-1 0,1 0 0,0-1 0,0 1 0,0-1 0,1-1 0,-1 0 0,1 0 0,0 0 0,-1-1 0,19 1 0,6 0 0,-1-2 0,51-4 0,27-12 850,-43 3-5635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8:33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304 484 8432,'0'0'10303,"-11"-1"-10037,2-1-222,1 1 58,0 0 0,0 0-1,0 1 1,0 0 0,0 0 0,1 1 0,-1 0 0,0 1 0,-14 4-1,10-2 79,0 1-1,1 1 0,-1 0 1,1 0-1,1 1 0,-1 1 1,1 0-1,1 0 0,-15 16 1,10-7 30,10-12-131,-1 1-1,1-1 1,0 1 0,1 0-1,-1 0 1,1 0 0,0 0 0,-2 8-1,-1 7 118,2-1 0,0 1-1,-1 22 1,5-36-140,0-1 1,0 1-1,0-1 1,1 1-1,0-1 1,0 0 0,1 1-1,0-1 1,0 0-1,0 0 1,1 0-1,0-1 1,0 1-1,7 9 1,-9-13-42,1-1 1,-1 1-1,0-1 0,1 0 1,0 1-1,-1-1 0,1 0 1,0 0-1,-1 0 1,1 0-1,0 0 0,0-1 1,0 1-1,0-1 0,0 1 1,-1-1-1,1 1 0,0-1 1,4 0-1,-2 0 9,0-1-1,0 0 0,0 1 1,0-1-1,0-1 1,0 1-1,-1-1 1,1 1-1,4-4 1,3-2 22,-1 0-1,0-1 1,0 0 0,0 0 0,10-13 0,-1-3 34,-2 0 0,0-1-1,-1-1 1,20-43 0,-31 57-34,-1 0 0,0 0 0,3-17 0,-6 25-18,0 0 1,0 0-1,-1-1 0,0 1 1,0 0-1,0 0 0,-1 0 1,1 0-1,-1-1 0,0 1 1,0 0-1,0 0 1,-1 0-1,-2-4 0,4 7-20,0 1 0,-1-1 0,1 1 0,-1-1 1,1 1-1,-1 0 0,1-1 0,-1 1 0,1 0 0,-1-1 0,0 1 0,1 0 0,-1-1 0,1 1 0,-1 0 0,0 0 0,1 0 0,-1 0 0,0-1 0,1 1 1,-1 0-1,0 0 0,1 0 0,-1 1 0,0-1 0,1 0 0,-1 0 0,0 0 0,1 0 0,-1 0 0,1 1 0,-1-1 0,0 0 0,1 1 0,-1-1 1,1 0-1,-1 1 0,1-1 0,-1 1 0,1-1 0,-1 1 0,1-1 0,-1 1 0,-1 2 16,-1-1-1,1 0 1,-1 1 0,1 0-1,0-1 1,1 1 0,-3 3-1,1 3 18,0 0-1,1 0 0,0 1 1,1-1-1,0 0 0,0 1 1,1-1-1,0 0 1,1 1-1,0-1 0,0 1 1,1-1-1,3 11 1,4 5 64,0 0 0,1-1 0,19 31-1,-27-50-72,0-1-1,1 1 0,0-1 0,0 0 0,0 0 0,0-1 0,1 1 1,0 0-1,0-1 0,0 0 0,0 0 0,0 0 0,0-1 0,6 3 1,-6-3 3,1-1 0,0 0 1,-1 0-1,1-1 1,0 1-1,0-1 1,-1 0-1,1 0 0,0-1 1,0 1-1,0-1 1,-1 0-1,1 0 1,8-4-1,-5 2 11,0-1 0,1 0 0,-1-1-1,0 1 1,-1-2 0,1 1 0,-1-1 0,0 0 0,-1-1 0,6-6-1,6-10 234,27-46 0,-29 42-109,2-8 42,-15 28-153,0 0-1,0 0 1,1 1 0,-1-1-1,2 1 1,-1 0 0,11-11-1,-15 17-57,0-1 0,1 1 0,-1 0 0,1 0 0,-1 0 0,0-1 0,1 1 0,-1 0 0,1 0 0,-1 0 0,1 0 0,-1 0 0,1 0 0,-1 0 0,1 0 0,-1 0 0,1 0 0,-1 0 0,0 0 0,1 0 0,-1 0 0,1 1 0,-1-1 0,1 0 0,-1 0 0,0 0 0,1 1 0,-1-1-1,1 0 1,-1 1 0,0-1 0,1 0 0,-1 1 0,0-1 0,0 0 0,1 1 0,-1-1 0,0 0 0,0 1 0,1-1 0,-1 1 0,0-1 0,0 1 0,0-1 0,0 0 0,0 1 0,0 0 0,8 28 22,-7-26-22,4 31 42,-1-1-1,-2 61 1,-2-94-38,0 0 0,0 1 0,0-1 0,0 0 0,0 1-1,0-1 1,0 0 0,0 1 0,0-1 0,0 0 0,0 0 0,0 1 0,0-1 0,0 0 0,0 1 0,1-1-1,-1 0 1,0 0 0,0 1 0,0-1 0,0 0 0,1 1 0,-1-1 0,0 0 0,0 0 0,1 0 0,-1 1-1,0-1 1,0 0 0,1 0 0,-1 0 0,10-4 106,12-18 47,-19 19-120,69-70 407,-70 70-426,1 0 1,0 0-1,-1 0 0,1 1 0,0-1 0,0 1 0,1 0 0,-1 0 0,0 0 0,1 1 1,3-2-1,-6 2-14,1 1 1,-1 0-1,0 0 0,1 0 1,-1 0-1,0 0 1,0 0-1,1 0 0,-1 0 1,0 1-1,1-1 1,-1 0-1,0 1 0,0-1 1,1 1-1,-1 0 1,0-1-1,0 1 0,0 0 1,0 0-1,0-1 1,0 1-1,0 0 1,0 0-1,0 0 0,0 0 1,-1 0-1,1 0 1,0 1-1,-1-1 0,1 0 1,-1 0-1,1 0 1,0 3-1,9 28 22,-9-27-19,0 1 1,1-1 0,-1 0 0,1 1 0,1-1-1,-1 0 1,1 0 0,-1-1 0,7 8 0,-8-11-3,0 0 0,0-1-1,0 1 1,0-1 0,0 1 0,0-1 0,1 0 0,-1 1 0,0-1 0,0 0 0,0 0 0,1 0 0,-1 0 0,0 0-1,0 0 1,0 0 0,1 0 0,1-1 0,23-7 65,-21 7-48,43-16 25,0-2 0,-1-2 0,-1-2-1,51-35 1,-84 46-48,-30 28 0,0 1 0,1 1 0,-15 21 0,-4 5 0,34-43 0,0 0 0,0 1 0,-1-1 0,1 0 0,0 1 0,1-1 0,-1 1 0,0-1 0,0 1 0,1-1 0,-1 1 0,1-1 0,-1 1 0,1 0 0,0-1 0,-1 1 0,1 0 0,0-1 0,0 1 0,0 0 0,0-1 0,1 1 0,0 3 0,0-4 0,0 0 0,-1 0 0,1 0 0,0 0 0,0 0 0,1 0 0,-1-1 0,0 1 0,0 0 0,0 0 0,1-1 0,-1 1 0,0-1 0,0 1 0,1-1 0,-1 0 0,0 0 0,1 1 0,-1-1 0,1 0 0,-1 0 0,0 0 0,1 0 0,-1 0 0,0-1 0,1 1 0,-1 0 0,0-1 0,2 0 0,5-1 0,0-1 0,0-1 0,0 1 0,-1-1 0,1-1 0,-1 1 0,0-1 0,-1-1 0,1 1 0,-1-1 0,0 0 0,0 0 0,-1-1 0,9-13 0,-3 2 0,0 0 0,-1-1 0,-1 0 0,13-39 0,-12 18 0,-1 0 0,-2 0 0,-2-1 0,0-42 0,-14-164 0,8 234 0,1 8 0,0 0 0,0 0 0,-1 0 0,1 0 0,-1 1 0,0-1 0,-1 0 0,1 0 0,-1 1 0,0-1 0,-2-4 0,3 9 0,1-1 0,-1 1 0,1 0 0,-1-1 0,1 1 0,-1 0 0,0 0 0,1 0 0,-1 0 0,1-1 0,-1 1 0,0 0 0,1 0 0,-1 0 0,1 0 0,-1 0 0,0 0 0,1 1 0,-1-1 0,1 0 0,-1 0 0,1 0 0,-1 0 0,1 1 0,-1-1 0,0 0 0,1 1 0,-1-1 0,1 0 0,0 1 0,-1-1 0,1 1 0,-1-1 0,1 0 0,0 1 0,-1-1 0,1 1 0,0-1 0,-1 1 0,1 0 0,0 0 0,-15 24 0,6-1 0,1 0 0,0 1 0,2 0 0,1 0 0,1 0 0,0 27 0,3-16 0,1-1 0,2 1 0,12 65 0,-7-74 90,1 0 0,1-1-1,1 0 1,2 0 0,0-1 0,2 0 0,1-1 0,22 27-1,0-5-1863,2-3 1,82 71-1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8:14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1303 10952,'0'0'8015,"10"-3"-7565,6-3-189,0-1 1,0 0-1,-1-1 1,0-1-1,0-1 1,24-19-1,-23 11 55,1 0-1,-2 0 0,0-2 1,-2 0-1,0 0 0,-1-1 1,14-37-1,-12 25 421,-3-2-1,-1 0 1,-1 0 0,6-53-1,-15 84-485,0 0 0,0 0 0,1 1-1,0-1 1,0 1 0,0-1-1,0 0 1,2-3 0,-3 7-215,0 0 0,1 0 0,-1 0 0,0-1 0,0 1 1,0 0-1,1 0 0,-1 0 0,0 0 0,0 0 0,1 0 0,-1-1 1,0 1-1,0 0 0,1 0 0,-1 0 0,0 0 0,0 0 0,1 0 1,-1 0-1,0 0 0,0 0 0,1 0 0,-1 0 0,0 0 0,0 1 1,1-1-1,-1 0 0,0 0 0,0 0 0,0 0 0,1 0 0,-1 0 0,0 0 1,0 1-1,0-1 0,1 0 0,-1 0 0,14 19 459,-4 0-396,-2 0 0,0 0 1,-1 1-1,-1 0 0,0 0 0,2 25 0,6 124 414,-13-154-512,-1 1 0,-1 0 0,0 0 0,-5 22 0,5-35 0,1 1 0,-1-1 0,0 1 0,0-1 0,-1 1 0,1-1 0,-1 0 0,0 0 0,0 1 0,0-1 0,0 0 0,0-1 0,0 1 0,-1 0 0,0-1 0,1 1 0,-1-1 0,0 0 0,0 0 0,0 0 0,0 0 0,-1-1 0,1 1 0,-7 1 0,3-3 0,0 0 0,0-1 0,0 0 0,0 0 0,0 0 0,0-1 0,0 0 0,0-1 0,0 1 0,1-1 0,-1-1 0,1 1 0,0-1 0,-11-9 0,16 12 0,0 0 0,-1 0 0,1 0 0,0 0 0,0 0 0,0 0 0,0-1 0,0 1 0,0 0 0,0-1 0,1 1 0,-1-1 0,0 1 0,1-1 0,-1 1 0,1-1 0,0 1 0,-1-1 0,1 0 0,0 1 0,0-3 0,1 2 0,-1 1 0,1 0 0,0-1 0,-1 1 0,1 0 0,0 0 0,0 0 0,0 0 0,0 0 0,0 0 0,0 0 0,0 0 0,1 0 0,-1 0 0,0 1 0,0-1 0,1 0 0,-1 1 0,0-1 0,1 1 0,-1-1 0,1 1 0,-1 0 0,3-1 0,32-4 0,0 1 0,41 2 0,-3-1 0,-49 2 0,-1 0 0,0 0 0,0-2 0,0-1 0,-1-1 0,33-10 0,-36 7 0,0-1 0,-1 0 0,0-2 0,-1 0 0,0-1 0,28-25 0,-32 25 0,1 0 0,0 2 0,1-1 0,0 2 0,0 0 0,34-12 0,-39 19 0,-1 0 0,1 1 0,0 0 0,22 0 0,-23 1 0,-4 4 0,-6-4 0,0 0 0,0 0 0,0 0 0,-1 1 0,1-1 0,0 0 0,0 0 0,0 0 0,0 0 0,0 0 0,0 0 0,-1 0 0,1 0 0,0 1 0,0-1 0,0 0 0,0 0 0,-1 0 0,1 0 0,0 0 0,0 0 0,0 0 0,0 0 0,-1 0 0,1 0 0,0 0 0,0 0 0,0 0 0,0 0 0,-1 0 0,1 0 0,0 0 0,0 0 0,0 0 0,0-1 0,0 1 0,-1 0 0,1 0 0,0 0 0,0 0 0,0 0 0,0 0 0,0 0 0,0 0 0,-1-1 0,1 1 0,-20-6 0,0 1 0,0 0 0,-1 1 0,1 2 0,-1 0 0,0 1 0,-27 3 0,40-2 0,0 2 0,1-1 0,-1 1 0,0 0 0,0 1 0,1 0 0,0 0 0,-1 1 0,1-1 0,0 2 0,1-1 0,-1 1 0,1 0 0,0 0 0,0 1 0,0 0 0,1 0 0,0 0 0,0 0 0,1 1 0,0 0 0,0 0 0,0 0 0,1 0 0,0 1 0,0 0 0,1-1 0,0 1 0,1 0 0,-1 0 0,1 13 0,2-15 0,0-1 0,0 1 0,0 0 0,1 0 0,0-1 0,0 1 0,1-1 0,0 0 0,0 0 0,0 0 0,0 0 0,1 0 0,-1 0 0,9 6 0,-4-3 0,0-1 0,0 0 0,1-1 0,0 0 0,1 0 0,18 8 0,-10-8 0,0 0 0,1-2 0,0 0 0,0-1 0,0-1 0,0-1 0,0 0 0,0-2 0,0 0 0,0-1 0,23-6 0,0-2 0,1-2 0,-1-1 0,64-32 0,-41 11 0,73-51 0,-27 15 0,41-30 0,-136 91 0,-11 7 0,-7 3 0,-29 21 0,2 2 0,0 1 0,-36 41 0,46-47 0,2-1 0,0 0 0,2 1 0,0 0 0,1 2 0,1-1 0,-12 29 0,24-47 0,0-1 0,1 0 0,-1 0 0,1 1 0,0-1 0,-1 0 0,1 0 0,0 1 0,0-1 0,0 0 0,0 1 0,0-1 0,0 0 0,0 1 0,1 2 0,0-4 0,-1 1 0,0-1 0,1 1 0,-1-1 0,1 1 0,-1-1 0,0 1 0,1-1 0,0 1 0,-1-1 0,1 1 0,-1-1 0,1 0 0,-1 1 0,1-1 0,0 0 0,-1 0 0,1 1 0,0-1 0,-1 0 0,1 0 0,0 0 0,3 0 0,-1 0 0,0 0 0,1 0 0,-1-1 0,0 0 0,0 1 0,1-1 0,-1 0 0,0 0 0,0-1 0,3-1 0,7-5 0,0 0 0,0-1 0,-1-1 0,0 0 0,-1-1 0,0 0 0,17-23 0,-4-1 0,33-63 0,-39 68 0,-20 35 0,1-1 0,-1 1 0,1 0 0,0 0 0,1 0 0,-1 0 0,1 0 0,0 6 0,5 45 0,-5-52 0,1 0 0,0 0 0,0 0 0,1 0 0,-1 0 0,1-1 0,0 1 0,-1-1 0,2 1 0,-1-1 0,0 1 0,1-1 0,-1 0 0,1 0 0,0 0 0,0-1 0,0 1 0,1-1 0,-1 1 0,5 1 0,-4-2 0,1-1 0,0 1 0,0-1 0,0 0 0,0 0 0,0 0 0,0-1 0,0 0 0,0 0 0,0 0 0,0-1 0,0 1 0,0-1 0,0-1 0,7-1 0,2-3 0,0-1 0,0 0 0,0 0 0,-1-1 0,-1-1 0,1 0 0,-1-1 0,-1-1 0,15-15 0,8-14 0,38-58 0,-69 94 0,87-131 0,91-181 0,-76 79 0,-99 216 0,-7 13 0,1 8 0,0 0 0,0 0 0,-1 0 0,1-1 0,0 1 0,0 0 0,-1 0 0,1 0 0,0 0 0,0 0 0,-1 0 0,1 0 0,0 0 0,0 0 0,-1 0 0,1 1 0,0-1 0,0 0 0,-1 0 0,1 0 0,0 0 0,0 0 0,0 0 0,-1 0 0,1 1 0,0-1 0,0 0 0,0 0 0,-1 0 0,1 0 0,0 1 0,0-1 0,0 0 0,-8 7 0,1 0 0,1 1 0,-1 0 0,1 0 0,-8 15 0,-24 53 0,30-60 0,-18 41 0,2 2 0,-22 79 0,38-106 0,2-1 0,1 1 0,1 0 0,1 0 0,2 0 0,5 47 0,-1-58 0,2 0 0,12 36 0,-10-36 0,-6-18 0,0 1 0,0-1 0,1 0 0,-1 1 0,1-1 0,0 0 0,0 0 0,0 0 0,0 0 0,1-1 0,-1 1 0,1 0 0,-1-1 0,1 0 0,5 4 0,-5-5 0,-1 0 0,1 0 0,0 0 0,-1-1 0,1 1 0,0-1 0,0 1 0,0-1 0,-1 0 0,1 0 0,0 0 0,0 0 0,0-1 0,-1 1 0,1-1 0,0 0 0,0 0 0,-1 0 0,1 0 0,3-2 0,9-5 0,1-2 0,-1 0 0,-1 0 0,0-2 0,0 0 0,-1 0 0,-1-1 0,20-27 0,4-13 0,34-65 0,-42 67 0,16-32 0,-4-2 0,-3-1 0,43-162 0,-43 70 0,-39 164 0,-6 15 0,-10 19 0,4 2 0,2 2 0,0 0 0,2 0 0,-13 45 0,-16 106 0,39-174 0,-9 53 0,3 0 0,2 1 0,2 0 0,3 0 0,2-1 0,19 102 0,-19-145 0,-1 0 0,1-1 0,1 0 0,0 1 0,1-1 0,0-1 0,0 1 0,1-1 0,0 0 0,1 0 0,10 11 0,-13-16 0,1 0 0,0 0 0,-1-1 0,1 1 0,1-1 0,-1 0 0,0 0 0,1-1 0,-1 0 0,1 0 0,0 0 0,0-1 0,-1 1 0,1-1 0,0-1 0,0 1 0,0-1 0,0 0 0,0 0 0,0-1 0,0 0 0,8-2 0,-6 0 0,0 0 0,0 0 0,-1 0 0,1-1 0,-1-1 0,0 1 0,0-1 0,0-1 0,-1 1 0,1-1 0,-1 0 0,-1 0 0,1-1 0,-1 0 0,0 0 0,-1 0 0,0 0 0,5-12 0,-2 4 0,-1 0 0,-1-1 0,-1 1 0,0-1 0,-1 0 0,0 0 0,-1 0 0,-1-29 0,-2 39 0,1 1 0,-1-1 0,0 0 0,0 0 0,-3-9 0,3 14 0,1 0 0,0 1 0,-1-1 0,1 0 0,0 0 0,-1 1 0,1-1 0,-1 0 0,1 1 0,-1-1 0,1 1 0,-1-1 0,1 0 0,-1 1 0,0-1 0,1 1 0,-1 0 0,0-1 0,0 1 0,1-1 0,-1 1 0,0 0 0,0 0 0,1-1 0,-1 1 0,0 0 0,0 0 0,0 0 0,1 0 0,-1 0 0,0 0 0,0 0 0,0 0 0,0 0 0,1 1 0,-1-1 0,0 0 0,0 0 0,1 1 0,-1-1 0,0 0 0,0 1 0,1-1 0,-1 1 0,0-1 0,1 1 0,-1-1 0,1 1 0,-1 0 0,1-1 0,-2 2 0,-4 4 0,0 0 0,0 1 0,1 0 0,0 0 0,0 0 0,0 1 0,1 0 0,0 0 0,-4 12 0,4-8 0,0 0 0,1 1 0,0-1 0,1 1 0,-1 24 0,3-31 0,1 0 0,-1 0 0,1-1 0,0 1 0,0 0 0,1 0 0,0-1 0,0 1 0,0-1 0,0 1 0,1-1 0,0 0 0,0 0 0,1 0 0,-1 0 0,1-1 0,0 0 0,0 1 0,1-1 0,-1-1 0,1 1 0,0-1 0,0 0 0,0 0 0,0 0 0,0 0 0,1-1 0,-1 0 0,1 0 0,0-1 0,7 2 0,0-3 0,0 0 0,-1 0 0,1-1 0,0-1 0,0 0 0,-1-1 0,1 0 0,-1-1 0,0 0 0,0-1 0,16-9 0,-1-1 0,-1-2 0,-1-1 0,38-34 0,-57 45 0,0 1 0,0-1 0,9-15 0,12-15 0,10-13 0,-37 50 0,1-1 0,-1 0 0,1 1 0,-1-1 0,1 0 0,0 1 0,-1-1 0,1 1 0,-1-1 0,1 1 0,0-1 0,0 1 0,-1 0 0,1-1 0,0 1 0,0 0 0,0 0 0,-1-1 0,1 1 0,0 0 0,0 0 0,0 0 0,0 0 0,-1 0 0,1 0 0,0 0 0,0 1 0,0-1 0,0 0 0,-1 0 0,1 0 0,0 1 0,0-1 0,-1 1 0,1-1 0,0 0 0,-1 1 0,1-1 0,0 1 0,-1-1 0,1 1 0,0 0 0,-1-1 0,1 1 0,-1 0 0,0-1 0,1 1 0,0 1 0,3 3 0,-1 1 0,1 0 0,-1 0 0,4 8 0,44 124 0,-48-130 0,1 0 0,0 0 0,0 0 0,0-1 0,1 0 0,1 0 0,-1 0 0,1 0 0,0-1 0,0 0 0,13 9 0,-16-13 0,1 0 0,-1 0 0,1 0 0,-1 0 0,1-1 0,0 0 0,0 0 0,-1 0 0,1 0 0,0 0 0,0-1 0,0 0 0,0 1 0,0-2 0,0 1 0,0 0 0,0-1 0,0 0 0,0 0 0,0 0 0,0 0 0,-1 0 0,1-1 0,-1 0 0,1 0 0,-1 0 0,5-3 0,13-12 0,-1-1 0,-1-1 0,-1-1 0,-1 0 0,15-24 0,12-12 0,-24 36 0,-19 19 0,-1 1 0,1 0 0,-1 0 0,0-1 0,1 1 0,-1 0 0,1 0 0,-1 0 0,1 0 0,-1-1 0,1 1 0,-1 0 0,1 0 0,-1 0 0,1 0 0,-1 0 0,1 0 0,-1 1 0,1-1 0,-1 0 0,1 0 0,-1 0 0,1 0 0,-1 1 0,1-1 0,-1 0 0,0 0 0,1 1 0,-1-1 0,1 0 0,-1 1 0,0-1 0,1 0 0,-1 1 0,0-1 0,1 0 0,-1 1 0,0-1 0,0 1 0,1-1 0,-1 1 0,0-1 0,0 1 0,0-1 0,0 1 0,0-1 0,0 1 0,0-1 0,0 1 0,0-1 0,0 1 0,0-1 0,0 1 0,9 50 0,-7-29 0,2 1 0,1-1 0,12 32 0,-17-51 0,1-1 0,0 0 0,0 1 0,0-1 0,0 0 0,0 0 0,1 0 0,-1 0 0,1 0 0,-1 0 0,1 0 0,0 0 0,0-1 0,-1 1 0,1 0 0,0-1 0,1 0 0,-1 0 0,0 1 0,0-1 0,0 0 0,1-1 0,-1 1 0,1 0 0,-1-1 0,0 1 0,1-1 0,-1 0 0,1 0 0,-1 0 0,1 0 0,-1 0 0,1 0 0,-1-1 0,0 1 0,1-1 0,2-1 0,5-2 0,-1-1 0,1 0 0,-1 0 0,0-1 0,-1 0 0,1-1 0,8-9 0,141-120 0,-156 134 0,0 0 0,0 0 0,0 1 0,1-1 0,-1 1 0,1 0 0,-1-1 0,1 1 0,0 0 0,3 0 0,-6 1 0,1-1 0,-1 1 0,1 1 0,-1-1 0,1 0 0,-1 0 0,0 0 0,1 0 0,-1 0 0,1 0 0,-1 0 0,0 1 0,1-1 0,-1 0 0,1 0 0,-1 0 0,0 1 0,1-1 0,-1 0 0,0 1 0,0-1 0,1 0 0,-1 1 0,0-1 0,1 1 0,2 19 0,-9 14 0,4-28 0,1 1 0,-1-1 0,1 1 0,1-1 0,-1 1 0,1 0 0,1 8 0,-1-15 0,1 1 0,-1 0 0,0-1 0,0 1 0,0 0 0,0-1 0,1 1 0,-1 0 0,0-1 0,1 1 0,-1-1 0,0 1 0,1-1 0,-1 1 0,1-1 0,-1 1 0,1-1 0,-1 1 0,1-1 0,-1 0 0,1 1 0,-1-1 0,1 0 0,0 1 0,-1-1 0,1 0 0,0 0 0,-1 1 0,1-1 0,-1 0 0,1 0 0,0 0 0,-1 0 0,1 0 0,0 0 0,-1 0 0,1 0 0,0 0 0,-1 0 0,1-1 0,0 1 0,-1 0 0,2-1 0,28-16 0,-27 15 0,49-41 0,-39 31 0,1 1 0,0 0 0,0 1 0,1 0 0,30-14 0,-41 23 0,0-1 0,0 1 0,0 0 0,1 0 0,-1 1 0,0-1 0,1 1 0,-1 0 0,7 0 0,-9 1 0,1-1 0,-1 1 0,0 0 0,1 0 0,-1 0 0,0 0 0,0 0 0,0 0 0,0 0 0,0 1 0,0-1 0,0 1 0,-1-1 0,1 1 0,0 0 0,-1 0 0,1 0 0,0 2 0,2 2 0,0 0 0,0-1 0,0 1 0,1-1 0,0 0 0,0 0 0,0 0 0,0-1 0,1 0 0,0 0 0,0 0 0,0-1 0,0 1 0,0-2 0,1 1 0,-1-1 0,1 0 0,0 0 0,0-1 0,13 2 0,-3-2 0,1-1 0,0-1 0,-1-1 0,1 0 0,-1-1 0,23-7 0,-6-1 0,-1-1 0,37-20 0,-21 1 0,-29 17 0,-17 10 0,-8 4 0,-10 4 0,7 1 0,-1 1 0,1 1 0,1-1 0,-1 1 0,1 0 0,-9 13 0,-33 51 0,47-69 0,-2 4 0,0 0 0,-1 1 0,2 0 0,-1 0 0,1 0 0,0 1 0,1-1 0,0 1 0,0-1 0,0 1 0,1 0 0,0-1 0,1 12 0,0-17 0,0-1 0,0 0 0,0 0 0,0 0 0,0 1 0,0-1 0,1 0 0,-1 0 0,0 0 0,1 0 0,-1 0 0,1 1 0,-1-1 0,1 0 0,0 0 0,-1 0 0,1 0 0,0-1 0,0 1 0,-1 0 0,1 0 0,0 0 0,2 1 0,-2-2 0,1 0 0,-1 0 0,1 0 0,-1 1 0,0-1 0,1 0 0,-1-1 0,1 1 0,-1 0 0,0 0 0,1-1 0,-1 1 0,0 0 0,1-1 0,-1 0 0,2 0 0,5-4 0,-1 0 0,1 0 0,-2-1 0,13-11 0,-9 5 0,-1 0 0,0 0 0,10-19 0,-12 18 0,0 1 0,1 0 0,18-20 0,-26 32 0,0 0 0,0 0 0,0 0 0,0 0 0,0-1 0,0 1 0,1 0 0,-1 0 0,0 0 0,0 0 0,0 0 0,0 0 0,0-1 0,0 1 0,1 0 0,-1 0 0,0 0 0,0 0 0,0 0 0,0 0 0,1 0 0,-1 0 0,0 0 0,0 0 0,0 0 0,0 0 0,1 0 0,-1 0 0,0 0 0,0 0 0,0 0 0,1 0 0,-1 0 0,0 0 0,0 0 0,0 0 0,0 0 0,1 0 0,-1 0 0,0 0 0,0 0 0,0 0 0,0 1 0,0-1 0,1 0 0,-1 0 0,0 0 0,0 0 0,0 0 0,0 0 0,0 1 0,0-1 0,0 0 0,0 0 0,1 0 0,-1 0 0,0 1 0,0-1 0,0 0 0,0 0 0,0 0 0,0 0 0,0 1 0,0-1 0,0 0 0,0 0 0,0 0 0,0 1 0,0-1 0,-1 17 0,-15 49 0,-2-1 0,-39 90 0,17-48 0,2-6 0,-77 147 0,100-218 0,10-20 0,0 0 0,0-1 0,-1 1 0,-13 15 0,19-25 0,-1 1 0,1 0 0,-1-1 0,1 1 0,0-1 0,-1 1 0,0-1 0,1 1 0,-1-1 0,1 0 0,-1 1 0,1-1 0,-1 0 0,0 1 0,1-1 0,-1 0 0,0 0 0,1 1 0,-1-1 0,0 0 0,1 0 0,-1 0 0,0 0 0,0 0 0,1-1 0,-1 1 0,1-1 0,-1 1 0,1 0 0,0-1 0,-1 1 0,1-1 0,0 1 0,-1-1 0,1 1 0,0-1 0,0 0 0,0 1 0,0-1 0,-1 1 0,1-1 0,0 1 0,0-1 0,0-1 0,3-34 0,8-12 0,2 1 0,2 0 0,31-64 0,-31 74 0,3-11 850,-11 24-5635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8:14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19199,'0'0'1544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8:14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1 260 14168,'0'0'2176,"74"-6"-1273,47-6 17,71-16-112,48-8 8,24-1 56,-51 5 8,-58 8-72,-26 6 8,-14 10-272,14-6 16,10-7-304,-22-3 8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8:16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1 380 11048,'0'0'8017,"10"-2"-7353,-2 1-550,-1 0 1,1-1 0,-1 0-1,1 0 1,-1-1 0,0 0-1,0 0 1,0-1 0,-1 1-1,8-7 1,3-5 208,-1-2 0,-1 0 0,0-1 1,-1-1-1,-2 0 0,1-1 0,10-25 0,19-29 1496,-45 85-1255,0 0-1,1 0 1,0 0 0,-1 13-1,-3 67-41,6-77-376,1 1 0,0 0 1,1 0-1,1 0 0,0-1 1,6 17-1,-7-26-54,0 1 1,0-1-1,1 0 1,-1-1-1,1 1 1,0 0-1,1-1 0,-1 0 1,1 1-1,0-1 1,0-1-1,0 1 1,0-1-1,1 1 0,-1-1 1,1 0-1,0-1 1,0 1-1,0-1 1,7 2-1,-6-3-48,-1 0-1,1-1 1,1 0-1,-1 0 1,0 0-1,0-1 1,-1 0-1,1 0 1,0 0-1,0-1 1,0 0-1,-1 0 1,1-1-1,5-2 1,7-5 92,0-1-1,29-22 1,-21 10-136,-2-1 0,0 0 0,-1-2 0,-2-1 0,0 0 0,-2-2 0,-1 0 0,-2-1 0,-1-1 0,15-41 0,-14 24 0,-61 247 0,-22 74 0,62-265 0,14-20 0,21-11 0,-17 13 0,0 0 0,1 0 0,0 1 0,0 1 0,1 0 0,19-7 0,-1 5 0,1 1 0,-1 1 0,2 2 0,-1 1 0,67 1 0,-59 10 0,-39-3 859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8:16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 18791,'0'0'2336,"59"-71"-2176,-9 33 8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8:18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84 682 11152,'0'0'4266,"-10"-2"-3508,-34-7-32,42 9-660,1 0 1,-1-1-1,1 1 0,-1-1 0,1 1 1,0-1-1,-1 0 0,1 1 1,0-1-1,0 0 0,-1 0 0,1 0 1,0 0-1,0 0 0,0 0 0,0 0 1,0 0-1,0-1 0,0 1 0,1 0 1,-1 0-1,0-1 0,1 1 0,-1-2 1,0 0 42,1 0-1,0 0 1,0-1 0,0 1 0,0 0 0,0 0-1,1 0 1,0-4 0,12-42 617,1 0-1,3 0 1,2 2 0,2 0-1,2 1 1,3 2 0,59-82-1,-62 98 325,1 1 0,2 1 0,50-40 0,-75 65-1011,0 0 0,0 0 0,1 0 0,-1 0 0,0 1 0,1-1-1,-1 0 1,0 0 0,1 1 0,-1-1 0,1 1 0,0-1 0,-1 1 0,1 0 0,-1 0 0,4-1 0,-4 2 4,0-1 1,-1 0-1,1 1 1,0-1 0,0 0-1,-1 1 1,1-1 0,0 1-1,-1-1 1,1 1 0,0 0-1,-1-1 1,1 1-1,-1 0 1,1-1 0,-1 1-1,0 0 1,1 0 0,-1-1-1,1 1 1,-1 0 0,0 1-1,2 6 211,-1 0-1,0 0 1,0 1-1,-1-1 1,0 9 0,-1-11-225,-2 47-29,-3-1 0,-3 1 0,-1-2 0,-20 58 0,21-74 0,8-26 0,-1 0 0,-1 0 0,0 0 0,-7 15 0,45-55 0,-18 11 0,35-42 0,99-93 0,-127 134 0,-17 13 0,2 0 0,-1 1 0,1-1 0,0 2 0,0-1 0,1 2 0,0-1 0,19-7 0,-28 13 0,0 0 0,0-1 0,0 1 0,1 0 0,-1 0 0,0 0 0,0 0 0,0 0 0,1 0 0,-1 0 0,0 0 0,0 1 0,1-1 0,-1 0 0,0 1 0,0-1 0,0 1 0,0-1 0,0 1 0,0-1 0,0 1 0,0 0 0,0 0 0,1 1 0,0 0 0,-1 0 0,0 0 0,1 0 0,-1 0 0,0 0 0,-1 1 0,1-1 0,0 0 0,-1 1 0,1-1 0,-1 4 0,1 5 0,-1 0 0,0 0 0,-1-1 0,-3 15 0,-3 7 0,-2 0 0,-25 60 0,29-82 0,1 2 0,20-23 0,40-39 0,-40 34 0,0 0 0,1 2 0,1 0 0,32-18 0,-44 28 0,4-2 0,1 1 0,0 0 0,0 0 0,0 1 0,0 0 0,0 1 0,1 0 0,13-1 0,-23 5 0,-1-1 0,1 0 0,0 1 0,0-1 0,-1 1 0,1 0 0,0 0 0,-1-1 0,1 1 0,0 0 0,-1 0 0,0 1 0,1-1 0,-1 0 0,0 0 0,1 1 0,-1-1 0,0 1 0,0-1 0,0 1 0,0-1 0,0 1 0,-1 0 0,2 2 0,2 5 0,-1 0 0,0 1 0,1 9 0,6 46 0,-7-43 0,0 0 0,10 33 0,-12-53 0,0 1 0,0 0 0,1-1 0,-1 1 0,1-1 0,-1 1 0,1-1 0,0 0 0,0 0 0,0 0 0,0 0 0,1 0 0,-1 0 0,0 0 0,1-1 0,-1 1 0,1-1 0,-1 0 0,1 0 0,0 0 0,0 0 0,0 0 0,-1-1 0,1 1 0,0-1 0,0 1 0,0-1 0,0 0 0,0 0 0,4-1 0,4-1 0,1 1 0,-1-2 0,1 0 0,-1 0 0,0-1 0,13-6 0,3-5 0,-1 0 0,-1-2 0,-1-1 0,0-1 0,37-39 0,-63 83 0,2-24 0,-8 35 0,3-20 0,2 1 0,0 0 0,1 0 0,0 17 0,2-30 0,0 0 0,0 0 0,1 0 0,-1 1 0,1-1 0,0 0 0,1 0 0,-1 0 0,1 0 0,-1 0 0,1-1 0,0 1 0,1 0 0,-1-1 0,1 0 0,-1 1 0,1-1 0,0 0 0,0 0 0,0-1 0,6 4 0,-7-4 0,1-1 0,-1 0 0,1 0 0,0 0 0,-1 0 0,1-1 0,0 1 0,0-1 0,-1 0 0,1 0 0,0 1 0,0-2 0,0 1 0,-1 0 0,1-1 0,0 1 0,0-1 0,-1 0 0,1 0 0,0 0 0,4-3 0,-1 1 0,0 0 0,0-1 0,-1 0 0,1 0 0,-1-1 0,0 1 0,8-11 0,-4 4 0,-1 0 0,-1-1 0,0-1 0,6-14 0,-10 19 0,0 0 0,0 0 0,-1 0 0,0 0 0,-1 0 0,0 0 0,0 0 0,0-15 0,-2 20 0,1 0 0,0 1 0,-1-1 0,0 0 0,0 1 0,0-1 0,0 1 0,0-1 0,0 1 0,0 0 0,-1-1 0,1 1 0,-1 0 0,0 0 0,1 0 0,-1 0 0,0 0 0,0 1 0,0-1 0,-1 1 0,-3-3 0,1 2 0,0-1 0,-1 1 0,1 1 0,-1-1 0,1 1 0,-1 0 0,0 0 0,1 1 0,-8-1 0,42-9 0,200-34 0,-118 25 0,-105 18 0,-1 0 0,1 0 0,0 0 0,0 1 0,0 0 0,0 0 0,-1 1 0,1 0 0,0 0 0,9 3 0,-11-3 0,-1 1 0,0 0 0,0 0 0,-1-1 0,1 1 0,0 1 0,0-1 0,-1 0 0,0 1 0,1-1 0,-1 1 0,0 0 0,0 0 0,-1 0 0,1 0 0,0 0 0,-1 0 0,0 0 0,1 4 0,15 68 0,-15-59 0,1 1 0,1-2 0,0 1 0,1 0 0,11 21 0,-14-34 0,0 0 0,0 0 0,1 0 0,-1 0 0,1-1 0,-1 1 0,1-1 0,0 0 0,0 0 0,0 0 0,0 0 0,1 0 0,-1-1 0,0 1 0,1-1 0,-1 0 0,1 0 0,-1 0 0,1 0 0,0-1 0,-1 0 0,1 1 0,0-1 0,-1-1 0,1 1 0,6-2 0,7-1 0,-1-1 0,0 0 0,0-1 0,22-11 0,-20 8 0,-1-2 0,0 0 0,0 0 0,-1-2 0,23-20 0,-30 24 0,0-1 0,-1 0 0,0 0 0,0-1 0,-1 0 0,-1 0 0,1-1 0,-2 0 0,1 0 0,3-13 0,-8 22 0,-1 0 0,1 1 0,0-1 0,-1 0 0,0 0 0,1 0 0,-1 0 0,0 0 0,0 0 0,0 0 0,0 0 0,-1 0 0,1 0 0,-1 0 0,1 0 0,-1 0 0,1 0 0,-1 0 0,-2-3 0,2 4 0,0 0 0,0 0 0,0 1 0,-1-1 0,1 1 0,0-1 0,-1 1 0,1-1 0,0 1 0,-1 0 0,1-1 0,0 1 0,-1 0 0,1 0 0,-1 0 0,1 0 0,0 0 0,-1 0 0,1 1 0,0-1 0,-1 0 0,1 1 0,0-1 0,-1 1 0,1-1 0,0 1 0,0 0 0,-2 1 0,-4 1 0,1 0 0,-1 1 0,1 0 0,0 0 0,0 1 0,0 0 0,1 0 0,-1 0 0,1 1 0,0-1 0,-4 9 0,7-11 0,0 1 0,0 0 0,0 0 0,1 0 0,-1 0 0,1 1 0,0-1 0,0 0 0,1 0 0,-1 1 0,1-1 0,0 0 0,0 1 0,1-1 0,-1 0 0,1 1 0,0-1 0,0 0 0,0 0 0,1 0 0,1 4 0,2 1 0,0-1 0,0 0 0,0 0 0,1-1 0,0 0 0,1 0 0,-1 0 0,1-1 0,1 0 0,-1 0 0,1-1 0,0 0 0,11 5 0,2 0 0,1-1 0,0-1 0,0-1 0,29 6 0,-27-9 106,0-1 0,0-1 1,1-1-1,-1-1 0,1-1 0,-1-1 1,26-6-1,-21 2-1701,-1-1 0,50-21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8:22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1340 12360,'0'0'4059,"16"-10"-3013,48-33 234,64-55 0,-86 58-775,-2-2-1,-2-1 1,-2-2 0,-2-2 0,-2-1 0,-2-1-1,37-81 1,-47 77 31,-3 0 0,-1 0 0,-3-2 0,-2 0 0,5-80 0,-14 102-94,0 0 0,-2 0 0,-7-46 0,7 78-414,0 0 1,0 0-1,0 0 0,0 0 0,0 0 1,0 1-1,-1-1 0,1 0 0,0 0 1,0 0-1,-1 0 0,1 1 0,-1-1 1,1 0-1,-1 0 0,1 1 0,-1-1 1,1 1-1,-1-1 0,0 0 0,1 1 1,-1-1-1,0 1 0,-1-1 0,1 0-5,0 1 0,0 1 0,0-1 0,0 0 0,0 0-1,0 0 1,0 0 0,0 1 0,0-1 0,0 0 0,0 1 0,0-1 0,0 1-1,1-1 1,-1 1 0,0 0 0,-1 0 0,-5 6 73,1-1 0,-1 1-1,-9 14 1,-7 15 95,2 0-1,-26 61 1,-24 85 164,27-63-160,-201 411 559,189-411-585,-28 52-3,83-169-166,3-5 0,10-15 0,8-14 0,31-40 0,2 2 0,95-93 0,150-102 0,-126 134 0,-169 128 0,0 1 0,0 0 0,0 0 0,0 0 0,1 0 0,-1 1 0,0-1 0,1 1 0,5-1 0,-9 3 0,1 1 0,-1-1 0,0 1 0,1-1 0,-1 1 0,0-1 0,0 1 0,0-1 0,0 1 0,0-1 0,-1 1 0,1-1 0,0 1 0,-1 1 0,1-3 0,-2 7 0,-20 136 0,21-127 0,0 0 0,2 1 0,0-1 0,0 0 0,2 0 0,8 29 0,-10-40 0,1-1 0,-1 1 0,1-1 0,1 0 0,-1 1 0,1-1 0,-1 0 0,1-1 0,0 1 0,1 0 0,-1-1 0,0 0 0,1 0 0,0 0 0,4 3 0,-2-3 0,-1-1 0,1 1 0,0-1 0,1 0 0,-1 0 0,0-1 0,0 0 0,1 0 0,-1 0 0,8-1 0,1-1 0,0 0 0,-1-1 0,1-1 0,0 0 0,-1-1 0,0-1 0,0 0 0,27-14 0,2-7 0,-2-2 0,0-2 0,43-42 0,-74 63 0,0-1 0,-1 0 0,0 0 0,0-1 0,-1 0 0,-1-1 0,0 0 0,0 0 0,-1 0 0,-1-1 0,5-18 0,-9 30 0,-1 0 0,0 0 0,1-1 0,-1 1 0,0 0 0,0-1 0,0 1 0,0-1 0,0 1 0,0 0 0,-1-1 0,1 1 0,0 0 0,-1 0 0,1-1 0,-1 1 0,1 0 0,-2-2 0,1 2 0,1 0 0,-1 1 0,0-1 0,0 1 0,0-1 0,0 1 0,1-1 0,-1 1 0,0 0 0,0-1 0,0 1 0,0 0 0,0 0 0,0-1 0,0 1 0,0 0 0,0 0 0,0 0 0,-1 1 0,-4 0 0,1 0 0,-1 0 0,1 1 0,-1 0 0,1 0 0,-10 5 0,6-2 0,1 1 0,0 0 0,0 0 0,1 1 0,-11 11 0,14-13 0,0-1 0,1 1 0,-1-1 0,1 1 0,0 0 0,1 0 0,-1 1 0,1-1 0,0 1 0,0-1 0,-1 8 0,3-11 0,0 0 0,1-1 0,-1 1 0,0 0 0,1 0 0,-1 0 0,1 0 0,-1-1 0,1 1 0,0 0 0,-1-1 0,1 1 0,0 0 0,0-1 0,1 1 0,-1-1 0,0 1 0,0-1 0,1 0 0,-1 0 0,1 1 0,-1-1 0,1 0 0,-1 0 0,3 1 0,3 2 0,1-1 0,0 0 0,0 0 0,11 3 0,7-1 0,-1-1 0,1-1 0,0-1 0,0-2 0,47-4 0,128-30 0,-132 19 0,-2-3 0,0-2 0,119-56 0,-122 47 0,-104 46 0,27-12 0,1 0 0,0 1 0,-1 0 0,-12 10 0,-91 79 0,103-83 0,1 0 0,0 2 0,1-1 0,1 2 0,0-1 0,-12 25 0,21-36 0,0-1 0,0 1 0,0-1 0,0 1 0,0-1 0,0 1 0,1 0 0,-1 0 0,1-1 0,0 1 0,0 0 0,0 0 0,0-1 0,0 1 0,0 0 0,1 0 0,0-1 0,-1 1 0,1-1 0,0 1 0,0 0 0,0-1 0,1 1 0,-1-1 0,1 0 0,-1 0 0,1 1 0,0-1 0,0 0 0,3 3 0,-1-3 0,-1 0 0,1 0 0,-1 0 0,1 0 0,0-1 0,0 1 0,0-1 0,-1 0 0,1 0 0,1-1 0,-1 1 0,0-1 0,0 0 0,0 0 0,0 0 0,0 0 0,0-1 0,0 0 0,0 0 0,4-1 0,0-1 0,-1 0 0,0-1 0,0 0 0,0 0 0,0-1 0,-1 1 0,10-10 0,39-46 0,-30 31 0,-5 5 0,-103 123 0,43-48 0,-75 94 0,-167 283 0,264-400 0,13-22 0,1 1 0,-1 0 0,1 0 0,0 0 0,1 0 0,0 0 0,0 1 0,1-1 0,-3 15 0,27-40 0,41-35 0,159-141 0,-61 31 0,99-95 0,-173 180 0,111-78 0,-151 121 0,-24 16 0,48-27 0,-68 45 0,-1-1 0,1 1 0,0 0 0,-1 0 0,1 1 0,0-1 0,0 0 0,3 1 0,-5 0 0,-1 0 0,1 0 0,0 0 0,-1 0 0,1 0 0,-1 0 0,1 0 0,0 1 0,-1-1 0,1 0 0,-1 0 0,1 1 0,0-1 0,-1 0 0,1 1 0,-1-1 0,1 1 0,-1-1 0,0 1 0,1-1 0,-1 1 0,1-1 0,-1 1 0,0-1 0,1 1 0,-1-1 0,0 1 0,0-1 0,0 1 0,1 0 0,-1-1 0,0 1 0,0 0 0,0-1 0,0 1 0,0 0 0,0-1 0,0 1 0,0-1 0,0 1 0,0 0 0,-1 0 0,-4 31 0,-2-1 0,-1-1 0,-21 51 0,11-31 0,6-17 0,2 2 0,1-1 0,-6 44 0,15-76 0,0 0 0,0 0 0,-1 0 0,2 0 0,-1 0 0,0 0 0,0 0 0,0 0 0,1 0 0,-1-1 0,2 4 0,-2-5 0,0 0 0,1 1 0,-1-1 0,0 1 0,1-1 0,-1 0 0,0 1 0,1-1 0,-1 0 0,0 0 0,1 1 0,-1-1 0,1 0 0,-1 0 0,0 0 0,1 1 0,-1-1 0,1 0 0,-1 0 0,1 0 0,-1 0 0,1 0 0,-1 0 0,1 0 0,-1 0 0,0 0 0,1 0 0,-1 0 0,2-1 0,2 0 0,0-1 0,0 0 0,0-1 0,-1 1 0,1-1 0,0 1 0,-1-1 0,4-4 0,162-168 0,-41 39 0,-2 9 0,-125 126 0,0 0 0,0 0 0,0 0 0,0 0 0,0 0 0,0 1 0,0-1 0,0 0 0,1 1 0,-1-1 0,0 1 0,0-1 0,1 1 0,-1 0 0,0-1 0,0 1 0,3 0 0,-3 0 0,-1 0 0,1 1 0,0-1 0,0 0 0,0 1 0,0-1 0,-1 1 0,1-1 0,0 1 0,0-1 0,-1 1 0,1-1 0,0 1 0,-1 0 0,1-1 0,-1 1 0,1 0 0,-1-1 0,1 2 0,2 5 0,0-1 0,-1 0 0,0 1 0,0 0 0,1 8 0,-2-6 0,3 8 0,0-1 0,1 1 0,1-1 0,11 23 0,-13-31 0,1-1 0,-1 0 0,1 1 0,1-2 0,0 1 0,-1 0 0,2-1 0,-1-1 0,1 1 0,12 7 0,-9-7 0,0-2 0,-1 1 0,2-2 0,-1 1 0,0-1 0,1-1 0,0 0 0,-1 0 0,1-1 0,0-1 0,0 0 0,0 0 0,0-1 0,-1 0 0,1-1 0,0 0 0,-1-1 0,1 0 0,-1-1 0,12-5 0,-1-1 0,0-1 0,-1-1 0,0-1 0,-1-1 0,-1-1 0,0 0 0,-1-1 0,21-25 0,-24 23 0,19-29 0,-28 39 0,0-1 0,0 0 0,-1 1 0,-1-2 0,0 1 0,3-12 0,-5 20 0,-1 0 0,0 0 0,0 0 0,1 0 0,-1 0 0,0 0 0,0-1 0,0 1 0,0 0 0,0 0 0,-1 0 0,1 0 0,0 0 0,0 0 0,-1 0 0,1 0 0,0 0 0,-1 0 0,1 0 0,-1 1 0,1-1 0,-2-2 0,1 3 0,0-1 0,0 1 0,0 0 0,0 0 0,0-1 0,0 1 0,0 0 0,0 0 0,0 0 0,1 0 0,-1 0 0,0 0 0,0 0 0,0 0 0,0 0 0,0 1 0,0-1 0,0 0 0,-1 1 0,-4 2 0,-1 0 0,1 0 0,1 1 0,-1-1 0,-8 8 0,14-11 0,-15 13 0,0 0 0,2 0 0,-1 1 0,-16 24 0,27-33 0,0-1 0,1 1 0,0 0 0,-1 0 0,1 0 0,1 0 0,-1 0 0,1 0 0,0 0 0,0 1 0,1-1 0,-1 0 0,1 1 0,0-1 0,1 0 0,-1 1 0,1-1 0,0 0 0,0 0 0,1 1 0,2 5 0,-2-7 0,-1-1 0,1 1 0,0-1 0,0 0 0,0 0 0,0 0 0,1 0 0,-1 0 0,1 0 0,-1-1 0,1 1 0,0-1 0,0 1 0,1-1 0,4 2 0,-3-2 0,0 0 0,1 0 0,-1-1 0,0 0 0,0 0 0,1-1 0,-1 1 0,0-1 0,11-1 0,4-2 0,1-2 0,-1 0 0,0-1 0,28-13 0,85-43 0,-75 34 0,67-24 0,-123 51 0,-1 0 0,1 1 0,0-1 0,-1 1 0,1-1 0,-1 1 0,1 0 0,0 0 0,0 0 0,-1 0 0,1 0 0,0 0 0,-1 0 0,1 0 0,0 1 0,-1-1 0,1 1 0,-1-1 0,1 1 0,2 1 0,-3-1 0,0 1 0,0-1 0,0 0 0,0 1 0,0-1 0,0 1 0,-1-1 0,1 1 0,0-1 0,-1 1 0,1-1 0,-1 1 0,0 0 0,1-1 0,-1 1 0,0 0 0,0 0 0,0-1 0,0 1 0,-1 2 0,-20 130 0,21-133 0,-1 1 0,1-1 0,0 1 0,0-1 0,0 1 0,0-1 0,0 1 0,0-1 0,1 1 0,-1-1 0,0 1 0,1-1 0,-1 1 0,1-1 0,-1 0 0,1 1 0,0-1 0,0 0 0,-1 1 0,1-1 0,2 1 0,-2-1 0,0 0 0,1 0 0,-1-1 0,0 1 0,1-1 0,-1 1 0,1-1 0,-1 0 0,1 1 0,-1-1 0,1 0 0,-1 0 0,1 0 0,-1 0 0,1 0 0,-1-1 0,3 0 0,5-1 0,1-1 0,-1-1 0,1 0 0,15-10 0,7-5 0,32-17 0,-56 32 0,-1 1 0,1 0 0,0 0 0,0 1 0,0 0 0,14-1 0,-20 3 0,0 0 0,0 0 0,0 0 0,0 0 0,-1 1 0,1-1 0,0 1 0,0-1 0,0 1 0,0 0 0,0 0 0,-1 0 0,1 0 0,0 0 0,-1 0 0,1 0 0,-1 1 0,1-1 0,-1 0 0,0 1 0,1-1 0,1 4 0,2 3 0,-1 1 0,1 0 0,4 14 0,6 12 0,-12-30 0,0-1 0,0 1 0,0-1 0,1 0 0,-1 0 0,1-1 0,0 1 0,0-1 0,0 1 0,0-1 0,6 3 0,-6-5 0,-1 0 0,1 1 0,0-1 0,0 0 0,0-1 0,0 1 0,0-1 0,0 0 0,-1 1 0,1-2 0,0 1 0,0 0 0,0-1 0,0 0 0,0 0 0,4-1 0,10-5 0,0-1 0,-1-1 0,0 0 0,0-1 0,16-13 0,78-68 0,-102 83 0,21-21 0,-1-1 0,-1-1 0,-2-1 0,-1-1 0,-2-2 0,30-58 0,-13 8 0,54-161 0,-94 245 0,14-39 0,-2 0 0,-2 0 0,-1-1 0,2-43 0,-10 83 0,-1 0 0,0 0 0,0-1 0,0 1 0,0 0 0,0 0 0,0-1 0,0 1 0,0 0 0,0 0 0,0-1 0,-1 1 0,1 0 0,-1 0 0,1 0 0,-1 0 0,1 0 0,-1 0 0,0 0 0,1 0 0,-1 0 0,-1-2 0,1 3 0,0 0 0,0 0 0,0 0 0,0 0 0,0 0 0,0 0 0,0 0 0,0 0 0,0 0 0,0 1 0,1-1 0,-1 0 0,0 1 0,0-1 0,0 0 0,0 1 0,0-1 0,1 1 0,-1-1 0,0 1 0,-1 1 0,-5 4 0,0 1 0,0 0 0,1 0 0,-9 13 0,-2 8 0,2 1 0,1 0 0,1 1 0,2 0 0,0 1 0,-10 61 0,9-16 0,-4 137 0,18-127 0,3 0 0,19 93 0,-13-107 0,-8-58 0,0 0 0,1 0 0,0-1 0,1 1 0,1-1 0,9 15 0,-14-26 0,0-1 0,0 1 0,0-1 0,0 0 0,1 1 0,-1-1 0,1 0 0,-1 0 0,1 0 0,-1 0 0,1 0 0,0 0 0,-1 0 0,1 0 0,0-1 0,0 1 0,-1-1 0,1 1 0,0-1 0,0 0 0,0 0 0,3 0 0,2 0 0,-1-1 0,1 0 0,0 0 0,-1-1 0,1 0 0,-1 0 0,1-1 0,6-3 0,0-2 0,1 1 0,19-17 0,26-27 0,-30 26 0,55-39 0,16-4 0,29-19 0,-125 85 0,1 0 0,-1 0 0,1 0 0,-1 0 0,1 1 0,7-2 0,-12 3 0,1 0 0,0 0 0,0 0 0,-1-1 0,1 1 0,0 0 0,0 0 0,-1 0 0,1 0 0,0 1 0,-1-1 0,1 0 0,0 0 0,0 0 0,-1 1 0,1-1 0,0 0 0,-1 1 0,1-1 0,0 0 0,-1 1 0,1-1 0,-1 1 0,1-1 0,-1 1 0,1-1 0,-1 1 0,1-1 0,-1 1 0,1 0 0,-1-1 0,0 1 0,1 0 0,-1-1 0,0 1 0,0 0 0,1 0 0,-1-1 0,0 1 0,0 0 0,0 0 0,0-1 0,0 1 0,0 0 0,0-1 0,0 1 0,0 0 0,0 0 0,-1 1 0,0 3 103,-1 0 0,1-1 0,-1 1 0,0 0 0,0 0 0,-1-1 0,1 0 0,-5 7 0,-13 14-3748,18-23 2428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8:22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1 172 20999,'0'0'2352,"11"1"-1229,33 1 382,77-7 0,59-14 750,-152 15-1938,25-3 224,-1-3-1,1-2 1,-2-2-1,60-25 1,40-20-541,-150 59 21,-1 0 1,0 0-1,0 0 0,0 0 1,1 0-1,-1 0 0,0 0 0,0 0 1,0 0-1,0 0 0,1 0 1,-1-1-1,0 1 0,0 0 1,0 0-1,0 0 0,1 0 0,-1 0 1,0 0-1,0-1 0,0 1 1,0 0-1,0 0 0,0 0 1,0 0-1,0-1 0,1 1 1,-1 0-1,0 0 0,0 0 0,0 0 1,0-1-1,0 1 0,0 0 1,0 0-1,0 0 0,0-1 1,0 1-1,0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2:18.5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9144,'0'0'1016,"86"16"-944,-25-2-192,1-4 8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8:38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1142 9744,'0'0'11449,"-3"-13"-11104,-8-42-18,11 52-293,0 0 1,0-1-1,0 1 1,0 0 0,1 0-1,0-1 1,-1 1-1,1 0 1,0 0-1,1 0 1,-1 0 0,1 0-1,-1 0 1,4-4-1,1-3 78,8-13 122,1 1-1,1 0 0,1 1 1,24-23-1,86-70 775,-110 99-833,-5 4-19,28-20 435,-37 29-498,0 1 0,0-1-1,0 1 1,0 0 0,0 0 0,0 0-1,1 0 1,-1 1 0,0-1 0,0 1-1,1 0 1,6 0 0,-9 1-64,0-1 1,1 1-1,-1-1 1,1 1-1,-1 0 1,0 0-1,0 0 1,1 0-1,-1 0 0,0 0 1,0 0-1,0 0 1,0 1-1,0-1 1,0 0-1,-1 1 1,1-1-1,0 0 1,-1 1-1,1-1 1,-1 1-1,1-1 0,-1 1 1,0-1-1,1 3 1,4 41 310,-6-19-180,0 1-1,-2-1 0,-1 0 0,-1 0 1,-1-1-1,-2 0 0,0 0 1,-21 43-1,22-56-135,-1 7 506,11-20-260,7-10-161,156-175 470,-134 156-469,2 1 1,61-40 0,-94 68-111,0-1 0,1 1 0,-1 0 1,1 1-1,0-1 0,-1 0 1,1 0-1,0 1 0,-1-1 0,1 1 1,0-1-1,0 1 0,-1 0 0,1-1 1,0 1-1,0 0 0,0 0 0,-1 0 1,5 1-1,-5 0 0,0 0 1,1 0-1,-1 0 1,1 0-1,-1 0 0,0 0 1,0 0-1,1 0 1,-1 0-1,0 0 0,0 1 1,0-1-1,0 1 1,-1-1-1,1 1 1,0-1-1,0 3 0,1 3 6,1 1 0,-2 0 0,1 0-1,-1 0 1,-1 0 0,1 0 0,-2 10-1,1-7 18,-1 0 0,0 0 0,-1 0 0,0 0 0,-1 0 0,0-1 0,-8 18 0,5-9 181,9-19-3,7-7-67,147-143 287,-157 150-420,32-24 39,-30 22-38,1 0 0,0 1 0,-1-1 0,1 1 0,0 0 1,0 0-1,-1 0 0,1 0 0,0 0 0,5 0 0,-8 1-1,1 0-1,-1 1 0,1-1 0,-1 0 1,0 1-1,1-1 0,-1 0 0,1 1 1,-1-1-1,0 1 0,1-1 0,-1 1 1,0-1-1,0 1 0,1-1 0,-1 1 1,0-1-1,0 1 0,0-1 0,0 1 1,0-1-1,0 1 0,0-1 0,0 1 1,0-1-1,0 1 0,0 0 0,1 20-15,-2-17 6,0 17-28,-5 30 1,3-38 16,1-1 0,1 0 0,0 1 0,0-1 1,2 1-1,-1-1 0,5 22 0,-5-33 19,0 0 0,1 1 0,-1-1 1,1 1-1,0-1 0,-1 0 0,1 0 0,0 1 0,0-1 0,-1 0 1,1 0-1,0 0 0,0 0 0,0 0 0,1 0 0,-1 0 0,0 0 1,0 0-1,0-1 0,1 1 0,1 1 0,0-2 3,0 1 0,0-1 0,-1 0 0,1 1 0,0-1 0,0 0-1,-1-1 1,1 1 0,0 0 0,4-2 0,5-2 36,0-1 0,0 1-1,19-13 1,-30 17-35,22-13 64,-1-1 0,-1-1 0,0-1 0,-1-1 1,28-30-1,-47 45-67,1 1 0,-1-1 0,0 1 0,1-1 0,-1 1 0,1 0 1,0 0-1,-1 0 0,1 0 0,0 0 0,2-1 0,3 5 0,-4 10 0,-3 2-34,1-1 0,0 1 0,1-1-1,1 0 1,0 0 0,1 0 0,7 17 0,-11-30 33,1 0 1,0 0 0,0 0-1,0-1 1,0 1 0,-1 0 0,1-1-1,0 1 1,0-1 0,0 1-1,1-1 1,-1 1 0,0-1-1,0 0 1,0 1 0,0-1 0,0 0-1,0 0 1,0 0 0,1 0-1,-1 0 1,0 0 0,0 0-1,0 0 1,0-1 0,0 1 0,0 0-1,1-1 1,-1 1 0,0-1-1,0 1 1,0-1 0,1 0-1,33-19 57,-15 3 0,18-20 1,-22 20 0,33-25 1,-48 42-58,-1-1 0,0 1 0,1 0 0,-1-1 0,1 1 0,-1 0 0,1-1 0,-1 1 0,1 0 0,0-1 0,-1 1 0,1 0 0,-1 0 0,1 0 0,-1 0 0,1 0 0,0-1 0,-1 1 0,1 0 0,0 0 0,-1 1 0,1-1 0,-1 0 0,1 0 0,0 0 0,-1 0 0,1 0 0,-1 1 0,1-1 0,-1 0 0,1 0 0,-1 1 0,1-1 0,-1 0 0,1 1 0,-1-1 0,1 1 0,-1-1 0,1 1 0,-1-1 0,0 1 0,1-1 0,-1 1 0,0-1 0,1 1 0,-1 0 0,8 34 0,-5-21 0,5 19-75,-5-22 17,0 1 0,0-1 0,1 1-1,0-1 1,9 15 0,-12-24 53,1-1 1,-1 1-1,1-1 0,0 1 1,-1-1-1,1 0 0,0 0 1,0 0-1,0 0 0,-1 0 1,1 0-1,0-1 0,0 1 1,0-1-1,1 1 0,-1-1 1,0 0-1,0 1 0,0-1 1,0 0-1,0-1 0,0 1 1,0 0-1,0-1 0,0 1 1,0-1-1,0 1 0,0-1 1,4-2-1,5-1 5,0-2-1,0 1 1,16-12 0,1-3 28,-1-2 1,-1-1-1,-1-1 1,-1 0-1,-2-2 0,0-1 1,-2-1-1,0-1 1,28-59-1,-19 26 28,-4-1 1,-2-1-1,-3-1 0,12-73 0,-29 120-56,2-35 0,-5 46 0,0-1 0,0 1 0,-1 0 0,0-1 0,0 1 0,-1 0 0,-3-12 0,4 19 0,1-1 0,0 1 0,0-1 0,0 1 0,0-1 0,-1 1 0,1 0 0,0-1 0,0 1 0,-1-1 0,1 1 0,0 0 0,0-1 0,-1 1 0,1 0 0,-1 0 0,1-1 0,0 1 0,-1 0 0,1 0 0,-1-1 0,1 1 0,0 0 0,-1 0 0,1 0 0,-1 0 0,1 0 0,-1 0 0,1-1 0,-1 1 0,1 0 0,0 0 0,-1 0 0,1 1 0,-1-1 0,1 0 0,-1 0 0,1 0 0,-1 0 0,1 0 0,0 0 0,-1 1 0,1-1 0,-1 0 0,1 0 0,0 1 0,-1-1 0,1 0 0,0 1 0,-1-1 0,1 1 0,-20 22 0,16-17 0,-10 15 0,0 1 0,2 0 0,1 1 1,0 0-1,2 1 0,1 0 0,-11 50 0,8-9-2,-6 122-1,17-179 1,-2 31-111,4 42 0,-1-70 84,1 0 0,-1 0 1,2-1-1,-1 1 0,2-1 0,-1 0 1,1 1-1,10 15 0,-6-13-8,-4-6 24,0 0 1,0-1-1,1 1 1,1-1-1,6 7 0,-9-10 15,0-1 0,0-1 0,0 1 0,0 0 1,0-1-1,0 1 0,0-1 0,0 0 0,1 0 0,-1 0 0,0-1 0,1 1 0,-1-1 0,1 0 0,-1 0 0,5 0 0,0-1 12,0-1 1,0 0-1,0 0 1,0 0-1,0-1 1,0 0-1,-1-1 1,1 1-1,-1-2 1,9-5-1,5-5 87,38-38-1,-38 32-75,-2-2 0,0 0 0,-2-1 0,28-50 0,-22 29 3,-2-2 0,15-50 0,-20 44-28,-3 0 0,10-89 0,-21 111 0,-2-33 0,-1 21 0,-2 28 0,3 15 0,0 0 0,0 0 0,0-1 0,-1 1 0,1 0 0,0 0 0,0 0 0,0 0 0,0 0 0,-1 0 0,1 0 0,0-1 0,0 1 0,0 0 0,-1 0 0,1 0 0,0 0 0,0 0 0,0 0 0,-1 0 0,1 0 0,0 0 0,0 0 0,0 0 0,-1 0 0,1 0 0,0 0 0,0 0 0,0 0 0,-1 0 0,1 1 0,0-1 0,0 0 0,-1 0 0,0 1 0,-1 1 0,1-1 0,-1 1 0,1-1 0,0 1 0,0-1 0,-1 1 0,1 0 0,0 0 0,-1 2 0,-10 26-3,2 1 0,0 0 0,2 1 0,-4 40 0,-5 131-51,14-149-11,3 1 1,2 0 0,14 85-1,-16-137 68,1-1 0,-1 1-1,1-1 1,0 1-1,-1-1 1,1 0 0,0 1-1,1-1 1,-1 0-1,0 0 1,1 0 0,-1 0-1,1 0 1,0 0-1,-1 0 1,1 0 0,0-1-1,0 1 1,3 1 0,-2-2 4,0 0 0,-1 0 0,1 0 0,0-1 0,-1 0 0,1 1 0,0-1 0,0 0 0,-1 0 0,1 0 0,0-1 0,-1 1 0,1-1 0,0 0 0,2 0 0,8-5 20,-1 1 0,1-2 0,-1 0 0,-1 0 0,20-15 0,4-9-27,0-1 0,42-52 0,-76 83 0,0-1 0,0 1 0,1-1 0,-1 1 0,1-1 0,-1 1 0,1 0 0,-1 0 0,1-1 0,0 1 0,0 0 0,-1 1 0,1-1 0,0 0 0,0 0 0,0 1 0,0-1 0,0 1 0,0 0 0,0 0 0,0 0 0,3 0 0,-5 0 0,1 0 0,-1 1 0,1-1 0,-1 0 0,0 1 0,1-1 0,-1 1 0,1-1 0,-1 1 0,0-1 0,1 1 0,-1-1 0,0 1 0,0-1 0,1 1 0,-1-1 0,0 1 0,0-1 0,0 1 0,0 0 0,0-1 0,0 1 0,0-1 0,0 1 0,0-1 0,0 2 0,0 22 0,0-18 0,0 7 0,0-2 0,0 0 0,3 20 0,-3-28 0,1 0 0,0 0 0,-1 0 0,1 0 0,1-1 0,-1 1 0,0 0 0,1-1 0,-1 1 0,1-1 0,0 1 0,-1-1 0,1 0 0,0 0 0,5 3 0,-6-4 0,1 0 0,0-1 0,0 1 0,0-1 0,0 1 0,1-1 0,-1 0 0,0 0 0,0 0 0,0 0 0,0 0 0,0-1 0,0 1 0,0 0 0,0-1 0,0 0 0,0 1 0,0-1 0,3-2 0,35-20 0,-40 23 0,19-13 0,-16 9 0,1 1 0,0 0 0,0 0 0,0 1 0,0-1 0,1 1 0,-1 0 0,0 0 0,1 0 0,0 1 0,9-3 0,-14 4 0,1 0 0,0 1 0,0-1 0,-1 0 0,1 0 0,0 0 0,-1 1 0,1-1 0,-1 0 0,1 1 0,0-1 0,-1 1 0,1-1 0,-1 0 0,1 1 0,-1-1 0,1 1 0,-1 0 0,1-1 0,-1 1 0,0-1 0,1 1 0,-1 0 0,0-1 0,0 1 0,1 0 0,-1-1 0,0 1 0,0 0 0,0-1 0,0 1 0,0 1 0,1 28 0,-2-22 0,-21 189 0,9-102 0,-2 29 0,-18 139 0,31-236 0,2-22 0,0 0 0,-1 0 0,1-1 0,-1 1 0,-2 8 0,3-13 0,0-1 0,0 1 0,0 0 0,0 0 0,0 0 0,0 0 0,0 0 0,0 0 0,0 0 0,0 0 0,0 0 0,0 0 0,0 0 0,-1 0 0,1 0 0,0-1 0,0 1 0,0 0 0,0 0 0,0 0 0,0 0 0,0 0 0,0 0 0,0 0 0,0 0 0,0 0 0,-1 0 0,1 0 0,0 0 0,0 0 0,0 0 0,0 0 0,0 0 0,0 0 0,0 0 0,0 0 0,0 0 0,0 0 0,-1 0 0,1 0 0,0 0 0,0 1 0,0-1 0,0 0 0,0 0 0,0 0 0,0 0 0,0 0 0,0 0 0,0 0 0,0 0 0,0 0 0,0 0 0,0 0 0,0 0 0,0 0 0,-1 1 0,1-1 0,0 0 0,0 0 0,0 0 0,0 0 0,0 0 0,0 0 0,0 0 0,0 0 0,0 0 0,0 1 0,-3-13 0,-2-16 0,6-45 0,2 0 0,4 0 0,16-73 0,-13 96 0,2 0 0,2 1 0,2 1 0,2 1 0,2 0 0,49-81 0,-66 123 0,1 0 0,-1 0 0,1 0 0,0 0 0,0 1 0,0 0 0,9-7 0,-11 10 0,-1 0 0,1 0 0,-1 1 0,1-1 0,0 0 0,-1 1 0,1-1 0,0 1 0,-1-1 0,1 1 0,0 0 0,0 0 0,-1 0 0,1 0 0,0 0 0,0 0 0,-1 0 0,1 1 0,0-1 0,0 0 0,-1 1 0,1 0 0,-1-1 0,1 1 0,0 0 0,-1 0 0,0 0 0,1 0 0,-1 0 0,1 0 0,1 2 0,0 0 0,-1 1 0,1-1 0,-1 1 0,1 0 0,-1 0 0,0 0 0,-1 0 0,1 0 0,-1 0 0,1 0 0,-1 1 0,0-1 0,-1 0 0,1 7 0,0 0 0,-1 1 0,0-1 0,-1 0 0,-4 17 0,4-22 0,-1-1 0,0 0 0,0-1 0,0 1 0,-1 0 0,0-1 0,0 1 0,0-1 0,0 0 0,-8 7 0,9-8 0,-1-1 0,1 0 0,-1 0 0,1 0 0,-1 0 0,0 0 0,0-1 0,0 1 0,0-1 0,0 0 0,0 1 0,0-1 0,0-1 0,0 1 0,-1 0 0,1-1 0,0 0 0,-6 0 0,9 0 0,0 0 0,0 0 0,0 0 0,-1 0 0,1 0 0,0 0 0,0 0 0,0 0 0,0 0 0,-1 0 0,1 0 0,0-1 0,0 1 0,0 0 0,0 0 0,0 0 0,-1 0 0,1 0 0,0 0 0,0 0 0,0-1 0,0 1 0,0 0 0,0 0 0,0 0 0,0 0 0,0-1 0,-1 1 0,1 0 0,0 0 0,0 0 0,0 0 0,0-1 0,0 1 0,0 0 0,0 0 0,0 0 0,0 0 0,0-1 0,0 1 0,0 0 0,0 0 0,1 0 0,-1-1 0,0 1 0,0 0 0,0 0 0,0 0 0,0 0 0,0 0 0,0-1 0,0 1 0,0 0 0,1 0 0,-1 0 0,0 0 0,0 0 0,0-1 0,16-13 0,22-12 0,42-26 0,100-82 0,-150 108 0,-1-1 0,-2-1 0,-1-1 0,-1-2 0,-1 0 0,21-39 0,-23 28 0,-1-1 0,22-61 0,-35 80 0,-2 0 0,0 0 0,-2-1 0,-1 0 0,0 1 0,-2-34 0,-1 49 0,-1-1 0,0 1 0,0 0 0,-4-13 0,5 22 0,0-1 0,0 1 0,0 0 0,-1-1 0,1 1 0,0 0 0,0 0 0,0-1 0,0 1 0,0 0 0,-1-1 0,1 1 0,0 0 0,0 0 0,0-1 0,-1 1 0,1 0 0,0 0 0,0-1 0,-1 1 0,1 0 0,0 0 0,-1 0 0,1 0 0,0-1 0,0 1 0,-1 0 0,1 0 0,0 0 0,-1 0 0,1 0 0,0 0 0,-1 0 0,-9 8 0,-2 18 0,1 12 0,1 1 0,2-1 0,3 1 0,0 0 0,3 79 0,6-50 0,3 0 0,25 107 0,-25-137 0,-3-17 0,0-1 0,13 36 0,-15-52 0,0 1 0,0-1 0,0 0 0,0 0 0,1 0 0,-1 0 0,1-1 0,0 1 0,0-1 0,1 0 0,-1 1 0,1-2 0,-1 1 0,1 0 0,0-1 0,0 1 0,0-1 0,5 2 0,-6-4 0,1 1 0,0 0 0,0-1 0,-1 1 0,1-1 0,0 0 0,0 0 0,0-1 0,-1 1 0,1-1 0,0 0 0,0 0 0,-1 0 0,1 0 0,-1-1 0,1 1 0,-1-1 0,0 0 0,1 0 0,-1 0 0,0 0 0,4-6 0,0 2 0,0-1 0,-1 0 0,0 0 0,-1 0 0,0-1 0,0 0 0,-1 0 0,5-11 0,-5 9 0,1-1 0,-2 0 0,0 0 0,0 0 0,-1 0 0,-1 0 0,1 0 0,-2 0 0,0-1 0,0 1 0,-1 0 0,-3-16 0,4 26 0,0 0 0,0 0 0,-1 0 0,1 0 0,0 0 0,-1 0 0,1 0 0,-1 0 0,1 0 0,-1 0 0,1 0 0,-1 0 0,0 1 0,1-1 0,-1 0 0,0 1 0,0-1 0,1 0 0,-1 1 0,0-1 0,0 1 0,0-1 0,0 1 0,0-1 0,0 1 0,0 0 0,-1-1 0,-1 1 0,1 0 0,0 1 0,0-1 0,0 1 0,0-1 0,0 1 0,-1-1 0,1 1 0,0 0 0,1 0 0,-1 0 0,-3 2 0,-3 3 0,0 1 0,0 0 0,0 0 0,-8 10 0,14-14 0,-1 0 0,1 0 0,0 0 0,0 0 0,0 0 0,0 0 0,1 1 0,-1-1 0,1 1 0,0-1 0,0 1 0,0-1 0,0 1 0,1 0 0,-1 0 0,1-1 0,0 1 0,0 0 0,1 4 0,1-4 0,-1 0 0,1 0 0,-1 0 0,1 0 0,0-1 0,0 1 0,1-1 0,-1 1 0,1-1 0,0 0 0,-1 0 0,1 0 0,1 0 0,-1-1 0,0 1 0,8 3 0,-1-1 288,0 1-1,23 7 1,-28-12-1260,0 1 1,1-1-1,-1 0 0,10 0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8:38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15072,'0'0'3335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8:38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1 212 13768,'0'0'1024,"97"-49"-352,-19 15 0,11-2-49,6 2 1,5 5-96,-3 11 16,-4 10-72,-9 4 8,-5 8-152,-13 4 8,-15 8-104,-9 3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8:39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8240,'0'0'7806,"10"-7"-7307,-4 3-377,-4 2-90,0 0 0,-1 0 1,1 1-1,0-1 0,1 1 0,-1-1 0,0 1 0,0 0 1,0 0-1,1 0 0,-1 0 0,0 0 0,1 0 0,-1 1 0,1-1 1,-1 1-1,1 0 0,-1 0 0,1 0 0,-1 0 0,1 0 1,0 0-1,-1 1 0,0-1 0,1 1 0,-1 0 0,5 2 0,6 5 236,1 0 0,0 0 0,1-1 0,0-1-1,0 0 1,0-1 0,0-1 0,1 0-1,0-1 1,0-1 0,26 0 0,42-2 2052,-49 0-4192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8:44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1209 12056,'0'0'5727,"13"-7"-5055,1 0-490,-5 3-66,0 0 1,0-1-1,0 0 0,0-1 1,-1 0-1,0 0 0,10-11 0,-8 5 109,0-1 0,-1 0-1,-1-1 1,0 0-1,0 0 1,8-27-1,25-95 1044,-41 135-1266,11-47 452,-6 24-80,0 1 0,2-1 1,1 2-1,16-35 0,-24 56-328,0 0 0,1 0 0,-1 0 0,1 0 0,0 0 0,-1 0 0,1 0 1,0 0-1,0 0 0,-1 0 0,1 1 0,0-1 0,0 0 0,0 1 0,0-1 0,0 0 0,0 1 0,0-1 0,0 1 1,0 0-1,0-1 0,2 1 0,-2 0-20,0 0 0,1 0 0,-1 1 0,0-1 0,0 1-1,0-1 1,0 1 0,0-1 0,0 1 0,0 0 0,-1-1 0,1 1 0,0 0 0,0 0 0,0 0 0,-1-1 0,1 1 0,0 2 0,5 6 43,-1 0 0,-1 1-1,7 18 1,-10-24-34,18 50 124,36 115 236,-49-146-300,-1 0-1,-1 1 1,-1-1 0,-1 1-1,-2 32 1,-1-52-68,1-1 0,0 0 0,-1 0 0,0 0 0,0 0 0,0 0-1,0 0 1,0 0 0,-1 0 0,1 0 0,-1-1 0,0 1 0,0 0 0,0-1 0,0 0 0,0 1 0,0-1-1,-1 0 1,1 0 0,-1 0 0,1 0 0,-1-1 0,0 1 0,0-1 0,0 0 0,0 1 0,0-1-1,0 0 1,0-1 0,0 1 0,0-1 0,0 1 0,-1-1 0,1 0 0,0 0 0,0 0 0,0-1-1,0 1 1,-1-1 0,1 0 0,0 0 0,0 0 0,0 0 0,-5-3 0,3 2 17,-5-2 75,-1-1 0,1 1-1,0-2 1,1 0-1,-1 0 1,1 0 0,0-1-1,1-1 1,0 1-1,-8-10 1,15 15-54,-1-2 52,0 1 0,-1 0 1,1 0-1,0 0 0,-1 0 0,0 0 0,0 0 0,0 1 0,0-1 0,-4-1 0,14 5-85,1 0-1,-1 1 0,0 0 0,0 0 0,0 1 0,8 3 0,22 9-97,-29-13 55,25 8-80,63 10 0,-85-19 73,1 0 0,-1-1-1,0 0 1,1-1 0,-1 0 0,0-1 0,1 0 0,-1-1 0,19-7 0,1-3 43,0-1 1,-1-2-1,-1-1 1,0-1-1,44-38 1,-28 13 131,-25 24 11,0 1 0,43-30 0,-61 47-157,0 0 0,1 0 0,-1 0 0,1 0 0,-1 1 0,1-1 0,-1 1 0,1-1 0,0 1 0,-1 0 0,1 0 0,-1 0 0,1 1 0,-1-1 0,1 1 0,-1-1 0,1 1 0,-1 0-1,1 0 1,-1 0 0,1 0 0,-1 0 0,0 1 0,3 1 0,7 6-22,-1 0-1,0 0 1,12 13 0,-10-9-8,-2-2-50,18 16 20,-26-26 117,-15-17 86,0 3-127,0 0 1,-1 0 0,-1 1 0,-26-18-1,35 27-19,-1-1-1,0 1 0,0 1 1,0-1-1,0 1 0,-1 0 1,-8-1-1,12 3-5,-1-1-1,1 1 1,-1 0-1,0 0 1,1 1 0,-1-1-1,1 1 1,-1-1-1,1 1 1,-1 0 0,1 1-1,0-1 1,-1 1-1,-3 2 1,3-2-2,1 0 0,-1 0 0,1 1 0,-1 0 0,1 0 0,0 0 0,0 0 0,0 0 0,1 0 0,-1 1 0,1-1 0,-1 1 0,1 0 0,1 0 0,-1 0 0,0 0 0,1 0 0,0 0 0,0 0 0,0 0 0,0 1 0,1-1 0,0 0 0,0 0 0,0 1 0,0-1 0,1 5 0,0-2 0,0-1 0,1 1 0,0 0 0,0-1 0,0 1 0,1-1 0,0 0 0,0 0 0,0 0 0,1 0 0,8 9 0,-5-7 0,0-1 0,1 1 0,0-2 0,1 1 0,0-1 0,0 0 0,10 4 0,-2-2 0,1 0 0,-1-2 0,2 0 0,-1-2 0,0 1 0,1-2 0,0-1 0,25 1 0,-5-6 0,1-1 0,-1-2 0,0-2 0,-1-2 0,66-24 0,-46 11 0,-1-2 0,0-2 0,79-53 0,-123 71 0,-1 0 0,13-12 0,-21 18 0,-1 0 0,0-1 0,0 1 0,0-1 0,0 0 0,0 0 0,-1 0 0,0 0 0,0 0 0,0 0 0,2-8 0,-4 12 0,1-1 0,-1 1 0,0-1 0,0 0 0,0 1 0,0-1 0,0 1 0,0-1 0,0 1 0,0-1 0,0 0 0,0 1 0,-1-1 0,1 1 0,0-1 0,0 1 0,0-1 0,-1 1 0,1-1 0,0 1 0,0-1 0,-1 1 0,1-1 0,-1 1 0,1-1 0,0 1 0,-1 0 0,1-1 0,-1 0 0,-1 1 0,1-1 0,0 1 0,-1 0 0,1-1 0,-1 1 0,1 0 0,0 0 0,-1 0 0,1 0 0,-1 0 0,-1 1 0,-4 0 0,0 1 0,1-1 0,0 2 0,-8 2 0,-7 6 0,1 1 0,0 0 0,-35 31 0,42-33 0,2 2 0,0-1 0,0 1 0,1 1 0,0 0 0,-13 24 0,20-31 0,1 0 0,-1 0 0,1 1 0,-3 13 0,5-19 0,0-1 0,0 1 0,0 0 0,-1 0 0,1 0 0,1-1 0,-1 1 0,0 0 0,0 0 0,0 0 0,0-1 0,0 1 0,1 0 0,-1 0 0,0-1 0,1 1 0,-1 0 0,0-1 0,1 1 0,0 1 0,0-2 0,0 1 0,0-1 0,0 0 0,0 1 0,0-1 0,0 0 0,0 0 0,0 0 0,0 0 0,0 0 0,1 0 0,-1 0 0,0 0 0,0-1 0,0 1 0,0 0 0,0 0 0,0-1 0,0 1 0,-1-1 0,3 0 0,3-2 0,0 0 0,0-1 0,0 0 0,0 0 0,0-1 0,-1 1 0,0-1 0,8-8 0,1-6 0,16-25 0,-1 0 0,-28 44 0,-1 1 0,1-1 0,-1 0 0,1 1 0,-1-1 0,0 0 0,1 1 0,-1-1 0,0 1 0,1-1 0,-1 0 0,0 1 0,1-1 0,-1 1 0,0-1 0,0 1 0,1-1 0,-1 1 0,0-1 0,0 1 0,0-1 0,0 1 0,0-1 0,0 1 0,0 1 0,5 19 0,-3-10 0,0 0 0,0 0 0,1-1 0,1 1 0,0-1 0,9 19 0,-11-26 0,0-1 0,0 1 0,0 0 0,0-1 0,1 1 0,-1-1 0,1 0 0,-1 0 0,1 0 0,0 0 0,0 0 0,0 0 0,0-1 0,0 0 0,0 1 0,0-1 0,0 0 0,1-1 0,-1 1 0,0 0 0,1-1 0,-1 0 0,0 0 0,1 0 0,-1 0 0,7-2 0,-1 0 0,0 0 0,0-1 0,0-1 0,0 1 0,0-1 0,-1-1 0,1 0 0,-1 0 0,0-1 0,-1 0 0,1 0 0,12-14 0,5-9 0,41-61 0,-48 63 0,28-45 0,-4-2 0,-2-2 0,-4-2 0,48-153 0,-41 59 0,-43 173 0,0-1 0,0 0 0,0 0 0,0 0 0,0 0 0,0 0 0,0 0 0,0 0 0,0 0 0,0 0 0,0 0 0,-1 0 0,1 0 0,0 0 0,0 0 0,0 0 0,0 0 0,0 0 0,0 0 0,0 0 0,0 0 0,0 0 0,0 0 0,0 0 0,0-1 0,0 1 0,0 0 0,0 0 0,0 0 0,0 0 0,0 0 0,-1 0 0,1 0 0,0 0 0,0 0 0,0 0 0,0 0 0,0 0 0,0 0 0,0 0 0,0 0 0,0 0 0,0 0 0,0 0 0,0 0 0,0-1 0,0 1 0,0 0 0,-6 9 0,-8 16 0,-9 39 0,3 1 0,2 2 0,-15 116 0,24-93 0,4 1 0,9 120 0,-4-196 0,0-6 0,0 0 0,1 0 0,0 0 0,0 0 0,1 0 0,0-1 0,1 1 0,0 0 0,5 10 0,-7-18 0,0 0 0,0 0 0,0 0 0,-1-1 0,1 1 0,1 0 0,-1 0 0,0-1 0,0 1 0,0-1 0,0 1 0,0-1 0,0 1 0,1-1 0,-1 0 0,0 0 0,0 1 0,1-1 0,-1 0 0,0 0 0,0 0 0,1-1 0,-1 1 0,0 0 0,0 0 0,1-1 0,-1 1 0,0 0 0,0-1 0,0 1 0,0-1 0,0 0 0,0 1 0,0-1 0,0 0 0,0 0 0,1-1 0,6-3 0,-1-1 0,0 0 0,10-13 0,2-3 0,-2-2 0,-1 0 0,0-1 0,-2 0 0,19-48 0,38-145 0,-44 127 0,5-21 0,23-157 0,-49 236 0,-2 8 0,0 1 0,-2 0 0,0-41 0,-2 65 0,0-1 0,0 1 0,0 0 0,0-1 0,0 1 0,0-1 0,0 1 0,0 0 0,0-1 0,0 1 0,0-1 0,0 1 0,0 0 0,-1-1 0,1 1 0,0-1 0,0 1 0,0 0 0,-1-1 0,1 1 0,0 0 0,0-1 0,-1 1 0,1 0 0,0-1 0,0 1 0,-1 0 0,1 0 0,-1 0 0,1-1 0,-10 9 0,-5 19 0,4 3 0,1 0 0,2 0 0,1 1 0,2 0 0,-4 53 0,8-27 0,2 1 0,11 68 0,-6-86 0,2-1 0,2 0 0,17 45 0,-26-80 0,1 0 0,-1 1 0,1-1 0,0-1 0,1 1 0,-1 0 0,1-1 0,0 1 0,0-1 0,0 0 0,0 0 0,0 0 0,1 0 0,-1 0 0,1-1 0,0 0 0,0 1 0,0-1 0,0-1 0,0 1 0,0-1 0,0 1 0,0-1 0,1 0 0,-1-1 0,1 1 0,-1-1 0,0 0 0,1 0 0,-1 0 0,1-1 0,-1 0 0,0 1 0,1-1 0,5-3 0,-1 1 0,1-1 0,-1 0 0,0-1 0,0 0 0,-1-1 0,1 0 0,-1 0 0,0 0 0,-1-1 0,0 0 0,0-1 0,0 0 0,6-10 0,-6 7 0,-1 0 0,0 0 0,0 0 0,-1-1 0,-1 0 0,0 0 0,0-1 0,-2 1 0,1-1 0,0-16 0,-3 27 0,0 1 0,1-1 0,-1 0 0,0 0 0,0 0 0,-1 0 0,1 0 0,0 1 0,-1-1 0,1 0 0,-1 0 0,1 0 0,-1 1 0,0-1 0,0 0 0,0 1 0,0-1 0,0 1 0,0-1 0,0 1 0,0-1 0,-1 1 0,1 0 0,-2-2 0,1 3 0,1-1 0,-1 1 0,0 0 0,1 0 0,-1 0 0,1 0 0,-1 0 0,0 0 0,1 0 0,-1 0 0,1 0 0,-1 1 0,1-1 0,-1 1 0,0-1 0,1 1 0,0 0 0,-1-1 0,1 1 0,-1 0 0,1 0 0,0 0 0,0 0 0,-1 0 0,1 0 0,0 1 0,-2 1 0,-2 4 0,0 0 0,0 0 0,1 0 0,0 0 0,0 1 0,0 0 0,1 0 0,0 0 0,1 0 0,0 0 0,0 1 0,1-1 0,0 0 0,0 1 0,1-1 0,0 1 0,0-1 0,1 1 0,0-1 0,5 16 0,-4-17 0,-1-1 0,1 0 0,1 1 0,0-1 0,0 0 0,0 0 0,0-1 0,1 1 0,0-1 0,0 1 0,0-1 0,1-1 0,0 1 0,0-1 0,0 1 0,0-1 0,1-1 0,0 1 0,0-1 0,0 0 0,0 0 0,0-1 0,0 0 0,1 0 0,-1 0 0,13 1 0,-12-3 0,0-1 0,0 1 0,0-1 0,-1-1 0,1 1 0,0-1 0,-1 0 0,0-1 0,1 0 0,-1 0 0,0 0 0,0-1 0,5-4 0,3-2 0,-1 0 0,0-1 0,-1-1 0,14-17 0,-18 19 0,0-2 0,-1 1 0,0-1 0,-1 0 0,7-17 0,-14 36 0,0 0 0,1 1 0,0-1 0,1 0 0,0 0 0,0 0 0,0 0 0,1 0 0,5 13 0,-3-6 0,1-1 0,1 0 0,0 0 0,1 0 0,9 12 0,-13-21 0,0-1 0,0 1 0,0-1 0,1 0 0,-1 0 0,1 0 0,0-1 0,0 1 0,0-1 0,0 0 0,0 0 0,0-1 0,1 1 0,-1-1 0,1 0 0,-1 0 0,1 0 0,-1 0 0,1-1 0,-1 0 0,1 0 0,0 0 0,-1-1 0,1 1 0,-1-1 0,6-2 0,3-1 0,0 0 0,-1-1 0,0-1 0,0 0 0,0 0 0,-1-1 0,19-16 0,76-71 0,-105 93 0,-1 0 0,1 0 0,0 1 0,0-1 0,0 0 0,0 1 0,0-1 0,0 1 0,0-1 0,0 1 0,0-1 0,0 1 0,0 0 0,0-1 0,0 1 0,0 0 0,0 0 0,0 0 0,1 0 0,-1 0 0,0 0 0,-1 1 0,1-1 0,-1 0 0,1 1 0,0-1 0,-1 1 0,1-1 0,-1 1 0,1-1 0,-1 1 0,1-1 0,-1 1 0,0 0 0,1-1 0,-1 1 0,0-1 0,1 1 0,-1 0 0,0-1 0,0 2 0,2 6 0,-1 0 0,0 0 0,-1 0 0,0 10 0,0-5 0,0-2 0,1 0 0,0-1 0,1 1 0,0 0 0,1-1 0,0 0 0,0 0 0,1 0 0,7 13 0,-10-22 0,0 0 0,0 1 0,0-1 0,0 0 0,0 0 0,0 0 0,1 0 0,-1 0 0,0 0 0,1 0 0,-1 0 0,0-1 0,1 1 0,-1-1 0,1 1 0,-1-1 0,1 1 0,0-1 0,-1 0 0,1 1 0,-1-1 0,1 0 0,0 0 0,-1 0 0,1-1 0,-1 1 0,1 0 0,0-1 0,-1 1 0,1 0 0,-1-1 0,3-1 0,4-2 0,0 0 0,0 0 0,0-1 0,9-8 0,-11 9 0,123-96 0,-128 99 0,0 0 0,0 0 0,0 1 0,0-1 0,0 0 0,0 1 0,0-1 0,1 1 0,-1-1 0,0 1 0,0 0 0,0-1 0,1 1 0,1 0 0,-3 0 0,1 0 0,-1 0 0,1 0 0,-1 1 0,1-1 0,-1 0 0,0 0 0,1 1 0,-1-1 0,0 0 0,1 0 0,-1 1 0,0-1 0,0 0 0,1 1 0,-1-1 0,0 0 0,0 1 0,1-1 0,-1 1 0,0-1 0,0 0 0,0 1 0,0-1 0,0 1 0,1-1 0,-1 1 0,0 5 0,0-1 0,0 1 0,0 0 0,-1-1 0,-1 7 0,0-1 0,-2 19 0,2-20 0,0 1 0,0 0 0,2 0 0,-1 0 0,1 0 0,2 13 0,-2-23 0,1 0 0,-1 0 0,0 0 0,0 0 0,1 0 0,-1 0 0,1 0 0,-1 0 0,1 0 0,-1 0 0,1 0 0,-1-1 0,1 1 0,0 0 0,0 0 0,-1 0 0,1-1 0,0 1 0,0 0 0,0-1 0,0 1 0,0-1 0,0 1 0,0-1 0,0 0 0,0 1 0,0-1 0,0 0 0,0 1 0,0-1 0,0 0 0,0 0 0,0 0 0,0 0 0,0 0 0,0 0 0,1-1 0,-1 1 0,0 0 0,0 0 0,0-1 0,0 1 0,0-1 0,1 0 0,7-3 0,1-1 0,-1 0 0,16-12 0,-8 6 0,-6 6 0,0 1 0,0 1 0,0 0 0,1 0 0,-1 1 0,0 0 0,1 1 0,0 1 0,14 0 0,24-2 0,-15-2 0,0-2 0,-1-2 0,0-1 0,54-22 0,-23 2 0,78-47 0,-126 66 0,0-1 0,0 0 0,-1-2 0,27-27 0,-38 34 0,-11 8 0,-11 9 0,-14 17 0,1 1 0,-36 44 0,55-59 0,1-1 0,-9 16 0,17-25 0,-1 0 0,1 0 0,0 0 0,1 0 0,-1 0 0,0 0 0,1 0 0,0 1 0,0-1 0,1 1 0,-1-1 0,1 1 0,0 4 0,0-8 0,0 0 0,0 0 0,0 0 0,1 0 0,-1 0 0,0 0 0,0 0 0,1 0 0,-1 0 0,1 0 0,-1-1 0,1 1 0,-1 0 0,1 0 0,0-1 0,-1 1 0,1 0 0,0 0 0,-1-1 0,1 1 0,0-1 0,0 1 0,0-1 0,-1 1 0,1-1 0,0 0 0,0 1 0,1-1 0,0 0 0,0 0 0,0 0 0,1 0 0,-1 0 0,0-1 0,0 1 0,0-1 0,0 0 0,0 1 0,-1-1 0,1 0 0,3-2 0,5-3 0,-1-1 0,0-1 0,12-11 0,-12 9 0,-4 5 0,1 0 0,-1 0 0,1 0 0,7-5 0,-13 10 0,1 0 0,-1-1 0,1 1 0,0 0 0,-1 0 0,1 0 0,-1 0 0,1 0 0,0-1 0,-1 1 0,1 0 0,0 0 0,-1 1 0,1-1 0,-1 0 0,1 0 0,0 0 0,-1 0 0,1 0 0,-1 1 0,1-1 0,-1 0 0,1 1 0,0-1 0,-1 0 0,1 1 0,-1-1 0,0 0 0,1 1 0,-1-1 0,1 1 0,-1-1 0,0 1 0,1-1 0,-1 1 0,0 0 0,1-1 0,-1 1 0,0-1 0,0 1 0,0-1 0,1 1 0,-1 0 0,0-1 0,0 1 0,0 1 0,4 32 0,-5-8 0,-2-1 0,0 0 0,-2 0 0,0 0 0,-2 0 0,-11 27 0,-2-4 0,-2-1 0,-28 44 0,43-78 0,-1 0 0,0 0 0,-1-1 0,-1 0 0,0-1 0,0 0 0,-1 0 0,0-2 0,-22 15 0,32-23 0,0 0 0,-1 0 0,1 0 0,-1 0 0,1-1 0,-1 1 0,1 0 0,-1-1 0,1 0 0,-1 1 0,0-1 0,1 0 0,-1 0 0,0 0 0,1 0 0,-1 0 0,0 0 0,1 0 0,-1 0 0,1-1 0,-1 1 0,0-1 0,1 1 0,-1-1 0,1 0 0,-1 1 0,1-1 0,0 0 0,-1 0 0,1 0 0,0 0 0,0 0 0,-1-1 0,1 1 0,0 0 0,0 0 0,0-1 0,-1-2 0,0-1 0,0 0 0,0 0 0,0 0 0,0 0 0,1 0 0,0-1 0,0 1 0,1 0 0,-1-1 0,2-8 0,0 1 0,1 0 0,1 0 0,0 0 0,0 1 0,9-20 0,34-55 0,-17 34 0,-26 45 144,1 0-1,-2 0 1,1 0-1,-1-1 1,1-12 0,1-15-4995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8:44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0 18191,'0'0'2648,"-22"81"-2600,10-61 8,-6 10-120,-3 5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8:44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0 182 14672,'0'0'1847,"105"-42"-1111,10 10-64,18-1-8,8 9-168,8 4 8,13 8-80,-7 4 8,-14-2-64,-8 10 8,-14 6-112,-19 4-8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8:47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1 13168,'0'0'4953,"-12"2"-4163,3 1-636,-1-1 0,1 1 0,-1 1 0,1-1-1,0 2 1,0-1 0,0 1 0,-10 9-1,2-1 211,2 1 0,0 1-1,-26 31 1,37-40-255,0-1 1,1 1 0,-1-1 0,1 1 0,0 0 0,1 0-1,-1 0 1,1 1 0,0-1 0,1 1 0,-1-1 0,1 1-1,1 0 1,-1-1 0,1 1 0,1 10 0,-1-15-58,1 0 1,-1 0 0,1 0 0,-1 0 0,1 0 0,0 0 0,-1 0 0,1 0 0,0 0-1,0-1 1,1 1 0,-1 0 0,0 0 0,0-1 0,1 1 0,-1-1 0,1 0 0,0 1-1,-1-1 1,4 2 0,-2-2 3,-1 0-1,1-1 1,0 1-1,0-1 1,-1 1-1,1-1 1,0 0-1,0 0 1,0 0-1,-1 0 1,1-1-1,0 1 1,4-2-1,4-2 112,0 0 0,-1-1 1,0 0-1,1 0 0,-2-1 0,13-10 0,-16 10-50,0 1 0,-1-2 0,0 1 0,0 0 0,0-1 0,-1 0 0,0 0-1,6-14 1,12-20 739,-21 40-459,-6 10-36,-64 259 489,-32 93-144,95-345-662,2-3 79,-1 0-1,-1 0 1,-12 20 0,18-32-110,0-1 0,-1 1 0,1-1 0,-1 1 0,1-1 0,0 1 0,-1-1 0,1 0 0,-1 1 0,1-1 0,-1 0 0,1 1 0,-1-1 0,1 0 0,-1 0 0,0 1-1,1-1 1,-1 0 0,1 0 0,-1 0 0,1 0 0,-1 0 0,0 0 0,1 0 0,-1 0 0,1 0 0,-1 0 0,0 0 0,1 0 0,-1 0 0,1-1 0,-1 1 0,0 0 0,1 0 0,-1 0 0,1-1 0,-1 1 0,1 0 0,-1-1 0,1 1 0,0-1 0,-1 1 0,1-1 0,-1 1 0,1 0-1,0-1 1,-1 1 0,1-1 0,-1 0 0,-1-2 34,1 1-1,-1-1 0,0 0 1,0 0-1,1 0 0,0 0 1,0 0-1,-1-3 0,0-3-36,1 1 0,1 0 0,0 0 0,0-1-1,0 1 1,1 0 0,1 0 0,-1 0-1,1-1 1,1 2 0,-1-1 0,1 0 0,1 0-1,-1 1 1,1 0 0,6-8 0,7-8 13,1 1 0,1 1 0,30-26 0,-24 24-19,128-104-4,-81 70 0,148-113 0,-156 129 0,-44 29 0,-3 5 0,-17 18 0,-3 11 0,-3 53 0,2-34 0,1 46 0,3-84 0,1 1 0,-1-1 0,0 0 0,1 1 0,0-1 0,-1 0 0,1 0 0,0 0 0,1 0 0,-1 0 0,1 0 0,2 4 0,-3-6 0,0 1 0,1-1 0,-1 0 0,0 0 0,1 0 0,-1 0 0,1-1 0,0 1 0,-1 0 0,1-1 0,0 1 0,-1-1 0,1 1 0,0-1 0,-1 0 0,1 1 0,0-1 0,0 0 0,-1 0 0,1-1 0,0 1 0,0 0 0,-1 0 0,1-1 0,2 0 0,7-3 0,-1 1 0,0-1 0,1-1 0,-2 0 0,1 0 0,-1-1 0,0-1 0,0 1 0,13-13 0,2-6 0,36-48 0,-12 12 0,-46 59 0,16-15 0,-18 17 0,0 0 0,1 0 0,-1 0 0,1 0 0,-1-1 0,1 1 0,-1 0 0,0 0 0,1 0 0,-1 0 0,1 0 0,-1 0 0,1 0 0,-1 0 0,1 0 0,-1 0 0,0 1 0,1-1 0,-1 0 0,1 0 0,-1 0 0,0 0 0,1 1 0,-1-1 0,1 0 0,-1 0 0,0 1 0,1-1 0,-1 0 0,0 1 0,0-1 0,1 0 0,-1 1 0,0-1 0,0 0 0,1 1 0,-1-1 0,0 1 0,0-1 0,0 0 0,0 1 0,0-1 0,0 1 0,1-1 0,-1 1 0,0-1 0,0 1 0,0-1 0,0 0 0,-1 2 0,11 56 0,-7-37 0,0 0 0,2 0 0,11 34 0,-15-54 0,-1 1 0,1-1 0,-1 1 0,1-1 0,0 0 0,-1 1 0,1-1 0,0 0 0,0 1 0,0-1 0,0 0 0,0 0 0,0 0 0,1 0 0,-1 0 0,0 0 0,0 0 0,1 0 0,-1 0 0,1-1 0,-1 1 0,1-1 0,-1 1 0,1-1 0,-1 1 0,3-1 0,-1 0 0,1-1 0,-1 1 0,0-1 0,1 0 0,-1 0 0,0-1 0,0 1 0,0-1 0,0 1 0,0-1 0,0 0 0,2-2 0,5-5 0,0-1 0,0 0 0,-1 0 0,15-22 0,-1 1 0,-7 8 0,-12 17 0,0-1 0,0 2 0,1-1 0,0 0 0,9-7 0,-13 12 0,1 0 0,-1 0 0,1 0 0,-1 0 0,1 0 0,-1 1 0,1-1 0,0 1 0,-1-1 0,1 1 0,0-1 0,0 1 0,-1 0 0,1 0 0,0 0 0,0 0 0,-1 0 0,1 1 0,0-1 0,-1 0 0,1 1 0,0-1 0,-1 1 0,1 0 0,0-1 0,-1 1 0,1 0 0,1 2 0,17 10 0,-9-6 0,0 1 0,23 9 0,-30-15 0,1-1 0,-1 1 0,1-1 0,-1 0 0,1 0 0,0-1 0,-1 1 0,1-1 0,0 0 0,0-1 0,-1 1 0,6-2 0,-7 2 0,0 0 0,0-1 0,0 0 0,-1 1 0,1-1 0,0 0 0,0 0 0,-1-1 0,1 1 0,-1-1 0,1 1 0,-1-1 0,0 0 0,1 0 0,-1 0 0,0 0 0,0 0 0,-1 0 0,1-1 0,0 1 0,-1 0 0,1-1 0,-1 0 0,0 1 0,0-1 0,0 0 0,0 0 0,0 1 0,0-1 0,-1-5 0,1 0 0,0 0 0,-1 0 0,0-1 0,0 1 0,-1 0 0,0 0 0,0 0 0,-1 0 0,0 0 0,-6-13 0,7 21 0,1-1 0,0 1 0,-1 0 0,1-1 0,-1 1 0,1 0 0,-1 0 0,1 0 0,-1-1 0,1 1 0,-1 0 0,1 0 0,-1 0 0,1 0 0,-1 0 0,1 0 0,-1 0 0,1 0 0,-1 0 0,1 0 0,-1 0 0,1 0 0,-1 0 0,1 0 0,-1 0 0,1 0 0,-1 1 0,1-1 0,-1 0 0,1 0 0,-1 1 0,1-1 0,-1 0 0,1 1 0,0-1 0,-1 0 0,1 1 0,0-1 0,-1 1 0,1-1 0,0 1 0,0-1 0,-1 0 0,1 1 0,-15 22 0,12-15 0,0 1 0,0-1 0,1 1 0,0 0 0,1 0 0,0-1 0,1 1 0,0 0 0,0 0 0,3 18 0,-2-17 0,1 0 0,1 1 0,0-1 0,0 0 0,1-1 0,0 1 0,0 0 0,2-1 0,6 10 0,-10-16 0,0 0 0,1 0 0,-1-1 0,1 1 0,0 0 0,0-1 0,0 0 0,0 0 0,0 0 0,1 0 0,-1-1 0,0 1 0,1-1 0,0 1 0,6 0 0,-5-1 0,1-1 0,-1 0 0,1 0 0,-1 0 0,0-1 0,1 0 0,-1 0 0,0 0 0,0-1 0,5-2 0,6-3 0,0-1 0,-1 0 0,-1-2 0,0 0 0,24-21 0,3-10 0,-31 30 0,1-1 0,0 2 0,0 0 0,1 0 0,15-9 0,-26 19 0,-1 0 0,0-1 0,1 1 0,-1 0 0,1 0 0,-1-1 0,0 1 0,1 0 0,-1 0 0,1-1 0,-1 1 0,1 0 0,-1 0 0,0 0 0,1 0 0,-1 0 0,1 0 0,-1 0 0,1 0 0,-1 0 0,1 0 0,-1 0 0,1 0 0,-1 0 0,1 0 0,-1 0 0,1 0 0,-1 1 0,1-1 0,-1 0 0,0 0 0,1 1 0,-1-1 0,1 0 0,-1 0 0,0 1 0,1-1 0,-1 0 0,0 1 0,1-1 0,-1 1 0,0-1 0,0 0 0,1 1 0,-1-1 0,0 1 0,0-1 0,0 1 0,0-1 0,0 1 0,1-1 0,-1 1 0,0-1 0,0 1 0,0-1 0,0 0 0,0 1 0,0-1 0,-1 1 0,1-1 0,0 1 0,0-1 0,0 1 0,-8 37 0,7-34 0,-4 15 0,-1 0 0,-13 30 0,18-48 0,1 0 0,-1 0 0,0 0 0,1 0 0,-1 1 0,1-1 0,0 0 0,-1 1 0,1-1 0,0 0 0,0 1 0,-1-1 0,1 0 0,0 1 0,0-1 0,1 0 0,-1 1 0,0-1 0,0 0 0,1 1 0,-1-1 0,1 0 0,-1 1 0,1-1 0,0 2 0,1-2 0,0 1 0,0-1 0,-1 1 0,1-1 0,0 0 0,0 0 0,0 0 0,0 0 0,0 0 0,0 0 0,1-1 0,-1 1 0,4 0 0,6 0 0,0 0 0,0-1 0,0 0 0,17-3 0,-3-1 858,-11 2-5687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8:47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17 18791,'0'0'1864,"-79"-16"-1320,57 20-216,8-2 0,8 4-384,6 4 16,6 8-136,12 0 8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8:50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0 844 11856,'0'0'6497,"13"-4"-5768,1 1-509,-5 1-73,0-1 0,-1 0 0,1 0-1,-1-1 1,0 0 0,0 0 0,11-9 0,17-14 483,-2-2-1,-1-2 1,-1-1 0,-2-2 0,-1 0 0,-2-2-1,39-68 1,5-11 1977,-70 115-2535,-1-1-1,0 0 1,1 1 0,-1-1-1,1 1 1,-1-1 0,1 0 0,-1 1-1,1-1 1,0 1 0,-1 0-1,1-1 1,-1 1 0,1-1-1,0 1 1,1-1 0,-2 1-48,0 0-1,1 0 1,-1 1-1,0-1 1,1 0 0,-1 0-1,0 0 1,1 0 0,-1 0-1,0 1 1,0-1-1,1 0 1,-1 0 0,0 0-1,0 1 1,0-1 0,1 0-1,-1 0 1,0 1-1,0-1 1,0 0 0,0 0-1,1 1 1,-1-1 0,0 0-1,0 1 1,0-1-1,5 31 426,-5-25-372,5 45 388,-3 65-1,-4-92-300,0 1 0,-2-1 0,0 0 1,-15 44-1,17-64-151,1 1 1,-1-1 0,-1 1-1,1-1 1,-1 0 0,0 0 0,0 0-1,0 0 1,0-1 0,0 1-1,-1-1 1,0 0 0,0 0-1,0 0 1,0 0 0,0-1 0,0 0-1,-1 1 1,1-2 0,-9 4-1,5-4 2,1 1 0,-1-1 0,1-1 0,-1 1 0,0-1 0,1-1 0,-1 1 0,0-1-1,1 0 1,0-1 0,-1 0 0,-8-4 0,-6-3-15,48 18 0,0 0 0,0-2 0,0 0 0,1-2 0,0-1 0,0-1 0,1-2 0,-1 0 0,0-2 0,31-5 0,-39 3 0,-1 0 0,1-2 0,-1 0 0,-1-2 0,1 1 0,-1-2 0,0-1 0,-1 0 0,0-1 0,0 0 0,-1-1 0,0-1 0,-1-1 0,-1 0 0,18-21 0,-15 12 0,0-1 0,-2 0 0,-1-1 0,-1-1 0,12-34 0,-24 58 0,1 1 0,-1-1 0,0 0 0,1 0 0,-1 0 0,0 0 0,0 0 0,0 0 0,0 0 0,0 0 0,0 0 0,0 0 0,0 0 0,0 0 0,-1-2 0,-2 3 0,-1 9 0,1 3 0,1 0 0,0 0 0,1 0 0,0 0 0,1 1 0,0-1 0,1 0 0,3 18 0,-2-24 0,-1 0 0,1-1 0,0 1 0,0 0 0,0-1 0,1 0 0,0 0 0,0 0 0,0 0 0,1 0 0,0 0 0,0-1 0,0 0 0,0 0 0,1 0 0,-1 0 0,1-1 0,0 1 0,9 3 0,-2-2 0,0 0 0,0-2 0,0 1 0,0-2 0,0 1 0,1-2 0,-1 0 0,19 0 0,-11-2 0,0-2 0,0 0 0,-1-1 0,33-10 0,0-7 0,-1-2 0,86-52 0,-134 73 0,84-52 0,-73 44 0,-1-1 0,0 0 0,-1 0 0,12-14 0,-21 21 0,0 1 0,-1-1 0,0 0 0,1 0 0,2-7 0,-5 10 0,1-1 0,-1 1 0,0 0 0,1 0 0,-1-1 0,0 1 0,0-1 0,0 1 0,0 0 0,0-1 0,0 1 0,0 0 0,0-1 0,0 1 0,-1 0 0,1-1 0,0 1 0,-1 0 0,0-1 0,1 1 0,-1 0 0,0-2 0,0 3 0,0-1 0,1 1 0,-1 0 0,0-1 0,1 1 0,-1 0 0,0-1 0,1 1 0,-1 0 0,0 0 0,0-1 0,0 1 0,1 0 0,-1 0 0,0 0 0,0 0 0,1 0 0,-1 0 0,0 0 0,0 0 0,1 1 0,-1-1 0,-1 0 0,-16 7 0,8-1 0,0 0 0,1 0 0,0 1 0,0 0 0,0 1 0,1 0 0,-8 10 0,2-1 0,0 1 0,-17 33 0,24-40 0,1 2 0,0-1 0,1 1 0,-6 22 0,10-31 0,0 1 0,0-1 0,1 0 0,0 1 0,0-1 0,0 1 0,0-1 0,1 0 0,-1 1 0,1-1 0,0 0 0,0 1 0,1-1 0,-1 0 0,1 0 0,0 0 0,0 0 0,3 4 0,-4-7 0,0 0 0,0 0 0,0 0 0,1 0 0,-1-1 0,0 1 0,0 0 0,0 0 0,1-1 0,-1 1 0,0-1 0,1 1 0,-1-1 0,0 0 0,1 1 0,-1-1 0,0 0 0,1 0 0,-1 0 0,1 0 0,-1 0 0,0 0 0,1-1 0,-1 1 0,1 0 0,-1-1 0,0 1 0,1-1 0,-1 1 0,0-1 0,0 0 0,1 1 0,0-2 0,5-3 0,0 1 0,-1-1 0,1 0 0,6-8 0,-1-1 0,10-10 0,-21 23 0,0-1 0,0 1 0,1 0 0,-1 0 0,0 0 0,1 0 0,-1 1 0,0-1 0,1 0 0,-1 0 0,1 1 0,-1-1 0,4 0 0,-4 1 0,-1 1 0,1-1 0,-1 0 0,1 0 0,-1 1 0,1-1 0,-1 0 0,1 1 0,-1-1 0,1 1 0,-1-1 0,1 0 0,-1 1 0,0-1 0,1 1 0,-1-1 0,0 1 0,1-1 0,-1 1 0,0-1 0,0 1 0,1 0 0,-1-1 0,0 1 0,0-1 0,0 1 0,0 0 0,0-1 0,0 1 0,0-1 0,0 2 0,0 22 0,0-23 0,-7 61 0,-3 0 0,-2-1 0,-3 0 0,-2-2 0,-3 0 0,-33 67 0,44-107 0,0-1 0,-1 0 0,-1-1 0,-20 25 0,31-42 0,-1 1 0,1-1 0,0 0 0,0 1 0,0-1 0,-1 0 0,1 0 0,0 1 0,-1-1 0,1 0 0,0 1 0,0-1 0,-1 0 0,1 0 0,0 0 0,-1 1 0,1-1 0,0 0 0,-1 0 0,1 0 0,-1 0 0,1 0 0,0 0 0,-1 0 0,1 0 0,-1 0 0,1 0 0,0 0 0,-1 0 0,1 0 0,0 0 0,-1 0 0,0 0 0,-3-13 0,6-22 0,2 20 0,1 0 0,0 0 0,1 1 0,1 0 0,0 0 0,1 0 0,14-17 0,75-83 0,-94 110 0,55-58 0,2 3 0,3 3 0,2 3 0,137-87 0,-201 140 0,7-5 0,0 1 0,1 0 0,0 0 0,12-3 0,-20 6 0,0 1 0,0-1 0,1 1 0,-1 0 0,0-1 0,0 1 0,0 0 0,0 0 0,0 0 0,1 0 0,-1 0 0,0 0 0,0 0 0,0 1 0,0-1 0,0 0 0,0 1 0,1-1 0,-1 1 0,0-1 0,0 1 0,0-1 0,0 1 0,0 0 0,-1-1 0,1 1 0,0 0 0,0 0 0,0 0 0,0-1 0,-1 1 0,1 0 0,-1 0 0,1 0 0,0 0 0,-1 0 0,0 0 0,1 1 0,-1-1 0,0 0 0,1 0 0,-1 0 0,0 0 0,0 0 0,0 1 0,0 0 0,0 6 0,0 0 0,0 0 0,-1 0 0,0 0 0,0 0 0,-1 0 0,0 0 0,0 0 0,-1-1 0,0 1 0,-8 12 0,11-20 0,0 1 0,-1-1 0,1 1 0,-1-1 0,1 1 0,-1 0 0,1-1 0,0 1 0,-1-1 0,1 1 0,0 0 0,0-1 0,-1 1 0,1 0 0,0-1 0,0 1 0,0 0 0,0 0 0,0-1 0,0 1 0,0 0 0,0-1 0,0 1 0,0 0 0,1-1 0,-1 1 0,0 0 0,1 0 0,2-2 0,1 0 0,-1-1 0,1 1 0,-1-1 0,0 0 0,0 0 0,0-1 0,5-3 0,30-29 0,45-39 0,-69 64 0,0 0 0,0 1 0,1 0 0,23-9 0,-35 17 0,1-1 0,-1 1 0,1 0 0,0 0 0,-1 0 0,1 1 0,0-1 0,0 1 0,-1 0 0,1 0 0,0 1 0,0-1 0,0 1 0,-1-1 0,1 1 0,0 0 0,-1 1 0,1-1 0,-1 1 0,1-1 0,5 5 0,1 2 0,-1 0 0,0 1 0,0 0 0,0 1 0,7 11 0,-8-11 0,-6-7 0,1 1 0,-1-2 0,1 1 0,0 0 0,0 0 0,0-1 0,0 0 0,1 0 0,-1 0 0,0 0 0,1 0 0,0-1 0,-1 1 0,1-1 0,0 0 0,0 0 0,0 0 0,0-1 0,-1 1 0,1-1 0,5 0 0,-2-1 0,0 0 0,-1-1 0,1 0 0,0 0 0,-1 0 0,0 0 0,1-1 0,-1 0 0,0-1 0,-1 0 0,9-5 0,3-4 0,6-5 0,1 0 0,-2-1 0,-1-2 0,32-37 0,-53 57 0,1 0 0,0 0 0,-1 0 0,1 0 0,0 0 0,0 0 0,0 0 0,0 0 0,0 1 0,0-1 0,0 0 0,0 0 0,0 1 0,0-1 0,0 1 0,1-1 0,-1 1 0,0 0 0,0-1 0,1 1 0,-1 0 0,0 0 0,0 0 0,1 0 0,-1 0 0,0 0 0,0 0 0,1 0 0,-1 0 0,0 1 0,0-1 0,1 0 0,-1 1 0,0-1 0,0 1 0,0 0 0,0-1 0,0 1 0,0 0 0,0 0 0,0-1 0,0 1 0,0 0 0,0 0 0,0 0 0,0 0 0,-1 0 0,1 0 0,0 0 0,-1 1 0,1-1 0,-1 0 0,1 2 0,11 35 0,-10-29 0,0-1 0,1 0 0,0 0 0,0 0 0,1 0 0,0-1 0,7 11 0,-3-8 0,-5-5 0,1-1 0,-1 0 0,1 1 0,0-1 0,0-1 0,6 6 0,-9-9 0,1 1 0,-1 0 0,1-1 0,-1 1 0,1-1 0,-1 1 0,1-1 0,-1 0 0,1 0 0,0 1 0,-1-1 0,1 0 0,-1-1 0,1 1 0,-1 0 0,1 0 0,0-1 0,-1 1 0,1 0 0,-1-1 0,0 0 0,1 1 0,-1-1 0,1 0 0,-1 0 0,0 0 0,2-1 0,6-5 0,-2 0 0,1-1 0,-1 0 0,0 0 0,0-1 0,-1 0 0,8-14 0,30-73 0,-39 84 0,34-92 0,25-116 0,-38 123 0,-7 40 0,-33 137 0,3-2 0,-8 26 0,-62 320 0,-30-6 0,90-359 0,-32 65 0,36-99 0,16-25 0,1 0 0,0 1 0,0-1 0,0 0 0,-1 1 0,1-1 0,0 0 0,0 1 0,-1-1 0,1 0 0,0 1 0,-1-1 0,1 0 0,0 0 0,-1 1 0,1-1 0,-1 0 0,1 0 0,0 0 0,-1 0 0,1 0 0,-1 1 0,1-1 0,-1 0 0,1 0 0,0 0 0,-1 0 0,1 0 0,-1 0 0,1 0 0,-1 0 0,1-1 0,0 1 0,-1 0 0,1 0 0,-1 0 0,1 0 0,0 0 0,-1-1 0,1 1 0,0 0 0,-1 0 0,1-1 0,0 1 0,-1 0 0,1-1 0,0 1 0,-1 0 0,1-1 0,0 1 0,0 0 0,0-1 0,-1 1 0,1-1 0,0 1 0,0 0 0,0-1 0,0 1 0,0-1 0,0 1 0,0-1 0,-2-9 0,0-1 0,1 1 0,0-1 0,1 1 0,0-1 0,0 1 0,1 0 0,1-1 0,5-18 0,2-2 0,26-59 0,-3 24 0,3 1 0,3 2 0,3 2 0,2 1 0,85-89 0,9 10 0,-135 138 0,-1-1 0,1 1 0,-1-1 0,1 1 0,-1 0 0,1 0 0,0-1 0,0 1 0,-1 0 0,1 1 0,0-1 0,0 0 0,2 0 0,-3 1 0,0 0 0,0 0 0,-1 1 0,1-1 0,0 0 0,0 1 0,-1-1 0,1 0 0,0 1 0,-1-1 0,1 1 0,0-1 0,-1 1 0,1-1 0,-1 1 0,1-1 0,-1 1 0,1 0 0,-1-1 0,1 1 0,-1 0 0,0-1 0,1 1 0,-1 0 0,0 0 0,0-1 0,1 1 0,-1 0 0,0 0 0,0 0 0,0-1 0,0 1 0,0 1 0,30 211 0,-28-194 0,0 32 0,-3-47 5,0-6-1,-1-7-50,3-27-1775,1 0 0,2 1 0,17-70 0,-19 100 1559,0 0 1,0 1-1,0-1 1,1 0-1,-1 1 1,7-9-1,2 0-3202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2:20.3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195 595 4720,'0'0'5106,"-12"-3"-4768,-37-12-13,44 15-257,0-1 0,0 1 1,1 0-1,-1 1 0,0-1 0,0 1 1,0 0-1,1 0 0,-1 1 0,0-1 1,1 1-1,-1 0 0,1 1 0,0-1 0,0 0 1,0 1-1,-6 5 0,-11 6 339,19-13-355,0-1-1,0 1 1,1 0 0,-1 0 0,1 1 0,-1-1 0,1 0 0,-1 0 0,1 1 0,0-1 0,0 1-1,0-1 1,0 1 0,0 0 0,-2 2 0,3-3-5,0 0 1,0 1-1,-1-1 1,1 0-1,0 0 0,0 0 1,0 1-1,0-1 1,1 0-1,-1 0 0,0 0 1,0 0-1,1 1 1,-1-1-1,1 0 0,-1 0 1,1 0-1,1 2 1,0 0 19,0-1 1,0 1-1,1-1 1,-1 0-1,1 0 1,-1 0-1,1 0 1,0 0-1,0-1 1,0 1-1,0-1 1,0 1-1,0-1 1,1 0-1,-1-1 1,3 2-1,6-1 70,0-1 0,-1 0 0,1 0 0,0-1 0,-1-1 0,1 0 0,-1-1-1,0 0 1,22-9 0,-25 9-40,0-1-1,0 0 1,0 0-1,-1-1 1,0 0-1,0 0 1,0-1-1,0 0 1,-1 0-1,0 0 1,0-1-1,-1 0 1,8-14-1,-12 20-74,0 0 1,-1 0-1,1 0 1,0-1-1,-1 1 0,1 0 1,-1-1-1,0 1 0,1 0 1,-1-1-1,0 1 0,0 0 1,0-1-1,0 1 0,0 0 1,0-1-1,0 1 1,0 0-1,-1-1 0,1 1 1,0 0-1,-1 0 0,1-1 1,-1 1-1,0 0 0,1 0 1,-1 0-1,0-1 0,0 1 1,0 0-1,1 0 0,-1 0 1,0 1-1,0-1 1,-1 0-1,1 0 0,0 0 1,0 1-1,0-1 0,0 0 1,-1 1-1,-1-1 0,-3-1 7,1 0 0,-1 1-1,0 0 1,1 0-1,-1 1 1,0-1 0,0 1-1,-8 1 1,8 0-17,2-1-2,0 0 0,0 1 0,0 0 0,0-1 0,0 1 0,0 1 0,0-1 0,0 0 0,0 1-1,1 0 1,-1 0 0,0 0 0,1 0 0,-5 5 0,2-2 16,6-5-24,-1 0-1,1 1 0,-1-1 1,1 0-1,-1 0 1,1 1-1,-1-1 1,1 0-1,-1 1 0,1-1 1,-1 0-1,1 1 1,0-1-1,-1 1 1,1-1-1,0 1 0,-1-1 1,1 1-1,0-1 1,0 1-1,0-1 1,-1 1-1,1-1 1,0 1-1,0-1 0,0 1 1,0 0-1,0-1 1,0 1-1,0-1 1,0 1-1,0-1 0,0 1 1,0-1-1,0 1 1,1 0-1,-1-1 1,0 1-1,0-1 0,1 1 1,-1-1-1,0 1 1,0-1-1,1 0 1,-1 1-1,1-1 0,-1 1 1,0-1-1,1 0 1,-1 1-1,1-1 1,-1 0-1,1 1 0,-1-1 1,1 0-1,-1 0 1,1 1-1,-1-1 1,1 0-1,0 0 0,6 4 14,1-1 0,-1 0-1,1-1 1,0 1 0,0-2-1,0 1 1,0-1 0,0 0-1,0 0 1,12-2 0,-2 0 34,0 0 1,0-2 0,28-7-1,-36 6-21,-1 0 0,-1 0 1,1 0-1,0-1 0,-1 0 0,0-1 0,0 0 0,-1 0 0,0-1 0,0 1 0,0-2 0,6-8 0,7-11 93,-1-2 0,16-33 0,-2-7 186,34-106 1,-20 50 261,-37 106-241,-10 18-323,0 1 1,0 0-1,1 0 1,-1 0-1,0 0 1,0 0-1,0 0 1,0 0-1,0 0 1,0-1-1,0 1 1,0 0-1,0 0 0,1 0 1,-1 0-1,0 0 1,0 0-1,0 0 1,0 0-1,0 0 1,0 0-1,1 0 1,-1 0-1,0 0 1,0 0-1,0 0 1,0 0-1,0 0 1,1 0-1,-1 0 0,0 0 1,0 0-1,0 0 1,0 0-1,0 0 1,0 0-1,1 0 1,-1 0-1,0 0 1,0 0-1,0 0 1,0 1-1,0-1 1,0 0-1,3 15 112,-3 24-55,-2 0 1,-9 53-1,6-51-38,-23 135 22,-7-1 1,-79 235 0,109-396-47,-34 89 9,34-94-9,1 0 1,-1 0 0,0-1-1,-1 0 1,0 0-1,-1 0 1,1-1 0,-15 12-1,21-19 0,-1 1 0,1-1 0,-1 1 0,0 0 0,1-1 0,-1 0 0,0 1 0,1-1 0,-1 1 0,0-1 0,1 0 0,-1 1 0,0-1 0,0 0 0,0 0 0,1 0 0,-1 0 0,0 0 0,0 0 0,0 0 0,1 0 0,-1 0 0,0 0 0,0 0 0,0 0 0,1 0 0,-1-1 0,0 1 0,0 0 0,1-1 0,-1 1 0,0 0 0,1-1 0,-1 1 0,0-1 0,1 1 0,-1-1 0,1 1 0,-1-1 0,1 0 0,-1 1 0,1-1 0,-1 0 0,1 1 0,-1-1 0,1 0 0,0 0 0,0 1 0,-1-1 0,1 0 0,0 0 0,0 0 0,0 1 0,0-2 0,-2-5 0,1 0 0,0-1 0,0 1 0,1-13 0,1 3 9,1 0-1,1 0 0,0 0 1,1 0-1,1 1 0,0 0 1,1 0-1,1 0 0,1 1 1,0 0-1,1 0 0,0 1 1,1 0-1,1 1 1,0 0-1,1 0 0,0 1 1,1 1-1,0 0 0,1 1 1,0 1-1,30-16 0,-35 21 6,1 0-1,-1 0 1,1 1-1,-1 0 1,1 1-1,0 0 0,0 0 1,0 1-1,1 1 1,-1 0-1,13 1 1,18 7-69,1 2-1,-2 1 1,0 2 0,39 19 0,7 2-144,-28-17-2729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8:52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247 428 14568,'0'0'2057,"-12"6"-1153,-10 7-346,1 0 0,0 2 0,1 0 0,-27 28 0,34-29-51,0 0 0,2 1-1,-1 1 1,2 0-1,-14 28 1,21-36-259,-1 1 0,1-1 0,1 0 1,-1 1-1,1-1 0,1 1 0,0 0 0,0 0 1,1 0-1,0-1 0,0 1 0,1 0 0,0 0 1,3 12-1,-2-17-152,-1-1 0,1 0 0,0 0 0,0 1 0,0-1-1,0 0 1,0-1 0,1 1 0,-1 0 0,1-1 0,0 1 0,0-1 0,0 0 0,0 0 0,0 0 0,0 0 0,1 0 0,-1-1 0,0 0 0,1 1 0,0-1-1,-1-1 1,1 1 0,7 0 0,3 1 100,1-2-1,0 0 0,-1 0 0,30-6 0,0-3 40,1-2 0,-1-3 0,-1-1 0,81-41 0,151-107 876,-245 144-1094,20-18-17,-112 74 0,17-7 0,1 2 0,-69 66 0,97-81 0,-22 30 0,35-38 0,11-10 0,15-11 0,-5 0 0,24-23 0,-31 25 0,0 0 0,1 0 0,1 1 0,-1 1 0,23-11 0,-33 18 0,0 1 0,0 0 0,0-1 0,0 1 0,0 0 0,0 0 0,0 0 0,0 0 0,0 1 0,-1-1 0,1 0 0,0 1 0,0-1 0,0 1 0,0 0 0,-1 0 0,1 0 0,0-1 0,-1 2 0,1-1 0,0 0 0,-1 0 0,0 0 0,3 3 0,4 5 0,0 0 0,12 18 0,-11-13 0,-1-5 0,0 1 0,0-1 0,1 0 0,0-1 0,15 12 0,-19-17 0,1 0 0,-1 0 0,1 0 0,0 0 0,-1-1 0,1 0 0,0 0 0,1-1 0,-1 0 0,0 0 0,0 0 0,12-1 0,-3 0 0,0-1 0,0-1 0,0 0 0,-1-1 0,1-1 0,-1 0 0,1-1 0,-1 0 0,-1-2 0,1 1 0,-1-2 0,0 0 0,-1 0 0,0-1 0,0 0 0,12-14 0,-2 1 0,-14 14 0,1-1 0,-1 0 0,-1 0 0,1 0 0,-2-1 0,1 0 0,-1 0 0,7-19 0,-11 24 0,-2 3 0,1-1 0,0 1 0,0 0 0,0-1 0,0 1 0,0 0 0,0 0 0,1 0 0,-1 0 0,2-2 0,-1 6 0,-1 1 0,0-1 0,0 0 0,0 0 0,0 1 0,0-1 0,-1 1 0,1-1 0,-1 4 0,1 7 0,-1 0 0,-1 1 0,-1-1 0,0 0 0,-5 19 0,3-16 0,1 1 0,-2 33 0,5-50 0,0 1 0,0-1 0,0 0 0,0 0 0,0 1 0,0-1 0,1 0 0,-1 1 0,0-1 0,0 0 0,0 0 0,0 1 0,1-1 0,-1 0 0,0 0 0,0 0 0,1 1 0,-1-1 0,0 0 0,0 0 0,1 0 0,-1 0 0,0 1 0,0-1 0,1 0 0,-1 0 0,0 0 0,1 0 0,-1 0 0,0 0 0,1 0 0,-1 0 0,0 0 0,0 0 0,1 0 0,-1 0 0,0 0 0,1 0 0,-1 0 0,0 0 0,1 0 0,-1-1 0,0 1 0,1 0 0,17-7 0,-16 6 0,11-5 0,-1 0 0,19-15 0,5-3 0,91-57 0,-105 72 0,-21 9 0,0 0 0,-1 0 0,1 0 0,0 0 0,0 0 0,-1 0 0,1 0 0,0 0 0,-1 0 0,1 1 0,0-1 0,-1 0 0,1 0 0,0 1 0,-1-1 0,1 0 0,1 2 0,-1 0 0,1 0 0,-1 0 0,1 1 0,-1-1 0,0 1 0,0-1 0,0 1 0,0-1 0,-1 1 0,2 4 0,0 1 0,-1-1 0,10 31 0,-10-36 0,0 0 0,-1 0 0,1 0 0,0 0 0,0 0 0,1 0 0,-1 0 0,0 0 0,1-1 0,-1 1 0,1 0 0,-1-1 0,1 0 0,3 3 0,-1-4 0,0 0 0,0 0 0,0 0 0,0-1 0,0 1 0,0-1 0,0 0 0,0 0 0,-1-1 0,1 1 0,0-1 0,4-2 0,4-3 0,-1 0 0,1 0 0,-1-2 0,0 1 0,-1-1 0,0-1 0,16-19 0,54-83 0,-79 111 0,48-83 0,-4-3 0,63-167 0,-72 148 0,-47 140 0,1 1 0,-5 41 0,-7 89 0,12 39 0,12-163 0,1 0 0,16 78 0,-12-88 210,19 72 205,-19-85-2709,12 28-1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8:52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20703,'0'0'3296,"59"-16"-2640,-23 12-384,4 4 8,-7 0-184,-5 4 8,-10 0-264,-12-2 8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8:53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17983,'0'0'4728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8:53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16687,'0'0'4056,"79"53"-3784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9:00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206 702 10344,'0'0'9206,"-2"-11"-8890,-5-31 11,7 42-309,-1-1 0,1 0 0,-1 1 0,1-1 0,0 0 1,-1 1-1,1-1 0,-1 0 0,1 1 0,-1-1 0,1 1 0,-1-1 1,0 1-1,1-1 0,-1 1 0,0 0 0,1-1 0,-1 1 1,0 0-1,0-1 0,1 1 0,-1 0 0,0 0 0,0 0 0,1 0 1,-2 0-1,-19 1 395,17 0-299,-2 0-18,0 1 0,1-1 0,-1 1 0,1 1 1,-1-1-1,1 1 0,0 0 0,0 0 0,0 1 0,0-1 0,1 1 0,0 0 0,-1 0 0,-6 9 1,2 0 144,0-1 0,1 1 0,0 0 0,-9 21 0,13-23-59,0-1 0,1 1 0,0-1 1,1 1-1,0 0 0,0 19 0,1-25-88,1 1 1,1-1-1,-1 1 0,1-1 0,0 1 0,0-1 1,1 0-1,-1 1 0,1-1 0,0 0 0,1 0 0,-1 0 1,1 0-1,0-1 0,4 5 0,-4-6-40,0-1 1,0 0-1,0 0 0,0 0 1,1 0-1,-1 0 0,1-1 0,-1 0 1,1 0-1,-1 0 0,1 0 1,0 0-1,-1-1 0,1 1 0,0-1 1,0 0-1,0 0 0,-1-1 0,1 1 1,7-2-1,2-1 57,0 0 0,-1-1 0,1-1 0,17-8 0,-8 0 94,0-1 0,0-2 0,-2 0 0,0-1-1,0 0 1,-2-2 0,0 0 0,-2-2 0,26-38 0,-37 49-14,-2 2 55,-1 11 412,-3 54-350,0 43-94,2-87-174,1 0 0,0 0 0,0 0-1,1 0 1,8 18 0,-10-29-32,0 1 0,0-1 1,0 0-1,0 0 0,0 0 0,1 1 0,0-1 0,-1-1 1,1 1-1,0 0 0,0 0 0,0-1 0,0 1 0,0-1 1,0 1-1,0-1 0,0 0 0,1 0 0,-1 0 1,0 0-1,1 0 0,-1-1 0,1 1 0,-1-1 0,1 1 1,-1-1-1,1 0 0,-1 0 0,1 0 0,-1-1 0,1 1 1,-1 0-1,5-2 0,1 0 19,0-1 0,0 0 0,0-1 0,0 1-1,-1-1 1,1-1 0,-1 0 0,10-8 0,-1-2-27,-1 0 0,0-1 0,23-35 0,29-61 0,-41 65 0,-9 25 0,-27 44 0,8-9 0,0 0 0,0 0 0,1 0 0,1 0 0,0 1 0,1-1 0,0 0 0,4 14 0,-3-18 0,0-1 0,1 1 0,0-1 0,0 0 0,1 0 0,0-1 0,0 1 0,1-1 0,0 0 0,0 0 0,0 0 0,1-1 0,9 8 0,-13-13 0,0 0 0,0 1 0,0-1 0,1 0 0,-1 0 0,0-1 0,1 1 0,-1 0 0,1-1 0,-1 1 0,1-1 0,-1 0 0,1 0 0,-1 0 0,1 0 0,-1-1 0,0 1 0,1 0 0,-1-1 0,1 0 0,-1 0 0,0 1 0,1-1 0,-1-1 0,3 0 0,6-5 0,1 0 0,-1-1 0,14-13 0,-15 13 0,7-7 0,24-28 0,-27 27 0,29-26 0,-40 39 0,0 1 0,0 0 0,0-1 0,0 1 0,0 1 0,0-1 0,1 0 0,-1 1 0,1-1 0,5 0 0,-7 2 0,1 0 0,-1 0 0,0 0 0,0 1 0,0-1 0,0 1 0,0 0 0,0-1 0,0 1 0,0 0 0,0 0 0,0 0 0,0 1 0,0-1 0,-1 0 0,1 1 0,0-1 0,-1 1 0,2 1 0,0 1 0,0 0 0,-1 1 0,1-1 0,-1 1 0,0-1 0,0 1 0,-1 0 0,1 0 0,-1 0 0,0 0 0,-1 0 0,1 0 0,-1 0 0,0 0 0,0 7 0,4 33 0,-4-44 0,0 0 0,0-1 0,0 1 0,0-1 0,0 1 0,1-1 0,-1 1 0,0-1 0,0 1 0,1-1 0,-1 1 0,0-1 0,0 0 0,1 1 0,-1-1 0,1 1 0,-1-1 0,0 0 0,1 1 0,-1-1 0,1 0 0,-1 1 0,1-1 0,-1 0 0,1 0 0,-1 0 0,1 1 0,-1-1 0,1 0 0,1 0 0,-1 0 0,1-1 0,-1 1 0,0 0 0,0-1 0,1 1 0,-1-1 0,0 1 0,0-1 0,1 1 0,1-2 0,29-28 0,-28 27 0,60-57 0,-55 52 0,1 1 0,-1 0 0,1 1 0,0 0 0,16-6 0,-24 11 0,0 0 0,-1 0 0,1 1 0,0-1 0,0 0 0,0 1 0,0 0 0,0-1 0,0 1 0,0 0 0,0 0 0,0 0 0,0 0 0,0 1 0,0-1 0,0 1 0,0-1 0,0 1 0,0-1 0,0 1 0,0 0 0,0 0 0,-1 0 0,1 0 0,0 0 0,-1 0 0,1 1 0,-1-1 0,1 1 0,-1-1 0,2 2 0,1 5 0,0-1 0,0 1 0,-1-1 0,0 1 0,-1 0 0,3 10 0,6 17 0,-11-35 0,0 1 0,0-1 0,0 0 0,1 1 0,-1-1 0,0 1 0,0-1 0,1 0 0,-1 1 0,0-1 0,1 0 0,-1 1 0,0-1 0,1 0 0,-1 1 0,0-1 0,1 0 0,-1 0 0,1 1 0,-1-1 0,1 0 0,-1 0 0,0 0 0,1 0 0,-1 0 0,1 0 0,-1 0 0,1 1 0,0-2 0,15-6 0,16-25 0,-25 25 0,29-25 0,-34 30 0,1 0 0,0 0 0,0 0 0,-1 1 0,1-1 0,0 1 0,0 0 0,1 0 0,-1 0 0,0 0 0,0 0 0,4 0 0,-6 2 0,1 0 0,-1-1 0,0 1 0,0 0 0,1 0 0,-1 0 0,0 0 0,0 0 0,0 0 0,0 0 0,0 0 0,0 0 0,0 0 0,-1 0 0,1 1 0,0-1 0,-1 0 0,1 1 0,-1-1 0,1 3 0,8 30 0,-9-32 0,0 0 0,1 1 0,-1-1 0,1 0 0,0 0 0,0 0 0,0 0 0,0 1 0,0-1 0,0 0 0,2 2 0,-1-2 0,-2-1 0,0-1 0,0 0 0,0 1 0,0-1 0,0 0 0,0 1 0,0-1 0,0 0 0,0 1 0,0-1 0,0 0 0,1 1 0,-1-1 0,0 0 0,0 0 0,0 1 0,1-1 0,-1 0 0,0 0 0,0 0 0,1 1 0,-1-1 0,0 0 0,0 0 0,1 0 0,-1 0 0,0 1 0,1-1 0,-1 0 0,0 0 0,1 0 0,-1 0 0,0 0 0,0 0 0,1 0 0,-1 0 0,0 0 0,1 0 0,-1 0 0,0 0 0,1 0 0,-1 0 0,0 0 0,1 0 0,-1-1 0,0 1 0,1 0 0,-1 0 0,0 0 0,0 0 0,1-1 0,-1 1 0,0 0 0,9-11 0,-1 0 0,0 0 0,-1 0 0,-1-1 0,1 0 0,4-16 0,20-34 0,-21 40 0,-8 18 0,0-1 0,-1 1 0,2 0 0,-1 0 0,0 0 0,1 0 0,0 0 0,0 0 0,0 1 0,6-6 0,9 14 0,-17-3 0,-1-1 0,0 0 0,0 0 0,1 0 0,-1 0 0,0 1 0,0-1 0,0 0 0,0 0 0,-1 0 0,1 1 0,0-1 0,0 0 0,-1 0 0,0 2 0,0 1 0,1 171 0,6-121 0,-6-54 0,0 1 0,0-1 0,0 0 0,0 1 0,0-1 0,0 1 0,0-1 0,1 0 0,-1 1 0,0-1 0,0 0 0,0 1 0,0-1 0,0 0 0,1 1 0,-1-1 0,0 0 0,0 1 0,1-1 0,-1 0 0,0 1 0,0-1 0,1 0 0,-1 0 0,0 0 0,1 1 0,-1-1 0,0 0 0,1 0 0,-1 0 0,0 0 0,1 0 0,-1 1 0,1-1 0,13-7 0,13-20 0,-25 24 0,14-17 0,26-44 0,-22 33 0,-16 19 0,-4 11 0,1-1 0,-1 1 0,0 0 0,1 0 0,-1 0 0,0 0 0,1 0 0,-1 0 0,1 0 0,-1 0 0,1 0 0,0 1 0,0-1 0,-1 0 0,1 0 0,0 0 0,0 1 0,1-2 0,-2 2 0,0 0 0,1 1 0,-1-1 0,0 0 0,1 0 0,-1 0 0,0 0 0,1 0 0,-1 1 0,0-1 0,1 0 0,-1 0 0,0 0 0,1 1 0,-1-1 0,0 0 0,0 1 0,0-1 0,1 0 0,-1 0 0,0 1 0,0-1 0,0 0 0,0 1 0,1-1 0,-1 0 0,0 1 0,0-1 0,0 1 0,0-1 0,0 0 0,0 1 0,0-1 0,0 1 0,2 17 0,-2-15 0,3 26 0,2 1 0,13 45 0,-18-74 0,0 0 0,0 0 0,1-1 0,-1 1 0,0 0 0,1 0 0,-1 0 0,1 0 0,-1-1 0,1 1 0,-1 0 0,1 0 0,0-1 0,-1 1 0,1 0 0,0-1 0,-1 1 0,1-1 0,0 1 0,0-1 0,0 1 0,0-1 0,-1 0 0,1 1 0,0-1 0,0 0 0,0 0 0,0 0 0,0 0 0,0 1 0,0-1 0,0 0 0,0-1 0,-1 1 0,1 0 0,0 0 0,0 0 0,0 0 0,0-1 0,0 1 0,0 0 0,0-1 0,-1 1 0,1-1 0,1 0 0,5-3 0,-1-1 0,1 1 0,-1-1 0,7-8 0,-7 8 0,6-6 0,-1 1 0,0 0 0,0-1 0,-1 0 0,11-16 0,22-39 0,-4-2 0,51-116 0,-76 150 0,-2-1 0,-2-1 0,0 0 0,-3 0 0,-1-1 0,-2 1 0,0-68 0,-4 102 0,0-1 0,0 0 0,0 0 0,-1 0 0,1 1 0,-1-1 0,0 0 0,0 0 0,0 1 0,-2-5 0,3 7 0,0-1 0,-1 1 0,1 0 0,0 0 0,0 0 0,-1-1 0,1 1 0,0 0 0,0 0 0,-1 0 0,1 0 0,0 0 0,-1-1 0,1 1 0,0 0 0,-1 0 0,1 0 0,0 0 0,-1 0 0,1 0 0,0 0 0,-1 0 0,1 0 0,0 0 0,-1 0 0,1 1 0,0-1 0,-1 0 0,1 0 0,-1 0 0,-14 15 0,8-4 0,0 1 0,1 0 0,0 1 0,0-1 0,-5 21 0,-14 71 0,20-81 0,-6 32 0,2 1 0,2 0 0,3 0 0,3 0 0,2 0 0,8 58 0,-8-107 0,0 1 0,0-1 0,1 0 0,0 0 0,5 12 0,-6-17 0,0-1 0,0 1 0,0 0 0,0-1 0,0 1 0,1-1 0,-1 1 0,0-1 0,1 0 0,-1 0 0,1 1 0,0-1 0,-1 0 0,1 0 0,0-1 0,-1 1 0,1 0 0,0 0 0,0-1 0,0 1 0,0-1 0,0 0 0,0 1 0,-1-1 0,1 0 0,0 0 0,3-1 0,10-1 0,1 0 0,-1-2 0,-1 0 0,1 0 0,0-2 0,20-10 0,79-52 0,-51 28 0,-48 31 0,-14 7 0,-4 3 0,-22 18 0,0 5 0,-78 68 0,98-86 0,10-5 0,14-6 0,-13 3 0,2 0 0,0-1 0,0 0 0,0 0 0,9-5 0,-16 7 0,1 0 0,0 1 0,1 0 0,-1-1 0,0 1 0,0 0 0,0 0 0,0 0 0,0 0 0,1 1 0,-1-1 0,0 0 0,0 1 0,0 0 0,0-1 0,0 1 0,3 2 0,33 18 0,-37-20 0,14 9 0,22 21 0,-23-18 0,1-1 0,17 11 0,-28-20 0,1 0 0,0-1 0,0 0 0,-1 0 0,2 0 0,-1 0 0,0-1 0,0 0 0,0 0 0,0 0 0,1-1 0,5 0 0,-6-1 0,1 0 0,-1 0 0,1 0 0,-1-1 0,1 0 0,-1-1 0,0 1 0,0-1 0,0 0 0,0 0 0,-1 0 0,1-1 0,6-6 0,1-2 0,0-2 0,21-28 0,-12 8 0,-1 0 0,-2-1 0,19-50 0,30-116 0,-57 170 0,74-313 0,-79 323 0,-3 11 0,1 1 0,-2-1 0,1 0 0,-1 0 0,-1-11 0,-3 11 0,-3 14 0,-5 18 0,-15 61 0,-26 155 0,42-171 0,4 0 0,2 1 0,8 94 0,-3-153 0,-1 0 0,1 1 0,1-1 0,0 0 0,0 0 0,1-1 0,0 1 0,1 0 0,6 11 0,-9-19 0,0 0 0,0 0 0,0-1 0,0 1 0,0 0 0,0-1 0,0 1 0,1-1 0,-1 1 0,0-1 0,0 1 0,0-1 0,0 0 0,1 0 0,-1 0 0,0 0 0,0 0 0,0 0 0,1 0 0,-1 0 0,0 0 0,0 0 0,0-1 0,1 1 0,-1 0 0,2-2 0,30-14 0,-32 16 0,64-43 0,-35 23 0,33-17 0,-62 36 0,0 1 0,0 0 0,0-1 0,0 1 0,0 0 0,0 0 0,0-1 0,0 1 0,0 0 0,0 0 0,0 0 0,0 0 0,0 0 0,0 0 0,0 1 0,0-1 0,0 0 0,0 1 0,0-1 0,0 0 0,0 1 0,0-1 0,0 1 0,0-1 0,0 1 0,0 0 0,-1-1 0,1 1 0,0 0 0,0 0 0,-1 0 0,1-1 0,0 1 0,-1 0 0,1 0 0,-1 0 0,0 0 0,1 0 0,-1 0 0,0 0 0,1 2 0,2 6 0,0 1 0,-1 0 0,3 15 0,-4-12 0,2 1 0,-1-1 0,0-1 0,0 0 0,1-1 0,1 1 0,0 0 0,0-1 0,10 17 0,-13-27 0,0 0 0,-1-1 0,1 1 0,0-1 0,-1 1 0,1-1 0,0 0 0,0 1 0,-1-1 0,1 0 0,0 1 0,0-1 0,0 0 0,-1 0 0,1 0 0,0 0 0,0 1 0,0-1 0,0 0 0,-1-1 0,1 1 0,0 0 0,0 0 0,0 0 0,0 0 0,-1-1 0,1 1 0,0 0 0,0-1 0,-1 1 0,1-1 0,0 1 0,0-1 0,-1 1 0,1-1 0,-1 1 0,2-2 0,27-28 0,-23 23 0,7-9 0,-1-1 0,18-29 0,-17 25 0,20-27 0,-32 47 0,-1 0 0,1 0 0,0 0 0,0 0 0,-1 1 0,1-1 0,0 0 0,0 0 0,0 1 0,0-1 0,0 0 0,0 1 0,0-1 0,0 1 0,0 0 0,0-1 0,0 1 0,3-1 0,-4 1 0,1 1 0,0-1 0,0 0 0,0 0 0,-1 1 0,1-1 0,0 0 0,0 1 0,-1-1 0,1 1 0,0-1 0,-1 1 0,1-1 0,-1 1 0,1-1 0,-1 1 0,1 0 0,-1-1 0,1 1 0,0 1 0,2 5 0,0 1 0,0-1 0,0 1 0,1 11 0,0-2 0,-4-16 0,1 0 0,-1 0 0,0 0 0,0 0 0,1 0 0,-1 0 0,1 0 0,-1 0 0,1 0 0,-1 0 0,1 0 0,-1 0 0,1 0 0,0 0 0,0 0 0,-1-1 0,1 1 0,0 0 0,0-1 0,0 1 0,0 0 0,0-1 0,0 1 0,0-1 0,0 0 0,0 1 0,0-1 0,0 0 0,0 1 0,0-1 0,0 0 0,0 0 0,0 0 0,0 0 0,1 0 0,-1 0 0,0 0 0,0-1 0,0 1 0,0 0 0,1-1 0,4-2 0,0 0 0,0-1 0,-1 1 0,1-1 0,8-8 0,-9 7 0,16-14 0,27-21 0,-45 37 0,1 1 0,0 0 0,-1-1 0,1 2 0,0-1 0,0 0 0,0 1 0,0 0 0,0 0 0,0 0 0,7-1 0,-5 3 0,-1 0 0,1 0 0,-1 1 0,0-1 0,0 1 0,1 0 0,-1 1 0,-1-1 0,1 1 0,0 0 0,-1 0 0,7 5 0,28 17 0,-38-25 0,0 1 0,1 0 0,-1-1 0,0 1 0,1-1 0,-1 1 0,0-1 0,1 0 0,-1 1 0,0-1 0,1 0 0,-1 0 0,1 0 0,-1 0 0,0 0 0,1-1 0,-1 1 0,0 0 0,2-1 0,-1 0 0,-1-1 0,0 1 0,1-1 0,-1 1 0,0-1 0,0 0 0,0 0 0,0 1 0,0-1 0,0 0 0,-1 0 0,1 0 0,0-2 0,2-8 0,-1-1 0,0 1 0,0 0 0,-2-1 0,1 1 0,-2-1 0,0 1 0,0 0 0,-1-1 0,0 1 0,-1 0 0,-9-22 0,12 33 0,-1 0 0,1 0 0,0 0 0,-1 1 0,1-1 0,0 0 0,-1 0 0,1 0 0,-1 1 0,0-1 0,1 0 0,-1 1 0,0-1 0,1 1 0,-1-1 0,0 1 0,1-1 0,-1 1 0,-1-1 0,1 1 0,0 0 0,1 0 0,-1 0 0,0 0 0,1 0 0,-1 0 0,0 0 0,1 0 0,-1 1 0,1-1 0,-1 0 0,1 0 0,-1 1 0,0-1 0,1 0 0,-1 1 0,1-1 0,-1 0 0,1 1 0,-1 0 0,-1 2 0,0-1 0,0 1 0,0-1 0,1 1 0,-1 0 0,1-1 0,0 1 0,0 0 0,-2 6 0,3-4 0,0-1 0,0 1 0,1 0 0,-1-1 0,1 1 0,0-1 0,0 1 0,0-1 0,1 1 0,0-1 0,-1 0 0,2 1 0,-1-1 0,0 0 0,1-1 0,6 8 0,-2-2 0,1-1 0,-1 0 0,2-1 0,-1 1 0,1-2 0,10 7 0,-2-5 0,0-1 0,0-1 0,1 0 0,0-1 0,27 3 0,-3-4 0,-40-3 0,0-1 0,1 0 0,-1 0 0,0-1 0,1 1 0,-1 0 0,0-1 0,1 0 0,-1 1 0,0-1 0,0 0 0,0 0 0,1 0 0,2-2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9:00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18895,'0'0'5586,"19"8"-5068,-17-7-502,11 5 78,2 0 1,-1-1 0,0 0-1,1-1 1,0-1-1,0 0 1,0-1-1,1-1 1,21 0 0,220-38 972,-60 7-888,-81 14-584,-79 10-2792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9:03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0 963 13968,'0'0'2092,"11"4"-1367,2 1-452,-1-1 0,1 0 0,1-1 0,-1 0 1,0-1-1,1-1 0,17 0 0,-18-2-24,0-1 0,0-1 0,0 0 0,-1-1-1,1 0 1,-1-1 0,0 0 0,0-1 0,-1-1 0,1 0 0,-2 0 0,16-13-1,-18 13-69,-1 0 0,1-1 0,-1 0-1,-1 0 1,1-1 0,-1 1-1,-1-2 1,1 1 0,-2 0-1,1-1 1,-1 0 0,-1 0 0,0 0-1,0-1 1,1-19 0,-3 24-30,-1 0 1,0 0 0,-1 0-1,1 0 1,-3-8 0,3 13-122,0 0-1,0 0 1,0 0 0,0 0 0,-1 0-1,1 1 1,0-1 0,-1 0 0,1 0 0,0 1-1,-1-1 1,1 0 0,-1 0 0,1 1-1,-1-1 1,1 0 0,-1 1 0,0-1-1,1 1 1,-1-1 0,0 1 0,0-1-1,1 1 1,-1-1 0,0 1 0,0 0-1,1 0 1,-1-1 0,0 1 0,0 0-1,0 0 1,0 0 0,0 0 0,1 0-1,-1 0 1,0 0 0,0 0 0,0 0-1,0 0 1,1 0 0,-1 0 0,0 1-1,0-1 1,0 0 0,1 1 0,-1-1-1,-1 1 1,-5 3 50,1 1 1,-1-1-1,1 1 0,1 0 0,-1 0 0,1 1 1,-1 0-1,2 0 0,-1 0 0,1 0 1,0 1-1,0 0 0,-4 10 0,4-6 16,0 0 0,0 0 1,2 0-1,-1 1 0,1-1 0,1 1 0,0-1 0,2 23 0,0-25-31,0 0 0,0 0-1,1 0 1,0 0 0,1 0-1,0 0 1,0-1 0,1 1-1,0-1 1,1 0 0,6 9-1,-7-12-17,1 0 0,-1 0 0,0-1 0,1 0 0,0 0 0,0 0 0,1-1 0,-1 1-1,1-1 1,-1-1 0,1 1 0,0-1 0,0 0 0,0 0 0,0 0 0,0-1 0,9 1 0,1-2 34,1 0 0,-1-1 1,0 0-1,0-1 0,0-1 1,0-1-1,0 0 0,-1-1 1,1-1-1,-2 0 1,1-1-1,0-1 0,15-11 1,0-2 80,-1-1 0,-1-1 0,-1-2 0,42-50 1,-35 33-146,-2-2 1,-2-2-1,41-83 0,-38 57-21,44-145 0,-70 193 6,-1 7 0,-1 0 0,-1-1 0,-1 1 0,3-29 0,-6 46 0,0 0 0,0 1 0,0-1 0,0 0 0,0 0 0,0 0 0,-1 0 0,1 0 0,0 0 0,0 0 0,0 0 0,0 0 0,0 0 0,0 0 0,0 0 0,0 1 0,0-1 0,0 0 0,0 0 0,0 0 0,0 0 0,0 0 0,-1 0 0,1 0 0,0 0 0,0 0 0,0 0 0,0 0 0,0 0 0,0 0 0,0 0 0,0 0 0,0 0 0,0 0 0,-1 0 0,1 0 0,0 0 0,0 0 0,0 0 0,0 0 0,0 0 0,0 0 0,0 0 0,0 0 0,0 0 0,0 0 0,0 0 0,-1-1 0,1 1 0,0 0 0,0 0 0,0 0 0,0 0 0,0 0 0,0 0 0,0 0 0,0 0 0,0 0 0,0 0 0,0 0 0,0 0 0,0-1 0,0 1 0,0 0 0,0 0 0,0 0 0,-9 11 0,-11 19 0,-22 50 0,-32 84 0,-22 91 0,68-177 0,-320 847 0,246-637 0,129-329 0,-24 36 0,427-734 0,-265 453 0,71-116 0,-157 278 0,130-221 0,-203 334 0,-4 10 0,-1-1 0,0 0 0,0 0 0,1 0 0,-1 0 0,-1 1 0,1-1 0,0-1 0,0 1 0,-1 0 0,1 0 0,-1 0 0,1-4 0,-18 25 0,0 5 0,-169 258 0,-49 197 0,68-128 0,-221 360 0,327-594 0,100-169 0,-18 24 0,172-222 0,-127 172 0,84-77 0,-25 42 0,114-111 0,-209 194 0,70-78 0,-86 91 0,-1-1 0,-1 1 0,-1-2 0,16-35 0,-26 50 0,0 1 0,0 0 0,0-1 0,0 1 0,0-1 0,-1 1 0,0-1 0,1 1 0,-1-1 0,-1 1 0,1-1 0,0 1 0,-1-1 0,0 1 0,0-1 0,0 1 0,0-1 0,-3-5 0,3 8 0,-1-1 0,1 0 0,-1 0 0,1 1 0,-1-1 0,1 0 0,-1 1 0,0 0 0,0-1 0,0 1 0,0 0 0,0 0 0,0 0 0,0 0 0,0 0 0,0 1 0,0-1 0,0 1 0,0-1 0,-1 1 0,1 0 0,0 0 0,0 0 0,-1 0 0,1 0 0,0 0 0,0 1 0,-1-1 0,1 1 0,-2 0 0,-8 4 0,1-1 0,-1 2 0,1-1 0,0 1 0,1 1 0,0 0 0,0 1 0,0 0 0,1 0 0,0 1 0,1 0 0,0 1 0,0-1 0,1 2 0,-9 17 0,8-14 0,0 1 0,2 0 0,0 1 0,0 0 0,2 0 0,0 0 0,1 1 0,0-1 0,2 1 0,-1-1 0,3 21 0,-1-32 0,0 0 0,1 1 0,0-1 0,0 1 0,1-1 0,-1 0 0,1 0 0,0 0 0,1 0 0,-1 0 0,1 0 0,0-1 0,0 1 0,0-1 0,5 5 0,-4-6 0,0 0 0,1 0 0,-1 0 0,1 0 0,0-1 0,0 1 0,0-1 0,0-1 0,0 1 0,0-1 0,0 0 0,1 0 0,-1 0 0,0-1 0,9 0 0,16-1 0,0-2 0,-1-1 0,1-1 0,-1-2 0,53-19 0,135-70 0,-216 96 0,88-47 0,37-16 0,-93 45 0,-38 23 0,0 1 0,1 0 0,-1 0 0,1 1 0,-4 8 0,-3 4 0,-9 13 0,10-18 0,1 1 0,0 0 0,0 1 0,2 0 0,0 1 0,1-1 0,-6 26 0,11-41 0,1 0 0,0 0 0,0 1 0,0-1 0,0 0 0,1 1 0,-1-1 0,0 0 0,0 0 0,1 1 0,-1-1 0,1 0 0,-1 0 0,1 0 0,-1 1 0,1-1 0,0 0 0,0 0 0,0 0 0,-1 0 0,1 0 0,0-1 0,0 1 0,0 0 0,0 0 0,0 0 0,1-1 0,-1 1 0,2 0 0,0 0 0,0 1 0,0-1 0,1 0 0,-1-1 0,0 1 0,1-1 0,-1 1 0,1-1 0,-1 0 0,7-1 0,6-2 0,0-1 0,0-1 0,0 0 0,0-1 0,-1-1 0,25-16 0,-19 11 0,-1-2 0,-1-1 0,0-1 0,17-19 0,-7 3 0,-2-2 0,-2-1 0,-1-2 0,24-47 0,61-162 0,-99 219 0,0 0 0,-2 0 0,-1-1 0,-1 0 0,-2-1 0,-1 1 0,0-35 0,-6 44 0,3 19 0,0-1 0,-1 1 0,1 0 0,0-1 0,0 1 0,0 0 0,-1 0 0,1-1 0,0 1 0,0 0 0,-1-1 0,1 1 0,0 0 0,0 0 0,-1 0 0,1-1 0,0 1 0,-1 0 0,1 0 0,0 0 0,-1 0 0,1 0 0,0 0 0,-1 0 0,0-1 0,-1 2 0,0 0 0,-1 0 0,1 0 0,0 0 0,0 0 0,0 0 0,0 1 0,0-1 0,0 1 0,1-1 0,-3 3 0,-7 6 0,0 1 0,1 1 0,1 0 0,0 0 0,0 1 0,1 0 0,-10 24 0,7-11 0,2 0 0,0 1 0,-7 38 0,10-34 0,2 1 0,1 0 0,2-1 0,1 1 0,1 0 0,2 0 0,11 55 0,-10-71 0,1 0 0,0-1 0,0 1 0,2-1 0,0 0 0,1-1 0,0 0 0,1 0 0,1-1 0,0 0 0,1 0 0,0-1 0,1-1 0,0 0 0,1 0 0,22 13 0,-30-21 0,0-1 0,0 1 0,0-1 0,1 0 0,-1-1 0,1 0 0,-1 1 0,1-2 0,-1 1 0,1 0 0,0-1 0,-1 0 0,1-1 0,0 1 0,-1-1 0,1 0 0,9-4 0,-11 4 0,0-1 0,0 0 0,0 0 0,0 0 0,0 0 0,0-1 0,0 0 0,-1 0 0,1 0 0,-1 0 0,0 0 0,0-1 0,0 1 0,0-1 0,-1 0 0,1 0 0,-1 0 0,0 0 0,0 0 0,-1-1 0,2-6 0,1-17-3935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2:59:03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21911,'0'0'1928,"74"6"-1136,-15-4-48,11 2 0,15-4-120,10 0 0,-3 0-24,-5-4 0,-11-4-24,-9 2 0,-17 2-352,-9 0 8,-21 2-208,-6-2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0:31.6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12552,'0'0'2816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0:31.6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0 9040,'0'0'11650,"-6"11"-11257,-1-1-281,4-7-71,1 1 0,-1-1 0,1 1-1,0 0 1,0 0 0,0 0 0,1 0 0,-1 0 0,1 0 0,0 1-1,0-1 1,0 0 0,1 1 0,0-1 0,0 9 0,4 82 894,-4-55-411,7 48 1,-2-48 187,-2 0 1,-3 1 0,-7 73-1,4-71 1034,3-39-473,1-19-674,-1 6-649,3-21-383,-1 19-3150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2:23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1 963 5824,'0'0'4585,"10"-17"-4242,1-1-243,59-93 485,-28 49-90,63-97 661,-67 87-447,-4-1 0,33-99 1,-67 172-704,0 0 1,0-1 0,0 1 0,0 0 0,0 0 0,0 0-1,0 0 1,0 0 0,0-1 0,0 1 0,0 0 0,0 0-1,0 0 1,0 0 0,0 0 0,0-1 0,0 1 0,0 0 0,0 0-1,0 0 1,0 0 0,0 0 0,1-1 0,-1 1 0,0 0-1,0 0 1,0 0 0,0 0 0,0 0 0,0 0 0,0 0-1,1 0 1,-1-1 0,0 1 0,0 0 0,0 0 0,0 0 0,0 0-1,1 0 1,-1 0 0,0 0 0,0 0 0,0 0 0,0 0-1,0 0 1,1 0 0,-1 0 0,0 0 0,0 0 0,0 0 0,1 0-1,-4 13 320,-85 228 118,67-175-364,11-38-30,1 1-1,-5 36 1,13-55-35,0 0 0,0-1 1,1 1-1,0 0 0,1 0 0,0-1 0,0 1 0,1 0 0,1-1 1,5 15-1,-8-22-10,1-1 0,0 1 1,0-1-1,0 0 0,-1 0 0,1 1 1,0-1-1,1 0 0,-1 0 1,0 0-1,0 0 0,0 0 0,1 0 1,-1 0-1,0-1 0,1 1 0,-1 0 1,0-1-1,1 1 0,-1-1 1,1 0-1,-1 1 0,1-1 0,-1 0 1,1 0-1,-1 0 0,1 0 0,0 0 1,-1 0-1,1 0 0,-1-1 1,2 1-1,7-3 25,-1 0 1,1 0-1,-1-1 0,10-5 1,-7 3-3,24-12 42,-2-1 0,0-2 0,-1-1-1,-1-2 1,-1-1 0,-1-2-1,-2-1 1,0-1 0,-2-1 0,-1-1-1,-2-1 1,-1-2 0,26-52-1,-12 12 200,-4-2-1,30-102 1,-38 110 244,-22 60-260,-4 9-97,-8 14-14,-23 82 37,-36 167 0,36-122-80,20-95-26,-21 45 0,16-44 5,16-45-53,1 1 0,-1-1-1,0 1 1,0-1 0,0 0 0,0 0-1,-1 0 1,1 0 0,-1 0 0,0-1 0,-3 4-1,1-1 206,2-2-46,2-14 322,1 10-491,1 0 0,-1 0 0,0 1 0,0-1 0,1 0 0,-1 0 0,0 0 0,1 1 0,-1-1 0,1 0 0,-1 0 0,1 1 0,-1-1 0,1 0 0,0 1 0,-1-1 1,1 1-1,0-1 0,-1 1 0,1-1 0,0 1 0,0-1 0,-1 1 0,1 0 0,0-1 0,0 1 0,0 0 0,0 0 0,0-1 0,1 1 0,-2 0 58,13 3-25,4 8 4,-16-10-49,0 0-1,0 0 0,0 0 1,1 0-1,-1 0 1,0 0-1,1 0 0,-1-1 1,0 1-1,1-1 1,-1 1-1,1-1 0,-1 1 1,1-1-1,-1 0 0,1 1 1,-1-1-1,1 0 1,-1 0-1,1 0 0,0-1 1,-1 1-1,1 0 1,1-1-1,19-7 0,-1-1-1,37-22 1,6-3 53,-63 33-56,0 1 0,1-1 0,-1 0 0,0 1 0,1-1 1,-1 1-1,0 0 0,1-1 0,-1 1 0,1 0 0,-1 0 0,0 0 0,1 0 0,-1 0 0,1 0 1,1 1-1,-1 0-1,-1 0 1,0 0-1,1 0 1,-1 0-1,0 0 1,0 0-1,0 1 1,0-1-1,0 1 1,0-1-1,0 1 1,1 1-1,1 4-2,0 1-1,-1-1 0,1 1 1,-2-1-1,3 15 1,-3-16-1,-1 1 0,2-1-1,-1 1 1,1-1 0,0 0 0,0 0 0,1 0 0,6 11 0,-8-15 8,1-1 0,-1 1 0,1-1 0,0 1 0,-1-1 0,1 0 0,0 0 0,0 0 0,0 0 0,0 0 0,0 0 0,0-1 0,0 1 0,0-1 0,0 1 0,0-1 0,1 0 0,-1 0 0,0 0 0,0 0 1,0 0-1,0 0 0,0 0 0,1-1 0,1 0 0,7-2 17,1-1 0,-1 0-1,14-7 1,-13 5-14,4-1 17,0-1 1,0-1-1,0 0 1,-1-1-1,-1-1 1,0 0-1,20-21 1,-30 26-13,1-1-1,-2 1 1,1-1 0,-1 0-1,0 0 1,0 0 0,-1 0-1,0-1 1,2-12 0,-4 19-8,-1 0 1,1 0-1,0 0 1,0 0-1,0 1 1,-1-1-1,1 0 1,-1 0 0,1 0-1,0 0 1,-1 1-1,1-1 1,-1 0-1,0 1 1,1-1-1,-1 0 1,0 1-1,1-1 1,-1 1-1,0-1 1,1 1 0,-1-1-1,0 1 1,-1-1-1,0 0 0,1 0 0,-1 0 0,0 1 0,0-1 0,1 1 0,-1-1 0,0 1 0,0 0 0,1-1 0,-1 1-1,0 0 1,-2 0 0,-4 3 0,1-1-1,-1 1 1,1 1-1,0-1 1,0 1 0,0 0-1,0 1 1,1 0-1,-1 0 1,-9 11-1,8-8 1,0 1 0,1 0 0,0 0 0,1 1 0,0-1-1,-9 22 1,14-29 0,1 0 0,0-1 0,-1 1 0,1 0-1,0 0 1,0 0 0,0 0 0,0 0 0,0 0 0,1 0-1,-1 0 1,0 0 0,1 0 0,0 0 0,-1 0-1,1 0 1,0-1 0,0 1 0,0 0 0,0 0 0,0-1-1,0 1 1,1-1 0,-1 1 0,3 1 0,1 1 9,-1 0 1,1-1 0,0 1 0,0-1-1,0 0 1,11 4 0,-3-2 13,1 0 1,0-2-1,1 1 0,-1-2 1,1 0-1,-1-1 1,1 0-1,24-3 0,156-15 157,-180 16-1038,-12 1-1510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0:31.6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13168,'0'0'4774,"1"11"-4075,7 45 103,3 22 1466,1 118 0,-17-115-711,3-70-1060,1 0 0,-2 0 1,1 0-1,-2-1 1,-5 15-1,4-19 3,3-10-107,3-11-167,23-88-1141,-13 67-3010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0:31.6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 15176,'0'0'4218,"6"11"-3891,-2-4-272,3 5 47,-1 0 1,-1 0 0,0 0 0,0 1 0,4 21 0,-4-6 346,-2 0 1,-1-1-1,-1 1 1,-1 0-1,-1 0 0,-2 0 1,-1 0-1,-1 0 1,-16 48-1,7-48 1054,14-27-1478,0-1 1,0 0-1,0 1 1,0-1-1,0 0 1,0 0-1,0 1 0,0-1 1,0 0-1,-1 0 1,1 1-1,0-1 1,0 0-1,0 0 1,0 1-1,0-1 0,-1 0 1,1 0-1,0 1 1,0-1-1,0 0 1,-1 0-1,1 0 0,0 0 1,0 1-1,-1-1 1,1 0-1,0 0 1,0 0-1,-1 0 1,1 0-1,0 0 0,-1 0 1,1 0-1,0 0 1,0 0-1,-1 0 1,1 0-1,0 0 1,-1 0-1,1 0 0,0 0 1,0 0-1,-1 0 1,1 0-1,0 0 1,0 0-1,-1-1 1,1 1-1,0 0 0,0 0 1,-1 0-1,1 0 1,0-1-1,0 1 1,0 0-1,-1 0 1,1-1-1,0 1 0,0 0 1,0 0-1,0 0 1,0-1-1,-1 1 1,1 0-1,0-1 1,0 1-1,0 0 0,0-1 1,-12-22-158,4 1-3526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0:31.6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1 171 13360,'0'0'3409,"5"-11"-2947,6-10-137,19-27 0,-25 40-195,0 1 1,1 0-1,0 1 1,0 0-1,0-1 1,1 2-1,0-1 1,14-8-1,-12 10 92,0 0-1,0 0 0,1 1 0,-1 0 0,1 1 0,12-2 0,-17 4-98,0-1 0,-1 1 0,1 0-1,0 1 1,-1-1 0,1 1 0,0 0 0,-1 0 0,1 0 0,-1 1-1,0 0 1,1 0 0,-1 0 0,0 0 0,6 5 0,33 27 894,-26-19-443,2 0 0,0-1-1,0-1 1,1 0 0,1-2-1,42 17 1,-57-25-453,0-1 1,0-1-1,0 1 0,0-1 1,0 0-1,0 0 1,0-1-1,1 0 0,-1 0 1,0 0-1,0-1 1,0 0-1,0 0 0,0-1 1,0 0-1,0 0 0,0 0 1,0 0-1,-1-1 1,1 0-1,6-5 0,-2 0 183,0 1 0,-1-2 0,0 0 0,0 0 0,-1 0 0,0-1 0,8-13 0,-15 21-294,0 0-1,0 1 1,1-1-1,-1 1 1,1-1-1,-1 1 1,1-1-1,0 1 1,-1 0-1,1 0 1,3-2-1,4 1-4163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0:31.6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440 0 8840,'0'0'9057,"-12"1"-8539,-9 1 22,-31 6 0,42-6-221,0 1 1,-1 0-1,2 0 0,-1 1 0,0 0 1,-14 10-1,3 0 133,-87 66 1743,70-50-1523,-20 18 330,53-43-838,-1 0 0,1 1 0,1 0 0,-1 0-1,1 0 1,0 1 0,-5 10 0,8-13-75,0 0 1,0 0 0,1 0-1,-1 0 1,1 1 0,0-1-1,0 0 1,0 0-1,1 0 1,0 0 0,-1 0-1,1 0 1,1 0 0,-1 0-1,0 0 1,1 0-1,0 0 1,0-1 0,0 1-1,4 4 1,5 8 121,2-2 0,-1 1 0,16 12 0,-23-22-155,10 8 115,-1-1-1,1-1 0,1 0 1,0-1-1,1-1 0,29 13 1,-6-8 384,77 18 0,-107-30-513,0-1 1,-1 0-1,1-1 1,0 0-1,17-3 1,14 0 14,-33-1 623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0:31.6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 14672,'0'0'4066,"18"3"-3642,33 5 79,58 0-1,-6-1 463,-67-4-324,1 0-1,43-4 1,-59-1-350,-11 2 9,-1 0 0,1-1 0,0-1 0,0 1 0,-1-1 0,1-1 0,-1 0 1,0 0-1,16-9 0,-24 11-317,0 1 0,1-1 0,-1 1 0,0-1 0,1 1 0,-1-1 0,0 1 1,1-1-1,-1 1 0,1 0 0,-1 0 0,0 0 0,1 0 0,-1 0 0,3 0 0,5 2-2875,-8-1 2470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0:31.6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83 14368,'0'0'838,"-4"12"-390,1-2-379,-2 2 112,2 0 0,-1 0-1,2 1 1,0-1 0,-1 15 0,3-24-99,0 0 0,0 0 0,0 0-1,0 0 1,0 0 0,1 0 0,0 0 0,-1 0 0,1 0-1,1 0 1,-1 0 0,0-1 0,0 1 0,1 0 0,0-1-1,-1 1 1,1-1 0,0 0 0,0 1 0,0-1-1,1 0 1,-1 0 0,1-1 0,-1 1 0,1 0 0,-1-1-1,1 1 1,0-1 0,0 0 0,3 1 0,2 0 77,-1-1 1,1 1 0,-1-1-1,1-1 1,0 0 0,-1 0-1,1 0 1,-1-1 0,1 0-1,-1-1 1,1 0 0,-1 0-1,8-3 1,-10 3-15,-1 0 1,1 0-1,-1 0 1,1-1-1,-1 0 0,0 0 1,0 0-1,0 0 0,0-1 1,0 1-1,-1-1 0,0 0 1,0 0-1,0-1 0,0 1 1,0 0-1,-1-1 1,0 0-1,0 1 0,1-7 1,-2 8-48,-1 0 0,0-1 0,0 1 0,-1 0 0,1-1 1,0 1-1,-1 0 0,0 0 0,0 0 0,0-1 1,0 1-1,-1 0 0,1 0 0,-1 1 0,1-1 0,-1 0 1,0 0-1,0 1 0,-1-1 0,1 1 0,0 0 0,-4-3 1,-7-6 247,0 1 0,-28-15 1,41 24-337,-11-4 250,-1-1-1,1 2 0,-23-7 0,8 3 156,25 8-478,0-1-1,1 1 0,-1-1 0,0 1 0,1-1 0,-1 0 0,1 1 0,-1-1 0,1 1 0,-1-1 0,1 0 0,-1 0 0,1 1 1,-1-1-1,1 0 0,0 0 0,0 1 0,-1-1 0,1 0 0,0 0 0,0 0 0,0 1 0,0-1 0,0 0 0,0 0 1,0 0-1,0 0 0,0 1 0,0-1 0,0 0 0,1 0 0,-1 0 0,1-1 0,-1-1-2046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0:31.6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0 178 10248,'0'0'9423,"12"-3"-9135,204-36 1759,-204 37-1929,32-3 484,67-18-1,-99 21-511,0 0 1,0 0-1,0 1 0,0 1 0,0 0 0,0 1 0,17 3 1,0 0 186,-9-2-53,0-1 0,0 0 1,0-1-1,20-4 0,75-4 658,-92 4-687,-1 2 0,1 0 0,28 2 0,-43 1-171,18 2 101,47-3-1,48-3 124,-111 4-234,0 0 1,19 4-1,16 3 32,-14-7 23,-1-1 1,47-7-1,-37 5 35,-31 2-54,0 0-1,0 0 1,17-4 0,63-11 354,-3 2-36,86-19 40,-129 25-272,-23 4-86,0 0 0,0 2 0,21 0 0,21-1 18,-44 1-55,0 0 0,23 3-1,-26-1-7,-1 0-1,1-2 0,17-1 0,15-1 3,-26 3 34,32-5 0,-49 4-36,0 1 1,1 0 0,-1 0 0,0 1-1,0-1 1,5 2 0,19 1 47,124-10 196,-58 0-126,-32 7-10,-37 0-4548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0:31.6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8336,'0'0'13639,"11"6"-13315,-3-2-250,-4-3-46,-1 1-1,1 0 1,-1 0-1,0-1 1,0 2-1,0-1 1,0 0-1,0 1 1,0-1-1,0 1 1,-1 0-1,0 0 1,1 0-1,-1 0 1,0 0-1,0 1 1,-1-1-1,1 1 1,1 4-1,13 54 565,22 105 1387,-31-105-875,-3-46-485,-4-16-602,0 0 0,1 0 0,-1 0 0,0 0 0,0 0 0,0 0 0,0 1 0,1-1 0,-1 0 0,0 0-1,0 0 1,0 0 0,0 0 0,1 0 0,-1 0 0,0 0 0,0 0 0,0 0 0,0 0 0,1 0 0,-1-1 0,0 1 0,0 0 0,0 0-1,0 0 1,1 0 0,-1 0 0,0 0 0,0 0 0,0 0 0,0 0 0,0-1 0,0 1 0,1 0 0,-1 0 0,0 0 0,0 0 0,0 0-1,0-1 1,0 1 0,0 0 0,0 0 0,2-3 44,-1 0 0,1 0 0,-1 0 0,0-1 1,0 1-1,0 0 0,0-4 0,3-13 22,0 1 0,1 0 0,1 0 1,1 0-1,1 0 0,0 1 0,1 0 1,1 1-1,1 0 0,1 1 0,18-22 0,-20 29-3,0 0 0,1 1 0,-1 1 0,1-1 0,16-6 0,-26 13-62,1 1 0,-1-1 0,1 0 0,0 1 0,-1 0 0,1-1 0,0 1 0,0 0 0,-1 0-1,1 0 1,0 0 0,-1 0 0,1 0 0,0 1 0,0-1 0,-1 1 0,1-1 0,0 1 0,-1-1 0,1 1-1,-1 0 1,1 0 0,-1 0 0,1 0 0,-1 0 0,0 0 0,1 0 0,-1 0 0,0 0 0,0 1-1,0-1 1,0 1 0,2 2 0,2 5 97,-1 0 1,1 0-1,-1 0 0,4 15 1,-4-10 143,0 0 1,-1 1 0,0-1 0,-1 1 0,0 18-1,-1-33-252,0-1 0,0 1 0,0 0 0,0-1 0,0 1-1,0-1 1,0 0 0,0 1 0,0-1 0,-1 0 0,1 1-1,0-1 1,0 0 0,0-1 0,13-18-7,14-31 0,-22 38 0,1-1 0,0 1 0,1 0 0,1 1 0,0 0 0,1 1 0,12-13 0,-18 20 0,1 1 0,-1 0 0,0-1 0,1 2 0,0-1 0,-1 0 0,1 1 0,0 0 0,0 0 0,8-1 0,-9 2 0,-1 1 0,0 0 0,1 0 0,-1 0 0,1 0 0,-1 0 0,1 1 0,-1-1 0,0 1 0,1 0 0,-1 0 0,0 1 0,0-1 0,1 1 0,-1-1 0,-1 1 0,1 0 0,4 3 0,-1 1 0,1 1 0,-1 0 0,0 0 0,0 0 0,8 15 0,-6-8 0,1 0 0,-2 1 0,0-1 0,-1 1 0,0 1 0,-1-1 0,-1 1 0,-1 0 0,3 21 0,-4-30 0,-2-7 0,0 1 0,1-1 0,-1 1 0,0 0 0,0-1 0,1 1 0,-1-1 0,0 1 0,0 0 0,0-1 0,0 1 0,0-1 0,0 1 0,0 0 0,0-1 0,0 1 0,0-1 0,0 1 0,-1 0 0,1-1 0,0 1 0,0-1 0,0 1 0,-1-1 0,1 1 0,0 0 0,-1-1 0,1 1 0,-1-1 0,1 0 0,0 1 0,-1-1 0,1 1 0,-1-1 0,1 0 0,-1 1 0,0-1 0,1 0 21,-1 1 1,1-1-1,0 0 0,0 0 0,-1 0 1,1 0-1,0 0 0,0 0 0,0 0 1,-1 0-1,1 0 0,0 0 0,0 0 1,-1 0-1,1-1 0,0 1 0,0 0 1,-1 0-1,1 0 0,0 0 0,0 0 1,0 0-1,0 0 0,-1-1 1,1 1-1,0 0 0,0 0 0,0 0 1,0 0-1,-1-1 0,1 1 0,0 0 1,0 0-1,0 0 0,0-1 0,0 1 1,0 0-1,0 0 0,0-1 0,0 1 1,0 0-1,0 0 0,0 0 0,0-1 1,0 1-1,0-1 0,-1-6-5017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0:31.6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9144,'0'0'7991,"9"12"-7605,29 38 11,-32-42-207,-1 1 0,1 0-1,-2 1 1,1-1 0,-1 1 0,-1 0-1,0 0 1,0 0 0,-1 0 0,1 12-1,2 6 324,8 50 1434,3 82-1,-13-146-1634,-3-13-249,1 0 0,-1 1-1,0-1 1,0 1 0,1-1 0,-1 0 0,0 1 0,0-1 0,0 0 0,0 1-1,-1-1 1,1 1 0,0-1 0,-1 3 0,0-4-2,1 1 0,0-1 0,0 1 0,0-1 0,0 1 1,-1-1-1,1 1 0,0-1 0,0 1 0,0-1 0,0 1 0,0-1 0,0 1 0,0-1 1,0 1-1,1-1 0,-1 1 0,0-1 0,0 1 0,0-1 0,1 1 0,-1-1-124,0 0 0,0 1 0,0-1 0,1 0 0,-1 0 0,0 0 0,0 0 0,0 0 0,0 0 0,1 0 0,-1 0 0,0 0 0,0 0 0,0 0-1,1 0 1,-1 0 0,0 0 0,0 0 0,0 0 0,0 0 0,1 0 0,-1 0 0,0 0 0,0 0 0,0 0 0,1 0 0,-1 0 0,0 0 0,0 0-1,0-1 1,0 1 0,0 0 0,1 0 0,-1 0 0,0 0 0,0 0 0,0 0 0,0-1 0,0 1 0,0 0 0,0 0 0,1 0 0,-1 0 0,0-1 0,0 1-1,0 0 1,0 0 0,0 0 0,0-1 0,0 1 0,0 0 0,0 0 0,0 0 0,0 0 0,0-1 0,0 1 0,0 0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0:31.6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332 0 11656,'0'0'5810,"3"13"-5422,-1-5-319,0 0 5,0 1 0,0-1 0,-1 1 0,0-1 0,0 1-1,-1-1 1,-1 1 0,1-1 0,-4 17 0,-3-1 195,-1-1 1,-1 0-1,-1 0 0,-19 32 1,6-19 429,-50 59 0,8-5 255,47-63-224,-41 49 1,26-36 602,26-34-821,15-17-164,14-19-3312,-21 29 1875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2:24.2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33 11048,'0'0'1464,"101"-12"-936,-27 2-104,5 4 8,-13 2-192,-3 8 0,-5 0-88,-1-2 0,-5 4-112,-11 4 8,-11 2-32,-2-6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0:31.7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 12664,'0'0'5283,"11"-5"-4821,11-2-9,1 0 0,46-7 1,-57 13-160,0 0 0,0 0 1,15 2-1,-21 0-139,-1 0-1,1 0 0,-1 1 1,1-1-1,-1 1 0,0 1 1,1-1-1,7 6 0,-11-7-116,-1 1-1,1-1 0,-1 1 1,0-1-1,1 1 1,-1 0-1,0-1 0,0 1 1,0 0-1,0 0 0,0 0 1,-1 0-1,1 0 1,-1 0-1,1 0 0,-1 0 1,1 0-1,-1 0 0,0 0 1,0 0-1,0 0 1,0 0-1,-1 0 0,1 0 1,-1 0-1,0 4 0,-1 2 58,-1 0 0,0 0 0,0 0-1,0-1 1,-7 11 0,-5 2 146,0-1 0,-2 0 1,0-1-1,-1-1 0,-1-1 1,-31 23-1,38-34-37,-3 5 593,14-5-360,11 0-88,-1-3-239,0 0 1,0-1 0,0 1 0,15-2-1,15 3 135,24 4 184,10 3-4,-29 0-4085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0:31.7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46 178 9536,'0'0'13505,"12"8"-13137,39 25-7,-45-30-266,1 0 1,-1-1-1,1 1 0,-1-1 1,1-1-1,0 1 1,-1-1-1,1-1 0,0 1 1,0-1-1,8-1 1,30 4 670,-37-2-527,0 0 0,1-1 1,0 0-1,-1 0 0,16-3 1,-19 2-36,1 0 1,-1 0-1,1-1 1,-1 0-1,0 0 1,0 0-1,0 0 1,0-1-1,8-5 1,-10 5-121,-1 0-1,0 0 1,0 0 0,0 0 0,-1 0 0,1-1 0,-1 1-1,0 0 1,0-1 0,0 1 0,0-1 0,0 0-1,-1 1 1,1-1 0,-1 1 0,0-1 0,0 0-1,-1 1 1,1-1 0,-1 0 0,-1-4 0,0 0 19,0 1 0,0-1 1,0 1-1,-1-1 0,0 1 0,-1 0 1,0 0-1,-9-12 0,7 11-57,0 2 48,1 0 0,-1 0 0,0 0 0,-7-4-1,10 8-69,0 0 0,0 1 0,0-1-1,0 1 1,-1 0 0,1 0 0,-1 0-1,1 0 1,-1 0 0,1 1 0,-1 0-1,-4 0 1,-1 0-24,-1 2 0,0-1 0,1 2 0,-1-1 0,1 1 0,0 0 0,-15 8 0,-17 6 0,33-13 0,-1 0 0,1 0 0,1 1 0,-1 0 0,1 0 0,0 1 0,0 0 0,0 0 0,1 0 0,0 1 0,0 0 0,1 1 0,-8 12 0,9-14 0,1-1 0,0 2 0,0-1 0,1 0 0,0 1 0,0-1 0,0 1 0,1 0 0,0-1 0,0 1 0,1 0 0,0 8 0,1 7 0,2 1 0,7 28 0,-9-47 0,2 5 0,1 0 0,0 0 0,0-1 0,1 1 0,0-1 0,0-1 0,1 1 0,0-1 0,0 0 0,1 0 0,0 0 0,11 7 0,-14-12 0,-1 0 0,1-1 0,-1 1 0,1-1 0,0 0 0,0 0 0,-1 0 0,1-1 0,0 1 0,6-1 0,7 1 0,10 2 0,1-1 0,-1-2 0,36-3 0,80-19 0,-109 17 0,-1 1 0,46 1 0,-78 3 32,0-1 1,0 1-1,0 0 1,0 0-1,0-1 0,0 1 1,-1-1-1,1 1 1,0-1-1,0 1 0,0-1 1,-1 0-1,1 1 1,0-1-1,-1 0 0,1 1 1,0-1-1,-1 0 1,1 0-1,-1 0 0,1 1 1,-1-1-1,0 0 1,1 0-1,-1 0 0,0 0 1,0 0-1,1 0 1,-1 0-1,0-1 0,1-23-4038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0:31.7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96 11048,'0'0'7841,"5"-11"-7257,18-35-23,-20 43-472,-1 0 1,1 0-1,0 0 1,0 1-1,0-1 1,0 1-1,0 0 1,1-1-1,-1 2 0,1-1 1,-1 0-1,1 1 1,0-1-1,0 1 1,0 0-1,-1 0 0,1 1 1,0-1-1,0 1 1,7 0-1,2-1 144,-5 0-64,0 1-1,0 0 1,0 0 0,0 1 0,0 0 0,0 0 0,12 4 0,-16-3-46,1-1-1,-1 1 1,1 0 0,-1 0-1,0 1 1,1-1 0,-1 1 0,-1 0-1,1 0 1,0 1 0,-1-1-1,0 1 1,5 5 0,-7-6-36,1 1 0,-1-1 0,1 1 0,-1-1 0,0 1 0,0 0 0,-1 0 0,1-1 0,-1 1 0,0 0 0,0 0 0,0 0 0,-1-1 0,1 1 0,-1 0 0,-2 6 0,0 1 80,0-1 0,-1 0 0,-1 1 0,-7 12 0,-20 20 546,24-34-451,1 1-1,0 0 1,-7 13-1,13-22-194,1 0 0,-1 0 0,0 0 0,1 0 0,0 0-1,-1 1 1,1-1 0,0 0 0,0 0 0,-1 0 0,1 0 0,0 1 0,0-1-1,0 0 1,0 0 0,1 0 0,-1 0 0,0 1 0,0-1 0,1 0 0,-1 0 0,1 0-1,-1 0 1,1 0 0,-1 0 0,2 1 0,-1 0-9,1 0-1,0-1 0,0 1 1,0-1-1,1 1 1,-1-1-1,0 0 1,0 0-1,1 0 1,-1 0-1,4 1 1,7 0 80,-1 0 0,1 0 0,22-1 0,-17-1 3,0-1 1,35-6-1,-26 7 497,-12 6-5757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0:31.7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1 315 7024,'0'0'6417,"9"-1"-6044,-9 1-373,19-2 484,1 1 0,36 3 0,25 3 1384,-74-4-1687,0-1 1,-1-1-1,1 1 0,6-2 0,18-1 309,-1 4 269,56 9 1,-71-9-582,-1 0 1,0-1-1,0-1 1,24-4-1,1 0 76,74-7 336,-54 4-258,2 3 1,89 3 0,-26 1 92,-46-1-114,106-7 529,-143 5-639,130-6 293,-70 11-221,148 20 1,-223-18-205,0-2 0,29-1 0,20 0 76,340 32 428,-385-32-531,1 0-1,46-8 1,4-1 20,193-27 134,-90 7-83,161-19 31,88-11 249,-354 51-326,489-63 233,-437 56-214,-33 5-19,-13 1 107,0 5 1,121 8-1,-107-6-28,-33-1-55,68-3 206,-118 2-233,-13 2-108,-12 2-192,-7 1-3517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0:31.7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258 0 9344,'0'0'11823,"-9"15"-11437,6-9-333,-17 26 315,-28 34 1,33-47-157,1-1 24,0 0-1,1 0 0,0 2 0,-11 24 0,9-11 25,2 1-1,1 0 1,2 1-1,1 0 0,2 1 1,-3 38-1,7-27 0,-1-7-15,2 1 0,2-1 0,2 0 0,9 52 0,-10-87-217,5 29 232,2-1 0,2 1 0,19 44-1,-18-51 2,2-2 0,0 1 0,2-2 0,1 0-1,31 36 1,-37-49-121,26 25 555,-34-34-612,0 0 0,1 0 0,-1-1 0,1 1 0,0-1 0,-1 1 0,1-1 0,0 0 0,0 0 0,0 0 0,0-1 0,0 1 0,4 0 0,-6-1-67,0-1 0,1 1 0,-1-1 0,0 1-1,0-1 1,0 1 0,1-1 0,-1 0 0,0 1 0,0-1-1,0 0 1,0 0 0,0 0 0,-1 0 0,1 0-1,0 0 1,0 0 0,0 0 0,-1 0 0,1 0-1,-1 0 1,1 0 0,0-3 0,8-26-2627,-8 27 804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0:31.7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11552,'0'0'10719,"10"10"-10279,-6-6-401,2 1 57,1 2 0,-1-1 0,0 1 0,0 0-1,-1 0 1,0 1 0,0-1 0,-1 1-1,0 0 1,0 0 0,-1 1 0,3 11-1,0 20 454,-2 1 0,-1 47 0,-11 84 531,1 6-62,4-126-641,2-31-55,2 39-1,-1-49-213,0 0 0,0 0-1,-1 0 1,-1 0 0,0 0-1,0-1 1,-6 15 0,2-15-63,2-10-304,4-2 187,-1 0 0,1 0 0,-1 0 0,1 0 0,0 0 0,-1 0 0,1 0 0,0 0 0,1-3 0,2-21-3827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0:31.7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375 1 12760,'0'0'3002,"-1"11"-2483,-2 14-266,-1 0 1,-2 0-1,0 0 1,-1-1-1,-2 0 1,0 0-1,-2-1 1,-19 31-1,-82 99 1448,72-101-777,-6 4 1930,16-17 1121,11-24-2772,18-14-1186,-1-1 0,1 1 1,-1-1-1,1 1 0,-1-1 0,1 0 0,-1 0 0,1 0 0,-1 0 1,0 0-1,1 0 0,-1-1 0,1 1 0,-1 0 0,1-1 0,-1 1 1,1-1-1,-1 1 0,-1-2 0,-7-1 167,20 4-167,0 0 0,0 1 0,0 1 0,0-1 0,-1 1 0,18 9 0,68 37 169,-65-33-118,-3-2 97,-1 2 0,-1 0-1,-1 2 1,39 36 0,-50-41-68,8 7 476,-1 1 0,29 40 0,-50-61-573,1 0 0,0 0 0,-1 0 0,1 0 0,0 0 0,-1 0 0,1 0 0,0 0 0,-1 0 0,1 0 0,0 0 0,-1 0 0,1 0 0,0 0 0,-1 0 0,1 0 0,0 0 0,0-1 0,-1 1 0,1 0 0,0 0 0,-1 0 0,1-1 0,0 1 0,0 0 0,-1 0 0,1-1 0,0 1 0,0 0 0,0 0 0,0-1 0,-1 1 0,1 0 0,0-1 0,0 1 0,0 0 0,0-1 0,0 1 0,0 0 0,0-1 0,0 0 0,-6-18-4080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0:31.7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9944,'0'0'8913,"5"13"-8289,12 33 289,-2 2 1,-1 0-1,-3 1 1,8 92 0,-15-78-173,2 205 2663,-5-251-2772,0-16-559,-1 0-1,0 0 1,1 0-1,-1 0 0,0 0 1,0 0-1,0 0 1,0 0-1,0 0 0,0 0 1,0 0-1,-1 0 1,1 0-1,0 0 1,0 0-1,-1 0 0,1 0 1,-1 0-1,1-1 1,-1 1-1,1 0 1,-1 0-1,-1 1 0,-11-32-236,4 7-3881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0:31.7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1 130 11760,'0'0'6399,"12"-9"-5769,5-4-326,0 0 1,0 2 0,1 0-1,1 1 1,30-12 0,-12 12 236,1 0 1,1 3-1,76-5 1,-41 10 309,86 10 0,-82 0 802,120 29 0,-175-35-125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0:31.7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0 129 8840,'0'0'12590,"12"4"-12165,91 40 795,-88-37-969,-3-1 42,0 0 0,1 0 1,-1-1-1,1-1 0,0 0 0,0-1 0,26 3 0,-34-6-188,1 0 0,-1 0-1,0 0 1,1-1 0,-1 0-1,0 0 1,9-3 0,-13 4-66,1-1 0,-1 0 0,1 0 0,-1 1 0,1-1 0,-1 0 0,0 0 0,0 0 0,1 0 0,-1-1 0,0 1 0,0 0 0,0 0 0,0-1 0,0 1 0,0-1 0,-1 1 0,1-1 0,0 1 0,-1-1 0,1 1 0,-1-1 1,0 1-1,1-1 0,-1 0 0,0 1 0,0-1 0,0 0 0,0 1 0,0-1 0,-1-1 0,0-6 49,-1 1 1,-1 0-1,1 1 1,-1-1-1,0 0 1,-1 1 0,0-1-1,0 1 1,0 0-1,-1 1 1,-10-11-1,7 8 45,0 0-1,-1 1 0,-1 1 1,1 0-1,-1 0 0,-1 0 1,-16-7-1,23 13-87,1 0 0,-1 0 1,1 0-1,-1 0 0,0 1 0,1 0 0,-1 0 1,0 0-1,1 0 0,-1 0 0,0 1 0,1-1 1,-1 1-1,1 0 0,-1 0 0,1 1 0,-5 1 0,2 0 61,0 0-1,1 1 0,-1-1 0,1 1 0,-1 1 1,1-1-1,0 1 0,-7 8 0,9-9-69,0 0 0,0 0 0,1 0 0,-1 1 0,1-1 0,0 1 0,0-1 0,1 1 0,-1 0 0,1 0 0,0 0 0,0-1 0,1 1 0,-1 0 0,1 0 0,1 6 0,1 1 49,0-1-1,1 1 1,1-1 0,0 0-1,8 17 1,-9-22-85,-1 0 0,0-1 0,1 1 0,0-1 0,1 0 0,-1 0 0,1 0 0,0 0 0,0 0 0,0-1 0,1 0 0,-1 0 0,1 0 0,6 3 0,7 3 0,0-1 0,1-1 0,0-1 0,0 0 0,1-2 0,-1 0 0,26 3 0,-18-5 0,-1-1 0,1 0 0,52-6 0,-67 2 0,1 0 0,-1-1 0,1 0 0,-1-1 0,0-1 0,-1 0 0,1 0 0,-1-1 0,0 0 0,14-11 0,-22 14 123,0 1 1,-1-1-1,1 0 1,-1 1-1,1-1 0,2-5 1,2-6-4987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5:00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6016,'0'0'10919,"15"1"-10388,-7 0-461,108 6 1029,-98-7-637,0 0 0,1-2 0,-1 0-1,0-1 1,20-5 0,-35 7-270,0 0 1,0 0-1,0 0 1,0 1-1,0 0 1,6 0-1,0 3-2759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2:26.0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591 194 5824,'0'0'6273,"-8"-10"-5946,-68-87 1009,63 81-920,6 6-100,-1 0 1,0 1-1,-11-10 0,16 17-244,0-1 1,-1 1 0,1 0 0,0 0-1,-1 0 1,1 0 0,-1 1-1,0-1 1,0 1 0,1 0 0,-1 0-1,0 1 1,0-1 0,-6 1 0,0 0 10,-1 2 0,0-1 1,0 1-1,1 1 1,0 0-1,-1 1 1,1 0-1,0 0 0,1 1 1,-1 0-1,1 1 1,0 0-1,-9 8 1,-10 9 72,2 2 0,-39 46-1,50-53-118,2 1 0,0 0 0,1 1-1,0 0 1,2 1 0,1 0-1,-10 30 1,14-32-14,0 0 0,1 0-1,1 0 1,1 1 0,1-1 0,0 1-1,2 0 1,0-1 0,5 22 0,-4-30-12,2 0 0,-1 0 0,2-1 0,-1 1 0,2-1 0,-1 0 0,1 0 0,1-1 1,0 0-1,0 0 0,0 0 0,1-1 0,1 0 0,10 7 0,1 0 4,1 0 0,1-2 0,1-1 0,-1 0 0,33 11 0,-25-14 4,1 0 0,0-2 1,0-1-1,39 2 0,-10-5 70,78-6 0,-115 1 16,0-2 0,0 0 0,44-15 0,-64 18-33,1-1 0,-1 0-1,1 0 1,-1 0 0,0-1-1,0 1 1,0-1-1,3-3 1,-5 5-6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0:31.7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 8240,'0'0'17005,"11"-1"-16624,-5 0-320,1-1 2,0 1 1,0 1-1,0-1 0,0 1 1,0 0-1,-1 1 1,1 0-1,0 0 1,0 0-1,8 3 1,-2 1 66,-2-2 34,0 1 0,0 1 0,-1 0 0,1 0 0,-1 1 0,16 12 0,-13-7-43,0 1 0,-1 0 0,0 0 0,-1 1 0,0 1 0,-1 0 0,-1 0 0,0 1 0,-1 1 0,7 17 0,0 12 272,-3 0 1,13 88 0,-5 97 894,-16-144-925,-9 119 0,0-159-249,-2-1 0,-2 1 0,-1-1 0,-23 59 0,18-72-114,-2 0 0,-1-1 0,-36 48 0,40-59 0,14-20 0,-2 3 0,0 0 0,0 1 0,0-1 0,-1-1 0,1 1 0,-1 0 0,1 0 0,-1-1 0,0 0 0,0 0 0,0 1 0,0-1 0,0-1 0,-1 1 0,-4 1 0,7-2 0,-1 0 0,1-1 0,-1 0 0,1 1 0,-1-1 0,1 0 0,-1 1 0,1-1 0,-1 0 0,1 0 0,-1 0 0,1-1 0,-1 1 0,0 0 0,1 0 0,0-1 0,-1 1 0,-1-2 0,2 1 0,1 0 0,-1-1 0,0 1 0,1-1 0,-1 0 0,1 1 0,0-1 0,-1 1 0,1-1 0,0 0 0,0 1 0,0-1 0,0 1 0,0-1 0,1 0 0,-1 1 0,0-1 0,2-2 0,11-54 877,-4 28-5814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0:31.7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209 1 8536,'0'0'14647,"12"0"-14372,1 0-203,6-1 155,0 1 0,0 1 0,27 5 0,-44-6-187,0 0 1,0 1-1,0-1 0,0 1 0,0-1 1,-1 1-1,1 0 0,0 0 1,0 0-1,-1 0 0,1 0 1,0 0-1,-1 0 0,0 0 0,1 1 1,-1-1-1,1 1 0,-1-1 1,0 1-1,0-1 0,0 1 1,0 0-1,0-1 0,0 1 0,-1 0 1,1 0-1,0 3 0,-1-1 17,0 0-1,0 0 1,-1 0 0,1 0-1,-1 0 1,0 0-1,0 0 1,0-1 0,-1 1-1,1 0 1,-1-1-1,-4 8 1,-8 9 138,0-1 1,-1 0-1,-1-1 1,-28 24-1,8-5 830,36-37-1006,0 0-1,0 0 1,-1 0-1,1 1 1,0-1-1,0 0 1,0 0-1,0 0 1,0 1-1,0-1 0,0 0 1,0 0-1,0 0 1,0 0-1,0 1 1,0-1-1,0 0 1,0 0-1,1 0 1,-1 0-1,0 1 0,0-1 1,0 0-1,0 0 1,0 0-1,0 0 1,0 1-1,0-1 1,0 0-1,1 0 1,-1 0-1,0 0 0,0 0 1,0 0-1,0 0 1,1 1-1,-1-1 1,0 0-1,0 0 1,0 0-1,0 0 1,1 0-1,-1 0 0,0 0 1,0 0-1,0 0 1,0 0-1,1 0 1,-1 0-1,0 0 1,12 2 223,22-7 60,1 2-1,0 2 0,55 4 1,-81-1-227,0 0 1,-1 1-1,1 0 1,-1 0-1,1 1 1,-1 0-1,0 0 0,0 1 1,12 10-1,-18-14-58,-1 0 0,0 1 1,0-1-1,0 1 0,0-1 0,0 1 0,0 0 0,0-1 0,0 1 0,-1 0 0,1-1 0,-1 1 0,1 0 0,-1 0 0,0 0 0,0-1 0,1 1 0,-1 0 0,-1 0 0,1 0 0,0 0 1,0-1-1,-1 1 0,1 0 0,-1 0 0,1-1 0,-1 1 0,0 0 0,0 0 0,0-1 0,0 1 0,0-1 0,-1 3 0,-5 5 50,0-1 0,0 1 0,0-1 0,-11 8 0,7-7-40,0 0-1,-1-1 1,-1 0-1,1-1 1,-26 11-1,-71 17 152,25-9-119,60-17-59,-1 0 0,-1-2 0,1-1 0,-43 5 0,57-10 0,-3 0 0,12-1 0,5-2 0,32-13 807,-18 6-5841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0:31.7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778 1 10040,'0'0'7378,"-9"15"-6933,-38 58 475,-64 75-1,63-97-391,-3-3 0,-65 49 0,-31 28 409,99-79-340,-1-3 0,-59 39 0,93-70-313,14-10-194,-1 0-1,0-1 1,0 1 0,1-1-1,-1 1 1,0-1 0,0 0-1,0 0 1,0 0-1,-1 0 1,1 0 0,-3 1-1,4-2 238,15-7 402,91-71-760,-69 46-3434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0:31.7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0 107 11656,'0'0'6041,"10"-4"-5555,229-84 2850,-185 75-2410,-50 12-804,0 1 0,0-1 0,0 1 0,0 0 0,0 0 0,0 0 0,0 1 0,0 0 0,0-1 0,7 4 0,-10-4-82,0 1 1,0 0-1,-1-1 0,1 1 0,0 0 0,-1-1 0,1 1 1,-1 0-1,1 0 0,-1 0 0,1 0 0,-1 0 0,1-1 1,-1 1-1,0 0 0,1 0 0,-1 0 0,0 0 0,0 0 0,0 0 1,0 0-1,0 0 0,0 0 0,0 0 0,0 0 0,0 0 1,-1 1-1,-7 29 295,7-28-277,-8 15 96,0-1 0,0 0 0,-2-1 0,0 0 0,-24 26 0,11-14 27,12-11-33,-2-2 1,0 0 0,0 0-1,-2-2 1,1 0-1,-25 16 1,39-29-138,-7 4 189,1 1 0,-1-1 0,1 2 0,0-1 0,0 1 0,1 0 1,-7 7-1,14-12-175,-1-1 1,0 0-1,0 1 0,1-1 1,-1 0-1,0 0 0,0 1 1,1-1-1,-1 0 0,1 0 1,-1 1-1,0-1 1,1 0-1,-1 0 0,0 0 1,1 0-1,-1 0 0,1 0 1,-1 1-1,0-1 0,1 0 1,-1 0-1,1 0 1,-1 0-1,0 0 0,1-1 1,-1 1-1,1 0 0,-1 0 1,1 0-1,19-2 239,152-39 807,-130 32-532,53-21 1,-64 19-178,-8 1 153,-4 0-5216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0:31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0 166 10248,'0'0'17186,"6"-11"-16722,2-2-296,-4 4 11,0 0 1,1 1 0,11-13-1,-11 16 35,0 0-1,0 0 1,0 1-1,1 0 1,8-5-1,14-11 438,-21 14-429,1 0 0,-1 0 0,1 1 0,13-7 0,-17 10-167,-1 1-1,0 0 1,0 0 0,0 0 0,1 1 0,-1-1 0,0 1 0,1-1 0,-1 1 0,0 0 0,1 0 0,-1 1-1,0-1 1,1 1 0,-1 0 0,5 1 0,5 2-55,-11-4 0,0 1 0,0-1 0,0 1 0,0-1 0,0 1 0,-1 0 0,1 0 0,0 0 0,0 0 0,-1 0 0,1 0 0,-1 0 0,1 1 0,-1-1 0,2 2 0,57 61 0,-42-47 0,-8-7 0,0 0 0,1-1 0,0 0 0,22 12 0,-19-13 0,33 15 0,-44-22 0,0 0 0,0 0 0,0 0 0,0-1 0,1 1 0,-1-1 0,0 0 0,1 0 0,-1 0 0,0 0 0,0-1 0,1 1 0,2-2 0,11-4 0,0-2 0,-1 0 0,22-15 0,-18 10 0,26-11 0,-31 22 850,-10 6-5635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0:31.7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1 126 9344,'0'0'17746,"10"-7"-17262,10-7-272,54-41 1428,-65 48-1358,0 1 0,1 1 1,-1 0-1,1 0 0,0 1 0,1 0 1,-1 1-1,1 0 0,17-3 0,-22 5-233,-1 1 0,0-1 0,0 1 0,0 0 0,1 1 0,5 0 0,-9-1-40,0 1 0,0-1 1,1 1-1,-1 0 0,0 0 1,-1 0-1,1 0 0,0 0 1,0 0-1,0 0 1,0 0-1,-1 1 0,1-1 1,-1 1-1,1-1 0,-1 1 1,2 2-1,10 14-9,0 0 0,1-2 0,1 0 0,0 0 0,1-1 0,1-1 0,0-1 0,1 0 0,24 13 0,-33-22 0,1 0 0,-1-1 0,18 5 0,2 0 0,-17-3 0,0-1 0,0-1 0,0 0 0,1-1 0,-1-1 0,1 0 0,0 0 0,-1-1 0,1-1 0,22-3 0,-28 1 82,-1 1 0,1-2 0,-1 1 0,0-1 0,0 1 0,0-2 0,-1 1 0,1-1 0,-1 1 0,0-2 0,6-8 0,-1 2-1312,-1-2 1,0 1-1,7-18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1:03.4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1 385 11856,'0'0'12441,"6"-11"-12291,20-33-7,-21 38-93,0-1-1,0 1 1,0 0 0,1 1 0,0-1-1,0 1 1,7-5 0,12-10 107,11-13 72,0 2 1,45-29 0,18 3 238,-56 34-235,-9 7-2,-25 13-130,-1-1 0,1 0 0,13-10 0,-22 14-91,10-5 465,-4 15 117,-5-8-533,2 4-8,-1-1 0,-1 1 1,1 0-1,-1 0 0,0 0 0,0 1 1,0-1-1,-1 0 0,-1 9 0,-9 59 187,8-61-179,-38 188 457,30-161-370,0-1 1,-21 48-1,27-80-85,0 1 0,0-1 0,-10 13 0,-3 4 137,15-20-216,-2 3 450,4-7-425,0 0 1,-1 0-1,1 1 1,0-1-1,0 0 1,0 0-1,0 0 0,0 0 1,-1 0-1,1 0 1,0 0-1,0 0 1,0 0-1,0 0 1,-1 0-1,1 0 1,0 0-1,0 0 1,0 0-1,0 0 1,-1 0-1,1 0 1,0 0-1,0 0 1,0-1-1,0 1 1,0 0-1,-1 0 1,1 0-1,0 0 1,0 0-1,0 0 1,0 0-1,0 0 1,0-1-1,0 1 1,0 0-1,-1 0 1,1 0-1,0 0 1,0 0-1,0-1 1,0 1-1,3-17 294,-4 4-258,2-1-1,-1 1 0,2 0 0,0 0 0,0 0 0,1 0 0,1 0 0,6-16 1,0 0 20,1-2 19,2 0 1,1 2-1,26-42 0,-17 30 5,-5 14-11,1 0-1,1 2 1,24-24-1,-33 37-54,15-14-5,-19 20-15,0-1 0,0 0 1,11-16-1,-15 20-1,1 0 0,-1 1 0,1-1 0,0 1 0,0 0 0,0 0 0,0 0 0,0 0 0,0 1 0,0 0 0,1 0 0,-1 0 0,0 0 0,1 1 0,7-1 0,10 9 0,-19-6 0,1 0 0,0-1 0,0 0 0,0 0 0,0 0 0,0 0 0,6 0 0,-7 0 0,-1 0 0,0 0 0,0 0 0,-1 0 0,1 1 0,0-1 0,0 1 0,0-1 0,-1 1 0,1-1 0,-1 1 0,0 0 0,2 2 0,0 0 0,0 0 0,0 1 0,0-1 0,-1 1 0,3 7 0,8 48 0,-3 1 0,4 101 0,-1 0 0,-8-134 0,1 0 0,1 0 0,1-1 0,2 0 0,1 0 0,1-1 0,1-1 0,1 0 0,1-1 0,1 0 0,30 32 0,-13-21 0,1-1 0,69 52 0,-100-84 47,0 0 0,-1-1 0,1 1-1,0-1 1,0 1 0,0-1 0,0 0 0,0 0 0,0-1-1,0 1 1,0-1 0,0 1 0,1-1 0,-1 0 0,0 0-1,0-1 1,0 1 0,0-1 0,1 1 0,2-2 0,-1 0-662,1-1 0,0 1 0,-1-1 1,0-1-1,0 1 0,0-1 0,8-7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1:19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1 550 9536,'0'0'7159,"11"4"-6873,37 13-10,-45-16-246,-1-1 0,0 1 1,1-1-1,-1 0 1,0 0-1,1 0 0,-1 0 1,1 0-1,-1-1 0,0 1 1,1-1-1,-1 0 0,0 1 1,0-1-1,0 0 0,1 0 1,-1 0-1,0-1 0,0 1 1,0 0-1,-1-1 0,1 1 1,2-4-1,3 0 84,4-5 24,-1 0 0,1 0 0,-2-1-1,0 0 1,0-1 0,-1 0 0,0 0-1,-1-1 1,-1 0 0,0 0 0,0-1-1,4-18 1,-7 17 20,0 0 0,-1 0 0,0-30-1,0 13 59,-4-54 337,0 45-308,1 29-124,0-1 1,0 1-1,-1 0 0,-1 0 0,-6-18 0,-3 0 596,9 25-206,5 20-306,12 220 27,0 3-105,-13-147-86,1-10 127,-14 128 0,11-201-123,0-1 0,-1 0 1,0 0-1,0 1 0,0-1 0,-1 0 0,0-1 0,0 1 0,-1 0 0,-4 5 0,6-9-8,-1-1 1,1 1-1,0-1 0,-1 0 0,0 0 0,1 0 0,-1-1 0,0 1 0,0-1 0,0 1 0,0-1 0,0 0 0,0 0 0,0 0 0,0-1 0,0 1 1,-1-1-1,1 0 0,0 1 0,0-1 0,-1-1 0,1 1 0,0 0 0,0-1 0,-5-1 0,3 0 25,-1 1-1,1-1 1,0-1-1,0 1 1,0-1 0,0 0-1,0 0 1,1 0-1,-7-6 1,9 7-40,0 1-1,0-1 1,0 0 0,0 0 0,1 0 0,-1 0-1,1-1 1,0 1 0,-1 0 0,1-1 0,0 1 0,0 0-1,1-1 1,-1 1 0,0-1 0,1 1 0,0-1-1,-1 0 1,1 1 0,0-1 0,0 1 0,1-5 0,3-9 32,-4 12-44,1 0 1,0 0 0,0 1-1,0-1 1,0 1 0,0-1 0,1 1-1,-1-1 1,1 1 0,0 0-1,0 0 1,1 0 0,-1 0-1,5-4 1,-2 2-9,9-8 10,1 0 0,16-10 0,-26 20-9,1 0-1,-1 1 0,0-1 1,1 1-1,-1 0 0,1 0 1,0 0-1,0 1 0,0 0 1,11-1-1,1 2 3,0 1 0,0 0 0,0 1 0,21 6 0,-30-6 8,-6-2-2,0 1 0,0 0 0,0-1 1,0 1-1,0 0 0,0 1 0,0-1 0,0 0 0,0 1 0,0 0 0,-1-1 0,1 1 0,-1 0 1,1 0-1,-1 1 0,0-1 0,0 0 0,0 1 0,2 3 0,2 2 30,1 0 0,-1-1 1,1 0-1,1 0 0,-1-1 0,1 0 0,16 10 0,-22-15-30,4 3 26,1 0 0,-1-1 1,1 0-1,0 0 0,0-1 0,0 0 0,0 0 0,0-1 1,0 0-1,0 0 0,0 0 0,1-1 0,-1 0 0,0-1 0,1 0 1,-1 0-1,0 0 0,0-1 0,0 0 0,0 0 0,9-5 0,-8 2-4,-1 0 0,1-1 0,-1-1-1,0 1 1,0-1 0,-1 0 0,11-15 0,-16 20-25,12-16 51,-2 0 1,-1-1-1,9-20 0,20-35 236,-35 70-280,1 1 0,-1-1 0,1 1 0,0 0 0,0 0 0,1 1 0,-1-1 0,0 1 0,1 0 0,0 1 0,-1-1 0,8 0 0,-2 2-21,-1 1 1,1 0 0,-1 0-1,0 1 1,0 1 0,1-1-1,-2 2 1,1-1-1,15 9 1,-15-8-19,1 2-25,-14-3 49,-21-6 57,12 1-31,1 1 0,-1 0 0,0 0 0,0 1-1,0 1 1,0 0 0,1 0 0,-1 1-1,0 1 1,1 0 0,-1 1 0,1 0 0,0 0-1,0 1 1,1 1 0,0 0 0,0 0-1,0 1 1,0 0 0,-8 9 0,13-11-21,1-1 0,-1 1 0,1 0 1,0 0-1,0 0 0,1 1 0,0-1 0,0 1 1,0 0-1,0 0 0,1 0 0,0 0 1,0 1-1,1-1 0,0 0 0,0 1 0,0-1 1,1 1-1,0-1 0,0 1 0,1-1 1,1 10-1,1-5-4,-1 1 0,2-1 1,-1 1-1,2-1 1,10 21-1,-13-28-1,1 0 1,0 0-1,0 0 0,0-1 0,0 1 1,0-1-1,1 0 0,0 1 1,-1-2-1,1 1 0,0 0 0,0-1 1,1 0-1,-1 0 0,0 0 0,1 0 1,9 2-1,-11-4 5,-1 0 0,1 0 0,0 0-1,0 0 1,-1 0 0,1 0 0,0-1 0,0 0 0,-1 1-1,1-1 1,0 0 0,-1 0 0,1 0 0,-1-1-1,1 1 1,-1-1 0,0 1 0,3-3 0,-2 1 6,1 0 0,-1-1 0,0 1 0,0-1-1,0 1 1,-1-1 0,1 0 0,-1 0 0,0 0 0,2-6 0,3-15 60,0 1-1,-2-2 1,-1 1 0,-1 0-1,0-41 1,-1 49 26,-1 15-81,-1 0-1,0 1 1,1-1-1,-1 0 0,0 0 1,0 0-1,0 1 1,0-1-1,-1 0 1,1 0-1,-1-2 1,-1-6 90,8 15-37,8 17-38,-2-3-47,0 0 0,2-1 0,0 0-1,1-1 1,30 27 0,-42-41 16,0 0-1,0-1 1,1 0 0,-1 0-1,1 0 1,-1 0 0,1 0-1,0-1 1,0 1 0,0-1-1,0 0 1,0 0-1,0-1 1,0 1 0,0-1-1,0 0 1,0 0 0,0 0-1,0-1 1,0 1 0,0-1-1,0 0 1,0 0 0,0 0-1,0-1 1,0 1 0,-1-1-1,1 0 1,0 0 0,-1-1-1,0 1 1,0 0-1,4-5 1,8-7 13,-2 0 0,0-1 0,0-1 1,-1 0-1,11-22 0,-16 26 13,-1-1 0,8-24 0,5-10 229,-9 31-47,-6 17-157,0 8-29,1 6-17,1-1 1,0 0-1,1-1 0,0 1 0,1-1 0,1-1 0,0 0 0,1 0 0,0 0 0,1-1 1,15 12-1,-23-21-5,0 0-1,-1 0 1,1-1 0,0 0 0,0 1 0,0-1 0,0 0 0,0-1-1,0 1 1,0 0 0,0-1 0,0 0 0,0 0 0,1 0 0,-1 0-1,6-1 1,2-1 14,0-1 0,-1-1 0,16-5 1,-8 1 5,-4 2 4,0 0-1,0-2 1,-1 1-1,0-2 1,-1 0-1,15-13 1,62-69 163,-69 69-124,-17 19-42,1-1 1,-1 0-1,0-1 0,0 1 1,0 0-1,0-1 0,-1 0 1,2-5-1,-4 10-21,0 0 0,0 0 0,0 0 0,0 0 0,0 0 0,0-1 0,0 1 0,0 0 0,0 0 0,0 0 0,0 0 0,0 0 0,0-1 0,0 1 0,0 0 0,0 0 0,0 0 0,0 0 0,0 0 0,0 0 0,0 0 0,0-1 0,0 1 0,0 0 0,-1 0 0,1 0 0,0 0 0,0 0 0,0 0 0,0 0 0,0 0 0,0 0 0,0 0 0,-1-1 0,1 1 0,0 0 0,0 0 0,0 0 0,0 0 0,0 0 0,0 0 0,-1 0 0,1 0 0,0 0 0,0 0 0,0 0 0,0 0 0,-1 0 0,-8 6 0,-11 13 0,18-16 0,-10 8 0,1 1 0,0 1 0,1 0 0,1 0 0,0 1 0,-12 25 0,17-28 0,0 0 0,0 1 0,1-1 0,0 1 0,1 0 0,1 0 0,0 0 0,1 0 0,0 0 0,2 12 0,-2-15 0,0-3 0,1 0 0,-1 0 0,1 0 0,0 0 0,0 0 0,1 0 0,0 0 0,0 0 0,0-1 0,1 1 0,0-1 0,0 1 0,6 6 0,-9-11 0,0-1 0,1 0 0,-1 0 0,0 1 0,0-1 0,1 0 0,-1 0 0,0 0 0,1 1 0,-1-1 0,0 0 0,1 0 0,-1 0 0,1 0 0,-1 0 0,0 1 0,1-1 0,-1 0 0,0 0 0,1 0 0,-1 0 0,1 0 0,-1 0 0,0 0 0,1-1 0,-1 1 0,0 0 0,1 0 0,-1 0 0,1 0 0,-1 0 0,1-1 0,9-12 0,3-20 0,-6 4 0,-2 0 0,-1 0 0,0-56 0,-4 55 0,-5-27 0,22 102 0,-1 2 0,-3 2 0,-1-1 0,-3 2 0,-2-1 0,-2 1 0,-2 65 0,-5-95 0,-1 0 0,-1 0 0,0-1 0,-1 1 0,-2-1 0,0 0 0,-1-1 0,-16 29 0,21-43 0,-1 1 0,1-1 0,-1 0 0,0-1 0,0 1 0,-1 0 0,1-1 0,-1 0 0,0 0 0,1-1 0,-1 1 0,0-1 0,-1 0 0,1-1 0,0 1 0,-1-1 0,-9 2 0,12-4 0,0 0 0,1 0 0,-1 0 0,1 0 0,0 0 0,-1 0 0,1 0 0,0-1 0,0 1 0,0-1 0,0 0 0,0 0 0,0 1 0,0-1 0,0-1 0,1 1 0,-1 0 0,-1-4 0,1 3 0,0-1 0,0 0 0,1 1 0,-1-1 0,1 0 0,0 1 0,0-1 0,0 0 0,1 0 0,-1 0 0,1-7 0,2 3 0,0 0 0,0 0 0,0 0 0,1 0 0,0 0 0,1 1 0,0-1 0,0 1 0,1 0 0,0 0 0,0 0 0,0 1 0,1 0 0,0 0 0,11-8 0,164-97 0,-121 78 0,88-64 0,-125 80 0,-8 5 0,1 1 0,25-29 0,-37 37 0,-1-1 0,0 0 0,0 0 0,-1 0 0,1 0 0,-1-1 0,0 1 0,0 0 0,0-1 0,-1 0 0,1 1 0,-1-1 0,0 0 0,-1 0 0,1 0 0,-1-9 0,0 11 0,0 1 0,-1 0 0,1-1 0,-1 1 0,1-1 0,-1 1 0,0 0 0,0-1 0,0 1 0,0 0 0,-1 0 0,1 0 0,0 0 0,-1 0 0,0 0 0,1 0 0,-1 0 0,0 0 0,0 1 0,0-1 0,0 1 0,0 0 0,0-1 0,0 1 0,-1 0 0,-3-1 0,4 2 0,0-1 0,0 1 0,-1 0 0,1 0 0,0 0 0,0 0 0,-1 1 0,1-1 0,0 1 0,0-1 0,0 1 0,0 0 0,0-1 0,0 1 0,0 0 0,0 1 0,0-1 0,0 0 0,0 0 0,0 1 0,1-1 0,-1 1 0,1 0 0,-1-1 0,1 1 0,0 0 0,-1 0 0,1 0 0,0 0 0,-1 2 0,-8 17 0,1-1 0,1 1 0,-10 43 0,16-57 0,1 0 0,-1 0 0,2 0 0,-1 0 0,1 0 0,0 0 0,0 0 0,1 0 0,0 1 0,1-1 0,-1-1 0,1 1 0,1 0 0,-1 0 0,1-1 0,6 11 0,-7-14 0,0 0 0,1-1 0,-1 1 0,0-1 0,1 0 0,0 0 0,0 0 0,-1 0 0,1 0 0,0 0 0,0-1 0,1 0 0,5 3 0,-2-3 0,-1 0 0,1 0 0,-1 0 0,1-1 0,-1 0 0,13-1 0,0-3 0,-1 0 0,1-1 0,34-14 0,-29 9 157,80-33 348,-43 15-5102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1:25.2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 9744,'0'0'13162,"11"-4"-12889,38-11-14,-47 14-232,0 1 1,0-1-1,0 1 0,0 0 0,0-1 1,0 1-1,0 0 0,0 0 1,0 1-1,0-1 0,0 0 1,0 1-1,0-1 0,0 1 0,-1-1 1,1 1-1,0 0 0,0 0 1,0 0-1,-1 0 0,1 0 1,0 0-1,2 3 0,-2-1 25,1 1 0,-1-1 0,0 1 0,0-1 1,0 1-1,-1-1 0,1 1 0,1 5 0,6 29 429,8 64-1,5 23 92,-9-74-337,-4-11 9,3 0 0,17 40-1,-24-68-140,1 0-1,0-1 0,1 0 0,0 0 1,1 0-1,0-1 0,1 0 0,0-1 0,0 1 1,20 13-1,-25-20-43,1-1 0,0 1 0,0-1 0,0 0 0,0 0 0,0-1 0,1 1 0,-1-1 1,1 0-1,-1-1 0,0 1 0,1-1 0,-1 0 0,1 0 0,9-3 0,-7 2 41,0-1-1,0 0 1,0-1 0,-1 0-1,1 0 1,-1-1 0,0 0-1,0 0 1,0-1-1,6-5 1,37-30 568,-42 30-2494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1:25.8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777 0 10544,'0'0'4160,"-8"12"-3711,-113 142 987,69-85-824,-136 161 1218,-89 71 321,259-284-1863,0 0 1,-28 19-1,1-2 562,42-30 24,6-6-168,9-5-2173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2:27.3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299 158 7024,'0'0'3984,"-5"12"-3647,-22 47 25,-155 308 2955,159-324-2852,16-29-199,-1 1 0,-10 13 1,6-5 197,-3 2 529,14-24-457,32-58 377,30-76-500,50-167-1,-101 266-347,2 1 0,1 1 0,2 0 0,1 0 0,23-32 0,-39 63-53,1 0 0,0 0 0,0-1 0,0 1 0,0 0 0,0 0 0,0 0 0,0 0-1,0 0 1,1 0 0,-1 0 0,0 0 0,0 1 0,1-1 0,-1 0 0,1 1 0,-1-1 0,1 1 0,-1-1 0,0 1 0,1 0 0,-1 0 0,1 0 0,0 0 0,-1 0 0,1 0 0,-1 0 0,1 0 0,-1 0 0,1 1 0,-1-1 0,1 1 0,-1-1 0,0 1 0,2 0 0,0 1 7,0 1 1,0-1-1,0 0 0,0 1 1,0 0-1,-1 0 1,1 0-1,-1 0 0,0 0 1,0 0-1,0 0 1,-1 1-1,3 5 0,11 42 74,-3 0-1,-2 1 0,5 82 0,12 62 90,-23-173-154,-4-16-9,1 0-1,0-1 1,1 1 0,-1-1-1,1 0 1,0 1 0,1-1-1,-1 0 1,1 0 0,6 9-1,-8-15-12,0 1-1,-1-1 1,1 0-1,-1 0 0,1 0 1,0 0-1,-1 1 0,1-1 1,0 0-1,-1 0 1,1 0-1,0-1 0,-1 1 1,1 0-1,-1 0 1,1 0-1,0 0 0,-1 0 1,1-1-1,-1 1 0,1 0 1,0-1-1,-1 1 1,1 0-1,-1-1 0,1 1 1,-1-1-1,1 1 1,-1-1-1,0 1 0,1-1 1,-1 1-1,1-2 1,16-20 60,-2-5-15,-2 0 1,-1-1-1,-1 0 1,-2 0-1,7-32 1,4-10 13,12-32 216,53-112 0,-84 210-258,1 1 0,0-1 0,0 1 0,0 0 0,0 0 0,1 0 0,2-3 0,-5 5-19,1 1-1,-1 0 0,0 0 0,1-1 1,-1 1-1,0 0 0,1 0 0,-1 0 1,1-1-1,-1 1 0,0 0 0,1 0 1,-1 0-1,0 0 0,1 0 0,-1 0 1,1 0-1,-1 0 0,0 0 0,1 0 1,-1 0-1,1 0 0,-1 0 0,0 0 1,1 1-1,0-1 0,0 1-1,-1-1-1,1 1 0,0 0 1,0 0-1,0 0 1,-1 0-1,1 0 0,0 0 1,-1 0-1,1 0 0,-1 0 1,1 0-1,0 2 1,6 24-5,-1 0 0,-1 0 1,-1 1-1,0 40 1,-1-18-13,58 431-161,-61-479 180,0 0 1,1 0-1,-1 0 1,1 0-1,-1 0 0,1 0 1,0 0-1,-1 0 1,1 0-1,0 0 1,1-1-1,-1 1 1,0 0-1,0 0 1,1-1-1,-1 1 1,1-1-1,-1 0 1,1 1-1,3 1 1,-4-3-1,-1 0 1,1 1 0,0-1 0,0 0-1,0 0 1,0 0 0,0 0 0,0 0-1,0 0 1,0 0 0,0 0 0,0 0-1,0-1 1,0 1 0,0 0 0,0-1-1,0 1 1,0-1 0,2-1-5,-1 1 0,0-1 0,0 0 0,0 0 1,0 0-1,0 0 0,0 0 0,2-4 0,14-21-2928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1:28.9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0 820 10848,'0'0'4912,"11"-10"-4315,51-54 269,-50 51-596,-1-1 0,0 0 0,-1 0 0,9-19 0,56-126 2434,-74 158-2636,-1 0 1,0 1-1,1-1 1,-1 0 0,0 0-1,1 1 1,-1-1-1,1 0 1,-1 1 0,1-1-1,-1 1 1,1-1-1,-1 0 1,1 1 0,0-1-1,-1 1 1,2-1-1,-1 1-43,-1 0-1,0 0 0,1 1 1,-1-1-1,0 0 0,1 0 1,-1 1-1,0-1 0,1 0 1,-1 0-1,0 1 0,0-1 1,0 0-1,1 1 0,-1-1 1,0 0-1,0 1 0,0-1 0,0 0 1,1 1-1,-1-1 0,0 1 1,0-1-1,0 0 0,0 1 1,3 39 347,-3-30-247,0-5-94,1 20 137,1-1 0,0 0 0,2 1 0,1-2 0,1 1 0,12 30 1,-17-51-141,0-1 1,1 0-1,-1 0 1,0 0-1,1 0 1,-1 0-1,1 0 1,0 0-1,0 0 1,-1-1-1,1 1 1,0-1-1,0 1 1,1-1-1,-1 0 1,0 0-1,4 2 1,-2-2 7,0 0-1,0-1 1,0 1 0,0-1-1,0 0 1,0 0-1,0 0 1,0 0 0,8-3-1,-1 0 25,0 0 0,0-1 0,-1-1-1,1 1 1,-1-2 0,16-10 0,-12 5 59,-1 0 0,0-1 0,-1 0 0,0-1 0,-1 0 1,0-1-1,16-28 0,-24 36-53,-1 1 0,0 0 1,0-1-1,0 1 0,0-1 1,-1 0-1,0 0 0,-1 1 1,1-1-1,-1 0 0,0 0 1,0 0-1,-1 0 0,1 1 1,-1-1-1,-1 0 0,1 0 0,-3-5 1,3 11-56,1-1 0,0 1 1,-1-1-1,1 1 0,-1 0 1,1-1-1,-1 1 0,1 0 1,-1-1-1,1 1 0,-1 0 0,1 0 1,-1 0-1,1-1 0,-1 1 1,1 0-1,-1 0 0,1 0 1,-1 0-1,0 0 0,1 0 0,-1 0 1,1 0-1,-1 0 0,1 0 1,-1 1-1,1-1 0,-1 0 1,1 0-1,-1 0 0,1 1 1,-1-1-1,1 0 0,-1 0 0,1 1 1,-1-1-1,1 0 0,-1 1 1,0 0-1,-17 15 126,16-12-134,0 0 1,1 0-1,-1 1 1,0-1-1,1 0 0,0 0 1,0 1-1,1-1 0,-1 1 1,1-1-1,0 1 0,0-1 1,1 8-1,1 0 2,0 1 1,1-1-1,7 20 0,-7-24-3,1-1-1,0 1 1,0-1-1,0 0 1,1-1-1,0 1 1,1-1 0,-1 0-1,1 0 1,0 0-1,1-1 1,0 0-1,-1 0 1,1-1-1,1 0 1,-1 0-1,1-1 1,-1 0 0,12 3-1,-12-4 2,0 0 0,0-1 0,0 0 0,0 0 0,0-1 0,0 0 0,0 0 0,0 0 0,0-1 0,0 0 0,0-1 0,0 1 0,0-1 0,0-1 0,-1 1 0,1-1 0,-1 0 0,0-1 0,0 0 0,0 0 0,0 0 0,9-10 0,-6 4 39,0-1 0,-1 0 0,-1 0 0,0-1 0,0 0 0,8-23 0,-5 7 235,-1-1 0,5-30 0,-10 51 270,1 16-343,3 22-116,-6-16-70,21 124 108,-19-109-121,-2 0 0,-3 52 0,-7-37-27,7-41 21,0 0-1,0 0 0,0-1 0,0 1 0,0-1 0,-1 1 0,1-1 1,-1 1-1,1-1 0,-1 0 0,0 1 0,-3 1 0,4-3 12,-1-1 0,1 1 0,-1-1 0,1 1 0,-1-1 0,1 0-1,-1 1 1,1-1 0,-1 0 0,0 0 0,1 0 0,-1 0 0,1-1-1,-1 1 1,1 0 0,-1-1 0,0 1 0,1-1 0,0 1-1,-1-1 1,1 0 0,-1 1 0,1-1 0,0 0 0,-1 0 0,1 0-1,0 0 1,0 0 0,-2-3 0,-1 1 30,0-1 0,1-1 1,0 1-1,-1 0 0,2-1 0,-1 0 0,-3-6 1,5 7-5,-1 0 0,1 0 1,0 0-1,0 0 0,0 0 1,1 0-1,0-1 0,0 1 1,0 0-1,0 0 0,0 0 1,1-1-1,1-6 0,0 8-14,-1 1-1,0-1 0,0 0 1,1 1-1,0-1 1,-1 1-1,1 0 0,0 0 1,0 0-1,0 0 0,0 0 1,1 0-1,-1 0 0,1 1 1,-1-1-1,1 1 1,-1-1-1,1 1 0,0 0 1,5-1-1,7-3-21,0 2 0,1 0 0,22-2 0,-20 4 0,-1-2 0,1 0 0,0-1 0,-1 0 0,0-1 0,0-2 0,0 1 0,24-15 0,-33 15 0,-1 0 0,1-1 0,-1 0 0,0 0 0,-1 0 0,0-1 0,0 0 0,-1 0 0,0-1 0,0 1 0,-1-1 0,4-11 0,-3 13 0,-2 9 0,-2 14 0,-11 35 0,6-35 0,0-1 0,2 1 0,-2 21 0,4-37 0,0 0 0,0 1 0,0-1 0,0 0 0,0 1 0,0-1 0,0 1 0,0-1 0,1 0 0,-1 1 0,0-1 0,0 0 0,0 1 0,0-1 0,0 0 0,1 1 0,-1-1 0,0 0 0,0 1 0,0-1 0,1 0 0,-1 0 0,0 1 0,0-1 0,1 0 0,-1 0 0,0 1 0,1-1 0,-1 0 0,0 0 0,1 0 0,-1 0 0,1 1 0,13-5 0,15-13 0,-8-1 0,27-30 0,-22 21 0,-26 26 0,1 1 0,-1-1 0,1 0 0,-1 1 0,1-1 0,0 0 0,-1 1 0,1-1 0,0 1 0,-1-1 0,1 1 0,0-1 0,-1 1 0,1 0 0,0-1 0,0 1 0,0 0 0,-1 0 0,1-1 0,0 1 0,0 0 0,0 0 0,0 0 0,0 0 0,-1 0 0,1 0 0,0 0 0,0 0 0,0 1 0,0-1 0,-1 0 0,1 0 0,0 1 0,0-1 0,0 0 0,-1 1 0,1-1 0,0 1 0,-1-1 0,1 1 0,0 0 0,-1-1 0,1 1 0,-1-1 0,2 2 0,2 5 0,-1 0 0,1-1 0,-1 1 0,3 14 0,7 11 0,-12-29 0,1-1 0,-1 1 0,1-1 0,0 0 0,0 1 0,0-1 0,0 0 0,0 0 0,0-1 0,0 1 0,1 0 0,-1-1 0,1 1 0,3 0 0,-4-1 0,0-1 0,0 0 0,0 1 0,0-1 0,0 0 0,0 0 0,0 0 0,0-1 0,0 1 0,0 0 0,0-1 0,0 0 0,0 1 0,0-1 0,0 0 0,0 0 0,0 0 0,-1 0 0,1 0 0,0 0 0,1-2 0,14-12 0,-1 0 0,-1-1 0,0-1 0,-1 0 0,-1-1 0,-1 0 0,0-1 0,-2-1 0,0 1 0,10-31 0,-1-6 0,-3 0 0,15-101 0,-29 137 0,0 1 0,-1 0 0,0 0 0,-2-1 0,-1 1 0,0 0 0,-1 0 0,-7-22 0,3 24 0,7 17 0,-1 0 0,1 0 0,0-1 0,0 1 0,0 0 0,0 0 0,0 0 0,0 0 0,0 0 0,0 0 0,-1-1 0,1 1 0,0 0 0,0 0 0,0 0 0,0 0 0,0 0 0,0 0 0,-1 0 0,1 0 0,0 0 0,0 0 0,0 0 0,0 0 0,-1 0 0,1 0 0,0 0 0,0 0 0,0 0 0,0 0 0,-1 0 0,1 0 0,0 0 0,0 0 0,0 0 0,0 0 0,0 0 0,-1 0 0,1 0 0,0 0 0,0 0 0,0 0 0,0 1 0,-10 25 0,8-20 0,-8 31 0,1 1 0,2 1 0,2 0 0,2 0 0,1 61 0,5-54 0,1 0 0,2-1 0,2 0 0,2 0 0,20 53 0,-29-94 0,0-1 0,1 0 0,-1 0 0,1 1 0,-1-1 0,1 0 0,0 0 0,0-1 0,1 1 0,-1 0 0,6 4 0,-7-6 0,1-1 0,0 1 0,-1-1 0,1 1 0,0-1 0,-1 0 0,1 0 0,0 1 0,-1-1 0,1 0 0,0-1 0,0 1 0,-1 0 0,1 0 0,0-1 0,-1 1 0,1-1 0,-1 1 0,1-1 0,0 0 0,-1 0 0,1 0 0,-1 0 0,0 0 0,1 0 0,1-2 0,12-9 0,-1-1 0,0 0 0,0-1 0,-1-1 0,-1 0 0,-1 0 0,0-2 0,16-32 0,-5 1 0,-2-1 0,15-56 0,-23 63 0,7-46 0,-16 69 0,-1 0 0,-1-1 0,-1 1 0,-4-36 0,1 44 0,-1 16 0,-2 26 0,4-20 0,-5 30 0,1 0 0,3 1 0,1-1 0,2 1 0,2-1 0,2 1 0,1-1 0,2 0 0,2-1 0,2 1 0,2-2 0,1 0 0,38 73 0,-47-103 0,0 0 0,0-1 0,0 0 0,1 0 0,7 9 0,-11-15 0,0-1 0,0 1 0,0 0 0,1 0 0,-1-1 0,0 1 0,1-1 0,-1 0 0,1 0 0,-1 0 0,1 0 0,-1 0 0,1 0 0,0-1 0,0 1 0,-1-1 0,1 0 0,0 0 0,4 0 0,-5 0 72,-1-1-1,1 1 1,0-1-1,-1 1 1,1-1 0,-1 1-1,0-1 1,1 0-1,-1 0 1,1 1-1,1-3 1,4-6-4908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1:29.2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53 17183,'0'0'4978,"11"-6"-4524,-3 0-376,1 1 0,0 0 0,1 0 0,-1 1 0,1 1 0,0-1 0,0 2 0,18-4 0,44 1 610,0 3 1,0 3 0,89 14-1,-124-6-571,-25-5-3119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1:52.1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0 7936,'0'0'14847,"-10"7"-14524,-28 20 5,37-26-237,-1 0 0,1 0-1,-1 1 1,1-1 0,0 0 0,0 1-1,0-1 1,0 1 0,0-1 0,0 1 0,0-1-1,0 1 1,0-1 0,1 1 0,-1 0-1,1 0 1,-1-1 0,1 1 0,-1 0 0,1 3-1,0-1-5,1 1 0,-1 0 0,1 0 1,0 0-1,3 6 0,-1 2 167,30 110 1405,-30-113-1558,0 4 123,0-1 0,1 0 0,1 0 0,7 15-1,-9-21-65,0 0-1,0 0 0,3 14 0,6 17 426,9 14 1380,-20-52-1928,0-1 0,0 1 1,0-1-1,0 0 0,-1 0 0,1 0 1,0 1-1,0-1 0,-1 0 0,1 0 0,0 0 1,-1 0-1,1 0 0,-1 0 0,0 0 1,1-1-1,0 0 0,14-32-376,-3-5-4049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1:53.0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10040,'0'0'16703,"4"12"-16357,21 99 640,-25-107-935,23 145 1319,-13-99-767,-7-37-244,0 1 0,-1 0 0,1 14 0,-2-9 47,-1-15-312,1 0 0,-1 0 0,0 0 1,0 0-1,0 0 0,-2 6 0,1 1 53,1-7-157,0-13-209,-1-11-4149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1:54.1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1 362 8536,'0'0'8974,"10"0"-8418,33-2 17,-38 2-463,-1-1 0,0-1-1,0 1 1,0 0 0,0-1-1,0 0 1,0 0 0,0 0 0,-1-1-1,1 1 1,-1-1 0,1 0-1,-1 0 1,0 0 0,0 0-1,3-6 1,22-17 867,10-5 567,-30 24-1019,0 0 0,0 1-1,0 0 1,1 0 0,0 1-1,12-5 1,-19 9-388,1 0 0,0 1 0,-1-1 0,1 1 0,0 0 0,0 0 0,0 0 0,-1 0 0,1 0 0,0 1 0,0-1 0,-1 1 0,1 0 0,0 0 0,-1 0 0,4 2 0,3 2 260,1 1 0,15 13 0,11 6 443,9 1-248,-37-20-454,1 0 1,0-1 0,0 0-1,1 0 1,0-1 0,-1-1-1,14 4 1,-13-5-139,-1-1 0,0 0 0,1-1 0,-1 0 0,1 0 0,-1-1 0,1 0 0,-1 0 0,0-1 0,1-1 0,-1 1 0,0-2 0,0 1 0,-1-1 0,1 0 0,-1-1 0,0 0 0,10-8 0,6-6 0,-1 0 0,0-2 0,-2 0 0,27-35 0,-26 23 0,-18 24 0,1 1 0,1 0 0,10-12 0,22-25 983,-16 16-3444,-16 20-21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2:04.4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78 158 8136,'0'0'6164,"-2"-11"-5790,-13-63 770,7 43 502,6 25-1185,0 1-1,0-1 1,1 0 0,-4-12 7081,2 26-7544,-9 60 717,5 162-38,7-206-602,1 42 224,11 78 0,17 36 729,-26-174-876,-3-6-147,0 0-1,0 0 1,-1 0-1,1 0 1,0 0-1,0 0 1,0 0-1,0 0 1,0 0-1,0 0 1,0 0-1,0 0 1,-1 0-1,1 0 1,0 0-1,0 1 1,0-1-1,0 0 1,0 0-1,0 0 1,0 0-1,0 0 1,0 0-1,0 0 1,-1 0-1,1 0 1,0 0 0,0 1-1,0-1 1,0 0-1,0 0 1,0 0-1,0 0 1,0 0-1,0 0 1,0 0-1,0 1 1,0-1-1,0 0 1,0 0-1,0 0 1,0 0-1,0 0 1,0 0-1,0 0 1,0 1-1,0-1 1,0 0-1,1 0 1,-1 0-1,0 0 1,0 0 0,0 0-1,0 0 1,0 0-1,0 0 1,0 0-1,0 1 1,0-1-1,0 0 1,0 0-1,1 0 1,-1 0-1,0 0 1,-9-20 431,-28-49-517,20 40-4159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2:05.2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217 0 10344,'0'0'7707,"-3"14"-7252,1 0-309,2-6-66,-1-1 0,-1 1-1,0-1 1,0 1 0,0-1 0,-1 0 0,0 0-1,0 0 1,-5 7 0,-89 137 1952,36-60-508,39-55-96,21-35-1374,1-1 0,0 0 0,-1 0 0,1 0 0,0 1 1,-1-1-1,1 0 0,0 1 0,0-1 0,-1 0 0,1 1 0,0-1 0,0 0 0,0 1 0,-1-1 0,1 0 1,0 1-1,0-1 0,0 0 0,0 1 0,0-1 0,0 1 0,0-1 0,0 0 0,0 1 0,0-1 1,0 0-1,0 1 0,0-1 0,0 1 0,0-1 0,0 0 0,0 1 0,1-1 0,-1 0 0,0 1 1,17 6 859,27-6-535,-42-1-356,144-15 651,-6 0-21,-76 13-177,-63 2-464,-1 0 0,1 0 0,-1 0 0,1 1 0,0-1 0,-1 0 0,1 0 0,-1 0 0,1 0 0,-1 1 0,1-1 0,-1 0 0,1 1 0,-1-1 0,1 0 0,-1 1 0,1-1 0,-1 0 0,0 1 0,1-1 0,-1 1 0,0-1 0,1 1 0,-1-1 0,0 1 0,1-1 0,-1 1 0,0-1 0,0 1 0,0-1 0,0 1 0,0 0 0,1-1 0,-1 1 0,0-1 0,0 1 0,0-1 0,-1 2 0,-4 6-4033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2:06.2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170 0 10752,'0'0'14858,"-10"8"-14542,2-3-256,1 0-4,0 0 0,0 0-1,0 1 1,1 0 0,0 0-1,0 1 1,0-1 0,-5 11-1,0 2 161,0 2 1,2-1-1,0 1 0,2 1 0,-10 40 0,7-7 240,-4 66 0,13-90-320,2 0-1,0-1 0,2 1 1,1-1-1,2 0 0,1 0 1,1 0-1,1-1 0,2 0 1,1-1-1,17 30 0,-15-34 25,1-1 0,24 29 0,-32-43-79,1-1 0,0-1 0,1 0-1,-1 0 1,1 0 0,1-1 0,-1-1 0,1 1 0,10 3-1,-14-6 31,0 0-1,0 0 0,0 0 0,-1 1 1,1 0-1,-1 1 0,0-1 1,0 1-1,-1 0 0,1 0 0,4 8 1,13 25-522,-5-1-3552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2:07.4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10248,'0'0'15221,"3"10"-14819,3 8-34,0-1 0,1 0-1,0 0 1,20 30 0,20 13 259,-22-30-223,23 39-1,-1 4 9,-20-33-47,32 66 0,-42-72-259,-3 2-1,-1 0 1,-1 1 0,-2 0 0,-2 1 0,-1 0 0,-2 0 0,-2 0 0,-2 55-1,-18 76 267,13-141-249,-2-1 1,-2-1-1,0 1 1,-13 27 0,13-39-39,-1 0 0,0-1 0,-1 0 0,-13 12 0,21-23-85,-1 0 0,0 0 0,0-1 0,0 1 0,0-1 0,-1 0 0,1 0 0,-1 0 0,1 0 0,-1-1 0,0 1 0,1-1 0,-1 0 0,0 0 0,0 0 0,0-1 0,-7 1 0,10-2 0,0 1 0,0-1 0,1 1 0,-1-1 0,1 1 0,-1-1 0,1 1 0,-1-1 0,1 0 0,-1 1 0,1-1 0,-1 0 0,1 1 0,0-1 0,-1 0 0,1 0 0,0 0 0,0 1 0,-1-1 0,1 0 0,0 0 0,0 0 0,0 1 0,0-1 0,0 0 0,0 0 0,1-1 0,2-28 0,-2 24 0,7-41-3997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2:08.7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 10248,'0'0'20275,"12"-2"-19936,-1-1-237,-6 2-69,-1-1 1,0 1 0,0 1 0,0-1 0,1 1-1,-1-1 1,0 1 0,1 1 0,-1-1 0,0 0-1,1 1 1,-1 0 0,0 0 0,0 0 0,6 3-1,27 14 386,-1 1-1,37 26 0,-69-42-418,0 0 0,-1 0 0,0 0 0,0 0 0,0 1 0,0-1 0,-1 1 0,1 0 0,-1 0 0,0 0 0,0 0 0,0 0 0,0 0 0,-1 1 0,0-1 0,0 0 0,0 1 0,0-1 0,-1 1 0,0 0 0,0-1 0,0 1 0,0-1 0,-2 8 0,0-4 0,0 0 0,0 1 0,-1-1 0,0 0 0,0-1 0,-1 1 0,1 0 0,-2-1 0,1 0 0,-1 0 0,0 0 0,-9 8 0,-112 90 0,110-89 0,17-11 0,12-5 0,26-12 0,5-1 0,-41 13 0,23-3 0,-1-2 0,0 0 0,41-15 0,-61 19 96,0 0 0,0 0 0,1 0 0,-1 0 0,0 1 0,1 0 0,-1 0 0,9 2 0,20-2-4895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2:30.7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241 480 4616,'0'0'4456,"-10"-6"-4144,4 2-272,-34-17 379,37 20-316,-1 0-1,0-1 1,1 1 0,-1 0-1,0 1 1,0-1-1,1 1 1,-1 0 0,0 0-1,0 0 1,0 0-1,-3 1 1,-4 3 140,1 1 1,0-1 0,0 2-1,1-1 1,-1 2-1,1-1 1,1 1-1,-1 0 1,1 1-1,-11 13 1,17-18-207,0-1 1,0 1 0,0 0 0,0 0 0,1 0 0,-1 0 0,1 0 0,0 1 0,0-1 0,0 0-1,0 1 1,0-1 0,1 0 0,0 1 0,-1-1 0,1 1 0,1-1 0,-1 1 0,0-1-1,1 1 1,0-1 0,0 0 0,0 1 0,0-1 0,0 0 0,1 0 0,-1 0 0,1 0-1,0 0 1,0 0 0,0 0 0,0-1 0,0 1 0,1-1 0,-1 1 0,1-1 0,0 0-1,0 0 1,0 0 0,-1 0 0,2-1 0,-1 1 0,0-1 0,0 0 0,0 0 0,1 0 0,-1 0-1,1-1 1,3 1 0,2 0 9,-1-1 0,0 0 0,1 0 0,-1-1 0,0 0 0,1 0 1,-1-1-1,15-5 0,-2-2 169,37-22 1,-31 15-33,-24 14-161,0 0 0,-1 0 0,1 0-1,-1-1 1,1 1 0,-1-1-1,0 0 1,0 0 0,0 0-1,-1 0 1,1 0 0,-1 0-1,1 0 1,-1 0 0,0 0 0,0-1-1,0 1 1,-1-1 0,1 1-1,-1 0 1,0-6 0,0 6-7,0 0 0,0 1 0,0-1 0,0 1 0,-1-1 0,1 1 0,-1-1 0,0 1 0,1 0-1,-1-1 1,0 1 0,0 0 0,-1-1 0,1 1 0,0 0 0,-1 0 0,1 0 0,-1 0 0,0 0 0,0 1 0,0-1 0,0 0 0,0 1 0,0 0 0,0-1 0,0 1 0,0 0 0,-1 0 0,-3-1 0,2 1 18,1 1 0,0 0 0,-1-1 0,1 2 0,-1-1 0,1 0 0,-1 1 0,1-1 0,-1 1 0,1 0 0,0 0 0,-1 1 0,1-1 0,0 1 0,0-1 0,-5 5 0,5-5-19,1 1 1,0 0-1,0-1 1,0 1 0,0 0-1,1 0 1,-1 0-1,0 0 1,1 0 0,-1 1-1,1-1 1,0 0-1,0 1 1,0-1-1,0 1 1,0-1 0,1 1-1,-1-1 1,1 1-1,-1 0 1,1-1 0,0 4-1,1-4-13,-1 0 0,1 0 0,-1 0 0,1 0 0,0 0 0,0 0 0,0 0 0,0 0 0,0 0 0,0 0 0,1 0 0,-1-1 0,0 1 0,1-1 0,0 1 0,-1-1 0,1 1 0,0-1 0,0 0 0,0 0 0,-1 0 0,1 0 0,0 0 0,1 0 0,2 0 0,1 1-7,0-1 0,1 0 0,-1 0-1,1 0 1,-1-1 0,0 0 0,12-1 0,-7-1 12,0-1 0,-1-1 0,1 0-1,-1 0 1,1-1 0,-1 0 0,-1 0 0,1-1 0,-1-1 0,0 0 0,0 0 0,-1 0 0,0-1 0,10-13 0,6-9 47,-1-1 0,35-64 0,-25 33 325,-3-1 0,41-122-1,-70 181-334,1-2 279,-3 12-24,-2 6-306,-60 296 212,-52 162-238,74-319-12,28-104 33,-1-1 1,-3 0-1,-1-1 1,-36 61-1,41-82 8,9-16 2,0 0 1,-1 0-1,0 0 1,0-1 0,0 0-1,-1 0 1,-8 8-1,13-14 3,0-1 0,1 1 0,-1-1-1,0 1 1,1-1 0,-1 0 0,0 1-1,0-1 1,1 0 0,-1 1 0,0-1-1,0 0 1,0 0 0,0 0 0,1 1-1,-1-1 1,0 0 0,0 0 0,0 0-1,0-1 1,0 1 0,1 0 0,-1 0-1,0 0 1,0-1 0,0 1 0,1 0-1,-1-1 1,0 1 0,0 0-1,1-1 1,-1 1 0,0-1 0,1 0-1,-1 1 1,0-1 0,1 1 0,-1-1-1,1 0 1,-1 1 0,0-2 0,-1-3 6,0 1 0,-1-1 1,2 0-1,-1 1 0,0-1 1,0-5-1,0-4 8,0 0 0,0 0-1,2 0 1,0-1 0,0 1 0,2 0-1,-1 0 1,2 0 0,0 0 0,1 1-1,8-22 1,-5 18 17,1 1-1,0 0 1,1 1-1,1 0 1,1 0 0,0 1-1,0 0 1,26-22-1,-11 13 50,41-26 0,-56 42-60,0 1 0,0 0 0,0 1 0,1 0 0,0 1 0,-1 0 0,17-3 0,-24 7-20,12-3 90,32-1 1,-43 4-61,0 0 1,-1 1 0,1-1-1,-1 1 1,1 0 0,-1 0 0,0 0-1,1 1 1,-1 0 0,0-1-1,0 2 1,4 2 0,3 2 45,-4-2-42,0 0-1,-1 0 1,0 0 0,7 9-1,-10-12-57,-1 1 1,1-1-1,-1 1 0,1-1 0,0 0 0,0 0 0,0 0 1,6 2-1,5 0-2573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2:24.5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391 641 8744,'0'0'10946,"-4"-12"-10690,-12-35 1,15 43-219,-1 1 1,0 0-1,0 0 0,0 0 0,-1 1 0,1-1 0,-1 0 0,1 1 0,-1 0 0,0-1 0,0 1 0,0 0 1,0 1-1,0-1 0,-5-1 0,0-1 62,1 0-37,0 1 1,-1 0 0,1 1 0,-1-1-1,1 1 1,-1 1 0,0 0 0,0 0-1,1 0 1,-1 1 0,0 0 0,0 1-1,0 0 1,0 0 0,1 0 0,-1 1-1,0 0 1,1 1 0,0 0 0,-1 0-1,1 0 1,0 1 0,1 0 0,-1 1-1,-6 4 1,2 1 36,0 0-1,0 0 1,1 1 0,0 0-1,1 1 1,0 0 0,-12 23-1,17-27-41,0 0-1,0 1 1,1 0-1,0-1 1,1 1-1,0 0 1,0 1 0,1-1-1,0 0 1,1 0-1,0 1 1,0-1-1,1 0 1,1 0-1,-1 0 1,1 0-1,1 0 1,-1 0-1,7 13 1,-7-18-38,0 3 14,0 0 0,1 0 0,0-1 0,1 1 0,-1-1-1,1 0 1,0 0 0,1 0 0,-1-1 0,1 1 0,8 5 0,-5-3-4,2 0 0,-1-1 0,1 0 0,0 0 0,0-1 0,0-1 1,1 0-1,0 0 0,0-1 0,1 0 0,-1-1 0,24 3 1,-21-4-4,1-1 0,-1-1 0,1 0 0,0-1 1,-1 0-1,0-1 0,1-1 0,-1 0 0,0-1 1,0 0-1,-1-1 0,1-1 0,-1 0 0,17-11 1,-6 1 108,0-2 0,-1 0 0,0-1 0,-2-1 0,33-39 0,-52 55-100,0 1 0,0-1 0,-1 0 0,1 1 0,-1-1 0,0 0 0,0 0 0,-1 0 1,1 0-1,-1 0 0,0 0 0,1 0 0,-2 0 0,1 0 0,-1 0 0,1 0 1,-1 0-1,-2-5 0,1-1 17,2 9-34,0 0 0,0 0 0,0-1 0,-1 1 0,1 0 0,-1 0 0,1-1 0,-1 1 0,1 0 0,-1 0 0,1 0-1,-1 0 1,0 0 0,0 0 0,0 0 0,0 0 0,-1-1 0,2 2-9,-1-1 0,0 1 0,1 0 0,-1 0 0,0 0 0,1 0 0,-1-1 0,0 1 0,1 0 0,-1 0 0,0 0 0,0 0 0,1 0 0,-1 1 0,0-1 0,1 0 0,-1 0 0,0 0 0,1 1 0,-1-1 0,0 0 0,0 1 0,-2 1 12,0 0 1,1 0 0,-1 0-1,1 1 1,-1-1 0,1 1 0,0-1-1,0 1 1,0 0 0,0 0-1,-1 3 1,1-2-11,1 0 0,0 0 1,0 0-1,1 1 0,-1-1 0,1 0 0,0 0 1,0 0-1,0 1 0,1-1 0,-1 0 0,1 0 0,0 0 1,0 0-1,1 0 0,-1 0 0,1 0 0,0 0 1,0 0-1,0-1 0,4 6 0,2 2 5,0-1-1,1 0 1,0 0 0,0 0-1,16 10 1,-19-15-5,-1-1-1,1 0 1,1 0-1,-1-1 1,1 0 0,-1 0-1,1 0 1,7 1-1,-12-3-2,1-1 0,-1 0 0,1 0-1,-1 1 1,1-1 0,0-1 0,-1 1-1,1 0 1,-1-1 0,1 1 0,-1-1-1,1 0 1,-1 0 0,0 0 0,1 0-1,-1 0 1,0 0 0,0-1 0,0 1 0,0-1-1,0 1 1,0-1 0,0 0 0,0 0-1,2-3 1,-3 2 11,1 0-1,-1 0 0,1 0 1,-1 0-1,0 0 1,0-1-1,-1 1 1,1 0-1,-1-1 1,1 1-1,-1 0 1,0-1-1,0 1 0,-1-1 1,1 1-1,-1 0 1,1-1-1,-1 1 1,0 0-1,0 0 1,-1-1-1,1 1 1,-3-4-1,-5-10 117,-1 1-1,-22-28 1,28 38-85,2 4-25,0 0-1,1 0 1,-1 0-1,0 0 1,0 1-1,-1-1 1,1 1-1,0-1 0,0 1 1,-1 0-1,1 0 1,-4-1-1,-11-6 180,6-1 236,22 14-214,-2-1-234,0 0 0,-1 0 0,1-1-1,1 0 1,-1-1 0,0 0 0,1 0 0,-1-1-1,1 0 1,-1-1 0,1 0 0,-1 0-1,1-1 1,-1-1 0,1 1 0,11-5 0,5-2-12,0-1 1,-1-1 0,0-1 0,36-23 0,-56 30 24,0 1-1,0-2 0,0 1 1,-1 0-1,0-1 1,0 0-1,5-7 1,-7 10 9,-2 1-1,1-1 1,0 1 0,0-1-1,0 0 1,-1 1 0,1-1 0,-1 0-1,0 0 1,1 0 0,-1 1 0,0-1-1,0-2 1,0 3-1,0 0 1,-1 0-1,1 0 0,0 0 1,-1 0-1,1 1 0,-1-1 1,1 0-1,-1 0 0,0 0 1,1 0-1,-1 1 0,0-1 1,1 0-1,-1 1 0,0-1 1,0 0-1,0 1 0,1-1 1,-1 1-1,0 0 0,0-1 1,0 1-1,0-1 0,-1 1 1,-4-3 234,7 2 2,13 3-141,-2 5-109,1 0-1,-1 1 0,-1 1 0,0 0 0,0 0 0,18 21 1,-23-22 10,0 0 0,0 1 0,-1 0 0,0 0 0,-1 0 0,0 0 0,5 18 0,-2-2 50,5 48-1,-11-66-45,-1-1 6,0 0 1,1-1-1,0 1 0,0 0 1,0-1-1,1 1 0,0-1 0,0 1 1,5 7-1,-6-12-16,-1-1 1,1 1-1,0-1 0,0 0 1,0 1-1,0-1 0,1 0 0,-1 0 1,0 0-1,0 0 0,0 0 1,0 0-1,0 0 0,0 0 0,0 0 1,0 0-1,0 0 0,0-1 1,0 1-1,0 0 0,0-1 1,0 1-1,0-1 0,0 1 0,0-1 1,0 1-1,-1-1 0,1 0 1,0 0-1,1 0 0,27-27 156,-27 26-158,22-27-3,-1-1 0,-2 0 0,0-2 0,16-38 0,-26 47 0,5-10 0,-15 31 0,0 0 0,1 1 0,-1-1 0,1 0 0,-1 1 0,1 0 0,-1-1 0,1 1 0,0 0 0,0 0 0,0 0 0,0 0 0,-1 0 0,1 0 0,3 0 0,3-1 0,1 0 0,-1 0 0,1 1 0,0 0 0,-1 1 0,1 0 0,0 0 0,11 3 0,-16-2 0,0 0 0,0 0 0,0 1 0,0-1 0,0 1 0,0 0 0,-1 0 0,1 0 0,-1 1 0,1 0 0,-1-1 0,0 1 0,0 0 0,0 0 0,0 1 0,-1-1 0,1 0 0,-1 1 0,3 6 0,0 1 0,0 2 0,-1-1 0,3 19 0,-6-24 0,1 1 0,-1-1 0,1 0 0,1 1 0,0-1 0,-1 0 0,2-1 0,-1 1 0,1 0 0,0-1 0,1 0 0,-1 0 0,8 7 0,-6-8 0,0 1 0,0-1 0,1 1 0,0-2 0,0 1 0,0-1 0,1 0 0,-1-1 0,1 0 0,0 0 0,0 0 0,0-1 0,0 0 0,14 1 0,-9-4 0,0 0 0,0 0 0,0-2 0,0 1 0,0-1 0,19-9 0,-7 2 0,-2-2 0,29-18 0,-42 23 0,-1 1 0,0-2 0,0 1 0,-1-1 0,0 0 0,0-1 0,10-15 0,-15 18 0,1 1 0,-1-1 0,0 1 0,-1-1 0,1 0 0,-1 0 0,0 0 0,-1 0 0,1-1 0,-1 1 0,0 0 0,-1-1 0,0 1 0,-1-13 0,0 15 0,0 1 0,-1-1 0,1 1 0,-1 0 0,0-1 0,0 1 0,0 0 0,0 0 0,-1 0 0,1 0 0,-1 1 0,0-1 0,0 1 0,1 0 0,-2-1 0,1 1 0,0 0 0,0 1 0,-1-1 0,1 1 0,-1-1 0,1 1 0,-1 0 0,0 0 0,-3 0 0,2 2 0,0 0 0,0 0 0,1 0 0,-1 0 0,1 1 0,-1-1 0,1 1 0,0 1 0,-1-1 0,1 0 0,0 1 0,0 0 0,1 0 0,-1 0 0,1 0 0,-1 1 0,1 0 0,0-1 0,-4 9 0,0-3 0,1 1 0,1 0 0,0 1 0,0-1 0,1 1 0,1 0 0,-4 15 0,6-19 0,0 0 0,0 1 0,0-1 0,1 0 0,0 0 0,1 0 0,0 0 0,0 0 0,0 0 0,1 0 0,0 0 0,0 0 0,1 0 0,0-1 0,5 9 0,5 11 0,-9-17 0,1-1 0,0 1 0,0-1 0,10 12 0,-12-17 0,-1-1 0,1 0 0,-1 0 0,1 0 0,0 0 0,0 0 0,0 0 0,0-1 0,0 1 0,0-1 0,0 0 0,1 0 0,-1 0 0,0-1 0,1 1 0,-1-1 0,6 0 0,2 0 0,1-1 0,-1-1 0,0 0 0,0 0 0,0-1 0,0-1 0,-1 0 0,16-8 0,9-7 0,35-25 0,-10 5 0,-35 23 0,-1-1 0,0-1 0,21-21 0,70-52 0,-111 88 0,0 0 0,1 0 0,0 0 0,0 0 0,0 1 0,0 0 0,8-3 0,15-6 0,-4 5 0,-24 6 0,1 0 0,-1 0 0,1-1 0,-1 1 0,1 0 0,0 0 0,-1 0 0,1 0 0,-1 0 0,1 0 0,0 0 0,-1 0 0,1 0 0,-1 0 0,1 1 0,-1-1 0,1 0 0,0 0 0,-1 0 0,1 1 0,-1-1 0,1 0 0,-1 1 0,1-1 0,-1 0 0,0 1 0,1-1 0,-1 1 0,1-1 0,-1 0 0,0 1 0,1-1 0,-1 1 0,0-1 0,0 1 0,1 0 0,-1-1 0,0 1 0,0 0 0,-1 1 0,0-1 0,-1 1 0,0-1 0,1 0 0,-1 0 0,0 1 0,1-1 0,-1 0 0,-3 0 0,2 1 0,-133 59 0,83-38 0,39-18 0,0 1 0,-23 13 0,33-16 0,0 0 0,0 0 0,0 0 0,1 0 0,-1 1 0,1 0 0,0-1 0,0 1 0,0 0 0,0 1 0,1-1 0,-3 7 0,4-10 0,1 1 0,0-1 0,0 0 0,0 0 0,0 1 0,0-1 0,0 0 0,0 1 0,0-1 0,1 0 0,-1 0 0,0 0 0,1 1 0,-1-1 0,1 0 0,-1 0 0,1 0 0,0 0 0,-1 0 0,1 0 0,0 0 0,0 0 0,0 0 0,0 0 0,0 0 0,0 0 0,0-1 0,0 1 0,1 1 0,36 17 0,-23-13 0,1-2 0,-1 1 0,1-2 0,0 0 0,0-1 0,0-1 0,20-1 0,12-3 0,52-9 0,-56 5 0,-26 5 0,1-2 0,-1 1 0,-1-2 0,1-1 0,-1 0 0,0-1 0,0-1 0,-1 0 0,0-1 0,0-1 0,-1 0 0,26-25 0,-26 19 0,0-1 0,0 0 0,-2-2 0,-1 1 0,0-2 0,12-27 0,-12 19 0,-1-1 0,-2-1 0,-1 0 0,4-32 0,-6 21 0,-2 15 0,0 0 0,15-46 0,-7 38 0,-2 0 0,-2 0 0,5-36 0,-9 11 0,-4 59 0,-1 0 0,1 1 0,0-1 0,0 0 0,0 0 0,0 0 0,0 0 0,0 0 0,0 0 0,0 0 0,0 0 0,0 0 0,0 0 0,0 0 0,-1 0 0,1 1 0,0-1 0,0 0 0,0 0 0,0 0 0,0 0 0,0 0 0,0 0 0,-1 0 0,1 0 0,0 0 0,0 0 0,0 0 0,0 0 0,0 0 0,0 0 0,0 0 0,0 0 0,-1 0 0,1 0 0,0 0 0,0-1 0,0 1 0,0 0 0,0 0 0,0 0 0,0 0 0,0 0 0,0 0 0,-1 0 0,1 0 0,0 0 0,0 0 0,0 0 0,0 0 0,0-1 0,0 1 0,0 0 0,-5 9 0,-17 65 0,14-48 0,0 1 0,1 1 0,-4 43 0,8 102 0,5-149 0,0-1 0,2 1 0,1-1 0,0 0 0,11 27 0,-8-28 0,1-1 0,1 0 0,1 0 0,0-1 0,2 0 0,0-1 0,19 19 0,-30-36 0,0 0 0,0-1 0,0 1 0,0-1 0,1 0 0,-1 0 0,0 0 0,1 0 0,-1 0 0,1 0 0,-1 0 0,1-1 0,0 0 0,-1 1 0,1-1 0,-1 0 0,1 0 0,0 0 0,-1-1 0,1 1 0,-1-1 0,1 1 0,0-1 0,-1 0 0,0 0 0,1 0 0,-1 0 0,4-2 0,6-4 0,-1-1 0,1 0 0,19-17 0,-30 24 0,10-10 0,-1 0 0,-1 0 0,0-1 0,0 0 0,-2-1 0,1 0 0,-1 0 0,-1-1 0,8-26 0,-11 32 0,-5 12 0,-2 13 0,4 2 0,1 0 0,0 0 0,6 23 0,-5-35 0,0 1 0,0-1 0,1 0 0,0 0 0,0 0 0,1 0 0,0 0 0,0-1 0,0 1 0,11 10 0,-10-14 0,0-1 0,0 1 0,0-1 0,1 0 0,-1 0 0,1 0 0,-1-1 0,1 0 0,0 0 0,0 0 0,6-1 0,-4 0 0,0-1 0,0 0 0,0-1 0,-1 0 0,1 0 0,-1-1 0,1 1 0,-1-2 0,13-7 0,-4 1 0,0-1 0,28-25 0,-41 32 0,-1 1 0,1-1 0,0 0 0,-1 0 0,0 0 0,0 0 0,0-1 0,-1 1 0,1-1 0,0-5 0,-2 10 0,0 0 0,0 0 0,0 0 0,0 0 0,0 0 0,0 1 0,-1-1 0,1 0 0,0 0 0,0 0 0,0 0 0,0 0 0,0 0 0,0 0 0,0 0 0,0 0 0,0 0 0,0 0 0,0 0 0,0 0 0,0 0 0,-1 0 0,1 0 0,0 0 0,0 0 0,0 0 0,0 0 0,0 0 0,0 0 0,0 0 0,0 0 0,0 0 0,0 0 0,0 0 0,0 0 0,-1 0 0,1-1 0,0 1 0,0 0 0,0 0 0,0 0 0,0 0 0,0 0 0,0 0 0,0 0 0,0 0 0,0 0 0,0 0 0,0 0 0,0 0 0,-5 7 0,0 5 0,2 0 0,-1 1 0,2 0 0,-3 16 0,5-26 0,0 0 0,0 1 0,0-1 0,1 0 0,-1 1 0,1-1 0,-1 0 0,1 1 0,0-1 0,1 0 0,-1 0 0,0 0 0,1 0 0,0 0 0,0 0 0,0 0 0,0-1 0,0 1 0,0-1 0,1 1 0,3 2 0,-3-3 0,0 0 0,0 0 0,0-1 0,0 1 0,0-1 0,0 0 0,0 0 0,0 0 0,0 0 0,1 0 0,-1-1 0,0 1 0,0-1 0,1 0 0,-1 0 0,0 0 0,1-1 0,-1 1 0,6-3 0,-6 3 0,-1-1 0,0-1 0,1 1 0,-1 0 0,0 0 0,0-1 0,0 1 0,0-1 0,0 0 0,-1 1 0,1-1 0,0 0 0,-1 0 0,1 0 0,-1 0 0,0 0 0,0-1 0,0 1 0,0 0 0,0-1 0,0 1 0,-1 0 0,1-1 0,-1 1 0,1-1 0,-1 1 0,0-6 0,-1-1 0,0 0 0,-1 0 0,0 0 0,0 0 0,-1 0 0,0 1 0,0-1 0,-1 1 0,0 0 0,-1 0 0,0 0 0,0 0 0,0 1 0,-1 0 0,0 0 0,-1 0 0,0 1 0,0 0 0,-11-7 0,14 11 0,0 1 0,1-1 0,-1 1 0,0 0 0,0 1 0,0-1 0,0 1 0,1-1 0,-1 1 0,0 0 0,0 1 0,0-1 0,0 1 0,0-1 0,0 1 0,1 0 0,-1 1 0,0-1 0,1 1 0,-1-1 0,-4 4 0,27-2 0,17-2 0,0-1 0,-1-2 0,63-12 0,0 1 0,-15 9 0,-75 4 0,0 0 0,1 1 0,-1 0 0,1 1 0,-1 0 0,0 0 0,14 6 0,-21-7 0,-1 0 0,1 0 0,0 0 0,0-1 0,0 1 0,-1 0 0,1 0 0,-1 0 0,1 0 0,-1 0 0,1 0 0,-1 0 0,1 1 0,-1-1 0,0 0 0,0 0 0,1 0 0,-1 0 0,0 0 0,0 1 0,0 0 0,-3 26 0,1-19 0,0-1 0,0 0 0,0-1 0,-1 1 0,0 0 0,-1-1 0,-4 9 0,3-5 0,4-6 0,4-7 0,4-4 0,0-1 0,1 2 0,-1-1 0,14-6 0,5-5 0,-14 8 0,-9 6 0,0 1 0,0-1 0,0 1 0,1 0 0,-1 0 0,1 0 0,-1 0 0,1 1 0,-1-1 0,1 1 0,0 0 0,6-1 0,-7 2 0,0 0 0,0 0 0,1 1 0,-1-1 0,0 1 0,-1 0 0,1 0 0,0 0 0,0 0 0,0 0 0,0 1 0,-1-1 0,1 1 0,-1 0 0,1 0 0,-1 0 0,0 0 0,0 0 0,0 1 0,0-1 0,3 5 0,12 12 0,0-2 0,1 0 0,26 18 0,-41-33 0,-1 0 0,0-1 0,1 0 0,0 1 0,-1-1 0,1 0 0,-1 0 0,1 0 0,0-1 0,0 1 0,-1-1 0,1 1 0,0-1 0,0 0 0,0 0 0,3-1 0,2 0 0,0-1 0,0 0 0,0-1 0,8-3 0,-12 4 0,0 1 37,15-10 899,-19 10-1286,1 0-1,-1 0 1,1-1-1,-1 1 0,1 0 1,-1 0-1,0-1 1,1 1-1,-1-1 1,0 1-1,0 0 1,0-1-1,-1-1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2:24.7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19799,'0'0'3536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2:25.0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80 15976,'0'0'1695,"12"-2"-1097,-10 1-573,176-34 1842,-156 33-1698,304-29 1835,-229 27-1524,-16 0-38,89 6 0,-149 1-360,0 0 1,0 2-1,38 13 1,-15-1-3060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2:27.6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200 693 9944,'0'0'6230,"5"-9"-5685,68-117 973,49-91 916,-99 170-1583,-1-2 0,25-84-1,-30 85-92,-11 35-65,-2 1 1,7-27 0,-32 123 410,-33 83 0,43-136-928,-32 89 67,-6-3 0,-65 114 0,83-174-158,-106 181 327,73-124 284,59-111-457,8-10 114,12-8-201,-2-2 0,20-28-1,2-4-23,13-6 164,67-57 1,-89 87-222,5-2 3,1 1 0,39-24 0,75-37 194,-52 34-198,-85 48-70,-8 5 0,1-1 0,-1 1 0,0-1 0,0 1 0,0-1 0,1 0 0,-1 0 0,0 1 0,0-1 0,0 0 0,0 0 0,0 0 0,0 0 0,0-1 0,-7 17 0,-1-1 0,0 1 0,-1-1 0,-1-1 0,-11 15 0,-6 7 0,24-29 0,0-1 0,-1 1 0,2 0 0,-1 0 0,1 0 0,0 0 0,0 0 0,0 0 0,1 0 0,0 0 0,0 0 0,1 0 0,-1 0 0,1 0 0,1 0 0,2 10 0,-2-14 0,-1 0 0,0 0 0,1 0 0,-1 0 0,1 0 0,0 0 0,-1 0 0,1 0 0,0 0 0,0-1 0,0 1 0,0-1 0,1 0 0,-1 1 0,0-1 0,1 0 0,-1 0 0,0-1 0,5 2 0,-3-2 0,-1 0 0,1 0 0,0 0 0,0 0 0,-1-1 0,1 0 0,-1 0 0,1 0 0,-1 0 0,1 0 0,-1-1 0,5-2 0,0-1 0,0 0 0,-1 0 0,1-1 0,-1 0 0,0 0 0,-1-1 0,0 0 0,0 0 0,0-1 0,4-8 0,-8 12 0,0 0 0,0 0 0,-1 0 0,1 0 0,-1-1 0,0 1 0,0 0 0,-1 0 0,1-1 0,-1-4 0,0 7 0,-1 0 0,1 0 0,0-1 0,-1 1 0,1 0 0,-1 0 0,0 0 0,0 0 0,0 0 0,0-1 0,0 2 0,0-1 0,0 0 0,-1 0 0,1 0 0,-1 1 0,1-1 0,-1 0 0,0 1 0,-1-2 0,1 2 0,0 0 0,0 0 0,0 0 0,-1 0 0,1 0 0,0 0 0,0 0 0,-4 0 0,-8-2 0,14 3 0,0 0 0,0 0 0,-1-1 0,1 1 0,0 0 0,-1 0 0,1 0 0,0 0 0,0 0 0,-1 0 0,1-1 0,0 1 0,0 0 0,0 0 0,-1 0 0,1-1 0,0 1 0,0 0 0,0 0 0,-1 0 0,1-1 0,0 1 0,0 0 0,0-1 0,0 1 0,0 0 0,0 0 0,0-1 0,0 1 0,0 0 0,0-1 0,0 1 0,0 0 0,0 0 0,0-1 0,0 1 0,0 0 0,0-1 0,0 1 0,0 0 0,0 0 0,0-1 0,0 1 0,0 0 0,1 0 0,-1-1 0,0 1 0,0 0 0,0 0 0,0 0 0,1-1 0,-1 1 0,14-13 0,-11 11 0,10-9 0,1 1 0,0 0 0,1 1 0,0 1 0,0 0 0,1 1 0,0 1 0,0 0 0,1 2 0,0-1 0,-1 2 0,1 0 0,0 2 0,1-1 0,-1 2 0,0 0 0,0 1 0,0 1 0,20 5 0,-32-6 0,0 1 0,-1 0 0,1-1 0,-1 2 0,0-1 0,0 0 0,0 1 0,0 0 0,0 0 0,0 0 0,-1 0 0,1 1 0,2 4 0,2 3 0,0 1 0,-1 0 0,6 15 0,-7-14 0,1 0 0,15 22 0,-20-33 0,0 0 0,0-1 0,0 1 0,0-1 0,0 1 0,0-1 0,1 1 0,-1-1 0,0 0 0,1 0 0,-1 0 0,1-1 0,-1 1 0,1-1 0,0 1 0,-1-1 0,1 0 0,0 0 0,-1 0 0,1 0 0,-1 0 0,4-1 0,7-1 0,1-1 0,25-10 0,-34 11 0,4-1 16,135-50 772,-118 43-3157,27-17-1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2:31.0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1042 11152,'0'0'10093,"11"-9"-9660,-4 3-364,10-7 250,0-1 0,-1 0-1,20-25 1,-23 23 68,-1-1 1,-1-1-1,0 0 0,-1-1 1,-1 0-1,-1 0 0,6-22 1,-3-1 286,-6 22-107,0 0 0,2 0 0,0 1 0,12-23 0,-19 42-537,0-1 1,1 1 0,-1 0 0,0-1-1,0 1 1,1 0 0,-1-1 0,0 1-1,1 0 1,-1 0 0,0 0-1,1-1 1,-1 1 0,0 0 0,1 0-1,-1 0 1,0 0 0,1-1-1,-1 1 1,1 0 0,-1 0 0,0 0-1,1 0 1,-1 0 0,0 0-1,1 0 1,-1 0 0,1 0 0,-1 0-1,0 0 1,1 1 0,-1-1-1,1 0 1,-1 0 0,0 0 0,1 0-1,-1 1 1,0-1 0,1 0-1,-1 0 1,0 1 0,0-1 0,1 1-1,13 14 421,-12-13-435,15 21 226,-1 1-1,20 36 1,-29-47-159,-1 0 1,-1 1 0,-1-1 0,0 1-1,0 0 1,2 27 0,-4-26-84,-2 0 0,0 0 0,-1-1 0,-5 30 0,5-39 0,0 0 0,0-1 0,0 1 0,-1-1 0,0 1 0,0-1 0,0 0 0,-1 0 0,1 0 0,-1 0 0,0 0 0,0-1 0,0 1 0,-1-1 0,1 0 0,-1 0 0,0 0 0,0 0 0,-6 3 0,4-4 0,0 0 0,0-1 0,0 0 0,-1 0 0,1-1 0,0 1 0,0-1 0,0-1 0,-1 1 0,1-1 0,0 0 0,0 0 0,0-1 0,0 0 0,0 0 0,1 0 0,-1-1 0,1 0 0,-1 0 0,1 0 0,0-1 0,-7-6 0,-1-2 0,-16-18 0,28 29 0,0-1 0,0 1 0,0-1 0,0 1 0,0-1 0,1 1 0,-1-1 0,1 0 0,-1 1 0,1-1 0,0 0 0,-1 1 0,1-1 0,0 0 0,0 0 0,0 1 0,1-1 0,-1 0 0,0 1 0,1-4 0,0 4 0,0 0 0,1 0 0,-1 0 0,0 0 0,0 0 0,0 0 0,0 0 0,1 1 0,-1-1 0,0 0 0,1 1 0,-1-1 0,1 1 0,-1 0 0,0-1 0,1 1 0,-1 0 0,1 0 0,1 0 0,31 0 0,-6 2 0,10 2 0,0-2 0,48-3 0,-74 0 0,0 0 0,0-2 0,0 1 0,0-1 0,-1-1 0,1 0 0,-1-1 0,0 0 0,0 0 0,-1-2 0,14-8 0,-2-2 0,-1-1 0,-1 0 0,0-1 0,-1-2 0,-1 0 0,-1 0 0,-1-2 0,24-43 0,-34 52 0,1 0 0,1 1 0,11-15 0,-17 25 0,0 0 0,0 1 0,0-1 0,0 1 0,1-1 0,0 1 0,-1 0 0,1 0 0,0 0 0,0 0 0,0 0 0,0 1 0,0-1 0,0 1 0,1 0 0,-1 0 0,0 0 0,1 1 0,-1-1 0,6 0 0,-6 2 0,0 0 0,0 0 0,0 0 0,0 0 0,0 1 0,0-1 0,-1 1 0,1 0 0,0-1 0,-1 1 0,0 0 0,1 1 0,-1-1 0,0 0 0,0 1 0,0-1 0,0 1 0,-1 0 0,1-1 0,-1 1 0,0 0 0,1 0 0,0 5 0,2 4 0,0 0 0,-1 1 0,-1-1 0,2 20 0,-3 41 0,-1-65 0,-1 0 0,0 0 0,-1 0 0,0 0 0,0-1 0,-6 16 0,9-27 0,12-24 0,22-40 0,-30 61 0,8-13 0,21-23 0,-30 38 0,0 1 0,0 0 0,0 1 0,0-1 0,1 1 0,-1-1 0,1 1 0,0 1 0,0-1 0,0 1 0,9-3 0,-11 4 0,-1 1 0,1 0 0,-1 1 0,1-1 0,-1 0 0,1 1 0,-1-1 0,1 1 0,-1 0 0,0 0 0,1 0 0,-1 0 0,0 0 0,0 1 0,0-1 0,0 1 0,0-1 0,0 1 0,0 0 0,0-1 0,0 1 0,-1 0 0,1 0 0,-1 0 0,0 1 0,2 2 0,1 2 0,0 0 0,-1 0 0,0 1 0,0-1 0,-1 0 0,0 1 0,2 11 0,-3-10 0,0 1 0,-1 0 0,0 0 0,-1-1 0,-3 18 0,4-26 0,0-1 0,0 0 0,-1 0 0,1 1 0,0-1 0,0 0 0,0 1 0,0-1 0,0 0 0,0 1 0,0-1 0,0 0 0,-1 1 0,1-1 0,1 0 0,-1 1 0,0-1 0,0 0 0,0 1 0,0-1 0,0 0 0,0 1 0,0-1 0,0 0 0,0 1 0,1-1 0,-1 0 0,0 1 0,0-1 0,0 0 0,1 0 0,-1 1 0,0-1 0,0 0 0,1 0 0,-1 1 0,0-1 0,1 0 0,-1 0 0,0 0 0,0 0 0,1 1 0,-1-1 0,1 0 0,0 0 0,0 0 0,0-1 0,0 1 0,-1 0 0,1 0 0,0-1 0,0 1 0,0 0 0,0-1 0,-1 1 0,1-1 0,0 1 0,0-1 0,-1 1 0,2-2 0,41-47 0,27-30 0,-58 68 0,0 0 0,1 0 0,0 1 0,19-10 0,-31 19 0,1 0 0,0 0 0,0 0 0,0 0 0,0 0 0,-1 0 0,1 1 0,0-1 0,0 1 0,0 0 0,1-1 0,-1 1 0,0 0 0,0 0 0,0 0 0,0 0 0,2 1 0,-3 0 0,0-1 0,0 1 0,1 0 0,-1 0 0,0 0 0,0 0 0,0 0 0,-1 0 0,1 0 0,0 0 0,0 1 0,0-1 0,-1 0 0,1 0 0,-1 1 0,1-1 0,-1 0 0,0 0 0,1 1 0,-1-1 0,0 1 0,0-1 0,0 0 0,0 1 0,0 1 0,0 12 0,-1-1 0,-1 1 0,0-1 0,-5 20 0,3-18 0,1 0 0,0 0 0,0 20 0,3-32 0,0 1 0,0 0 0,1 0 0,-1-1 0,1 1 0,0 0 0,1-1 0,-1 1 0,1-1 0,0 1 0,2 3 0,-3-6 0,1-1 0,-1 1 0,0-1 0,0 0 0,1 1 0,-1-1 0,1 0 0,-1 0 0,1 0 0,-1 0 0,1 0 0,0-1 0,-1 1 0,1 0 0,0-1 0,0 1 0,0-1 0,-1 0 0,1 0 0,0 1 0,0-1 0,0 0 0,0-1 0,-1 1 0,1 0 0,0 0 0,0-1 0,0 1 0,-1-1 0,4-1 0,15-5 0,-1-2 0,19-11 0,-10 5 0,-4 2 0,-2-2 0,0-1 0,32-28 0,-1 0 0,-40 34 0,-4 4 0,0-1 0,0 0 0,0 0 0,-1-1 0,-1 0 0,1 0 0,-1-1 0,11-18 0,-15 17 0,-9 11 0,-14 16 0,-2 7 0,1 0 0,1 1 0,1 2 0,2 0 0,-20 38 0,24-26 0,13-38 0,-1 1 0,1-1 0,0 1 0,0-1 0,-1 1 0,1-1 0,0 1 0,0 0 0,0-1 0,1 1 0,-1-1 0,0 1 0,0-1 0,1 1 0,-1-1 0,1 1 0,0-1 0,-1 1 0,1-1 0,0 0 0,0 1 0,1 1 0,0-4 0,1 1 0,-1 0 0,0-1 0,0 1 0,0-1 0,0 1 0,1-1 0,-1 0 0,0 0 0,0 0 0,0 0 0,-1-1 0,1 1 0,3-3 0,-1 1 0,5-2 0,0-1 0,0-1 0,-1 1 0,0-2 0,-1 1 0,1-1 0,-2 0 0,1 0 0,10-18 0,1-1 0,-19 36 0,0 0 0,0 0 0,1 16 0,1-7 0,0-5 0,0-1 0,0 0 0,2 0 0,3 14 0,-5-23 0,0 0 0,0 0 0,0-1 0,1 1 0,-1-1 0,1 1 0,-1-1 0,1 0 0,0 1 0,0-1 0,0 0 0,0 0 0,0 0 0,1 0 0,-1-1 0,0 1 0,1-1 0,0 1 0,-1-1 0,1 0 0,0 0 0,-1 0 0,5 0 0,0 0 0,0 0 0,-1-1 0,1 0 0,0 0 0,0 0 0,0-1 0,-1 0 0,1-1 0,0 0 0,-1 0 0,1 0 0,-1 0 0,0-1 0,9-5 0,5-5 0,0-1 0,30-28 0,-41 34 0,17-17 0,-1-1 0,-1-1 0,-1-1 0,-1-1 0,-2-1 0,-1-1 0,26-57 0,-13 9 0,-2-2 0,19-91 0,-44 152 0,0 0 0,-2 0 0,0-1 0,0-21 0,-10 50 0,-4 12 0,-15 38 0,3 2 0,2 0 0,3 2 0,3 0 0,2 0 0,3 1 0,3 1 0,2 118 0,10-124 0,-4-53 0,0 0 0,1 0 0,-1 0 0,1 0 0,0-1 0,0 1 0,0-1 0,1 1 0,3 4 0,-5-8 0,0-1 0,0 1 0,0-1 0,0 1 0,0-1 0,0 1 0,0-1 0,0 0 0,0 1 0,0-1 0,0 0 0,0 0 0,0 0 0,0 0 0,0 0 0,0 0 0,0 0 0,0 0 0,0 0 0,0-1 0,0 1 0,0 0 0,0-1 0,0 1 0,0 0 0,0-1 0,0 1 0,1-2 0,27-17 0,-28 18 0,15-13 0,0 0 0,-1-1 0,-1-1 0,0-1 0,21-33 0,45-99 0,78-225 0,-98 179 0,-59 194 0,0-1 0,-1 0 0,1 1 0,-1-1 0,0 0 0,1 0 0,-1 0 0,0 1 0,0-1 0,0 0 0,0 0 0,-1 1 0,1-1 0,0 0 0,-1 0 0,1 1 0,-1-1 0,0 0 0,1 1 0,-1-1 0,0 1 0,-2-3 0,2 4 0,0 1 0,0-1 0,0 1 0,-1-1 0,1 1 0,0 0 0,0 0 0,0-1 0,0 1 0,0 0 0,1 0 0,-1 0 0,0 0 0,0 0 0,0 1 0,-7 10 0,1 0 0,0 0 0,0 1 0,2 0 0,-5 14 0,-3 4 0,0 0 0,1 1 0,2-1 0,1 2 0,1-1 0,2 1 0,1 1 0,-1 66 0,8-67 0,0 0 0,3 0 0,12 49 0,-11-61 0,1-2 0,0 1 0,2-1 0,0 0 0,1-1 0,22 29 0,-29-42 0,0-1 0,1-1 0,0 1 0,0 0 0,0-1 0,0 0 0,1 0 0,-1 0 0,1-1 0,0 1 0,-1-1 0,1 0 0,0 0 0,0-1 0,1 1 0,-1-1 0,0-1 0,0 1 0,1-1 0,-1 1 0,0-2 0,7 0 0,3-1 0,-1-1 0,1 0 0,-1-1 0,1-1 0,-1 0 0,19-11 0,-21 11 0,-9 4 0,0 0 0,0 0 0,0 0 0,-1 0 0,1-1 0,0 1 0,-1-1 0,1 0 0,-1 0 0,0 0 0,1 0 0,-1 0 0,0 0 0,0 0 0,0-1 0,1-2 0,-3-1 973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2:34.0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391 622 10752,'0'0'9413,"-13"0"-9003,-1-1-290,0 1 0,-1 1 0,2 0 0,-1 1 0,0 0 0,-15 5 0,18-3-10,-17 4 424,1 2-1,0 1 0,-40 23 0,43-20 132,16-9-249,-1 0 0,1 0-1,0 1 1,1 0-1,-1 0 1,-7 9 0,-3 6 2449,20-21-2637,0 7 148,0 4 122,-2-8-490,-1 31 89,1 0 1,3 0 0,0 0 0,12 48-1,-15-81-95,1-1 0,-1 1 0,1 0 0,-1 0 0,0-1 0,1 1 0,-1 0 0,1-1 0,-1 1 0,1-1 0,0 1 0,-1 0 0,1-1 0,0 1 0,-1-1 0,1 0 0,0 1 0,-1-1 0,1 0 0,0 1 0,0-1 0,0 0 0,-1 0 0,1 1 0,0-1 0,0 0 0,0 0 0,0 0 0,-1 0 0,1 0 0,0 0 0,0-1 0,0 1 0,-1 0 0,1 0 0,0 0 0,0-1 0,1 0 0,32-16 44,-18 6-27,0 0-1,-1-1 1,0 0-1,-1-1 1,-1-1 0,0 0-1,-1-1 1,0 0-1,14-26 1,-21 33-11,4-6 33,-1 0 1,-1 0-1,0-1 1,-1 0-1,6-21 1,-11 32-36,0 2 15,-1 0-1,1 0 1,-1 1-1,0-1 1,1 0-1,-1 0 1,0 0-1,0 0 1,0 0-1,0 0 1,-1 0 0,1 0-1,-1 0 1,1 0-1,-1-2 1,10 65 140,-5-43-161,1 0 0,1 0 0,13 30 0,-17-44 0,0 0 0,0 1 0,1-1 0,0 0 0,-1 0 0,1 0 0,1-1 0,-1 1 0,0-1 0,1 1 0,0-1 0,0-1 0,0 1 0,0 0 0,0-1 0,0 0 0,1 0 0,-1 0 0,9 2 0,-7-4 0,0 0 0,0 0 0,0 0 0,0-1 0,0 0 0,0-1 0,0 1 0,0-1 0,0 0 0,-1 0 0,1-1 0,-1 0 0,0 0 0,8-5 0,1-3 0,0 1 0,-1-1 0,19-23 0,9-15 0,-29 33 0,0 0 0,1 1 0,1 1 0,0 0 0,1 1 0,19-12 0,-33 23 0,1 1 0,0 0 0,-1 0 0,1 1 0,0-1 0,0 0 0,-1 1 0,1-1 0,4 0 0,-5 1 0,-1 0 0,1 0 0,-1 1 0,1-1 0,0 0 0,-1 1 0,1-1 0,-1 0 0,1 1 0,-1-1 0,1 0 0,-1 1 0,1-1 0,-1 1 0,1-1 0,-1 1 0,0-1 0,1 1 0,-1-1 0,0 1 0,1 0 0,-1-1 0,0 1 0,0 0 0,0-1 0,1 1 0,-1-1 0,0 1 0,0 1 0,11 88 0,9-102 0,82-79 0,-76 68 0,-20 17 0,1-1 0,0 2 0,0-1 0,0 1 0,1 0 0,-1 0 0,1 1 0,0 0 0,1 1 0,11-4 0,-19 7 0,1-1 0,-1 1 0,1 0 0,-1 0 0,1 0 0,-1 1 0,0-1 0,1 0 0,-1 0 0,1 1 0,-1-1 0,0 1 0,1-1 0,-1 1 0,0 0 0,1-1 0,-1 1 0,0 0 0,0 0 0,0 0 0,0 0 0,0 0 0,0 0 0,0 0 0,0 0 0,0 1 0,0-1 0,-1 0 0,1 0 0,0 1 0,-1-1 0,1 0 0,-1 1 0,0-1 0,1 1 0,-1 1 0,2 6 0,0 0 0,-1 0 0,0 0 0,-1 11 0,0-18 0,0 17 0,2 0 0,0 0 0,10 34 0,-12-51 0,1-1 0,-1 0 0,1 0 0,-1 0 0,1 0 0,0 0 0,0 0 0,-1 0 0,1 0 0,0 0 0,0 0 0,0-1 0,0 1 0,0 0 0,0 0 0,0-1 0,0 1 0,1-1 0,-1 1 0,0-1 0,0 0 0,0 1 0,1-1 0,-1 0 0,0 0 0,0 0 0,1 0 0,-1 0 0,0 0 0,0 0 0,1 0 0,-1 0 0,2-1 0,4 0 0,0-1 0,0 0 0,0 0 0,11-5 0,155-87 0,-106 56 0,-52 28 0,27-21 0,-3 2 0,-34 21 0,-5 8 0,0 0 0,0 0 0,0 0 0,0 0 0,0 0 0,0 0 0,0 0 0,-1-1 0,1 1 0,0 0 0,0 0 0,0 0 0,0 0 0,0 0 0,0 0 0,-1 0 0,1 0 0,0 0 0,0 0 0,0 0 0,0 0 0,0 0 0,-1 0 0,1 0 0,0 1 0,0-1 0,0 0 0,0 0 0,0 0 0,0 0 0,0 0 0,-1 0 0,1 0 0,0 0 0,0 0 0,0 0 0,0 1 0,0-1 0,0 0 0,0 0 0,0 0 0,0 0 0,0 0 0,0 0 0,0 0 0,-1 1 0,1-1 0,0 0 0,0 0 0,0 0 0,0 1 0,-48 61 0,48-62 0,-94 130 0,84-115 0,1 0 0,1 1 0,0 0 0,1 1 0,1 0 0,-7 30 0,12-46 0,1 0 0,0 0 0,0 1 0,0-1 0,-1 0 0,1 1 0,0-1 0,1 0 0,-1 0 0,0 1 0,0-1 0,0 0 0,1 0 0,-1 1 0,1-1 0,-1 0 0,1 0 0,-1 0 0,2 2 0,-1-2 0,0-1 0,0 1 0,-1-1 0,1 1 0,0-1 0,0 1 0,0-1 0,0 0 0,0 0 0,0 1 0,0-1 0,0 0 0,0 0 0,0 0 0,-1 0 0,1 0 0,0 0 0,0 0 0,2-1 0,2 0 0,-1-1 0,0 1 0,1-1 0,-1 0 0,0 0 0,0-1 0,0 1 0,5-5 0,1-4 0,0 0 0,0-1 0,-1 0 0,-1 0 0,7-14 0,7-10 0,41-77 0,-59 104 0,4-2 0,-3 14 0,-2 20 0,-8 19 0,-2 0 0,-2 0 0,-1 0 0,-2-1 0,-30 66 0,35-93 0,-2 1 0,1-1 0,-2-1 0,1 0 0,-2 0 0,0-1 0,-18 16 0,28-27 0,1-1 0,-1 1 0,0 0 0,0 0 0,0-1 0,0 1 0,0-1 0,0 1 0,0-1 0,0 1 0,0-1 0,-1 1 0,0-1 0,2 0 0,-1 0 0,1 0 0,0 0 0,-1 0 0,1 0 0,0 0 0,-1 0 0,1-1 0,0 1 0,0 0 0,-1 0 0,1 0 0,0 0 0,-1 0 0,1-1 0,0 1 0,0 0 0,-1 0 0,1-1 0,0 1 0,0 0 0,0 0 0,-1-1 0,1 1 0,0 0 0,0-1 0,0 1 0,0-1 0,-1-1 0,1 1 0,0-1 0,-1 0 0,1 0 0,0 0 0,0 0 0,1 0 0,-1 0 0,0 0 0,1 0 0,-1 0 0,2-3 0,2-2 0,0-1 0,0 1 0,0 1 0,1-1 0,0 1 0,1-1 0,6-5 0,47-38 0,-33 29 0,82-74 0,-79 68 0,36-33 0,-2-3 0,73-97 0,-116 132 0,0 0 0,-3-2 0,0 0 0,-2-1 0,-1 0 0,-1-1 0,-2-1 0,-2 0 0,7-37 0,-12 45 0,9-75 0,-12 91 0,-1-1 0,0 1 0,-1-1 0,0 1 0,0 0 0,-1 0 0,0-1 0,-4-9 0,6 18 0,0 1 0,-1-1 0,1 0 0,0 1 0,0-1 0,-1 1 0,1-1 0,0 0 0,-1 1 0,1-1 0,-1 1 0,1-1 0,-1 1 0,1-1 0,-1 1 0,1-1 0,-1 1 0,0-1 0,1 1 0,-1 0 0,1-1 0,-1 1 0,0 0 0,1 0 0,-1 0 0,0-1 0,1 1 0,-1 0 0,0 0 0,0 0 0,1 0 0,-1 0 0,0 0 0,1 0 0,-1 0 0,0 1 0,0-1 0,1 0 0,-1 0 0,0 0 0,1 1 0,-1-1 0,1 0 0,-1 1 0,0-1 0,1 1 0,-1 0 0,-3 2 0,0 0 0,1 0 0,0 0 0,0 1 0,0-1 0,-3 6 0,-8 15 0,2-1 0,0 2 0,2-1 0,0 2 0,2-1 0,1 1 0,1 0 0,-3 30 0,2 15 0,5 132 0,2-191 0,5 67 0,-4-71 0,1 0 0,0 0 0,0 0 0,0-1 0,1 1 0,0-1 0,6 11 0,3 3 0,-7-12 0,0-1 0,0 0 0,0 0 0,13 14 0,-16-21 0,-1 1 0,1-1 0,0 0 0,0 1 0,0-1 0,-1 0 0,1 0 0,0 0 0,0 0 0,1-1 0,-1 1 0,0 0 0,0-1 0,0 0 0,0 1 0,0-1 0,1 0 0,-1 0 0,0 0 0,0 0 0,0-1 0,1 1 0,-1 0 0,0-1 0,0 0 0,4-1 0,11-6 0,1 0 0,-2-2 0,1 0 0,-1-1 0,26-22 0,-32 24 0,-1-1 0,1-1 0,-2 1 0,0-1 0,0-1 0,-1 1 0,0-1 0,9-23 0,-15 31 0,0 0 0,0 0 0,-1 0 0,1 0 0,-1 0 0,0-5 0,0 7 0,0 0 0,0 1 0,0-1 0,0 0 0,-1 1 0,1-1 0,0 1 0,-1-1 0,1 0 0,-1 1 0,0-1 0,0 1 0,1 0 0,-1-1 0,0 1 0,-2-2 0,3 3 0,-1 0 0,1-1 0,-1 1 0,1 0 0,-1 0 0,0 0 0,1 0 0,-1 0 0,1 0 0,-1 0 0,0 1 0,1-1 0,-1 0 0,1 0 0,-1 0 0,1 1 0,-1-1 0,1 0 0,-1 0 0,1 1 0,-1-1 0,1 0 0,-1 1 0,1-1 0,-1 1 0,-15 14 0,12-10 0,-1-1 0,0 1 0,1 0 0,0 0 0,0 0 0,0 0 0,0 1 0,1 0 0,0-1 0,0 1 0,1 0 0,-1 1 0,1-1 0,-1 9 0,2-11 0,1 0 0,0 0 0,0 0 0,0 0 0,1 0 0,0 0 0,-1-1 0,1 1 0,0 0 0,1 0 0,-1 0 0,1-1 0,-1 1 0,1-1 0,0 1 0,1-1 0,-1 0 0,0 0 0,1 0 0,0 0 0,0 0 0,0-1 0,6 5 0,6 3 0,1-1 0,18 8 0,-2-1 0,-25-12 0,0 0 0,1-1 0,0 0 0,-1 0 0,1-1 0,0 0 0,0 0 0,1-1 0,-1 0 0,0 0 0,0-1 0,1 0 0,-1 0 0,0-1 0,12-3 0,-2 4 984,-16 2-1968,-11 2-2951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2:36.0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45 443 9240,'0'0'11478,"5"-13"-11002,3-6-297,-1 4 12,-2-1 0,1 0 0,3-20 0,1-24 963,-2 0 1,1-99 0,-9 153-927,0 0 1,1 0-1,0 0 1,2-9-1,-1 9 353,-1 2 270,0 9-310,1 8-370,10 49 205,11 67 169,-20-105-424,-2 0 1,0 0-1,-4 36 1,2-51-80,-1 13 138,-1 1 0,-1 0 0,-1-1 0,-1 1 0,-10 23 0,16-45-157,-1 0-1,1 0 0,-1-1 0,1 1 0,-1 0 0,0 0 0,0-1 1,1 1-1,-1-1 0,0 1 0,0 0 0,0-1 0,0 0 1,0 1-1,0-1 0,0 1 0,1-1 0,-1 0 0,0 0 1,0 0-1,0 1 0,0-1 0,0 0 0,0 0 0,0 0 1,0-1-1,0 1 0,0 0 0,0 0 0,0 0 0,0-1 0,0 1 1,0-1-1,0 1 0,0 0 0,0-1 0,0 0 0,-1 0 1,-6-4 93,0 0 1,0 0 0,-7-8 0,12 11-119,-1-2 3,-1 0 1,1 0-1,1-1 1,-1 1-1,1-1 1,0 0-1,0 0 1,0 0-1,1 0 1,-4-9-1,5 10-1,0 0 0,0 0 0,0 0 0,0 0-1,1 0 1,-1 0 0,1 0 0,0 0-1,0 0 1,1 0 0,-1 0 0,1 0 0,0 0-1,0 1 1,2-7 0,-2 8 0,1 0 0,-1 1 0,0-1 0,1 1 0,-1-1 0,1 1 0,0-1 0,-1 1 0,1 0 0,0 0 0,0 0 0,-1 0 0,1 0 0,0 1 0,0-1 0,3 0 0,0 0 0,-1 0 0,1 0 0,-1 0 0,1 1 0,-1 0 0,7 0 0,13 4 0,0 2 0,0 0 0,32 14 0,-30-11 0,0 0 0,35 6 0,-53-13 107,-1-1 1,0 1-1,0 1 0,0-1 0,0 1 1,0 0-1,9 7 0,21 17-4938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2:36.8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 14168,'0'0'8683,"14"-2"-8165,-7 1-437,3-1 20,0 1 1,-1 0-1,1 0 0,-1 1 1,1 0-1,0 1 0,-1 0 1,19 5-1,-7 1 202,0 1 0,-1 1 1,0 0-1,-1 2 0,0 0 0,0 1 1,-1 1-1,-1 0 0,0 2 0,-1 0 1,-1 1-1,0 0 0,-1 1 0,-1 1 1,14 23-1,2 11 652,39 54-1,-55-89-720,0-1 0,1 0-1,0-1 1,1-1 0,1 0-1,33 22 1,-44-33-234,-1-2 0,0 1 0,0 0 0,1-1 0,-1 0 0,1 0 0,-1 0 0,1-1 0,-1 1 0,1-1 0,-1 0 0,1 0 0,0-1 0,-1 0 0,1 1 0,-1-1 0,0-1 0,1 1 0,-1-1 0,6-2 0,8-5 0,-1-1 0,0-1 0,21-16 0,-31 22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2:37.3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939 0 12664,'0'0'4607,"-13"13"-4196,-79 87 179,-129 125 560,66-91-155,-141 130 1370,202-163-929,82-87-1799,2 1 0,0-1-1,0 2 1,1-1-1,-8 22 1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2:15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1179 10656,'0'0'10770,"12"-4"-10417,8-3-71,0-1-1,0-1 0,25-15 1,-15 5 238,-14 9-253,0-1 0,0 0-1,-1-1 1,0-1 0,20-22 0,-32 31-226,90-117 1076,-75 94-841,-1-1 0,23-50 1,22-52 474,12-27 20,-59 119-575,-2 0-1,-1-1 1,8-45 0,1-84 313,-21 162-469,0 0-1,-1 1 1,1-1-1,-1 0 1,-1 0 0,1 1-1,-1-1 1,0 1 0,0-1-1,-1 1 1,1 0-1,-7-9 1,8 12-26,0 1-1,0-1 1,0 1 0,-1-1 0,1 1-1,0-1 1,-1 1 0,1 0-1,0 0 1,-1 0 0,0 0 0,1 0-1,-1 0 1,0 0 0,1 0 0,-1 1-1,0-1 1,0 1 0,1-1 0,-1 1-1,0 0 1,0-1 0,0 1-1,0 0 1,0 0 0,0 1 0,1-1-1,-1 0 1,0 1 0,0-1 0,0 1-1,1-1 1,-1 1 0,0 0 0,0 0-1,1-1 1,-1 1 0,1 1-1,-1-1 1,1 0 0,-1 0 0,-1 3-1,-8 7 20,1 1 0,0 0 0,1 1-1,1 0 1,0 0 0,1 1-1,0 0 1,-5 14 0,-34 124 32,43-141-63,-17 103-37,-1 0 79,16-94-1,1 0-1,1 0 1,0 0 0,2 1 0,0-1-1,4 27 1,-2-32 35,2 0-1,0 0 1,0 0 0,1-1 0,1 1-1,1-1 1,0-1 0,1 1-1,8 13 1,-12-24-70,0 0 0,0 1 1,0-1-1,0-1 0,0 1 0,1 0 0,-1-1 1,1 0-1,0 0 0,0 0 0,0 0 0,0-1 1,0 1-1,0-1 0,0 0 0,0 0 0,0-1 0,1 1 1,-1-1-1,0 0 0,1 0 0,-1 0 0,0-1 1,0 1-1,8-3 0,-3 1 6,0-1 0,0 1 0,0-2 0,0 1 0,-1-1-1,1 0 1,-1-1 0,0 0 0,-1 0 0,1-1 0,6-7 0,14-18-14,-14 15 0,0 1 0,1 0 0,23-17 0,4-1 0,-34 25 0,1 1 0,0 0 0,1 0 0,-1 1 0,1 0 0,1 0 0,-1 1 0,22-7 0,-30 12 0,0 0 0,0 0 0,0 0 0,0 0 0,0 0 0,0 0 0,0 1 0,0-1 0,0 1 0,0 0 0,0 0 0,0-1 0,0 1 0,-1 0 0,1 0 0,0 1 0,-1-1 0,1 0 0,-1 1 0,1-1 0,-1 0 0,0 1 0,2 2 0,0 0 0,0 0 0,0 0 0,-1 1 0,0-1 0,0 0 0,0 1 0,0-1 0,2 10 0,-1 11 0,-1-1 0,-1 1 0,0 0 0,-2 0 0,-8 48 0,6-60 0,1 1 0,0 17 0,3-31 0,0 0 0,0-1 0,0 1 0,0 0 0,0 0 0,0-1 0,0 1 0,0-1 0,0 1 0,-1-1 0,1 1 0,0-1 0,0 0 0,0 1 0,-1-1 0,1 0 0,0 0 0,11-14 0,1 0 0,0 1 0,1 1 0,1 1 0,24-18 0,-3 3 0,-32 24 0,0 0 0,-1 0 0,1 0 0,0 1 0,0 0 0,0 0 0,0 0 0,1 0 0,-1 1 0,9-2 0,-12 3 0,1 0 0,0 0 0,-1 0 0,1 0 0,0 1 0,-1-1 0,1 1 0,0-1 0,-1 1 0,1-1 0,-1 1 0,1 0 0,-1 0 0,1 0 0,-1 0 0,0 0 0,1 0 0,-1 0 0,0 0 0,0 1 0,0-1 0,0 0 0,0 1 0,0-1 0,0 1 0,0-1 0,-1 1 0,1-1 0,-1 1 0,1-1 0,0 4 0,22 90 0,-5-14 0,-16-76 0,-1 1 0,1-1 0,0 0 0,0 1 0,1-1 0,-1-1 0,1 1 0,0 0 0,0 0 0,5 4 0,-7-9 30,-1 0 0,1 0-1,0 0 1,-1-1 0,1 1 0,0 0 0,-1 0-1,1 0 1,0-1 0,-1 1 0,1 0 0,-1-1 0,1 1-1,-1 0 1,1-1 0,-1 1 0,1-1 0,-1 1-1,1-1 1,-1 1 0,1-1 0,-1 1 0,0-1-1,1 1 1,-1-1 0,0 0 0,1 1 0,-1-1-1,0 0 1,0 1 0,0-1 0,1-1 0,5-16-4949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2:32.9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1053 5016,'0'0'4289,"6"-12"-4034,98-198 831,-88 177-922,132-255 1484,-115 239-1325,-24 37-134,0-1 1,0 0 0,-1-1-1,6-15 1,-10 20 333,-4 11 97,-5 20-134,-32 69-177,22-55-192,-17 54 0,15-24-24,3 1 0,3 1 0,-5 112 0,16-179-82,0 1 0,0-1 0,0 0-1,0 1 1,0-1 0,0 0 0,1 1 0,-1-1 0,0 0 0,1 1 0,-1-1 0,1 0 0,-1 0-1,1 1 1,0-1 0,-1 0 0,1 0 0,2 2 0,-2-3 0,-1 1-1,1-1 1,0 1 0,0-1 0,0 0-1,0 1 1,0-1 0,0 0-1,0 0 1,0 0 0,0 0 0,0 0-1,0 0 1,0 0 0,0 0-1,0 0 1,0 0 0,0 0 0,1-1-1,6-2 48,-1-1 1,1 1-1,-1-1 0,12-9 0,-16 11-50,16-13 79,0-1 0,0 0 0,-2-2 0,18-21 0,58-87 318,-53 70-245,142-211 550,-139 199-533,-19 33-61,-2-2-1,-2 0 1,-1-1-1,17-49 1,-25 48 51,6-43 1,-17 82-159,0-1 1,0 0-1,1 0 1,-1 1-1,0-1 0,0 0 1,0 0-1,0 1 1,-1-1-1,1 0 1,0 1-1,0-1 1,0 0-1,0 0 0,-1 1 1,1-1-1,0 0 1,-1 1-1,1-1 1,-1 0-1,1 1-5,-1 0 1,1 0-1,-1 0 0,1 0 0,0 0 0,-1 0 1,1 0-1,0 0 0,-1 0 0,1 0 0,0 0 1,-1 0-1,1 1 0,0-1 0,-1 0 1,1 0-1,0 0 0,-1 1 0,1-1 0,0 0 1,0 1-1,-1-1 0,1 0 0,0 0 0,0 1 1,0-1-1,0 0 0,-1 1 0,1-1 1,0 0-1,0 1 0,0-1 0,0 0 0,0 1 1,0-1-1,0 1 0,0-1 0,0 1 0,-6 13 5,0-1 0,-1 1 0,-13 18 0,-12 24-26,-106 208-35,64-123 78,11-19 3,-41 88 25,88-173-48,-3-2-1,-23 35 0,40-67 3,0 0 0,1 0 0,-1 0 0,0 1 0,1-1 0,0 1 0,0-1 0,-2 8 0,3-11-4,0 0 0,0 0 0,0 0 0,0 0 0,0 0 0,0 0 0,0 0 0,0 0 0,0 0 0,0 0 0,0 0 0,0 0 0,0 0 0,0 0 0,-1 0 0,1 0 0,0 0 0,0 0 0,0 0 0,0 0 0,0 0 0,0 0 0,0 0 0,0 0 0,0 0 0,0 0 0,0 0 0,0 0 0,0 0 0,0 0 0,0 0 0,0 0 0,0 0 0,0 0 0,0 0 0,0 0 0,3-11 75,29-40 32,-23 33-75,2 2-1,0-1 1,0 1-1,2 1 1,0 0 0,29-25-1,65-35 254,-83 60-214,-22 13-69,0 0-1,0 1 1,0 0-1,1-1 1,-1 1 0,1 0-1,-1 0 1,1 0 0,-1 1-1,1-1 1,-1 1-1,1-1 1,0 1 0,-1 0-1,1 0 1,0 0 0,-1 0-1,1 0 1,0 1-1,-1-1 1,1 1 0,-1 0-1,1 0 1,-1 0-1,1 0 1,-1 0 0,0 0-1,1 1 1,-1-1 0,0 1-1,3 2 1,4 6 29,-1-1 1,0 2 0,0-1-1,-1 1 1,8 16-1,4 6-3,-14-26-34,-3-3-2,0 0-1,0-1 1,0 0 0,1 1 0,-1-1-1,1 0 1,0 0 0,0 0-1,0 0 1,0-1 0,0 1-1,1-1 1,-1 0 0,1 0 0,-1 0-1,1-1 1,0 1 0,5 1-1,-3-2 10,0 1-1,1-1 1,-1-1-1,1 1 1,-1-1 0,0 0-1,1-1 1,-1 1-1,1-1 1,-1 0-1,0-1 1,0 0-1,1 0 1,10-5-1,-11 3 4,0 0 0,0-1 0,0 0-1,-1 0 1,1 0 0,7-10 0,26-41 40,-32 46-36,-3 3-5,0 0 0,-1-1 0,1 1 0,-2-1 0,1 1-1,-1-1 1,0 0 0,-1 0 0,1 0 0,-2 0 0,1 0 0,-1 0 0,0 0 0,-1-1 0,0 1-1,-3-11 1,3 15-1,0 0 0,0 0 0,-1 1 0,1-1 0,-1 1 0,0-1 0,0 1 0,0-1 0,-1 1 0,1 0 0,-5-4 0,6 6-3,1 0 0,-1 0-1,0 0 1,0 0 0,0 0 0,0 1-1,0-1 1,0 0 0,-1 0-1,1 1 1,0-1 0,0 1-1,0 0 1,-1-1 0,1 1 0,0 0-1,0-1 1,-1 1 0,1 0-1,0 0 1,0 0 0,-1 0-1,1 0 1,0 1 0,-1-1 0,1 0-1,0 0 1,0 1 0,-1-1-1,1 1 1,0-1 0,0 1-1,0 0 1,0-1 0,0 1 0,0 0-1,-1 1 1,-6 6 14,0 1 0,1-1 0,0 1 0,1 1 0,0-1 0,1 1 0,0 1 0,0-1 0,1 0 0,0 1 0,-2 11 0,4-13-21,1-1 0,0 1 0,0 0 0,1 0-1,0-1 1,1 1 0,0 0 0,0 0 0,1-1-1,0 1 1,0-1 0,1 0 0,0 1 0,0-1 0,6 8-1,-4-6 3,1-1 0,1 0 0,0 0 0,0-1 0,0 0 0,1 0 0,0-1 0,1 1 0,0-2 0,0 0 0,0 0 0,1 0 0,0-1 0,0 0 0,0-1 0,0-1 0,1 1 0,0-1 0,0-1 0,0 0 0,0-1 0,0 0 0,0-1 0,0 0 0,0 0 0,0-1 0,12-3 0,-2-1 17,-1-1 0,0 0-1,26-13 1,17-6-124,-47 18-83,-11 3-2688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2:17.6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1 954 9848,'0'0'17807,"6"-13"-17464,4-5-214,1-3 151,12-33 0,28-59 877,10-25-7,28-88 590,-46 110-1715,-40 108-25,-1 2 0,0 1 0,0 1 0,0-1 0,1 0 0,0 1 0,4-6 0,-2 3 0,0 0 0,-1-1 0,0 1 0,4-10 0,0 0 0,-1 9 0,-6 7 0,-1 1 0,0 0 0,1-1 0,-1 1 0,1 0 0,-1-1 0,0 1 0,1-1 0,-1 1 0,0-1 0,0 1 0,1 0 0,-1-1 0,0 1 0,0-1 0,0 1 0,0-1 0,0 1 0,0-1 0,1 1 0,-1-1 0,0 0 0,6-21 0,-6-81 0,8 137 0,5 53 0,-9-49 0,2-1 0,12 43 0,49 118 0,-1-41 0,-41-104 0,-13-25 0,27 44 0,-24-46 0,-12-20 0,0 1 0,1-1 0,0 0 0,0 0 0,1 0 0,-1 0 0,8 6 0,24 20 0,-30-23 0,-5-8 0,0 0 0,-1 0 0,1 0 0,0 0 0,-1 0 0,1 0 0,0 0 0,0 0 0,0 0 0,0-1 0,0 1 0,1 1 0,-7-31 0,-5-2-3935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2:49.6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535 1 8640,'0'0'7769,"-7"10"-7448,-188 246 1315,123-176-1185,-152 183 1315,193-208-979,25-49-551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2:50.2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 11352,'0'0'5749,"10"-4"-5500,32-13-1,-41 16-231,1 1 0,0 0 0,0 0 0,0 0 0,0 0 0,-1 0 0,1 1 0,0-1 0,0 1 0,-1-1-1,1 1 1,0 0 0,0-1 0,-1 1 0,1 0 0,-1 0 0,1 0 0,-1 0 0,1 0 0,-1 1 0,0-1 0,1 0 0,1 3 0,5 4 67,112 99 692,73 58 562,-114-110-447,-67-41-460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2:50.7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1 9944,'0'0'5426,"1"12"-5220,8 195 1181,-28 336 1,18-532-1175,0 0 0,-1-1 0,0 1 0,-1-1 0,-7 18 0,6-32-2496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2:51.2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 10848,'0'0'5492,"10"2"-5082,91 13 1033,105 3 0,-39-5 159,-150-12-1454,0 0-1,0-1 1,0-1 0,-1 0 0,1-1-1,0-1 1,-1-1 0,17-5-1,12-5 227,9-4-3261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2:54.2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65 9744,'0'0'14525,"11"-5"-14233,56-26 518,-56 27 752,-25 6-966,2-1-361,0 2 0,0-1 0,-19 8 0,26-8-40,3 0 227,9 0-229,10 0-10,-3-3 27,0 0 0,-1 0-1,28-7 1,-37 7-502,1-1-1,0 1 0,0-1 1,-1 0-1,1 0 1,-1 0-1,1-1 0,-1 1 1,0-1-1,0 0 0,0-1 1,0 1-1,4-7 1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2:55.3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58 10344,'0'0'13246,"10"7"-12859,31 23-29,-40-29-239,1 0 0,-1 0 1,1 0-1,-1 0 0,1 0 0,0-1 0,-1 1 0,1 0 0,0-1 0,3 1 0,-5-2 619,-6 0-188,-21-1 132,22 1-566,1 0 0,-1 1 0,1-1 0,-1 1 0,1 0-1,-1 1 1,1-1 0,0 1 0,-7 1 0,15 1 47,1-1 1,0-1 0,-1 1-1,1-1 1,0 0 0,0 0-1,5 1 1,7-2 301,0-1 0,23-4 0,-9-1 419,-23 4-596,-8 0-179,-10-1-12,1 0 0,-1-1-1,1 0 1,0-1 0,0 0 0,0 0 0,1-1-1,-11-9 1,9 6-1323,1 0 0,1 0 0,-9-12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4:36.7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8840,'0'0'14470,"9"9"-14251,28 31 2,-35-37-178,0-1 0,1 0 1,-1 1-1,1-1 0,-1 0 0,1-1 1,0 1-1,-1 0 0,7 2 0,6 5 182,4 8 106,2-1 0,36 23 1,-33-21-70,0 0 0,-1 2 0,34 37 0,-25-25 72,-12-10-66,0 0 0,-2 1 0,30 51 0,-11-17 145,-23-38-268,-2 0 0,0 1 0,-2 0 0,9 23-1,8 24 158,-16-42-134,-2 0 0,0 0 0,8 45 0,-14-56-38,1 0-1,0 0 1,10 21 0,-10-25-6,1 1-1,-1-1 0,-1 1 1,0 0-1,-1 0 1,0 0-1,1 12 0,-3-22-105,0-1 0,0 1-1,0-1 1,0 1 0,0-1 0,0 0-1,0 1 1,0-1 0,0 1-1,0-1 1,0 0 0,0 1-1,-1-1 1,1 0 0,0 1 0,0-1-1,0 1 1,-1-1 0,1 0-1,0 1 1,0-1 0,-1 0-1,1 0 1,0 1 0,0-1-1,-1 0 1,1 0 0,0 1 0,-1-1-1,1 0 1,-1 0 0,1 0-1,0 1 1,-1-1 0,1 0-1,0 0 1,-1 0 0,1 0-1,-1 0 1,1 0 0,0 0 0,-1 0-1,0 0 1,-13-6-4511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4:51.7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 7232,'0'0'20686,"12"-1"-20350,2 0-307,114-7 1899,-71 6-1235,36 2 53,8 2 218,-68-3-819,11 2-145,0 1 0,48 8 0,-69-4 290,-17-4-206,1-1 0,-1 1-1,1-1 1,-1 0 0,1-1 0,7 0 0,-13 0-230,1 0 0,-1 0 1,0-1-1,1 1 0,-1-1 0,0 1 0,1-1 1,-1 1-1,0-1 0,1 0 0,-1 0 0,0 0 1,0 1-1,0-1 0,0 0 0,0-1 0,0 1 1,0 0-1,0 0 0,0 0 0,-1 0 0,1-1 1,0 1-1,-1 0 0,1-1 0,-1 1 0,0-1 0,1 1 1,-1 0-1,0-1 0,0 1 0,0-3 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4:31.5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375 0 9536,'0'0'12430,"-12"9"-12151,-1 1-196,-5 2 69,1 1-1,-21 21 0,13-10 51,-3 2 62,1 0-1,2 2 1,1 0-1,-33 50 1,34-40 72,12-21 5,0 1 0,1 0 0,1 0 0,-8 25 0,7-19 1267,21-34-1331,5-23-1766,-14 28-692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2:33.2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0 146 8032,'0'0'1912,"99"-22"-1632,-26 6-64,5-3 8,1 1-40,-7 6 16,9 6 24,2 2 0,3-2-24,-5-6 8,3 4-56,1-14 8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4:40.3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 1 9040,'0'0'14494,"-6"12"-14203,-18 41-3,23-50-258,0 0 1,0 0 0,1 1 0,-1-1 0,1 0 0,-1 0-1,1 0 1,0 0 0,0 0 0,1 1 0,-1-1 0,1 3-1,1 8 99,-4 58 491,0-53-369,1 0-1,1 1 1,3 27 0,1-23 289,0 34 1,-4-31 195,-1 23 846,1-50-1328,0-13 50,2-21-184,-1 0 1,-5-44-1,3 40-44,1 28-29,-1 0 1,1-1-1,-2 1 1,-3-18-1,2 12 0,3 15-40,0 0 1,0 0-1,0 0 1,0-1-1,-1 1 1,1 0-1,0 0 1,-1 0-1,1 0 1,0 0-1,-1 0 1,1 0-1,-1 0 1,0 0-1,1 0 0,-1 0 1,0 0-1,0 0 1,1 0-1,-1 0 1,0 0-1,0 1 1,0-1-1,-2-1 1,3 2-3,0 0 0,0 0 1,-1 0-1,1 0 1,0 0-1,0 0 0,0 0 1,0 0-1,0 0 0,0 0 1,0 0-1,0-1 0,-1 1 1,1 0-1,0 0 0,0 0 1,0 0-1,0 0 1,0 0-1,0-1 0,0 1 1,0 0-1,0 0 0,0 0 1,0 0-1,0 0 0,0 0 1,0-1-1,0 1 0,0 0 1,0 0-1,0 0 1,0 0-1,0 0 0,0 0 1,0-1-1,0 1 0,0 0 1,0 0-1,0 0 0,0 0 1,0 0-1,1 0 1,-1-1-1,0 1 0,0 0 1,0 0-1,0 0 0,0 0 1,0 0-1,1-2 135,-1 1-110,1 0 1,-1 0-1,1 0 0,0 0 1,-1 0-1,1 0 0,0 0 1,-1 0-1,1 0 0,0 0 1,0 0-1,0 0 0,0 0 1,0 1-1,0-1 0,0 0 1,0 1-1,0-1 0,2 0 1,19-8 117,1 1 0,33-7 0,-45 14-128,0-1 1,0 1-1,1 0 1,-1 1-1,0 1 1,0 0-1,17 3 1,7 4-20,-14-4-1,1 1 0,28 11 0,-42-13 0,-1 1 0,0-1 0,-1 1 0,1 1 0,-1-1 0,0 1 0,0 0 0,0 0 0,0 1 0,7 9 0,-8-8 0,0 1 0,0-1 0,-1 1 0,1 0 0,-2 0 0,1 0 0,-1 0 0,0 1 0,2 11 0,-5-15 0,0-1 0,1 1 0,-1 0 0,-1-1 0,1 1 0,-1 0 0,0-1 0,0 1 0,0-1 0,0 1 0,-1-1 0,0 1 0,0-1 0,0 0 0,0 0 0,-1 0 0,0 0 0,0-1 0,-5 6 0,-1 0 0,-1 0 0,0 0 0,0-2 0,-1 1 0,0-1 0,0-1 0,0 0 0,-1-1 0,0 0 0,0 0 0,-1-1 0,-17 3 0,4-4 0,-1 0 0,1-1 0,0-2 0,-1 0 0,-27-5 0,41 3 1,-1 1 0,1 0 0,-1 1 1,-15 2-1,26-1-2,1-1 1,-1 1-1,1-1 1,-1 1-1,1 0 1,-1 0 0,1 0-1,-1 1 1,1-1-1,0 0 1,0 1-1,-3 2 1,4-3-1,0 0 0,0 1 0,0-1 0,0 1 0,0-1 0,1 1 0,-1-1 0,1 1 0,-1-1 0,1 1 0,-1-1 0,1 1 0,0 0 0,0-1 0,0 1 0,0 0-1,0-1 1,0 1 0,0 0 0,0-1 0,1 3 0,5 13-4169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4:42.2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0 120 8032,'0'0'13015,"11"-6"-12716,1-2-200,-5 4-8,1-1-1,-1 1 1,1 1-1,9-4 1,-6 4 145,0 0 0,0 1 0,1 0 0,20 0 0,3-1 253,51 3 311,129-17 380,-91 9-877,-104 8-213,-1 0 0,0 2 1,0 0-1,34 9 0,-28-6 52,48 5 0,-31-7-28,-20-1-22,0-1-1,33-3 1,-13-2-41,1 1 0,47 4 0,-62-1-47,0-1 0,35-5-1,29-1 2,192-13-5,-221 14 0,28-8 0,-59 8 0,0 1 0,38 0 0,51 12 0,-104-4 3,-14-2-1,0-1 1,0 1-1,0-1 1,1 1-1,-1-1 1,0 0-1,0-1 1,4 1-1,8 0 23,-15 0-28,1 0-1,0 0 0,0 0 0,-1 1 0,1-1 0,0 0 1,0 0-1,-1 0 0,1 0 0,0 0 0,0 0 1,-1-1-1,1 1 0,0 0 0,0 0 0,-1 0 1,1-1-1,0 1 0,-1 0 0,1-1 0,0 1 0,-1-1 1,2 0-1,0-1 206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4:43.5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1 158 9744,'0'0'8191,"10"13"-7820,35 43 10,-39-48-261,-2 0-1,1 0 1,-1 0 0,0 1-1,-1 0 1,0-1-1,-1 1 1,0 0-1,0 1 1,1 15-1,-2-13 109,1-1-1,0 0 1,7 21 0,11 38 1004,-16-54-830,0 1 0,1-1 1,14 30-1,-17-42-200,0-1 0,0 1 0,1-1 0,0 0 0,-1 0 0,1 0 0,6 5 0,-9-8-69,1-16 765,0-6-745,0 0 1,-1 0 0,-5-32 0,1-5 97,0 2-47,2 31-96,1 0 1,0 0-1,2-1 0,7-38 0,-4 54-40,0 0 0,0 1 0,2 0-1,-1 0 1,1 0 0,1 0-1,0 1 1,8-9 0,-3 3 42,-7 9-76,0 1 1,1 0-1,-1 0 0,1 0 0,0 0 0,0 1 0,1 0 0,0 0 0,-1 1 0,1 0 0,0 0 0,0 0 0,1 1 0,-1 0 0,1 1 0,-1-1 0,1 2 0,-1-1 0,1 1 0,-1 0 0,1 0 0,0 1 0,-1 0 0,1 1 0,-1-1 0,10 5 0,1 0 63,0 2 0,-1 1-1,0 0 1,-1 1 0,1 0 0,28 26-1,-34-26 76,-9-9-120,0 1 0,0-1 1,0 1-1,0 0 0,0-1 0,0 1 0,2 4 1,-4-5 325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4:44.6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24 9344,'0'0'13637,"-11"2"-13315,-32 7-4,42-8-279,-1 0 1,0 0-1,0-1 0,1 1 1,-1 0-1,1 1 1,-1-1-1,1 0 1,-1 0-1,1 1 1,-1-1-1,1 0 1,0 1-1,0-1 1,0 1-1,0 0 1,0-1-1,0 1 1,1 0-1,-1 0 0,-1 3 1,-2 5 242,2-6-214,1-1 1,-1 1-1,1-1 0,0 1 0,0 0 1,0-1-1,0 1 0,1 0 0,-1 0 1,1-1-1,0 1 0,0 0 0,1 0 1,-1-1-1,1 1 0,0 0 0,0-1 1,0 1-1,0 0 0,1-1 0,-1 1 0,1-1 1,0 0-1,0 0 0,0 0 0,0 0 1,1 0-1,-1 0 0,1 0 0,0-1 1,0 1-1,0-1 0,0 0 0,0 0 1,0 0-1,1 0 0,-1 0 0,7 1 0,7 4 99,-12-5-131,-1 0 0,1-1 1,-1 1-1,1-1 0,0 0 1,-1 0-1,1 0 0,8-1 1,3 0 41,1-1 0,-1-1 0,1-1 0,-1 0 1,19-7-1,-30 8-50,0 0 0,1-1 1,-1 1-1,0-1 0,0-1 1,-1 1-1,1 0 0,-1-1 0,1 0 1,-1 0-1,0-1 0,-1 1 1,1-1-1,-1 0 0,0 0 1,0 0-1,0 0 0,2-8 0,-3 8 31,0 0 1,-1-1-1,0 1 0,1-1 0,-2 0 0,1 1 0,-1-1 0,0 0 0,0 1 0,0-1 0,-3-11 0,2 15-39,0 0 1,1-1-1,-1 1 0,0 0 1,-1 0-1,1 0 0,0 0 1,0 0-1,-1 0 0,0 0 1,1 0-1,-1 1 0,0-1 0,0 0 1,1 1-1,-1 0 0,0-1 1,-1 1-1,1 0 0,0 0 1,0 0-1,0 0 0,-1 1 1,1-1-1,0 1 0,-1-1 1,1 1-1,-1 0 0,1 0 1,-3 0-1,-13-1 56,12 1-26,0 0-1,-1 0 1,1 0-1,0 1 1,-8 1-1,13-1-36,-3-1 43,-1 1 0,1 0 0,0 1 0,0-1 0,0 1 0,0-1 0,0 1 0,0 1 0,0-1-1,1 0 1,-6 6 0,7-6 10,0-1 0,0 1 1,1 0-1,-1-1 0,0 1 0,0-1 0,-1 1 0,1-1 0,0 0 0,0 0 0,-1 0 0,-2 1 0,2-2 345,11-6-5170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4:26.1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1 969 7632,'0'0'7258,"0"10"-7078,0 31-5,1-27 391,-1-15 55,0 35 3316,0-34-3895,1 1 1,-1-1 0,1 0 0,0 0 0,-1 1-1,1-1 1,0 0 0,-1 0 0,1 0-1,0 0 1,-1 0 0,1 0 0,0 0 0,-1 0-1,1 0 1,0 0 0,-1 0 0,1 0-1,0 0 1,-1-1 0,1 1 0,0 0 0,-1-1-1,2 0 1,17-9 854,1-10-526,-1-1 0,-1-1-1,-1 0 1,-1-1 0,18-35-1,56-86 970,17-34 28,-6-16 503,-91 171-1283,16-46 0,1-5 494,19-30 281,-32 71-1363,-10 22 0,1 0 0,0 1 0,11-17 0,-16 27 0,1-1 0,-1 0 0,0 0 0,1 1 0,-1-1 0,1 1 0,-1-1 0,0 0 0,1 1 0,-1-1 0,1 1 0,0-1 0,-1 1 0,1-1 0,-1 1 0,1-1 0,0 1 0,-1 0 0,1-1 0,0 1 0,-1 0 0,1 0 0,0 0 0,0-1 0,-1 1 0,1 0 0,0 0 0,0 0 0,-1 0 0,1 0 0,0 0 0,0 0 0,-1 1 0,1-1 0,0 0 0,0 0 0,-1 0 0,1 1 0,0-1 0,-1 0 0,1 1 0,0-1 0,-1 1 0,1-1 0,-1 1 0,1-1 0,-1 1 0,1-1 0,-1 1 0,1-1 0,0 2 0,2 4 0,0-1 0,0 1 0,-1 0 0,4 11 0,-4-13 0,30 134 0,69 125 0,-37-104 0,-48-117 0,3-1 0,1-1 0,26 40 0,-30-60 0,0 0 0,28 26 0,4 4 0,-26-17 0,-30-32 0,-5-2 0,0-2 0,1 2 0,-1 0 0,0 0 0,0 1 0,1 1 0,-21 3 0,33-4 0,-6 1 0,1 0 0,-1 0 0,1 0 0,-1 0 0,1 1 0,0 0 0,0 0 0,0 1 0,0-1 0,-9 7 0,5-5 0,8-4 0,-1 1 0,0 0 0,1-1 0,-1 1 0,1 0 0,-1 0 0,1 0 0,-1 0 0,1 0 0,-2 2 0,3-3 0,0 0 0,0 0 0,-1 0 0,1 1 0,0-1 0,0 0 0,0 0 0,0 0 0,-1 0 0,1 1 0,0-1 0,0 0 0,0 0 0,0 0 0,0 1 0,0-1 0,-1 0 0,1 0 0,0 0 0,0 1 0,0-1 0,0 0 0,0 0 0,0 1 0,0-1 0,0 0 0,0 0 0,0 1 0,0-1 0,0 0 0,0 0 0,0 1 0,0-1 0,1 0 0,-1 0 0,0 0 0,0 1 0,0-1 0,0 0 0,0 0 0,0 0 0,1 1 0,-1-1 0,0 0 0,0 0 0,0 0 0,0 0 0,1 1 0,-1-1 0,0 0 0,0 0 0,1 0 0,-1 0 0,0 0 0,0 0 0,0 0 0,1 0 0,-1 0 0,0 0 0,0 0 0,1 0 0,-1 0 0,0 0 0,0 0 0,1 0 0,-1 0 0,0 0 0,0 0 0,1 0 0,20 0 0,-19 0 0,2-1 0,42-2 0,90 6 0,-91-3 0,-35 0 0,-1-1 0,0 2 0,1-1 0,9 3 0,-3-3 0,-15 0 0,0-1 0,0 1 0,0 0 0,0 0 0,0 0 0,0 0 0,0 0 0,0 0 0,0 0 0,0 1 0,0-1 0,0 0 0,0 1 0,0-1 0,0 0 0,1 2 0,-2-2 0,0 0 0,0 0 0,0 0 0,0-1 0,0 1 0,0 0 0,0 0 0,0 0 0,0 0 0,0 0 0,0 0 0,0 0 0,0 0 0,0 0 0,0 0 0,0-1 0,0 1 0,0 0 0,0 0 0,0 0 0,0 0 0,0 0 0,0 0 0,0 0 0,0 0 0,0 0 0,0 0 0,0-1 0,0 1 0,0 0 0,0 0 0,0 0 0,0 0 0,0 0 0,0 0 0,0 0 0,0 0 0,0 0 0,0 0 0,1 0 0,-1 0 0,0 0 0,0 0 0,0 0 0,0 0 0,0 0 0,0 0 0,0 0 0,0 0 0,0 0 0,0-1 0,1 1 0,-1 0 0,0 1 0,0-1 0,0 0 0,0 0 256,0 1 92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4:27.1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9648,'0'0'15914,"10"8"-15589,34 21-11,-42-28-277,0 0 1,0-1 0,0 1 0,0 0 0,1-1 0,-1 1 0,0-1 0,0 1 0,0-1 0,1 0 0,-1 0 0,0 0 0,0 0 0,1-1 0,-1 1-1,3-1 1,8-1 135,105 14 881,-72-5-395,53 0 0,-96-8-614,0 1-1,0 0 1,0-1 0,-1 0-1,1 0 1,0 0 0,-1 0 0,1 0-1,-1-1 1,0 1 0,1-1-1,-1 1 1,0-1 0,4-3 0,20-25-3972,-26 29 3800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4:28.4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 9648,'0'0'19560,"10"-1"-19272,-9 1-269,11-2 136,-1 1 0,1 0 0,0 1 0,21 3 0,20 2 385,-36-4-368,-1 0-1,24 6 0,-6 0 87,0-2 0,49 1 0,-26-2-98,-25-3-85,-26-2-39,0 1 0,0 0 0,0 0 0,0 0 0,-1 1 0,1 0 0,0 0 0,0 1 0,-1 0-1,10 3 1,-14-4-35,0 0 0,1-1 1,-1 1-1,1-1 0,-1 1 0,0-1 0,1 0 0,-1 1 0,1-1 0,0 0 0,1 0 0,8 1-3,-11-1 2,0 0 0,1 0 0,-1 0 0,0 0 0,1 0 0,-1 0 0,1-1 0,-1 1 0,0 0 0,1 0 0,-1 0 0,0-1 0,1 1 0,-1 0 0,0 0 0,0-1 0,1 1 0,-1 0 0,0-1 0,0 1 0,0 0 0,1-1 0,-1 1 0,0 0 0,0-1 0,0 1 0,0-1 0,0 1 0,1-1 0,-5-2 1022,0-7-6131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4:29.2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40 10152,'0'0'10073,"11"-6"-9641,34-17-23,-42 21-256,0 1 0,0 0 0,0-1 1,0 1-1,0 0 0,1 1 0,-1-1 0,0 0 0,1 1 1,-1 0-1,0 0 0,0 0 0,1 0 0,3 1 0,8 0 234,115 8 1329,-55-3-1167,-33-2-29,84-2-1,-64-8-94,-18 1 210,78 2 1,-113 4-462,0 0-4036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6:01.5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1088 0 7736,'0'0'6096,"-6"12"-5910,-4 9-98,-1 3 162,-19 30 0,18-33 3,1 0-1,-15 40 1,-1 2 89,-54 132 545,70-166-743,-2 0 0,-1-1 1,-25 39-1,-62 74 394,92-129-495,-18 25 94,-6 8 117,-1-2-1,-52 50 1,67-73-102,-29 37 0,-12 14 69,-20 11 19,-91 86 123,151-151-289,1 1 0,0 0 0,-27 37 0,26-21 85,19-32-134,1 1 0,-1-1 0,0 0 0,1 0 0,0 0 0,-1 0 0,1 1 0,0-1 0,0 0 0,0 0 0,0 1 0,1-1 0,-1 0 0,1 3 0,6 41 551,-3-42-433,-5-1 58,1 1-77,1 0 0,0 0 0,0-1 0,0 1-1,1 0 1,2 3 0,19 5 79,0 1 0,-1 1 0,0 1 0,22 20 0,-31-23-153,-1 0-1,-1 1 1,0 0-1,0 1 1,-2 0 0,1 0-1,9 24 1,5 12 38,80 197 211,-60-134-198,14 46 16,-27-64-38,4 0 0,74 141-1,-84-193-24,48 63 0,7 10 6,-70-101-55,1-1-1,0 0 0,1-1 0,1 0 1,15 12-1,12 12 26,-12-10-11,-12-13-47,-1 2-1,17 21 1,-30-34-8,1 1 1,1-1-1,-1 0 1,0 1-1,1-2 1,0 1 0,-1 0-1,5 2 1,7 1-3217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6:04.0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 1 8032,'0'0'7756,"11"7"-7496,35 24 0,-44-29-189,1 0 0,0 0 0,-1 0 0,1 1 0,-1-1 0,0 1 0,0-1 0,0 1 0,0 0 0,0 0 0,-1-1 0,1 1 0,-1 0 0,0 1 0,0-1 0,1 5 0,3 5 212,51 131 2094,-17-67-1655,-26-50-533,1 0 1,22 29-1,0 3 8,159 335 1003,-118-189-788,-33-85-109,-16-40-66,-8-34 8,1-1 0,42 61 0,-48-82-131,14 16 79,3 3 62,-10-3 35,27 37 138,-40-59-419,-9-15-8,1-1 0,0 0 0,0 1 0,0-1 0,1 0 0,-1 0 0,0 0-1,1 0 1,2 2 0,-3-2 20,1 0 1,-1 0-1,1 0 0,-1 0 0,0 0 0,1 0 0,-1 0 1,0 0-1,-1 0 0,1 1 0,0-1 0,-1 0 1,1 1-1,-1-1 0,0 0 0,1 4 0,-2-6-19,1 0 0,0 0 0,0 0-1,0 0 1,0 0 0,0 0 0,-1 0 0,1 0-1,0 0 1,0 0 0,0 0 0,0 0 0,0 0-1,-1 0 1,1 0 0,0 0 0,0 0 0,0 0-1,0 0 1,-1 0 0,1 0 0,0 0 0,0 0-1,0 0 1,0 0 0,-1 0 0,1 0 0,0 0-1,0 0 1,0 0 0,0 0 0,0 0 0,0 1-1,-1-1 1,1 0 0,0 0 0,0 0 0,0 0 0,0 0-1,0 0 1,0 1 0,0-1 0,0 0 0,0 0-1,0 0 1,0 0 0,0 1 0,0-1 0,-1 0-1,-5 8 39,-3 5-3,0-1 1,-1 1-1,-15 14 1,13-15-23,1 0 0,-15 21 1,-44 76 7,-55 94 67,51-81-51,-17 35-18,70-114-2,4-8 2,-2-1 1,-32 47 0,-48 53 26,13-26-28,73-91-5,-3 3 10,1 0 0,1 0 0,-19 39 0,13-15-15,6-15-2,-16 48 0,22-55 2,5-17-4,1 1 0,0-1 0,1 1 1,-1 0-1,1 0 0,-1 9 0,2-9-17,-1 1 0,0 0 0,-1-1 0,1 0-1,-1 1 1,-1-1 0,1 0 0,-1 0-1,0 0 1,0 0 0,-1-1 0,0 1-1,-8 8 1,11-13-502,2-2 345,1-3-2425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2:37.5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406 381 5624,'0'0'3854,"-11"-8"-3458,-35-25 43,44 32-375,-1-1 0,1 1 0,-1 0 0,0 0 0,1 0 0,-1 0 0,0 1-1,1-1 1,-1 1 0,0-1 0,0 1 0,0 0 0,0 0 0,1 0 0,-1 1 0,0-1 0,0 1 0,0-1 0,1 1 0,-1 0 0,0 0-1,1 0 1,-4 3 0,-8 1 258,-1 2-115,0 1 1,1 0-1,-1 1 0,1 0 1,1 1-1,0 1 0,1 0 1,0 0-1,-12 15 0,22-22-153,-1 0-1,0 0 1,1 0 0,-1 1-1,1-1 1,0 0 0,1 1-1,-1-1 1,1 1 0,0 0-1,0 0 1,0-1-1,1 1 1,0 0 0,0 0-1,0 0 1,1 5 0,-1-8-28,0 0 0,1 1 0,-1-1 0,1 0 0,0 0 0,0 0 0,0 1 0,0-1 0,0 0 0,0 0 0,0 0 0,1 0 0,-1-1 0,1 1 0,-1 0 0,1-1 0,0 1 0,-1-1 1,1 1-1,0-1 0,0 0 0,0 1 0,0-1 0,0 0 0,1-1 0,-1 1 0,0 0 0,0-1 0,1 1 0,-1-1 0,0 0 0,1 1 0,-1-1 0,0 0 0,1-1 0,2 1 1,2-1 11,-1-1 1,0 1 0,1-1-1,-1 0 1,0 0 0,-1-1-1,1 0 1,0 0 0,-1 0 0,1-1-1,-1 0 1,0 0 0,0 0-1,-1 0 1,7-8 0,3-6 101,0-1 0,20-39 0,-16 26 15,-15 27-95,0 0 0,-1 0 0,1 0 1,-1 0-1,-1-1 0,1 1 0,-1-1 0,0 1 0,0-1 0,-1 0 0,1-10 0,-3 13 331,-2 8-219,-3 9-63,-1 12-7,-50 213 351,37-122-289,-27 172 95,44-258-216,-1-1 1,-1 0 0,-2-1-1,-1 1 1,-1-1-1,-26 49 1,35-76-35,0 0 0,-1 0 0,1 0 0,0 0 0,-1 0 0,1-1 0,-1 1 0,0 0 0,1-1 0,-1 0 1,0 1-1,0-1 0,-4 2 0,5-3-1,0 0 0,0 1 1,0-1-1,-1 0 0,1 0 0,0-1 1,0 1-1,0 0 0,-1 0 1,1 0-1,0-1 0,0 1 0,0-1 1,0 1-1,0-1 0,0 1 1,0-1-1,0 0 0,0 1 0,0-1 1,0 0-1,0 0 0,0 0 1,1 0-1,-1 0 0,0 0 0,-1-2 1,-7-11 44,-1 0 1,2-1 0,0-1 0,1 1-1,0-1 1,-8-30 0,13 36-19,-1 0-1,1 0 1,1-1 0,0 1-1,1 0 1,0-1-1,0 1 1,1 0 0,0 0-1,1-1 1,0 1 0,7-17-1,-4 16-9,1 1-1,0-1 0,1 2 0,0-1 1,0 1-1,1 0 0,1 0 0,-1 1 1,1 0-1,1 1 0,13-9 0,13-5 58,73-32-1,-61 31-44,-8 4-8,17-8 8,81-50 0,-102 52-15,-1-2 0,-2-1 0,-1-1 0,-1-2 0,54-67 0,-49 55 25,-26 32-29,-1-1 1,1-1-1,9-17 1,-14 23-23,-4 7-8,-5 18-24,-12 33-32,12-41 61,-43 146-57,42-135 38,1 0 1,1 0-1,1 0 1,0 1-1,3 30 1,-1-52 24,0 0-1,0 0 1,0 0-1,1 0 1,-1 0-1,0 0 1,0 0-1,1 0 1,-1 0-1,0 0 1,1-1 0,-1 1-1,1 0 1,-1 0-1,1 0 1,-1 0-1,1 0 1,0-1-1,-1 1 1,3 1-1,-3-2 2,1 0 0,0 0-1,0 1 1,0-1 0,0 0-1,-1 0 1,1 0 0,0 0 0,0 0-1,0 0 1,0-1 0,-1 1-1,1 0 1,0 0 0,0 0-1,0-1 1,-1 1 0,1-1-1,1 0 1,4-3 3,1-1 1,-1 0 0,0 0-1,6-7 1,-8 9-2,21-27 33,-1 0 1,-1-2 0,-2 0 0,-1-2 0,26-59-1,-33 69 29,27-40 0,-28 47 4,-12 17-66,0 0-1,0-1 1,0 1 0,0 0-1,0 0 1,0 0-1,0-1 1,0 1-1,0 0 1,0 0 0,1 0-1,-1 0 1,0 0-1,0-1 1,0 1-1,0 0 1,0 0 0,1 0-1,-1 0 1,0 0-1,0 0 1,0 0-1,1 0 1,-1 0-1,0 0 1,0 0 0,0-1-1,0 1 1,1 0-1,-1 0 1,0 0-1,0 0 1,0 1 0,1-1-1,-1 0 1,0 0-1,0 0 1,0 0-1,1 0 1,-1 0 0,0 0-1,0 0 1,0 0-1,0 0 1,1 0-1,-1 1 1,0-1 0,0 0-1,0 0 1,0 0-1,0 0 1,0 0-1,1 1 1,-1-1-1,0 0 1,0 0 0,0 0-1,4 11 22,-1 11-7,0 1 1,-1 40 0,1 23 32,-1-76-43,-1 0 1,2 0 0,-1-1-1,1 1 1,1-1-1,7 15 1,-11-22-4,1-1 0,0 1-1,0-1 1,0 0 0,0 1 0,0-1 0,0 0-1,0 0 1,1 0 0,-1 0 0,0 0-1,1 0 1,-1 0 0,1 0 0,-1-1 0,1 1-1,-1 0 1,1-1 0,-1 0 0,4 1 0,-2-1 1,0 1 0,0-2 0,1 1 1,-1 0-1,0-1 0,0 1 0,0-1 1,0 0-1,6-3 0,1 0 6,-1-1 1,0-1-1,0 0 0,-1 0 0,13-12 1,-5 1 20,-2-1-1,0-1 1,-1-1 0,-1 1 0,15-35 0,24-39 216,-51 93-242,0 0 0,0 1 0,0-1 0,0 0 0,0 0 0,0 0 1,0 0-1,0 0 0,0 0 0,0 0 0,0 0 0,0 0 0,0 0 1,0 0-1,0 0 0,0 1 0,0-1 0,0 0 0,0 0 0,0 0 1,0 0-1,0 0 0,0 0 0,0 0 0,0 0 0,0 0 0,0 0 1,0 0-1,0 0 0,0 0 0,0 0 0,0 1 0,0-1 0,0 0 1,0 0-1,0 0 0,1 0 0,-1 0 0,0 0 0,0 0 0,0 0 1,0 0-1,0 0 0,0 0 0,0 0 0,0 0 0,0 0 0,0 0 1,0 0-1,0 0 0,0 0 0,1 0 0,-1 0 0,0 0 0,0 0 1,0 0-1,0 0 0,0 0 0,0 0 0,0 0 0,0 15 140,-4 34-132,0-13-4,3-6-28,0 0 0,2 0 1,9 58-1,-9-85 13,0 1 1,0-1-1,1 0 0,-1 0 1,0 0-1,1 0 0,0 0 1,0 0-1,0 0 0,0 0 1,0-1-1,1 1 0,-1-1 0,1 0 1,-1 1-1,1-1 0,0 0 1,0-1-1,0 1 0,0-1 1,0 1-1,0-1 0,1 0 1,-1 0-1,0 0 0,1 0 1,-1-1-1,0 1 0,1-1 1,-1 0-1,1 0 0,-1 0 1,0-1-1,5 0 0,18-8-3,-1-1 0,32-17 0,-17 7 20,-9 3 8,0-1-1,47-37 0,-22 13 42,64-42 131,-109 75-149,-11 9-40,0 0 0,0 0 0,1 0 0,-1-1 0,0 1 0,0 0 0,0 0 0,1 0 1,-1 0-1,0 0 0,0-1 0,0 1 0,0 0 0,0 0 0,0 0 0,1-1 0,-1 1 0,0 0 0,0 0 0,0 0 0,0-1 0,0 1 0,0 0 0,0 0 0,0 0 0,0-1 0,0 1 1,0 0-1,0 0 0,0-1 0,0 1 0,0 0 0,0 0 0,0 0 0,0-1 0,0 1 0,0 0 0,0 0 0,-1 0 0,1-1 0,0 1 0,0 0 0,0 0 0,0 0 0,0-1 0,-1 1 1,1 0-1,0 0 0,0 0 0,0 0 0,0 0 0,-1 0 0,1-1 0,-2 2 7,-1-1 1,1 1-1,0-1 0,0 1 1,0 0-1,0 0 0,0 0 1,0 0-1,-3 2 1,-3 2 4,-19 11 3,2 0-1,0 2 1,1 1 0,1 1 0,0 0-1,2 2 1,0 1 0,-29 43 0,48-64-14,0 1 1,1-1 0,0 1 0,-1-1 0,1 1-1,0 0 1,0-1 0,1 1 0,-1 0-1,1 0 1,-1-1 0,1 1 0,0 5 0,0-7-4,0 0 1,0 0 0,1 0 0,-1 0 0,0 0 0,1-1 0,-1 1-1,0 0 1,1 0 0,-1 0 0,1 0 0,0-1 0,-1 1-1,1 0 1,0-1 0,-1 1 0,1 0 0,0-1 0,0 1 0,-1-1-1,1 1 1,0-1 0,0 0 0,0 1 0,0-1 0,0 0-1,0 1 1,-1-1 0,1 0 0,0 0 0,0 0 0,0 0-1,0 0 1,0 0 0,0 0 0,0 0 0,0 0 0,0-1 0,0 1-1,0 0 1,0-1 0,0 1 0,11-4 0,-1 0 1,-1 0-1,1 0 0,-1-2 1,0 1-1,0-1 0,0-1 1,-1 0-1,10-9 1,4-5 14,0-2 0,19-27 1,-15 14 4,-2-2-1,-1-1 1,-2-1 0,-2 0 0,-2-2 0,21-69 0,-34 92-8,0 1-1,4-40 1,-8 50-6,-1-1 0,0 1-1,0-1 1,-1 1 0,0-1 0,0 1-1,-1 0 1,0-1 0,-4-10 0,5 18-5,1 1 0,0-1 0,-1 0 0,1 0 0,0 1 0,-1-1 1,1 0-1,-1 1 0,1-1 0,-1 0 0,0 1 0,1-1 0,-1 1 0,0-1 1,1 1-1,-1-1 0,0 1 0,0 0 0,1-1 0,-1 1 0,0 0 1,0-1-1,0 1 0,1 0 0,-1 0 0,-1 0 0,0 0 1,0 0 0,0 1 0,0-1-1,0 1 1,1-1 0,-1 1 0,0 0 0,0 0-1,1 0 1,-1 0 0,-2 2 0,-5 4-4,1 1 0,-1 0 1,-7 10-1,12-14-6,-9 13-3,1 0 0,0 1 1,2 0-1,0 1 0,1 0 0,0 1 1,2 0-1,0 0 0,2 1 0,0-1 1,1 1-1,1 0 0,1 0 0,1 1 1,1-1-1,1 0 0,1 0 0,0 0 0,2 0 1,0 0-1,2-1 0,0 1 0,1-1 1,11 22-1,-14-35-4,0 0 0,0 0 0,1 0 0,0-1 0,0 1 0,1-1 0,0 0 0,0-1 0,0 0 0,11 8 0,-13-11 9,1 0-1,-1 0 1,0 0 0,0-1 0,1 1 0,-1-1 0,1 0 0,-1-1 0,1 1 0,-1-1 0,1 0-1,-1 0 1,1 0 0,-1 0 0,1-1 0,-1 0 0,1 0 0,-1 0 0,1-1 0,4-1 0,3-2 7,0-1 1,0 0-1,0 0 1,-1-1-1,0-1 1,0 0-1,-1 0 1,0-1 0,0-1-1,-1 1 1,15-21-1,0-4-1,6-11 52,-30 45-53,0 0 1,0 0-1,0 0 1,0 0-1,0 0 1,0 0-1,0 0 1,0 0-1,1 0 1,-1 0-1,0 1 1,0-1-1,0 0 0,0 0 1,0 0-1,0 0 1,0 0-1,0 0 1,0 0-1,0 0 1,0 0-1,0 0 1,0 0-1,0 0 1,0 0-1,0 0 1,0 0-1,1 0 1,-1 0-1,0 0 1,0 0-1,0 0 1,0 0-1,0 0 1,0 0-1,0 0 1,0 0-1,0 0 1,0 0-1,0 0 1,0 0-1,1 0 1,-1 0-1,0 0 1,0 0-1,0 0 1,0 0-1,0 0 1,0 0-1,0 0 1,0 0-1,0 0 1,0 0-1,0 0 1,0 0-1,0 0 1,0 0-1,0 0 1,0 0-1,1-1 1,1 16-1,-1 33-42,1-8 16,-1-29 21,1-1 0,0 0 0,0 0-1,1 0 1,0 0 0,1 0 0,0 0-1,1-1 1,-1 0 0,2 0 0,10 13 0,-15-20 5,1-1 0,0 1 0,-1-1 0,1 0 0,0 0 0,0 0 0,0 0 0,0 0 0,0 0 0,0 0 0,0-1 0,0 1 0,0-1 0,1 1 0,-1-1 1,0 0-1,0 0 0,0 0 0,1 0 0,-1 0 0,0-1 0,0 1 0,0-1 0,0 1 0,0-1 0,3-1 0,7-2 11,0-1-1,-1 0 1,12-8 0,-9 3 8,0 0 0,-1-1 1,0 0-1,-1-1 1,14-17-1,-5 6 29,-12 14-26,0 1 0,1 0 0,0 0 0,0 2 0,20-11 0,-30 17-22,1-1 1,-1 1 0,1 0 0,-1 0 0,0 0 0,1-1 0,-1 1-1,1 0 1,-1 0 0,1 0 0,-1 0 0,0 0 0,1 0 0,-1 0-1,1 0 1,-1 0 0,1 0 0,-1 0 0,1 0 0,-1 0 0,0 0-1,1 0 1,-1 1 0,1-1 0,-1 0 0,0 0 0,1 0 0,-1 1-1,1-1 1,-1 0 0,0 1 0,1-1 0,-1 0 0,0 1 0,0-1-1,1 0 1,-1 1 0,0-1 0,0 0 0,0 1 0,1-1 0,-1 1-1,0-1 1,0 1 0,0-1 0,0 0 0,0 1 0,0-1 0,0 1-1,0-1 1,0 1 0,0-1 0,0 0 0,0 1 0,0 0 0,-4 31-20,2-25 8,1 2 12,-1 1 0,0-1 0,0 1 0,-1-1 0,0 0 0,-1 0-1,0 0 1,-8 13 0,5-10 11,5-7 4,5-9 15,12-12 16,0 0 0,1 1 0,0 0 0,36-23 0,-47 34-21,0 0 1,1 1 0,-1 0-1,1 0 1,0 0 0,0 1-1,12-4 1,-16 8-20,0 0 0,0 1 0,-1-1 0,1 0 0,0 0 0,-1 1 0,0-1 0,0 1 0,0-1 0,0 1 0,0-1 0,0 1 0,0 4 0,1-1-1,4 12 10,-5-13-22,0 0-1,1 0 1,0-1-1,0 1 1,5 8-1,-5-11 4,-1-1-1,0 1 1,1-1-1,0 1 1,-1-1-1,1 0 1,0 1 0,0-1-1,0 0 1,0 0-1,0 0 1,0-1-1,0 1 1,0 0 0,0-1-1,0 1 1,0-1-1,3 0 1,14 0-1,1-1 1,-1-1-1,0 0 0,0-2 0,0 0 1,26-10-1,-23 8 3,1-1 3,-1-1 0,0-1 0,-1-1 1,0 0-1,0-2 0,-1-1 0,-1 0 0,26-23 0,-43 34 4,0 1 1,-1 0-1,0-1 1,1 1-1,-1-1 0,0 0 1,0 0-1,0 1 1,0-1-1,0 0 1,1-3-1,-2 5-4,0 0-1,0 0 1,0-1 0,0 1 0,0 0-1,0 0 1,0 0 0,0 0-1,0-1 1,0 1 0,0 0-1,0 0 1,0 0 0,-1 0-1,1 0 1,0-1 0,0 1 0,0 0-1,0 0 1,0 0 0,0 0-1,0 0 1,0-1 0,0 1-1,-1 0 1,1 0 0,0 0 0,0 0-1,0 0 1,0 0 0,0 0-1,-1 0 1,1 0 0,0 0-1,0 0 1,0 0 0,0 0 0,-1-1-1,1 1 1,0 0 0,0 0-1,0 1 1,-16 4 35,-21 16-27,0 2 1,2 2 0,1 0-1,1 3 1,2 0 0,-48 56-1,68-65-10,13-11 0,9-9 0,-5-2 3,-1 1 0,0-1 0,1 0 0,-1-1 0,-1 1 1,1-1-1,0 0 0,7-9 0,29-39 37,-37 47-37,7-11 6,-6 9 6,0-1 0,1 1 0,0 0 0,0 1 0,0 0 1,8-7-1,-13 13-14,-1 0 0,0-1 0,0 1 0,1 0 1,-1 0-1,0 0 0,0-1 0,1 1 1,-1 0-1,0 0 0,0 0 0,1 0 0,-1 0 1,0 0-1,1-1 0,-1 1 0,0 0 1,0 0-1,1 0 0,-1 0 0,0 0 1,1 0-1,-1 0 0,0 0 0,1 0 0,-1 1 1,0-1-1,0 0 0,1 0 0,-1 0 1,0 0-1,1 0 0,-1 0 0,0 1 0,0-1 1,1 0-1,-1 0 0,0 0 0,0 1 1,0-1-1,1 0 0,-1 0 0,0 1 0,0-1 1,0 0-1,0 0 0,1 1 0,-1-1 1,0 0-1,0 1 0,0-1 0,0 0 0,0 0 1,0 1-1,0-1 0,0 0 0,0 1 1,0-1-1,0 0 0,0 1 0,0-1 1,-3 26 2,-65 191 14,40-130-14,-5 9-4,-87 175 0,116-263 0,0 0 0,-1 0 0,1-1 0,-1 1 0,-1-1 0,1-1 0,-1 1 0,-1-1 0,1 0 0,-1 0 0,0-1 0,0 0 0,-14 7 0,19-11 0,0 0 0,0-1 0,0 1 0,0-1 0,0 0 0,0 0 0,0 1 0,0-2 0,0 1 0,0 0 0,0 0 0,0 0 0,0-1 0,0 1 0,0-1 0,0 0 0,0 0 0,0 1 0,0-1 0,1 0 0,-1-1 0,0 1 0,1 0 0,-1 0 0,1-1 0,-4-2 0,0-2 0,0 0 0,1 0 0,-1 0 0,1-1 0,-6-13 0,5 7 12,0 0 0,0 0 0,2 0 0,0 0 0,0-1 0,1 0-1,1 1 1,0-26 0,3 19 10,0-1-1,2 1 1,0-1-1,1 1 1,11-25-1,-12 36-8,1 0 0,0 0 0,0 0 0,1 0 0,0 1 0,0 0 0,1 0 0,1 1 0,-1-1 0,1 2 0,0-1 0,0 1 0,1 0 0,13-6 0,0 1-30,1 1 0,1 1 0,-1 1 0,46-9 0,-69 17 9,0 0-1,0 0 1,0 0 0,1 0 0,-1 0 0,0 0 0,0 0 0,0-1 0,0 1 0,1 0 0,-1 0 0,0 0 0,0 0 0,0 0 0,0 0 0,0 0 0,0-1 0,0 1 0,1 0 0,-1 0 0,0 0 0,0 0 0,0-1-1,0 1 1,0 0 0,0 0 0,0 0 0,0 0 0,0-1 0,0 1 0,0 0 0,0 0 0,0 0 0,0 0 0,0-1 0,0 1 0,0 0 0,0 0 0,0 0 0,0-1 0,0 1 0,0 0 0,0 0 0,-1 0 0,1 0 0,0 0-1,0-1 1,0 1 0,0 0 0,0 0 0,0 0 0,0 0 0,-1 0 0,1 0 0,0 0 0,0-1 0,-13-12-296,5 5 116,-15-20-3189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35.8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150 559 3408,'0'0'18321,"10"11"-18149,-1-2-129,-3-4-21,0 0 1,-1 1 0,0 0 0,0 0 0,-1 0 0,1 0 0,-1 1-1,-1 0 1,1 0 0,-1 0 0,2 7 0,79 357 801,-67-259-671,12 54 37,-3-33 142,14 182 0,-23-194-173,-1 5 31,6 93 233,-12-138-286,-8-63-108,31 362 414,-12-16-211,24 105 107,-36-395-290,1 20 32,-5-35-7,2 0 1,3 0 0,21 66 0,-12-46 4,-4-14 7,15 41 66,-6-45-116,-16-43-21,-1 0-1,-1 1 0,-1-1 1,6 33-1,-10-24-14,0-26-1,-1-1 1,0 1-1,0-1 0,0 0 0,0 1 0,0-1 0,0 0 1,1 1-1,-1-1 0,0 0 0,0 1 0,1-1 1,-1 0-1,0 1 0,0-1 0,1 0 0,-1 0 0,0 1 1,1-1-1,-1 0 0,0 0 0,1 1 0,-1-1 1,0 0-1,1 0 0,-1 0 0,1 0 0,-1 0 1,0 0-1,1 0 0,-1 0 0,1 0 0,-1 0 0,0 0 1,1 0-1,-1 0 0,1 0 0,-1 0 0,22-4-53,-13 2 38,4 1 1,-1-2 0,0 1 0,23-9 0,12-3-55,-14 5 18,-17 5 33,-1 0-1,17-1 1,47-6-16,105-30 0,11-2-29,331-46-242,-447 80 243,120 0 0,82 18-62,-56 0 46,22 3-17,243 6-16,-395-14 151,255 18 38,1 1-38,-296-21-8,305 23 191,-24 12-126,-199-25-86,23 4-28,40 6-58,-144-16 88,0-3 0,1-2 0,73-8 0,-55 1-16,75 6-1,-102 1-43,66-8 0,11 0-35,77 3 11,-50-5 59,-101 4 8,71 1-1,107 7 6,-50-2 0,172-10 52,-33 0-1,-96 12-32,-154 2-7,0 2 1,0 3 0,66 19 0,12 1 36,-97-21-38,0-3 0,1-2 0,73-4 0,148-8 101,-236 10-98,48 8 1,-3 0 25,63-1-11,-26-2 13,153 28 0,-189-23-980,0-3 0,97-3-1,-40-2-134,-122-3 820,24 2-279,1-2 0,0-1 0,-1-3 0,57-10 0,-47 2 230,43-9-77,123-12-1,-54 7 277,-104 13 94,62-3-1,57 1 51,94-4 78,-149 10-43,-69 4-25,64 2 0,596 17 221,-470-25-243,-83 2-21,106-12 0,87 0 1,197-17-9,-523 34 0,359-15-33,-182 12 12,182 12-54,-275 3 72,113 4-1,-159-14 4,-17-1 0,-1 3 0,0 1 0,86 16 0,-68-5-51,108 8-1,-102-15 35,115 14-5,288 24-212,-103-36 181,-356-8 52,138-8 3,-74 2 34,67-4 38,-123 8-62,-15 1-16,0 1 0,1-1 0,-1 2 0,11 0 0,49 0-95,51 22-122,-113-22 223,1 1-1,0-1 1,-1-1 0,1 1 0,0-1-1,-1-1 1,1 1 0,0-1 0,0 0-1,-1 0 1,1-1 0,-1 0 0,0 0-1,1-1 1,-1 0 0,0 0 0,0 0 0,-1-1-1,1 1 1,-1-2 0,1 1 0,-1 0-1,-1-1 1,1 0 0,-1 0 0,0 0-1,0-1 1,0 0 0,-1 1 0,5-11-1,8-24 65,-2 0 0,-2-1-1,9-57 1,9-132 128,-10 66-89,45-220 207,-29 142-94,-7 37-14,-18 131-69,0-86-1,-5 54-65,-2-20-67,-14-137 0,0 51-34,5 137 26,-19-98 0,-3-32 70,4 26-83,1 6-106,18 143 66,-1 1 0,-1-1 0,-15-40 0,18 59 32,-6-42-214,7 42 214,1 0 0,0 0 0,1 0 0,0 0 1,1 0-1,0 0 0,4-13 0,-3 13-38,1 0 0,1 1-1,0-1 1,0 1 0,1 0 0,10-17-1,-1 1-45,1-6 35,-12 25 35,0-1 0,0 1 0,1 0 0,0 0 0,1 0 0,9-12 0,-5-1-96,-9 20 134,0 0 1,1-1-1,-1 1 0,0-1 1,0 1-1,0 0 1,1-1-1,-1 1 0,0-1 1,0 1-1,0-1 1,0 1-1,0-1 0,0 1 1,0-1-1,0 1 1,0-1-1,0 1 0,0-1 1,0 1-1,0-1 1,-1 1-1,1 0 1,0-1-1,0 1 0,0-1 1,-1 1-1,1-1 1,0 1-1,0 0 0,-1-1 1,1 1-1,0 0 1,-1-1-1,1 1 0,-1 0 1,1-1-1,0 1 1,-1 0-1,0 0 0,-21-11-171,5 6 130,0 1-1,-1 0 1,1 1 0,0 1-1,-1 0 1,0 1 0,1 1 0,-1 1-1,-31 6 1,-97 12-136,-92 13 88,205-27 62,-58-1 1,15-1-11,-370 7-108,348-12 68,-40-3-49,87 4 86,-61 5 0,48 0 31,5-1 2,0 3 0,-79 18 0,83-14-40,-94 4-1,12-2-44,-58 5 48,-26 4 8,180-16 39,-51-2 0,-17 2 0,18 0 2,-1-3 1,1-5 0,0-4 0,-113-22 0,-200-48 96,234 55-89,32 6 49,118 14-45,1 0 1,-36 3-1,36 0-6,0 0-1,1-2 1,-27-3 0,-13-7 0,-74-16 73,53 11-48,-6-1-11,-275-108 55,179 58-51,3 11-101,-258-49 0,337 83 48,-54-8 5,-54-8-51,127 20 73,-161-12 0,238 30 1,-58-2 11,-108-16 1,-10-1-59,64 9 4,48 5 57,-121 7 1,107 1 17,-87 4 63,83-2-40,51-2-7,-37-1-1,-9-6 2,-5 0 35,-122 7 0,165 2-33,-80-4 0,12-2 41,-9-1 1,62 1-59,1 2 0,-90 14 1,51-4 3,-168 21 68,-15 19-79,154-27-50,60-10-16,-97 8 0,-69-17 29,-92 7 105,-31 4 122,209-13-121,-362 0 200,-513 29 15,812-24-271,-226 5 70,104 10-99,122-6-35,-4 2 7,-216 47 0,-42 0-91,293-46 61,89-13-3,-108-5-1,62-3 30,-27-6 7,109 2 34,0 3-1,-78 5 0,34 9 0,-137 13 23,162-21-38,-93-5-1,30 1 10,-6 0 44,98-3-63,0 2-1,-56 5 0,-60 3 34,78-5-15,-196 4 111,254-4-116,-292 23 55,-74 33 94,341-51-120,-66-1 0,93-6-24,0-1-1,0-1 1,0-1-1,1 0 1,-1-2-1,-22-7 1,-4-3-907,-66-12 1,105 26 270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5:40.7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375 0 9536,'0'0'12430,"-12"9"-12151,-1 1-196,-5 2 69,1 1-1,-21 21 0,13-10 51,-3 2 62,1 0-1,2 2 1,1 0-1,-33 50 1,34-40 72,12-21 5,0 1 0,1 0 0,1 0 0,-8 25 0,7-19 1267,21-34-1331,5-23-1766,-14 28-692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5:40.7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8840,'0'0'14470,"9"9"-14251,28 31 2,-35-37-178,0-1 0,1 0 1,-1 1-1,1-1 0,-1 0 0,1-1 1,0 1-1,-1 0 0,7 2 0,6 5 182,4 8 106,2-1 0,36 23 1,-33-21-70,0 0 0,-1 2 0,34 37 0,-25-25 72,-12-10-66,0 0 0,-2 1 0,30 51 0,-11-17 145,-23-38-268,-2 0 0,0 1 0,-2 0 0,9 23-1,8 24 158,-16-42-134,-2 0 0,0 0 0,8 45 0,-14-56-38,1 0-1,0 0 1,10 21 0,-10-25-6,1 1-1,-1-1 0,-1 1 1,0 0-1,-1 0 1,0 0-1,1 12 0,-3-22-105,0-1 0,0 1-1,0-1 1,0 1 0,0-1 0,0 0-1,0 1 1,0-1 0,0 1-1,0-1 1,0 0 0,0 1-1,-1-1 1,1 0 0,0 1 0,0-1-1,0 1 1,-1-1 0,1 0-1,0 1 1,0-1 0,-1 0-1,1 0 1,0 1 0,0-1-1,-1 0 1,1 0 0,0 1 0,-1-1-1,1 0 1,-1 0 0,1 0-1,0 1 1,-1-1 0,1 0-1,0 0 1,-1 0 0,1 0-1,-1 0 1,1 0 0,0 0 0,-1 0-1,0 0 1,-13-6-4511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5:40.7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 1 9040,'0'0'14494,"-6"12"-14203,-18 41-3,23-50-258,0 0 1,0 0 0,1 1 0,-1-1 0,1 0 0,-1 0-1,1 0 1,0 0 0,0 0 0,1 1 0,-1-1 0,1 3-1,1 8 99,-4 58 491,0-53-369,1 0-1,1 1 1,3 27 0,1-23 289,0 34 1,-4-31 195,-1 23 846,1-50-1328,0-13 50,2-21-184,-1 0 1,-5-44-1,3 40-44,1 28-29,-1 0 1,1-1-1,-2 1 1,-3-18-1,2 12 0,3 15-40,0 0 1,0 0-1,0 0 1,0-1-1,-1 1 1,1 0-1,0 0 1,-1 0-1,1 0 1,0 0-1,-1 0 1,1 0-1,-1 0 1,0 0-1,1 0 0,-1 0 1,0 0-1,0 0 1,1 0-1,-1 0 1,0 0-1,0 1 1,0-1-1,-2-1 1,3 2-3,0 0 0,0 0 1,-1 0-1,1 0 1,0 0-1,0 0 0,0 0 1,0 0-1,0 0 0,0 0 1,0 0-1,0-1 0,-1 1 1,1 0-1,0 0 0,0 0 1,0 0-1,0 0 1,0 0-1,0-1 0,0 1 1,0 0-1,0 0 0,0 0 1,0 0-1,0 0 0,0 0 1,0-1-1,0 1 0,0 0 1,0 0-1,0 0 1,0 0-1,0 0 0,0 0 1,0-1-1,0 1 0,0 0 1,0 0-1,0 0 0,0 0 1,0 0-1,1 0 1,-1-1-1,0 1 0,0 0 1,0 0-1,0 0 0,0 0 1,0 0-1,1-2 135,-1 1-110,1 0 1,-1 0-1,1 0 0,0 0 1,-1 0-1,1 0 0,0 0 1,-1 0-1,1 0 0,0 0 1,0 0-1,0 0 0,0 0 1,0 1-1,0-1 0,0 0 1,0 1-1,0-1 0,2 0 1,19-8 117,1 1 0,33-7 0,-45 14-128,0-1 1,0 1-1,1 0 1,-1 1-1,0 1 1,0 0-1,17 3 1,7 4-20,-14-4-1,1 1 0,28 11 0,-42-13 0,-1 1 0,0-1 0,-1 1 0,1 1 0,-1-1 0,0 1 0,0 0 0,0 0 0,0 1 0,7 9 0,-8-8 0,0 1 0,0-1 0,-1 1 0,1 0 0,-2 0 0,1 0 0,-1 0 0,0 1 0,2 11 0,-5-15 0,0-1 0,1 1 0,-1 0 0,-1-1 0,1 1 0,-1 0 0,0-1 0,0 1 0,0-1 0,0 1 0,-1-1 0,0 1 0,0-1 0,0 0 0,0 0 0,-1 0 0,0 0 0,0-1 0,-5 6 0,-1 0 0,-1 0 0,0 0 0,0-2 0,-1 1 0,0-1 0,0-1 0,0 0 0,-1-1 0,0 0 0,0 0 0,-1-1 0,-17 3 0,4-4 0,-1 0 0,1-1 0,0-2 0,-1 0 0,-27-5 0,41 3 1,-1 1 0,1 0 0,-1 1 1,-15 2-1,26-1-2,1-1 1,-1 1-1,1-1 1,-1 1-1,1 0 1,-1 0 0,1 0-1,-1 1 1,1-1-1,0 0 1,0 1-1,-3 2 1,4-3-1,0 0 0,0 1 0,0-1 0,0 1 0,0-1 0,1 1 0,-1-1 0,1 1 0,-1-1 0,1 1 0,-1-1 0,1 1 0,0 0 0,0-1 0,0 1 0,0 0-1,0-1 1,0 1 0,0 0 0,0-1 0,1 3 0,5 13-4169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5:40.7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0 120 8032,'0'0'13015,"11"-6"-12716,1-2-200,-5 4-8,1-1-1,-1 1 1,1 1-1,9-4 1,-6 4 145,0 0 0,0 1 0,1 0 0,20 0 0,3-1 253,51 3 311,129-17 380,-91 9-877,-104 8-213,-1 0 0,0 2 1,0 0-1,34 9 0,-28-6 52,48 5 0,-31-7-28,-20-1-22,0-1-1,33-3 1,-13-2-41,1 1 0,47 4 0,-62-1-47,0-1 0,35-5-1,29-1 2,192-13-5,-221 14 0,28-8 0,-59 8 0,0 1 0,38 0 0,51 12 0,-104-4 3,-14-2-1,0-1 1,0 1-1,0-1 1,1 1-1,-1-1 1,0 0-1,0-1 1,4 1-1,8 0 23,-15 0-28,1 0-1,0 0 0,0 0 0,-1 1 0,1-1 0,0 0 1,0 0-1,-1 0 0,1 0 0,0 0 0,0 0 1,-1-1-1,1 1 0,0 0 0,0 0 0,-1 0 1,1-1-1,0 1 0,-1 0 0,1-1 0,0 1 0,-1-1 1,2 0-1,0-1 206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5:40.7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1 158 9744,'0'0'8191,"10"13"-7820,35 43 10,-39-48-261,-2 0-1,1 0 1,-1 0 0,0 1-1,-1 0 1,0-1-1,-1 1 1,0 0-1,0 1 1,1 15-1,-2-13 109,1-1-1,0 0 1,7 21 0,11 38 1004,-16-54-830,0 1 0,1-1 1,14 30-1,-17-42-200,0-1 0,0 1 0,1-1 0,0 0 0,-1 0 0,1 0 0,6 5 0,-9-8-69,1-16 765,0-6-745,0 0 1,-1 0 0,-5-32 0,1-5 97,0 2-47,2 31-96,1 0 1,0 0-1,2-1 0,7-38 0,-4 54-40,0 0 0,0 1 0,2 0-1,-1 0 1,1 0 0,1 0-1,0 1 1,8-9 0,-3 3 42,-7 9-76,0 1 1,1 0-1,-1 0 0,1 0 0,0 0 0,0 1 0,1 0 0,0 0 0,-1 1 0,1 0 0,0 0 0,0 0 0,1 1 0,-1 0 0,1 1 0,-1-1 0,1 2 0,-1-1 0,1 1 0,-1 0 0,1 0 0,0 1 0,-1 0 0,1 1 0,-1-1 0,10 5 0,1 0 63,0 2 0,-1 1-1,0 0 1,-1 1 0,1 0 0,28 26-1,-34-26 76,-9-9-120,0 1 0,0-1 1,0 1-1,0 0 0,0-1 0,0 1 0,2 4 1,-4-5 325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5:40.7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24 9344,'0'0'13637,"-11"2"-13315,-32 7-4,42-8-279,-1 0 1,0 0-1,0-1 0,1 1 1,-1 0-1,1 1 1,-1-1-1,1 0 1,-1 0-1,1 1 1,-1-1-1,1 0 1,0 1-1,0-1 1,0 1-1,0 0 1,0-1-1,0 1 1,1 0-1,-1 0 0,-1 3 1,-2 5 242,2-6-214,1-1 1,-1 1-1,1-1 0,0 1 0,0 0 1,0-1-1,0 1 0,1 0 0,-1 0 1,1-1-1,0 1 0,0 0 0,1 0 1,-1-1-1,1 1 0,0 0 0,0-1 1,0 1-1,0 0 0,1-1 0,-1 1 0,1-1 1,0 0-1,0 0 0,0 0 0,0 0 1,1 0-1,-1 0 0,1 0 0,0-1 1,0 1-1,0-1 0,0 0 0,0 0 1,0 0-1,1 0 0,-1 0 0,7 1 0,7 4 99,-12-5-131,-1 0 0,1-1 1,-1 1-1,1-1 0,0 0 1,-1 0-1,1 0 0,8-1 1,3 0 41,1-1 0,-1-1 0,1-1 0,-1 0 1,19-7-1,-30 8-50,0 0 0,1-1 1,-1 1-1,0-1 0,0-1 1,-1 1-1,1 0 0,-1-1 0,1 0 1,-1 0-1,0-1 0,-1 1 1,1-1-1,-1 0 0,0 0 1,0 0-1,0 0 0,2-8 0,-3 8 31,0 0 1,-1-1-1,0 1 0,1-1 0,-2 0 0,1 1 0,-1-1 0,0 0 0,0 1 0,0-1 0,-3-11 0,2 15-39,0 0 1,1-1-1,-1 1 0,0 0 1,-1 0-1,1 0 0,0 0 1,0 0-1,-1 0 0,0 0 1,1 0-1,-1 1 0,0-1 0,0 0 1,1 1-1,-1 0 0,0-1 1,-1 1-1,1 0 0,0 0 1,0 0-1,0 0 0,-1 1 1,1-1-1,0 1 0,-1-1 1,1 1-1,-1 0 0,1 0 1,-3 0-1,-13-1 56,12 1-26,0 0-1,-1 0 1,1 0-1,0 1 1,-8 1-1,13-1-36,-3-1 43,-1 1 0,1 0 0,0 1 0,0-1 0,0 1 0,0-1 0,0 1 0,0 1 0,0-1-1,1 0 1,-6 6 0,7-6 10,0-1 0,0 1 1,1 0-1,-1-1 0,0 1 0,0-1 0,-1 1 0,1-1 0,0 0 0,0 0 0,-1 0 0,-2 1 0,2-2 345,11-6-5170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5:40.7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1 969 7632,'0'0'7258,"0"10"-7078,0 31-5,1-27 391,-1-15 55,0 35 3316,0-34-3895,1 1 1,-1-1 0,1 0 0,0 0 0,-1 1-1,1-1 1,0 0 0,-1 0 0,1 0-1,0 0 1,-1 0 0,1 0 0,0 0 0,-1 0-1,1 0 1,0 0 0,-1 0 0,1 0-1,0 0 1,-1-1 0,1 1 0,0 0 0,-1-1-1,2 0 1,17-9 854,1-10-526,-1-1 0,-1-1-1,-1 0 1,-1-1 0,18-35-1,56-86 970,17-34 28,-6-16 503,-91 171-1283,16-46 0,1-5 494,19-30 281,-32 71-1363,-10 22 0,1 0 0,0 1 0,11-17 0,-16 27 0,1-1 0,-1 0 0,0 0 0,1 1 0,-1-1 0,1 1 0,-1-1 0,0 0 0,1 1 0,-1-1 0,1 1 0,0-1 0,-1 1 0,1-1 0,-1 1 0,1-1 0,0 1 0,-1 0 0,1-1 0,0 1 0,-1 0 0,1 0 0,0 0 0,0-1 0,-1 1 0,1 0 0,0 0 0,0 0 0,-1 0 0,1 0 0,0 0 0,0 0 0,-1 1 0,1-1 0,0 0 0,0 0 0,-1 0 0,1 1 0,0-1 0,-1 0 0,1 1 0,0-1 0,-1 1 0,1-1 0,-1 1 0,1-1 0,-1 1 0,1-1 0,-1 1 0,1-1 0,0 2 0,2 4 0,0-1 0,0 1 0,-1 0 0,4 11 0,-4-13 0,30 134 0,69 125 0,-37-104 0,-48-117 0,3-1 0,1-1 0,26 40 0,-30-60 0,0 0 0,28 26 0,4 4 0,-26-17 0,-30-32 0,-5-2 0,0-2 0,1 2 0,-1 0 0,0 0 0,0 1 0,1 1 0,-21 3 0,33-4 0,-6 1 0,1 0 0,-1 0 0,1 0 0,-1 0 0,1 1 0,0 0 0,0 0 0,0 1 0,0-1 0,-9 7 0,5-5 0,8-4 0,-1 1 0,0 0 0,1-1 0,-1 1 0,1 0 0,-1 0 0,1 0 0,-1 0 0,1 0 0,-2 2 0,3-3 0,0 0 0,0 0 0,-1 0 0,1 1 0,0-1 0,0 0 0,0 0 0,0 0 0,-1 0 0,1 1 0,0-1 0,0 0 0,0 0 0,0 0 0,0 1 0,0-1 0,-1 0 0,1 0 0,0 0 0,0 1 0,0-1 0,0 0 0,0 0 0,0 1 0,0-1 0,0 0 0,0 0 0,0 1 0,0-1 0,0 0 0,0 0 0,0 1 0,0-1 0,1 0 0,-1 0 0,0 0 0,0 1 0,0-1 0,0 0 0,0 0 0,0 0 0,1 1 0,-1-1 0,0 0 0,0 0 0,0 0 0,0 0 0,1 1 0,-1-1 0,0 0 0,0 0 0,1 0 0,-1 0 0,0 0 0,0 0 0,0 0 0,1 0 0,-1 0 0,0 0 0,0 0 0,1 0 0,-1 0 0,0 0 0,0 0 0,1 0 0,-1 0 0,0 0 0,0 0 0,1 0 0,20 0 0,-19 0 0,2-1 0,42-2 0,90 6 0,-91-3 0,-35 0 0,-1-1 0,0 2 0,1-1 0,9 3 0,-3-3 0,-15 0 0,0-1 0,0 1 0,0 0 0,0 0 0,0 0 0,0 0 0,0 0 0,0 0 0,0 0 0,0 1 0,0-1 0,0 0 0,0 1 0,0-1 0,0 0 0,1 2 0,-2-2 0,0 0 0,0 0 0,0 0 0,0-1 0,0 1 0,0 0 0,0 0 0,0 0 0,0 0 0,0 0 0,0 0 0,0 0 0,0 0 0,0 0 0,0 0 0,0-1 0,0 1 0,0 0 0,0 0 0,0 0 0,0 0 0,0 0 0,0 0 0,0 0 0,0 0 0,0 0 0,0 0 0,0-1 0,0 1 0,0 0 0,0 0 0,0 0 0,0 0 0,0 0 0,0 0 0,0 0 0,0 0 0,0 0 0,0 0 0,1 0 0,-1 0 0,0 0 0,0 0 0,0 0 0,0 0 0,0 0 0,0 0 0,0 0 0,0 0 0,0 0 0,0-1 0,1 1 0,-1 0 0,0 1 0,0-1 0,0 0 0,0 0 256,0 1 92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5:40.7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9648,'0'0'15914,"10"8"-15589,34 21-11,-42-28-277,0 0 1,0-1 0,0 1 0,0 0 0,1-1 0,-1 1 0,0-1 0,0 1 0,0-1 0,1 0 0,-1 0 0,0 0 0,0 0 0,1-1 0,-1 1-1,3-1 1,8-1 135,105 14 881,-72-5-395,53 0 0,-96-8-614,0 1-1,0 0 1,0-1 0,-1 0-1,1 0 1,0 0 0,-1 0 0,1 0-1,-1-1 1,0 1 0,1-1-1,-1 1 1,0-1 0,4-3 0,20-25-3972,-26 29 3800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5:40.7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 9648,'0'0'19560,"10"-1"-19272,-9 1-269,11-2 136,-1 1 0,1 0 0,0 1 0,21 3 0,20 2 385,-36-4-368,-1 0-1,24 6 0,-6 0 87,0-2 0,49 1 0,-26-2-98,-25-3-85,-26-2-39,0 1 0,0 0 0,0 0 0,0 0 0,-1 1 0,1 0 0,0 0 0,0 1 0,-1 0-1,10 3 1,-14-4-35,0 0 0,1-1 1,-1 1-1,1-1 0,-1 1 0,0-1 0,1 0 0,-1 1 0,1-1 0,0 0 0,1 0 0,8 1-3,-11-1 2,0 0 0,1 0 0,-1 0 0,0 0 0,1 0 0,-1 0 0,1-1 0,-1 1 0,0 0 0,1 0 0,-1 0 0,0-1 0,1 1 0,-1 0 0,0 0 0,0-1 0,1 1 0,-1 0 0,0-1 0,0 1 0,0 0 0,1-1 0,-1 1 0,0 0 0,0-1 0,0 1 0,0-1 0,0 1 0,1-1 0,-5-2 1022,0-7-6131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2:37.7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12552,'0'0'1128,"60"6"-1264,-40 0 80,-2 4 48,-5 2 8,-11-6-56,-2-2 16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5:40.7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40 10152,'0'0'10073,"11"-6"-9641,34-17-23,-42 21-256,0 1 0,0 0 0,0-1 1,0 1-1,0 0 0,1 1 0,-1-1 0,0 0 0,1 1 1,-1 0-1,0 0 0,0 0 0,1 0 0,3 1 0,8 0 234,115 8 1329,-55-3-1167,-33-2-29,84-2-1,-64-8-94,-18 1 210,78 2 1,-113 4-462,0 0-4036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5:40.7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 7232,'0'0'20686,"12"-1"-20350,2 0-307,114-7 1899,-71 6-1235,36 2 53,8 2 218,-68-3-819,11 2-145,0 1 0,48 8 0,-69-4 290,-17-4-206,1-1 0,-1 1-1,1-1 1,-1 0 0,1-1 0,7 0 0,-13 0-230,1 0 0,-1 0 1,0-1-1,1 1 0,-1-1 0,0 1 0,1-1 1,-1 1-1,0-1 0,1 0 0,-1 0 0,0 0 1,0 1-1,0-1 0,0 0 0,0-1 0,0 1 1,0 0-1,0 0 0,0 0 0,-1 0 0,1-1 1,0 1-1,-1 0 0,1-1 0,-1 1 0,0-1 0,1 1 1,-1 0-1,0-1 0,0 1 0,0-3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6:47.1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935 1 9240,'0'0'6833,"-8"11"-6646,-337 491 1111,283-407-929,-76 91-1,-6 1 174,20-26 150,104-134-321,1 1 0,2 1 0,0 1 0,-16 43 1,31-70-263,1-1 0,0 0 1,1 0-1,-1 0 0,0 1 0,1-1 1,-1 0-1,1 1 0,0-1 1,0 0-1,-1 1 0,2-1 0,-1 1 1,0-1-1,0 0 0,1 1 0,-1-1 1,1 0-1,0 0 0,1 4 1,0 0-119,56 172 290,8-3 0,8-3 0,124 211 0,-140-289-27,105 128 0,89 60 434,-110-141 267,-142-141-984,0 0 0,0 0 0,0 0 0,0 0 0,0 0 0,0-1 0,0 1 0,0 0 0,0 0 0,0 0 0,0 0-1,0 0 1,0 0 0,0 0 0,0 0 0,0 0 0,0 0 0,0 0 0,0 0 0,0 0 0,0-1 0,0 1 0,0 0 0,1 0 0,-1 0 0,0 0 0,0 0 0,0 0 0,0 0 0,0 0 0,0 0 0,0 0 0,0 0 0,0 0 0,0 0 0,0 0 0,0 0 0,0 0 0,1 0 0,-1 0 0,0 0 0,0 0 0,0 0 0,0 0-1,0 0 1,0 0 0,0 0 0,0 0 0,0 0 0,0 0 0,0 0 0,0 0 0,1 0 0,-1 0 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6:48.7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9648,'0'0'10106,"5"10"-9799,79 172 1066,43 77-503,22-12-232,152 143 471,-285-370-902,23 40-1,-25-37 318,23 27-1,-36-48-440,0 0-1,0 0 0,-1 0 1,1 0-1,0-1 0,-1 1 1,1 0-1,-1 0 0,0 0 1,1 0-1,-1 0 0,0 0 1,0 0-1,-1 4 0,1 2 555,-14 7-314,11-12-315,0 0 1,0 0-1,0 1 1,1 0-1,0-1 1,0 1 0,0 0-1,0 0 1,0 0-1,-1 8 1,-5 9 3,-115 295 32,27 7-31,60-194 6,-28 97 18,-101 336 302,158-539-301,-4 12 72,1-1-1,-7 49 1,17-83-109,0 0-1,0 0 1,0 0 0,0 0-1,0 1 1,-1-1-1,1 0 1,0 0 0,0 0-1,0 0 1,0 0-1,0 0 1,0 0 0,0 0-1,0 0 1,0 0 0,0 1-1,0-1 1,0 0-1,0 0 1,0 0 0,0 0-1,0 0 1,0 0-1,0 0 1,0 0 0,0 0-1,0 0 1,0 1 0,0-1-1,0 0 1,0 0-1,0 0 1,0 0 0,0 0-1,1 0 1,-1 0-1,0 0 1,0 0 0,0 0-1,0 0 1,0 0-1,0 1 1,0-1 0,0 0-1,0 0 1,0 0 0,0 0-1,0 0 1,1 0-1,-1 0 1,0 0 0,0 0-1,0 0 1,0 0-1,0 0 1,0 0 0,0 0-1,0 0 1,0 0 0,0 0-1,1 0 1,-1 0-1,5-7-36,4-16-3580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7:04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1 456 8744,'0'0'6657,"11"5"-6120,37 16-85,-41-19-349,-1-1 0,1 0 0,0 0-1,-1-1 1,1 0 0,0 0 0,-1-1-1,1 0 1,-1 0 0,1 0 0,-1-1 0,1 0-1,-1 0 1,9-4 0,-10 4 12,4-2 41,-1 0-1,0-1 0,0 1 0,0-1 0,0-1 0,-1 0 1,0 0-1,0 0 0,8-10 0,1-4 230,-1 0 0,15-28 0,-8 5 430,-2-1-1,-1-1 1,20-84 0,-36 120-381,-1 0 0,-1-1 0,0 1 0,0-12 0,8 52 645,-2 34-516,-3 125 0,-5-169-401,-6 36 0,6-50-92,0 1-1,-1-1 0,-1 0 1,1 0-1,-1 0 0,0 0 1,-1 0-1,-6 9 0,9-15-46,0 0 0,0 1-1,0-1 1,0 0-1,-1-1 1,1 1 0,0 0-1,-1 0 1,1 0-1,-1-1 1,1 1-1,-1-1 1,1 1 0,-1-1-1,1 0 1,-1 1-1,0-1 1,1 0 0,-1 0-1,1 0 1,-1 0-1,0 0 1,1-1-1,-1 1 1,1 0 0,-1-1-1,-2 0 1,-5-3 119,-1 0-1,1-1 1,-12-8 0,0 2 129,19 10-230,0 0 0,0 1 0,0-1 0,0 0 0,1 0 0,-1 0 1,0 0-1,0-1 0,1 1 0,-1 0 0,1-1 0,-1 1 0,1-1 0,0 1 0,0-1 0,0 0 0,-1 0 0,2 1 0,-2-3 0,29 10 203,13 2-277,1-2 0,0-2 1,1-1-1,-1-2 0,0-2 0,55-9 0,-72 6 11,-1-1 1,0-1-1,0-1 0,36-17 1,-4 0-1,-37 17 45,-1 0 0,0-1 0,-1-1 0,0 0 0,29-23 0,-30 20 42,-13 12-43,-1-1 1,0 1 0,0-1 0,1 0 0,-1 0 0,0 0 0,0 0 0,0 0 0,0 0 0,0 0-1,0 0 1,0 0 0,0 0 0,0 0 0,-1-1 0,1 1 0,0 0 0,-1-1 0,1 1 0,-1 0-1,0-1 1,1 1 0,-1 0 0,0-3 0,0 4-14,1-1-1,-1 0 1,0 1 0,0-1-1,0 1 1,1-1 0,-1 0-1,0 1 1,1-1 0,-1 1-1,1-1 1,-1 1 0,1-1 0,-1 1-1,1-1 1,-1 1 0,1-1-1,-1 1 1,1 0 0,-1-1-1,1 1 1,0 0 0,-1-1-1,1 1 1,-1 0 0,2 0-1,21-5 80,-16 3-87,22-4-96,-1 1 0,55-2 1,-82 7 80,-3 0 20,0 1-1,1-1 1,-1 0-1,0 0 1,0 1-1,1-1 1,-1 1-1,1-1 1,-1 1-1,0 0 1,1 0-1,-1-1 0,-1 3 1,-4 1 11,-63 28 91,52-26-68,0 2 1,1 0 0,-1 2 0,2-1 0,-27 22 0,36-25-41,-1 0 0,0 1 0,1 0 0,-1 1 0,2 0 0,-12 16 0,16-21 0,1-1 0,0 0 0,0 1 0,0-1 0,1 1 0,-1-1 0,1 1 0,-1 0 0,1-1 0,0 1 0,0-1 0,0 1 0,0 0 0,0-1 0,1 1 0,-1-1 0,1 1 0,0-1 0,0 1 0,-1-1 0,2 1 0,-1-1 0,0 0 0,0 0 0,1 1 0,-1-1 0,1 0 0,0 0 0,2 2 0,0 0 0,0-1 0,1 0 0,-1 0 0,1 0 0,-1 0 0,1-1 0,0 1 0,0-1 0,0-1 0,0 1 0,0-1 0,0 0 0,1 0 0,-1 0 0,0-1 0,1 1 0,8-2 0,4 0 0,1-2 0,0 0 0,28-8 0,-20 2 0,0 0 0,-1-2 0,-1-1 0,34-21 0,87-70 0,-137 96 0,3-3 0,-1 0 0,18-22 0,-21 23 0,0 0 0,1 0 0,-1 1 0,2 0 0,10-7 0,-9 4 0,-7 8 0,-3 15 0,-1 11 0,1 1 0,1 0 0,1-1 0,1 1 0,13 40 0,-14-55 0,1 0 0,0 0 0,0 0 0,1 0 0,0-1 0,1 1 0,0-1 0,0-1 0,1 1 0,-1-1 0,2 0 0,-1-1 0,1 1 0,0-2 0,0 1 0,14 6 0,-16-10 0,0 0 0,0 0 0,0-1 0,1 0 0,-1 0 0,0 0 0,1-1 0,-1 0 0,0 0 0,1-1 0,-1 0 0,0 0 0,1 0 0,-1-1 0,0 1 0,0-2 0,0 1 0,9-6 0,-3 2 0,0-1 0,-1 0 0,0-1 0,0-1 0,-1 0 0,0 0 0,15-18 0,-15 14 0,0-1 0,-1 0 0,13-25 0,-20 35 0,0-1 0,0 0 0,0 0 0,-1 0 0,0 0 0,0 0 0,0 0 0,0 0 0,-1 0 0,0 0 0,0 0 0,0 0 0,-1 0 0,0 0 0,0 0 0,-2-7 0,2 10 0,0 1 0,0-1 0,0 1 0,0 0 0,0-1 0,-1 1 0,1 0 0,0 0 0,-1 0 0,1 0 0,-1 0 0,1 0 0,-1 0 0,1 0 0,-1 1 0,0-1 0,1 1 0,-1-1 0,0 1 0,1-1 0,-1 1 0,0 0 0,0 0 0,1 0 0,-1 0 0,0 0 0,0 1 0,1-1 0,-4 1 0,-2 0 0,0 1 0,0 0 0,1 0 0,-1 0 0,1 1 0,-8 4 0,10-5 0,0 1 0,0 0 0,0 0 0,0 1 0,0-1 0,1 1 0,-1 0 0,1-1 0,0 2 0,0-1 0,1 0 0,-1 0 0,1 1 0,0 0 0,0-1 0,1 1 0,-1 0 0,1 0 0,0 0 0,0 0 0,1 0 0,-1 7 0,1-5 0,1 0 0,0 0 0,0 0 0,0-1 0,1 1 0,0 0 0,0-1 0,1 1 0,0-1 0,0 0 0,0 0 0,1 0 0,-1 0 0,2 0 0,7 8 0,-4-7 0,1 0 0,0 0 0,0-1 0,0 0 0,1-1 0,0 0 0,0 0 0,0-1 0,0 0 0,1-1 0,-1 0 0,1-1 0,0 0 0,0-1 0,0 0 0,0-1 0,0 0 0,0 0 0,11-3 0,3-1 0,0-1 0,0-1 0,-1-1 0,0-1 0,0-2 0,-1 0 0,28-17 0,-39 20 0,0 0 0,-1-2 0,1 1 0,-2-1 0,1-1 0,12-15 0,-20 21 0,1 0 0,-1-1 0,0 1 0,0-1 0,-1 0 0,0 0 0,0 0 0,0 0 0,0 0 0,-1 0 0,0-1 0,0 1 0,0 0 0,0-1 0,-1 1 0,0-1 0,0 1 0,-1 0 0,-1-10 0,1 13 0,1 0 0,-1 1 0,1-1 0,-1 0 0,0 0 0,0 0 0,0 0 0,0 0 0,0 1 0,0-1 0,0 1 0,-1-1 0,1 0 0,-1 1 0,1 0 0,-1-1 0,1 1 0,-1 0 0,0 0 0,1 0 0,-3-1 0,1 1 0,-1 1 0,1-1 0,0 0 0,0 1 0,0 0 0,0 0 0,0 0 0,-1 0 0,1 1 0,0-1 0,0 1 0,-5 1 0,2 0 0,-1 0 0,0 1 0,1 0 0,0 1 0,-1-1 0,1 1 0,1 0 0,-1 0 0,1 1 0,-1 0 0,-6 8 0,9-8 0,0 0 0,0 0 0,1 0 0,0 0 0,0 0 0,0 0 0,0 1 0,1-1 0,0 1 0,0-1 0,0 1 0,1-1 0,0 1 0,0 0 0,1-1 0,-1 1 0,1-1 0,0 1 0,0-1 0,1 1 0,0-1 0,0 0 0,0 0 0,1 0 0,-1 0 0,1 0 0,6 7 0,-6-8 0,0 0 0,0 0 0,0-1 0,1 1 0,-1-1 0,1 0 0,0 0 0,0 0 0,0 0 0,0-1 0,1 1 0,-1-1 0,1 0 0,-1 0 0,1-1 0,0 0 0,0 0 0,-1 0 0,11 1 0,-6-2 0,1-1 0,-1 0 0,0-1 0,1 1 0,-1-2 0,0 1 0,0-1 0,0-1 0,12-6 0,100-58 0,-41 22 0,-11 2 0,-69 43 0,0 1 0,1 0 0,-1-1 0,1 1 0,-1 0 0,0 0 0,1-1 0,-1 1 0,1 0 0,-1 0 0,0 0 0,1 0 0,-1-1 0,1 1 0,-1 0 0,1 0 0,-1 0 0,1 0 0,-1 0 0,1 0 0,-1 0 0,0 0 0,1 0 0,-1 0 0,1 1 0,-1-1 0,1 0 0,-1 0 0,1 0 0,-1 0 0,1 1 0,3 14 0,-8 24 0,3-35 0,-1 12 0,-2 0 0,1 0 0,-2 0 0,0 0 0,-8 16 0,12-31 0,1 0 0,-1 0 0,0-1 0,1 1 0,0 0 0,-1 0 0,1 0 0,0-1 0,-1 1 0,1 0 0,0 0 0,0 0 0,-1 0 0,1 0 0,0 0 0,0 0 0,0-1 0,0 1 0,1 0 0,-1 0 0,0 0 0,0 0 0,1 1 0,0-2 0,-1 1 0,1-1 0,0 0 0,0 0 0,-1 0 0,1 1 0,0-1 0,0 0 0,0 0 0,-1 0 0,1 0 0,0-1 0,0 1 0,0 0 0,-1 0 0,1 0 0,0-1 0,0 1 0,-1 0 0,2-1 0,43-24 0,-43 23 0,48-31 0,-28 17 0,0 1 0,2 1 0,41-18 0,-65 31 0,1 1 0,0-1 0,0 1 0,0 0 0,0-1 0,0 1 0,-1 0 0,1 0 0,0-1 0,0 1 0,0 0 0,0 0 0,0 0 0,0 0 0,0 0 0,0 0 0,0 1 0,0-1 0,0 0 0,0 0 0,1 1 0,-1 1 0,0-1 0,-1 1 0,1-1 0,0 1 0,0-1 0,-1 1 0,1 0 0,-1-1 0,1 1 0,-1 3 0,2 1 0,4 36 0,-6-35 0,1 0 0,-1 0 0,2 0 0,-1 0 0,1 0 0,0 0 0,0 0 0,7 11 0,-7-14 0,0 0 0,0-1 0,1 0 0,0 1 0,0-1 0,0 0 0,6 5 0,-8-7 0,1 0 0,0 0 0,0 0 0,0 0 0,0 0 0,0-1 0,0 1 0,1-1 0,-1 1 0,0-1 0,0 0 0,0 0 0,0 0 0,1 0 0,-1 0 0,0 0 0,0-1 0,3 0 0,9-3 0,0-1 0,-1 0 0,0-1 0,1 0 0,-2-1 0,19-14 0,-7 3 0,-1-1 0,24-27 0,-23 22 0,-6 6 0,-1 0 0,16-22 0,-17 22 0,-21 42 0,4-18 0,-1 9 0,-2 6 0,2 0 0,-1 33 0,3-48 0,1 0 0,-1-1 0,1 1 0,0 0 0,1 0 0,-1-1 0,1 1 0,0-1 0,1 1 0,-1-1 0,1 0 0,0 0 0,0 0 0,5 5 0,-6-8 0,1 0 0,-1 0 0,0 0 0,1-1 0,-1 1 0,1-1 0,-1 0 0,1 0 0,0 0 0,-1 0 0,1 0 0,0 0 0,0-1 0,0 0 0,0 1 0,0-1 0,-1 0 0,1 0 0,0-1 0,0 1 0,0 0 0,5-2 0,6-2 0,1-1 0,-1 0 0,16-9 0,-17 7 0,6-3 0,0-1 0,-1-1 0,-1-1 0,27-25 0,-21 18 0,34-23 0,-48 37 0,-3 1 0,0 1 0,0 0 0,0 1 0,1-1 0,7-1 0,-13 4 0,0 1 0,0 0 0,0-1 0,-1 1 0,1 0 0,0 0 0,0 0 0,0 0 0,0 0 0,0 0 0,0 0 0,0 0 0,0 1 0,0-1 0,0 0 0,-1 0 0,1 1 0,0-1 0,0 1 0,0-1 0,0 1 0,-1-1 0,1 1 0,0-1 0,-1 1 0,1 0 0,0-1 0,-1 1 0,1 0 0,-1-1 0,1 1 0,-1 0 0,1 0 0,-1 0 0,1 0 0,-1-1 0,0 1 0,0 0 0,1 0 0,-1 0 0,0 0 0,0 0 0,0 0 0,0 0 0,0 0 0,0 0 0,0 1 0,0 13 0,0 0 0,-3 17 0,0 12 0,3-43 0,0-1 0,0 1 0,0-1 0,0 1 0,0-1 0,1 1 0,-1-1 0,0 1 0,0-1 0,0 0 0,1 1 0,-1-1 0,0 1 0,1-1 0,-1 0 0,0 1 0,1-1 0,-1 0 0,0 1 0,1-1 0,-1 0 0,1 0 0,-1 1 0,1-1 0,-1 0 0,0 0 0,1 0 0,-1 0 0,1 0 0,-1 0 0,1 1 0,-1-1 0,1 0 0,-1 0 0,1 0 0,-1 0 0,1-1 0,-1 1 0,1 0 0,-1 0 0,0 0 0,1 0 0,-1 0 0,1-1 0,-1 1 0,1 0 0,-1 0 0,1-1 0,25-11 0,11-13 0,42-37 0,-43 32 0,46-29 0,-81 58 0,1 0 0,0 0 0,0 1 0,-1-1 0,1 0 0,0 1 0,0-1 0,0 1 0,0-1 0,0 1 0,0 0 0,0 0 0,0 0 0,4 0 0,-5 1 0,0-1 0,0 0 0,0 0 0,0 1 0,0-1 0,-1 1 0,1-1 0,0 1 0,0 0 0,0-1 0,-1 1 0,1 0 0,0-1 0,0 1 0,-1 0 0,1 0 0,-1-1 0,1 1 0,-1 0 0,1 0 0,-1 0 0,1 0 0,-1 0 0,0 0 0,0 0 0,1 0 0,-1 0 0,0 0 0,0 2 0,0 4 0,1 9 0,1 1 0,0-1 0,5 16 0,-6-28 0,0 0 0,0 0 0,1 0 0,-1 0 0,1-1 0,0 1 0,0-1 0,1 1 0,-1-1 0,0 0 0,1 0 0,0 0 0,0 0 0,0 0 0,0-1 0,0 1 0,1-1 0,3 2 0,5 1 0,1-1 0,-1-1 0,1 0 0,0-1 0,0 0 0,0-1 0,0 0 0,0-1 0,0-1 0,0 0 0,0 0 0,0-2 0,22-6 0,7-4 0,-2-2 0,71-37 0,-101 47 0,2-1 0,0 0 0,0-1 0,-1 0 0,0-1 0,12-11 0,-22 19 0,-1 0 0,0 0 0,1 0 0,-1-1 0,0 1 0,1 0 0,-1 0 0,0 0 0,0-1 0,1 1 0,-1 0 0,0 0 0,0-1 0,0 1 0,1 0 0,-1 0 0,0-1 0,0 1 0,0 0 0,0-1 0,1 1 0,-1 0 0,0 0 0,0-1 0,0 1 0,0 0 0,0-1 0,0 1 0,0 0 0,0-1 0,0 1 0,0 0 0,0-1 0,-12 3 0,-19 12 0,12-3 0,1 0 0,1 1 0,-1 1 0,2 1 0,0 1 0,1 0 0,0 1 0,-15 21 0,29-36 0,0 0 0,0 1 0,0-1 0,0 1 0,0-1 0,0 1 0,0 0 0,1-1 0,-1 1 0,1 0 0,-1 0 0,1-1 0,0 1 0,-1 0 0,1 0 0,0 0 0,0-1 0,0 1 0,0 0 0,1 0 0,-1 0 0,0-1 0,1 1 0,0 0 0,-1 0 0,1-1 0,0 1 0,1 2 0,0-2 0,0-1 0,0 1 0,-1-1 0,1 1 0,0-1 0,1 0 0,-1 0 0,0 0 0,0 0 0,0 0 0,1-1 0,-1 1 0,0-1 0,1 1 0,-1-1 0,0 0 0,1 0 0,-1 0 0,0 0 0,1 0 0,-1-1 0,3 0 0,3-1 0,1 0 0,-1-1 0,1 0 0,-1-1 0,0 0 0,-1 0 0,1-1 0,10-8 0,-6 3 0,0 0 0,-1 0 0,0-1 0,10-15 0,-13 18 0,-5 8 0,-5 16 0,-12 28 0,-15 31 0,-3-1 0,-44 71 0,49-100 0,-2-2 0,-2 0 0,-1-2 0,-46 43 0,65-70 0,2-3 0,-1 0 0,-21 16 0,31-25 0,0 0 0,-1-1 0,1 1 0,-1-1 0,0 1 0,1-1 0,-1 0 0,0 0 0,0 0 0,0-1 0,0 1 0,0-1 0,0 1 0,0-1 0,1 0 0,-1 0 0,0 0 0,0-1 0,0 1 0,-5-2 0,6 1 0,0 0 0,0 0 0,0 0 0,0-1 0,0 1 0,0-1 0,0 1 0,1-1 0,-1 0 0,1 0 0,-1 0 0,1 0 0,0 0 0,-1 0 0,1 0 0,0 0 0,0 0 0,1 0 0,-1-1 0,0 1 0,1 0 0,-1-1 0,1 1 0,0 0 0,0-1 0,0 1 0,0-3 0,1 0 0,-1 0 0,1 0 0,-1 1 0,2-1 0,-1 0 0,0 1 0,1-1 0,0 1 0,0 0 0,0-1 0,1 1 0,5-7 0,0 3 0,1 0 0,0 1 0,0 0 0,0 0 0,1 1 0,0 0 0,0 1 0,1 0 0,12-3 0,9-3 0,61-11 0,-4 10 0,-56 9 0,0-1 0,39-12 0,-63 12 984,-9 4-1057,0 0 1,1-2-1592,-1 2 1592,0 0 0,0 0 0,0 0-1,0 0 1,0 0 0,0 0-1,0 0 1,0 0 0,0-1-1,0 1 1,0 0 0,0 0-1,-2-1-1590,2 1 1590,0 0 1,0 0 0,0 0-1,0 0 1,0 0 0,-1 0-1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7:05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20399,'0'0'3704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7:09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1382 10448,'0'0'13603,"9"0"-13500,0 0-72,-6 0-19,1 1 1,0-1 0,-1-1 0,1 1 0,0 0-1,-1-1 1,1 0 0,-1 0 0,1 0 0,-1 0-1,1-1 1,-1 1 0,0-1 0,5-3 0,22-18 113,-1-2 0,-1-1 0,-1-1 0,34-46 0,248-340 1029,-271 353-970,-2-2 0,-4-1 0,-2-2-1,-3-1 1,19-72 0,-41 119-146,7-24 160,-1-1 0,-2-1 0,6-86 0,-15 126-170,0 1 1,-1-1-1,1 0 1,-1 1-1,-2-8 1,3 11-26,0 1 0,0-1 0,0 1 0,-1-1 1,1 1-1,0 0 0,0-1 0,0 1 0,-1 0 1,1-1-1,0 1 0,-1 0 0,1-1 0,0 1 1,-1 0-1,1-1 0,0 1 0,-1 0 0,1 0 1,-1-1-1,1 1 0,0 0 0,-1 0 0,1 0 1,-2 0-1,1 0-3,0 0 1,0 1 0,0-1 0,0 0-1,0 1 1,0-1 0,0 1-1,1-1 1,-1 1 0,0 0-1,0-1 1,0 1 0,0 0-1,1 0 1,-1 0 0,0 1-1,-22 29-30,2 0 0,-32 64-1,20-20-74,-35 113 0,50-133 76,-26 51 9,29-74 29,1 0 1,-15 54-1,24-63 31,0 0-1,1 0 1,2 1-1,0 0 0,3 38 1,0-53-2,0 0 0,0 0 0,1 0 0,1-1 0,-1 1 1,2-1-1,-1 1 0,1-1 0,0 0 0,0 0 0,1 0 0,0-1 0,1 0 1,0 0-1,0 0 0,0-1 0,15 12 0,-10-10 60,1-1 1,0 0-1,0 0 1,1-1-1,-1-1 0,1 0 1,1 0-1,23 4 0,-26-8-29,-1 0 0,1 0 0,0-1 0,0-1 0,0 0 0,-1 0 0,1-1 0,0 0 0,-1-1 0,0 0-1,19-8 1,-19 7-8,-1-1 0,1 0 0,-1 0 0,0-1 0,-1 0 0,1 0 0,-1-1 0,0 0 0,-1-1 0,0 1 0,0-1 0,0-1 0,-1 0 0,8-15 0,-11 19-12,-1 1 1,1-1-1,-1 0 1,-1 0-1,1 0 1,-1 0-1,0 0 1,0 0-1,0 0 1,-1 0-1,1 0 1,-2 0 0,1 0-1,0-1 1,-1 1-1,0 0 1,0 0-1,-4-9 1,5 12-49,-1 1-1,0-1 1,0 1 0,0 0 0,0-1 0,0 1 0,-1 0 0,1 0-1,0 0 1,-1 0 0,1 0 0,0 0 0,-1 0 0,1 0 0,-1 1 0,0-1-1,1 1 1,-1-1 0,1 1 0,-1-1 0,0 1 0,1 0 0,-1 0 0,0 0-1,1 0 1,-1 0 0,0 0 0,1 0 0,-1 1 0,0-1 0,1 1-1,-3 0 1,-2 1 1,1 0-1,-1 0 1,1 0-1,-1 1 1,1 0-1,0 0 1,-9 7-1,9-5-9,-1-1 1,1 1-1,0 0 0,1 0 1,-1 1-1,1-1 0,0 1 1,0 0-1,1 0 0,0 1 1,0-1-1,0 0 0,1 1 1,0 0-1,0 0 0,1-1 1,0 1-1,0 0 0,1 0 1,-1 0-1,2 0 0,-1 0 1,1 0-1,0 0 0,0 0 1,3 8-1,-2-8 13,0 0 0,1 0-1,0 0 1,0-1 0,0 1 0,1-1-1,0 0 1,0 0 0,0 0 0,1 0 0,0-1-1,0 0 1,10 7 0,-10-9 0,0 0-1,0 0 1,1 0-1,-1-1 1,1 0-1,-1 0 1,1-1-1,0 1 1,0-1-1,0-1 1,0 1-1,0-1 1,0 0-1,0 0 0,0-1 1,0 1-1,6-3 1,15-5-6,-1 0 0,0-2 0,0-2 0,-1 0 0,28-19 0,22-9 0,-71 38 0,0 0 0,0 0 0,1 1 0,-1-1 0,0 1 0,7 0 0,-11 0 0,1 1 0,0 0 0,-1 0 0,1 0 0,0 0 0,-1 0 0,1 0 0,0 0 0,-1 0 0,1 0 0,0 1 0,-1-1 0,1 0 0,0 0 0,-1 1 0,1-1 0,-1 0 0,1 1 0,-1-1 0,1 0 0,0 1 0,-1-1 0,0 1 0,1-1 0,-1 1 0,1-1 0,-1 1 0,1-1 0,-1 1 0,0-1 0,0 1 0,1 0 0,-1-1 0,0 1 0,0 0 0,0-1 0,1 1 0,-1 0 0,0-1 0,0 1 0,0 0 0,0-1 0,0 1 0,0 0 0,0-1 0,-1 1 0,1 0 0,0-1 0,-1 2 0,-3 18 0,-2-1 0,0 0 0,-1 0 0,-19 34 0,26-52 0,0-1 0,-1 0 0,1 1 0,0-1 0,-1 0 0,1 1 0,0-1 0,-1 1 0,1-1 0,0 1 0,0-1 0,0 1 0,0-1 0,-1 1 0,1-1 0,0 1 0,0-1 0,0 1 0,0-1 0,0 1 0,0-1 0,0 1 0,0-1 0,1 1 0,-1-1 0,0 1 0,0-1 0,0 0 0,0 1 0,1-1 0,-1 2 0,1-2 0,0 0 0,0 0 0,0 0 0,0 0 0,0 0 0,0 0 0,0 0 0,0 0 0,0 0 0,0 0 0,0 0 0,0 0 0,0-1 0,1 0 0,34-16 0,85-52 0,-113 63 0,1 1 0,0 0 0,0 1 0,0 0 0,1 0 0,-1 1 0,1 0 0,0 0 0,10 0 0,-18 3 0,-1 0 0,0 1 0,0-1 0,0 1 0,0-1 0,0 1 0,1 0 0,-1-1 0,0 1 0,0 0 0,-1 0 0,1 0 0,0 0 0,0 0 0,0 0 0,0 0 0,-1 0 0,1 0 0,-1 0 0,1 0 0,0 0 0,-1 0 0,0 0 0,1 1 0,-1-1 0,0 2 0,8 39 0,-8-38 0,1 2 0,-1-1 0,1 0 0,1 1 0,-1-1 0,1 0 0,0 0 0,0 0 0,0 0 0,6 8 0,-7-11 0,1 0 0,0 1 0,0-1 0,1 0 0,-1-1 0,0 1 0,1 0 0,-1 0 0,1-1 0,-1 0 0,1 1 0,0-1 0,0 0 0,0-1 0,-1 1 0,1 0 0,0-1 0,0 1 0,5-1 0,15 0 0,1-1 0,-1-2 0,1 0 0,-1-1 0,40-13 0,109-51 0,-161 64 0,71-39 0,-79 38 0,-11 7 0,-25 17 0,4-3 0,-40 29 0,61-39 0,1 0 0,0 0 0,0 1 0,1 0 0,0 0 0,0 0 0,1 1 0,0 0 0,0 0 0,-4 10 0,8-16 0,1-1 0,-1 0 0,1 1 0,-1-1 0,1 1 0,0-1 0,-1 1 0,1-1 0,0 1 0,0-1 0,0 1 0,0 0 0,1-1 0,-1 1 0,0-1 0,0 1 0,1-1 0,-1 0 0,1 1 0,0-1 0,-1 1 0,1-1 0,0 0 0,0 1 0,0-1 0,0 0 0,0 0 0,0 0 0,0 0 0,0 0 0,0 0 0,1 0 0,-1 0 0,0 0 0,1-1 0,-1 1 0,0 0 0,1-1 0,2 1 0,1 1 0,0-1 0,0 1 0,0-2 0,0 1 0,1 0 0,-1-1 0,0 0 0,0 0 0,0-1 0,10-1 0,-4-1 0,-1-1 0,1 0 0,-1-1 0,0 0 0,0-1 0,15-11 0,-2-1 0,27-29 0,-36 36 0,-13 11 0,-1 0 0,0 0 0,0 1 0,0-1 0,0 0 0,1 0 0,-1 1 0,0-1 0,0 0 0,0 0 0,0 1 0,0-1 0,0 0 0,0 0 0,0 1 0,0-1 0,0 0 0,0 0 0,0 1 0,0-1 0,0 0 0,0 0 0,0 1 0,0-1 0,0 0 0,0 0 0,0 1 0,0-1 0,0 0 0,0 0 0,-1 1 0,1-1 0,0 0 0,-16 36 0,-45 84 0,-138 253 0,188-357 0,0-1 0,0 0 0,-20 19 0,30-34 0,1 0 0,0 1 0,0-1 0,0 0 0,-1 0 0,1 0 0,0 0 0,0 0 0,0 0 0,-1 0 0,1 0 0,0 0 0,0 0 0,-1 0 0,1 0 0,0 0 0,0 0 0,0-1 0,-1 1 0,1 0 0,0 0 0,0 0 0,0 0 0,-1 0 0,1 0 0,0 0 0,0-1 0,0 1 0,0 0 0,-1 0 0,1 0 0,0 0 0,0-1 0,0 1 0,0 0 0,0 0 0,0 0 0,0-1 0,0 1 0,-1 0 0,1 0 0,0-1 0,0 1 0,0 0 0,0 0 0,0 0 0,0-1 0,0 1 0,0 0 0,0 0 0,0-1 0,1 1 0,-1 0 0,0 0 0,0-1 0,-1-13 0,3 6 0,1 0 0,0 0 0,1 0 0,0 1 0,0 0 0,1-1 0,-1 1 0,12-12 0,-1 3 0,0 1 0,24-18 0,146-88 0,-46 34 0,-87 51 0,-2-3 0,-1-1 0,-2-3 0,-2-2 0,62-78 0,-42 35 0,55-101 0,-95 144 0,-3-2 0,-1 0 0,-2-1 0,18-74 0,-32 103 0,6-24 0,-10 41 0,-1 1 0,1-1 0,-1 0 0,0 0 0,0 0 0,0 0 0,0 0 0,0 0 0,-1 0 0,1 0 0,0 0 0,-1 0 0,1 0 0,-1 0 0,0 0 0,-1-1 0,2 2 0,-1 1 0,1 0 0,-1-1 0,1 1 0,-1 0 0,1 0 0,-1 0 0,1 0 0,-1-1 0,1 1 0,-1 0 0,1 0 0,-1 0 0,1 0 0,-1 0 0,1 0 0,-1 0 0,1 0 0,-1 1 0,1-1 0,-1 0 0,1 0 0,-1 0 0,1 0 0,0 1 0,-1-1 0,1 0 0,-1 0 0,1 1 0,-1-1 0,1 1 0,-16 12 0,14-12 0,-9 12 0,0-1 0,0 2 0,1 0 0,1 0 0,0 0 0,1 1 0,0 1 0,-7 23 0,-34 138 0,41-143 0,-3 25 0,3 0 0,-1 71 0,6-73 0,3-45 0,-2 40 0,2-48 0,0 0 0,1 0 0,-1 0 0,1-1 0,0 1 0,0 0 0,0 0 0,0-1 0,1 1 0,2 4 0,-3-7 0,0-1 0,-1 1 0,1-1 0,0 1 0,0 0 0,-1-1 0,1 1 0,0-1 0,0 0 0,0 1 0,0-1 0,0 0 0,0 1 0,0-1 0,0 0 0,0 0 0,0 0 0,0 0 0,0 0 0,0 0 0,0 0 0,0 0 0,-1 0 0,1 0 0,0-1 0,0 1 0,2-1 0,26-14 0,-6-1 0,-1 0 0,0-2 0,-2-1 0,0-1 0,28-36 0,76-122 0,-95 133 0,61-107 0,3-6 0,-84 144 0,-7 10 0,1 0 0,-1 0 0,1 0 0,-1 1 0,1 0 0,0-1 0,6-4 0,-9 29 0,-9 28 0,-2 0 0,-33 86 0,32-103 0,-20 60 0,-42 128 0,67-200 0,5-15 0,0 0 0,0 0 0,1 0 0,-1 1 0,1-1 0,1 0 0,-1 1 0,1-1 0,0 1 0,0 4 0,0-9 0,0-1 0,1 1 0,-1-1 0,0 0 0,0 0 0,1 1 0,-1-1 0,0 0 0,1 1 0,-1-1 0,0 0 0,1 0 0,-1 1 0,0-1 0,1 0 0,-1 0 0,0 0 0,1 0 0,-1 1 0,1-1 0,-1 0 0,0 0 0,1 0 0,-1 0 0,1 0 0,-1 0 0,0 0 0,1 0 0,-1 0 0,1 0 0,-1 0 0,0-1 0,1 1 0,-1 0 0,1 0 0,-1 0 0,0 0 0,1-1 0,18-7 0,-17 7 0,26-14 0,-18 8 0,0 2 0,0-1 0,0 2 0,0-1 0,1 1 0,-1 1 0,1 0 0,17-2 0,-26 5 0,-1 0 0,1 1 0,0-1 0,0 1 0,0-1 0,0 1 0,-1 0 0,1 0 0,0 0 0,-1 0 0,1 0 0,-1 0 0,3 2 0,20 22 0,-9-10 0,-2-3 0,1 0 0,1-2 0,0 1 0,0-2 0,23 11 0,-28-16 0,0 0 0,1-1 0,-1 0 0,1-1 0,-1 0 0,1 0 0,0-1 0,-1-1 0,1 0 0,13-1 0,-8-1 0,-10 2 0,-1 0 0,1 0 0,-1-1 0,0 0 0,1 0 0,-1 0 0,0-1 0,0 1 0,9-6 0,-10 0 850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7:09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 17287,'0'0'3248,"92"4"-2472,-19-10-120,20 0 8,7-5-16,1-1 8,-12-4-40,-9 4 0,-13 4-136,-11 2-8,-9-6-376,-15-2 8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7:11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45 8336,'0'0'6392,"10"-6"-6082,1 0-195,-6 4-42,0 0 0,0-1 0,-1 0-1,0 0 1,1 0 0,-1 0 0,5-6 0,-6 6 522,-5 2-85,-6 6 38,-21 21 185,-70 67 656,66-59-387,-49 68-1,69-84-531,1 1 0,1 1 0,0 0 0,2 0 0,-13 42 0,18-50-246,-7 21 459,10-32-657,1 0 1,0 0-1,-1 0 1,1 0-1,0-1 0,0 1 1,0 0-1,0 0 1,0 0-1,0 0 1,0 0-1,0 0 1,0 0-1,0 0 1,1 0-1,-1-1 1,0 1-1,1 0 1,-1 0-1,0 0 1,1 0-1,-1-1 1,1 1-1,-1 0 0,1 0 1,0-1-1,0 2 1,7-3-546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7:12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14272,'0'0'4415,"14"9"-3836,93 69 458,-56-38-45,61 66-1,35 55 551,-118-128-1272,-12-13-21,-1 0 1,0 1-1,-2 1 0,-1 0 1,0 1-1,-2 0 0,0 1 1,10 36-1,11 23 2241,-24-75-1837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2:38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8136,'0'0'1256,"64"36"-1208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7:13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16575,'0'0'4939,"1"13"-4040,7 205 1442,-32 31 975,31-330-1408,-5-105 1,-2 125-1262,-6-51-422,6 109-225,0 2 0,0-1 0,0 0 0,0 1 0,0-1 0,-1 1 0,1-1 0,-1 0 0,1 1 0,-1-1 0,1 1 0,-1-1 0,-1-1 0,3 3 0,-1-1 0,0 1 0,1 0 0,-1-1 0,1 1 0,-1 0 0,0 0 0,1-1 0,-1 1 0,1 0 0,-1 0 0,1 0 0,-1 0 0,1-1 0,-1 1 0,1 0 0,-1 0 0,1 0 0,-1 0 0,1 0 0,-1 0 0,1 0 0,-1 0 0,1 0 0,0 1 0,-1-1 0,16 0 0,0 1 0,0 1 0,-1 0 0,1 2 0,0-1 0,28 12 0,-15-1 0,1 0 0,35 26 0,-50-31 0,10 7 0,-1 1 0,27 23 0,-45-35 0,-1 0 0,0 1 0,0-1 0,0 1 0,0 0 0,-1 1 0,0-1 0,-1 1 0,1-1 0,-1 1 0,0 0 0,-1 0 0,3 15 0,-4-18 0,-1 1 0,-1-1 0,1 1 0,-1-1 0,1 1 0,-1-1 0,0 1 0,-1-1 0,1 0 0,-1 0 0,0 0 0,0 0 0,0 0 0,-1 0 0,1 0 0,-1-1 0,0 1 0,0-1 0,0 0 0,0 0 0,-1 0 0,-5 4 0,-6 4 0,-2-1 0,1 0 0,-32 12 0,40-18 0,0-1 0,0 0 0,0-1 0,-1 0 0,1 0 0,0-1 0,-1 0 0,1-1 0,-1 0 0,0 0 0,1 0 0,-1-1 0,1-1 0,0 1 0,-1-1 0,1-1 0,0 0 0,0 0 0,-11-6 0,3-6 850,8 5-5635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7:17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1 889 9144,'0'0'8806,"10"0"-8402,-5 0-354,0 0 0,-1 0 1,1-1-1,0 0 0,0 0 0,-1 0 0,1 0 1,0-1-1,-1 0 0,1 0 0,-1 0 0,0 0 1,0-1-1,0 1 0,0-1 0,6-5 0,122-140 1500,-73 80-846,103-131 2178,-156 191-2439,4-3 1604,-13 28-1518,-11 65 4,4 0 0,1 83 1,8-126-389,0-16-38,0-1 0,5 39 0,-3-55-71,0-1 0,0 0 0,0 0 0,1 0-1,-1 0 1,1 0 0,1 0 0,-1-1-1,1 1 1,-1-1 0,1 1 0,0-1 0,1 0-1,-1 0 1,1-1 0,0 1 0,4 3-1,-4-5 3,0 0 0,1 0 0,-1-1 0,0 1 0,0-1 0,1 0 0,-1 0 0,1-1 0,-1 1 0,1-1 0,-1 0 0,1 0 0,-1-1 0,6 0 0,9-2 190,35-12 0,-42 12-150,6-3 30,-1 0-1,1-2 1,-2 0 0,1 0-1,-1-2 1,0 0-1,18-15 1,-23 15-36,0 0 0,-1 0 0,0-1 1,-1 0-1,0-1 0,-1 0 0,0 0 1,-1-1-1,11-24 0,-5 7-72,-9 21 0,0 0 0,0 1 0,4-19 0,-8 25 0,1 0 0,-1 1 0,0-1 0,0 0 0,0 0 0,-1 0 0,1 1 0,0-1 0,-1 0 0,1 0 0,-1 1 0,1-1 0,-1 0 0,0 1 0,0-1 0,0 0 0,0 1 0,0-1 0,-2-1 0,2 2 0,0 0 0,0 0 0,1 1 0,-1-1 0,0 0 0,0 1 0,0-1 0,-1 1 0,1-1 0,0 1 0,0 0 0,0-1 0,0 1 0,0 0 0,0 0 0,-1-1 0,1 1 0,0 0 0,0 0 0,0 1 0,0-1 0,-1 0 0,1 0 0,0 0 0,0 1 0,0-1 0,0 1 0,0-1 0,0 1 0,-2 0 0,-6 6 0,-1 0 0,2 1 0,-1 0 0,1 0 0,0 0 0,1 1 0,0 1 0,0-1 0,1 1 0,0 0 0,-4 12 0,7-15 0,1-1 0,1 1 0,-1-1 0,1 1 0,0 0 0,1 0 0,0 0 0,0-1 0,0 1 0,1 0 0,0 0 0,0-1 0,0 1 0,1-1 0,0 1 0,1-1 0,-1 1 0,5 6 0,-4-9 0,-1 0 0,1 0 0,0 0 0,1 0 0,-1-1 0,0 1 0,1-1 0,0 0 0,0 0 0,0 0 0,0-1 0,1 1 0,-1-1 0,0 0 0,1 0 0,0-1 0,-1 1 0,1-1 0,0 0 0,0 0 0,0-1 0,0 1 0,0-1 0,0 0 0,7-2 0,3 0 0,1-2 0,-1 0 0,0-1 0,-1 0 0,1-1 0,-1-1 0,0 0 0,19-14 0,99-83 0,-122 96 0,20-19 0,66-52 0,-95 78 0,1 0 0,-1 0 0,1-1 0,0 1 0,-1 0 0,1 0 0,0 1 0,0-1 0,0 0 0,0 1 0,0-1 0,3 0 0,-4 1 0,-1 1 0,1-1 0,-1 0 0,1 0 0,-1 0 0,0 0 0,1 1 0,-1-1 0,1 0 0,-1 0 0,1 1 0,-1-1 0,0 0 0,1 1 0,-1-1 0,0 0 0,1 1 0,-1-1 0,0 1 0,0-1 0,1 0 0,-1 1 0,0-1 0,0 1 0,0-1 0,0 1 0,1-1 0,-1 1 0,0-1 0,0 1 0,0 0 0,0 7 0,-1-1 0,1 1 0,-2 0 0,1-1 0,-3 9 0,2-9 0,-123 424 0,32-127 0,89-282 0,4-19 0,0 1 0,-1-1 0,1 0 0,-1 0 0,0 1 0,0-1 0,0 0 0,-2 4 0,6-12 0,0 0 0,0 0 0,-1-1 0,4-10 0,-1 2 0,4-6 0,109-258 0,-82 202 0,74-112 0,-103 177 0,73-102 0,-64 93 0,1 1 0,1 0 0,28-21 0,-45 38 0,1 0 0,0 1 0,0 0 0,1-1 0,-1 1 0,0 0 0,0 0 0,1 0 0,-1 0 0,0 0 0,1 1 0,-1-1 0,1 1 0,-1-1 0,1 1 0,-1 0 0,1 0 0,-1 0 0,1 0 0,-1 1 0,1-1 0,3 2 0,-4-1 0,1 0 0,-1 1 0,0-1 0,0 1 0,0-1 0,0 1 0,0 0 0,-1 0 0,1 0 0,0 0 0,-1 0 0,1 0 0,-1 1 0,0-1 0,0 0 0,0 1 0,0-1 0,0 1 0,-1-1 0,1 1 0,0 4 0,0 5 0,0 1 0,-1-1 0,-1 0 0,0 0 0,0 0 0,-1 0 0,-1 0 0,-6 19 0,4-17 0,-1 1 0,-1-1 0,0 0 0,0-1 0,-2 0 0,-12 17 0,17-26 0,0 1 0,-1-1 0,1 0 0,-1 0 0,-5 4 0,8-7 0,0 0 0,0 0 0,1 0 0,-1 0 0,0 0 0,0-1 0,0 1 0,0-1 0,0 1 0,0-1 0,0 0 0,0 1 0,-1-1 0,1 0 0,0 0 0,0-1 0,0 1 0,-3-1 0,5 1 0,0 0 0,-1 0 0,1 0 0,0 0 0,0 0 0,0 0 0,0 0 0,0 0 0,0 0 0,-1-1 0,1 1 0,0 0 0,0 0 0,0 0 0,0 0 0,0 0 0,0 0 0,0 0 0,0 0 0,0 0 0,-1 0 0,1-1 0,0 1 0,0 0 0,0 0 0,0 0 0,0 0 0,0 0 0,0 0 0,0-1 0,0 1 0,0 0 0,0 0 0,0 0 0,0 0 0,0 0 0,0 0 0,0-1 0,0 1 0,0 0 0,0 0 0,0 0 0,0 0 0,0 0 0,0 0 0,0-1 0,7-5 0,16-7 0,-19 10 0,72-37 0,64-40 0,-92 49 0,-1-3 0,-2-2 0,-1-2 0,-2-1 0,39-49 0,-78 84 0,0 0 0,0 1 0,0-1 0,-1 0 0,0 0 0,1-1 0,-1 1 0,-1 0 0,1-1 0,-1 1 0,2-9 0,-1 10 0,2 7 0,2 5 0,0 7 0,-1 1 0,0-1 0,-2 1 0,3 21 0,1 6 0,2 6 0,-4-21 0,0-1 0,2 0 0,16 41 0,-21-66 0,-1 0 0,1 0 0,0 0 0,0 0 0,0 0 0,0-1 0,1 1 0,-1-1 0,1 0 0,-1 1 0,1-1 0,0 0 0,0-1 0,0 1 0,0 0 0,0-1 0,0 0 0,1 0 0,-1 0 0,0 0 0,1 0 0,-1-1 0,0 1 0,1-1 0,-1 0 0,1 0 0,-1 0 0,0 0 0,6-2 0,2 0 0,0 0 0,0-1 0,0-1 0,0 0 0,0 0 0,-1-1 0,17-10 0,-7 1 0,-1-1 0,0 0 0,-2-2 0,1 0 0,-2-1 0,-1 0 0,0-1 0,23-40 0,-37 56 0,1 1 0,-1-1 0,0 0 0,0 1 0,0-1 0,0 0 0,-1 0 0,1 0 0,-1 0 0,1 0 0,-1 0 0,0 0 0,0 0 0,-1 0 0,1 0 0,-1 1 0,0-5 0,0 6 0,1 0 0,-1-1 0,0 1 0,0 0 0,0 0 0,0 0 0,0 0 0,0 0 0,0 0 0,0 0 0,0 0 0,0 0 0,-1 0 0,1 0 0,0 1 0,-1-1 0,1 1 0,0-1 0,-1 1 0,1-1 0,-1 1 0,1 0 0,-1 0 0,1 0 0,0 0 0,-1 0 0,1 0 0,-1 0 0,1 0 0,-1 0 0,1 1 0,-1-1 0,1 1 0,0-1 0,-3 2 0,-3 1 0,1 0 0,-1 0 0,1 0 0,0 1 0,0 0 0,0 0 0,0 1 0,1 0 0,0 0 0,0 0 0,0 0 0,1 1 0,-1 0 0,-4 9 0,6-10 0,0 0 0,0 0 0,1 1 0,0-1 0,0 1 0,0 0 0,1-1 0,0 1 0,0 0 0,0 0 0,1 0 0,0 0 0,0 0 0,0 0 0,1 0 0,0 0 0,2 9 0,0-7 0,1-2 0,-1 1 0,1 0 0,0-1 0,1 1 0,0-1 0,0-1 0,0 1 0,0-1 0,1 0 0,0 0 0,0 0 0,0-1 0,1 0 0,0 0 0,-1 0 0,1-1 0,1 0 0,-1-1 0,0 0 0,1 0 0,-1 0 0,1-1 0,-1 0 0,1 0 0,0-1 0,-1 0 0,1-1 0,0 1 0,-1-1 0,1-1 0,-1 1 0,8-4 0,4-2 0,-1 0 0,0-2 0,0 0 0,-1 0 0,0-2 0,28-22 0,80-89 0,-112 107 0,-1 0 0,18-29 0,-30 45 0,0-1 0,0 0 0,0 0 0,0 0 0,0 0 0,0 0 0,0 0 0,0 0 0,0 0 0,0 0 0,0 0 0,0 0 0,0 0 0,0 1 0,0-1 0,0 0 0,0 0 0,0 0 0,0 0 0,0 0 0,0 0 0,0 0 0,0 0 0,0 0 0,0 0 0,0 0 0,0 0 0,0 0 0,0 0 0,0 0 0,0 0 0,1 1 0,-1-1 0,0 0 0,0 0 0,0 0 0,0 0 0,0 0 0,0 0 0,0 0 0,0 0 0,0 0 0,0 0 0,0 0 0,0 0 0,1 0 0,-1 0 0,0 0 0,0 0 0,0 0 0,0 0 0,0 0 0,0 0 0,0 0 0,0 0 0,0 0 0,0-1 0,0 1 0,0 0 0,0 0 0,0 0 0,1 0 0,-1 0 0,0 0 0,0 0 0,0 0 0,1 12 0,0 12 0,-1-14 0,-10 132 0,7-120 0,-1 0 0,0 0 0,-2 0 0,-11 27 0,15-45 0,0 0 0,0 0 0,0 0 0,-1 0 0,1 0 0,-1 0 0,0-1 0,0 0 0,0 1 0,0-1 0,-1 0 0,1-1 0,-9 6 0,10-7 0,0-1 0,0 1 0,-1 0 0,1 0 0,0-1 0,-1 0 0,1 1 0,0-1 0,-1 0 0,1 0 0,-1 0 0,1 0 0,0-1 0,-1 1 0,1-1 0,0 1 0,-1-1 0,1 0 0,0 0 0,0 0 0,0 0 0,-1 0 0,1-1 0,1 1 0,-1-1 0,0 1 0,-2-3 0,-2-1 0,-20-20 0,25 24 0,0 0 0,0 0 0,0 0 0,1 0 0,-1 0 0,0 0 0,0-1 0,1 1 0,-1 0 0,1 0 0,-1-1 0,1 1 0,0 0 0,-1-1 0,1 1 0,0 0 0,0-1 0,0 1 0,0 0 0,0-3 0,2 4 0,-1-1 0,0 1 0,0 0 0,0 0 0,0 0 0,1 0 0,-1 0 0,0 0 0,0 0 0,0 0 0,1 1 0,-1-1 0,0 0 0,0 1 0,2 0 0,4 0 0,43 9 0,-30-5 0,-1-2 0,0 0 0,40 0 0,-39-4 0,1-1 0,-1-1 0,1-1 0,-1-1 0,0 0 0,-1-2 0,0 0 0,0-1 0,0-1 0,-1-1 0,0-1 0,-1 0 0,0-1 0,-1-1 0,0-1 0,18-20 0,-29 28 0,-1 0 0,0-1 0,0 1 0,-1-1 0,0 0 0,0 0 0,3-11 0,-5 15 0,-1 0 0,1 0 0,0 0 0,-1 0 0,1 0 0,-1 0 0,0 0 0,0 0 0,0 0 0,-1 0 0,1 0 0,-1 0 0,1 0 0,-1 1 0,0-1 0,0 0 0,0 0 0,-1 1 0,1-1 0,-1 0 0,-2-3 0,3 5 0,0 0 0,0 1 0,0-1 0,0 0 0,0 0 0,0 1 0,-1-1 0,1 1 0,0-1 0,0 1 0,0-1 0,-1 1 0,1 0 0,0 0 0,-1-1 0,1 1 0,0 0 0,-1 0 0,-1 1 0,-1-1 0,1 1 0,0 0 0,0 0 0,0 0 0,0 1 0,0-1 0,0 0 0,-2 3 0,-2 1 0,1-1 0,0 1 0,1 1 0,-1-1 0,1 1 0,-6 8 0,8-10 0,1 1 0,-1 0 0,1 0 0,0 0 0,0 0 0,0 1 0,1-1 0,0 1 0,0-1 0,0 0 0,1 1 0,0 0 0,0-1 0,0 1 0,1-1 0,0 1 0,0-1 0,0 0 0,0 1 0,1-1 0,0 0 0,0 0 0,5 7 0,-4-5 0,1-1 0,0 0 0,0-1 0,1 1 0,0-1 0,0 1 0,0-2 0,1 1 0,-1 0 0,1-1 0,0 0 0,0-1 0,1 1 0,-1-1 0,1 0 0,0-1 0,11 3 0,-4-2 0,1-1 0,0-1 0,0 0 0,0-2 0,0 1 0,0-2 0,-1 0 0,1 0 0,14-6 0,12-5 0,68-34 0,-10 3 0,-97 44 0,-1-1 0,0 1 0,0-1 0,0 1 0,1-1 0,-1 1 0,0 0 0,0-1 0,1 1 0,-1 0 0,0 0 0,1 0 0,-1 0 0,0 0 0,1 1 0,1 0 0,-2-1 0,-1 0 0,1 1 0,-1-1 0,0 1 0,1-1 0,-1 1 0,0-1 0,0 1 0,1-1 0,-1 1 0,0-1 0,0 1 0,0-1 0,0 1 0,0-1 0,0 1 0,0-1 0,1 1 0,-1-1 0,-1 1 0,1 0 0,0-1 0,0 1 0,0-1 0,0 1 0,-1 0 0,-2 8 0,0-1 0,-1 0 0,-8 14 0,4-8 0,-36 66 0,44-79 0,-1-1 0,1 1 0,0 0 0,-1 0 0,1-1 0,0 1 0,-1 0 0,1 0 0,0-1 0,0 1 0,0 0 0,-1 0 0,1 0 0,0 0 0,0-1 0,1 3 0,-1-3 0,0 0 0,1 0 0,-1 0 0,0 0 0,0 1 0,1-1 0,-1 0 0,0 0 0,1 0 0,-1 0 0,0 0 0,1 0 0,-1 0 0,0 0 0,1 0 0,-1 0 0,0 0 0,1-1 0,-1 1 0,0 0 0,1 0 0,-1 0 0,0 0 0,0 0 0,1-1 0,-1 1 0,0 0 0,26-18 0,9-10 0,69-42 0,-91 62 0,-12 7 0,0 0 0,1 0 0,-1 0 0,1 0 0,-1 0 0,1 1 0,-1-1 0,1 1 0,0-1 0,-1 1 0,1-1 0,0 1 0,-1 0 0,1 0 0,0 0 0,-1 0 0,1 0 0,0 0 0,-1 0 0,1 1 0,2 0 0,-2 0 0,0 1 0,0-1 0,0 0 0,-1 1 0,1 0 0,-1 0 0,1-1 0,-1 1 0,0 0 0,1 0 0,-1 0 0,0 0 0,0 0 0,0 0 0,0 4 0,15 58 0,-13-50 0,0 0 0,0 0 0,1-1 0,11 23 0,-15-35 0,2 1 0,-1 0 0,0-1 0,0 1 0,0-1 0,1 1 0,-1-1 0,1 1 0,-1-1 0,1 0 0,-1 0 0,1 0 0,0 0 0,0 0 0,-1 0 0,1 0 0,0-1 0,3 2 0,-1-2 0,0 1 0,0-1 0,0 0 0,0 0 0,1 0 0,-1-1 0,0 1 0,6-3 0,3-1 0,0-1 0,0 0 0,0-1 0,14-8 0,-7 1 0,-1-1 0,0-1 0,-1-1 0,-1 0 0,21-26 0,71-100 0,-98 127 0,25-38 0,-3-2 0,-2-1 0,-2-1 0,-4-2 0,-1-1 0,-3 0 0,-3-2 0,-3 0 0,-2-1 0,6-85 0,-19 144 0,0 0 0,0 1 0,0-1 0,0 0 0,-1 1 0,1-1 0,-1 1 0,0-1 0,-2-5 0,3 9 0,0-1 0,0 1 0,-1 0 0,1-1 0,0 1 0,0-1 0,-1 1 0,1 0 0,0-1 0,-1 1 0,1 0 0,0 0 0,-1-1 0,1 1 0,-1 0 0,1 0 0,-1 0 0,1-1 0,0 1 0,-1 0 0,1 0 0,-1 0 0,1 0 0,-1 0 0,1 0 0,-1 0 0,1 0 0,-1 0 0,-1 1 0,0-1 0,1 1 0,-1 0 0,0 0 0,1 0 0,-1 0 0,1 0 0,0 0 0,-1 0 0,1 0 0,0 1 0,-2 1 0,-14 17 0,1 2 0,1 0 0,0 1 0,-19 42 0,17-26 0,2 1 0,-14 53 0,23-61 0,0 0 0,2 1 0,1-1 0,4 62 0,3-42 0,3 0 0,17 65 0,-20-100 0,0 0 0,1-1 0,1 0 0,1 1 0,14 25 0,-18-38 0,-1-1 0,0 0 0,1 0 0,-1-1 0,1 1 0,0-1 0,0 1 0,0-1 0,0 0 0,0 0 0,0 0 0,1 0 0,6 2 0,-6-4 0,-1 1 0,1-1 0,0 1 0,1-1 0,-1 0 0,0 0 0,0-1 0,0 1 0,-1-1 0,1 0 0,0 0 0,0-1 0,0 1 0,-1-1 0,7-3 0,15-10 0,0-2 0,-2 0 0,32-31 0,-26 22 0,11-14 0,-40 40 0,0 0 0,0-1 0,0 1 0,0 0 0,0 0 0,0 0 0,0 0 0,0 0 0,0 0 0,0 0 0,0 0 0,0-1 0,0 1 0,0 0 0,0 0 0,0 0 0,1 0 0,-1 0 0,0 0 0,0 0 0,0 0 0,0 0 0,0 0 0,0 0 0,0 0 0,0 0 0,0 0 0,1 0 0,-1 0 0,0 0 0,0 0 0,0 0 0,0 0 0,0 0 0,0 0 0,0 0 0,0 0 0,1 0 0,-1 0 0,0 0 0,0 0 0,0 0 0,0 0 0,0 0 0,0 0 0,0 0 0,0 0 0,1 0 0,-1 0 0,0 0 0,0 0 0,0 0 0,0 0 0,0 1 0,0-1 0,0 0 0,0 0 0,0 0 0,-2 9 0,-8 12 0,-44 76 0,-97 128 0,124-188 0,70-65 0,-7 8 0,0 1 0,68-26 0,-96 42 0,27-9 0,1 1 0,41-6 0,12-3 0,-86 19 127,0 0 0,0 0 0,0 0 0,0 0 0,0 0 0,0-1 1,3-2-1,-6 4-246,1 0 1,-1-1 0,1 1 0,-1 0 0,0-1-1,0 1 1,1-1 0,-1 1 0,0 0 0,0-1-1,1 1 1,-1-1 0,0 1 0,0-1-1,0 1 1,0-1 0,0 1 0,0-1 0,0 1-1,0-1 1,0 1 0,0-1 0,0 1 0,0-1-1,0 1 1,0-1 0,0 1 0,-1-1-1,1 1 1,0 0 0,0-1 0,0 1 0,-1-1-1,1 1 1,0-1 0,-1 1 0,1 0 0,0-1-1,-1 1 1,1 0 0,0-1 0,-1 1-1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7:18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21311,'0'0'3104,"77"-10"-1984,-25 6-248,13 4 8,3 4-480,9 0 16,-6-2-224,5 4 0,-9 0-128,-5 1 8,-7 3-88,-19-2 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6:56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9344,'0'0'9359,"8"12"-9115,-1-1-186,-1 0 0,1 0 0,-2 1 0,0-1-1,0 1 1,-1 1 0,0-1 0,3 20-1,13 160 573,35 194 771,-43-342-1140,-7-31-15,-2 1 1,5 27-1,-7-27 157,0-13-104,-1-2 9,-3-25 173,-19-161 319,-58-343 1460,78 520-2195,1 1 1,0-1 0,0 1-1,1-1 1,0 0 0,0 1-1,1-1 1,1 0 0,-1 1-1,2 0 1,4-15 0,-5 20-47,-1 0 1,1 1-1,0-1 1,1 0-1,-1 1 1,0 0-1,1-1 1,0 1-1,0 0 1,0 1-1,0-1 0,0 0 1,1 1-1,-1 0 1,1-1-1,-1 1 1,1 1-1,0-1 1,0 1-1,0-1 1,0 1-1,0 0 1,0 0-1,0 1 1,0-1-1,1 1 1,-1 0-1,8 1 1,3 1-3,-1 0 0,0 1 0,0 1 0,0 0 0,0 1 0,-1 1 0,0 0 0,0 0 0,0 1 0,-1 1 0,0 0 0,0 1 0,16 16 0,-14-10-3,0 0 1,-1 1 0,0 1 0,-1 0-1,-1 0 1,-1 1 0,-1 0 0,0 1-1,6 20 1,4 29 51,-3 1-1,-2 1 1,-4 0-1,-3 1 1,-3-1-1,-8 113 1,3-159-14,-1-1-1,-1 1 1,-1-1 0,-2 0 0,0 0 0,-1 0 0,-2-1 0,-12 26-1,20-46-35,0 0 0,-1 0-1,1 0 1,0 0 0,-1 0-1,1 0 1,-1-1 0,1 1-1,-1-1 1,0 1 0,1-1-1,-1 0 1,0 1 0,0-1-1,0 0 1,0 0-1,0-1 1,-1 1 0,1 0-1,-4 0 1,3-1 5,-1 0 1,1 0-1,-1 0 1,0-1-1,1 0 0,-1 0 1,1 0-1,0 0 1,-1 0-1,1-1 0,0 1 1,-4-3-1,-70-44 334,34 21 149,-50-24 0,92 50-515,-2 1-8,1-1 0,-1 0-1,1-1 1,0 1 0,0 0-1,-1 0 1,1-1-1,0 0 1,0 1 0,0-1-1,-2-3 1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6:59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1 852 13768,'0'0'3161,"13"8"-2741,23 11 241,50 19 0,-78-34-445,1-2 1,-1 1-1,1-1 0,0 0 0,0-1 0,15 1 0,-20-2-124,-1 0 0,1-1 0,-1 1 0,1-1 0,-1 0 0,0 0 1,1 0-1,-1 0 0,0 0 0,0-1 0,0 0 0,0 1 0,0-1 0,0 0 0,0 0 0,0-1 1,-1 1-1,1-1 0,-1 1 0,3-5 0,-1 1 29,-1 0 0,0-1 0,0 0 0,0 0 0,-1 0 1,0 0-1,0 0 0,0 0 0,-1 0 0,-1-1 0,1 1 0,-1-1 0,0 1 0,-1 0 0,-1-10 0,1 13-77,1 1 0,-1 0 0,0-1 0,0 1 0,0 0 0,0 0 0,0 0 0,-1 0 0,0 0 0,0 0 0,1 0 0,-2 0 0,1 0 0,0 1 0,0 0 0,-1-1 0,1 1 0,-1 0 0,0 0 0,0 0-1,0 0 1,0 1 0,0-1 0,0 1 0,0 0 0,0 0 0,-1 0 0,1 0 0,0 0 0,-1 1 0,1 0 0,-1-1 0,1 1 0,-6 1 0,0 0-2,0 1 1,0-1 0,0 2-1,1-1 1,-1 1-1,1 1 1,0-1-1,0 1 1,0 1 0,0-1-1,1 2 1,-1-1-1,1 1 1,1 0-1,-1 0 1,1 1 0,0-1-1,0 1 1,-5 10-1,7-10-21,0 0-1,0 0 1,1 0-1,0 1 1,1-1 0,0 1-1,0-1 1,0 1-1,1 0 1,0 0-1,1 0 1,-1 0-1,2-1 1,-1 1-1,1 0 1,0 0 0,1 0-1,0-1 1,0 1-1,0-1 1,1 1-1,5 8 1,0-2 23,0-1-1,1 0 1,0 0 0,1-1 0,1 0 0,0-1 0,0-1-1,1 1 1,1-2 0,-1 0 0,1 0 0,1-1 0,0-1-1,25 10 1,-32-15-16,-1-1 1,0 0-1,1 0 0,0-1 0,-1 0 0,1 0 1,-1 0-1,1-1 0,-1 0 0,1 0 0,-1-1 1,0 0-1,7-2 0,10-6 99,-1 0 1,24-16-1,-32 17-61,15-10 67,-1-1-1,0-1 1,-2-2 0,-1 0 0,-1-2 0,0-1-1,-2 0 1,-2-2 0,33-56 0,-33 44 4,-1-1 0,-2-1 0,-2-1 1,14-68-1,-14 37 173,8-145 0,-22 190-174,-5-55 0,3 74-92,0 1 0,-1 0 0,0 0 0,-1 0 0,0 0 0,0 0 0,-1 1 0,0-1 0,-10-13 0,14 21-37,-1 0-1,1 0 0,-1 1 0,1-1 0,-1 0 1,1 1-1,-1-1 0,0 0 0,1 1 0,-1-1 1,0 1-1,1-1 0,-1 1 0,0-1 0,1 1 1,-1 0-1,0-1 0,0 1 0,0 0 0,0 0 1,1-1-1,-1 1 0,0 0 0,0 0 0,0 0 1,0 0-1,0 0 0,1 0 0,-1 0 0,0 0 1,0 1-1,0-1 0,0 0 0,1 0 0,-1 1 1,0-1-1,0 0 0,1 1 0,-1-1 0,0 1 1,0-1-1,1 1 0,-1-1 0,0 1 0,1 0 1,-1-1-1,0 2 0,-3 3-6,1 0 0,-1 1 0,1-1 0,-5 12 0,-2 8-71,1 1-1,1 0 1,1 0 0,-5 42 0,0 110-141,4-24 73,2 111-150,12-189 261,-4-67 37,-1-1 1,1 0-1,1 1 1,0-1 0,0 0-1,0 0 1,1 0-1,8 12 1,-6-11 4,-5-7-7,0-1 0,0 0 0,0 0 0,0 1 0,0-1 0,0 0 0,0 0 0,1 0 0,-1 0 0,0 0 0,1-1 0,-1 1 0,1 0 0,-1-1 0,1 1 0,-1-1 1,1 1-1,-1-1 0,1 1 0,0-1 0,-1 0 0,1 0 0,-1 0 0,3 0 0,4-1 63,0 0-1,0-1 1,14-4 0,-8 2 59,-10 3-94,1-1 0,-1 0 1,1 0-1,-1 0 1,0-1-1,0 1 0,0-1 1,0 0-1,-1 0 1,1-1-1,-1 1 0,0-1 1,0 0-1,4-5 1,1-4 95,0-1 1,11-28 0,-16 35-125,-1 1 0,0-1 0,0 0 0,-1 0 0,0 0 0,0 0 0,-1 0 0,1-1 0,-2 1-1,1 0 1,-1 0 0,0 0 0,0 0 0,-1 0 0,-4-11 0,4-10-7,4 30 0,1 1 0,0-1 0,-1 0 0,1 0 0,0-1 0,0 1 0,0-1 0,0 1 0,0-1 0,0 0 0,5 1 0,9 5 0,11 7 0,1-2 0,0-1 0,36 9 0,-60-18 0,1-1 0,0-1 0,0 1 0,-1-1 0,1 0 0,0 0 0,0-1 0,0 1 0,-1-1 0,1-1 0,0 1 0,-1-1 0,1 0 0,-1 0 0,1-1 0,-1 1 0,9-7 0,2-4 0,0 0 0,-2 0 0,24-28 0,-31 33 0,-4 5 0,0 0 0,0 0 0,0 0 0,1 1 0,-1 0 0,0-1 0,1 1 0,3-2 0,-6 5 0,-1-1 0,0 0 0,1 0 0,-1 1 0,0-1 0,1 0 0,-1 1 0,0-1 0,0 0 0,0 1 0,1-1 0,-1 0 0,0 1 0,0-1 0,0 0 0,0 1 0,1-1 0,-1 1 0,0-1 0,0 0 0,0 1 0,0-1 0,0 1 0,0-1 0,0 0 0,0 1 0,0-1 0,0 1 0,-1-1 0,1 0 0,0 1 0,0-1 0,0 1 0,-3 19 0,2-18 0,-4 38 0,2 0 0,3 79 0,5-74 0,-5-43 0,1 0 0,-1 0 0,0 0 0,1 0 0,-1 0 0,1 0 0,0 0 0,0 0 0,0 0 0,0 0 0,0-1 0,0 1 0,0 0 0,0-1 0,1 1 0,-1-1 0,0 0 0,1 1 0,2 1 0,-1-3 0,0 0 0,0 0 0,0 0 0,0-1 0,0 1 0,-1-1 0,1 0 0,0 1 0,0-1 0,0 0 0,-1-1 0,1 1 0,-1 0 0,1-1 0,-1 0 0,1 1 0,-1-1 0,0 0 0,0 0 0,3-4 0,33-44 0,41-73 0,-79 123 0,0 0 0,0 0 0,0 0 0,0 0 0,0 0 0,0-1 0,0 1 0,0 0 0,0 0 0,0 0 0,0 0 0,0 0 0,0 0 0,0 0 0,1-1 0,-1 1 0,0 0 0,0 0 0,0 0 0,0 0 0,0 0 0,0 0 0,0 0 0,0 0 0,0-1 0,1 1 0,-1 0 0,0 0 0,0 0 0,0 0 0,0 0 0,0 0 0,0 0 0,0 0 0,1 0 0,-1 0 0,0 0 0,0 0 0,0 0 0,0 0 0,0 0 0,0 0 0,1 0 0,-1 0 0,0 0 0,0 0 0,0 0 0,0 0 0,0 0 0,0 0 0,1 0 0,-1 0 0,0 1 0,0-1 0,0 0 0,0 0 0,0 0 0,0 0 0,0 0 0,0 0 0,0 0 0,1 0 0,-1 1 0,0-1 0,0 0 0,0 0 0,2 15 0,-2 20 0,-5 43 0,-3 0 0,-4-1 0,-37 134 0,47-204 0,-46 133 0,41-125 0,0 1 0,-1-1 0,0-1 0,-1 0 0,-1 0 0,-18 20 0,26-31 0,-1-1 0,1 1 0,-1-1 0,1 0 0,-1 0 0,0 0 0,0-1 0,0 1 0,0 0 0,0-1 0,0 0 0,0 0 0,0 0 0,-1 0 0,1-1 0,0 1 0,-1-1 0,1 0 0,0 0 0,-1 0 0,1 0 0,-6-1 0,4-1 0,1 0 0,0 1 0,0-1 0,0-1 0,0 1 0,0-1 0,1 1 0,-1-1 0,1 0 0,-1 0 0,1-1 0,0 1 0,0-1 0,1 1 0,-1-1 0,-2-6 0,1 3 0,1-1 0,0 0 0,1 0 0,0 0 0,0 0 0,0 0 0,1 0 0,0 0 0,1-1 0,0 1 0,0 0 0,1 0 0,0-1 0,0 1 0,1 0 0,0 0 0,5-13 0,5-1 0,1 1 0,1 0 0,1 1 0,1 0 0,0 2 0,2 0 0,0 0 0,1 2 0,31-22 0,-31 26 0,-3 1 0,-1 1 0,30-13 0,180-85 0,-202 94 0,0-1 0,-1 0 0,-1-2 0,0 0 0,25-28 0,-41 38 0,1 0 0,-1 0 0,0-1 0,-1 0 0,0 0 0,0 0 0,0 0 0,-1 0 0,4-18 0,-6 20 0,0 1 0,0-1 0,0 0 0,-1 0 0,0 0 0,0 0 0,0 0 0,-1 0 0,0 0 0,0 0 0,-1 0 0,1 0 0,-1 0 0,0 1 0,-5-9 0,6 12 0,0 0 0,0 0 0,-1 1 0,1-1 0,-1 0 0,1 1 0,-1-1 0,1 1 0,-1 0 0,0-1 0,0 1 0,1 0 0,-1 0 0,0 0 0,0 0 0,0 1 0,0-1 0,0 0 0,0 1 0,-1 0 0,1-1 0,0 1 0,0 0 0,0 0 0,0 0 0,0 0 0,0 1 0,-1-1 0,1 0 0,0 1 0,0-1 0,0 1 0,0 0 0,0 0 0,0 0 0,0 0 0,-3 3 0,0-1 0,0 0 0,1 1 0,-1 0 0,1 0 0,0 0 0,0 1 0,0-1 0,1 1 0,0 0 0,0 0 0,0 0 0,-4 11 0,4-8 0,1 1 0,1-1 0,-1 0 0,1 1 0,1-1 0,0 1 0,0-1 0,1 0 0,0 1 0,0-1 0,1 0 0,0 1 0,0-1 0,1 0 0,0 0 0,0-1 0,1 1 0,0-1 0,0 1 0,1-1 0,0-1 0,1 1 0,-1-1 0,1 1 0,0-2 0,1 1 0,-1-1 0,1 0 0,0 0 0,0-1 0,1 0 0,-1 0 0,1-1 0,0 0 0,0 0 0,0-1 0,0 0 0,1 0 0,-1-1 0,0 0 0,1 0 0,-1-1 0,1 0 0,11-2 0,-5-1 109,0 0 1,-1-1-1,1-1 0,-1 0 0,0-1 1,0 0-1,-1-1 0,22-15 1,-5 0-1750,-2-1 1,33-34-1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7:20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1319 10848,'0'0'7739,"15"-12"-7367,0 0-275,7-4 76,-1-2 0,30-33 0,0-11 424,82-133 0,-42 55 33,80-131 685,-131 198-676,54-143 1,-82 181-397,-2-1-1,-2 0 1,-1 0 0,2-42 0,-9 74-180,1-19 331,-3 18-104,-4 13 58,-20 57-206,2 1-1,3 1 1,3 0 0,3 2-1,3 0 1,-6 121 0,18-173-113,1 163 292,1-161-264,0 0 1,1 0-1,1 0 0,1-1 1,1 0-1,1 0 1,11 24-1,-17-41-42,0 0 0,0 1-1,0-1 1,0 0 0,0 0 0,0 1-1,0-1 1,0 0 0,0 0-1,1 0 1,-1-1 0,0 1 0,1 0-1,-1 0 1,1-1 0,-1 1 0,1-1-1,-1 1 1,1-1 0,-1 0 0,1 1-1,0-1 1,-1 0 0,1 0-1,-1 0 1,1 0 0,-1 0 0,1-1-1,0 1 1,-1 0 0,1-1 0,1 0-1,2-1 7,0 0 0,0 0 1,0-1-1,0 0 0,0 0 0,-1 0 0,1 0 0,4-5 0,52-50 94,98-99 154,-129 124-199,-2-1 0,-1-1 0,22-40 0,-12 8 116,-3-1-1,-3-2 1,36-117 0,-58 147 174,9-74 1,-18 114-343,0-1-1,0 1 1,0-1 0,0 1-1,1-1 1,-1 0 0,0 1 0,0-1-1,0 1 1,0-1 0,0 1-1,-1-1 1,1 1 0,0-1-1,0 1 1,0-1 0,0 1-1,-1-1 1,1 1 0,0-1-1,0 1 1,-1-1 0,-7 6 143,-8 22-77,-41 126 122,41-108-149,-44 181 136,32-107-134,-26 121 154,50-222-180,-24 99 238,25-104-111,23-65-152,-4 25-8,2 0 0,0 2 0,1 0 0,2 2 0,0 0 0,2 1 0,30-23 0,-52 44 0,0-1 0,0 1 0,0 1 0,1-1 0,-1 0 0,0 0 0,0 0 0,1 1 0,-1-1 0,0 0 0,1 1 0,-1-1 0,1 1 0,-1 0 0,1-1 0,-1 1 0,1 0 0,-1 0 0,0 0 0,1 0 0,-1 0 0,1 1 0,-1-1 0,1 0 0,-1 0 0,1 1 0,-1-1 0,0 1 0,1 0 0,-1-1 0,0 1 0,1 0 0,-1 0 0,0 0 0,0 0 0,0 0 0,0 0 0,0 0 0,0 0 0,0 0 0,0 0 0,1 3 0,2 5 0,1 0 0,-2 0 0,1 1 0,-2 0 0,3 12 0,-1-6 0,2 8 0,-1-2 0,1 0 0,1-1 0,16 35 0,-21-51 0,1 0 0,-1-1 0,1 1 0,1-1 0,-1 0 0,0 1 0,1-2 0,0 1 0,0 0 0,0-1 0,0 0 0,1 1 0,-1-2 0,1 1 0,0 0 0,-1-1 0,1 0 0,0 0 0,1-1 0,-1 1 0,6 0 0,-7-2 0,0-1 0,0 1 0,0 0 0,0-1 0,0 0 0,0 0 0,0 0 0,0-1 0,-1 1 0,1-1 0,0 0 0,-1 0 0,7-4 0,-2 0 0,-1 0 0,1 0 0,-1-1 0,11-13 0,-11 11 0,0 1 0,-1-2 0,0 1 0,-1 0 0,0-1 0,0 0 0,-1 0 0,0-1 0,-1 1 0,0-1 0,-1 0 0,0 0 0,0 0 0,-1-19 0,-1 28 0,0 1 0,0-1 0,0 1 0,0-1 0,-1 1 0,1-1 0,0 1 0,-1-1 0,1 1 0,-1 0 0,0-1 0,1 1 0,-1 0 0,0-1 0,0 1 0,0 0 0,0 0 0,0 0 0,-2-2 0,2 2 0,0 1 0,-1-1 0,1 1 0,0-1 0,-1 1 0,1 0 0,0 0 0,-1 0 0,1-1 0,0 1 0,-1 0 0,1 1 0,0-1 0,-1 0 0,1 0 0,0 1 0,-3 0 0,0 1 0,-1 0 0,0 0 0,1 0 0,-1 1 0,1 0 0,0 0 0,0 0 0,0 0 0,1 1 0,-5 5 0,5-6 0,1 0 0,0 1 0,0-1 0,0 1 0,0-1 0,0 1 0,1 0 0,0-1 0,0 1 0,0 0 0,0 0 0,1 0 0,-1 0 0,1 0 0,0 7 0,1-5 0,0 0 0,1-1 0,0 1 0,-1 0 0,2 0 0,-1-1 0,1 1 0,-1-1 0,7 8 0,-1-2 0,2 1 0,0-2 0,0 1 0,0-1 0,2-1 0,-1 0 0,24 14 0,-20-16 123,0 1 0,1-2 0,0 0 0,0-1 0,0 0 0,0-1 0,21 1 0,-30-4-382,0 0 0,1-1 0,-1 1 0,1-2 0,-1 1 1,1-1-1,-1 0 0,0-1 0,0 0 0,0 0 0,0 0 0,0-1 1,0 0-1,0-1 0,-1 1 0,1-1 0,-1 0 0,7-7 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7:21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1 136 23415,'0'0'2376,"62"-2"-1552,9-2-328,15-2 0,17-6-368,8 0 0,-2-5-136,-2 3 0,-9-2-24,-5 0 8,-8 4 8,-7 4-8,-15-2-8,-11 4-8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7:29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19 545 9536,'0'0'8545,"-4"-11"-8252,1 3-234,1 3-19,0-1 0,0 0 0,1 1-1,-1-1 1,1 0 0,1 0 0,-1 0-1,1 0 1,0 0 0,0 0 0,1 0-1,1-7 1,2-7 148,1-1 1,2 1-1,0 0 0,1 1 1,0 0-1,2 0 0,13-19 1,66-68 722,-50 62-569,-24 27-135,0 1-1,1 1 1,1 0 0,0 1-1,28-17 1,-44 30-168,1 0-1,-1 0 1,1 0 0,0 1-1,0-1 1,-1 0 0,1 1-1,0-1 1,0 1 0,0-1-1,0 1 1,0 0 0,-1 0-1,1 0 1,4 0 0,-5 1-21,0-1 0,0 1 1,0 0-1,0-1 0,-1 1 1,1 0-1,0 0 0,0-1 1,-1 1-1,1 0 0,-1 0 1,1 0-1,0 0 0,-1 0 1,0 0-1,1 0 0,-1 0 1,0 0-1,1 0 0,-1 0 1,0 0-1,0 0 0,0 1 1,0-1-1,0 0 0,0 0 1,0 2-1,-4 41 221,-1 0 0,-2 0-1,-23 80 1,13-60 5,6-27-80,7-25 42,0-1 1,1 1-1,0 0 0,-1 23 1,15-42 122,5-9-177,-1 0 0,21-30-1,-23 28-72,1 0-1,28-26 1,63-44 266,-91 78-267,1 1 1,0 0-1,0 1 1,0 1-1,33-11 0,-46 18-68,-1-1-1,0 1 1,0-1-1,0 1 1,1 0-1,-1 0 0,0-1 1,0 1-1,1 0 1,-1 0-1,0 0 1,1 0-1,-1 0 0,0 1 1,0-1-1,1 0 1,-1 1-1,0-1 1,0 1-1,0-1 0,1 1 1,-1-1-1,0 1 1,0 0-1,0 0 0,0-1 1,0 1-1,0 0 1,0 0-1,-1 0 1,1 0-1,0 0 0,0 0 1,-1 0-1,1 1 1,-1-1-1,1 0 1,-1 0-1,1 0 0,-1 1 1,0-1-1,1 0 1,-1 0-1,0 3 0,1 6 44,-1 0 0,0 0 0,-1 0 0,-3 16 0,2-16-16,-19 64 275,21-74-309,0 0 0,0 0 0,0 1 0,0-1 0,0 0 0,0 1 0,0-1 0,-1 0 0,1 1 0,0-1 0,0 0 0,0 1 1,0-1-1,0 0 0,0 1 0,0-1 0,1 0 0,-1 1 0,0-1 0,0 0 0,0 1 0,0-1 0,0 0 0,0 1 0,1-1 0,-1 0 0,0 0 0,0 1 0,0-1 0,1 0 1,-1 0-1,0 1 0,0-1 0,1 0 0,-1 0 0,0 0 0,1 1 0,-1-1 0,0 0 0,1 0 0,-1 0 0,0 0 0,1 0 0,-1 0 0,0 0 0,1 0 0,-1 0 0,0 0 1,1 0-1,-1 0 0,0 0 0,1 0 0,-1 0 0,0 0 0,1 0 0,-1 0 0,0 0 0,0 0 0,1-1 0,-1 1 0,0 0 0,1 0 0,-1 0 0,0-1 0,0 1 1,1 0-1,21-14 93,7-10 49,37-41-1,-41 38 9,51-40 0,-65 59-107,-2 1 13,-1 0 1,2 1 0,-1 0 0,1 0-1,-1 1 1,20-7 0,-28 12-53,0 0-1,-1 0 1,1 0 0,0 0 0,0 0-1,-1 0 1,1 1 0,0-1 0,0 0 0,-1 0-1,1 1 1,0-1 0,0 0 0,-1 1 0,1-1-1,0 1 1,-1-1 0,1 1 0,-1-1 0,1 1-1,-1 0 1,1-1 0,-1 1 0,1-1-1,-1 1 1,0 0 0,1 0 0,-1-1 0,0 1-1,1 0 1,-1 0 0,0-1 0,0 1 0,0 0-1,0 0 1,0-1 0,0 1 0,0 0-1,0 0 1,0 1 0,-1 40 92,1-35-67,-8 74 114,4-41-79,1 1-1,3 52 0,0-91-57,0 1-1,0-1 0,0 0 0,1 0 0,-1 0 0,1 1 1,-1-1-1,1 0 0,0 0 0,0 0 0,0 0 0,0 0 1,0 0-1,0 0 0,1-1 0,-1 1 0,0 0 0,1-1 1,0 1-1,-1-1 0,3 2 0,-1-1 2,1-1 0,-1 0 0,0-1 0,0 1 0,0 0-1,0-1 1,1 0 0,-1 0 0,0 0 0,0 0 0,1 0 0,-1-1 0,0 1-1,3-2 1,7-1 17,1-1 0,-2-1 0,1 0 0,0 0 0,21-14-1,52-43 108,-30 19-51,0 0 27,-21 16 99,41-24 1,-64 44-200,-1 0 0,1-1 0,-1-1 0,-1 1 0,12-13 0,-22 21-10,1 0 0,-1-1 0,0 1 0,0 0 0,0 0 0,1 0 0,-1 0 0,0 0 0,0 0 0,0-1 0,1 1 0,-1 0 0,0 0 0,0 0 0,0-1 0,0 1 0,0 0 0,0 0 0,0 0 0,1-1 0,-1 1 0,0 0 0,0 0 0,0 0 0,0-1 0,0 1 0,0 0 0,0 0 0,0-1 0,0 1 0,0 0 0,0 0 0,0-1 0,0 1 0,0 0 0,0 0 0,-1 0 0,1-1 0,-10 4 0,-13 9 0,-3 4 0,1 0 0,-40 36 0,54-41 0,0-1 0,1 1 0,0 1 0,1-1 0,0 2 0,1-1 0,-11 23 0,16-28 0,1 0 0,0 1 0,0-1 0,1 1 0,0-1 0,0 1 0,0-1 0,1 11 0,0-15 0,1-1 0,-1 1 0,0-1 0,0 1 0,1-1 0,0 1 0,-1-1 0,1 1 0,0-1 0,0 0 0,0 1 0,1-1 0,-1 0 0,0 0 0,1 0 0,-1 0 0,1 0 0,0 0 0,0-1 0,0 1 0,0 0 0,0-1 0,0 1 0,0-1 0,0 0 0,1 0 0,-1 0 0,4 1 0,-3-1 0,0-1 0,0 0 0,0 0 0,0-1 0,-1 1 0,1 0 0,0-1 0,0 0 0,-1 0 0,1 1 0,0-2 0,-1 1 0,1 0 0,-1 0 0,1-1 0,-1 0 0,0 1 0,1-1 0,-1 0 0,3-3 0,4-5 0,0 0 0,13-20 0,63-107 0,-52 81 0,-23 45 0,-9 11 0,-1 0 0,0 0 0,1-1 0,-1 1 0,0 0 0,1 0 0,-1 0 0,0 0 0,1 0 0,-1 0 0,0 0 0,1 1 0,-1-1 0,0 0 0,1 0 0,-1 0 0,0 0 0,0 0 0,1 0 0,-1 0 0,0 1 0,1-1 0,-1 0 0,0 0 0,0 1 0,1-1 0,1 3 0,0 0 0,0 0 0,-1 0 0,1 1 0,-1-1 0,2 5 0,1 4 0,3 4 0,-3-6 0,0 0 0,0 0 0,1-1 0,11 16 0,-15-23 0,1 0 0,-1 0 0,1-1 0,0 1 0,-1-1 0,1 1 0,0-1 0,0 1 0,0-1 0,0 0 0,1 0 0,-1 0 0,0 0 0,0 0 0,1-1 0,-1 1 0,0-1 0,1 1 0,-1-1 0,0 0 0,1 0 0,-1 0 0,1 0 0,-1 0 0,0-1 0,5 0 0,13-7 0,1-1 0,-1 0 0,-1-1 0,0-2 0,0 0 0,29-25 0,-19 15 0,40-23 0,-65 42 0,4-1 0,0-1 0,0 2 0,14-6 0,-19 8 0,-1 1 0,1-1 0,0 1 0,-1 0 0,1 0 0,0-1 0,0 2 0,-1-1 0,1 0 0,0 0 0,-1 1 0,1 0 0,0-1 0,-1 1 0,1 0 0,3 3 0,14 9 0,-2 1 0,1 1 0,-2 0 0,25 28 0,17 16 0,-44-45 0,-2-2 0,0-1 0,16 10 0,-16-12 0,-3-2 0,0-1 0,19 9 0,-26-13 0,0-1 0,0 0 0,0 0 0,1 0 0,-1-1 0,0 1 0,1-1 0,-1 1 0,1-1 0,-1 0 0,0-1 0,1 1 0,-1 0 0,6-2 0,-4-3-402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7:29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675 1 15880,'0'0'2705,"-14"15"-2451,-168 160 434,37-50-48,65-58 206,2 2-1,-73 87 0,126-117 589,26-44-709,6-3-626,21-17 26,-11 10-3213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7:32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0 369 11448,'0'0'5526,"13"2"-5035,-1 0-344,-7-1-96,0 1 0,0-2 1,-1 1-1,1 0 0,0-1 0,0 0 1,0 0-1,0-1 0,-1 1 0,1-1 1,0 0-1,0 0 0,-1-1 1,9-2-1,16-12 281,-1-2 0,-1 0-1,0-2 1,-1-1 0,26-27 0,34-28 481,-66 60-606,81-69 1282,-91 72-689,-7 8 221,-10 9-306,-1 5-574,0 1-1,0 0 1,1 0 0,0 1 0,-8 18 0,5-11-25,2-4-26,0 1-1,1 0 1,0 0 0,2 1 0,-1 0 0,2 0-1,0 0 1,1 0 0,1 1 0,0-1-1,1 22 1,1-36-70,0 0 0,0 0 1,0 0-1,0-1 0,1 1 0,-1 0 0,0 0 0,1 0 1,0-1-1,-1 1 0,1 0 0,0-1 0,-1 1 0,1 0 0,0-1 1,0 1-1,1-1 0,-1 1 0,0-1 0,0 0 0,1 0 1,-1 1-1,1-1 0,-1 0 0,1 0 0,-1 0 0,1-1 0,-1 1 1,1 0-1,0-1 0,0 1 0,-1-1 0,1 1 0,0-1 1,0 0-1,0 1 0,-1-1 0,4-1 0,1 1 35,0-1-1,0 0 0,0-1 1,0 1-1,-1-1 0,1 0 1,-1-1-1,1 1 0,-1-1 1,8-5-1,29-25 291,-1-2 0,-1-2-1,-2-1 1,51-68 0,-71 83-163,5-7 430,30-32 1,-52 66-559,0 0 0,0-1 0,-1 1 0,1 0 0,-1 0 0,0 0 0,0-1 0,-1 7 0,-22 193 249,23-201-303,-1-1 0,1 0 0,0 1 0,0-1 0,0 1 0,0-1 0,0 0 0,0 1 0,0-1 0,0 1 0,1-1 0,-1 0 0,1 1 0,0 1 0,-1-3 0,0 0 0,1 0 0,-1 0 0,0 1 0,1-1 0,-1 0 0,0 0 0,1 0 0,-1 0 0,0 0 0,1 1 0,-1-1 0,0 0 0,1 0 0,-1 0 0,1 0 0,-1 0 0,0 0 0,1 0 0,-1 0 0,0 0 0,1-1 0,-1 1 0,0 0 0,1 0 0,-1 0 0,1 0 0,-1 0 0,0-1 0,0 1 0,1 0 0,5-5 0,0 1 0,0-1 0,9-11 0,-7 7 0,13-11 0,63-56 0,-73 67 0,1 0 0,0 1 0,0 0 0,1 1 0,21-8 0,-33 14 0,0 1 0,1-1 0,-1 1 0,1 0 0,-1-1 0,0 1 0,1 0 0,-1 0 0,1 0 0,-1 0 0,1 0 0,2 1 0,-4-1 0,1 0 0,-1 0 0,1 1 0,-1-1 0,1 0 0,-1 1 0,1-1 0,-1 0 0,1 1 0,-1-1 0,1 1 0,-1-1 0,0 1 0,1-1 0,-1 1 0,0-1 0,0 1 0,1-1 0,-1 1 0,0-1 0,0 1 0,1 0 0,-1 3 0,0 1 0,0-1 0,0 1 0,-1-1 0,1 0 0,-3 9 0,-3 12 0,-1 0 0,-2 0 0,-22 45 0,31-69 0,0-1 0,0 0 0,0 0 0,0 0 0,0 0 0,0 0 0,0 1 0,0-1 0,1 0 0,-1 0 0,0 0 0,0 0 0,0 0 0,0 0 0,0 0 0,0 0 0,1 1 0,-1-1 0,0 0 0,0 0 0,0 0 0,0 0 0,0 0 0,1 0 0,-1 0 0,0 0 0,0 0 0,0 0 0,0 0 0,0 0 0,1 0 0,-1 0 0,0 0 0,0 0 0,0 0 0,0 0 0,0 0 0,1 0 0,-1 0 0,0-1 0,0 1 0,0 0 0,0 0 0,0 0 0,1 0 0,-1 0 0,0 0 0,0 0 0,0 0 0,0-1 0,0 1 0,0 0 0,0 0 0,0 0 0,0 0 0,1-1 0,11-6 0,227-194 0,-238 200 0,0 0 0,0 1 0,0-1 0,0 0 0,0 1 0,0-1 0,0 0 0,0 1 0,0-1 0,1 1 0,-1-1 0,0 1 0,0 0 0,0 0 0,1-1 0,-1 1 0,1 0 0,-1 0 0,0 1 0,-1-1 0,1 0 0,-1 1 0,1-1 0,-1 0 0,1 1 0,-1-1 0,1 0 0,-1 1 0,0-1 0,1 1 0,-1-1 0,0 1 0,1-1 0,-1 1 0,0-1 0,1 1 0,-1-1 0,0 1 0,0-1 0,0 1 0,1 1 0,0 3 0,-1 1 0,0 0 0,1 0 0,-2 0 0,0 7 0,-5 34 0,-4 39 0,10-77 0,0 0 0,1 0 0,-1 0 0,2 0 0,0 0 0,0 0 0,4 11 0,-6-19 0,1 1 0,-1-1 0,1 0 0,-1 0 0,1 1 0,0-1 0,0 0 0,-1 0 0,1 0 0,0 0 0,0 0 0,0 0 0,0 0 0,0 0 0,0 0 0,1 0 0,-1-1 0,0 1 0,0 0 0,1-1 0,-1 1 0,0-1 0,1 1 0,-1-1 0,0 0 0,1 0 0,-1 1 0,0-1 0,1 0 0,-1 0 0,1 0 0,-1-1 0,0 1 0,1 0 0,-1 0 0,1-1 0,-1 1 0,0-1 0,0 1 0,1-1 0,0 0 0,7-4 0,-1 0 0,0 0 0,-1 0 0,13-12 0,-18 15 0,149-140 0,-122 109 0,-21 22 0,1 1 0,14-13 0,-23 23 0,0 0 0,0 0 0,0 0 0,0 0 0,0 0 0,0 0 0,0 0 0,0 0 0,1 0 0,-1 0 0,0 0 0,0 0 0,0-1 0,0 1 0,0 0 0,0 0 0,0 0 0,0 0 0,0 0 0,1 1 0,-1-1 0,0 0 0,0 0 0,0 0 0,0 0 0,0 0 0,0 0 0,0 0 0,0 0 0,0 0 0,1 0 0,-1 0 0,0 0 0,0 0 0,0 0 0,0 0 0,0 0 0,0 0 0,0 0 0,0 1 0,0-1 0,0 0 0,0 0 0,0 0 0,0 0 0,0 0 0,0 0 0,0 0 0,0 0 0,0 0 0,0 1 0,0-1 0,0 0 0,0 0 0,0 0 0,0 0 0,0 0 0,0 0 0,0 0 0,0 0 0,0 1 0,0 12 0,-4 21 0,2-27 0,-3 31 0,1-21 0,1 0 0,1 1 0,1-1 0,0 0 0,2 1 0,2 24 0,-3-41 0,1 1 0,-1-1 0,0 0 0,0 0 0,1 1 0,-1-1 0,0 0 0,1 0 0,0 0 0,-1 0 0,1 1 0,-1-1 0,1 0 0,0 0 0,0 0 0,0-1 0,0 1 0,0 0 0,0 0 0,0 0 0,0-1 0,0 1 0,0 0 0,0-1 0,0 1 0,2 0 0,-1-1 0,1 0 0,-1-1 0,0 1 0,1 0 0,-1-1 0,1 1 0,-1-1 0,0 0 0,1 0 0,-1 0 0,0 0 0,0 0 0,3-3 0,19-13 0,-1 0 0,-1-2 0,-1-1 0,-1-1 0,28-35 0,26-28 0,-73 84 0,-1-1 0,1 0 0,0 1 0,-1-1 0,1 1 0,-1-1 0,1 1 0,0-1 0,-1 1 0,1-1 0,0 1 0,0 0 0,-1-1 0,1 1 0,0 0 0,0 0 0,1-1 0,-2 1 0,0 1 0,1-1 0,-1 0 0,0 0 0,0 0 0,1 1 0,-1-1 0,0 0 0,0 0 0,0 1 0,1-1 0,-1 0 0,0 1 0,0-1 0,0 0 0,0 1 0,1-1 0,-1 0 0,0 1 0,0-1 0,0 0 0,0 1 0,0-1 0,0 0 0,0 1 0,0-1 0,0 1 0,-5 35 0,3-25 0,0 7 0,2-1 0,0 0 0,1 1 0,1-1 0,0 0 0,1 0 0,11 33 0,-13-48 0,-1 0 0,1 0 0,0 0 0,0 1 0,0-1 0,0 0 0,0 0 0,0 0 0,0 0 0,1-1 0,-1 1 0,1 0 0,0 0 0,-1-1 0,1 1 0,0-1 0,3 2 0,-3-2 0,0 0 0,0-1 0,0 0 0,0 1 0,0-1 0,0 0 0,0 0 0,0 0 0,0 0 0,0 0 0,0-1 0,-1 1 0,1 0 0,0-1 0,0 0 0,3 0 0,6-5 0,-1 0 0,0-1 0,0 0 0,0-1 0,11-11 0,-10 9 0,66-68 0,-59 58 0,0 0 0,2 1 0,0 2 0,26-19 0,-46 36 0,1 0 0,-1 0 0,0-1 0,0 1 0,1 0 0,-1 0 0,0 0 0,1-1 0,-1 1 0,0 0 0,1 0 0,-1 0 0,0 0 0,1 0 0,-1 0 0,0 0 0,1 0 0,-1 0 0,0 0 0,1 0 0,-1 0 0,0 0 0,1 0 0,-1 0 0,0 0 0,1 0 0,-1 1 0,0-1 0,1 0 0,-1 0 0,1 1 0,3 11 0,-6 19 0,1-29 0,-25 132 0,19-103 0,6-26 0,0-1 0,0 1 0,1-1 0,0 1 0,0-1 0,0 1 0,1 6 0,-1-11 0,0 1 0,1-1 0,-1 0 0,0 0 0,1 0 0,-1 1 0,0-1 0,1 0 0,-1 0 0,0 0 0,1 0 0,-1 0 0,0 0 0,1 0 0,-1 0 0,0 0 0,1 0 0,-1 0 0,1 0 0,-1 0 0,0 0 0,1 0 0,-1 0 0,0 0 0,1 0 0,-1 0 0,0 0 0,1-1 0,-1 1 0,0 0 0,1 0 0,-1 0 0,0-1 0,0 1 0,1 0 0,-1 0 0,0-1 0,14-9 0,55-61 0,-45 45 0,27-24 0,-51 49 0,5-3 0,0 0 0,-1 1 0,1-1 0,10-4 0,-14 7 0,-1 1 0,0 0 0,1 0 0,-1 0 0,1-1 0,-1 1 0,1 0 0,-1 0 0,0 0 0,1 0 0,-1 0 0,1 0 0,-1 0 0,1 0 0,-1 0 0,0 0 0,1 0 0,-1 1 0,1-1 0,-1 0 0,1 0 0,-1 0 0,0 0 0,1 1 0,-1-1 0,0 0 0,1 0 0,0 1 0,-1 1 0,1-1 0,-1 0 0,1 0 0,-1 1 0,0-1 0,0 1 0,1-1 0,-1 0 0,0 1 0,0-1 0,0 1 0,0-1 0,-1 0 0,0 3 0,-4 21 0,3-19 0,1-1 0,0 1 0,0 0 0,0 0 0,0 0 0,1 0 0,0 0 0,1 10 0,-1-16 0,1 0 0,-1 0 0,0 0 0,0 1 0,0-1 0,0 0 0,0 0 0,0 0 0,1 0 0,-1 0 0,0 1 0,0-1 0,0 0 0,0 0 0,1 0 0,-1 0 0,0 0 0,0 0 0,0 0 0,1 0 0,-1 0 0,0 1 0,0-1 0,1 0 0,-1 0 0,0 0 0,0 0 0,0 0 0,1 0 0,-1 0 0,0-1 0,0 1 0,0 0 0,1 0 0,-1 0 0,0 0 0,0 0 0,0 0 0,1 0 0,9-5 0,-9 4 0,67-44 0,-49 31 0,1 0 0,0 2 0,1 0 0,25-9 0,-44 20 0,0 0 0,0 1 0,-1-1 0,1 1 0,0 0 0,0 0 0,0 0 0,0 0 0,0 0 0,0 0 0,0 0 0,0 0 0,0 1 0,-1-1 0,1 1 0,0 0 0,0-1 0,0 1 0,-1 0 0,1 0 0,0 0 0,-1 0 0,1 0 0,2 3 0,2 2 0,-1 1 0,0 0 0,1 0 0,5 11 0,6 9 0,-12-22 0,0 0 0,0 0 0,0 0 0,1 0 0,0-1 0,0 0 0,0 0 0,0-1 0,1 1 0,11 3 0,-3-2 0,0-1 0,0 0 0,30 3 0,-15-6 379,42-2 1,-12-2-5104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2:41.4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431 669 5416,'0'0'3058,"-8"-12"-2659,-29-37-3,34 45-303,0 0-1,-1 0 1,0 0-1,0 1 1,0-1-1,0 1 1,-1 0-1,1 0 1,-1 1-1,0-1 1,0 1-1,0 0 1,0 0-1,0 1 1,0 0-1,0-1 1,-1 2-1,1-1 1,0 1-1,-9 0 1,-1 1 117,0 2 1,-1 0 0,2 0-1,-1 2 1,-16 6-1,24-9-156,-5 5 111,0-1 1,0 1-1,0 1 0,1 0 1,0 1-1,1 0 0,0 0 1,0 1-1,-11 16 0,15-19-82,1 0 1,0 0-1,1 1 0,0-1 0,0 1 0,0 0 0,1 0 0,0 0 1,1 1-1,0-1 0,0 0 0,1 1 0,-1 16 0,2-18-24,1 0 0,0 0 0,0 0 0,0-1 0,1 1 0,0 0 0,0 0 1,0-1-1,1 1 0,0-1 0,1 0 0,-1 0 0,1 0 0,0 0 0,1-1 0,-1 1 0,9 6 0,-4-5-9,0 0 0,0 0-1,1-1 1,0 0 0,0-1 0,0 0 0,0 0 0,1-1-1,0-1 1,17 4 0,-11-4-1,0-2 0,0 0-1,0 0 1,0-2 0,0 0 0,23-5-1,4-4 73,0-3 0,-1-1 0,-1-3-1,55-29 1,-79 37-45,0-1-1,0-1 1,-1-1 0,0 0-1,20-21 1,-28 25-23,-1-2 1,-1 1-1,1-1 1,-1 0-1,-1 0 0,0-1 1,0 0-1,-1 0 1,-1 0-1,6-18 0,-9 22-14,0 1 0,0-1-1,-1 1 1,1-1 0,-1 1-1,-1-1 1,-1-10 0,2 14-22,-1 1 1,1 0 0,-1 0-1,0-1 1,1 1 0,-1 0-1,0 0 1,0 0 0,0 0-1,-1 0 1,1 0-1,0 0 1,-1 0 0,1 0-1,-1 1 1,0-1 0,1 1-1,-1-1 1,0 1 0,0 0-1,0-1 1,0 1 0,0 0-1,-3-1 1,2 2-4,1 0 0,0 0 1,-1 0-1,1 0 0,0 0 0,0 1 0,-1-1 0,1 1 1,0-1-1,0 1 0,0 0 0,-1 0 0,1 0 1,-3 2-1,-27 21 80,22-15-79,0 0 0,1 1 0,0 1 1,0 0-1,1 0 0,1 1 0,0-1 0,0 2 1,-8 21-1,13-28-17,0 0 0,0 0 1,1 0-1,0 1 0,0-1 0,0 0 1,1 1-1,0-1 0,0 0 0,1 1 1,0-1-1,0 0 0,0 1 0,1-1 1,0 0-1,0 0 0,0 0 0,1 0 1,0 0-1,0-1 0,0 0 0,8 9 1,-8-10-2,1-1 1,-1 0-1,1 0 1,0 0 0,1 0-1,-1-1 1,0 1-1,1-1 1,-1 0-1,1 0 1,0-1-1,-1 0 1,1 0 0,0 0-1,0 0 1,0 0-1,8-1 1,-1-1 11,0 1 0,0-2 0,0 0 0,0 0 0,-1-1-1,13-4 1,18-11 50,0-2 0,70-45 0,-16 8 88,-61 36-84,38-17 234,-72 38-293,-1-1 1,0 1-1,1 0 0,-1 0 0,1 0 0,-1 0 0,0 0 0,1-1 1,-1 1-1,0 0 0,1 0 0,-1 0 0,1 0 0,-1 0 0,0 0 0,1 0 1,-1 1-1,1-1 0,-1 0 0,0 0 0,1 0 0,-1 0 0,1 0 0,-1 1 1,0-1-1,1 0 0,-1 0 0,0 0 0,0 1 0,1-1 0,-1 0 0,0 1 1,1-1-1,-1 0 0,0 1 0,0-1 0,1 1 0,2 19 59,-9 23-11,1-23-25,-1 1-1,-1-1 1,-1-1-1,-11 20 0,118-141 378,-89 93-385,74-67 132,-73 67-110,1 1 1,0 0-1,0 1 1,0 0-1,24-9 1,-35 16-37,-1 0 0,1 0 1,0 0-1,-1 0 0,1 0 0,-1 0 1,1 0-1,0 0 0,-1 0 0,1 1 1,0-1-1,-1 0 0,1 0 0,-1 0 0,1 1 1,0-1-1,-1 0 0,1 1 0,-1-1 1,1 1-1,-1-1 0,1 0 0,-1 1 0,1-1 1,-1 1-1,0-1 0,1 1 0,-1 0 1,0-1-1,1 1 0,-1-1 0,0 1 1,0 0-1,1-1 0,-1 1 0,0-1 0,0 1 1,0 0-1,0 0 0,4 30 50,-4-30-51,0 64 44,-1-41-32,1 0 0,1 0 0,5 31 0,-5-54-13,-1 0 0,0 0 0,0 0-1,1 0 1,-1 0 0,1 0 0,-1 0 0,1 0 0,-1 0 0,1 0 0,-1 0-1,1-1 1,0 1 0,0 0 0,-1 0 0,1-1 0,0 1 0,0 0 0,0-1-1,0 1 1,0-1 0,1 2 0,1-2 0,-1 1 0,0-1-1,0 0 1,0 0 0,1 1-1,-1-1 1,0-1 0,0 1 0,1 0-1,2-1 1,6-2 0,-1-1-1,0 1 1,17-11 0,-2 1 9,1-2 1,-2-2-1,0 0 1,-1-1-1,0-1 1,-2-1-1,31-38 1,5-15 32,-2-3 0,-4-2 1,-4-2-1,44-101 0,-74 146-17,-8 16 9,15-40 1,-23 55-31,0-1 1,1 1 0,-2 0-1,1-1 1,0 1 0,-1-1-1,0 1 1,0-1 0,0 1 0,-1 0-1,1-1 1,-1 1 0,0-1-1,0 1 1,-2-5 0,2 9-6,1 0 0,0-1 1,0 1-1,0-1 0,0 1 1,-1 0-1,1-1 0,0 1 0,0 0 1,-1-1-1,1 1 0,0 0 1,-1-1-1,1 1 0,0 0 1,-1 0-1,1-1 0,0 1 1,-1 0-1,1 0 0,-1 0 1,1 0-1,0 0 0,-1-1 0,1 1 1,-1 0-1,1 0 0,0 0 1,-1 0-1,1 0 0,-1 0 1,1 0-1,-1 0 0,1 0 1,0 1-1,-1-1 0,1 0 1,-1 0-1,1 0 0,0 0 1,-1 1-1,1-1 0,-16 15 19,12-12-13,-17 23-15,0 1-1,-17 31 1,11-18-3,5-4-28,1 1-1,1 0 1,2 2 0,2 0 0,1 1 0,3 1 0,1 0 0,-6 45 0,14-69 23,1 1 0,1-1 0,1 0 0,1 0 0,0 1 0,1-1 0,7 29 0,-5-37 7,-1-1 1,1 0-1,1 0 0,0 0 0,0 0 1,0-1-1,1 0 0,0 0 1,0-1-1,1 1 0,0-1 1,0-1-1,0 1 0,1-1 0,0 0 1,0-1-1,8 4 0,-5-4 13,0 0 0,0-1-1,1 0 1,-1-1-1,1 0 1,-1-1 0,1 0-1,0-1 1,-1 0 0,1-1-1,-1 0 1,1-1 0,-1 0-1,1-1 1,-1 0-1,0-1 1,0 0 0,0-1-1,-1 0 1,17-11 0,-21 12 6,-1 0 1,0-1-1,0 0 1,-1 0 0,1 0-1,-1 0 1,0-1-1,0 1 1,5-13 0,-7 14-1,0-1 1,0 1-1,0 0 1,-1-1-1,0 0 1,0 1-1,0-1 1,0 0-1,-1 1 1,0-1-1,0 0 1,0 0-1,-1 0 1,1 1-1,-2-6 1,1 8-7,1 0 1,-1 1 0,0-1 0,1 0 0,-1 0-1,0 1 1,0-1 0,0 0 0,0 1-1,0-1 1,-1 1 0,1-1 0,0 1 0,-1 0-1,1-1 1,-1 1 0,1 0 0,-1 0 0,0 0-1,1 0 1,-1 0 0,0 1 0,0-1 0,0 0-1,1 1 1,-1-1 0,0 1 0,0 0-1,0 0 1,0 0 0,0 0 0,0 0 0,0 0-1,0 0 1,0 1 0,-1-1 0,-3 2 5,0 0 0,0 0 0,1 1 0,-1 0 0,1 0-1,0 0 1,0 0 0,0 1 0,1 0 0,-8 6 0,4-1-7,-1 1 0,1 0 0,1 0 0,0 1 0,0 0 0,-6 16 0,11-23-6,1-1 0,0 1 0,0 0 0,0 0 0,0 0 0,1 0 0,-1 0 0,1 0 0,0 0 0,1 7 0,0-8 0,0-1 1,-1 1-1,1 0 0,0-1 0,1 1 1,-1-1-1,0 0 0,1 1 1,-1-1-1,1 0 0,0 0 0,0 0 1,0 0-1,0 0 0,0-1 0,0 1 1,4 2-1,0-1 2,1 1 0,0-2 0,-1 1 0,1-1 0,0 0 0,1 0 0,-1-1-1,0 0 1,0 0 0,1-1 0,-1 0 0,0 0 0,1 0 0,-1-1 0,0 0 0,0-1 0,13-4 0,10-4 32,-1-2 1,52-30-1,-42 21 16,-15 7-24,-19 11-24,0-1 0,1 1 0,-1 0 0,1 0 0,0 0 0,0 1 0,0 0 0,0 0 0,12-1 0,-18 3 2,1 0 0,-1 1 0,0-1 0,1 0 0,-1 1 0,0-1 0,1 0 0,-1 1 0,0-1 0,0 1 0,0-1 0,1 1 0,-1-1 0,0 0 0,0 1 0,0-1 0,0 1 0,0-1 0,0 1 0,0-1 0,0 1 0,0-1 0,0 1 0,0-1 0,0 1 0,0-1 0,0 0 0,0 1 0,-1 0 0,-3 24 10,2-14-7,-2 11 0,-3 24 8,7-43-13,0 0 1,0 1-1,0-1 1,0 0-1,1 0 1,-1 0 0,1 0-1,0 0 1,0 0-1,0 0 1,3 4-1,-3-5 2,0-1-1,1 0 0,-1 0 1,1 0-1,-1 0 0,1 0 0,0 0 1,-1-1-1,1 1 0,0 0 1,0-1-1,-1 1 0,1-1 1,0 0-1,0 0 0,0 1 1,-1-1-1,1 0 0,0-1 0,0 1 1,0 0-1,0 0 0,-1-1 1,1 1-1,0-1 0,2-1 1,6-1 11,0 0 1,0-1 0,11-6 0,0-1 36,-1-1 1,0 0 0,0-2-1,-1 0 1,-1-1-1,-1-1 1,0-1-1,-1 0 1,16-23-1,-12 15 64,-13 17-41,-1 0 0,-1 0 0,6-9 0,-3 7 119,-7 20-87,-4 21-44,-4 0-45,-1-1-1,-13 32 0,18-52-10,-1-1 0,0-1 0,-1 1 0,0-1 0,0 1-1,-1-1 1,0-1 0,0 1 0,-1-1 0,0 0-1,-10 7 1,16-13-2,1-1-1,-1 1 0,0-1 1,0 1-1,0-1 1,1 1-1,-1-1 0,0 0 1,0 1-1,0-1 0,0 0 1,0 0-1,0 0 1,0 0-1,1 1 0,-1-2 1,0 1-1,0 0 1,0 0-1,0 0 0,0 0 1,0 0-1,0-1 0,0 1 1,1 0-1,-1-1 1,0 1-1,0-1 0,0 1 1,1-1-1,-1 1 0,0-1 1,0 1-1,1-1 1,-1 0-1,1 0 0,-1 1 1,0-2-1,0 1 1,0-1 0,1 1-1,-1 0 1,1 0 0,0-1 0,-1 1 0,1 0-1,0 0 1,0-1 0,-1 1 0,1 0-1,0-1 1,0 1 0,1 0 0,-1-1 0,0 1-1,0 0 1,1 0 0,-1-1 0,1 1-1,-1 0 1,1 0 0,-1 0 0,1-1 0,0 1-1,-1 0 1,2-1 0,5-5 7,0 0-1,0 1 1,1 0-1,-1 0 1,1 1 0,0 0-1,1 0 1,0 1-1,-1 0 1,1 0 0,0 1-1,1 1 1,-1-1-1,17-1 1,7-2 13,-21 3-7,0 0 1,0 1 0,1 1 0,-1 0 0,0 1 0,1 0-1,23 3 1,-35-2-21,0-1-1,1 0 1,-1 0-1,0 1 1,0-1-1,0 1 1,0-1 0,0 1-1,0 0 1,0-1-1,0 1 1,0 0-1,0 0 1,-1-1-1,1 1 1,0 0-1,0 0 1,-1 0 0,1 0-1,-1 0 1,1 0-1,-1 0 1,1 0-1,-1 0 1,1 0-1,-1 1 1,0-1-1,0 0 1,1 0-1,-1 0 1,0 0 0,0 0-1,0 1 1,0-1-1,-1 0 1,1 2-1,-1 0-21,0 0-1,0 0 1,0-1-1,0 1 1,0 0-1,-1-1 1,1 1-1,-1-1 1,0 1-1,0-1 1,0 0-1,0 0 1,-4 3-1,-12 5-3245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7:33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99 10752,'0'0'9713,"-10"5"-9139,-33 17-15,41-21-466,0 1 0,0-1 0,-1 1 0,1 0 0,0-1 0,0 1 0,1 0 0,-1 0 0,0 0 0,1 1 0,-1-1 0,1 0 0,-1 1 0,1-1 0,0 1 0,0-1 0,0 1 0,1-1 0,-1 1 0,1 0 0,-1-1 1,1 1-1,0 0 0,0-1 0,0 6 0,2-9 23,0 1 1,-1-1 0,1 1 0,-1-1 0,1 0 0,-1 0 0,1 0-1,-1 0 1,0 0 0,3-2 0,6-8 168,0-1 0,-1 0 0,-1-1 0,0 0 0,-1 0-1,0-1 1,-1 0 0,0 0 0,6-27 0,-13 26 338,1 15-603,0 0 1,0 0-1,0-1 0,0 1 1,0 0-1,0 0 1,0-1-1,0 1 1,0 0-1,0 0 0,-1 0 1,1-1-1,0 1 1,0 0-1,0 0 1,0 0-1,0-1 0,0 1 1,-1 0-1,1 0 1,0 0-1,0 0 0,0-1 1,0 1-1,-1 0 1,1 0-1,0 0 1,0 0-1,0 0 0,-1 0 1,1 0-1,0 0 1,0 0-1,-1 0 1,1 0-1,0-1 0,0 1 1,-1 0-1,1 1 1,0-1-1,0 0 0,0 0 1,-1 0-1,1 0 1,0 0-1,0 0 1,-1 0-1,1 0 0,0 0 1,0 0-1,0 0 1,-1 1-1,1-1 1,0 0-1,0 0 0,0 0 1,0 0-1,0 1 1,-1-1-1,1 3 24,-1 0 0,1-1 0,0 1 1,0 0-1,0 0 0,1-1 0,-1 1 0,0 0 0,1 0 0,1 2 0,-2-4-32,6 21 110,-1 0-799,-2-11-2549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7:39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1 666 9144,'0'0'9494,"0"9"-9203,0 30 2,0-38-264,0 0-1,0 0 1,0 0-1,0 0 1,1 0 0,-1-1-1,0 1 1,0 0-1,0 0 1,1 0-1,-1 0 1,1 0 0,-1-1-1,1 1 1,-1 0-1,1 0 1,-1-1-1,1 1 1,-1 0 0,1-1-1,0 1 1,-1 0-1,1-1 1,0 1-1,0-1 1,0 0 0,-1 1-1,1-1 1,0 1-1,0-1 1,0 0-1,0 0 1,0 1 0,-1-1-1,1 0 1,0 0-1,0 0 1,0 0 0,0 0-1,0 0 1,1-1-1,3 0 69,0 0-1,-1 0 1,1 0-1,-1-1 1,7-3-1,-11 5-84,23-13 218,-1-2 1,-1 0 0,-1-1 0,0-1-1,25-28 1,8-6 186,-17 17 503,-2-1 0,50-68 0,-83 102-851,-1 0 0,1 1 1,-1-1-1,0 0 0,1 1 0,-1-1 0,0 0 1,1 1-1,-1-1 0,0 0 0,0 0 1,0 1-1,0-1 0,0 0 0,0 0 0,0 1 1,0-2-1,-3 0 515,-4 8-396,-4 8-95,1 0-1,0 0 0,1 1 0,0 1 0,2-1 0,0 1 0,0 1 0,-7 32 1,12-40-71,1 0 0,0 0 0,0 1 1,1-1-1,0 0 0,1 0 0,0 1 1,0-1-1,1 0 0,1 0 0,-1 0 1,1-1-1,1 1 0,0-1 0,0 0 1,0 1-1,1-2 0,11 15 0,-13-18-6,1 0-1,0-1 1,-1 1-1,1-1 1,0 0-1,1 0 1,-1-1-1,0 1 1,1-1-1,0 0 1,-1 0-1,1 0 1,0-1-1,0 0 1,0 0-1,0 0 1,0 0-1,0-1 1,0 0-1,0 0 1,0 0-1,0-1 1,1 1-1,-1-1 1,-1-1-1,1 1 1,0-1-1,5-2 1,3-1 41,-1-1 1,0 0 0,0-1 0,-1 0-1,0-1 1,-1 0 0,1-1 0,-2 0-1,16-18 1,34-51 299,-26 34 28,52-56 0,-83 99-373,36-33 224,-36 32-227,0 1 1,1-1-1,-1 1 1,0 0-1,1 0 1,-1-1 0,1 2-1,-1-1 1,1 0-1,-1 0 1,1 1 0,-1-1-1,1 1 1,0 0-1,-1 0 1,4 0-1,-5 1-7,0 0 0,0-1 0,-1 1 0,1 0 0,0 0 0,0 0-1,-1 0 1,1 0 0,-1-1 0,1 1 0,-1 0 0,1 1 0,-1-1 0,0 0-1,1 0 1,-1 0 0,0 0 0,0 0 0,0 0 0,0 1 0,2 27 45,-6 25 63,-15 70 0,18-118-14,0-1-1,1 1 1,-1 0-1,1-1 1,1 8-1,54-63 70,-30 27-12,50-36 0,-43 37-153,-18 11 0,0 1 0,1 0 0,1 1 0,0 1 0,0 0 0,0 1 0,23-6 0,-38 13 0,0-1 0,-1 1 0,1 0 0,0 0 0,0 0 0,-1-1 0,1 1 0,0 0 0,0 0 0,0 0 0,-1 0 0,1 0 0,0 1 0,0-1 0,-1 0 0,1 0 0,0 0 0,0 1 0,-1-1 0,1 0 0,0 1 0,-1-1 0,1 1 0,0-1 0,-1 1 0,1-1 0,-1 1 0,1-1 0,-1 1 0,1-1 0,-1 1 0,1 0 0,-1-1 0,0 1 0,1 0 0,-1-1 0,0 1 0,1 0 0,-1 0 0,0-1 0,0 1 0,0 0 0,0 0 0,0-1 0,0 1 0,0 1 0,0 5 0,-1 1 0,0-1 0,-1-1 0,-2 11 0,0-4 0,0 5 0,1-2 0,-1 0 0,-1 0 0,-9 23 0,6-12 0,8-26 0,0-1 0,0 1 0,0-1 0,0 1 0,0-1 0,0 1 0,0-1 0,0 0 0,0 1 0,0-1 0,1 1 0,-1-1 0,0 0 0,0 1 0,0-1 0,0 1 0,1-1 0,-1 0 0,0 1 0,0-1 0,1 0 0,0 1 0,-1-1 0,1 0 0,-1 0 0,1 0 0,0 0 0,-1 0 0,1 0 0,0 0 0,-1 0 0,1 0 0,-1 0 0,1 0 0,0 0 0,-1-1 0,1 1 0,-1 0 0,1 0 0,0-1 0,-1 1 0,1 0 0,-1-1 0,1 0 0,173-131 0,-172 131 0,0 0 0,-1 0 0,1-1 0,0 1 0,0 0 0,0 1 0,0-1 0,0 0 0,0 0 0,0 1 0,0-1 0,1 1 0,-1 0 0,0 0 0,3 0 0,-4 0 0,0 1 0,1-1 0,-1 1 0,0 0 0,0 0 0,1-1 0,-1 1 0,0 0 0,0 0 0,0 0 0,0 0 0,0 0 0,0 0 0,0 1 0,-1-1 0,1 0 0,0 0 0,-1 1 0,1-1 0,-1 0 0,1 1 0,0 2 0,16 67 0,-12-45 0,13 39 0,-16-59 0,0 1 0,1-1 0,0 0 0,1 0 0,-1 0 0,1-1 0,0 1 0,0-1 0,1 0 0,10 9 0,-13-12 0,1-1 0,-1 0 0,1 0 0,-1 1 0,1-2 0,0 1 0,0 0 0,0 0 0,0-1 0,-1 0 0,1 1 0,0-1 0,0 0 0,0-1 0,0 1 0,0 0 0,0-1 0,-1 1 0,1-1 0,0 0 0,0 0 0,-1 0 0,5-3 0,7-3 0,-1-1 0,0-1 0,14-11 0,-17 13 0,170-139 0,-180 145 0,1 1 0,-1-1 0,1 1 0,-1-1 0,1 1 0,-1 0 0,1-1 0,-1 1 0,1-1 0,0 1 0,-1 0 0,1 0 0,-1-1 0,1 1 0,0 0 0,-1 0 0,1 0 0,0-1 0,-1 1 0,1 0 0,0 0 0,-1 0 0,1 0 0,1 1 0,-2-1 0,1 1 0,-1 0 0,0-1 0,0 1 0,1 0 0,-1-1 0,0 1 0,0 0 0,0-1 0,0 1 0,0 0 0,0-1 0,0 1 0,0 0 0,0-1 0,0 1 0,0 0 0,-1 1 0,-14 43 0,13-38 0,-36 92 0,-29 84 0,14-31 0,-28 104 0,61-191 0,33-82 0,64-126 0,-10 20 0,113-218 0,-116 237 0,-26 45 0,-1 7 0,-33 46 0,0 1 0,1 0 0,0 0 0,0 0 0,1 0 0,11-7 0,-16 12 0,1-1 0,-1 0 0,1 0 0,-1 1 0,1-1 0,0 1 0,-1-1 0,1 1 0,0 0 0,-1 0 0,1 0 0,0 0 0,0 0 0,-1 0 0,1 0 0,0 0 0,-1 1 0,1-1 0,0 1 0,-1-1 0,1 1 0,1 1 0,0 0 0,-1-1 0,0 1 0,1 1 0,-1-1 0,0 0 0,0 0 0,-1 1 0,1-1 0,0 1 0,-1 0 0,2 4 0,1 1 0,-2 1 0,1-1 0,-1 1 0,0-1 0,-1 1 0,0 0 0,0 15 0,-2-21 0,1 9 0,-1-1 0,-1 1 0,0-1 0,-7 21 0,9-30 0,-1 0 0,0 0 0,0 0 0,1 0 0,-1-1 0,-1 1 0,1 0 0,0-1 0,0 1 0,-1 0 0,1-1 0,0 0 0,-1 1 0,0-1 0,1 0 0,-1 0 0,0 0 0,1 0 0,-1 0 0,0 0 0,0 0 0,0-1 0,0 1 0,0-1 0,0 1 0,0-1 0,0 0 0,0 0 0,0 0 0,0 0 0,0 0 0,0 0 0,0 0 0,0-1 0,-2 0 0,-1 0 0,0 0 0,1 0 0,-1-1 0,1 0 0,0 0 0,-1 0 0,1 0 0,0-1 0,0 1 0,0-1 0,-3-3 0,12 10 0,0 0 0,0 0 0,1-1 0,0 0 0,-1 0 0,1 0 0,0 0 0,0-1 0,1 0 0,-1 0 0,0-1 0,1 0 0,-1 0 0,1 0 0,-1-1 0,11 0 0,-1-1 0,0-1 0,1 0 0,-1-1 0,0-1 0,26-10 0,1-6 0,0-1 0,66-44 0,-13 6 0,-80 50 0,-2 0 0,1 0 0,0 1 0,1 1 0,-1 1 0,1 0 0,22-4 0,-34 9 0,0 1 0,0-1 0,0 1 0,1 0 0,-1 0 0,0 1 0,0-1 0,0 1 0,0 0 0,0 0 0,0 0 0,0 1 0,0-1 0,-1 1 0,1 0 0,4 3 0,5 2 0,-5-3 0,0 0 0,-1 1 0,1 0 0,-1 0 0,12 12 0,-15-14 0,-4-8 0,-5-6 0,2 7 0,0 0 0,0 0 0,0 0 0,-1 1 0,1-1 0,-1 1 0,0-1 0,0 1 0,0 1 0,-1-1 0,1 1 0,-1-1 0,0 1 0,1 0 0,-1 1 0,0-1 0,0 1 0,0 0 0,0 0 0,0 1 0,0 0 0,-7 0 0,4 0 0,1 1 0,-1 0 0,0 0 0,1 1 0,-1 0 0,1 0 0,0 1 0,-1 0 0,1 0 0,0 1 0,1 0 0,-1 0 0,1 1 0,-6 5 0,3-2 0,1 0 0,1 1 0,0 0 0,0 0 0,1 1 0,0 0 0,-8 18 0,11-22 0,1 0 0,-1 1 0,2-1 0,-1 1 0,1-1 0,0 1 0,0-1 0,0 1 0,1 0 0,0 0 0,1-1 0,0 1 0,0 0 0,3 10 0,-4-15 0,1 0 0,0 0 0,0 0 0,-1 0 0,1 0 0,1-1 0,-1 1 0,0 0 0,0-1 0,1 1 0,-1 0 0,1-1 0,-1 0 0,1 1 0,0-1 0,-1 0 0,1 0 0,0 0 0,0 0 0,0 0 0,2 0 0,-1 0 0,1 0 0,0-1 0,-1 0 0,1 0 0,0 0 0,-1 0 0,1-1 0,-1 1 0,1-1 0,-1 0 0,5-1 0,6-4 0,-1 0 0,-1 0 0,1-2 0,-1 1 0,12-11 0,-5 2 0,0-2 0,23-28 0,-29 30 0,1 1 0,0 0 0,1 1 0,30-22 0,-44 36 0,0-1 0,0 0 0,0 0 0,0 1 0,0-1 0,0 1 0,0-1 0,0 1 0,0 0 0,0-1 0,0 1 0,0 0 0,0-1 0,0 1 0,0 0 0,0 0 0,0 0 0,2 0 0,-3 1 0,1 0 0,0-1 0,-1 1 0,1 0 0,-1 0 0,1 0 0,-1-1 0,1 1 0,-1 0 0,0 0 0,1 0 0,-1 0 0,0 0 0,0 0 0,0 1 0,5 14 0,3 15 0,-7-24 0,1-1 0,0 0 0,0 0 0,0 0 0,0 0 0,1 0 0,0 0 0,1-1 0,-1 1 0,7 6 0,-8-9 0,1-1 0,0 1 0,0-1 0,0 0 0,0 0 0,1 0 0,-1 0 0,0-1 0,1 1 0,-1-1 0,1 0 0,0 0 0,-1 0 0,1 0 0,0-1 0,0 0 0,0 1 0,-1-1 0,1-1 0,0 1 0,0 0 0,-1-1 0,1 0 0,5-2 0,9-3 0,-1-1 0,0 0 0,28-18 0,-24 13 0,188-95 0,-148 76 0,-43 23 0,19-11 0,-43 24 0,1 0 0,-1 1 0,1-1 0,0 1 0,1 0 0,-1 1 0,1-1 0,1 1 0,-1 0 0,1 0 0,0 0 0,1 0 0,0 1 0,0-1 0,0 1 0,1-1 0,0 1 0,1 0 0,0 9 0,0-14 0,1 0 0,0-1 0,0 1 0,0 0 0,0 0 0,1-1 0,-1 1 0,1-1 0,0 1 0,-1-1 0,1 0 0,0 0 0,0 0 0,1 0 0,-1 0 0,0 0 0,1 0 0,-1-1 0,1 1 0,-1-1 0,1 0 0,0 1 0,5 0 0,-1 0 0,0 0 0,1 0 0,-1-1 0,1 0 0,-1 0 0,0-1 0,1 0 0,10-2 0,-6 0 0,1-1 0,-1-1 0,0 0 0,0 0 0,14-8 0,55-35 0,-48 27 0,3-2 0,-2-1 0,0-2 0,-1-1 0,-2-2 0,-1-1 0,-1-1 0,-1-1 0,-2-2 0,-2 0 0,0-2 0,-3-1 0,-1 0 0,16-41 0,-28 60 0,7-22 0,-14 37 0,-1 0 0,1 1 0,-1-1 0,0 0 0,1 0 0,-1 0 0,0 0 0,0 0 0,0 0 0,0 0 0,-1 0 0,1 0 0,0 0 0,-1 0 0,-1-3 0,2 5 0,-1-1 0,1 1 0,-1 0 0,1-1 0,-1 1 0,1 0 0,-1-1 0,1 1 0,-1 0 0,1 0 0,-1 0 0,1-1 0,-1 1 0,1 0 0,-1 0 0,1 0 0,-1 0 0,0 0 0,1 0 0,-1 0 0,1 0 0,-1 0 0,1 1 0,-1-1 0,1 0 0,-1 0 0,0 0 0,1 1 0,-1-1 0,1 0 0,0 1 0,-1-1 0,1 0 0,-1 1 0,-20 14 0,20-14 0,-10 9 0,1 0 0,1 0 0,-1 1 0,2 0 0,0 0 0,-13 25 0,7-8 0,2 0 0,-11 34 0,18-43 0,1 1 0,0-1 0,1 1 0,2 0 0,0 0 0,1 1 0,0-1 0,2 0 0,1 0 0,0-1 0,10 31 0,-5-25 0,1 0 0,1-1 0,1 0 0,1-1 0,2 0 0,0-1 0,1 0 0,26 27 0,-38-46 39,0 0 0,0-1 0,0 1-1,1-1 1,-1 0 0,1 0 0,0 0 0,-1 0 0,1-1 0,0 1 0,0-1-1,0 0 1,0 0 0,0 0 0,0-1 0,0 0 0,0 0 0,1 0 0,-1 0-1,0 0 1,0-1 0,0 1 0,0-1 0,0-1 0,7-2 0,-8 3-197,0 0 0,0 0 0,0-1 0,0 0 0,0 1 0,-1-1 0,1 0 0,-1 0 0,1-1 1,-1 1-1,0 0 0,1-1 0,-1 0 0,-1 1 0,1-1 0,0 0 0,-1 0 0,1 0 0,-1 0 0,0 0 0,0 0 1,0 0-1,0-1 0,-1 1 0,1 0 0,-1 0 0,0-1 0,0 1 0,0 0 0,0-1 0,-2-3 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7:39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17183,'0'0'2706,"11"-2"-2041,395-33 2168,-382 34-2628,-16 2-55,1-1 0,-1 0 0,1-1 0,-1 0 0,1 0-1,-1-1 1,15-5 0,-21 4 131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7:39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15376,'0'0'3735,"99"-28"-3463,-11 15 16,23 7-120,-8 17-8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7:44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183 862 12256,'0'0'2512,"1"11"-1614,1 27-261,-2 0 1,-2 0-1,-1 0 0,-9 39 0,-43 159 1288,29-142-1239,-20 79 650,13-50-180,24-92 184,12-47-33,7-28-974,105-435 1848,-73 319-1593,-31 118-381,1 1-1,2 0 1,2 1-1,1 0 1,24-37-1,-30 60-60,0 1 0,0 0-1,2 1 1,21-21 0,-30 32-114,0 0 1,1 0-1,0 1 1,0-1 0,0 1-1,0 0 1,0 1-1,0-1 1,1 1-1,0 0 1,-1 1-1,1-1 1,0 1 0,0 0-1,-1 0 1,1 1-1,0 0 1,0 0-1,6 1 1,-9 0-23,0 0 0,0 0 0,0 0 0,0 1 0,0-1 0,0 1 0,0 0 0,-1 0 0,1 0 0,-1 0 0,0 1 1,1-1-1,-1 1 0,0-1 0,0 1 0,-1 0 0,1 0 0,0-1 0,-1 1 0,0 0 0,0 1 0,0-1 0,1 5 0,1 4 23,0-1-1,-1 1 1,-1 0-1,0 0 1,-1 13-1,0-16-32,-1 0 0,-1 0 0,0 0 0,0-1 0,0 1 0,-1-1 0,-1 1 0,1-1 0,-10 14 0,4-7 0,-1-1 0,-1-1 0,-25 25 0,31-35 0,1 1 0,-1-1 0,0 1 0,0-2 0,0 1 0,0 0 0,-10 2 0,12-4 0,0 0 0,1 0 0,-1 0 0,0-1 0,1 1 0,-1-1 0,0 0 0,1 0 0,-1 0 0,0 0 0,0 0 0,1-1 0,-1 1 0,0-1 0,1 0 0,-1 0 0,-4-1 0,7 1 0,-1 0 0,0 0 0,0 0 0,1 1 0,-1-1 0,0 0 0,1 0 0,-1 0 0,1 0 0,-1 0 0,1 0 0,-1 0 0,1 0 0,0 0 0,-1 0 0,1-1 0,0 1 0,0 0 0,0 0 0,0 0 0,0 0 0,0 0 0,0 0 0,1 0 0,-1-2 0,1 0 0,0 0 0,0-1 0,0 1 0,0 0 0,1 0 0,-1 0 0,3-4 0,6-4 0,-1 0 0,1 1 0,1 0 0,0 1 0,0 0 0,1 0 0,0 2 0,0-1 0,1 1 0,0 1 0,25-8 0,11-1 0,1 2 0,52-5 0,15-5 0,256-84 0,-367 105 0,0 0 0,0 1 0,1 0 0,-1 0 0,9 0 0,-9 0 0,-8-2 0,-12 1 0,1 5 0,0 0 0,0 2 0,0-1 0,0 1 0,1 1 0,0 1 0,-21 13 0,15-9 0,-4 2 0,2 1 0,-1 1 0,-18 17 0,30-23 0,0 1 0,0-1 0,1 1 0,1 1 0,-1-1 0,2 1 0,-11 22 0,15-26 0,0 0 0,0 0 0,1 0 0,-2 9 0,3-14 0,0 1 0,-1-1 0,1 1 0,0 0 0,0-1 0,1 1 0,-1 0 0,1-1 0,-1 1 0,1-1 0,0 1 0,0-1 0,0 1 0,2 3 0,-2-6 0,-1 1 0,1-1 0,0 1 0,0-1 0,0 1 0,0-1 0,0 0 0,0 1 0,0-1 0,0 0 0,0 0 0,0 1 0,0-1 0,0 0 0,0 0 0,0 0 0,0-1 0,0 1 0,0 0 0,0 0 0,0 0 0,0-1 0,0 1 0,1-1 0,24-12 0,-8-1 0,-1 0 0,-1-2 0,-1 0 0,0 0 0,19-28 0,14-15 0,-39 49 0,0 0 0,1 1 0,12-8 0,-22 18 0,1 1 0,-1 0 0,0-1 0,1 1 0,-1 0 0,0-1 0,0 1 0,0 0 0,0-1 0,0 1 0,-1 3 0,0 10 0,2-7 0,0-1 0,1 1 0,0 0 0,0-1 0,1 1 0,0-1 0,0 0 0,1 0 0,0 0 0,0 0 0,1-1 0,-1 1 0,1-1 0,8 7 0,-9-9 0,0-1 0,0 0 0,1 0 0,-1 0 0,1-1 0,0 1 0,0-1 0,0 0 0,0 0 0,0-1 0,0 0 0,0 0 0,0 0 0,1 0 0,-1-1 0,0 0 0,0 0 0,1 0 0,-1-1 0,0 0 0,1 0 0,4-2 0,9-3 0,0-1 0,0-1 0,-1-1 0,21-14 0,64-49 0,-90 62 0,0 0 0,0-1 0,-1 0 0,0-1 0,-1 0 0,0-1 0,-1 0 0,-1-1 0,0 0 0,13-27 0,-21 33 0,-4 8 0,-7 14 0,6-2 0,1 1 0,1-1 0,-1 1 0,2-1 0,0 1 0,0-1 0,2 1 0,-1 0 0,1-1 0,1 1 0,1-1 0,-1 0 0,7 16 0,-7-23 0,0 0 0,0-1 0,1 0 0,0 0 0,-1 0 0,1 0 0,1 0 0,-1 0 0,1-1 0,-1 0 0,1 1 0,0-1 0,0-1 0,0 1 0,0-1 0,10 5 0,-7-5 0,0 0 0,0-1 0,0 0 0,1 0 0,-1 0 0,0-1 0,1 0 0,-1 0 0,0-1 0,14-3 0,48-14 0,-2-4 0,120-55 0,-108 42 0,15-13 0,-1 1 0,-112 58 0,1 0 0,0 1 0,-18 16 0,-62 60 0,88-77 0,0 1 0,-12 19 0,19-28 0,1 1 0,0 0 0,-1 1 0,1-1 0,1 0 0,-1 1 0,1-1 0,-1 1 0,1-1 0,1 1 0,-1 0 0,0 6 0,1-11 0,1 1 0,-1-1 0,0 1 0,0-1 0,0 1 0,0-1 0,0 1 0,0-1 0,1 1 0,-1-1 0,0 1 0,0-1 0,1 1 0,-1-1 0,0 1 0,1-1 0,-1 0 0,0 1 0,1-1 0,-1 0 0,1 1 0,-1-1 0,1 0 0,-1 1 0,1-1 0,-1 0 0,1 0 0,-1 0 0,1 1 0,19-4 0,17-16 0,-15 2 0,-1 0 0,-1-2 0,-1-1 0,24-31 0,-19 23 0,-18 21 0,1 0 0,0 0 0,13-9 0,-22 20 0,0 1 0,1 0 0,-1-1 0,1 1 0,0 0 0,1 0 0,-1 7 0,1-9 0,0-1 0,0 1 0,0-1 0,0 0 0,1 1 0,-1-1 0,1 0 0,-1 1 0,1-1 0,0 0 0,0 0 0,0 0 0,0 1 0,0-1 0,1 0 0,-1 0 0,1-1 0,-1 1 0,1 0 0,2 2 0,-2-3 0,1 0 0,-1 1 0,1-1 0,-1 0 0,1-1 0,0 1 0,-1 0 0,1-1 0,0 1 0,-1-1 0,1 0 0,0 0 0,0 0 0,-1 0 0,1-1 0,0 1 0,3-2 0,28-7-4,67-28-1,-53 17-1,28-15 7,-56 25 2,1 0 0,0 1 0,0 1-1,25-6 1,-45 14-3,-1 0 0,1-1 0,0 1 0,0 0 0,0 0 0,0-1 0,-1 1 0,1 0 0,0 0 0,0 0 0,0 0 0,0 0 0,0 0 0,-1 1 0,1-1 0,0 0 0,0 0 0,0 1 0,0-1 0,-1 0 0,1 1 0,0-1 0,0 1 0,-1-1 0,1 1 0,0-1 0,-1 1 0,1-1 0,1 2 0,-2 0 0,0-1 0,0 1 0,1 0 0,-1-1 0,0 1 0,0-1 0,0 1 0,-1-1 0,1 1 0,0 0 0,-1-1 0,1 1 0,-1-1 0,0 3 0,-4 5 0,1 0 0,-1 0 0,-1 0 0,-8 10 0,0 4 0,13-23 0,1 1 0,0-1 0,0 0 0,0 0 0,0 1 0,0-1 0,0 0 0,0 0 0,0 1 0,0-1 0,0 0 0,0 0 0,0 1 0,0-1 0,0 0 0,0 1 0,0-1 0,0 0 0,0 0 0,0 1 0,0-1 0,0 0 0,0 0 0,0 1 0,1-1 0,-1 0 0,0 0 0,0 0 0,0 1 0,1-1 0,13-2 0,5-7 0,-1-1 0,0-1 0,-1 0 0,20-17 0,-20 14 0,0 2 0,1 0 0,33-17 0,-49 28 0,-1 1 0,0-1 0,0 1 0,0-1 0,1 1 0,-1-1 0,0 1 0,1 0 0,-1 0 0,0 0 0,1-1 0,-1 1 0,0 1 0,1-1 0,-1 0 0,1 0 0,1 1 0,-2-1 0,-1 1 0,1-1 0,-1 1 0,1-1 0,-1 1 0,1 0 0,-1-1 0,1 1 0,-1 0 0,1-1 0,-1 1 0,0 0 0,0-1 0,1 1 0,-1 0 0,0 0 0,0-1 0,0 1 0,0 0 0,0 0 0,0-1 0,0 2 0,-1 7 0,0-1 0,-1 0 0,0 0 0,-4 13 0,1-7 0,5-13 0,0-1 0,0 0 0,-1 0 0,1 1 0,0-1 0,0 0 0,0 0 0,0 1 0,0-1 0,0 0 0,0 0 0,0 1 0,0-1 0,1 0 0,-1 0 0,0 1 0,0-1 0,0 0 0,0 0 0,0 1 0,0-1 0,0 0 0,1 0 0,-1 0 0,0 1 0,0-1 0,0 0 0,0 0 0,1 0 0,-1 0 0,0 1 0,0-1 0,0 0 0,1 0 0,-1 0 0,0 0 0,0 0 0,1 0 0,13 0 0,14-8 0,102-55 0,-129 62 0,0 1 0,0 0 0,0 0 0,0-1 0,-1 1 0,1 0 0,0 0 0,0 0 0,0 0 0,0 0 0,0 0 0,0 0 0,0 0 0,0 0 0,0 0 0,0 0 0,0 1 0,0-1 0,-1 0 0,1 1 0,0-1 0,0 1 0,0-1 0,0 1 0,-1-1 0,1 1 0,0 0 0,-1-1 0,1 1 0,0 0 0,-1-1 0,1 1 0,-1 0 0,1 0 0,-1 0 0,1-1 0,-1 1 0,0 0 0,1 0 0,-1 1 0,3 7 0,0 1 0,-1-1 0,2 15 0,2 4 0,-4-20 0,1 0 0,1 0 0,0 0 0,0 0 0,0-1 0,8 10 0,-10-14 0,1 0 0,-1-1 0,1 1 0,0-1 0,0 0 0,0 0 0,1 0 0,-1 0 0,0-1 0,1 1 0,-1-1 0,1 0 0,-1 0 0,1 0 0,-1 0 0,1-1 0,0 0 0,3 1 0,16-2 0,-1 0 0,1-1 0,-1-2 0,0 0 0,0-1 0,-1-1 0,1-1 0,22-11 0,-35 14 0,-1-1 0,0 1 0,-1-1 0,9-7 0,-13 10 0,0-1 0,0 1 0,-1-1 0,1 0 0,-1 1 0,0-1 0,0 0 0,0 0 0,0-1 0,0 1 0,0 0 0,1-7 0,-3 9 0,0 1 0,0-1 0,0 1 0,0-1 0,0 0 0,0 1 0,0-1 0,0 1 0,0-1 0,0 1 0,0-1 0,-1 1 0,1-1 0,0 1 0,0-1 0,0 1 0,-1-1 0,1 1 0,0 0 0,-1-1 0,1 1 0,-1-1 0,1 1 0,0 0 0,-1-1 0,1 1 0,-1 0 0,1-1 0,-1 1 0,1 0 0,-1 0 0,1 0 0,-1-1 0,0 1 0,-21-3 0,22 3 0,-13-1 0,-1 0 0,1 2 0,-1 0 0,1 0 0,0 1 0,-1 1 0,-22 7 0,32-9 0,0 1 0,1-1 0,-1 1 0,0 0 0,1 0 0,-1 0 0,1 1 0,0-1 0,0 1 0,0-1 0,0 1 0,0 0 0,0 1 0,1-1 0,0 0 0,-1 1 0,1-1 0,0 1 0,1-1 0,-1 1 0,1 0 0,0 0 0,0 0 0,0 0 0,0 0 0,0 0 0,1 0 0,0 0 0,0 0 0,1 6 0,0-7 0,-1 0 0,1 0 0,1 0 0,-1 0 0,0 0 0,1-1 0,-1 1 0,1 0 0,0-1 0,0 1 0,0-1 0,0 0 0,1 0 0,-1 0 0,0 0 0,1 0 0,-1 0 0,1-1 0,0 1 0,0-1 0,0 1 0,-1-1 0,1 0 0,7 1 0,2 1 0,1 0 0,0-1 0,0 0 0,22 0 0,-15-3 0,1 0 0,-1-2 0,1 0 0,-1-1 0,27-9 0,-4-3 0,53-28 0,-83 35 0,-11 8 0,0-1 0,-1 1 0,1 0 0,0 0 0,0 0 0,0 0 0,-1 1 0,1-1 0,0 0 0,0 1 0,0-1 0,3 1 0,5-5 0,-9 4 0,1 0 0,-1 0 0,0 0 0,0 1 0,1-1 0,-1 1 0,0-1 0,1 1 0,-1-1 0,0 1 0,2-1 0,1 0 0,0 0 0,-1-1 0,1 0 0,-1 0 0,0 0 0,1 0 0,-1-1 0,0 1 0,0-1 0,3-4 0,1 1 0,3-4 0,-1 1 0,0-2 0,-1 1 0,14-23 0,23-53 0,-4 7 0,-7 23 0,46-83 0,-58 96 0,7-11 0,-3 0 0,26-78 0,-52 132 0,1 0 0,-1 0 0,0-1 0,0 1 0,0 0 0,0 0 0,0-1 0,0 1 0,0 0 0,0-1 0,0 1 0,0 0 0,0-1 0,0 1 0,0 0 0,0-1 0,0 1 0,0 0 0,0 0 0,0-1 0,0 1 0,0 0 0,0-1 0,0 1 0,-1 0 0,1 0 0,0-1 0,0 1 0,0 0 0,-1 0 0,1-1 0,0 1 0,0 0 0,0 0 0,-1 0 0,1 0 0,0-1 0,-1 1 0,-14 2 0,-15 11 0,20-4 0,0-1 0,0 1 0,1 1 0,0-1 0,0 2 0,1-1 0,1 1 0,0 0 0,0 1 0,1 0 0,0 0 0,1 0 0,-3 13 0,-5 20 0,2 1 0,-8 62 0,8 35 0,11-119 0,1 0 0,1 0 0,10 46 0,-11-66 0,0 0 0,0 0 0,1 0 0,0-1 0,0 1 0,0-1 0,0 1 0,0-1 0,1 0 0,-1 0 0,1 0 0,0 0 0,0 0 0,5 3 0,-3-2 0,1-1 0,-1 0 0,1 0 0,0-1 0,1 0 0,-1 0 0,0 0 0,9 1 0,2-1 0,0-1 0,0-1 0,0 0 0,0-1 0,0-1 0,19-5 0,-27 5 0,-1-1 0,1 0 0,-1 0 0,0-1 0,1 0 0,-2 0 0,1-1 0,0 0 0,-1-1 0,10-9 0,-13 11 0,0 0 0,0 0 0,0 0 0,-1 0 0,0-1 0,0 0 0,0 0 0,-1 0 0,1 0 0,-1 0 0,0 0 0,-1-1 0,1 1 0,-1 0 0,0-1 0,0 0 0,-1-9 0,0 14 0,0-1 0,0 1 0,0-1 0,0 1 0,-1 0 0,1-1 0,-1 1 0,1-1 0,-1 1 0,1 0 0,-1 0 0,0-1 0,0 1 0,1 0 0,-1 0 0,0 0 0,0 0 0,0 0 0,0 0 0,0 0 0,-1 0 0,1 0 0,0 0 0,0 1 0,-1-1 0,1 0 0,0 1 0,-1-1 0,1 1 0,0 0 0,-1-1 0,1 1 0,-1 0 0,1 0 0,0 0 0,-1 0 0,1 0 0,-1 0 0,1 0 0,-1 1 0,1-1 0,-3 1 0,0 0 0,-1 0 0,1 1 0,-1-1 0,1 1 0,0 0 0,-1 0 0,1 0 0,0 1 0,0-1 0,1 1 0,-8 6 0,10-8 0,0 1 0,0-1 0,-1 0 0,1 1 0,0-1 0,0 1 0,0-1 0,0 1 0,1 0 0,-1-1 0,0 1 0,1 0 0,-1 0 0,1-1 0,-1 1 0,1 0 0,0 0 0,0 0 0,0-1 0,0 1 0,0 0 0,0 0 0,1 0 0,-1-1 0,1 1 0,0 3 0,1-3 0,-1 0 0,1-1 0,0 1 0,-1 0 0,1-1 0,0 1 0,0-1 0,0 0 0,0 0 0,0 0 0,0 0 0,1 0 0,-1 0 0,0 0 0,1-1 0,-1 1 0,0-1 0,1 1 0,3-1 0,11 0 0,0 0 0,-1-2 0,29-5 0,-28 4 0,-1 1 0,1 0 0,27 1 0,-40 2 0,1 0 0,-1 0 0,0 1 0,0-1 0,0 1 0,0 0 0,0 1 0,-1-1 0,1 0 0,0 1 0,-1 0 0,0 0 0,0 0 0,5 6 0,1 3 0,0-1 0,-1 1 0,9 16 0,9 26 0,32 54 0,-55-104 0,0 0 0,1 1 0,0-2 0,0 1 0,0 0 0,0-1 0,1 0 0,-1 0 0,1 0 0,0 0 0,8 2 0,-11-3 0,1-1 0,-1 0 0,1-1 0,0 1 0,-1 0 0,1-1 0,0 1 0,-1-1 0,1 0 0,0 0 0,-1 0 0,1 0 0,0-1 0,0 1 0,-1-1 0,1 1 0,-1-1 0,1 0 0,0 0 0,-1 0 0,0-1 0,1 1 0,-1 0 0,5-4 0,-6 3 77,0 0 1,1 0-1,-1 1 1,0-1-1,0 0 1,0 0-1,0 0 1,0-1-1,0 1 1,0-4-1,1-11-4874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7:44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21911,'0'0'6088,"16"6"-5987,22 6-53,62 11 0,-55-15-25,-13-2 16,0-1 0,0-1-1,1-2 1,32-2-1,-46-2-308,26-4 907,-42 5-972,0 0 0,0 0 0,0 0 1,0-1-1,0 1 0,-1-1 1,1 1-1,-1-1 0,1 0 0,-1 0 1,4-5-1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7:46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14 6928,'0'0'11649,"-11"-2"-11249,2 0-282,0 1 0,0 0 1,1 0-1,-1 1 0,0 0 0,0 1 1,0 0-1,0 0 0,-9 3 0,16-3-35,-20 8 457,21-9-471,0 1 0,0-1 0,0 1 0,1-1 0,-1 1 0,0 0 0,1-1 0,-1 1 0,0-1 0,1 1 0,-1 0 0,1 0 0,-1 0 0,1-1 0,0 1 0,-1 0 0,1 0 0,0 0 0,-1 0 0,1-1 0,0 1 0,0 2 0,30-13 1301,27-22-368,-48 32 14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8:33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829 238 5520,'0'0'7654,"-3"-10"-7251,3 6-371,-1 1 0,0-1 0,0 1 0,-1-1 0,1 1 0,-1 0 0,1 0-1,-1 0 1,0 0 0,0 0 0,0 0 0,-1 0 0,1 1 0,-1-1 0,1 1 0,-1 0 0,0-1 0,0 1 0,0 1 0,0-1 0,0 0 0,-1 1 0,-5-2 0,-13-3 178,-1 2 1,1 1 0,-1 1-1,0 1 1,0 1 0,1 1-1,-1 0 1,0 2 0,1 1-1,-1 1 1,1 1 0,0 0-1,1 2 1,-38 19 0,29-12 0,2 2 0,0 1 0,2 2 0,0 0 0,1 2 0,0 0 0,2 2 0,1 1 0,-30 44 0,36-45-67,2 0-1,0 0 1,2 2 0,1-1 0,1 2-1,1-1 1,-7 39 0,13-52-86,1 0 0,1 0 0,0 0 0,1 1 0,0-1 0,1 0 1,0 0-1,1 0 0,1 0 0,0 0 0,1-1 0,0 1 0,1-1 0,0 0 1,1 0-1,0-1 0,15 20 0,-11-19-3,0 0 0,1-1 0,0-1 0,1 0 0,0 0 0,1-1 0,0-1 0,0 0 0,1-1 0,0 0 0,0-1 0,1-1 0,0 0 0,26 4 0,-16-5 1,-1-2 1,0-1 0,0-1 0,1 0 0,-1-2 0,0-1-1,0-1 1,41-13 0,-16 0 56,0-1 0,-2-3 0,0-2 0,-2-2-1,57-41 1,-84 52 26,0 0-1,-1-2 0,-1 0 1,19-24-1,-35 40-130,0 0 0,-1 0 0,1 0-1,0 0 1,0 0 0,0 0 0,0 0-1,0 0 1,-1 0 0,1 0 0,0 0-1,0 0 1,0 0 0,0 0 0,-1 0-1,1 0 1,0 0 0,0 0 0,0 0-1,0 0 1,0 0 0,-1 0 0,1 0-1,0 0 1,0 0 0,0 0 0,0 0-1,0 0 1,-1 0 0,1-1 0,0 1-1,0 0 1,0 0 0,0 0 0,0 0-1,0 0 1,0 0 0,-1 0 0,1-1-1,0 1 1,0 0 0,0 0 0,0 0 0,0 0-1,0-1 1,0 1 0,0 0 0,0 0-1,0 0 1,0 0 0,0 0 0,0-1-1,0 1 1,0 0 0,0 0 0,0 0-1,0 0 1,0-1 0,0 1 0,0 0-1,0 0 1,0 0 0,1 0 0,-1 0-1,0-1 1,0 1 0,0 0 0,0 0-1,0 0 1,-14 3 120,5 0-85,-1 2-1,1-1 1,1 1 0,-1 1-1,1-1 1,0 2 0,0-1-1,-9 11 1,5-4 3,0 0-1,1 1 1,-18 30 0,25-36-37,0-1 1,0 0 0,1 1 0,1 0 0,-1 0 0,1 0 0,0 0-1,1 0 1,0 0 0,0 1 0,1-1 0,0 0 0,1 0 0,-1 1-1,2-1 1,-1 0 0,1 0 0,0 0 0,1 0 0,0 0 0,0-1-1,1 1 1,-1-1 0,2 0 0,-1 0 0,1 0 0,0-1 0,1 1-1,-1-1 1,1-1 0,0 1 0,12 7 0,-11-8-11,1-1 1,0 0-1,0-1 0,1 1 1,-1-2-1,1 1 0,0-1 0,-1 0 1,1-1-1,0 0 0,0-1 1,0 0-1,0 0 0,0-1 1,0 0-1,0 0 0,-1-1 1,1 0-1,0-1 0,-1 0 1,0 0-1,0-1 0,14-8 1,-13 7 12,0-1-1,0 0 1,-1-1 0,0 0 0,-1 0 0,0-1-1,0 0 1,0 0 0,-1-1 0,0 1 0,-1-1 0,0-1-1,0 1 1,-1-1 0,0 0 0,-1 0 0,0 0-1,0 0 1,-1 0 0,1-13 0,-3 16 5,-1 0 0,1 0 0,-1 0 0,0 0 0,-1 0 0,1 0 0,-2 0 0,1 1 0,-1-1 0,1 1 0,-2-1 0,1 1 0,-1 0 0,0 0 0,0 1-1,-1-1 1,1 1 0,-1 0 0,0 0 0,-10-6 0,10 7 3,0 1-1,0 0 0,0 0 0,-1 0 0,1 0 0,-1 1 1,0 0-1,0 0 0,1 1 0,-1 0 0,0 0 1,-1 0-1,1 0 0,0 1 0,0 0 0,0 1 0,0-1 1,0 1-1,0 0 0,0 1 0,0-1 0,0 1 0,1 0 1,-7 4-1,9-5-9,1 0 1,-1 1-1,1 0 1,-1-1-1,1 1 1,0 0-1,0 0 1,0 0-1,0 1 1,0-1-1,-2 4 1,4-5-9,0 0 1,-1 0-1,1-1 1,0 1-1,0 0 1,-1 0-1,1 0 1,0 0-1,0 0 1,0 0-1,0 0 1,0 0-1,1 0 1,-1 0-1,0 0 1,0 0-1,1 0 1,-1 0-1,0 0 1,1 0-1,-1 0 1,1 0-1,-1 0 1,1-1-1,0 1 1,-1 0-1,1 0 1,0-1 0,0 1-1,-1 0 1,1-1-1,0 1 1,0-1-1,0 1 1,0-1-1,0 1 1,1-1-1,13 7-6,0 0-1,0-1 0,1-1 1,0-1-1,0 0 1,0-1-1,0-1 0,1-1 1,31 0-1,-12-3-18,0-2 1,0-1-1,52-15 0,-44 5-22,78-36-1,-41 15 45,43-19 78,-110 53-45,-13 2-30,-1 0 0,0 0 0,1 1 0,-1-1 0,0 0 1,0 0-1,1 1 0,-1-1 0,0 0 0,0 0 0,0 1 0,1-1 0,-1 0 0,0 0 1,0 1-1,0-1 0,0 0 0,0 1 0,1-1 0,-1 0 0,0 1 0,0-1 0,0 0 1,0 1-1,0-1 0,0 1 0,-8 30 66,6-26-76,-48 111 50,28-69 11,-18 56-1,30-71-25,2-9-1,2 0-1,-5 24 0,11-46-23,0 0 1,-1 0-1,1 0 1,0 0-1,0 0 0,0 0 1,0 0-1,0 0 1,0 0-1,0 0 1,0 0-1,0 0 0,0 0 1,1 0-1,-1 0 1,0 0-1,1 0 0,-1-1 1,1 1-1,-1 0 1,1 0-1,0 0 1,-1 0-1,2 0 0,-1 0 2,0-1-1,0 0 0,0 0 0,1 0 0,-1 0 0,0 0 0,0 0 0,0 0 0,1 0 0,-1-1 0,0 1 0,0 0 0,0-1 0,0 1 0,0-1 0,0 1 0,0-1 0,0 0 0,0 1 0,0-1 0,0 0 0,1-1 0,103-85 108,-17 12 9,-9 5 65,-26 22 6,-52 46-181,1 0-1,0 1 1,0 0-1,-1-1 1,1 1-1,0 0 1,0 0-1,0 0 1,0 0-1,0 0 1,0 1-1,1-1 1,3 0-1,-6 1-6,1 0 0,-1 0 0,0 0 0,1 0 0,-1 0 0,1 1 0,-1-1 0,1 0 0,-1 0 0,1 0 0,-1 1 0,0-1 0,1 0 0,-1 0 0,1 1 0,-1-1 0,0 0 0,1 1 0,-1-1 0,0 1 0,0-1 0,1 1-1,2 18 41,-4 3-19,-1 85 43,3-94-68,0-1 0,0 0 0,2 1 1,-1-1-1,2 0 0,6 16 0,-9-26 0,-1 0 0,1 0 0,0 0 0,0-1 0,0 1 0,0-1-1,0 1 1,0 0 0,0-1 0,1 0 0,-1 1 0,0-1-1,1 0 1,-1 0 0,1 1 0,0-1 0,-1 0 0,1-1 0,0 1-1,0 0 1,-1 0 0,1-1 0,0 1 0,0-1 0,0 0 0,0 1-1,0-1 1,0 0 0,0 0 0,-1 0 0,1-1 0,0 1-1,0 0 1,0-1 0,2 0 0,5-2 9,0-1 0,0-1-1,0 0 1,0 0 0,11-10 0,-9 8 2,43-33 27,-3-2-1,-1-3 0,-2-1 0,-3-3 0,-1-1 0,-3-2 0,-2-3 1,-2 0-1,45-95 0,29-104 108,-96 212-81,-3-1-1,-1 0 1,-2-1 0,4-50-1,-13 92-56,0 0 0,0 0 0,1 0 0,-1 0 0,-1 0 1,1 0-1,0 0 0,0 0 0,-1 0 0,1 0 0,-1 0 0,0 0 0,1 0 0,-1 0 0,-2-3 0,2 5-3,1 0-1,0 0 0,-1-1 1,1 1-1,-1 0 0,1 0 1,0-1-1,-1 1 1,1 0-1,-1 0 0,1 0 1,-1 0-1,1 0 0,-1 0 1,1 0-1,-1 0 1,1 0-1,-1 0 0,1 0 1,-1 0-1,1 0 0,-1 0 1,1 0-1,-1 0 1,-17 14 36,5 1-38,1 0 0,0 2 0,1-1 0,1 1 0,-13 30 0,-30 98-71,43-112 39,2 1 1,1 0-1,1 1 0,2-1 1,2 1-1,3 64 0,1-79 6,0-1 0,2 1 0,0 0-1,1-1 1,1 0 0,1 0 0,0-1 0,2 0-1,0 0 1,1-1 0,0 0 0,2 0-1,18 20 1,-25-32 13,0 0-1,1 0 1,0 0-1,0-1 1,0 1-1,0-2 1,1 1-1,0-1 1,0 1 0,0-2-1,0 1 1,0-1-1,0 0 1,1-1-1,-1 0 1,1 0-1,-1 0 1,1-1-1,8-1 1,-5 0 7,0-1 1,0 0-1,0-1 1,0-1-1,0 1 1,-1-2-1,0 1 0,0-1 1,0-1-1,0 0 1,16-14-1,-6 5 21,-14 10-1,1 0 0,-1 0 1,0 0-1,0-1 0,0 0 0,-1 0 0,8-11 0,-43 52 145,23-24-140,-1 1-1,2 0 0,0 0 0,0 1 0,1 0 0,1 0 0,0 0 0,-3 17 1,6-20-11,0-1 0,0 0 1,1 1-1,0-1 1,1 1-1,0-1 1,0 1-1,1-1 0,1 0 1,-1 0-1,1 0 1,9 17-1,-10-22-4,0-1 0,1 1 0,0-1-1,0 0 1,0 1 0,0-1 0,0 0 0,0-1-1,1 1 1,0-1 0,-1 0 0,1 1 0,0-2-1,0 1 1,0 0 0,0-1 0,1 0 0,-1 0-1,0 0 1,0 0 0,1-1 0,-1 1 0,1-1-1,-1 0 1,0-1 0,1 1 0,-1-1 0,0 0-1,0 0 1,1 0 0,-1 0 0,0-1 0,0 0-1,0 0 1,0 0 0,-1 0 0,1-1 0,0 1-1,-1-1 1,0 0 0,0 0 0,0 0 0,0 0 0,0-1-1,0 1 1,-1-1 0,4-6 0,-3 4 10,0 0 0,-1 0-1,1-1 1,-1 1 0,-1 0 0,1-1 0,-1 0 0,1-10 0,-3 13-3,1 1 0,-1-1 0,1 1 0,-1 0 0,0-1 0,0 1 0,-1 0 0,1 0 0,-1 0 0,0 0 0,1 0 0,-1 0 0,0 0 0,-1 1 0,1-1 0,0 1 0,-1-1 0,-5-3 0,1 1 20,-1 1-1,0-1 1,0 1-1,0 1 0,-1-1 1,1 2-1,-1-1 1,-16-2-1,-10-3 77,34 8-108,1 0 0,0 0 0,0 0 0,0 0 0,0 0 0,0 0 0,0 0 0,0 0 0,0 0 0,-1 0 0,1 0 0,0 0 0,0 0 0,0 0 0,0 0 0,0 0 0,0 0 0,0-1 0,0 1 0,-1 0 0,1 0 0,0 0 0,0 0 0,0 0 0,0 0 0,0 0 0,0 0 0,0 0 0,0 0 0,0 0 0,0 0 0,0 0 0,0-1 0,0 1 0,-1 0 0,1 0-1,0 0 1,0 0 0,0 0 0,0 0 0,0 0 0,0 0 0,0-1 0,0 1 0,0 0 0,0 0 0,0 0 0,0 0 0,0 0 0,0 0 0,0 0 0,0 0 0,1-1 0,-1 1 0,0 0 0,0 0 0,0 0 0,0 0 0,0 0 0,0 0 0,0 0 0,0 0 0,11-6 8,27-5 15,-21 6-20,174-43 18,-154 41-34,1 2 0,0 1 0,45 3-1,-79 1 9,0 0 0,1 0 0,-1 1 0,0 0 0,0 0-1,-1 0 1,1 1 0,0-1 0,0 1 0,-1 0 0,1 0-1,0 0 1,-1 0 0,0 1 0,0-1 0,0 1 0,0 0-1,0 0 1,0 0 0,-1 0 0,1 0 0,-1 1 0,0-1-1,2 5 1,-1 0 5,0-1 0,-1 1 0,0-1-1,0 1 1,-1 0 0,0 0 0,0 0-1,0 0 1,-1 0 0,-1 0 0,-1 11-1,2-18 0,-2 22 57,7-18 6,5-10-23,88-93 134,-45 42-70,-51 55-97,-1-1-1,1 1 1,-1-1-1,1 1 0,-1 0 1,1 0-1,0 0 1,0 0-1,0 0 0,-1 0 1,1 0-1,0 0 1,0 1-1,0-1 0,0 1 1,4-1-1,-5 1-1,-1 0 0,1 0 1,-1 0-1,1 1 0,0-1 0,-1 0 0,1 0 0,-1 1 0,1-1 0,-1 0 1,1 1-1,-1-1 0,1 0 0,-1 1 0,1-1 0,-1 1 0,0-1 0,1 1 1,-1-1-1,1 1 0,-1 0 0,1 0 3,0 1 0,-1 0 0,1 0 1,-1-1-1,0 1 0,1 0 0,-1 0 0,0-1 0,0 1 1,0 3-1,-7 36 69,5-33-49,0 0 1,1 1-1,0-1 1,0 0-1,1 13 1,0-21-26,1 1 0,-1-1 1,0 1-1,0-1 0,1 1 0,-1-1 0,0 1 1,1-1-1,-1 1 0,1-1 0,-1 1 0,0-1 1,1 0-1,-1 1 0,1-1 0,-1 0 0,1 1 0,-1-1 1,1 0-1,-1 0 0,1 1 0,0-1 0,-1 0 1,1 0-1,-1 0 0,1 0 0,-1 0 0,1 0 1,0 0-1,-1 0 0,1 0 0,-1 0 0,1 0 0,0 0 1,-1 0-1,1 0 0,-1-1 0,1 1 0,-1 0 1,1 0-1,-1-1 0,2 0 0,28-13 18,-25 12-17,53-31 48,-36 20-31,0 0 0,26-9 0,-47 21-22,1 1-1,0-1 0,-1 1 1,1-1-1,0 1 1,0 0-1,-1-1 1,1 1-1,0 0 1,0 0-1,0 0 1,-1 1-1,1-1 1,0 0-1,-1 1 1,1-1-1,0 1 1,0 0-1,-1-1 0,1 1 1,-1 0-1,1 0 1,-1 0-1,1 0 1,-1 0-1,0 0 1,1 0-1,-1 1 1,2 1-1,2 5-11,-1-1-1,0 1 1,0-1-1,0 1 1,2 9-1,4 8-5,-8-20 19,1-1 0,-1 0-1,0 0 1,1 0-1,0 0 1,0 0-1,0-1 1,0 0 0,1 1-1,3 2 1,-4-4 0,1 0 0,-1-1 1,1 0-1,-1 1 0,1-1 1,0 0-1,-1 0 0,1-1 1,0 1-1,0-1 0,0 0 0,-1 0 1,7-1-1,1-1 1,-1 0 1,1 0-1,-1-1 0,0-1 0,0 1 1,0-2-1,0 1 0,0-2 1,-1 1-1,0-1 0,0-1 0,9-8 1,3-4 2,-1-1 1,-1-1-1,27-38 0,-3-8 76,-2-3-1,-4-1 0,-3-1 0,33-102 0,-55 140-12,-4 16 1,-2 0-1,0-1 1,-1 0 0,3-28 0,-9 31-7,1 16-59,0 0 0,-1 0 0,1 0 0,0 0 0,0 0 0,0 0 0,0 0 0,0 0 0,-1-1 0,1 1-1,0 0 1,0 0 0,0 0 0,0 0 0,0 0 0,-1 0 0,1 0 0,0 0 0,0 0 0,0 0 0,0 0 0,-1 0-1,1 0 1,0 0 0,0 0 0,0 0 0,0 0 0,-1 0 0,1 0 0,0 0 0,0 1 0,0-1 0,0 0 0,-1 0-1,1 0 1,0 0 0,0 0 0,0 0 0,0 0 0,0 0 0,0 1 0,-3 1 4,1 1 0,0 0 0,0 0 0,0-1 0,0 1 1,-2 5-1,-8 21-19,1 0 1,2 0-1,1 1 0,1 0 1,1 0-1,2 1 1,1-1-1,2 44 1,2-36-31,3 0 0,1 0 0,2 0 0,1-1 0,2 0 0,21 50 0,-30-84 39,0 1 1,1-1-1,0 0 0,0 1 0,0-1 0,0 0 0,0 0 0,1 0 0,-1-1 0,1 1 0,0-1 0,0 1 0,0-1 1,0 0-1,7 3 0,-8-4 9,0 0 0,0-1 0,0 1 0,0-1 0,0 0 1,0 0-1,0 0 0,1 0 0,-1 0 0,0 0 0,0 0 0,0-1 0,0 1 1,0-1-1,0 0 0,0 1 0,0-1 0,0 0 0,0 0 0,0 0 1,0 0-1,-1-1 0,1 1 0,0 0 0,-1-1 0,1 1 0,-1-1 1,2-2-1,3-3 30,-1-1 0,0 0 0,0 0 0,-1-1-1,0 1 1,0-1 0,-1 0 0,4-14 0,-1-10 107,4-36-1,-5 27 19,-3 25-82,-2 12-50,0 1 1,1-1-1,0 1 1,0-1-1,0 1 1,3-7-1,-4 11-26,0 0-1,0-1 1,1 1-1,-1 0 0,0-1 1,0 1-1,1 0 1,-1-1-1,0 1 1,1 0-1,-1 0 0,1 0 1,-1-1-1,0 1 1,1 0-1,-1 0 1,1 0-1,-1 0 0,0 0 1,1 0-1,-1 0 1,1 0-1,-1 0 1,1 0-1,-1 0 0,0 0 1,1 0-1,-1 0 1,1 0-1,0 0 1,15 7 0,-8-4-1,76 26-51,95 20 1,-136-38 60,-13-4-1102,-13-3-2670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7:57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15 135 5224,'0'0'6625,"-2"18"-6310,-5 201 545,25 188 756,-23-298-1058,-1-18 301,6-89-782,0 0-1,0 0 1,0 0 0,-1 0 0,1 0-1,0 0 1,-1 0 0,1 0 0,-1 0 0,-2 4-1,3-6-63,0 0-1,0 0 0,0 0 1,0 0-1,0 0 1,0 0-1,0 1 0,0-1 1,0 0-1,-1 0 0,1 0 1,0 0-1,0 0 1,0 0-1,0 0 0,0 0 1,0 0-1,0 0 0,0 0 1,-1 0-1,1 0 1,0 0-1,0 0 0,0 0 1,0 0-1,0-1 0,0 1 1,0 0-1,0 0 0,-1 0 1,1 0-1,0 0 1,0 0-1,0 0 0,0 0 1,0 0-1,0 0 0,0 0 1,0 0-1,0 0 1,0-1-1,0 1 0,0 0 1,0 0-1,0 0 0,0 0 1,0 0-1,-1 0 1,1 0-1,0 0 0,0-1 1,0 1-1,0 0 0,0 0 1,-2-17 243,1-52 94,3 0 0,15-91 1,44-134 314,-51 253-569,3 1 0,1 0-1,2 1 1,2 1 0,1 0 0,31-44 0,-45 75-77,0 1 0,0 0 0,1 0 0,0 0 0,0 0 1,0 1-1,1 0 0,0 0 0,0 1 0,0 0 0,0 0 1,9-3-1,-13 6-9,1 0-1,0 0 1,-1 1 0,1-1 0,0 1 0,-1 0 0,1 0-1,0 0 1,0 0 0,-1 0 0,1 1 0,0 0 0,-1 0 0,1 0-1,-1 0 1,1 1 0,-1-1 0,1 1 0,-1 0 0,0 0 0,0 0-1,0 0 1,0 1 0,0-1 0,-1 1 0,1-1 0,-1 1 0,3 4-1,-1-2 4,-1 0-1,0-1 0,0 1 0,0 1 0,-1-1 0,0 0 0,0 0 0,0 1 1,-1-1-1,1 1 0,-1 0 0,-1-1 0,1 1 0,-1 0 0,0 0 1,0-1-1,-1 1 0,0 0 0,0-1 0,0 1 0,0 0 0,-1-1 1,0 0-1,0 1 0,-1-1 0,1 0 0,-5 5 0,-7 11 47,-1 0 0,-1-1 0,-1-1 0,-31 28 0,40-39-28,1-1 54,0 0 0,0 0 0,-1-1 0,0-1 1,0 1-1,0-1 0,-9 4 0,17-9-77,-1 0 0,1 0 0,0 0 0,0 0 0,0 0 0,0 0 0,-1 0 0,1 0 0,0 0 0,0 0-1,0 1 1,0-1 0,0 0 0,-1 0 0,1 0 0,0 0 0,0 0 0,0 0 0,0 1 0,0-1 0,0 0 0,0 0 0,0 0 0,0 0 0,-1 0 0,1 1 0,0-1 0,0 0 0,0 0 0,0 0 0,0 0-1,0 1 1,0-1 0,0 0 0,0 0 0,0 0 0,0 0 0,0 1 0,0-1 0,0 0 0,0 0 0,1 0 0,-1 0 0,0 1 0,0-1 0,8 9 106,18 9-123,-22-16 38,6 5-19,8 3-3,0 1 0,-1 1 0,-1 1 0,0 0 1,-1 1-1,0 1 0,20 24 0,-29-28-6,1-1 0,-1 1 0,0-1 0,-1 2 1,-1-1-1,0 0 0,0 1 0,-1 0 0,0 0 0,0 13 1,-2-17-2,-1 0 0,0-1 1,-1 1-1,0-1 1,0 1-1,0-1 0,-1 0 1,0 1-1,-1-1 1,1 0-1,-1 0 0,-1-1 1,1 1-1,-1 0 0,0-1 1,-1 0-1,-8 9 1,8-9 26,0-1 0,-1-1 0,0 1 0,1-1 0,-1 0 1,-1 0-1,1 0 0,-1-1 0,1 0 0,-1 0 0,0-1 1,0 0-1,0 0 0,0-1 0,0 0 0,-1 0 0,1 0 1,0-1-1,-1 0 0,1-1 0,0 1 0,0-1 0,0-1 0,-1 0 1,1 0-1,-12-5 0,19 7-25,0 0 0,0 0-1,0 0 1,0 0 0,-1 0 0,1 0 0,0 0 0,0 0-1,0 0 1,0 0 0,-1 0 0,1 0 0,0 0-1,0 0 1,0-1 0,0 1 0,0 0 0,-1 0 0,1 0-1,0 0 1,0 0 0,0 0 0,0 0 0,0-1-1,0 1 1,0 0 0,-1 0 0,1 0 0,0 0 0,0-1-1,0 1 1,0 0 0,0 0 0,0 0 0,0 0-1,0-1 1,0 1 0,0 0 0,0 0 0,0 0 0,0 0-1,0-1 1,0 1 0,0 0 0,0 0 0,0 0 0,0 0-1,1-1 1,-1 1 0,0 0 0,0 0 0,0 0-1,13-5 26,27-2-41,-33 6 24,207-34-26,-169 25-5,-1-2 1,75-32-1,-112 41 21,20-8 10,0-2 1,-1-1-1,0 0 1,36-29-1,-48 31 8,0-1 0,20-25-1,-29 32 5,-1 0 0,1-1-1,-1 1 1,-1-1 0,1 0-1,-1-1 1,-1 1-1,1 0 1,1-12 0,-3 18-19,-1 1 0,0-1 1,0 0-1,1 0 0,-1 0 1,0 1-1,0-1 1,0 0-1,0 0 0,0 0 1,0 1-1,-1-1 0,1 0 1,0 0-1,0 1 1,0-1-1,-1 0 0,1 0 1,0 1-1,-1-1 0,1 0 1,-1 1-1,1-1 1,-1 0-1,1 1 0,-1-1 1,1 1-1,-2-2 0,1 2 2,-1 0 0,1-1 0,0 1 0,-1 0 0,1 0 0,-1 0 0,1 0 0,0 0 0,-1 0 0,1 0-1,-1 0 1,1 1 0,0-1 0,-3 1 0,-3 2 9,-1 0 1,1 1-1,0-1 0,-10 8 0,5-1-19,1-1 0,0 1 0,1 1 0,0 0 0,1 0 0,0 1 0,-8 15 0,13-21-7,1 0 1,-1 1-1,1 0 0,1 0 1,-1 0-1,1 0 0,0 0 1,1 0-1,0 0 0,0 1 1,1-1-1,-1 0 0,2 1 1,-1-1-1,1 0 0,2 9 1,-1-9 2,0 1 0,0-1 0,1 0 0,0-1 0,0 1 0,8 11 0,-10-17 8,1 1 0,0 0 0,-1 0 0,1-1 0,0 1 0,0-1 0,0 0 0,0 1 0,0-1 0,0 0 0,0 0 0,0 0 0,1 0 0,-1-1 1,0 1-1,0-1 0,1 1 0,-1-1 0,1 0 0,-1 0 0,0 0 0,1 0 0,-1 0 0,0-1 0,5 0 0,2-2 5,0 0 1,0 0 0,0-1 0,0 0 0,-1-1 0,0 1 0,12-10 0,51-49 54,-28 23-7,-19 19-23,-12 10 4,1 0 0,0 0 0,15-8 1,-28 19-32,0 0 1,0-1-1,1 1 1,-1 0-1,1 0 1,-1 0-1,0 0 1,1-1-1,-1 1 1,0 0-1,1 0 1,-1 0-1,1 0 1,-1 0-1,0 0 1,1 0-1,-1 0 1,1 0-1,-1 0 1,0 0-1,1 0 1,-1 0-1,1 0 0,-1 1 1,0-1-1,1 0 1,-1 0-1,1 0 1,-1 1-1,5 12 57,-7 22 21,1-30-67,-5 135 127,5-140-138,1 1-1,0 0 0,0 0 0,0 0 1,0-1-1,0 1 0,0 0 0,1 0 1,-1-1-1,0 1 0,0 0 0,0 0 1,1-1-1,-1 1 0,0 0 0,1-1 1,-1 1-1,1 0 0,-1-1 0,1 1 1,-1 0-1,1-1 0,-1 1 0,1-1 1,-1 1-1,1-1 0,0 0 0,-1 1 1,1-1-1,0 1 0,0-1 1,-1 0-1,1 0 0,0 1 0,0-1 1,-1 0-1,1 0 0,0 0 0,0 0 1,-1 0-1,1 0 0,0 0 0,0 0 1,0 0-1,-1 0 0,1-1 0,0 1 1,0 0-1,-1 0 0,1-1 0,0 1 1,-1 0-1,2-2 0,6-1 12,-1-1 0,0 0 0,12-8 0,68-61 323,-86 73-331,-1-1 0,1 1-1,-1-1 1,1 1 0,-1 0-1,1-1 1,-1 1 0,1 0-1,-1-1 1,1 1 0,-1 0-1,1 0 1,-1-1 0,1 1-1,0 0 1,-1 0 0,1 0-1,-1 0 1,1 0 0,0 0-1,-1 0 1,1 0 0,-1 0-1,1 0 1,0 0 0,0 1-1,-1-1 2,0 1 0,0 0 0,1-1 0,-1 1 0,0 0-1,0-1 1,0 1 0,0 0 0,0-1 0,0 1 0,0 0-1,0-1 1,0 1 0,0 0 0,0-1 0,0 1 0,-1 0-1,1 0 1,-15 34 87,-13 13-39,-2-1 1,-2-2 0,-49 52 0,68-82-41,-61 66 70,63-71-53,0-1 0,0 0-1,-1 0 1,0-1 0,-20 10 0,32-18-28,0 0 0,-1 1 0,1-1-1,0 0 1,-1 1 0,1-1 0,0 0 0,-1 0 0,1 1-1,-1-1 1,1 0 0,-1 0 0,1 0 0,0 0-1,-1 0 1,1 0 0,-1 1 0,1-1 0,-1 0 0,1 0-1,-1-1 1,1 1 0,-1 0 0,1 0 0,-1 0-1,1 0 1,-1 0 0,1 0 0,0 0 0,-1-1-1,1 1 1,-1 0 0,0-1 0,8-14 63,21-20-12,-1 7-35,1 1-1,1 2 0,43-30 1,104-55-38,-158 99 11,50-27-16,-37 22-11,-1-1 0,33-25 1,-2 5-45,-68 45 98,2 1 0,-1 0 0,1 1 0,-8 18 0,13-28-19,0 1 0,-1 0 1,1 0-1,0-1 0,0 1 0,0 0 1,0 0-1,0 0 0,0-1 0,0 1 1,0 0-1,0 0 0,0-1 0,0 1 1,0 0-1,1 0 0,-1-1 0,0 1 1,0 0-1,1 0 0,-1-1 0,1 1 0,-1 0 1,0-1-1,1 1 0,-1-1 0,1 1 1,0 0-1,0 0 0,0-1 1,1 1-1,-1-1 1,1 0 0,-1 1-1,1-1 1,-1 0-1,1 0 1,-1 0 0,1 0-1,-1 0 1,1 0-1,-1-1 1,3 0 0,4-1 0,-1 0 1,0-1 0,0 0 0,13-8 0,-8 3 4,0 0-1,-1-1 1,19-20 0,-28 27-5,1-1 0,-1 1 1,0-1-1,0 0 1,0 0-1,0 1 0,-1-1 1,1 0-1,-1-1 1,0 1-1,1 0 0,-2 0 1,1 0-1,0-1 1,0 1-1,-1 0 0,0-1 1,0 1-1,0-1 1,0 1-1,0 0 0,-2-6 1,1 6 10,-1 0 0,0 0 0,0 0 0,-1 0 0,1 0 0,0 0 0,-1 0 1,0 1-1,1-1 0,-1 1 0,0 0 0,-1 0 0,1 0 0,0 0 0,0 0 0,-7-2 0,8 4-2,0 0 1,0-1-1,0 1 0,0-1 0,0 0 1,1 0-1,-1 0 0,0 0 0,-2-1 0,1-5 3,14 2-34,81-21-16,3-2 21,-82 25 15,0 1-1,0 1 1,0-1-1,0 2 1,18 1-1,-26-1-2,-1 1 0,0 0-1,0-1 1,0 1 0,-1 1 0,1-1-1,0 1 1,0-1 0,-1 1 0,1 0-1,0 0 1,-1 1 0,0-1 0,0 1-1,0-1 1,4 5 0,-5-4 2,0 0-1,0 0 1,-1 1 0,1-1-1,-1 0 1,0 1 0,1-1-1,-2 0 1,1 1 0,0 0 0,-1-1-1,1 1 1,-1-1 0,0 1-1,0-1 1,-1 1 0,1 0 0,-2 5-1,-2 4 1,-1 0 1,0 0-1,0 0 0,-2-1 0,-10 18 0,8-15 30,0 0 0,-11 30 1,20-45-29,0 0 1,0 0 0,0 0 0,0 1 0,0-1 0,0 0-1,0 0 1,1 0 0,-1 0 0,0 0 0,0 0-1,0 1 1,0-1 0,0 0 0,0 0 0,0 0 0,0 0-1,0 0 1,1 0 0,-1 0 0,0 0 0,0 0 0,0 0-1,0 1 1,0-1 0,0 0 0,1 0 0,-1 0 0,0 0-1,0 0 1,0 0 0,0 0 0,0 0 0,1 0 0,-1 0-1,0 0 1,0 0 0,0 0 0,0 0 0,0 0-1,0 0 1,1-1 0,-1 1 0,0 0 0,0 0 0,0 0-1,0 0 1,0 0 0,0 0 0,1 0 0,-1 0 0,0 0-1,0 0 1,0-1 0,0 1 0,0 0 0,0 0 0,0 0-1,0 0 1,0 0 0,0 0 0,0-1 0,12-6 21,49-38 18,-26 17-8,1 2-1,1 1 1,1 3 0,44-21 0,-78 42-29,-1 0 1,1-1-1,-1 1 0,1 1 1,0-1-1,0 0 1,-1 1-1,1 0 0,4 0 1,-7 0-4,0 0 0,0 0 1,0 1-1,0-1 0,0 0 1,0 1-1,0-1 0,0 1 1,0-1-1,0 1 0,0 0 1,-1-1-1,1 1 0,0 0 1,0-1-1,-1 1 0,1 0 1,0 0-1,-1 0 0,1-1 1,-1 1-1,1 0 0,-1 0 1,0 0-1,1 0 0,-1 0 1,0 0-1,0 0 0,1 0 1,-1 0-1,0 0 0,0 0 1,0 0-1,0 0 0,0 0 1,-1 0-1,1 0 0,0 1 1,-3 16 22,-9 30 0,8-32 6,0 0 0,-3 25 0,7-40-26,0 1-1,0-1 1,0 0 0,0 1 0,0-1-1,0 1 1,0-1 0,1 0-1,-1 1 1,0-1 0,1 0 0,-1 1-1,1-1 1,-1 0 0,1 0 0,0 0-1,0 1 1,-1-1 0,1 0 0,0 0-1,0 0 1,0 0 0,0 0-1,0 0 1,0-1 0,0 1 0,1 0-1,-1-1 1,0 1 0,0 0 0,1-1-1,-1 1 1,0-1 0,1 0-1,-1 1 1,0-1 0,1 0 0,-1 0-1,2 0 1,5 0 1,-1 0 0,0-1 0,0 0 0,0 0 0,1-1 0,7-2 0,21-9 3,44-24-1,-12 5-1,155-69 32,-190 90 9,-24 10-11,-22 9 0,-16 7 5,2 1-1,-33 24 1,48-31-29,1 0 0,0 1-1,1 0 1,0 1 0,0 0 0,1 0-1,-10 18 1,17-25-13,1 0-1,-1 0 1,1 0-1,0 0 1,0 0-1,0 0 1,0 0 0,1 8-1,-1-11 2,1 0 0,0 0 1,0 0-1,0 0 0,0 0 0,0 0 0,0 0 0,1 0 0,-1 0 1,0 0-1,0 0 0,1 0 0,-1 0 0,1 0 0,-1-1 0,1 1 1,-1 0-1,1 0 0,-1 0 0,1 0 0,0-1 0,-1 1 0,1 0 1,0-1-1,0 1 0,0 0 0,-1-1 0,1 1 0,0-1 0,0 1 1,0-1-1,0 0 0,0 1 0,0-1 0,0 0 0,0 0 0,2 1 1,5-2-1,0 0 1,0 0 0,0-1 0,0 0 0,0 0 0,0-1 0,0 0 0,-1-1 0,1 1 0,-1-1 0,0-1 0,0 1-1,6-7 1,8-6 15,-2-1 0,32-37 1,-25 21 12,0-1 0,-3-1 0,-1-1 0,-1-1 0,-3-1 1,23-66-1,-34 87-8,-1-1 1,-1 0 0,-1 0-1,-1-1 1,0 1-1,-1-35 1,-2 54-19,0-1-1,0 1 1,0-1 0,0 1-1,0-1 1,0 1 0,0-1-1,0 1 1,0-1 0,0 1-1,-1-1 1,1 1 0,0-1-1,0 1 1,-1-1 0,1 1 0,0-1-1,0 1 1,-1 0 0,1-1-1,-1 1 1,-7 2 27,-10 20 4,15-18-31,-8 12 0,2-1 1,-1 2-1,2-1 0,0 1 1,1 1-1,1-1 0,0 1 0,1 0 1,1 0-1,1 1 0,-1 24 0,3-29 1,1 1 0,1 0 0,0-1 0,0 1 0,2-1 0,0 1 0,0-1 0,2 0-1,0 0 1,0 0 0,1-1 0,1 0 0,0 0 0,17 23 0,-18-30-3,-1-1-1,1 1 1,0-1 0,0 0 0,0-1 0,1 0-1,-1 0 1,1 0 0,0-1 0,1 1-1,-1-2 1,0 1 0,11 1 0,-10-2-727,-1-1 1,0-1 0,0 1 0,11-2-1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7:59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0 943 7136,'0'0'3597,"14"-17"-2993,132-179 925,-48 47-530,18-30 163,-96 144-819,-1-2 0,-2-1-1,14-44 1,-22 59-106,-1 3 590,-20 37-160,-7 15-471,-14 23 182,-31 70 1,56-106-293,1-1 0,1 1-1,0 1 1,2-1 0,0 1 0,1 0-1,1 0 1,1 24 0,1-40-48,0 1 1,1-1-1,0 1 1,-1-1-1,1 1 0,1-1 1,-1 0-1,1 1 1,0-1-1,4 7 1,-5-10-23,0 1 0,0-1 0,0 0 0,1 1 0,-1-1 0,1 0 0,-1 0 0,1 0 0,-1 0 0,1 0 0,0 0 0,-1 0 0,1-1 0,0 1 0,0-1 0,-1 1 0,1-1 0,0 0 0,0 1 0,0-1 0,0 0 0,-1 0 0,1-1 0,0 1 0,0 0 0,0 0 0,0-1 0,2 0 0,4-2 29,0 0 0,1-1 0,-1 0 0,0 0 0,-1-1 0,8-5 0,46-39 230,-31 23-139,36-30 280,102-108 1,-140 131-279,-1-1 0,-1-1 0,-2-1 0,-2-2 0,25-54 1,-40 78-90,-5 9-10,1 0-1,-1-1 1,0 1-1,0-1 1,-1 1-1,1-1 0,0-7 1,-2 13-36,0 0 0,0 0 1,0 0-1,0 0 0,0-1 0,0 1 1,0 0-1,0 0 0,-1 0 0,1 0 1,0 0-1,0 0 0,0-1 0,0 1 1,0 0-1,0 0 0,0 0 0,0 0 1,0 0-1,0 0 0,0 0 0,-1 0 1,1 0-1,0-1 0,0 1 0,0 0 1,0 0-1,0 0 0,0 0 0,0 0 1,-1 0-1,1 0 0,0 0 0,0 0 1,0 0-1,0 0 0,0 0 0,0 0 1,-1 0-1,1 0 0,0 0 0,0 0 1,0 0-1,0 0 0,0 0 0,0 0 1,-1 0-1,1 0 0,0 0 0,0 0 1,0 1-1,0-1 0,0 0 0,0 0 1,0 0-1,0 0 0,-1 0 0,1 0 1,0 0-1,0 1 0,-7 5 76,-6 9-46,0 2 0,2-1-1,0 1 1,-9 20 0,-31 79 99,31-66-57,-15 37 114,4 2 0,-32 148 0,42-139 153,21-97-328,-1-1-1,1 1 1,0 0-1,0 0 1,-1-1-1,1 1 1,0 0-1,0 0 1,0 0-1,0-1 1,0 1-1,0 0 1,0 0-1,0 0 1,0 0-1,1-1 1,-1 1-1,0 0 1,0 0-1,1 1 0,0-2-3,-1-1-1,1 1 0,0 0 1,-1 0-1,1 0 0,-1 0 0,1 0 1,-1 0-1,1-1 0,-1 1 1,1 0-1,-1-1 0,1 1 0,-1 0 1,1-1-1,-1 1 0,1 0 1,-1-1-1,0 1 0,1-2 0,26-30 149,-26 31-158,13-19 47,17-25 126,3 2 0,55-56 1,-87 97-156,1-1 1,-1 1-1,1 0 1,0 0-1,0 1 0,-1-1 1,5-1-1,-6 3-13,-1 0-1,1-1 0,0 1 1,-1 0-1,1 0 0,0 0 1,0 0-1,0 0 0,-1 0 1,1 0-1,0 0 0,0 0 1,-1 0-1,1 0 0,0 1 1,0-1-1,-1 0 0,1 0 1,0 1-1,-1-1 0,1 1 1,0-1-1,-1 0 0,1 1 1,-1-1-1,1 1 0,-1 0 1,1-1-1,-1 1 0,1-1 1,-1 1-1,1 0 0,-1-1 1,0 1-1,1 0 1,-1 0-1,10 23 43,8 29 0,-12-31-3,19 40 1,-23-57-46,1-1 1,0 0 0,-1 1 0,2-1-1,-1 0 1,0-1 0,1 1 0,0-1 0,0 1-1,0-1 1,0 0 0,1-1 0,-1 1-1,1-1 1,-1 0 0,1 0 0,0 0 0,0-1-1,0 1 1,0-1 0,0 0 0,0-1 0,0 1-1,7-1 1,-1-1 7,1 0-1,-1 0 1,0-1-1,0 0 1,0-1-1,-1 0 1,1-1 0,-1 0-1,0-1 1,12-6-1,-3-3 40,-1 0-1,0-1 0,0-1 1,-2-1-1,0 0 0,-1-1 0,23-35 1,-37 52-39,0 0 0,-1 0 1,1 0-1,0 0 0,-1 0 1,1 0-1,-1 0 0,1 0 1,-1 0-1,1 0 0,-1 0 0,0 0 1,1 0-1,-1 0 0,0 0 1,0 0-1,0-1 0,0 1 1,0 0-1,0 0 0,0 0 1,-1-2-1,1 3-3,-1 0-1,1 1 1,-1-1 0,1 0-1,-1 0 1,1 0 0,-1 0-1,1 1 1,-1-1 0,1 0 0,-1 1-1,1-1 1,0 0 0,-1 1-1,1-1 1,-1 0 0,1 1-1,0-1 1,-1 1 0,1-1 0,0 0-1,0 1 1,-1-1 0,1 2-1,-10 14 28,9-13-24,-19 27 55,-20 37 36,36-61-89,1 0-1,1 1 1,-1 0 0,1 0 0,0 0 0,1 0 0,0 0-1,-1 10 1,1-7 6,2 6 28,4-15-25,5-8-11,3-7 17,0 0-1,-1-1 1,-1 0 0,0-1 0,9-21-1,-19 36-17,0-1-1,-1 0 0,1 1 1,0-1-1,0 1 0,0 0 1,0-1-1,0 1 0,0 0 0,0 0 1,1-1-1,-1 1 0,0 0 1,1 0-1,-1 0 0,1 1 0,-1-1 1,1 0-1,-1 0 0,1 1 1,-1-1-1,1 1 0,0 0 1,-1-1-1,1 1 0,1 0 0,1 1-1,-1 0 1,0 0-1,0 0 0,0 1 0,0-1 0,0 1 0,0 0 0,-1 0 0,1 0 0,-1 0 0,1 0 0,2 4 0,-2-2-6,1-1-1,-1 0 1,0 0-1,1 0 0,0 0 1,0 0-1,-1-1 0,2 0 1,-1 0-1,0 0 1,0 0-1,1-1 0,-1 0 1,0 1-1,1-2 0,0 1 1,-1 0-1,1-1 0,-1 0 1,1 0-1,0 0 1,-1-1-1,1 0 0,-1 0 1,1 0-1,-1 0 0,0 0 1,1-1-1,-1 0 1,0 0-1,0 0 0,0-1 1,0 1-1,0-1 0,-1 0 1,1 0-1,3-5 0,26-24 21,-2-2 0,-1-1-1,49-76 1,-47 57 15,-3-1 1,32-82-1,-49 99 64,-11 31-14,-7 27-23,-5 17-22,-2 4-29,2 0 0,2 0-1,-5 54 1,10-52-34,3 0 0,2 0-1,6 52 1,-1-46 10,-6-35 0,1 0 0,1 0 0,0-1 0,1 1 0,1-1 0,5 14 0,-9-27 6,0 0 0,0 1 1,0-1-1,0 0 0,0 0 0,0 0 0,0 0 1,0 0-1,0 0 0,0 0 0,0 1 0,0-1 0,0 0 1,0 0-1,0 0 0,0 0 0,0 0 0,1 0 0,-1 0 1,0 0-1,0 0 0,0 0 0,0 1 0,0-1 1,0 0-1,0 0 0,0 0 0,0 0 0,0 0 0,1 0 1,-1 0-1,0 0 0,0 0 0,0 0 0,0 0 0,0 0 1,0 0-1,0 0 0,0 0 0,1 0 0,-1 0 1,0 0-1,0 0 0,0 0 0,0 0 0,0 0 0,0 0 1,0 0-1,0 0 0,1 0 0,-1 0 0,0 0 0,0 0 1,0-1-1,0 1 0,3-8-298,-1-12-140,-6-4-3307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2:43.4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120 0 5824,'0'0'3888,"-11"1"-3372,-5 0-204,0 1 0,0 0 1,-28 9-1,43-11-279,0 0 0,0 0 0,0 1 0,0-1 0,0 0 0,0 1 0,0-1 0,0 1 0,1 0 0,-1-1 0,0 1 0,0-1 0,0 1-1,0 0 1,1 0 0,-2 1 0,2-1-12,0-1 0,0 0-1,0 1 1,0-1 0,1 0 0,-1 1-1,0-1 1,0 1 0,0-1-1,1 0 1,-1 1 0,0-1 0,0 0-1,1 0 1,-1 1 0,0-1-1,0 0 1,1 0 0,-1 1-1,0-1 1,1 0 0,-1 0 0,1 0-1,-1 1 1,0-1 0,1 0-1,-1 0 1,1 0 0,6 2 124,0 0 0,0-1 0,14 2 0,100 3 625,1-6 1,165-20-1,52 5 614,-264 17-3197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7:59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13264,'0'0'1728,"69"-6"-1392,-15 4 16,7-2-136,7-4 8,3-4-88,-13-4 8,-4 4-41,-13 1 17,-21 5-80,-10 4 16,-8-2-56,-14-2 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8:00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1 133 9744,'0'0'2056,"133"-38"-1472,-77 24 0,7-2-240,13 4 0,11 0 24,-2 0 16,-1-4-56,-9 7 16,1 5-56,-13 4 8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8:02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1151 7936,'0'0'3038,"13"-1"-2595,-3 0-343,3 1 42,0-2 0,0 1 0,0-2 0,0 0 0,12-5 0,-5 0 151,-1-1 0,0 0 0,-1-2 0,0 0 0,0-2 0,-2 1 0,1-2 0,18-20 0,11-18 720,47-67-1,-72 91-785,21-31 363,-2-3 0,40-86 0,46-140 907,-108 243-1055,-18 46-436,0-1-1,0 0 1,0 0-1,0 0 1,0 0-1,0 0 1,0 0-1,0 0 1,0 0-1,0 0 1,0 0-1,0 0 1,0 0-1,0 0 1,0 0-1,0 0 0,-1 0 1,1 0-1,0 0 1,0 0-1,0 0 1,0 0-1,0 0 1,0 0-1,0 0 1,0 0-1,0 0 1,0 0-1,0 0 1,0 0-1,-1 0 1,1 0-1,0 0 1,0 0-1,0 0 1,0 0-1,0 0 1,0 0-1,0 0 0,0 0 1,0 0-1,0 0 1,0 0-1,0 0 1,0 0-1,0 0 1,0 0-1,0 0 1,-1 0-1,1 0 1,-6 8 69,-10 18-3,2 1 1,1 0-1,1 1 0,-9 35 1,-25 120 113,38-144-97,2-1-1,2 1 1,1 77 0,3-114-81,0 0 0,0 0 0,0 0 0,0 0 0,0-1 0,0 1 1,1 0-1,-1 0 0,1 0 0,0 0 0,0 0 0,-1 0 0,1-1 1,0 1-1,0 0 0,1-1 0,-1 1 0,0-1 0,0 1 0,1-1 0,-1 1 1,1-1-1,-1 0 0,1 0 0,0 0 0,2 2 0,-1-3 4,0 1-1,0-1 1,0 1 0,1-1-1,-1 0 1,0 0-1,0 0 1,0-1 0,0 1-1,0-1 1,0 0 0,0 0-1,0 0 1,0 0-1,5-3 1,15-8 26,0-2 1,-1 0-1,-1-2 0,22-19 1,72-78 100,-103 100-125,35-37 83,-2-3 0,-3-2 0,-2-1 0,-2-2-1,-4-2 1,-1-1 0,37-103 0,-70 164-96,4-9 48,-1 1 0,-1 0 1,1-1-1,-1 1 1,1-16-1,-3 24-45,0 0-1,0 0 1,-1 1-1,1-1 1,0 0-1,0 0 1,0 0-1,0 0 1,0 0-1,0 0 1,0 0-1,0 0 1,-1 0-1,1 0 1,0 0-1,0 0 1,0 0-1,0 0 1,0 0-1,0 0 0,0 0 1,-1 0-1,1 0 1,0 0-1,0 0 1,0 0-1,0 0 1,0 0-1,0 0 1,0 0-1,-1-1 1,1 1-1,0 0 1,0 0-1,0 0 1,0 0-1,0 0 1,0 0-1,0 0 1,0 0-1,0 0 1,0 0-1,0-1 1,0 1-1,0 0 1,0 0-1,-1 0 1,1 0-1,0 0 1,0 0-1,0 0 1,0-1-1,0 1 1,0 0-1,0 0 0,-7 12 86,4-8-85,-41 77 170,-56 136-1,-14 96 91,79-212-155,24-71-64,0-2 50,2 1-1,0 1 1,-8 54 0,16-69 80,3-20 29,7-22-79,5 3-43,1 0 0,1 1 0,2 1-1,0 0 1,31-28 0,4-6 229,-52 55-295,1-1 1,-1 1 0,0-1 0,1 1 0,-1 0 0,1 0 0,0 0 0,-1 0 0,1 0 0,0 0 0,3-1 0,-5 2-11,1-1 0,0 1 0,-1 0 0,1 0 0,0 0 0,-1 0 0,1 0 0,0 1 0,-1-1 1,1 0-1,0 0 0,-1 0 0,1 1 0,0-1 0,-1 0 0,1 0 0,-1 1 0,1-1 0,-1 1 0,1-1 0,-1 0 0,1 1 0,0 0 0,2 3 9,-1 1 0,0-1 0,1 0 0,-1 1 0,-1 0 0,1-1 0,0 7 0,1-3-17,-3-8 2,4 16 24,1-1-1,1 0 0,0 0 1,1-1-1,8 15 1,-13-26-20,0 0 0,0 0 1,0-1-1,1 1 0,-1-1 0,1 1 1,-1-1-1,1 0 0,0 1 1,0-1-1,0-1 0,0 1 1,0 0-1,1-1 0,-1 0 0,0 0 1,1 0-1,-1 0 0,1 0 1,-1-1-1,1 1 0,-1-1 0,1 0 1,-1 0-1,1 0 0,-1-1 1,1 1-1,-1-1 0,6-1 0,1-2 10,1 0 0,-1 0 0,0-1 0,-1 0 0,1-1 0,-1 0 0,0 0-1,0-1 1,-1 0 0,0-1 0,0 0 0,-1 0 0,0-1 0,10-15-1,-16 23-9,0-1-1,0 1 0,0 0 1,0 0-1,-1-1 0,1 1 1,0 0-1,-1-1 0,1 1 1,-1 0-1,0-1 0,1 1 1,-1-1-1,0 1 0,0-1 1,0 1-1,0-1 0,0 1 0,0-1 1,0 1-1,-1-1 0,1 1 1,0 0-1,-1-1 0,1 1 1,-1-1-1,0 1 0,1 0 1,-1 0-1,0-1 0,0 1 1,0 0-1,0 0 0,0 0 0,0 0 1,-2-1-1,1 0 6,0 1-1,0 0 1,0 1 0,0-1-1,-1 0 1,1 1-1,0-1 1,-1 1 0,1-1-1,0 1 1,-1 0-1,1 0 1,0 0 0,-1 1-1,1-1 1,-1 0-1,1 1 1,0 0 0,0-1-1,-1 1 1,-3 2-1,2-1 15,-1 1 0,1-1-1,0 1 1,0 0-1,0 0 1,0 1-1,1-1 1,-1 1 0,-3 5-1,6-7-16,0-1 0,0 1 1,0 0-1,1 0 0,-1-1 0,1 1 0,-1 0 0,1 0 0,-1 0 0,1 0 1,0 0-1,0-1 0,0 1 0,0 0 0,0 0 0,1 0 0,-1 0 0,1 0 1,-1 0-1,1-1 0,-1 1 0,1 0 0,0 0 0,0-1 0,0 1 1,0 0-1,2 1 0,1 2-1,1-1 1,-1 1 0,1-1-1,0 0 1,0-1 0,1 1-1,-1-1 1,1 0 0,-1 0-1,1-1 1,0 0 0,0 0-1,7 1 1,8 2 5,0-1 1,32 2-1,-41-5 31,-1-1 0,1 0 0,-1-1 0,0 0-1,19-5 1,-25 5-178,0-1 1,0 1-1,-1-1 0,1-1 0,-1 1 1,5-4-1,-6 4-354,0-1 1,0 1-1,0-1 1,-1 0-1,1 0 1,-1 0-1,0 0 1,4-7-1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8:02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1 147 11856,'0'0'1456,"107"-64"-1016,-39 35 8,21 9-120,6 2 8,11 8-40,-7 4 0,0 8-24,-8 2 0,-9 2-48,-15 0-1,-11 6-199,-12 0-8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8:05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1 849 6928,'0'0'6769,"14"-13"-6358,197-186 1105,-169 149-986,-2-2-1,-3-1 1,49-92 0,-61 96 189,-2 0 0,-3-2-1,23-85 1,-40 119 32,-7 23 128,-11 26-326,-277 650 546,189-452-901,11-33-70,85-186-103,6-11-19,1 1 1,-1 0-1,0 0 0,1-1 0,-1 1 1,1 0-1,-1 0 0,1 0 1,0-1-1,-1 1 0,1 0 0,0 0 1,0 0-1,-1 0 0,1 1 0,3-7 29,-1 1 1,1 0-1,0 0 0,1 0 0,-1 0 0,1 1 0,5-5 1,4-5 5,56-54 224,153-113 1,-156 130-158,27-30 5,-16 12-45,-17 14-12,-41 35 10,1 1 0,27-19 1,-43 35-60,11-9 44,-15 11-50,0 0 0,1 0 0,-1 0 0,0 0 0,0 0 0,1-1 1,-1 1-1,0 0 0,1 0 0,-1-1 0,0 1 0,0 0 0,1 0 0,-1-1 0,0 1 0,0 0 0,0-1 0,0 1 1,1 0-1,-1-1 0,0 1 0,0 0 0,0-1 0,0 1 0,0 0 0,0-1 0,0 1 0,0-1 0,0 1 0,0-1 1,-2 5 9,0-1 0,-1 1 0,2-1 0,-1 1 0,0 0 0,-1 4 0,2-6-8,-11 28 33,-13 49 1,23-68-19,-1 0 0,2 0 0,-1 1-1,2-1 1,-1 0 0,2 1 0,-1-1 0,4 13 0,-4-22-14,1 0-1,0 0 1,0 0-1,-1 0 1,1-1-1,1 1 1,-1 0-1,0 0 1,0-1-1,1 1 1,-1-1-1,1 1 1,-1-1-1,1 0 1,-1 1-1,1-1 1,0 0-1,0 0 1,0 0-1,0 0 1,0-1-1,0 1 1,0 0 0,0-1-1,0 0 1,0 1-1,0-1 1,0 0-1,0 0 1,0 0-1,3 0 1,8-1 6,0 0 0,0-1 1,21-6-1,-26 6 4,10-3-6,-1-1 1,0 0-1,0-1 0,-1-1 0,20-12 1,71-57 34,-81 57-25,-16 12-2,-1 0 0,0 0 0,-1-1 0,14-16 0,-20 22-8,0 0 0,0 0 0,0 0 0,0 0-1,0 0 1,-1-1 0,0 1 0,1 0 0,-1-1 0,0 1 0,-1-1-1,1 1 1,-1-1 0,1 1 0,-1-1 0,0 1 0,0-1 0,-1 1-1,1-1 1,-2-4 0,2 8-3,0-1-1,0 1 1,-1-1 0,1 1-1,0-1 1,-1 0 0,1 1-1,0 0 1,-1-1-1,1 1 1,-1-1 0,1 1-1,-1-1 1,1 1 0,-1 0-1,1-1 1,-1 1-1,1 0 1,-1 0 0,1-1-1,-1 1 1,1 0 0,-1 0-1,0 0 1,1 0 0,-1 0-1,1 0 1,-1-1-1,0 2 1,1-1 0,-1 0-1,1 0 1,-1 0 0,0 0-1,1 0 1,-1 0-1,1 1 1,-1-1 0,1 0-1,-1 0 1,1 1 0,-1-1-1,1 0 1,-1 1-1,1-1 1,-1 0 0,1 1-1,-1-1 1,1 1 0,-1 0-1,-25 26 22,22-22-13,1-1-15,0 1-1,0 0 1,0 0 0,0 0 0,1 0 0,-1 0-1,2 1 1,-1-1 0,0 1 0,1 0 0,0-1-1,0 1 1,1 0 0,0 0 0,0-1 0,0 1-1,1 0 1,-1 0 0,1-1 0,1 1 0,-1-1-1,1 1 1,0-1 0,0 1 0,1-1 0,-1 0-1,1 0 1,0 0 0,6 6 0,-5-6-5,-1 0 0,1 0 1,1 0-1,-1-1 0,1 0 1,-1 0-1,1 0 0,0 0 1,1-1-1,-1 0 0,1 0 0,-1 0 1,1-1-1,0 1 0,0-2 1,0 1-1,0-1 0,0 1 1,0-2-1,1 1 0,-1-1 1,0 0-1,0 0 0,0 0 1,1-1-1,-1 0 0,9-3 1,13-9 4,-1 0 1,0-2 0,34-25 0,-18 11 4,-1 1 15,-1-2-1,-2-2 1,-2-1-1,0-2 1,-3-2-1,-1-1 1,-1-1-1,27-47 1,-30 40 51,-1-1 1,-3-2 0,36-94-1,-59 138-51,-1 0 0,1-1 0,-1 1 0,0-1 0,0 1 0,-1-1 0,1-10 0,-2 16-15,1 0-1,0-1 1,0 1 0,0 0-1,-1 0 1,1-1 0,0 1-1,0 0 1,-1 0 0,1 0-1,0 0 1,-1-1 0,1 1-1,0 0 1,-1 0 0,1 0-1,0 0 1,0 0 0,-1 0-1,1 0 1,0 0 0,-1 0-1,1 0 1,0 0 0,-1 0-1,1 0 1,0 0 0,-1 0-1,1 0 1,0 0 0,-1 0-1,1 1 1,0-1 0,0 0-1,-1 0 1,1 0 0,0 0-1,-1 1 1,1-1-1,0 0 1,0 0 0,0 1-1,-1-1 1,-13 10 31,2 3-17,0 0 0,0 1 1,2 1-1,-12 20 0,-30 65 15,37-64-25,0 0 0,3 0 0,-11 51 0,19-67-14,1 1 0,1 0 1,1-1-1,1 1 0,0 0 0,2 0 1,7 38-1,-7-52 2,-1-1 0,1 1 1,1-1-1,-1 0 0,1 0 1,1 0-1,-1 0 0,1 0 0,7 9 1,-7-12 4,-1 0 0,1 0 0,-1 0 0,1 0 1,0-1-1,0 1 0,0-1 0,1 0 0,-1 0 1,0-1-1,1 1 0,-1-1 0,1 0 0,-1 0 1,6 0-1,6-1 7,-1 0-1,1-1 1,-1-1 0,0 0 0,0-1 0,0 0 0,0-2-1,24-9 1,9-8 54,51-32 1,-97 53-60,34-20 109,-64 31 41,-5 9-66,26-16-68,0 0 0,1 1-1,-1-1 1,1 2-1,0-1 1,0 1-1,1 0 1,-10 10-1,7-5 4,3-4-7,1 0-1,-1 0 0,2 0 1,-7 12-1,9-17-10,1 0 0,-1 1-1,1-1 1,-1 0 0,1 1 0,0-1-1,0 0 1,0 1 0,0-1-1,0 0 1,0 1 0,0-1-1,0 1 1,0-1 0,0 0 0,1 1-1,-1-1 1,1 0 0,-1 0-1,1 1 1,-1-1 0,1 0-1,0 0 1,0 0 0,-1 1 0,1-1-1,0 0 1,0 0 0,0 0-1,0-1 1,2 2 0,-1-1-2,-1 0 0,1 0 0,0 0 0,0-1 0,0 1 0,0-1 0,0 1 0,0-1 0,0 0 0,0 0 0,0 0 0,-1 0 0,1 0 0,0 0 0,0 0 0,0-1 0,0 1 0,0-1 0,0 0 0,2 0 0,41-22 2,-33 16 9,16-12 10,0-1 1,-1-2-1,44-44 1,-57 52-13,3-2 15,-1-1 0,0-1 1,-2 0-1,0-1 0,0 0 1,-2-1-1,-1-1 0,0 0 1,12-37-1,-20 47-2,13-44 69,-15 50-76,-1 0-1,1 1 1,0-1 0,-1 0 0,0 0 0,-1 0 0,1 1 0,-1-1 0,-1-6-1,2 11-11,0-1 0,0 1 0,0-1 0,0 1-1,-1-1 1,1 1 0,0-1 0,0 1-1,-1 0 1,1-1 0,0 1 0,0-1 0,-1 1-1,1 0 1,-1-1 0,1 1 0,0 0-1,-1-1 1,1 1 0,-1 0 0,1 0 0,-1-1-1,1 1 1,0 0 0,-1 0 0,1 0-1,-1 0 1,1 0 0,-1-1 0,0 1 0,-16 8 74,-10 22 0,15-14-78,2 0 1,0 1-1,1 0 1,0 1-1,2-1 1,0 2-1,1-1 1,0 1-1,2 0 0,0 0 1,2 1-1,0-1 1,1 0-1,1 1 1,0-1-1,5 24 1,10 72-532,-15-113 481,1 0 0,-1 0-1,0-1 1,-1 1 0,1 0 0,0 0-1,0 0 1,-1-1 0,1 1 0,-1 0-1,0 0 1,1-1 0,-1 1 0,-1 2-1,-5 4-3812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8:05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13360,'0'0'1472,"99"-26"-1480,-37 20 8,11 6-48,-9 4-8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8:07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170 617 6520,'0'0'6808,"-10"-4"-6296,7 2-464,0 1-2,0-1 1,0 0-1,0 1 0,-1 0 0,1 0 0,0 0 0,-1 0 0,1 0 0,-1 1 1,1-1-1,-1 1 0,1 0 0,-1 0 0,1 0 0,-1 1 0,1-1 0,0 1 1,-1 0-1,1 0 0,-7 2 0,4 1 83,-1 0 0,1 1-1,0 0 1,0 0 0,0 0 0,1 1 0,0 0 0,0 0-1,0 0 1,1 0 0,-7 13 0,10-17-88,0 1 1,0-1-1,0 1 0,0 0 1,0 0-1,1-1 1,-1 1-1,1 0 0,0 0 1,0 0-1,0 0 1,0-1-1,0 1 0,1 0 1,-1 0-1,1 0 0,-1 0 1,1-1-1,0 1 1,1 0-1,-1-1 0,0 1 1,1-1-1,-1 1 1,1-1-1,0 0 0,-1 0 1,1 0-1,0 0 0,1 0 1,-1 0-1,0 0 1,0-1-1,4 3 0,-1-1 12,-1-1 0,1 0 0,0 1 0,0-1 0,0-1 0,0 1-1,0-1 1,0 0 0,0 0 0,0 0 0,1-1 0,-1 0 0,0 0-1,0 0 1,10-2 0,-8 0 31,1 0-1,0-1 1,-1 1-1,0-2 1,0 1 0,0-1-1,0 0 1,0 0-1,11-11 1,-10 9 26,-1-1-1,-1 0 1,1 0-1,-1 0 1,0-1-1,-1 0 1,0 0-1,0-1 1,0 1-1,-1-1 1,-1 0-1,0 0 1,0-1 0,0 1-1,-1-1 1,-1 1-1,1-17 1,-2 23-77,0 0 1,-1 0 0,1 0-1,-1 0 1,0 0-1,0 1 1,0-1 0,0 0-1,0 1 1,-1-1 0,1 1-1,-1-1 1,0 1 0,1 0-1,-1-1 1,0 1-1,-1 0 1,1 0 0,0 1-1,0-1 1,-1 0 0,1 1-1,-1-1 1,0 1 0,1 0-1,-1 0 1,0 0-1,-5-1 1,1 0 20,0 1-1,0 0 1,0 1 0,-1-1-1,1 2 1,0-1-1,0 1 1,0-1 0,0 2-1,-10 2 1,16-4-52,1 0 1,0 0-1,-1 0 1,1 0-1,0 0 1,-1 0-1,1 0 1,0 0-1,-1 0 1,1 0-1,0 0 1,-1 0-1,1 1 1,0-1-1,-1 0 0,1 0 1,0 0-1,0 0 1,-1 1-1,1-1 1,0 0-1,0 0 1,-1 0-1,1 1 1,0-1-1,0 0 1,0 0-1,-1 1 1,1-1-1,0 0 0,0 1 1,0-1-1,0 0 1,0 1-1,-1-1 1,1 0-1,0 0 1,0 1-1,0-1 1,0 0-1,0 1 1,0-1-1,0 0 1,0 1-1,0-1 1,1 0-1,-1 1 0,0-1 1,0 0-1,0 1 1,0-1-1,0 0 1,0 1-1,1-1 1,-1 0-1,0 0 1,0 1-1,0-1 1,1 0-1,-1 0 1,0 1-1,0-1 0,1 0 1,-1 0-1,0 0 1,1 1-1,23 9 17,-13-8-13,0-1 0,0 0 0,0-1 1,0 0-1,1-1 0,-1 0 0,0 0 0,0-1 0,-1-1 0,13-4 1,-7 1 8,-1-1 1,0 0 0,0-1 0,-1-1 0,0 0 0,14-13 0,1-5 42,-1-1-1,-1-1 1,-1-2 0,40-63 0,20-58 223,-37 56 133,-46 88-270,-6 12 5,-11 19-22,-23 53-30,2 1 1,-27 93-1,32-84-52,-72 215 89,-44 119 97,131-384-161,-2 0-1,-1-1 0,-26 38 1,48-81-8,0 1 0,-1-1 1,4-12-1,4-6-3,4-9 16,3 1 1,1 1 0,1 1-1,35-43 1,-40 57-27,1 0 0,1 1 0,1 1 0,0 0 0,1 2 0,1 0 0,0 1 0,31-14 0,-33 20-22,1 2-1,0 0 0,0 1 0,0 1 0,0 1 0,1 1 0,20 1 0,-31 1 11,1 0 0,-1 0 1,1 1-1,14 5 1,-16-4-904,0-1-1,0 0 1,1 0 0,12 0 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8:08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1050 9240,'0'0'3630,"13"5"-3375,-8-2-227,0-1 0,-1 0 0,1 0 0,0-1 1,0 0-1,0 0 0,0 0 0,0 0 0,0-1 0,1 1 0,-1-1 0,0-1 0,0 1 1,0-1-1,0 0 0,0 0 0,0 0 0,0-1 0,0 0 0,0 0 0,-1 0 0,8-5 1,56-41 550,-3-3 1,72-72-1,-106 94-337,9-8 220,0-2 0,-3-2 0,44-59 1,37-72 1682,-135 189-1413,-145 265 252,146-250-802,-22 61 0,34-83-131,2 0-1,-1 0 1,1 0 0,0 0 0,1 1 0,1-1-1,-1 0 1,2 1 0,-1-1 0,5 20 0,-5-28-35,1 0 1,-1 0-1,1 0 1,0 0-1,-1 0 0,1-1 1,0 1-1,0 0 1,0 0-1,1-1 1,-1 1-1,0-1 1,1 1-1,-1-1 1,1 1-1,-1-1 1,1 0-1,0 0 1,-1 0-1,4 1 1,-3-1 0,1 0 0,0-1 0,0 1 1,0-1-1,-1 0 0,1 0 0,0 0 1,0 0-1,0 0 0,0-1 0,-1 1 1,6-3-1,5-1 34,-1-2-1,1 0 1,-1 0 0,20-16 0,29-26 122,-2-3 0,67-76 1,-105 107-142,35-40 96,-2-1 0,-4-3 0,58-92 0,7-52 241,-71 127-157,-38 71-142,-2-1 1,1 1-1,-1-1 1,2-12-1,-4 19 9,0-6 173,-7 17-20,-157 331 235,36-70-288,-67 114 135,181-358-240,1 1 1,-11 34 0,24-55 6,5-7-43,9-9 1,88-89 147,-80 75-67,1 0 1,2 2-1,0 1 0,54-36 1,-80 59-106,0-1 0,1 0 1,-1 0-1,0 1 0,0-1 1,0 1-1,0-1 0,1 1 1,-1-1-1,0 1 0,0 0 0,1-1 1,-1 1-1,0 0 0,0 0 1,1 0-1,-1 0 0,0 0 1,1 0-1,-1 1 0,0-1 0,0 0 1,1 1-1,0 0 0,0 0 2,0 1 1,-1 0-1,0 0 0,1 0 0,-1 0 0,0 0 0,0 0 0,0 0 0,0 0 0,-1 0 0,1 1 0,0-1 0,-1 4 0,8 32 68,-4-18-35,0 0 0,1 0 1,10 24-1,-13-38-39,1-2 0,-1 1 0,1 0 0,0 0 0,0-1 0,0 1 0,1-1 0,-1 0 0,1 0 0,0-1 0,0 1 0,1-1 1,-1 0-1,1 0 0,0 0 0,-1 0 0,8 2 0,-9-5-5,0 1 1,0 0 0,-1-1 0,1 0-1,0 0 1,0 0 0,0 0-1,0 0 1,0 0 0,0-1 0,0 1-1,0-1 1,0 0 0,-1 0 0,1 0-1,0 0 1,-1-1 0,1 1-1,-1-1 1,1 1 0,-1-1 0,0 0-1,1 0 1,-1 0 0,3-4-1,1-1 16,0-1 0,-1 1 0,0-1 0,0 0 0,-1 0 0,7-17-1,-8 16-4,15-51 69,-17 55-63,0-1 0,0 0 1,0 1-1,-1-1 0,0 0 1,0 0-1,0 1 0,-3-11 1,3 15-17,0 0 0,0 0 0,-1 0 1,1 0-1,0 0 0,-1 1 0,1-1 0,0 0 1,-1 0-1,1 0 0,-1 0 0,0 1 1,1-1-1,-1 0 0,1 1 0,-1-1 0,0 0 1,0 1-1,1-1 0,-1 1 0,-2-2 0,3 2 0,-1 0 0,0 0 0,0 0-1,0 0 1,0 0 0,0 0 0,1 1-1,-1-1 1,0 0 0,0 0 0,0 1 0,1-1-1,-1 0 1,0 1 0,0-1 0,1 1-1,-1-1 1,0 1 0,0 0 0,-2 2 7,0-1 1,1 1 0,-1 0 0,1 0-1,0 0 1,0 1 0,0-1 0,0 0-1,-2 6 1,3-5-12,0 1 1,0 0-1,0 0 1,1 0-1,-1-1 0,1 1 1,0 0-1,1 0 0,-1 0 1,1 0-1,0-1 0,0 1 1,1 0-1,-1-1 1,1 1-1,0-1 0,0 1 1,0-1-1,1 0 0,4 6 1,-3-5-8,1 0-1,-1-1 1,0 0 0,1 0-1,0 0 1,0 0 0,0-1 0,1 0-1,-1 0 1,1 0 0,0-1 0,-1 0-1,1 0 1,0 0 0,12 1-1,3-1-47,0 0-1,1-2 0,29-3 0,-41 2-25,0-1 0,0 0 1,-1 0-1,1-1 0,-1 0 1,1-1-1,-1 0 0,-1 0 1,15-10-1,-20 12 16,-1 0 0,1 0 0,-1-1 0,0 1 1,0-1-1,-1 1 0,1-1 0,0 0 0,-1 0 0,1 0 1,-1 0-1,0 0 0,0 0 0,0 0 0,-1 0 1,2-6-1,-1-12-3674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8:08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 14464,'0'0'720,"143"21"-352,-32-21 0,16-12-112,8-7-1,4-1 49,-16 0 16,-25 6-8,-7-4 8,-14 0-128,-45 4-8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8:13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0 877 6632,'0'0'4493,"10"-7"-4024,137-101 1299,34-44 1759,-167 137-2992,-1 0 0,0-1 1,10-18-1,13-22 1356,-32 48-1454,-4 7-371,0 0-1,0 0 1,0 0-1,1 1 1,-1-1-1,0 0 1,0 0-1,1 1 1,-1-1-1,0 0 1,1 1-1,-1-1 1,1 0-1,-1 1 1,1-1-1,-1 1 1,1-1-1,0 1 1,-1-1-1,1 1 1,0-1-1,1 0 297,-2 42-300,-2 0 1,-1 0 0,-2-1 0,-2 0 0,-2 0 0,-1 0-1,-20 48 1,23-70-48,2-6-5,0 1 0,-1-1 0,-8 12-1,12-21 2,0 0 0,0 0 0,0-1 0,0 1 0,-1 0 0,1-1 0,-1 0 0,0 0 0,0 0 1,0 0-1,0 0 0,0 0 0,0-1 0,0 0 0,-1 1 0,-5 0 0,7-2-1,1 0-1,-1 0 1,1 0 0,-1-1 0,1 1 0,-1-1 0,0 1 0,1-1 0,0 0 0,-1 1 0,1-1 0,-1 0 0,1 0 0,0 0 0,0 0 0,-1 0 0,1 0-1,0 0 1,0 0 0,0-1 0,0 1 0,0 0 0,-1-4 0,-17-33 134,13 22-43,1 0 0,0 0 1,2-1-1,-1 1 0,0-25 0,4 40-92,0 0 1,0 0-1,0 1 1,0-1-1,0 0 0,0 0 1,0 0-1,1 1 1,-1-1-1,0 0 0,0 0 1,1 0-1,-1 1 1,0-1-1,1 0 0,-1 1 1,1-1-1,-1 0 1,1 1-1,-1-1 0,1 1 1,0-1-1,-1 0 1,1 1-1,0 0 1,-1-1-1,1 1 0,0-1 1,0 1-1,-1 0 1,1-1-1,0 1 0,0 0 1,-1 0-1,1 0 1,0 0-1,0 0 0,0 0 1,0 0-1,-1 0 1,1 0-1,0 0 0,0 0 1,1 1-1,4 0 2,0 0-1,1 1 0,-1 0 1,8 5-1,-10-6-4,10 5-3,119 47-37,-112-46 27,-1-2-1,1 0 1,0-1 0,36 2-1,-43-6 15,1-1-1,0-1 0,-1-1 1,1 0-1,-1-1 0,0 0 0,0-1 1,-1-1-1,1 0 0,-1-1 1,18-12-1,6-7 45,-1-2 0,45-43-1,-59 49 11,-1-2 0,-1 0 0,-2-1 0,24-39 1,-42 63-56,1 0 0,-1 0 1,1 0-1,0 0 0,-1 1 1,1-1-1,0 0 1,-1 0-1,1 0 0,0 1 1,0-1-1,0 0 0,0 1 1,0-1-1,0 1 1,0-1-1,0 1 0,0-1 1,0 1-1,0 0 0,0-1 1,0 1-1,0 0 1,0 0-1,0 0 0,0 0 1,0 0-1,0 0 1,0 0-1,0 0 0,0 0 1,1 1-1,-1-1 0,0 0 1,0 1-1,0-1 1,0 1-1,0-1 0,-1 1 1,1-1-1,1 2 0,5 3 13,0 0-1,-1 1 1,0 0-1,8 10 1,-4-5-10,76 85 115,-98-110-32,4 7-76,-1 1 0,0 0 0,0 1 1,-1 0-1,0 1 0,0-1 0,0 2 0,0 0 1,0 0-1,-1 1 0,1 0 0,-1 0 0,0 1 1,1 1-1,-1 0 0,0 0 0,1 1 0,-1 1 1,-17 4-1,24-5-16,-1 1 0,1-1 0,-1 1 0,1 0 0,0 0 0,0 1 0,0-1 0,0 1 0,0 0 0,0 0 0,1 1 1,0-1-1,0 1 0,0-1 0,0 1 0,0 0 0,0 0 0,1 0 0,0 0 0,0 1 0,0-1 0,1 1 0,-1-1 0,1 1 0,0 0 0,0-1 0,1 1 0,-1 0 0,1-1 1,0 1-1,1 0 0,-1 0 0,1-1 0,0 1 0,0 0 0,0-1 0,1 1 0,-1-1 0,1 1 0,0-1 0,0 0 0,1 0 0,0 0 0,-1 0 0,1 0 0,4 3 1,2 2-7,0-1 0,1 0 0,0-1 0,0 0 0,0-1 0,1 0 0,0 0 0,0-1 0,1-1 0,13 5 0,-7-6 5,-1 1 1,1-2-1,-1 0 0,1-2 0,-1 0 0,25-2 0,12-8 24,1-1-1,-2-3 0,76-31 0,-118 41-17,73-24 42,52-20 98,-107 33-82,-27 14-55,0 0 0,-1 0 1,1 0-1,-1 0 0,1 0 0,-1 0 1,1-1-1,-1 1 0,0 0 0,0-1 1,1 0-1,-1 1 0,0-1 1,1-1-1,-2 2-6,0 1 0,0 0 0,0 0 0,0 0 0,0-1 0,0 1 0,0 0 0,0 0 0,0-1 0,-1 1 0,1 0 0,0 0 0,0 0 0,0-1 0,0 1 0,0 0 0,0 0 0,0 0 0,0-1 0,-1 1 0,1 0 0,0 0 0,0 0 0,0 0 0,0 0 0,-1-1 0,1 1 0,0 0 0,0 0 0,0 0 0,-1 0 0,1 0 0,0 0 0,0 0 0,0 0 0,-1 0 0,1 0 0,0 0 0,0 0 0,-1 0 0,1 0 0,0 0 0,0 0 0,0 0 0,-1 0 0,1 0 0,0 0 0,0 0 0,-1 0 0,-14 4 32,10-2-25,-22 7 7,1 2 0,0 1 0,1 1 0,1 1 0,0 1 0,0 1 0,-33 30-1,55-44-14,0 0 0,0 0-1,1 0 1,-1 0-1,1 0 1,-1 1-1,1-1 1,0 0 0,0 1-1,0-1 1,-1 5-1,1-6 0,1-1 0,0 1 0,0-1 0,0 1 0,0 0 0,0-1 0,0 1 0,0-1 0,0 1 0,0-1 0,0 1 0,1-1 0,-1 1 0,0 0 0,0-1 0,0 1 0,1-1 0,-1 1 0,0-1 0,1 1 0,-1-1 0,1 1 0,0 0 0,0-1 0,0 0 0,-1 1 0,1-1 0,0 0 0,0 1 0,0-1 0,0 0 0,0 0 0,0 0 0,0 0 0,0 0 0,0 0 0,0 0 0,0 0 0,0 0 0,2-1 0,7-2 2,1 0 1,-1 0-1,0-1 0,-1-1 0,1 0 0,14-9 0,52-44 70,-48 35-32,-23 19-25,-4 3-9,0 0 0,1-1-1,-1 1 1,0 0 0,0 0-1,1 0 1,-1 0 0,1 1 0,-1-1-1,1 0 1,-1 1 0,1-1 0,0 1-1,-1-1 1,1 1 0,-1 0-1,1-1 1,3 1 0,-4 1-1,-1 0 0,1 0 0,-1 1 0,0-1 0,1 0 0,-1 0 0,0 0 0,0 0 0,1 0 0,-1 1 0,0-1 0,0 0 0,0 0 0,0 0 0,-1 0 0,1 2 0,0 1 8,0 6-10,0 1 0,1-1 0,1 0 0,4 18 0,-4-23-4,0 0 0,0 0 0,0 0 0,0 0-1,1-1 1,0 1 0,0-1 0,0 0 0,0 1 0,1-2 0,4 5 0,-6-6 2,0-1 1,0 0-1,0 0 1,0 0-1,0 0 1,1 0 0,-1-1-1,0 1 1,0-1-1,1 0 1,-1 1-1,0-1 1,1 0-1,-1 0 1,0 0-1,1-1 1,-1 1-1,0 0 1,3-2-1,7-1 10,-1-1-1,16-8 0,-18 8 1,14-8 4,0 0 0,-1-2 0,-1-1 1,0-1-1,0 0 0,-2-2 0,21-23 1,-3-2 16,-2-1 0,35-60 0,-32 42 26,-2-2 0,50-126 0,-82 170-48,-4 19-10,0 1 1,0 0 0,0 0 0,0-1 0,0 1 0,0 0-1,0 0 1,0-1 0,-1 1 0,1 0 0,0 0 0,0-1-1,0 1 1,0 0 0,0 0 0,0-1 0,-1 1 0,1 0-1,0 0 1,0 0 0,0-1 0,0 1 0,-1 0-1,1 0 1,0 0 0,0 0 0,-1 0 0,1-1 0,0 1-1,0 0 1,-1 0 0,1 0 0,0 0 0,-1 0 0,-1 1 2,0-1 0,0 1 0,0 0 1,0 0-1,0 0 0,0 0 1,1 0-1,-1 1 0,0-1 0,0 0 1,1 1-1,-1 0 0,1-1 1,-2 4-1,-19 22-7,2 1-1,0 1 1,2 0 0,-18 43 0,15-24-58,3 1 1,-15 62-1,26-83 15,2 0 0,1 1-1,1 0 1,1 0 0,5 52-1,-3-78 40,1 1-1,-1 0 0,1 0 0,0-1 1,0 1-1,0 0 0,1-1 1,-1 1-1,1-1 0,0 0 0,0 1 1,0-1-1,3 3 0,-3-4 6,-1-1-1,1 1 1,0-1-1,-1 0 1,1 0-1,0 0 1,0 0-1,0 0 1,0 0-1,0-1 1,0 1 0,0-1-1,1 1 1,-1-1-1,0 0 1,0 1-1,0-1 1,0 0-1,0-1 1,1 1 0,-1 0-1,0-1 1,3 0-1,8-3-1,0-1 0,0-1-1,0 0 1,-1 0 0,0-2-1,0 1 1,12-12 0,2-3 6,41-45 0,-33 27 46,-1-2-1,-3-2 1,46-85-1,48-155 335,-115 259-336,0 2 45,0 0 1,6-35-1,-14 56-83,-1 0 1,0 1-1,0-1 1,0 0-1,0 1 1,0-1-1,0 0 0,0 1 1,-1-1-1,1 1 1,-2-4-1,-4 2 42,-4 12-14,-15 27-31,2 1-1,2 1 1,1 0-1,2 2 1,2 0-1,1 1 1,3 1 0,-12 61-1,19-74-24,1 0-1,2 0 1,1 42 0,2-55 7,1 1-1,0 0 1,1 0 0,1-1 0,1 0 0,1 1 0,8 16-1,-12-29 13,0 0 0,0 0 0,1 0-1,-1 0 1,1-1 0,0 1 0,0-1-1,1 0 1,-1 0 0,1 0 0,-1 0-1,1 0 1,0-1 0,0 0 0,7 3-1,-5-3 4,1 0 0,0 0 0,1 0 0,-1-1 0,0-1-1,0 1 1,0-1 0,1 0 0,8-2 0,-3 0 8,0 0 0,0-1 0,-1-1 0,1 0 0,-1-1 0,0 0 0,0-1 0,0 0 0,-1-1 0,17-13 0,-19 13 10,-1 0 0,0 0 0,0-1 0,-1-1 0,1 1 0,-2-1 0,1 0 0,-1-1 0,-1 0 0,0 0 0,0 0 0,-1 0 0,0-1 0,-1 1 0,3-20 0,-5 29-12,-1 0-1,0-1 1,0 1-1,1 0 1,-1-1-1,0 1 0,-1 0 1,1-1-1,0 1 1,0-1-1,0 1 0,-1 0 1,1 0-1,-1-1 1,1 1-1,-1 0 1,0 0-1,0-2 0,0 2 0,0 1-1,1-1 0,-1 1 0,0-1 0,0 1 0,1 0 0,-1-1 0,0 1 0,0 0 0,0 0 1,0 0-1,1 0 0,-1 0 0,0 0 0,0 0 0,0 0 0,0 0 0,1 0 0,-1 0 0,0 0 1,-1 1-1,-3 0 7,1 1 0,0 0 0,-1 0 0,1 1 0,0-1 0,0 1 0,0 0 0,-5 5 0,4-2-6,0 0 0,0 1-1,0-1 1,1 1 0,0 0 0,0 1 0,0-1-1,1 1 1,1-1 0,-1 1 0,1 0 0,0 0-1,-1 14 1,3-18-5,0-1-1,0 1 0,0 0 1,0 0-1,0 0 0,1 0 1,0 0-1,0-1 1,0 1-1,0 0 0,0-1 1,1 1-1,0-1 1,-1 1-1,1-1 0,1 0 1,-1 0-1,0 0 1,1 0-1,-1 0 0,1 0 1,0-1-1,0 1 1,0-1-1,0 0 0,1 0 1,-1 0-1,1 0 1,-1 0-1,8 1 0,-2-1 8,1 0-1,-1-1 0,0 0 1,1-1-1,-1 0 0,1 0 0,-1-1 1,0 0-1,1-1 0,-1 0 0,0-1 1,11-4-1,9-4 24,-1-2-1,36-22 1,-43 23 14,0-2 1,-2-1-1,1 0 0,-2-1 1,32-36-1,-36 39 27,6-6 66,-19 19-132,0-1 1,-1 0-1,1 0 1,0 0-1,-1 0 1,1 0-1,-1 1 1,1-1-1,-1 0 0,1 0 1,-1 0-1,0 0 1,0 0-1,1-1 1,-1 1-1,0 0 0,0 0 1,0 0-1,0-2 1,-4 0 70,0 9-35,-3 7-11,5-5-17,-1-3-16,1 0-1,0 0 1,0 1 0,0-1 0,1 0 0,0 1-1,0-1 1,0 1 0,1 0 0,0-1 0,0 1-1,0-1 1,1 1 0,0-1 0,0 1 0,2 6-1,-1-6 10,0-1-1,0 1 1,1 0-1,0-1 0,0 1 1,0-1-1,1 0 0,-1 0 1,1 0-1,0-1 0,1 1 1,-1-1-1,1 0 1,0 0-1,0-1 0,0 0 1,0 1-1,1-2 0,8 5 1,-7-5 10,-1-1 0,1 1 0,-1-1-1,1 0 1,0-1 0,0 1 0,-1-2 0,1 1 0,0-1 0,0 1 0,-1-2 0,1 1 0,-1-1 0,1 0 0,-1 0 0,0-1-1,10-5 1,8-5 48,0-1-1,-1-1 0,-1-1 0,0-1 1,29-30-1,-23 25 52,-28 23-110,0 0-1,1 0 1,-1 1 0,0-1 0,0 0 0,0 0-1,0 0 1,0 0 0,0 1 0,0-1 0,0 0-1,0 0 1,-1 2 0,-41 165 126,42-167-129,-1 1-1,1-1 1,0 1 0,-1-1-1,1 1 1,0-1 0,0 1-1,0-1 1,0 1 0,0-1-1,0 1 1,0-1 0,1 1-1,-1 1 1,1-3 0,-1 0 0,0 1 0,1-1 1,-1 1-1,0-1 0,1 0 0,-1 1 0,0-1 0,1 0 1,-1 1-1,1-1 0,-1 0 0,1 1 0,-1-1 0,1 0 1,-1 0-1,1 0 0,-1 0 0,1 1 0,-1-1 0,1 0 1,-1 0-1,1 0 0,-1 0 0,1 0 0,0 0 0,2-1 7,1 0 0,-1 0 0,0 0 0,1 0 0,-1-1 0,0 1 0,0-1 0,0 1 0,0-1 0,2-3 0,207-145 256,-210 149-261,-1 0-1,0 1 1,0-1 0,1 0-1,-1 1 1,1-1-1,-1 0 1,0 1-1,1 0 1,-1-1-1,1 1 1,-1 0-1,1 0 1,-1 0 0,1 0-1,0 0 1,-1 0-1,3 1 1,-3-1-5,0 1 1,0 0-1,0-1 1,-1 1 0,1 0-1,0-1 1,-1 1-1,1 0 1,0 0-1,-1 0 1,1-1-1,-1 1 1,1 0 0,-1 0-1,0 0 1,1 0-1,-1 0 1,0 0-1,0 0 1,0 0 0,0 0-1,0 0 1,0 0-1,0 0 1,0 0-1,0 0 1,0 0-1,-1 1 1,-13 92 22,13-93-22,1-1 0,0 1 0,0 0 0,-1 0 0,1 0 1,0 0-1,0-1 0,0 1 0,0 0 0,0 0 0,0 0 1,1 0-1,-1 0 0,0-1 0,0 1 0,1 0 0,-1 0 1,0 0-1,1-1 0,-1 1 0,1 0 0,-1-1 0,1 1 1,-1 0-1,1-1 0,-1 1 0,1 0 0,0-1 0,-1 1 0,1-1 1,0 1-1,0-1 0,-1 0 0,1 1 0,0-1 0,0 0 1,-1 1-1,1-1 0,0 0 0,0 0 0,0 0 0,0 0 1,0 0-1,-1 0 0,1 0 0,0 0 0,0 0 0,0 0 1,1-1-1,5 0-1,1 0 0,-1 0 0,0-1 0,9-4 0,65-28-52,23-9 14,-100 41 32,0 1 1,-1 0-1,1 0 1,0 1-1,0-1 0,0 1 1,5 0-1,-8 0 6,0 0-1,0 0 1,0 1-1,0-1 0,-1 0 1,1 1-1,0-1 1,0 0-1,0 1 1,0-1-1,-1 1 0,1 0 1,0-1-1,0 1 1,-1 0-1,1-1 1,-1 1-1,1 0 0,0 0 1,-1-1-1,0 1 1,1 0-1,-1 0 0,1 0 1,-1 0-1,0 0 1,0-1-1,1 1 1,-1 0-1,0 0 0,0 0 1,0 0-1,0 2 1,0 9-2,1-1 1,0 1-1,1 0 1,1-1-1,5 17 1,-7-25 3,0 0-1,0 0 1,1 0 0,0-1-1,-1 1 1,1 0 0,0-1-1,0 1 1,1-1 0,-1 0-1,0 0 1,1 1 0,-1-2 0,1 1-1,0 0 1,0 0 0,-1-1-1,1 0 1,0 1 0,0-1-1,0 0 1,1-1 0,-1 1-1,5 0 1,5 0 2,0-1 0,1-1 0,-2 0 0,1 0 0,0-2 0,0 1 0,0-2 0,-1 0 0,0 0 0,0-1 0,18-10 0,8-7 9,-2-2 1,35-29-1,-63 46-13,1 0-10,0-1-1,0 0 1,-1 0-1,10-13 1,-14 12-30,-9 7 3,-13 7-18,-1 6 21,0 0-1,0 1 1,2 1 0,-23 20 0,12-6-89,-41 50 1,67-75 107,1-1 1,-1 1-1,1 1 0,0-1 1,0 0-1,0 0 0,0 0 0,0 1 1,1-1-1,-1 0 0,0 3 1,1-4 9,0-1 1,0 1 0,1-1 0,-1 1 0,0 0 0,0-1-1,0 1 1,0 0 0,0-1 0,1 1 0,-1-1 0,0 1 0,1-1-1,-1 1 1,0-1 0,1 1 0,-1-1 0,1 1 0,-1-1-1,0 1 1,1-1 0,-1 0 0,1 1 0,0-1 0,-1 0-1,1 1 1,-1-1 0,1 0 0,-1 0 0,1 1 0,0-1-1,-1 0 1,1 0 0,-1 0 0,1 0 0,0 0 0,-1 0-1,1 0 1,0 0 0,-1 0 0,1 0 0,-1 0 0,1-1-1,0 1 1,-1 0 0,2-1 0,11-2-24,1-1 1,0-1-1,-1 0 0,0-1 1,20-12-1,-15 8-26,38-15 1,-56 25 52,0 0 1,0 0 0,1 0 0,-1 0-1,0 0 1,0 0 0,0 0 0,0 0-1,0 0 1,0 0 0,0 0 0,0 0-1,0 0 1,0 0 0,0 0-1,0 0 1,1 0 0,-1 0 0,0 0-1,0 0 1,0 0 0,0 0 0,0 0-1,0 0 1,0 0 0,0 0 0,0 0-1,0 1 1,0-1 0,0 0-1,0 0 1,0 0 0,1 0 0,-1 0-1,0 0 1,0 0 0,0 0 0,0 0-1,0 0 1,0 0 0,0 0 0,0 0-1,0 0 1,0 1 0,0-1 0,0 0-1,0 0 1,0 0 0,0 0-1,0 0 1,0 0 0,0 0 0,0 0-1,0 0 1,0 0 0,0 0 0,0 0-1,0 1 1,0-1 0,0 0 0,0 0-1,0 0 1,0 0 0,-1 0-1,1 0 1,0 0 0,0 0 0,-5 10-8,-14 19 6,11-19-2,-203 291-132,169-245 125,-1-3 0,-59 55-1,90-100 8,12-8 3,-1 1 1,1-1-1,0 0 1,0 0-1,0 0 1,0 0-1,0 0 1,-1 0-1,1 0 0,0 0 1,0-1-1,0 1 1,0 0-1,0 0 1,0 0-1,-1 0 1,1 0-1,0 0 1,0 0-1,0 0 1,0 0-1,0 0 1,0 0-1,0 0 1,-1 0-1,1-1 0,0 1 1,0 0-1,0 0 1,0 0-1,0 0 1,0 0-1,0 0 1,0-1-1,0 1 1,0 0-1,0 0 1,0 0-1,0 0 1,0 0-1,0-1 1,0 1-1,0 0 0,0 0 1,0 0-1,7-28-27,49-92-239,-32 73-236,23-66 0,-33 69-3493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5:02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1 640 9744,'0'0'6605,"10"-10"-6195,83-85 769,-81 80-741,18-27 1,-21 27 130,0 1 0,21-22 0,-30 36-538,0 0-1,0 0 1,0 0-1,1 0 1,-1-1-1,0 1 1,0 0 0,1 0-1,-1 0 1,0-1-1,0 1 1,0 0-1,0 0 1,1-1 0,-1 1-1,0 0 1,0 0-1,0-1 1,0 1-1,0 0 1,0 0-1,0-1 1,0 1 0,0 0-1,0-1 1,0 1-1,0 0 1,0 0-1,0-1 1,0 1 0,0 0-1,0 0 1,0-1-1,0 1 1,0 0-1,-1-1 1,1 1 0,0 0-1,0 0 1,0-1-1,-1 1-16,1 0 0,0 0 0,0 0-1,-1 0 1,1 0 0,0 0 0,0 0 0,-1 0-1,1 0 1,0 1 0,0-1 0,0 0-1,-1 0 1,1 0 0,0 0 0,0 0 0,0 0-1,-1 1 1,1-1 0,0 0 0,0 0 0,0 0-1,0 0 1,-1 1 0,1-1 0,0 0 0,0 0-1,0 1 1,0-1 0,0 0 0,0 0-1,0 0 1,0 1 0,0-1 0,0 0 0,0 0-1,0 1 1,0-1 0,0 0 0,0 0 0,0 1-1,0-1 1,0 0 0,0 0 0,0 0 0,0 1-1,0 3 34,-1 0 0,0-1-1,0 1 1,0 0 0,0-1 0,0 1-1,-1-1 1,-2 4 0,-8 24 150,11-24-149,0 0 1,0 1 0,1-1-1,0 1 1,0-1 0,0 1 0,1-1-1,2 9 1,-2-14-35,-1 0 1,1-1-1,-1 1 1,1-1-1,0 1 1,-1 0-1,1-1 1,0 1-1,0-1 1,0 1-1,0-1 1,0 0-1,1 0 1,-1 1-1,0-1 1,1 0-1,-1 0 1,0 0-1,1 0 1,-1 0-1,1-1 0,0 1 1,-1 0-1,1-1 1,0 1-1,-1-1 1,1 1-1,0-1 1,-1 0-1,1 0 1,0 0-1,0 0 1,-1 0-1,1 0 1,0 0-1,0-1 1,-1 1-1,1-1 1,0 1-1,2-2 1,9-3 48,-1-1 0,0 0 0,-1 0 1,0-1-1,0 0 0,0-1 1,15-15-1,61-71 451,-86 93-509,2-2 53,0-1-1,0 0 1,0 0-1,0 0 1,0 0 0,-1 0-1,0 0 1,0-1 0,0 1-1,0-1 1,-1 0 0,2-8-1,0 3 167,-3 10-218,0 0 1,0 1 0,0-1 0,0 0 0,0 0 0,0 0-1,0 0 1,0 0 0,1 0 0,-1 0 0,0 0 0,0 0 0,0 0-1,0 1 1,0-1 0,0 0 0,0 0 0,0 0 0,0 0 0,0 0-1,0 0 1,1 0 0,-1 0 0,0 0 0,0 0 0,0 0 0,0 0-1,0 0 1,0 0 0,0 0 0,0 0 0,0 0 0,1 0 0,-1 0-1,0 0 1,0 0 0,0 0 0,0 0 0,0 0 77,3 3-71,0 0 0,0-1 1,0 1-1,-1 0 0,1 1 0,-1-1 0,0 0 1,0 1-1,0-1 0,-1 1 0,1 0 1,1 5-1,6 12 24,6 10 11,15 24 74,-28-52-111,1 0 0,0 0 0,0 0 0,0 0 0,0-1 0,1 1 0,-1-1 0,0 0 0,1 0 0,0 0 0,-1-1 0,1 1 0,0-1 0,0 0 0,0 0 1,0 0-1,7 0 0,-2 0 26,0-1 1,0 0-1,1 0 0,-1-1 1,0 0-1,15-4 1,-17 1-5,0 0 0,0 0 1,-1-1-1,1 0 0,-1 0 1,0 0-1,-1-1 0,7-8 1,26-31-736,5 4-4855,-43 41 5517,1-1 0,-1 1 0,1 0-1,0-1 1,-1 1 0,1 0 0,0 0-1,-1 0 1,1-1 0,0 1 0,-1 0-1,1 0 1,0 0 0,-1 0 0,1 0-1,0 0 1,-1 0 0,1 0 0,0 0 0,0 1-1,-1-1 1,1 0 0,-1 0 0,1 0-1,0 1 1,-1-1 0,1 0 0,0 1-1,-1-1 1,1 1 0,-1-1 0,1 1-1,-1-1 1,1 1 0,-1-1 0,0 1-1,1-1 1,-1 1 0,0 0 0,1-1-1,-1 1 1,0-1 0,1 2 0,13 32 59,-13-30-113,1 4 85,0 0 0,0 1 0,-1-1 0,0 1 0,-1-1 0,0 10 0,0-13 22,-1 0 0,1 0 0,-1 0 0,0 0 0,0 0 0,-1 0 0,1 0 0,-1 0 0,0 0 0,-1-1 0,-3 8 0,5-12-6,0 1-1,0 0 1,0 0-1,0-1 1,0 1-1,0 0 1,0-1-1,-1 1 1,1-1-1,0 1 1,0-1-1,0 0 1,-1 1-1,1-1 0,0 0 1,0 0-1,0 0 1,-1 0-1,1 0 1,0 0-1,0 0 1,-1-1-1,1 1 1,0 0-1,-2-1 1,-33-15 169,25 10-102,-12-7 107,15 8-56,18 11-40,-1-2-91,0 1 1,0-2-1,0 1 1,1-1-1,-1 0 1,1-1-1,-1-1 1,1 1 0,0-1-1,0-1 1,0 0-1,0 0 1,0-1-1,-1 0 1,1-1-1,0 0 1,13-5-1,-5 1-4,-1-1-1,0 0 1,0-2-1,-1 0 1,0 0-1,-1-2 0,0 0 1,18-18-1,-16 13 35,-1-1-1,0-1 1,-2 0-1,0-1 1,-1-1-1,-1 0 1,-1-1-1,-1 0 1,-1-1-1,-1 1 1,0-2-1,-2 1 1,0-1-1,-2 0 1,-1 0-1,0-1 1,-2-31-1,-5 23 24,3 30-44,1 0-1,0 1 0,-1-1 0,1 0 0,-1 1 1,1-1-1,-1 1 0,0-1 0,1 1 0,-1-1 1,0 1-1,0-1 0,0 1 0,0 0 1,-3-3-1,3 4-4,0 0 1,0 0 0,1 0 0,-1 0 0,0 0-1,0 1 1,0-1 0,1 0 0,-1 0-1,0 0 1,0 1 0,1-1 0,-1 1-1,0-1 1,0 0 0,1 1 0,-1-1-1,0 1 1,1-1 0,-1 1 0,1 0 0,-1-1-1,0 2 1,-13 18-35,9-10 30,0 0-1,1 0 0,0 0 0,1 1 1,0 0-1,1-1 0,0 1 0,0 15 0,0 2-18,2 0 0,4 31 0,-1-33-7,1 0-1,2-1 1,8 28-1,-9-40 38,0 0-1,0-1 0,1 1 0,1-1 0,0 0 0,1-1 0,14 17 0,-17-23 12,-1-1 0,1 1 0,1-1-1,-1-1 1,1 1 0,-1-1 0,1 0 0,0 0 0,0 0 0,1-1-1,-1 0 1,8 2 0,26 0-2982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2:58.7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0 979 4912,'0'0'5912,"11"-1"-5632,-1 1-193,-7 0-61,0 0 1,0 0 0,0 0-1,0-1 1,0 1 0,0-1-1,0 1 1,0-1-1,0 0 1,0 0 0,0-1-1,0 1 1,0 0 0,-1-1-1,1 0 1,-1 1 0,1-1-1,-1 0 1,0 0 0,4-5-1,24-31 427,-1-1 0,-3-2 0,-1 0 1,35-81-1,9-23 553,13-33 185,-61 128-890,16-42 268,-32 78-454,-1 0 0,-1 0 0,0 0 0,2-24 0,-4 24 45,0 1 1,6-20-1,-1 4 196,-5 28-336,-1 0 0,0 1 0,0-1 0,0 0 0,0 0 0,0 1 0,0-1 0,0 0 0,0 0 0,0 0 0,0 1 0,0-1 0,0 0 0,-1 0 0,1 0 0,0 1 0,0-1 0,-1 0 0,1 1 0,-1-1 0,1 0 0,-1 1 0,1-1 0,-1 0 0,1 1 0,-1-1 0,0 0 0,0 1-5,0 0-1,1 0 1,-1 0-1,0 0 1,0 0 0,1 0-1,-1 0 1,0 0 0,1 0-1,-1 1 1,1-1 0,-1 0-1,0 0 1,1 1 0,-1-1-1,0 1 1,1-1-1,-1 0 1,1 1 0,-1-1-1,1 1 1,-1-1 0,1 1-1,0-1 1,-1 1 0,1-1-1,0 1 1,-1 0 0,1-1-1,0 1 1,-1 0-1,1-1 1,0 2 0,-28 70 149,-26 103 0,5-14-7,-20 73 1,25-75-97,-33 49 21,58-159-47,12-30-7,-2 0 0,0-1 0,-1 0 0,0 0 0,-17 19 0,27-36-22,-1-1 1,1 1-1,-1-1 0,1 0 0,-1 1 1,1-1-1,-1 0 0,1 1 1,-1-1-1,1 0 0,-1 0 1,1 1-1,-1-1 0,0 0 0,1 0 1,-1 0-1,1 0 0,-1 0 1,0 0-1,1 0 0,-1 0 0,1 0 1,-1 0-1,0 0 0,1 0 1,-1 0-1,1 0 0,-1-1 0,0 1 1,1 0-1,-1 0 0,1-1 1,-1 1-1,1 0 0,-1-1 0,1 1 1,-1-1-1,1 1 0,0 0 1,-1-1-1,1 1 0,-1-1 0,1 1 1,0-1-1,0 0 0,-1 1 1,1-1-1,0 1 0,0-1 0,-1 1 1,1-1-1,0 0 0,0 1 1,0-1-1,0 1 0,0-1 1,0 0-1,0 1 0,0-2 0,1-11 42,0-1 1,1 1-1,0 0 0,1 0 0,1 0 0,0 0 0,1 1 0,7-15 0,-2 7-3,1 1-1,1 0 0,1 1 1,17-20-1,11-9 70,1 1-1,3 3 1,81-63 0,24 14 52,-139 85-152,-7 5-9,-1 0 1,1 0-1,-1 0 1,1 0-1,0 1 1,4-2-1,-7 3-4,-1 0 0,0 0 0,1 0-1,-1 0 1,0 0 0,1 0 0,-1 0-1,1 0 1,-1 0 0,0 0 0,1 0 0,-1 0-1,1 0 1,-1 0 0,0 0 0,1 1-1,-1-1 1,0 0 0,1 0 0,-1 0-1,0 1 1,0-1 0,1 0 0,-1 0-1,0 1 1,1 0 0,-1 0 0,1 0 1,-1 0-1,0 0 1,1 1-1,-1-1 1,0 0-1,0 1 1,0-1-1,0 0 1,0 0-1,0 1 1,-1 1-1,-5 24 27,0-1-1,-20 47 1,18-55-23,1 1-1,0 1 1,2-1 0,0 1 0,1 0 0,-1 28-1,5-44 2,0-1 0,0 1 0,0 0 0,0 0 0,1-1 0,0 1 0,-1 0 0,1-1 0,1 1 0,-1-1-1,1 1 1,-1-1 0,3 4 0,-2-5-2,-1-1-1,1 0 1,-1 0 0,1 0-1,0 0 1,-1 0-1,1 0 1,0 0-1,0 0 1,0-1 0,-1 1-1,1-1 1,0 1-1,0-1 1,0 0 0,0 0-1,0 0 1,0 0-1,0 0 1,0 0-1,0 0 1,0-1 0,0 1-1,0-1 1,3-1-1,1 0 5,0 0 0,0-1 1,0 0-1,0 0 0,0-1 0,-1 0 0,1 0 0,-1 0 0,8-9 0,-4 4 11,-1-1 0,0 0-1,-1 0 1,8-14 0,-12 17-1,0 1 0,-1-1-1,1 1 1,-1-1 0,0 0 0,-1 0 0,0 0 0,0 0-1,0-11 1,-1 14 1,0 0-1,-1 0 0,1 0 1,-1 0-1,0 0 1,0 0-1,0 0 0,-1 0 1,1 0-1,-1 1 1,0-1-1,0 0 0,0 1 1,-1 0-1,1-1 1,-1 1-1,-4-4 0,-32-22 121,36 27-126,-1 0-1,1 0 1,-1 0 0,0 1 0,1-1-1,-1 1 1,0 0 0,0 0-1,0 0 1,-5 0 0,36-8-57,54-13 7,-39 9 42,0 2-1,82-9 1,-116 20 3,-1-1 0,1 2-1,-1-1 1,0 1 0,1 1-1,-1-1 1,0 1 0,0 0-1,0 1 1,0 0 0,0 0 0,0 0-1,-1 1 1,1 0 0,-1 0-1,0 0 1,-1 1 0,1 0-1,-1 0 1,0 1 0,0 0-1,0-1 1,4 9 0,1 2 22,-2 1 0,0-1 0,-1 1 0,0 0 1,-1 1-1,-1 0 0,-1 0 0,3 24 0,17 109 437,-23-149-457,-1-1-1,1 0 1,-1 0 0,1 0 0,-1 0 0,1 0-1,-1 0 1,1 0 0,0 0 0,0 0-1,-1-1 1,1 1 0,0 0 0,0 0 0,0-1-1,0 1 1,0 0 0,0-1 0,0 1 0,0-1-1,0 1 1,1-1 0,-1 0 0,0 1-1,0-1 1,0 0 0,0 0 0,0 0 0,1 0-1,0 0 1,2 0-11,0 0-1,0-1 0,0 1 1,0-1-1,-1 0 1,1 0-1,0 0 1,5-3-1,19-13-3119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8:13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13968,'0'0'888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8:13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11256,'0'0'0,"121"-18"296,2 8 8,63 2 112,29-2-8,33 4 96,-24-2 0,-45-2-112,-52 8 16,-46 8-88,-23-6 8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8:16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231 734 5416,'0'0'7194,"-3"-12"-6862,-12-38 0,14 48-294,0 0 0,0-1 0,0 1 0,0 0 0,0 0 0,-1 0-1,1 0 1,0 0 0,-1 1 0,0-1 0,1 0 0,-1 1 0,0-1 0,0 1-1,0-1 1,0 1 0,0 0 0,0 0 0,0 0 0,0 0 0,0 0 0,-1 1-1,1-1 1,0 1 0,-1-1 0,1 1 0,0 0 0,-1 0 0,1 0 0,0 0-1,-1 0 1,1 0 0,-3 1 0,-1 1 93,0 0 0,0 0 0,0 1 0,0-1 0,1 1 0,-1 0 0,1 1 0,0 0 0,-10 8 0,7-4 58,0 0 0,0 0 0,1 1 0,0 0 0,1 0 0,0 1 0,0 0 0,1 0 0,-7 19 1,10-21-110,0 0 1,1 0 0,0 1 0,0-1 0,0 0 0,1 1 0,0-1-1,1 0 1,0 1 0,1-1 0,-1 0 0,1 0 0,1 0 0,3 8-1,-2-5-17,1-1 0,0 0-1,1 0 1,0-1 0,0 0-1,1 0 1,1 0 0,-1-1-1,1 0 1,0 0 0,1-1-1,17 12 1,-12-12-11,0 0 0,0 0 0,1-2 0,-1 0 0,1 0 0,1-1 0,-1-1 0,26 2 0,-21-4-8,-1 0 0,1-2-1,0 0 1,-1-1 0,0-1 0,1-1 0,-1 0 0,-1-2-1,1 0 1,-1-1 0,0-1 0,0 0 0,21-15-1,-17 9 22,-1 0-1,-1-2 0,0 0 1,-1-1-1,0-2 0,-2 1 1,18-26-1,-27 34-18,-1 0 0,-1-1 0,1 0 1,-2-1-1,1 1 0,-2-1 0,1 0 0,-2 0 0,0-1 0,0 1 0,-1-1 0,0 0 1,-1 1-1,-1-1 0,0 0 0,-3-16 0,3 28-36,0 0-1,0 0 1,0 0-1,0 1 1,0-1 0,0 0-1,0 0 1,0 0-1,0 1 1,-1-1-1,1 0 1,0 0 0,-1 1-1,1-1 1,-1 0-1,1 0 1,-1 1 0,1-1-1,-1 0 1,1 1-1,-1-1 1,1 1-1,-1-1 1,0 1 0,1-1-1,-1 1 1,0-1-1,0 1 1,1 0 0,-1 0-1,0-1 1,0 1-1,0 0 1,1 0-1,-1 0 1,0-1 0,0 1-1,0 0 1,0 0-1,1 0 1,-1 1 0,-1-1-1,-1 1 9,0 1 0,0-1-1,0 1 1,1-1 0,-1 1 0,1 0 0,-1 0-1,1 0 1,0 0 0,0 1 0,-2 2-1,-10 12 32,1 1-1,1 1 1,0 0-1,2 0 0,0 1 1,1 1-1,-8 27 1,14-37-38,1 0 0,0 0 0,0 0 0,1 0 1,0 0-1,1 0 0,0 1 0,1-1 0,0 0 0,1 0 1,0 0-1,1 0 0,0 0 0,0-1 0,1 1 0,9 15 1,-11-22-9,0-1 0,0 1 1,1-1-1,-1 0 1,1 0-1,0 0 0,0 0 1,0 0-1,0 0 1,0-1-1,0 0 0,1 1 1,-1-1-1,1-1 0,-1 1 1,1 0-1,0-1 1,0 0-1,0 0 0,0 0 1,0 0-1,0-1 1,0 1-1,0-1 0,0 0 1,0 0-1,0-1 1,0 1-1,0-1 0,0 0 1,0 0-1,0 0 1,0 0-1,5-3 0,22-11 36,-1-2 0,0-1 0,-1-1 0,48-42 1,-40 31 77,66-41 1,-100 69-105,27-13 100,-29 14-105,0 0 1,0 1-1,0-1 0,0 1 1,0-1-1,0 1 1,0 0-1,1 0 0,-1-1 1,0 1-1,0 0 1,0 0-1,0 0 0,1 0 1,-1 0-1,0 0 1,0 1-1,0-1 0,0 0 1,0 1-1,2-1 1,-2 2 3,-1 0 1,1 0-1,-1-1 1,1 1 0,-1 0-1,0 0 1,1-1-1,-1 1 1,0 0 0,0 0-1,0-1 1,-1 4 0,1-2-3,-2 13 33,-1 0 0,0 0-1,-1 0 1,-6 15 0,-7 26 138,17-55-175,-2 7 106,7-13 6,3-4-114,35-34 88,-22 20-32,1 1 0,38-28 0,-41 40 14,-18 9-71,-1 0 0,1 0 0,-1 0 0,1 0 0,-1 0 0,1 0 0,-1 0 0,1 1 0,-1-1 0,1 0 0,-1 0 0,1 0 0,-1 1 0,1-1 0,-1 0 0,1 0 0,-1 1 0,0-1 0,1 0 0,-1 1 0,1-1 1,-1 1-1,2 2 3,-1 0 1,0 0-1,0 0 1,0 1-1,0-1 1,0 0-1,-1 1 1,1 4 0,1 16 4,8 51 10,-8-68-11,0 1-1,0 0 0,1-1 1,-1 0-1,2 1 1,-1-1-1,6 8 1,-8-13-9,1 0 1,-1 0 0,1-1-1,0 1 1,-1 0 0,1-1 0,0 1-1,0-1 1,0 0 0,0 1 0,0-1-1,0 0 1,0 0 0,1-1-1,-1 1 1,0 0 0,1-1 0,-1 1-1,0-1 1,1 0 0,-1 0 0,0 0-1,1 0 1,-1 0 0,0 0-1,1-1 1,-1 1 0,0-1 0,1 1-1,-1-1 1,3-1 0,4-3 4,1 0 1,-1 0 0,0-1-1,0 0 1,12-11-1,18-19 26,-1-1 1,-1-3-1,-3 0 0,-1-2 0,-2-2 1,34-64-1,-31 41 36,-3-1 0,-3-2 0,36-139 0,-56 179-44,18-86 84,-22 96-69,-2-1 0,0 0 1,-1-31-1,-1 52-36,0-1 0,0 1-1,0-1 1,0 1 0,0-1 0,0 0 0,0 1 0,0-1-1,0 1 1,-1-1 0,1 1 0,0-1 0,0 1 0,-1-1 0,1 1-1,0-1 1,0 1 0,-1-1 0,1 1 0,-1-1 0,1 1 0,0-1-1,-1 1 1,1 0 0,-1-1 0,0 1-1,1 0-1,-1 0 1,0 0 0,1 0-1,-1 0 1,0 0 0,1 0 0,-1 1-1,1-1 1,-1 0 0,1 0-1,-1 1 1,0-1 0,1 0-1,-1 1 1,1-1 0,-1 0 0,0 2-1,-19 23 4,8-5-17,2 1 0,0 0 1,2 0-1,-7 24 1,-18 93-44,31-129 52,-6 29-18,2 0 1,2 0 0,1 0-1,2 0 1,2 1 0,1-1-1,2 0 1,2 0 0,1 0-1,2-1 1,24 65 0,-26-86 10,1 1 1,1-1-1,0-1 1,1 0-1,0 0 1,1-1-1,19 19 1,-26-29 19,0-1 0,0 0 1,0-1-1,1 1 1,-1-1-1,1 0 1,-1 0-1,1 0 1,0 0-1,0-1 0,-1 0 1,1 0-1,0 0 1,0-1-1,0 1 1,0-1-1,0 0 0,0-1 1,0 1-1,0-1 1,0 0-1,0 0 1,0-1-1,-1 0 1,1 1-1,0-1 0,-1-1 1,1 1-1,-1-1 1,6-4-1,0-1 23,0 0 1,-1-1-1,1 0 0,-1 0 0,-1-1 1,0 0-1,-1-1 0,0 0 0,0 0 1,9-21-1,-15 29-15,0 1 0,-1-1 0,1 1 0,0-1 0,-1 1 0,1-1 0,-1 0 1,0 1-1,0-1 0,0 0 0,0 1 0,-1-1 0,1 1 0,-2-6 0,1 7-10,1 0-1,-1 0 0,1 1 1,-1-1-1,1 0 1,-1 0-1,0 0 1,1 1-1,-1-1 0,0 0 1,0 1-1,0-1 1,0 1-1,1-1 0,-1 1 1,0-1-1,0 1 1,0-1-1,0 1 1,0 0-1,0 0 0,0-1 1,0 1-1,0 0 1,0 0-1,0 0 1,0 0-1,0 0 0,0 1 1,0-1-1,0 0 1,0 0-1,0 1 0,0-1 1,0 0-1,0 1 1,-2 0-1,-1 2 9,-1-1 0,1 1 0,0 0 0,0 0 0,0 1 1,1-1-1,-1 1 0,1 0 0,0 0 0,0 0 0,0 0 0,0 0 0,1 1 0,-1-1 0,-1 7 0,2-7-7,0 1-1,1 0 0,-1 0 1,1 0-1,0-1 1,0 1-1,0 0 1,1 1-1,0-1 1,0 0-1,0 0 0,1 0 1,-1 0-1,1 0 1,2 5-1,-2-8-7,-1-1-1,1 1 1,0-1 0,0 1-1,0-1 1,0 0 0,0 0-1,0 0 1,0 1-1,0-1 1,1 0 0,-1 0-1,0 0 1,1-1 0,-1 1-1,1 0 1,-1 0 0,3 0-1,0 0 2,-1 0 0,1-1-1,0 0 1,-1 1 0,1-1 0,0 0 0,-1-1-1,5 0 1,4-1 2,0-1 0,-1-1 0,1 0 0,11-6 0,25-16-1,-26 14 0,1 0 0,28-9 1,-44 18-4,-1 1 0,1 1 1,0-1-1,-1 1 1,1 0-1,0 1 0,0-1 1,0 1-1,0 1 0,-1-1 1,1 1-1,13 4 0,-12-1 2,0 0-1,0 1 1,0 0-1,-1 1 1,0 0-1,0 0 1,0 0-1,-1 1 1,0 0-1,11 15 1,17 19 79,-20-28-52,8 10 118,45 35 0,-59-52-114,1 0-1,0-1 1,0 0-1,0-1 1,1 0-1,-1 0 0,1-1 1,0 0-1,17 3 1,-25-6-44,0 0-1,-1 0 1,1 0 0,0 0-1,0 0 1,0 0 0,0 0 0,-1-1-1,1 1 1,0-1 0,0 1-1,-1-1 1,1 0 0,-1 0 0,1 1-1,0-1 1,-1 0 0,1 0 0,-1-1-1,0 1 1,1 0 0,-1 0-1,2-3 1,6-12-3882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8:17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14672,'0'0'624,"67"-6"-376,-3 2 8,23-2-216,10 0 8,6 0 24,-7 0 8,-9 4 64,-12 2 8,-3 6 31,-13 0 9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8:18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0 498 7024,'0'0'3402,"12"-2"-2906,12-4-196,0-1 0,0-1 0,-1-1-1,33-18 1,-31 11 50,-1-1 0,0-1 0,-2-1 0,0-1 0,31-36 1,-15 8 687,54-88 0,-70 88-525,-17 36-118,0 1 0,10-16-1,-15 18 397,0 9-783,0 0-1,0 0 1,0 0 0,-1-1 0,1 1 0,0 0 0,0 0 0,0 0-1,0 0 1,0 0 0,-1 0 0,1 0 0,0 0 0,0 0 0,0 0-1,0 0 1,-1-1 0,1 1 0,0 0 0,0 0 0,0 0 0,0 0-1,-1 0 1,1 0 0,0 0 0,0 0 0,0 1 0,0-1 0,-1 0-1,1 0 1,0 0 0,0 0 0,0 0 0,0 0 0,0 0 0,-1 0-1,1 0 1,0 0 0,0 0 0,0 1 0,0-1 0,0 0 0,0 0-1,-1 0 1,1 0 0,0 0 0,0 1 0,0-1 0,0 0 0,0 0-1,0 0 1,0 0 0,0 1 0,-11 15 137,1 2 1,1-1-1,0 1 1,-6 22-1,6-19-49,3-5-25,1 1 1,0 0-1,2 0 0,-1 0 1,2 0-1,1 0 1,0 1-1,2 23 0,-1-33-37,1-1 0,1 0 0,-1 0 0,1-1 0,1 1 0,-1 0 0,1 0 0,0-1 0,0 0 0,6 8 0,-6-10-11,0-1 0,1 1 0,-1-1-1,1 1 1,0-1 0,0 0 0,0-1 0,0 1 0,0-1 0,1 0 0,-1 0 0,1 0-1,0 0 1,-1-1 0,1 0 0,6 1 0,-2-1 11,0-1-1,1 0 1,-1-1 0,0 0 0,0 0-1,0-1 1,0 0 0,-1-1 0,1 0-1,13-6 1,-6 1 18,0 0 1,0-2-1,-1 0 1,19-16-1,-11 5 67,-2-2-1,0 0 1,28-44-1,16-18 295,-24 27 202,-41 58-607,0 0 0,1 0 0,-1 0 0,0 0 0,0-1 0,0 1 0,0 0 0,0 0 0,0 0 0,1 0 1,-1 0-1,0 0 0,0 0 0,0-1 0,1 1 0,-1 0 0,0 0 0,0 0 0,0 0 0,0 0 0,1 0 0,-1 0 0,0 0 1,0 0-1,0 0 0,1 0 0,-1 0 0,0 0 0,0 0 0,0 0 0,1 0 0,-1 0 0,0 1 0,0-1 0,0 0 1,0 0-1,1 0 0,-1 0 0,0 0 0,0 0 0,0 0 0,0 1 0,0-1 0,1 0 0,-1 0 0,4 13 121,-1 14-49,-2 2-35,-1-1 1,-2 0-1,-1 0 1,-1 0-1,-2-1 1,0 1-1,-18 45 1,21-68-36,0 1 1,0-1 0,0 0-1,-1 1 1,0-2-1,0 1 1,0 0 0,0-1-1,-10 8 1,13-11-6,0 0-1,-1 0 0,1-1 1,0 1-1,-1 0 1,1 0-1,0-1 1,-1 1-1,1-1 0,-1 1 1,1-1-1,-1 1 1,0-1-1,1 0 1,-1 0-1,1 0 1,-1 0-1,1 0 0,-1 0 1,0 0-1,1-1 1,-1 1-1,1 0 1,-1-1-1,1 0 0,-1 1 1,1-1-1,0 0 1,-1 1-1,1-1 1,0 0-1,-1 0 0,1 0 1,0 0-1,0 0 1,0-1-1,0 1 1,0 0-1,0 0 1,0-1-1,1 1 0,-2-3 1,1 3 3,0-1 0,1 1 0,-1-1 0,1 1 0,-1-1 0,1 0 0,-1 1 0,1-1 0,0 0 0,0 1 0,0-1 0,0 1 0,0-1 0,0 0 0,0 1 0,1-1 0,-1 0 0,1-2 0,1 1 2,-1 0 1,1 0 0,0 0 0,0 0 0,0 0 0,0 1 0,1-1 0,3-3-1,3-2 22,1 1 0,0 0-1,20-10 1,-16 11 14,1 0 0,-1 1 0,1 0 0,0 1 0,1 1 0,26-2 0,97 2-1222,-85 4-1730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8:18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12864,'0'0'1352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8:20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73 191 8640,'0'0'5929,"16"-9"-5436,-5 3-396,22-12 311,52-20 1,-66 31-217,3-2 118,30-7 1,-46 15-201,1-1 0,0 1 0,0 0 0,-1 1 0,1 0 0,0 0 0,0 0 0,0 1 0,8 1 0,-14-1-78,0-1-1,0 0 1,0 1 0,0-1 0,0 0-1,0 1 1,0-1 0,0 1 0,-1-1-1,1 1 1,0 0 0,0-1 0,0 1-1,0 0 1,-1 0 0,1 0 0,0-1-1,-1 1 1,1 0 0,-1 0 0,1 0-1,-1 0 1,1 0 0,-1 0 0,0 0 0,1 0-1,-1 0 1,0 0 0,0 0 0,0 0-1,0 0 1,0 0 0,0 1 0,0-1-1,0 0 1,-1 1 0,1 1 23,-1 1 1,0-1-1,-1 0 1,1 0-1,-1 1 1,1-1-1,-1 0 1,0-1-1,0 1 1,-3 3-1,-39 37 390,-2-3 1,-82 57-1,37-30 106,74-56-424,14-9-77,-1 0 1,0 1-1,1-1 0,0 1 1,-1 0-1,1 0 1,0 0-1,0 0 1,1 0-1,-1 0 1,1 1-1,-1-1 1,1 1-1,0 0 1,-2 5-1,4-7-33,0-1 0,0 0 0,0 0-1,1 0 1,-1 0 0,0 1-1,0-1 1,1 0 0,-1 0 0,0 0-1,1 0 1,-1 0 0,1 0 0,0 0-1,-1 0 1,1 0 0,0 0-1,-1 0 1,1 0 0,0 0 0,0-1-1,0 1 1,1 1 0,28 16 111,-23-15-96,84 44 175,54 30 8,-140-73-201,0-1 0,1 1 0,-2 0 0,1 0 0,0 1 0,-1 0 0,0-1 0,0 1 0,6 9 0,-9-12-9,0 0 0,0 1 0,0-1 0,-1 0 0,1 1 0,-1-1 0,1 1 0,-1-1 0,0 0 1,0 1-1,0-1 0,0 1 0,0-1 0,0 1 0,-1-1 0,1 1 0,-1-1 0,0 0 0,1 1 0,-1-1 0,0 0 0,-1 0 0,1 0 0,0 0 0,-1 0 0,1 0 1,-4 4-1,-3 2 15,-1 0 1,0 0-1,-1-1 1,0 0-1,0-1 1,0 0-1,-1-1 1,-19 8-1,3-4 44,1-1 0,-46 7 0,19-10 88,50-5-125,-1 0-1,0 0 1,1 0-1,-1-1 0,1 1 1,-1-1-1,1 0 1,-1 0-1,1-1 0,-1 1 1,1-1-1,-5-2 1,8 3-22,-1 1 1,1-1-1,-1 0 1,1 0-1,-1 1 1,1-1-1,0 0 1,-1 0-1,1 1 1,0-1-1,0 0 1,0 0-1,0 0 1,0 1-1,0-1 1,0 0-1,0 0 1,0 0-1,0 0 1,0 1-1,0-1 1,0 0-1,1 0 1,-1 0 0,0 1-1,1-1 1,-1 0-1,1 0 1,-1 1-1,0-1 1,1 0-1,0 1 1,-1-1-1,1 1 1,-1-1-1,1 1 1,1-2-1,25-21 39,5 4-14,0 2 1,63-25 0,-37 18 1,44-19 1,122-56 16,-176 75-42,-1-3 1,64-46-1,-92 58-4,-2 0 0,0-1-1,-1-1 1,0-1 0,13-20 0,-19 24 0,-1 0 1,-1 0-1,-1-1 1,0-1 0,-1 1-1,0-1 1,5-27-1,-10 38 2,0 0-1,0-1 1,-1 1-1,0 0 1,0-1-1,-1 1 1,1 0-1,-1 0 1,0-1-1,0 1 1,-1 0-1,0 0 1,0 0-1,0 0 1,-5-7-1,5 9 3,0 0 0,0 1-1,-1-1 1,0 0 0,1 1-1,-1 0 1,0 0 0,0 0-1,0 0 1,0 0 0,0 0-1,-1 1 1,1 0 0,0-1-1,-1 1 1,1 0 0,-1 1-1,1-1 1,-1 1 0,1-1-1,-1 1 1,0 0 0,-6 1-1,2 1 6,1 0 0,-1 0 0,1 1-1,-1 0 1,1 0 0,0 1 0,0-1 0,1 2-1,-1-1 1,1 1 0,0 0 0,0 0 0,0 0-1,1 1 1,0 0 0,0 0 0,-5 8 0,4-4-11,-1 1 1,1-1 0,1 1 0,0 0-1,1 0 1,0 0 0,0 1 0,1-1 0,1 1-1,-2 20 1,3-24-3,1-1 0,1 1 0,-1 0-1,1-1 1,1 1 0,-1-1 0,1 1-1,1-1 1,-1 0 0,1 0 0,1 0 0,-1 0-1,1 0 1,0-1 0,1 0 0,-1 0-1,1 0 1,0 0 0,1-1 0,-1 0 0,1 0-1,0 0 1,1-1 0,-1 0 0,1 0-1,0 0 1,0-1 0,0 0 0,0-1-1,0 1 1,1-1 0,-1-1 0,1 1 0,-1-1-1,1-1 1,14 0 0,-5-1 10,0-2 1,0 0-1,0-1 0,0 0 1,0-1-1,-1-1 1,0-1-1,0 0 0,-1-1 1,0-1-1,0-1 0,26-21 1,1-8 108,-1-2 1,54-69 0,-91 106-105,0-1 20,0 0 0,0 0-1,0 0 1,0-1 0,-1 1 0,0-1 0,0 0-1,-1 0 1,1 0 0,2-12 0,-5 18 19,0 0-48,0 0-1,0 0 1,1 0-1,-1 0 0,0 0 1,0 0-1,1 0 1,-1 0-1,0 0 1,0 0-1,0 0 1,1 0-1,-1 0 0,0 0 1,0 0-1,0 0 1,1 0-1,-1 0 1,0 1-1,0-1 1,0 0-1,0 0 0,1 0 1,-1 0-1,0 0 1,0 1-1,0-1 1,0 0-1,0 0 1,1 0-1,-1 1 0,0-1 1,0 38 36,8 53 0,-6-76-26,1 0 0,1 0 1,0 0-1,1 0 0,0-1 1,11 20-1,-14-31-9,0 0 1,1 1-1,-1-1 0,1 0 0,0 0 0,-1-1 0,1 1 1,1 0-1,-1-1 0,0 0 0,1 0 0,-1 0 1,1 0-1,-1-1 0,1 1 0,0-1 0,0 0 0,0 0 1,0 0-1,0-1 0,0 1 0,0-1 0,0 0 0,0 0 1,0 0-1,0-1 0,0 1 0,6-3 0,6-1 18,0-1 0,0-1-1,0 0 1,0-1 0,19-12 0,21-15 87,-2-2 1,61-53-1,-105 81-99,10-8 291,-20 19-132,-11 12-78,7-9-76,0 1 0,0-1 0,0 0 0,1 1 0,0 0 0,0 0 0,1 0 0,0 0 0,0 0 0,0 0 0,1 0 0,0 1 0,1 8 0,0-12-11,0-1 0,0 1 0,1 0 0,0 0 0,0 0-1,0 0 1,0 0 0,1-1 0,0 1 0,-1-1 0,1 1 0,0-1-1,1 0 1,-1 1 0,0-1 0,1 0 0,0-1 0,0 1 0,0 0-1,0-1 1,0 0 0,0 1 0,1-1 0,-1-1 0,8 4-1,-6-3 2,1 0 0,0-1-1,0 0 1,0 0 0,0 0-1,0 0 1,0-1-1,0 0 1,0-1 0,1 1-1,-1-1 1,0 0-1,0-1 1,-1 1 0,1-1-1,0 0 1,-1-1-1,1 1 1,5-4 0,-4 1 8,-1 1 1,1-1 0,-1 0 0,0 0-1,0 0 1,0-1 0,-1 0-1,0 0 1,0-1 0,-1 0 0,1 1-1,-2-1 1,1-1 0,2-7-1,0-1 30,-2 0-1,0 0 0,-1 0 0,0 0 0,0-27 0,-3 38-28,0 0 0,-1 0 0,0 0-1,1 0 1,-2 0 0,1 0 0,-1 0 0,1 0 0,-1 0-1,-3-4 1,3 7-5,0-1-1,1 1 1,-1-1-1,-1 1 0,1 0 1,0 0-1,0 0 1,-1 0-1,1 1 1,-1-1-1,0 1 1,1-1-1,-1 1 1,0 0-1,0 0 0,0 0 1,0 0-1,-3 0 1,-4 0 12,1 0 0,-1 0 0,1 1 1,-1 0-1,-15 3 0,20-2-21,0 0 0,0 0 0,0 1 0,0-1 0,0 1 0,0 0 0,0 1 0,1-1 0,-1 1 0,1 0-1,-8 6 1,11-8-2,0-1-1,0 1 0,1 0 0,-1 0 1,0 0-1,0 0 0,1 0 0,-1 0 1,0 0-1,1 0 0,-1 0 0,1 0 1,-1 0-1,1 0 0,0 0 0,-1 1 1,1-1-1,0 0 0,0 0 0,0 0 1,0 0-1,0 1 0,0-1 0,0 0 1,0 0-1,1 0 0,-1 0 0,0 1 1,1-1-1,-1 0 0,1 0 0,-1 0 1,2 1-1,-1 0 0,1 0 1,0 0-1,0-1 1,0 1-1,0 0 1,0-1-1,0 0 1,0 1-1,0-1 1,0 0-1,1 0 1,-1 0-1,0-1 1,5 2-1,8 0 3,1-1 0,-1 0 0,1-1-1,0 0 1,-1-1 0,1-1 0,17-5 0,109-35 50,-53 14-23,-81 26-223,82-26 244,-55 12-4002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8:21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 7136,'0'0'5713,"4"15"-5230,-1 0-354,0-7-63,-1 0 0,0 0 0,-1 0 0,0 1 0,0-1 0,0 0 0,-1 1 0,-1-1 0,0 0 1,-2 11-1,0-5 80,-2 0 0,0 0 0,0-1 0,-1 1 0,-1-1 0,-9 12 0,-54 67 826,35-49-400,34-42-558,-4 6 173,0 0-1,-1 0 1,0-1-1,0 0 0,0 0 1,-1-1-1,-7 5 0,31-37 556,3-4-2984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8:23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294 491 7936,'0'0'5457,"-16"0"-4853,7 0-502,1 0-25,1-1 0,-1 1 0,1 1 0,0 0 0,-1 0 0,1 0 0,-1 1 1,1 0-1,0 0 0,0 1 0,0 0 0,0 0 0,-10 7 0,1 3 217,0 1 0,0 1 0,1 0 1,-19 26-1,26-30-120,1 0 1,-1 1 0,2 0 0,0 0 0,0 0 0,1 1-1,1 0 1,-4 14 0,7-23-107,1 0 0,-1 0 0,1 0 0,0 0 0,0 0-1,0 0 1,1 1 0,-1-1 0,1 0 0,0 0 0,0 0 0,1-1 0,-1 1-1,1 0 1,0 0 0,0-1 0,0 1 0,0-1 0,0 1 0,1-1 0,0 0 0,4 4-1,-5-5-31,1-1 0,-1 1 0,1-1 0,0 1 0,-1-1 0,1 0 0,0 0 0,0 0 0,0 0 0,0-1-1,0 1 1,0-1 0,0 1 0,0-1 0,0 0 0,0-1 0,0 1 0,0 0 0,0-1 0,0 0 0,0 1 0,0-1-1,0 0 1,0-1 0,-1 1 0,1 0 0,0-1 0,-1 0 0,1 1 0,2-4 0,10-7 60,0-1 1,-1-1-1,-1 0 0,0-1 1,-1 0-1,-1-1 1,0-1-1,-1 0 0,13-30 1,-7 5 168,-1-1 1,-2-1 0,7-46-1,-19 81 151,-6 17-209,-6 20-64,6-10-110,0 0 0,2 1 1,0-1-1,2 1 0,0-1 1,0 1-1,2 0 0,5 34 1,-5-51-29,-1-1 0,1 1 0,0 0 0,-1 0 0,1-1 0,0 1-1,0-1 1,0 1 0,0-1 0,0 1 0,0-1 0,0 0 0,1 1 0,-1-1 0,0 0 0,1 0 0,-1 0 0,1 0 0,-1 0 0,1 0 0,0 0 0,-1-1 0,1 1 0,0 0 0,-1-1 0,1 0 0,0 1 0,0-1 0,0 0 0,-1 0 0,1 0 0,0 0 0,0 0 0,0 0 0,2-1 0,7-1 23,1-1-1,-1 0 1,0-1-1,15-7 1,-10 4-5,18-8 67,0-2 1,39-26-1,-42 23 25,1 2-1,48-21 0,-69 35-63,32-11 97,-42 14-132,1 1 0,-1-1 1,1 1-1,-1 0 0,1-1 0,-1 1 1,1 0-1,-1 0 0,1 0 0,-1 0 1,1 1-1,-1-1 0,1 0 0,-1 0 1,1 1-1,-1-1 0,1 1 0,-1 0 0,1-1 1,-1 1-1,3 2 0,-3-1-1,0 1-1,0 0 0,0 0 1,0 0-1,-1 0 0,1-1 1,-1 1-1,0 0 0,0 0 1,0 0-1,0 0 0,0 0 1,0 0-1,-1 0 0,0 0 1,1 0-1,-2 3 0,-1 4 19,-2 13 62,-16 40 0,-2 8 320,23-71-412,0 1 0,0-1 1,0 0-1,0 0 0,0 0 0,0 0 0,0 0 0,0 0 0,0 1 0,0-1 0,0 0 1,0 0-1,0 0 0,0 0 0,0 0 0,0 0 0,0 0 0,0 0 0,1 1 1,-1-1-1,0 0 0,0 0 0,0 0 0,0 0 0,0 0 0,0 0 0,0 0 0,0 0 1,1 0-1,-1 0 0,0 0 0,0 0 0,0 0 0,0 0 0,0 0 0,0 0 1,1 0-1,-1 0 0,0 0 0,0 0 0,0 0 0,0 0 0,0 0 0,0 0 0,1 0 1,-1 0-1,0 0 0,0 0 0,0 0 0,0 0 0,0 0 0,0 0 0,0 0 1,0 0-1,1-1 0,-1 1 0,0 0 0,0 0 0,0 0 0,0 0 0,0 0 0,0 0 1,11-8 91,70-73 137,-47 44-115,2 2 0,56-41 0,-92 75-112,1 0 0,0 1 0,0-1 0,0 0 1,0 1-1,0-1 0,0 1 0,0 0 0,0-1 0,0 1 0,0 0 0,0-1 1,0 1-1,0 0 0,2 0 0,-3 0-3,1 0 0,-1 1 0,1-1-1,-1 0 1,1 0 0,-1 0 0,0 1 0,1-1 0,-1 0-1,1 1 1,-1-1 0,0 0 0,1 1 0,-1-1 0,0 1 0,0-1-1,1 0 1,-1 1 0,0-1 0,0 1 0,0-1 0,1 1-1,-1-1 1,0 1 0,1 5 5,-1-1 0,1 1 0,-1-1 0,-1 1 0,0 5 0,0 4 15,1-5-13,0 0-1,0 0-1,1 1 1,0-1-1,0 0 0,4 13 1,-4-20-4,0-1 0,0 1 0,0 0-1,1 0 1,-1-1 0,1 1 0,0 0 0,0-1 0,0 0 0,0 1 0,0-1 0,0 0 0,0 0 0,1 0 0,-1 0-1,1-1 1,0 1 0,-1-1 0,1 0 0,0 1 0,0-1 0,6 1 0,6 1 4,0-1 1,1-1-1,-1 0 1,0-1-1,31-4 1,-13-1 1,56-17 1,-20-2-24,-1-4 1,-1-2 0,89-56-1,-142 78 5,-4 3 13,-1-1 0,0 1-1,0-2 1,0 1 0,11-12-1,-18 12 56,-8 9-25,-19 12-2,14-8-18,-14 9 7,0 0 1,1 2-1,1 0 0,1 2 0,-34 37 0,54-54-20,-12 13 7,1 0 0,0 2 0,-12 24 0,22-39-7,1 1-1,0 0 1,0 0-1,1 0 1,-1 1-1,1-1 1,0 0-1,0 0 1,0 1-1,1-1 1,0 1-1,0-1 1,0 1-1,0-1 1,0 0-1,1 1 1,0-1-1,0 0 1,0 1-1,0-1 0,1 0 1,4 8-1,-4-9 2,1 0 0,-1 0 0,1 0-1,0-1 1,0 1 0,1 0 0,-1-1-1,0 0 1,1 0 0,-1 0 0,1 0-1,0-1 1,0 1 0,-1-1 0,1 0-1,0 0 1,0-1 0,0 1 0,0-1-1,0 1 1,0-1 0,6-1 0,-1 0 2,1 0 0,-1-1 0,0 0 0,-1 0 0,1-1 0,0 0 0,-1-1-1,15-8 1,-9 3 1,0-1 0,-1-1-1,0-1 1,-1 1-1,-1-2 1,16-20-1,52-89 46,-78 120-50,26-47 43,-2-1-1,26-75 0,22-111 147,-67 216-169,-2 10 0,-1-1 0,-1 1 0,1 0 0,-2-1 0,2-18 0,-3 29-20,0 0 1,0-1-1,0 1 0,0 0 1,0 0-1,0-1 0,0 1 1,0 0-1,0 0 0,-1-1 1,1 1-1,0 0 1,0-1-1,0 1 0,0 0 1,0 0-1,0-1 0,0 1 1,-1 0-1,1 0 0,0 0 1,0-1-1,0 1 1,-1 0-1,1 0 0,0 0 1,0 0-1,-1-1 0,1 1 1,0 0-1,0 0 0,-1 0 1,1 0-1,0 0 1,0 0-1,-1 0 0,1 0 1,0 0-1,0 0 0,-1 0 1,-13 6 25,-10 16 0,16-11-18,1 0-1,0 1 0,1 0 0,0 0 0,1 0 0,-6 24 1,2-5 0,-5 53 0,12-67-9,0-1-1,2 0 0,0 1 0,1-1 0,1 0 0,0 0 0,7 26 0,-5-30-68,1 0 0,0 0-1,1-1 1,0 1 0,0-1 0,1 0-1,1-1 1,0 0 0,0 0-1,10 9 1,0-3-3703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8:26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1154 8336,'0'0'2129,"11"-2"-1360,14-3-396,0-2-1,0 0 1,-1-2-1,25-13 1,-17 3-126,-1-2 0,-1-1 1,-1-1-1,36-39 0,94-118 981,-18-4 423,-116 148-1102,-2-1 0,-2-1 0,22-54-1,-41 87-418,0 0-1,-1 0 1,1 0-1,-1 0 1,-1 0 0,1-9-1,-3 15-32,-1 1 0,1 0-1,-1 0 1,1 0 0,0 0 0,0 0 0,0 0-1,0 0 1,-3 4 0,-21 35 92,1 2 0,2 0-1,-24 63 1,39-85-139,1 1-1,1 0 0,1 1 0,0 0 1,2-1-1,1 1 0,1 0 0,1 0 1,3 34-1,-2-53-31,0 0 0,0 1 1,0-1-1,0 0 0,1 0 0,0 0 1,0 0-1,0 0 0,0 0 0,0 0 1,1-1-1,3 5 0,-4-6-4,1 0-1,-1 0 1,0-1 0,1 1-1,-1 0 1,1-1 0,-1 0-1,1 0 1,-1 0 0,1 0-1,0 0 1,0 0 0,0-1-1,-1 1 1,1-1 0,0 0-1,0 0 1,0 0 0,0 0-1,4-1 1,3-1 14,0-1 1,0 0 0,0 0-1,0-1 1,0-1-1,-1 0 1,16-10-1,60-51 142,-67 50-132,29-23 63,-1-3 1,-3-1-1,-1-3 0,-3-1 1,-1-2-1,55-96 0,-53 71 204,-2-3-1,48-146 1,-84 203-58,-5 15-52,-5 12-65,-29 49-1,3 2 1,-45 104-1,64-129-91,-195 426 429,206-451-454,-45 108 227,48-102-115,1-14-121,0 1 0,0-1 0,0 0 0,1 0 0,-1 0 1,0 0-1,0 0 0,1 0 0,-1 0 0,0 0 1,0 0-1,1 0 0,-1 0 0,0 0 0,0 0 1,1 0-1,-1 0 0,0 0 0,0 0 0,1 0 1,-1 0-1,0 0 0,0 0 0,1 0 0,-1 0 1,0-1-1,0 1 0,1 0 0,-1 0 0,0 0 1,0-1-1,26-20 123,-26 20-129,41-39 87,58-53 174,-86 82-204,-9 7-24,0 0-1,0 1 1,0 0 0,0-1-1,0 2 1,1-1 0,0 0-1,-1 1 1,1 0 0,0 0-1,7-2 1,-12 4-24,1 0 1,0 1-1,-1-1 1,1 0-1,-1 0 1,1 0-1,-1 0 1,1 1-1,-1-1 1,1 0 0,0 0-1,-1 1 1,0-1-1,1 0 1,-1 1-1,1-1 1,-1 0-1,1 1 1,-1-1-1,0 1 1,1-1-1,-1 1 1,0-1-1,1 1 1,-1-1-1,0 1 1,0-1-1,0 1 1,1 0-1,-1-1 1,0 1-1,4 22 50,-4-20-44,2 18 28,1 10 15,9 37 1,-11-60-47,1 0 1,1-1-1,-1 1 1,1-1-1,1 1 1,-1-1 0,1 0-1,0-1 1,1 1-1,6 7 1,-8-12-7,-1 0 1,0 0-1,1 0 0,-1 0 1,1 0-1,-1-1 0,1 1 1,0-1-1,0 0 0,-1 0 1,1 0-1,0 0 0,0-1 1,0 1-1,0-1 1,5 1-1,-2-2 0,-1 1 1,1-1-1,-1 0 1,0 0-1,0-1 1,1 1-1,-1-1 1,8-5-1,1-1 11,-1 0-1,0-2 0,0 1 0,-1-2 1,17-18-1,-12 11 17,-2-1-1,0 0 1,-1-1 0,-1 0 0,-1-1 0,0-1 0,15-44-1,-26 62-12,0 0 0,0 0-1,-1 0 1,1 0-1,-1 1 1,-1-7-1,1 10-12,0-1 0,0 0 0,0 1 0,0-1 0,0 1 0,0-1 0,-1 1 0,1-1 0,0 1 0,0-1 0,-1 1 0,1-1 0,0 1 0,0-1 0,-1 1 0,1 0-1,-1-1 1,1 1 0,0-1 0,-2 1 0,2-1-1,-1 1 0,0 0 0,0 0 0,1 0 0,-1 0 0,0 0 0,1 0 0,-1 1 0,0-1 0,1 0 0,-1 0 0,0 0 0,1 1 0,-1-1 0,0 0 0,1 1 0,-1-1 0,0 1 0,1-1 0,-1 0 0,0 2 0,-7 4 5,1 1 0,-1 1 1,1 0-1,1 0 0,-1 0 0,2 0 0,-1 1 0,1 0 1,-7 17-1,6-11-10,0 1 0,1 1 0,1-1 0,0 1 0,-1 19-1,5-34 0,0 1 0,0-1-1,0 0 1,0 1-1,0-1 1,1 0 0,-1 1-1,0-1 1,1 0 0,0 1-1,0-1 1,0 0-1,0 0 1,0 0 0,0 0-1,0 0 1,1 0-1,-1 0 1,1 0 0,-1 0-1,1-1 1,0 1-1,-1-1 1,1 1 0,0-1-1,0 0 1,0 1 0,0-1-1,1 0 1,-1-1-1,0 1 1,0 0 0,4 0-1,2 1 1,-1-1 0,1 0 0,0-1 0,-1 1-1,1-2 1,-1 1 0,1-1 0,0 0 0,7-2 0,7-4 12,0-1 0,0-1 1,-1 0-1,34-22 0,76-61 50,-46 29 19,-72 53-63,-11 8-13,0 0 0,0 1 0,0-1 0,0 0 0,0 1 0,0-1 0,1 1 0,-1 0 0,0 0 0,1 0 0,-1 0 0,1 0 0,-1 1 0,1-1 0,-1 1 0,1-1 0,0 1-1,3 0 1,-5 1-2,-1-1-1,1 1 1,0-1-1,0 1 1,-1-1-1,1 1 1,0 0-1,-1-1 1,1 1-1,0 0 0,-1 0 1,0 0-1,1-1 1,-1 1-1,1 0 1,-1 0-1,0 0 1,1 0-1,-1 0 1,0 0-1,0 0 0,0 1 1,4 28 3,-3-22-4,0 4 0,13 81 0,-12-82 0,1 0 1,0-1 0,1 1 0,0-1 0,1 0 0,7 13-1,0-5 25,-9-13-15,1 1-1,-1 0 1,1-1 0,1 0 0,6 7 0,-8-10-8,0 0 1,-1 0-1,1-1 1,0 1-1,0-1 0,0 0 1,0 0-1,0 0 1,0 0-1,0-1 1,0 1-1,0-1 1,0 0-1,0 0 1,5 0-1,1-1 6,1-1 0,-1 0 0,0 0 0,0-1 0,0 0 1,0-1-1,0 0 0,-1 0 0,0-1 0,14-9 0,-5 1 6,0-1 1,-1-1-1,24-27 1,-21 18 24,20-31 0,-33 46-26,0-1 0,-1-1-1,0 1 1,-1-1 0,0 1 0,4-18 0,-8 27-10,0 0 0,0 0 0,0 0 0,0 0 0,0-1 0,0 1 0,0 0 0,-1 0 0,1 0 1,0 0-1,-1 0 0,1 0 0,0 0 0,-1 0 0,1 0 0,-1 0 0,0 0 0,1 0 0,-1 0 0,0 0 0,0 0 0,1 1 0,-1-1 1,0 0-1,0 0 0,0 1 0,0-1 0,0 1 0,0-1 0,0 1 0,0-1 0,0 1 0,0 0 0,0-1 0,0 1 0,-1 0 1,1 0-1,0 0 0,0 0 0,0 0 0,0 0 0,0 0 0,0 0 0,-1 0 0,1 1 0,0-1 0,0 0 0,0 1 0,0-1 1,0 1-1,0-1 0,0 1 0,0 0 0,0-1 0,0 1 0,0 0 0,1-1 0,-1 1 0,0 0 0,0 0 0,0 1 0,-5 7 5,0 1-1,0-1 0,1 1 1,0 0-1,1 0 0,0 1 1,1 0-1,0-1 0,-2 19 1,4-24-5,1 0 1,-1 0-1,1 0 1,0 0 0,1 0-1,-1 0 1,1 0-1,0-1 1,1 1-1,-1 0 1,1 0-1,0-1 1,0 1 0,0-1-1,0 1 1,1-1-1,0 0 1,0 0-1,0 0 1,0 0-1,1-1 1,0 1 0,6 4-1,-3-3 14,0 0-1,0-1 0,1 1 1,-1-2-1,1 1 1,0-1-1,0 0 1,0-1-1,0 0 1,0 0-1,0-1 0,1 0 1,-1 0-1,1-1 1,-1 0-1,1 0 1,15-4-1,67-21 476,-78 17-388,-12 7-101,0 0 1,1 0-1,-1 0 0,0 0 1,1 0-1,-1 0 1,0 1-1,1-1 1,-1 0-1,3 0 0,14-10 103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3:01.8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1024 5016,'0'0'5472,"12"3"-5120,-2-1-260,-5 0-41,0-1-1,0 0 1,0 0-1,1 0 1,-1 0-1,0-1 1,0 0-1,1 0 1,-1 0-1,0-1 1,0 0 0,0 0-1,9-3 1,-2-1 117,0-1 0,0-1 0,0 0 1,-1 0-1,0-1 0,-1-1 1,0 0-1,16-18 0,0-5 345,32-52-1,-32 45-226,8-18 518,45-99 0,-35 63-102,-23 45-409,-2-1 0,-2 0-1,-3-2 1,-1 1-1,-3-2 1,4-69-1,-17 90 16,1 13-53,2 17-246,0 1 1,0 0-1,0-1 0,0 1 1,0-1-1,0 1 0,0 0 1,-1-1-1,1 1 0,0 0 1,0-1-1,0 1 0,0 0 1,-1-1-1,1 1 0,0 0 0,0-1 1,-1 1-1,1 0 0,0 0 1,0-1-1,-1 1 0,1 0 1,0 0-1,-1 0 0,1-1 1,0 1-1,-1 0 0,1 0 1,0 0-1,-1 0 0,1 0 1,0 0-1,-1 0 0,1 0 1,-1 0-1,1 0 0,0 0 0,-1 0 1,1 0-1,0 0 0,-1 0 1,1 0-1,0 0 0,-1 0 1,1 0-1,-1 0 0,1 1 1,0-1-1,0 0 0,-1 0 1,1 0-1,0 1 0,-1-1 1,1 0-1,0 0 0,-1 1 0,-20 15 107,20-16-108,-12 12 35,1 0-1,0 2 1,0-1-1,1 1 1,1 1-1,0 0 1,-13 29-1,0 9 67,-17 59 0,26-69-46,4-8-29,1 0-1,2 1 0,1 0 1,2 0-1,2 0 0,2 47 1,1-74-7,0 0 0,0 0 1,1 0-1,0 0 0,0-1 1,1 1-1,0-1 0,1 0 1,0 0-1,0 0 0,1 0 0,0 0 1,0-1-1,7 8 0,-8-12 3,-1 1 0,0-1 0,1 0-1,0 0 1,0 0 0,0-1 0,0 1-1,0-1 1,0 0 0,1 0-1,-1 0 1,1-1 0,-1 0 0,1 1-1,-1-2 1,1 1 0,0 0 0,0-1-1,-1 0 1,1 0 0,0-1 0,0 1-1,-1-1 1,1 0 0,0 0-1,-1 0 1,1-1 0,4-2 0,5-3 32,-2 0 0,1-1 0,-1-1 0,0 0 1,0 0-1,-1-1 0,-1-1 0,12-14 0,7-13 212,29-50 0,-22 31 11,-19 41-121,-16 15-138,1 0 0,0 0 1,-1-1-1,1 1 0,-1-1 0,0 1 0,1-1 0,-1 1 0,0-1 0,0 1 0,0-1 0,0 0 0,0 0 0,0 0 0,-1 1 1,1-4-1,-1 5 23,-8 20 116,4-8-129,-1-1-26,1 1 0,0-1 1,1 1-1,0-1 0,1 1 0,0 0 0,1 0 0,1 0 0,1 21 0,0-24-8,0-1 1,1 1-1,0-1 0,0 0 0,1 0 0,0 0 0,0 0 0,1 0 0,0-1 0,0 1 0,1-1 0,0 0 0,0-1 0,10 10 0,-11-12-1,-1-1 0,1 1-1,0-1 1,0 0 0,6 3-1,-8-5 5,1 0-1,-1-1 0,1 1 1,0-1-1,-1 1 0,1-1 1,-1 0-1,1 0 0,0 0 1,-1 0-1,5-1 0,8-3 25,0 0 0,0-1-1,0 0 1,-1-1 0,1-1 0,-2 0-1,1-1 1,22-18 0,-26 18-13,0-1 0,-1 0 1,0 0-1,0-1 0,-1 0 0,0-1 0,-1 0 1,0 0-1,6-14 0,7-20 23,15-51 0,-35 95-39,17-48 37,-3-2 0,10-64 0,-13 30 25,8-51 42,-1 74-68,-81 308-94,42-146-22,8-34-1,-38 114 0,6-74-23,24-65 80,17-37 58,10-16 42,12-21 40,-15 28-116,61-93 54,-54 85-41,1 0 0,1 1 0,0 0 0,0 1 0,17-11 0,-8 7-18,1 0 0,0 2 1,1 1-1,0 0 0,1 2 1,0 1-1,32-8 0,-52 16 4,-1 1-1,0-1 1,0 1-1,1 0 1,-1 0-1,0 0 1,1 0 0,-1 0-1,0 1 1,0 0-1,1-1 1,-1 1-1,0 0 1,0 1-1,0-1 1,0 1-1,0-1 1,-1 1 0,1 0-1,5 4 1,-6-4-2,-1 0-1,1 1 1,0-1 0,-1 1 0,0-1 0,0 1 0,1 0 0,-1 0 0,-1-1 0,1 1-1,0 0 1,-1 0 0,1 0 0,-1 0 0,0 0 0,0-1 0,0 1 0,-1 0 0,1 0-1,0 0 1,-1 0 0,0 0 0,-1 3 0,0 0 4,-1-1 0,1 0 0,-1 0 1,0 0-1,0 0 0,-1-1 0,1 1 0,-1-1 0,0 0 0,0 0 1,0 0-1,-1-1 0,0 1 0,1-1 0,-1 0 0,0-1 0,0 1 1,-1-1-1,1 0 0,0 0 0,-1 0 0,1-1 0,-1 0 0,0 0 1,1-1-1,-1 1 0,0-1 0,-9-1 0,10 0 6,4 1-4,0 0-1,-1 0 1,1 0-1,0 0 0,0 0 1,0 0-1,0-1 1,0 1-1,0 0 1,0-1-1,0 1 1,0-1-1,0 0 1,0 1-1,0-1 0,0 1 1,0-1-1,1 0 1,-2-1-1,-3-1 57,5 7-2,0-3-53,0-1 0,1 1 0,-1 0 0,1 0 0,-1-1 0,1 1 0,0 0 0,-1 0 0,1-1 0,0 1 0,-1-1 0,1 1 0,0-1 0,0 1 0,-1-1 0,3 1 0,5 4-8,1 0 1,-1 0-1,1 0 0,-2 1 0,11 10 0,14 9-9,66 51-88,-92-72 101,0 0 0,0 0 0,1-1-1,0 0 1,-1-1 0,1 1 0,0-1 0,0-1 0,0 1 0,0-1 0,0 0 0,1-1 0,-1 0-1,0 0 1,0 0 0,0-1 0,8-2 0,-11 2 11,1 0 0,-1 0 0,0-1 0,1 1 0,-1-1 0,0 0 0,0-1 0,0 1 0,0-1 0,-1 0 0,1 1 0,-1-2 0,0 1 0,1 0 0,-1-1 0,-1 1 0,1-1 0,0 0-1,-1 0 1,0 0 0,0 0 0,0 0 0,-1 0 0,1-1 0,-1 1 0,0-1 0,1-6 0,-1 1 13,0 1 0,-1-1 0,0 1 0,0-1 0,-1 1 0,-1 0 0,1 0 0,-2-1 0,1 1 0,-7-14 0,8 21-14,0 0 0,-1 0 0,1 0 0,-1 0 1,0 1-1,0-1 0,0 0 0,0 1 0,0-1 0,0 1 0,0 0 0,0 0 0,0 0 0,-1 0 0,1 0 0,0 0 0,-1 0 0,1 1 1,-1-1-1,1 1 0,-1 0 0,1 0 0,-1 0 0,1 0 0,-1 0 0,1 0 0,0 1 0,-1-1 0,1 1 0,-1 0 0,1 0 0,0 0 1,-1 0-1,1 0 0,0 0 0,0 0 0,-3 4 0,1-2-5,0 1 0,1 0 0,0 0 1,0 0-1,0 1 0,1-1 0,-1 1 0,1-1 1,0 1-1,0 0 0,1 0 0,-1 0 0,1 0 0,0 0 1,1 0-1,-1 0 0,1 6 0,0-1-2,0 1-1,1 0 0,1-1 1,-1 1-1,2-1 0,-1 1 1,6 11-1,-3-10-2,1 0 1,0 0-1,1-1 0,1 1 1,16 18-1,-19-24 7,0-1 1,0 0-1,1 1 1,0-2-1,0 1 1,0-1-1,1 0 1,0 0-1,-1-1 1,1 0-1,13 4 1,-19-7-8,0 0 0,0 1 0,0-1 0,-1 0 0,1 0 0,0 0 1,0 0-1,0 0 0,-1 0 0,1 0 0,0-1 0,0 1 0,0 0 0,-1 0 0,1 0 0,0-1 1,0 1-1,-1-1 0,1 1 0,0 0 0,-1-1 0,1 1 0,-1-1 0,1 1 0,0-1 0,-1 0 0,1 1 1,-1-1-1,1 0 0,-1 1 0,0-1 0,1 0 0,-1 1 0,1-2 0,-1 0-257,1 1 0,-1 0 0,0-1 0,1 1 0,-1-1 0,0 1-1,0-1 1,0 0 0,0 1 0,0-1 0,-1 1 0,1-1 0,0 1 0,-1-1-1,0-1 1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8:26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15576,'0'0'1318,"-3"11"-717,0 2-361,0-1 0,1 1 0,0-1 0,1 1 0,0 14 0,1-22-114,1-1 0,-1 0 0,1 1 0,-1-1-1,1 0 1,0 1 0,1-1 0,-1 0 0,1 0 0,0 0 0,0 0 0,0 0 0,0-1 0,1 1 0,0-1 0,-1 1 0,1-1 0,0 0 0,1 0 0,-1 0-1,0-1 1,6 4 0,12 3 305,6 5-3358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8:27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1 397 12864,'0'0'1688,"15"-2"-1092,-7 1-502,0 0-11,1 0 0,-1-1 0,0 0 0,1 0 0,-1-1 1,0 0-1,0 0 0,-1-1 0,1 0 0,-1 0 0,9-7 1,39-40 826,-2-2 1,-2-2-1,49-68 1,-88 106-544,-8 10-83,0 1-1,0 1 0,1-1 1,0 0-1,0 1 0,0 0 1,1 0-1,6-4 0,-12 16 580,-7 27-447,-2 0 0,-16 37 1,16-48-287,-7 16 177,-1-1 1,-2-1 0,-43 63-1,60-97-279,-3 5 380,13-11-75,-2-1-355,22-10 91,0 1 0,1 1 0,1 1 0,0 2 1,0 1-1,1 1 0,56-5 0,-80 11-103,-1 1-623,-2-1-2593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8:27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11656,'0'0'1000,"95"-6"-416,-15 0 8,19-2-328,22-6 16,12 6-176,2-4 0,-2 2-80,-10 2 8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8:29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1 440 6424,'0'0'8328,"5"-17"-7864,-3 13-424,2-8 48,0 0 0,0 1 0,2 0 0,-1 0 0,1 1 0,1-1 0,0 1 0,0 1 0,13-14 0,38-28 570,2 3 1,2 2-1,83-46 1,-126 81-244,1 0 0,0 2 0,1 0 0,42-12 0,-62 21-395,-1 0 0,0 0 1,1 0-1,-1 0 0,0 0 1,1 0-1,-1 0 0,1 0 1,-1 0-1,0 0 0,1 0 1,-1 0-1,1 0 0,-1 0 1,0 0-1,1 0 0,-1 0 1,1 0-1,-1 1 0,0-1 1,1 0-1,-1 0 0,0 0 1,1 1-1,-1-1 0,0 0 0,1 1 1,-1-1-1,0 0 0,0 0 1,0 1-1,1-1 0,-1 0 1,0 1-1,0-1 0,0 1 1,1-1-1,-1 0 0,0 1 1,0-1-1,0 1 0,0-1 1,0 0-1,0 1 0,0-1 1,0 1-1,0-1 0,0 0 1,0 1-1,-7 26 454,6-25-446,-19 49 529,-46 84-1,12-30 18,54-103-569,-3 3 82,1 0 1,0 0-1,0 0 0,-2 11 0,4-16-78,0 1 0,0-1 0,0 0 0,0 1-1,0-1 1,0 0 0,0 1 0,0-1-1,0 0 1,0 1 0,0-1 0,0 0 0,0 1-1,0-1 1,0 0 0,1 1 0,-1-1-1,0 0 1,0 1 0,0-1 0,0 0 0,1 0-1,-1 1 1,0-1 0,0 0 0,1 0-1,-1 0 1,0 1 0,1-1 0,-1 0 0,1 0-1,0 0 5,0 1-1,1-2 0,-1 1 1,1 0-1,-1 0 0,0 0 0,1-1 1,-1 1-1,0 0 0,1-1 1,-1 1-1,0-1 0,2-1 1,41-22 220,77-58 0,-65 42-99,-27 20-59,11-9 127,1 3 0,48-24 0,-88 49-193,0 1 1,0-1-1,-1 1 1,1 0 0,0-1-1,0 1 1,-1 0-1,1 0 1,0 0-1,0 0 1,0-1-1,-1 1 1,1 0-1,0 0 1,0 1 0,0-1-1,0 0 1,-1 0-1,2 0 1,-1 1-5,-1-1 1,0 1-1,1-1 1,-1 0-1,0 1 1,1-1-1,-1 1 1,0-1-1,0 1 1,1-1 0,-1 1-1,0-1 1,0 1-1,0-1 1,0 1-1,0-1 1,1 1-1,-1-1 1,0 1-1,0-1 1,0 1-1,-1 0 1,-8 36 120,6-30-109,-11 39 63,-3 5 95,-13 66 0,29-114-162,1-1 0,-1 1 1,1 0-1,0 0 1,0 0-1,0 0 0,0-1 1,1 1-1,-1 0 1,1 0-1,0 0 0,1 5 1,-1-7-7,0 0 0,0 1 0,0-1-1,1 0 1,-1 0 0,0 0 0,0 0 0,1 0 0,-1 0 0,0 0 0,1 0 0,-1-1-1,1 1 1,-1 0 0,1-1 0,-1 0 0,1 1 0,0-1 0,-1 0 0,1 1 0,-1-1 0,1 0-1,0 0 1,2-1 0,17 0 25,1-2-1,-1 0 1,0-2 0,0 0-1,0-1 1,22-11 0,117-61 73,-105 48-51,66-41 52,12-5 167,-128 75-67,-7 7-106,-16 18-68,3-6 7,-41 75 73,50-82-101,1 0 1,0 0 0,1 1 0,1-1-1,-1 1 1,-2 23 0,6-32-8,0 0 1,0 0-1,0-1 1,1 1-1,-1 0 0,1 0 1,0 0-1,-1-1 1,1 1-1,0 0 0,1-1 1,-1 1-1,0-1 1,1 1-1,-1-1 1,1 0-1,0 0 0,0 0 1,0 0-1,0 0 1,0 0-1,0 0 1,1 0-1,-1-1 0,0 1 1,1-1-1,2 1 1,-1 0 3,-1-1 0,1 1 0,0-1 0,0 0 0,0 0 1,0-1-1,0 1 0,0-1 0,0 0 0,0 0 0,0 0 0,0 0 1,0-1-1,0 0 0,0 0 0,0 0 0,-1 0 0,6-2 0,-3-2 10,0 1-1,0-1 0,0 0 1,0 0-1,-1-1 0,0 1 1,0-1-1,0 0 0,-1-1 1,0 1-1,0-1 0,0 0 1,-1 0-1,0 0 0,-1 0 0,1-1 1,-1 1-1,-1-1 0,1 1 1,-1-13-1,0 8 26,0-1 0,-1 1-1,0 0 1,-1 0 0,-1 0 0,0 0 0,-1 0-1,0 1 1,0-1 0,-1 1 0,-1 0 0,-9-18-1,11 26-16,1-1 0,-1 1 0,0 0 0,0 0 0,-1 0 0,-6-4-1,5 3 26,2-2 66,11 6-62,14 5-41,0-2-1,1 0 0,-1-2 0,0 0 0,23-2 0,-16 0-2,353-28-273,-321 22 29,-8 0-153,-33 3-3576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8:37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1273 8936,'0'0'5036,"10"9"-4423,33 29-46,-41-37-532,0 0 0,-1 0 0,1 0 0,0 0 0,0 0 0,-1 0 0,1 0 0,0-1 0,0 1 0,0-1 1,0 0-1,0 1 0,0-1 0,0 0 0,0 0 0,0 0 0,0 0 0,-1-1 0,1 1 0,0 0 0,0-1 0,0 0 1,0 1-1,3-2 0,1-1 88,7-2 93,0 0 1,-1-1-1,1 0 1,-1-1-1,-1 0 1,0-1-1,0-1 1,0 1-1,-1-2 1,0 0-1,-1 0 1,0 0-1,11-18 1,2-10 747,-1-1 0,29-79 0,4-6 1082,-52 120-1942,-1 1 44,0 1 0,1-1 0,-1 0-1,1 1 1,0-1 0,3-4-1,-4 7-126,-1 0 0,0 0-1,1-1 1,-1 1-1,0 0 1,1 0-1,-1 0 1,1 0 0,-1-1-1,0 1 1,1 0-1,-1 0 1,0 0 0,1 0-1,-1 0 1,1 0-1,-1 0 1,0 0-1,1 0 1,-1 0 0,1 0-1,-1 0 1,1 1-1,10 10 236,-1 7-194,-2 1 0,0 0 0,0 0 0,-2 1 0,-1 0 1,0 0-1,-1 0 0,-1 0 0,-1 1 0,-1-1 0,-1 1 1,-1-1-1,-1 1 0,0-1 0,-2 0 0,0 1 0,-1-2 1,-16 39-1,19-52-39,0-1 1,0-1-1,-1 1 1,0 0-1,0 0 0,0-1 1,-1 0-1,0 0 1,1 0-1,-1 0 1,-5 3-1,7-6-13,1 0 1,-1 0-1,1 0 1,-1-1-1,0 1 0,1-1 1,-1 1-1,0-1 0,1 1 1,-1-1-1,0 0 1,0 0-1,1 0 0,-1 0 1,0 0-1,0 0 1,1-1-1,-1 1 0,0-1 1,1 1-1,-1-1 0,0 1 1,1-1-1,-1 0 1,1 0-1,-1 0 0,1 0 1,-1 0-1,1 0 0,0 0 1,0 0-1,-1-1 1,1 1-1,0 0 0,0-1 1,-1-2-1,-3-3 23,1 0 0,0 0 0,0-1 0,1 1 0,0-1 0,-2-10 0,4 14-15,0 1 0,0-1 0,1 0 0,0 1 0,0-1 0,0 1 0,1-8 0,-1 10-11,1-1 0,-1 1 0,0 0 0,1-1 0,0 1 0,-1-1 0,1 1 1,0 0-1,0 0 0,-1 0 0,1-1 0,0 1 0,0 0 0,0 0 0,1 0 0,-1 0 0,0 0 0,0 1 0,2-2 0,0 1-4,0 0-1,0 1 1,0-1-1,0 1 1,0 0-1,0 0 1,0 0-1,0 0 1,0 1-1,0-1 1,0 1-1,0 0 1,0 0-1,0 0 1,5 2-1,5 2 2,30 8 4,149 39-47,-177-50 33,-1-1 0,1 0-1,0-1 1,-1-1 0,1 0-1,-1-1 1,1 0 0,-1-1-1,24-9 1,-21 6 7,0-2 0,-1 1 0,0-2 0,0-1 0,-1 0 1,0 0-1,17-17 0,179-197 340,-209 221-327,0 1 0,0 0 0,0 0-1,0 0 1,0 0 0,0 1 0,1-1 0,-1 1-1,0-1 1,1 1 0,-1 0 0,1 0 0,3-1 0,-4 1-9,0 1 0,0 0 1,0 0-1,0 1 1,0-1-1,0 0 0,0 1 1,0-1-1,0 1 1,0-1-1,0 1 0,0 0 1,0 0-1,0 0 1,-1 0-1,1 0 0,0 1 1,2 1-1,106 96 100,-90-85-55,-20-17-15,-9-10 6,5 7-29,0 1-1,0 0 1,-1 0 0,1 1 0,-1-1 0,0 1 0,-1 0-1,1 0 1,-1 1 0,0 0 0,0 0 0,0 0 0,0 0-1,0 1 1,0 0 0,-1 1 0,1-1 0,-1 1 0,1 0-1,-1 1 1,0 0 0,1 0 0,-1 0 0,1 1-1,-1 0 1,0 0 0,1 1 0,0-1 0,-1 1 0,1 1-1,0-1 1,0 1 0,0 0 0,0 1 0,1-1 0,-1 1-1,1 0 1,-5 6 0,4-5-5,1 1-1,0 0 1,0 0-1,1 0 1,0 0-1,0 1 1,0 0 0,1 0-1,0 0 1,0 0-1,1 1 1,0-1-1,0 0 1,1 1 0,0 0-1,0-1 1,1 1-1,0 0 1,0-1-1,1 1 1,1 8-1,1-3-11,0 0-1,1 0 1,1-1-1,-1 1 1,2-1-1,0 0 0,0-1 1,1 1-1,1-2 1,0 1-1,14 15 0,-15-20 0,11 13-13,1 0 0,25 17 0,-37-30 16,1-1 0,0-1 0,0 1 0,1-2 0,-1 1-1,1-1 1,-1 0 0,1-1 0,0 0 0,11 1 0,-3-2-2,0 0 1,0-2-1,0 0 1,0-1-1,32-7 0,82-34 13,-75 23 17,11-5-2,124-65 0,49-59 14,-183 107 191,-88 65-124,0 1 0,2 1-1,1 1 1,-41 50 0,64-69-87,-1 0 1,2 1-1,-1-1 1,1 1 0,-6 13-1,9-18-13,0-1-1,0 0 1,1 0 0,-1 0-1,0 1 1,1-1-1,0 0 1,-1 0-1,1 1 1,0-1 0,0 0-1,0 1 1,0-1-1,1 0 1,-1 1 0,1-1-1,-1 0 1,1 0-1,0 1 1,0-1-1,0 0 1,0 0 0,0 0-1,0 0 1,3 2-1,-3-3-4,1 0 0,-1 0 1,1 0-1,0-1 0,-1 1 0,1 0 0,0-1 0,-1 0 0,1 1 0,0-1 0,0 0 0,-1 0 0,1 0 0,0 0 0,0 0 0,-1 0 0,1-1 0,0 1 0,0 0 0,-1-1 0,1 0 0,2 0 0,34-19-15,-23 8 0,0 0 0,-1 0 0,0-2 0,-1 1 0,11-17 0,53-81 10,-61 86 17,21-36 22,-36 87-19,-2-16-11,1 1 1,1-1-1,0 1 0,0-1 1,1 0-1,0 0 1,1 1-1,0-2 1,1 1-1,0 0 1,0-1-1,7 11 0,-8-15 0,1 0-1,0 0 0,0-1 0,0 1 1,0-1-1,0 0 0,1-1 0,0 1 0,0-1 1,0 1-1,0-2 0,1 1 0,-1 0 1,1-1-1,-1 0 0,1-1 0,0 1 1,0-1-1,-1 0 0,1 0 0,0-1 1,12 0-1,-7-2 0,1 1 1,-1-2 0,0 0-1,1 0 1,-1-1-1,-1 0 1,1-1 0,-1 0-1,1 0 1,-2-2 0,1 1-1,-1-1 1,11-10-1,7-8 2,-1-2 0,41-56 0,6-19 1,-6-4 0,-3-2 1,-6-3-1,45-122 0,-85 189 8,2-4-1,-2-2 0,14-56-1,-30 79-20,-2 27 9,0-1 0,0 1-1,0 0 1,0-1 0,0 1-1,0 0 1,0-1 0,0 1 0,0 0-1,0 0 1,0-1 0,0 1 0,0 0-1,0-1 1,0 1 0,-1 0 0,1 0-1,0-1 1,0 1 0,0 0 0,0 0-1,-1-1 1,1 1 0,0 0-1,0 0 1,0 0 0,-1-1 0,1 1-1,0 0 1,0 0 0,-1 0 0,1 0-1,0-1 1,-1 1 0,1 0 0,0 0-1,0 0 1,-1 0 0,1 0 0,0 0-1,-1 0 1,1 0 0,-1 0-1,-12 9-14,4 2 3,0-1-1,1 1 0,0 1 1,0 0-1,-9 21 0,-25 72-58,30-72 50,-19 50-84,-36 160 0,60-206 61,2 2 0,1-1 1,1 0-1,3 1 0,1-1 0,11 70 0,-10-96 23,1-1-1,0 1 0,1-1 1,0 0-1,0 0 1,9 13-1,-12-21 14,1 0 0,0 0-1,1 0 1,-1-1-1,0 1 1,1 0 0,0-1-1,-1 0 1,1 1 0,0-1-1,0 0 1,0 0-1,0-1 1,1 1 0,-1-1-1,0 0 1,1 0 0,-1 0-1,1 0 1,-1 0 0,1-1-1,-1 1 1,1-1-1,6 0 1,-2-2-4,0 1 0,1-1 0,-1-1-1,0 0 1,0 0 0,-1 0 0,1-1 0,-1 0 0,1-1-1,10-8 1,1-3 1,0-1 0,21-24 0,-2-4 11,-1-2 0,-3-2 0,53-100-1,56-171 73,-106 223 47,47-194 1,-82 255-65,-2 36-53,0-1 0,0 0 0,0 1 1,0-1-1,0 0 0,0 1 1,0-1-1,0 0 0,-1 1 1,1-1-1,0 1 0,-1-1 0,1 0 1,0 1-1,-1-1 0,1 1 1,-1-1-1,0 0 0,1 1 0,-1 0 0,1 0 0,-1 0 0,1 0 0,-1 0 0,1 0 0,-1 0 0,1 0 0,-1 1 0,0-1 0,1 0 0,-1 0 0,1 0 0,-1 0 0,1 1 0,-1-1 0,1 0 0,-1 1 0,1-1 0,0 0 0,-1 1 0,1-1 0,-1 1 0,1-1 0,0 0 0,-1 2 0,-7 7 7,0 1 0,0 0 0,1 0 0,0 1-1,-7 16 1,-24 64-15,34-81 7,-20 54-11,3 1 0,3 1 1,-15 101-1,29-131 9,1-1-1,1 1 1,2 0 0,2 0-1,1-1 1,2 1 0,2-1-1,15 52 1,-18-77-4,0 1 0,1-1 1,0 0-1,0-1 0,1 1 0,0-1 0,1-1 1,12 15-1,-15-19 5,0-1 1,1 1 0,-1-1 0,1 0-1,0 0 1,-1 0 0,1-1-1,0 1 1,1-1 0,-1 0-1,0-1 1,1 1 0,-1-1 0,1 0-1,-1-1 1,1 1 0,-1-1-1,1 0 1,5-1 0,5-2 6,0 0 0,0-2-1,-1 1 1,1-2 0,-1 0 0,0-1 0,-1 0 0,0-1 0,16-12 0,-13 7 16,0-1 0,0 0 0,-2-1 0,0-1 0,0-1 0,16-26 0,-23 31 16,-1 0-1,-1 0 1,8-25 0,-12 32-23,0 1 0,-1-1 1,1 0-1,-1-1 0,-1 1 0,1 0 1,-1 0-1,0 0 0,0 0 1,0 0-1,-1-1 0,0 1 1,-2-8-1,3 12-9,-1 0-1,1-1 1,-1 1 0,1 0-1,-1 0 1,0 0 0,1 0 0,-1 0-1,0 1 1,0-1 0,0 0-1,1 0 1,-1 0 0,0 1-1,0-1 1,0 0 0,0 1-1,0-1 1,0 1 0,-1-1-1,1 1 1,0 0 0,-2-1 0,1 1 0,0 0 1,-1 0 0,1 0-1,0 1 1,0-1 0,0 1 0,0 0-1,-1-1 1,1 1 0,0 0 0,-3 2-1,-5 4 23,1 0 0,0 0-1,-15 15 1,24-21-26,-9 7 10,2 0 0,-1 0 0,1 1 0,1 0 1,-1 0-1,2 1 0,-1 0 0,-5 14 0,10-19-11,-1 0-1,1 0 1,0 0 0,1 0-1,-1 0 1,1 0 0,0 0-1,0 0 1,0 0 0,1 0-1,0 0 1,0 0 0,0 0-1,0-1 1,1 1-1,0 0 1,0-1 0,0 1-1,1-1 1,5 8 0,-3-5-1,0-1 0,0-1 0,0 1 0,1-1 0,0 0 0,0 0 0,1 0 0,0-1 0,-1 0 0,1 0 0,0-1 0,1 0 1,-1 0-1,1-1 0,-1 0 0,1 0 0,0 0 0,-1-1 0,1-1 0,13 1 0,-6-2 16,-1-1-1,1 0 1,-1 0 0,1-2-1,-1 0 1,0 0 0,-1-1-1,1-1 1,-1 0-1,16-11 1,-16 9 10,-1 0 0,0-1-1,0 0 1,-1-1 0,0 0-1,-1 0 1,0-2 0,-1 1 0,15-24-1,-15 18-1,-6 13-1,0-1-1,0 0 0,-1 0 0,0-1 1,0 1-1,0-1 0,0 1 1,-1-1-1,0 1 0,0-1 0,0-6 1,-1 12-24,0 0 1,0 0 0,0 0 0,0-1 0,0 1-1,1 0 1,-1 0 0,0 0 0,0 0 0,0 0-1,0-1 1,0 1 0,0 0 0,0 0 0,1 0-1,-1 0 1,0 0 0,0 0 0,0 0-1,0 0 1,0 0 0,1 0 0,-1-1 0,0 1-1,0 0 1,0 0 0,0 0 0,0 0 0,1 0-1,-1 0 1,0 0 0,0 0 0,0 0 0,0 0-1,1 0 1,-1 0 0,0 1 0,0-1-1,0 0 1,0 0 0,1 0 0,-1 0 0,0 0-1,0 0 1,0 0 0,0 0 0,0 0 0,0 0-1,1 1 1,-1-1 0,0 0 0,0 0-1,0 0 1,0 0 0,0 0 0,0 1 0,0-1-1,0 0 1,0 0 0,0 0 0,0 0 0,0 0-1,0 1 1,9 8 13,-9-9-12,10 19-4,14 37 0,-19-41 3,1-1 1,1 0-1,-1 0 1,2-1-1,12 17 1,-14-22-9,0-1-1,1 0 0,1 0 1,-1 0-1,1-1 1,11 7-1,-15-11 5,1 1-1,-1-1 1,1 0-1,0-1 1,0 1-1,-1-1 1,1 0-1,0 0 0,0 0 1,0-1-1,0 0 1,1 0-1,-1 0 1,6-2-1,4-1 1,-1-1 1,0 0-1,0-2 0,0 1 0,-1-2 1,0 0-1,0 0 0,-1-1 0,14-11 1,14-15 24,43-48 1,-50 49 11,-22 20-12,-9 10-15,0 0 1,1 0-1,-1 0 1,1 1-1,0-1 1,-1 0-1,1 1 1,0 0-1,1 0 1,-1 0-1,0 0 1,1 0-1,4-1 1,-8 3-9,0 0 1,1 0-1,-1 0 1,0 0 0,0 0-1,1 0 1,-1 0-1,0 0 1,0 0 0,0 0-1,1 1 1,-1-1-1,0 0 1,0 0-1,0 0 1,0 0 0,1 0-1,-1 1 1,0-1-1,0 0 1,0 0 0,0 0-1,0 1 1,0-1-1,1 0 1,-1 0-1,0 0 1,0 1 0,0-1-1,0 0 1,0 0-1,0 1 1,0-1-1,0 0 1,0 0 0,0 0-1,0 1 1,0-1-1,0 0 1,-3 14 4,2-9-1,-23 170 124,24-174-127,0-1 0,0 1 0,0 0 0,0-1 0,-1 1 0,1-1 0,0 1 0,0 0 0,1-1 0,-1 1 0,0 0 1,0-1-1,0 1 0,0-1 0,0 1 0,1 0 0,-1-1 0,0 1 0,1-1 0,-1 1 0,0-1 0,1 1 0,-1-1 0,0 1 1,1-1-1,-1 0 0,1 1 0,-1-1 0,1 1 0,-1-1 0,1 0 0,-1 1 0,1-1 0,0 0 0,-1 0 0,1 0 0,-1 1 1,1-1-1,-1 0 0,1 0 0,0 0 0,-1 0 0,1 0 0,0 0 0,-1 0 0,1 0 0,-1 0 0,1 0 0,0-1 0,-1 1 0,1 0 1,0-1-1,34-10 70,-8-3 8,49-33 0,-24 12-28,-39 28-51,-6 2 0,1 0 0,0 0 0,0 1 0,0 1 0,16-6 0,-23 9 0,-1 0 0,1 0 0,0 0 0,-1 0 0,1 0 0,0 0 0,-1 0 0,1 0 0,0 0 0,-1 1 0,1-1 0,0 0 0,-1 0 0,1 0 0,0 1 0,-1-1 0,1 0 0,-1 1 0,1-1 0,-1 1 0,1-1 0,-1 1 0,1-1 0,-1 1 0,1-1 0,-1 1 0,0-1 0,1 1 0,-1-1 0,0 1 0,1 0 0,-1-1 0,0 1 0,0 0 0,0-1 0,1 1 0,-1 0 0,0-1 0,0 1 0,0 0 0,0-1 0,0 1 0,0 0 0,0-1 0,-1 2 0,-4 41 0,2-29 0,4 6 0,0-20 0,-1 1 0,0-1 0,0 1 0,0-1 0,1 0 0,-1 1 0,0-1 0,0 1 0,1-1 0,-1 0 0,0 0 0,1 1 0,-1-1 0,0 0 0,1 1 0,-1-1 0,1 0 0,-1 0 0,0 0 0,1 1 0,-1-1 0,1 0 0,0 0 0,2 0 0,0-1 0,0 1 0,1-1 0,-1 0 0,0 0 0,0 0 0,0 0 0,5-3 0,112-55 0,-118 58 0,-1 1 0,1-1 0,0 0 0,0 1 0,0-1 0,0 1 0,0 0 0,0 0 0,0 0 0,0 0 0,0 0 0,0 0 0,0 0 0,0 1 0,0-1 0,0 1 0,0-1 0,0 1 0,0 0 0,0 0 0,0 0 0,2 2 0,2 2 0,-1 0 0,0 0 0,0 0 0,-1 1 0,5 7 0,-5-7 0,0-1 0,0 1 0,1-1 0,0 0 0,10 9 0,-7-10 0,0 0 0,0 0 0,0-1 0,1 0 0,0 0 0,-1-1 0,1 0 0,15 1 0,4-1 0,39-2 0,-42-2-5,0-1 0,0-1-1,47-13 1,66-36-10,-134 51 19,0 1-1,-1-1 1,1 0-1,0 0 1,-1-1 0,0 1-1,1-1 1,-1 1-1,4-6 1,-25 14-4,-15 9 0,3 4 0,1 0 0,1 2 0,1 1 0,-48 50 0,63-60 0,0 2 0,0 0 0,1 0 0,-10 19 0,20-32 0,1 0 0,-1 0 0,1 0 0,-1 0 0,1-1 0,0 1 0,-1 0 0,1 0 0,0 0 0,0 0 0,-1 0 0,1 0 0,0 0 0,0 0 0,0 0 0,0 0 0,1 0 0,-1 1 0,0-1 0,1-1 0,-1 0 0,0 1 0,1-1 0,-1 0 0,0 1 0,1-1 0,-1 0 0,1 0 0,-1 1 0,1-1 0,-1 0 0,0 0 0,1 0 0,-1 0 0,1 0 0,-1 0 0,1 0 0,-1 1 0,1-1 0,-1 0 0,1-1 0,-1 1 0,1 0 0,0 0 0,3-1 0,1 0 0,0 0 0,-1-1 0,0 0 0,8-4 0,13-8-1,0-2 0,-2-1 0,0 0-1,-1-2 1,-1-1 0,20-23 0,-27 32 1,-9 13 0,-7 9 1,-12 23 0,-1 1 1,-2-2-1,-22 34 0,-70 89 1,109-156-2,-211 252 0,203-244 0,7-9 0,14-18 0,31-32 0,2 2 0,95-77 0,121-68 0,-249 185 0,2-1 0,117-90 0,-130 98 13,1 0 0,-1 0-1,0-1 1,0 1 0,0-1 0,0 1-1,0-1 1,-1 0 0,1 0 0,-1 0-1,0 0 1,0 0 0,1-5 0,-1-19-5307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8:37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1 128 11952,'0'0'1300,"17"1"-592,181 1 634,-39-6-698,278-18 498,-243 12-772,134-7 373,-5-5 286,46-1 630,-219 6-679,-106 11-580,0 1 1,78 1-1,-110 4-3261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8:57.9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0 4616,'0'0'10920,"0"15"-10632,-47 492 1188,9-187-458,35-302-891,3-15-67,-1 0 0,0 1 0,1-1-1,-1 1 1,1-1 0,0 0 0,0 1 0,1 4-1,-1-7-48,0-1-1,0 0 0,1 0 0,-1 0 0,0 0 0,0 0 0,0 1 0,1-1 0,-1 0 1,0 0-1,0 0 0,1 0 0,-1 0 0,0 0 0,0 0 0,1 0 0,-1 0 0,0 0 0,0 0 1,0 0-1,1 0 0,-1 0 0,0 0 0,0 0 0,1-1 0,-1 1 0,0 0 0,0 0 1,0 0-1,1 0 0,-1 0 0,0 0 0,0-1 0,0 1 0,1 0 0,-1 0 0,0 0 1,0 0-1,0-1 0,0 1 0,0 0 0,0 0 0,1-1 0,-1 1 0,0 0 0,0 0 1,0 0-1,0-1 0,0 1 0,0 0 0,10-17 147,-9 15-116,39-64 681,74-93 1,-106 149-616,-5 5-41,0 0 0,0 1 0,0 0 0,1 0 0,0 0 0,0 0-1,0 0 1,0 1 0,1 0 0,5-3 0,-10 5-53,1 1 0,0 0 0,0 0-1,0 0 1,0 0 0,0 0 0,0 0 0,0 0 0,0 0 0,-1 1 0,1-1-1,0 0 1,0 1 0,0-1 0,0 0 0,0 1 0,-1-1 0,1 1-1,0-1 1,0 1 0,-1-1 0,1 1 0,-1 0 0,1-1 0,0 1-1,-1 0 1,1 0 0,0 0 0,11 26 153,-9-15-133,0 0 1,-2 1 0,1-1-1,-2 0 1,0 20 0,-11 65 61,9-85-82,-22 114 181,-51 160 0,16-75 74,47-157-165,-9 33 74,17-80-327,0-11 123,1-9-2498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8:59.0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294 35 6328,'0'0'4873,"-2"10"-4442,-12 47 315,-2 0 1,-3-2 0,-2 0-1,-3-1 1,-35 59 0,47-94-372,-2-1 0,0 0 0,-30 28 1,32-35-74,10-8-210,0 0 0,0 0 0,-1-1 0,1 1 0,-1-1 0,0 1-1,0-1 1,0 0 0,0 0 0,0-1 0,0 1 0,-5 1 0,7-3 83,1 0-95,0 0-56,0 0 0,0 0-1,0 0 1,0 0 0,0 0-1,0 0 1,0-1 0,0 1-1,0 0 1,0 0 0,0 0-1,0 0 1,0 0 0,0 0-1,0 0 1,0 0 0,0 0-1,0 0 1,0-1-1,0 1 1,0 0 0,-1 0-1,1 0 1,0 0 0,0 0-1,0 0 1,0 0 0,0 0-1,0 0 1,0 0 0,0 0-1,0 0 1,2-2 7,0 0 0,0 0-1,1-1 1,-1 1 0,0 0 0,-1-1 0,1 0 0,0 1-1,-1-1 1,2-4 0,6-9 33,82-126 265,-54 82-218,-12 20 54,24-51-1,39-96 684,-80 177-555,-3 14-116,1 26-30,-4-16-107,21 134 180,-6-37 18,-17-108-241,3 29 275,-3-31-257,0 0-1,0 0 1,0-1 0,0 1 0,-1 0 0,1 0 0,0-1 0,0 1 0,-1 0 0,1-1 0,-1 1-1,1 0 1,0-1 0,-1 1 0,1 0 0,-1-1 0,1 1 0,-1-1 0,0 1 0,1-1-1,-1 1 1,0-1 0,1 0 0,-1 1 0,0-1 0,1 0 0,-1 1 0,0-1 0,1 0 0,-1 0-1,0 0 1,0 0 0,0 1 0,1-1 0,-2 0 0,-52-5 308,43 3-290,-1 1 0,1 0 0,0 0 0,0 2 0,-1-1 0,-10 3 1,19-2-38,1-1 0,-1 1 0,1 0 0,0 1 0,0-1 1,-1 0-1,1 1 0,0-1 0,0 1 0,0-1 0,1 1 1,-3 3-1,-5 5-2716,9-9 2274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9:02.0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36 120 6328,'0'0'10181,"-6"17"-9852,-18 59-14,22-69-255,1 1 1,-1-1 0,2 1 0,-1-1-1,1 1 1,0 0 0,1-1-1,0 1 1,1 8 0,2 6 124,2 108 2253,-7-185-2186,3-1 0,3 1 0,20-97 0,-22 140-194,2 0 0,0 0-1,0 0 1,1 1-1,1 0 1,0 0 0,0 0-1,17-17 1,-24 27-53,0 0-1,1 1 1,-1-1 0,1 1-1,-1-1 1,0 0 0,1 1 0,-1-1-1,1 1 1,0-1 0,-1 1-1,1 0 1,-1-1 0,1 1-1,0-1 1,-1 1 0,1 0 0,0 0-1,-1-1 1,1 1 0,0 0-1,-1 0 1,1 0 0,0 0-1,0 0 1,-1 0 0,1 0-1,0 0 1,0 0 0,-1 0 0,1 0-1,0 0 1,-1 0 0,1 1-1,0-1 1,-1 0 0,1 1-1,0-1 1,-1 0 0,1 1 0,0-1-1,-1 1 1,1-1 0,-1 1-1,1-1 1,-1 1 0,1-1-1,-1 1 1,0 0 0,1 0-1,2 4 15,0 1 0,-1-1 0,0 1 0,3 11 0,-5-14-18,13 60 61,-3 1 0,-3 0 1,-1 113-1,-6-177-18,5-15 67,19-79 65,13-39 47,-30 114-155,0 1 0,1 0 1,1 0-1,1 1 1,12-17-1,-21 33-63,-1 0 0,1 0-1,-1 1 1,1-1 0,-1 0 0,1 0-1,0 0 1,0 1 0,-1-1 0,1 0 0,0 1-1,0-1 1,0 1 0,-1-1 0,1 1 0,0-1-1,0 1 1,0 0 0,0-1 0,0 1-1,0 0 1,0 0 0,0-1 0,0 1 0,0 0-1,0 0 1,0 0 0,0 0 0,0 1 0,0-1-1,0 0 1,0 0 0,0 1 0,0-1-1,1 1 1,0 0 3,0 1-1,0 0 1,-1-1-1,1 1 0,-1 0 1,1 0-1,-1 0 1,0 0-1,0 0 1,0 0-1,0 0 1,0 0-1,0 0 0,0 5 1,11 59 39,-3 0-1,0 77 1,-7-105-6,-1-18 9,-1-10 44,1 0-1,0 0 1,2 12-1,-2-22-83,-1 0 0,0 1 0,1-1 0,-1 0 0,0 1 0,1-1 0,-1 0 0,0 1 0,1-1 0,-1 0 0,1 1 0,-1-1 0,1 0 0,-1 0 0,0 0 0,1 0 0,-1 1 0,1-1 0,-1 0 0,1 0 0,-1 0 0,1 0 0,-1 0 0,1 0 0,-1 0 0,1 0 0,-1 0 0,1 0 0,-1-1 0,1 1 0,-1 0 0,1 0 0,-1 0 0,1-1 0,-1 1 0,1 0 0,20-11 140,7-5-77,166-111 298,-167 108-308,-18 13-31,-1 0-1,1-1 1,-1 0-1,0 0 1,9-12-1,-15 16-12,15-20 73,-16 13-61,-2 10-31,1-1 0,-1 1 1,1 0-1,-1 0 0,1-1 0,-1 1 0,1 0 0,-1 0 0,1 0 1,-1-1-1,1 1 0,-1 0 0,1 0 0,-1 0 0,0 0 0,1 0 1,-1 0-1,1 0 0,-1 0 0,1 0 0,-1 1 0,0-1 1,-4 2 9,0 0 0,0 1 0,0 0 0,0 0 1,1 0-1,-1 1 0,1-1 0,-5 6 1,2-3-3,2-1-2,0 0 1,0 1-1,0-1 1,0 1-1,1 0 1,0 0-1,1 1 1,-1-1-1,1 1 1,0 0-1,1 0 1,0 0-1,0 0 1,0 0-1,1 0 1,0 0-1,0 1 1,1-1-1,0 0 1,0 1-1,1-1 1,0 0-1,0 0 1,1 1-1,2 7 1,-4-15-5,0 1 0,0-1 0,0 1 0,0-1 0,0 1 0,1-1 0,-1 1 1,0 0-1,0-1 0,0 1 0,1-1 0,-1 1 0,0-1 0,1 1 0,-1-1 0,0 0 0,1 1 0,-1-1 0,1 1 1,-1-1-1,1 0 0,-1 1 0,1-1 0,-1 0 0,1 0 0,-1 1 0,1-1 0,-1 0 0,1 0 0,-1 0 0,1 0 0,0 0 1,-1 0-1,1 0 0,-1 0 0,1 0 0,-1 0 0,1 0 0,0 0 0,-1 0 0,2 0 0,-1-1 4,0 0-1,0 0 1,1 0-1,-1 0 1,0 0-1,0 0 0,0-1 1,0 1-1,0 0 1,0-1-1,-1 1 1,1 0-1,0-1 1,-1 1-1,1-1 0,0-1 1,16-74 136,-13 55-73,0 1 1,1 0-1,1 1 1,12-26-1,-18 46-67,1 0-1,-1 0 1,0 0 0,1 0-1,-1 0 1,1 0-1,-1 0 1,1 0 0,-1 0-1,1 0 1,-1 1-1,1-1 1,-1 0-1,1 0 1,-1 0 0,0 1-1,1-1 1,-1 0-1,1 0 1,-1 1 0,0-1-1,1 0 1,-1 1-1,0-1 1,1 0 0,-1 1-1,0-1 1,0 1-1,1-1 1,-1 1 0,14 16 1,-13-16-1,9 13 0,-1 1-1,9 19 1,-11-21-1,0 1 0,1-2 0,17 23 0,-24-34 0,0 0 0,0 0-1,0 0 1,0 0 0,0 0-1,0-1 1,0 1 0,0 0 0,0-1-1,1 1 1,-1-1 0,0 1-1,0-1 1,1 1 0,-1-1 0,0 0-1,1 0 1,-1 0 0,1 0-1,-1 0 1,0 0 0,2 0 0,1-1 3,-1 0 0,0 0 0,0 0 0,1-1 0,-1 1 0,0-1 1,0 0-1,4-3 0,4-4 12,0-1 1,-1 0-1,10-13 1,-20 22-17,30-37 48,-20 23 6,1 2 1,23-25 0,-33 37-52,0 0 1,1 0-1,-1 0 0,0 0 0,0 0 1,1 1-1,-1-1 0,1 0 0,-1 1 0,0-1 1,1 1-1,-1-1 0,1 1 0,-1 0 1,1-1-1,-1 1 0,1 0 0,0 0 0,-1 0 1,1 0-1,-1 0 0,1 1 0,-1-1 1,1 0-1,-1 1 0,1-1 0,-1 1 1,0 0-1,1-1 0,-1 1 0,1 0 0,-1 0 1,0 0-1,2 1 0,3 4 10,0 1 1,0-1-1,0 1 0,9 15 1,-4-5-22,42 57 29,28 35 262,-55-83-110,-24-25-152,-1 1 0,2 0 0,-1-1 0,0 0 0,0 1-1,0-1 1,1 0 0,-1 0 0,0-1 0,1 1-1,-1 0 1,3 0 0,-4-2-51,0 1 0,0 0 0,0-1 0,-1 1 0,1-1 0,0 1 0,-1-1 0,1 0 0,0 1 0,-1-1 1,1 1-1,-1-1 0,1 0 0,-1 0 0,1 1 0,-1-1 0,0 0 0,1 0 0,-1 0 0,0 1 0,1-1 0,-1 0 0,0-1 0,2-5-3555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9:02.3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594 1 12552,'0'0'1609,"-14"15"-1178,-175 172 603,161-160-889,-29 30 446,-75 94 0,-1 21 946,116-155-1178,14-13-240,-1 0 1,1-1 0,-1 1 0,1 1 0,-3 5-1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3:02.1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71 14368,'0'0'1848,"62"-30"-1585,-7 16-319,11 2 1,1 6-97,-11-2 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9:11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0 743 5720,'0'0'4496,"14"-12"-3987,-8 6-431,10-8 135,-1-1 0,0-1 0,-1 0 0,15-21 0,34-52 1185,26-41 726,-66 95-1487,-18 28-368,1-1 0,-1 1 0,-1-1 0,0 0 0,4-9 0,-8 16-240,0 1 1,1-1-1,-1 1 0,0-1 1,0 1-1,0-1 1,0 1-1,0-1 0,1 1 1,-1-1-1,0 1 1,0 0-1,0-1 1,0 1-1,0-1 0,0 1 1,-1-1-1,1 1 1,0-1-1,0 1 0,0-1 1,0 1-1,-1-1 1,1 1-1,0-1 0,0 1 1,-1 0-1,1-1 1,0 1-1,-1-1 1,1 1-15,-1 0 1,1 0-1,-1 0 1,1 1-1,-1-1 1,1 0-1,-1 0 1,1 0-1,-1 1 1,1-1-1,0 0 1,-1 0-1,1 1 1,0-1-1,-1 0 1,1 1-1,0-1 1,-1 0-1,1 1 1,0-1-1,-1 1 1,1-1 0,0 0-1,0 1 1,0-1-1,0 1 1,-1-1-1,1 1 1,0-1-1,0 1 1,0-1-1,0 1 1,-11 35 214,5-21-189,1 0-1,1 0 1,1 0-1,0 0 1,-1 22-1,3-5-20,0-8 14,0 0 0,4 26 0,-3-44-25,1 0 0,0 0 0,1 0 0,-1 0 0,1 0 0,0-1 0,1 1 0,-1 0 0,1-1 0,0 0 0,1 0 0,-1 0 0,6 6 0,-8-10-2,1 0-1,-1 1 1,0-1-1,1 0 1,-1 0-1,1 0 1,-1-1 0,1 1-1,-1 0 1,1-1-1,0 1 1,-1-1-1,1 1 1,0-1 0,0 0-1,-1 1 1,1-1-1,0 0 1,2-1-1,0 1 9,-1-1 0,0 0 0,1 0-1,-1 0 1,0 0 0,1-1 0,-1 0-1,0 1 1,3-3 0,4-4 34,0-1 1,0 1 0,-1-2-1,8-10 1,20-26 285,-3-1 1,-2-2 0,31-63-1,-63 111-330,0 1-1,0 0 1,0 0-1,0 0 1,1-1-1,-1 1 1,0 0-1,0 0 1,0 0-1,0 0 1,0-1-1,0 1 1,0 0-1,1 0 1,-1 0-1,0 0 1,0-1-1,0 1 1,0 0-1,0 0 1,1 0-1,-1 0 1,0 0-1,0 0 1,0 0-1,1 0 1,-1 0-1,0-1 1,0 1-1,0 0 1,1 0-1,-1 0 1,0 0-1,0 0 1,0 0-1,1 0 1,-1 0-1,0 1 1,0-1-1,0 0 1,1 0-1,-1 0 1,0 0-1,0 0 1,0 0-1,1 0 1,6 12 96,3 16 2,-6-11-37,-1-1-1,1 35 1,3 18 115,-6-62-173,5 13 202,-5-20-204,-1 0-1,1 1 1,-1-1-1,1 0 1,-1 0-1,1 0 1,-1 1-1,1-1 0,0 0 1,-1 0-1,1 0 1,-1 0-1,1 0 1,0 0-1,-1 0 0,1 0 1,-1 0-1,1 0 1,0-1-1,-1 1 1,1 0-1,-1 0 1,1 0-1,-1-1 0,1 1 1,0 0-1,-1-1 1,1 1-1,-1 0 1,0-1-1,1 1 1,-1-1-1,1 1 0,-1-1 1,1 0-1,6-6 23,1 0 1,-2-1-1,1 0 0,-1 0 0,8-14 0,-8 11 2,1 1 0,0 0 0,17-16-1,-15 16-1,-6 7-12,-1 0-1,1 1 0,0-1 1,0 1-1,-1-1 0,2 1 1,3-2-1,-7 4-13,0 0 0,1 1 0,-1-1 0,0 0 0,1 0-1,-1 0 1,0 0 0,0 1 0,0-1 0,1 0 0,-1 0 0,0 1 0,0-1 0,0 0 0,1 1 0,-1-1 0,0 0 0,0 0-1,0 1 1,0-1 0,0 0 0,0 1 0,0-1 0,1 0 0,-1 1 0,0-1 0,0 0 0,0 1 0,0-1 0,-1 1-1,3 16 28,-2-14-18,1 43 51,-3 1 0,-11 79 0,12-121-61,-2 18 79,6-17-20,7-10-3,8-12-19,0-2 1,-1 0 0,-1-1 0,-1 0 0,20-32-1,17-23 150,-50 71-180,16-15 74,-17 17-78,0 1 0,0-1 0,0 0 0,0 1-1,0 0 1,0-1 0,0 1 0,0 0-1,1-1 1,-1 1 0,0 0 0,0 0 0,0 0-1,0 0 1,1 0 0,-1 0 0,0 0-1,2 1 1,-1 1-1,0 0 0,0 1 0,0-1 1,-1 0-1,1 1 0,-1-1 0,1 1 0,-1-1 0,0 1 0,0 0 0,0 0 0,1 4 0,-1-3-1,8 31 5,-8-28-5,1 1 1,-1-1-1,1 0 0,1 0 0,-1 0 0,1 0 1,1 0-1,-1 0 0,1-1 0,6 8 1,-9-13-1,-1-1 1,1 1 0,-1-1-1,1 0 1,0 1 0,-1-1 0,1 0-1,0 1 1,-1-1 0,1 0 0,0 0-1,-1 0 1,1 0 0,0 1-1,0-1 1,-1 0 0,1 0 0,0 0-1,-1 0 1,1-1 0,0 1 0,0 0-1,-1 0 1,1 0 0,0-1-1,-1 1 1,1 0 0,-1-1 0,1 1-1,0 0 1,-1-1 0,2 0-1,18-19 56,-16 16-45,14-18 53,-2 0 1,16-28 0,25-32 166,-56 80-226,0 1-1,0 0 1,0 0 0,0 0-1,0 0 1,0 0 0,0 0 0,0 0-1,1 0 1,-1 0 0,0 1-1,0-1 1,3-1 0,-3 2-5,-1 0 0,1 0 0,-1 0 1,0 1-1,1-1 0,-1 0 0,1 0 0,-1 0 1,1 0-1,-1 0 0,0 0 0,1 1 0,-1-1 1,0 0-1,1 0 0,-1 1 0,1-1 0,-1 0 0,0 0 1,0 1-1,1-1 0,-1 0 0,0 1 0,0-1 1,1 0-1,-1 1 0,0-1 0,0 1 0,1 0 1,0 3 1,0 0 1,0 0 0,0 1 0,-1-1 0,0 0 0,1 1 0,-2 6 0,-10 92-23,-31 131 0,8-58-20,0 24 86,33-197-47,-5 27 52,5-24-10,4-18 4,48-173 253,136-320-1,-184 497-292,31-66 61,-29 66-58,0 0 0,0 1-1,0-1 1,1 1-1,0 0 1,12-10 0,-18 16-10,1 0 1,0 0-1,0 0 1,-1 1-1,1-1 1,0 0-1,0 1 1,0-1-1,0 1 1,0-1 0,0 1-1,0-1 1,0 1-1,0 0 1,0-1-1,0 1 1,1 0-1,-1 0 1,0 0 0,0 0-1,0 0 1,0 0-1,0 0 1,0 0-1,0 1 1,0-1-1,0 0 1,1 0 0,-1 1-1,0-1 1,0 1-1,0-1 1,-1 1-1,1 0 1,0-1-1,0 1 1,0 0-1,0-1 1,0 1 0,-1 0-1,1 0 1,0 0-1,-1 0 1,1 0-1,-1 0 1,1 0-1,-1 0 1,1 2-1,3 5-6,-2 1 0,1 0 0,-1 0 0,2 15 0,-4-20 3,2 12-1,0 1-1,-2 0 1,0-1-1,-1 1 1,-4 20 0,4-27 16,-1 0 1,-1 0-1,0 0 1,-1 0-1,0 0 1,0-1-1,-1 1 1,0-1-1,-9 12 1,12-19-5,1 0 1,-1-1-1,1 1 1,-1 0 0,1-1-1,-1 1 1,0-1 0,0 0-1,0 1 1,0-1 0,0 0-1,0 0 1,0 0 0,0-1-1,-1 1 1,1 0 0,0-1-1,0 0 1,-1 1-1,1-1 1,0 0 0,0 0-1,-1 0 1,1 0 0,0-1-1,-1 1 1,1-1 0,0 1-1,0-1 1,0 0 0,0 0-1,-1 0 1,1 0 0,0 0-1,1 0 1,-5-3 0,6 4-9,0 0 1,0-1 0,0 1 0,0 0 0,0-1 0,0 1 0,-1 0 0,1 0 0,0-1 0,0 1 0,0 0 0,0 0-1,0-1 1,0 1 0,0 0 0,0-1 0,0 1 0,0 0 0,0 0 0,1-1 0,-1 1 0,0 0 0,0-1 0,0 1-1,0 0 1,0 0 0,0 0 0,1-1 0,-1 1 0,0 0 0,0 0 0,0-1 0,1 1 0,-1 0 0,0 0 0,0 0-1,1 0 1,-1-1 0,0 1 0,0 0 0,1 0 0,-1 0 0,0 0 0,0 0 0,1 0 0,-1 0 0,0 0 0,1 0 0,-1 0-1,0 0 1,1 0 0,19-7 2,-18 6 0,55-15 1,55-19 6,-97 29-19,0-1 0,0 0 1,-1-1-1,0-1 0,17-14 0,-3-1 35,25-28-1,-52 50-20,1 0 0,0 0 0,0 0 0,1 0 0,-1 0 0,0 0 0,1 1 0,-1-1 0,1 1 0,-1 0 0,1-1 0,0 1 0,-1 0-1,1 1 1,0-1 0,0 0 0,0 1 0,-1 0 0,1-1 0,3 2 0,0 0-9,-1 0 0,0 0 0,1 1 0,-1 0-1,0 0 1,0 0 0,0 1 0,0 0 0,5 4 0,68 49-54,-78-57 59,0 1-1,0 0 1,0 0 0,0 0-1,0 0 1,0 0-1,0 0 1,1 0 0,-1 0-1,0 0 1,0 0-1,0 0 1,0 0 0,0 0-1,0 0 1,0 0-1,0 0 1,0 0 0,0 0-1,0 0 1,0 0-1,0 0 1,0 0 0,0 0-1,0 0 1,0 0-1,0 0 1,0 0 0,0 0-1,0-1 1,0 1-1,0 0 1,0 0 0,0 0-1,-6-8 26,-13-10 11,14 14-26,-1 2 0,1-1-1,-1 0 1,0 1 0,0 0 0,0 1 0,0-1-1,0 1 1,0 0 0,-1 1 0,1-1-1,0 1 1,0 1 0,-8 0 0,9 0-10,1 0 0,0 1 1,0-1-1,0 1 0,0 0 1,0 0-1,0 0 0,0 1 1,0-1-1,1 1 0,0 0 1,-1 0-1,1 0 0,0 1 1,0-1-1,1 0 0,-1 1 1,1 0-1,0 0 0,-4 8 1,3-4-9,0 0 0,0 1 0,1 0 0,0-1 0,0 1 0,1 0 0,1 0 0,-1 0 1,1 0-1,2 10 0,-2-13 2,2 1 0,-1-1 0,0 0 0,1 0 1,0-1-1,1 1 0,-1 0 0,1-1 0,0 1 0,1-1 0,-1 0 1,1 0-1,0 0 0,0-1 0,7 7 0,-9-10 6,0 0-1,0 0 0,0 0 1,-1 0-1,1 0 0,0-1 1,0 1-1,0-1 0,1 1 1,-1-1-1,0 0 0,0 0 1,0 0-1,0 0 1,0 0-1,0 0 0,0-1 1,0 1-1,0 0 0,0-1 1,0 0-1,0 0 0,0 1 1,0-1-1,0 0 0,3-3 1,1 0 3,1 0 0,-1-1 0,0 0 0,0 0 0,9-11 0,-7 4 17,-1 1 0,0-1 0,0 0 0,5-16 0,-7 16 19,1-1 1,0 1-1,16-21 0,-17 26-14,4-1 30,-8 8-56,-1 1-1,1 0 1,0 0-1,-1-1 1,1 1 0,-1 0-1,1 0 1,-1 0-1,1 0 1,-1 0-1,0 0 1,0 0 0,1 0-1,-1 0 1,0 0-1,0 1 1,6 18-26,2 1 0,17 35 1,-23-52 24,0 0 0,0-1 1,0 1-1,1 0 1,-1-1-1,1 0 1,0 1-1,0-1 1,0 0-1,0-1 1,1 1-1,-1 0 1,1-1-1,-1 0 1,1 0-1,0 0 1,0 0-1,0-1 1,0 1-1,0-1 0,0 0 1,0 0-1,1-1 1,-1 1-1,0-1 1,0 0-1,1 0 1,-1 0-1,0-1 1,1 1-1,-1-1 1,7-2-1,8-5 20,0 0-1,0-1 0,0 0 1,30-23-1,61-58 129,-78 62-30,-20 19-79,-12 9-38,0 0 0,0 0 0,0 0 0,0 0 1,0 0-1,0 0 0,0 0 0,0 0 0,0 0 1,0 0-1,0 0 0,0 0 0,0 0 0,0 0 1,0 0-1,0 1 0,0-1 0,0 0 0,0 0 0,0 0 1,0 0-1,0 0 0,1 0 0,-1 0 0,0 0 1,0 0-1,0 0 0,0 0 0,0 0 0,0 0 1,0 0-1,0 0 0,0 0 0,0 0 0,0 0 1,0 0-1,0 0 0,0 0 0,0 0 0,0 0 1,-16 20-27,5-6 15,10-14 11,-11 16-13,-15 26 0,24-38 11,1 0 1,0 0 0,0 0-1,1 0 1,-1 0 0,1 1-1,0-1 1,0 1 0,0-1-1,0 1 1,1-1 0,0 1-1,0 6 1,1-9-1,0 1 0,0-1 0,0 1 0,0-1 1,0 0-1,0 0 0,1 1 0,-1-1 0,1 0 0,-1 0 0,1 0 0,0-1 0,0 1 0,0 0 0,0-1 0,0 1 1,0-1-1,1 0 0,-1 0 0,0 0 0,1 0 0,-1 0 0,0 0 0,6 1 0,1-1-7,1 1 0,-1-1-1,1 0 1,-1-1-1,14-1 1,-6-2 6,0 0 1,0-1-1,0 0 0,0-1 0,-1-1 0,0-1 1,0-1-1,-1 0 0,0 0 0,0-2 0,-1 0 1,0-1-1,22-21 0,-8 3 28,-2-2-1,-1 0 1,-1-2 0,36-66-1,-45 71-3,-2-1 1,-1 0-1,8-33 0,16-94 98,-35 151-112,0-1 0,-1 0 0,1 0 0,-1 0 0,0 0 1,0 0-1,-1 0 0,0 0 0,-2-11 0,2 17-7,1 0 1,0-1-1,0 1 0,0-1 1,0 1-1,0 0 0,0-1 1,-1 1-1,1 0 0,0-1 1,0 1-1,0 0 1,-1-1-1,1 1 0,0 0 1,-1 0-1,1-1 0,0 1 1,0 0-1,-1 0 1,1 0-1,0-1 0,-1 1 1,1 0-1,-1 0 0,1 0 1,0 0-1,-1 0 0,1 0 1,0 0-1,-1-1 1,0 1-1,-12 8-11,-6 16-21,13-12 32,0 0 0,1 1 0,1-1 0,0 1 0,1 0 0,0 0 0,1 0 0,0 1 0,1-1 0,2 24 0,2 9 56,18 79 1,-16-103-42,4 16 53,1 0 1,2 0-1,19 39 0,-22-61-79,-7-14-25,-1 0 1,1 1-1,-1-1 0,1 1 1,-1-1-1,0 1 0,0 0 1,0-1-1,0 1 0,-1 0 1,1 0-1,-1 0 0,1 4 1,-1-7-20,0 0-1,0 0 1,0 0 0,0 0 0,0 1-1,0-1 1,-1 0 0,1 0-1,0 0 1,0 0 0,0 0 0,0 0-1,0 1 1,0-1 0,0 0 0,0 0-1,0 0 1,-1 0 0,1 0-1,0 0 1,0 0 0,0 0 0,0 0-1,0 0 1,-1 1 0,1-1 0,0 0-1,0 0 1,0 0 0,0 0 0,0 0-1,-1 0 1,1 0 0,0 0-1,0 0 1,0 0 0,0 0 0,0 0-1,-1 0 1,1-1 0,0 1 0,0 0-1,0 0 1,0 0 0,0 0 0,-1 0-1,1 0 1,0 0 0,0 0-1,0 0 1,0 0 0,0-1 0,0 1-1,0 0 1,-1 0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9:11.9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1 257 13968,'0'0'1272,"82"-77"-888,-23 47 128,7 6 7,7 0-159,1-1 0,5-1-72,0 6 0,-17 8-72,-10 8 0,-17-2-112,-13 0 8,-10 4-216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9:12.2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57 9944,'0'0'1256,"63"-48"-1520,-33 40 16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9:16.8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32 784 6824,'0'0'2070,"8"-15"-1439,13-24-258,62-125 2281,-80 158-2446,-1 1 1,1 0 0,0 0-1,1 0 1,4-4 0,-7 6-63,-1 53 1153,-30 192-691,14-134-389,-55 262 535,41-229-375,9-16 407,23-151-11,5-44-394,23-44 157,3-16-58,96-417 912,-126 539-1371,-2 0 22,2 0 0,-1 0 0,1 0 0,1 0 0,-1 0 0,1 1 0,1-1-1,-1 1 1,7-7 0,-10 13-37,0 1 0,0-1 0,0 1 0,0-1 0,0 1 0,1-1 0,-1 1 0,0-1 0,0 1 0,1 0 0,-1 0 0,0 0 0,0 0 0,1 0 0,-1 0 0,0 0 0,0 0 0,1 0 0,-1 0 0,0 1 0,0-1 0,1 0 0,-1 1 0,0 0 0,0-1 0,0 1 0,0-1 0,0 1 0,0 0 0,1 1 1,3 1-3,-1 1 1,1 0 0,-1 1 0,0-1 0,4 7 0,1 3 7,-1 0 0,-1 1 0,0 0 0,-1 0-1,0 0 1,-1 1 0,-1-1 0,4 29-1,-6-25-4,-1 0-1,0 1 1,-1-1-1,-1 0 0,-1 1 1,-1-1-1,-6 22 1,8-37 4,0-1 1,-1 1 0,1 0 0,-1-1-1,0 1 1,0-1 0,0 0 0,0 0-1,-1 0 1,1 0 0,-1 0 0,0 0-1,0-1 1,0 1 0,0-1 0,0 0-1,-1 0 1,1 0 0,-1 0 0,1 0-1,-1-1 1,0 0 0,1 0 0,-1 0-1,0 0 1,-7 0 0,7 0 44,-1 0-1,0-1 1,1 0-1,-1 0 1,1 0 0,-1 0-1,0-1 1,1 0-1,-7-1 1,11 2-53,0 0 1,1 0-1,-1 0 0,0 0 1,0 0-1,0 0 0,0 0 1,0 0-1,0 0 0,0 0 1,0 0-1,1 0 1,-1 0-1,0 0 0,0 0 1,0 0-1,0 0 0,0 0 1,0 0-1,0 0 0,0 0 1,0-1-1,0 1 0,1 0 1,-1 0-1,0 0 0,0 0 1,0 0-1,0 0 0,0 0 1,0 0-1,0 0 0,0 0 1,0-1-1,0 1 1,0 0-1,0 0 0,0 0 1,0 0-1,0 0 0,0 0 1,0 0-1,0 0 0,0-1 1,0 1-1,0 0 0,0 0 1,0 0-1,0 0 0,0 0 1,0 0-1,0 0 0,0 0 1,0 0-1,0-1 1,0 1-1,0 0 0,0 0 1,0 0-1,0 0 0,0 0 1,-1 0-1,1 0 0,0 0 1,0 0-1,0 0 0,0 0 1,0 0-1,0-1 0,10-3 23,87-26 61,-49 16-54,81-35 0,-115 42-31,0 0 0,0-1 1,-1 0-1,0-1 0,-1-1 1,0 0-1,0-1 0,-1 0 1,18-24-1,5-19-1,-21 32 32,0 1 0,2 1 0,22-25 0,-36 44-31,-1 0 0,1 0-1,0 0 1,-1 1 0,1-1 0,0 0-1,0 1 1,0-1 0,0 1 0,-1-1-1,1 1 1,0-1 0,0 1 0,0-1-1,0 1 1,0 0 0,0 0 0,0-1-1,0 1 1,0 0 0,1 0 0,-1 0-1,0 0 1,0 0 0,0 1-1,0-1 1,0 0 0,0 0 0,0 1-1,0-1 1,0 0 0,0 1 0,0-1-1,-1 1 1,1-1 0,0 1 0,0 0-1,0-1 1,0 1 0,-1 0 0,1 0-1,0-1 1,0 3 0,4 3 14,-1 1 0,0 0 1,0 1-1,4 12 0,-2-8-10,20 50-6,-9-19 0,32 55 0,-77-149 98,-24-41 224,45 80-282,-2-1 1,0 1 0,0 1-1,-22-20 1,30 29-37,-1 1 1,1 0 0,-1 0-1,1 0 1,0 1-1,-1-1 1,0 0-1,1 0 1,-1 1-1,1-1 1,-1 1-1,0-1 1,1 1 0,-1 0-1,0 0 1,0 0-1,1 0 1,-1 0-1,0 0 1,1 0-1,-4 1 1,2 0-1,0 1 0,0-1 0,0 1 0,1-1 0,-1 1 0,0 0 0,1 0-1,-1 0 1,1 0 0,0 1 0,-3 2 0,0 3-6,-1 0 0,1 0 0,1 0 0,-1 1 0,2 0 0,-1 0 0,-3 12 0,5-9-1,0-1 1,1 1 0,0 0 0,1-1 0,0 1-1,1 0 1,0-1 0,6 23 0,-5-26 1,0 0 0,1-1 0,0 1 0,0-1 0,1 0 0,0 0 1,0 0-1,0-1 0,1 1 0,0-1 0,1 0 0,-1 0 0,1-1 0,10 7 0,-15-11 3,0 0 0,1 0-1,0 0 1,-1 0 0,1 0-1,0-1 1,-1 1 0,1-1 0,0 1-1,-1-1 1,1 0 0,0 0-1,0 0 1,0 0 0,-1 0 0,1 0-1,0 0 1,0-1 0,-1 1-1,1 0 1,0-1 0,-1 0 0,1 1-1,0-1 1,-1 0 0,1 0-1,-1 0 1,1 0 0,-1 0 0,1 0-1,-1 0 1,0 0 0,0-1-1,0 1 1,1-1 0,-1 1-1,0-1 1,1-2 0,3-4 12,-1 0-1,0-1 1,0 1 0,-1-1 0,5-18 0,32-188 248,-37 198-212,4 39 35,-2 4-74,1 0 0,0-1 0,16 34 0,-19-51-14,1 0 0,0 0 0,1 0 0,0-1 0,0 0 0,0 0 0,1 0 0,0-1 0,1 0 0,-1 0 0,1-1 0,0 1 0,1-2 0,7 5 0,-12-7 3,0-1 1,1 0 0,-1 0-1,0 0 1,1-1 0,-1 1-1,0-1 1,1 0 0,-1 0-1,1 0 1,-1 0 0,1-1-1,-1 1 1,0-1 0,1 0 0,-1 0-1,0 0 1,0 0 0,1-1-1,-1 1 1,0-1 0,-1 0-1,5-3 1,1-1 10,0 0 0,0-1 0,-1 0 1,0-1-1,0 0 0,8-13 0,4-13 65,-1-1 1,-2 0-1,17-55 0,-29 77-42,6-26 59,-8 16 66,-4 28-164,1 0 0,-1-1-1,1 1 1,0 0 0,1 0 0,-1 0 0,1 0 0,0 0 0,0 0-1,2 10 1,-1-3-1,0 22-4,2 0 0,2-1-1,1 1 1,1-1 0,2 0-1,14 33 1,-20-59 11,-1-1 0,1 0 0,1-1 0,-1 1 0,1 0 0,0-1 1,0 0-1,1 0 0,-1 0 0,1-1 0,0 1 0,1-1 0,-1 0 0,1-1 0,-1 1 0,1-1 0,0 0 0,0-1 0,1 1 0,-1-1 0,0 0 0,1-1 0,-1 0 0,1 0 0,0 0 0,-1-1 0,1 0 0,0 0 0,-1 0 0,1-1 0,10-3 1,-3 1 9,1-1 1,-1-1 0,0-1-1,0 0 1,0-1 0,-1 0-1,0-1 1,22-17 0,3-8 32,43-48 0,-80 80-43,52-66 56,-33 41 70,-41 50-87,2 0 0,1 1 0,0 1 0,2 1 0,-21 49 0,35-71-34,1 0 0,-1 1-1,1-1 1,0 0 0,1 0 0,-1 0-1,1 1 1,0-1 0,1 7 0,-1-11-4,0 0 0,1 0 0,-1 0 0,0 1 0,0-1 0,1 0 1,-1 0-1,0 0 0,1 0 0,-1 0 0,1 0 0,0 0 1,-1 0-1,1 0 0,0 0 0,0 0 0,-1 0 0,1 0 0,0 0 1,0 0-1,0-1 0,0 1 0,0 0 0,0-1 0,0 1 0,0-1 1,1 1-1,-1-1 0,0 0 0,0 1 0,0-1 0,0 0 1,1 0-1,-1 0 0,0 0 0,0 0 0,0 0 0,1 0 0,-1 0 1,0 0-1,0-1 0,0 1 0,2-1 0,0 0 3,0-1 0,0 1-1,0-1 1,-1 1 0,1-1-1,0 0 1,-1 0 0,0 0-1,1-1 1,-1 1 0,3-5 0,18-30 53,-15 18-26,0 0-1,-1-1 1,-2 0 0,0 0-1,-1 0 1,0-1 0,0-39-1,-6 49 39,-3 19-32,-2 20-8,6-19-29,0 1 1,1 0-1,0-1 1,0 1-1,1-1 1,0 1 0,1-1-1,0 1 1,0-1-1,8 18 1,-8-23-2,0 0 1,0-1-1,0 1 0,1 0 1,-1-1-1,1 0 0,0 1 1,0-1-1,0 0 0,0 0 1,1-1-1,-1 1 0,1-1 1,0 0-1,-1 0 0,1 0 1,0 0-1,0 0 0,0-1 1,1 0-1,-1 0 0,0 0 1,0 0-1,1-1 0,-1 0 1,7 0-1,-4-1 7,0 0 1,0-1-1,1 0 0,-1 0 0,-1 0 0,1-1 1,0 0-1,-1-1 0,1 1 0,-1-1 1,0 0-1,0-1 0,-1 0 0,1 1 0,-1-2 1,7-7-1,8-13 52,-1 0 1,23-41-1,-25 38-38,37-58 145,-53 86-161,-1-1 0,1 1-1,0 0 1,-1 0 0,1 0-1,0 0 1,0 0 0,0 0-1,0 0 1,0 0 0,0 0-1,0 0 1,0 0 0,0 1-1,1-1 1,-1 0 0,0 1-1,0-1 1,2 0 0,-2 1-3,0 1 0,-1-1 1,1 0-1,0 1 1,0-1-1,-1 0 1,1 1-1,0-1 0,-1 1 1,1-1-1,-1 1 1,1-1-1,-1 1 1,1-1-1,-1 1 0,1-1 1,-1 1-1,1 0 1,-1-1-1,0 1 1,1 0-1,-1-1 0,0 1 1,0 1-1,3 7 9,0 0-1,-1 1 0,1 17 0,-3-25-10,5 63 23,-5-39-37,2-1-1,1 0 1,9 36-1,-12-61 14,0 1 1,0-1-1,0 1 0,0-1 0,0 0 0,1 1 1,-1-1-1,0 1 0,0-1 0,1 0 0,-1 1 1,0-1-1,1 1 0,-1-1 0,0 0 0,1 1 0,-1-1 1,0 0-1,1 0 0,-1 1 0,1-1 0,-1 0 1,0 0-1,1 0 0,-1 1 0,1-1 0,-1 0 1,1 0-1,-1 0 0,1 0 0,-1 0 0,1 0 1,-1 0-1,1 0 0,-1 0 0,0 0 0,1 0 1,-1 0-1,1 0 0,-1-1 0,1 1 0,-1 0 1,1 0-1,-1 0 0,0-1 0,1 1 0,-1 0 1,1-1-1,-1 1 0,0 0 0,1-1 0,-1 1 1,0-1-1,21-20 13,125-199 188,-138 205-168,2 1 0,0 0-1,16-18 1,-26 31-32,1 1 0,-1-1 0,0 1-1,0 0 1,1-1 0,-1 1 0,0-1 0,0 1-1,1 0 1,-1-1 0,1 1 0,-1 0 0,0 0-1,1-1 1,-1 1 0,1 0 0,-1 0 0,0-1 0,1 1-1,-1 0 1,1 0 0,-1 0 0,1 0 0,-1 0-1,1 0 1,-1 0 0,1 0 0,-1 0 0,1 0-1,-1 0 1,0 0 0,1 0 0,-1 0 0,1 0 0,-1 0-1,1 1 1,-1-1 0,1 0 0,-1 0 0,0 0-1,1 1 1,-1-1 0,1 0 0,-1 1 0,0-1-1,1 0 1,-1 1 0,0-1 0,0 0 0,1 1-1,-1-1 1,0 1 0,0-1 0,1 0 0,-1 1 0,0-1-1,0 1 1,0-1 0,0 1 0,0-1 0,0 1-1,0-1 1,0 1 0,0-1 0,0 1 0,0 0-1,1 41-26,-1-34 27,-1 44-15,2 59-43,-1-110 58,0 0 1,0 0-1,0 0 0,0-1 1,0 1-1,0 0 1,0 0-1,0 0 1,1 0-1,-1-1 0,0 1 1,0 0-1,1 0 1,-1 0-1,0-1 1,1 1-1,-1 0 0,1-1 1,-1 1-1,1 0 1,-1-1-1,1 1 0,0 0 1,-1-1-1,1 1 1,0 0-1,0-1 1,0-1 1,0 1-1,0 0 0,0 0 0,0-1 0,0 1 1,0 0-1,0-1 0,0 1 0,-1-1 1,1 1-1,0-1 0,0 1 0,0-1 0,-1 0 1,1 1-1,0-1 0,0-1 0,6-6 12,-1 0 0,10-17 0,86-136 66,-102 159-79,1 1 1,-1 0-1,1 0 1,-1 0-1,1 0 1,0 0-1,0 0 0,0 0 1,-1 0-1,1 1 1,0-1-1,0 0 1,0 0-1,0 1 1,0-1-1,0 0 1,1 1-1,-1-1 0,0 1 1,0 0-1,0-1 1,0 1-1,1 0 1,-1 0-1,0 0 1,0 0-1,1 0 1,-1 0-1,2 0 0,-1 1 1,0 1 0,0-1 0,-1 0 0,1 1-1,0 0 1,-1-1 0,1 1 0,-1 0-1,1 0 1,-1 0 0,0 0 0,0 0 0,0 0-1,1 4 1,6 11-10,1 0 0,0 0-1,2 0 1,-1-2 0,2 1 0,15 15-1,-22-26 7,0 1 0,1-2 0,-1 1 0,1-1 0,0 1 0,1-1 0,-1-1 0,1 0 0,-1 0 0,1 0 0,0 0 0,0-1 0,0 0 0,0-1 0,1 0 0,-1 0 0,0 0 0,0-1 0,10-1 0,-9 0 8,0-1 0,0 0 0,-1-1 0,1 0 0,0 0 0,-1-1 0,0 0 0,0 0 0,0-1 0,0 0 0,-1 0 0,0 0 0,0-1 0,0 0 0,7-10 0,-6 8-1,-1 0 0,-1-1 0,1 0 0,-1 0 0,-1 0 0,1-1 0,-2 1 0,1-1 0,-2 0 0,1 0 0,1-18 0,-3 23 5,-1 0 1,-1 1 0,1-1-1,-1 0 1,-1-6 0,2 10-9,0 0-1,0 1 1,0-1 0,-1 1 0,1-1 0,0 1 0,0-1 0,0 1 0,-1-1 0,1 1 0,0-1 0,-1 1 0,1-1 0,0 1 0,-1-1 0,1 1 0,-1 0 0,1-1 0,-1 1 0,1-1-1,-1 1 1,1 0 0,-1 0 0,1-1 0,-1 1 0,1 0 0,-1 0 0,1 0 0,-1 0 0,0-1 0,1 1 0,-1 0 0,1 0 0,-1 0 0,1 0 0,-1 0 0,0 1 0,1-1-1,-1 0 1,1 0 0,-1 0 0,1 0 0,-1 1 0,1-1 0,-1 0 0,1 0 0,-1 1 0,1-1 0,-1 0 0,1 1 0,-1-1 0,0 2 0,-5 3-3,0 1-1,1-1 1,-1 2 0,1-1 0,0 1 0,1-1 0,0 1-1,0 0 1,0 1 0,1-1 0,0 1 0,1 0-1,-1-1 1,2 1 0,-1 0 0,1 0 0,0 0 0,1 0-1,-1 1 1,2-1 0,-1 0 0,3 13 0,-2-16-4,0 1 0,0 0 1,1 0-1,0-1 0,0 1 1,0-1-1,1 1 0,-1-1 1,1 0-1,1 0 1,-1 0-1,1 0 0,0-1 1,0 1-1,0-1 0,0 0 1,1 0-1,-1-1 0,1 1 1,0-1-1,0 0 1,1-1-1,-1 1 0,1-1 1,-1 0-1,1 0 0,0-1 1,-1 1-1,1-1 0,0-1 1,10 1-1,-8-2 5,0 0 0,0 0 0,0-1 0,0 0 0,-1 0 0,1-1-1,-1 0 1,0 0 0,1-1 0,-1 1 0,-1-2 0,1 1 0,-1-1 0,1 0 0,6-9 0,11-10 2,-2-2 0,26-37 1,-34 44-2,9-15 14,-1-2-1,-1 0 1,-2-2 0,-2 0 0,19-62-1,-13 16 38,21-140 0,-41 205-29,0 0 1,-1 0-1,-2-1 1,1 1-1,-4-21 0,3 40-21,0-1 0,0 1 0,0 0 0,0-1 0,0 1 0,0 0 0,0 0 0,0-1 0,0 1 0,0 0 0,0 0 0,0-1 0,0 1 0,0 0 0,-1 0 0,1-1 0,0 1 0,0 0 0,0 0 0,0-1 0,-1 1 0,1 0 0,0 0 0,0 0 0,0-1 0,-1 1 0,1 0 0,0 0 0,0 0 0,-1 0 0,1 0 0,0 0 0,0-1 0,-1 1 0,1 0 0,0 0 0,-1 0 0,1 0 0,0 0 0,0 0 0,-1 0-1,1 0 1,-1 0 0,-11 11 14,-10 24-26,9-5-10,2 1-1,1-1 1,-9 48 0,-6 101-85,24-155 90,1 0-1,1-1 0,1 1 0,1-1 0,1 0 1,2 0-1,0 0 0,1 0 0,1-1 0,1-1 0,1 1 1,13 19-1,-19-34 4,0 0 1,1 0-1,0-1 0,0 0 1,0 0-1,1 0 0,-1 0 1,1-1-1,8 5 1,-11-8 9,1 0 1,-1 0 0,0-1 0,1 0 0,0 1 0,-1-1 0,1 0-1,0-1 1,-1 1 0,1-1 0,0 0 0,0 0 0,-1 0 0,1 0-1,0 0 1,0-1 0,-1 0 0,1 0 0,0 0 0,-1 0 0,6-3-1,0-1 7,1 0-1,-1-1 1,0 0-1,0-1 0,0 1 1,-1-2-1,0 1 1,-1-1-1,1-1 0,8-14 1,-1 1 46,-2-2 1,0 0 0,10-29-1,-23 52-46,1 0-1,-1 0 0,0-1 0,1 1 0,-1 0 0,0 0 1,0 0-1,0 0 0,0 0 0,0 0 0,0-1 0,0 1 1,0 0-1,0 0 0,0 0 0,-1 0 0,1 0 0,-1-2 1,1 3-4,-1 0 1,1-1 0,-1 1-1,1 0 1,0 0 0,-1-1-1,1 1 1,-1 0 0,1 0-1,-1-1 1,1 1 0,0 0-1,-1 0 1,1 0 0,-1 0-1,1 0 1,-1 0 0,1 0-1,-1 0 1,1 0 0,-1 0 0,1 0-1,-1 0 1,1 0 0,-1 0-1,1 0 1,-1 1 0,1-1-1,-1 0 1,1 0 0,0 1-1,-1-1 1,1 0 0,-1 0-1,1 1 1,0-1 0,-1 0-1,1 1 1,0-1 0,-1 1-1,1-1 1,0 1 0,-9 7 2,1 0 1,1 1-1,-1-1 1,2 2-1,-8 10 1,11-15-11,0 1-1,1-1 1,0 0 0,0 1 0,0-1-1,0 1 1,1-1 0,0 1-1,0 0 1,0 0 0,1 0 0,0 6-1,0-11 8,0 0 0,0-1-1,0 1 1,1 0-1,-1-1 1,0 1 0,0 0-1,0-1 1,1 1-1,-1-1 1,0 1-1,1 0 1,-1-1 0,0 1-1,1-1 1,-1 1-1,1-1 1,-1 1 0,1-1-1,-1 1 1,1-1-1,0 0 1,-1 1-1,1-1 1,-1 0 0,1 1-1,0-1 1,0 0-1,1 0 0,0 1 0,0-1-1,0 0 1,1 0 0,-1 0-1,0 0 1,0-1 0,0 1-1,3-2 1,4-1-4,1 0-1,16-10 1,-19 9 5,8-4-5,0 0-1,0 1 1,24-8-1,-34 14 5,1 0 0,-1 0 0,0 0 0,0 0 0,0 1 0,1 0 0,-1 0 0,0 1 0,0-1 0,1 1 0,-1 0 0,0 1 0,0-1 0,0 1 0,8 4-1,46 25 44,68 25 0,-107-49-24,-1-1 0,1-1-1,0 0 1,0-1 0,1-2 0,-1 0 0,1-1 0,21-1-1,-32-1-12,0-1 0,0 0-1,-1 0 1,1-1-1,17-7 1,-23 8-45,1-1 0,0 1 0,-1-1 1,0 0-1,1 0 0,-1 0 1,-1-1-1,1 1 0,0-1 0,-1 0 1,0 0-1,5-8 0,-7 10-28,0 1 0,-1-1 1,1 0-1,-1 1 0,1-1 0,-1 0 0,0 1 0,0-1 0,0 0 0,0 0 0,0-3 1,-2-2-3157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9:17.1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61 13560,'0'0'2080,"82"-6"-1528,-43 4-9,13-9-191,8 3 8,11-4-80,6 2 0,-5 8-32,1-2 16,-11 2-104,1-2 0,-5 4-144,-14 0 16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9:19.1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0 454 7936,'0'0'5009,"10"-10"-4450,37-33 296,43-54 0,-52 45 1,54-98 1,-65 102-390,-14 20-55,-12 27-381,-1 0-1,1 0 1,-1 1-1,1-1 0,-1 0 1,0 0-1,0 0 0,1 0 1,-1 0-1,0 0 1,0 0-1,0 0 0,0 0 1,0 0-1,0 0 1,0 0-1,-1 0 0,1 0 1,0 0-1,0 0 1,-1 0-1,1 0 0,-1 0 1,0-1-1,0 2-4,1-1-1,-1 1 1,1 0 0,-1 0-1,0 0 1,1 0 0,-1 0-1,0 0 1,1 0 0,-1 1-1,0-1 1,1 0 0,-1 0-1,1 0 1,-1 1 0,0-1-1,1 0 1,-1 0 0,1 1-1,-1-1 1,1 1 0,-1-1-1,1 0 1,-1 1 0,1-1-1,-1 1 1,1-1 0,-1 2-1,-13 17 114,12-16-83,-5 6-3,1 1 1,1 1-1,0-1 1,0 1-1,1-1 1,0 1-1,1 1 1,0-1-1,1 0 0,0 1 1,1-1-1,0 18 1,1-22-33,1-1 0,0 1 0,0 0 0,0 0 0,1-1 0,0 1 0,0 0 0,0-1 0,1 0 0,0 0 0,0 0 0,1 0 0,0 0 0,0 0 0,0-1 0,0 0 0,1 0 0,0 0 0,0-1 0,1 1 0,-1-1 0,9 4 0,-11-6-6,1-1 0,-1 0 0,1 0 0,-1-1-1,1 1 1,0-1 0,-1 1 0,1-1-1,0 0 1,0 0 0,-1-1 0,1 1 0,0-1-1,-1 0 1,1 0 0,-1 0 0,1-1-1,-1 1 1,6-4 0,5-2 58,-1-1 0,0-1 0,15-11 0,-11 4 26,0 0 0,-1-1 0,-1 0 0,14-21-1,48-81 597,-65 100-528,-11 17-129,0 0 1,0 1-1,0-1 0,1 0 0,-1 0 0,0 1 0,1-1 1,-1 1-1,1 0 0,0-1 0,3-1 0,-5 3-29,0 0 0,1 0-1,-1 0 1,0 0-1,0 0 1,1 0 0,-1 0-1,0 0 1,0 0 0,0 0-1,1 0 1,-1 0 0,0 0-1,0 0 1,1 0 0,-1 0-1,0 0 1,0 0 0,0 0-1,1 1 1,-1-1 0,0 0-1,0 0 1,0 0 0,0 0-1,1 1 1,-1-1-1,0 0 1,0 0 0,0 0-1,0 0 1,0 1 0,0-1-1,0 0 1,1 1 0,0 17 116,-7 36 34,-6 107 177,12-161-331,0 0 0,0 1 0,0-1 0,0 1 0,0-1 0,0 0 0,0 1 0,0-1 0,0 1 0,0-1 0,0 0 0,0 1 0,0-1 0,0 1 0,0-1 0,0 0-1,1 1 1,-1-1 0,0 1 0,0-1 0,0 0 0,1 1 0,-1-1 0,0 0 0,1 0 0,-1 1 0,1-1 0,6-6 93,7-20-9,4-16 2,-4 8 43,27-47 1,-40 80-125,0-1 0,-1 1 0,1 0 0,0 0-1,0-1 1,0 1 0,0 0 0,0 0 0,0 0-1,0 0 1,0 0 0,0 0 0,1 0 0,-1 1-1,0-1 1,0 0 0,1 1 0,-1-1 0,1 1 0,-1-1-1,1 1 1,1-1 0,-1 2-3,0-1 0,-1 1 1,1-1-1,0 1 0,-1-1 0,1 1 0,-1 0 1,1 0-1,-1 0 0,0 0 0,1 0 1,-1 0-1,0 0 0,1 0 0,-1 0 0,1 3 1,5 5 16,0 2 0,-1-1 0,0 1 0,4 13 0,-8-20-11,20 39 64,-15-32-59,-1 1 0,0-1 0,-1 1-1,5 19 1,-4-13-18,-2-5-64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9:19.3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13560,'0'0'1336,"32"56"-1296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9:22.5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111 391 4912,'0'0'12762,"-11"10"-12499,4-3-216,-1 1 0,1 0 0,0 0 1,1 1-1,0 0 0,0 0 0,1 0 0,0 1 1,-7 19-1,3 8 148,1 1 0,2-1 1,2 1-1,1 1 0,3 49 1,0-83-156,0 1 1,1-1-1,0 1 0,0-1 1,1 0-1,-1 0 1,1 1-1,0-1 1,1-1-1,-1 1 0,1 0 1,5 7-1,-6-10-20,0 0 0,0 0 0,0-1 0,0 1 0,0-1 0,0 1 0,0-1 0,1 0 0,-1 1 0,0-1 0,1-1 0,-1 1-1,1 0 1,-1 0 0,1-1 0,0 0 0,-1 1 0,1-1 0,0 0 0,-1 0 0,1-1 0,-1 1 0,1 0 0,0-1 0,-1 0 0,1 1 0,2-3 0,5-1 26,-1 0 1,1-1 0,-1 0 0,0-1 0,-1 0-1,0 0 1,0-1 0,0 0 0,-1 0 0,0-1-1,0 0 1,10-15 0,-5 2 39,0 0 1,-1-1-1,-1-1 0,8-28 1,-4 13 35,-6 18 35,-1-1 0,-1 0 1,-1 0-1,-1-1 0,3-37 0,-8 54 49,-1 10-127,-4 13-31,-5 34 33,1-13-38,3 0-1,1 0 1,-1 43-1,7-69-23,0 8 9,0 1-1,5 26 1,-3-42-11,-1 1-1,1-1 1,-1 0-1,2 0 0,-1 0 1,1 0-1,0 0 1,0-1-1,0 1 1,1-1-1,0 0 0,5 5 1,-8-8-10,0-1 0,0 0 0,0 0 0,1 0-1,-1 0 1,0-1 0,1 1 0,-1 0 0,0 0 0,1-1 0,-1 1 0,1-1 0,-1 0 0,1 1-1,-1-1 1,1 0 0,-1 0 0,1 0 0,0 0 0,2 0 0,-2-1 3,1 1 0,0-1 0,0 0 0,0-1 0,-1 1 0,1 0 0,-1-1 0,1 1 0,-1-1 0,3-2 0,5-6 31,-1 1 1,0-1 0,13-20-1,-18 25-23,30-48 127,-3-2 0,-2-1 0,34-90 0,-50 123-72,-11 21-47,0-1 1,0 1 0,0-1-1,-1 1 1,1-1 0,-1 0 0,0 0-1,0 0 1,0 0 0,1-3-1,4 51 182,9 276 147,-14-298-318,0-11 27,-1 0 1,5 21 0,-5-33-62,1 1 0,-1-1 0,0 0 0,0 1 0,1-1 0,-1 0 0,0 0 0,0 0 0,1 1 0,-1-1 0,0 0 0,1 0 1,-1 0-1,0 0 0,1 0 0,-1 1 0,0-1 0,1 0 0,-1 0 0,0 0 0,1 0 0,-1 0 0,0 0 0,1 0 1,-1 0-1,0 0 0,1 0 0,-1 0 0,0-1 0,1 1 0,-1 0 0,0 0 0,0 0 0,1 0 0,-1 0 0,1-1 0,11-5 73,-6 0-45,-1 0 1,1-1-1,-1 1 1,-1-1-1,7-11 0,3-4 32,78-123 306,-75 118-271,19-41 0,-22 39 30,19-30 1,-33 59-128,0 0 0,0 0 0,1 0 0,-1-1 0,0 1 0,0 0 0,0 0 0,0 0 0,0 0 0,0 0 1,0 0-1,0 0 0,0 0 0,0 0 0,0 0 0,1 0 0,-1 0 0,0 0 0,0 0 0,0 0 0,0 0 0,0 0 0,0 0 0,0 0 0,0 0 0,0 0 0,1 0 0,-1 0 0,0 0 0,0 0 0,0 0 0,0 0 0,0 0 0,0 0 0,0 0 0,0 0 0,0 0 0,0 0 0,1 0 0,-1 0 0,0 0 0,0 0 1,0 0-1,0 0 0,0 1 0,0-1 0,0 0 0,0 0 0,0 0 0,0 0 0,0 0 0,0 0 0,0 0 0,0 0 0,0 0 0,0 1 0,0-1 0,0 0 0,0 0 0,0 0 0,2 7 16,0 15 6,-2 0 0,-1-1 0,-4 31-1,0-1 14,-1 7 1,-3 27 10,9-75-42,0 0-1,0 0 1,1 0-1,1 0 1,-1 0-1,4 10 1,-5-20-3,0 1 0,1-1 0,-1 1 0,0-1 0,0 0 0,0 1 0,1-1 0,-1 1 0,0-1 0,0 1 0,1-1 0,-1 1 0,0-1 0,1 0 1,-1 1-1,0-1 0,1 0 0,-1 1 0,1-1 0,-1 0 0,1 0 0,-1 1 0,0-1 0,1 0 0,-1 0 0,1 0 0,-1 0 0,1 1 0,-1-1 0,1 0 0,-1 0 0,1 0 0,0 0 0,0 0 0,1-1 1,-1 0 0,1 1 0,0-1 0,0 0 0,0 0 0,-1 0 0,1 0 0,0 0 0,2-3 0,31-35 31,-34 37-27,80-118 225,-72 107-179,-6 8-33,0 0 0,0 1 0,1-1 0,0 1 0,6-6-1,-10 10-18,1 0 0,-1 0-1,0 0 1,1 0-1,-1 0 1,0 1 0,1-1-1,-1 0 1,0 0-1,1 0 1,-1 1 0,0-1-1,1 0 1,-1 0 0,0 1-1,0-1 1,1 0-1,-1 0 1,0 1 0,0-1-1,0 0 1,1 1-1,-1-1 1,0 0 0,0 1-1,0-1 1,0 0-1,0 1 1,0-1 0,0 1-1,0-1 1,0 1-1,5 14 4,-5-14-2,4 21 2,0-1-1,-1 26 1,4 19 73,-5-55-68,0 0 0,0 1-1,2-1 1,-1 0 0,7 13 0,-9-22-8,0 0 1,0 0-1,0-1 0,0 1 0,0-1 1,0 1-1,0-1 0,0 1 0,1-1 1,-1 0-1,1 0 0,-1 1 0,1-1 0,-1 0 1,1 0-1,-1 0 0,1-1 0,0 1 1,0 0-1,-1-1 0,1 1 0,0-1 1,0 1-1,0-1 0,0 0 0,-1 0 1,1 0-1,0 0 0,0 0 0,0 0 1,0-1-1,0 1 0,-1-1 0,1 1 0,0-1 1,0 0-1,0 1 0,-1-1 0,1 0 1,-1 0-1,4-2 0,5-3 6,0-1 1,-1 0-1,1-1 0,-1 0 1,-1 0-1,0 0 0,0-1 1,0-1-1,9-15 0,33-70 102,51-134 0,-74 153-43,-5 0-1,15-85 1,-26 109-47,-6 33 0,-2 0 0,0 0 0,-1 0 0,-1-1 0,0 1 0,-4-25 0,-5 23-5,2 19-7,-2 11-4,-5 16-38,1 0 0,2 1 0,0 0 0,-12 51 0,-7 114-163,24-140 159,3 1-1,1-1 1,3 1 0,2-1 0,2 0-1,15 54 1,-18-92 27,0 0 0,2 0 0,0 0-1,0 0 1,10 15 0,-14-25 18,1-1 0,0 1 1,0-1-1,0 1 0,0-1 0,0 0 0,1 0 0,-1 0 1,1 0-1,-1 0 0,1 0 0,0-1 0,-1 0 0,1 1 1,0-1-1,0 0 0,0 0 0,0 0 0,0-1 0,0 1 1,1-1-1,-1 0 0,0 0 0,0 0 0,0 0 0,0 0 1,0-1-1,0 1 0,5-2 0,-1-1 17,0 1 0,0-1 0,0-1 0,-1 1 0,1-1 0,-1 0-1,0-1 1,0 1 0,5-7 0,9-8 52,18-26 0,-8 9-21,-14 16-23,-12 14-16,0 1-1,1-1 1,-1 1-1,1 0 1,0 0-1,1 1 1,-1-1-1,11-5 1,-12 8 1,3 0 16,-6 13 6,-5 11-22,-2-1-1,0 0 0,-2 0 0,0 0 0,-1-1 0,-1 0 0,-1-1 0,-26 35 0,36-52-15,-13 16 76,14-18-75,0 0 0,0 0-1,0 0 1,0 0 0,0 0 0,0 0 0,0 0 0,0 0-1,1 0 1,-1 0 0,0 0 0,0 0 0,0 0-1,0 0 1,0 0 0,0 0 0,0 0 0,0 0 0,0 0-1,0 0 1,0 0 0,0 0 0,0 0 0,0 0-1,0 0 1,0 0 0,0 0 0,0 0 0,0 0 0,0 0-1,0 0 1,1 0 0,-1 1 0,0-1 0,0 0-1,0 0 1,0 0 0,0 0 0,0 0 0,0 0 0,0 0-1,0 0 1,0 0 0,0 0 0,0 0 0,0 0 0,0 0-1,0 0 1,0 0 0,0 0 0,0 0 0,0 0-1,0 0 1,0 0 0,0 0 0,0 1 0,0-1-1,11-8 12,177-125 48,-153 113-45,7-4-51,-39 22 3,-1 1 1,0-1-1,1 0 1,-1 0-1,0-1 1,0 1-1,0 0 1,0-1-1,0 1 1,-1-1-1,1 0 1,0-3-1,-2 4-111,0 0-1,0 0 1,0 0 0,-1 0-1,1 0 1,-1 0-1,1 0 1,-1 0 0,0 0-1,0 0 1,0 0 0,0 0-1,0 0 1,0 1 0,-1-1-1,-2-2 1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9:22.8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98 15472,'0'0'1958,"14"0"-1294,-8 0-608,197-12 1084,-116 1-961,196-36 343,-248 36-445,-28 8-52,0 1 0,0 0 0,1 0 0,-1 0 0,0 1 0,8 0 0,-15 1-47,0 0-1,0 0 0,1 0 0,-1 0 1,0 0-1,0 0 0,0 0 0,0 0 0,0 0 1,0 0-1,0 0 0,0 0 0,1 0 1,-1 0-1,0 0 0,0 0 0,0 0 1,0 0-1,0 0 0,0 0 0,0 0 1,0 0-1,1 0 0,-1 0 0,0-1 0,0 1 1,0 0-1,0 0 0,0 0 0,0 0 1,0 0-1,0 0 0,0 0 0,0 0 1,0 0-1,0 0 0,0 0 0,0-1 0,1 1 1,-1 0-1,0 0 0,0 0 0,0 0 1,0 0-1,0 0 0,0 0 0,0 0 1,0-1-1,0 1 0,0 0 0,0 0 1,0 0-1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9:22.9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11856,'0'0'1680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3:05.7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1 826 6824,'0'0'3413,"11"2"-2977,-2 0-305,-1-1 0,0 1 0,1-2-1,-1 1 1,0-1 0,1 0 0,-1-1 0,0 0 0,1-1 0,-1 1-1,0-1 1,0-1 0,13-5 0,-9 1 155,-1-1 0,-1 1 0,1-2 1,-1 1-1,-1-1 0,1-1 0,-2 0 0,1 0 0,-2-1 0,1 0 0,-1 0 1,-1-1-1,0 0 0,-1 0 0,0 0 0,-1-1 0,4-14 0,-4 7 443,-3 16-195,-1 6-41,-5 40 41,-17 139-182,3-31-167,-24 179 237,30-243-295,3-38-36,7-36 43,0 1 0,1-1 0,-2 22 0,5-106 233,4-1-1,17-98 1,75-245 548,-87 378-796,1 0 1,3 1-1,0 0 1,3 2-1,24-41 1,-34 65-92,0 2 0,1-1-1,0 1 1,0 0 0,20-15 0,-25 22-19,1-1 0,0 0 0,-1 1 0,1 0 0,0 0 0,0 0 0,1 1 0,-1-1 0,0 1 0,1 0 0,-1 0 0,0 0 0,1 1 0,-1-1 0,1 1 0,-1 0 0,1 1 0,-1-1 0,7 2 0,-3 0-2,0 1 0,-1 0 0,1 0 0,-1 1 1,0 0-1,0 0 0,0 0 0,0 1 0,-1 0 1,0 1-1,0-1 0,0 1 0,0 0 0,-1 1 1,0-1-1,-1 1 0,0 0 0,0 0 0,0 0 1,-1 1-1,0 0 0,0-1 0,-1 1 0,0 0 1,0 0-1,-1 0 0,0 0 0,0 0 0,-1 13 1,-1-8-5,0 0 0,-1 0 0,-1-1 1,0 1-1,0-1 0,-1 0 1,-1 0-1,0 0 0,-7 13 0,9-20 3,-1 0 0,1-1-1,-1 1 1,0-1-1,0 1 1,0-1-1,0 0 1,-1-1-1,1 1 1,-1-1-1,0 0 1,0 0-1,-1 0 1,1-1-1,0 0 1,-1 0-1,0 0 1,1-1-1,-1 1 1,0-1 0,0-1-1,-8 1 1,-8-1 28,10 1-3,0-1-1,0 0 0,0 0 0,0-2 0,1 1 0,-1-2 0,0 1 0,-14-7 0,39 11 14,0-2 0,23-1 0,-1 0-40,224-9-66,-216 5 49,-1-2 0,0-2 1,82-27-1,-77 18 10,-6 4 0,-2-2 1,52-29 0,-90 45 6,0-1 0,0 1 0,0-1 0,0 0 0,-1 1 0,1-1 0,0 0 0,0 0 0,0 0 0,-1 1 0,1-1 0,0 0 0,-1 0 0,1 0 0,-1 0 0,1-2-1,-5 1 74,-8 8-34,-25 18-9,-44 32 42,70-47-66,1 1 0,0 0-1,0 0 1,1 1 0,-9 13 0,14-17-11,-7 8 21,1 1 1,-12 28-1,21-40-13,-1 0-1,0 0 1,1 1-1,0-1 1,0 0-1,0 1 1,1-1-1,-1 1 1,1-1-1,0 1 1,0-1-1,1 1 1,-1-1-1,1 1 1,0-1-1,3 8 1,-4-12-5,1 1 0,-1 0-1,1 0 1,0 0 0,-1 0 0,1 0 0,0-1 0,-1 1-1,1 0 1,0-1 0,0 1 0,0 0 0,0-1-1,0 1 1,0-1 0,-1 0 0,1 1 0,0-1 0,0 0-1,1 1 1,-1-1 0,0 0 0,0 0 0,0 0 0,0 0-1,0 0 1,0 0 0,0 0 0,0 0 0,0 0 0,0-1-1,0 1 1,0 0 0,0-1 0,0 1 0,0-1 0,0 1-1,0-1 1,0 0 0,5-2 5,0-1 1,0 0-1,-1 0 0,0 0 1,7-6-1,4-8 19,-1 0 0,0-2 0,-1 1 1,21-44-1,-11 13 120,20-59 1,-40 97-107,8-16 151,-5 57 14,-5-7-190,2 0 0,9 34 0,-3-15-10,-8-34-5,0 1 1,0-1 0,0 0 0,1 1 0,0-1 0,0 0 0,1-1 0,0 1 0,0-1 0,1 1 0,-1-1 0,1-1 0,1 1 0,8 7 0,-12-12-1,0 0 0,0 0 0,1 0 0,-1-1 0,0 1 0,0-1 0,0 1 0,0-1 0,1 0 0,-1 0 0,0 0 0,0 0 0,0-1 0,1 1 0,-1 0 0,0-1 0,0 1 0,0-1 0,0 0 0,0 0 0,0 0 0,2-1 0,6-4 0,-1 0 0,0-1 0,10-8 0,-11 9 0,9-9 14,1 0-1,-2-2 1,16-18-1,-25 26-6,-1 1-1,-1-1 1,1 0 0,-2 0-1,1-1 1,-1 0-1,-1 1 1,1-1 0,1-14-1,-1-38 333,-4 61-302,8 33 165,-4-17-195,-1-3-14,30 112-66,-27-105 47,2 0 1,0 0-1,1-1 0,13 21 0,-21-36 24,1-1 0,0 0 0,0 0 0,0 0 0,0 0 0,0 0 0,0 0-1,1-1 1,-1 1 0,1-1 0,-1 1 0,1-1 0,-1 0 0,1 0 0,0 0 0,0 0 0,-1-1 0,1 1-1,5-1 1,-1 0 16,0 0 0,0 0-1,0-1 1,-1 0-1,1-1 1,11-3-1,4-1 80,-17 5-84,0-1 0,0 0 0,0 0 0,0 0 0,0 0 0,-1-1 0,5-2-1,1-4-1,0 1 0,-1-1 0,0-1-1,0 0 1,-1 0 0,-1-1 0,9-15-1,10-13 19,-6 8-12,-3-1 0,0 0 0,22-66 0,-17 40-2,-10 26 3,-2-1 0,-1 0 0,-2 0 0,6-57 0,-6-138 165,-7 215-170,-2-3 16,-3 22 8,-4 28-27,-18 197-57,12-83-4,8-81 45,3-1 1,4 1 0,11 102-1,-10-160 27,1-1-1,0 0 1,1 0-1,-1 1 1,2-2-1,-1 1 1,8 11-1,-11-18-10,1 1-1,0-1 0,0 0 0,0 0 0,0 0 0,1-1 1,-1 1-1,0 0 0,0 0 0,0-1 0,1 1 0,-1 0 0,0-1 1,1 1-1,-1-1 0,1 0 0,-1 1 0,0-1 0,1 0 1,-1 0-1,1 0 0,-1 0 0,1 0 0,-1 0 0,1-1 0,-1 1 1,0 0-1,3-1 0,4-2 12,0 0 1,0 0-1,11-6 0,-14 6-16,17-9-56,0-1 0,-2-1-1,1 0 1,-2-2-1,0-1 1,-1 0-1,-1-1 1,0-1-1,-2 0 1,0-2 0,15-25-1,-22 34-422,6-11 495,-13 22-324,-1 0 0,1 0 0,-1 0 0,0 0 0,1 0 1,-1 0-1,0 0 0,1 0 0,-1 0 0,0 0 0,0 0 0,0 0 1,0 0-1,0 0 0,0 0 0,0 0 0,-1 0 0,1-1 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09:24.4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214 403 7736,'0'0'4993,"-11"5"-4414,-5 4-292,-1 0 1,1 1 0,1 1-1,0 1 1,0 0 0,1 0 0,1 2-1,0 0 1,-16 23 0,23-27-93,0 1 0,0 0 0,1 0 0,1 0 0,0 0-1,-3 14 1,7-22-144,-1 1 0,1-1-1,-1 0 1,1 1 0,0-1-1,0 1 1,0-1 0,1 0-1,-1 1 1,1-1-1,0 0 1,0 0 0,0 1-1,0-1 1,1 0 0,-1 0-1,1 0 1,-1 0 0,1-1-1,0 1 1,1 0 0,-1-1-1,0 1 1,1-1-1,-1 0 1,6 4 0,-2-3 7,0 0 0,1-1 1,0 1-1,0-1 0,-1 0 0,1-1 1,0 0-1,0 0 0,1 0 0,-1-1 1,0 0-1,0-1 0,0 1 0,0-1 1,0-1-1,0 1 0,11-5 0,-11 4-9,1-1 0,0 0-1,-1 0 1,0-1-1,0 0 1,0 0 0,0-1-1,-1 1 1,0-1 0,0-1-1,0 1 1,0-1-1,-1 0 1,0-1 0,6-9-1,-10 13-25,0 0-1,1 0 0,-1 0 0,0-1 0,-1 1 0,1 0 1,-1-1-1,1 1 0,-1-1 0,0 1 0,0-1 1,-1 1-1,1 0 0,-1-1 0,0 1 0,1-1 1,-1 1-1,-1 0 0,1 0 0,0 0 0,-1 0 0,0 0 1,0 0-1,0 0 0,0 0 0,0 1 0,0-1 1,-6-4-1,4 3 29,-1 0 0,-1 0 0,1 0 0,0 1 0,-1-1 0,0 1 0,0 1 0,0-1 0,0 1 0,0 0 0,0 0 0,-1 1 1,1 0-1,-9-1 0,8 2 81,-17 1 110,23-1-235,0 0 0,1 0-1,-1 0 1,1 0 0,-1 0 0,1 0-1,-1 1 1,0-1 0,1 0-1,-1 0 1,1 1 0,-1-1 0,1 0-1,-1 0 1,1 1 0,0-1-1,-1 1 1,1-1 0,-1 0-1,1 1 1,0-1 0,-1 1 0,1-1-1,0 1 1,-1-1 0,1 1-1,0-1 1,0 1 0,0-1 0,-1 1-1,1 0 1,0 0 0,0 0-6,1-1 1,-1 1 0,1 0-1,-1 0 1,0-1 0,1 1-1,-1-1 1,1 1 0,-1 0 0,1-1-1,0 1 1,-1-1 0,1 1-1,0-1 1,-1 1 0,1-1-1,0 0 1,0 1 0,-1-1 0,1 0-1,0 1 1,0-1 0,1 0-1,21 4-29,-8-5 38,1 0 0,0-1 0,-1-1 0,0-1 0,1 0 0,-1-1 0,-1-1 0,1 0 0,-1-1 0,19-11 0,-19 7 16,0 0 0,-1-1 1,0 0-1,20-25 0,40-64 159,-26 34 15,-30 44-15,0-1 1,-2-1-1,-1-1 0,-1 0 0,-1 0 0,14-47 0,-25 65 243,-5 24-217,-93 584 114,74-466-308,-6 0-1,-53 148 1,78-270-15,-2 6 0,0-1 1,-2 0-1,-14 24 1,22-68 65,3 12-57,0 0 1,1 1 0,0 0 0,1 0 0,1 0 0,0 0 0,1 1-1,8-13 1,-2 7 16,1 0 1,0 1-1,1 1 0,27-24 1,-20 22 73,1 2 1,1 0 0,47-24 0,-59 34-41,0 2 1,0 0-1,1 0 0,0 1 1,0 1-1,0 0 0,0 1 1,1 0-1,-1 1 1,21 1-1,-28 0-75,0 2-1,0-1 1,0 0 0,0 1 0,0 0 0,8 5 0,2 4-3638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0:40.8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0 753 6128,'0'0'6716,"12"-7"-6248,-3 2-371,6-3 237,0-1 0,0-1 0,25-22 0,-31 23-141,17-16 477,-1-1 0,-1-1 0,36-54 0,-47 59-386,-1-1-1,-1 0 0,-1 0 1,-1-1-1,-1 0 1,-1-1-1,-1 0 0,3-30 1,-6 37-18,0 0 198,-7 30-249,-14 86-62,-11 60-54,27-139-71,1-1-1,0 0 1,1 1 0,1-1-1,1 0 1,8 34-1,-9-48-12,0-1 0,0 1-1,1-1 1,-1 1 0,1-1 0,0 1-1,0-1 1,0 0 0,0 0-1,1 0 1,-1 0 0,5 3-1,-6-5-4,1 0 0,0 0 0,0 0 0,0 0 0,-1 0 0,1-1 0,0 1 0,0-1 0,0 1 0,0-1 0,1 0 0,-1 0 0,0 1 0,0-2 0,0 1 0,0 0 0,0 0 0,0-1 0,0 1 0,0-1-1,0 1 1,0-1 0,0 0 0,1-1 0,6-2 27,-1-1-1,0 0 0,0 0 0,-1-1 1,1 0-1,-1 0 0,-1-1 0,1 1 1,5-10-1,5-7 113,22-42 1,-25 38 74,22-28 0,-12 29 73,-24 25-293,0 1 0,0 0 0,1 0 0,-1-1-1,0 1 1,0 0 0,0-1 0,0 1 0,1 0 0,-1 0 0,0-1 0,0 1 0,0 0 0,1 0 0,-1 0-1,0-1 1,1 1 0,-1 0 0,0 0 0,0 0 0,1 0 0,-1 0 0,0 0 0,1 0 0,-1-1 0,0 1-1,1 0 1,-1 0 0,0 0 0,1 0 0,-1 0 0,0 0 0,0 0 0,1 1 0,-1-1 0,0 0 0,1 0-1,-1 0 1,0 0 0,1 0 0,-1 0 0,0 1 0,0-1 0,1 0 0,-1 0 0,0 0 0,0 1 0,1-1-1,-1 0 1,0 0 0,0 1 0,0-1 0,1 0 0,-1 0 0,0 1 0,0-1 0,0 0 0,0 1 0,0-1-1,0 0 1,0 0 0,0 1 0,0-1 0,0 0 0,0 1 0,7 21 83,-6-21-83,17 114 150,-18-112-145,0-3-8,0 1 1,0-1-1,0 0 0,0 1 1,0-1-1,0 0 0,0 0 1,0 1-1,1-1 0,-1 0 1,0 1-1,0-1 0,0 0 1,0 0-1,0 1 0,0-1 1,1 0-1,-1 0 0,0 0 1,0 1-1,0-1 0,0 0 1,1 0-1,-1 0 0,0 1 1,0-1-1,1 0 0,-1 0 1,0 0-1,0 0 0,1 0 1,8-4 35,11-21 20,-14 18-39,33-45 77,-25 32-47,1 1-1,0 0 1,1 1-1,28-23 1,-42 39-36,-1 1 0,1-1 0,0 1 0,0 0-1,0-1 1,0 1 0,0 0 0,0 0 0,0 0 0,1 0 0,-1 1 0,0-1 0,5 0 0,-6 2-5,0-1 0,1 1 0,-1 0 0,1-1 0,-1 1 0,0 0 0,0 0 0,1 0 1,-1 0-1,0 0 0,0 1 0,0-1 0,0 0 0,0 0 0,-1 1 0,1-1 0,0 0 1,0 1-1,-1-1 0,2 4 0,2 5 12,1-1-8,0 1 1,-1 0-1,-1 0 0,0 0 1,0 1-1,2 15 1,0 26 14,-5-52-25,0 0-1,0 1 0,0-1 1,0 0-1,0 0 1,1 0-1,-1 0 0,0 0 1,0 0-1,0 1 1,0-1-1,0 0 1,0 0-1,0 0 0,0 0 1,0 0-1,1 0 1,-1 0-1,0 0 0,0 0 1,0 0-1,0 0 1,0 1-1,0-1 0,1 0 1,-1 0-1,0 0 1,0 0-1,0 0 0,0 0 1,0 0-1,1 0 1,-1 0-1,0 0 0,0 0 1,0 0-1,0-1 1,0 1-1,1 0 0,-1 0 1,0 0-1,0 0 1,0 0-1,0 0 1,0 0-1,0 0 0,1 0 1,11-7 43,10-8 36,3-10-18,-22 22-57,0-1 1,0 1 0,0 0 0,0-1-1,1 1 1,0 1 0,-1-1-1,1 1 1,7-4 0,-10 5-5,0 1 0,0-1 0,0 1 0,0-1 0,0 1 1,1 0-1,-1-1 0,0 1 0,0 0 0,0 0 0,0 0 0,0 0 0,0 0 1,1 0-1,-1 0 0,0 1 0,0-1 0,0 0 0,2 1 0,-2 1 0,1-1 0,-1 1-1,1-1 1,-1 1 0,0 0-1,0 0 1,0 0 0,0-1 0,1 4-1,9 12 29,0 0 0,1-1 0,17 18 0,-27-31-26,0-1 0,0 1-1,1-1 1,0 1 0,-1-1 0,1 0-1,0 0 1,0 0 0,0 0 0,0 0-1,0-1 1,0 1 0,1-1-1,6 2 1,-7-3 4,0-1 0,1 1 0,-1 0 0,0-1-1,1 0 1,-1 0 0,0 0 0,0 0 0,0 0 0,0-1 0,0 1-1,0-1 1,0 0 0,0 0 0,3-4 0,36-33 74,-34 30-44,1 0 0,0 1 0,0 0-1,20-13 1,-28 21-32,0-1 0,0 0 0,0 1 1,0-1-1,0 1 0,0-1 0,1 1 0,-1 0 0,0-1 0,0 1 0,0 0 0,1 0 0,-1 0 0,0 0 1,1 0-1,-1 0 0,0 0 0,0 0 0,1 0 0,-1 1 0,0-1 0,0 0 0,0 1 0,0-1 0,1 1 1,-1 0-1,0-1 0,0 1 0,0 0 0,0 0 0,0-1 0,0 1 0,-1 0 0,1 0 0,0 0 0,0 0 1,-1 0-1,1 0 0,0 0 0,-1 1 0,1-1 0,-1 0 0,1 2 0,2 6 2,0 1-1,0 0 0,-1-1 1,1 15-1,-2-14 6,9 76-22,-4 0-1,-6 118 0,0-191 16,1-11-2,-1 0 0,0 0 0,0 0 0,0 0 0,0 1 0,0-1 0,-1 0 0,1 0 0,0 0-1,-1 0 1,0 0 0,1 0 0,-1 0 0,0 0 0,-2 2 0,3-4-1,0 0-1,0 0 1,-1 0 0,1 0-1,0 0 1,-1 0-1,1 0 1,0 0 0,-1 0-1,1 0 1,0 0-1,0-1 1,-1 1-1,1 0 1,0 0 0,-1 0-1,1 0 1,0 0-1,0-1 1,-1 1 0,1 0-1,0 0 1,0-1-1,0 1 1,-1 0 0,1 0-1,0-1 1,0 1-1,0 0 1,0 0 0,0-1-1,-1 1 1,1 0-1,0-1 1,0 1-1,0 0 1,0-1 0,0 1-1,0 0 1,0 0-1,0-1 1,0 1 0,0-1-1,-4-17 73,-2-30 70,2 0-1,2-58 1,4 73-76,1 0-1,1 1 1,2 0 0,12-39 0,-14 59-43,0 0 0,1 1 0,0 0 0,1 0 0,0 0 0,9-11 0,-13 19-24,0 0-1,1 0 0,-1 1 1,1-1-1,-1 1 0,1 0 1,0 0-1,0 0 0,0 0 0,0 0 1,0 0-1,0 1 0,0 0 1,1-1-1,-1 1 0,0 0 1,1 1-1,-1-1 0,1 1 0,-1-1 1,1 1-1,-1 0 0,1 1 1,-1-1-1,1 0 0,4 2 1,-2 0-14,-1 0 0,1 0 0,-1 0 0,0 1 0,1 0 0,-1 0 0,-1 0 0,1 1 0,0 0 0,-1 0 0,1 0 0,-1 0 0,-1 1 1,1-1-1,0 1 0,-1 0 0,0 0 0,0 0 0,-1 1 0,1-1 0,-1 1 0,2 8 0,-4-11 6,1 0 0,-1 0 0,0 0 0,0 0 0,0 0 0,-1 0 0,1 0-1,-1 0 1,0 0 0,1 0 0,-1 0 0,0 0 0,-1-1 0,1 1 0,-1 0 0,1-1 0,-1 1 0,0-1-1,1 0 1,-1 1 0,-5 3 0,3-3 12,-1 1 0,0-1-1,0 0 1,0-1 0,0 1 0,0-1-1,0 0 1,-1 0 0,1 0-1,-9 1 1,0 0 22,17-3-54,27-4-19,-13-1 43,0-1 1,0 0 0,-1-2 0,0 1 0,0-2 0,15-11 0,82-69 79,-90 70-23,0 1-1,46-24 0,-67 41-52,0 0 0,0 0-1,0 1 1,0-1 0,1 1-1,-1-1 1,0 1 0,0 0-1,0 0 1,0 0 0,1 0 0,-1 0-1,0 1 1,0-1 0,0 1-1,0-1 1,0 1 0,0 0-1,4 1 1,-1 1 1,1 0 0,-1 1-1,0-1 1,0 1 0,8 7-1,-20-16 9,0 0 0,0 0-1,0 0 1,0 1 0,-1 0 0,0 0-1,1 1 1,-15-4 0,18 5-7,1 1 1,-1 0-1,0 0 0,1 1 1,-1-1-1,0 1 1,0 0-1,0 0 0,1 0 1,-1 0-1,0 1 1,0-1-1,1 1 0,-1 0 1,1 0-1,-1 0 1,0 1-1,1-1 0,0 1 1,-1 0-1,1 0 1,0 0-1,-4 3 1,5-1-8,-1 0 1,1 0 0,0 1 0,0-1 0,0 1 0,0-1 0,1 1 0,0-1 0,0 1 0,0 0-1,0 0 1,1 9 0,-1-2-11,2 0 0,0 0 0,0 0 0,3 13 0,11 22-80,-14-43 87,1 0 0,0-1 0,-1 1 0,1-1 0,1 1 0,-1-1-1,0 0 1,1 1 0,0-1 0,4 3 0,-6-5 8,0-1 1,0 1-1,0 0 1,1-1-1,-1 1 1,0-1-1,0 0 1,1 1-1,-1-1 1,0 0-1,1 0 1,-1 0-1,0 0 1,1 0-1,-1 0 1,1 0-1,-1 0 1,0 0-1,0-1 1,1 1-1,-1-1 1,0 1-1,0-1 1,1 1-1,-1-1 1,0 0-1,0 1 1,0-1-1,0 0 1,0 0-1,0 0 1,0 0-1,0 0 1,0 0-1,0 0 1,-1 0-1,2-3 1,4-5 19,0 0 0,-1-1-1,6-16 1,-7 17-1,20-76 227,-23 83-225,3-4 45,2 11-44,-4-2-17,30 40 9,-17-28-42,-13-13 24,-1 0-1,1 0 0,0 0 0,0 0 0,0-1 0,0 1 1,0 0-1,0-1 0,0 1 0,0-1 0,1 0 0,-1 0 1,1 0-1,-1 0 0,1 0 0,-1 0 0,1-1 0,0 1 1,-1-1-1,1 0 0,0 0 0,2 0 0,7-1 10,0-1-1,0 0 0,-1-1 1,1 0-1,-1-1 0,21-10 1,66-43 54,-28 15-39,-15 16 34,-62 31-56,1 0 0,0 1 0,0 0 1,1 0-1,-1 0 0,1 1 0,1 0 1,-7 11-1,7-11-7,-1 1 4,1 1 0,0-1-1,-5 15 1,8-22 6,1 1 0,-1 0 1,1-1-1,-1 1 0,1-1 0,0 1 1,0 0-1,0-1 0,0 1 0,0-1 1,0 1-1,0 0 0,0-1 0,1 1 1,-1-1-1,1 1 0,-1-1 0,1 1 0,-1-1 1,1 1-1,0-1 0,0 1 0,0-1 1,0 0-1,0 1 0,0-1 0,0 0 1,2 1-1,1 1 1,0-1 0,0 0 1,0 1-1,1-2 0,-1 1 1,1 0-1,-1-1 0,1 0 0,0 0 1,0 0-1,-1-1 0,1 1 1,6-2-1,-2 1 7,0-2 0,0 1 0,0-1 1,0-1-1,-1 1 0,14-7 0,-1-2 18,0-1 0,-1 0 0,0-2 0,27-24 0,-17 9 9,-1 0 0,-1-2 0,-2-1 1,-1-2-1,26-47 0,-42 64-14,0 0 0,-1-1 0,-1 0 0,4-20 0,-8 27 1,-1 1 1,0-1-1,-1 0 1,0-1 0,0 1-1,-2 0 1,1 0-1,-4-16 1,2-6 59,0 31-20,-1 7-41,-2 8-26,-3 54-99,-1 71-1,8-111 69,1 22-12,2-1-1,2 0 1,2 0 0,16 61-1,-20-103 47,0 1-1,0-1 1,1 0-1,0 0 1,0 0-1,1-1 1,-1 1-1,9 8 1,-11-12 0,1 0 0,-1-1 0,1 1 1,0 0-1,0-1 0,-1 1 0,1-1 0,0 0 1,0 0-1,0 0 0,0 0 0,1 0 0,-1 0 1,0 0-1,0-1 0,1 1 0,-1-1 0,0 1 1,1-1-1,-1 0 0,0 0 0,1 0 0,-1 0 1,0-1-1,1 1 0,-1-1 0,4-1 0,-3 1-27,0-1 0,0 0-1,-1 0 1,1 0 0,-1 0-1,0-1 1,0 1 0,1-1-1,-1 0 1,-1 1-1,1-1 1,2-5 0,16-40-786,-19 43 692,14-52-1140,-12 36-2444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0:41.0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5 11552,'0'0'618,"-9"-1"-366,4 1-179,-35-3 90,37 3-93,0 0 0,1 0 0,-1 0 0,0 0 0,0 1 0,1-1 0,-1 1 0,0 0 0,1 0 0,-1 0 0,1 0 0,-1 0 0,1 0 0,-3 3 0,5-4-49,0 0 0,0 0 0,0 1 1,0-1-1,0 0 0,0 0 1,0 1-1,0-1 0,0 0 0,0 1 1,0-1-1,0 0 0,0 0 1,0 1-1,0-1 0,0 0 0,0 0 1,1 1-1,-1-1 0,0 0 1,0 0-1,0 0 0,0 1 0,1-1 1,-1 0-1,0 0 0,0 0 1,0 0-1,1 1 0,-1-1 0,0 0 1,0 0-1,1 0 0,-1 0 1,0 0-1,0 0 0,1 0 1,-1 0-1,0 1 0,0-1 0,1 0 1,-1 0-1,0 0 0,14 4 153,-14-4-172,35 9 329,1-1 1,0-2 0,69 3-1,-74-8-347,-9-1-291,0 0 0,-1-1 0,1-1-1,33-7 1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0:41.3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10656,'0'0'384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0:46.6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92 716 8536,'0'0'2884,"-3"10"-2439,-9 32 7,1 0 0,-7 56 0,-3 98 741,11-86-375,2-68-364,6-35-293,0 1 0,0-1 0,1 0 0,0 1 0,1-1-1,0 0 1,0 1 0,1 11 0,-1-18-141,0-1 0,0 0 0,0 0 0,0 0 1,0 0-1,0 1 0,0-1 0,0 0 0,0 0 0,0 0 0,0 1 0,0-1 0,0 0 0,0 0 0,0 0 0,0 0 0,0 1 0,0-1 1,0 0-1,1 0 0,-1 0 0,0 0 0,0 1 0,0-1 0,0 0 0,0 0 0,0 0 0,0 0 0,1 0 0,-1 0 0,0 1 0,0-1 1,0 0-1,0 0 0,1 0 0,-1 0 0,0 0 0,0 0 0,0 0 0,0 0 0,1 0 0,-1 0 0,0 0 0,0 0 0,0 0 0,1 0 1,-1 0-1,0 0 0,0 0 0,0 0 0,0 0 0,1 0 0,-1 0 0,0 0 0,0 0 0,0 0 0,0 0 0,1 0 0,-1-1 0,8-14 489,5-23-139,-13 38-354,37-183 1222,-7 33-495,-18 100-431,2 0 0,3 1 0,26-53 0,-39 94-247,1 1 0,-1 0 0,2 0 0,-1 0 0,1 1 0,0-1 0,0 2 0,1-1 0,-1 0 0,12-5 0,-15 9-43,-1 1 0,1 0 1,0 0-1,0 1 0,0-1 1,0 1-1,1-1 1,-1 1-1,0 0 0,0 0 1,0 0-1,0 1 0,0-1 1,0 1-1,0-1 0,0 1 1,0 0-1,0 0 1,0 1-1,0-1 0,-1 0 1,1 1-1,0 0 0,2 2 1,2 1 2,0 1 0,0 0 0,-1 0 0,0 0 0,0 0 0,-1 1 1,8 11-1,-6-4 6,0-1 0,-1 1-1,0 0 1,3 17 0,-7-26-14,-1-1 0,0 1 0,0 0 0,0-1 1,-1 1-1,0 0 0,0 0 0,0-1 0,0 1 0,-1 0 0,1 0 0,-1-1 0,-1 1 0,1-1 0,-1 1 0,1-1 0,-5 7 0,4-8-5,0-1-1,-1 0 1,1 0 0,-1 0 0,1 0-1,-1 0 1,0-1 0,0 1-1,0-1 1,0 1 0,0-1 0,0 0-1,0-1 1,0 1 0,0 0-1,-6 0 1,-8 0 41,1-1 1,-18-1-1,6 0 24,11 2 11,17-1-86,0 0 0,1 0 0,-1 0 0,0 0 0,0 0-1,0 0 1,0 0 0,0 0 0,0 0 0,0 0 0,0 0 0,0 0 0,0 0 0,0 0-1,0 0 1,1 0 0,-1 0 0,0 0 0,0 0 0,0 0 0,0 0 0,0 0-1,0 0 1,0 0 0,0 1 0,0-1 0,0 0 0,0 0 0,0 0 0,0 0-1,0 0 1,0 0 0,0 0 0,0 0 0,0 0 0,0 0 0,0 0 0,0 0 0,0 0-1,0 0 1,0 1 0,0-1 0,0 0 0,0 0 0,0 0 0,0 0 0,0 0-1,0 0 1,0 0 0,0 0 0,0 0 0,0 0 0,0 0 0,0 0 0,0 0-1,0 1 1,0-1 0,0 0 0,0 0 0,31 5 60,-5-4-68,0-1 1,0-2 0,0 0 0,0-2 0,-1-1 0,1-1-1,34-13 1,-27 5 27,-2-2-1,0-2 0,-1 0 1,34-29-1,-50 35 17,0-1 1,21-26-1,-24 26-2,1 0 0,0 1 1,15-13-1,-14 15 15,17-12 65,-29 22-109,0-1-1,1 0 1,-1 1 0,0-1 0,1 1 0,-1-1 0,1 1 0,-1 0 0,1-1 0,-1 1 0,1 0 0,-1 0 0,1 0 0,-1 0 0,1 1-1,-1-1 1,1 0 0,-1 1 0,3 0 0,17 9 16,0 1 0,23 16-1,-35-21-15,-1 1-1,1 0 1,-2 0-1,1 0 1,-1 1-1,0 0 1,7 12-1,-17-24 0,0 1-1,0-1 1,0 1 0,0-1-1,-1 1 1,0 0 0,0 1-1,-7-5 1,-42-20 82,27 15-59,16 7-4,0 0 0,0 1 0,0 0 0,0 1 0,-13-2-1,19 4-19,1 1 0,-1-1 0,0 1 0,1 0 0,-1 1 0,0-1 0,1 0 0,-1 1 0,1 0 0,-1 0 0,1 0 0,-1 0 0,1 1 0,0-1 0,-1 1-1,1 0 1,0 0 0,0 0 0,-3 3 0,2 0-14,0-1-1,0 1 1,1 0 0,0 0-1,0 0 1,0 0 0,0 1-1,1-1 1,0 1-1,0 0 1,1 0 0,0 0-1,0-1 1,0 1 0,0 0-1,1 12 1,1-5-19,0 0 1,0 0 0,1 0-1,1 0 1,0 0 0,10 22 0,-13-33 25,1 0 0,0-1 0,0 1 0,0 0 0,0 0 0,0-1 0,0 1 0,0-1 0,1 1 0,-1-1 0,1 1 0,-1-1 0,1 0 0,-1 0 0,1 1 0,0-1 0,0 0 0,2 0 0,-3 0 3,1-1 1,-1 0-1,1 0 1,-1 0-1,0 0 0,1-1 1,-1 1-1,0 0 1,1 0-1,-1-1 1,1 1-1,-1-1 1,0 1-1,0-1 0,1 0 1,-1 0-1,0 1 1,0-1-1,0 0 1,0 0-1,0 0 1,0 0-1,0 0 1,0 0-1,0 0 0,1-2 1,9-17 71,1 1 0,-2-1 0,-1-1 0,9-28 0,-10 28 9,-8 21-79,0-1 1,0 1 0,0-1-1,0 1 1,1 0 0,-1-1 0,0 1-1,0 0 1,0-1 0,1 1 0,-1 0-1,0-1 1,0 1 0,1 0-1,-1-1 1,0 1 0,0 0 0,1 0-1,-1-1 1,0 1 0,1 0-1,-1 0 1,1 0 0,-1-1 0,0 1-1,1 0 1,-1 0 0,0 0 0,1 0-1,10 7 48,7 25-36,-14-23-4,81 106 7,-81-110-18,0-1 0,0 0-1,1 0 1,-1 0 0,1-1 0,0 1 0,8 4-1,-11-7 4,0 0-1,0-1 0,0 1 1,0 0-1,0-1 0,0 1 1,0-1-1,0 1 1,0-1-1,0 0 0,0 0 1,0 0-1,0 0 0,0-1 1,0 1-1,0 0 0,0-1 1,0 1-1,0-1 0,0 0 1,0 0-1,0 0 1,2-2-1,5-3 5,-2-2 1,1 1-1,-1-1 1,0-1-1,-1 1 1,0-1-1,0 0 1,-1 0-1,0-1 1,7-18-1,1-11 94,12-59-1,-21 81-52,0-6 60,0 1 0,0-44 1,-4 66-110,0-1 1,0 1-1,0 0 1,0-1-1,0 1 0,0 0 1,0 0-1,0-1 1,0 1-1,0 0 1,0-1-1,0 1 1,1 0-1,-1-1 0,0 1 1,0 0-1,0 0 1,0-1-1,0 1 1,1 0-1,-1 0 1,0-1-1,0 1 0,0 0 1,1 0-1,-1 0 1,0-1-1,0 1 1,1 0-1,-1 0 1,0 0-1,0 0 0,1 0 1,-1-1-1,12 5-41,8 13-11,-10-6 28,-1 1-1,-1 0 0,0 0 1,9 17-1,11 19-56,-6-11 61,-16-26 10,0 0 0,1 0-1,14 16 1,-19-24 10,1 0-1,0 0 1,0-1 0,0 1-1,1-1 1,-1 0-1,0 0 1,1 0-1,0-1 1,-1 1 0,1-1-1,0 0 1,0 0-1,0 0 1,-1 0 0,7 0-1,1-1 2,1-1-1,-1 0 1,1-1-1,-1 0 1,1-1-1,-1 0 1,0 0 0,21-11-1,6-5-6,38-27 0,-40 24 0,49-37-20,-22 14 107,-50 36-44,-12 8-5,-4 2 1,-21 15 34,4 1-41,1 0-1,1 1 0,-20 27 0,31-36-7,0 2-1,0-1 1,1 1-1,1 0 1,0 0-1,0 0 0,1 1 1,0 0-1,-1 12 1,5-23-13,-1 1 1,1-1-1,0 0 0,0 1 1,0-1-1,0 1 1,1-1-1,-1 0 0,0 1 1,1-1-1,-1 0 1,0 1-1,1-1 0,-1 0 1,1 0-1,0 1 1,0-1-1,-1 0 0,1 0 1,0 0-1,0 0 1,2 1-1,-3-1 0,1 0-1,0-1 1,0 0 0,0 1-1,0-1 1,0 1 0,0-1 0,0 0-1,0 0 1,0 0 0,0 1-1,0-1 1,0 0 0,0 0 0,0 0-1,0-1 1,0 1 0,0 0 0,0 0-1,0 0 1,0-1 0,0 1-1,0 0 1,0-1 0,-1 1 0,1-1-1,0 1 1,0-1 0,0 0-1,-1 1 1,3-2 0,4-7 25,-1 1 1,1-1-1,-1 0 0,-1 0 1,1-1-1,-2 0 1,1 0-1,5-20 0,-4 11 107,16-28 0,-19 41-120,6-8 161,-9 14-175,1 0 0,-1 0 0,0 0 1,1-1-1,-1 1 0,0 0 0,1 0 1,-1 0-1,0 0 0,1 1 0,-1-1 0,1 0 1,-1 0-1,0 0 0,1 0 0,-1 0 1,0 0-1,0 0 0,1 1 0,-1-1 1,0 0-1,1 0 0,-1 0 0,0 1 0,0-1 1,1 0-1,-1 0 0,0 1 0,0-1 1,1 0-1,-1 1 0,0-1 0,0 0 1,0 1-1,0-1 0,0 0 0,0 1 0,1-1 1,-1 0-1,0 1 0,0-1 0,0 0 1,0 1-1,0-1 0,1 5 1,11 23-36,22 38-1,-30-59 24,0 0 0,0-1 0,1 1 0,0-1 0,0 0 0,1-1 0,0 1 0,0-1 0,0 0 0,0 0 0,9 4 0,-12-8 12,0 0 1,1 0-1,-1 0 0,0 0 1,0 0-1,1-1 1,-1 0-1,0 1 0,1-1 1,-1 0-1,0-1 0,1 1 1,-1-1-1,0 1 0,0-1 1,1 0-1,-1 0 0,0-1 1,0 1-1,0 0 0,0-1 1,0 0-1,-1 0 0,1 0 1,0 0-1,4-5 0,4-5 23,0-1 0,0 0-1,-1 0 1,9-18-1,-8 14 13,3-6-4,-8 13-5,-1 1-1,1 0 1,0 0-1,1 0 1,0 1 0,15-14-1,-22 22-27,1 0-1,-1-1 1,0 1-1,1 0 0,-1 0 1,1-1-1,-1 1 0,0 0 1,1 0-1,-1 0 0,1-1 1,-1 1-1,1 0 1,-1 0-1,1 0 0,-1 0 1,0 0-1,1 0 0,-1 0 1,1 0-1,-1 0 0,1 0 1,-1 1-1,1-1 0,-1 0 1,1 0-1,-1 0 1,0 0-1,1 1 0,-1-1 1,1 1-1,6 14-12,-4 21 7,-3-35 7,0 104 120,0-105-119,0 0-1,0 0 0,0 0 1,0 0-1,0 0 1,0 0-1,0 0 0,0 0 1,0 1-1,0-1 1,0 0-1,0 0 1,0 0-1,0 0 0,0 0 1,0 0-1,0 0 1,0 0-1,0 0 0,0 0 1,0 0-1,1 1 1,-1-1-1,0 0 0,0 0 1,0 0-1,0 0 1,0 0-1,0 0 1,0 0-1,0 0 0,0 0 1,0 0-1,0 0 1,0 0-1,0 0 0,1 0 1,-1 0-1,0 0 1,0 0-1,0 0 1,0 0-1,0 0 0,0 0 1,0 0-1,0 0 1,0 0-1,0 0 0,1 0 1,-1 0-1,0 0 1,0 0-1,0 0 0,0 0 1,0 0-1,0 0 1,0 0-1,0 0 1,0 0-1,0 0 0,0 0 1,1-1-1,7-6 61,10-15 18,-16 19-63,15-20 41,-13 17-24,0 0 0,1-1 0,0 2 0,0-1 1,11-9-1,-16 15-33,0-1 1,1 1 0,-1 0-1,1-1 1,-1 1 0,1 0-1,-1-1 1,1 1 0,-1 0 0,1 0-1,-1 0 1,1-1 0,0 1-1,-1 0 1,1 0 0,-1 0-1,1 0 1,-1 0 0,1 0-1,0 0 1,-1 0 0,1 0-1,-1 0 1,1 1 0,0-1-1,-1 0 1,1 0 0,-1 0-1,1 1 1,0-1 0,0 1-2,0 1 1,0-1 0,0 0 0,0 0 0,0 0 0,-1 1-1,1-1 1,0 1 0,-1-1 0,1 0 0,0 3 0,1 3 19,-1 0 0,1 0 0,-1 14 0,-1-21-18,0 0-1,0 1 0,0-1 0,0 0 0,0 0 0,0 0 0,0 1 0,0-1 1,0 0-1,0 0 0,0 0 0,0 1 0,0-1 0,0 0 0,0 0 0,0 0 0,0 0 1,0 1-1,1-1 0,-1 0 0,0 0 0,0 0 0,0 0 0,0 1 0,0-1 1,0 0-1,1 0 0,-1 0 0,0 0 0,0 0 0,0 0 0,0 1 0,1-1 0,-1 0 1,0 0-1,0 0 0,1 0 0,7-4 19,9-11-12,-16 14-8,7-7 0,-6 5 0,1 0 0,-1 1 0,1-1 0,0 1 0,0-1 0,0 1 0,0 0 0,6-3 0,-7 5 0,0 0 0,0-1 0,0 1 0,-1 0 0,1 1 0,0-1 0,0 0 0,0 0 0,-1 1 0,1-1 0,0 1 0,0-1 0,-1 1 0,1 0 0,0 0 0,-1 0 0,1 0 0,-1 0 0,1 0 0,-1 0 0,0 0 0,2 2 0,36 38 10,-32-32-23,1 0-1,0-1 1,0 0-1,11 8 1,-16-14 14,0 0 0,0 0 0,0-1 0,0 1 0,1-1 0,-1 0-1,1 0 1,-1 0 0,1 0 0,-1 0 0,1-1 0,-1 0 0,1 0 0,0 0 0,-1 0 0,1 0 0,5-2 0,-2 0 4,0 0 0,0 0-1,-1-1 1,1 0 0,-1 0 0,1-1-1,-1 0 1,0 0 0,0-1 0,-1 1-1,6-6 1,-3 1 19,0 0 1,0-1-1,-1 1 0,-1-1 1,11-22-1,-15 27-12,0 0 0,0 0 0,-1 0 0,0 0 1,0 0-1,-1 0 0,1-1 0,-1 1 0,0 0 0,-1 0 0,1-1 1,-1 1-1,0 0 0,0 0 0,-1 0 0,-2-5 0,4 9-11,-1 0 0,1 0-1,-1 0 1,1 0 0,-1 0 0,0 0-1,0 0 1,0 0 0,1 0-1,-1 0 1,0 0 0,0 1-1,0-1 1,0 0 0,0 1-1,-1-1 1,1 1 0,0-1-1,0 1 1,0-1 0,0 1 0,-1 0-1,1 0 1,0-1 0,0 1-1,0 0 1,-1 0 0,1 0-1,0 0 1,0 1 0,-3-1-1,3 1 1,-1-1-1,1 1 0,-1-1 1,1 1-1,-1-1 1,1 1-1,-1 0 0,1 0 1,0 0-1,-1 0 0,1 0 1,0 0-1,0 0 0,0 0 1,0 0-1,0 0 0,0 1 1,0-1-1,0 0 0,0 1 1,1-1-1,-1 1 0,1-1 1,-2 3-1,2-1 1,0 1 0,0-1 0,1 0 0,-1 0-1,0 0 1,1 0 0,0 0 0,0 0 0,0 0 0,0 0 0,0 0 0,1-1-1,-1 1 1,1 0 0,0-1 0,-1 1 0,1-1 0,1 1 0,-1-1 0,3 2-1,6 7-9,2-1-1,21 13 1,-23-15-8,-4-4 8,-1 0 0,1-1 0,0 1 0,0-1 0,0-1 0,1 1 0,-1-1-1,1 0 1,-1-1 0,1 0 0,-1 0 0,1-1 0,0 1 0,-1-2 0,1 1 0,0-1-1,-1 0 1,9-3 0,-5 1 10,-1-1-1,1-1 1,-1 0-1,0 0 1,0-1-1,-1 0 1,0 0 0,0-1-1,0 0 1,-1-1-1,13-15 1,-2 0 15,-1-1 0,-1-1 0,-1 0 0,-2-1 0,0-1 0,-2 0 0,-1-1 0,-1 0 0,-1-1 0,-2 1 0,-1-2 0,-1 1 0,-1-1 0,-2-59 0,-2 81-8,0-19 32,-1 0-1,-2 0 0,-7-34 0,10 61-37,0-1-1,0 1 0,0-1 1,0 1-1,0-1 1,0 1-1,0-1 1,-1 1-1,1-1 0,0 1 1,0 0-1,-1-1 1,1 1-1,0-1 1,-1 1-1,1-1 1,0 1-1,-1 0 0,1-1 1,0 1-1,-1 0 1,1-1-1,-1 1 1,1 0-1,-1-1 0,-8 9-5,-5 21-40,7 0 13,1 2-1,1-1 0,2 1 1,1 53-1,2-64 12,0 31-35,2 0 1,2 1-1,3-1 1,2-1 0,18 59-1,-25-102 42,1-1 1,-1 0-1,1 0 1,0 0-1,0-1 0,1 1 1,0-1-1,5 6 0,-7-9 10,0 1-1,0-1 1,0 0 0,1 0-1,-1-1 1,0 1-1,1 0 1,-1-1-1,1 1 1,0-1-1,-1 0 1,1 0 0,0 0-1,0 0 1,0-1-1,0 1 1,0-1-1,0 1 1,5-1-1,0-2 26,1 1 0,0-1-1,-1-1 1,1 0 0,-1 0-1,0-1 1,0 0 0,13-8-1,-5 0 85,0-1-1,25-24 0,-34 30-59,-3 3-16,0 0-1,0 0 0,0 0 0,-1 0 0,0-1 1,3-5-1,-5 9-11,-2-2 0,0 11-9,1 13-33,1 0 1,1 0-1,0-1 0,8 25 0,-9-41 23,0 0-1,1-1 1,-1 1-1,1 0 0,0 0 1,0-1-1,0 1 1,1-1-1,0 0 0,2 4 1,-4-7 7,0 1-1,0 0 1,0 0 0,0 0 0,1 0 0,-1-1 0,0 1-1,0-1 1,0 1 0,0-1 0,1 1 0,-1-1-1,0 0 1,1 1 0,-1-1 0,0 0 0,1 0 0,-1 0-1,0 0 1,0 0 0,1 0 0,-1 0 0,0-1 0,1 1-1,-1 0 1,0-1 0,0 1 0,1-1 0,-1 1 0,0-1-1,0 0 1,2-1 0,45-37 477,-46 37-472,-1 1-11,1 0 1,-1 0 0,0 0-1,0-1 1,0 1 0,0 0-1,0 0 1,-1-1 0,1 1-1,0-1 1,-1 1-1,1-1 1,-1 1 0,1-1-1,-1 1 1,0-1 0,1 1-1,-1-1 1,0-1 0,0 2-67,5 14-2132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0:48.7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208 90 7024,'0'0'14087,"-1"-10"-14020,-4-31-20,5 39-38,0 0 1,-1 0-1,1 1 1,-1-1 0,1 0-1,-1 0 1,0 1-1,0-1 1,0 1 0,0-1-1,0 1 1,0-1-1,0 1 1,0 0 0,0-1-1,-1 1 1,1 0-1,0 0 1,-1 0 0,1 0-1,-1 0 1,1 0-1,-1 0 1,-3-1-1,1 2 12,0-1-1,-1 0 0,1 1 0,0 0 0,0 0 0,0 0 0,-7 1 0,4 0-4,0 1 0,1 0 1,-1 0-1,1 0 0,-1 1 1,1 0-1,0 0 0,0 1 0,0-1 1,1 1-1,-1 1 0,1-1 1,0 1-1,0 0 0,1 0 1,-1 0-1,1 1 0,0-1 1,0 1-1,1 0 0,0 0 0,0 1 1,1-1-1,-1 0 0,1 1 1,0 0-1,1-1 0,0 1 1,0 0-1,1 0 0,-1 0 1,1 0-1,1 0 0,-1-1 0,1 1 1,1 0-1,-1 0 0,3 7 1,0-6 20,-1 0 0,1 0 1,0 0-1,1 0 1,0-1-1,0 1 0,1-1 1,0 0-1,0-1 1,13 11-1,-15-14-9,-1-1 0,1 0 0,0 0 0,0 0 0,1 0 0,-1-1-1,0 1 1,1-1 0,-1 0 0,0-1 0,1 1 0,-1-1 0,1 0 0,-1 0 0,1 0 0,-1 0 0,1-1 0,-1 0-1,1 0 1,-1 0 0,0 0 0,0-1 0,7-3 0,2-2 52,0 0 0,0-2 0,-1 1 1,0-2-1,-1 1 0,18-21 0,56-75 670,-75 92-612,-9 11-98,1 0 0,-1 0 0,1 0 0,0 0 0,-1 0 0,1 1 0,0-1 0,0 0 0,0 1 0,2-2 0,-2 3-26,-1 0-1,0 0 1,0 0 0,0 0 0,1 0 0,-1 0 0,0 0 0,0 0 0,0 1 0,0-1 0,1 1 0,-1-1 0,0 1 0,0-1 0,0 1 0,0-1 0,0 1 0,0 0 0,0-1 0,0 1-1,-1 0 1,1 0 0,0 0 0,1 1 0,28 34 158,-22-25-134,1-1-1,-1-1 1,12 10 0,-4-5 44,1-1 1,0-1 0,1 0-1,29 14 1,-41-24-50,0 0 1,0 1-1,0-2 1,0 1-1,0-1 0,0 0 1,1 0-1,-1-1 1,0 1-1,1-2 0,-1 1 1,0-1-1,0 1 1,1-2-1,-1 1 1,0-1-1,0 0 0,0 0 1,9-5-1,-9 4-58,-1-1 1,1 0-1,0 0 0,-1 0 1,0 0-1,0-1 0,0 0 0,8-10 1,-1-12-3760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0:49.2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99 8840,'0'0'5358,"10"-1"-4747,431-52 3752,-377 43-3914,10-1 14,69-13-2826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0:51.8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40 185 7328,'0'0'9338,"-6"14"-8859,-2 0-335,4-9-88,1 1 0,0-1 0,0 1-1,1 0 1,0 0 0,0 1 0,0-1-1,0 0 1,1 0 0,0 1 0,1-1-1,0 12 1,5 18 509,1-1 1,2 0-1,1-1 0,16 38 1,-1-20 1058,-23-51-1152,4-9 197,-3-16-401,0 0 0,-4-32 0,1 2-12,-1-317 2231,1 370-2466,1-1 0,0 0 1,0 1-1,1-1 0,-1 1 1,0-1-1,1 1 0,-1-1 1,0 1-1,1-1 0,0 1 1,-1-1-1,1 1 0,0 0 1,1-2-1,-2 2-6,1 1 0,0-1 0,-1 1 0,1-1 0,0 1 0,0-1 0,-1 1 0,1 0 0,0-1-1,0 1 1,0 0 0,0 0 0,-1 0 0,1-1 0,0 1 0,0 0 0,0 0 0,0 0 0,1 1 0,4 0 35,0 1 0,0 0 0,0 0 0,0 1 1,0-1-1,5 5 0,0-1-36,134 59 462,-117-47-390,-25-15-67,1 0 1,0-1 0,0 1-1,0-1 1,0 0 0,1 0-1,-1 0 1,0 0 0,8 1-1,6 1 134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0:52.4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20 9744,'0'0'6330,"-3"10"-5843,-2 1-367,-1 4 269,-7 30-1,12-40-268,0 0-1,0 0 1,0 0 0,1 1-1,0-1 1,0 0-1,0 0 1,1 0-1,0 0 1,0 1-1,2 5 1,-1-5-10,0-1 0,0 0 0,1 0 0,0 0 0,0-1 0,0 1 0,0-1 0,1 0 0,0 1 0,0-2 0,0 1 0,0 0 0,5 2 0,-5-4-44,-1 0 1,1-1-1,0 1 0,-1-1 1,1 0-1,0 0 0,0-1 1,0 1-1,0-1 0,0 0 1,0 0-1,-1 0 0,1 0 0,0-1 1,0 1-1,0-1 0,0 0 1,0 0-1,6-3 0,-1-1 32,0 1 0,0-1 1,0-1-1,-1 0 0,0 0 0,0-1 0,0 0 0,-1 0 0,0 0 0,8-11 0,-12 14-50,0 0-1,0 0 1,-1 0 0,0 0-1,1 0 1,-1-1 0,-1 1-1,1-1 1,-1 1 0,1-1-1,-2 1 1,1-1 0,0 0-1,-1 0 1,0 0 0,0 1 0,0-1-1,0 0 1,-1 0 0,0 1-1,0-1 1,0 0 0,-1 1-1,-2-6 1,2 7-20,0 0 1,0 0-1,0 0 1,-1 1-1,1-1 1,-1 1-1,1-1 1,-1 1-1,0 0 1,0 0-1,0 0 1,0 1-1,0-1 1,-1 1-1,1-1 1,0 1-1,-1 0 1,1 1-1,-1-1 1,1 0-1,-1 1 1,1 0-1,-1 0 1,1 0-1,-7 1 1,-6 1-31,1 0-1,0 2 1,0 0 0,-21 8-1,-47 24-1975,75-32 250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1:16.1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1 4120,'0'0'915,"-1"10"-726,0-2-144,0 4 143,-1 0 0,0 0 1,0 0-1,-1 0 0,-5 13 0,7-23 67,0 0-1,0 0 0,0 1 0,0-1 1,1 0-1,-1 0 0,1 1 0,0-1 0,0 0 1,0 1-1,0 2 0,26-6 1185,-8-4-850,6-3-172,-22 7-377,1 0 0,-1 0 0,1 0 0,-1 0 0,1 1 0,-1-1 0,1 1 0,0-1 0,-1 1 0,1 0 1,-1 0-1,1 0 0,0 1 0,-1-1 0,1 1 0,-1-1 0,1 1 0,-1 0 0,1 0 0,-1 0 0,0 0 0,1 0 0,-1 1 0,2 1 0,4 2 47,0 1-1,-1 0 1,0 0 0,0 1 0,10 11 0,-5-1-28,-1 0-1,-1 1 1,0 1 0,-1 0 0,12 37 0,-14-38-35,81 252 200,-26-74-97,-25-86-65,441 1259 542,-255-808-291,-112-290-124,-94-230-140,3 0 0,0-2 1,3 0-1,34 44 0,-53-77-36,-2-3-5,-1-1-1,1 1 1,0-1 0,0 1-1,0-1 1,0 1-1,0-1 1,0 0 0,1 0-1,-1 0 1,1 0-1,-1-1 1,1 1 0,0-1-1,0 1 1,0-1-1,0 0 1,5 1 0,-7-2-3,0 0 0,0 0 1,1 0-1,-1 0 1,0-1-1,0 1 1,0 0-1,0-1 1,0 1-1,0-1 1,0 1-1,-1-1 1,1 1-1,0-1 1,0 0-1,0 1 1,0-1-1,-1 0 1,1 0-1,0 0 1,0-1-1,12-26 56,-11 21-42,8-24 33,-1-1 1,-2 0-1,-1-1 1,3-56-1,-8-138 183,-2 199-199,-1-39 49,0 17 41,1 0-1,9-67 1,-7 110-91,0-1 0,1 1 0,0 0 0,4-11 0,-6 17-27,1 0 0,0 0 0,-1-1 0,1 1 0,-1 0 0,1 0 0,0 0 0,0 0 1,0 0-1,0 0 0,-1 0 0,1 1 0,0-1 0,1 0 0,-1 0 0,0 1 0,0-1 0,0 1 0,0-1 1,0 1-1,1-1 0,-1 1 0,0 0 0,0-1 0,1 1 0,-1 0 0,0 0 0,0 0 0,1 0 1,-1 0-1,0 0 0,2 1 0,1 0 6,0 0 1,-1 1-1,1-1 1,-1 1 0,1 0-1,-1 0 1,0 0-1,1 1 1,3 3-1,29 32 87,0 6-18,-2 2-1,46 81 1,36 105 53,-114-228-133,321 744 402,287 881 391,-398-1024-583,55 165 60,192 550 367,-386-1113-501,79 206 70,-84-268-296,-46-111-32,-22-33 113,0-1-1,1 1 0,-1-1 0,1 1 0,-1-1 1,1 1-1,-1-1 0,1 1 0,-1-1 1,1 1-1,-1-1 0,1 0 0,-1 0 0,1 1 1,0-1-1,-1 0 0,1 0 0,-1 1 0,1-1 1,0 0-1,-1 0 0,1 0 0,0 0 1,-1 0-1,1 0 0,1 0 0,-1-1-7,0 0 0,-1 1 0,1-1-1,0 0 1,-1 0 0,1 1 0,0-1 0,-1 0-1,1 0 1,-1 0 0,1 0 0,-1 0 0,1 0 0,-1 0-1,0 0 1,0 0 0,1-1 0,4-36-2700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3:06.0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1 100 11952,'0'0'72,"13"-7"-11,29-12 338,0 2 0,61-16 0,-62 25-20,0 1-1,0 3 1,1 1-1,0 1 1,0 3-1,0 2 1,-1 1-1,49 12 1,-84-15-349,0 1 0,0 1 1,0-1-1,0 1 0,-1 0 1,1 0-1,-1 1 0,0 0 1,0 0-1,0 0 0,0 0 0,6 9 1,11 15-2254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1:17.8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90 5720,'0'0'3658,"12"0"-3550,-5 0-85,40 0 87,-43 1-77,1-1-1,-1 1 1,0 0 0,0 0-1,0 0 1,0 1-1,0-1 1,-1 1 0,1 0-1,0 0 1,4 4-1,-1 1 42,1 0-1,-2 1 0,1 0 1,-1 0-1,0 1 0,-1 0 1,1 0-1,-2 0 0,0 0 1,0 1-1,0 0 0,-1 0 1,-1 0-1,0 0 0,0 0 1,-1 1-1,0-1 0,-1 12 1,-2 18 79,-1 1-1,-3-1 1,-13 52 0,10-52-24,-40 235 679,41-229-474,-2-1 0,-2 0 1,-33 78-1,41-110-176,4-12-115,0 1-1,-1-1 1,1 1-1,-1-1 1,1 0 0,-1 1-1,1-1 1,-1 0 0,0 1-1,1-1 1,-1 0-1,0 0 1,0 0 0,-2 2-1,3-3-29,-1 0 0,1-1 0,-1 1 0,1 0-1,0-1 1,-1 1 0,1 0 0,0-1 0,-1 1 0,1-1 0,0 1-1,0-1 1,-1 1 0,1-1 0,0 1 0,0-1 0,0 1 0,0-1-1,0 1 1,-1-1 0,1 1 0,0-1 0,0 1 0,0-1 0,0 1-1,1-1 1,-1 1 0,0-1 0,0 0 0,0-21 112,0-8-25,2-59 147,4 0 1,18-92-1,0 72-112,24-136 101,-40 209-168,0 0-1,3 1 0,26-63 1,-29 78-42,-3 8 6,-1 1-2,0 0 1,1 1-1,0 0 0,1-1 1,0 2-1,0-1 0,10-10 1,-15 19-17,0 0 0,0 0 0,0 1 0,0-1 0,0 0 0,1 1 0,-1-1 1,0 0-1,0 1 0,1 0 0,-1-1 0,0 1 0,0 0 0,1 0 0,-1 0 0,0-1 0,1 1 1,-1 1-1,0-1 0,1 0 0,-1 0 0,0 0 0,1 1 0,-1-1 0,0 1 0,0-1 0,1 1 0,-1-1 1,0 1-1,0 0 0,0-1 0,2 2 0,4 4 39,-1-1 0,1 1 0,9 13 0,-11-14-24,33 43 184,-2 2 0,56 102-1,-75-122-147,67 106 287,-75-123-301,-2 0 0,1 0 0,-1 1 0,-1 0 0,-1 0 0,0 1 1,-1 0-1,0 0 0,3 27 0,-4-31 60,-2-10-104,-1-1 0,0 1 1,0-1-1,0 1 0,1-1 1,-1 0-1,0 1 0,0-1 1,0 1-1,0-1 0,0 1 1,0-1-1,0 1 0,0-1 1,0 1-1,0-1 0,0 1 1,0-1-1,0 1 0,0-1 0,0 1 1,-1-1-1,1 0 0,0 1 1,0-1-1,-1 1 0,1-1 1,0 1-1,0-1 0,-1 0 1,1 1-1,0-1 0,-1 0 1,1 1-1,-1-1 0,1 0 1,-1 1-1,-3 3 15,0 1 0,1 0 1,0 0-1,0 1 0,-3 7 0,-6 10 9,3-10-7,-1 0-1,-1-1 1,0 0 0,0-1-1,-1 0 1,-26 16-1,9-8 35,-1-2 0,-35 15 0,59-29-51,0-1 0,-1 0 0,1 0 1,0 0-1,-1-1 0,1 0 1,-11 0-1,15-1-9,1 0 1,-1 0-1,0 0 0,1 0 1,-1 0-1,1-1 0,-1 1 1,1 0-1,-1-1 0,1 0 1,-1 1-1,1-1 1,0 0-1,-1 0 0,1 1 1,0-1-1,0 0 0,-1 0 1,1-1-1,0 1 1,0 0-1,0 0 0,0 0 1,0-1-1,1 1 0,-1 0 1,0-1-1,1 1 0,-1-1 1,1 1-1,-1-1 1,1 1-1,-1-1 0,1 1 1,0-1-1,0 0 0,0-1 1,0-11-254,1 0 1,4-28 0,-2 26-1702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1:27.4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538 185 5920,'0'0'6280,"0"-10"-5930,-1-30-4,1 39-255,0-1 0,-1 0 1,1 1-1,-1-1 1,1 1-1,-1-1 0,1 1 1,-1-1-1,0 1 1,0-1-1,0 1 1,0-1-1,0 1 0,0 0 1,0 0-1,0-1 1,-1 1-1,1 0 0,0 0 1,-1 0-1,1 0 1,-1 1-1,-2-2 0,-1 0 189,-1 0 0,0 0 0,1 1 0,-11-2 0,9 3-152,0-1 1,-1 1-1,1 1 1,0 0-1,-1 0 1,1 0-1,-10 4 1,-51 20 546,42-14-396,11-4-138,0 0-1,1 1 1,0 0-1,1 1 1,-20 18-1,-57 61 417,66-64-438,15-15-78,0 1 0,1 0 0,0 0 0,0 1 0,1 0 0,1 0-1,0 0 1,0 1 0,1 0 0,1 0 0,0 1 0,0-1 0,2 1 0,-1 0 0,0 24 0,2-17 5,1-7-16,0 0-1,0-1 1,1 1-1,5 24 1,-5-34-21,0 0 0,0 0 0,0 0 0,1-1 0,-1 1 0,1 0 0,-1 0 0,1-1 0,0 1 0,0-1 0,0 0 0,0 1 0,1-1 0,-1 0 0,1 0 0,-1-1 0,1 1 0,0 0 0,-1-1 0,1 0 0,0 1 0,0-1 0,0 0 0,0-1 0,5 2 0,-2-1 7,0-1-1,1 0 1,-1 0 0,1 0 0,-1-1 0,0 0 0,1 0 0,-1-1 0,0 0 0,0 0-1,0 0 1,0-1 0,0 0 0,0 0 0,-1 0 0,0-1 0,1 0 0,-1 0-1,-1 0 1,1 0 0,7-10 0,-1 1 12,0-2-1,-1 1 0,0-1 1,-2-1-1,1 1 1,9-30-1,-12 26 1,0 1 0,-2-2 0,0 1 0,-1 0 0,-2-1 1,1 0-1,-2 1 0,-1-1 0,0 0 0,-2 1 0,0-1 0,-1 1 0,-7-20 0,0 18 54,10 19-76,0 1 1,0-1-1,0 1 0,0-1 0,0 0 0,0 1 0,0-1 1,1 0-1,-1 1 0,1-1 0,-1 0 0,1 0 0,0 0 1,0 0-1,-1 0 0,1 1 0,0-1 0,1 0 0,-1 0 1,0 0-1,1 0 0,-1 0 0,1 1 0,0-3 0,1 1 4,12-20 117,-13 23-123,-1 0 0,1-1 0,-1 1 0,1 0 0,-1-1 0,1 1 0,-1 0 0,1 0 0,-1 0 0,1 0 0,-1 0 0,1 0 0,-1 0 0,1 0 0,0 0 0,-1 0 0,1 0 0,-1 0 0,1 0 0,-1 0 0,1 0 0,0 0 0,-1 1 0,1-1 0,-1 0 0,1 0 0,-1 1 0,1-1 0,-1 0 0,0 1-1,1-1 1,-1 0 0,1 1 0,-1-1 0,0 1 0,1-1 0,-1 1 0,0-1 0,1 1 0,-1-1 0,0 1 0,0-1 0,1 2 0,14 18 54,-10-15-51,-1 0-1,0 0 1,-1 1-1,5 7 1,14 41 17,-15-35-10,0 0-1,2-1 1,0 0-1,22 31 1,-17-31-21,29 28 0,-37-41 5,0 1 1,1-1-1,0-1 1,0 1-1,0-1 1,0 0-1,1-1 0,9 4 1,5 0 13,0-2 1,0 0-1,40 3 0,-55-7-4,-1-1-1,1 0 1,-1 0-1,1-1 1,-1 0 0,1 0-1,-1 0 1,0-1-1,1 0 1,-1 0-1,0 0 1,0-1 0,-1 0-1,1 0 1,0-1-1,-1 0 1,9-8-1,-7 5-2,-1 0 0,0-1 0,0 0 0,-1 0 0,0-1 0,0 1 0,-1-1-1,0 0 1,-1-1 0,0 1 0,0 0 0,-1-1 0,0 0 0,0-9 0,-12-74 107,8-1-164,2 94 21,1 11-104,7 53 45,19 72-1,-21-106 59,-6-25 19,1 1 1,0-1 0,0 1 0,0-1-1,1 1 1,0-1 0,0 0-1,0 0 1,1 1 0,0-2-1,4 7 1,-5-8 6,0-1-1,0 1 1,0-1-1,0 0 1,1 0 0,-1 0-1,1 0 1,-1-1 0,1 1-1,5 1 1,-7-2 7,1-1 1,-1 0-1,1 0 0,0 0 1,-1 0-1,1 0 0,-1 0 1,1 0-1,0-1 0,-1 1 1,1 0-1,-1-1 1,1 1-1,-1-1 0,1 0 1,-1 0-1,0 1 0,1-1 1,-1 0-1,0 0 1,1 0-1,-1 0 0,0 0 1,1-2-1,8-8 20,-1 1-1,0-2 1,-1 1-1,-1-1 1,0 0-1,6-14 1,28-81 60,-18 41-3,-20 58-88,0-1 0,0 0 0,-1 1 1,0-1-1,1-18 0,-3 27 8,0 0-1,0-1 1,1 1-1,-1-1 1,0 1 0,0-1-1,0 1 1,0 0 0,1-1-1,-1 1 1,0-1-1,0 1 1,1 0 0,-1-1-1,0 1 1,1 0 0,-1-1-1,0 1 1,1 0-1,-1 0 1,0-1 0,1 1-1,-1 0 1,1 0 0,-1 0-1,0-1 1,1 1-1,-1 0 1,1 0 0,-1 0-1,1 0 1,-1 0 0,1 0-1,-1 0 1,0 0-1,1 0 1,-1 0 0,1 0-1,-1 0 1,1 0 0,-1 0-1,1 1 1,-1-1-1,0 0 1,1 0 0,-1 0-1,1 1 1,-1-1 0,1 1-1,20 9-12,-21-10 14,35 22-55,54 23 0,-75-39 57,0 0 0,1-2 0,-1 1 0,1-2 0,0 0 0,0-1 0,20 0 0,-29-2-5,1 0-1,0-1 0,0 0 0,0-1 0,0 1 1,-1-1-1,13-6 0,-16 7 9,0 0-1,-1-1 1,1 1 0,0-1 0,-1 0 0,1 0-1,-1 0 1,1 0 0,-1 0 0,0-1-1,0 1 1,0-1 0,0 1 0,-1-1 0,1 0-1,-1 1 1,1-1 0,1-6 0,-3 7-4,0 1 0,0-1 0,0 0 0,0 0 0,0 0 1,0 1-1,0-1 0,0 0 0,-1 0 0,1 1 0,-1-1 1,1 0-1,-1 1 0,0-1 0,0 0 0,0 1 0,0-1 0,0 1 1,0-1-1,0 1 0,0 0 0,0-1 0,-1 1 0,1 0 1,-1 0-1,1 0 0,-1 0 0,1 0 0,-1 0 0,1 1 1,-1-1-1,0 0 0,1 1 0,-1-1 0,-2 1 0,-2-2 3,0 0 0,-1 1-1,1 0 1,0 1-1,0 0 1,0-1 0,-1 2-1,-10 1 1,11-1-2,0 1-1,0-1 1,0 1-1,1 1 1,-1-1-1,0 1 1,1 0-1,0 0 1,0 1-1,0 0 1,-6 5-1,8-6 3,0 1 1,1-1-1,-1 1 0,1 0 0,0-1 0,0 1 0,0 1 1,0-1-1,1 0 0,0 0 0,-1 0 0,1 1 0,1-1 0,-1 1 1,1-1-1,0 5 0,0 1-7,1 0 0,0 0 0,0-1 0,1 1 0,1-1 0,-1 1 1,2-1-1,-1 0 0,1 0 0,1 0 0,-1 0 0,11 13 0,-11-18 0,-1 1-1,1-1 1,-1-1-1,1 1 1,0-1-1,0 1 1,1-1-1,-1 0 1,1 0-1,-1-1 1,1 0-1,0 0 1,0 0-1,0 0 1,0-1 0,1 1-1,-1-1 1,0-1-1,0 1 1,1-1-1,-1 0 1,0 0-1,1 0 1,8-3-1,0-1 8,0 0-1,0-1 1,-1-1 0,0 0-1,0-1 1,-1 0-1,23-18 1,-11 6 22,-2-1 0,36-41 0,-43 44 12,-1-1-1,-1 0 0,17-30 1,-30 48-38,0 0 0,0 0 1,0 0-1,0 0 0,0 0 1,0 0-1,0 0 0,0 0 1,0 0-1,0 0 0,0 0 1,0 0-1,0 0 0,0 0 1,1 1-1,-1-1 0,0 0 1,0 0-1,0 0 0,0 0 1,0 0-1,0 0 0,0 0 1,0 0-1,0 0 0,0 0 1,0 0-1,0 0 0,0 0 1,0 0-1,0 0 0,1 0 1,-1 0-1,0 0 0,0 0 1,0 0-1,0 0 0,0 0 1,0 0-1,0 0 0,0 0 1,0 0-1,0 0 1,0 0-1,0 0 0,0 0 1,0 0-1,0 0 0,1 0 1,-1 0-1,0 0 0,0-1 1,0 1-1,0 0 0,0 0 1,0 0-1,0 0 0,0 0 1,0 0-1,2 12-28,-1 31-3,0-9 21,0-25 10,0 1-1,0-1 1,1 0 0,0 0 0,1 1 0,0-2 0,1 1 0,-1 0 0,2-1 0,-1 1-1,1-1 1,0-1 0,1 1 0,0-1 0,0 0 0,1 0 0,0 0 0,0-1 0,0 0-1,1-1 1,0 0 0,0 0 0,9 4 0,-13-8 2,0 0-1,0 0 1,0-1 0,0 1-1,0-1 1,0 0 0,-1 0 0,1-1-1,0 1 1,0-1 0,0 0-1,0 0 1,-1 0 0,1 0-1,0-1 1,4-2 0,7-3 16,-1-2 1,19-12-1,148-128 78,-42 32 777,-115 106-580,-22 10-236,1 1 0,-1-1-1,0 0 1,0 0 0,1 0-1,-1 0 1,0 0 0,0 0-1,2-3 1,-12 10 121,-1-1-1,1 0 1,-1 0 0,-17 5-1,8-2-87,1 0 0,-17 10 1,14-5 2,-38 28 141,54-38-213,0 1 1,0-1 0,0 1 0,0 0-1,1 1 1,0-1 0,0 1 0,0-1-1,0 1 1,-2 6 0,4-8-9,1 0 1,-1-1-1,1 1 0,-1 0 1,1-1-1,0 1 1,0 0-1,0-1 0,1 1 1,-1 0-1,0-1 0,1 1 1,0-1-1,0 1 1,0-1-1,0 1 0,0-1 1,0 1-1,1-1 0,-1 0 1,1 0-1,-1 0 1,4 3-1,-4-3-3,1-1 0,-1 1-1,1-1 1,0 0 0,0 0 0,0 0-1,0 0 1,0 0 0,0 0 0,0 0-1,0-1 1,0 1 0,0-1 0,0 1-1,0-1 1,0 0 0,1 0 0,-1 0-1,0 0 1,0 0 0,0-1 0,0 1 0,0 0-1,0-1 1,1 0 0,-1 1 0,0-1-1,-1 0 1,4-2 0,0 0-17,-1-1 1,1 1-1,-1-1 1,0 0-1,-1 0 1,1 0-1,-1-1 1,0 1-1,0-1 1,0 0-1,4-9 1,1-8-99,10-34-1,-10 27-27,-6 21 147,0 0 0,0 0 0,-1 0 0,0 0 0,0-11 0,-9 96 442,9-59-401,0 0 0,1 0 0,1 0 1,1 0-1,0 0 0,2-1 0,8 20 0,-12-33-39,0 0 0,1 0 0,-1 1 0,1-2-1,0 1 1,0 0 0,1-1 0,-1 1 0,1-1 0,0 0-1,0 0 1,0 0 0,0-1 0,8 4 0,-5-4 2,-1 0 0,1 0 0,0 0 0,0-1 0,0 0 0,-1-1 1,1 0-1,0 0 0,11-1 0,-2-2 11,-1 0-1,1-1 1,-1-1-1,0-1 1,0 0 0,0 0-1,-1-2 1,18-12 0,26-16 11,-39 25-21,0 0 0,-1-2 0,0 0 0,-1-1 0,0-1 0,25-29 0,-26 16-75,-16 28 56,1-1 0,-1 1-1,0-1 1,1 0-1,-1 1 1,0-1 0,0 1-1,0-1 1,0 1-1,1-1 1,-1 0-1,0 1 1,0-1 0,0 1-1,0-1 1,0 0-1,0 1 1,0-1 0,-1 1-1,1-1 1,0 0-1,0 1 1,0-1-1,-1 1 1,1-1 0,0 1-1,0-1 1,-1 1-1,1-1 1,-1 1-1,1-1 1,0 1 0,-1-1-1,1 1 1,-1 0-1,1-1 1,-1 1 0,1 0-1,-1-1 1,1 1-1,-1 0 1,1 0-1,-1 0 1,0-1 0,1 1-1,-1 0 1,1 0-1,-1 0 1,1 0-1,-1 0 1,0 0 0,1 0-1,-2 0 1,-2 1-7,0 0 0,-1 0 0,1 0 0,0 0-1,0 1 1,0 0 0,0-1 0,0 2 0,-5 2 0,-34 28 17,35-26 10,0 0 1,1 1-1,0 0 1,0 1-1,1 0 1,0 0-1,-4 10 1,8-16-10,1 0 0,-1 0 0,1 0 1,0 0-1,0 0 0,0 0 0,1 0 0,-1 0 1,1 1-1,0-1 0,0 0 0,0 0 0,0 0 0,0 1 1,1-1-1,-1 0 0,1 0 0,0 0 0,0 0 1,0 0-1,1 0 0,-1 0 0,0 0 0,1 0 1,0 0-1,0-1 0,4 5 0,-5-5-6,1-1 0,-1 1 0,1-1 0,-1 1 0,1-1 0,0 0 0,-1 0 1,1 0-1,0 0 0,0 0 0,0 0 0,0 0 0,0-1 0,0 1 0,0-1 0,0 1 0,0-1 0,0 0 0,0 0 0,0 0 0,0 0 0,0 0 0,0 0 0,0 0 0,0-1 0,0 1 0,0-1 1,0 0-1,0 1 0,0-1 0,0 0 0,0 0 0,-1 0 0,1 0 0,0-1 0,-1 1 0,1 0 0,0-1 0,-1 1 0,2-3 0,3-3 5,0-1 0,-1 1 0,0-1 0,0 0 1,-1-1-1,0 1 0,5-16 0,-2 2 2,-1 3 30,0 0 1,3-21 0,-8 35-51,-1-1 1,1 1 0,-1-1 0,0 1 0,0-1-1,-1 1 1,0-1 0,0 1 0,0-1 0,-1 1 0,1 0-1,-4-6 1,5 11 3,0-1-1,0 1 1,0 0-1,0-1 1,0 1 0,0 0-1,0-1 1,-1 1-1,1 0 1,0 0-1,0-1 1,0 1 0,-1 0-1,1 0 1,0-1-1,0 1 1,0 0 0,-1 0-1,1 0 1,0 0-1,-1-1 1,1 1-1,0 0 1,0 0 0,-1 0-1,1 0 1,0 0-1,-1 0 1,1 0-1,0 0 1,-1 0 0,1 0-1,0 0 1,-1 0-1,1 0 1,0 0-1,-1 0 1,1 0 0,0 0-1,0 0 1,-1 0-1,1 0 1,0 0-1,-1 1 1,1-1 0,0 0-1,0 0 1,-1 0-1,1 1 1,0-1 0,0 0-1,-1 0 1,1 0-1,0 1 1,0-1-1,0 0 1,0 1 0,-1-1-1,1 0 1,0 0-1,0 1 1,0-1-1,-10 22-157,5-1 83,1 0 0,1 0 0,1 0 1,1 1-1,1 29 0,0 20-62,-7 78-73,-17 227-388,24-371 582,-1 0-1,0 0 1,0 0 0,0 0-1,-1-1 1,1 1-1,-1 0 1,0-1 0,-1 1-1,1-1 1,-6 7-1,7-10 11,-1 1 0,1 0-1,-1-1 1,0 1 0,0-1-1,0 0 1,0 0 0,0 0-1,0 0 1,0 0 0,0 0-1,0 0 1,0-1-1,-1 1 1,1-1 0,0 1-1,0-1 1,-1 0 0,1 0-1,0 0 1,0 0 0,-1-1-1,1 1 1,0 0 0,0-1-1,-1 0 1,-2-1 0,-5-3-26,0 0 1,0-1 0,0-1 0,0 1 0,1-2 0,1 1 0,-1-1 0,1 0 0,0-1-1,1 0 1,-10-15 0,15 20 20,0 0-1,0 1 1,1-1-1,-1 0 1,1 0-1,0 0 1,0 0-1,0 0 1,0 0-1,1 0 1,-1 0-1,1 0 1,0 0-1,1-1 1,-1 1-1,1-4 1,1 3 0,0 0 0,0 0 0,0 0 0,1 1 1,-1-1-1,1 1 0,0-1 0,0 1 1,1 0-1,-1 1 0,6-5 0,8-6-24,1 1 1,1 1-1,0 1 0,36-16 0,-39 20 23,5-4-20,31-23 0,-31 20 16,26-13 1,-11 6 42,64-47 0,-23 13 125,-68 50-108,0-1 0,-1-1 0,0 1 0,0-1 0,-1-1 0,1 1 0,-2-1 0,1-1 0,-1 1 0,0-1 1,-1 0-1,0 0 0,-1-1 0,0 1 0,0-1 0,-1 0 0,0 0 0,0-1 0,-2 1 0,1 0 0,-1-1 1,-1 1-1,0-1 0,-1-14 0,-1 14-44,1 0 0,-2 0 0,1 1 1,-2-1-1,-6-15 0,8 22-3,1 1 0,-1-1 0,0 1 0,-1-1 0,1 1 1,-1 0-1,1 0 0,-1 0 0,0 0 0,0 1 0,0-1 0,0 1 0,-1 0 1,1 0-1,-1 0 0,1 0 0,-1 0 0,-5-1 0,6 2 12,0 0 0,0 1 0,0-1 0,0 1 0,-1 0 0,1 0 0,0 0 0,0 0 0,0 0 0,0 1 0,0 0 1,0-1-1,0 1 0,0 0 0,0 0 0,0 1 0,0-1 0,-4 3 0,4-1 0,-1 0 1,1 0-1,0 1 1,0-1-1,1 1 1,-1-1 0,1 1-1,-1 0 1,1 0-1,0 0 1,-2 8-1,1-1 5,0-1 0,1 1 0,0 0 0,1 0 0,0-1 0,1 1 0,0 0 0,1 0 0,0 0 0,3 12 0,-1-15 4,0 0 0,0-1 1,1 1-1,0-1 0,0 0 1,0 0-1,1 0 0,0 0 1,1-1-1,-1 0 1,1 0-1,0 0 0,1-1 1,0 0-1,-1 0 0,1-1 1,1 0-1,11 5 1,-7-3 31,2-1 1,-1-1 0,1 0 0,-1-1 0,1 0 0,0-1 0,0-1 0,0 0-1,0-1 1,17-1 0,10-7 51,-30 5-103,1 0 0,23 0 0,-20 6-190,-10-2-3068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1:29.9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274 153 14672,'0'0'3127,"-10"-1"-2987,0 0-129,-37-3 287,42 4-235,1 0-1,-1 1 1,1-1 0,-1 1 0,1 0-1,-1 0 1,1 0 0,0 1 0,-1 0-1,-3 2 1,-10 6 195,1 1 1,0 0-1,0 2 0,2 0 0,-1 1 1,-17 20-1,30-30-191,1 0 1,0 0-1,0 0 0,0 0 1,0 0-1,0 1 0,1-1 1,0 0-1,0 1 1,0-1-1,0 1 0,1 0 1,0 6-1,0-8-26,0 1 0,1-1 1,-1 0-1,1 0 0,-1 0 0,1 0 0,0 0 0,0-1 1,1 1-1,-1 0 0,1 0 0,-1-1 0,1 1 1,0-1-1,0 1 0,0-1 0,0 0 0,0 0 1,1 0-1,2 3 0,3-1 17,-1 0 0,0-1 0,1 1 0,0-1 0,-1-1 0,1 0 0,0 0 0,0 0 1,1-1-1,-1 0 0,0-1 0,0 0 0,1 0 0,9-2 0,-12 1-27,-1 0-1,1 0 1,-1-1 0,1 0 0,-1 0 0,0 0-1,0-1 1,0 0 0,0 0 0,0 0-1,0-1 1,-1 1 0,0-1 0,1 0 0,-2 0-1,1-1 1,0 1 0,-1-1 0,0 0-1,0 1 1,3-9 0,-2 4 19,0 0 0,-1-1-1,0 0 1,0 0 0,-1 0 0,-1 0 0,1-20 0,-2 26-29,0 0 0,0 0 0,-1 0 0,1 1 0,-1-1 0,0 0 0,-1 0 0,1 1 1,0-1-1,-1 0 0,0 1 0,0-1 0,0 1 0,0 0 0,-1 0 0,1 0 0,-1 0 1,0 0-1,0 1 0,0-1 0,0 1 0,0-1 0,-4-1 0,-3-2 84,9 5-70,-1-1 1,1 1-1,-1 0 0,1 0 1,-1 0-1,1 0 1,-1 1-1,0-1 0,1 0 1,-1 1-1,0-1 0,0 1 1,-2-1-1,31 17 457,-4-11-443,-1-1-1,0-2 1,1 0-1,0-1 0,-1-1 1,1-2-1,0 0 1,35-8-1,-41 5-9,0-1-1,-1 0 0,1-1 0,20-12 1,61-43 301,-53 32-54,-14 7 732,-22 123-452,-3-53-385,-6-42-157,12 71 256,-11-70-241,0 0-1,1 0 1,0-1 0,0 1 0,1 0 0,0-1-1,0 1 1,0-1 0,0 0 0,6 6-1,-9-11-29,1 1-1,0-1 0,0 1 1,-1-1-1,1 0 0,0 1 1,0-1-1,0 0 0,-1 1 1,1-1-1,0 0 0,0 0 1,0 0-1,0 0 0,0 0 1,-1 0-1,1 0 0,0 0 1,0 0-1,0 0 0,0-1 1,0 1-1,-1 0 0,1 0 1,0-1-1,0 1 0,0-1 1,-1 1-1,1-1 0,1 0 1,21-20 95,-4-3-135,-1 0 0,-1-2-1,22-46 1,12-19-461,-50 88 452,1 1 1,-1-1-1,1 1 1,0-1 0,0 1-1,0 0 1,0 0-1,2-2 1,-3 4 26,0-1 0,0 1 0,0 0 0,0 0 1,0 0-1,0-1 0,0 1 0,0 0 0,-1 0 0,1 0 1,0 1-1,0-1 0,0 0 0,0 0 0,0 0 0,0 1 0,0-1 1,-1 0-1,1 1 0,0-1 0,0 1 0,0-1 0,-1 1 0,1-1 1,0 1-1,0-1 0,0 2 0,76 60-307,-64-52 293,-1-1 1,2 0-1,-1-1 0,1 0 1,23 9-1,-28-14 45,1 0 1,-1-1-1,1 0 1,0-1-1,-1 0 0,1 0 1,0-1-1,0 0 1,19-3-1,-26 3-14,1-1-1,-1 0 1,1 1-1,-1-1 1,0 0-1,1-1 1,-1 1-1,0-1 1,0 1-1,0-1 1,0 0-1,0 0 1,0 0-1,0 0 1,-1-1-1,1 1 1,-1-1-1,0 0 1,0 0-1,0 0 1,0 0-1,0 0 1,0 0-1,-1 0 1,0 0-1,1-1 1,-1 1-1,-1 0 1,2-6-1,-1 6-16,-1-1 0,0 1-1,1-1 1,-1 1 0,-1-1-1,1 1 1,0-1-1,-1 1 1,0-1 0,1 1-1,-2-1 1,1 1-1,0 0 1,-1-1 0,1 1-1,-3-3 1,3 5 7,0-1 0,0 1 0,0 0 1,0 0-1,0 0 0,-1 0 0,1 0 1,0 1-1,0-1 0,-1 0 0,1 0 0,-1 1 1,1-1-1,0 1 0,-1-1 0,1 1 0,-1 0 1,1 0-1,-1-1 0,1 1 0,-1 0 1,0 0-1,1 1 0,-1-1 0,1 0 0,-1 0 1,1 1-1,0-1 0,-1 1 0,1-1 0,-1 1 1,1 0-1,0-1 0,-1 1 0,1 0 0,0 0 1,0 0-1,-2 2 0,-1 0-4,0 1 1,0 0-1,0 0 0,1 0 0,-1 1 1,1-1-1,0 1 0,1-1 0,-1 1 1,1 0-1,0 0 0,0 0 0,0 1 0,1-1 1,0 0-1,-1 8 0,1-5 8,0 0 0,1 0 1,0 0-1,1 0 0,0 0 0,0 0 0,1 0 0,0 0 0,0-1 0,5 12 0,-3-10 32,1 1-1,0-1 1,0 0-1,1 0 1,1-1-1,-1 0 1,13 12-1,-17-18-11,0 0 0,1 0 0,-1-1 0,0 1 0,0-1 0,1 0 0,-1 1 0,1-1 0,0 0 0,-1 0 0,1-1 0,0 1 0,-1-1 0,1 1 0,0-1 0,0 0 0,-1 0 0,1 0 0,0 0 0,0-1 0,-1 1 0,1-1 0,0 1-1,-1-1 1,1 0 0,0 0 0,-1 0 0,1 0 0,-1-1 0,0 1 0,1-1 0,-1 0 0,4-3 0,14-12 123,-4 5-12,-1-1 0,21-23 0,-26 24-68,30-33 223,-36 41-228,0 0 0,0 0-1,0 0 1,1 1 0,0 0 0,0 0-1,0 0 1,5-1 0,-9 4-50,-1 0 1,1 0-1,-1 0 1,1 0 0,-1 0-1,1 0 1,-1 0-1,1 0 1,-1 0-1,1 0 1,-1 1-1,0-1 1,1 0 0,-1 0-1,1 1 1,-1-1-1,1 0 1,-1 1-1,0-1 1,1 0-1,-1 1 1,0-1 0,1 0-1,-1 1 1,0-1-1,0 1 1,1-1-1,-1 1 1,0 0 0,9 19 105,-8-15-92,4 9 15,3 6 53,0 0 1,14 24 0,-18-37-61,0-1-1,1 1 1,0-1 0,0 0 0,1 0 0,-1-1-1,1 1 1,1-1 0,12 8 0,-7-6 12,0-1 1,1-1-1,-1 0 1,1 0-1,0-1 1,0-1-1,0 0 1,17 1-1,-21-4-29,1 1-1,-1-2 1,1 1 0,-1-1-1,0-1 1,1 0-1,-1 0 1,0 0-1,0-1 1,0-1-1,-1 0 1,16-8-1,5-8-4039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1:33.0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355 41 15472,'0'0'3771,"-3"11"-3635,-43 119 5,35-105-93,-1-1 0,-1 0 1,-25 35-1,33-53-16,-1 0-1,1 0 1,-2 0 0,1-1 0,-1 0 0,1 0 0,-1 0 0,-1-1-1,1 0 1,-1-1 0,1 1 0,-1-1 0,-15 3 0,19-5-17,0 0 1,-1-1 0,1 1-1,0-1 1,0 0 0,-1 0 0,1-1-1,0 1 1,0-1 0,-1 0-1,1 0 1,0 0 0,0-1-1,0 1 1,0-1 0,0 0-1,1 0 1,-1 0 0,1-1 0,-1 1-1,1-1 1,0 0 0,0 0-1,0 0 1,0 0 0,0-1-1,-3-5 1,4 5-2,0-1 0,0 0 1,1 0-1,-1 0 0,1 0 0,0 0 0,0 0 1,1 0-1,-1 0 0,1 0 0,0 0 1,1 0-1,-1 0 0,1 0 0,0 0 0,1 0 1,-1 0-1,1 0 0,4-9 0,0 0 23,1 1 0,1-1 0,1 1 0,0 0 0,13-13-1,-12 15 1,0 0 0,1 1-1,1 0 1,-1 0-1,15-7 1,-18 12-2,-1 1 1,1 1-1,0-1 1,0 1-1,0 1 0,0 0 1,1 0-1,-1 0 1,1 1-1,11 0 1,-16 1-12,0 0 1,0 0 0,0 1 0,0-1-1,0 1 1,0 0 0,-1 0-1,1 1 1,0-1 0,-1 1 0,1 0-1,-1-1 1,1 2 0,-1-1 0,0 0-1,0 1 1,0-1 0,0 1-1,-1 0 1,1 0 0,-1 0 0,1 0-1,-1 1 1,0-1 0,0 1 0,-1-1-1,1 1 1,-1 0 0,2 6-1,0 2 29,0 0-1,-1 1 0,-1-1 0,0 1 1,-1-1-1,0 1 0,-1-1 0,-3 14 1,-9 40 150,-3-2 0,-3 0 1,-3-1-1,-2-1 0,-3-1 1,-3-1-1,-40 61 0,62-109 109,15-21 48,0-1-376,96-137 328,-47 65-30,129-147 0,-152 196-120,2 2 0,69-47 0,-103 77-144,1 0 0,0 0 0,-1 0 0,1 0 0,0 0 1,0 0-1,-1 0 0,1 1 0,0-1 0,0 1 0,0-1 1,3 1-1,-5 0-12,1 0 0,-1 0 0,0 0 1,1 0-1,-1 0 0,0 0 0,1 1 0,-1-1 1,0 0-1,1 0 0,-1 0 0,0 1 0,1-1 1,-1 0-1,0 1 0,0-1 0,1 0 0,-1 0 1,0 1-1,0-1 0,0 0 0,1 1 0,-1-1 1,0 1-1,1 17 71,-10 32 47,-2 0 0,-26 72 0,18-64-38,-24 57 226,40-95-167,3-13-2,4-9 180,70-97 11,64-114-1,30-44 26,-130 207-269,-38 50-89,0 0 0,0 0 1,1 0-1,-1 0 0,0 0 0,0 0 1,0 0-1,0 0 0,0 0 1,0 0-1,0-1 0,0 1 0,0 0 1,0 0-1,0 0 0,0 0 1,0 0-1,0 0 0,1 0 0,-1 0 1,0 0-1,0 0 0,0 0 0,0 0 1,0 0-1,0 0 0,0 0 1,0 0-1,0 0 0,1 0 0,-1 0 1,0 0-1,0 0 0,0 0 1,0 0-1,0 0 0,0 0 0,0 0 1,0 0-1,0 0 0,0 0 0,1 0 1,-1 0-1,0 0 0,0 0 1,0 1-1,0-1 0,0 0 0,0 0 1,0 0-1,0 0 0,0 0 1,0 0-1,0 0 0,0 0 0,0 0 1,0 0-1,0 0 0,0 1 1,0-1-1,0 0 0,0 0 0,1 11 43,-5 15 0,4-24-39,-46 194 158,27-126-70,3 0 1,-7 75 0,21-131-62,0 0 2,1-1 1,0 1 0,1-1-1,0 1 1,1 0 0,1-1 0,0 0-1,5 15 1,-6-25-36,0 0 0,1-1 1,-1 1-1,1 0 0,0-1 0,0 0 0,0 0 0,0 1 1,0-1-1,0 0 0,0-1 0,1 1 0,-1 0 1,1-1-1,4 3 0,4 0-220,0 1 0,18 3 1,-11-3-24,-13-4 196,-1 0 0,1-1 0,0 1 0,0-1 0,0 0 0,-1-1-1,1 1 1,0-1 0,0 0 0,-1 0 0,1 0 0,0-1 0,-1 0-1,0 0 1,1 0 0,6-5 0,5-3-100,-1-1-1,28-26 0,20-29-103,-48 48 194,0 1 1,2 1 0,0 0 0,1 1 0,26-17-1,-40 30 47,0 1-1,0-1 0,1 1 0,-1 0 0,0 0 0,0 0 0,1 1 0,-1-1 0,1 1 0,-1 0 0,0 0 0,1 1 0,-1-1 0,1 1 0,-1 0 0,0 0 0,0 1 0,0-1 0,7 4 0,6 3-26,0 2 1,0 0-1,15 13 1,-25-18 21,-4-4 23,-1 1-1,1-1 1,-1 1 0,1-1 0,0 0-1,-1 0 1,1 0 0,0-1-1,5 2 1,-20-22 119,5 12-122,0 1-1,0-1 0,-1 2 0,1-1 0,-10-5 0,13 10-8,0 0 0,-1 0 0,1 0 0,0 0 1,-1 1-1,1 0 0,-1 0 0,0 0 0,1 1 0,-1-1 1,0 1-1,1 0 0,-8 1 0,8 0 0,0-1 1,0 1-1,0 0 0,0 0 1,0 0-1,0 1 0,0-1 0,1 1 1,-1 0-1,0 0 0,1 1 0,0-1 1,-1 1-1,1-1 0,0 1 1,0 0-1,-4 6 0,4-4-5,0 0 1,0 0-1,1 0 0,-1 1 1,1-1-1,1 1 1,-1-1-1,1 1 0,0 0 1,0 0-1,0 9 0,1-7-1,0 0 0,0 0 0,1 0 0,0 0 0,1 0 0,0 0-1,0 0 1,0 0 0,1-1 0,0 1 0,1-1 0,0 0 0,0 0 0,0 0 0,1-1 0,0 1-1,0-1 1,10 9 0,-13-14 7,-1 0 0,1 0 0,-1-1 0,1 1 1,-1 0-1,1 0 0,0-1 0,-1 1 0,1-1 0,0 1 0,0-1 0,0 0 0,-1 0 0,1 0 0,0 0 0,0 0 0,0 0 0,-1 0 1,1-1-1,0 1 0,0-1 0,-1 1 0,1-1 0,0 1 0,-1-1 0,1 0 0,-1 0 0,1 0 0,2-2 0,4-4-2,-1 0-1,0 0 1,0-1-1,8-10 0,-3 2-4,1 1 9,0-2 0,-2 1 0,0-1 0,-1-1 0,-1 0 0,0 0 0,-1-1 0,6-23 0,-14 41 2,0 0 0,0 0 0,0 0 0,0 0 0,0-1 0,0 1 0,0 0 0,0 0 0,0 0 0,-1 0 0,1 0 0,0 0 0,-1-1 0,1 1 0,-1 0 0,1 0 0,-1 0 0,-1-1 0,-3-9 0,9 22 8,0-1 1,1 1-1,0-1 0,0-1 0,1 1 0,1-1 0,10 14 1,-14-20-6,0 0 0,1 0 0,-1 0 0,0 0 0,1 0 0,0-1 0,0 1 0,-1-1 0,1 0 0,0 0 0,1-1 0,-1 1 0,0-1 0,0 0 0,1 0 0,-1 0 0,1 0 0,-1-1 1,1 0-1,-1 0 0,1 0 0,-1-1 0,8-1 0,1-1 40,1-2 0,-1 1 0,-1-1 0,1-1 0,-1-1 0,0 1 0,0-2 0,-1 0 0,21-18 0,-19 14 122,1 0 0,1 1 0,0 1 0,1 0 0,25-11 0,-38 20-118,0 0 0,0 0-1,0 0 1,0 1 0,0-1 0,1 1 0,-1 0 0,0 0 0,0 0-1,0 1 1,0-1 0,0 1 0,1-1 0,-1 1 0,0 0 0,0 0 0,0 1-1,-1-1 1,1 0 0,5 4 0,5 5 39,-1-1-1,0 2 1,12 13-1,13 11 45,1-11-77,0-2 1,1-1-1,69 26 1,-67-30-11,-24-12 35,1 1 0,0-2 0,0-1 0,0 0 0,0-1 0,1-1 0,19-1 0,-38 0-84,1 0 0,-1 0 0,0 0 0,0 0 0,1 0 0,-1 1 0,0-1 0,0 0 0,0 0 0,0 0-1,1 0 1,-1 0 0,0 0 0,0 0 0,0 1 0,0-1 0,1 0 0,-1 0 0,0 0 0,0 0 0,0 1 0,0-1 0,0 0 0,0 0 0,0 0 0,1 1 0,-1-1 0,0 0-1,0 0 1,0 0 0,0 1 0,0-1 0,0 0 0,0 0 0,0 0 0,0 1 0,0-1 0,0 0 0,0 0 0,0 1 0,-1-1 0,1 0 0,0 0 0,0 0 0,0 1 0,0-1 0,0 0-1,0 0 1,-1 0 0,1 1-158,0-1 0,0 0 0,0 1 0,0-1 0,0 0 0,-1 1 0,1-1 0,0 0 0,0 1 0,0-1 0,0 0 0,0 1 0,0-1 0,0 0 0,0 1 0,0-1 0,0 0 0,1 1 0,-1-1 0,0 0 0,0 0 1,0 1-1,0-1 0,0 0 0,1 1 0,-1-1 0,0 0 0,0 0 0,1 1 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1:33.4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804 1 17687,'0'0'4266,"-10"3"-4121,3-1-133,-5 1-9,0 1-1,0 0 0,0 1 1,-20 12-1,-436 255 105,427-250-85,1 2 1,-66 50 0,100-69-269,-24 21 689,29-24-677,-1-1 0,1 1 0,-1-1 0,1 1-1,0 0 1,0 0 0,0 0 0,0-1 0,0 1 0,0 0 0,0 0-1,1 0 1,-1 1 0,0 1 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1:37.2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283 909 13264,'0'0'2921,"-15"11"-2849,-5 2-41,6-3 7,-1 0 1,1 1-1,1 1 0,-17 19 1,6-5 159,1 2 1,2 1 0,-21 35 0,34-50-26,1 0-1,0 1 1,1-1-1,1 1 1,0 0-1,1 0 1,1 1 0,0-1-1,0 27 1,3-41-130,-1 0 1,1 0-1,0 1 1,1-1-1,-1 0 1,0 0-1,0 0 0,0 0 1,1 0-1,-1 0 1,0 0-1,1 0 1,-1 0-1,1-1 1,-1 1-1,1 0 1,-1 0-1,1 0 0,0 0 1,-1-1-1,1 1 1,0 0-1,1 0 1,0 0 5,-1 0 0,1-1 1,0 1-1,-1-1 0,1 0 1,0 0-1,-1 1 0,1-1 1,-1 0-1,1 0 0,0-1 1,-1 1-1,4-1 0,2-1 68,1 0-1,0-1 1,-1 0-1,0 0 0,9-6 1,-1-1 74,-1 0 0,20-20 0,-21 17-20,2 1 0,21-15 0,18-3 139,27-19 252,-75 45-464,3-1 416,-4 21-372,-2-1-100,0 0 0,1-1 0,1 0-1,1 1 1,12 22 0,-15-31-13,1 1 0,1-1-1,-1 0 1,1 0-1,1 0 1,-1-1-1,1 1 1,-1-2 0,1 1-1,1 0 1,-1-1-1,1 0 1,9 4 0,-14-8-14,0 1 0,0-1 1,0 0-1,1 1 1,-1-1-1,0 0 0,0 0 1,0-1-1,0 1 1,0 0-1,0-1 0,1 1 1,-1-1-1,0 1 1,0-1-1,0 0 0,0 0 1,-1 0-1,1 0 0,0 0 1,0-1-1,-1 1 1,1 0-1,0-1 0,-1 0 1,0 1-1,3-4 1,3-4 41,0-1-1,-1 1 1,8-19 0,-6 9 23,-1-1 0,0 1 0,-2-1 0,0 0 0,-2-1 0,0 1 0,-1-1 0,-1 1 0,-1-1 0,-5-40 0,4 46 39,1 14-99,0-1 0,0 1 0,0 0 0,0-1 0,0 1 0,-1-1 0,1 1 0,-1-1 0,1 1 0,-1 0 0,1-1 0,-2-1 0,2 2-6,-1 1 0,1 0 0,0 0 0,0-1 1,-1 1-1,1 0 0,0-1 0,0 1 0,0 0 0,0-1 0,-1 1 0,1-1 1,0 1-1,0 0 0,0-1 0,0 1 0,0-1 0,0 1 0,0 0 1,0-1-1,0 1 0,0 0 0,0-1 0,0 1 0,0-1 0,0 1 1,1 0-1,-1-1 0,0 1 0,0 0 0,1-1 0,11-3 658,17 8-152,27 13-545,-34-10 152,0 0 0,25 11 0,-42-16-112,0 0-1,0-1 1,1 1 0,-1-1 0,0 0-1,1-1 1,-1 0 0,1 1 0,-1-2 0,0 1-1,1-1 1,-1 1 0,1-2 0,-1 1-1,9-4 1,-6 3-36,-1-2 1,1 1-1,-1-1 0,0 0 1,0 0-1,0-1 0,0 1 1,-1-2-1,10-10 0,-11 9 10,0 0 0,-1 0 0,0 0 0,0-1 0,-1 1 0,1-1 0,-2 0-1,1 0 1,-1 0 0,-1-1 0,2-11 0,-2 6 11,-1-1 0,0 1-1,-1 0 1,0 0 0,-1 0 0,-4-13-1,5 25 6,1 0 0,-1 0 0,1 1 0,-1-1-1,0 0 1,0 1 0,0-1 0,0 1-1,0-1 1,0 1 0,0-1 0,0 1-1,0 0 1,-1-1 0,1 1 0,0 0 0,-1 0-1,1 0 1,-1 0 0,0 0 0,1 0-1,-1 1 1,0-1 0,1 1 0,-1-1-1,0 1 1,0-1 0,1 1 0,-1 0-1,0 0 1,0 0 0,0 0 0,0 0 0,1 0-1,-1 1 1,0-1 0,-2 1 0,-3 1 13,0 0 0,0 1 1,0-1-1,0 2 1,1-1-1,-1 1 0,1 0 1,-6 5-1,2-1 14,1 0 0,0 1 0,1 0 0,0 0 0,1 1 0,0 0-1,0 0 1,1 1 0,0 0 0,1 0 0,0 0 0,1 1 0,1 0 0,-1 0 0,2 0-1,0 0 1,0 0 0,1 0 0,0 1 0,1-1 0,1 0 0,0 0 0,1 1 0,0-1 0,6 20-1,-5-24-8,0-1-1,1 0 0,-1 0 0,2 0 0,-1-1 1,0 1-1,1-1 0,1 0 0,-1-1 0,1 1 1,-1-1-1,2 0 0,11 8 0,-8-8-2,0 0 0,0-1 0,0 0 0,1-1 0,-1 0 0,1 0 0,0-1 0,0 0 0,11-1 0,-1 0 0,1-2 0,-1-1 0,0 0 0,0-2 0,-1 0 0,1-1 0,-1-1 0,0-1 0,34-18 0,-27 9-2,-1-1 1,0-1-1,-2-2 1,0 0-1,-1-2 0,-1-1 1,-1 0-1,-2-2 1,22-33-1,13-31 72,61-136 0,-111 216-86,102-182 70,-66 125-90,53-121-1,-90 180 7,-1 1 1,0-1-1,-1 1 0,1-1 0,-1 0 0,0 1 0,-1-14 0,0 18 6,0 0 0,0 0 0,-1 0 0,1 1-1,0-1 1,-1 0 0,1 0 0,-1 0 0,0 0 0,0 1 0,1-1 0,-1 0 0,0 1 0,0-1-1,-1 0 1,1 1 0,0-1 0,-1 1 0,1 0 0,0 0 0,-1-1 0,0 1 0,1 0 0,-1 0-1,0 0 1,1 0 0,-1 1 0,0-1 0,0 0 0,0 1 0,-3-1 0,3 1-2,-1 0 1,0 0-1,0 0 1,0 0 0,0 0-1,0 1 1,0 0-1,1-1 1,-1 1 0,0 0-1,1 0 1,-1 1-1,0-1 1,1 0-1,-1 1 1,1 0 0,0-1-1,-1 1 1,-1 3-1,-4 3-6,1 0 0,0 0 0,-11 19-1,-13 26 65,2 1-1,3 2 1,2 0-1,3 2 1,2 1-1,3 0 0,3 1 1,2 0-1,2 1 1,4 0-1,2 1 1,2-1-1,11 80 0,-7-113 16,1 0-1,1-1 0,2 1 0,1-1 0,22 50 1,-24-66-35,0 0-1,1-1 1,1 1 0,11 11 0,-16-19-29,0 0-1,0 0 1,1 0-1,-1 0 1,1-1-1,0 0 1,-1 1 0,1-2-1,0 1 1,0 0-1,0-1 1,0 1-1,1-1 1,-1-1-1,0 1 1,6 0-1,8-2-32,-1-1-1,1 0 0,-1-1 0,1-1 0,-1-1 0,-1-1 0,1 0 1,-1-1-1,0 0 0,0-2 0,28-19 0,-26 14 0,0 0-1,-1-1 1,-1 0-1,0-2 1,-2 0-1,1 0 1,-2-2-1,22-38 1,-8-2 11,-2-2 0,-3 0-1,-2-1 1,16-93 0,-9-45 84,-25 162-28,-2 0 0,-1 1 0,-9-49 0,10 83-30,0 0 0,-1 0 0,0 0 0,0 0 0,0 0 0,0 0 0,0 0 0,0 0 0,-1 0 0,1 0 0,-1 1 0,0-1 0,-3-3-1,4 5-5,0 1 0,-1-1-1,1 0 1,0 1 0,-1-1-1,1 1 1,0 0-1,-1-1 1,1 1 0,-1 0-1,1 0 1,0 0 0,-1 0-1,1 0 1,-1 0-1,1 0 1,0 1 0,-1-1-1,1 0 1,0 1 0,-1-1-1,1 1 1,0-1-1,-1 1 1,1 0 0,0 0-1,0-1 1,0 1-1,0 0 1,-2 2 0,-9 7-14,1 1 1,0 0 0,0 0-1,1 2 1,1-1-1,0 1 1,0 0 0,2 1-1,-9 19 1,-3 12-51,-21 79 0,30-81 29,2 0 0,1 1-1,0 46 1,6 132-101,1-218 135,1 30-20,1 0 1,1 0-1,2 0 1,1-1 0,19 59-1,-23-88 23,0 1 0,0-1 0,0 0 0,0 0-1,0 0 1,1-1 0,0 1 0,0 0 0,0-1 0,0 0 0,0 0 0,1 0-1,-1 0 1,1 0 0,5 2 0,-5-4 0,-1 1-1,1-1 1,-1 0 0,1-1 0,-1 1-1,1-1 1,-1 0 0,1 0-1,0 0 1,-1 0 0,1 0-1,-1-1 1,1 1 0,0-1 0,-1 0-1,0 0 1,1-1 0,-1 1-1,6-4 1,1 0-1,-1-2 0,0 1 0,1-1-1,-2 0 1,1-1 0,7-9 0,42-57 3,-1 0-82,-21 26 27,-32 41 51,-11 23 19,-1 0 0,2 0-1,0 0 1,2 1 0,-1 0-1,2 0 1,0 0 0,0 29-1,3-39-8,0-1 1,1 1-1,0 0 0,0-1 0,0 1 0,1-1 0,3 9 0,-4-13-3,0 0 0,0 0-1,0 0 1,0 0 0,0-1 0,0 1-1,0-1 1,1 1 0,-1-1 0,0 1 0,1-1-1,0 0 1,-1 1 0,1-1 0,0 0-1,-1 0 1,1 0 0,0 0 0,0-1 0,0 1-1,0 0 1,0-1 0,0 1 0,0-1-1,0 0 1,0 0 0,0 0 0,0 0 0,2 0-1,12-3 25,0-1-1,-1-1 0,0 0 1,25-13-1,-16 7 0,14-7 30,56-37 0,1-1 78,81-36 124,-164 84-304,-11 6 35,1 1 0,0 0 0,0 0 1,0-1-1,0 1 0,-1 1 0,1-1 0,1 0 0,-1 0 1,0 1-1,0-1 0,3 0 0,9-5-117,-12 5 47,-6 9 55,-4 6 43,-18 24 0,17-26-20,0 1 0,-8 17-1,13-22-2,1-1 0,0 1-1,1-1 1,-1 1 0,2 0-1,-1 0 1,1 0-1,0 14 1,0-22 2,1 0 0,0 1 0,0-1-1,0 1 1,1-1 0,-1 0 0,0 1 0,0-1 0,0 0 0,0 1 0,0-1-1,0 1 1,1-1 0,-1 0 0,0 1 0,0-1 0,0 0 0,1 1-1,-1-1 1,0 0 0,0 1 0,1-1 0,-1 0 0,0 0 0,1 0-1,-1 1 1,0-1 0,1 0 0,-1 0 0,1 0 0,-1 0 0,1 1 0,16-3 14,13-12-11,-30 14-2,9-6 25,-1 0-1,1 0 1,-1-1 0,-1 0-1,1 0 1,8-12-1,-13 15 17,-1 1 0,0 0 0,1 0-1,-1 1 1,1-1 0,0 0 0,0 1 0,5-4-1,-7 6-25,-1-1 0,1 1-1,0 0 1,0-1 0,0 1 0,0 0-1,0 0 1,0 0 0,0 0-1,0 0 1,0 0 0,0 0 0,0 0-1,-1 0 1,1 0 0,0 0-1,0 0 1,0 1 0,0-1 0,0 0-1,0 1 1,0-1 0,-1 1-1,1-1 1,0 1 0,0-1 0,0 1-1,-1 0 1,1-1 0,0 1-1,-1 0 1,1-1 0,-1 1 0,1 0-1,-1 0 1,1 1 0,14 22 36,-9-14-41,-1-1 1,1 0-1,1-1 1,0 1-1,8 7 1,-12-14-12,0 1 0,0-1 0,0-1 0,0 1 0,0 0 0,1-1 0,-1 1 0,0-1 0,1 0 0,0 0 0,-1-1 0,1 1 0,-1-1 0,1 0 0,0 0 0,-1 0 0,1 0 0,0 0 0,-1-1 0,1 0 0,-1 0 0,1 0 0,-1 0 0,1 0 0,2-2 0,10-6 0,0 1 0,-1-2 0,-1 0 0,15-13 0,8-5 0,23-15 0,-59 42 0,-1 1 0,0 0 0,0 0 0,0 0 0,0 0 0,0 0 0,0 0 0,1-1 0,-1 1 0,0 0 0,0 0 0,0 0 0,0 0 0,0 0 0,1 0 0,-1 0 0,0 0 0,0 0 0,0 0 0,0 0 0,1 0 0,-1 0 0,0 0 0,0 0 0,0 0 0,1 0 0,-1 0 0,0 0 0,0 0 0,0 0 0,0 0 0,1 0 0,-1 0 0,0 0 0,0 0 0,0 0 0,0 0 0,0 1 0,1-1 0,-1 0 0,0 0 0,0 0 0,0 0 0,0 0 0,0 0 0,1 1 0,0 11 0,-3 11 0,0-12 0,-4 40 0,5-47 0,1 0 0,0 0 0,1 0 0,-1 0 0,1 0 0,-1 0 0,1 0 0,0 0 0,1 0 0,2 5 0,-4-9 0,1 1 0,-1 0 0,1-1 0,-1 1 0,1-1 0,0 1 0,0-1 0,-1 1 0,1-1 0,0 0 0,0 1 0,-1-1 0,1 0 0,0 0 0,0 1 0,0-1 0,-1 0 0,1 0 0,0 0 0,0 0 0,0 0 0,0 0 0,-1 0 0,1 0 0,0-1 0,0 1 0,0 0 0,0 0 0,-1-1 0,1 1 0,0 0 0,1-2 0,29-15 0,-24 12 0,69-48 0,-42 27 0,-33 25-19,1 0 1,-1 0-1,0 1 1,1-1-1,-1 0 0,1 1 1,0-1-1,-1 1 1,1-1-1,-1 1 0,1 0 1,0 0-1,-1 0 1,1 0-1,0 0 1,-1 0-1,1 0 0,-1 0 1,1 1-1,0-1 1,-1 1-1,1-1 0,-1 1 1,1 0-1,-1-1 1,1 1-1,-1 0 0,0 0 1,1 0-1,-1 0 1,0 0-1,0 0 0,0 1 1,0-1-1,0 0 1,1 2-1,3 3-81,-1-1 0,-1 1 0,1 0 0,-1 0 0,0 0 0,-1 1 0,4 11 0,-5-15 10,-1 0 1,0 0-1,0 0 1,0 1-1,0-1 0,-1 0 1,1 0-1,-1 0 0,-1 5 1,-4 4-4291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1:37.4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110 59 18487,'0'0'4240,"-61"-30"-3552,45 20-408,4 2 8,0 2-240,4 2-8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1:43.6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494 889 13968,'0'0'2216,"-12"-4"-2226,9 3 12,-4-2 3,0 1 1,-1 0-1,1 0 1,0 1-1,-1 0 0,1 0 1,0 1-1,-1 0 1,1 0-1,-1 0 0,-12 3 1,-10 5 144,1 1 1,-1 2-1,2 0 0,-1 2 1,-28 18-1,41-21 19,1 0 1,-1 1-1,2 1 0,-1 1 0,2 0 1,0 0-1,0 1 0,2 1 0,-17 26 0,25-36-75,0 0 0,1-1 0,0 1-1,0 0 1,0 1 0,0-1-1,1 0 1,0 0 0,0 1 0,0 10-1,1-14-64,1 0 0,-1 0 0,1 1 0,-1-1 0,1 0 1,0 0-1,0 0 0,0 0 0,0 0 0,1 0 0,-1 0 0,0 0 0,1 0 0,-1-1 0,1 1 0,0-1 0,-1 1 0,1-1 0,0 1 0,0-1 0,0 0 0,0 0 0,0 0 0,0 0 0,0 0 0,1-1 0,3 2 0,5 0 2,-1 0-1,1 0 0,0-1 0,0 0 0,0-1 0,0-1 1,0 0-1,0 0 0,0-1 0,-1 0 0,1-1 1,-1 0-1,19-8 0,0-3 10,-2 0 0,0-2 0,41-31 0,-53 34-21,0-1 1,-1 0-1,0-2 0,21-29 1,-2 2 15,-9 14-17,-2 0 1,-1-2-1,-2 0 1,0-1-1,22-57 1,-19 22 76,-3-1 1,-3 0 0,-3-2 0,5-93-1,-18 160-86,2-11 51,-2-1 1,-1-17 0,1 28-39,-1 1 0,1 0 0,-1-1 1,0 1-1,0 0 0,0 0 0,0-1 1,0 1-1,-1 0 0,0 0 1,1 0-1,-1 1 0,0-1 0,0 0 1,-4-3-1,4 5-11,1 0 0,-1 0 0,1 1 0,-1-1 0,1 0 0,-1 1-1,1-1 1,-1 1 0,1 0 0,-1-1 0,0 1 0,1 0 0,-1 0 0,0 0 0,1 0 0,-1 0 0,0 1 0,1-1-1,-4 1 1,-30 13 84,29-11-75,-3 2 0,0 0-1,1 0 1,-1 1-1,1 0 0,0 1 1,1 0-1,-1 0 1,2 0-1,-12 16 0,9-9 3,0 0 0,1 1 0,1 0 0,1 0 0,-7 24 0,3-1 6,3 0 0,1 0 0,2 1 0,1 56 0,3-51-3,3 1 1,2 0-1,1-1 1,14 45 0,-16-76-21,0-1 0,1 0 1,0 0-1,1 0 0,1-1 1,0 0-1,13 16 1,-1-4 23,2-2 0,27 22 0,-45-40-20,0-1 1,1 1-1,-1-1 0,1 0 0,-1-1 1,1 1-1,0 0 0,-1-1 0,1 0 0,0 0 1,0 0-1,0-1 0,0 1 0,0-1 0,0 0 1,0 0-1,0 0 0,0 0 0,0-1 1,0 0-1,0 0 0,0 0 0,0 0 0,0-1 1,6-2-1,6-5 62,1-1 1,-1-1-1,-1 0 1,17-15-1,-16 13 24,-3 1-3,-1 0 0,14-18-1,-14 16 244,26-24-1,-38 38-321,1-1 1,-1 1-1,0 0 0,0 0 0,1 0 0,-1-1 1,1 1-1,-1 0 0,0 0 0,1 0 0,-1 0 1,0 0-1,1 0 0,-1 0 0,0 0 0,1 0 1,-1 0-1,1 0 0,-1 0 0,0 0 0,1 0 1,-1 0-1,0 0 0,1 0 0,-1 1 0,0-1 1,1 0-1,-1 0 0,0 0 0,1 1 0,-1-1 1,0 0-1,0 0 0,1 1 0,-1-1 0,0 0 1,0 0-1,1 1 0,-1-1 0,0 0 0,0 1 1,0-1-1,0 0 0,0 1 0,1-1 0,-1 0 0,0 1 1,0-1-1,0 1 0,0-1 0,7 28 215,-6-18-138,4 11 25,1 8 61,2-1 0,0 0-1,14 30 1,-18-49-117,0-2 1,1 1 0,0 0-1,0-1 1,0 0-1,1 0 1,0-1 0,0 1-1,1-1 1,-1-1-1,2 1 1,-1-1 0,0 0-1,17 7 1,-20-11-28,0 1 1,1-1 0,-1-1-1,1 1 1,-1 0-1,1-1 1,-1 0-1,1 0 1,-1 0-1,1-1 1,-1 0 0,0 0-1,1 0 1,7-3-1,6-3 33,0-1 0,20-12 0,-11 5-42,-10 6-2,0-1 0,0 0 0,-1-1 0,-1-1 0,0-1 0,0 0 0,-1 0 0,-1-2-1,0 0 1,-1 0 0,-1-1 0,-1 0 0,0-1 0,-1 0 0,0-1 0,-2 0 0,10-33-1,-2 7 58,-10 31 11,-1 0 0,4-18-1,-16 87 354,-17 86-159,21-124-243,-1 0-1,-1 0 0,-1 0 0,0 0 0,-17 26 0,22-41-27,-1 1 0,0-1 1,-1 0-1,1 0 0,0-1 0,-1 1 0,1-1 0,-1 1 0,0-1 0,0 0 0,-7 2 0,-45 12 57,53-16-69,-2 2 12,-1-1-1,0-1 1,0 1-1,1-1 1,-7 0 0,11 0-11,0 0 1,0 0 0,0 0 0,0 0 0,1 0 0,-1 0 0,0-1-1,0 1 1,1 0 0,-1-1 0,0 1 0,0 0 0,1-1-1,-1 1 1,0-1 0,1 1 0,-1-1 0,1 0 0,-1 1-1,0-1 1,1 0 0,0 1 0,-1-1 0,1 0 0,-1 1 0,1-1-1,0 0 1,-1 0 0,1 1 0,0-1 0,0 0 0,0 0-1,0 0 1,-1 1 0,1-1 0,0 0 0,1 0 0,-1 0 0,0 0-1,0 1 1,0-1 0,0 0 0,1 0 0,-1 1 0,1-2-1,0-1-1,0 1 0,0-1 0,1 1-1,-1 0 1,1-1 0,0 1 0,-1 0 0,1 0-1,0 1 1,0-1 0,1 0 0,2-2-1,30-17-26,-30 19 25,6-4-22,2 0 0,-1 1 0,1 1 0,-1 0 0,1 0 0,0 1-1,0 1 1,17-1 0,3-1 33,1-1 1,-1-2-1,0-1 1,39-15-1,-53 15 15,-1 0 1,0-1-1,0-1 0,-1 0 0,0-1 1,-1-1-1,0-1 0,21-21 0,-26 20-20,-1 1-1,0-1 1,-1-1-1,11-21 1,24-68 12,-13 28-11,0 7 25,-2-2 1,35-135-1,-58 178-8,0 2 21,0 1-1,-2-1 1,-1 0-1,-1 0 1,-2-36-1,0 59-33,0 1 1,0-1-1,-1 0 0,1 1 0,-1-1 1,0 1-1,0-1 0,0 1 1,0-1-1,0 1 0,-1 0 0,1-1 1,-1 1-1,1 0 0,-1 0 1,0 0-1,0 0 0,0 0 0,0 1 1,0-1-1,0 1 0,0-1 1,0 1-1,-1 0 0,-2-2 0,2 3-1,1 0 0,0-1 0,-1 1 0,1 0 0,-1 0 0,1 0 0,-1 1 0,1-1 0,-1 1 0,1-1 0,-1 1 0,1 0 0,0 0 0,0 0 0,-1 0 0,1 0 0,0 1 0,0-1 0,0 1 0,0-1 0,0 1 0,1 0 0,-1-1 0,0 1 0,1 0 0,-1 0 0,-1 3 0,-7 12 13,1-1 0,0 1 0,1 1 0,-8 24-1,-17 75 23,31-109-40,-18 97 64,4 1 0,-2 111 0,12-124-50,2-45-2,2 1-1,3 0 1,1-1-1,15 78 0,-17-124-10,1 0-1,-1 0 0,1 0 1,-1 0-1,1 0 0,-1 0 1,1-1-1,0 1 1,0 0-1,0 0 0,0-1 1,0 1-1,1-1 0,-1 1 1,0-1-1,1 1 0,-1-1 1,1 0-1,-1 0 0,1 0 1,0 0-1,3 2 0,0-2 2,-1 0 0,1-1 0,0 1 0,0-1-1,0 0 1,0 0 0,-1-1 0,6 0-1,9-3 20,-1-1-1,0 0 0,-1-1 0,0-1 0,0 0 1,0-2-1,-1 0 0,0 0 0,0-2 1,-2 0-1,25-23 0,-27 20 23,0 0-1,-2-1 1,0-1-1,-1 0 1,9-22-1,-9 22-14,-8 11-38,1 1 1,-1 0-1,1-1 0,-2 1 1,1-1-1,0-4 0,-1 5-12,0 1 0,1 0 1,-1-1-1,1 1 0,0 0 0,0 0 0,0-1 0,0 1 1,0 0-1,1 0 0,-1 0 0,1 0 0,0 1 1,3-4-1,0 0 1,1 1 1,0 0 0,0 1 0,1 0 0,0 0-1,10-5 1,-14 7 20,0 1 0,-1 0 0,1 0 0,0 0 0,0 1 0,-1-1 0,1 1 0,0-1 0,0 1 0,0 0 0,0 0-1,0 0 1,-1 1 0,1-1 0,0 1 0,0-1 0,0 1 0,-1 0 0,1 0 0,4 2 0,-4-1-4,-1 0 1,1 0-1,-1 0 1,1 0-1,-1 1 1,0-1-1,1 0 1,-1 1-1,-1 0 0,1-1 1,0 1-1,-1 0 1,1 0-1,-1 0 1,0 0-1,0 0 0,0 1 1,0 2-1,2 10 18,-1 0 0,1 17-1,-2-15 8,6 35 1,-6-49-16,0 1 0,0-1 1,1 0-1,0 1 0,-1-1 1,2 0-1,-1 0 0,0 0 1,1 0-1,0-1 1,0 1-1,4 4 0,-4-6-2,0 0-1,0 0 0,1 0 1,-1-1-1,1 1 0,-1-1 1,1 0-1,0 0 0,-1 0 1,1 0-1,0-1 1,0 0-1,0 1 0,-1-1 1,1-1-1,0 1 0,0 0 1,0-1-1,-1 0 0,6-2 1,0 1 4,-1-1 1,0 0 0,0 0-1,-1-1 1,1 0 0,-1-1-1,14-10 1,16-25-12,-30 31 0,1-1 0,17-13 0,-16 17 0,-7 14 0,-1 8 0,1-8 0,-1-1 0,1 1 0,1-1 0,-1 0 0,1 1 0,8 12 0,-9-18 0,-1 0 0,1 0 0,0 0 0,0 0 0,0 0 0,0 0 0,1 0 0,-1-1 0,0 1 0,1-1 0,-1 0 0,1 0 0,-1 0 0,1 0 0,0 0 0,-1 0 0,1-1 0,0 1 0,-1-1 0,1 0 0,0 0 0,0 0 0,4 0 0,1-2 0,-1 1 0,0-1 0,1-1 0,-1 1 0,0-1 0,0 0 0,0-1 0,0 0 0,-1 0 0,0 0 0,0-1 0,0 0 0,0 0 0,-1 0 0,1-1 0,-1 0 0,6-10 0,4-6 0,-2 0 0,0-1 0,18-48 0,-2-9 0,33-158 0,-7-92 0,-44 260 0,-8 48-70,0-34 0,-20 107-470,1 29 383,3 1 0,-1 93-1,12 165 161,4-270 51,11 75 1,-13-137-28,2 0 1,-1-1-1,1 1 0,0-1 0,0 1 1,0-1-1,1 0 0,0 0 0,0 0 1,6 8-1,-8-14-11,0 1-1,0-1 1,0 1-1,-1-1 0,1 1 1,0-1-1,0 1 1,0-1-1,0 0 1,0 0-1,0 1 1,0-1-1,0 0 1,0 0-1,0 0 1,0 0-1,0 0 1,0 0-1,0-1 1,0 1-1,0 0 1,0 0-1,0-1 1,0 1-1,0-1 1,0 1-1,0-1 1,0 1-1,0-1 1,0 0-1,3-1 21,-1-1-1,0 1 1,0-1 0,0 1-1,-1-1 1,5-5-1,4-10-32,-1-1 1,-1 0-1,13-37 0,-2 4-5,-16 45 2,0 1 0,0 0 0,0 0 0,1 0 0,-1 0 0,2 1 0,-1 0 0,0 0 0,1 0 0,0 1 0,0 0 0,1 0 0,6-3 0,12-5 0,0 1 0,27-8 0,67-21 0,-85 34 0,-34 6 0,1 0 0,-1 0 0,0 0 0,0 0 0,0 0 0,1 0 0,-1 0 0,0 0 0,0 0 0,1 0 0,-1 0 0,0 0 0,0 0 0,1 0 0,-1 0 0,0 0 0,0 0 0,1 0 0,-1 0 0,0 0 0,0 1 0,1-1 0,-1 0 0,0 0 0,0 0 0,0 0 0,1 1 0,-1-1 0,0 0 0,0 0 0,0 0 0,0 1 0,0-1 0,1 0 0,-1 0 0,0 0 0,0 1 0,0-1 0,0 0 0,0 0 0,0 1 0,0-1 0,0 0 0,0 0 0,0 1 0,0-1 0,0 0 0,0 0 0,0 1 0,0-1 0,0 0 0,0 1 0,-2 13 0,-3 12 0,1 1 0,1 0 0,2-1 0,0 1 0,4 29 0,-3-52 0,0-1 0,1 0 0,-1 1 0,1-1 0,0 0 0,0 0 0,0 1 0,0-1 0,0 0 0,1 0 0,-1 0 0,5 5 0,-6-7 0,1 0 0,0-1 0,0 1 0,0-1 0,-1 1 0,1 0 0,0-1 0,0 1 0,0-1 0,0 0 0,0 1 0,0-1 0,0 0 0,0 0 0,0 1 0,0-1 0,0 0 0,1 0 0,0 0 0,0-1 0,0 1 0,0-1 0,0 1 0,0-1 0,-1 0 0,1 0 0,0 1 0,0-1 0,-1-1 0,1 1 0,2-2 0,7-7 0,0 0 0,16-22 0,-17 20 0,1 0 0,16-15 0,-27 27 0,0-1 0,1 1 0,-1-1 0,0 1 0,1-1 0,-1 1 0,1-1 0,-1 1 0,1 0 0,-1-1 0,1 1 0,-1 0 0,1-1 0,-1 1 0,1 0 0,-1 0 0,1-1 0,-1 1 0,1 0 0,-1 0 0,1 0 0,0 0 0,-1 0 0,1 0 0,-1 0 0,1 0 0,0 0 0,-1 0 0,1 0 0,-1 0 0,1 0 0,-1 1 0,1-1 0,0 0 0,-1 0 0,1 1 0,-1-1 0,1 1 0,5 21 0,-2-4 0,-3-13 0,0-1 0,1 1 0,0-1 0,0 0 0,0 0 0,4 6 0,-5-10 0,0 1 0,0 0 0,-1 0 0,1-1 0,0 1 0,0 0 0,0-1 0,0 1 0,0-1 0,0 1 0,0-1 0,0 0 0,0 1 0,0-1 0,0 0 0,1 0 0,-1 1 0,0-1 0,0 0 0,0 0 0,0 0 0,0-1 0,0 1 0,0 0 0,0 0 0,0-1 0,1 1 0,-1 0 0,0-1 0,0 1 0,0-1 0,0 0 0,0 1 0,27-11 0,-26 11 0,-1-1 0,1 1 0,-1 0 0,1 0 0,0 1 0,-1-1 0,1 0 0,-1 0 0,1 1 0,-1-1 0,1 1 0,-1-1 0,0 1 0,1 0 0,-1 0 0,1-1 0,1 3 0,7 3 0,-8-5 0,0 0 0,0 0 0,-1 0 0,1 0 0,-1 0 0,1 0 0,-1 0 0,1 1 0,-1-1 0,2 3 0,-2-3 0,0 0 0,-1 0 0,1 0 0,0 0 0,-1 0 0,1 0 0,0 0 0,0 0 0,0 0 0,0-1 0,0 1 0,0 0 0,0-1 0,0 1 0,0-1 0,0 1 0,0-1 0,1 1 0,-1-1 0,0 0 0,2 1 0,-1-2 0,0 1 0,1 0 0,-1 0 0,0-1 0,0 1 0,0-1 0,0 0 0,0 0 0,0 0 0,0 0 0,2-1 0,6-6 0,-1 1 0,0-1 0,13-15 0,-15 16 0,14-18 0,-1-1 0,19-33 0,-35 53 0,0 0 0,-1 1 0,1-1 0,-1 0 0,0 0 0,-1 0 0,1 0 0,-1-1 0,0 1 0,-1-1 0,0 1 0,0-1 0,0 0 0,-1 1 0,0-10 0,0-21 0,1 0 0,8-50 0,0-13 0,5-44 0,-8 67 0,0 31 0,-5 44 0,-1 0 0,1 0 0,-1 0 0,1 0 0,0 1 0,0-1 0,0 0 0,0 0 0,1-1 0,0 0 0,-1 1 0,1 0 0,-1 0 0,0-1 0,0 1 0,0 0 0,1-5 0,-1 2-31,1-1 0,-1 1 0,1 0 0,0 0-1,0 0 1,1 0 0,-1 1 0,5-6 0,-10 19-50,1-1 1,0 1-1,0 0 1,1 0-1,1-1 0,-1 11 1,0 4 21,-17 159-148,-8 117 63,26-1 13,1-266 119,-1-12 0,2 0-1,3 22 1,-4-38 14,0 1 0,0-1 1,0 0-1,1 0 0,-1 0 1,1 1-1,0-2 0,0 1 0,1 0 1,-1 0-1,1-1 0,0 1 1,0-1-1,0 0 0,4 3 1,-6-5 6,1 0 1,0 0 0,-1-1 0,1 1-1,0-1 1,0 1 0,0-1 0,0 0-1,-1 0 1,1 0 0,0 0-1,0 0 1,0 0 0,0 0 0,-1-1-1,1 1 1,0-1 0,0 1 0,-1-1-1,1 0 1,0 1 0,-1-1 0,1 0-1,2-2 1,5-3 52,0-1 0,14-13 0,-21 18-51,25-23 103,-3 4 29,-2-1-1,20-25 0,-12 8-88,1-2 66,2 1 1,51-49 0,-45 61-121,-31 24 0,-9 11 0,-3 6 0,1-3 0,-8 32 0,1 1 0,-5 50 0,14-84 0,1 0 0,0-1 0,1 1 0,0-1 0,0 1 0,1-1 0,0 1 0,4 9 0,-6-16 0,1 1 0,0-1 0,1 0 0,-1 1 0,0-1 0,1 0 0,-1 0 0,1 0 0,-1 0 0,1 0 0,0 0 0,0 0 0,0-1 0,0 1 0,0-1 0,0 1 0,1-1 0,-1 0 0,0 0 0,1 0 0,-1 0 0,1 0 0,-1 0 0,1-1 0,0 1 0,-1-1 0,1 0 0,-1 0 0,1 0 0,0 0 0,2-1 0,1 0-1,0 0-1,1-1 1,-1 0-1,0 0 1,0 0-1,0-1 1,-1 0-1,1 0 1,-1 0-1,9-8 1,-3 1-3,0 0 0,0-1 0,12-18 0,31-38 36,-49 60-32,-3 6 0,-1 0 0,0-1 0,1 1 0,-1-1 0,0 0 0,0 1 0,0-1 0,0 0 0,0 1 0,0-1 0,-1 0 0,1 0 0,0 0 0,-1 0 0,1-3 0,-22 21 0,20-15 0,0 1 0,1-1 0,-1 1 0,0 0 0,1-1 0,-1 1 0,1 0 0,0 0 0,-1-1 0,1 1 0,0 0 0,0 0 0,0 0 0,0-1 0,1 1 0,-1 0 0,0 0 0,1-1 0,-1 1 0,1 0 0,0-1 0,0 1 0,-1 0 0,3 1 0,4 26 0,-7-27 0,-1 1 0,1-1 0,-1 0 0,0 0 0,0 0 0,0 0 0,0 0 0,0 0 0,0 0 0,0 0 0,-1 0 0,1 0 0,-1 0 0,-2 1 0,3-2 0,-1 1 0,1-1 0,0 1 0,0 0 0,-1-1 0,1 1 0,0 0 0,0 0 0,-1 3 0,2-4 0,0 0 0,0 0 0,1-1 0,-1 1 0,0 0 0,0 0 0,1 0 0,-1-1 0,0 1 0,1 0 0,-1 0 0,1-1 0,-1 1 0,1 0 0,-1-1 0,1 1 0,-1-1 0,1 1 0,0 0 0,-1-1 0,1 0 0,0 1 0,-1-1 0,1 1 0,0-1 0,0 0 0,0 1 0,-1-1 0,3 0 0,2 2 0,1 0 0,-1 0 0,1-1 0,0 1 0,-1-2 0,1 1 0,0 0 0,0-1 0,0 0 0,0-1 0,0 1 0,-1-1 0,1 0 0,0-1 0,0 1 0,-1-1 0,1 0 0,-1-1 0,0 1 0,0-1 0,0 0 0,7-6 0,-6 5 0,-1 0 0,1-1 0,-1 0 0,0 0 0,-1-1 0,1 1 0,-1-1 0,0 0 0,0 0 0,-1-1 0,0 1 0,0-1 0,-1 1 0,1-1 0,-1 0 0,-1 0 0,1 0 0,-1-8 0,0 11 0,-1 0 0,0 0 0,0 0 0,0 0 0,0 0 0,-1 0 0,0 0 0,1 0 0,-2 1 0,1-1 0,0 0 0,-1 0 0,0 1 0,1-1 0,-1 1 0,-1-1 0,1 1 0,0 0 0,-1 0 0,0 0 0,0 0 0,0 1 0,0-1 0,0 1 0,0-1 0,-1 1 0,1 0 0,-1 0 0,1 1 0,-1-1 0,0 1 0,0 0 0,0 0 0,0 0 0,1 0 0,-1 1 0,0-1 0,-6 1 0,-59-6 0,138 2 0,-1-2 0,74-18 0,-141 24 0,0 0 0,0 0 0,0 0 0,1 0 0,-1 0 0,0 0 0,0 0 0,0 0 0,0 0 0,0 0 0,0 1 0,1-1 0,-1 0 0,0 1 0,0-1 0,0 1 0,0-1 0,0 1 0,0 0 0,0-1 0,-1 1 0,2 1 0,0 0 0,0 0 0,-1 0 0,1 1 0,-1-1 0,0 0 0,0 1 0,0-1 0,0 1 0,1 3 0,0 4 0,0 1 0,-1-1 0,0 19 0,-1-23 0,-1-5 0,1 0 0,0 1 0,0-1 0,0 1 0,0-1 0,0 1 0,0-1 0,0 0 0,0 1 0,0-1 0,1 1 0,-1-1 0,0 0 0,1 1 0,-1-1 0,1 0 0,0 1 0,-1-1 0,1 0 0,0 0 0,0 1 0,0-1 0,2 2 0,-4-4 0,1 1 0,0 0 0,0 0 0,-1 0 0,1 0 0,0-1 0,-1 1 0,1 0 0,0 0 0,0-1 0,-1 1 0,1 0 0,0 0 0,0-1 0,0 1 0,-1 0 0,1-1 0,0 1 0,0 0 0,0-1 0,0 1 0,0 0 0,0-1 0,0 1 0,0 0 0,0-1 0,0 1 0,0 0 0,0-1 0,0 1 0,0 0 0,0-1 0,0 1 0,0 0 0,0-1 0,0 1 0,0 0 0,1 0 0,-1-1 0,0 1 0,0 0 0,0-1 0,0 1 0,1 0 0,-1 0 0,0-1 0,0 1 0,1 0 0,-1 0 0,0 0 0,1-1 0,-1 1 0,0 0 0,0 0 0,1 0 0,20-16 0,-17 13 0,0 1 0,1-1 0,0 1 0,0 0 0,-1 0 0,1 1 0,6-2 0,-10 3 0,1 0 0,0 0 0,-1 0 0,1 0 0,0 0 0,-1 0 0,1 1 0,0-1 0,-1 0 0,1 1 0,-1-1 0,1 1 0,-1 0 0,1 0 0,-1-1 0,1 1 0,-1 0 0,1 0 0,-1 0 0,0 1 0,0-1 0,0 0 0,0 0 0,0 1 0,2 1 0,50 81 0,-52-81 30,1-1 0,-1 1 0,0 0 0,0 0 0,-1 0 0,1 0 0,0 0 0,-1 0 0,0 0 0,0 0 0,0 0 0,0 4 0,-6 19-5211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1:43.8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20095,'0'0'4944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1:44.1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0 114 15680,'70'-3'881,"-1"-3"1,-1-2 0,77-21 0,137-32 880,-272 59-1710,0 0 0,0 1 0,0 0 0,0 1 0,0 0 0,0 0 0,0 1 0,0 1 0,0-1 1,0 2-1,-1-1 0,1 1 0,-1 1 0,11 5 0,-19-9-54,1 1 0,0 0 0,0 1-1,-1-1 1,1 0 0,-1 0 0,1 1 0,-1-1 0,0 1-1,1-1 1,-1 1 0,0 0 0,0-1 0,0 1 0,0 0 0,-1 0-1,1 0 1,0 0 0,-1 0 0,1-1 0,-1 1 0,0 0 0,1 0-1,-1 0 1,0 0 0,0 0 0,-1 3 0,-4 16-2790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3:06.2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10152,'7'16'948,"-1"-4"-723,3 19 298,-2 0 1,0 0-1,-2 1 0,-2 0 1,-1 0-1,-1 0 0,-2 0 1,-1 0-1,-12 61 0,8-79 215,6-14-781,0 0 1,0 0-1,-1 1 1,1-1 0,0 0-1,0 0 1,0 0-1,0 0 1,0 0-1,-1 1 1,1-1-1,0 0 1,0 0-1,0 0 1,0 0-1,-1 0 1,1 0-1,0 0 1,0 0-1,0 0 1,-1 1-1,1-1 1,0 0-1,0 0 1,0 0-1,-1 0 1,1 0-1,0 0 1,0 0-1,-1-1 1,1 1-1,0 0 1,0 0-1,0 0 1,-1 0-1,1 0 1,0 0-1,0 0 1,0 0-1,0 0 1,-1-1-1,1 1 1,0 0-1,0 0 1,0 0-1,0 0 1,0 0-1,-1-1 1,1 1 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1:44.9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0 145 14872,'0'0'3633,"8"-13"-2743,-2 5-708,5-9 617,0 0 1,-1 0-1,13-35 0,-22 51-744,-1 0 0,1-1 0,0 1 0,-1 0 1,1 0-1,0 0 0,0 0 0,0-1 0,0 1 0,0 0 0,0 0 0,1 1 1,-1-1-1,0 0 0,0 0 0,1 1 0,-1-1 0,0 0 0,1 1 0,-1-1 1,0 1-1,1 0 0,-1 0 0,1-1 0,-1 1 0,1 0 0,-1 0 0,1 0 0,-1 0 1,2 1-1,7 0-45,0 1 1,0 0-1,14 5 1,-8-3 65,30 7-3126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1:46.2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0 494 13560,'0'0'6459,"9"-11"-6128,30-36-4,-34 42-246,0 0 0,1 0 0,-1 0 0,1 1-1,0 0 1,0 0 0,12-4 0,10-8 188,10-13 352,56-56 0,-67 59-389,-5 5-40,44-39 567,-62 56-703,0 0 0,-1 0-1,1 0 1,-1-1 0,0 1 0,0-1 0,-1 0 0,0 0 0,1 0-1,-2 0 1,1 0 0,-1-1 0,1 1 0,-1 0 0,-1-1-1,1-7 1,0-2 390,-1 0-1,-2-23 0,2 37-259,8 56-63,-5-39-98,-1 0 0,0 0-1,0 22 1,-2-37-24,-1 32 74,-2 1-1,-11 56 1,12-81-53,-1 0 0,0 0 0,0-1 0,-1 1 0,0-1-1,0 0 1,-1 0 0,0 0 0,0 0 0,-1-1 0,0 0 0,0 0 0,-1-1 0,-13 11 0,7-8 29,-2 0 0,1-1 0,-25 9 0,33-14-13,0-1 0,0 0 0,-1-1-1,1 1 1,-1-1 0,1 0 0,-1-1 0,0 0 0,1 0-1,-1 0 1,-10-3 0,16 3-23,0 0 0,0 0 0,0 0-1,1-1 1,-1 1 0,0 0 0,0-1 0,1 1 0,-1-1-1,0 1 1,1-1 0,-1 1 0,0-1 0,1 1 0,-1-1-1,1 1 1,-1-1 0,1 0 0,-1 1 0,1-1 0,-1 0-1,1 0 1,0 1 0,-1-1 0,1 0 0,0 0 0,0 0-1,-1 0 1,1 1 0,0-1 0,0-1 0,6-19-3695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3:12.3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78 680 9744,'0'0'8845,"7"-10"-8633,7-10-126,64-101 721,-59 87-549,-2 5 66,17-43 1,34-100 605,-61 152-765,-2-1 1,0 0-1,-1-1 0,-2 1 0,0-1 0,-2-37 0,-4 30 337,-1 23-77,-2 19-182,-2 23-165,2 0 1,-5 64 0,5-34-35,-16 107 60,-48 174 0,53-284-48,-2 0 0,-2-2 0,-34 64 0,52-118-25,-1-1 1,1 1 0,-1 0 0,0-1 0,-1 0-1,-8 7 1,14-12-25,-1-1-1,1 1 0,-1-1 1,1 0-1,-1 1 1,0-1-1,1 0 0,-1 0 1,1 1-1,-1-1 0,0 0 1,1 0-1,-1 0 1,0 0-1,1 0 0,-1 0 1,0 0-1,1 0 0,-1 0 1,0 0-1,1 0 1,-1 0-1,0 0 0,1-1 1,-1 1-1,1 0 0,-1 0 1,0-1-1,1 1 1,-1 0-1,1-1 0,-1 1 1,1-1-1,-1 1 0,1-1 1,-1 1-1,1-1 1,0 1-1,-1-1 0,1 1 1,-1-1-1,1 1 1,0-1-1,0 0 0,-1 0 1,-9-29 163,9 23-138,1-1 0,0 0 0,1 1 0,0 0 0,0-1 0,0 1 0,1-1 0,0 1 0,1 0 0,6-13 0,3-4 86,25-37-1,2 8-13,3 3 0,73-69 0,-89 92-80,16-11 23,86-60 1,-91 71-42,4-6 25,-37 31 22,-4 2-52,0 0 0,0 0-1,0 0 1,-1 0 0,1 0-1,0 0 1,0 0 0,0 0-1,0 0 1,0 0 0,0 0 0,0-1-1,0 1 1,0 0 0,0 0-1,0 0 1,-1 0 0,1 0 0,0 0-1,0 0 1,0 0 0,0 0-1,0-1 1,0 1 0,0 0 0,0 0-1,0 0 1,0 0 0,0 0-1,0 0 1,0 0 0,0 0-1,0-1 1,0 1 0,0 0 0,0 0-1,0 0 1,0 0 0,0 0-1,0 0 1,1 0 0,-1 0 0,0-1-1,0 1 1,0 0 0,0 0-1,0 0 1,0 0 0,-3 2 239,2-2-237,-1 0 1,1 1-1,-1 0 0,1-1 1,-1 1-1,1 0 0,0 0 1,0 0-1,-1 0 0,1 0 1,0 0-1,0 0 0,0 0 1,0 0-1,0 0 1,0 1-1,0-1 0,-1 3 1,-14 28-5,15-29 5,-4 8-5,1-4 8,1 1 0,0-1 1,1 1-1,-1 0 1,-1 11-1,4-17-4,0 1 0,0-1 0,0 1-1,0-1 1,1 1 0,-1-1 0,1 1 0,-1-1-1,1 1 1,0-1 0,0 0 0,0 1 0,0-1-1,1 0 1,-1 0 0,0 0 0,1 0 0,0 0-1,-1 0 1,1-1 0,4 4 0,-5-3-1,1-1 1,0 0-1,0 1 1,0-1-1,0 0 0,0 0 1,0 0-1,0 0 1,0-1-1,0 1 1,0 0-1,0-1 1,4 1-1,-2-2 0,1 1 0,-1-1 0,0 1 0,0-1 0,0-1 0,6-1 0,0-1 16,-1 0 1,0-1 0,-1 0-1,1 0 1,-1-1-1,0 0 1,0 0-1,10-12 1,-14 14 4,0 0-1,-1 0 1,0 0 0,0-1 0,0 0 0,0 1-1,-1-1 1,1 0 0,-1 0 0,-1 0 0,1-1-1,-1 1 1,1 0 0,-2-1 0,1 1 0,0-11-1,-2 13 1,0 0 0,1 1 0,-1-1 0,0 0 0,0 1-1,0-1 1,-1 0 0,1 1 0,-1-1 0,1 1 0,-1 0-1,0 0 1,0-1 0,0 1 0,0 1 0,0-1 0,-1 0-1,1 0 1,-1 1 0,1-1 0,-1 1 0,1 0 0,-1 0-1,0 0 1,1 0 0,-1 0 0,0 0 0,0 1-1,0 0 1,0-1 0,1 1 0,-5 0 0,7 0-21,0 0 0,0 1 0,0-1 0,0 0-1,0 0 1,0 0 0,0 0 0,-1 0 0,1 0 0,0 0 0,0 0 0,0 0 0,0 0 0,0 0 0,0 0 0,0 0 0,-1 0 0,1 0 0,0-1 0,0 1-1,0 0 1,0 0 0,0 0 0,0 0 0,0 0 0,0 0 0,-1 0 0,1 0 0,0 0 0,0 0 0,0 0 0,0 0 0,0-1 0,0 1 0,0 0 0,0 0-1,0 0 1,0 0 0,0 0 0,0 0 0,0 0 0,0-1 0,0 1 0,0 0 0,0 0 0,0 0 0,0 0 0,0 0 0,0 0 0,0 0 0,0-1 0,5-6 21,11-5-25,-1 1-9,1 2 0,0 0 0,0 1 0,0 1 0,28-8 0,-15 7 0,-13 3 0,-1 1 0,30-4 0,-42 8 10,1-1 0,-1 1 0,1 0 0,0 1 0,-1-1 0,1 0 0,-1 1 0,1 0 0,-1 0 0,0 0 0,1 0 0,-1 1 0,0-1 0,0 1 0,0 0 0,0 0 0,0 0 0,3 2 0,-4-1 5,0 0-1,0-1 1,0 1-1,0 0 1,-1 0-1,1 0 1,-1 0 0,0 0-1,0 0 1,0 0-1,0 0 1,-1 1-1,1-1 1,-1 4-1,-2 50 94,0-39-71,0 13 26,-3 56 122,5-75-113,0 0 0,1 0-1,1 0 1,0 0 0,4 13 0,-5-22-38,0-1 0,0 0 0,0 0 0,0 0 0,0 0 0,0 0 0,1 0 1,-1 0-1,1 0 0,-1 0 0,1 0 0,0-1 0,0 1 0,0-1 0,0 1 0,0-1 0,0 0 0,0 0 1,0 0-1,0 0 0,0 0 0,1 0 0,-1-1 0,0 1 0,1-1 0,-1 1 0,1-1 0,-1 0 1,0 0-1,1 0 0,-1 0 0,1-1 0,2 0 0,5-1 28,0 0 0,1-1 0,-1-1 1,0 0-1,18-9 0,191-125-941,-184 115-1819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3:13.8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328 114 8840,'0'0'8311,"-11"11"-7929,-84 82 708,50-44-222,35-36-575,-1-2 0,0 1-1,-18 14 1,28-25-265,-1 0 0,0 0 0,1 0-1,-1 0 1,0-1 0,1 1 0,-1 0 0,0-1-1,0 1 1,0-1 0,0 1 0,1-1 0,-1 0 0,0 0-1,0 0 1,0 0 0,0 0 0,0 0 0,0-1-1,1 1 1,-1-1 0,0 1 0,0-1 0,0 0 0,1 0-1,-1 1 1,0-1 0,1 0 0,-1 0 0,1-1-1,-1 1 1,1 0 0,-1-1 0,1 1 0,0 0 0,0-1-1,-1-1 1,-4-5 49,1 1 0,1-1 0,-1 0 0,2 0 0,-1 0 0,-4-14 0,4 9 16,1 0-1,0 0 1,0-1 0,1 1 0,1 0-1,0-1 1,1 1 0,1-1 0,0 1-1,5-22 1,-6 31-64,1 0-1,0 0 1,1 0 0,-1 0 0,1 0-1,-1 0 1,1 1 0,1-1-1,-1 1 1,0-1 0,1 1 0,-1 0-1,1 0 1,0 0 0,0 0-1,0 1 1,1-1 0,-1 1 0,0 0-1,1 0 1,0 0 0,-1 0-1,1 1 1,0-1 0,0 1 0,0 0-1,8-1 1,-7 2-2,1-1 0,-1 2 0,1-1 0,0 0-1,-1 1 1,1 0 0,-1 0 0,1 1 0,-1 0 0,0 0 0,9 4 0,-3 1 17,-1 0 1,-1 0-1,0 1 1,13 13-1,-11-9 7,0 0-1,-1 2 1,-1-1-1,0 1 1,0 0-1,-2 1 0,1 0 1,-2 0-1,0 1 1,-1 0-1,-1 0 1,4 22-1,-6-20 7,0 0 1,-1 0-1,-1 0 0,-1 1 0,0-1 0,-1 0 1,-1 0-1,-1 0 0,-1 0 0,0-1 1,-8 18-1,7-21 17,0 0 0,-1-1 1,0 0-1,-1 0 0,-1-1 0,0 0 0,0 0 1,-14 12-1,-84 66 704,91-79-520,12-9-186,9-10-82,3-2-3497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3:14.7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299 1 11048,'0'0'6139,"-9"10"-5783,7-8-334,-82 80 1236,63-63-620,0 2 0,-26 35 0,16-18 26,20-24-370,1 1 0,1 0 0,0 1 0,1 0 0,1 0 0,0 1 0,1 0 0,-4 19 0,8-27-161,1 0 0,-1 0 0,2 0 0,-1 0 0,1 0-1,0 1 1,1-1 0,0 0 0,1 0 0,-1 0 0,2-1 0,-1 1-1,1 0 1,1-1 0,0 1 0,0-1 0,0 0 0,1-1 0,10 14 0,-8-14-74,-1 0 0,1 1 0,1-2 0,0 1 0,-1-1 0,2-1 0,-1 1 0,1-1 0,0-1 0,0 0 0,0 0 0,0-1 0,1 0 0,0 0 0,-1-1 0,1 0 0,0-1 0,0 0 0,0-1 0,14-1 0,-11-1-2,0-1 0,0 0 0,0-1 0,-1-1 0,0 0 0,0 0 0,0-2 0,0 1 0,-1-1 0,0-1 0,-1 0 0,19-18 0,-22 19-6,-1 0 1,1-1 0,-1 0-1,-1-1 1,0 1-1,0-1 1,0 0 0,-1 0-1,-1-1 1,1 1-1,-1-1 1,-1 0 0,0 1-1,-1-1 1,1 0 0,-2 0-1,0-15 1,-2 3 118,0 1 1,-2-1-1,0 1 0,-1 0 1,-1 0-1,-2 1 1,0-1-1,-1 2 0,-21-36 1,28 52-141,-1 1 1,0-1 0,0 1 0,0-1-1,-1 1 1,1 0 0,-1 0-1,1 0 1,-1 1 0,0-1 0,-7-1-1,-43-10 218,26 12-23,1 0-101,24 0-250,14-2-207,6 1-3856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3:15.4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205 1 9848,'0'0'7921,"-12"0"-7481,1 0-305,6 0-71,-1 0 0,1 0 0,0 1 0,0 0 0,-1-1 0,1 2 0,0-1 0,0 1 0,0-1-1,0 1 1,0 1 0,-6 3 0,0 1 187,1 1 0,0 0-1,0 0 1,0 1 0,1 1 0,1 0-1,-10 13 1,15-18-112,0 0 0,0 1-1,0-1 1,1 0 0,0 1 0,0-1 0,0 1 0,0 7-1,1-9-54,1-1-1,0 1 1,0-1-1,0 1 1,1-1-1,-1 1 0,1-1 1,0 0-1,0 1 1,0-1-1,0 0 1,0 1-1,1-1 1,3 5-1,-3-4 5,1-1-1,0 0 1,-1 0-1,1 0 1,0-1 0,1 1-1,-1-1 1,0 0-1,1 1 1,-1-1 0,1-1-1,0 1 1,0-1-1,-1 1 1,1-1 0,0 0-1,0 0 1,0-1 0,5 1-1,-2-1 3,1 0 0,-1 0 0,0-1 1,1 0-1,-1 0 0,0 0 0,0-1 0,0 0 0,10-5 0,-10 4 37,1-1-1,0-1 1,-1 1 0,0-1-1,0 0 1,0-1 0,8-9-1,-13 13-66,1-1 0,-1 0-1,0 1 1,0-1 0,-1 0 0,1 0-1,-1 0 1,1-1 0,-1 1-1,0 0 1,0 0 0,-1-1-1,1 1 1,0-1 0,-1 1 0,0-1-1,0 1 1,0 0 0,-1-1-1,1 1 1,-2-7 0,0 7-19,1-1 0,-1 1 0,1 0 1,-1 0-1,0 0 0,-1 0 0,1 0 1,0 0-1,-1 1 0,0-1 0,1 1 1,-1 0-1,0 0 0,0 0 0,0 0 1,-6-2-1,-2-1 76,0 0-1,0 1 1,-19-4 0,-33-3 305,58 11-347,-1-1-1,1 1 1,0 0 0,-1 1-1,1-1 1,0 1 0,-1 0 0,1 0-1,-8 4 1,13-5-73,0 0 0,0 0 0,0 0 0,1 0-1,-1 0 1,0 0 0,0 0 0,0 0 0,0 0 0,1 0 0,-1 0 0,0 0-1,0 0 1,0 1 0,0-1 0,0 0 0,0 0 0,1 0 0,-1 0-1,0 0 1,0 0 0,0 1 0,0-1 0,0 0 0,0 0 0,0 0 0,0 0-1,0 0 1,0 1 0,0-1 0,0 0 0,0 0 0,0 0 0,0 0 0,0 1-1,0-1 1,0 0 0,0 0 0,0 0 0,0 0 0,0 1 0,0-1 0,0 0-1,0 0 1,0 0 0,0 0 0,0 0 0,0 1 0,0-1 0,0 0-1,0 0 1,-1 0 0,1 0 0,0 0 0,0 0 0,0 1 0,0-1 0,0 0-1,0 0 1,-1 0 0,1 0 0,0 0 0,0 0 0,0 0 0,0 0 0,-1 0-1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3:22.1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1 933 9440,'0'0'8231,"10"-3"-7844,5-2-177,0 0 0,0-1 0,-1 0 0,0-2 1,0 1-1,21-17 0,-18 9 219,0-1 0,-1-1 1,-1 0-1,-1-1 0,16-26 1,-17 24-42,-8 12-198,1 0 1,-1-1-1,0 1 0,-1-1 0,0-1 1,-1 1-1,3-11 0,-5 18-127,1-10 385,1 0 1,0 1-1,10-23 0,-10 25 1,6-13 197,-9 22-626,1-1 0,-1 1 1,0 0-1,1-1 0,-1 1 0,1 0 0,-1-1 0,1 1 1,-1 0-1,1-1 0,-1 1 0,1 0 0,-1 0 0,1 0 1,-1 0-1,1-1 0,-1 1 0,1 0 0,-1 0 0,1 0 1,0 0-1,-1 0 0,1 0 0,-1 0 0,1 0 0,-1 1 1,1-1-1,-1 0 0,1 0 0,-1 0 0,1 1 0,-1-1 1,1 0-1,-1 0 0,1 1 0,-1-1 0,1 0 0,0 1 0,6 6 24,1-1-1,-1 1 0,0 0 0,-1 1 1,0-1-1,0 1 0,0 0 0,-1 1 1,0 0-1,5 13 0,1 7 90,-2 0-1,8 35 1,-15-55-86,-1 0 1,0 0-1,0-1 1,-1 1-1,0 0 1,-1 0-1,0 0 1,0-1-1,-5 15 0,5-19-22,0-1-1,0 1 1,0-1-1,-1 1 1,0-1-1,0 1 1,0-1-1,0 0 1,0 0-1,0 0 1,-1 0-1,0 0 1,1-1-1,-1 1 1,0-1-1,0 0 1,-1 0-1,1 0 1,0 0-1,-1 0 1,1-1-1,-1 1 0,1-1 1,-7 1-1,5-2 8,1 0 0,0 0 0,0-1 0,-1 0 0,1 0 0,0 0 0,0 0 0,0-1 0,0 0 0,1 1 0,-1-1 0,-5-4 0,-24-9 162,22 13-136,9 1-7,-1 1 1,1 0-1,-1-1 0,1 0 1,-1 1-1,1-1 0,-1 0 0,1 0 1,0-1-1,-1 1 0,1 0 0,0-1 1,0 1-1,0-1 0,-3-3 0,-2 2 163,6 3-70,4 1-142,3 1-10,0 0-1,-1 0 0,1 1 1,0 0-1,-1 0 0,7 6 0,7 3-20,-3-4 11,-1 0 0,1-1 0,1 0 1,-1-2-1,1 0 0,24 4 0,-34-8 28,0 0-1,0-1 0,-1 1 1,1-2-1,0 1 0,0-1 0,-1 0 1,1 0-1,0-1 0,-1 0 1,1 0-1,-1-1 0,0 0 0,0 0 1,0 0-1,0 0 0,0-1 0,-1 0 1,6-6-1,5-6 67,-1-2 0,-1 0 1,-1 0-1,-1-1 0,0-1 0,12-29 0,34-48 502,-47 79-477,-7 14-98,0-1-1,0 0 1,0 1 0,1 0 0,0 0-1,8-6 1,8-6-6,-19 15 3,-1 0 0,0 0 0,1 1 0,-1-1 0,1 0 0,-1 0 0,1 1 0,-1-1 0,1 1 0,-1 0 0,1-1 0,-1 1 0,1 0 0,0 0 0,-1 0 0,1 0 0,0 0 0,-1 1 0,1-1 0,-1 0 0,1 1 0,-1-1 0,1 1 0,-1-1 0,1 1 0,-1 0 0,2 1 0,6 3 0,0 1 0,-1 0 0,10 9 0,-1-1 0,-13-10 0,-9-4 0,-21-9 0,15 5 0,-1 0 0,0 1 0,-12-2 0,19 5 0,0 1 0,0-1 0,0 2 0,0-1 0,0 0 0,1 1 0,-1 0 0,1 0 0,-1 0 0,1 1 0,0-1 0,0 1 0,0 0 0,0 0 0,0 1 0,1-1 0,-1 1 0,1 0 0,0-1 0,0 2 0,1-1 0,-1 0 0,1 0 0,0 1 0,0-1 0,0 1 0,1 0 0,-1 0 0,1-1 0,0 1 0,1 0 0,-1 0 0,1 0 0,0 0 0,1 8 0,1 3 0,1 1 0,1-1 0,0 0 0,1 0 0,1 0 0,1-1 0,0 1 0,12 17 0,-15-27 0,0 0 0,0 0 0,1-1 0,0 0 0,0 0 0,1 0 0,-1 0 0,1-1 0,10 6 0,-11-8 0,0 0 0,0 0 0,0 0 0,1-1 0,-1 0 0,0 0 0,0 0 0,1-1 0,-1 1 0,1-1 0,-1-1 0,0 1 0,1-1 0,5-1 0,3-2 0,-1 0 0,0-1 0,0 0 0,0-1 0,-1-1 0,16-10 0,67-55 0,-67 48 0,31-29 0,-40 34 0,1 1 0,32-23 0,36-24 0,-86 63 0,0 0 0,1 1 0,-1-1 0,1 1 0,0 0 0,-1 0 0,1 0 0,0 0 0,0 0 0,0 0 0,-1 1 0,1 0 0,0-1 0,0 1 0,0 0 0,0 0 0,0 1 0,0-1 0,-1 1 0,1-1 0,0 1 0,0 0 0,0 0 0,-1 0 0,1 0 0,-1 1 0,1-1 0,-1 1 0,1-1 0,-1 1 0,0 0 0,3 2 0,-3-1 0,28 29 0,-28-31 0,-1 1 0,0 0 0,0-1 0,0 1 0,0 0 0,0-1 0,-1 1 0,1 0 0,0 0 0,-1 0 0,0 0 0,1 0 0,-1 0 0,0 0 0,0 0 0,0 0 0,0 0 0,0 0 0,-1 3 0,1-5 0,-1 1 0,1-1 0,0 1 0,0-1 0,0 0 0,-1 1 0,1-1 0,0 0 0,-1 0 0,1 1 0,0-1 0,0 0 0,-1 1 0,1-1 0,-1 0 0,1 0 0,0 0 0,-1 1 0,1-1 0,-1 0 0,1 0 0,0 0 0,-1 0 0,1 0 0,-1 0 0,1 0 0,0 0 0,-1 0 0,1 0 0,-1 0 0,1 0 0,-1 0 0,1 0 0,-1-1 0,-17-5 0,12 3 0,-24-7 0,-44-10 0,72 19 0,-1 0 0,0 1 0,1-1 0,-1 1 0,0 0 0,1 0 0,-1 0 0,0 0 0,0 1 0,-3 0 0,5-1 0,0 1 0,-1 0 0,1 0 0,0-1 0,-1 1 0,1 0 0,0 0 0,0 0 0,-1 0 0,1 1 0,0-1 0,0 0 0,1 0 0,-1 1 0,0-1 0,0 0 0,0 1 0,1-1 0,-1 3 0,-2 3 0,1 1 0,0 0 0,0-1 0,1 1 0,0 0 0,1 0 0,-1 0 0,2-1 0,-1 1 0,3 15 0,3-1 0,1 1 0,12 27 0,-10-27 0,-7-16 0,1-1 0,0 0 0,1 0 0,0 0 0,0 0 0,0-1 0,0 1 0,1-1 0,9 7 0,-13-10 0,1-1 0,-1 0 0,1 0 0,-1 0 0,1 0 0,-1 0 0,1 0 0,0-1 0,0 1 0,-1-1 0,1 1 0,0-1 0,0 1 0,0-1 0,-1 0 0,1 0 0,0 0 0,0 0 0,0 0 0,0 0 0,-1-1 0,1 1 0,0-1 0,0 1 0,0-1 0,-1 1 0,1-1 0,0 0 0,-1 0 0,1 0 0,-1 0 0,1 0 0,-1 0 0,0-1 0,1 1 0,-1 0 0,0-1 0,0 1 0,0-1 0,2-2 0,2-5 0,1-1 0,-1 1 0,-1-1 0,0 0 0,-1-1 0,1 1 0,-2-1 0,3-19 0,-2 2 0,-2-2 0,-1-29 0,-6 32 0,6 27 0,0-1 0,0 1 0,0-1 0,0 0 0,0 1 0,-1-1 0,1 1 0,0-1 0,0 1 0,0-1 0,0 0 0,-1 1 0,1-1 0,0 1 0,-1-1 0,1 1 0,0-1 0,-1 1 0,1 0 0,-1-1 0,1 1 0,0-1 0,-1 1 0,1 0 0,-2-1 0,0 10 0,-1 1 0,2 0 0,-1 0 0,1-1 0,1 1 0,-1 0 0,3 18 0,2-5 0,0 0 0,8 25 0,-9-42 0,-1 1 0,1-1 0,1 0 0,-1 0 0,1 0 0,0-1 0,0 1 0,0-1 0,1 0 0,0 0 0,0 0 0,0-1 0,11 7 0,-14-10 0,0 0 0,0 0 0,1 0 0,-1 0 0,0 0 0,1 0 0,-1-1 0,1 1 0,-1-1 0,1 0 0,-1 0 0,1 0 0,-1 0 0,0 0 0,1-1 0,-1 1 0,1-1 0,-1 1 0,1-1 0,-1 0 0,0 0 0,1 0 0,-1 0 0,2-2 0,5-2 0,-1-1 0,0 0 0,0 0 0,9-11 0,2-2 0,-2-1 0,-1-1 0,0-1 0,15-27 0,39-100 0,-67 140 0,20-45 0,-3 0 0,16-67 0,-32 101 0,7-26 0,-3 0 0,6-92 0,-13 129 0,-1-1 0,-4 15 0,3-3 0,0 0 0,0 0 0,1 0 0,-1 0 0,1 1 0,-1-1 0,1 0 0,0 1 0,-1 3 0,0 11 0,-22 135 0,-8 64 0,29-194 0,1 0 0,1 0 0,1-1 0,5 24 0,20 83 0,-19-97 0,-6-28 0,-1 0 0,1 0 0,0 0 0,0 0 0,0 0 0,1-1 0,-1 1 0,0 0 0,1 0 0,0-1 0,0 1 0,0-1 0,0 0 0,0 1 0,4 2 0,-5-4 0,1 0 0,0-1 0,0 1 0,0 0 0,0-1 0,0 0 0,1 1 0,-1-1 0,0 0 0,0 0 0,0 0 0,0 0 0,0 0 0,0-1 0,0 1 0,0 0 0,0-1 0,0 0 0,0 0 0,0 1 0,0-1 0,3-2 0,9-5 0,-1-1 0,1 0 0,-1-1 0,-1-1 0,0 0 0,0 0 0,-1-1 0,16-23 0,-4 0 0,-1 0 0,22-48 0,52-148 0,-81 186 0,-3 0 0,-1 0 0,5-65 0,-13 86 0,-1 16 0,-1 0 0,0 0 0,0 0 0,-1-1 0,0 1 0,-1 0 0,0 0 0,0 0 0,-1 0 0,-4-15 0,5 21 0,0-1 0,-1 1 0,1-1 0,-1 1 0,1 0 0,-1 0 0,-2-3 0,3 5 0,1-1 0,-1 1 0,0 0 0,1-1 0,-1 1 0,1 0 0,-1 0 0,0 0 0,1-1 0,-1 1 0,0 0 0,1 0 0,-1 0 0,0 0 0,1 0 0,-1 0 0,0 0 0,1 0 0,-1 0 0,1 1 0,-1-1 0,0 0 0,1 0 0,-1 0 0,0 1 0,1-1 0,-1 0 0,1 1 0,-1-1 0,1 1 0,-1-1 0,1 1 0,-1-1 0,1 0 0,-1 2 0,-6 7 0,1 0 0,0 0 0,1 0 0,0 1 0,1 0 0,0 0 0,0 0 0,1 0 0,-2 12 0,-3 4 0,2 1 0,0 0 0,-3 37 0,2-7 0,-3 79 0,5-48 0,3-60 0,0 1 0,6 57 0,-3-77 0,0 0 0,1 1 0,0-1 0,1 0 0,0-1 0,1 1 0,-1 0 0,2-1 0,-1 0 0,1 0 0,0 0 0,1 0 0,7 7 0,-10-12 0,0-1 0,0 0 0,0 0 0,0 0 0,0 0 0,1 0 0,-1 0 0,1-1 0,-1 0 0,1 0 0,0 0 0,-1 0 0,1 0 0,0-1 0,0 0 0,-1 1 0,1-1 0,0-1 0,0 1 0,-1-1 0,1 1 0,0-1 0,-1 0 0,1 0 0,5-3 0,5-2 0,-1-1 0,0 0 0,-1 0 0,0-1 0,14-12 0,-7 5 0,-12 10 0,0 0 0,-1 0 0,0-1 0,6-7 0,-10 10 0,1 0 0,-2 0 0,1-1 0,0 1 0,-1 0 0,1-1 0,-1 0 0,0 1 0,0-1 0,0 0 0,-1 1 0,1-6 0,-1-4 0,0 1 0,-1 0 0,0 0 0,-1 0 0,0 0 0,-1 0 0,0 0 0,-9-19 0,10 29 0,1-1 0,-1 1 0,0-1 0,0 1 0,0-1 0,0 1 0,0 0 0,0 0 0,-1 0 0,1 0 0,-1 1 0,1-1 0,-1 1 0,0-1 0,0 1 0,1 0 0,-4-1 0,4 2 0,1-1 0,0 1 0,-1 0 0,1 0 0,-1 0 0,1 0 0,-1 0 0,1 0 0,-1 0 0,1 0 0,0 1 0,-1-1 0,1 1 0,0-1 0,-1 1 0,1-1 0,0 1 0,-1 0 0,1-1 0,0 1 0,0 0 0,0 0 0,0 0 0,0 0 0,0 0 0,0 0 0,0 0 0,0 0 0,0 1 0,1-1 0,-1 0 0,0 1 0,1-1 0,-1 0 0,1 1 0,-1 2 0,-2 7 0,1 0 0,0 1 0,0-1 0,2 1 0,-1 0 0,1-1 0,1 1 0,0 0 0,1-1 0,0 1 0,1-1 0,0 0 0,0 0 0,1 0 0,1 0 0,10 18 0,-14-28 0,6 10 0,0 1 0,1-1 0,16 18 0,-21-26 0,1 0 0,-1 0 0,1-1 0,0 1 0,-1-1 0,1 0 0,0 0 0,1 0 0,-1 0 0,0-1 0,0 1 0,1-1 0,-1-1 0,1 1 0,5 0 0,-1-1 0,0-1 0,-1 0 0,1 0 0,-1-1 0,0 0 0,1 0 0,-1-1 0,0 0 0,0 0 0,-1-1 0,1 0 0,-1 0 0,0-1 0,0 0 0,0-1 0,-1 1 0,7-8 0,-5 5 0,0-1 0,-1 0 0,0-1 0,0 0 0,-1 0 0,0-1 0,-1 1 0,0-1 0,0 0 0,-2-1 0,5-20 0,-7 30 0,-1-1 0,0 0 0,0 0 0,-1 0 0,1 0 0,-1 0 0,0-3 0,-2-11 0,0 8 0,2 8 0,0 1 0,1-1 0,-1 0 0,1 1 0,-1-1 0,1 0 0,0 0 0,-1 0 0,1 0 0,0 1 0,0-1 0,-1 0 0,1 0 0,0 0 0,0 0 0,0 0 0,0-1 0,3 2 0,0 0 0,0-1 0,-1 1 0,1 0 0,0 1 0,0-1 0,0 0 0,-1 1 0,1 0 0,3 1 0,-1 0 0,0 0 0,-1 0 0,1 1 0,-1 0 0,1 0 0,-1 0 0,0 1 0,0-1 0,-1 1 0,1 0 0,-1 0 0,1 1 0,-1-1 0,-1 0 0,1 1 0,2 5 0,0 5 0,0 1 0,0 0 0,3 29 0,-6-31 0,0-1 0,1 0 0,1 1 0,0-1 0,0-1 0,12 23 0,-15-32 0,1 0 0,0 0 0,0 0 0,0-1 0,1 1 0,-1-1 0,0 0 0,1 0 0,0 1 0,-1-2 0,1 1 0,0 0 0,0 0 0,0-1 0,0 0 0,0 1 0,0-1 0,7 1 0,-7-2 0,1 0 0,0 0 0,-1-1 0,1 1 0,0-1 0,-1 0 0,1 0 0,-1 0 0,1 0 0,-1 0 0,0-1 0,1 0 0,-1 1 0,0-1 0,0-1 0,0 1 0,4-5 0,2-2 0,0-1 0,-1 0 0,0 0 0,-1-1 0,0 0 0,9-21 0,-2 1 0,13-48 0,-11 3 0,-13 70 0,-3 6 0,0 0 0,0 0 0,1 0 0,-1 0 0,0 0 0,0 0 0,0 0 0,0 0 0,0 0 0,0-1 0,0 1 0,0 0 0,0 0 0,0 0 0,0 0 0,0 0 0,0 0 0,0 0 0,0-1 0,0 1 0,0 0 0,0 0 0,0 0 0,0 0 0,0 0 0,0 0 0,0-1 0,0 1 0,0 0 0,0 0 0,0 0 0,0 0 0,0 0 0,0 0 0,0 0 0,0 0 0,0-1 0,0 1 0,0 0 0,-1 0 0,1 0 0,0 0 0,0 0 0,0 0 0,0 0 0,0 0 0,0 0 0,0 0 0,-1 0 0,2 2 0,0 0 0,0 0 0,-1 0 0,1 0 0,-1 0 0,1 0 0,-1 0 0,0 1 0,0 2 0,2 20 0,18 119 0,-16-115 0,2 11 0,-5-37 0,-1-1 0,1 1 0,0 0 0,0-1 0,0 1 0,0-1 0,0 1 0,0-1 0,1 0 0,-1 0 0,1 1 0,3 2 0,-4-5 0,0 1 0,0-1 0,0 1 0,1-1 0,-1 0 0,0 0 0,0 1 0,1-1 0,-1 0 0,0 0 0,0 0 0,1 0 0,-1-1 0,0 1 0,0 0 0,1 0 0,-1-1 0,0 1 0,0-1 0,0 1 0,0-1 0,0 1 0,1-1 0,-1 0 0,0 0 0,0 1 0,-1-1 0,3-2 0,26-30 0,-22 24 0,7-8 0,1 0 0,0 0 0,2 1 0,0 1 0,0 1 0,39-24 0,-55 37 0,0 1 0,0-1 0,-1 1 0,1 0 0,0-1 0,0 1 0,0 0 0,-1 0 0,1-1 0,0 1 0,0 0 0,0 0 0,-1 0 0,1 0 0,0 0 0,0 0 0,0 0 0,0 1 0,-1-1 0,1 0 0,0 0 0,0 1 0,0-1 0,-1 0 0,1 1 0,0-1 0,0 1 0,-1-1 0,2 2 0,0-1 0,-1 1 0,0 0 0,0 0 0,0 0 0,0 1 0,0-1 0,0 0 0,-1 0 0,1 0 0,-1 1 0,1 1 0,0 10 0,0-1 0,-2 26 0,0-30 0,0 0 0,1-1 0,1 1 0,-1-1 0,3 10 0,-3-18 0,0 0 0,0 1 0,0-1 0,1 0 0,-1 0 0,0 0 0,0 1 0,0-1 0,0 0 0,0 0 0,1 0 0,-1 0 0,0 0 0,0 1 0,0-1 0,0 0 0,1 0 0,-1 0 0,0 0 0,0 0 0,1 0 0,-1 0 0,0 0 0,0 0 0,0 0 0,1 0 0,-1 0 0,0 0 0,0 0 0,1 0 0,-1 0 0,0 0 0,0 0 0,0 0 0,1 0 0,-1 0 0,0 0 0,0 0 0,1 0 0,-1 0 0,0 0 0,0-1 0,0 1 0,0 0 0,1 0 0,-1 0 0,0 0 0,0 0 0,0-1 0,0 1 0,0 0 0,1 0 0,-1 0 0,0-1 0,0 1 0,0 0 0,0 0 0,0-1 0,14-15 0,-11 12 0,66-89 0,10-14 0,-77 103 0,1 1 0,0-1 0,0 1 0,0 0 0,0 0 0,1 1 0,-1-1 0,1 1 0,5-3 0,-8 5 0,-1 0 0,1 0 0,-1 0 0,0 0 0,1 0 0,-1 0 0,1 0 0,-1 0 0,0 0 0,1 0 0,-1 0 0,0 1 0,1-1 0,-1 0 0,0 0 0,1 0 0,-1 1 0,0-1 0,1 0 0,-1 0 0,0 1 0,1-1 0,-1 0 0,0 1 0,0-1 0,0 0 0,1 1 0,-1-1 0,0 0 0,0 1 0,0-1 0,0 1 0,0 0 0,5 17 0,-4-13 0,3 14 0,-1 1 0,-2 0 0,0 22 0,-1-27 0,0 0 0,1 1 0,1-1 0,0 1 0,1-1 0,8 26 0,-10-39 0,0 0 0,0 0 0,0 0 0,1-1 0,-1 1 0,0 0 0,1 0 0,-1-1 0,1 1 0,-1-1 0,1 1 0,0-1 0,0 0 0,-1 0 0,1 0 0,0 0 0,0 0 0,0 0 0,4 1 0,-1-1 0,-1-1 0,1 1 0,0-1 0,0 0 0,0 0 0,0 0 0,0 0 0,7-3 0,3-1 0,0-1 0,0 0 0,0-1 0,20-12 0,-8 1 0,0-1 0,-2-1 0,-1-2 0,0 0 0,30-36 0,-34 28 0,-19 27 0,0 1 0,0-1 0,0 0 0,0 0 0,-1 0 0,1 0 0,-1 0 0,1 0 0,-1 0 0,0 0 0,0 0 0,0 0 0,0 0 0,0-3 0,0 5 0,0-1 0,-1 1 0,1-1 0,0 0 0,-1 1 0,1-1 0,0 1 0,-1-1 0,1 1 0,-1-1 0,1 1 0,-1-1 0,1 1 0,-1 0 0,1-1 0,-1 1 0,1 0 0,-1-1 0,0 1 0,1 0 0,-1 0 0,1-1 0,-1 1 0,0 0 0,1 0 0,-1 0 0,0 0 0,1 0 0,-1 0 0,0 0 0,1 0 0,-1 0 0,0 0 0,1 1 0,-1-1 0,0 0 0,-24 10 0,14-3 0,1 1 0,1 0 0,-1 0 0,1 1 0,1 0 0,0 0 0,0 1 0,-10 17 0,13-19 0,0 1 0,1 0 0,0 0 0,0 0 0,1 1 0,0-1 0,0 1 0,1 0 0,1 0 0,-1 0 0,1 13 0,2-19 0,-1-1 0,1 1 0,0-1 0,-1 0 0,2 1 0,-1-1 0,0 0 0,1 0 0,-1 0 0,1 0 0,0 0 0,0 0 0,0-1 0,0 1 0,0 0 0,1-1 0,-1 0 0,4 3 0,-4-4 0,0 0 0,-1 0 0,1 0 0,0 0 0,0 0 0,0 0 0,0-1 0,0 1 0,0-1 0,0 1 0,0-1 0,0 0 0,0 0 0,0 1 0,0-2 0,0 1 0,0 0 0,0 0 0,0-1 0,0 1 0,0-1 0,0 1 0,0-1 0,-1 0 0,1 0 0,0 0 0,0 0 0,-1 0 0,1 0 0,0 0 0,1-3 0,2-1 0,0 0 0,0-1 0,-1 0 0,0 0 0,0 0 0,-1-1 0,1 1 0,4-15 0,-1-4 0,6-31 0,-3 12 0,24-73 0,-36 141 0,1-1 0,4 38 0,-1 2 0,-10 256 0,4-272 0,-3-2 0,-1 1 0,-3-1 0,-31 84 0,38-120 0,0 0 0,0-1 0,-1 0 0,0 0 0,-1 0 0,1-1 0,-1 0 0,-1 0 0,-10 9 0,14-14 0,0 1 0,0-1 0,-1 0 0,1 0 0,0-1 0,-1 1 0,0-1 0,1 1 0,-1-1 0,0 0 0,0 0 0,1-1 0,-1 1 0,0-1 0,0 0 0,0 0 0,0 0 0,0-1 0,1 1 0,-1-1 0,0 0 0,0 0 0,1 0 0,-1-1 0,-5-2 0,-2-3 0,0 0 0,1 0 0,0-2 0,0 1 0,1-1 0,0 0 0,0-1 0,1 0 0,-10-17 0,3 3 0,1-1 0,2 0 0,-13-33 0,21 44 0,-1 0 0,2-1 0,0 1 0,0-1 0,2 1 0,-1-26 0,2 32 0,1 0 0,0 0 0,0 1 0,0-1 0,1 0 0,1 0 0,-1 1 0,1-1 0,0 1 0,1-1 0,0 1 0,0 1 0,8-12 0,3 1 0,1 1 0,1 0 0,20-15 0,-28 24 0,1 1 0,0 0 0,0 0 0,0 1 0,1 1 0,0 0 0,0 0 0,12-2 0,-10 2 438,16-4-75,-28 8-474,-1-1 1,0 1 0,1 0 0,-1 0 0,1 0 0,-1 0 0,1 0 0,-1 0-1,1 0 1,-1 0 0,1 0 0,-1 0 0,1 0 0,-1 0 0,0 0 0,1 0 0,-1 0-1,1 1 1,-1-1 0,1 0 0,-1 0 0,0 0 0,1 1 0,-1-1 0,1 0-1,-1 1 1,0-1 0,1 0 0,-1 1 0,0-1 0,0 0 0,1 1 0,-1-1 0,0 1-1,0-1 1,1 0 0,-1 1 0,0-1 0,0 1 0,0-1 0,0 1 0,0 0-1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3:22.3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20095,'0'0'4312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3:23.0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11760,'0'0'14062,"17"7"-13611,9 3-281,0-1 1,0 0 0,1-2 0,35 4 0,0-8 175,1-2 0,83-10 0,-10 0 79,295 6 845,-237 4-434,50-12 1227,-246 10-2127,1 0 0,-1 0 1,1 0-1,-1 0 0,1 0 0,0 0 1,0 0-1,-1 0 0,1-1 0,0 1 1,0-1-1,0 1 0,0 0 0,1-1 1,-1 0-1,-1-1 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3:25.7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 9744,'0'0'9758,"3"11"-9413,67 242 1610,-70-251-1939,30 130 1927,-29-120-1458,-3-11 482,-8-22-166,-3-21-503,1-1 0,2 0-1,2 0 1,-2-46 0,10 80-181,-1 0 1,1 0-1,0-1 0,1 1 1,4-17-1,-4 23-69,0 0 0,0-1 0,0 1 1,0 0-1,1 0 0,0 0 0,0 0 0,0 0 0,0 1 0,0-1 1,0 0-1,1 1 0,-1 0 0,1-1 0,-1 1 0,1 0 1,6-3-1,-5 3-18,0 0 0,1 1 0,-1 0 0,0 0 0,1 0 0,-1 0 0,0 0 0,1 1 0,-1 0 0,1 0 0,-1 0 0,1 0 0,-1 1 0,1 0 0,5 1 0,5 4 39,-1-1 0,1 2 1,14 8-1,25 10 306,-48-22-307,-1-1 0,0 1 0,0 0 1,0 1-1,8 5 0,9 7 427,-12-6-87,-1-3 463,-9-7-994,0 0-1,1 0 1,-1 0-1,0-1 1,1 1-1,-1 0 0,0 0 1,0-1-1,0 1 1,1 0-1,-1 0 1,0-1-1,0 1 1,0 0-1,0-1 0,1 1 1,-1 0-1,0 0 1,0-1-1,0 1 1,0 0-1,0-1 1,0 1-1,0 0 0,0-1 1,0 1-1,0 0 1,0-1-1,0 1 1,0 0-1,0-1 1,0 1-1,-1-1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3:06.4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10544,'0'0'1400,"83"12"-1280,-57 6-40,3 11 0,-1 3-24,0 8 8,2-6-128,2-3 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3:26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1 221 15176,'0'0'9017,"10"7"-8680,34 24-1,-41-29-302,0-1-1,-1 0 1,1 0-1,0 0 1,0 0 0,0-1-1,0 1 1,0-1-1,0 1 1,1-1 0,-1 0-1,0 0 1,0-1 0,0 1-1,0-1 1,0 1-1,0-1 1,3-1 0,2-2 61,-1 1 0,1-1 0,-1-1 0,9-6 0,-14 10-77,10-8 182,0 0 0,14-14 0,-23 20-158,0 0-1,0-1 0,-1 1 1,1-1-1,-1 0 0,0 1 0,0-1 1,0 0-1,0-1 0,-1 1 1,1 0-1,0-6 0,-1 2 39,1-6 34,0 1 0,-1-1 0,-1-13 0,0 24-77,0 0 1,0 0 0,-1 0-1,1 0 1,-1 0 0,0 0 0,0 0-1,0 0 1,0 0 0,0 0-1,-1 1 1,1-1 0,-1 1-1,0-1 1,0 1 0,1-1-1,-2 1 1,1 0 0,-3-3-1,3 4-6,0 1-1,1-1 0,-1 0 1,0 1-1,0-1 0,1 1 1,-1-1-1,0 1 0,0 0 1,0 0-1,0 0 0,1 0 0,-1 0 1,0 0-1,0 1 0,0-1 1,0 0-1,1 1 0,-1 0 1,0-1-1,-2 2 0,-33 21 306,34-21-301,0 1-10,-35 28 328,36-29-338,0 0 1,1 0 0,-1 0-1,0 0 1,1 1-1,-1-1 1,1 0-1,0 1 1,0-1-1,0 1 1,0 0-1,0-1 1,0 1-1,1-1 1,-1 4-1,1-5-107,0 0-1,0 0 0,1 0 1,-1 0-1,0 0 0,1 0 0,-1 0 1,1-1-1,-1 1 0,1 0 0,-1 0 1,1 0-1,-1-1 0,1 1 1,0 0-1,0-1 0,-1 1 0,1-1 1,0 1-1,0-1 0,0 1 1,1 0-1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3:27.3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33 8336,'0'0'16511,"13"0"-16153,-11 1-352,63 0 630,1-1 0,72-12 0,-33-5 1076,-89 16-1177,-15 2-427,1-1-1,-1 0 0,1 0 1,-1 0-1,1 0 0,-1 0 1,1 0-1,0-1 0,-1 1 1,0 0-1,1-1 0,-1 1 1,1-1-1,1-1 908,-4 2-1224,-1 0-1,0 1 0,0-1 0,0 1 1,0-1-1,1 1 0,-1-1 1,0 1-1,1 0 0,-1 0 0,0 0 1,1 0-1,-2 2 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3:27.8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58 13768,'0'0'9055,"13"-5"-8695,2 0-242,-4 1-18,0 0 1,0 1-1,0 0 0,1 1 1,14-1-1,183-3 1927,-108-9-1076,-53 7-4386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3:28.8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0 9744,'0'0'9775,"0"12"-9271,0 206 1463,-9 53 316,13-233-1727,-3-34-350,-1 1 0,1-1 0,0 0 0,-1 0 0,0 0 1,0 0-1,0 1 0,-1-1 0,0 5 0,1-9-183,0 1 0,0-1 1,0 0-1,0 0 0,0 1 1,0-1-1,0 0 0,0 0 1,0 1-1,0-1 0,-1 0 0,1 0 1,0 1-1,0-1 0,0 0 1,0 0-1,0 0 0,0 1 1,-1-1-1,1 0 0,0 0 0,0 0 1,0 0-1,0 1 0,-1-1 1,1 0-1,0 0 0,0 0 1,0 0-1,-1 0 0,1 0 1,0 0-1,0 1 0,-1-1 0,1 0 1,0 0-1,0 0 0,-1 0 1,1 0-1,0 0 0,0 0 1,-1 0-1,1 0 0,0-1 0,-4-2-3554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3:29.4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63 11048,'0'0'9615,"14"-2"-9179,71-12 169,-22 3 198,82-4 0,-46 13-168,175-1 757,-4-12 73,-267 15-1408,0 0 1,0 0 0,0 0-1,0 1 1,0-1-1,0 1 1,4 1-1,15 1 1335,-45 3-1052,5-6-4029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3:30.0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13464,'0'0'4247,"3"11"-3429,36 189 1624,-32-158-1650,4 74 0,-7-50 64,-6-42-502,1-21-277,1 0 0,-1 0 0,1 0 0,0-1-1,0 1 1,0 0 0,0 0 0,0 0 0,0 0-1,1 0 1,-1 0 0,1-1 0,1 5 0,-2 1 492,0-8-558,0 0 0,0 0-1,0 0 1,0 0 0,0 0 0,0 0 0,-1 0 0,1 0-1,0 0 1,0 0 0,0 0 0,0-1 0,0 1 0,0 0-1,0 0 1,0 0 0,0 0 0,0 0 0,0 0-1,0 0 1,0 0 0,-1 0 0,1 0 0,0 0 0,0 0-1,0 0 1,0 0 0,0 0 0,0 0 0,0 0 0,0 0-1,0 0 1,0 0 0,-1 0 0,1 0 0,0 0 0,0 0-1,0 0 1,0 0 0,0 0 0,0 0 0,0 0-1,0 1 1,0-1 0,0 0 0,0 0 0,0 0 0,0 0-1,-1 0 1,0-6-3277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3:30.6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206 1 12760,'0'0'5702,"-8"14"-5347,-62 92 357,-26 40 1112,91-140-1607,1 1 1,1 0-1,-6 13 1,0 2 554,8-22-746,1 1-1,0-1 1,0 0-1,0 1 1,0-1-1,0 0 1,0 1-1,0-1 1,0 1-1,0-1 1,0 0-1,0 1 1,0-1-1,0 1 1,1-1-1,-1 0 1,0 1-1,0-1 1,0 0-1,0 1 1,1-1-1,-1 0 1,0 1-1,0-1 1,1 0-1,-1 1 1,0-1-1,1 0 1,-1 0-1,0 0 1,1 1-1,-1-1 1,0 0-1,1 0 1,-1 0-1,0 0 1,1 1-1,-1-1 1,0 0-1,1 0 1,-1 0-1,1 0 1,20 2 433,4-7-247,23-3 342,90-5-1,-113 14-230,0-2 0,0-1 0,27-5 0,-50 7-279,0 0 1,-1 0-1,1 0 1,0 0-1,0 1 1,-1-1-1,1 1 1,0-1-1,-1 1 1,1-1 0,0 1-1,-1 0 1,1 0-1,-1 0 1,1 0-1,-1 0 1,2 2-1,1 0-152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3:30.9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3 17079,'0'0'32,"1"0"-1,-1 1 1,0-1-1,0 0 1,0 0-1,0 0 1,0 0-1,0 0 1,0 0-1,0 1 1,1-1-1,-1 0 1,0 0-1,0 0 1,0 0-1,0 0 1,0 0-1,1 0 0,-1 0 1,0 0-1,0 0 1,0 0-1,0 0 1,1 0-1,-1 0 1,0 1-1,0-1 1,0-1-1,0 1 1,1 0-1,-1 0 1,0 0-1,0 0 1,0 0-1,0 0 1,1 0-1,-1 0 0,0 0 1,0 0-1,0 0 1,0 0-1,0 0 1,1 0-1,-1-1 1,0 1-1,0 0 1,0 0-1,0 0 1,0 0-1,0 0 1,0-1-1,0 1 1,1 0-1,-1 0 1,0 0-1,0 0 0,0 0 1,0-1-1,0 1 1,0 0-1,0 0 1,0 0-1,0 0 1,0-1-1,0 1 1,0 0-1,0 0 1,0-1-1,9 13 1419,-7-4-1308,0 0 1,0 1 0,-1-1-1,0 0 1,0 1 0,-1-1 0,-1 1-1,-1 13 1,1-3 13,0 10 58,1-14-8,0 0 0,-1 0 0,-1 1 0,-1-1 0,-6 23 0,1-22 264,7-14-317,-1 0-1,1 0 0,0 0 0,0 1 0,0-1 0,1 0 0,-1 0 1,1 1-1,-1-1 0,1 0 0,-1 4 0,15-38-61,-2 3-3472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3:31.2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0 15176,'0'0'1917,"0"11"-1209,5 190 2100,-4-178-1914,-1 0 1,-1-1-1,-1 1 0,-2-1 1,-7 31-1,11-52-866,0-1 0,0 1 0,0-1 0,0 1 0,0-1 0,0 0-1,-1 1 1,1-1 0,0 1 0,0-1 0,0 0 0,0 1 0,-1-1 0,1 1 0,0-1-1,0 0 1,-1 1 0,1-1 0,0 0 0,0 1 0,-1-1 0,1 0 0,-1 0 0,1 1-1,0-1 1,-1 0 0,1 0 0,0 0 0,-1 1 0,1-1 0,-1 0 0,1 0 0,-1 0-1,1 0 1,0 0 0,-1 0 0,1 0 0,-1 0 0,1 0 0,-1 0 0,1 0-1,0 0 1,-1 0 0,1 0 0,-1-1 0,1 1 0,0 0 0,-2 0 0,-10-14-3396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3:31.7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0 127 13464,'0'0'4035,"14"-10"-3637,3-4-260,10-10 202,36-21-1,-55 40-219,0 1 1,0 0-1,0 0 0,1 0 1,-1 1-1,1 1 1,0 0-1,0 0 0,0 0 1,15 0-1,-18 2-33,-1 0 0,1 1-1,0 0 1,-1 0 0,1 0 0,-1 0 0,1 1-1,-1 0 1,0 0 0,0 0 0,0 1 0,0 0-1,0 0 1,0 0 0,-1 1 0,1-1 0,-1 1 0,4 5-1,69 97 2314,-64-87-1550,-9-11-567,-3-8-199,-1 1-1,0 0 0,1-1 0,-1 1 0,0-1 0,1 1 1,-1-1-1,0 1 0,1-1 0,-1 1 0,1-1 1,-1 1-1,1-1 0,-1 1 0,1-1 0,0 0 1,0 1-1,1-1 33,-1 0 0,0-1 0,1 1 0,-1 0 0,1-1 0,-1 1 1,0-1-1,0 0 0,1 1 0,-1-1 0,2-2 0,2 0 50,0-1 0,0-1 0,-1 1 0,0 0 0,0-1 0,0 0 0,0 0 1,-1-1-1,4-6 0,14-20 500,-16 29-641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3:07.5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334 82 7328,'0'0'2624,"-16"3"-2079,2-1-406,-1 0 26,-1 2-1,1-1 1,0 2-1,0 0 1,-15 8 0,14-5 47,1 1 0,0 0 0,1 1-1,0 1 1,1 0 0,0 1 0,0 0 0,1 1 0,1 0 0,0 1 0,-9 17 0,15-24-100,1 0 1,1 0-1,-1 1 0,1-1 0,1 1 1,-1 0-1,1 0 0,1 0 0,-1 0 1,1 0-1,1 0 0,-1 0 1,2 0-1,-1 0 0,1 1 0,0-1 1,1 0-1,-1 0 0,2-1 0,-1 1 1,1 0-1,0-1 0,1 1 0,0-1 1,0 0-1,5 6 0,-3-5 7,0 0 0,1 0-1,0-1 1,0 0 0,1-1 0,0 1-1,0-2 1,0 1 0,15 7-1,-16-10-33,0-1-1,0 1 0,0-1 0,0-1 0,1 1 0,-1-1 0,1-1 0,-1 1 0,1-1 0,-1 0 0,1-1 0,-1 0 0,12-3 0,4-3 138,0 0 0,0-2 0,-1-1 0,-1-1 0,1-1 1,-2 0-1,0-2 0,32-27 0,-26 17 94,-1-1-1,0-1 1,-2-1 0,-2-1 0,26-42-1,-44 64-245,0 0 0,0 0 0,-1 0 0,1 0 0,-1 0-1,-1-1 1,1 1 0,-1-1 0,0 1 0,-1-1 0,1 1 0,-1-1 0,-1 0-1,-1-9 1,1 12-9,0 0-1,0-1 1,0 1-1,-1 0 0,0 0 1,0 0-1,0 0 1,-1 0-1,1 0 0,-1 0 1,0 1-1,0 0 1,0-1-1,0 1 1,-1 0-1,1 0 0,-1 1 1,0-1-1,0 1 1,0 0-1,-8-3 1,9 4-39,-1 0-1,0 0 1,0 0 0,0 1 0,0-1 0,0 1 0,-1 0 0,1 1 0,0-1 0,0 1 0,0-1 0,0 1 0,1 1 0,-1-1 0,0 0 0,0 1 0,1 0 0,-1 0 0,1 0 0,-1 0 0,1 0 0,0 1 0,-5 4 0,3-2-7,0 0 1,0 0 0,0 1-1,1 0 1,-1 0-1,1 0 1,1 0-1,-1 1 1,1-1-1,1 1 1,-1 0-1,-2 10 1,3-3-1,0 0 1,2 0 0,-1 1-1,1-1 1,1 0 0,1 0-1,0 0 1,1 0-1,0-1 1,1 1 0,0-1-1,8 17 1,-8-22-7,0 0 1,1-1-1,0 1 1,0-1 0,0 0-1,1 0 1,0-1-1,1 0 1,-1 0 0,1 0-1,0-1 1,0 0-1,1 0 1,0-1-1,0 0 1,0 0 0,0-1-1,0 0 1,1 0-1,14 2 1,-17-4 0,1-1 1,-1 0 0,1 0-1,-1-1 1,1 1-1,-1-2 1,0 1 0,1 0-1,-1-1 1,0-1 0,0 1-1,0-1 1,0 0-1,-1 0 1,11-8 0,4-4 38,-1-2 0,30-33 0,-30 31-10,-8 6-9,0 0 1,-1-1-1,0 0 0,-1-1 1,11-24-1,26-80 163,-24 55-27,3-2 434,-22 64-354,-4 8-107,-1 2-106,1 0-1,0 0 1,0-1 0,1 1-1,0 0 1,0 0-1,1 8 1,1 12 17,-2-11-27,1 35 43,-2-1 0,-3 1 0,-14 75 0,17-123-56,0 1 0,-1-1 1,1 0-1,-1 1 0,0-1 1,0 0-1,-4 5 0,6-8-7,0-1-1,-1 1 1,1-1-1,-1 1 1,1-1-1,-1 0 1,1 1-1,-1-1 1,1 0-1,-1 1 1,1-1-1,-1 0 1,1 0-1,-1 1 1,1-1-1,-1 0 1,1 0-1,-1 0 1,0 0 0,1 0-1,-1 0 1,1 0-1,-2 0 1,1 0 0,0-1-1,0 0 1,0 1 0,0-1 0,-1 1 0,1-1 0,0 0 0,0 0 0,0 0 0,0 0 0,1 0 0,-1 0 0,0 0 0,-1-2-1,-7-9 15,0-1 0,0 0-1,2-1 1,0 1 0,0-2-1,1 1 1,-4-17 0,-3-24 55,13 54-70,0 0 1,0 1-1,-1-1 1,1 1-1,0-1 1,0 0-1,0 1 1,0-1-1,0 1 1,0-1-1,0 0 1,1 1-1,-1-1 1,0 1-1,0-1 1,0 1-1,1-1 1,-1 1-1,0-1 1,0 0-1,1 1 1,-1-1-1,1 1 1,-1 0-1,0-1 1,1 1-1,-1-1 1,1 1-1,-1 0 1,1-1-1,-1 1 1,1 0-1,-1-1 1,1 1-1,-1 0 1,1 0-1,-1 0 1,1-1-1,0 1 1,-1 0-1,2 0 1,1-1 1,0 1 1,0 0-1,0-1 1,0 1-1,0 0 1,0 0-1,0 1 1,4 0-1,189 61 163,-89-26 70,-102-33-231,-1-2 0,1 1 0,0-1 0,0 1 0,0-2 0,0 1-1,0 0 1,0-1 0,0 0 0,0 0 0,0 0 0,0-1 0,0 0 0,0 0 0,6-2 0,-10 3-22,-1-1 0,1 1 0,-1-1 1,1 1-1,-1-1 0,0 0 0,1 1 1,-1-1-1,0 1 0,0-1 0,1 0 1,-1 1-1,0-1 0,0 0 0,0 1 1,0-1-1,0 0 0,0 1 0,0-1 1,0 0-1,0 1 0,0-1 0,0 0 1,-1 1-1,1-1 0,0 0 0,-1 0 1,-5-16-3115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3:34.3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220 0 12960,'0'0'4761,"-10"14"-4097,2-3-497,-3 4 151,0 1 0,0 1 0,1 0 0,-11 28 0,21-42-214,-1 0 0,1 0 0,-1 0 0,1 0 0,0 0 0,1 0 0,-1 0 0,0 0 0,1 0-1,-1-1 1,1 1 0,0 0 0,0 0 0,0 0 0,1-1 0,-1 1 0,2 2 0,-2-3-47,0-1-1,0 1 1,0-1-1,0 0 1,0 1 0,0-1-1,0 0 1,0 0 0,1 0-1,-1 0 1,0 0 0,1 0-1,-1 0 1,0 0-1,1 0 1,0-1 0,-1 1-1,1-1 1,-1 1 0,1-1-1,0 0 1,-1 1 0,1-1-1,0 0 1,-1 0-1,1 0 1,0 0 0,-1 0-1,1-1 1,-1 1 0,1 0-1,2-2 1,2 0 79,1-1 0,-1 0 0,1-1 0,-1 0-1,0 0 1,0 0 0,6-7 0,-10 9-94,0 0 0,0 0-1,-1-1 1,1 1 0,-1 0 0,0-1 0,0 1-1,1-1 1,-2 0 0,1 1 0,0-1 0,0 0-1,-1 0 1,0 0 0,1 1 0,-1-1 0,0 0-1,0 0 1,-1 0 0,1 1 0,-2-6 0,1 2 6,-1 1 1,0-1-1,-1 0 1,1 1-1,-1 0 1,0 0-1,-1 0 1,1 0-1,-1 0 1,0 1-1,0-1 1,0 1-1,0 0 1,-1 0-1,0 1 1,0 0 0,0-1-1,0 1 1,0 1-1,-1-1 1,1 1-1,-1 0 1,-11-2-1,10 2-10,-1 1 0,1 0-1,-1 0 1,1 0-1,0 1 1,-1 1 0,1-1-1,-1 1 1,1 0 0,-1 1-1,1-1 1,0 2 0,0-1-1,0 1 1,0 0 0,1 0-1,-1 1 1,-10 7-1,7 2 205,9-13-323,1 0 1,0 0 0,0 1 0,0-1 0,-1 0 0,1 0 0,0 0 0,0 0 0,0 0 0,0 1-1,0-1 1,-1 0 0,1 0 0,0 0 0,0 1 0,0-1 0,0 0 0,0 0 0,0 0 0,0 1 0,0-1-1,0 0 1,0 0 0,0 0 0,0 1 0,0-1 0,0 0 0,0 0 0,0 1 0,0-1 0,0 0 0,0 0-1,0 0 1,0 1 0,0-1 0,0 0 0,0 0 0,0 0 0,0 1 0,1-1 0,-1 0 0,0 0 0,0 0-1,0 1 1,0-1 0,0 0 0,1 0 0,-1 0 0,0 0 0,0 0 0,0 0 0,1 1 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3:37.2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297 0 8432,'0'0'10967,"-10"1"-10615,6 0-314,-4 0 172,0 0 1,1 0 0,-1 1 0,0 0 0,1 0 0,0 1 0,-1 0 0,1 1 0,-7 3 0,-17 12 828,26-17-913,0 0 0,1 1 1,-1-1-1,1 1 0,-1 1 0,1-1 0,0 0 0,-7 9 1,2-1 185,-1-1 1,0 0 0,-18 14 0,-11 9 504,37-30-749,-1 0 1,1 0 0,-1 0 0,1 0 0,0 0-1,0 1 1,0-1 0,1 1 0,-1-1 0,1 1 0,0-1-1,0 1 1,0 0 0,0 0 0,1 0 0,-1 4-1,1 0 33,1 0 0,0-1-1,0 1 1,1 0 0,0 0-1,5 12 1,-6-19-92,4 13 95,0-1-1,11 19 1,-14-29-80,0-1-1,-1 1 0,1 0 1,0-1-1,0 1 0,1-1 1,-1 1-1,0-1 0,1 0 1,-1 0-1,1 0 0,0-1 0,0 1 1,0-1-1,0 1 0,0-1 1,4 1-1,4 2 108,7 0 41,-8-5-41,1 0 0,0 1 0,15 2 1,-22-1-105,0-1 0,0 1 0,0 0 1,0 0-1,-1 1 0,1-1 0,0 1 0,-1 0 1,0 0-1,1 0 0,-1 0 0,6 6 0,-6-5-24,0 0 0,1-1 0,-1 1 0,1-1 0,0 0 0,0 1 0,4 0 0,-7-3-93,-1 0 0,1 0 0,-1 0-1,1-1 1,-1 1 0,1 0-1,-1 0 1,1-1 0,-1 1 0,0 0-1,1 0 1,-1-1 0,1 1-1,-1-1 1,0 1 0,1 0 0,-1-1-1,0 1 1,1-1 0,-1 1-1,0-1 1,0 1 0,0-1 0,1 1-1,-1-1 1,0 1 0,0-1-1,0 1 1,0-1 0,0 1 0,0-1-1,0 0 1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3:37.9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31 10752,'0'0'13082,"11"-1"-12725,129-14 925,-119 12-1004,29 0 1,-29 2 68,29-4-1,-44 4-281,1 0 1,0 1-1,0 0 0,12 1 1,-1 3-3501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3:43.1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122 108 7528,'0'0'9138,"-10"2"-8813,-28 7 6,38-9-274,0 0 1,-1 0-1,1 0 0,0 0 1,0 0-1,-1 0 0,1 0 1,0 0-1,0 0 1,0 0-1,-1 0 0,1 0 1,0 0-1,0 0 0,0 0 1,0 0-1,-1 1 0,1-1 1,0 0-1,0 0 0,0 0 1,0 0-1,-1 0 0,1 0 1,0 1-1,0-1 0,0 0 1,0 0-1,0 0 0,0 1 1,0-1-1,-1 0 0,1 0 1,0 0-1,0 1 0,0-1 1,0 0-1,0 0 0,0 0 1,0 1-1,0-1 0,0 0 1,0 0-1,0 1 0,10 7 827,16 4-403,-6-10-68,0 0 0,0-2 1,0 0-1,30-5 0,-46 5-288,0-1 0,0 1-1,0-1 1,0-1 0,0 1 0,0 0 0,0-1 0,0 0 0,0 0 0,-1 0 0,1 0 0,-1-1 0,0 1 0,0-1 0,1 0 0,3-5 0,-6 7-88,1-1 0,-1 0 0,1 0 0,-1 0 0,0 0 0,0 0 0,0 0 0,0 0 0,0 0 0,0 0 0,-1-1 0,1 1 0,-1 0 0,1-1 0,-1 1 0,0 0 0,0-1 0,0 1 0,0 0 0,-1-1 0,1 1 0,-1 0 0,1 0 0,-1-1 0,0 1 0,1 0 0,-1 0 0,0 0 0,-1 0 0,-1-4 0,1 4-11,1 0 0,-1-1 0,0 1 0,0 0-1,0 0 1,0 0 0,-1 0 0,1 0 0,0 0 0,-1 1-1,1-1 1,-1 1 0,0 0 0,1-1 0,-1 1 0,0 0 0,0 1-1,0-1 1,0 0 0,0 1 0,1 0 0,-1 0 0,-5 0-1,6 0-3,0 0-1,-1 0 0,1 0 0,0 0 0,0 0 0,0 0 0,0-1 0,0 1 0,-3-2 0,3 1-11,1 1-1,-1-1 0,1 1 0,-1-1 0,1 1 1,-1 0-1,1 0 0,-1-1 0,1 1 0,-1 0 0,1 1 1,-1-1-1,0 0 0,1 0 0,-1 1 0,1-1 0,-1 1 1,-2 0-1,-28 13 113,23-11-81,1 1-1,0-1 1,0 1 0,0 1-1,0-1 1,-7 7-1,1 1 11,7-6 6,0 0 1,0 0-1,1 0 0,-1 1 1,2 0-1,-1 0 0,1 0 1,-5 10-1,7-12-26,1 1 0,0 1 0,0-1 0,0 0 0,1 0 0,0 1 0,0-1 0,0 1 0,1-1 0,0 1 0,0-1 0,1 1 0,1 6 0,3 7 95,1 0 0,13 33 0,-17-49-114,-1-2 2,0 0 0,1 1 1,-1-1-1,0 0 0,1 0 0,0-1 0,-1 1 1,1 0-1,0 0 0,0-1 0,0 1 0,0-1 1,2 2-1,-1-2 3,0 1 0,-1 0 0,1 0 0,-1 0 0,0 0 0,1 0 0,-1 0 0,2 4 0,-2-3 0,1 0 1,-1 0-1,1 0 0,0 0 0,0 0 1,0 0-1,1-1 0,-1 0 0,0 1 1,1-1-1,3 1 0,48 16 188,-44-16-147,1 1-1,-1 0 1,19 9 0,-14-5 31,0-1 0,0 0-1,1-2 1,0 0 0,30 5 0,-40-9-39,-1-1 1,1 1-1,-1-1 1,1 0-1,-1 0 0,1-1 1,-1 0-1,9-2 1,-11 2-36,0 0 0,-1 0 0,1-1 0,-1 1 0,1-1 0,-1 0 1,1 0-1,-1 0 0,0 0 0,0-1 0,0 1 0,-1-1 1,1 0-1,0 0 0,2-4 0,-3 4-284,11-20 657,-7 9-4868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3:44.0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 11448,'0'0'7833,"12"-2"-7516,38-5-5,-46 6-246,1 1-1,-1 0 1,0 0-1,1 1 1,-1-1-1,0 1 0,1 0 1,-1 0-1,0 1 1,0-1-1,0 1 1,0 0-1,0 0 1,0 0-1,-1 0 1,5 4-1,-5-4-5,0 0 0,0 1 0,-1-1 0,0 1 0,1 0 0,-1 0 0,0 0 0,0 0-1,0 0 1,-1 0 0,1 0 0,-1 1 0,1-1 0,-1 0 0,0 1 0,-1-1 0,1 1 0,0-1-1,-1 1 1,0 7 0,0-5 15,-1 0-1,0 1 0,0-1 1,0 0-1,-1 0 1,0 0-1,0 0 0,-1-1 1,1 1-1,-1 0 1,-4 4-1,-5 6 218,9-12-172,-1 0 1,1 0 0,0 0 0,0 1-1,1-1 1,0 0 0,-4 10-1,6-14-90,0 1 0,0 0 1,0-1-1,0 1 0,0-1 0,0 1 0,1-1 0,-1 1 0,0 0 0,0-1 0,1 1 0,-1-1 0,0 1 1,0-1-1,1 1 0,-1-1 0,1 1 0,-1-1 0,0 0 0,1 1 0,-1-1 0,1 1 0,-1-1 0,1 0 1,-1 0-1,1 1 0,-1-1 0,2 0 0,20 8 381,-12-4-276,19 8 436,44 13-1,-70-24-534,0 0 0,-1 0 0,1 0-1,-1 0 1,1 0 0,-1 1 0,1-1 0,-1 1 0,0 0-1,0 0 1,3 2 0,1 8-3483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3:45.2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0 166 10656,'0'0'5617,"11"-3"-5032,90-24 1054,-83 23-1176,-12 2-296,0 0 0,-1 1 1,1 0-1,0 0 0,0 1 1,0 0-1,0 0 0,0 0 0,6 1 1,-4 0-18,0 0 0,0-1 0,1-1 0,-1 1 0,14-4 0,17-1 279,1 4-25,29 0 537,0-4 0,86-16 0,-53 6-134,-24 6-329,77-15 313,-92 13-412,89-4 0,-36 6-3,-98 7-325,-2 0 20,1 0 0,-1 1 1,20 2-1,111 5 380,-124-4-405,228 15 228,-222-16-256,35 7 1,-34-4-7,37 0 0,74 6 69,1-1 334,-140-9-403,0 0 0,0 0 0,1 0-1,-1 1 1,0-1 0,0 1 0,0-1 0,0 1-1,0 0 1,0 0 0,0 0 0,-1 0 0,1 0 0,2 2-1,-3-2-19,-9 12-550,0-4-3341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3:46.7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64 10248,'0'0'8754,"11"-2"-8270,35-4-33,-45 6-431,0 0 0,0 0 0,0 1 0,-1-1 0,1 0 0,0 0 0,0 1 0,0-1-1,0 1 1,0-1 0,0 1 0,0-1 0,-1 1 0,1-1 0,0 1 0,0 0 0,-1-1 0,1 1 0,0 0 0,-1 0 0,1 0 0,-1-1 0,1 1 0,-1 0 0,1 0 0,-1 0 0,0 0 0,0 0 0,1 0 0,-1 0 0,0 0 0,0 0 0,0 0 0,0 0 0,0 0 0,0 1 0,1 4 102,7 44 1032,3 77 0,-11-119-1041,-5 73 3135,4-83-3200,1-1 1,0 1-1,-1 0 0,1-1 0,1 1 0,-1 0 1,0-1-1,0 1 0,1 0 0,0-1 0,0-2 1,1-3 20,4-17 46,8-53 215,-13 68-259,0 1 0,1-1-1,0 1 1,0 0-1,1-1 1,0 1-1,1 0 1,0 1-1,0-1 1,1 1 0,8-11-1,-12 18-63,-1 0 0,1 1 0,-1-1 0,1 0 0,0 1 1,0-1-1,-1 1 0,1-1 0,0 1 0,0-1 0,-1 1 0,1-1 0,0 1 0,0 0 0,0 0 0,0-1 0,0 1 0,0 0 0,0 0 0,-1 0 1,1 0-1,0 0 0,0 0 0,0 0 0,0 0 0,0 1 0,0-1 0,0 0 0,-1 0 0,1 1 0,0-1 0,0 1 0,0-1 0,-1 1 1,1-1-1,0 1 0,0-1 0,-1 1 0,1 0 0,0-1 0,-1 1 0,1 0 0,-1-1 0,1 1 0,-1 0 0,1 0 0,-1 0 0,1 1 0,3 6 29,0 0-1,-1 0 0,5 17 0,-5-17-10,2 20 73,-4-23-63,-1 0 0,1 0 0,0-1 0,0 1 0,1 0 0,0 0 0,-1-1 0,1 1 0,5 6 0,-5-12 1,0 0 0,0 0 0,-1 0 0,1 0 0,0-1 0,0 1 0,-1-1 0,1 1 0,-1-1 0,0 0 0,3-2 0,4-10 21,15-21 129,2 0 0,49-52 0,-72 85-176,2-3 23,0 0 0,1 1 0,0-1 0,0 1-1,1 0 1,-1 1 0,1 0 0,-1-1 0,10-2-1,-15 6-23,1-1-1,0 1 1,-1 0 0,1-1-1,0 1 1,0 0-1,0 0 1,-1 0-1,1 0 1,0-1-1,0 1 1,-1 0 0,1 0-1,0 1 1,0-1-1,0 0 1,-1 0-1,1 0 1,0 0-1,0 1 1,-1-1 0,2 1-1,-1 0-2,0 0-1,0 0 1,0 1 0,-1-1 0,1 0-1,0 1 1,-1-1 0,1 0-1,-1 1 1,1-1 0,-1 1-1,1 1 1,3 19 61,-1-1 1,-1 1-1,-2 37 1,0-37 119,0 1 0,2 0-1,5 28 1,-6-34-13,-1-14-107,0 0 1,0 0 0,0 0 0,0 0 0,1 0 0,-1 0-1,2 3 1,1 0-210,-1-9 483,-1-9-5658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3:48.5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1 158 10248,'0'0'9097,"5"-11"-8655,17-33-43,-20 39-288,0 1 0,1 0 0,-1 0 0,1 0 0,0 1 0,0-1 0,0 1 0,1-1 0,-1 1 0,1 0 0,0 0 0,6-3 0,7-6 250,-12 8-219,1 1 1,-1-1-1,1 1 0,9-4 0,2 0 247,-15 5-318,1 1 0,-1-1 0,1 1 0,-1 0 0,1 0 0,-1 0 0,1 0 0,0 0 0,-1 0 0,1 1 0,0-1-1,0 1 1,-1 0 0,1 0 0,0 0 0,0 0 0,0 1 0,-1-1 0,1 1 0,0-1 0,-1 1 0,1 0 0,0 0 0,-1 0 0,1 1 0,2 1 0,-3-1-1,0 0 1,0 0-1,0 0 1,0 1-1,0-1 1,0 1-1,0 0 1,-1-1-1,1 1 1,-1 0-1,0 0 1,0 0-1,0 0 1,0 0-1,-1 0 1,1 0-1,-1 0 1,0 0-1,0 6 1,0 8 108,-1 1 0,-3 19 0,4-35-157,-18 106 1367,18-101-1255,0 0-1,1 0 0,0 0 1,0 0-1,1 0 0,0 0 1,3 8-1,-4-13-89,0 1 0,0-1 1,0 0-1,1 1 0,-1-1 0,1 0 0,-1 0 1,1 0-1,0 0 0,0 0 0,0-1 0,0 1 0,0 0 1,0-1-1,0 1 0,1-1 0,-1 0 0,1 0 1,-1 0-1,1 0 0,-1 0 0,1-1 0,-1 1 1,4-1-1,-2 1-12,0-1 0,0 0 0,0 0 0,0-1-1,0 1 1,0-1 0,0 0 0,0 0 0,0 0 0,-1 0 0,1-1 0,0 0 0,-1 0 0,7-4 0,-5 3 5,-1-1 0,0 0 0,0 0 0,-1 0 0,1 0 0,-1-1 0,0 1 0,0-1 0,-1 0 0,1 0 0,-1 0 0,0 0 0,3-10 0,-2 0 66,-1-1 1,0 1-1,-1-26 1,-1 33-35,1 1-1,1 0 1,-1 0 0,1 0 0,0 0-1,1 0 1,-1 1 0,1-1 0,1 1-1,4-8 1,12 1-25,-3 4-32,-15 7 62,0 0-1,1 1 1,0-1 0,-1 1-1,1 0 1,0 0 0,0 0-1,0 0 1,0 0 0,0 0-1,5 0 1,25 0-5050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3:49.9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73 9848,'0'0'14766,"10"-4"-14482,91-44 1068,-96 46-1219,1 0 1,-1 0-1,1 1 1,0 0-1,6-1 1,17-4 439,-27 6-526,-1-1 0,0 0 0,1 1 0,-1-1 0,1 1 0,-1 0 0,0-1 0,1 1-1,-1 0 1,1 0 0,-1 0 0,1 0 0,-1 0 0,1 0 0,-1 0 0,1 1-1,-1-1 1,1 1 0,-1-1 0,0 1 0,1-1 0,-1 1 0,0 0 0,1-1-1,-1 1 1,0 0 0,2 1 0,-1 2 35,0-1 0,0 1 0,-1 0 0,1 0 0,-1 0-1,1 0 1,-1 0 0,0 4 0,1 0-44,-1-3 1,-1-1-1,1 1 0,-1-1 1,0 0-1,-1 1 0,1-1 1,-1 1-1,0-1 0,0 0 1,0 1-1,-1-1 0,1 0 0,-1 0 1,0 0-1,0 0 0,-1 0 1,-3 4-1,-6 9 168,-2-2 1,-21 21-1,25-26-19,-8 9 1181,20-19-1351,1 0 1,-1-1-1,1 1 0,-1 0 0,1-1 0,-1 1 0,1-1 0,-1 0 1,4-2-1,-1 2-6,-1-1-11,16-4 0,1 0 0,0 1 0,0 1 0,30-2 0,-50 6 862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8:12.2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350 0 7736,'0'0'11366,"-6"12"-11087,-97 132 628,86-122-752,-70 105 669,18-25-221,55-80-334,1 0 1,-10 26-1,9-21 236,11-18-120,10-20-48,9-16-3671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3:24.0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1 490 4616,'0'0'10190,"11"-1"-9819,-4 0-293,-4 2-51,0-1 0,0 0-1,0-1 1,0 1 0,0 0-1,-1-1 1,1 0 0,0 1-1,0-1 1,0 0 0,-1-1-1,1 1 1,-1 0 0,1-1-1,-1 1 1,1-1 0,-1 0-1,0 0 1,0 0 0,0 0-1,0 0 1,0 0 0,2-4 0,84-153 1830,-56 88-673,-28 62-1011,0 0 0,-1-1 0,0 0 0,2-10 0,-3 10-1,1 0-1,0-1 1,8-16 0,-1 8 324,16-42 0,-25 58-405,0 0 1,0 0-1,0 0 1,-1 0-1,1 1 1,-1-1 0,0 0-1,0-4 1,-13 19 185,8-7-251,1 1-1,0 0 1,0-1-1,0 2 1,0-1-1,1 0 1,-3 11 0,-15 52 132,16-50-80,1-1 15,0 0 0,1-1 0,1 1 0,0 24-1,2-36-61,0 0 0,0 0 0,1 0 0,0 0 0,0 0 0,1 0 0,-1-1 0,1 1 0,0 0 0,1-1 0,-1 1 0,1-1 0,0 0 0,1 0 0,-1 0 0,8 7 0,-10-11-11,1 0 1,0 0-1,0 0 0,0 0 1,0 0-1,-1 0 0,1 0 1,0-1-1,1 1 0,-1-1 1,0 1-1,0-1 0,0 0 1,0 0-1,0 0 0,0 0 1,0 0-1,0 0 0,0-1 1,1 1-1,-1-1 0,0 0 1,0 1-1,-1-1 0,1 0 1,2-1-1,4-2 18,-1-1 1,0 1-1,0-1 0,0-1 0,6-6 1,41-46 512,-2-2 0,78-122 0,-129 181-540,-1 0 1,1 0-1,-1 1 0,1-1 1,-1 0-1,1 0 0,0 1 1,-1-1-1,1 0 0,0 1 1,0-1-1,0 0 1,0 1-1,-1-1 0,1 1 1,0 0-1,0-1 0,0 1 1,0 0-1,0-1 0,0 1 1,0 0-1,0 0 1,0 0-1,0 0 0,1 0 1,0 0-6,-1 1 0,1 0 1,0 0-1,-1-1 0,1 1 1,0 0-1,-1 0 0,1 0 1,-1 0-1,0 1 0,1-1 1,-1 0-1,1 2 0,4 5-4,0 0-1,-1 0 1,0 0-1,3 11 1,-3-8 0,0 1 0,-2 0 0,1 0 1,-2 1-1,0-1 0,0 0 1,-1 1-1,0-1 0,-1 1 0,-1-1 1,0 1-1,-1-1 0,-3 15 1,4-23-1,-1 0 1,1 0 0,-1-1-1,0 1 1,0 0 0,0-1-1,-1 1 1,1-1 0,-1 0-1,0 0 1,-6 6 0,8-8 1,-1 0 0,0 1 0,1-1 0,-1 0 1,0 0-1,0 0 0,0 0 0,0-1 0,0 1 1,0 0-1,0-1 0,0 1 0,0-1 0,0 0 1,0 0-1,-1 0 0,1 0 0,0 0 0,0 0 1,0 0-1,0-1 0,0 1 0,0-1 0,0 0 1,-2 0-1,-7-5 11,1 1 0,1-2-1,-1 1 1,1-1 0,0-1 0,-12-13 0,11 11 2,14 14-17,1 0 0,0-1 0,0 0 0,0 0 0,1-1 0,7 4 0,6 2 0,33 18 36,91 30 0,-101-42-21,-32-9 23,0-1-1,1 0 0,0-1 1,0 0-1,0-1 0,0 0 0,1-1 1,-1 0-1,18-1 0,-20-1 8,17-6 25,-25 7-88,0-1 0,0 0 0,0 1 0,0-1 0,0 0 0,0 0 0,-1 0 0,1 0 0,0 0 0,-1 0 0,1 0 0,0 0 0,-1 0 0,1 0 0,-1 0 0,0 0 0,1 0 0,-1 0 0,0-1 0,0 1 0,1-2 0,1-13-466,0-1-3435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8:12.9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28 11856,'0'0'3001,"11"-4"-2673,38-13-28,-40 15-203,-1 1-1,1-1 1,-1 1 0,1 1-1,-1-1 1,1 2 0,0-1 0,-1 1-1,1 0 1,8 3 0,4 0 105,12 3 144,1 1-1,-2 2 0,0 1 1,0 1-1,58 34 0,-59-31-137,-15-7-74,0 0 0,0 1 0,-1 0 0,0 2 0,0 0 0,-1 0 0,23 26 0,-25-21 19,0 0 0,-2 1 0,0 1 0,14 31 0,-10-9 178,11 50 0,-10-40-90,-7-23 10,-1 0 1,4 29-1,-10-48-160,0-1 0,-1 1 0,0-1-1,0 1 1,-1-1 0,0 1 0,0-1 0,-1 1 0,0-1-1,0 0 1,-1 1 0,-4 7 0,-2 4 271,9-16-316,-1-1 0,0 0-1,0 0 1,0 0 0,0 0 0,0 0-1,-1 0 1,1 0 0,-1 0-1,1-1 1,-1 1 0,0 0 0,1-1-1,-1 1 1,0-1 0,0 0 0,-4 2-1,-7 3-79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8:13.9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 0 10544,'0'0'6527,"5"16"-6032,14 46 402,16 84-1,-31-123-541,2 0 0,10 26 0,-8-26 205,8 42-1,-12-38 402,-4-27-942,0 0 0,0 0 0,0 0 0,0 0 0,0 0 0,0 0 1,0 0-1,0 0 0,0 0 0,0 0 0,0 0 0,-1 0 0,1 0 0,0 0 0,0 0 0,0 0 1,0 0-1,0 0 0,0 0 0,0 0 0,0 0 0,0 0 0,0 0 0,0 0 0,0 0 0,0 0 1,0 0-1,0 0 0,0 0 0,0 0 0,0 0 0,0 0 0,0 0 0,0 0 0,0 0 0,0 0 1,0 0-1,-6-16 206,-39-92 284,9 27-278,-22-93 401,57 173-613,1-1-1,-1 1 0,1-1 1,0 1-1,-1-1 1,1 0-1,0 1 1,0-1-1,0 0 0,0 1 1,0-1-1,1 1 1,-1-1-1,0 0 0,1 1 1,-1-1-1,1 1 1,-1-1-1,1 1 0,0-1 1,1-1-1,-1 2-1,1-1 0,0 1 0,-1-1 0,1 1 0,0 0 0,0 0 0,0 0 0,0 0 0,0 0 0,0 0 0,0 0 0,1 1 0,2-1 0,8-1 26,0 1 0,0 1-1,-1 0 1,18 2-1,-23-1-22,17 2 40,1 1-1,-2 1 0,1 2 1,0 0-1,26 12 0,-32-10-23,-1 1 0,0 0 0,-1 1 0,0 1 0,0 0-1,-1 2 1,-1-1 0,0 2 0,19 26 0,-30-37-21,-1 0 0,1 1 0,-1-1 0,0 1-1,0-1 1,0 1 0,-1 0 0,1 0 0,-1 0 0,0 0 0,-1 0 0,1 0 0,-1 0 0,0 0 0,0 0 0,-1 0-1,0 0 1,1 0 0,-2 0 0,-2 9 0,2-8 7,-1-1-1,0 1 1,0-1-1,-1 1 1,1-1 0,-1 0-1,0 0 1,0-1-1,-1 1 1,1-1-1,-1 0 1,0 0 0,0-1-1,-1 1 1,1-1-1,-8 3 1,-15 6 133,1-1 0,-1-1 0,-1-2 0,-56 10-1,82-18-121,-1 1 0,0-1 0,0 0-1,0-1 1,1 1 0,-1-1-1,0 1 1,0-1 0,1 0-1,-1-1 1,1 1 0,-7-4 0,9 4-37,-1 0 0,1 0 0,0 0 0,0 0 0,0 0 0,0 0 0,0 0 0,0-1 0,0 1 0,0 0 1,0-1-1,1 1 0,-1-1 0,0 1 0,1-1 0,0 1 0,-1-1 0,1 1 0,0-1 0,-1 1 0,1-1 1,0 0-1,0 1 0,1-1 0,-1 1 0,0-1 0,0 0 0,1 1 0,-1-1 0,1 1 0,-1-1 0,2-1 0,4-11-3666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8:14.9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95 8744,'0'0'10231,"3"-10"-9839,11-35-30,-13 43-325,1 0-1,-1 0 1,1 0 0,-1 0 0,1 0 0,0 0 0,-1 0 0,1 1 0,0-1 0,0 1-1,0-1 1,1 1 0,-1 0 0,0 0 0,5-2 0,34-6 553,-35 8-474,2 0-43,0 1 0,-1-1 1,1 1-1,0 1 0,0-1 1,0 1-1,-1 1 0,1-1 1,-1 1-1,1 1 0,-1-1 1,0 1-1,0 0 0,0 1 1,0 0-1,0 0 0,-1 1 1,0-1-1,8 9 0,-12-11-52,-1 0 1,1 1-1,-1-1 0,0 1 0,0 0 0,0-1 0,0 1 0,0 0 0,0 0 1,-1-1-1,1 1 0,-1 0 0,0 0 0,0 0 0,0 0 0,0-1 0,-1 1 0,1 0 1,-1 0-1,1 0 0,-1-1 0,0 1 0,0 0 0,0-1 0,-1 1 0,1-1 1,-3 5-1,-2 2 55,-1 1 1,0-2 0,0 1 0,-1-1 0,-14 13-1,-62 43 886,115-68-320,1 1 1,42 1 0,-64 3-528,0 0 1,0-1 0,0-1-1,0 0 1,0 0 0,0 0-1,0-1 1,17-7 0,24-5 226,-22 5-4276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8:15.6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65 11656,'0'0'8289,"14"-5"-7921,3-1-293,93-29 749,-92 30-555,1 0 1,-1 2-1,1 0 0,28 0 0,-2 6 766,0 2 0,72 17 0,-102-15-362,-14-6-618,0 0 0,0 0-1,0-1 1,0 1 0,0-1-1,0 1 1,0-1 0,0 1-1,0-1 1,0 0 0,0 1-1,0-1 1,0 0 0,0 0-1,1 0 1,-1 0 0,0 0-1,1 0 1,0-6 74,-1-3-794,4 6-2897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8:16.0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51 13168,'0'0'3346,"11"-3"-3005,145-34 768,-129 33-683,0 0 1,1 2 0,0 1-1,34 4 1,-5 3 1280,-9-1-3714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8:21.2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388 0 8032,'0'0'8665,"-11"2"-8213,-86 21 1324,77-17-1225,0 0 0,0 2 0,1 0-1,-26 16 1,34-18-294,-1 1 1,1 0-1,0 1 0,0 0 0,1 1 0,0 0 0,-11 14 1,17-19-198,-6 9 195,0 0 1,-8 14 0,16-22-196,-1 0 1,1 1 0,0-1 0,0 0-1,1 1 1,-1-1 0,1 1 0,1-1-1,-1 10 1,0-5-6,2-1-1,-1 0 1,1 0-1,1 0 0,0 0 1,0 0-1,0 0 1,1 0-1,1-1 1,-1 1-1,10 13 1,-5-9-8,-6-8-29,0-1-1,1 0 1,-1 0 0,1 0 0,0 0 0,1 0 0,-1-1 0,0 1 0,1-1 0,0 0-1,0 0 1,0 0 0,0 0 0,0-1 0,5 2 0,49 19 124,-9-2-50,65 16 1,-62-26-55,76 8 0,-117-19-24,-10 0-9,0 0 0,1 0-1,-1 0 1,0 0-1,0 0 1,1 0-1,-1 1 1,0-1-1,1 0 1,-1 1 0,0-1-1,0 1 1,2 0-1,-3-1 6,0 0 0,0 1 0,1-1 0,-1 0-1,0 0 1,0 0 0,0 0 0,1 0 0,-1 0 0,0 0 0,0 0 0,0 0-1,1 0 1,-1 0 0,0 0 0,0 0 0,0 0 0,1 0 0,-1 0-1,0 0 1,0 0 0,1 0 0,-1 0 0,0 0 0,0 0 0,0 0-1,1 0 1,-1 0 0,0 0 0,0 0 0,0-1 0,0 1 0,1 0-1,-1 0 1,0 0 0,0 0 0,0 0 0,0-1 0,6-2-3979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8:21.8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88 10040,'0'0'5916,"11"-2"-5574,84-29 698,-67 22-634,-1 1 0,1 1 0,1 2 0,30-2 1,22-4 223,-22 7-14,-45 4-109,0 0 0,19-4 1,-20 7-359,-9-1-2910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8:22.3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84 35 12456,'0'0'5521,"-5"10"-4963,-3 3-354,5-8-85,-1 1 0,1 0 1,0-1-1,1 1 0,-1 0 0,-1 9 0,4-14-74,-1 0 1,1 0 0,-1 0-1,1 0 1,0 0-1,0 0 1,0 1 0,-1-1-1,1 0 1,0 0 0,1 0-1,-1 0 1,0 0-1,0 0 1,0 0 0,1 0-1,-1 1 1,0-1 0,1 0-1,-1 0 1,1 0 0,-1 0-1,1 0 1,0-1-1,-1 1 1,1 0 0,0 0-1,0 0 1,-1-1 0,1 1-1,0 0 1,0 0-1,0-1 1,0 1 0,0-1-1,0 1 1,0-1 0,0 0-1,0 1 1,0-1-1,0 0 1,1 0 0,-1 1-1,0-1 1,0 0 0,0 0-1,0 0 1,2-1-1,2 1 38,-1 0 0,0-1-1,1 1 1,-1-1 0,0 0 0,0-1-1,1 1 1,-1-1 0,0 1-1,0-1 1,5-4 0,-4 2-5,0 0 0,-1-1 0,1 1 0,-1-1 0,0 0 0,0-1 0,-1 1 1,5-10-1,-7 13-54,0 0 0,0 0 1,0 0-1,-1 0 0,1 0 0,-1 0 1,1 0-1,-1 0 0,0 0 1,0 0-1,0-1 0,0 1 0,0 0 1,-1 0-1,1 0 0,-1 0 1,1 0-1,-1 0 0,0 0 0,1 0 1,-1 0-1,0 0 0,0 0 1,-1 1-1,1-1 0,0 0 0,-1 1 1,1-1-1,-1 1 0,-1-2 1,0 1 1,0 0 0,0 1 0,0 0 0,0-1 0,0 1 0,0 1 0,0-1 0,-1 0 0,1 1 0,0-1 0,0 1 0,-1 0 0,1 0 0,-4 1 0,-2 0 56,-1 0 1,1 1 0,-15 4 0,20-4-60,-1 0 0,1 0 0,1 1 0,-1-1 0,0 1 1,1 0-1,-1 0 0,1 0 0,0 0 0,0 1 0,0-1 0,0 1 0,1 0 0,-1 0 1,1 0-1,0 0 0,-2 6 0,5-2-236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8:23.3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9848,'0'0'8847,"5"12"-8464,7 19 116,-2 0-1,11 57 1,-6 110 892,-9-87-699,0-52-305,1 37 642,-7-96-1007,0 0 0,0 1 0,0-1 0,0 0 0,0 0 0,0 0 0,0 1 0,-1-1 1,1 0-1,0 0 0,0 1 0,0-1 0,0 0 0,0 0 0,0 1 0,0-1 0,0 0 0,0 0 1,0 1-1,1-1 0,-1 0 0,0 0 0,0 1 0,0-1 0,0 0 0,0 0 0,0 0 0,0 1 1,1-1-1,-1 0 0,0 0 0,0 0 0,0 1 0,0-1 0,1 0 0,-1 0 0,0 0 0,0 0 1,0 0-1,1 1 0,-1-1 0,0 0 0,0 0 0,1 0 0,-1 0 0,6-7-3050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8:23.9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280 1 13056,'0'0'2694,"-7"11"-2186,6-10-492,-126 174 1236,125-172-1221,-23 25 615,0-1 1,-35 28 0,39-36 516,20-19-1041,0 1-1,0 0 0,0 0 1,0 0-1,0 0 0,1 0 1,-1 0-1,0 0 0,1 1 1,-1-1-1,1 0 0,-1 0 1,1 0-1,-1 1 1,1-1-1,0 0 0,-1 3 1,4 0 6,0 1 1,0-1 0,0 0 0,0 0-1,0 0 1,1 0 0,0-1-1,0 0 1,0 1 0,8 3 0,8 9 11,73 56 341,-78-62-268,0-1-1,1 0 1,0-1-1,25 9 1,-11-6 681,-13-9-819,-9-1-3780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3:24.2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0 153 12960,'0'0'1528,"0"-70"-1296,13 52-240,7-4 8,16-1-64,6 3 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8:24.6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11256,'0'0'7635,"4"11"-7029,6 14-266,-2 1 1,0-1-1,-2 1 1,4 36-1,4 120 1417,-4-46-352,-10-125-1192,0 1 0,0-1 1,-3 14-1,0 17 1350,-2-46-982,-1-6-556,-19-77-577,17 59-2724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8:25.0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0 116 13464,'0'0'3814,"14"-8"-3339,-3 2-379,4-3 65,0 1 0,1 1 0,0 0 0,31-8 0,-9 8 317,1 1-1,57-1 1,77 9 992,-131-1-781,-1-3 0,58-9 1,-94 11-532,1-1-1,-1 0 1,0-1 0,0 1 0,1-1 0,-1 0 0,0-1 0,6-3 0,-10-1 302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8:25.9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0 181 10544,'0'0'8545,"12"-6"-8115,14-8 216,49-16-1,-46 21-200,-14 4-156,-1 0 0,23-11 0,-32 14-194,-1-1 0,1 0 1,-1-1-1,1 1 0,-1-1 0,0 0 0,0 0 0,0 0 0,-1 0 0,0-1 0,3-4 0,-5 8-62,-1 0-1,1 0 1,-1 1 0,1-1-1,-1 0 1,0 0-1,1 0 1,-1 0-1,0 0 1,0 0-1,0 0 1,0 1-1,0-1 1,0 0 0,0 0-1,0 0 1,0 0-1,0 0 1,0 0-1,0 0 1,-1 0-1,1 0 1,0 1-1,-1-1 1,0-1 0,0 1 3,0-1 1,0 1-1,-1 0 1,1-1-1,-1 1 1,1 0-1,-1 0 1,1 0-1,-1 0 1,0 0-1,-3 0 1,0-1 11,-1 0 1,1 1-1,-1 0 1,0 0 0,0 0-1,1 1 1,-8 0 0,4 1 20,-1 1 1,1 0 0,0 1-1,0 0 1,0 0-1,-8 5 1,12-6-27,1 0 1,0 1-1,0-1 0,0 1 0,0 0 1,0 1-1,0-1 0,1 1 1,0-1-1,0 1 0,0 0 0,0 0 1,-3 6-1,5-7-21,1 0 1,-1 0 0,1-1-1,0 1 1,0 0-1,-1 0 1,2 0 0,-1 0-1,0-1 1,1 1-1,-1 0 1,1 0 0,0-1-1,0 1 1,0 0-1,0-1 1,0 1-1,3 3 1,1 2 55,0 1 1,1-2-1,0 1 1,8 7-1,-6-7 158,1-1-1,-1-1 0,1 1 1,0-1-1,1-1 0,-1 0 1,1 0-1,0-1 1,0 0-1,18 4 0,-20-8-104,-1-1 0,1 1 0,0-1 0,-1-1-1,1 1 1,0-1 0,-1 0 0,14-7 0,4 0-81,12-2-373,-24 8-3399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8:27.4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1 210 9040,'0'0'7566,"10"0"-7095,-9 0-449,14 0 442,-1-1 0,1 0 0,20-5 0,-2-2 1860,-10 3-958,31-11 0,-24 7-926,1 2 1,0 0-1,62-3 0,-14 1-134,394-23 474,-382 29-661,206-32 213,-153 13-175,177-15 283,-308 36-352,0 1 0,-1 0 0,1 0 0,0 2 0,-1-1 0,1 2 0,-1 0 0,21 7 0,-28-9-200,5 2 412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8:40.6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0 112 8240,'0'0'12538,"7"12"-12261,25 41-9,-26-42-98,-1 0-1,-1 1 1,0 0-1,0 0 1,-1 0-1,0 0 1,-1 0-1,-1 1 1,0-1-1,-1 16 1,2 18 265,-2-41-294,0 1 0,0-1 0,-1 0 0,-1 10 0,-2 16 442,4-15-301,0-12-124,0-13-66,2-48 20,20-102-1,5 51 21,-26 104-129,1-1 1,-1 0-1,1 1 1,0-1-1,1 1 0,-1 0 1,1 0-1,0 0 1,0 0-1,7-7 0,4-2 31,24-16 0,-17 13 16,-17 14-38,-1 1 1,1-1 0,-1 1 0,1 0 0,-1-1 0,1 2 0,0-1 0,-1 0 0,1 1 0,0 0 0,0 0 0,0 0 0,-1 0 0,1 1 0,0-1 0,-1 1 0,5 1 0,-3-1 8,-1 1-3,-1-1 0,1 1 0,-1 0 0,1 0 1,-1 1-1,0-1 0,0 1 0,4 4 0,9 7 46,-13-10-42,1 1 0,-1 0 0,0 0 1,0 0-1,-1 1 0,0-1 0,0 1 0,0-1 0,0 1 1,0 6-1,28 154 478,-28-156-460,-1-7-13,-1 0 1,1-1-1,0 1 1,-1-1 0,1 1-1,0-1 1,1 1-1,2 4 1,-4-6-5,1 0 0,-1 0 0,0 0 1,1 0-1,-1 0 0,0 0 0,1 0 0,-1 0 0,0 0 1,0 0-1,0 1 0,0-1 0,0 0 0,0 0 0,-1 0 1,1 0-1,0 0 0,0 0 0,-1 0 0,1 0 0,-1 0 1,1 0-1,-2 2 0,-17 23-91,12-18-187,-40 53-1390,44-55 1238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8:42.6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43 109 8336,'0'0'13934,"12"6"-13691,-5-2-191,4 1 46,-1 1 0,1-2 0,0 0 0,0 0 0,23 4 0,-23-6 77,0-1 0,0-1 1,1 0-1,-1-1 1,0 0-1,13-3 1,-9 2-29,-11 2-106,-1-1-1,0 1 1,0-1 0,0 0-1,0 1 1,0-1 0,0-1-1,0 1 1,0 0 0,3-3-1,3-2 52,-6 5-17,-1-1 0,0 1 0,0-1 0,1 1 0,-1-1 0,0 0 0,0 0 0,1-2 0,-2 3-49,0-1-1,-1 1 1,0 0 0,1 0 0,-1 0 0,0-1-1,1 1 1,-1 0 0,0-1 0,0 1 0,0 0-1,0 0 1,0-1 0,-1 1 0,1 0 0,0-1-1,0 1 1,-1 0 0,1 0 0,-1 0 0,1-1-1,-2 0 1,0-3 23,-1-1-1,0 1 1,0 0 0,0 0-1,-1 0 1,0 1 0,0-1-1,0 1 1,0 0 0,-1 0-1,1 0 1,-1 1 0,0-1-1,-10-3 1,11 5-12,-1 0 1,0 1-1,1 0 0,-1-1 1,0 2-1,0-1 0,0 1 1,0 0-1,1 0 1,-1 0-1,0 0 0,0 1 1,0 0-1,0 0 1,1 0-1,-1 1 0,0 0 1,-6 3-1,-4 2 32,9-5-30,1 1 0,0-1 0,0 1 0,0 0 1,0 0-1,0 1 0,1 0 0,0-1 0,-1 1 0,-4 6 0,-38 61 285,44-65-301,0 1 1,1-1-1,-1 1 1,-1 12-1,-6 15 48,8-28-44,0 1 0,0 0 1,0-1-1,1 1 0,0 0 1,0 0-1,0 0 0,1 0 1,0 0-1,1 0 0,1 10 1,3 2 97,1 1 0,14 31-1,-16-40-98,-1-3-6,0-1 0,1 1 1,0-1-1,0 0 0,0 0 0,1 0 0,0 0 0,6 6 0,-9-10-12,1-1 0,0 1-1,-1 0 1,1-1 0,0 0 0,0 0 0,0 0-1,0 0 1,0 0 0,1-1 0,-1 1-1,1-1 1,-1 0 0,1 0 0,-1 0 0,1 0-1,-1-1 1,1 1 0,0-1 0,-1 0-1,1 0 1,0-1 0,4 0 0,30-4 43,-23 3-19,-1 0 0,0 0 0,22-8 1,-21 4 21,0-1 0,0-1 0,24-16 0,-33 20-11,1 1-1,-1 0 1,1 1 0,0-1 0,10-1 0,13-5 185,-22 4 264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8:43.5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36 9344,'0'0'11230,"12"-4"-10918,2-1-275,11-3 387,38-7 0,-56 14-292,0 0 0,1 0 0,-1 0-1,0 1 1,1 0 0,-1 1 0,0 0-1,1 0 1,-1 0 0,0 1 0,9 3 0,-15-5-103,0 1 0,0 0 1,1-1-1,-1 1 0,0 0 1,0 0-1,0 0 0,0 0 1,0 0-1,0 0 0,0 0 1,0 0-1,0 0 1,-1 1-1,1-1 0,0 0 1,-1 1-1,1-1 0,-1 0 1,1 1-1,-1 0 0,0 2 14,1-1-1,-1 0 1,0 0-1,0 0 1,-1 0-1,1 1 1,-1-1-1,0 0 1,-1 4-1,-1 1 31,0-1 1,-1 1-1,0-1 0,0 1 1,-1-1-1,-8 10 1,2-4 67,1 1 1,0 0 0,1 1 0,-11 22 0,13-27-20,-1 2 495,8-12-605,0 0 0,0 1 1,1-1-1,-1 1 0,0-1 0,0 0 0,0 1 0,0-1 1,1 0-1,-1 1 0,0-1 0,0 0 0,0 0 0,1 1 1,-1-1-1,0 0 0,1 0 0,-1 1 0,0-1 0,1 0 0,-1 0 1,0 0-1,1 1 0,-1-1 0,0 0 0,1 0 0,-1 0 1,0 0-1,1 0 0,-1 0 0,1 0 0,-1 0 0,0 0 1,1 0-1,-1 0 0,1 0 0,0 0 0,10 0 104,0-1 0,1 0 0,-1 0-1,1-1 1,-1 0 0,15-6 0,0-3 39,-22 8-101,1 1 1,0 0-1,0 0 0,-1 0 0,1 1 1,0-1-1,0 1 0,9 0 1,-7-1 192,-2 1-599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9:25.5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589 1 5824,'0'0'7376,"-6"12"-7156,-5 13-77,0-2 0,-2 0 0,-1 0 0,-23 27 1,-5-8 266,-1-2 1,-92 64 0,88-70-5,1 2 0,-81 81 0,119-107-240,1 0 1,0 0-1,1 0 0,-10 24 0,4-9 343,12-24-488,0 0 0,0-1 0,0 1 0,-1 0 0,1 0 0,1 0 0,-1 0 0,0 0 0,0 0 1,0 0-1,0 0 0,1 0 0,-1 0 0,0 0 0,1 0 0,-1-1 0,0 1 0,1 0 0,-1 0 0,1 0 0,0-1 0,-1 1 0,1 0 0,0-1 0,1 2 0,20 16 137,20 8 2,0-2 0,56 23 0,-87-43-137,42 17 122,-1 2 0,-1 2 0,74 49 0,-79-39 59,59 58 0,-101-89-338,26 27 673,-29-29-738,1 0-1,-1 0 1,1 0 0,-1 0-1,0 0 1,1 0 0,-1 1 0,0-1-1,-1 0 1,1 1 0,1 4-1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9:26.7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30 12864,'0'0'3583,"9"14"-3690,-1-2 124,-1-1 5,0 1-1,0-1 1,-1 1-1,-1 0 1,0 1-1,6 22 1,7 94 347,-4-22 139,-1-65 561,-4-69-891,0 0 0,8-53 0,0 3 17,-12 60-123,0 0-1,1 0 1,1 0-1,1 1 1,1 0-1,0 1 1,0 0-1,2 0 1,21-23-1,-31 37-58,0 0-1,0-1 1,0 1-1,1 0 1,-1 0 0,0 0-1,1 0 1,-1 0-1,0 0 1,1 1-1,0-1 1,-1 0 0,1 1-1,-1-1 1,1 1-1,0 0 1,-1-1 0,1 1-1,0 0 1,-1 0-1,1 0 1,0 0-1,-1 0 1,1 0 0,0 1-1,-1-1 1,1 1-1,0-1 1,-1 1 0,1-1-1,-1 1 1,1 0-1,-1 0 1,1 0-1,-1 0 1,0 0 0,1 0-1,1 3 1,1 0 11,0 0 1,0 0-1,-1 1 0,1 0 1,-1 0-1,0 0 0,-1 0 1,1 0-1,-1 0 0,2 7 1,3 39 104,-1-5 164,-6-46-286,0 1-1,0-1 1,0 0-1,0 0 1,0 0-1,0 1 1,0-1-1,0 0 1,0 0-1,0 0 1,0 1-1,0-1 1,0 0-1,0 0 1,0 0-1,0 1 1,0-1-1,0 0 1,0 0-1,0 0 1,0 0-1,0 1 1,1-1-1,-1 0 1,0 0-1,0 0 1,0 0-1,0 0 1,0 1-1,1-1 1,-1 0-1,0 0 1,0 0-1,0 0 1,1 0-1,-1 0 1,0 0-1,0 0 1,0 0-1,1 0 1,-1 0-1,0 0 1,0 0-1,0 0 1,1 0-1,-1 0 1,0 0-1,0 0 1,1 0-1,6-12 111,7-27-70,-13 37-30,9-33 42,-7 21-11,1 0-1,0 0 1,1 0-1,1 1 1,0 0-1,12-19 1,-17 32-43,-1-1 0,0 1 0,1 0 0,-1-1 0,1 1 0,-1 0 0,0-1 0,1 1 0,-1 0 0,1 0 0,-1-1 0,1 1 0,-1 0-1,1 0 1,0 0 0,-1 0 0,1 0 0,-1-1 0,1 1 0,-1 0 0,1 0 0,-1 1 0,1-1 0,-1 0 0,1 0 0,0 0 0,-1 0 0,1 0 0,-1 0 0,1 1 0,-1-1 0,1 0 0,-1 0 0,0 1 0,1-1 0,-1 0 0,1 1 0,-1-1 0,1 1 0,-1-1 0,0 0 0,1 1 0,-1-1 0,0 1 0,0-1 0,1 1 0,-1 0 0,14 26 60,-7-2-30,-1 0 0,-1 1 1,-2 0-1,1 32 0,-9 105 113,2-92-50,3-59-67,0-10-19,1 0-1,-1 0 0,0 0 0,0 0 1,0 0-1,0 0 0,-1 0 0,1 0 1,0 0-1,-1 0 0,1 0 1,-1 0-1,0-1 0,1 1 0,-1 0 1,-1 2-1,1-4 49,5-43 163,-2 22-3138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9:27.8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1 240 15272,'0'0'4063,"6"-12"-4284,21-38 154,-23 44 51,0 0 0,1 0 0,-1 1 0,1-1 0,0 1 0,8-6 0,5-5-16,-10 9 32,0 0 0,0 0 0,1 1 0,0 1 0,1-1 0,-1 1 0,1 1 0,12-5 0,4-1 58,-22 8-38,0 0 1,-1 1-1,1 0 0,0 0 1,0 0-1,0 0 1,0 0-1,0 1 1,0 0-1,0 0 0,0 0 1,8 2-1,-10-2-4,0 1-1,0 0 0,0 0 1,0 0-1,0 0 0,0 0 1,-1 0-1,1 0 1,0 1-1,-1-1 0,1 1 1,-1-1-1,0 1 0,1 0 1,-1-1-1,0 1 1,0 0-1,0 0 0,0 0 1,0 0-1,-1 0 0,1 0 1,0 0-1,-1 0 1,0 0-1,1 0 0,-1 2 1,8 130 360,-7-99-257,0 0-1,3 0 1,1-1-1,12 50 1,-15-81-109,-1 2 39,0 0-1,1 0 1,0 0-1,0 0 0,1 0 1,-1-1-1,7 9 0,-6-9-5,-1-1 0,1 0 0,0 0 0,1 0 0,-1 0 0,0-1 0,1 1 0,0-1 0,3 2 0,-4-5-18,-1 1 0,1-1 0,-1 0 1,1 0-1,-1-1 0,0 1 0,1-1 0,-1 1 1,0-1-1,0 1 0,3-5 0,-1 2 1,-1-1-1,1 0 0,-1 0 1,0 0-1,-1-1 0,1 1 0,-1-1 1,3-11-1,8-51 103,-11 61-114,23-257 467,-19 188-120,-6 75-345,0-1-1,-1 1 1,2 0-1,-1 0 1,0-1-1,0 1 1,0 0-1,1-1 1,-1 1-1,0 0 1,1 0-1,-1-1 1,1 1-1,0 0 0,-1 0 1,1 0-1,0 0 1,0 0-1,-1 0 1,1 0-1,0 0 1,0 0-1,2-1 1,-1 1-2,-1 1 0,1-1-1,0 1 1,0-1 0,0 1 0,0-1 0,0 1 0,0 0 0,0 0 0,0 0-1,0 0 1,0 1 0,4 0 0,4 2 18,0 0-1,1 1 1,-1 0 0,14 9-1,41 26 73,-64-38-89,1 0 0,0 0 0,-1 0-1,1 1 1,-1-1 0,0 0 0,1 1-1,-1-1 1,0 0 0,0 1-1,0-1 1,0 1 0,1 3 0,0 1-2968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5:02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362 212 10752,'0'0'248,"-57"-31"8,-94-47 104,30 7 8,89 43-8,38 24 8,12 4-168,0 0 8,8 4-88,5-2-8,3 2 8,-8-2-8,-8 2-64,-6 0 8,-2-4-56,-4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3:30.9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162 755 2608,'0'0'3885,"-2"-10"-3449,1-4-264,0 8 71,0-1 0,0 1 0,0-1 0,-4-8 0,4 14-129,0 1-1,0-1 1,0 0 0,0 1 0,0-1 0,0 1-1,0 0 1,0-1 0,0 1 0,0 0 0,0 0-1,0-1 1,0 1 0,0 0 0,0 0 0,0 0-1,0 0 1,0 0 0,0 1 0,-2-1 0,-24 6 773,24-4-775,-1-1 0,1 1 0,0 1 0,0-1 0,0 0 1,1 1-1,-1 0 0,0-1 0,1 1 0,-3 3 0,-19 36 722,16-29-609,3-1 28,0-1 0,0 1-1,1 0 1,1-1 0,0 2 0,-3 21 0,4-15 135,1 1-1,1-1 1,4 33 0,-4-48-319,1 0-1,-1 0 1,1 0-1,0-1 1,1 1-1,-1 0 1,1 0-1,-1-1 1,1 1-1,0-1 1,4 5-1,-5-7-41,0 0 0,0 0 0,1 0 1,-1 0-1,0 0 0,1-1 0,-1 1 0,1 0 0,-1-1 0,0 1 0,1-1 0,-1 1 0,1-1 1,0 0-1,-1 1 0,1-1 0,-1 0 0,1 0 0,-1 0 0,1 0 0,0-1 0,-1 1 0,1 0 1,-1-1-1,1 1 0,-1-1 0,1 1 0,-1-1 0,0 0 0,1 0 0,1-1 0,9-5 59,-1-1-1,0 0 0,0-1 1,0 0-1,-1 0 0,-1-1 0,14-18 1,1-7 169,22-43 1,-17 28-39,-13 25-101,-4 6 127,0 0 1,12-32 0,-23 37-111,-2 12-9,1 10-63,-1 15 0,-6 33-1,4-39-34,1 0 0,0 1 1,2 30-1,2-32 45,0 0 1,7 26-1,-7-36-34,1 0-1,-1 0 1,1 0 0,0 0-1,0-1 1,1 0 0,-1 1 0,1-1-1,6 5 1,-8-8-25,-1-1-1,1 0 1,0 0-1,0-1 1,0 1-1,-1 0 1,1-1-1,0 1 1,0-1-1,0 1 1,0-1 0,0 0-1,0 0 1,0 0-1,0 0 1,0 0-1,0 0 1,0-1-1,0 1 1,0-1 0,0 1-1,0-1 1,3-1-1,6-3 26,-1 0 0,17-10 0,-26 14-33,9-6 24,0 0 1,-1-1-1,0 0 1,0-1-1,12-15 0,35-56 108,-10 14 7,-36 52-103,-5 7-11,0 0 1,0 1-1,1 0 1,-1 0-1,1 0 1,1 0-1,-1 1 1,1 0-1,9-5 1,-16 10-28,1 0-1,-1 0 1,1 0 0,-1 0 0,0 0-1,1 0 1,-1 0 0,1 0-1,-1 0 1,1 0 0,-1 1 0,1-1-1,-1 0 1,1 0 0,-1 0-1,1 0 1,-1 1 0,0-1 0,1 0-1,-1 1 1,1-1 0,-1 0-1,0 1 1,1-1 0,-1 0 0,0 1-1,1-1 1,-1 1 0,0-1-1,0 0 1,0 1 0,1-1 0,-1 1-1,0-1 1,0 1 0,0-1-1,0 1 1,8 24 13,-8-21-11,4 16 21,-2 1 0,0 0 0,-2-1 0,0 1 0,-1 0 0,-5 21 0,6-38-22,-2 22 160,2-26-160,0 0 1,0 1-1,0-1 1,0 0-1,0 0 1,0 0-1,0 1 1,0-1-1,0 0 1,0 0-1,0 0 1,0 1-1,1-1 1,-1 0-1,0 0 1,0 0-1,0 0 1,0 1 0,0-1-1,0 0 1,1 0-1,-1 0 1,0 0-1,0 0 1,0 1-1,0-1 1,1 0-1,-1 0 1,0 0-1,0 0 1,0 0-1,1 0 1,-1 0-1,0 0 1,0 0-1,12-9 118,16-25-64,-1 2 4,36-35 0,-52 58-42,0 0-1,0 0 1,0 1 0,1 1-1,1 0 1,-1 0-1,23-7 1,-34 13-12,0 1 0,1-1 0,-1 1-1,0-1 1,1 1 0,-1 0 0,0 0 0,1-1 0,-1 1 0,0 0 0,1 0-1,-1 0 1,0 1 0,1-1 0,-1 0 0,0 0 0,1 1 0,-1-1 0,0 1 0,1-1-1,1 2 1,-2 0 2,0-1 0,0 1 0,0-1-1,0 1 1,0 0 0,0 0 0,0 0 0,0-1-1,-1 1 1,1 0 0,-1 0 0,0 0 0,1 0-1,-1 0 1,0 4 0,0 22 61,-4 34 0,0 13 186,4-74-247,0-1 0,0 1 0,0-1 0,0 1 0,0 0 0,0-1 0,1 1 0,-1-1 0,0 1 0,0-1 1,0 1-1,1-1 0,-1 1 0,0-1 0,1 1 0,-1-1 0,0 1 0,1-1 0,-1 0 0,1 1 0,-1-1 0,1 1 0,-1-1 0,1 0 0,-1 0 0,1 1 0,20 1 68,-16-2-69,0-1 0,1 0 0,-1 0 0,0 0 0,10-5 0,76-42 144,65-31 208,-145 75-337,0 1 0,0 0-1,0 1 1,1 0 0,13-1-1,17-2 29,-38 4-47,0 1 0,0-1 0,0 1 1,0 0-1,0 0 0,0 0 0,1 0 0,-1 1 0,0 0 1,0 0-1,0 0 0,0 0 0,0 1 0,4 2 1,-12-5 9,0 1 0,-1-1 0,1 1 1,0 0-1,-1 0 0,1 1 1,0-1-1,0 1 0,-1 0 0,-4 1 1,2 0-2,-1 0 0,1 0 0,0 1 0,0 0 1,-1 0-1,2 1 0,-9 5 0,9-5-1,1 1-1,1-1 1,-1 1 0,1 0-1,0 0 1,0 0 0,0 1-1,-4 10 1,6-13-9,1 0 0,0 1 0,0-1 1,0 1-1,0 0 0,1-1 0,-1 1 0,1 0 0,0-1 0,0 1 1,0 0-1,1-1 0,-1 1 0,1-1 0,0 1 0,0 0 0,2 3 1,-1-4-8,0 0 1,0 0 0,0-1-1,1 1 1,-1-1-1,1 1 1,-1-1 0,1 0-1,0 0 1,0 0 0,5 2-1,37 16-29,-33-17 30,-1 0-1,0-1 1,1-1 0,0 0-1,-1 0 1,1-1 0,-1-1-1,1 0 1,0 0-1,-1-2 1,0 1 0,21-8-1,-8 1 3,-2-1 1,1-1-1,-1-1 0,40-29 0,-34 21 7,-1-2 0,-1 0 0,0-2 0,-2-1-1,-1-1 1,-1-1 0,25-39 0,-36 47-1,57-108 51,-55 101-31,-2-1 0,15-54 0,20-149 83,-45 189 1,-3 64-98,-1 0-1,-1-1 0,-9 32 0,-1 5-12,12-53 2,-57 246-7,32-141 40,18-71-4,-21 63 0,12-60 94,16-39-19,7-13-37,6-19-9,-1 3-14,2 0 0,18-31 1,-23 44-23,1 0 1,0 1-1,1 0 1,0 1-1,1 0 1,18-15-1,-27 24-20,0 0-1,0 0 1,1 0-1,-1 0 1,1 0-1,-1 0 0,1 1 1,-1-1-1,1 0 1,-1 1-1,1-1 0,0 1 1,-1 0-1,1-1 1,0 1-1,-1 0 1,1 0-1,0 0 0,-1 0 1,4 1-1,-4 0-3,1 0 0,-1 0 1,1 0-1,-1 0 0,0 0 0,1 1 0,-1-1 0,0 0 1,0 1-1,0-1 0,0 1 0,0 0 0,0-1 0,0 1 1,0 0-1,-1-1 0,1 1 0,0 2 0,11 39-2,-6-24 3,-1 0-1,17 33 1,-17-42 2,-3-5 2,1 0-1,0 0 1,-1-1 0,2 1-1,-1-1 1,4 5 0,-5-8-2,0 1 0,0-1 1,0 0-1,0 0 0,0 0 1,0 0-1,0 0 1,0 0-1,0-1 0,0 1 1,1-1-1,-1 1 0,0-1 1,0 0-1,1 0 0,-1 0 1,0 0-1,4-1 0,8-1 9,0 0-1,0-1 0,-1-1 0,1-1 0,20-9 0,58-38 17,-25 12-13,-41 24 7,25-19 1,-35 22-27,1 2 0,1-1 1,-1 2-1,30-12 0,-46 21 6,0 1-1,-1 0 1,1-1 0,0 1 0,0 0 0,0-1 0,-1 1-1,1-1 1,0 0 0,0 1 0,-1-1 0,1 1 0,0-1-1,-1 0 1,1 0 0,-1 1 0,1-2 0,-3-1 15,-10 5 11,-20 12 18,-32 18 0,51-24-32,1 0 0,0 0 0,1 2 0,0-1 0,-13 15 0,17-17-4,0 0 0,1 1-1,0 0 1,0 1 0,1-1-1,0 1 1,0 0 0,1 0-1,0 1 1,1-1-1,0 1 1,0 0 0,1 0-1,1 0 1,-1 0 0,2 0-1,0 19 1,0-24-4,1-1 1,0 0-1,0 0 0,0 0 1,0 0-1,1 0 0,-1 0 1,1 0-1,0-1 0,1 1 1,-1 0-1,0-1 1,1 0-1,0 0 0,5 5 1,-7-7 1,1 1 0,0-1 0,0 0 0,-1 0 0,1 0 0,0 0 0,0 0 1,0-1-1,0 1 0,0-1 0,1 1 0,-1-1 0,0 0 0,0 0 0,0 0 0,0 0 1,0 0-1,0 0 0,1 0 0,-1-1 0,0 1 0,0-1 0,0 0 0,0 1 0,0-1 1,0 0-1,0 0 0,-1 0 0,1 0 0,0-1 0,3-2 0,3-4 12,1 0 0,-1-1 0,0 0 0,-1-1 0,0 0 1,-1 0-1,0 0 0,0-1 0,-1 0 0,-1 0 0,6-20 0,-4 6 52,0 0 0,-2 0 1,-1 0-1,0-39 0,-10 35 70,2 23-65,5 20-42,2 5-2,2 0 1,0-1-1,1 0 0,1 0 0,0 0 1,15 28-1,-20-45-28,0 1-1,0 0 1,0-1 0,1 1 0,-1 0-1,0-1 1,1 0 0,-1 1 0,1-1-1,0 0 1,-1 0 0,1 0 0,0 0-1,0 0 1,0 0 0,-1 0 0,1-1-1,0 1 1,0-1 0,0 1 0,3-1-1,-1 1 0,0-1-1,0 0 0,0 0 0,0-1 1,0 1-1,0-1 0,0 0 1,-1 0-1,1 0 0,5-3 0,14-8 23,0-1-1,28-22 0,5-4 6,6-4 22,-46 31-35,0 1 1,0 0-1,1 1 1,0 0-1,32-11 0,-42 19-9,-1 0 0,0 0 0,1 1-1,-1 0 1,1 0 0,10 0-1,-15 2-3,-1-1-1,1 0 0,0 0 0,-1 1 0,1-1 0,-1 1 1,1 0-1,-1-1 0,1 1 0,-1 0 0,1 0 0,-1 0 0,0 0 1,1 0-1,-1 0 0,0 0 0,0 0 0,0 0 0,0 1 1,0-1-1,0 1 0,0-1 0,0 0 0,-1 1 0,1 0 0,0-1 1,-1 1-1,1-1 0,-1 1 0,0 0 0,1 1 0,0 9 13,-1 1 0,0-1 0,0 1 0,-1-1 0,-1 0 0,0 0 0,-6 21 0,4-26 7,0 1 18,12-10-20,-5-2-12,1 1 0,-1-1 0,0 0 0,-1 0 0,1 0 0,-1 0 0,1 0 0,1-5 0,6-10 14,9-11 5,43-60 20,-55 82-37,1-1 0,-1 1 0,1 1 0,1-1 0,-1 1 0,1 1 0,16-9 0,-24 14-11,0 0 0,0 1 0,0-1 0,0 1 0,0-1 0,0 1 0,1-1 0,-1 1 1,0 0-1,0 0 0,0-1 0,1 1 0,-1 0 0,0 0 0,0 0 0,0 0 0,1 1 0,-1-1 1,0 0-1,0 0 0,0 1 0,1-1 0,-1 1 0,0-1 0,0 1 0,0-1 0,0 1 0,0 0 1,0-1-1,0 1 0,0 0 0,0 0 0,0 0 0,-1 0 0,1 0 0,0 0 0,-1 0 0,1 0 0,0 0 1,-1 0-1,1 0 0,-1 0 0,0 1 0,1-1 0,-1 2 0,3 6-22,-2 1 0,1-1 0,-2 0 0,1 15 0,-1-22 24,1 127-137,0-114 142,-2-13-4,1 0-1,0 0 0,0 0 1,0-1-1,0 1 0,0 0 1,0 0-1,0-1 0,0 1 1,1 0-1,-1 0 0,1-1 1,-1 1-1,1 0 0,0-1 1,0 1-1,-1-1 0,1 1 1,0-1-1,0 1 0,1-1 1,-1 1-1,0-1 0,0 0 1,1 0-1,2 2 0,3 0 5,-1-1 0,1 0 0,0 0-1,0 0 1,0-1 0,0 0 0,0-1-1,0 1 1,0-1 0,0-1 0,13-1 0,8-3 39,44-15 0,-47 12-38,28-7 2,-1-3 1,0-2-1,61-34 0,-52 18 66,-47 25-100,-11 8-10,-11 8 46,-97 50 29,91-45-31,0 0 0,1 1 1,0 0-1,1 1 0,-12 14 1,19-20-4,1 0 1,-1 0-1,1 0 0,1 0 1,-1 1-1,1-1 1,1 1-1,-1 0 0,1 0 1,0 0-1,0 0 1,1 0-1,0 1 0,0 9 1,2-11-9,0-1 0,0 0 0,0 1 0,1-1 0,-1 0 0,1 1 0,1-1 1,-1 0-1,1 0 0,0-1 0,0 1 0,0-1 0,1 1 0,-1-1 0,1 0 0,0 0 1,1-1-1,5 5 0,-8-7-1,0 0 1,0 0-1,0-1 1,0 1 0,0-1-1,0 0 1,0 1-1,0-1 1,0 0-1,0 0 1,0-1-1,0 1 1,0 0 0,0 0-1,0-1 1,0 0-1,0 1 1,0-1-1,0 0 1,0 0-1,-1 0 1,1 0 0,0 0-1,-1 0 1,1 0-1,0-1 1,2-2-1,2-2 2,0-1 0,-1 1 0,1-1-1,-1 0 1,4-9 0,0 0 0,-1-1 0,-1 0 1,-1 0-1,0-1 0,-1 1 0,-1-1 1,-1-1-1,2-32 0,-5 49 4,0 0 0,0 0-1,-1 0 1,1 0 0,-1 0-1,1 0 1,-1 0 0,0 0 0,1 0-1,-3-2 1,3 4-2,0 0-1,0 0 1,0-1-1,0 1 1,0 0-1,0 0 1,0 0-1,-1 0 1,1 0-1,0-1 1,0 1-1,0 0 1,0 0-1,0 0 1,-1 0 0,1 0-1,0 0 1,0 0-1,0 0 1,0 0-1,-1-1 1,1 1-1,0 0 1,0 0-1,0 0 1,-1 0-1,1 0 1,0 0-1,0 0 1,0 0-1,0 0 1,-1 1-1,1-1 1,0 0 0,0 0-1,-1 0 1,-5 12 5,-14 80 15,3 1 1,-6 134-1,21-192-52,-2 0-1,-2-1 1,-1 1-1,-2-1 1,-1-1 0,-23 53-1,30-79 41,-1 1 1,0-1-1,0 1 0,-1-1 0,0-1 1,0 1-1,-1-1 0,1 0 0,-2 0 1,1 0-1,0-1 0,-1 0 0,0 0 1,0-1-1,-16 7 0,21-10-1,-1-1 1,1 0-1,-1 0 1,1 0-1,0 0 1,-1 0-1,1-1 0,-1 1 1,1-1-1,0 1 1,-1-1-1,1 0 1,0 0-1,0 0 0,0 0 1,-1 0-1,-1-2 1,-36-27 69,39 30-77,-6-6 16,-1-1-1,1 1 1,0-1 0,1 0 0,0-1-1,0 0 1,0 0 0,1 0 0,0 0 0,1-1-1,-7-18 1,9 20-7,0-1 0,1 1 0,-1-1 0,2 0 0,-1 1 0,1-12 0,1 16-16,-1 1 0,1-1 0,0 0 1,0 1-1,0-1 0,0 1 0,0-1 1,0 1-1,1 0 0,-1-1 0,1 1 0,0 0 1,-1 0-1,1 0 0,0 0 0,0 0 1,1 1-1,-1-1 0,0 0 0,0 1 0,6-3 1,180-70-173,-171 69 166,96-26-67,11-3-7,-91 22 72,-11 5 1,0-1 0,-1-1 0,0-1 0,-1-1 0,37-25 0,-3-8 34,56-59-1,-106 98-15,-1 0 0,0 1 0,0-1 1,0 0-1,-1-1 0,1 1 0,-1 0 0,-1-1 0,1 1 0,-1-1 0,0 1 0,0-1 0,0-11 0,-1 4 16,-1-1 0,0 1-1,0 0 1,-7-26 0,6 33-11,-1 0-1,0 0 1,0 0-1,0 0 1,-1 1-1,1 0 1,-1 0-1,-9-9 1,1 0 48,11 14-55,1-1-1,-1 0 1,0 1-1,1-1 0,-1 0 1,0 1-1,1-1 1,-1 1-1,0-1 1,0 1-1,0-1 1,0 1-1,1 0 1,-1-1-1,0 1 1,0 0-1,0 0 1,0 0-1,0-1 1,0 1-1,0 0 1,0 0-1,0 0 1,0 1-1,0-1 1,1 0-1,-1 0 1,0 0-1,0 1 1,0-1-1,0 1 1,0-1-1,0 0 0,1 1 1,-1-1-1,0 1 1,0 0-1,1-1 1,-1 1-1,0 0 1,0 0-1,-4 5 11,0 0-1,1-1 1,0 2-1,-4 7 1,6-12-15,-6 13 7,1 1 0,0 0 0,2 0 0,-1 0 0,2 0 0,0 1 0,1 0 0,1 0-1,0 22 1,1-26-3,2 0 0,-1 0-1,2 1 1,0-1 0,0 0-1,2 0 1,-1-1 0,1 1-1,1-1 1,1 1 0,-1-1-1,13 17 1,-15-25 3,0 0 0,0-1 0,0 0-1,1 0 1,-1 0 0,1 0 0,0 0 0,-1-1 0,1 1 0,1-1-1,-1 0 1,8 2 0,-4-2 2,0 0 1,1 0-1,-1-1 1,0-1-1,1 1 0,11-2 1,5-2 8,1-1 1,-2-1 0,37-13-1,5-7 36,0-2 0,-2-4 0,115-74 0,9-22 219,-185 125-253,-1 0 1,0 0-1,1 0 0,-1 0 1,0 0-1,0 0 0,0-1 0,-1 1 1,1-1-1,2-5 0,-4 8-13,0-1 0,0 1 0,0 0-1,0-1 1,0 1 0,0-1 0,0 1 0,0 0-1,0-1 1,0 1 0,0-1 0,-1 1-1,1 0 1,0-1 0,0 1 0,0 0-1,-1-1 1,1 1 0,0 0 0,0-1-1,-1 1 1,1 0 0,0 0 0,-1-1 0,1 1-1,0 0 1,-1 0 0,1 0 0,-1-1-1,1 1 1,0 0 0,-1 0 0,1 0-1,0 0 1,-1 0 0,0 0 0,-16-5 31,16 5-30,-7-1 3,0 1-1,0-1 1,0 1 0,0 1-1,0-1 1,0 1 0,-14 4-1,5 0 18,0 1 0,-21 9 0,25-9-7,0 1 1,1 0-1,0 1 1,0 0-1,1 1 1,0 0-1,-16 18 1,23-22-15,0 0-1,1-1 1,-1 1 0,1 0 0,0 1-1,1-1 1,-1 0 0,1 1 0,1-1-1,-1 1 1,1 0 0,-1 0 0,2 0-1,-1-1 1,1 1 0,-1 0 0,2 0-1,-1 0 1,1 0 0,2 10 0,0-6-10,0 0 0,1-1 1,0 0-1,1 0 0,0 0 1,0 0-1,1-1 0,0 0 1,1 0-1,0 0 0,0-1 1,0 0-1,1-1 0,0 1 1,13 7-1,-13-11 24,0 0 0,1-1 0,-1 0-1,1 0 1,0-1 0,-1 0 0,1-1 0,0 0 0,0 0 0,0 0 0,-1-1-1,12-3 1,-12 1-15,-1 0 0,0 0 0,0 0-1,0-1 1,0 0 0,-1 0 0,1-1-1,-1 0 1,0 0 0,-1 0-1,1-1 1,-1 0 0,7-10 0,-3 3 0,0 0 0,-2-1 1,1 0-1,-2 0 1,10-29-1,-2-15-4,-1-2 0,-4 0 0,4-102 0,-23-183 0,9 305 0,1 26 0,-1 1 0,0-1 0,-4-17 0,4 24 0,0 2 0,-1 13 0,-34 197-1,36-201 1,-10 94-28,5 1 1,14 181-1,-6-234 41,7 65 32,-8-98-41,1-2 0,0 1-1,0 0 1,1-1 0,1 1-1,9 17 1,-12-26-4,0 0 0,0-1 0,0 1 0,0-1 0,0 0 0,0 0 0,1 0 0,-1 0 0,1 0 0,-1 0 0,1-1 0,0 1 0,0-1 0,-1 0 0,1 1 0,5 0 0,-2-1 0,0 0 0,0-1 0,0 1 0,0-1 0,0-1 0,0 1 0,12-3 0,1-2 0,-1 0 0,0-2 0,0 0 0,24-14 0,-26 12 146,-1-1 1,0-1-1,0 0 0,-1-1 1,19-21-1,15-27-5088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9:28.8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1 195 14776,'0'0'3354,"2"-11"-4551,1-6 1224,10-35 107,-9 44-69,0 0 0,1 0 0,-1 0 1,1 1-1,1 0 0,0 0 0,0 0 0,0 1 0,1 0 0,-1 0 0,1 0 0,1 1 0,-1 0 0,1 1 1,0 0-1,9-4 0,-14 7-30,1 0 0,-1 0 0,1 1 0,0-1 0,0 1 0,-1-1 0,1 1 0,0 1 0,0-1 0,-1 0 0,1 1 0,0 0 0,4 1 0,-7-2-17,1 1-1,-1-1 1,1 1 0,-1-1-1,1 1 1,-1 0 0,0 0 0,1 0-1,-1 0 1,0 0 0,1 0 0,-1 0-1,0 0 1,0 0 0,0 0-1,0 1 1,0-1 0,0 0 0,-1 1-1,1-1 1,0 1 0,-1-1 0,1 1-1,-1-1 1,1 1 0,-1-1-1,0 1 1,1 0 0,-1-1 0,0 1-1,-1 2 1,0 3 20,0-1-1,-1 1 0,0-1 1,0 0-1,-1 1 1,0-1-1,0 0 1,-5 7-1,-36 42 207,10-13-49,29-35-160,1-3 4,1 0-1,0 1 1,0 0-1,0 0 1,1 0-1,-4 8 1,6-11-29,0 0 0,0-1 1,-1 1-1,1 0 1,1 0-1,-1 0 0,0-1 1,0 1-1,1 0 0,-1 0 1,1-1-1,-1 1 1,1 0-1,0-1 0,-1 1 1,1 0-1,0-1 0,0 1 1,0-1-1,0 1 1,1-1-1,-1 0 0,0 0 1,3 2-1,1 2 13,0-1 0,0 0 0,1 0 1,0-1-1,-1 0 0,1 0 0,1 0 0,-1 0 0,0-1 1,1 0-1,-1-1 0,1 1 0,6-1 0,0 0 72,0-1-1,-1 0 0,1-1 1,0-1-1,24-5 1,-21 4 36,-8 3-2868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9:29.8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1 124 13264,'0'0'4167,"2"-10"-4004,0 0-110,0 2 60,0-1 0,0 1 0,1-1 0,0 1 0,1 0 0,0 0 0,6-10 0,-10 18-110,2-3 97,0 0-1,0 0 0,1 0 1,-1 1-1,1-1 0,0 1 1,5-4-1,-7 5-72,0 1 0,0 0 0,0-1 1,0 1-1,0 0 0,0 0 0,0 0 0,0 0 0,0 0 0,0 0 1,1 0-1,-1 0 0,0 0 0,0 0 0,0 1 0,0-1 0,0 0 1,0 1-1,0-1 0,0 1 0,0-1 0,0 1 0,0 0 0,-1-1 1,1 1-1,0 0 0,0 0 0,0-1 0,-1 1 0,1 0 0,0 0 1,0 1-1,19 25 230,-1 1-1,23 45 1,-27-44-102,2 0 0,35 45-1,34 13 214,-16-18-74,-61-59-190,0 1 0,-1 0 0,0 1 0,7 14 0,7 2 462,-20-11 109,-5-10-627,1 0 1,-1 0-1,0 0 1,-1-1 0,0 0-1,0 0 1,-9 11-1,1-1-8,-144 175 198,-4 6-21,109-137-121,35-43-8,1 1 0,-14 21 0,20-29 157,12-21-714,-2 4-2321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9:31.3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84 9440,'0'0'4478,"4"-10"-4179,15-30-6,-19 39-277,1 1 0,-1-1-1,1 0 1,-1 0 0,0 0-1,1 0 1,-1 1 0,1-1 0,0 0-1,-1 1 1,1-1 0,0 0-1,-1 1 1,1-1 0,0 1-1,0-1 1,-1 1 0,1-1-1,0 1 1,0-1 0,0 1 0,0 0-1,-1 0 1,1-1 0,0 1-1,0 0 1,0 0 0,0 0-1,1 0 1,4 0 85,16-6 86,1 1 0,0 2 0,0 0 0,1 2 0,-1 0 0,0 2 0,35 4 0,-34-1 13,-9-2 42,-1 0 1,0 1 0,0 0 0,27 11-1,-18 1-522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9:31.7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40 13264,'0'0'3016,"10"0"-2547,46-4-85,73-15 0,-54 7-263,-41 9-35,-1 2 1,54 3-1,-11 1 227,-73-3-246,-1 0-1,1 0 1,0 1-1,0-1 1,0 1-1,-1 0 1,1 0-1,0 0 1,3 2-1,2 5-2155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9:32.8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9240,'0'0'3225,"1"16"-2860,10 245 1079,-5-45-469,6 92 777,-10-229-362,-2-79-1179,1-12 314,9-40-160,-4 18-2890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9:33.4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377 1 13056,'0'0'2438,"-5"14"-1910,1-2-420,-3 6 47,1 0 0,-2 0 0,-19 31 0,3-18-44,-1 0 0,-2-2 0,-56 47 0,63-57-67,-2-1 103,-1 0-1,-1-2 1,-31 17 0,54-32-100,0 0 0,0-1 0,-1 1 0,1 0 0,0 0 0,0 0-1,0 0 1,0 0 0,0 0 0,0 0 0,0 0 0,-1 2 0,2-2-23,0-1-1,0 1 0,-1 0 1,1-1-1,0 1 0,0-1 1,0 1-1,0 0 0,0-1 1,0 1-1,0 0 0,0-1 1,0 1-1,0-1 0,1 1 1,-1 0-1,0-1 0,0 1 1,1-1-1,-1 2 1,3 1 46,0 1 0,0-1 1,0 0-1,1 0 1,-1 0-1,8 3 1,-1 2-80,231 187 688,-120-107-287,-67-51-16,-53-37-358,-1 1 1,1-1 0,-1 1-1,1-1 1,-1 1-1,1-1 1,0 1 0,-1-1-1,1 0 1,0 1-1,-1-1 1,1 0 0,0 0-1,0 1 1,-1-1-1,1 0 1,0 0 0,0 0-1,0 0 1,-1 0 0,1 0-1,0 0 1,0 0-1,-1 0 1,1 0 0,0-1-1,0 1 1,-1 0-1,1 0 1,0-1 0,-1 1-1,1 0 1,0-1-1,0 0 1,0-1-264,0 1 0,0-1 0,0 1 0,0-1 0,-1 1 0,1-1 0,-1 0 0,1 1 0,-1-1 0,1-3 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9:34.2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0 13768,'0'0'4345,"3"13"-4175,9 52 184,6 111-1,-13 83 500,-17-18 198,6-197-278,-1-55-303,-8-124-118,6 57-3438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9:34.9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92 13056,'0'0'2824,"12"-10"-2672,41-30 34,-49 38-158,-1 0 0,1-1 1,0 1-1,0 0 0,0 1 0,1-1 0,-1 1 0,0 0 0,0 0 1,1 0-1,5 0 0,8-1 74,74-9 441,1 3-1,107 6 1,-127 3-276,-45 0 84,0 1 1,51 10-1,-79-12-326,1 0-1,-1 0 1,1 0-1,-1 1 1,0-1-1,1 0 0,-1 0 1,1 0-1,-1 0 1,1 1-1,-1-1 0,0 0 1,1 0-1,-1 1 1,0-1-1,1 0 1,-1 1-1,0-1 0,1 0 1,-1 1-1,0-1 1,0 0-1,1 1 1,-1-1-1,0 1 0,0-1 1,0 0-1,0 1 1,1-1-1,-1 1 1,0-1-1,0 1 0,0-1 1,0 1-1,-6 17 829,1 0-558,1 8-2986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9:35.9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0 197 12960,'0'0'6155,"11"2"-5925,0 1-169,4 1 146,-1-1-1,1-1 1,24 2 0,-32-4-100,0 0 0,0-1 1,0 0-1,0 0 1,0 0-1,0-1 0,7-3 1,-12 4-72,1 0 1,-1 0 0,0-1-1,1 1 1,-1 0 0,0-1-1,0 0 1,0 1-1,0-1 1,0 0 0,-1 0-1,1 0 1,-1-1-1,1 1 1,-1 0 0,0 0-1,1-1 1,-1 1 0,0-1-1,-1 1 1,1-1-1,0-3 1,1-6 74,0 0 1,-1 0-1,-2-20 0,1 28-83,0 0-1,-1 0 1,0 0-1,0 0 1,0 0-1,-1 1 1,1-1-1,-1 0 1,0 1-1,0-1 1,0 1-1,0 0 1,-1 0-1,1 0 1,-4-3-1,4 3 0,-1 1-1,0 0 1,1-1-1,-1 1 0,0 0 1,0 0-1,0 0 1,0 1-1,-1-1 1,1 1-1,0 0 0,-1 0 1,1 0-1,-1 0 1,1 1-1,-1-1 1,1 1-1,-1 0 0,0 0 1,1 0-1,-1 0 1,1 1-1,-1 0 1,1-1-1,-1 1 1,1 0-1,0 1 0,-1-1 1,1 1-1,0-1 1,0 1-1,0 0 1,-5 5-1,2-2 14,1 1 1,0 0-1,0 0 0,0 0 1,1 1-1,0-1 0,0 1 1,1 0-1,0 0 0,0 1 0,-3 11 1,4-12-13,1 0-1,0-1 1,0 1 0,0 0-1,1 0 1,0 0 0,0 0 0,1 0-1,0 0 1,0 0 0,0-1-1,1 1 1,3 8 0,-1-8 5,-1-1 0,1 1-1,0-1 1,1 0 0,0-1 0,0 1 0,0-1-1,0 0 1,1 0 0,0-1 0,0 1 0,0-1 0,0-1-1,1 1 1,0-1 0,0 0 0,0-1 0,0 1-1,11 1 1,-9-2 8,1-1-1,0 0 1,0-1-1,-1 1 1,1-2-1,0 0 1,0 0-1,-1 0 1,1-1-1,-1-1 1,1 0-1,-1 0 1,0-1-1,11-6 1,-11 6 5,0-1 0,0 1 1,18-5-1,-5 4-3339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19:41.5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0 279 6016,'0'0'6025,"6"-11"-5773,-2 4-211,8-14 264,-1 0 1,11-33-1,-19 44-152,1 0 0,0 1 0,0-1 0,1 1 0,10-15 0,-1 2 143,-12 18-246,0 0 0,0 0 1,1 0-1,-1 0 0,1 1 0,0-1 0,0 1 1,1 0-1,4-4 0,-3 3 15,1 0-1,0 1 0,0-1 1,0 1-1,0 1 1,0-1-1,1 1 0,-1 0 1,11-1-1,-12 2-20,0 1-1,0 0 1,0 0-1,0 1 1,0 0-1,0 0 1,0 0-1,0 0 1,0 1-1,-1 0 1,1 0-1,0 0 1,7 5 0,-3 0 20,0 0 1,0 0 0,-1 1 0,0 0-1,0 0 1,-1 1 0,0 0 0,0 0 0,-1 1-1,-1-1 1,1 2 0,-2-1 0,8 20-1,-8-14 37,1 0 0,-2 1 0,0-1 0,-1 1 0,-1 0 0,0 0 0,-1-1 0,-4 31 0,0-30-2,0 1-1,-1-2 1,-1 1 0,0 0-1,-1-1 1,-1 0-1,-17 26 1,3-12 263,-2 0 0,-42 41 0,56-63-43,8-5-19,10-3-105,-1 0-176,7 1 34,0 0-1,-1 1 0,0 1 0,1 0 1,-1 1-1,0 0 0,0 1 1,-1 0-1,23 15 0,-22-13-1,-1 1 0,0 1 0,0 0 0,-1 1 0,-1 0 0,1 1 0,-2 0-1,1 0 1,8 15 0,-16-22-21,0 0 0,0-1 0,0 1 0,0 0 0,-1 0 0,0 0 0,0 0 0,0 0 0,0 0 0,0 1 0,-1-1-1,0 0 1,0 0 0,0 0 0,0 1 0,-1-1 0,0 0 0,1 0 0,-2 0 0,1 0 0,0 0 0,-1 0 0,-3 6 0,1-5-2,1 0 0,-1 0 0,-1 0 0,1-1 0,-1 1 0,1-1 0,-1 0 0,-1-1 1,1 1-1,0-1 0,-1 0 0,0-1 0,1 1 0,-1-1 0,-8 2 0,0-1 27,0 0-1,0-1 0,-1-1 1,1 0-1,0-1 0,-29-4 1,-83-22 208,45 6-25,50 12-116,31 8-161,0 0 1,0 0-1,0 0 0,0 0 0,0 0 0,-1 0 0,1 0 1,0 0-1,0 0 0,0 0 0,0 0 0,0 1 1,0-1-1,0 0 0,-1 0 0,1 0 0,0 0 0,0 0 1,0 0-1,0 0 0,0 0 0,0 0 0,0 0 0,0 1 1,0-1-1,0 0 0,0 0 0,-1 0 0,1 0 0,0 0 1,0 0-1,0 1 0,0-1 0,0 0 0,0 0 1,0 0-1,0 0 0,0 0 0,0 0 0,0 1 0,0-1 1,0 0-1,0 0 0,0 0 0,0 0 0,1 0 0,-1 1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3:52.0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366 1 4912,'0'0'12951,"-11"2"-12681,-38 10-13,45-10-216,0 1-1,0-1 1,0 0-1,0 1 1,0 0-1,1 0 1,-1 0 0,1 0-1,0 1 1,0-1-1,0 1 1,1 0-1,-1 0 1,1 0-1,-2 4 1,-3 3 35,-34 57 525,-53 121 0,70-128-332,4 0 1,1 2-1,4 0 1,2 1-1,-6 95 1,20-117-111,1 0-1,2 0 1,2 0-1,14 54 1,-15-74-104,0 2 37,0-1 0,2 0 0,0-1 0,2 1 0,0-1 0,2-1 0,18 29 0,-15-29 22,-8-11-1,1-1 1,0 1-1,0-1 0,1 0 0,0-1 0,13 11 1,-18-18-80,-1 0 1,0 0 0,0 0-1,1 0 1,-1-1 0,0 1 0,1-1-1,-1 1 1,1-1 0,-1 0 0,1 0-1,-1 0 1,1 0 0,-1-1-1,0 1 1,1-1 0,-1 1 0,0-1-1,1 0 1,-1 0 0,0 0-1,0 0 1,3-2 0,-1 0-162,0 1 0,-1-1 1,0-1-1,1 1 0,-1 0 0,0-1 1,3-5-1,-2 3-2206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0:00.2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204 359 4312,'0'0'5552,"0"-10"-5270,3-30 12,-3 39-242,0 0 1,0 0-1,0 0 1,0-1-1,0 1 1,1 0-1,-1 0 1,0-1-1,1 1 1,-1 0 0,0 0-1,1 0 1,0 0-1,-1 0 1,1 0-1,0 0 1,-1 0-1,3-2 1,-3 3-8,0-1 1,1 1 0,-1 0-1,0-1 1,1 1 0,-1-1-1,0 1 1,0 0-1,1-1 1,-1 1 0,0-1-1,0 1 1,0-1 0,1 1-1,-1-1 1,0 1 0,0-1-1,0 1 1,0-1-1,0 1 1,0-1 0,0 1-1,0-1 1,-1-1 40,1 1 0,0 0 0,0 0 1,0 0-1,0 0 0,0-1 0,1 1 0,-1 0 0,0 0 1,0 0-1,1 0 0,-1 0 0,1 0 0,-1 0 0,1 0 0,-1 0 1,1 0-1,0 0 0,-1 0 0,2-1 0,-1 1 205,-8 17 2499,-69 226-1349,8-21-467,20-53 10,39-136-735,-9 27 546,16-50-184,7-20-425,62-226 283,-47 158-371,7-46 169,13-148-1,-35 221-183,-4 27-21,2 1-1,0-1 1,2 1-1,14-44 1,1 27 150,-19 36-184,-1 5-20,3-2-4,-2-1 2,2 0-3,-1 3-3,-1 0 0,1 1 0,-1-1 0,1 0 0,-1 0 0,1 0 0,-1 1 0,1-1 0,-1 1 0,1 0 0,-1-1 0,1 1 0,-1 0 0,0 0 0,0-1 0,1 1 0,-1 0 0,0 0 0,0 1 0,0-1 0,0 0 0,0 0 0,0 0 0,0 1 0,0-1 0,-1 0 0,2 3 0,3 4 0,8 13 11,-2 1-1,-1 1 0,0-1 0,-2 1 1,0 1-1,4 29 0,15 41 16,-26-92-25,21 66 14,3 0 0,64 118 0,12-1 144,-87-165-91,-11-17-54,0 0-1,-1 1 1,1-1-1,-1 1 1,0 0-1,3 7 1,31 61 202,-29-60-153,-7-11-48,1 0-1,-1 0 1,1 0-1,-1-1 1,1 1 0,-1 0-1,1 0 1,-1 0 0,0 0-1,1 0 1,-1 0-1,0 0 1,0 0 0,0 0-1,0 2 1,-28-3 246,20 0-232,-6 0 29,0 0 1,-24 4-1,32-1-11,5-2-45,1-1 1,0 0-1,0 0 0,0 0 0,0 0 0,0 0 0,-1 0 1,1 0-1,0 0 0,0 1 0,0-1 0,0 0 1,-1 0-1,1 0 0,0 0 0,0 0 0,0 0 1,0 0-1,-1 0 0,1 0 0,0 0 0,0 0 0,0 0 1,-1 0-1,1 0 0,0 0 0,0-1 0,0 1 1,0 0-1,0 0 0,-1 0 0,1 0 0,0 0 0,0 0 1,0 0-1,0 0 0,0-1 0,-1 1 0,1 0 1,0 0-1,0 0 0,0-1 2,0 1 1,0 0-1,0 0 0,0 0 1,0 0-1,0 0 1,-1-1-1,1 1 0,0 0 1,0 0-1,0 0 1,0 0-1,0-1 0,0 1 1,0 0-1,0 0 1,1 0-1,-1 0 0,0 0 1,0-1-1,0 1 0,0 0 1,0 0-1,0 0 1,0 0-1,0 0 0,0-1 1,0 1-1,0 0 1,1 0-1,-1 0 0,0 0 1,0 0-1,0 0 1,0 0-1,0-1 0,0 1 1,1 0-1,-1 0 0,0 0 1,0 0-1,0 0 1,0 0-1,0 0 0,1 0 1,-1 0-1,0 0 1,0 0-1,0 0 0,0 0 1,1 0-1,-1 0 1,0 0-1,0 0 0,0 0 1,18-5 77,-7 2-66,-6 1-3,1 1 0,-1-1 0,0 1 0,1-1 0,-1 1 0,1 1 0,0-1 0,-1 1 0,1 0 0,-1 0 0,1 1 0,0 0 0,-1 0 0,1 0 0,-1 1 0,0-1 0,0 1 0,1 1 0,-1-1 0,7 5 0,-7-4-17,-3-2 34,0 0 0,0 1 0,0-1 0,-1 1 0,1-1 0,0 1 0,-1-1 0,3 4 0,-3-4-45,-1 0 0,0 1 0,1-1 1,-1 0-1,0 0 0,0 0 0,0 1 1,0-1-1,0 0 0,0 0 0,0 1 1,0-1-1,0 0 0,-1 0 1,1 0-1,0 0 0,-1 1 0,1-1 1,-2 2-1,-2 5-3505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0:00.8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105 1 6520,'0'0'3545,"-11"2"-3306,-49 8 298,26 1 856,35-10-1343,-1-1-1,0 0 1,0 0-1,0 0 1,0 0-1,0 0 1,0 0-1,1 0 1,-1 0-1,0 0 1,0 1-1,0-1 1,0 0-1,0 0 1,0 0-1,0 0 1,0 0-1,0 1 1,0-1-1,0 0 0,0 0 1,0 0-1,0 0 1,1 0-1,-1 1 1,0-1-1,0 0 1,0 0-1,-1 0 1,1 0-1,0 0 1,0 1-1,0-1 1,0 0-1,0 0 1,0 0-1,0 0 1,0 0-1,0 1 1,0-1-1,0 0 1,0 0-1,0 0 1,0 0-1,-1 0 1,1 0-1,0 0 1,0 1-1,0-1 1,0 0-1,-1 0 1,16-1 445,0-1 0,-1 0 0,19-5-1,-18 3-79,0 1 0,0 1-1,20-1 1,-26 3-48,-6 0-200,0 1 0,-1-1-1,1 0 1,0 0 0,0-1 0,-1 1-1,1 0 1,0-1 0,-1 0 0,4-1-1,-6 2-150,0 0-1,0 0 0,0 0 1,0 0-1,1 0 1,-1 0-1,0 0 0,0-1 1,0 1-1,0 0 0,0 0 1,1 0-1,-1 0 0,0 0 1,0 0-1,0 0 1,0 0-1,0 0 0,1 0 1,-1 0-1,0 0 0,0 0 1,0 0-1,0 0 0,0 0 1,1 0-1,-1 0 1,0 0-1,0 0 0,0 0 1,0 0-1,0 1 0,1-1 1,-1 0-1,0 0 0,0 0 1,0 0-1,0 0 1,0 0-1,0 0 0,0 0 1,1 1-1,-1-1 0,0 0 1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0:47.1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57 4720,'0'0'10321,"12"0"-9880,22 2 171,62-6-1,234-34 1078,-246 29-1212,1 4 0,0 3 0,126 13 0,-107-6 5,27 2 455,-75 0 552,-51-11-4290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12.1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 36 5224,'0'0'4541,"12"4"-4148,-5-2-353,14 6 452,0-2 0,39 7 0,-53-12-336,1-1 1,-1-1-1,0 1 0,0-1 0,0 0 0,12-4 0,-16 4-89,0 0-1,0-1 1,0 1-1,0 0 0,-1-1 1,1 0-1,-1 1 1,4-4-1,-5 4-27,0 0-1,0 0 1,-1 0 0,1 0-1,0 0 1,-1 0-1,1 0 1,0 0 0,-1 0-1,1-1 1,-1 1-1,0 0 1,1 0-1,-1 0 1,0-1 0,0 1-1,0 0 1,0 0-1,0-1 1,0-1 0,-1 2-24,1 0 1,0 0 0,-1 0-1,1 0 1,-1 0 0,0 0-1,1 0 1,-1 1 0,1-1-1,-1 0 1,0 0 0,0 1-1,0-1 1,1 0 0,-1 1 0,0-1-1,0 1 1,0-1 0,0 1-1,0 0 1,0-1 0,0 1-1,0 0 1,0-1 0,-1 1-1,-29-3 168,16 3-119,0 1-1,-1 1 1,1 0-1,1 1 1,-30 9-1,39-10-37,-1 0 0,1 0 0,0 0 0,-1 1 1,1 0-1,1 0 0,-1 1 0,0-1 0,1 1 0,0 0 0,0 0 0,0 1 0,0-1 0,1 1 0,-1-1 0,1 1 1,0 0-1,1 1 0,-3 5 0,3-6 1,1-1 0,0 1 0,0-1-1,0 1 1,1 0 0,0-1 0,0 1 0,0 0 0,0-1 0,1 1 0,-1-1 0,1 1 0,1-1 0,-1 1-1,0-1 1,1 1 0,0-1 0,0 0 0,0 0 0,1 0 0,0 0 0,-1 0 0,1-1 0,0 1-1,1-1 1,5 6 0,-3-5 11,1 0-1,-1 0 1,0 0-1,1-1 1,0 0-1,0 0 1,0-1-1,0 0 1,0 0-1,0 0 1,1-1-1,-1 0 1,0-1-1,1 1 1,-1-1-1,10-2 1,4-2 72,1-2 1,-1 0-1,-1-1 1,1-2-1,32-17 1,76-53-2321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0:03.2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88 5016,'0'0'9334,"9"-11"-9071,29-33 21,-35 42-246,-1 0-1,1 0 1,-1 0 0,1 0-1,0 1 1,0-1 0,-1 1-1,1-1 1,0 1 0,0 0-1,1 0 1,-1 1 0,0-1 0,0 0-1,0 1 1,0 0 0,6 0-1,7-1 162,106-9 1406,-117 10-1544,49 0 737,-48 1-644,0-1-1,-1 1 0,1 0 1,-1 1-1,1 0 1,-1 0-1,0 0 0,0 0 1,0 1-1,0-1 1,0 2-1,0-1 0,-1 0 1,1 1-1,-1 0 1,0 0-1,7 9 0,-8-8-32,-2-4-99,0 0-1,0 1 1,0-1-1,0 0 0,0 1 1,-1-1-1,1 1 1,0-1-1,-1 1 1,0-1-1,1 1 1,-1-1-1,0 1 1,1 3-1,-1-5 76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0:03.8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55 6824,'0'0'4521,"12"-1"-4094,69-16 466,50-8 896,-127 24-1749,32-4 619,1 2 0,-1 1 0,39 3 0,-46 0-166,1 0-2646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0:20.2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303 0 5720,'0'0'7041,"-13"6"-6636,-15 7-125,1 0-1,0 2 1,1 1-1,-28 22 1,52-36-251,-19 17 409,0 0 0,-19 25 0,35-38-305,1-1 0,-1 2 0,1-1 0,0 0 1,1 1-1,0 0 0,0 0 0,0 0 0,1 0 0,0 0 0,0 0 0,1 1 0,-1 9 0,1-4-122,1 22 1057,1-34-1143,-1 0 0,0 0 0,0-1 1,0 1-1,1 0 0,-1 0 0,1 0 0,-1 0 1,0-1-1,1 1 0,-1 0 0,1 0 1,0-1-1,-1 1 0,1 0 0,0-1 0,-1 1 1,1-1-1,0 1 0,-1-1 0,1 1 0,0-1 1,0 0-1,0 1 0,0-1 0,0 0 1,-1 1-1,1-1 0,0 0 0,0 0 0,0 0 1,1 0-1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0:20.7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8136,'0'0'576,"14"2"-232,-5-1-278,18 3 261,47 13 0,-31-2 61,-1 2 0,-1 2 0,-1 1 1,0 3-1,49 37 0,-70-47-198,-2 1 0,0 1-1,-1 1 1,0 0 0,-1 1 0,-1 0 0,-1 2 0,0-1 0,-2 2-1,0 0 1,-1 0 0,13 37 0,-17-35 315,2-1 1,1 0-1,12 22 0,2-18 756,-20-22-1458,0-1 0,-1 1 0,1 0 0,-1 0 0,1 0 0,-1 0 0,0 0 0,0 0 0,2 4 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0:21.6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78 7328,'0'0'3406,"7"14"-2948,-2-3-359,2 4 37,-1-1-1,0 0 0,-1 1 0,-1 0 0,4 21 0,-4 14 518,-2-1 0,-5 51 0,1-2 2293,-7-190-1922,-12-203-81,23 243-724,1 17 126,-6 29-149,4 2-59,6-9 106,-7 13-233,0-1 0,0 0 0,1 1 1,-1-1-1,0 1 0,0-1 0,1 1 1,-1-1-1,0 1 0,1-1 0,-1 1 1,0-1-1,1 1 0,-1-1 0,1 1 1,-1 0-1,1-1 0,-1 1 0,1 0 1,-1-1-1,1 1 0,-1 0 1,1-1-1,-1 1 0,1 0 0,-1 0 1,1 0-1,0 0 0,-1 0 0,1 0 1,-1 0-1,1 0 0,0 0 0,-1 0 1,1 0-1,-1 0 0,2 0 0,3 1 21,0-1-1,0 1 1,0 0 0,0 1-1,0-1 1,0 1-1,0 0 1,-1 0-1,7 4 1,41 29 53,-36-24-39,26 22 19,-1 2-1,40 44 1,13 11 18,-93-88-77,1-1 0,-1 0 0,1 1 0,-1-1 0,0 1 0,1 0 0,-1-1 0,0 1 0,0 0 0,0-1 0,0 1 0,-1 0 0,1 0 0,0 0 0,-1 0 0,0 0 0,1 4 0,-1-5-1,0 1 1,-1-1-1,1 1 1,0-1-1,-1 1 0,1-1 1,-1 0-1,0 1 1,1-1-1,-1 0 1,0 1-1,0-1 0,0 0 1,0 0-1,0 0 1,0 0-1,0 0 0,0 0 1,-1 0-1,1 0 1,0 0-1,0-1 1,-1 1-1,-1 0 0,-18 9 60,0-1 0,0-1 0,-1-1 0,0 0 0,-1-2 0,1-1 0,-1-1 0,0-1-1,0 0 1,0-2 0,0-1 0,-29-4 0,16 2-1918,33 3 564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0:24.5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1 174 5416,'0'0'4026,"9"-4"-3764,-2 0-212,1 0 65,1 0 1,-1 0-1,1 1 1,0 0-1,-1 0 1,1 1-1,0 0 1,12-1-1,40-1 922,-36 4-623,1-2 0,43-7 0,-25 2-76,-25 5-153,-7-1 45,1 2-1,0-1 1,0 1-1,0 1 1,0 1-1,0 0 1,21 4 0,-31-5-176,0 1 1,0-1 0,0 0 0,1 0 0,-1-1 0,0 1 0,0 0 0,4-2-1,9 0 145,26-4 79,-30 4-146,0 0-1,0 1 1,1 0-1,13 1 0,-16 2-35,-9-1-75,0-1 0,1 0 0,-1 0 0,0 1 0,1-1 0,-1 0 0,0 0 0,1 0 0,-1 0 0,0-1 0,3 1 0,6-3 42,1 2 0,-1 0 0,12 0 0,17-2 77,93-12 301,-49 8-271,77-2-31,-137 7-123,-1-1 27,1 1-1,-1 1 0,30 3 0,53 2 185,-11-2-6,-76-1-176,0-2 0,32-3 0,-31 1-12,0 2 0,24 0-1,13 3-5,0-2-1,-1-3 0,98-17 1,-44 9-8,-4 0 42,-88 8-30,1 0 0,0 1 0,1 1 0,-1 1 0,21 3 0,-10-3 49,-26-1-63,1 1 0,0 0 0,-1 0 1,1 0-1,-1 0 0,1 0 0,0 1 0,-1 0 1,1 0-1,-1 0 0,1 0 0,-1 0 0,0 1 1,0-1-1,5 4 0,-1-1 12,0 1 0,1-1 0,-1 0-1,14 5 1,-1 0-5,-6-5-15,0 0-1,1 0 1,-1-1 0,1-1 0,0-1-1,0 0 1,29-2 0,1 1-4,-11 0 92,39-6 0,-2 0 207,-21 3-75,-27 1-33,0 0-1,0 2 1,45 5-1,-27 1 57,-30-6-198,-1 2-1,1-1 0,-1 1 0,0 1 1,10 3-1,-15-4-20,0 1-12,0-1 1,1 1-1,-1-1 1,0-1-1,1 1 1,-1-1-1,1 0 1,0 0-1,11 0 1,-17-2-64,0 1 0,0 0 0,0 0 0,0 0 0,0 0 0,0 0 0,0 0 0,1 0 0,-1 0 0,0 0 0,0 0 0,0 0 0,0-1 0,0 1-1,0 0 1,0 0 0,0 0 0,0 0 0,0 0 0,0 0 0,0 0 0,0-1 0,0 1 0,0 0 0,0 0 0,0 0 0,0 0 0,0 0 0,0 0 0,0 0 0,0-1 0,0 1 0,0 0 0,0 0 0,0 0 0,0 0 0,0 0 0,0 0 0,0-1 0,0 1 0,0 0 0,0 0 0,0 0 0,-1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3:53.6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1 303 6016,'0'0'5116,"10"-1"-4695,-4 0-337,-1 1-30,0 0 0,-1 0 0,1-1 0,-1 0 0,1 0 0,-1 0 0,1-1 0,-1 1 0,0-1 0,0 0 0,0 0 0,0-1 0,7-4 0,4-8 393,18-24 0,11-11 448,-26 32-346,0-1-1,-2-1 1,0 0-1,-2-1 0,22-42 1,-30 54 53,-4 6-151,-3 5 414,-19 52-478,16-41-342,-1 1 0,2-1 0,0 1 0,0-1 0,1 1 0,0 15-1,2-20-3,1 0-1,0 0 0,0 0 0,0 0 0,1-1 0,1 1 0,-1 0 1,1-1-1,1 0 0,7 14 0,-4-9 14,-4-8-20,-1 0 0,1-1 0,1 1 0,-1-1 0,0 1 0,6 4 0,-7-8-20,0 0-1,-1 1 1,1-1 0,0-1-1,0 1 1,0 0 0,0 0 0,0-1-1,0 1 1,0-1 0,0 0-1,0 1 1,0-1 0,0 0-1,0 0 1,0 0 0,0 0 0,0-1-1,0 1 1,0-1 0,3 0-1,3-2 26,0 0-1,0 0 1,0-1 0,0 0-1,-1-1 1,1 1-1,-1-1 1,0-1-1,8-8 1,5-7 126,26-35 1,13-14 213,-45 52-245,-12 15-109,-1 1 0,1 0-1,0-1 1,-1 1 0,1 0 0,0 0 0,0 0 0,0 0-1,1 1 1,3-3 0,0 0 64,2 2 187,-3 15-105,-1 12-59,-1 0 1,-1-1-1,-1 27 0,2-24 21,-3-26-125,0-1 0,0 1 0,0-1 0,0 1 1,0-1-1,0 1 0,0-1 0,0 1 0,0-1 1,0 1-1,0 0 0,0-1 0,0 1 0,1-1 0,-1 1 1,0-1-1,0 0 0,1 1 0,-1-1 0,0 1 1,1-1-1,-1 1 0,0-1 0,1 0 0,-1 1 1,1-1-1,-1 0 0,0 1 0,1-1 0,-1 0 1,1 0-1,0 1 0,27-29 227,-11 10-190,10-12 37,-21 23-67,0 0 0,0 1 1,0 0-1,1 0 0,9-7 0,-12 10-4,4-2 16,0 0 1,1 1-1,-1 0 1,10-4-1,-17 8-24,0 0 0,0 0 0,0 0 0,0 0-1,0 0 1,0 0 0,0 1 0,0-1 0,0 0 0,0 1-1,0-1 1,0 1 0,0-1 0,0 1 0,0-1 0,0 1-1,0-1 1,0 1 0,-1 0 0,1 0 0,0-1 0,-1 1-1,1 0 1,0 0 0,-1 0 0,2 1 0,14 30 61,-11-23-33,14 34 146,-17-36-132,0 0 0,1-1 0,0 0-1,0 1 1,1-1 0,0 0 0,0-1-1,6 7 1,-6-7 4,-1-2 18,0 0-1,1 0 1,-1 0 0,1 0 0,5 3 0,-8-5-48,1 0-1,0-1 1,0 1 0,-1-1 0,1 1 0,0-1-1,0 0 1,-1 0 0,1 0 0,0 0 0,0 0-1,0 0 1,0 0 0,-1-1 0,1 1 0,0 0-1,2-2 1,0 0-11,1 0 0,-1-1 0,1 0 0,-1 1 0,0-2-1,0 1 1,0 0 0,4-5 0,26-31-601,-34 38 571,9-11-3454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6:52.3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 0 3912,'0'0'11442,"-4"12"-11322,-3 8-26,1 1 0,1 0-1,-3 30 1,-10 229 1666,19-281-1603,-1 0-155,1 1-1,-1 0 1,0 0-1,1 0 1,-1-1-1,0 1 1,0 0-1,1 0 1,-1-1-1,0 1 1,0 0-1,1 0 1,-1-1-1,0 1 1,0 0-1,0-1 1,0 1-1,0 0 0,1-1 1,-1 1-1,0 0 1,0-1-1,0 1 1,0 0-1,0-1 1,0 1-1,0-1 1,0 1-1,0 0 1,0-1-1,0 1 1,0 0-1,-1-1 1,-2-4-2271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6:52.9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1 117 5824,'0'0'4494,"10"2"-4132,18 2 18,1-1 0,-1 0 1,54-5-1,38-21 271,-40 5-314,192-22 637,-36 7-15,-208 28-607,45-3 0,-60 11-90,-3-4 56,0 0 236,-9 2-681,-5-1-1888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6:53.4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6632,'0'0'2334,"0"10"-2054,1 9-164,0 100 644,2 16 335,-1-80-515,-7 37 1807,15-112-1971,-5 5-2243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6:54.0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212 1 6728,'0'0'2222,"-13"14"-1988,-100 114 586,108-121-736,-8 9 409,-1-1 0,-18 17 1,25-21 61,7-10-521,-1 0 0,1 0 0,0-1 0,0 1 0,-1 0 0,1-1 0,0 1 0,-1 0 0,1-1 0,-1 1 0,1 0 0,-1-1 0,1 1 1,-1-1-1,0 1 0,1-1 0,-2 1 0,-4 4 749,16-5-240,17-5-100,-27 5-442,60-16 483,-33 9-283,-1 0-1,30-2 1,96-13 544,-150 21-861,0 1 1,1-1 0,-1 1-1,1 0 1,-1 0 0,0 0-1,1 0 1,-1 1 0,1-1-1,-1 1 1,0-1-1,1 1 1,-1 0 0,0 0-1,0 0 1,3 1 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6:54.4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0 8432,'0'0'1706,"2"15"-1331,3 32 150,-3-1 0,-4 57 0,-1-49 181,2-26 45,-7 43 0,5-53 241,6-28-440,5-22-2640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6:54.7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0 8536,'0'0'1065,"-1"15"-705,-14 228 1619,14-224-1684,1-1 367,-2 0 1,-7 34-1,7-26 392,2-26-729,0-5-2205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6:55.3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0 104 8336,'0'0'632,"11"-6"-371,11-6-122,81-41 526,-94 49-507,0 1 1,1-1-1,-1 1 1,1 1-1,0 0 0,-1 0 1,1 1-1,0 0 1,18 1-1,-24 1-36,0 0-1,0 0 1,0 0 0,0 1-1,0 0 1,0-1 0,0 1-1,-1 1 1,1-1 0,0 0-1,-1 1 1,0 0-1,0 0 1,0 0 0,5 6-1,0 2 236,-1 1-1,0 0 0,7 20 1,-1-4 318,-12-28-628,-1 1 1,1 0 0,-1-1 0,1 1 0,0-1-1,-1 1 1,1-1 0,0 0 0,-1 1 0,1-1-1,0 1 1,0-1 0,0 0 0,-1 0 0,1 1 0,0-1-1,0 0 1,0 0 0,-1 0 0,1 0 0,0 0-1,0 0 1,0 0 0,-1 0 0,1-1 0,0 1 0,0 0-1,0 0 1,-1-1 0,1 1 0,0 0 0,0-1-1,-1 1 1,1-1 0,0 1 0,0-2 0,26-16 361,10-16-16,35-27 94,-44 38-554,-18 14-2435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6:55.9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247 1 7432,'0'0'1822,"-13"5"-1475,-103 43 614,109-45-809,0 1 0,-1-1 0,1 2 0,1-1 0,-1 1 0,1 0 0,0 0 0,0 1-1,0-1 1,1 2 0,0-1 0,0 0 0,-5 10 0,2-2 265,5-11-293,1 0 0,0 0 0,1 1 0,-1-1 0,1 0 0,-1 0 0,1 1 0,0-1 0,0 1 0,0 0 0,1-1-1,-1 1 1,1-1 0,0 1 0,0 0 0,0-1 0,1 1 0,0 5 0,1-3 28,0 0 1,0 1-1,0-1 1,1 0-1,0 0 1,7 10-1,-8-13-118,0-1-1,0 0 0,0 0 1,0 0-1,0 0 0,0 0 0,0 0 1,1-1-1,-1 1 0,1-1 1,-1 0-1,1 1 0,-1-1 0,1 0 1,0 0-1,0-1 0,-1 1 1,5 0-1,113-1 575,-115 0-586,0 1-1,1-1 1,-1 1 0,0 0 0,0 1-1,5 1 1,5 5-2639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6:56.2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20 8240,'0'0'258,"23"-9"1698,3 5-1565,0 2 0,1 1 0,-1 1-1,42 6 1,32 0 1849,-95-6-2035,1 0 0,0-1 1,-1 0-1,1 0 1,10-3-1,-1-4-2211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6:56.7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120 1 7632,'0'0'1409,"-8"10"-1001,1 0-285,0-2 15,1 0-1,0 1 0,1-1 0,0 1 1,0 0-1,1 1 0,-5 12 0,9-20-78,0 0 0,-1-1-1,1 1 1,0 0 0,0-1 0,0 1-1,1 0 1,-1 0 0,0-1-1,1 1 1,-1-1 0,1 1 0,-1 0-1,1-1 1,0 1 0,0-1-1,0 1 1,0-1 0,0 0 0,0 1-1,0-1 1,0 0 0,0 0 0,1 0-1,-1 0 1,0 0 0,1 0-1,-1 0 1,1 0 0,-1 0 0,1-1-1,-1 1 1,1-1 0,1 1-1,2 1 62,0-1-1,0 0 0,0 0 0,0-1 1,0 1-1,1-1 0,-1 0 0,0 0 0,0-1 1,7-1-1,-6 0-32,-1 0 1,1 0-1,-1 0 0,0-1 1,1 0-1,-1 0 0,0 0 1,0-1-1,6-6 0,-9 8-22,1 0 0,-1-1 0,0 0 0,0 1 0,0-1 0,0 0 0,0 0 0,-1 0 0,1 0 0,-1 0 0,0-1 0,0 1 0,0 0 0,0-1 0,-1 1 0,1 0 0,-1-1 0,0-4 0,0 6-34,0 1-1,0-1 1,-1 0 0,1 1-1,-1-1 1,1 0 0,-1 1 0,1-1-1,-1 1 1,0-1 0,0 1-1,0-1 1,0 1 0,0 0-1,0-1 1,0 1 0,0 0 0,-1 0-1,1 0 1,-2-2 0,0 2 8,0-1 0,-1 1 1,1 0-1,0 0 0,0 0 0,-1 0 1,1 1-1,0-1 0,-6 1 0,-3 0 31,1 0 0,0 2-1,0-1 1,-21 7-1,5 0 34,12-5-11,1 2 0,-27 11 0,41-16-138,0 0 1,0 0-1,-1 0 0,1 0 1,0 0-1,0 0 0,-1 0 1,1 0-1,0 1 1,0-1-1,-1 0 0,1 0 1,0 0-1,0 0 0,0 0 1,-1 1-1,1-1 1,0 0-1,0 0 0,0 0 1,0 0-1,0 1 0,-1-1 1,1 0-1,0 0 1,0 1-1,0-1 0,0 0 1,0 0-1,0 1 0,0-1 1,0 0-1,0 0 1,0 1-1,0-1 0,0 0 1,0 0-1,0 1 0,0-1 1,0 0-1,0 0 1,0 0-1,0 1 0,0-1 1,0 0-1,0 0 0,0 1 1,1-1-1,-1 0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3:53.9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78 12664,'0'0'2264,"88"-65"-2288,-33 53 16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00.9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 39 4816,'0'0'5185,"4"10"-4890,-1-5-267,19 35 330,-20-37-306,0 0 0,0 0 0,1-1 0,-1 1 1,1-1-1,0 1 0,0-1 0,0 0 0,0 0 0,0 0 0,0 0 0,0-1 1,5 2-1,-2-1 46,1 0 0,-1-1 0,1 0 0,-1 0 0,1 0 1,-1-1-1,1 0 0,-1 0 0,1-1 0,-1 0 0,1 0 0,-1 0 1,0-1-1,0 0 0,1 0 0,-1-1 0,6-3 0,-9 5-43,-1-1 0,1 0 0,-1 0 0,1 0 0,-1 0-1,0 0 1,0 0 0,0-1 0,0 1 0,0-1 0,0 1 0,1-6-1,-2 6-25,-1 0-1,1 0 0,-1 0 1,0 0-1,0 0 0,0 0 1,0 0-1,-1-1 0,1 1 1,0 0-1,-1 0 0,1 0 1,-1 0-1,0 0 0,0 1 1,0-1-1,0 0 0,0 0 1,0 0-1,-2-1 0,0-1 6,1 1 0,-1 0 0,0 0-1,0 0 1,0 1 0,-1-1 0,1 1-1,-1 0 1,1-1 0,-1 2 0,0-1-1,0 0 1,0 1 0,0 0 0,0 0-1,0 0 1,0 0 0,0 0 0,0 1 0,0 0-1,0 0 1,-1 0 0,1 1 0,-8 1-1,2 0 33,1 0-1,-1 1 0,1 0 1,-1 1-1,1 0 0,0 1 1,0 0-1,1 0 0,-12 9 1,16-10-4,0 1 0,0-1 1,0 1-1,1 0 0,-1-1 1,1 2-1,-3 6 0,4-8-23,1-1-1,-1 0 1,1 1 0,0-1-1,0 1 1,0 0-1,0-1 1,1 1-1,0 0 1,0-1-1,0 1 1,0 6-1,2-4 20,1 0-1,-1 0 1,1 0-1,0 0 0,0-1 1,0 1-1,1-1 0,0 0 1,0 0-1,0-1 1,1 1-1,0-1 0,8 6 1,-4-3 42,1-1 0,1 0 1,-1-1-1,1 0 0,0-1 0,16 4 1,17 9 213,-38-14-280,-1 0 1,1-1 0,0 0 0,0 0 0,-1 0 0,2 0-1,-1-1 1,0 0 0,0-1 0,0 1 0,0-1-1,0 0 1,8-2 0,135-28-24,-138 27-658,0 0 0,-1-1 0,15-6 0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01.5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 7136,'0'0'4566,"11"-2"-4242,10 0-55,1 1 0,0 1-1,-1 0 1,1 2 0,32 7-1,-53-9-247,0 0 1,0 0-1,0 1 0,0-1 0,0 1 1,0-1-1,0 1 0,0-1 0,-1 1 0,1-1 1,0 1-1,0 0 0,0 0 0,-1-1 1,1 1-1,0 0 0,-1 0 0,1 0 1,-1 0-1,1 0 0,-1 0 0,1 1 0,0 0 9,-1 1-1,1-1 1,-1 1-1,0-1 1,0 0-1,0 1 1,0-1-1,0 0 1,-1 1-1,0 1 1,0 2 11,-1-1 0,0 1 0,0-1 0,0 0 0,-1 0 0,0 0 1,0 0-1,-5 6 0,-43 38 288,50-48-321,1-1 0,0 0 0,-1 1 0,1-1 0,0 0 0,0 1 0,-1-1-1,1 0 1,0 1 0,0-1 0,0 1 0,-1-1 0,1 0 0,0 1 0,0-1 0,0 1 0,0-1 0,0 1-1,0-1 1,0 1 0,0-1 0,0 1 0,0-1 0,0 0 0,0 1 0,0-1 0,0 1 0,1-1 0,-1 1-1,0-1 1,0 0 0,0 1 0,1-1 0,-1 1 0,0-1 0,0 0 0,1 1 0,-1-1 0,0 0-1,1 1 1,-1-1 0,0 0 0,1 0 0,-1 1 0,1-1 0,-1 0 0,0 0 0,1 0 0,-1 0 0,1 1-1,-1-1 1,1 0 0,-1 0 0,1 0 0,-1 0 0,1 0 0,27 5 123,-18-4-82,1-1 1,-1-1-1,11-2 1,-11 2 1,0 0 0,0 0 0,-1 1 0,16 1 0,34 1-1956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02.6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51 4008,'0'0'7394,"12"5"-7058,26 6 174,41 6 0,-43-11-143,0-2 0,0-2 0,57-3 0,110-27 495,94-8-281,-125 18-358,-131 12-73,0 2 1,0 2 0,68 4-1,-11 2 306,-84-4-359,2-6-2286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05.4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3912,'0'0'9290,"11"1"-9036,17 4 29,0 0 1,47 16-1,-67-18-239,-3-2 28,0 1 0,0 0 0,-1 0 0,1 1 0,0-1 0,5 6 0,-8-7-49,-1 0 0,0 1 0,0-1 0,0 1 0,0-1 0,0 1 1,0-1-1,0 1 0,0 0 0,-1 0 0,1-1 0,-1 1 0,1 0 0,-1 0 0,0 0 0,0 0 0,1-1 0,-1 1 1,0 0-1,-1 0 0,1 0 0,-1 3 0,-2 4 28,0 1 1,0-1-1,-1 0 1,0-1-1,-1 1 0,0-1 1,0 1-1,-1-2 1,-9 11-1,-18 29 580,33-47-623,0 0 0,0 0-1,0 0 1,0 1 0,-1-1-1,1 0 1,0 1 0,0-1-1,0 0 1,0 0 0,0 1-1,0-1 1,0 0 0,0 0-1,0 1 1,0-1 0,1 0 0,-1 0-1,0 1 1,0-1 0,0 0-1,0 0 1,0 1 0,0-1-1,1 0 1,-1 0 0,0 0-1,0 1 1,0-1 0,0 0-1,1 0 1,-1 0 0,0 0-1,0 1 1,1-1 0,-1 0 0,0 0-1,0 0 1,0 0 0,1 0-1,-1 0 1,0 0 0,1 0-1,-1 0 1,0 0 0,0 0-1,1 0 1,-1 0 0,0 0-1,0 0 1,1 0 0,-1 0-1,0 0 1,1 0 0,22 0 82,-14-1-54,12 3 11,-1 0-1,1 1 0,19 6 0,-17-4-13,-22-5-30,0 0 1,-1 0-1,1 0 0,0 0 1,0 0-1,-1 0 0,1 0 1,0 1-1,0-1 1,0 0-1,-1 0 0,1 1 1,0-1-1,-1 1 1,1-1-1,0 0 0,-1 1 1,1-1-1,-1 1 1,1 0-1,0-1 0,-1 1 1,1-1-1,-1 1 0,0 0 1,1-1-1,-1 1 1,0 0-1,1 0 0,-1-1 1,0 1-1,0 0 1,1 0-1,-1 0 0,0-1 1,0 1-1,0 0 0,0 0 1,0 0-1,0-1 1,0 1-1,-1 0 0,1 0 1,0-1-1,0 1 1,-1 0-1,1 0 0,0-1 1,-1 1-1,1 0 0,0-1 1,-1 1-1,1 0 1,-1-1-1,0 2 0,-3 3 17,-1 0-1,1 0 1,-1-1-1,0 1 1,-9 6-1,-39 22 437,-73 34 0,109-59-221,5-4-127,12-7 202,12-10-3007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05.9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6328,'0'0'3168,"4"10"-2766,8 28 268,-1 1 0,9 66 0,-19-94-499,0-5 25,0 0 0,0 0 0,-1 0 0,0 0 0,-1 0 0,1 0 1,-3 10-1,2 1 241,1-16-385,0 1-1,0-1 1,0 1-1,0-1 1,0 1 0,0-1-1,0 1 1,-1-1-1,1 1 1,-1-1 0,1 1-1,-1-1 1,-1 3 0,2-4-46,0 0 1,0 0 0,1 0 0,-1 0 0,0 0 0,0 0 0,0 0 0,0 0 0,0 0 0,0 0 0,0 0 0,0 0 0,0 0 0,0 0-1,1 0 1,-1 0 0,0 0 0,0 0 0,0 0 0,0 0 0,0 0 0,0 0 0,0 0 0,0 0 0,0 0 0,0 0 0,0 0 0,0 0-1,0 0 1,1 0 0,-1 0 0,0 1 0,0-1 0,0 0 0,0 0 0,0 0 0,0 0 0,0 0 0,0 0 0,0 0 0,0 0 0,0 0-1,0 0 1,0 0 0,0 1 0,0-1 0,0 0 0,0 0 0,0 0 0,0 0 0,0 0 0,0 0 0,0 0 0,0 0 0,0 0 0,0 0-1,0 1 1,6-4-1931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06.5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195 1 6928,'0'0'1896,"-5"10"-1584,0 3-186,-1 0 1,-1-1 0,0 0-1,-1 0 1,0 0 0,-15 14-1,7-11 395,0-2-1,-1 0 1,0-1-1,-38 19 1,55-31-495,0 0 0,0 0 1,-1 0-1,1 0 0,0 0 1,0 0-1,-1 0 0,1 1 0,0-1 1,0 0-1,0 0 0,0 0 0,-1 0 1,1 1-1,0-1 0,0 0 1,0 0-1,0 0 0,0 1 0,-1-1 1,1 0-1,0 0 0,0 0 0,0 1 1,0-1-1,0 0 0,0 0 1,0 1-1,0-1 0,0 0 0,0 0 1,0 1-1,0-1 0,0 0 0,0 0 1,0 0-1,0 1 0,0-1 1,0 0-1,1 0 0,-1 1 0,0-1 1,0 0-1,0 0 0,0 0 0,0 1 1,0-1-1,1 0 0,-1 0 1,0 0-1,15 11 610,-5-3-507,25 23 366,47 47 506,-56-52-630,16 19 481,-42-44-866,1-1 0,-1 0 0,1 1 0,-1-1 0,0 1 1,1-1-1,-1 0 0,1 1 0,-1-1 0,1 0 0,-1 0 0,0 0 0,1 1 1,-1-1-1,1 0 0,0 0 0,-1 0 0,1 0 0,-1 0 0,1 0 0,-1 0 1,1 0-1,-1 0 0,1 0 0,-1 0 0,1 0 0,-1 0 0,1 0 0,-1 0 1,1-1-1,-1 1 0,1 0 0,-1 0 0,1-1 0,-1 1 0,1 0 0,-1-1 0,0 1 1,1 0-1,-1-1 0,0 1 0,1 0 0,-1-1 0,3-1-1343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07.0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9144,'0'0'1672,"9"11"-1370,-2 0-219,1-1 4,0 1 0,-2 0 0,1 0-1,-1 0 1,6 16 0,-3 8 306,0 0-1,-3 0 0,-1 0 0,2 49 1,-7-77-286,0 0 1,0-1 0,0 1 0,0-1 0,-1 1-1,0 0 1,-1-1 0,1 0 0,-1 1 0,-1-1-1,1 0 1,-1 0 0,-6 10 0,6-9 129,-7 10 365,10-17-594,0-1 1,0 1 0,0 0-1,0 0 1,0 0-1,0 0 1,0 0 0,0-1-1,0 1 1,0 0 0,0 0-1,-1 0 1,1 0-1,0 0 1,0 0 0,0 0-1,0-1 1,0 1 0,0 0-1,-1 0 1,1 0-1,0 0 1,0 0 0,0 0-1,0 0 1,0 0 0,-1 0-1,1 0 1,0 0-1,0 0 1,0 0 0,0 0-1,0 0 1,-1 0 0,1 0-1,0 0 1,0 0-1,0 0 1,0 0 0,0 0-1,-1 0 1,1 0-1,0 0 1,0 0 0,0 0-1,0 0 1,0 0 0,-1 1-1,1-1 1,0 0-1,0 0 1,0 0 0,0 0-1,0 0 1,0 0 0,0 0-1,0 1 1,0-1-1,-1 0 1,1 0 0,0 0-1,0 0 1,0 0 0,0 1-1,0-1 1,2-19-2136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17.4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65 4216,'0'0'16447,"9"-9"-16391,-3 3-44,-2 2-3,0 0 1,-1 0-1,1 1 0,0-1 0,1 1 1,-1 0-1,1 0 0,-1 1 0,1-1 1,0 1-1,0 0 0,0 0 0,0 1 1,10-2-1,9 0 57,-9 1 15,1 1 0,0 1 0,0 0 1,25 3-1,-1 1 164,-29-3-160,0 0 1,0 1-1,18 4 1,-26-5-79,-1 0 1,0 0 1,0 0-1,-1-1 0,1 1 1,0 0-1,0-1 1,0 0-1,0 1 0,0-1 1,0 0-1,0 0 0,-1 0 1,1 0-1,0-1 0,0 1 1,3-1-1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19.1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29 4416,'0'0'8494,"10"-4"-8115,1-1-242,-7 2-69,0 1 0,1 0 1,-1 0-1,0 1 0,1 0 0,-1-1 0,1 1 0,6 0 1,23-2 644,1 1 0,-1 3 1,1 0-1,0 2 0,62 14 0,-94-16-611,0 0 0,0-1 0,1 1 0,-1-1 0,0 0-1,0 1 1,6-2 0,-8 0-66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19.5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54 9848,'0'0'1368,"16"-3"-999,167-20 747,-139 17-640,20 0 428,-45 6-304,1-1 0,0-2 0,30-6 0,-44 7-2457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3:57.9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178 900 4616,'0'0'13065,"-7"14"-12776,3-5-236,-6 13 103,0 1 1,-10 37 0,-8 61 400,-28 95 392,39-140-569,6-23-134,1 10 86,7-43 149,2-16-24,0-5 191,2-8-604,1 1-1,0 0 1,0-1-1,0 1 1,7-14 0,5-19 37,11-63 73,-5 15 62,36-96-1,-38 135-144,-7 16 29,3 0-1,0 0 1,2 1 0,26-39 0,-25 47-7,2 2 0,23-25 1,-36 41-72,1 1 1,0 1-1,-1-1 1,2 1-1,-1 0 1,1 0-1,-1 1 1,1 0 0,1 1-1,-1 0 1,17-4-1,-23 7-11,1 0 0,0 0-1,0 0 1,-1 1-1,1-1 1,0 1 0,-1 0-1,1 0 1,0 0 0,-1 0-1,1 0 1,-1 0 0,0 1-1,1 0 1,-1-1-1,0 1 1,0 0 0,0 0-1,0 0 1,0 0 0,-1 0-1,1 0 1,2 4-1,3 5 27,-1 0-1,0-1 0,8 24 0,-11-25-19,-1 0 0,0 0 0,0 0 0,-1 1 1,0-1-1,-1 1 0,0-1 0,0 1 0,-1-1 0,-1 0 0,1 1 0,-1-1 0,-6 15 0,1-4 36,-2-1 0,0 1 0,-2-2 0,-24 36 0,29-47-35,0-1 1,0 1-1,-1-1 0,0-1 0,0 1 0,0-1 1,-1 0-1,1-1 0,-1 0 0,-1 0 0,1-1 0,0 0 1,-1 0-1,1-1 0,-1 0 0,0 0 0,0-1 1,-10 0-1,10-1 16,-1 0 0,0 0 1,1-1-1,-1 0 0,1 0 0,0-1 1,-1-1-1,1 1 0,0-1 0,0-1 1,0 0-1,1 0 0,0-1 0,-1 0 1,1 0-1,-11-11 0,18 15-28,1 1-1,0 0 0,0 0 0,-1-1 1,1 1-1,0 0 0,0 0 1,-1-1-1,1 1 0,0 0 1,0-1-1,0 1 0,0 0 1,-1-1-1,1 1 0,0 0 1,0-1-1,0 1 0,0-1 1,0 1-1,0 0 0,0-1 1,0 1-1,0 0 0,0-1 1,0 1-1,0-1 0,0 1 1,1 0-1,-1-1 0,0 1 1,0 0-1,0-1 0,1 1 1,12-10 53,22 0-42,303-49 63,-312 55-69,1-1-1,-1-2 1,0-1 0,0 0 0,-1-2 0,0-1-1,24-15 1,-31 15 8,-1-1 0,-1 0 0,0-1 1,-1-1-1,0-1 0,-1 0 0,-1-1 0,-1 0 0,22-36 0,-18 20 5,-1-1-1,-2 0 0,-1-1 1,13-57-1,11-146 108,-33 201-101,-2 0 0,-1 0 1,-2-1-1,-10-51 0,5 49 78,-2 52-20,-16 69-139,-18 94 0,11 135-44,28-236 46,2-29 25,1 0 0,3 0 0,14 82 0,-13-117 24,0-1 0,0 0 0,1 0-1,7 12 1,-10-21 1,0 0-1,0 0 1,0-1-1,1 1 1,-1 0-1,0-1 1,0 1-1,0 0 1,1-1-1,-1 0 1,0 1 0,1-1-1,-1 0 1,0 0-1,1 1 1,-1-1-1,0 0 1,1 0-1,-1-1 1,0 1-1,1 0 1,-1 0-1,0-1 1,1 1-1,-1 0 1,0-1 0,0 0-1,1 1 1,1-2-1,35-21 32,-23 12-4,-1-2 0,-1 0 0,15-18 0,-15 16 9,1 0 1,24-20-1,14-6 53,53-38 107,-100 75-187,0 2 1,1-1-1,-1 1 1,1-1-1,0 2 1,0-1 0,-1 1-1,1-1 1,11 1-1,-13 0-2,1 1 0,-1 0 0,0 0 0,0 1 0,0-1 0,0 1 0,0 0 0,0 0 0,0 1 0,0-1 0,0 1 0,0-1 0,-1 1 0,1 1 0,3 1 0,-3-1-8,0-1 1,0 1-1,0-1 0,0 0 0,1 0 1,4 1-1,-5-2 4,-1 0 0,1 0 0,0 1 0,-1 0 0,1 0 0,-1 0 0,6 4-1,-6-5 9,-5-7 1,-6-8 17,0 3-12,-1 0-1,0 1 0,0 0 1,-15-11-1,22 19-12,-1 0 0,1 0 0,-1 0 0,0 1 0,0-1 0,0 0 0,0 1 0,0 0 0,0 0 0,0 0 1,0 0-1,0 0 0,-1 1 0,1 0 0,0-1 0,0 1 0,-1 0 0,1 1 0,0-1 0,-1 0 0,1 1 0,0 0 0,-6 2 0,2 0 3,1 1 1,-1 0-1,1 0 0,0 0 0,0 1 1,1 0-1,-1 0 0,1 1 1,0 0-1,0-1 0,1 2 0,0-1 1,0 0-1,0 1 0,1 0 0,0 0 1,0 0-1,1 0 0,0 0 1,0 0-1,-1 10 0,2-7-1,0 0 0,1 0-1,0 0 1,1 0 0,0 0-1,0 0 1,1 0 0,1 0-1,-1 0 1,2-1 0,-1 1 0,1-1-1,1 0 1,-1 0 0,10 12-1,-12-18-3,1-1-1,0 1 0,-1 0 1,1-1-1,0 0 0,1 0 1,-1 0-1,0 0 0,1 0 1,-1 0-1,1-1 0,-1 0 1,1 0-1,0 0 0,-1 0 1,6 0-1,-6 0 4,-1-1-1,1 0 0,-1 0 1,1 0-1,-1 0 0,1 0 1,-1-1-1,0 1 1,1-1-1,-1 0 0,0 1 1,1-1-1,-1 0 1,0 0-1,0-1 0,0 1 1,1 0-1,-2-1 1,1 1-1,0-1 0,0 0 1,0 1-1,-1-1 1,1 0-1,-1 0 0,3-3 1,3-12 32,0 0 0,0 0 0,-2 0-1,4-20 1,-7 28-14,0-1 0,-1 0-1,0 1 1,-1-1-1,0 1 1,-1-1-1,0 0 1,0 1 0,-4-15-1,-4 9 75,5 16-60,2 9-27,3-5-10,-1 1 0,1-1 0,1 1 0,-1-1 0,1 0 0,-1 0 0,5 9 0,22 36-26,-16-30 8,-8-13 21,0 1-1,0-1 0,1-1 0,0 1 0,0-1 0,7 8 1,-10-13 2,0 1 0,0-1 0,1 0 0,-1 0 0,0 0 0,0 0 0,1 0 0,-1 0 0,1 0 0,-1-1 0,1 1 0,-1-1 0,1 0 0,-1 0 0,1 0-1,-1 0 1,1 0 0,-1 0 0,1-1 0,-1 1 0,0-1 0,1 0 0,-1 0 0,4-1 0,6-4 26,1-1-1,-1-1 0,-1 0 1,1 0-1,-1-1 0,-1 0 1,1-1-1,9-13 0,16-13 46,-24 21-21,8-6 0,-19 20-46,-1 0 0,1 1 0,0-1 0,0 0 0,0 1 0,0-1 0,0 1 0,-1 0 0,1-1 0,0 1 0,0 0 0,0-1 0,0 1 0,0 0 0,0 0 0,0 0 1,1 0-1,-1 0 0,0 0 0,0 0 0,0 0 0,1 1 0,-2-1-6,1 1 0,0-1 0,0 1 1,-1 0-1,1 0 0,-1-1 0,1 1 1,-1 0-1,1 0 0,-1 0 0,1 0 0,-1-1 1,0 1-1,0 0 0,1 0 0,-1 0 1,0 0-1,0 0 0,0 0 0,0 0 1,0 1-1,0 24 29,0-22-21,-1 14 30,-1 0 0,0 0 0,-2 0 0,-7 25 0,19-72 296,7 0-274,35-48 0,-41 65-50,0 1 0,1 0 0,0 1 0,1 0 1,0 1-1,21-14 0,-31 22-14,0 0-1,1 0 1,-1 0-1,0 0 1,1 0 0,-1 0-1,1 0 1,0 1 0,-1-1-1,1 1 1,-1-1-1,1 1 1,0 0 0,0 0-1,-1-1 1,1 1-1,0 0 1,-1 1 0,1-1-1,0 0 1,-1 0 0,1 1-1,0-1 1,-1 1-1,1-1 1,0 1 0,-1 0-1,1 0 1,-1 0-1,3 1 1,-1 1-6,-1-1 0,1 1 0,-1 0 0,0 0 0,0 0 0,0 0 1,0 0-1,0 0 0,-1 1 0,0-1 0,1 1 0,0 4 0,8 18-22,-5-16 21,-1 1-1,0-1 1,-1 1 0,3 22 0,-4-23 26,0 0 0,0 0 1,1-1-1,0 1 0,0-1 1,1 0-1,7 13 0,-8-18-4,-1-1-1,1 1 1,0-1-1,0 0 0,0 0 1,0 0-1,0 0 1,1-1-1,-1 1 0,1-1 1,0 0-1,4 2 1,2-1 29,0 0 0,0 0 1,1-1-1,10 0 1,-15-1-39,1-1 0,0 0 0,-1-1 0,1 1 0,-1-1 0,1-1 0,-1 1 0,1-1 0,-1 0 0,0 0 0,0-1 0,0 0 0,9-5 0,-4 0 5,1-1 0,-1 0 0,0 0-1,-1-1 1,11-13 0,-16 17-4,-1 0-1,0 0 1,-1 0 0,1 0-1,-1-1 1,0 0 0,-1 1-1,0-1 1,0 0 0,0 0-1,-1 0 1,0 0 0,0-1-1,-1 1 1,0 0 0,0 0-1,-1 0 1,-1-8 0,2 14-5,-1-1 0,0 0 0,0 1 0,0-1 0,0 1-1,0-1 1,-1 1 0,1 0 0,0-1 0,-1 1 0,1 0 0,-1 0 0,1 0 0,-1 0 0,1 0 0,-1 1 0,0-1 0,1 0 0,-1 1 0,0-1 0,0 1 0,0-1 0,1 1 0,-1 0 0,0 0 0,0 0 0,0 0 0,0 0 0,1 0 0,-1 1 0,0-1 0,0 0 0,1 1-1,-1 0 1,0-1 0,0 1 0,-1 1 0,-3 0-8,0 0-1,0 1 1,0 0-1,1 0 1,-1 0-1,1 1 0,0 0 1,0 0-1,0 0 1,1 0-1,-1 1 1,1 0-1,0 0 0,0 0 1,1 0-1,-1 1 1,1-1-1,1 1 1,-1 0-1,1 0 0,0 0 1,0 0-1,0 0 1,1 1-1,0-1 1,0 9-1,2-6 3,-1-1 0,2 0 0,-1 0 0,1-1 0,0 1 0,1 0-1,0-1 1,0 1 0,0-1 0,1 0 0,0 0 0,1 0 0,-1 0 0,2-1 0,-1 0 0,0 0 0,1 0 0,11 8 0,0-2 33,0 0 0,1-1 1,0-1-1,0-1 0,1 0 1,23 6-1,-27-11 30,-1-2 0,1 1 1,-1-2-1,18 1 0,-29-3-58,1 1-1,-1-1 1,0 1 0,0-1-1,1 0 1,-1 0-1,0 0 1,0-1 0,0 1-1,0-1 1,0 0-1,-1 0 1,1 0 0,3-2-1,-6 3-21,0 1 0,0 0 0,0-1 0,0 1-1,-1-1 1,1 1 0,0 0 0,0-1 0,0 1-1,0 0 1,0-1 0,0 1 0,0 0 0,-1-1-1,1 1 1,0 0 0,0-1 0,-1 1 0,1 0-1,0 0 1,0-1 0,-1 1 0,1 0 0,0 0-1,0-1 1,-1 1 0,0 0 0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21.6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4416,'0'0'10089,"6"10"-9748,0-1-264,-1 1-1,0-1 1,0 1 0,-1 0-1,-1 0 1,0 0-1,0 1 1,1 12 0,24 212 1852,-26-215-1310,-3 37 0,1-24 704,-3-36-1070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22.4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1 123 7632,'0'0'5718,"1"-11"-5310,7-34-13,-8 42-333,1 0 0,0 1 0,1-1 0,-1 0 0,0 1 0,1 0 0,0-1 0,-1 1 0,1 0 0,0-1 0,0 1 1,0 0-1,0 1 0,1-1 0,3-3 0,2 1 171,1 0-1,-1 0 1,11-3 0,-15 6-144,1-1-32,-1 1-1,1 0 1,0 0-1,-1 1 1,1-1-1,0 1 1,0 0-1,-1 0 1,1 1-1,0-1 1,0 1-1,-1 0 1,1 0-1,-1 1 1,1-1-1,-1 1 1,1 0-1,-1 1 1,0-1-1,0 1 1,0-1-1,0 1 1,-1 0-1,1 0 1,-1 1-1,0-1 1,0 1-1,0 0 1,0 0-1,-1 0 1,1 0-1,-1 0 1,0 0-1,0 1 1,-1-1-1,1 1 1,-1-1-1,0 1 1,1 8-1,0-4-10,-1 0 0,0 1 0,-1-1 0,0 0 1,0 0-1,-1 1 0,0-1 0,-1 0 0,0 0 0,0 0 0,-1 0 0,0-1 0,-5 12 0,-13 17 130,13-22-97,-1 1 0,0-2 0,-1 1 0,0-1 0,-1 0 0,-1-1 0,-18 16 0,19-18 59,9-9-88,1 0-1,-1 0 0,0-1 0,1 1 1,-1 0-1,0-1 0,0 1 1,0-1-1,-1 0 0,1 0 0,-2 2 1,4-4-39,0 1 0,0 0 0,0 0 0,0 0 0,0 0 1,1 0-1,-1 0 0,0 0 0,0 0 0,0 0 0,0 0 0,0 0 1,1 0-1,-1 0 0,0 0 0,0 1 0,0-1 0,0 0 0,0 0 1,0 0-1,1 0 0,-1 0 0,0 0 0,0 0 0,0 0 1,0 0-1,0 0 0,0 1 0,0-1 0,0 0 0,1 0 0,-1 0 1,0 0-1,0 0 0,0 0 0,0 1 0,0-1 0,0 0 0,0 0 1,0 0-1,0 0 0,0 0 0,0 0 0,0 1 0,0-1 0,0 0 1,0 0-1,0 0 0,0 1 0,5-4 40,1 0 1,-1 1-1,1 0 1,-1 0-1,1 1 1,8-2-1,14-4 56,-6 0-34,0 2 0,1 0 1,-1 1-1,1 2 0,0 0 1,27 2-1,-20 6 248,-29-5-287,1-1 0,-1 1 0,0-1 1,1 1-1,-1 0 0,1 0 1,-1-1-1,0 1 0,0 0 1,0 0-1,0 0 0,1 1 1,-1-1-1,0 0 0,-1 0 1,2 2-1,-1 2 87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23.1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6128,'0'0'7918,"7"15"-7450,4 8-154,-1 1 0,-1 1 0,-1-1-1,-2 1 1,7 41 0,-13 11 756,2 13 768,-2-80-1460,1-5 370,2-8-248,-8-19-768,4 10-2480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23.5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10248,'0'0'2904,"12"16"-2504,35 53 32,-42-62-349,-2 0 1,1 0-1,-1 0 1,0 1-1,-1-1 1,1 1-1,-2 0 1,1 0-1,-1 0 1,0-1-1,-1 1 1,1 0-1,-2 9 1,1 6 173,0 3 63,2 10 735,-6 56 1,3-88-899,1 0 1,-1 0-1,1 0 1,1 0-1,-1 0 1,0 0-1,3 8 1,-2-7 886,-2-7-446,-2-14-596,1 2-2700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24.1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0 168 6016,'0'0'4258,"10"-11"-3580,-4 5-598,10-14 430,2 1-1,0 0 1,1 2 0,1 0 0,32-21-1,-46 35-281,-1 0-1,1 0 0,0 0 0,0 1 1,0 0-1,11-2 0,-15 4-157,0 0 0,1 0 0,-1 0-1,0 0 1,1 0 0,-1 1 0,0-1 0,0 1-1,1-1 1,-1 1 0,0 0 0,0 0 0,0 0-1,0 0 1,0 1 0,0-1 0,0 0 0,0 1-1,-1-1 1,1 1 0,2 2 0,16 22 832,26 42 0,-22-31-56,-21-31-756,11 10 1167,-7-18-552,-1-12-303,-3 1-241,0 0 1,-1 1 0,1-26-1,-7 8-3323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25.0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256 0 6224,'0'0'7418,"-12"1"-6798,-40 2-36,46-2-455,0 1 0,0 0 0,0 0 0,0 0 0,0 1 0,1-1 0,-1 2-1,1-1 1,0 0 0,0 1 0,0 0 0,0 1 0,0-1 0,-6 9 0,5-7-6,-6 7 197,1 1 0,0 0 0,0 1 0,2 0 0,0 1-1,1 0 1,-13 32 0,19-39-196,1 0 0,0 0 0,0 0 0,0 0 0,1 1 0,1-1 0,-1 0 0,2 0 0,-1 0 0,1 0 0,4 12 0,-4-18-72,-1 0-1,1 0 1,-1 0-1,1 0 1,0 0 0,0-1-1,0 1 1,0 0-1,1-1 1,-1 0-1,1 0 1,-1 0 0,1 0-1,3 2 1,-1-1 25,0 0 0,0-1 1,1 1-1,-1-1 0,1 0 0,-1-1 1,8 2-1,7-2 140,1-1-1,-1 0 1,0-2-1,0 0 1,0-2-1,35-10 1,-54 14-261,0 0 0,0 0 0,0 0 0,0 0 0,0 0 0,0 0 0,0 0 0,0 0 0,0 0 0,0 0 0,0 1 0,0-1 0,0 0 0,0 1 0,1 0 0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25.6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24 8840,'0'0'1689,"14"-2"-1400,171-13 1335,-114 16-641,-37 1 140,-1-2 1,67-7-1,-99 6-1018,0 1-1,0-1 0,0 1 0,0 0 1,1 0-1,-1 0 0,0 0 0,0 0 1,0 0-1,1 0 0,-1 0 0,0 0 1,0 1-1,0-1 0,0 0 0,0 1 1,1-1-1,-1 1 0,0-1 0,1 2 1,-2-2-111,0 0 1,0 0 0,0 0 0,0 0-1,0 0 1,0 0 0,0 1-1,0-1 1,0 0 0,0 0 0,-1 0-1,1 0 1,0 0 0,0 0-1,0 0 1,0 0 0,0 1-1,0-1 1,0 0 0,0 0 0,0 0-1,0 0 1,-1 0 0,1 0-1,0 0 1,0 0 0,0 0 0,0 0-1,0 0 1,0 0 0,-1 0-1,1 0 1,0 0 0,0 0 0,0 0-1,0 0 1,0 0 0,0 0-1,-1 0 1,1 0 0,0 0-1,0 0 1,0 0 0,0 0 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26.0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102 3 10752,'0'0'1792,"-2"11"-1287,-6 37-21,8-46-441,0 0 0,-1 1 0,1-1 0,0 0 0,0 1 0,0-1 0,1 0 1,-1 0-1,0 1 0,1-1 0,-1 0 0,1 0 0,0 0 0,0 1 0,0-1 0,0 0 0,0 0 0,1 0 0,-1-1 0,0 1 0,1 0 1,-1 0-1,1-1 0,0 1 0,0-1 0,-1 1 0,1-1 0,0 0 0,0 0 0,0 0 0,0 0 0,1 0 0,-1 0 0,0-1 0,0 1 1,1-1-1,-1 1 0,0-1 0,4 0 0,-1 0 40,-1 0 0,1 0 0,0 0 0,-1-1 0,1 1 0,-1-1 0,1-1 1,-1 1-1,0-1 0,1 1 0,-1-1 0,0 0 0,0-1 0,0 1 0,-1-1 0,1 0 0,5-5 0,-8 7-56,0 0 0,0 0 0,-1 0-1,1 0 1,0 0 0,-1 0-1,0 0 1,1 0 0,-1 0-1,1-1 1,-1 1 0,0 0-1,0 0 1,0 0 0,0 0-1,0-1 1,0 1 0,0 0-1,0 0 1,0 0 0,0-1-1,-1 0 1,0-1 18,0 1 1,0 0 0,-1 0-1,1-1 1,-1 1-1,1 0 1,-1 0-1,0 1 1,1-1-1,-3-2 1,-2 0 65,0-1 0,-1 1 0,1 0 0,-1 1 0,0 0 0,-10-4 0,5 4 119,-1 0-1,1 1 0,-1 0 0,-19 0 1,27 2-357,0 0 0,0 0 0,1 0 0,-1 1 0,0 0 0,1 0 0,-1 0 0,1 1 0,-1-1 0,1 1 0,-1 0 0,1 0 0,0 1 0,0-1 0,-5 5 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31.3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98 1 4120,'0'0'7976,"-8"10"-7471,-7 9-19,0 1 0,-21 38 1,32-51-329,1 0 0,0 1 0,0 0 0,0-1 0,1 1 1,0 0-1,1 0 0,0 0 0,0 0 0,0 1 0,1-1 1,1 0-1,-1 0 0,1 0 0,1 0 0,-1 0 0,1 0 1,5 12-1,-4-17-2287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31.9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7936,'0'0'2993,"11"1"-2657,-4 0-295,3-1 71,0 1 0,1 1-1,-1 0 1,0 0 0,0 1-1,0 0 1,16 7 0,-2 5 191,0 0-1,-1 1 1,-1 2 0,0 0 0,28 33 0,-31-32-84,-1 2 1,-2 0 0,0 1-1,-1 0 1,14 30-1,-18-25 289,13 52 0,-6-19 239,-17-54-752,3 5 1123,-4-11-1155,0 0 0,0 0 1,0 0-1,0 0 0,1 0 0,-1 0 1,0 1-1,0-1 0,0 0 0,0 0 1,0 0-1,1 0 0,-1 0 0,0 0 1,0 0-1,0 0 0,0 0 0,0 0 1,1 0-1,-1 0 0,0 0 1,0 0-1,0 0 0,0 0 0,0 0 1,1 0-1,-1 0 0,0 0 0,0 0 1,0 0-1,0 0 0,0 0 0,1 0 1,-1-1-1,0 1 0,0 0 1,0 0-1,0 0 0,0 0 0,0 0 1,0 0-1,1 0 0,-1 0 0,0-1 1,0 1-1,0 0 0,0 0 0,0 0 1,0 0-1,0 0 0,0-1 0,0 1 1,0 0-1,0 0 0,0 0 1,0 0-1,0 0 0,0-1 0,0 1 1,0 0-1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3:59.8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365 173 3312,'0'0'3594,"3"-10"-3347,0 0-184,5-14 705,5-33 0,-7-6 2300,-6 63-2981,0 0 0,0 0 0,-1 1 0,1-1 0,0 0 0,0 0 0,-1 0 0,1 0 0,0 0 0,0 0 0,-1 1 0,1-1 0,0 0 0,-1 0 0,1 0 0,0 0 0,0 0 0,-1 0-1,1 0 1,0 0 0,0 0 0,-1-1 0,1 1 0,0 0 0,-1 0 0,1 0 0,0 0 0,0 0 0,-1 0 0,1 0 0,0-1 0,0 1 0,0 0 0,-1 0 0,1 0 0,0-1 0,0 1 0,0 0 0,-1 0 0,1 0 0,0-1 0,0 1 0,0 0 0,0-1 0,0 1 0,0 0 0,0 0 0,-1-1 0,1 1 0,0 0 0,0 0 0,0-1 0,0 1 0,0 0 0,0-1 0,0 1 0,1 0 0,-1 0 0,0-1 0,0 1 0,0 0 0,0 0 0,0-1 0,0 1 0,0 0 0,1-1 0,-19 16 1562,12-6-1314,1 0 0,-1 0 1,2 1-1,-1 0 0,1-1 1,1 1-1,-4 16 0,-5 19 211,7-29-377,1 1 0,0 0 0,1-1 0,0 25 0,10 140 1141,1-44-581,-2 17 367,1-59 813,-28-95-1488,-30-5-299,0 2 0,-99 8-1,95 2 87,58-6-126,-2 0-73,-1 0-1,1-1 0,0 0 0,0 1 1,0-1-1,0 1 0,-1-1 1,1 0-1,0 0 0,0 0 0,0 1 1,0-1-1,0 0 0,0 0 1,0 0-1,1 0 0,201-16 498,-93 10-291,-81 4-183,162-5 192,-120 7-177,-51-1-29,0 1-1,0 0 1,0 1-1,0 2 1,0 0-1,19 6 1,-23-3 13,-12-4-12,0 0 0,1-1 0,-1 1 0,1-1 1,-1 0-1,1 0 0,-1 0 0,1 0 0,0-1 0,8 0 0,-12-1-39,0 1 0,0-1 1,0 1-1,0-1 0,-1 1 0,1-1 1,0 0-1,0 1 0,0-1 0,-1 0 1,1 0-1,-1 0 0,1 0 0,0 1 0,-1-1 1,0 0-1,1 0 0,-1 0 0,1 0 1,-1 0-1,0 0 0,0 0 0,0 0 0,1-2 1,-1-27-1351,-1 18-2154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33.0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43 6424,'0'0'4894,"2"13"-4488,19 102 743,-15-90-777,-4-16-109,0 0 0,-1-1-1,2 16 1,0-12 419,-2-10-110,-2-8-62,-12-57 16,5 23-361,8 37-159,-5-15 184,-2-30-1,6 44-147,1-1 0,0 1 0,0 0 0,0-1 0,1 1 0,-1 0 0,1 0 0,0-1 0,0 1 0,1 0 0,-1 0 0,5-7 0,-5 9-18,0 1 1,0-1-1,1 1 0,-1 0 1,0-1-1,1 1 0,0 0 0,-1 0 1,1 0-1,0 0 0,-1 0 1,1 0-1,0 0 0,0 1 0,0-1 1,0 1-1,0-1 0,-1 1 1,1 0-1,0 0 0,0 0 0,0 0 1,0 0-1,0 0 0,0 0 1,3 1-1,4 2 29,0-1 1,0 1-1,-1 1 1,11 5-1,-13-6-21,4 2 41,0 2 0,0-1 0,-1 1 1,0 1-1,0-1 0,-1 2 0,0-1 0,0 1 1,12 19-1,-17-24-42,-1-1 0,0 1 0,0 0 0,0-1 1,-1 1-1,1 0 0,-1 0 0,0 0 0,0 0 0,0 0 0,-1 0 1,1 0-1,-1 0 0,0 1 0,-1-1 0,1 0 0,0 0 1,-1 0-1,0 0 0,0 0 0,0 0 0,-1 0 0,1 0 1,-1-1-1,0 1 0,0 0 0,0-1 0,-1 0 0,1 1 0,-1-1 1,0 0-1,0 0 0,0 0 0,0-1 0,0 1 0,-1-1 1,-6 4-1,0 0 37,-1 0 1,0-1 0,-1 0 0,1 0-1,-19 3 1,23-6-21,0-1 0,-1 0 0,1 0 0,0-1 0,-1 1 0,1-2 0,-1 1 0,1-1 0,-1 0 0,-8-3 0,4-2 226,12 6-327,0 0-1,0 0 1,-1 0 0,1 0 0,0-1 0,0 1 0,0 0-1,0 0 1,0 0 0,0 0 0,0 0 0,0-1 0,0 1-1,0 0 1,0 0 0,0 0 0,0 0 0,0-1 0,0 1-1,0 0 1,0 0 0,0 0 0,0 0 0,0 0 0,0-1-1,0 1 1,0 0 0,0 0 0,0 0 0,0 0 0,0 0-1,1-1 1,-1 1 0,0 0 0,0 0 0,0 0 0,0 0-1,0 0 1,0 0 0,0 0 0,1 0 0,-1-1 0,0 1-1,0 0 1,0 0 0,0 0 0,0 0 0,1 0 0,-1 0-1,0 0 1,0 0 0,0 0 0,0 0 0,0 0 0,1 0-1,-1 0 1,0 0 0,0 0 0,0 0 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33.8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5824,'0'0'1789,"5"15"-1154,11 45 357,12 75 1,-11-33 236,-8-48 46,5 68 0,-11-94-635,-1-23-460,-1-1 0,-1 1 0,1-1 0,-1 1 0,0-1 1,0 1-1,0 0 0,0-1 0,-2 7 0,1-9 270,1-4-33,3-8-251,-1 0-2448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34.2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184 0 10040,'0'0'1516,"-11"13"-1215,-99 90 458,104-98-524,0-1 1,0 0-1,0 0 1,-1-1-1,1 0 1,-1 0-1,-8 3 1,15-6-198,-1 0 0,1 1 1,0-1-1,0 0 1,-1 0-1,1 0 1,0 1-1,0-1 0,0 0 1,-1 1-1,1-1 1,0 0-1,0 0 0,0 1 1,0-1-1,0 0 1,0 1-1,0-1 1,0 0-1,0 1 0,0-1 1,0 0-1,0 1 1,0-1-1,0 0 1,0 1-1,0-1 0,0 0 1,0 0-1,0 1 1,0-1-1,1 0 1,-1 1-1,0-1 0,0 0 1,0 0-1,0 1 1,1-1-1,-1 0 0,0 0 1,1 1-1,8 11 420,-9-12-426,2 4 32,1-1 0,-1 1 0,0 0 0,0 0 0,0 0 0,1 4 0,8 17 143,-10-23-184,55 90 668,-46-79-513,0 0 0,0 0 0,1-1 0,20 17 0,-17-15 101,-12-12-223,-1 0-1,1 0 0,0 0 0,-1 0 0,1 0 0,0-1 1,0 1-1,0 0 0,1-1 0,-1 0 0,0 1 1,0-1-1,1 0 0,-1 0 0,1 0 0,2 0 0,9-10-2483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34.8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8432,'0'0'2614,"8"12"-1926,-1-1-507,-1-4-43,-1 1 0,0 1 0,0-1 0,-1 1 0,0 0-1,-1 0 1,4 14 0,1 8 402,-1 2 1,-2-1-1,-2 1 0,-1 0 0,-1-1 0,-2 1 0,-1 0 0,-9 43 0,11-74-554,-6 18 938,6-20-913,0 0 0,-1 1 0,1-1 0,0 0 0,0 1-1,0-1 1,-1 0 0,1 1 0,0-1 0,0 0 0,-1 1 0,1-1-1,0 0 1,-1 0 0,1 1 0,0-1 0,-1 0 0,1 0 0,0 1 0,-1-1-1,1 0 1,-1 0 0,1 0 0,0 0 0,-1 0 0,1 0 0,-1 0 0,1 0-1,0 0 1,-1 0 0,1 0 0,-1 0 0,1 0 0,0 0 0,-1 0 0,1 0-1,-1 0 1,1 0 0,0-1 0,-1 1 0,1 0 0,-1-1 0,-1-7-3035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35.1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 10152,'0'0'657,"10"-1"-321,18-3 3,1 2 0,-1 0 0,30 4 0,-9 6 934,-1 2-1,0 3 1,79 31-1,-120-42-3295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35.8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83 7528,'0'0'2497,"10"0"-1897,14 1-249,-1-1-1,1-1 1,-1-1 0,1-1-1,30-8 1,-50 10-262,0 0-1,-1-1 1,1 0-1,0 0 1,0 0-1,-1 0 1,5-4 0,-8 5-67,1 1 0,0-1 1,0 0-1,-1 0 1,1 0-1,-1 0 0,1 0 1,0 1-1,-1-1 1,0 0-1,1 0 0,-1 0 1,0 0-1,1 0 1,-1-1-1,0 1 1,0 0-1,0 0 0,0 0 1,0 0-1,0 0 1,0 0-1,0 0 0,0 0 1,-1 0-1,1 0 1,0 0-1,-1 0 1,1 0-1,-1 0 0,1 0 1,-1 0-1,0-1 1,0 1 0,0 0 0,-1-1 0,1 1 0,-1 0 0,1 0 0,-1 0 0,1 0 0,-1 0 1,1 0-1,-1 1 0,0-1 0,1 1 0,-1-1 0,0 1 0,0-1 0,1 1 0,-4 0 0,1-1 3,0 1 0,0 0 0,0 0-1,0 1 1,0-1 0,-7 2 0,4 1 4,0 0 0,0 1-1,0-1 1,0 1 0,1 1 0,-1-1 0,-9 10 0,14-12-1,-1 0 0,1 0 0,0 1 1,0-1-1,0 1 0,0-1 0,0 1 0,1 0 0,-1-1 0,1 1 0,0 0 0,0 0 0,0 0 0,0 0 0,0 0 0,1 1 0,-1-1 0,1 0 0,0 0 0,0 0 0,1 6 0,0-7 6,0 0-1,0 0 1,0 0-1,0 0 1,1-1-1,-1 1 0,1 0 1,-1 0-1,1-1 1,0 1-1,0-1 1,-1 0-1,1 1 1,0-1-1,0 0 1,0 0-1,0 0 1,5 1-1,40 11 366,-22-10-733,1-2 1,-1 0-1,49-5 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36.9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52 6128,'0'0'9462,"15"-2"-9079,225-24 1033,-12 21-451,29-2 234,-250 7-1117,-5 0-50,0 0 1,0 0-1,-1 0 0,1 0 1,0-1-1,-1 1 0,1 0 0,0-1 1,-1 1-1,1-1 0,0 1 1,-1-1-1,1 0 0,-1 0 1,1 0-1,-1 0 0,0 0 0,3-2 1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39.5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75 4616,'0'0'7297,"2"10"-6932,6 32-2,-8-39-312,1-1 1,0 0-1,0 1 1,0-1-1,0 0 1,1 1-1,-1-1 1,0 0-1,1 0 1,-1 0-1,1 0 1,0 0-1,0-1 1,0 1-1,0-1 1,0 1-1,0-1 1,0 1-1,1-1 1,-1 0-1,0 0 1,1 0-1,-1-1 1,0 1-1,1 0 1,-1-1-1,1 0 1,2 1-1,1-1 36,-1 0-1,1 0 0,-1 0 1,1-1-1,-1 0 1,1 0-1,-1 0 1,1-1-1,-1 1 0,8-5 1,-11 4-56,1 1 1,-1-1-1,1 0 1,-1 0-1,0 0 0,1 0 1,-1-1-1,0 1 1,-1 0-1,1-1 0,0 0 1,-1 1-1,1-1 1,-1 0-1,0 0 1,0 0-1,0 0 0,0 0 1,-1 0-1,1 0 1,-1 0-1,0 0 0,0-4 1,0 3-10,0 0 0,0-1-1,-1 1 1,0 0 0,0 0 0,0 0 0,0 0 0,-1 0-1,0 0 1,1 0 0,-1 0 0,-1 1 0,1-1 0,-1 1-1,1-1 1,-5-3 0,5 5 4,-1 0 1,1-1-1,-1 1 0,1 1 1,-1-1-1,0 0 0,0 1 1,0-1-1,1 1 0,-2 0 1,1 0-1,0 0 0,0 0 0,0 1 1,0-1-1,-1 1 0,1 0 1,0 0-1,0 0 0,0 0 1,-1 0-1,1 1 0,0 0 0,0-1 1,0 1-1,0 0 0,0 1 1,0-1-1,0 0 0,0 1 1,0 0-1,0 0 0,1-1 1,-1 2-1,-3 3 0,-1 1 36,1-1 0,1 1 0,-1 0 0,1 0 0,0 1 0,1 0 0,0-1 0,0 2-1,1-1 1,0 0 0,0 1 0,-2 9 0,4-7 18,-1 0-1,2 0 1,-1 0 0,2 0-1,-1 0 1,1 0 0,1 0-1,0 0 1,1 0 0,0-1-1,0 1 1,1-1 0,0 0-1,1 0 1,0 0 0,1 0-1,0-1 1,1 0 0,9 11-1,-8-12 90,0 1-1,1-1 0,15 11 0,-20-16-107,0-1 0,0 0-1,1 0 1,-1 0 0,1 0 0,-1-1 0,1 0 0,0 0-1,-1 0 1,1 0 0,9-1 0,-3 0 36,1-1-1,-1-1 1,0 0-1,0-1 1,0 0-1,0-1 1,20-9-1,-5 0-1735,41-29 1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40.1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15 7232,'0'0'5393,"12"-2"-4905,4-2-299,-9 2-64,1 0-1,0 1 1,0 0-1,0 0 0,9 0 1,-16 1-78,0 0-1,0 0 1,0 0 0,1 0 0,-1 0-1,0 0 1,0 0 0,0 0-1,0 1 1,0-1 0,0 0 0,0 1-1,0-1 1,0 1 0,0-1 0,0 1-1,-1-1 1,1 1 0,0-1 0,0 1-1,0 0 1,-1 0 0,1-1-1,0 1 1,-1 0 0,2 1 0,-2-1 2,0 1 0,1-1 0,-1 1 0,0 0 0,0-1 0,0 1 0,0-1 0,0 1 0,-1-1 0,1 1 0,0-1 0,-1 1 0,1-1 0,-1 1 0,0 1 0,-4 6 121,0 0-1,-1 0 1,-10 14-1,16-23-167,-24 27 280,15-17-110,1 1 1,-10 13-1,18-23-156,-1-1 0,1 0 0,0 0 0,0 1 0,0-1 0,0 0 0,0 1 0,0-1 0,-1 0 0,1 0 0,0 1 0,0-1 0,0 0 0,0 1 0,0-1 0,0 0 0,0 1-1,0-1 1,0 0 0,1 1 0,-1-1 0,0 0 0,0 0 0,0 1 0,0-1 0,0 0 0,0 1 0,1-1 0,-1 0 0,0 0 0,0 1 0,0-1 0,1 0 0,-1 0 0,0 0 0,0 1 0,1-1 0,-1 0 0,0 0 0,0 0 0,1 0 0,-1 0 0,0 1 0,1-1 0,-1 0-1,0 0 1,1 0 0,-1 0 0,0 0 0,1 0 0,-1 0 0,0 0 0,0 0 0,1 0 0,-1 0 0,27 0 87,-18-1-19,-4 1-140,129-3 519,-80-3-2782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46.28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1 7232,'0'0'3080,"18"64"-2224,-6-13 0,-1-3-184,-3 4 8,2-5-200,-4-15 16,-4-4-144,2-12-8,-2-10-88,-2-4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4:01.5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66 5120,'0'0'10312,"2"11"-9755,4 15-242,2 10 306,4 45 0,-6-18 54,-2-36-150,-2 0 1,-2 50-1,-16 114 2460,4-134-1422,11-41-977,0-11-301,2-11 385,6-328 298,-9 308-819,-7-36 0,4 39-35,2 0 1,0-24-1,2-6 174,1 50-273,0 0 1,0 0-1,0 0 0,0 0 0,1 0 1,0 0-1,-1 0 0,1 0 0,0 0 0,0 0 1,1 1-1,-1-1 0,0 0 0,1 1 1,0-1-1,0 1 0,0-1 0,0 1 1,0 0-1,0 0 0,5-3 0,0-1 7,0 1 0,1-1 0,0 2 0,0-1 0,17-5 0,-14 7-13,1 0 1,1 1-1,-1 1 1,0 0-1,0 0 1,1 1-1,-1 1 1,0 0 0,0 1-1,1 0 1,-1 1-1,-1 0 1,15 6-1,-16-4-1,1-1-1,-2 2 1,1 0 0,0 0-1,-1 0 1,0 1-1,-1 1 1,1 0 0,-1 0-1,8 11 1,-13-15-5,0 0 0,-1 0 1,0 0-1,0 0 0,0 0 0,0 0 1,0 1-1,-1-1 0,0 1 0,0-1 1,0 1-1,0 0 0,-1-1 0,0 1 1,0 0-1,0-1 0,0 1 0,-1 0 1,0-1-1,0 1 0,0-1 0,0 1 1,-1-1-1,0 0 0,0 1 0,0-1 1,-4 5-1,-2 2-1,0-1 1,0 0-1,-2 0 1,1-1 0,-1 0-1,-14 9 1,0-1 36,-46 22 0,39-23 85,50-6-63,45 11-22,56 23 53,-108-38-102,1 1 1,-2 1-1,1-1 1,-1 2-1,-1 0 1,11 11-1,-18-18 10,-1 0-1,0 0 1,0 0-1,0 1 1,-1-1-1,1 1 0,-1-1 1,1 1-1,-1-1 1,0 1-1,0 0 1,0 0-1,0 0 1,0-1-1,-1 1 1,1 0-1,-1 0 1,0 0-1,0 0 1,0 0-1,0 0 1,0 0-1,-1 0 1,0 0-1,1 0 1,-1-1-1,0 1 1,0 0-1,0 0 0,-1-1 1,1 1-1,-1-1 1,1 1-1,-1-1 1,0 1-1,0-1 1,0 0-1,0 0 1,-1 0-1,1 0 1,0-1-1,-1 1 1,1 0-1,-1-1 1,-3 2-1,-11 3 1,0 0 0,0-1 0,0 0 0,-28 2 0,7 0 0,-10 2 48,0-2-1,-79 1 1,52-3 280,68-3-289,7-2-47,0 0 0,1 0 1,-1 0-1,0 0 1,0-1-1,0 1 0,0 0 1,0 0-1,0 0 0,0 0 1,0 0-1,0 0 1,0-1-1,0 1 0,0 0 1,0 0-1,0 0 0,0 0 1,0 0-1,0 0 1,0-1-1,0 1 0,-1 0 1,1 0-1,0 0 0,0 0 1,0 0-1,0 0 1,0 0-1,0-1 0,0 1 1,0 0-1,0 0 1,0 0-1,-1 0 0,1 0 1,0 0-1,0 0 0,0 0 1,0 0-1,0 0 1,0 0-1,0 0 0,-1 0 1,1 0-1,0 0 0,0 0 1,0 0-1,0 0 1,0 0-1,0 0 0,-1 0 1,1 0-1,0 0 0,0 0 1,0 0-1,0 0 1,0 0-1,0 0 0,-1 0 1,1 0-1,0 0 0,0 0 1,0 0-1,0 0 1,0 0-1,0 1 0,0-1 1,0 0-1,29-19-4777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48.72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30 4120,'0'0'5269,"11"-2"-4896,91-12 775,-4 5-17,0 5 0,104 9 1,-193-5-956,1 2 1,-1-1 0,0 1 0,10 3 0,-16-4-112,0 0 0,0 0 0,0 1 0,0-1-1,0 1 1,0-1 0,-1 1 0,1 0 0,0 0 0,-1 0 0,1 0 0,-1 0 0,0 1-1,0-1 1,2 4 0,2 5 216,6 14 67,-3 7-78,-6-22-220,0 1-1,0 0 1,-1 0-1,0-1 1,-1 1 0,0 0-1,-1 0 1,0 0-1,-3 15 1,-9 23 31,-3 20 42,14-63-100,0 0 0,1 0 0,0 1 0,0-1 0,0 0 0,1 1 0,0-1 0,2 9-1,2 4 12,-5-17-30,0 0 1,0 0-1,1 0 1,-1 0-1,1 0 1,-1 0-1,1 0 1,0 0-1,-1 0 1,1-1-1,0 1 1,0 0-1,0-1 1,0 1-1,1-1 1,-1 1-1,0-1 1,1 1 0,-1-1-1,1 0 1,-1 0-1,1 1 1,0-1-1,-1 0 1,3 0-1,-47-19 182,27 9-171,-1 1 1,0 1 0,-1 1 0,0 1 0,-28-6 0,1 7 37,9 0 24,-72 1 0,77-1-13,5 0 3,30 3-58,0 0-1,0-1 1,-1 0 0,1 0 0,0 0 0,4-3-1,3-2 16,0 1-195,44-26 493,-26 6-2927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49.82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0 7432,'0'0'3480,"12"5"-2955,-5-2-436,4 3 54,0-2-1,0 0 1,1 0-1,-1-1 1,24 4-1,51-3 1045,163-11-1,-197 4-813,-26 3 87,30-5-1,-46 4-43,-15 5 93,-15 4-125,17-8-365,0 1 0,0 0-1,0-1 1,0 1 0,0 0-1,0 1 1,0-1 0,1 0-1,-1 1 1,0-1 0,1 1-1,-1 0 1,1 0 0,0 0-1,0 0 1,0 1 0,0-1-1,0 0 1,0 1 0,0 0-1,1-1 1,-2 4 0,-7 14 98,9-19-107,0 1-1,0-1 1,0 1-1,0-1 1,0 1 0,0-1-1,1 1 1,-1-1-1,1 1 1,-1 0 0,1-1-1,0 1 1,-1 0-1,1-1 1,0 1 0,0 0-1,0 0 1,1-1-1,-1 1 1,0 0-1,1-1 1,-1 1 0,1 0-1,-1-1 1,2 3-1,4 8 66,1 1-1,9 12 0,9 16 233,-25-40-295,0 0 1,0 0 0,0 0-1,0 0 1,-1 0 0,1 0 0,0 1-1,0-1 1,-1 0 0,1 0-1,-1 0 1,1 0 0,-1 0-1,1 0 1,-1 0 0,0 0-1,0 0 1,1-1 0,-1 1-1,0 0 1,0 0 0,-2 1-1,-20 17 174,18-16-150,0 0-1,-1 0 1,1 0-1,-1 0 1,1-1-1,-1 0 0,0 0 1,0-1-1,0 1 1,0-1-1,0-1 1,-10 1-1,15-1-86,1 0-1,-1 0 0,1-1 0,-1 1 0,1 0 0,-1 0 1,1-1-1,-1 1 0,1 0 0,0-1 0,-1 1 0,1 0 1,0-1-1,-1 1 0,1-1 0,0 1 0,-1 0 0,1-1 1,0 1-1,-1-1 0,1 1 0,0-1 0,0 1 0,0-1 0,-1 0 1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7:59.8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4816,'0'0'12617,"12"9"-12344,-2-1-208,-6-5-36,1 1 0,0-1 0,-1 0 0,1 0 0,1 0 0,-1 0 0,0-1 0,0 0 0,1 0 0,-1-1 0,1 0 0,0 0 0,-1 0 0,12 0 0,29 0 245,60-3 331,-80 0-428,-1 1 1,0 1 0,1 1 0,-1 1-1,0 1 1,43 12 0,27 7 616,-69-21-442,-23-2-298,0 1-1,0 0 1,-1 0-1,1 0 1,0 0-1,0 1 1,5 0-1,-8 0-25,1-1 0,-1 0 0,1 0-1,-1 0 1,1 0 0,0 0 0,-1 0-1,1 0 1,-1 0 0,1 0 0,-1 0-1,1 0 1,0 0 0,-1 0 0,1 0-1,-1-1 1,1 1 0,-1 0 0,1 0-1,-1-1 1,1 1 0,-1 0 0,1-1-1,0 0 1,12-4-3234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8:00.3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58 7432,'0'0'7242,"13"9"-6826,45 24-16,-52-30-330,0-1-1,1 1 0,-1-2 0,1 1 1,0-1-1,-1 0 0,1 0 1,0-1-1,-1 0 0,1 0 1,0-1-1,7-1 0,14 0 150,28-3 194,-1-2 0,0-3 0,76-23 0,-40 10-76,26-1-116,-74 18-2577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8:02.5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4216,'0'0'13599,"3"11"-13412,24 176 533,-26-169-665,50 370 902,-36-320-520,-12-56 321,10-31-1746,-11 15-782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8:03.3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0 135 8744,'0'0'4485,"8"-11"-4145,0 0-234,-2 3-14,0 0-1,0 0 0,0 1 0,1 0 1,0 0-1,15-10 0,-14 10 72,1 1 0,0 1 0,1 0 0,-1 0 0,1 1 0,0 0 0,0 1 0,0 0 0,1 0 0,-1 1 0,1 1 0,0 0 0,-1 0 0,14 1 0,-21 1-100,1-1 0,0 1 0,-1 0 0,1 1 0,-1-1 0,1 0-1,-1 1 1,1 0 0,-1 0 0,0 0 0,0 0 0,0 1 0,0-1-1,-1 1 1,1-1 0,2 4 0,-1-1 4,-1 1 0,0-1-1,0 1 1,-1-1 0,1 1-1,-1 0 1,0 0 0,-1 0 0,2 6-1,-2 2 22,1 1-1,-2-1 0,0 1 0,-1-1 0,0 0 0,-1 1 1,-6 20-1,3-18-2,-1-1 1,-1 0 0,0 0-1,-1 0 1,-1-1 0,0-1-1,-21 25 1,12-19 57,0-2-1,-1 0 1,-1 0 0,-32 19-1,39-31 222,27-14-73,15-2-197,0 1 1,0 2-1,1 1 1,33-2-1,-36 4-25,-20 3-32,0 0 1,0 0 0,0 0 0,0 1-1,0-1 1,0 2 0,0-1 0,0 1-1,0 0 1,0 1 0,0 0 0,0 0 0,10 4-1,-13-4-228,13 6 614,-9-9-3857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8:03.7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9648,'0'0'2118,"11"8"-1827,35 27 33,-42-32-256,-1 0 1,0 1-1,0-1 1,-1 1-1,1 0 0,-1 0 1,0 0-1,0 0 1,0 0-1,0 0 1,1 7-1,0 1 212,-1 0 1,0 20-1,-1-17-51,1 8 53,0-7 234,0 0 0,-2 0-1,0 0 1,-3 19 0,1 5 1430,-2-42-1671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8:04.1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9144,'0'0'2073,"11"7"-1568,-2-2-381,-5-3-72,0 0 0,-1 1 0,1-1 0,0 1 0,-1 0 0,0 0 0,1 0 0,-1 0 0,0 0 0,-1 1 0,1-1-1,-1 1 1,1 0 0,-1 0 0,0 0 0,-1 0 0,1 0 0,1 6 0,3 28 630,-2 1 1,-1-1-1,-2 0 1,-2 1-1,-6 41 0,2-38 1064,5-38-205,2-27-1280,4-40-3075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8:04.7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1 164 7528,'0'0'2880,"12"-9"-2360,-9 6-477,14-9 153,0 1 0,0 0 0,1 2 1,19-9-1,16 0 655,60-13 1,2 0 949,-108 29-1562,0 0 0,0 0 0,0 0 1,0 1-1,1 0 0,-1 0 1,0 1-1,0 0 0,1 0 0,-1 1 1,0 0-1,0 0 0,0 1 1,0 0-1,0 0 0,0 1 1,0-1-1,-1 1 0,1 1 0,6 4 1,2 0 430,-13-8-587,0 1 1,0 0-1,0 0 0,0 0 1,0 0-1,0 1 1,-1-1-1,1 0 0,2 4 1,-1-3 4,0 0 0,0 0 0,0 0 0,0 0 0,0 0 0,0 0 0,1-1 0,-1 1 0,1-1 0,-1 0 0,1 0 0,-1-1 0,1 1 0,0-1 0,-1 0 0,1 1 0,0-2 0,-1 1 0,1 0 0,-1-1 0,1 1 0,0-1 0,-1 0 0,6-3 0,23-12-276,-21 10-2808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8:12.5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3912,'0'0'17162,"6"9"-16782,2 8-192,0-1 0,0 1 1,-2 0-1,0 0 0,-1 1 0,5 32 0,11 58 998,-9-57-568,1-1 574,-13-49-1174,0-1-1,0 0 1,0 0 0,0 1-1,0-1 1,0 0 0,0 1-1,0-1 1,0 0-1,0 1 1,0-1 0,0 0-1,1 0 1,-1 1-1,0-1 1,0 0 0,0 1-1,0-1 1,1 0 0,-1 0-1,0 1 1,0-1-1,0 0 1,1 0 0,-1 0-1,0 0 1,0 1-1,1-1 1,-1 0 0,0 0-1,1 0 1,-1 0 0,0 0-1,0 0 1,1 1-1,-1-1 1,1 0 0,-1 0 40,1-26 510,3-8-427,2 0 0,12-43 0,-13 65-93,0-1 1,1 1 0,0 1-1,0-1 1,2 1 0,-1 0-1,1 0 1,1 1 0,0 0-1,1 1 1,-1 0 0,2 0-1,16-10 1,-19 13-23,-7 5-19,1 0 0,-1 0 0,0 0 0,0 0 0,0 0 0,1 0 0,-1 1 0,1-1 0,-1 1 0,0-1 0,1 1 0,-1-1 0,1 1 0,-1 0 0,1-1 0,-1 1 0,1 0 0,-1 0 0,1 0 0,-1 0 0,1 1 0,0-1 0,-1 0 0,0 1 0,1-1 0,-1 1 0,3 0-1,1 1-3,0 1 0,0 0 0,0 0 0,0 0-1,-1 0 1,1 1 0,-1-1 0,0 1-1,0 1 1,0-1 0,-1 0 0,1 1 0,-1 0-1,0-1 1,4 11 0,3 8 1,-2 0 1,9 37-1,0-3 40,13 53 221,-30-109-260,0-1 1,0 1-1,0 0 1,0 0-1,1-1 0,-1 1 1,0 0-1,0 0 0,1-1 1,-1 1-1,0 0 0,1-1 1,-1 1-1,0 0 0,1-1 1,-1 1-1,1-1 0,-1 1 1,1-1-1,-1 1 1,1-1-1,0 1 0,-1-1 1,1 0-1,0 1 0,-1-1 1,2 1-1,-1-2-19,1-1 1,-1 1-1,0 0 0,0-1 1,0 1-1,0-1 0,0 1 1,0-1-1,0 1 0,0-1 1,-1 1-1,1-1 0,0-2 1,22-45-748,-15 34-2499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4:02.5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4216,'0'0'17971,"11"2"-17719,3 1-171,-1 0 1,1-2-1,0 1 0,0-2 0,24-1 0,98-7 455,-68 6-245,-44 3-121,0 0 1,0 1 0,33 8 0,15 2 642,-62-9-539,-10-3-257,1 1 0,-1-1 0,0 0 0,1 0 0,-1 0 0,0 0 0,1 0 0,-1 1 0,1-1-1,-1 0 1,0 0 0,1 0 0,-1 0 0,1 0 0,-1 0 0,0 0 0,1 0 0,-1-1 0,1 1 0,-1 0 0,0 0-1,1 0 1,-1 0 0,0 0 0,1-1 0,-1 1 0,1 0 0,-1-1 0,10-2 522,-3 0-4255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8:14.2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338 1 7024,'0'0'12633,"-12"6"-12124,-15 5-19,2 2 0,0 0 0,-43 33 0,56-36-301,-57 53 1039,62-56-1044,-1 1-1,2 1 0,-1-1 0,1 1 0,1 0 1,-8 15-1,0 4 270,8-20-285,2 0 0,-1 0 1,1 0-1,0 0 0,-2 11 1,1 0 23,2-14-147,1 1 0,-1 0 0,1 0 0,0 0 0,1 0 0,0 0 0,0 0 0,0 0 0,0 0 0,2 9 1,-1-15-60,-1 1 0,1 0 0,0-1 0,-1 1 0,1-1 0,-1 1 0,1 0 0,0-1 0,0 0 0,-1 1 0,1-1 0,0 1 0,0-1 0,-1 0 0,1 1 0,0-1 0,0 0 0,0 0 1,-1 0-1,1 0 0,0 0 0,0 0 0,0 0 0,0 0 0,0 0 0,-1 0 0,1 0 0,0 0 0,0-1 0,0 1 0,-1 0 0,1-1 0,0 1 0,0 0 0,-1-1 0,2 0 1,22-15-3302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8:14.8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11 8432,'0'0'5533,"13"-3"-4866,-6 1-573,1 0 0,0 1 0,0 0 0,0 0 0,0 1 1,0 0-1,0 0 0,0 1 0,0 0 0,0 0 1,-1 1-1,1 0 0,12 5 0,18 10 441,-1 2 1,-1 1-1,0 2 0,50 41 1,-68-48-326,0 1 1,-1 1 0,-1 0 0,-1 1-1,0 1 1,-1 1 0,-1 0 0,-1 0-1,13 31 1,-19-31 8,-1 1 0,-1-1-1,0 1 1,-2 0 0,0 0 0,-1 0 0,-2 0-1,-3 30 1,3-40-68,1-6 11,0 1 0,-1 0 0,0-1 1,0 1-1,0-1 0,0 1 0,-1-1 0,0 1 0,0-1 0,-1 0 0,-3 6 0,6-11-149,0-1 0,0 1-1,0 0 1,0 0 0,0 0-1,0 0 1,0 0-1,0 0 1,0 0 0,0-1-1,0 1 1,0 0 0,0 0-1,0 0 1,0 0 0,0 0-1,0 0 1,-1 0 0,1 0-1,0 0 1,0 0 0,0-1-1,0 1 1,0 0 0,0 0-1,0 0 1,0 0 0,-1 0-1,1 0 1,0 0 0,0 0-1,0 0 1,0 0-1,0 0 1,0 0 0,0 0-1,-1 0 1,1 0 0,0 0-1,0 0 1,0 0 0,0 0-1,0 0 1,0 0 0,0 0-1,-1 0 1,1 0 0,0 0-1,0 1 1,0-1 0,0 0-1,0 0 1,0 0 0,0 0-1,0 0 1,0 0 0,-1 0-1,1 0 1,0 0-1,0 0 1,0 1 0,0-1-1,0 0 1,0 0 0,0 0-1,1-8-3433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8:15.8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 20 8240,'0'0'13082,"6"16"-12683,-2-4-334,9 27 366,-2 1 0,12 72 0,-18-68-39,2 33 1482,-16-103-1146,1-12-467,-19-58 0,2 15 15,-10-18 507,34 98-772,1 1 0,0-1 0,0 1 0,0-1 0,-1 1 1,1-1-1,0 1 0,0-1 0,0 0 0,0 1 0,0-1 0,0 1 0,0-1 1,0 1-1,0-1 0,1 1 0,-1-1 0,0 1 0,0-1 0,0 1 0,1-1 1,-1 1-1,0-1 0,0 1 0,1-1 0,-1 1 0,1-1 0,16-4 116,24 10-75,-37-5-33,22 5 5,-1 1-1,-1 1 1,1 1 0,-1 1-1,0 1 1,43 27-1,77 64 49,-140-98-69,-1 0 0,1 0 0,-1 0 0,0 0 0,0 1 0,0-1-1,0 1 1,-1 0 0,1 0 0,-1 0 0,0 0 0,0 0-1,0 0 1,-1 1 0,0-1 0,2 5 0,-3-6 3,0 0 0,0 0 1,-1 0-1,1 0 0,0-1 0,-1 1 0,0 0 1,0 0-1,1-1 0,-2 1 0,1 0 1,0-1-1,0 1 0,-1-1 0,0 0 0,1 1 1,-1-1-1,0 0 0,0 0 0,0 0 1,0 0-1,0 0 0,-1-1 0,1 1 0,-1-1 1,1 1-1,-4 0 0,-10 7 51,-1-2 0,-1 0 0,0 0 0,-25 4 0,32-8-9,0-2 1,-1 1-1,1-2 0,0 1 1,-1-2-1,1 1 0,-1-2 1,-14-2-1,1-1 75,21 5-152,-1 0 1,0-1-1,0 0 0,1 0 1,-1 0-1,1-1 0,-1 1 0,1-1 1,-5-3-1,8 5 3,1-1 0,0 1 0,0-1 0,-1 1 0,1-1 0,0 1 0,0-1 0,0 1 0,-1-1 0,1 1 0,0-1 0,0 1-1,0-1 1,0 1 0,0-1 0,0 1 0,0-1 0,0 1 0,0-1 0,0 0 0,0 1 0,1-1 0,-1 1 0,0-1 0,0 1 0,1-1 0,-1 1 0,1-1 0,9-15-2214,-8 13-111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8:17.0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8 5920,'0'0'13970,"12"0"-13630,94-7 561,-102 7-851,-1 0 0,0 0 0,0 1-1,1-1 1,-1 1 0,0-1 0,0 1-1,0 0 1,0 1 0,0-1 0,0 0 0,0 1-1,0 0 1,-1 0 0,1-1 0,-1 2-1,1-1 1,-1 0 0,0 0 0,1 1-1,1 2 1,-3-2-18,0-1 0,0 0 1,0 1-1,0-1 0,0 1 0,0-1 0,-1 1 0,0 0 0,1-1 1,-1 1-1,0 0 0,0-1 0,0 1 0,-1 0 0,1-1 0,0 1 1,-1-1-1,0 1 0,0-1 0,0 1 0,0-1 0,0 1 0,0-1 1,0 0-1,-1 1 0,-2 2 0,-14 16 131,-1-1 1,0-1-1,-39 29 0,33-34 80,22-13-156,0 1-1,0-1 1,0 1 0,0 0 0,1 0 0,-5 4 0,7-6-70,-1 0 1,1 0-1,0 0 0,0 0 1,0 0-1,0 1 0,0-1 0,0 0 1,0 0-1,-1 0 0,1 0 1,0 0-1,0 1 0,0-1 1,0 0-1,0 0 0,0 0 1,0 0-1,0 0 0,0 1 1,0-1-1,0 0 0,0 0 1,0 0-1,0 0 0,0 1 1,0-1-1,0 0 0,0 0 1,0 0-1,0 0 0,0 1 1,1-1-1,-1 0 0,0 0 0,0 0 1,0 0-1,0 0 0,0 0 1,0 1-1,1-1 0,9 5 321,23 2-201,-19-4-26,59 11 67,-26-5-40,55 17 0,-85-22-90,-14-4-25,0 0 0,0 1 0,-1-1 0,1 1 0,0 0 0,-1 0 0,1 0 0,0 0 1,-1 0-1,1 1 0,-1-1 0,0 1 0,1-1 0,1 3 0,-6-1 9,0 0 0,0 0 0,0 0 0,-1-1-1,1 1 1,-1-1 0,0 1 0,-3 1 0,-13 8 79,0-1 1,-39 17-1,31-15 20,10-7-6,0 0 0,0-1-1,-26 5 1,25-7-110,-1 1 1,-29 12-1,24-7-247,14-5-3589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8:35.7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1 937 6424,'0'0'8284,"10"-8"-7951,73-63 679,-57 50-462,-2-2 0,28-32 0,-3 4 13,-19 17-89,-1 0-1,-2-2 1,-1 0 0,-2-2-1,-2-1 1,-1-1 0,25-71-1,-20 50 99,-15 39-240,-1-2 0,10-37 0,19-74 951,-36 119-1056,2-4 22,-4 19-184,5 33 169,106 353-32,-93-326-154,3-1 0,45 84 0,-23-73 1,-30-48-28,14 27 0,13 37 51,-21-43 141,-20-42-206,0 0 0,0 0-1,0 1 1,0-1 0,0 0 0,0 0-1,0 1 1,0-1 0,0 0-1,-1 0 1,1 1 0,0-1 0,0 0-1,0 0 1,0 0 0,0 1-1,0-1 1,0 0 0,-1 0 0,1 0-1,0 1 1,0-1 0,0 0-1,0 0 1,-1 0 0,1 0 0,0 1-1,0-1 1,0 0 0,-1 0-1,1 0 1,0 0 0,0 0 0,-1 0-1,1 0 1,0 0 0,0 0 0,-1 0-1,1 0 1,0 0 0,0 0-1,0 0 1,-1 0 0,-17 2 19,10-1 14,-3 0 33,1 0 0,-1-1 1,-20-1-1,-1-1 148,20 2 204,20 0-161,23 1-128,99 2 119,-107-2-184,18 2 68,-38-3-113,-1 1-1,1-1 0,0 1 1,-1 0-1,1 0 1,-1 0-1,0 0 0,1 0 1,-1 0-1,0 1 0,5 2 1,-7-3 20,-13 4-874,-9-2-41,11-2-2619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8:36.3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253 1 8640,'0'0'1481,"-13"3"-1144,-18 3-225,-53 12 787,72-15-531,1 1 1,-1 0-1,0 1 0,1 0 0,-11 7 0,-20 10 1910,42-22-2254,0 0 0,0 0 0,0 0 0,0 0 0,-1 0 0,1 0 0,0 0 0,0 1 0,0-1 1,0 0-1,0 0 0,0 0 0,0 0 0,-1 0 0,1 0 0,0 1 0,0-1 0,0 0 1,0 0-1,0 0 0,0 0 0,0 0 0,0 1 0,0-1 0,0 0 0,0 0 0,0 0 0,0 0 1,0 1-1,0-1 0,0 0 0,0 0 0,0 0 0,0 0 0,0 0 0,0 1 0,0-1 1,0 0-1,0 0 0,0 0 0,0 1 0,8 5 596,15 2 38,-10-4-482,0-2 0,0 1 0,1-2 0,0 0 0,-1 0 0,1-2 0,-1 1 0,1-2 0,-1 0 0,1 0 0,22-8 0,-27 6-88,-7 4-42,-1 0-1,0 0 0,0 0 0,0-1 0,1 1 0,-1 0 1,0-1-1,0 1 0,0-1 0,0 0 0,0 1 1,0-1-1,0 0 0,0 0 0,0 1 0,0-1 0,0 0 1,-1 0-1,1 0 0,0 0 0,-1 0 0,1 0 1,0 0-1,-1 0 0,1 0 0,-1-1 0,0 1 0,1 0 1,-1 0-1,0 0 0,0-1 0,0 1 0,0 0 0,0 0 1,0 0-1,0-3 0,-4-1 441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8:38.0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1 4816,'0'0'6806,"-4"18"-6487,-7 45 91,2 2-1,0 95 1,44 233 543,-12-174-563,7 91 172,14 172 935,-42-464-1384,-2-5 50,1 0 1,0-1-1,1 1 1,4 12-1,-6-24-146,0-1-1,1 1 1,-1-1-1,0 1 0,0-1 1,0 1-1,1-1 1,-1 0-1,0 1 1,0-1-1,1 1 1,-1-1-1,0 0 1,1 1-1,-1-1 0,0 0 1,1 1-1,-1-1 1,1 0-1,-1 0 1,1 1-1,-1-1 1,0 0-1,1 0 1,-1 0-1,1 0 0,-1 1 1,1-1-1,-1 0 1,1 0-1,-1 0 1,1 0-1,-1 0 1,2-1-1,-1 1 7,0 0 0,1-1-1,-1 0 1,0 1 0,1-1 0,-1 0 0,0 0-1,0 1 1,0-1 0,0 0 0,0 0-1,2-3 1,11-17-2205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8:41.0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0 245 6128,'0'0'1185,"12"1"-646,159 16 1433,-119-12-1351,102-4 1,-69-2-240,-41 0-190,-15 0-22,33 3 0,161 7 423,-140-9-348,111 15 1,-158-7-118,44 14 0,5 2 88,-25-10 58,111 10 0,-115-24-148,0-2 0,60-10 0,-49 4-23,103-17 172,-76 10-164,64-15 109,-64 12-128,-55 10-69,0 1 1,54-2-1,54-5 23,18-1 20,-90 13-14,1-3-1,144-30 1,-188 29-29,0 2 1,0 1-1,34 1 1,97 10 27,-113-3-32,1-2 1,0-3-1,0-1 1,55-10 0,-102 10-18,248-38 193,-134 21-71,-78 11-51,72-5-1,53-2 108,2 1-63,3 13 3,-13-10-44,-15 1 40,48 24-20,-59-2-9,-74-12-22,94-12-1,-138 10-53,5-1 5,0 1 0,0 1 0,0 0 0,25 5 0,-15-2 9,0 0 0,56-4 0,57-13 56,-110 11-70,-2-1 10,-11 1-1,0 1 0,0 0-1,0 2 1,33 3 0,6 7 43,-36-5-44,0-2 0,1 0 0,-1-1 0,38-1 0,-28-2 7,-1 2 0,1 1 0,-1 1 0,37 9 0,-65-11-26,12 0 6,0 0 1,0 0 0,-1-2-1,1 0 1,15-2-1,33-3 3,64 6-3,-76-3-6,-40 2 0,-1 0 0,1 0 0,0 1 0,13 2 0,75 6 8,-27-3 10,-24-2 10,-1-1 0,1-3 0,77-10 0,19-14-22,-59 12 31,-54 7-7,1 1 0,36 0 0,72-4 90,-26 1 35,-50 4-59,-40 1-44,1 2 1,35 1-1,-37 1-6,31-1 0,13-1-1,-1 5-21,-20-2 18,0 2 0,80 17 0,1 8 16,46 14 40,-102-26-74,-48-13-16,0 1-1,23 9 0,-38-11-2,5 2 65,-12-5-65,0 0 0,0 1 1,0-1-1,0 0 0,1 0 0,-1 0 0,0 0 0,0 0 0,0 0 1,0 0-1,1 0 0,-1 0 0,0 0 0,0 0 0,0 0 0,0 0 1,1 0-1,-1 0 0,0 0 0,0 0 0,0 0 0,0 0 0,1 0 1,-1 0-1,0 0 0,0-1 0,0 1 0,0 0 0,0 0 0,1 0 1,-1 0-1,0 0 0,0 0 0,0 0 0,0-1 0,0 1 0,0 0 1,0 0-1,0 0 0,0 0 0,1 0 0,-1-1 0,0 1 0,0 0 1,0 0-1,0 0 0,0 0 0,0-1 0,0 1 9,1 0 1,-1 0-1,0 0 0,1 1 0,-1-1 1,0 0-1,1 0 0,-1 0 0,1 0 1,-1 0-1,0-1 0,1 1 0,-1 0 0,1 0 1,-1 0-1,0 0 0,1 0 0,-1 0 1,0-1-1,1 1 0,-1 0 0,0 0 1,1 0-1,-1-1 0,0 1 0,1 0 1,-1-1-1,0 1 0,0 0 0,0-1 1,1 1-1,-1 0 0,0-1 0,0 1 1,0 0-1,0-1 0,1 1 0,-1 0 1,0-1-1,0 0 0,0 1 187,-2-12 210,-1 12-403,1 0-1,0 1 1,0-1 0,0 1-1,1 0 1,-1-1 0,0 1-1,0 0 1,0 0-1,0 0 1,1 0 0,-1 1-1,1-1 1,-1 0 0,1 1-1,-1-1 1,1 1 0,0 0-1,-1-1 1,1 1 0,0 0-1,0 0 1,0 0-1,1-1 1,-1 1 0,0 3-1,-3 8-13,0 0-1,-3 25 1,5-28 18,-1 20 0,2 0 0,1 0 1,1 0-1,6 38 0,1 6 5,8 198 69,20 225 158,-25-411-171,5 65 55,-13-31 97,-1-98 339,-2-40-3420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28:43.7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1 449 3408,'0'0'4256,"13"-2"-4132,18-1 162,54 0 0,-67 5-42,1 1 1,0 0-1,26 9 1,-9-2 151,-8-5 308,53 4 0,-48-7-418,127 17 668,33 2-105,-145-18-629,0-3 1,51-5 0,-71 2-143,169-11 445,40 11 327,443-61-1,-344 25-146,-309 36-642,65-2 136,28-4 30,-66 4-79,90 4 1,-2 1-12,43-13 22,134-5 69,-169 17-25,205-28-1,-273 21-109,155 5 0,-11 1 8,-92-12-39,55-1 48,-88 9-33,-63 3-21,55 2 0,178 11 168,-17-14 68,-207 1-225,78-10 121,17-1 33,-128 14-200,305-1 344,22 24-16,-98-8-213,-2-1 155,-155-9 75,114-10 1,-36 0 20,-31-1-76,-49 2-217,-63 3-78,328-5 281,-273 4-289,-51 0-5,0 2 0,36 2-1,-47-1-2,1 0 0,-1-1 0,20-4 0,18 1 0,-21 2 22,-15 0 15,0 1-1,28 4 1,20 3 61,19 5-46,-67-10-48,-1 1 1,1-2-1,0 0 1,0-1-1,-1 0 1,24-4 0,-38 3-4,9 0 14,1 0-1,-1-1 1,0 0-1,0-1 0,0-1 1,15-6-1,-3 3 9,-19 7-12,0-1 0,0 0-1,0 0 1,0 0-1,0 0 1,-1 0 0,4-2-1,14-5 87,-18 8-93,-1 0 1,0 0-1,0-1 0,0 1 1,0 0-1,0-1 0,-1 1 1,1 0-1,0-1 0,0 1 1,0-1-1,0 1 0,0-1 1,0 0-1,-1 1 0,1-1 1,0 0-1,-1 0 0,1 1 1,0-1-1,-1 0 0,1 0 1,-1 0-1,1 0 0,-1 0 1,0 0-1,1 0 0,-1 0 1,1-1-1,0-3 6,0 0-1,0 1 1,-1-1 0,0 0 0,1 0-1,-2 0 1,1 0 0,-2-8 0,-11-40 47,6 28-23,7 21-31,-3-6 20,1-1 1,-1 1 0,-1 1 0,-5-11-1,9 18-22,-1 1 1,0-1-1,1 1 0,-1-1 0,0 1 0,0 0 0,0-1 0,0 1 1,0 0-1,0 0 0,0 0 0,-1 0 0,1 0 0,0 0 0,-1 0 0,1 0 1,-1 0-1,1 1 0,-1-1 0,1 1 0,-1-1 0,1 1 0,-1-1 0,1 1 1,-1 0-1,0 0 0,1 0 0,-1 0 0,1 0 0,-1 0 0,0 0 1,1 0-1,-1 1 0,-2 0 0,-11 6-3072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1:12.0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4816,'0'0'12617,"12"9"-12344,-2-1-208,-6-5-36,1 1 0,0-1 0,-1 0 0,1 0 0,1 0 0,-1 0 0,0-1 0,0 0 0,1 0 0,-1-1 0,1 0 0,0 0 0,-1 0 0,12 0 0,29 0 245,60-3 331,-80 0-428,-1 1 1,0 1 0,1 1 0,-1 1-1,0 1 1,43 12 0,27 7 616,-69-21-442,-23-2-298,0 1-1,0 0 1,-1 0-1,1 0 1,0 0-1,0 1 1,5 0-1,-8 0-25,1-1 0,-1 0 0,1 0-1,-1 0 1,1 0 0,0 0 0,-1 0-1,1 0 1,-1 0 0,1 0 0,-1 0-1,1 0 1,0 0 0,-1 0 0,1 0-1,-1-1 1,1 1 0,-1 0 0,1 0-1,-1-1 1,1 1 0,-1 0 0,1-1-1,0 0 1,12-4-3234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4:03.1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8744,'0'0'4681,"7"13"-4130,-1-1-391,-3-4-65,0-1 1,1 0-1,0 0 1,0 0-1,1-1 0,0 1 1,0-1-1,0 0 1,11 8-1,23 17 487,-2 2 0,-1 2 1,-1 0-1,41 58 0,-61-70-343,-1 1 0,-1 0-1,-1 1 1,16 48 0,-16-31 86,-1 0-1,6 57 1,-14-69-125,-1 1 1,-2-1-1,-1 1 1,-1-1-1,-2 1 1,0-1-1,-3 0 1,0 0-1,-2-1 1,-1 0-1,-1 0 1,-29 51-1,10-30 124,14-22-24,-1 0 1,-38 45 0,12-20 193,32-37-152,-26 26 1,32-37-230,-1 0-1,0 0 1,0-1-1,0 0 1,0 0-1,-1-1 1,0 1-1,-10 2 1,17-5-110,0-1 1,0 0 0,-1 0 0,1 0 0,0 0 0,0 1-1,0-1 1,-1 0 0,1 0 0,0 0 0,0 0 0,-1 0 0,1 0-1,0 0 1,0 0 0,-1 0 0,1 0 0,0 0 0,-1 0-1,1 0 1,0 0 0,0 0 0,-1 0 0,1 0 0,0 0 0,0 0-1,-1 0 1,1 0 0,0 0 0,0 0 0,-1-1 0,1 1-1,0 0 1,0 0 0,0 0 0,-1 0 0,1-1 0,0 1 0,0 0-1,0 0 1,0-1 0,-1 1 0,1 0 0,0 0 0,0 0-1,0-1 1,0 1 0,0 0 0,0-1 0,0 1 0,0 0 0,0 0-1,0-1 1,0 1 0,0 0 0,0 0 0,0-1 0,0 1-1,0 0 1,0-1 0,6-16-1700,-4 14 11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1:12.0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58 7432,'0'0'7242,"13"9"-6826,45 24-16,-52-30-330,0-1-1,1 1 0,-1-2 0,1 1 1,0-1-1,-1 0 0,1 0 1,0-1-1,-1 0 0,1 0 1,0-1-1,7-1 0,14 0 150,28-3 194,-1-2 0,0-3 0,76-23 0,-40 10-76,26-1-116,-74 18-2577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1:12.0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4216,'0'0'13599,"3"11"-13412,24 176 533,-26-169-665,50 370 902,-36-320-520,-12-56 321,10-31-1746,-11 15-782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1:12.0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0 135 8744,'0'0'4485,"8"-11"-4145,0 0-234,-2 3-14,0 0-1,0 0 0,0 1 0,1 0 1,0 0-1,15-10 0,-14 10 72,1 1 0,0 1 0,1 0 0,-1 0 0,1 1 0,0 0 0,0 1 0,0 0 0,1 0 0,-1 1 0,1 1 0,0 0 0,-1 0 0,14 1 0,-21 1-100,1-1 0,0 1 0,-1 0 0,1 1 0,-1-1 0,1 0-1,-1 1 1,1 0 0,-1 0 0,0 0 0,0 0 0,0 1 0,0-1-1,-1 1 1,1-1 0,2 4 0,-1-1 4,-1 1 0,0-1-1,0 1 1,-1-1 0,1 1-1,-1 0 1,0 0 0,-1 0 0,2 6-1,-2 2 22,1 1-1,-2-1 0,0 1 0,-1-1 0,0 0 0,-1 1 1,-6 20-1,3-18-2,-1-1 1,-1 0 0,0 0-1,-1 0 1,-1-1 0,0-1-1,-21 25 1,12-19 57,0-2-1,-1 0 1,-1 0 0,-32 19-1,39-31 222,27-14-73,15-2-197,0 1 1,0 2-1,1 1 1,33-2-1,-36 4-25,-20 3-32,0 0 1,0 0 0,0 0 0,0 1-1,0-1 1,0 2 0,0-1 0,0 1-1,0 0 1,0 1 0,0 0 0,0 0 0,10 4-1,-13-4-228,13 6 614,-9-9-3857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1:12.0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9648,'0'0'2118,"11"8"-1827,35 27 33,-42-32-256,-1 0 1,0 1-1,0-1 1,-1 1-1,1 0 0,-1 0 1,0 0-1,0 0 1,0 0-1,0 0 1,1 7-1,0 1 212,-1 0 1,0 20-1,-1-17-51,1 8 53,0-7 234,0 0 0,-2 0-1,0 0 1,-3 19 0,1 5 1430,-2-42-1671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1:12.0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9144,'0'0'2073,"11"7"-1568,-2-2-381,-5-3-72,0 0 0,-1 1 0,1-1 0,0 1 0,-1 0 0,0 0 0,1 0 0,-1 0 0,0 0 0,-1 1 0,1-1-1,-1 1 1,1 0 0,-1 0 0,0 0 0,-1 0 0,1 0 0,1 6 0,3 28 630,-2 1 1,-1-1-1,-2 0 1,-2 1-1,-6 41 0,2-38 1064,5-38-205,2-27-1280,4-40-3075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1:12.0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1 164 7528,'0'0'2880,"12"-9"-2360,-9 6-477,14-9 153,0 1 0,0 0 0,1 2 1,19-9-1,16 0 655,60-13 1,2 0 949,-108 29-1562,0 0 0,0 0 0,0 0 1,0 1-1,1 0 0,-1 0 1,0 1-1,0 0 0,1 0 0,-1 1 1,0 0-1,0 0 0,0 1 1,0 0-1,0 0 0,0 1 1,0-1-1,-1 1 0,1 1 0,6 4 1,2 0 430,-13-8-587,0 1 1,0 0-1,0 0 0,0 0 1,0 0-1,0 1 1,-1-1-1,1 0 0,2 4 1,-1-3 4,0 0 0,0 0 0,0 0 0,0 0 0,0 0 0,0 0 0,1-1 0,-1 1 0,1-1 0,-1 0 0,1 0 0,-1-1 0,1 1 0,0-1 0,-1 0 0,1 1 0,0-2 0,-1 1 0,1 0 0,-1-1 0,1 1 0,0-1 0,-1 0 0,6-3 0,23-12-276,-21 10-2808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1:12.0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3912,'0'0'17162,"6"9"-16782,2 8-192,0-1 0,0 1 1,-2 0-1,0 0 0,-1 1 0,5 32 0,11 58 998,-9-57-568,1-1 574,-13-49-1174,0-1-1,0 0 1,0 0 0,0 1-1,0-1 1,0 0 0,0 1-1,0-1 1,0 0-1,0 1 1,0-1 0,0 0-1,1 0 1,-1 1-1,0-1 1,0 0 0,0 1-1,0-1 1,1 0 0,-1 0-1,0 1 1,0-1-1,0 0 1,1 0 0,-1 0-1,0 0 1,0 1-1,1-1 1,-1 0 0,0 0-1,1 0 1,-1 0 0,0 0-1,0 0 1,1 1-1,-1-1 1,1 0 0,-1 0 40,1-26 510,3-8-427,2 0 0,12-43 0,-13 65-93,0-1 1,1 1 0,0 1-1,0-1 1,2 1 0,-1 0-1,1 0 1,1 1 0,0 0-1,1 1 1,-1 0 0,2 0-1,16-10 1,-19 13-23,-7 5-19,1 0 0,-1 0 0,0 0 0,0 0 0,0 0 0,1 0 0,-1 1 0,1-1 0,-1 1 0,0-1 0,1 1 0,-1-1 0,1 1 0,-1 0 0,1-1 0,-1 1 0,1 0 0,-1 0 0,1 0 0,-1 0 0,1 1 0,0-1 0,-1 0 0,0 1 0,1-1 0,-1 1 0,3 0-1,1 1-3,0 1 0,0 0 0,0 0 0,0 0-1,-1 0 1,1 1 0,-1-1 0,0 1-1,0 1 1,0-1 0,-1 0 0,1 1 0,-1 0-1,0-1 1,4 11 0,3 8 1,-2 0 1,9 37-1,0-3 40,13 53 221,-30-109-260,0-1 1,0 1-1,0 0 1,0 0-1,1-1 0,-1 1 1,0 0-1,0 0 0,1-1 1,-1 1-1,0 0 0,1-1 1,-1 1-1,0 0 0,1-1 1,-1 1-1,1-1 0,-1 1 1,1-1-1,-1 1 1,1-1-1,0 1 0,-1-1 1,1 0-1,0 1 0,-1-1 1,2 1-1,-1-2-19,1-1 1,-1 1-1,0 0 0,0-1 1,0 1-1,0-1 0,0 1 1,0-1-1,0 1 0,0-1 1,-1 1-1,1-1 0,0-2 1,22-45-748,-15 34-2499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1:12.0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338 1 7024,'0'0'12633,"-12"6"-12124,-15 5-19,2 2 0,0 0 0,-43 33 0,56-36-301,-57 53 1039,62-56-1044,-1 1-1,2 1 0,-1-1 0,1 1 0,1 0 1,-8 15-1,0 4 270,8-20-285,2 0 0,-1 0 1,1 0-1,0 0 0,-2 11 1,1 0 23,2-14-147,1 1 0,-1 0 0,1 0 0,0 0 0,1 0 0,0 0 0,0 0 0,0 0 0,0 0 0,2 9 1,-1-15-60,-1 1 0,1 0 0,0-1 0,-1 1 0,1-1 0,-1 1 0,1 0 0,0-1 0,0 0 0,-1 1 0,1-1 0,0 1 0,0-1 0,-1 0 0,1 1 0,0-1 0,0 0 0,0 0 1,-1 0-1,1 0 0,0 0 0,0 0 0,0 0 0,0 0 0,0 0 0,-1 0 0,1 0 0,0 0 0,0-1 0,0 1 0,-1 0 0,1-1 0,0 1 0,0 0 0,-1-1 0,2 0 1,22-15-3302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1:12.0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11 8432,'0'0'5533,"13"-3"-4866,-6 1-573,1 0 0,0 1 0,0 0 0,0 0 0,0 1 1,0 0-1,0 0 0,0 1 0,0 0 0,0 0 1,-1 1-1,1 0 0,12 5 0,18 10 441,-1 2 1,-1 1-1,0 2 0,50 41 1,-68-48-326,0 1 1,-1 1 0,-1 0 0,-1 1-1,0 1 1,-1 1 0,-1 0 0,-1 0-1,13 31 1,-19-31 8,-1 1 0,-1-1-1,0 1 1,-2 0 0,0 0 0,-1 0 0,-2 0-1,-3 30 1,3-40-68,1-6 11,0 1 0,-1 0 0,0-1 1,0 1-1,0-1 0,0 1 0,-1-1 0,0 1 0,0-1 0,-1 0 0,-3 6 0,6-11-149,0-1 0,0 1-1,0 0 1,0 0 0,0 0-1,0 0 1,0 0-1,0 0 1,0 0 0,0-1-1,0 1 1,0 0 0,0 0-1,0 0 1,0 0 0,0 0-1,0 0 1,-1 0 0,1 0-1,0 0 1,0 0 0,0-1-1,0 1 1,0 0 0,0 0-1,0 0 1,0 0 0,-1 0-1,1 0 1,0 0 0,0 0-1,0 0 1,0 0-1,0 0 1,0 0 0,0 0-1,-1 0 1,1 0 0,0 0-1,0 0 1,0 0 0,0 0-1,0 0 1,0 0 0,0 0-1,-1 0 1,1 0 0,0 0-1,0 1 1,0-1 0,0 0-1,0 0 1,0 0 0,0 0-1,0 0 1,0 0 0,-1 0-1,1 0 1,0 0-1,0 0 1,0 1 0,0-1-1,0 0 1,0 0 0,0 0-1,1-8-3433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1:12.0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 20 8240,'0'0'13082,"6"16"-12683,-2-4-334,9 27 366,-2 1 0,12 72 0,-18-68-39,2 33 1482,-16-103-1146,1-12-467,-19-58 0,2 15 15,-10-18 507,34 98-772,1 1 0,0-1 0,0 1 0,0-1 0,-1 1 1,1-1-1,0 1 0,0-1 0,0 0 0,0 1 0,0-1 0,0 1 0,0-1 1,0 1-1,0-1 0,1 1 0,-1-1 0,0 1 0,0-1 0,0 1 0,1-1 1,-1 1-1,0-1 0,0 1 0,1-1 0,-1 1 0,1-1 0,16-4 116,24 10-75,-37-5-33,22 5 5,-1 1-1,-1 1 1,1 1 0,-1 1-1,0 1 1,43 27-1,77 64 49,-140-98-69,-1 0 0,1 0 0,-1 0 0,0 0 0,0 1 0,0-1-1,0 1 1,-1 0 0,1 0 0,-1 0 0,0 0 0,0 0-1,0 0 1,-1 1 0,0-1 0,2 5 0,-3-6 3,0 0 0,0 0 1,-1 0-1,1 0 0,0-1 0,-1 1 0,0 0 1,0 0-1,1-1 0,-2 1 0,1 0 1,0-1-1,0 1 0,-1-1 0,0 0 0,1 1 1,-1-1-1,0 0 0,0 0 0,0 0 1,0 0-1,0 0 0,-1-1 0,1 1 0,-1-1 1,1 1-1,-4 0 0,-10 7 51,-1-2 0,-1 0 0,0 0 0,-25 4 0,32-8-9,0-2 1,-1 1-1,1-2 0,0 1 1,-1-2-1,1 1 0,-1-2 1,-14-2-1,1-1 75,21 5-152,-1 0 1,0-1-1,0 0 0,1 0 1,-1 0-1,1-1 0,-1 1 0,1-1 1,-5-3-1,8 5 3,1-1 0,0 1 0,0-1 0,-1 1 0,1-1 0,0 1 0,0-1 0,0 1 0,-1-1 0,1 1 0,0-1 0,0 1-1,0-1 1,0 1 0,0-1 0,0 1 0,0-1 0,0 1 0,0-1 0,0 0 0,0 1 0,1-1 0,-1 1 0,0-1 0,0 1 0,1-1 0,-1 1 0,1-1 0,9-15-2214,-8 13-111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4:11.4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2704,'0'0'14055,"10"6"-13793,-4-1-246,2 1 109,1 0 0,-1 0 0,1-1 0,0 0 0,1-1 0,-1 0 0,16 4 0,40 1 720,86 0 0,-11-2-138,348 25 1264,-231-18-782,-90-12-691,-58-2-203,24-6 9,-25 0-60,75-9 169,-122 7-171,107 1 1,15 7 179,-111-2-185,0 3 1,78 12-1,-13 0 88,-63-8-169,244 13 428,-279-19-426,0-2-1,0-2 0,0-2 1,-1-1-1,48-16 0,-79 19-93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1:12.0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8 5920,'0'0'13970,"12"0"-13630,94-7 561,-102 7-851,-1 0 0,0 0 0,0 1-1,1-1 1,-1 1 0,0-1 0,0 1-1,0 0 1,0 1 0,0-1 0,0 0 0,0 1-1,0 0 1,-1 0 0,1-1 0,-1 2-1,1-1 1,-1 0 0,0 0 0,1 1-1,1 2 1,-3-2-18,0-1 0,0 0 1,0 1-1,0-1 0,0 1 0,0-1 0,-1 1 0,0 0 0,1-1 1,-1 1-1,0 0 0,0-1 0,0 1 0,-1 0 0,1-1 0,0 1 1,-1-1-1,0 1 0,0-1 0,0 1 0,0-1 0,0 1 0,0-1 1,0 0-1,-1 1 0,-2 2 0,-14 16 131,-1-1 1,0-1-1,-39 29 0,33-34 80,22-13-156,0 1-1,0-1 1,0 1 0,0 0 0,1 0 0,-5 4 0,7-6-70,-1 0 1,1 0-1,0 0 0,0 0 1,0 0-1,0 1 0,0-1 0,0 0 1,0 0-1,-1 0 0,1 0 1,0 0-1,0 1 0,0-1 1,0 0-1,0 0 0,0 0 1,0 0-1,0 0 0,0 1 1,0-1-1,0 0 0,0 0 1,0 0-1,0 0 0,0 1 1,0-1-1,0 0 0,0 0 1,0 0-1,0 0 0,0 1 1,1-1-1,-1 0 0,0 0 0,0 0 1,0 0-1,0 0 0,0 0 1,0 1-1,1-1 0,9 5 321,23 2-201,-19-4-26,59 11 67,-26-5-40,55 17 0,-85-22-90,-14-4-25,0 0 0,0 1 0,-1-1 0,1 1 0,0 0 0,-1 0 0,1 0 0,0 0 1,-1 0-1,1 1 0,-1-1 0,0 1 0,1-1 0,1 3 0,-6-1 9,0 0 0,0 0 0,0 0 0,-1-1-1,1 1 1,-1-1 0,0 1 0,-3 1 0,-13 8 79,0-1 1,-39 17-1,31-15 20,10-7-6,0 0 0,0-1-1,-26 5 1,25-7-110,-1 1 1,-29 12-1,24-7-247,14-5-3589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1:12.0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1 937 6424,'0'0'8284,"10"-8"-7951,73-63 679,-57 50-462,-2-2 0,28-32 0,-3 4 13,-19 17-89,-1 0-1,-2-2 1,-1 0 0,-2-2-1,-2-1 1,-1-1 0,25-71-1,-20 50 99,-15 39-240,-1-2 0,10-37 0,19-74 951,-36 119-1056,2-4 22,-4 19-184,5 33 169,106 353-32,-93-326-154,3-1 0,45 84 0,-23-73 1,-30-48-28,14 27 0,13 37 51,-21-43 141,-20-42-206,0 0 0,0 0-1,0 1 1,0-1 0,0 0 0,0 0-1,0 1 1,0-1 0,0 0-1,-1 0 1,1 1 0,0-1 0,0 0-1,0 0 1,0 0 0,0 1-1,0-1 1,0 0 0,-1 0 0,1 0-1,0 1 1,0-1 0,0 0-1,0 0 1,-1 0 0,1 0 0,0 1-1,0-1 1,0 0 0,-1 0-1,1 0 1,0 0 0,0 0 0,-1 0-1,1 0 1,0 0 0,0 0 0,-1 0-1,1 0 1,0 0 0,0 0-1,0 0 1,-1 0 0,-17 2 19,10-1 14,-3 0 33,1 0 0,-1-1 1,-20-1-1,-1-1 148,20 2 204,20 0-161,23 1-128,99 2 119,-107-2-184,18 2 68,-38-3-113,-1 1-1,1-1 0,0 1 1,-1 0-1,1 0 1,-1 0-1,0 0 0,1 0 1,-1 0-1,0 1 0,5 2 1,-7-3 20,-13 4-874,-9-2-41,11-2-2619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1:12.0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253 1 8640,'0'0'1481,"-13"3"-1144,-18 3-225,-53 12 787,72-15-531,1 1 1,-1 0-1,0 1 0,1 0 0,-11 7 0,-20 10 1910,42-22-2254,0 0 0,0 0 0,0 0 0,0 0 0,-1 0 0,1 0 0,0 0 0,0 1 0,0-1 1,0 0-1,0 0 0,0 0 0,0 0 0,-1 0 0,1 0 0,0 1 0,0-1 0,0 0 1,0 0-1,0 0 0,0 0 0,0 0 0,0 1 0,0-1 0,0 0 0,0 0 0,0 0 0,0 0 1,0 1-1,0-1 0,0 0 0,0 0 0,0 0 0,0 0 0,0 0 0,0 1 0,0-1 1,0 0-1,0 0 0,0 0 0,0 1 0,8 5 596,15 2 38,-10-4-482,0-2 0,0 1 0,1-2 0,0 0 0,-1 0 0,1-2 0,-1 1 0,1-2 0,-1 0 0,1 0 0,22-8 0,-27 6-88,-7 4-42,-1 0-1,0 0 0,0 0 0,0-1 0,1 1 0,-1 0 1,0-1-1,0 1 0,0-1 0,0 0 0,0 1 1,0-1-1,0 0 0,0 0 0,0 1 0,0-1 0,0 0 1,-1 0-1,1 0 0,0 0 0,-1 0 0,1 0 1,0 0-1,-1 0 0,1 0 0,-1-1 0,0 1 0,1 0 1,-1 0-1,0 0 0,0-1 0,0 1 0,0 0 0,0 0 1,0 0-1,0-3 0,-4-1 441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1:12.0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1 4816,'0'0'6806,"-4"18"-6487,-7 45 91,2 2-1,0 95 1,44 233 543,-12-174-563,7 91 172,14 172 935,-42-464-1384,-2-5 50,1 0 1,0-1-1,1 1 1,4 12-1,-6-24-146,0-1-1,1 1 1,-1-1-1,0 1 0,0-1 1,0 1-1,1-1 1,-1 0-1,0 1 1,0-1-1,1 1 1,-1-1-1,0 0 1,1 1-1,-1-1 0,0 0 1,1 1-1,-1-1 1,1 0-1,-1 0 1,1 1-1,-1-1 1,0 0-1,1 0 1,-1 0-1,1 0 0,-1 1 1,1-1-1,-1 0 1,1 0-1,-1 0 1,1 0-1,-1 0 1,2-1-1,-1 1 7,0 0 0,1-1-1,-1 0 1,0 1 0,1-1 0,-1 0 0,0 0-1,0 1 1,0-1 0,0 0 0,0 0-1,2-3 1,11-17-2205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1:12.0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0 245 6128,'0'0'1185,"12"1"-646,159 16 1433,-119-12-1351,102-4 1,-69-2-240,-41 0-190,-15 0-22,33 3 0,161 7 423,-140-9-348,111 15 1,-158-7-118,44 14 0,5 2 88,-25-10 58,111 10 0,-115-24-148,0-2 0,60-10 0,-49 4-23,103-17 172,-76 10-164,64-15 109,-64 12-128,-55 10-69,0 1 1,54-2-1,54-5 23,18-1 20,-90 13-14,1-3-1,144-30 1,-188 29-29,0 2 1,0 1-1,34 1 1,97 10 27,-113-3-32,1-2 1,0-3-1,0-1 1,55-10 0,-102 10-18,248-38 193,-134 21-71,-78 11-51,72-5-1,53-2 108,2 1-63,3 13 3,-13-10-44,-15 1 40,48 24-20,-59-2-9,-74-12-22,94-12-1,-138 10-53,5-1 5,0 1 0,0 1 0,0 0 0,25 5 0,-15-2 9,0 0 0,56-4 0,57-13 56,-110 11-70,-2-1 10,-11 1-1,0 1 0,0 0-1,0 2 1,33 3 0,6 7 43,-36-5-44,0-2 0,1 0 0,-1-1 0,38-1 0,-28-2 7,-1 2 0,1 1 0,-1 1 0,37 9 0,-65-11-26,12 0 6,0 0 1,0 0 0,-1-2-1,1 0 1,15-2-1,33-3 3,64 6-3,-76-3-6,-40 2 0,-1 0 0,1 0 0,0 1 0,13 2 0,75 6 8,-27-3 10,-24-2 10,-1-1 0,1-3 0,77-10 0,19-14-22,-59 12 31,-54 7-7,1 1 0,36 0 0,72-4 90,-26 1 35,-50 4-59,-40 1-44,1 2 1,35 1-1,-37 1-6,31-1 0,13-1-1,-1 5-21,-20-2 18,0 2 0,80 17 0,1 8 16,46 14 40,-102-26-74,-48-13-16,0 1-1,23 9 0,-38-11-2,5 2 65,-12-5-65,0 0 0,0 1 1,0-1-1,0 0 0,1 0 0,-1 0 0,0 0 0,0 0 0,0 0 1,0 0-1,1 0 0,-1 0 0,0 0 0,0 0 0,0 0 0,0 0 1,1 0-1,-1 0 0,0 0 0,0 0 0,0 0 0,0 0 0,1 0 1,-1 0-1,0 0 0,0-1 0,0 1 0,0 0 0,0 0 0,1 0 1,-1 0-1,0 0 0,0 0 0,0 0 0,0-1 0,0 1 0,0 0 1,0 0-1,0 0 0,0 0 0,1 0 0,-1-1 0,0 1 0,0 0 1,0 0-1,0 0 0,0 0 0,0-1 0,0 1 9,1 0 1,-1 0-1,0 0 0,1 1 0,-1-1 1,0 0-1,1 0 0,-1 0 0,1 0 1,-1 0-1,0-1 0,1 1 0,-1 0 0,1 0 1,-1 0-1,0 0 0,1 0 0,-1 0 1,0-1-1,1 1 0,-1 0 0,0 0 1,1 0-1,-1-1 0,0 1 0,1 0 1,-1-1-1,0 1 0,0 0 0,0-1 1,1 1-1,-1 0 0,0-1 0,0 1 1,0 0-1,0-1 0,1 1 0,-1 0 1,0-1-1,0 0 0,0 1 187,-2-12 210,-1 12-403,1 0-1,0 1 1,0-1 0,0 1-1,1 0 1,-1-1 0,0 1-1,0 0 1,0 0-1,0 0 1,1 0 0,-1 1-1,1-1 1,-1 0 0,1 1-1,-1-1 1,1 1 0,0 0-1,-1-1 1,1 1 0,0 0-1,0 0 1,0 0-1,1-1 1,-1 1 0,0 3-1,-3 8-13,0 0-1,-3 25 1,5-28 18,-1 20 0,2 0 0,1 0 1,1 0-1,6 38 0,1 6 5,8 198 69,20 225 158,-25-411-171,5 65 55,-13-31 97,-1-98 339,-2-40-3420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1:12.0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1 449 3408,'0'0'4256,"13"-2"-4132,18-1 162,54 0 0,-67 5-42,1 1 1,0 0-1,26 9 1,-9-2 151,-8-5 308,53 4 0,-48-7-418,127 17 668,33 2-105,-145-18-629,0-3 1,51-5 0,-71 2-143,169-11 445,40 11 327,443-61-1,-344 25-146,-309 36-642,65-2 136,28-4 30,-66 4-79,90 4 1,-2 1-12,43-13 22,134-5 69,-169 17-25,205-28-1,-273 21-109,155 5 0,-11 1 8,-92-12-39,55-1 48,-88 9-33,-63 3-21,55 2 0,178 11 168,-17-14 68,-207 1-225,78-10 121,17-1 33,-128 14-200,305-1 344,22 24-16,-98-8-213,-2-1 155,-155-9 75,114-10 1,-36 0 20,-31-1-76,-49 2-217,-63 3-78,328-5 281,-273 4-289,-51 0-5,0 2 0,36 2-1,-47-1-2,1 0 0,-1-1 0,20-4 0,18 1 0,-21 2 22,-15 0 15,0 1-1,28 4 1,20 3 61,19 5-46,-67-10-48,-1 1 1,1-2-1,0 0 1,0-1-1,-1 0 1,24-4 0,-38 3-4,9 0 14,1 0-1,-1-1 1,0 0-1,0-1 0,0-1 1,15-6-1,-3 3 9,-19 7-12,0-1 0,0 0-1,0 0 1,0 0-1,0 0 1,-1 0 0,4-2-1,14-5 87,-18 8-93,-1 0 1,0 0-1,0-1 0,0 1 1,0 0-1,0-1 0,-1 1 1,1 0-1,0-1 0,0 1 1,0-1-1,0 1 0,0-1 1,0 0-1,-1 1 0,1-1 1,0 0-1,-1 0 0,1 1 1,0-1-1,-1 0 0,1 0 1,-1 0-1,1 0 0,-1 0 1,0 0-1,1 0 0,-1 0 1,1-1-1,0-3 6,0 0-1,0 1 1,-1-1 0,0 0 0,1 0-1,-2 0 1,1 0 0,-2-8 0,-11-40 47,6 28-23,7 21-31,-3-6 20,1-1 1,-1 1 0,-1 1 0,-5-11-1,9 18-22,-1 1 1,0-1-1,1 1 0,-1-1 0,0 1 0,0 0 0,0-1 0,0 1 1,0 0-1,0 0 0,0 0 0,-1 0 0,1 0 0,0 0 0,-1 0 0,1 0 1,-1 0-1,1 1 0,-1-1 0,1 1 0,-1-1 0,1 1 0,-1-1 0,1 1 1,-1 0-1,0 0 0,1 0 0,-1 0 0,1 0 0,-1 0 0,0 0 1,1 0-1,-1 1 0,-2 0 0,-11 6-3072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1:42.7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 13560,'0'0'2168,"72"-2"-2368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1:49.5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293 604 7528,'0'0'4936,"-11"-6"-4504,-37-18 1,45 23-340,-1-1 0,0 1 0,0-1 0,-1 1 0,1 1 0,0-1 0,0 0 0,0 1 0,-1 0 0,1 0 0,0 0 0,0 1 0,-1-1-1,-7 3 1,2 1 192,-1 0 0,1 0-1,-17 11 1,24-13-218,-3 1 79,0 0 0,0 1 0,0 0 1,0 0-1,1 1 0,-1-1 0,1 1 0,0 0 0,1 1 1,-5 5-1,4-3-17,0 0 1,1 0-1,0 0 1,0 1-1,0 0 1,1-1-1,1 1 1,0 0 0,0 0-1,1 1 1,-1 8-1,2-12-62,0 1 0,1-1 0,0 0 0,0 0 0,0 0 0,1 0-1,-1 0 1,2 0 0,-1 0 0,1 0 0,-1-1 0,2 0 0,-1 1 0,1-1 0,-1 0 0,1 0-1,7 5 1,-4-3 34,1 0-1,1-1 0,-1 0 0,1 0 1,0-1-1,0 0 0,1 0 0,-1-1 0,17 4 1,-19-6-40,-1-1-1,1 0 1,0 0 0,0 0 0,-1-1 0,1 0 0,0 0 0,0-1-1,-1 0 1,1 0 0,0-1 0,-1 0 0,1 0 0,-1 0-1,10-6 1,-3 1 41,-1 0 0,-1-1 0,0-1 0,0 0 0,0-1-1,-1 0 1,-1 0 0,0-1 0,11-16 0,-17 22-67,0 0 1,0 0 0,-1 0-1,1 0 1,-1-1-1,-1 1 1,1-1 0,-1 1-1,0-1 1,0 0-1,-1 0 1,1 1 0,-1-1-1,0 0 1,-1 1-1,0-1 1,0 0 0,0 1-1,0-1 1,-1 0-1,0 1 1,0 0-1,0-1 1,-1 1 0,-4-7-1,1 4 29,0-1 1,0 1-1,0 0 0,-1 1 0,-11-10 0,16 15-40,-1 0 1,1 1-1,-1-1 1,0 1-1,1-1 0,-1 1 1,0 0-1,0 0 0,1 0 1,-1 1-1,0-1 1,0 1-1,0-1 0,0 1 1,0 0-1,0 0 0,0 0 1,0 1-1,0-1 0,0 1 1,0 0-1,-5 1 1,1 0 51,-5 3 167,12-5-239,0 1-1,0-1 1,0 0 0,0 1-1,0-1 1,0 0 0,0 1-1,0-1 1,0 0-1,0 1 1,0-1 0,0 0-1,0 0 1,1 1 0,-1-1-1,0 0 1,0 1 0,0-1-1,0 0 1,1 0 0,-1 1-1,0-1 1,0 0 0,1 0-1,-1 1 1,0-1-1,0 0 1,1 0 0,-1 0-1,0 1 1,0-1 0,1 0-1,-1 0 1,0 0 0,1 0-1,-1 0 1,0 0 0,1 0-1,0 0 1,6 4 12,1-2 0,-1 1 1,1-1-1,0 0 0,0 0 1,0-1-1,0 0 0,0-1 1,15 0-1,-5-2 11,-1 1 0,1-2 1,25-7-1,-26 3 8,0 0 1,0-1 0,0-1-1,28-20 1,-8 5 62,-23 12-59,4-1 52,-17 13-84,-1 0 0,1 0 1,-1-1-1,0 1 0,1 0 0,-1 0 0,1 0 0,-1 0 0,1 0 0,-1 0 0,1 0 1,-1 0-1,1 0 0,-1 0 0,1 0 0,-1 0 0,1 0 0,-1 0 0,1 0 0,-1 0 0,1 1 1,-1-1-1,1 0 0,-1 0 0,0 1 0,1-1 0,-1 0 0,1 1 0,-1-1 0,0 0 1,1 1-1,-1-1 0,1 1 0,4 8 15,0 0 0,0 0 0,-1 0 0,0 1 1,0 0-1,1 11 0,10 22 38,-1-3-16,-6-18-4,1 0 0,0 0 0,2 0 1,19 28-1,-22-39-30,-3-2 7,1-1 0,0 0-1,1-1 1,12 12 0,-15-16-9,0-1 0,0 1 0,0-1 0,1 0 0,-1 0 0,1 0 0,-1-1 0,1 0 0,-1 0 0,1 0 0,0 0 0,9 0 1,-1-2-9,1 1 0,-1-2 1,1 0-1,-1 0 0,0-2 1,0 1-1,0-2 1,0 1-1,-1-2 0,1 0 1,11-8-1,18-13-18,64-55 0,-55 42 35,25-17 7,44-36 33,-110 83-18,-10 10-38,0 0 0,0 0 0,0 0 0,0 0-1,0 0 1,0 0 0,0 0 0,0 0 0,0 0-1,0 0 1,0 0 0,0 0 0,0 0 0,0 0-1,0 0 1,-1 0 0,1 0 0,0 0 0,0 0 0,0 0-1,0 0 1,0 0 0,0 0 0,0 0 0,0 0-1,0 0 1,0 0 0,0 0 0,0 0 0,0-1-1,0 1 1,0 0 0,0 0 0,0 0 0,0 0-1,0 0 1,0 0 0,0 0 0,0 0 0,0 0-1,0 0 1,0 0 0,0 0 0,0 0 0,0 0 0,0 0-1,0 0 1,0 0 0,0 0 0,0 0 0,0 0-1,0-1 1,0 1 0,-21 14 36,-23 19-13,2 2 0,2 2 0,2 2 0,1 1 0,-35 50 0,68-85-16,1 0-1,0 0 1,1 0 0,-1 0-1,1 1 1,0-1 0,0 1-1,0 6 1,1-11-6,1 0 1,0 0-1,0 0 1,0 0-1,0 0 1,0 0-1,0 0 1,1 0-1,-1 1 1,0-1-1,1 0 1,-1 0-1,0 0 1,1 0-1,-1-1 1,1 1-1,-1 0 1,1 0-1,1 2 1,0-2-2,-1-1 0,0 1 1,1 0-1,0 0 0,-1-1 1,1 1-1,-1-1 0,1 1 1,0-1-1,-1 0 0,1 0 1,0 0-1,-1 0 0,1 0 1,0 0-1,0 0 0,1-1 1,4 0 1,0-1-1,0 0 1,0 0 0,0-1 0,0 1 0,-1-2-1,1 1 1,10-8 0,3-4 0,23-21 1,-11 4 8,0-1 0,-3-2 0,-1-1 0,-1-1 0,-3-1 1,0-1-1,-3-1 0,-1-1 0,16-51 0,-26 62 3,-2 0 0,0-1 0,-3 0 0,0-1 0,-2 1 0,-1-1 0,-2 1 0,-7-58 0,7 83-5,-2 0 1,1 1-1,0-1 1,-1 1-1,0 0 0,-3-7 1,4 11-9,1 0 0,-1 1 0,1-1 1,-1 0-1,1 1 0,-1-1 0,1 0 0,-1 1 1,0-1-1,1 1 0,-1-1 0,0 1 0,1-1 1,-1 1-1,0 0 0,0-1 0,1 1 0,-1 0 1,0 0-1,-1-1 0,1 1-1,0 1 0,-1-1 0,1 0 0,0 0 1,0 1-1,0-1 0,0 1 0,0-1 0,0 1 0,-1 0 0,1-1 0,1 1 0,-1 0 0,0 0 0,0 0 1,0 0-1,0-1 0,-1 3 0,-6 10-8,0 0 0,1 0 0,1 1 1,0 0-1,1 0 0,0 0 0,-4 24 0,4-18 3,-2 9-6,2 1-1,1-1 1,1 1 0,2 0-1,1 0 1,1 0-1,2 0 1,1 0 0,13 51-1,-7-40-5,-8-28 10,1 1 1,0-1-1,1 0 0,1 0 0,0 0 0,1-1 1,0 0-1,11 16 0,-12-22 1,0 0 0,1-1 0,0 1 0,1-1 0,-1 0 0,1-1 0,0 1 0,0-1 0,0 0 0,0-1 0,1 0 0,-1 0 0,1-1 0,0 0 0,0 0 0,0-1 0,0 0 0,0 0 0,0-1 0,0 0 0,0 0 0,1-1 0,11-3 0,-9 2 10,0 0 0,-1-1 0,1 0 0,-1-1 0,0 0 0,0-1 0,-1 0 0,1 0 0,-1-1 0,0-1 0,-1 1 0,1-1 0,-1-1 1,0 1-1,-1-1 0,0-1 0,8-12 0,-13 18-4,0 0 0,-1-1 0,1 1 0,-1 0-1,0-1 1,0 1 0,0-1 0,-1 1 0,1-1 0,-1 0 0,1 1 0,-1-1 0,0 1 0,-1-1 0,1 0 0,-1 1 0,0-1 0,-1-5-1,1 8 1,1 0 1,-1-1-1,0 1 0,0 0 0,0-1 0,0 1 0,0 0 0,0 0 0,0 0 0,0 0 0,0 0 0,0 0 0,-1 0 0,1 1 0,0-1 0,0 0 0,-1 1 0,-1-2 0,0 2 3,1 0-1,-1-1 1,0 1 0,1 0 0,-1 0-1,1 0 1,-1 1 0,0-1 0,1 1-1,-1-1 1,1 1 0,-1 0-1,-4 2 1,0 1-1,0-1 0,-1 1 0,1 0 0,1 1-1,-1 0 1,1 0 0,0 1 0,0-1 0,0 1 0,1 0 0,0 1-1,0-1 1,-6 12 0,9-13-1,0 0-1,0 0 1,0 1-1,0-1 1,1 0-1,0 1 1,0-1-1,1 1 1,-1-1-1,1 1 1,0 0-1,1-1 1,-1 1-1,1-1 1,0 1 0,1-1-1,-1 0 1,1 1-1,0-1 1,6 9-1,-5-9 1,0 0-1,0 0 0,1-1 1,0 1-1,-1-1 0,2 0 1,-1-1-1,0 1 1,1-1-1,0 1 0,0-1 1,0-1-1,0 1 0,0-1 1,0 0-1,1 0 1,-1 0-1,1-1 0,0 0 1,-1 0-1,11 0 0,-4 0 4,0-2-1,0 1 0,0-1 0,0-1 0,0-1 0,0 1 0,0-2 0,0 1 0,12-7 0,6-7 27,-1-2-1,0 0 1,-1-2 0,41-40 0,-66 58-24,12-12 60,-1 0-1,24-34 0,-23 29 2,-14 18-60,1 1 1,-1-1 0,1 1-1,-1 0 1,1 0 0,-1-1-1,1 1 1,0 0-1,2-1 1,-3 2-4,-1 0 0,0 0-1,0-1 1,1 1 0,-1 0 0,0 0 0,0 0-1,1 0 1,-1 0 0,0-1 0,0 1-1,1 0 1,-1 0 0,0 0 0,1 0 0,-1 0-1,0 0 1,1 0 0,-1 0 0,0 0 0,1 0-1,-1 0 1,0 0 0,0 0 0,1 0-1,-1 1 1,0-1 0,1 0 0,-1 0 0,0 0-1,0 0 1,1 0 0,-1 1 0,0-1 0,0 0-1,1 0 1,-1 0 0,0 1 0,0-1-1,0 0 1,1 0 0,-1 1 0,0-1 0,0 0-1,0 1 1,0-1 0,0 1 0,7 90 124,-1-31-61,-6-51-60,2 0 1,-1 1-1,2-1 1,-1 0-1,1 0 0,0-1 1,1 1-1,0-1 0,0 0 1,7 9-1,-8-13 0,0 1 0,0-1 0,0 0 0,1 0 0,0 0 0,0-1 0,0 1 0,0-1 0,0 0 0,1 0 0,-1-1 0,1 1 0,0-1 0,0 0 0,0 0 0,0 0 0,0-1 0,9 2 0,-10-4 4,0 1-1,1 0 0,-1-1 1,0 0-1,0 0 0,0 0 1,0-1-1,-1 1 1,1-1-1,0 0 0,-1 0 1,1 0-1,-1 0 1,5-4-1,0-1 9,-1 1 0,0-1 0,0-1 0,11-15 0,-3-6 44,-1 0 0,-1 0 0,-1-2 0,14-58 0,18-131 356,-41 213-342,2 11 15,5 16-31,11 48-29,21 110 0,-25-96-24,-13-60-7,0 1 1,-2 0 0,0 0-1,-2 26 1,0-47 0,0-1 1,0 0-1,0 0 0,0 0 0,0 0 1,0 0-1,0 0 0,-1 0 1,1 0-1,0 0 0,-1 0 0,1 0 1,-1 0-1,1 0 0,-1 0 1,1 0-1,-1 0 0,0 0 0,1 0 1,-1 0-1,0-1 0,0 1 0,1 0 1,-1 0-1,0-1 0,0 1 1,0-1-1,0 1 0,0-1 0,0 1 1,0-1-1,0 0 0,0 1 1,0-1-1,0 0 0,-1 0 0,1 0 1,0 0-1,0 0 0,0 0 1,0 0-1,0 0 0,0 0 0,0 0 1,0-1-1,0 1 0,-2-1 0,-4-2 12,0 1 0,0-1 0,0-1 0,0 1 0,-8-8 0,-23-20 64,36 29-63,0 0-1,0 0 0,0 0 1,0 0-1,0-1 0,1 1 1,-1-1-1,1 1 0,-1-1 0,1 0 1,0 0-1,0 1 0,0-1 1,0-5-1,1 4 6,0 4-18,0-1 0,-1 0 1,1 0-1,0 0 0,0 1 1,0-1-1,0 0 0,0 0 1,0 0-1,0 1 0,1-1 1,-1 0-1,0 0 0,0 1 1,1-1-1,-1 0 1,0 0-1,1 1 0,-1-1 1,0 0-1,1 1 0,-1-1 1,1 0-1,0 1 0,-1-1 1,1 1-1,-1-1 0,1 1 1,0-1-1,-1 1 0,1 0 1,0-1-1,0 1 1,-1 0-1,1-1 0,0 1 1,0 0-1,-1 0 0,1 0 1,0 0-1,0 0 0,0 0 1,0 0-1,30-2-2,0 1 0,0 2-1,47 7 1,-49-4 2,1-1 0,-1-2 0,1 0 0,35-5-1,-41 0 50,0-1-1,28-10 0,-41 11-811,0 0 1,-1-1-1,1 0 1,-1-1-1,18-13 1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1:52.4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194 2 5720,'0'0'13417,"-10"13"-13144,3-4-233,1-1-1,0 1 1,0 0-1,1 0 1,1 1-1,-1-1 0,2 1 1,-1 0-1,1 0 1,1 0-1,0 1 1,-1 10-1,13 410 1128,3-169-456,-1-125 446,-9-125-368,-2-23-431,0-30-184,2-115 131,2 20-98,-5 40-100,-3-153 98,-12 80 29,18 122-161,-3 46-71,3-6 9,-1 7-11,-6 3 0,-7 31 10,-2-1 0,-1 0-1,-31 51 1,24-45-17,-26 48 43,39-77 1,6-13-7,8-19-17,17-23 18,1 1 0,33-45-1,1 0-6,-52 78-21,0 0-1,0 1 0,0 0 0,1 0 0,1 0 0,-1 1 0,1 0 0,1 0 0,12-9 1,-20 17-1,0 1 0,0 0 1,-1-1-1,1 1 0,0 0 0,0 0 1,-1-1-1,1 1 0,0 0 1,0 0-1,0 0 0,0 0 1,-1 0-1,1 0 0,0 0 1,0 1-1,-1-1 0,1 0 1,0 0-1,0 1 0,-1-1 1,1 0-1,0 1 0,0-1 1,-1 1-1,1-1 0,0 1 1,-1-1-1,1 1 0,-1-1 1,1 1-1,-1-1 0,1 1 1,-1 0-1,1-1 0,-1 1 1,0 0-1,1 1 0,15 36 16,-13-30-10,13 35 22,-5-19 10,-2 0 0,-1 0 0,-1 1 1,0 1-1,-2-1 0,2 40 1,-7-58-11,0 1 0,1-1 0,0 1 1,0-1-1,1 1 0,0-1 0,4 11 1,10 6-3548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2:06.7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6520,'0'0'9520,"4"10"-9170,10 29-6,-14-37-276,1 0 0,0 0 0,0-1 0,-1 1 0,1 0-1,1-1 1,-1 1 0,0 0 0,3 2 0,-4-4-50,1 1 0,-1-1 0,1 1 0,-1 0 0,1-1 0,-1 1 0,1 0 0,-1-1 0,0 1-1,1 0 1,-1 0 0,0-1 0,0 1 0,0 0 0,1 0 0,-1 1 0,28 212 1411,1 2-462,-4-26 388,-22-163-962,0-22-151,0 3 126,-3-8-363,0 0 1,0 0 0,0 0 0,0 0-1,-1 0 1,1-1 0,0 1 0,0 0-1,0 0 1,0 0 0,0 0-1,0 0 1,0 0 0,0 0 0,0 0-1,0 0 1,0 0 0,0 0 0,0 0-1,0 0 1,0 0 0,-1 0-1,1 0 1,0 0 0,0 0 0,0 0-1,0 0 1,0 0 0,0 0 0,0 0-1,0 0 1,0 0 0,0 0-1,0 0 1,0 0 0,-1 0 0,1 0-1,0 0 1,0 0 0,0 0 0,0 0-1,0 0 1,0 0 0,0 1-1,0-1 1,0 0 0,0 0 0,0 0-1,0 0 1,0 0 0,0 0 0,0 0-1,0 0 1,0 0 0,0 0-1,0 0 1,0 0 0,0 0 0,0 1-1,0-1 1,0 0 0,0 0 0,0 0-1,0 0 1,0 0 0,0 0-1,0 0 1,0 0 0,0 0 0,-6-32 496,6 12-963,0 0-1,2 0 0,4-23 1,-4 34-989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5:02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8336,'0'0'664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4:12.3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1 179 6632,'0'0'7872,"1"-11"-7530,6-32-2,-7 42-301,0 0 0,0 0 0,1 0-1,-1 0 1,0 0 0,1 0 0,-1 0-1,1 0 1,-1 0 0,1 1 0,-1-1-1,1 0 1,0 0 0,-1 1 0,1-1-1,0 0 1,0 1 0,0-1 0,-1 0 0,1 1-1,0 0 1,0-1 0,0 1 0,0-1-1,0 1 1,0 0 0,0 0 0,1-1-1,6-2 243,0-3-71,0 1 0,1 0 0,-1 0-1,1 1 1,0 0 0,0 0-1,0 1 1,1 1 0,-1-1-1,0 1 1,1 1 0,0 0-1,-1 0 1,20 2 0,193 16 916,-27-1-422,773-10 1467,-270-48-886,-541 30-949,225-22 688,-240 28 203,-135 5-966,-4 1-126,-6 7-133,-7 10-2503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2:07.2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6 150 12360,'0'0'1680,"-1"-10"-1558,0 2-78,0 5-29,0 0 0,1 0 0,-1 1 0,1-1 0,0 0 0,0 0 0,0 0 0,0 0 0,1 0-1,-1 0 1,1 0 0,-1 0 0,1 0 0,0 1 0,0-1 0,1 0 0,-1 1 0,0-1 0,1 0 0,2-2 0,1-1 77,2-1 1,-1 1 0,1 0-1,0 1 1,0 0 0,1 0-1,-1 0 1,1 1-1,0 0 1,16-5 0,-19 8-2,1-1 0,0 0 0,0 1 0,-1 0 0,1 1 0,0-1 0,0 1 0,0 0 0,0 1 1,0-1-1,0 1 0,0 0 0,0 1 0,-1-1 0,1 1 0,0 0 0,7 5 0,-7-3 3,1 0 0,-1 1 0,0 0 1,0 0-1,0 1 0,-1-1 0,0 1 0,0 0 0,0 1 0,-1-1 0,0 1 0,5 11 0,-5-7 2,0 0-1,-1 0 1,0 0-1,-1 1 1,0-1-1,-1 0 0,-1 23 1,-2-9 16,-1 1 1,-1-1-1,-2 0 0,0 0 0,-2 0 1,0-1-1,-13 23 0,-56 88 466,42-78-276,-4-6 413,39-51-697,0 1 0,0-1 0,0 0 0,0 0-1,1 0 1,-1 1 0,0-1 0,0 0 0,0 0 0,1 0 0,-1 0 0,0 1 0,0-1-1,1 0 1,-1 0 0,0 0 0,0 0 0,1 0 0,-1 0 0,0 0 0,1 0 0,-1 0-1,0 0 1,0 0 0,1 0 0,-1 0 0,0 0 0,1 0 0,-1 0 0,0 0 0,0 0-1,1 0 1,-1 0 0,6 0 67,148 6 586,-4-1 82,-3 6 533,-130-7-800,-4-1-864,-5-4-2636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2:10.6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107 330 5520,'0'0'6310,"-4"11"-5958,2-2-260,-1 0 16,0 0 0,0 0 0,-1 0 1,0-1-1,0 1 0,-8 11 1,1-6 230,2 0 1,0 2-1,1-1 1,0 1-1,-9 30 1,15-41-254,1-1 0,0 0 0,0 1 0,1-1 0,-1 1 0,1-1 0,0 1 0,0-1 1,1 1-1,-1-1 0,1 1 0,0-1 0,0 1 0,1-1 0,-1 0 0,1 0 0,0 0 0,0 0 0,0 0 0,1 0 0,-1 0 0,1-1 0,0 1 0,0-1 1,0 0-1,1 0 0,-1 0 0,5 3 0,-4-3-30,0-1-1,1 0 1,0 0 0,-1 0 0,1-1 0,0 1-1,-1-1 1,1 0 0,0-1 0,0 1 0,0-1-1,0 0 1,0 0 0,0 0 0,0-1-1,0 0 1,0 0 0,-1 0 0,1-1 0,0 1-1,0-1 1,-1 0 0,0 0 0,8-5 0,-7 4-11,0-1 0,1 0 0,-1 0 0,-1 0 1,1 0-1,0-1 0,-1 1 0,0-1 0,0 0 1,-1-1-1,1 1 0,-1-1 0,0 1 0,-1-1 0,1 0 1,-1 0-1,0 0 0,-1 0 0,2-8 0,-3 5-4,0 1-1,0-1 0,-1 1 0,0 0 0,0-1 1,-1 1-1,0 0 0,-5-11 0,6 14 6,-1 1 0,-1-1 0,1 1-1,-1 0 1,1 0 0,-1 0 0,0 0 0,-1 0-1,1 0 1,-1 1 0,1 0 0,-1 0 0,0 0-1,0 0 1,-9-4 0,-2 8 510,23 0-339,13 0 15,113-31 152,-15 3-24,-114 26-320,0 0 0,0 0 0,-1 1-1,1 0 1,0 0 0,0 0 0,0 0 0,0 1-1,-1 0 1,9 2 0,-10-1-13,-1-1 0,1 0 0,-1 1 0,1 0 1,-1-1-1,0 1 0,1 0 0,-1 0 0,0 0 0,0 0 0,0 1 0,-1-1 0,1 1 1,-1-1-1,1 1 0,-1-1 0,0 1 0,0 0 0,1 3 0,4 15 100,-2 0 0,4 41 0,-2-4 39,-2-32-54,-2-8-18,0-1 1,8 24-1,-9-38-68,0 1-1,0 0 0,1-1 1,-1 1-1,1-1 0,0 0 0,0 1 1,0-1-1,1 0 0,-1 0 1,1 0-1,0-1 0,0 1 0,-1-1 1,2 1-1,3 2 0,-5-4-9,1-1 0,-1 1-1,0 0 1,0-1 0,1 1 0,-1-1-1,0 0 1,1 0 0,-1 0 0,0 0-1,1 0 1,-1 0 0,0-1-1,5-1 1,33-14 112,-31 11-105,22-12 53,-2-1 1,0-2-1,43-37 1,-35 26 27,42-26 1,-69 51-66,-1-1 1,0 0 0,12-12-1,-13 13 230,-17 19-152,-19 18-84,2 1 0,2 1 1,1 1-1,1 1 0,-21 48 1,39-73-18,1-1 0,0 2 0,0-1 0,1 0 0,-1 21 0,3-31-16,0 1 1,0-1 0,0 1 0,0 0 0,0-1 0,0 1 0,0-1 0,0 1-1,1-1 1,-1 1 0,0-1 0,0 1 0,1-1 0,-1 1 0,0-1 0,1 1 0,-1-1-1,1 0 1,-1 1 0,0-1 0,1 0 0,-1 1 0,1-1 0,-1 0 0,1 1 0,-1-1-1,1 0 1,-1 0 0,1 0 0,-1 1 0,1-1 0,0 0 0,-1 0 0,1 0-1,-1 0 1,1 0 0,-1 0 0,2 0 0,24-6 5,-14 0 1,0 0 1,0-1 0,-1-1 0,0 0 0,0 0 0,-1-1-1,0 0 1,0-1 0,-1 0 0,0-1 0,-1 0 0,8-14-1,4-9 31,-2-1 0,28-73-1,-32 69 0,-2-1 0,-1-1 0,-3 1-1,-1-2 1,-2 1 0,-2-1 0,-1 1 0,-3-1-1,-8-59 1,9 99-26,0-1-1,0 1 0,-1 0 1,1 0-1,-1 0 1,1 0-1,-1 1 1,0-1-1,0 0 0,-1-3 1,2 5-9,-1 0 0,1 0 0,0 0 1,0 0-1,-1 0 0,1 0 0,0 0 0,0-1 0,-1 1 1,1 0-1,0 0 0,-1 0 0,1 0 0,0 0 0,0 1 1,-1-1-1,1 0 0,0 0 0,0 0 0,-1 0 1,1 0-1,0 0 0,0 0 0,-1 0 0,1 1 0,0-1 1,0 0-1,0 0 0,-1 0 0,1 0 0,0 1 0,0-1 1,0 0-1,-1 0 0,1 1 0,0-1 0,0 0 0,0 0 1,0 0-1,0 1 0,0-1 0,-5 9 20,1 0 1,-5 18-1,6-20-31,-6 27 6,0 0-1,3 1 0,0 0 1,3 0-1,1 0 1,3 54-1,5-21-28,3 1 1,24 93-1,-24-133 3,1 0-1,21 43 1,-30-71 31,0 1-1,0 0 1,1 0-1,-1-1 1,0 1-1,1 0 1,-1-1-1,1 0 1,-1 1-1,1-1 0,-1 0 1,1 0-1,0 0 1,0 0-1,0 0 1,0 0-1,0 0 1,0-1-1,0 1 1,0-1-1,0 1 1,0-1-1,0 0 1,0 0-1,0 0 1,0 0-1,0 0 1,0 0-1,0 0 1,0-1-1,0 1 1,3-2-1,2 0 12,0-1 0,0 0-1,0 0 1,0 0 0,-1-1-1,1 0 1,9-8 0,-2 0 8,-2-1 0,1 0 0,-2-1 1,0 0-1,0-1 0,16-31 0,-15 21 26,-1-1 1,-1 0-1,12-49 0,-21 68-22,1-1-1,-1 1 1,0-13-1,-1 18-10,0 0-1,0 0 0,0 1 1,0-1-1,0 0 0,-1 0 0,1 1 1,-1-1-1,1 0 0,-1 1 1,0-1-1,0 0 0,0 1 0,0-1 1,0 1-1,0-1 0,0 1 1,0 0-1,0-1 0,-3 0 0,4 1-9,-1 1 0,1 0-1,-1 0 1,0 0 0,1-1-1,-1 1 1,1 0 0,-1 0-1,0 0 1,1 0 0,-1 0-1,1 0 1,-1 1 0,1-1-1,-1 0 1,0 0 0,1 0-1,-1 0 1,1 1 0,-1-1-1,1 0 1,-1 1 0,1-1-1,-1 0 1,1 1 0,-1-1-1,0 1 1,-12 14 37,11-13-31,-4 5 8,0 1 0,1 0 0,-1 0 0,2 0 0,-1 1 0,-4 12 0,8-17-13,-1 1 1,1 0-1,0 0 1,1 0-1,-1 0 1,1 0-1,0-1 0,1 1 1,-1 0-1,1 0 1,0 0-1,0 0 1,0-1-1,4 9 1,-1-1 9,2 0-1,-1 0 1,1-1 0,1 0 0,10 13-1,-13-20-11,-1 0 0,0-1 0,1 1 0,0-1 0,0 0-1,0-1 1,0 1 0,0-1 0,1 1 0,-1-1 0,1 0 0,-1-1-1,1 1 1,0-1 0,0 0 0,-1 0 0,9 0 0,-5-1 0,1-1 0,0 0 0,-1 0 0,1-1-1,-1 0 1,1-1 0,-1 1 0,0-2 0,0 1 0,0-1 0,0 0 0,-1-1 0,8-6 0,12-10 19,-1 0 0,23-27 0,-36 34-15,16-12 25,-20 19-11,0-1 1,-1 0-1,0 0 1,0 0-1,6-11 0,-14 18-18,0 1-1,0 0 0,0 0 0,1 0 1,-1 0-1,0-1 0,0 1 0,0 0 0,0 0 1,0 0-1,0 0 0,1-1 0,-1 1 1,0 0-1,0 0 0,0 0 0,0 0 1,1 0-1,-1 0 0,0 0 0,0 0 0,0 0 1,1 0-1,-1-1 0,0 1 0,0 0 1,0 0-1,1 0 0,-1 0 0,0 0 0,0 0 1,0 0-1,1 1 0,-1-1 0,0 0 1,0 0-1,0 0 0,1 0 0,-1 0 1,0 0-1,7 9 64,3 13-10,-6-7-33,1-1 1,1-1 0,0 1-1,1-1 1,0 0 0,1 0-1,1-1 1,0 0-1,0 0 1,13 11 0,-20-21-17,-1-1 1,1 0 0,-1 0-1,1 0 1,0 0 0,-1 0-1,1 0 1,0 0 0,0 0-1,0-1 1,-1 1-1,1-1 1,0 1 0,0-1-1,0 0 1,0 0 0,0 0-1,0 0 1,0 0 0,0 0-1,0 0 1,0-1 0,0 1-1,0-1 1,-1 1 0,1-1-1,0 0 1,0 0-1,-1 0 1,1 0 0,0 0-1,-1 0 1,1 0 0,-1-1-1,1 1 1,1-3 0,5-5 18,-1 0 0,0-1 1,0 0-1,9-19 0,-13 23-18,9-20 49,-1 0-1,10-39 0,-11 33 39,15-34 0,-23 62-69,0-1 0,0 1 0,0 0 0,0 1 0,1-1 1,0 0-1,0 1 0,6-7 0,-9 10-23,1 0 0,-1 0 0,0-1 0,0 1 0,1 0 0,-1 0 0,0 0 1,0 0-1,1 0 0,-1 0 0,0 0 0,0 0 0,1 0 0,-1 0 0,0 0 0,0 0 1,1 0-1,-1 0 0,0 0 0,0 1 0,1-1 0,-1 0 0,0 0 0,0 0 0,1 0 0,-1 0 1,0 1-1,0-1 0,0 0 0,1 0 0,-1 0 0,0 1 0,0-1 0,0 0 0,0 0 1,0 0-1,1 1 0,-1-1 0,0 0 0,0 0 0,0 1 0,0-1 0,0 0 0,0 0 0,0 1 1,0-1-1,0 0 0,0 1 0,3 16 16,-3-15-13,1 20-5,-1-1 0,-1 1 0,-2-1 0,0 1 0,-1-1 0,-1 0 0,0 0 0,-2 0 0,-1-1 0,0 0 0,-1-1 0,-16 25 0,24-42-4,-1 0 0,1 1 0,-1-1 0,1 0 0,-1 0 0,0 0 0,0 0 0,0 0 0,0 0 0,0 0 0,0-1 0,-1 1 0,1-1 0,0 1 0,-5 1 0,1-5 44,6 2-39,0-1 1,0 1-1,0 0 1,0 0-1,0-1 0,0 1 1,0 0-1,0 0 1,0 0-1,0-1 0,1 1 1,-1 0-1,0 0 1,0 0-1,0 0 0,0-1 1,1 1-1,-1 0 1,0 0-1,0 0 0,0 0 1,1 0-1,-1 0 1,0 0-1,0-1 0,1 1 1,-1 0-1,0 0 1,0 0-1,0 0 1,1 0-1,-1 0 0,0 0 1,0 0-1,1 0 1,-1 0-1,0 0 0,142-28 317,80-13 0,-102 14-478,-77 19-3934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2:19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0 4912,'0'0'13465,"-5"15"-13177,-2 4-201,1 1 0,2-1 0,0 1 0,0 0 0,0 38 0,17 365 1093,-12-411-1126,6 62 184,-6-67-177,0 1 0,1-1-1,0 0 1,1 1 0,0-1 0,0 0 0,6 9 0,-9-15-46,1-1 0,-1 1-1,1-1 1,-1 1 0,1-1 0,0 1 0,-1-1-1,1 1 1,0-1 0,-1 1 0,1-1 0,0 0-1,0 0 1,-1 1 0,1-1 0,0 0 0,0 0-1,0 0 1,-1 0 0,1 0 0,0 0 0,0 0-1,0 0 1,-1 0 0,1 0 0,0 0 0,0-1-1,0 1 1,-1 0 0,1-1 0,0 1 0,-1 0-1,1-1 1,0 1 0,-1-1 0,1 1 0,0-1-1,-1 1 1,2-2 0,29-29 184,-23 22-131,27-31 111,26-27 64,-53 60-192,0 0 1,1 0-1,-1 0 1,2 1-1,18-10 0,-24 15-33,-1 0 0,1 0 0,-1 1 0,1-1 0,0 1 0,0-1 0,-1 1 0,1 1 0,0-1 0,-1 0 0,1 1 0,0 0 0,-1 0 0,1 0 0,-1 0 0,1 0 0,-1 1 0,1 0 0,-1-1 0,0 1 0,0 1 0,0-1 0,0 0 0,3 4 0,8 7 25,0 1 1,-1 0-1,14 22 0,-25-34-38,23 37 70,-1 1-1,-3 1 0,33 85 0,-9-20 48,7 4 4,37 85 77,-71-149-150,-2 0 1,13 63-1,41 242 381,-70-346-421,4 23 74,-4-27-86,0 0 0,0 0 1,0-1-1,0 1 0,0 0 0,0 0 0,0-1 0,0 1 0,0 0 1,0-1-1,0 1 0,-1 0 0,1-1 0,0 1 0,-1 0 0,1-1 1,0 1-1,-1 0 0,1-1 0,-1 1 0,1-1 0,-1 1 0,1-1 1,-1 1-1,1-1 0,-1 1 0,0-1 0,1 0 0,-1 1 0,-1 0 1,2-2-100,-1 1 0,0 0 0,0-1 0,0 1 0,0-1 0,0 1 0,0-1 0,0 1 0,0-1 0,1 1 0,-1-1 0,0 0 0,0 0 0,1 1 0,-1-1 0,0 0 0,1 0 0,-1 0 0,1 0 0,-1 0 0,1-1 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2:20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1 7936,'0'0'6556,"-4"10"-6111,-59 173 1449,41-112-825,-3-1-1,-2-1 0,-67 118 1,72-144-301,22-43-761,0 0 0,0 1 0,1-1 0,-1 0 0,0 0 1,0 0-1,0 0 0,0 0 0,0 0 0,0 0 0,0 0 0,0 1 1,0-1-1,0 0 0,0 0 0,-1 0 0,1 0 0,0 0 0,0 0 1,0 0-1,0 0 0,0 1 0,0-1 0,0 0 0,0 0 0,0 0 1,0 0-1,0 0 0,0 0 0,0 0 0,0 0 0,-1 0 0,1 0 1,0 0-1,0 0 0,0 0 0,0 0 0,0 1 0,0-1 0,0 0 1,0 0-1,0 0 0,-1 0 0,1 0 0,0 0 0,0 0 0,0 0 0,0 0 1,0 0-1,0 0 0,0 0 0,-1 0 0,1-1 0,0 1 0,0 0 1,0 0-1,0 0 0,0 0 0,0 0 0,0 0 0,0 0 0,0 0 1,-1 0-1,2-9 290,36-100 135,-15 42-82,55-118 0,-65 160-197,-2 0 0,8-28 0,15-35 328,-28 71-380,-5 15-79,0-1 1,1 1-1,-1 0 0,1 0 1,-1 0-1,1 0 0,0 0 1,0 0-1,0 0 0,0 1 1,0-1-1,1 0 0,1-2 1,-2 5 7,0-1 1,1 1 0,-1-1 0,0 1-1,0 0 1,1-1 0,-1 1 0,0 0-1,0 0 1,0 0 0,0 0 0,0 0-1,1 2 1,4 3 49,2 1-47,0 1-1,0 0 0,-1 0 1,0 1-1,8 14 0,10 13 17,14 15 4,-25-31 8,2 1 1,30 29-1,-45-49-56,0-1 0,-1 1 0,1 0 0,0 0 0,0 0-1,-1-1 1,1 1 0,0 0 0,-1 0 0,1 0 0,-1 0 0,1 0 0,-1 1-1,1-1 1,-1 0 0,0 0 0,0 0 0,1 0 0,-1 0 0,0 0 0,0 1-1,0-1 1,0 0 0,0 0 0,-1 0 0,1 0 0,0 0 0,0 0 0,-1 1-1,1-1 1,-1 0 0,1 0 0,-1 0 0,1 0 0,-1 0 0,0 0 0,1-1-1,-2 2 1,-4 4 14,1-1 0,-1 0 0,0 0 0,-12 7 0,2-1 16,-9 7 100,-1-1 0,-1 0-1,-1-2 1,-37 15 0,58-26-14,23-5 279,18-6-4208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2:24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236 457 4312,'0'0'8597,"-14"-1"-8009,5 0-483,4 0-40,0 0-1,-1 0 0,1 1 1,0 0-1,-1 0 0,1 0 1,-1 1-1,1 0 0,0 0 0,-1 0 1,1 1-1,0 0 0,0 0 1,0 0-1,0 0 0,-7 5 1,2 2 174,0 0 1,0 0-1,1 1 1,0 0-1,1 0 1,0 1 0,1 1-1,0-1 1,1 1-1,0 0 1,-8 23-1,11-26-87,1 0-1,0 0 1,0 0-1,1 0 0,0 1 1,0-1-1,1 0 1,0 1-1,1-1 0,0 0 1,0 0-1,1 1 0,1-1 1,-1 0-1,1-1 1,1 1-1,6 12 0,-8-17-100,0-1 0,1 0 0,-1 1 0,1-1 0,0 0 0,0 0 0,0-1-1,0 1 1,0 0 0,0-1 0,1 0 0,0 0 0,-1 0 0,1 0 0,0-1 0,0 1-1,0-1 1,-1 0 0,2 0 0,-1-1 0,0 1 0,0-1 0,6 0 0,-4 0-13,0-1 0,0 0 1,0 0-1,-1-1 1,1 1-1,0-1 0,-1-1 1,1 1-1,-1-1 1,0 0-1,1 0 0,-1 0 1,-1-1-1,9-7 1,-4 1 25,0 0-1,0 0 1,-1-1 0,-1 0 0,0 0 0,0-1 0,9-23 0,-13 27-31,-1 0 0,0 0 0,0 0 0,0 0 0,-1-1 1,-1 1-1,1-1 0,-1 1 0,-1 0 0,1-1 0,-2 1 0,1 0 0,-5-15 0,3 14 2,-1-1 0,1 1-1,-2 1 1,1-1-1,-1 0 1,-9-10 0,13 17-23,-1 0 0,0 0 1,0 0-1,0 0 0,0 1 1,0-1-1,0 1 1,0-1-1,0 1 0,-1 0 1,1 0-1,-1 0 0,1 0 1,-1 0-1,1 0 0,-1 1 1,1-1-1,-1 1 1,0 0-1,1 0 0,-1 0 1,1 0-1,-1 0 0,0 0 1,1 1-1,-1 0 1,1-1-1,-1 1 0,-3 2 1,-15 4 56,15-5-55,0 0 0,1 0 0,-1 0 1,0 1-1,1 0 0,-1 0 0,1 0 1,0 0-1,0 1 0,0 0 0,-6 7 1,11-11-10,-1 1 0,1-1 0,0 0 0,0 1 0,-1-1 0,1 0 0,0 1 0,0-1 0,0 0-1,0 1 1,-1-1 0,1 1 0,0-1 0,0 0 0,0 1 0,0-1 0,0 1 0,0-1 0,0 0 0,0 1 0,0-1 0,0 1 0,0-1 0,0 0 0,0 1 0,1-1 0,-1 1 0,0-1 0,0 0 0,0 1 0,0-1 0,1 0 0,-1 1 0,0-1 0,0 0 0,1 1 0,18 4 58,24-7-38,86-29 50,-90 20-12,76-13 0,-94 22-50,3-1 16,0 0 1,0 2-1,-1 1 1,27 3-1,-47-3-24,0 0-1,0 1 1,0-1 0,-1 1-1,1 0 1,0 0 0,0 0-1,-1 0 1,1 0 0,0 1 0,-1-1-1,1 1 1,-1 0 0,0 0-1,0 0 1,1 0 0,-1 0-1,0 0 1,-1 0 0,1 1 0,0-1-1,-1 1 1,1-1 0,-1 1-1,0 0 1,0 0 0,0-1-1,0 1 1,-1 0 0,1 0 0,-1 0-1,1 0 1,-1 0 0,0 0-1,0 0 1,-1 4 0,-2 9 22,0 0 0,-1-1 0,0 1 0,-2-1 0,-8 19 1,10-27-9,2-1 19,-1-1 0,1 0 0,-2 0 0,1 0 0,0 0 0,-1 0 0,-7 6 0,58-45 519,-26 11-490,14-13 4,-33 34-62,1 0 0,-1 1 1,1-1-1,-1 1 0,1-1 1,-1 1-1,1 0 0,0 0 1,0 0-1,0 0 0,0 0 1,-1 1-1,6-1 0,-6 1-1,-1 1-1,1-1 0,-1 1 1,0-1-1,1 1 1,-1 0-1,0-1 0,0 1 1,1 0-1,-1 0 1,0 0-1,0 0 1,0 0-1,0 0 0,0 0 1,0 0-1,-1 0 1,1 1-1,0-1 0,0 0 1,0 2-1,14 34 26,-12-30-19,0-1-11,-1 0 1,1-1 0,1 1 0,-1-1 0,1 1 0,0-1 0,0-1 0,1 1 0,-1 0 0,1-1 0,0 0 0,10 6 0,-12-8 0,1 0 1,-1 0 0,1 0-1,0-1 1,-1 1-1,1-1 1,0 0-1,0 0 1,0 0 0,0-1-1,0 1 1,0-1-1,0 0 1,0 0 0,0-1-1,1 1 1,-1-1-1,0 0 1,-1 0-1,1 0 1,6-3 0,-10 4-5,41-19 80,-2-2 0,0-2 0,49-38 0,-40 19 81,-18 17 166,-8 18-249,21-21-78,-21 9 18,-17 15-10,0 0-1,-1 0 1,1-1 0,-1 1 0,0-1-1,6-8 1,23-37 34,-19 29-30,15-27-1,-25 39-10,0 0 0,0 0 0,-1 0 0,-1 0 0,0 0 0,3-17 0,0-24 15,-1 32 3,-2 0-1,-1 0 1,0-1-1,-1 1 1,-1 0-1,-5-31 0,5 46-6,-10-29 46,10 31-58,1-1-1,-1 1 0,0-1 0,0 1 0,0-1 0,0 1 0,-1 0 0,1 0 0,0 0 0,0 0 0,-1 0 0,1 0 0,-1 0 1,1 0-1,-1 0 0,1 0 0,-3 0 0,3 1-1,0 0 1,0 0-1,0 0 0,0 1 1,0-1-1,0 0 0,0 0 1,0 1-1,0-1 1,0 1-1,1-1 0,-1 1 1,0-1-1,0 1 0,0-1 1,1 1-1,-1 0 0,0-1 1,0 2-1,-15 16-5,15-17 7,-9 13-4,1 1 1,0-1-1,1 2 1,1-1 0,0 1-1,1 0 1,1 0-1,1 1 1,-5 25-1,3 11-41,0 93-1,7-120 26,0 0-1,1 0 1,1 0-1,2 0 1,0-1-1,10 25 0,-11-39 26,1 0 0,1 0 0,10 15 1,-15-25 5,0 1 0,1-1 0,-1 1 0,1-1 1,-1 0-1,1 0 0,-1 0 0,1 0 0,0 0 1,0 0-1,-1 0 0,1 0 0,0-1 1,0 1-1,0-1 0,0 1 0,0-1 0,2 0 1,35-3 316,-30 2-247,8 1 29,-15 0-85,0 0 1,0 0-1,0 0 0,0 0 0,0 0 0,0 0 0,0 0 1,0-1-1,0 1 0,0-1 0,4-1 0,11-8 178,-11 7-171,0-1-1,-1 1 0,0-1 1,10-9-1,-2-2 65,18-28 0,5-5 131,-30 36-112,-4 9-16,3 12-53,-4-5-45,0 0 1,0 0 0,-1 0 0,1 0-1,-1 0 1,0 0 0,0 0 0,0 0-1,-2 6 1,1 10-1,1 0 28,1 1-1,1-1 0,1 0 0,1 0 1,12 37-1,-15-57-24,-1 1 0,0-1 1,0 1-1,1-1 0,-1 1 0,0-1 1,1 1-1,-1-1 0,1 1 0,-1-1 1,1 0-1,-1 1 0,1-1 0,-1 0 1,1 1-1,-1-1 0,1 0 0,-1 0 1,1 1-1,0-1 0,-1 0 0,1 0 1,-1 0-1,1 0 0,0 0 0,-1 0 1,1 0-1,-1 0 0,1 0 0,0 0 1,-1 0-1,1 0 0,-1-1 0,1 1 1,0 0-1,-1 0 0,1 0 0,-1-1 1,1 1-1,-1 0 0,1-1 0,-1 1 1,1-1-1,22-17 78,16-27 25,-31 34-78,1 0 0,0 1-1,0 0 1,2 1 0,-1 0 0,1 0 0,14-9-1,-19 15 52,0 1 73,-5 15-68,-5 22-74,-1 0 0,-2-1 1,-1 1-1,-2-1 0,-16 38 1,2-17 26,-2-1 0,-45 71 0,68-121-33,0 0 0,0 0 0,0 0 0,0 0-1,-1-1 1,0 0 0,0 0 0,0 0-1,0 0 1,0 0 0,-6 2 0,9-5 0,0 1-1,0-1 1,-1 0 0,1 1-1,0-1 1,-1 0 0,1 0-1,0 0 1,0 0 0,-1 0 0,1 0-1,0 0 1,-1 0 0,1-1-1,0 1 1,-1 0 0,1-1-1,-2 0 1,2 0 3,-1 0 0,1-1 0,0 1 0,-1 0 1,1-1-1,0 1 0,0-1 0,0 1 0,0-1 0,0 1 0,0-1 0,0 0 0,0 0 0,1 1 0,-1-1 0,0-3 0,1 2 5,0 0 0,0 0 1,0 0-1,0 0 0,0 0 0,1 0 0,-1 0 0,1 0 0,0 0 0,0 0 0,0 0 0,0 0 0,0 0 0,1 1 0,0-1 0,-1 1 0,1-1 0,0 1 0,0-1 0,0 1 1,0 0-1,0 0 0,1 0 0,-1 0 0,5-2 0,4-3 19,1 0 1,0 0 0,0 1-1,17-6 1,18-2 116,86-15 1,2 1 210,-129 26-498,12-2 340,30-13 0,-44 15-589,0 0 0,0 0 0,-1-1 0,1 1 0,0-1 1,-1 1-1,0-1 0,1 0 0,-1-1 0,0 1 0,-1 0 0,4-5 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2:27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1 179 4512,'0'0'8685,"11"-9"-8080,-2 2-437,4-3 240,-1 0-1,0-1 1,20-23 0,-29 29-138,1 1 1,-1 1-1,1-1 0,-1 0 1,1 1-1,0 0 0,0 0 1,6-4-1,-9 7-209,0 0 1,0-1-1,0 1 0,-1 0 0,1-1 1,0 1-1,0 0 0,0 0 0,0 0 1,0 0-1,0 0 0,0 0 0,-1 0 1,1 0-1,0 0 0,0 0 0,0 1 1,0-1-1,0 0 0,1 1 0,-1 0-17,0 0 1,0 0-1,0 0 0,0 0 0,0 0 0,0 0 0,-1 1 1,1-1-1,0 0 0,-1 0 0,1 1 0,-1-1 1,1 0-1,-1 1 0,1-1 0,-1 1 0,0 1 0,4 22 196,-2 0 0,-1 1 0,-1-1 0,-5 40 0,2-39 13,1-1 0,1 1 0,1 0 0,8 46-1,-8-68-198,1-1 0,0 1 0,0-1 0,0 0-1,1 1 1,-1-1 0,1 0 0,0 0 0,-1 0 0,1 0 0,1 0-1,2 3 1,-4-5-30,0 0 1,1-1-1,-1 1 0,1 0 0,-1 0 1,0-1-1,1 1 0,-1-1 1,1 0-1,0 1 0,-1-1 0,1 0 1,-1 0-1,1 0 0,-1 0 0,1 0 1,-1 0-1,1 0 0,0 0 0,-1-1 1,1 1-1,-1-1 0,1 1 0,-1-1 1,0 1-1,1-1 0,-1 0 0,1 0 1,-1 0-1,2-1 0,4-4 44,1 0 0,-1 0 0,-1-1 0,1 0 0,-1 0 1,0 0-1,9-17 0,28-64 346,-32 60-261,-2-1-1,10-54 1,8-26 272,-12 51 307,-15 57-723,0 1 0,1-1 0,-1 1 0,1 0 0,-1 0 0,0-1 0,1 1 0,-1 0 0,1 0 1,-1-1-1,1 1 0,-1 0 0,1 0 0,-1 0 0,1 0 0,-1 0 0,1 0 0,-1 0 0,1 0 1,-1 0-1,1 0 0,-1 0 0,1 0 0,-1 0 0,1 0 0,0 1 0,14 2 55,97 46 124,-85-35-159,2-1-1,-1-1 1,50 13 0,59-1 32,-113-27 39,-24 3-59,-13 0 70,11 1-108,-29 10 54,0 2 1,0 1 0,1 2 0,1 1-1,-42 32 1,66-45-32,0 1 0,1 0-1,0 1 1,0-1 0,0 1-1,0-1 1,1 1 0,0 0-1,1 1 1,-1-1 0,1 0-1,0 1 1,1-1 0,-1 1-1,1 0 1,1-1 0,-1 1-1,2 10 1,-1-17-20,0 1-1,0 0 1,0-1-1,0 1 1,0 0 0,0-1-1,0 1 1,1-1-1,-1 1 1,0 0-1,0-1 1,1 1-1,-1-1 1,1 1 0,-1-1-1,0 1 1,1-1-1,-1 1 1,1-1-1,-1 1 1,1-1 0,-1 0-1,1 1 1,-1-1-1,1 0 1,0 1-1,-1-1 1,2 0 0,0 1 4,0-1 1,0 0 0,0 0 0,0 0 0,0 0 0,0 0 0,1-1 0,-1 1-1,2-1 1,5-2 17,-1 0 0,0 0 0,11-8-1,-5 3 21,-1-1 0,0 0 0,0-1 0,22-23 0,-29 26-28,-1 0 0,0 0 0,0-1-1,0 0 1,-1 0 0,0 0 0,0 0-1,-1 0 1,0-1 0,2-11 0,0-6 99,-1-1 0,1-35 0,-6 58-55,-2 8-13,-3 9-3,3 10-40,2 1 0,0 0 0,1 0 1,1 0-1,7 37 0,-6-54-6,-1 0 0,1-1 0,0 1 0,0-1 0,1 0 0,0 0 0,0 0 0,1 0 0,-1 0 0,6 5 0,-7-9 0,0 0 1,0 0-1,0 0 0,0 0 0,0 0 1,1 0-1,-1-1 0,1 1 0,-1-1 0,1 0 1,0 0-1,0 0 0,-1 0 0,1 0 1,0 0-1,0-1 0,0 0 0,0 1 0,0-1 1,0 0-1,-1 0 0,1-1 0,0 1 1,0-1-1,4 0 0,2-2 14,0-1 0,0 0-1,-1 0 1,1-1 0,-1 0-1,0 0 1,0-1 0,-1 0 0,0-1-1,11-11 1,-6 3 39,0 0 0,0-1 0,-2-1 0,11-20 0,-18 30-26,-1 1 1,0-1-1,0 0 1,0 1-1,-1-1 1,0 0-1,-1 0 0,1 0 1,-2-12-1,1 7 69,0 11-83,7-3 10,12 6 6,0 0-1,-1 0 0,1 2 1,-1 0-1,0 2 1,23 9-1,-39-14-27,1 0 0,0 1 0,-1-1 0,1 1 0,-1 0 0,0-1 0,1 1-1,-1 0 1,0 1 0,0-1 0,0 0 0,-1 1 0,1-1 0,0 1 0,-1-1-1,0 1 1,1 0 0,-1-1 0,0 1 0,0 0 0,-1 0 0,1 4 0,1 4 33,-2 1 1,0 0-1,0 0 1,-3 15 0,0 12 341,6-30-213,-3-8-162,0-1 0,1 0 0,-1 1 0,0-1 0,0 0 0,0 1 0,1-1 0,-1 0 0,0 1 0,0-1 0,0 0 0,0 1 0,0-1 0,0 0 0,0 1 0,0-1 0,0 0 0,0 1 0,0-1 0,0 0 0,0 1 0,0-1 0,0 0 0,0 1 0,0-1-1,0 0 1,-1 1 0,1-1 0,0 0 0,0 1 0,0-1 0,-1 0 0,1 1 0,0-1 0,-1 0 0,1 3 40,-1 0 1,1 1-1,-1-1 0,1 0 0,0 0 0,0 0 0,1 5 0,0-1 44,-1-6 111,0-1-195,1 1 0,-1-1 1,1 0-1,-1 0 0,1 0 0,0 0 1,-1 0-1,1 0 0,-1 1 1,1-1-1,-1 0 0,1 1 0,-1-1 1,1 0-1,-1 1 0,1-1 0,-1 0 1,1 2-1,-1-2-2,1 0 0,-1 1 0,0-1 0,1 0 1,-1 1-1,0-1 0,1 0 0,-1 1 0,1-1 0,-1 0 0,0 0 0,1 0 0,-1 1 0,1-1 0,-1 0 1,1 0-1,-1 0 0,1 0 0,-1 0 0,1 0 0,-1 0 0,1 0 0,-1 0 0,1 0 0,-1 0 0,1 0 1,-1 0-1,0 0 0,1 0 0,-1-1 0,1 1 0,15-8 12,-1 0 1,-1 0-1,0-2 0,0 0 1,-1 0-1,0-1 0,-1-1 1,13-16-1,-9 10-6,31-41 28,-42 53-32,-1-1 0,0-1 0,0 1 1,-1 0-1,0-1 0,4-15 0,-7 23-3,6-26 0,-6 20 0,-3 17 0,1-1 0,0 0 0,1 1 0,0-1 0,1 0 0,1 17 0,10 52 0,-8-71 0,0-1 0,0 1 0,1-1 0,0 0 0,1 0 0,-1 0 0,1 0 0,0-1 0,1 0 0,0 0 0,0 0 0,7 4 0,-10-8 0,-1 0 0,1 0 0,0-1 0,1 1 0,-1-1 0,0 0 0,0 0 0,1 0 0,-1-1 0,0 1 0,1-1 0,-1 1 0,0-1 0,1 0 0,-1-1 0,0 1 0,1-1 0,-1 1 0,0-1 0,1 0 0,5-2 0,6-3 0,-1-1 0,1-1 0,16-10 0,-25 14 0,3-1 0,-1-1 0,0 0 0,0 0 0,0-1 0,-1 0 0,0 0 0,0-1 0,-1 0 0,0 0 0,-1 0 0,1-1 0,-2 0 0,1 0 0,-1 0 0,0 0 0,3-15 0,-4 14 0,0-1 0,0 1 0,-1-1 0,0 1 0,-1-1 0,0 0 0,-1 0 0,0 1 0,-1-1 0,-3-17 0,4 28 0,0-1 0,0 0 0,0 1 0,-1-1 0,1 0 0,0 1 0,0-1 0,0 0 0,-1 1 0,1-1 0,0 1 0,-1-1 0,1 0 0,-1 1 0,1-1 0,0 1 0,-1-1 0,1 1 0,-1-1 0,1 1 0,-1 0 0,-1-1 0,2 1 0,-1 0 0,1 0 0,-1 0 0,1 0 0,-1 0 0,1 1 0,-1-1 0,0 0 0,1 0 0,0 1 0,-1-1 0,1 0 0,-1 1 0,1-1 0,-1 0 0,1 1 0,0-1 0,-1 0 0,1 1 0,-1 0 0,-16 30 0,16-29 0,-4 11 0,0-1 0,1 2 0,0-1 0,1 0 0,0 1 0,1 0 0,0 20 0,2-27 0,0 0 0,0 0 0,1 1 0,0-1 0,1 0 0,-1 0 0,1-1 0,1 1 0,-1 0 0,1-1 0,0 1 0,1-1 0,-1 0 0,1 0 0,0 0 0,6 5 0,-7-8 0,-1 0 0,1-1 0,1 1 0,-1-1 0,0 0 0,1 0 0,-1 0 0,1 0 0,-1-1 0,1 1 0,0-1 0,0 0 0,0 0 0,0 0 0,0-1 0,0 0 0,-1 1 0,1-1 0,0-1 0,0 1 0,0 0 0,0-1 0,0 0 0,0 0 0,0 0 0,0 0 0,-1-1 0,1 0 0,-1 1 0,1-1 0,-1-1 0,0 1 0,1 0 0,-1-1 0,3-3 0,6-6 0,-1-2 0,0 1 0,-1-1 0,16-30 0,25-65 0,-49 105 0,-1 1 0,0 1 0,0-1 0,0 0 0,1 1 0,-1-1 0,1 1 0,0-1 0,-1 1 0,1 0 0,0 0 0,5-4 0,-7 7 0,1-1 0,-1 1 0,0 0 0,0-1 0,1 1 0,-1 0 0,0 0 0,0-1 0,0 1 0,0 0 0,0 0 0,0-1 0,0 1 0,0 0 0,0 1 0,-2 18 0,-1-1 0,-1 1 0,-1-1 0,0 1 0,-2-2 0,0 1 0,-1-1 0,-1 0 0,-19 29 0,26-44 0,0 0 0,-1-1 0,1 1 0,0-1 0,-1 1 0,0-1 0,-3 3 0,-9 7 0,60-31 0,-22 10 0,0 2 0,37-6 0,-35 8 0,-1-1 0,30-11 0,-51 15-5,1 1-1,-1 0 1,1 0 0,-1 0-1,1 1 1,-1-1 0,8 1-1,-18 2-1166,6-2 1115,0 1 1,0-1-1,1 0 0,-1 1 0,0-1 0,0 0 1,0 1-1,0-1 0,0 0 0,0 0 0,0 0 1,0 0-1,0 0 0,0 0 0,0 0 1,0-1-1,0 1 0,0 0 0,-1-1 0,-28-8-4329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2:27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15680,'0'0'1335,"67"28"-1503,-25-3 8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2:30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5824,'0'0'7504,"1"15"-6922,8 223 1244,14 175 1701,-22-407-3349,-1-2 56,0 0 0,1 1-1,-1-1 1,1 0 0,0 0 0,1 0 0,1 6-1,12-30 786,-14 17-947,37-77 415,4-6-135,-36 76-297,0 0 0,1 0 0,0 1-1,1 0 1,0 0 0,11-9 0,-15 15-20,1-1-1,-1 1 1,1 0 0,-1 0 0,1 0 0,0 0 0,0 1 0,0 0 0,0 0 0,1 1 0,-1-1 0,11 0 0,-11 2-7,0 0 0,-1 1-1,1-1 1,-1 1 0,1 1 0,-1-1 0,1 0 0,-1 1 0,0 0 0,0 0 0,0 1 0,0-1 0,0 1 0,0-1 0,5 7 0,-4-5-6,0 0-1,-1 0 1,1 1 0,-1 0 0,0-1 0,0 1-1,-1 1 1,0-1 0,0 1 0,0-1 0,0 1-1,-1 0 1,0 0 0,0 0 0,-1 0 0,0 0-1,0 0 1,0 0 0,-1 0 0,1 1 0,-2-1-1,1 0 1,-1 0 0,0 1 0,0-1-1,0 0 1,-1 0 0,0 0 0,0 0 0,-1-1-1,-4 9 1,2-5 17,-1-1 0,1-1 1,-1 1-1,0-1 0,-1 0 0,0 0 0,0-1 0,0 0 0,-1 0 0,0-1 0,0 0 1,0 0-1,-1-1 0,0 0 0,1-1 0,-1 0 0,-1 0 0,1-1 0,0 0 0,-1 0 1,1-1-1,-1 0 0,1-1 0,-1 0 0,1-1 0,-13-2 0,15 2 102,0 0 1,0 0-1,1-1 0,-1 0 0,1-1 1,-1 1-1,1-1 0,0 0 0,0-1 0,0 1 1,0-1-1,-6-7 0,11 11-9,1 0-126,0 0 0,-1 0 0,1 0 0,0 0 0,0 0-1,0 0 1,0 0 0,0 0 0,0 0 0,0 0 0,-1 0 0,1 0 0,0 0 0,0 0-1,0 0 1,0 1 0,0-1 0,0 0 0,0 0 0,0 0 0,0 0 0,-1 0 0,1 0-1,0 0 1,0 1 0,0-1 0,0 0 0,0 0 0,0 0 0,0 0 0,0 0 0,0 0-1,0 1 1,0-1 0,0 0 0,0 0 0,0 0 0,0 0 0,0 0 0,0 0-1,0 1 1,0-1 0,0 0 0,0 0 0,1 0 0,-1 0 0,0 0 0,0 0 0,0 1-1,0-1 1,0 0 0,0 0 0,0 0 0,0 0 0,0 0 0,1 0 0,-1 0 0,0 0-1,0 0 1,0 0 0,0 0 0,0 1 0,7 5 134,-6-5-124,0 0 0,1 0 0,-1-1 0,0 1 0,0 0 0,0 1 0,0-1 0,0 0 0,0 0 0,-1 0 0,1 1 0,1 0 0,-2 0-8,1-1 0,0 1 1,0-1-1,0 0 0,0 0 1,0 1-1,0-1 0,0 0 1,0 0-1,1 0 0,-1 0 0,2 1 1,9 4 13,0-1 0,0 0-1,1-1 1,-1 0 0,1-1 0,0 0 0,0-1 0,0-1 0,0 0 0,1 0-1,-1-2 1,0 1 0,0-2 0,0 0 0,0 0 0,14-5 0,-9 2 6,0 0 0,-1-1 1,1-1-1,-1-1 0,-1 0 0,1-1 1,-1-1-1,-1 0 0,28-24 0,-32 22 4,0-1-1,-1 1 1,-1-2-1,0 1 1,0-1-1,8-20 0,21-28 119,-37 55-44,-5 16-62,-1 16-44,2 1-1,1-1 0,1 1 0,1 0 0,5 29 0,-5-48 4,0 0 0,0-1 1,1 1-1,0 0 0,1-1 0,0 0 0,0 1 0,0-1 0,1 0 1,6 12-1,-9-18-3,1 1 0,0-1 1,-1 1-1,1-1 0,0 1 0,-1-1 1,1 1-1,0-1 0,0 0 1,-1 1-1,1-1 0,0 0 0,0 0 1,0 1-1,0-1 0,-1 0 1,1 0-1,0 0 0,0 0 1,0 0-1,0 0 0,0 0 0,-1-1 1,1 1-1,0 0 0,0 0 1,0-1-1,-1 1 0,1 0 0,1-1 1,23-17 10,-4-4 18,-1 0 0,-1-2 0,-1 0 0,24-43 0,10-14 135,-51 80-156,0 0 0,-1 0 0,1 0 0,0 0 0,0 0 0,0 0 0,0 0 0,0 0 0,0 0 0,0 1 0,0-1 0,0 0 0,2 0 0,-2 1-3,-1 0 0,1 0 0,-1 0 0,0 0 0,1 0 0,-1 0 0,1 0 0,-1 0 0,0 0 0,1 0-1,-1 0 1,0 0 0,1 1 0,-1-1 0,1 0 0,-1 0 0,0 0 0,0 1 0,1-1 0,-1 0 0,0 1 0,1-1 0,-1 0-1,0 0 1,0 1 0,1-1 0,-1 0 0,0 1 0,2 3 14,-1 0-1,1 0 1,-1 0 0,0 0-1,-1 0 1,2 9-1,0 28 2,-1 0 0,-2 1 0,-2-1-1,-14 76 1,11-93-25,0 1 0,-2-1 0,0 0 0,-2 0 0,-1-1 0,0-1 0,-2 0 0,-1 0-1,-20 24 1,25-34 5,-18 17 22,26-28-18,1 0 0,-1 0 1,0-1-1,0 1 0,0 0 0,0-1 1,0 1-1,0-1 0,0 1 0,-1-1 1,1 1-1,0-1 0,0 0 0,0 1 1,0-1-1,-1 0 0,1 0 0,0 0 1,0 0-1,0 0 0,-1 0 0,1 0 1,0-1-1,0 1 0,-2-1 0,2 0 11,-1 0 0,1 0 0,0 0 0,-1 0 0,1 0 0,0 0 0,0-1-1,0 1 1,0 0 0,0-1 0,0 1 0,1-1 0,-1 1 0,0-1 0,1 0 0,-1 1-1,1-1 1,-1 1 0,1-1 0,0 0 0,0-2 0,-1-1 9,1 0 0,1 0 1,-1 1-1,0-1 0,3-8 1,-1 7-9,0 1 0,-1 0 0,2 1 0,-1-1 0,1 0 0,-1 1 0,1-1 0,1 1 0,-1 0 0,0 0 1,1 0-1,0 1 0,0-1 0,0 1 0,0 0 0,1 0 0,-1 0 0,1 0 0,0 1 0,6-2 0,8-2 40,0 1 1,0 1-1,1 0 0,23 0 0,17-4 199,-32 5-145,13-3 20,-32 3 95,12-5-314,-11 3-4728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2:32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23 802 11856,'0'0'4185,"6"-10"-3813,37-91 724,41-137 0,-24 58 445,-56 168-1200,0 0 0,1 1 0,1-1-1,-1 1 1,2 1 0,-1-1 0,15-15 0,-21 26-331,0 0 0,0 0 0,0 0 1,0 0-1,0 0 0,0 0 0,0 0 1,0 0-1,0 1 0,0-1 0,0 0 1,0 0-1,0 0 0,0 0 0,0 0 1,0 0-1,0 0 0,0 0 0,0 0 1,0 0-1,0 1 0,0-1 1,0 0-1,0 0 0,0 0 0,0 0 1,0 0-1,0 0 0,0 0 0,0 0 1,1 0-1,-1 0 0,0 0 0,0 0 1,0 0-1,0 0 0,0 0 0,0 1 1,0-1-1,0 0 0,0 0 0,0 0 1,1 0-1,-1 0 0,0 0 0,0 0 1,0 0-1,0 0 0,0 0 0,0 0 1,0 0-1,0-1 0,1 1 0,-1 0 1,0 0-1,0 0 0,0 0 0,0 0 1,0 0-1,0 0 0,0 0 0,0 0 1,0 0-1,0 0 0,0 0 1,0 0-1,1-1 0,-2 14 224,1-10-191,-21 221 681,-60 267 0,43-347-534,29-116-123,-1 0 1,-2-1-1,-15 27 0,7-25 83,19-28-135,1 0 0,-1 0 1,0 0-1,0 0 0,1 0 1,-1 0-1,0 0 0,0 0 0,0-1 1,0 1-1,0 0 0,0-1 0,0 1 1,-1-1-1,1 1 0,0-1 1,0 1-1,0-1 0,-1 0 0,1 1 1,0-1-1,-3 0 0,3-1 5,0 0-1,0 1 0,0-1 1,0 0-1,0 0 1,0 0-1,0 0 1,0 0-1,0-1 0,1 1 1,-1 0-1,0 0 1,1 0-1,-1-1 1,0-1-1,-7-23 128,7 22-117,-2-6 14,1 0-1,0-1 0,1 1 1,0 0-1,0-1 1,1 1-1,1 0 0,-1-1 1,2 1-1,0 0 1,0 0-1,0 0 0,1 0 1,1 0-1,0 0 1,0 1-1,1 0 0,0 0 1,1 0-1,0 0 1,0 1-1,1 0 0,0 1 1,0-1-1,1 1 1,0 1-1,0-1 0,16-8 1,28-11 87,2 3 0,1 2 0,77-19 0,-41 13-17,-33 10-25,-1-4-1,-1-1 0,69-39 1,-95 46 80,-41 18-83,-6 3-29,-12 15 13,1 1 0,0 2 0,-38 43 0,50-49-8,1 1-1,1 1 0,1 0 1,0 1-1,2 1 1,-12 29-1,20-43-13,0-1 0,1 1 0,0 0 0,0 0 0,1 0 0,0 0-1,1 0 1,0 0 0,1 13 0,-1-21-41,0 1 1,0-1-1,0 0 0,0 1 1,0-1-1,0 0 0,0 1 1,1-1-1,-1 0 0,0 1 1,0-1-1,0 0 0,1 0 0,-1 1 1,0-1-1,0 0 0,1 0 1,-1 1-1,0-1 0,0 0 1,1 0-1,-1 0 0,0 1 1,1-1-1,-1 0 0,0 0 1,1 0-1,-1 0 0,0 0 1,1 0-1,-1 0 0,0 0 1,1 0-1,-1 0 0,1 0 0,-1 0 1,0 0-1,1 0 0,-1 0 1,0 0-1,1 0 0,-1 0 1,0 0-1,1-1 0,-1 1 1,1 0-1,16-10 97,-16 9-87,12-8 45,-2 0 1,1-1-1,-1 0 0,16-21 0,36-54 166,9-12 69,-64 88-293,-4 3 46,1 1-1,0 0 1,0 0-1,0 0 1,9-6-1,-12 11-36,-1-1-1,1 0 1,-1 0-1,1 1 1,0-1-1,-1 1 1,1-1-1,-1 1 1,1 0-1,0-1 1,-1 1-1,1 0 1,0 0-1,-1 0 1,1 1-1,0-1 1,-1 0 0,1 1-1,0-1 1,-1 1-1,1-1 1,-1 1-1,1 0 1,-1-1-1,1 1 1,-1 0-1,0 0 1,3 3-1,8 5-2,0 0 0,1 0 0,0-1-1,0 0 1,1-1 0,0-1 0,0 0 0,17 3-1,-22-7-6,0-1 0,0-1-1,0 1 1,0-2 0,0 1-1,0-1 1,0 0 0,11-4 0,73-25 39,-66 19-14,29-13 3,-51 21-24,-1 0 1,1 0-1,0 0 0,-1-1 1,0 1-1,1-1 1,-2 0-1,7-7 0,-5 7 9,-8 12-13,-28 36-3,-12 17 0,27-43 0,-24 32 0,37-46 0,0 0 0,1 0 0,0 0 0,0 0 0,0 1 0,1-1 0,-1 1 0,1-1 0,0 1 0,0-1 0,0 6 0,1-8 0,0-1 0,0 1 0,0-1 0,1 1 0,-1-1 0,0 1 0,1-1 0,-1 1 0,1-1 0,-1 0 0,1 1 0,0-1 0,0 0 0,0 0 0,-1 1 0,1-1 0,0 0 0,0 0 0,0 0 0,1 0 0,0 1 0,1 0 0,0-1 0,0 1 0,0-1 0,1 0 0,-1 1 0,0-1 0,1-1 0,5 2 0,5-1 0,-1-1 0,0 0 0,23-3 0,-21 0 0,0-1 0,0 0 0,-1-1 0,1 0 0,-1-1 0,0-1 0,-1 0 0,0-1 0,0 0 0,0-1 0,18-17 0,-1-4 0,0-1 0,49-69 0,-42 47 0,-1-3 0,49-107 0,-66 119 0,-2-2 0,-2 0 0,-2-1 0,11-72 0,-22 101 0,0 0 0,-2-24 0,0 38 0,0-1 0,-1 0 0,1 1 0,-1-1 0,0 0 0,0 1 0,-1-1 0,1 1 0,-1 0 0,0 0 0,0-1 0,-1 1 0,1 0 0,-4-3 0,6 6 0,-1 1 0,1 0 0,-1 0 0,1-1 0,-1 1 0,1 0 0,0 0 0,-1 0 0,1-1 0,-1 1 0,1 0 0,-1 0 0,1 0 0,-1 0 0,1 0 0,-1 0 0,1 0 0,-1 0 0,1 0 0,-1 0 0,1 1 0,-1-1 0,1 0 0,-1 0 0,1 0 0,-1 0 0,1 1 0,0-1 0,-2 1 0,-11 10 0,3 3 0,0 0 0,0 0 0,2 1 0,0 0 0,0 1 0,1-1 0,1 1 0,1 1 0,-6 29 0,4 0 0,1 0 0,1 64 0,6-59 0,3-1 0,2 0 0,3 0 0,19 66 0,-23-102 0,0-1 0,1 0 0,0 0 0,1 0 0,0-1 0,1 0 0,1-1 0,12 14 0,-19-23 0,0 0 0,0 0 0,0-1 0,0 1 0,0-1 0,1 1 0,-1-1 0,0 0 0,1 0 0,-1 0 0,1 0 0,-1 0 0,1-1 0,0 1 0,-1-1 0,1 0 0,0 0 0,-1 1 0,1-2 0,0 1 0,-1 0 0,1-1 0,-1 1 0,1-1 0,0 1 0,-1-1 0,4-2 0,7-3 0,1 0 0,-1-1 0,21-15 0,-23 15 0,6-4 0,0 0 0,-1-1 0,-1-1 0,0-1 0,22-25 0,-24 25 0,-10 12 0,0-1 0,-1 1 0,1-1 0,-1 0 0,0 0 0,0 0 0,0 0 0,2-6 0,-4 9 0,0 0 0,0 1 0,0-1 0,0 0 0,0 0 0,0 0 0,-1 0 0,1 0 0,0 0 0,0 0 0,0 0 0,0 0 0,0 0 0,0 0 0,0 0 0,-1 0 0,1 0 0,0 0 0,0 0 0,0 0 0,0 0 0,0 0 0,0 0 0,0 0 0,-1 0 0,1 0 0,0 0 0,0 0 0,0 0 0,0 0 0,0 0 0,0 0 0,0 0 0,-1-1 0,1 1 0,0 0 0,0 0 0,0 0 0,0 0 0,0 0 0,0 0 0,0 0 0,0 0 0,0 0 0,0-1 0,0 1 0,0 0 0,0 0 0,0 0 0,0 0 0,0 0 0,0 0 0,0 0 0,0-1 0,0 1 0,0 0 0,0 0 0,0 0 0,0 0 0,0 0 0,0 0 0,0-1 0,-11 10 0,8-6 0,-16 15 0,1 1 0,1 1 0,-16 24 0,29-38 0,1-1 0,0 1 0,0-1 0,0 1 0,0 0 0,1 0 0,0 0 0,0 1 0,1-1 0,0 0 0,0 1 0,0-1 0,1 1 0,0-1 0,0 1 0,1-1 0,0 1 0,2 9 0,-2-15 0,-1 1 0,0-1 0,1 0 0,-1 0 0,1-1 0,-1 1 0,1 0 0,-1 0 0,1 0 0,0 0 0,0 0 0,-1-1 0,1 1 0,0 0 0,0 0 0,0-1 0,0 1 0,0-1 0,-1 1 0,1-1 0,0 1 0,0-1 0,1 0 0,-1 1 0,2-1 0,0 0 0,0 0 0,-1 0 0,1 0 0,0-1 0,0 1 0,0-1 0,0 0 0,-1 0 0,6-2 0,0-1 0,0-1 0,0 1 0,-1-1 0,1-1 0,9-9 0,-10 8 0,0-1 0,-1 0 0,0-1 0,0 1 0,-1-1 0,0 0 0,4-13 0,-7 16 0,0 0 0,0 0 0,-1 0 0,0 0 0,0 0 0,0-1 0,-1 1 0,0 0 0,0 0 0,0 0 0,-1-1 0,0 1 0,-3-9 0,4 14 0,-1 1 0,1-1 0,-1 0 0,1 0 0,-1 1 0,0-1 0,1 0 0,-1 1 0,0-1 0,1 0 0,-1 1 0,0-1 0,0 1 0,1-1 0,-1 1 0,0 0 0,0-1 0,-1 1 0,0-1 0,11 0 0,-9 1 0,18-1 0,13-2 0,1 2 0,38 4 0,-61-3 0,1 2 0,-1-1 0,0 2 0,0-1 0,0 1 0,0 0 0,-1 1 0,1 0 0,-1 1 0,0-1 0,0 1 0,8 8 0,6 7 0,-1 1 0,-1 1 0,30 43 0,-48-61 0,0-1 0,1 0 0,-1 0 0,1 0 0,0 0 0,0 0 0,0 0 0,0-1 0,0 0 0,0 1 0,1-1 0,-1-1 0,1 1 0,6 2 0,2-2 0,-10-1 0,0-1 0,1 0 0,-1 1 0,0-1 0,1 0 0,-1 0 0,0 0 0,6-1 0,-8 0 0,1 1 0,0-1 0,0 1 0,0-1 0,-1 1 0,1-1 0,0 0 0,-1 1 0,1-1 0,-1 0 0,1 0 0,0 1 0,-1-1 0,0 0 0,1 0 0,-1 0 0,1 0 0,-1 0 0,0 0 0,0 1 0,0-1 0,1 0 0,-1 0 0,0 0 0,0 0 0,0 0 0,0 0 0,-1-1 0,0-6-81,0 0 0,-1 0 0,0 0 0,-4-10 0,3 9-3582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2:33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12960,'0'0'3289,"14"-9"-2795,0 0-390,0 1 0,1 1 0,-1 0 0,1 1 0,1 1 0,-1 0-1,1 1 1,24-2 0,98-6 1129,222 10 1,-190 1-526,-110-5-3191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4:14.9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1 153 7136,'0'0'17378,"12"7"-17181,0 0-153,0 0 1,1-1-1,-1-1 0,1 0 0,0-1 0,0 0 0,1-1 0,13 2 1,391 19 653,-290-20-546,387-2 402,-313-6-306,179-11 494,-338 12-582,-13 1 31,-1 0 0,1-2 0,-1-2 1,46-13-1,-31-6 426,-18 9-301,-24 15-301,1-1 0,-1 0 0,0 0 0,0 0 0,0 0 0,-1 0 0,1-1 0,0 1 0,-1 0 0,0-1 0,1 1 0,-1-1 0,1-2 0,11-42-51,-9 33 4,7-31-3753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2:33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1 138 9848,'0'0'8191,"9"-10"-7665,-2 2-410,0 0-1,1 0 0,-1 1-1,1 0 1,1 0 0,-1 1 0,1 0 0,11-6-1,-2 3 163,0 0-1,0 1 0,1 1 0,0 1 0,0 1 1,1 0-1,-1 1 0,1 1 0,0 2 1,0-1-1,31 4 0,-31 0 4,1 1 1,-1 1-1,0 1 1,35 12-1,-44-12-150,0 1 0,0 0 1,0 0-1,0 1 0,-1 1 0,0-1 0,-1 2 1,0-1-1,10 12 0,-16-15-91,1-1 1,-1 1-1,-1 0 0,1 0 1,0 0-1,-1 0 1,0 0-1,-1 0 0,1 1 1,-1-1-1,2 11 1,-3-7 6,0 0 0,0 0 0,-1 1 1,0-1-1,0 0 0,-5 14 0,-1-2 19,-1-1-1,0 0 0,-2 0 1,0-1-1,-18 23 1,14-22-2,-2-1 0,-1 0 0,0-2 0,-31 25 1,-85 52 637,97-73 107,42-18-620,1 0 0,0-1 0,0 0 0,10 2 0,0-1-114,84 15 318,-54-12 48,84 22 0,-68-18-448,-39-8-4113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2:54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200 493 8936,'0'0'1929,"-3"10"-1426,-33 100 382,-30 100 614,51-161-531,-3-1 0,-27 55 1,39-87-340,6-13-458,-1-1 0,0 0 0,1 1-1,-1-1 1,0 0 0,0 1 0,-1-1 0,-1 3-1,2-5 298,9-9 706,98-227 295,-13 25-886,-76 177-491,2 1 0,1 1 0,2 1 1,25-28-1,-35 46-54,-1-1 31,1 0 1,1 2-1,-1-1 0,2 2 0,0 0 1,0 0-1,22-11 0,-36 21-57,1 1 1,0 0-1,-1-1 0,1 1 1,0 0-1,-1-1 0,1 1 1,0 0-1,0 0 0,-1-1 1,1 1-1,0 0 1,0 0-1,0 0 0,-1 0 1,1 0-1,0 0 0,0 0 1,0 0-1,-1 1 0,1-1 1,0 0-1,0 0 0,-1 1 1,1-1-1,0 0 0,-1 1 1,1-1-1,0 1 1,-1-1-1,1 1 0,-1-1 1,1 1-1,0-1 0,-1 1 1,1 0-1,-1-1 0,0 1 1,1 0-1,-1-1 0,0 1 1,1 0-1,-1 0 0,0-1 1,0 1-1,1 0 1,-1 1-1,1 5 42,0 0 1,-1 0-1,0 0 1,-1 10-1,1-6-19,-2 28 143,-2-1 0,-2 0 0,-1 0 0,-2 0-1,-1-1 1,-29 65 0,39-100-151,-1 0-1,0 0 1,0 0 0,0 0-1,0 0 1,0-1-1,-1 1 1,1 0 0,0-1-1,-1 1 1,1-1-1,-1 1 1,0-1-1,1 0 1,-1 0 0,0 0-1,0 0 1,0 0-1,0 0 1,0 0 0,0-1-1,-3 2 1,3-2-7,0 0 0,0-1 0,0 1 0,0 0 0,1-1 0,-1 1-1,0-1 1,0 1 0,0-1 0,0 0 0,1 0 0,-1 0 0,0 0 0,1 0 0,-1 0 0,1-1 0,-1 1 0,1 0 0,0-1 0,0 1 0,-1-1 0,1 1 0,0-1 0,-1-2 0,-3-4 43,1-1-1,-1 0 1,1-1 0,1 1-1,0 0 1,0-1 0,1 0-1,-2-16 1,4 25-52,0 0 0,1 0 1,-1 1-1,0-1 0,0 0 0,1 1 1,-1-1-1,1 0 0,-1 1 0,0-1 1,1 1-1,-1-1 0,1 0 0,-1 1 1,1-1-1,0 1 0,-1 0 0,1-1 1,-1 1-1,1-1 0,0 1 0,-1 0 1,1-1-1,0 1 0,0 0 0,-1 0 1,2 0-1,24-4 82,-24 3-84,22 1 22,0 0-1,0 2 1,25 4-1,-18-1-11,46 0-1,-55-6-14,1 0 0,-1-2 0,0 0 0,0-2 0,-1 0 0,1-1 0,-1-2 0,0 0 1,-1-1-1,0-1 0,0 0 0,-1-2 0,-1 0 0,0-2 0,17-15 0,-8 4 14,0-1-1,-2-2 1,27-37-1,-43 52-11,-1-1 0,0 0 0,-1 0 0,0 0 0,-1-1 0,-1 0 0,-1 0 0,0-1 0,-1 1 0,2-22 0,-3 16 8,2-36 36,-4 53-42,0 0 0,-1 1 0,1-1 0,-1 1 1,1-1-1,-1 1 0,0-1 0,0 1 0,-1 0 0,1-1 0,-1 1 0,-3-5 0,4 7-2,0 0-1,0 0 1,0 0-1,0 0 0,0 0 1,0 1-1,-1-1 1,1 0-1,0 1 0,-1-1 1,1 1-1,0-1 1,-1 1-1,1-1 0,-1 1 1,1 0-1,0 0 1,-1 0-1,1 0 0,-1 0 1,1 0-1,-1 0 1,1 0-1,0 1 0,-1-1 1,1 1-1,-2 0 1,-4 2 9,0 0 0,0 0 1,1 1-1,-8 5 0,2 0-4,0 0-1,1 2 0,0-1 1,0 1-1,2 1 0,-1-1 0,1 2 1,1-1-1,0 1 0,-10 25 0,8-14 6,1 0-1,2 1 0,0 0 0,2 1 0,-4 38 0,8-46-5,0 0-1,2-1 1,0 1-1,5 22 1,-4-29 0,0-1 0,1 0-1,0 0 1,1 0 0,0-1 0,0 1 0,1-1 0,10 14-1,-11-20-1,-1 1-1,1-1 0,0 0 0,0 0 0,0-1 0,0 1 0,1-1 0,-1 0 0,1 0 0,-1 0 0,1 0 1,0-1-1,0 0 0,5 1 0,-1-1 6,1 0 1,-1 0-1,0-1 1,1 0 0,-1-1-1,14-2 1,11-7 26,0-2-1,-1-2 1,0-1 0,50-30-1,-16 8 5,20-14 1,23-11-14,-63 32 88,-55 35-74,1-1 0,-1 2 0,1-1 0,1 1 0,-8 6 0,-10 11-3,-14 8 27,-40 43 0,67-63-45,1 1 0,0 1 0,1 0 0,0 0 0,1 0 0,1 1 0,0 1-1,-5 14 1,11-26 0,0 0 0,1 0 0,-1 0-1,1-1 1,-1 1 0,1 0 0,0 0-1,0 0 1,1 0 0,0 4 0,-1-6-16,0 0 0,1 0 0,-1-1 0,0 1 0,1 0 0,-1 0 0,1 0 0,-1-1 0,1 1 0,-1 0 0,1 0 0,0-1 1,-1 1-1,1-1 0,0 1 0,0 0 0,-1-1 0,1 1 0,0-1 0,0 0 0,0 1 0,0-1 0,-1 0 0,1 1 1,0-1-1,0 0 0,0 0 0,0 0 0,0 0 0,0 0 0,0 0 0,0 0 0,0 0 0,0 0 0,1-1 0,4 0 16,0-1-1,1 0 1,-1-1-1,0 1 0,0-1 1,0-1-1,-1 1 1,1-1-1,9-8 0,4-5 39,19-22 0,-34 35-53,137-161 375,-139 163-368,0-1 1,-1 1-1,1-1 1,-1 0-1,0 0 0,0 0 1,0 0-1,0 0 1,1-4-1,-17 100 49,14-76-64,0 0 0,2 0 0,3 21 0,-4-34-1,1 1 0,0-1 0,0 0 0,0 1 0,0-1-1,1 0 1,-1 0 0,1 0 0,0 0 0,1 0 0,-1-1 0,1 1 0,-1 0 0,1-1 0,0 0 0,0 0 0,1 0 0,3 3 0,-6-5 0,1-1 0,0 1 0,0-1 0,0 0 0,-1 1 0,1-1 0,0 0 0,0 0 0,0 0 0,0 0 0,0-1-1,-1 1 1,1 0 0,0-1 0,0 1 0,-1-1 0,1 0 0,0 0 0,-1 1 0,4-3 0,30-23 5,-10 4 17,-1-1 1,-1 0-1,-1-2 0,-1-1 0,-1 0 1,21-39-1,-23 33 39,1 0 0,24-29 0,-43 61-59,0-1 0,1 1 0,-1-1 0,0 1 0,1-1 0,-1 1 0,0-1 0,1 1 0,-1 0 0,1-1 0,-1 1 0,1 0 0,-1-1 0,1 1 0,-1 0 0,1-1 0,-1 1 0,1 0 0,0 0 0,-1 0 0,1-1 0,-1 1 0,1 0 0,1 0 0,-2 0-1,1 1 0,-1-1 0,0 1 0,1-1 0,-1 1 0,1-1 0,-1 1 0,0-1 0,1 1 0,-1-1 0,0 1 0,0-1 0,1 1 0,-1-1 0,0 1 0,0 0-1,0-1 1,0 1 0,0 0 0,2 39 2,-3-35-1,1 17-6,-2 0 0,-1-1 0,0 1 0,-2 0 0,0-1-1,-1 0 1,-16 35 0,20-54 6,1 1 0,-1 0 0,1-1 0,-1 1 0,0-1 0,0 0 0,0 0 0,0 1 0,0-1 0,0-1 0,-1 1 0,1 0-1,-1 0 1,0-1 0,1 0 0,-1 1 0,0-1 0,0 0 0,1 0 0,-1-1 0,0 1 0,0-1 0,0 1 0,0-1 0,0 0 0,0 0 0,0 0 0,0 0 0,0-1 0,0 1 0,0-1 0,-5-1 0,-7-4 23,-1 0 1,1 0 0,1-2 0,-24-14-1,25 14 2,4 3 35,12 8-47,19 12-47,-6-5 20,0-1 1,0-1-1,0-1 0,19 6 0,-26-10 3,1-1 0,-1 0 0,1 0 0,0-1-1,0-1 1,-1 0 0,1 0 0,0 0 0,16-4 0,4-5-1,0-1 1,0-2-1,-1-1 0,0-1 1,50-33-1,19-5-34,-19 11 66,-77 40-4,0-1 0,1 1 0,-1 0 0,0 0 1,1 0-1,-1 1 0,1-1 0,2 0 0,-4 1-11,0 0-1,-1 0 0,1 0 0,-1 0 1,1 0-1,0 1 0,-1-1 0,1 0 0,-1 0 1,1 0-1,-1 1 0,1-1 0,-1 0 1,1 1-1,-1-1 0,1 0 0,-1 1 1,1-1-1,-1 1 0,1-1 0,-1 1 1,0-1-1,1 1 0,-1-1 0,0 1 1,1-1-1,-1 1 0,0-1 0,0 1 1,0-1-1,1 1 0,-1 0 0,0-1 1,0 1-1,0 0 0,0-1 0,0 1 0,0-1 1,0 2-1,0 14 8,-1 1-1,0 0 1,-1-1-1,-7 33 1,-28 61 60,22-68-53,-10 44 0,24-73-21,2-13 0,-1 0 0,0 1 0,0-1 0,0 0 0,0 0 0,0 0 0,1 0 0,-1 0 0,0 0 0,0 0 0,0 0 0,0 0 0,1 1 0,-1-1 0,0 0 0,0 0 0,0 0 0,0 0 0,1 0 0,-1 0 0,0 0 0,0 0 0,0 0 0,0 0 0,1 0 0,-1-1 0,0 1 0,0 0 0,0 0 0,0 0 0,1 0 0,-1 0 0,0 0 0,0 0 0,0 0 0,0 0 0,1-1 0,18-18 0,57-73 0,90-83 0,-164 173 0,34-28 0,-35 29 0,0 0 0,0 0 0,0 0 0,1 0 0,-1 1 0,0-1 0,0 0 0,0 1 0,0-1 0,1 1 0,-1-1 0,0 1 0,0 0 0,1 0 0,-1-1 0,0 1 0,1 0 0,-1 0 0,0 0 0,1 0 0,-1 1 0,0-1 0,1 0 0,-1 1 0,0-1 0,0 0 0,1 1 0,0 0 0,-1 2 0,0-1 0,0 1 0,0-1 0,-1 1 0,1-1 0,-1 1 0,0-1 0,0 1 0,0 0 0,0-1 0,0 1 0,0-1 0,-1 1 0,0 3 0,0 1 0,-3 16 0,-1 1 0,-1-1 0,-1 0 0,-11 24 0,35-51 0,57-41 0,-6 3 0,-67 41 0,1 0 0,-1 0 0,0 1 0,1-1 0,-1 1 0,1-1 0,-1 1 0,0-1 0,1 1 0,-1 0 0,1 0 0,-1 0 0,1 0 0,-1 0 0,1 0 0,-1 0 0,1 0 0,-1 1 0,1-1 0,-1 0 0,1 1 0,-1 0 0,0-1 0,1 1 0,-1 0 0,0-1 0,2 3 0,1 0 0,-1 1 0,1 0 0,-1 0 0,0 1 0,0-1 0,3 7 0,-3-5 0,5 9 0,-4-7 0,0-1 0,1 1 0,0 0 0,0-1 0,10 10 0,-12-15 0,0 1 0,0-1 0,0 0 0,0-1 0,0 1 0,0-1 0,0 1 0,1-1 0,-1 0 0,1 0 0,-1 0 0,0-1 0,1 1 0,-1-1 0,1 0 0,0 0 0,-1 0 0,5-1 0,4 0 0,0-2 0,-1 1 0,1-1 0,-1-1 0,18-8 0,54-32 0,-31 14 0,-2 3 0,-2-2 0,76-59 0,-115 76 0,-9 12 0,0 0 0,0-1 0,0 1 0,0 0 0,0-1 0,0 1 0,0 0 0,0 0 0,0-1 0,0 1 0,0 0 0,-1-1 0,1 1 0,0 0 0,0 0 0,0-1 0,0 1 0,-1 0 0,1 0 0,0-1 0,0 1 0,0 0 0,-1 0 0,1 0 0,0-1 0,0 1 0,-1 0 0,1 0 0,-2-1 0,0 1 0,1-1 0,-1 1 0,0 0 0,1-1 0,-1 1 0,0 0 0,0 0 0,1 0 0,-1 0 0,0 0 0,0 1 0,1-1 0,-3 1 0,-24 8 0,1 2 0,0 0 0,0 2 0,1 1 0,1 1 0,0 1 0,1 1 0,1 2 0,1 0 0,0 1 0,-34 42 0,53-58 0,0 0 0,1-1 0,0 1 0,0 0 0,0 0 0,0 0 0,0 0 0,1 1 0,0-1 0,0 0 0,0 1 0,0 5 0,1-9 0,0 1 0,0-1 0,0 1 0,1-1 0,-1 0 0,0 1 0,1-1 0,-1 0 0,1 1 0,-1-1 0,1 0 0,0 0 0,-1 1 0,1-1 0,0 0 0,0 0 0,0 0 0,0 0 0,0 0 0,0 0 0,0 0 0,0-1 0,1 1 0,-1 0 0,0-1 0,0 1 0,1 0 0,-1-1 0,0 0 0,1 1 0,-1-1 0,0 0 0,1 0 0,-1 1 0,1-1 0,-1 0 0,0 0 0,1-1 0,-1 1 0,3-1 0,10 0 0,0-2 0,0 0 0,0 0 0,0-1 0,0-1 0,-1-1 0,0 0 0,0 0 0,20-14 0,5-6 0,56-50 0,-21 4 0,-67 66 0,-2 3 0,-7 15 0,1 0 0,1-1 0,-1 1 0,2-1 0,-1 1 0,2 0 0,0-1 0,3 18 0,-2-20 0,0 1 0,0-1 0,1 0 0,1 0 0,-1 0 0,2 0 0,-1-1 0,1 1 0,8 9 0,-11-15 0,1-1 0,-1 0 0,1 0 0,0 0 0,0 0 0,0 0 0,0 0 0,0-1 0,0 0 0,1 0 0,-1 0 0,0 0 0,1 0 0,-1 0 0,0-1 0,1 0 0,-1 1 0,1-1 0,-1-1 0,1 1 0,-1 0 0,0-1 0,1 0 0,-1 0 0,4-1 0,5-2 0,-1 0 0,0-1 0,-1 0 0,1-1 0,-1 0 0,10-8 0,-3-1 0,-1-1 0,0-1 0,-1 0 0,0-1 0,-2-1 0,14-24 0,31-42 0,-56 83 0,14-16 0,-2 0 0,0-1 0,-2-1 0,20-39 0,-29 51 0,-2 6 0,-1 0 0,1 1 0,0-1 0,-1 0 0,1 0 0,0 1 0,0-1 0,0 1 0,0-1 0,1 1 0,1-3 0,-3 4 0,1 1 0,-1-1 0,1 1 0,-1-1 0,0 0 0,1 1 0,-1-1 0,1 1 0,-1-1 0,0 1 0,0-1 0,1 1 0,-1-1 0,0 1 0,0-1 0,0 1 0,1 0 0,-1-1 0,0 1 0,0-1 0,0 1 0,0 0 0,0 0 0,5 24 0,-1 0 0,-1 1 0,-1 30 0,-7 77 0,4-118 0,1-5 0,-1 0 0,0 0 0,0 0 0,-1-1 0,-4 11 0,6-20 0,0 1 0,0 0 0,-1-1 0,1 1 0,0 0 0,-1 0 0,1-1 0,-1 1 0,1 0 0,-1-1 0,1 1 0,-1-1 0,1 1 0,-1-1 0,1 1 0,-1-1 0,0 1 0,1-1 0,-1 0 0,0 1 0,0-1 0,1 0 0,-1 1 0,0-1 0,0 0 0,-1 0 0,1 0 0,-1 0 0,0 0 0,1-1 0,-1 1 0,0-1 0,1 1 0,-1-1 0,0 1 0,1-1 0,-1 0 0,-2-2 0,0 0 0,-1-1 0,0 0 0,1 0 0,-1-1 0,-6-8 0,-20-47 0,42 73 0,1 0 0,-1-1 0,2 0 0,0-1 0,0 0 0,1-1 0,0-1 0,1 0 0,0-1 0,0 0 0,1-1 0,31 9 0,-36-15 0,0 1 0,0-1 0,0-1 0,0 0 0,0 0 0,0-1 0,0-1 0,0 0 0,-1 0 0,1-1 0,0 0 0,-1-1 0,19-10 0,-27 13 71,0 0 1,0 0-1,-1-1 1,1 1-1,0-1 1,0 0-1,-1 1 0,1-1 1,-1 0-1,0 0 1,2-3-1,3-10-4761,-6 15 4588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2:39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70 4120,'0'0'14342,"-7"-11"-13939,-32-43 338,39 53-689,0 1 0,0 0 1,0 0-1,-1-1 0,1 1 0,0 0 0,0 0 0,0-1 0,-1 1 1,1 0-1,0 0 0,-1 0 0,1 0 0,0-1 0,0 1 0,-1 0 1,1 0-1,0 0 0,-1 0 0,1 0 0,0 0 0,-1 0 0,1 0 1,0 0-1,-1 0 0,1 0 0,0 0 0,-1 0 0,1 0 1,0 0-1,-1 0 0,1 0 0,0 0 0,0 0 0,-1 0 0,1 1 1,0-1-1,-1 0 0,1 0 0,0 0 0,0 1 0,-1-1 0,1 0 1,0 0-1,0 1 0,-1-1 0,1 0 0,0 0 0,0 1 1,0-1-1,0 0 0,0 1 0,-1-1 0,1 0 0,0 1 0,0-1 1,-11 26-167,9-19 354,-28 76 216,5 1 0,3 2 0,-15 121 0,24-142-164,8-44-74,0 0 0,2 0 0,-1 23 0,6-38-89,-2-5-103,0-1-1,1 0 1,-1 1-1,0-1 0,0 1 1,1-1-1,-1 1 1,0-1-1,0 1 0,0-1 1,0 1-1,1-1 1,-1 1-1,0-1 0,0 1 1,0-1-1,0 1 1,0-1-1,0 1 0,-1-1 1,1 1-1,0-1 1,0 1-1,0-1 0,0 1 1,-1-1-1,1 1 1,0-1-1,0 1 0,-1-1 1,0 1-1,5-15 131,8-81-588,-10 66-1771,9-36 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2:39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28 208 10752,'0'0'3590,"-5"-11"-3095,-16-33 52,20 43-528,1 0 1,0 1 0,0-1 0,0 0 0,0 1 0,0-1 0,0 0 0,0 1-1,0-1 1,0 0 0,0 1 0,0-1 0,0 0 0,0 1 0,0-1 0,0 1-1,1-1 1,-1 0 0,0 1 0,1-1 0,-1 1 0,0-1 0,1 0 0,-1 1-1,1-1 1,-1 1 0,0-1 0,2 0 0,16-6 367,-12 5-247,34-11 472,1 2-1,62-8 1,-50 10-213,19-1 431,-1 4 1,2 3 0,94 7-1,-156-4-594,0 0-1,0 0 0,0-1 0,0 0 0,0-1 0,0-1 1,0 0-1,-1 0 0,1-1 0,-1 0 0,0-1 0,13-8 1,-13 5 534,-1-1-916,-3 7-3262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2:41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302 623 10040,'0'0'3630,"-18"1"-3120,10 0-432,-2-1 10,1 0 0,-1 1 0,1 0 0,-1 1 0,1 0 1,-1 1-1,1 0 0,0 0 0,0 1 0,1 0 0,-16 9 1,0 6 466,-33 31 0,47-40-150,1 0-1,0 1 1,0 0-1,1 0 0,-12 24 1,19-34-367,1-1 1,0 1-1,-1-1 1,1 1-1,0-1 0,-1 1 1,1-1-1,0 1 1,0-1-1,0 1 1,-1-1-1,1 1 1,0 0-1,0-1 0,0 1 1,0-1-1,0 1 1,0-1-1,0 1 1,0-1-1,0 1 1,1 0-1,-1-1 1,0 1-1,0-1 0,0 1 1,1-1-1,-1 1 1,0-1-1,0 1 1,1-1-1,-1 1 1,2-1 21,-1 1 0,0-1 0,0 0 0,0 0 0,0 0 0,0 0 0,1 0 0,-1 0 0,0 0 0,0 0 0,0 0 0,0-1 0,0 1 0,2-1 0,41-19 739,-21 7-556,-1 0 1,0-1 0,-1-1 0,0-2 0,32-32-1,-44 38-138,-5 6-26,-1 0 0,1 1 1,0-1-1,1 1 0,-1 0 0,1 0 0,-1 0 0,1 1 0,0 0 1,1 0-1,8-4 0,-13 7-61,-1 0 1,1 0-1,0 0 0,-1 1 1,1-1-1,0 0 0,-1 0 1,1 0-1,-1 1 0,1-1 1,0 0-1,-1 1 1,1-1-1,-1 1 0,1-1 1,-1 0-1,0 1 0,1-1 1,-1 1-1,1-1 0,-1 1 1,0 0-1,1-1 0,-1 1 1,0-1-1,0 1 1,1 1-1,7 18 152,41 128 433,-47-143-586,0-1 0,0 0 0,0 0 1,1 0-1,0 0 0,0 0 0,0 0 1,0-1-1,1 1 0,-1-1 0,1 0 1,0 0-1,0 0 0,0 0 1,0-1-1,0 0 0,1 0 0,-1 0 1,1 0-1,-1-1 0,1 0 0,0 0 1,0 0-1,8 0 0,-5 0 4,0-1 0,0 0 0,0-1-1,1 0 1,-1 0 0,0-1 0,0 0-1,0-1 1,-1 1 0,1-1 0,-1-1 0,1 0-1,12-8 1,-1-3 25,-1 0 0,-1 0 0,0-2 0,-1 0 0,-1-1 0,-1-1 0,0 0 0,-1 0 0,-2-2 0,0 0 0,-1 0 0,10-28 0,10-48 189,-3-1 1,-5 0-1,13-147 1,-38 201-69,-9 84-97,-9 49-48,-21 110-52,36-158 5,1 1 0,1 74-1,6-93 22,-2 0 0,-1 0 0,0 0 0,-2 0-1,-6 27 1,7-40 39,6-15 42,6-15 58,-2 5-106,1 1 0,14-18 1,-5 6 4,-9 14-21,0 0-1,1 1 0,0 0 1,0 0-1,1 1 0,1 1 1,0 0-1,0 0 0,1 1 1,0 1-1,0 0 0,17-6 0,-27 12-5,0 1-1,0-1 0,0 0 0,0 1 0,1 0 1,-1-1-1,0 1 0,0 0 0,0 1 0,0-1 0,0 1 1,5 1-1,-7-2-4,0 1-1,0-1 1,0 1 0,0 0 0,0 0 0,0-1-1,0 1 1,0 0 0,0 0 0,-1 0-1,1 0 1,0 0 0,0 0 0,-1 0 0,1 0-1,-1 0 1,1 1 0,-1-1 0,0 0 0,1 0-1,-1 0 1,0 1 0,0-1 0,0 0 0,0 0-1,0 1 1,0-1 0,0 0 0,0 0 0,0 1-1,-1-1 1,1 0 0,-1 2 0,-1 4 0,-1 1-1,1-1 1,-1 1 0,-1-1 0,1 0 0,-1 0 0,-1-1-1,1 1 1,-1-1 0,0 0 0,0 0 0,-9 7-1,2-3 2,0-1 0,0-1 0,-1 0 0,0 0 0,-21 8 0,31-15-3,0 1 0,-1-1 0,1 0 0,0 0 0,0 0 0,-1 0 0,1 0 0,-1-1 0,1 0 0,0 0 0,-1 0 0,1 0 0,-1 0 0,-3-1 0,7 1 1,0 0-1,0 0 0,0-1 1,0 1-1,0 0 1,0 0-1,-1 0 1,1 0-1,0 0 1,0 0-1,0 0 0,0 0 1,0 0-1,-1 0 1,1 0-1,0 0 1,0-1-1,0 1 1,0 0-1,-1 0 0,1 0 1,0 0-1,0 0 1,0 1-1,0-1 1,-1 0-1,1 0 1,0 0-1,0 0 0,0 0 1,0 0-1,0 0 1,-1 0-1,1 0 1,0 0-1,0 0 1,0 0-1,0 0 0,0 1 1,0-1-1,0 0 1,-1 0-1,1 0 1,0 0-1,0 0 1,0 1-1,0-1 0,0 0 1,0 0-1,0 0 1,0 0-1,0 0 1,0 1-1,0-1 1,0 0-1,0 0 1,0 0-1,0 0 0,0 1 1,0-1-1,0 0 1,7 9 36,6-1-24,0 0 1,0-1-1,1-1 0,0 0 0,26 6 0,-29-10-5,0 0 1,0-1 0,0 0-1,0-1 1,0 0 0,0-1-1,0 0 1,19-5-1,-13 2-2,9-2 14,1-1 1,42-18-1,-63 22-9,1 0 0,-1 0 0,1-1 0,-1 0 0,0 0 0,-1-1 1,1 0-1,-1 0 0,0 0 0,0-1 0,0 1 0,-1-1 0,0 0 0,0 0 0,3-8 0,-2 2 41,0 0-1,5-22 1,-9 30-41,0 0 1,-1 0-1,0 1 1,1-1 0,-1 0-1,0 0 1,-1 1-1,1-1 1,-1 0-1,1 0 1,-1 1 0,0-1-1,-1 1 1,-1-5-1,3 8-6,-1-1-1,1 0 0,-1 1 0,1-1 0,-1 1 0,1-1 1,-1 1-1,1-1 0,-1 1 0,0-1 0,1 1 1,-1 0-1,0-1 0,1 1 0,-1 0 0,0-1 0,1 1 1,-1 0-1,0 0 0,0 0 0,1 0 0,-1 0 0,0 0 1,0 0-1,0 0 0,1 0 0,-1 0 0,0 0 0,1 0 1,-1 1-1,0-1 0,0 0 0,1 0 0,-1 1 1,0-1-1,0 1 0,-24 17 49,16-11-37,1 1 0,0 0 0,1 1 0,0-1 0,0 1 0,1 1 0,0-1 0,1 1 0,0 0 0,0 0 0,1 1 0,0-1 0,1 1 0,0 0 0,1 0 0,0 0 0,0 21 0,3-27-7,-1-1 0,1 1 0,0-1-1,0 0 1,1 0 0,-1 1-1,1-1 1,0 0 0,0 0 0,0-1-1,1 1 1,-1 0 0,1-1 0,0 1-1,0-1 1,0 0 0,1 0-1,-1 0 1,1-1 0,6 5 0,-2-2 18,0-1 0,1 0 0,0 0 0,-1-1 0,1 0 0,0-1 1,0 0-1,1 0 0,8 0 0,-7-2 32,1 0 0,-1-1 0,0-1 0,0 1 0,0-2 0,0 1 0,16-8 0,-10 3-1232,-1 0-1,0-1 1,23-17 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2:43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1 904 7024,'0'0'4753,"11"4"-4344,-8-3-372,3 2 30,0-1 1,1 0 0,-1 0 0,0-1 0,1 0 0,-1 0 0,1 0 0,-1-1-1,1 0 1,-1 0 0,1 0 0,11-3 0,1-4 187,0 0 1,0-2 0,-1 0-1,0-1 1,-1-1-1,0 0 1,0-1-1,-1-1 1,19-21-1,-12 10 190,-1-2-1,-1 0 0,-1-1 0,32-58 0,-33 45 10,-1-1 0,-2 0 0,16-65 0,-25 77-257,-2 0-1,0-1 1,-3 1 0,0-1 0,-2 0-1,-3-33 1,1 52-96,1-1 0,-2 1 0,1 0 0,-2-1-1,1 1 1,-2 1 0,1-1 0,-12-18 0,15 28-78,0-1 0,0 0 0,-1 1 0,1-1 0,-1 1 0,1 0 0,-1-1 0,1 1 0,-1 0 0,0 0 0,0 0 0,0 0 0,1 0 0,-1 1 1,0-1-1,0 0 0,0 1 0,0 0 0,0-1 0,-3 1 0,2 0 0,1 1-1,-1-1 1,0 1 0,0 0 0,0 0 0,1 0 0,-1 0-1,0 0 1,1 1 0,-1-1 0,1 1 0,-4 2 0,-4 5 32,0 1 0,1 0 0,0 1 0,-11 17 0,20-27-51,-11 14 42,2 1 1,0 0 0,1 1-1,1-1 1,0 2-1,1-1 1,1 1-1,1-1 1,0 1-1,-1 36 1,2-21 28,0-4 22,2 0 0,0 0 0,2 0 0,1 0 0,9 46 0,19 46 499,-29-118-555,0 1-1,0-1 0,1 0 0,-1 0 1,1 0-1,0-1 0,0 1 1,0 0-1,0-1 0,1 1 0,-1-1 1,1 0-1,-1 0 0,1 0 1,0 0-1,0 0 0,0-1 0,0 1 1,0-1-1,6 2 0,-5-2 1,0 1-1,0-2 1,1 1-1,-1 0 1,0-1-1,1 0 1,-1 0 0,0 0-1,1-1 1,-1 1-1,0-1 1,1 0-1,-1 0 1,0-1-1,5-1 1,10-8 117,-1 0-1,0-1 1,0-1 0,-1-1-1,-1 0 1,26-30 0,-33 35-34,1 1 1,15-12-1,-10 9-23,-14 9-86,1 1-1,-1 0 1,1 0-1,-1 0 0,1 0 1,0 0-1,-1 0 0,1 0 1,0 1-1,0-1 0,0 1 1,-1-1-1,1 1 0,0-1 1,0 1-1,0 0 0,0 0 1,0 0-1,0 0 0,0 0 1,-1 1-1,3 0 0,-3-1-3,1 1 0,-1 0 0,0 0-1,0 0 1,0 0 0,0 0 0,0 1-1,0-1 1,0 0 0,0 0-1,0 1 1,-1-1 0,1 0 0,-1 1-1,1-1 1,-1 1 0,1-1 0,-1 1-1,0-1 1,1 1 0,-1-1 0,0 1-1,0-1 1,0 1 0,0-1 0,-1 1-1,1 2 1,-9 109 437,9-112-441,-1-1 0,1 1 0,0-1 0,0 0 0,0 1 0,0-1 0,0 1 0,0-1 0,0 0 0,0 1 0,0-1 0,0 1 0,0-1 0,0 0 0,0 1 0,0-1 0,0 0 0,0 1 0,1-1 0,-1 1 0,0-1 0,0 0 0,0 1 0,0-1 0,1 0 0,-1 1 0,0-1 0,1 0 0,-1 0 0,0 1 0,0-1 0,1 0 0,-1 0 0,0 1 0,1-1 0,-1 0 0,1 0 0,-1 0 0,0 0 0,1 1 0,-1-1 0,0 0 0,1 0 0,-1 0 0,1 0 0,-1 0 0,0 0 0,1 0 0,-1 0 0,1 0 0,-1 0 0,0 0 0,1-1 0,-1 1 0,1 0 0,-1 0 0,1-1 0,27-13 243,-22 10-250,103-64 439,-106 67-419,0-1 0,0 1 0,0 0 1,0-1-1,0 2 0,1-1 0,-1 0 1,0 0-1,0 1 0,1 0 0,-1 0 1,0 0-1,0 0 0,1 0 0,-1 1 1,0-1-1,0 1 0,0 0 0,1 0 1,-1 0-1,0 0 0,0 1 0,-1-1 1,1 1-1,0 0 0,0 0 0,-1 0 1,5 4-1,-3-3 17,-1 0 1,1 1-1,-1 0 1,0-1-1,0 1 1,0 0 0,0 1-1,-1-1 1,1 0-1,-1 1 1,-1-1-1,1 1 1,0 0-1,-1 0 1,0-1-1,0 1 1,-1 0-1,1 10 1,-5 0 21,2 1-721,10-8-3586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2:44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0 766 8432,'0'0'7744,"10"-3"-7203,-4 1-465,0 0 0,0-1 0,-1 0 0,0 1 0,1-2 0,-1 1 0,0-1 1,-1 1-1,1-1 0,-1 0 0,1-1 0,-1 1 0,4-7 0,19-30 492,-3 0 0,-1-1-1,-2-2 1,28-83 0,-19 47-26,-14 39-121,-1 0 0,-3-1-1,9-49 1,-19 83-284,-1-1 0,1 1 0,1 0 1,4-12-1,2-3 285,-5 7-118,-4 14-228,0 0 0,1 0 0,-1 0 0,0 1 0,1-1 0,0 0 0,-1 0 0,1 1 0,0-1 0,0 0 0,0 1 0,0-1 0,2-1 0,-2 4-5,1 0 1,-1 1-1,0-1 1,0 1-1,0 0 1,0-1-1,0 1 0,0 0 1,1 3-1,-1-2 8,19 40 216,-3 1 0,-1 1-1,13 64 1,9 26 258,-20-81-156,36 76-1,-50-121-306,0-1 0,0 0 0,1 0 0,0 0-1,1-1 1,0 0 0,0 0 0,11 10-1,-3-6 116,-7-5-20,0 0 0,0 0-1,17 8 1,-17-10-146,1 1 232,-16 2-90,-15 6-127,-1-2 0,0 0 0,-1-2 0,-37 10-1,58-19-46,6 3 15,5 0 12,4-2-14,0 0 1,0 1-1,12 3 0,26 4 46,-44-9-47,0 0 0,1 1 0,-1 0 1,0 0-1,0 0 0,6 3 0,-3 0-291,-16 4-486,2-6-3451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2:44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10448,'0'0'4290,"16"-8"-3779,10-4-235,0 1-1,0 1 1,33-7 0,-7 8 379,-30 5 94,36-9 0,-10 1 564,-5 1-3573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2:45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0 108 8032,'0'0'8306,"5"-11"-7717,-1 3-460,-3 5-80,0 0 0,0-1 0,1 1 1,-1 0-1,1 0 0,0 0 0,0 0 0,0 0 1,1 0-1,-1 1 0,0-1 0,1 1 0,0 0 0,0-1 1,0 1-1,0 0 0,0 1 0,0-1 0,0 1 1,5-2-1,28-6 638,0 2 1,1 2-1,49-1 0,5-1 812,-79 7-1004,-1-1-1,1 1 1,-1 1 0,20 3 0,-31-4-475,0 0 0,1 0 0,-1 0-1,0 0 1,0 0 0,1 0 0,-1 0-1,0 0 1,0 0 0,1 0 0,-1 0-1,0 0 1,1 0 0,-1 0 0,0 0-1,0 0 1,1 0 0,-1 0 0,0 1-1,0-1 1,1 0 0,-1 0 0,0 0-1,0 0 1,1 1 0,-1-1 0,0 0 0,0 0-1,0 0 1,0 1 0,1-1 0,-1 0-1,0 0 1,0 1 0,0-1 0,0 0-1,0 0 1,0 1 0,0-1 0,1 0-1,-1 1 1,-11 7 105,0 0-284,-13 10-194,9-7-3082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2:45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11760,'0'0'2409,"11"-2"-2117,140-21 1712,-89 13-1231,-34 5-97,47-3 0,20 2 691,38 0 1125,-63 20 146,-70-14-2624,0 0 0,0 0-1,0 0 1,0 0 0,0 0-1,1 1 1,-1-1 0,0 0-1,0 0 1,0 0 0,0 0-1,0 0 1,0 0 0,0 1-1,1-1 1,-1 0 0,0 0-1,0 0 1,0 0 0,0 1-1,0-1 1,0 0 0,0 0-1,0 0 1,0 0 0,0 1-1,0-1 1,0 0 0,0 0-1,0 0 1,0 0 0,0 1-1,0-1 1,0 0 0,0 0-1,0 0 1,-1 0 0,1 1-1,0-1 1,0 0 0,0 0-1,0 0 1,0 0 0,0 0-1,0 1 1,-1-1 0,1 0-1,0 0 1,0 0 0,0 0-1,0 0 1,0 0 0,-1 0-1,1 0 1,0 0 0,0 0-1,-1 0 1,-6 8-3617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7:19.7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1003 5624,'0'0'9510,"11"-7"-9170,1-1-212,-1 0 0,0-1 0,0-1 0,-1 1 0,0-2 0,0 1 0,8-15 0,134-255 2962,-148 273-3013,6-12 182,-7 16-177,-1 0-1,0 0 1,-1 0-1,1-1 0,-1 1 1,1-1-1,-1 0 0,1-6 1,2-2 191,-4 11-234,1 0-1,-1 0 1,1 0 0,-1 0 0,1 0-1,-1 0 1,0 0 0,0 0 0,0-1-1,0 1 1,0 0 0,0 0 0,0 0-1,0 0 1,0 0 0,0-1 0,-1 0-1,-2 4 209,0 4-119,2-2-108,0-1 1,0 1-1,0-1 0,-1 1 1,1-1-1,-1 1 0,0-1 1,0 0-1,0 1 0,-4 3 1,-9 16 48,0 8 42,-11 35 0,22-55-78,1 1-1,0 0 1,1 0 0,0 0 0,1 0-1,1 21 1,0-30-20,0 1 0,1-1 0,-1 0 1,1 0-1,0 0 0,0 0 0,0 0 0,0 0 0,0 0 0,1-1 1,-1 1-1,1 0 0,0-1 0,0 1 0,0-1 0,0 1 1,0-1-1,1 0 0,-1 0 0,1 0 0,3 2 0,-3-3-2,-1 0-1,1 0 0,-1 0 0,1 0 1,-1-1-1,1 1 0,-1-1 0,1 0 1,0 0-1,-1 0 0,1 0 1,-1 0-1,1 0 0,0-1 0,-1 0 1,1 1-1,-1-1 0,0 0 0,1 0 1,-1 0-1,1 0 0,-1-1 1,0 1-1,0-1 0,0 1 0,3-3 1,73-70 268,-48 43-146,2 1 0,44-31 0,7 6 99,-82 54-214,-1 1-1,1-1 1,0 1-1,0-1 1,-1 1-1,1-1 1,0 1-1,0 0 0,0-1 1,0 1-1,-1 0 1,1-1-1,0 1 1,0 0-1,0 0 1,0 0-1,0 0 1,0 0-1,0 0 1,0 0-1,-1 0 1,3 1-1,-3 0 0,1 0 1,-1 1-1,1-1 0,-1 0 1,0 1-1,1-1 0,-1 1 0,0-1 1,0 0-1,0 1 0,0-1 1,0 1-1,0-1 0,-1 0 1,1 1-1,-1 1 0,-10 54 204,-3 0 0,-21 54 0,35-111-216,0 1-1,-1 0 1,1-1-1,0 1 1,0 0 0,0-1-1,-1 1 1,1 0 0,0-1-1,0 1 1,0 0 0,0 0-1,0-1 1,0 1-1,0 0 1,0-1 0,0 1-1,1 0 1,-1 1 0,1-2-1,-1 0 0,1 0 0,-1 0 0,1 0 0,-1 0 0,0 0 0,1 0 0,-1 0 1,1 0-1,-1 0 0,1 0 0,-1 0 0,0 0 0,1-1 0,-1 1 0,1 0 0,-1 0 0,0 0 0,1-1 1,-1 1-1,1 0 0,0-1 0,30-26 129,-26 22-122,32-33 72,29-27 111,-58 58-164,1 1 0,-1 0 0,1 0 0,0 1 0,0 0-1,16-6 1,-23 11-19,-1-1 0,0 1-1,1-1 1,-1 1 0,1-1 0,-1 1-1,1 0 1,0 0 0,-1 0 0,1 0-1,-1 0 1,1 0 0,-1 0 0,1 0-1,2 2 1,-3-2-5,0 1-1,0 0 1,0 0-1,0 0 0,0 0 1,-1 0-1,1 1 1,0-1-1,0 0 1,-1 0-1,1 0 1,-1 1-1,1-1 1,-1 0-1,1 1 1,-1-1-1,0 1 1,0-1-1,0 3 1,4 42 11,-3-31 0,0 0 0,1 0 0,6 19 0,-7-31-14,0-1 1,0 0-1,1 0 1,-1 1-1,1-1 1,-1 0-1,1 0 1,0-1-1,0 1 1,0 0-1,0-1 1,0 1-1,0-1 0,0 1 1,0-1-1,1 0 1,-1 0-1,1 0 1,-1 0-1,0-1 1,1 1-1,0-1 1,-1 1-1,1-1 1,-1 0-1,1 0 1,-1 0-1,1 0 1,0-1-1,-1 1 1,1-1-1,2 0 1,19-7 6,-1 0 0,0-1 0,-1-1 0,0-1 0,-1-2 0,0 0 0,-1 0 0,-1-2 1,0-1-1,-1 0 0,21-24 0,1 2 38,2-2 19,-41 40-64,-1-1-2,1 1 0,0-1-1,-1 1 1,1-1 0,-1 0 0,0 1 0,1-1 0,-1 0 0,0 1-1,1-1 1,-1 0 0,0 1 0,0-1 0,1 0 0,-1 1-1,0-1 1,0 0 0,0 0 0,0 1 0,0-1 0,0 0-1,0 0 1,0 1 0,0-1 0,-1-1 0,-29 22 47,14-6-55,1 0-1,0 0 1,1 2 0,-13 18 0,21-26 12,1-1 0,1 1 0,-1 0 0,2 1 0,-1-1 0,1 1 1,0-1-1,1 1 0,0 0 0,0 0 0,-1 18 0,3-25-6,1 0 0,-1 0 0,0 0 1,1-1-1,-1 1 0,1 0 0,0 0 0,0-1 0,0 1 0,-1 0 0,1-1 0,1 1 0,-1-1 0,0 1 1,0-1-1,0 1 0,1-1 0,-1 0 0,1 0 0,-1 0 0,1 0 0,0 0 0,-1 0 0,1 0 0,0 0 1,-1-1-1,1 1 0,0 0 0,0-1 0,0 0 0,0 1 0,0-1 0,-1 0 0,1 0 0,0 0 0,0 0 0,0-1 1,0 1-1,0 0 0,3-2 0,9-4 7,0-1 1,-1 0-1,0-1 0,0-1 1,0 0-1,-2-1 0,1 0 1,-1 0-1,0-2 0,-1 1 1,-1-1-1,13-20 1,-11 11-1,-1 0 0,8-23 0,2-7 1,-8 21 4,-2 0 0,-1 0 0,7-43-1,3-98 108,-21 83-48,1 60-52,0 19-12,0 0-1,-1-1 1,1 1 0,-2 0-1,-5-14 1,5 14 0,0 12-16,-3 11-18,-5 19-6,-2 10 14,2 2-1,-7 67 1,10-53-22,4-33 10,1 0-1,2 1 1,2 44 0,2-39-11,-3-18 32,1 0 0,1-1-1,0 0 1,1 1-1,0-1 1,1 0 0,0 0-1,13 23 1,-14-30 8,2 3-7,1 1 1,-1-1-1,2-1 0,-1 1 1,1-1-1,0 0 0,1-1 1,0 0-1,0 0 1,0 0-1,12 5 0,-8-5 10,0-2 0,1 0 0,0 0 0,0-2 0,26 5 0,-31-7 0,-1 0 0,0 0 0,1-1 0,-1 0 0,1-1 0,-1 0 0,0 0 0,0 0 0,1-1 0,-1 0 0,0 0 0,9-5 0,-9 3 0,3-1 0,-1 0 0,1-1 0,-1-1 0,0 1 0,0-2 0,10-9 0,-3 0 12,-10 10 12,1 0 0,-2 0 0,10-14 0,-13 18-17,0-1-1,-1 1 1,0-1-1,1 1 1,-1-1-1,-1 1 1,1-1-1,0 0 0,-1 0 1,0 1-1,0-1 1,-1-7-1,1 7 8,-1 0 0,1-1-1,-1 1 1,0 0 0,-1 0 0,1 0 0,-1 0-1,0 1 1,-3-8 0,4 10-10,0 0-1,0 0 1,0 0 0,-1 0 0,1 0 0,0 0-1,0 0 1,-1 1 0,1-1 0,0 0-1,-1 1 1,1-1 0,0 1 0,-1-1-1,1 1 1,-1 0 0,1-1 0,-1 1 0,1 0-1,-1 0 1,1 0 0,-1 0 0,1 0-1,-1 1 1,1-1 0,0 0 0,-1 1 0,1-1-1,-1 1 1,-1 1 0,-3 0 1,1 1 0,0 0 0,0 0 0,0 1 0,1-1 1,-1 1-1,1 0 0,-1 0 0,1 1 0,1-1 0,-1 1 0,1 0 1,0 0-1,0 0 0,0 1 0,0-1 0,-2 9 0,3-6-9,-1 1 0,1-1 0,0 1 0,1-1 0,0 1-1,1 0 1,0-1 0,0 1 0,0 0 0,1-1 0,3 11 0,-3-12-2,1-1 1,0 0 0,0 1-1,1-1 1,-1 0 0,8 10-1,-9-14 4,1 0 0,0 0 0,0-1 0,0 1 0,0 0 0,0-1 0,0 1-1,0-1 1,0 0 0,1 0 0,-1 0 0,1 0 0,-1 0 0,1 0 0,-1-1 0,1 1 0,-1-1-1,1 1 1,-1-1 0,5 0 0,2-1-1,0 0 0,0 0 0,0-1-1,0 0 1,-1-1 0,1 0 0,-1 0 0,16-9 0,-3 0 18,0-1 0,19-16 0,-19 10 14,13-11 11,-33 29-32,1 0-1,0-1 1,0 1 0,0 0-1,1 0 1,-1 0 0,0 0 0,0 1-1,0-1 1,1 1 0,-1-1-1,0 1 1,1 0 0,3 0-1,-5 0-1,0 1-1,0-1 0,0 1 1,0 0-1,0 0 0,0-1 0,0 1 1,0 0-1,-1 0 0,1 0 1,0 0-1,0 0 0,-1 0 0,1 0 1,-1 0-1,1 0 0,-1 0 1,1 2-1,7 23 30,-5-12-25,-1 0 0,-1 0-1,0 0 1,-1 0-1,-3 27 1,-19 67 16,5-31 10,-5 8 15,14-59-29,-8 45-1,6-35 16,6-25 55,6-65 331,1 14-368,2 0 0,2 0 1,1 1-1,2-1 0,22-54 1,-13 47-3,23-48 46,-35 81-78,1 0 1,0 0 0,2 1-1,13-16 1,2 0 28,26-26 73,-45 50-117,0 0 1,1 0-1,-1 0 0,1 1 1,0 0-1,0 0 0,9-3 1,-15 7-7,-1 0-1,1-1 1,0 1 0,0 0 0,0 0-1,0-1 1,0 1 0,0 0 0,0 0-1,0 0 1,0 0 0,0 0 0,0 1-1,0-1 1,-1 0 0,1 0 0,0 0 0,0 1-1,0-1 1,0 1 0,0-1 0,-1 1-1,1-1 1,1 1 0,-1 1-1,0-1 0,1 1 0,-1-1 0,0 1 1,0 0-1,0-1 0,-1 1 0,1 0 0,0 0 0,-1 0 0,1 2 0,1 5-2,-1-1-1,0 1 1,-1 17-1,0-16 4,-2 0 0,1-1 0,-1 1 0,-1-1 0,1 0 0,-2 1 0,1-1 0,-1-1 0,0 1 0,-1 0 0,0-1 0,-1 0 0,0 0 0,0-1 0,0 0 0,-12 11 0,13-15 5,1 0-1,-1 0 1,0 0-1,0 0 1,0-1 0,0 0-1,-1 0 1,1 0-1,-11 1 1,2 0 12,-2-2 0,-19 0 0,15-3 15,36 5-25,8 1-15,0-1 0,0 0 0,1-2 0,42-3 0,21 1 12,-73 1-11,0 0 1,-1-1-1,1 0 0,-1-1 1,1-1-1,-1-1 1,0 0-1,0 0 0,22-12 1,-18 7 18,0-2 1,-2 0-1,1-1 1,-1 0-1,-1-1 1,19-21-1,-31 31 6,1-1 0,-1 0 0,0 1 0,0-1-1,0-1 1,-1 1 0,1 0 0,3-10-1,-6 12-7,0 0 0,1 0 0,-1 0-1,0 0 1,0-1 0,-1 1-1,1 0 1,0 0 0,-1 0 0,1 0-1,-1 0 1,0 0 0,1 0 0,-1 0-1,0 0 1,0 0 0,0 1-1,-1-1 1,1 0 0,0 0 0,-1 1-1,1-1 1,-3-1 0,1 1 0,1-1 1,-1 1 0,0 0-1,1 0 1,-1 1-1,0-1 1,-1 1 0,1-1-1,0 1 1,0 0-1,0 0 1,-1 0 0,-3 0-1,5 1-11,1 0 0,-1 0 0,0 0 0,0 0-1,0 0 1,0 0 0,1 0 0,-1 1 0,0-1 0,0 1 0,1-1-1,-1 1 1,0 0 0,1 0 0,-1-1 0,0 1 0,1 1 0,-1-1-1,1 0 1,0 0 0,-1 0 0,1 1 0,0-1 0,0 0 0,-2 3-1,-1 3-6,1 0-1,0 0 0,0 0 1,0 0-1,1 0 1,0 1-1,0-1 0,1 1 1,0 0-1,0 8 0,1-10 5,0-1 1,1 1-1,0 0 0,0-1 0,0 1 0,1-1 0,-1 1 0,2-1 0,-1 0 0,0 0 1,1 0-1,0 0 0,0 0 0,5 6 0,-5-7 9,1-1 0,-1 1 0,1 0-1,-1-1 1,1 0 0,0 0 0,0 0 0,0 0-1,1-1 1,-1 1 0,1-1 0,6 2 0,-7-3-1,0-1 1,1 1 0,-1-1 0,0 0-1,1 0 1,-1-1 0,0 1-1,1-1 1,-1 0 0,0 0 0,0-1-1,0 1 1,0-1 0,5-2-1,38-21 39,53-38-1,-40 25-29,-42 29-12,-15 9 10,0-1 0,0-1 1,-1 1-1,1 0 1,-1-1-1,1 1 0,2-3 1,-5 4-9,0 0-1,0-1 1,1 1 0,-1 0 0,0 0 0,0 0 0,0 0-1,0 0 1,0 0 0,0 0 0,0 0 0,0 0-1,1-1 1,-1 1 0,0 0 0,0 0 0,0 0 0,0 0-1,0 0 1,0 0 0,1 0 0,-1 0 0,0 0 0,0 0-1,0 0 1,0 0 0,0 0 0,1 0 0,-1 0-1,0 0 1,0 0 0,0 0 0,0 0 0,0 1 0,0-1-1,1 0 1,-1 0 0,0 0 0,0 0 0,0 0 0,0 0-1,0 0 1,0 0 0,0 0 0,0 1 0,0-1-1,1 0 1,-1 0 0,0 0 0,0 0 0,0 0 0,3 12 88,-3 13 13,-5 0 73,-14 43 0,19-68-172,0 1 0,0-1 0,0 0 0,-1 1 0,1-1 0,0 0 0,0 1 0,0-1 0,0 0 0,0 1 0,0-1 0,0 0 0,0 1 0,0-1 0,0 0 0,0 1 0,0-1 0,0 1 0,0-1 0,0 0 0,0 1 0,0-1 0,0 0 0,0 1 0,1-1 0,-1 0 0,0 1 0,0-1 0,0 0 0,1 1 0,-1-1 0,0 0 0,0 0 0,1 1 0,-1-1 0,14-2 102,16-15-31,-29 16-74,26-17 47,-13 7 14,1 1 0,0 1-1,1 0 1,20-7 0,-36 15-60,1 1 1,0 0 0,-1-1 0,1 1-1,-1 0 1,1 0 0,0-1 0,-1 1 0,1 0-1,0 0 1,0 0 0,-1 0 0,1 0-1,0 0 1,-1 0 0,1 0 0,0 0-1,-1 0 1,1 0 0,0 1 0,0-1-1,-1 0 1,1 0 0,-1 1 0,1-1-1,0 0 1,-1 1 0,1-1 0,-1 1-1,1-1 1,-1 1 0,1-1 0,-1 1-1,1-1 1,-1 1 0,1-1 0,-1 1 0,0-1-1,1 1 1,-1 0 0,0-1 0,0 1-1,1 1 1,3 6 1,-1 1 1,0 0-1,0-1 0,0 1 1,-1 1-1,1 12 0,-2-11-2,1 0 0,0-1 0,1 1 0,4 11 0,-6-20-2,1 0 0,-1 0 0,0 0 0,1 0 0,0 0 0,-1-1 0,1 1 0,0-1 0,0 1 0,0-1 0,0 1 0,0-1 0,0 0 0,0 0 0,0 0 0,1 0 0,-1-1 0,0 1 0,0 0 0,1-1 0,-1 0 0,1 1 0,-1-1 0,0 0 0,1 0 0,-1 0 0,1-1 0,2 0 0,9-1 0,-1 0 0,1-2-1,19-6 1,-29 9 6,62-25-17,116-64 1,-130 59 1,-30 17 36,37-18 0,-56 31-25,-1 0 0,0 1 1,0-2-1,0 1 0,0 0 0,0 0 1,-1-1-1,1 1 0,0-1 0,0 1 0,1-3 1,-3 3 5,-7 7 16,-18 9 5,1 1 0,-40 33 0,47-35-24,1-1 9,0 1-1,2 0 0,-1 1 0,2 1 0,-17 23 1,29-37-12,0 0 1,0-1-1,0 1 1,0 0 0,0 0-1,1 0 1,-1 0-1,1 0 1,-1 0-1,1-1 1,0 1 0,0 0-1,-1 2 1,2-3-2,-1 0 1,0 0-1,0 0 1,0 0-1,1 0 1,-1 0-1,1 0 1,-1 0 0,1-1-1,-1 1 1,1 0-1,-1 0 1,1-1-1,-1 1 1,1 0-1,0-1 1,0 1-1,-1-1 1,1 1-1,1 0 1,1 0-2,0 0 1,0 0-1,0 0 0,1 0 0,-1 0 1,0-1-1,1 0 0,-1 1 1,0-1-1,1-1 0,-1 1 0,0 0 1,1-1-1,3-1 0,10-2-4,1-1 0,-1-1 0,0-1-1,-1-1 1,0 0 0,0-1 0,-1 0-1,0-2 1,20-16 0,-19 11 3,0 0 0,-1-1 1,-1-1-1,-1 0 0,0-1 1,18-37-1,-13 15 15,-3-1-1,-1-1 0,-2 0 1,-2 0-1,-2-1 1,-1 0-1,0-56 1,-6-31 0,-2 107-11,-1 1 0,-1 0 1,-10-38-1,12 58-8,0 0 1,0 0-1,0 0 1,0 0 0,0 0-1,-1 0 1,0 1-1,-2-4 1,3 5 1,1 1 1,-1-1-1,1 1 0,-1 0 1,0-1-1,1 1 1,-1 0-1,0 0 0,1-1 1,-1 1-1,0 0 0,1 0 1,-1 0-1,0 0 0,1 0 1,-1 0-1,0 0 0,0 0 1,1 0-1,-1 0 1,0 0-1,1 0 0,-1 1 1,0-1-1,1 0 0,-1 0 1,0 1-1,1-1 0,-1 0 1,1 1-1,-1-1 0,0 1 1,1-1-1,-1 1 0,1-1 1,-1 1-1,1-1 1,0 1-1,-1 0 0,1-1 1,0 1-1,-1 1 0,-8 12-17,0 1 0,1 0 0,1 0 0,1 1 0,-7 25 0,11-35 13,-10 34-65,2 1 1,-7 66-1,3 88-164,12-163 198,2-3-23,1 0-1,1 0 0,11 56 1,-11-80 56,0 0 1,0 0 0,0 0 0,0 0 0,1 0-1,0 0 1,0 0 0,1-1 0,-1 0-1,8 7 1,-3-3 2,1 0-1,1-1 1,-1 0-1,12 6 1,-11-8 4,0 0-1,0 0 1,0-1-1,1-1 1,-1 0-1,1 0 1,0-1-1,0-1 1,0 1-1,0-2 1,1 0-1,-1 0 1,0-1-1,0 0 1,0-1-1,0 0 1,17-6-1,-10 1 9,0-1 0,0 0-1,-1-2 1,0 0 0,-1-1-1,0 0 1,0-1 0,-2-1-1,16-16 1,-14 13 8,-13 13-13,1 0 1,0-1 0,-1 0 0,0 0 0,5-7-1,-7 9 0,0 0 0,0-1-1,-1 1 1,1-1-1,-1 1 1,1-1-1,-1 1 1,0-1-1,0 1 1,0-1 0,0 0-1,0 1 1,0-1-1,-2-3 1,1 2 6,0 1 0,0-1 0,-1 1 0,1-1 1,-1 1-1,0 0 0,0 0 0,0 0 0,0 0 1,-1 0-1,1 0 0,-1 1 0,0-1 0,1 1 0,-1 0 1,0 0-1,0 0 0,-1 0 0,1 0 0,0 1 1,-1-1-1,1 1 0,-1 0 0,1 0 0,-1 0 0,0 1 1,1-1-1,-1 1 0,0 0 0,1 0 0,-1 0 1,0 0-1,1 1 0,-1-1 0,1 1 0,-1 0 0,0 0 1,1 1-1,0-1 0,-1 1 0,1-1 0,0 1 1,-5 3-1,3 0 7,-1-1 0,1 1 1,0 1-1,0-1 0,1 1 1,0-1-1,-6 11 0,8-11-18,0-1-1,0 1 1,1 0-1,0 0 0,0 0 1,0-1-1,0 1 1,1 0-1,0 0 1,0 0-1,1 9 1,0-6-1,1-1 0,-1 1 0,1-1 1,1 1-1,5 12 0,-7-17 0,0-1 0,1 1 0,-1-1 0,1 1 0,0-1 0,0 0 0,0 0 0,0 0 0,0 0 0,0 0 0,0 0 0,1-1 0,-1 1 0,1-1 0,-1 1 0,1-1 0,0 0 0,3 1 0,0-1 6,1 0 0,-1-1 0,1 1 0,-1-1-1,1-1 1,-1 1 0,0-1 0,1-1 0,-1 1 0,0-1 0,0 0-1,0 0 1,6-3 0,11-7 16,-1-1 1,20-15-1,-8 6 21,-15 10 2,-1 0 0,18-16 0,-35 27-43,0-1 1,1 1 0,-1 0 0,1 0 0,-1 0 0,1 0-1,-1 0 1,1 0 0,0 0 0,-1 1 0,1-1 0,0 1-1,-1-1 1,1 1 0,0-1 0,0 1 0,0 0-1,-1 0 1,1 0 0,0 0 0,0 0 0,0 1 0,1-1-1,-1 1 0,-1 0 1,1 0-1,-1 0 0,0-1 0,1 1 0,-1 1 0,0-1 1,0 0-1,0 0 0,1 0 0,-1 1 0,-1-1 0,1 0 0,0 1 1,0-1-1,0 1 0,-1-1 0,1 1 0,-1-1 0,1 1 0,-1 0 1,0-1-1,1 1 0,-1 2 0,0 7-2,0-1 0,-3 21 0,0 8 0,1-26 0,1-2 0,2-11 0,-1 0 0,1 0 0,-1 0 0,1 0 0,0 0 0,-1 0 0,1 0 0,-1 0 0,1 0 0,-1 0 0,1 0 0,-1 0 0,1-1 0,0 1 0,-1 0 0,1 0 0,-1 0 0,1-1 0,-1 1 0,1 0 0,-1-1 0,1 0 0,16-9 0,0-2 0,-1 0 0,15-14 0,-12 9 0,26-18 0,-29 23 0,-14 9 0,1 0 0,-1 1 0,1 0 0,0 0 0,0 0 0,0 0 0,0 0 0,0 0 0,0 1 0,6-2 0,-7 5 0,0 1 0,0-1 0,0 1 0,0 0 0,-1 0 0,1 0 0,-1 0 0,2 5 0,0-2 0,43 88 0,-44-92 0,-1-1 0,0 1 0,1-1 0,-1 1 0,1-1 0,-1 0 0,1 0 0,-1 0 0,1 0 0,0 0 0,0 0 0,-1 0 0,1-1 0,0 1 0,0 0 0,0-1 0,0 0 0,0 1 0,0-1 0,0 0 0,0 0 0,0 0 0,0 0 0,-1-1 0,1 1 0,0 0 0,0-1 0,3-1 0,1 1 0,0-1 0,0 0 0,0 0 0,-1-1 0,1 0 0,-1 0 0,0 0 0,7-6 0,63-69 0,-57 56 0,0-1 0,-1-1 0,-1 0 0,22-48 0,-21 34 0,-2-2 0,-3 0 0,0 0 0,6-49 0,-5 27 0,-13 61 0,4-18 0,3-34 0,-6 47 0,-1 1 0,0 0 0,0 0 0,-1 0 0,1 0 0,-1 0 0,0-1 0,0 1 0,-1 1 0,0-1 0,0 0 0,-3-6 0,5 10 0,-1 1 0,1 0 0,0 0 0,0 0 0,0 0 0,0 0 0,-1-1 0,1 1 0,0 0 0,0 0 0,0 0 0,-1 0 0,1 0 0,0 0 0,0 0 0,-1 0 0,1 0 0,0 0 0,0 0 0,0 0 0,-1 0 0,1 0 0,0 0 0,0 0 0,-1 0 0,1 0 0,0 0 0,0 0 0,0 0 0,-1 0 0,1 0 0,0 0 0,0 0 0,0 0 0,-1 1 0,1-1 0,0 0 0,0 0 0,0 1 0,-9 7 0,7-6 0,-12 15 0,0 1 0,1 0 0,1 1 0,1 0 0,1 1 0,-8 22 0,5-9 0,2 0 0,2 1 0,-7 41 0,11-44 0,2 0 0,1 1 0,1-1 0,1 0 0,2 1 0,7 36 0,-6-60 0,0 0 0,0-1 0,1 1 0,0-1 0,0 0 0,1 0 0,-1 0 0,1 0 0,1-1 0,0 0 0,9 8 0,-8-7 0,1-1 0,-1-1 0,1 1 0,0-2 0,0 1 0,1-1 0,-1 0 0,1 0 0,0-1 0,10 2 0,-6-3 0,0-1 0,-1 0 0,1 0 0,0-2 0,0 1 0,-1-2 0,1 0 0,19-5 0,-25 5 0,0-1 0,0 0 0,0 0 0,0 0 0,0-1 0,-1 0 0,0-1 0,1 1 0,-2-1 0,1 0 0,-1-1 0,1 1 0,-1-1 0,-1 0 0,8-12 0,-12 18-1,1-1 1,-1 1-1,0-1 1,0 1-1,1-1 0,-1 1 1,0-1-1,0 1 0,0-1 1,1 1-1,-1-1 1,0 1-1,0-1 0,0 1 1,0-1-1,0 1 1,0-1-1,0 1 0,0-1 1,0 1-1,0-1 0,0 1 1,0-1-1,-1 1 1,1-1-1,0 1 0,0-1 1,-1 1-1,1-1 1,0 1-1,0-1 0,-1 1 1,1-1-1,0 1 0,-1 0 1,1-1-1,-1 1 1,0-1-1,-17-4-5975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2:46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1 228 5624,'0'0'9410,"10"-11"-8792,-3 3-502,8-10 300,0 2-1,1 0 1,30-23-1,-28 27 214,0 1 0,0 1 0,1 1 0,34-12 0,-52 21-538,1 0 0,-1 0-1,1 0 1,-1 0 0,0 0-1,1 0 1,-1 0 0,0 0-1,1 1 1,-1-1 0,0 1-1,1-1 1,-1 1-1,0-1 1,0 1 0,1 0-1,-1-1 1,1 2 0,22 18 705,-14-10-427,11 8 389,-18-15-645,0 0 0,0 0 0,0 0 0,0 0 0,1-1 1,-1 0-1,1 0 0,0 0 0,-1 0 0,1 0 0,0-1 1,0 1-1,0-1 0,0 0 0,6 0 0,15 1 683,48-4 1,-62 1-650,-1-1 0,1 0 0,-1-1 0,0 0 0,0-1 0,0 0 0,11-6 0,-13 5-100,0 1 113,-1 0-1,1 0 1,-2-1 0,1 0-1,0 0 1,5-6-1,-10 9-139,-1 0 0,0 0-1,1 0 1,-1 0 0,0 0-1,0 0 1,0 0 0,-1 0 0,1 0-1,0-1 1,-1 1 0,1 0-1,-1-1 1,0 1 0,0 0 0,0 0-1,0-1 1,0 1 0,-1 0-1,1-1 1,0 1 0,-1 0 0,0 0-1,0-1 1,0 1 0,-1-3-1,-3-5-3990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2:47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9744,'0'0'6987,"-2"19"-6407,1-4-493,-23 278 2253,29-61-533,1-46-273,-6-170-1334,0-1 140,-1 1 1,2-1 0,0 1-1,1-1 1,1 1 0,7 23-1,-10-34 386,1-1-110,1-15-359,3-23-365,4-21-340,-4 28-2720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2:48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76 12256,'0'0'3953,"-4"14"-3389,-58 179 1270,55-170-1555,1 0 0,1 0-1,1 0 1,1 0 0,0 32-1,3-42-116,0-1-1,1 1 0,1-1 1,0 1-1,1-1 0,0 0 1,1 0-1,0 0 0,1-1 1,0 1-1,11 16 0,-11-21-68,-1 0-1,2 0 1,-1-1 0,1 1-1,0-1 1,0 0-1,0-1 1,1 0-1,0 0 1,0 0-1,0-1 1,1 0 0,-1 0-1,1-1 1,0 0-1,0 0 1,0-1-1,1 0 1,-1 0-1,0-1 1,1 0 0,-1-1-1,13 0 1,-3-2 13,0-1 0,0 0 0,-1-1 0,1-1 0,-1-1 0,0 0 1,0-1-1,17-11 0,-15 7 16,0-1 1,-1 0 0,-1-2-1,0 0 1,-1-1-1,21-23 1,-23 18 7,-1 0-1,0-1 1,-2 0 0,0-1 0,-2 0 0,0 0-1,-2-1 1,0 0 0,-1-1 0,-2 1-1,4-45 1,-8 55-55,0 0 0,-1 0 0,0 0 0,0 1-1,-2-1 1,1 1 0,-2-1 0,-5-14 0,6 21-38,1 0 0,-1 0-1,-1 1 1,1-1 0,-1 1 0,0-1 0,0 1 0,-1 0 0,1 1-1,-1-1 1,0 1 0,-1 0 0,1 0 0,-1 0 0,1 1 0,-1 0 0,-8-3-1,1 2 18,0 1 0,0 0 0,0 1 0,-1 1-1,1 0 1,-1 1 0,1 0 0,-1 1 0,-25 5 0,5 1 41,0 2 1,-53 22 0,61-19-78,2 2 0,-1 0 0,2 2 0,0 0 0,1 1 0,1 2 0,0 0 0,2 1 0,-20 26 0,35-40-29,-1 0 0,1 0 0,1 0 0,-1 1 0,-4 11 0,7-15-336,0 0-1,0 1 0,0-1 1,1 0-1,-1 1 0,1-1 0,0 1 1,-1-1-1,2 1 0,-1-1 1,0 0-1,1 1 0,1 4 1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2:50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1 650 5224,'0'0'5385,"9"-6"-4969,31-24 190,-1-2-1,-2-2 1,44-51-1,94-136 1641,-153 188-1755,-2-2 0,-1 0 0,-2-1 0,23-66-1,-63 120 572,14-6-976,0 1 1,1 1 0,0 0-1,-9 25 1,-7 13 70,-21 30 88,-52 106 385,-56 105 670,141-274-1001,1 0-1,1 1 1,-13 34 0,23-54-292,0 0 1,0 0-1,0 0 1,0 1-1,0-1 1,0 0 0,0 0-1,0 1 1,0-1-1,0 0 1,0 0-1,0 1 1,0-1 0,0 0-1,1 0 1,-1 1-1,0-1 1,0 0-1,0 0 1,0 1-1,0-1 1,1 0 0,-1 0-1,0 0 1,0 0-1,0 1 1,0-1-1,1 0 1,-1 0 0,0 0-1,0 0 1,1 0-1,-1 0 1,0 1-1,0-1 1,0 0 0,1 0-1,-1 0 1,0 0-1,0 0 1,1 0-1,-1 0 1,0 0-1,0 0 1,1 0 0,-1 0-1,0 0 1,0 0-1,1 0 1,-1-1-1,0 1 1,0 0 0,1 0-1,-1 0 1,0 0-1,15-5 114,28-17-42,-2-3 0,-2-1 0,54-46 1,-57 43-56,0 1 1,2 2 0,74-38 0,-85 53 0,-17 7 14,1 0-1,19-12 1,-67 72 186,23-37-190,6-8-7,0 0 0,-9 17 0,15-26-14,1 1 0,0-1-1,0 1 1,0 0 0,0 0 0,0 0 0,0-1-1,1 1 1,0 0 0,-1 0 0,1 0 0,0 0-1,0 0 1,1 0 0,-1 0 0,2 5 0,-1-7-7,-1 0 0,1 1 0,0-1 1,0 0-1,0 0 0,-1 0 0,1 0 1,0 0-1,0-1 0,1 1 0,-1 0 0,0 0 1,0-1-1,0 1 0,0-1 0,1 1 1,-1-1-1,0 1 0,1-1 0,-1 0 1,0 1-1,0-1 0,1 0 0,-1 0 1,1 0-1,-1 0 0,0 0 0,1 0 1,-1-1-1,0 1 0,0 0 0,1-1 1,1 0-1,2-1 14,1 1-1,-1-1 1,0-1 0,0 1 0,0-1 0,8-5 0,4-6 49,0-1 0,-1 0 1,-1-1-1,16-21 0,-24 27 6,-1 0 0,0 0 0,0-1 0,-1 0 0,0 0 0,-1-1 0,0 1 0,-1-1 1,2-15-1,-4 24-57,0 1 1,0-1 0,0 0 0,0 0 0,0 1 0,1-1 0,-1 1 0,1-1 0,0 1 0,0-1 0,-1 1 0,1 0-1,1 0 1,-1 0 0,0 0 0,0 0 0,1 1 0,-1-1 0,1 1 0,0-1 0,-1 1 0,1 0 0,0 0-1,0 0 1,0 1 0,-1-1 0,7 0 0,-2 0-2,0 0 0,0 1 0,0-1-1,-1 2 1,1-1 0,0 1 0,0 0-1,0 0 1,0 1 0,12 4 0,-14-3-5,0 0 0,0 0 0,0 0-1,0 1 1,-1 0 0,1 0 0,-1 0 0,0 0 0,0 1 0,0-1 0,-1 1 0,0 0-1,0 0 1,0 0 0,3 9 0,0 4 69,0 1 1,-2 0-1,4 25 0,1 7 192,-8-49-237,-1 1-1,1-1 1,0 0-1,0 1 1,0-1-1,0 0 1,0 0-1,0 0 1,3 3-1,-4-4-25,1-1-1,-1 1 1,1-1 0,-1 0-1,1 1 1,0-1-1,-1 0 1,1 1 0,0-1-1,-1 0 1,1 0-1,0 1 1,-1-1 0,1 0-1,0 0 1,-1 0-1,1 0 1,0 0 0,0 0-1,-1 0 1,1 0-1,0 0 1,-1-1 0,1 1-1,0 0 1,-1 0-1,1-1 1,0 1 0,-1 0-1,1-1 1,-1 1-1,1 0 1,0-1 0,-1 1-1,1-1 1,0 0-1,63-59-338,-46 41-3019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2:51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293 536 6016,'0'0'7580,"-10"3"-7048,-8 3-293,0 1 0,1 1 0,0 0 0,0 1 0,1 1 1,0 1-1,-25 21 0,27-20 79,1 1 0,0 0 1,0 0-1,2 2 0,0-1 0,0 1 0,2 1 1,-15 29-1,24-44-269,-1 0 0,0 1 0,1-1 0,0 0 1,-1 0-1,1 0 0,0 0 0,-1 1 0,1-1 0,0 0 1,0 0-1,0 1 0,0-1 0,0 0 0,0 0 0,1 1 1,-1-1-1,0 0 0,1 0 0,-1 0 0,0 0 0,2 2 1,-2-2 10,1-1 0,0 1 0,0 0 0,0-1 0,0 1 0,0-1 0,0 1 0,0-1 0,0 1 0,0-1 0,1 0 0,-1 0 0,0 1 0,0-1 0,0 0 1,0 0-1,0 0 0,3-1 0,3 1 92,-1-2 0,1 1 0,-1-1 0,1 0 0,-1 0 0,12-6 0,-3-1 6,-1-1-1,1 0 1,-2-1 0,1 0 0,15-19 0,-6 3 508,33-49-1,-53 75-82,-1 6-276,1 15-171,0-2-24,-2-14-101,0-1 1,1 0 0,0 1 0,-1-1 0,1 0-1,1 0 1,-1 0 0,0 0 0,1 0 0,-1 0 0,1-1-1,0 1 1,0-1 0,0 0 0,4 2 0,-2-1 2,0-1 0,1 0-1,-1 0 1,1 0 0,0-1 0,0 0 0,-1 0 0,1 0 0,6-1 0,0 0 0,0-1 1,0 0-1,-1-1 1,1 0-1,0-1 1,-1 0-1,1-1 1,-1-1-1,11-5 1,1-4 9,-1-1 0,0 0 0,-1-2 1,-1 0-1,-1-2 0,25-29 0,-9 3 40,57-94-1,-74 109-23,-2-1-1,0 0 1,-2-1 0,-2-1-1,-1 0 1,-1-1 0,6-47-1,-15 81-35,-1-1 1,0 0-1,0 1 0,0-1 0,0 0 1,1 0-1,-1 1 0,0-1 0,0 0 1,0 0-1,-1 1 0,1-1 0,0 0 1,0 0-1,0 1 0,-1-1 0,1 0 1,0 1-1,0-1 0,-1 0 0,1 1 0,-1-2 1,0 2-3,0 0 1,1 0-1,-1 0 0,1 0 1,-1 1-1,0-1 1,1 0-1,-1 0 1,1 0-1,-1 1 1,0-1-1,1 0 0,-1 1 1,1-1-1,-1 1 1,1-1-1,0 0 1,-1 1-1,1-1 1,-1 2-1,-27 34 32,26-33-32,-39 56 19,-64 128-1,94-163-17,1 1 1,1 1-1,1 0 0,1 0 1,1 0-1,2 1 0,1-1 1,-1 48-1,5-65-3,-1-1 0,1 0 0,0 1 0,1-1 0,0 0 0,0 0 0,1 0 0,0 0 0,0-1 0,1 1 0,8 12 0,-9-16 0,1-1 0,-1 1 0,1-1 0,-1 0 0,1 1 0,0-2 0,0 1 0,0 0 0,0-1 0,1 0 0,-1 0 0,1 0 0,0-1 0,-1 1 0,1-1 0,0 0 0,0 0 0,-1-1 0,1 1 0,0-1 0,7-1 0,-4 0 3,0-1 0,0 0 0,0 0 0,0 0 0,0-1 0,0-1 0,-1 1 0,0-1 0,0 0 0,0-1 0,12-9 0,3-6 24,39-42 1,-22 13 2,-1-2 1,-3-2-1,-2-1 0,41-94 1,-64 128-18,-1-2 0,-1 1 0,-1-1-1,-1-1 1,0 1 0,-2-1 0,-1 0 0,1-28 0,-8 19 2,4 31-12,0-1 0,-1 1 1,1-1-1,-1 1 0,1 0 0,-1-1 0,0 1 0,1-1 1,-1 1-1,0 0 0,0 0 0,0 0 0,0-1 0,0 1 0,0 0 1,0 0-1,-2-1 0,2 2-1,0 0 1,0 0 0,0-1-1,0 1 1,0 0-1,0 1 1,0-1-1,0 0 1,0 0-1,1 0 1,-1 0 0,0 1-1,0-1 1,0 0-1,0 1 1,0-1-1,1 1 1,-1-1-1,0 1 1,0-1 0,1 1-1,-1 0 1,0 0-1,-19 21 11,16-18-8,-12 16 0,1 1 1,0 1 0,2 0-1,0 1 1,2 1 0,-9 25 0,6-7 2,1 0 0,-11 79 1,22-103 13,0 0 0,1-1 0,1 1-1,1 0 1,4 23 0,-3-31-1,0 0 0,1 0 0,0 0 0,0-1 0,1 1 0,1-1 0,-1 0-1,1 0 1,1 0 0,8 9 0,-11-15-16,-1-1 1,1 1-1,1-1 0,-1 0 1,0 0-1,0 0 0,1 0 1,-1-1-1,1 1 0,0-1 0,-1 0 1,1 0-1,0 0 0,0 0 1,0-1-1,0 0 0,-1 0 1,1 0-1,0 0 0,0 0 1,0-1-1,0 1 0,6-3 0,9-3-64,0 0 0,0-1 0,23-13 0,-28 13 11,72-39-494,-56 29-2840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3:06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 5416,'0'0'12015,"-3"11"-11736,-6 25 112,-9 59 1,11 276 664,6-87-606,-6 43-89,-2 48 104,2-33 454,41 390 0,-33-725-864,-1-6-36,-1 0-1,1 1 0,0-1 0,0 0 0,0 1 0,0-1 0,1 0 0,-1 1 0,0-1 0,0 0 0,1 0 0,-1 1 0,1-1 0,-1 0 1,1 0-1,0 0 0,-1 1 0,1-1 0,0 0 0,1 1 0,-1-2-90,-1 0 1,0-1-1,1 1 0,-1 0 0,0 0 1,0-1-1,1 1 0,-1 0 0,0-1 1,0 1-1,0-1 0,1 1 0,-1 0 1,0-1-1,0 1 0,0-1 1,0 1-1,0 0 0,0-1 0,0 1 1,0-1-1,0 1 0,0 0 0,0-1 1,0 1-1,0-1 0,0 1 0,0-1 1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33:09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0 367 4416,'0'0'6920,"16"1"-6583,250 0 1014,-60-4-379,205-12 534,-365 11-1374,533-63 1435,-109 3-580,-285 41-645,721-39 1127,-837 62-1386,414-8 460,0-2-160,-172 5-166,544-35 471,-719 27-542,79-4 160,-168 15-156,80-13 1,-73 9 50,69 0-1,-84 5-109,54-3 140,-29 0-22,72 6 0,21 6 59,-42 0-112,-60-6-20,92 17 0,-13 1 6,-3-1-41,-99-14-16,53 1-1,-51-4 48,41 6-1,-46-1-3,-24-5-108,0-1 1,0 1-1,0-1 1,1 0 0,-1-1-1,0 1 1,1-1-1,-1 0 1,0-1-1,0 1 1,6-2 0,5-1 43,1 1 0,-1 1 0,20 1 0,66 12 94,-96-12-157,14 0 33,0 0 1,29 6-1,-45-5-32,1 0 1,-1 0-1,0 1 0,0 0 0,0 0 0,0 0 0,0 0 1,0 1-1,-1 0 0,1-1 0,4 6 0,3 4 15,18 26 1,-1-2-7,-16-20-11,0 0 0,-1 1 0,-1 1 0,-1-1 0,0 1 0,8 26 0,-11-28 0,66 132-55,-27-60 22,-36-69 27,0 2-4,1 0 0,1-1 0,2-1 0,13 19 0,-21-32 12,-1 1-1,0-1 1,-1 0-1,0 1 1,0 0 0,0 0-1,-1 0 1,0 0-1,0 0 1,0 0-1,-1 0 1,0 1 0,-1 11-1,-1 8 5,0 0 0,-8 33 0,-11 29-23,12-61 10,2 0 1,-4 36-1,3 5 4,-4 78 3,8 11 0,2 109 0,4-229 0,0 0 0,3 0 0,10 39 0,-7-42-1,-3 1 0,-1 0 0,1 46 0,-9 33-112,-1-6 1,7-30 87,0 72-73,-4-104 26,7 64 0,-6-69 30,-1-37 37,1 2 0,0-1 0,0 0 0,0 0 0,0 0 0,1 0 0,0 0 0,0-1 0,1 1 0,0 0 0,4 9 0,-6-15 3,0 0 1,0 0-1,-1 0 1,1 0-1,0 0 0,0 0 1,0 0-1,0 0 1,-1 0-1,1 0 1,0 0-1,0 0 1,0 0-1,0 0 1,0 0-1,-1 0 1,1 0-1,0 0 1,0 0-1,0 0 1,0 1-1,0-1 1,0 0-1,-1 0 1,1 0-1,0 0 1,0 0-1,0 0 1,0 0-1,0 1 1,0-1-1,0 0 1,0 0-1,0 0 1,0 0-1,0 0 1,0 1-1,-1-1 1,1 0-1,0 0 1,0 0-1,0 0 1,0 1-1,0-1 1,0 0-1,0 0 1,1 0-1,-1 0 1,0 0-1,0 1 1,0-1-1,0 0 1,0 0-1,0 0 1,0 0-1,0 0 0,0 0 1,0 1-1,0-1 1,0 0-1,1 0 1,-1 0-1,0 0 1,0 0-1,0 0 1,0 0-1,0 0 1,1 1-1,-12-4-1803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5:12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1 305 7328,'0'0'11351,"3"-11"-10909,3-9-194,1 0 0,1 1 1,1 0-1,12-19 0,-11 23-85,1-3 265,23-26 0,-29 39-314,0 0 1,0 0 0,0 0 0,1 1 0,0 0 0,0 0-1,0 0 1,13-5 0,-3 3 59,-4 1 11,0 0 0,0 1 0,0 1 1,22-4-1,-30 7-123,-1-1-1,1 1 1,0 0 0,-1 1-1,1-1 1,-1 1 0,1-1 0,0 1-1,-1 0 1,0 1 0,1-1-1,-1 0 1,0 1 0,0 0-1,0 0 1,0 0 0,0 0-1,0 0 1,0 1 0,-1-1 0,5 6-1,7 12 266,-1 0 1,17 36-1,-23-41-154,1 0 1,0 0-1,1 0 1,0-1-1,1-1 1,1 0-1,18 18 0,-24-27-126,-1-1-1,1 0 0,0 0 1,0 0-1,1-1 0,-1 0 0,0 0 1,1 0-1,-1-1 0,1 1 0,0-1 1,-1-1-1,1 1 0,0-1 0,-1 0 1,1 0-1,0-1 0,0 0 1,-1 0-1,1 0 0,6-3 0,2-1 21,-1 0 0,0-1 0,0-1 0,0 0 0,-1 0 0,0-2 0,11-9 0,84-65 388,-45 36-268,60-60 0,-119 103-261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5:13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11 179 6224,'0'0'6496,"-2"-10"-5804,-1-3-425,1 6 55,1-1 0,0 1-1,0 0 1,1-13 0,0 14 230,1 1 0,0 0 0,1-1 0,-1 1 0,1 0 0,0 0 0,0 0 0,1 0 1,4-6-1,1 31 2356,-4-10-2712,0 4-66,-1-1 1,0 1 0,-1 0 0,-1 0 0,0 20 0,0 5 98,9 162 1167,2-134-449,0-99 561,0 3-1455,0-8 46,41-111 140,-41 118-205,2 1 0,33-51 0,-40 70-32,-2 0 0,1 1 1,1 0-1,0 0 1,0 0-1,1 1 1,0 0-1,0 1 1,17-12-1,-24 18-1,1 0-1,-1 1 1,1-1-1,0 0 0,-1 1 1,1-1-1,0 1 1,0 0-1,-1-1 1,1 1-1,0 0 1,0 0-1,-1 0 1,1 0-1,0 1 1,0-1-1,-1 0 1,1 1-1,3 0 1,-2 1 1,0 0 0,0-1 0,-1 1 1,1 0-1,0 1 0,-1-1 0,1 0 0,-1 1 1,4 4-1,0 3 5,0-1 0,-1 0 0,0 1 0,-1 0-1,5 17 1,17 104 88,-20-89 57,21 71 0,-25-108-147,8 18 211,-10-23-213,1 1 1,-1-1-1,0 0 1,1 1 0,-1-1-1,1 0 1,-1 1-1,0-1 1,1 0-1,-1 0 1,1 0-1,-1 1 1,1-1-1,-1 0 1,1 0-1,-1 0 1,1 0-1,-1 0 1,1 0-1,-1 0 1,1 0 0,-1 0-1,1 0 1,-1 0-1,1 0 1,-1 0-1,1 0 1,-1 0-1,1-1 1,-1 1-1,1 0 1,-1 0-1,1-1 1,-1 1-1,0 0 1,1-1-1,-1 1 1,0 0-1,1-1 1,-1 1 0,0 0-1,1-1 1,-1 0-1,17-18-337,-9 8-3346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5:14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0 225 6632,'0'0'10833,"10"-2"-10351,4-2-257,-8 2 4,0 1 0,1 0 1,0 0-1,-1 0 0,1 1 0,7 0 1,55-5 2139,318-20-373,-322 20-1845,432-73 398,-193 22-312,151 13 122,-377 42-186,0 4 0,0 3 0,140 29 0,12 39 661,-121-35 5,-83-27-506,-21-10-179,-1 1 0,0-1 1,1 0-1,0 0 0,-1-1 0,10 3 0,-14-5-141,1 1-1,-1 0 1,0-1-1,0 1 1,0 0-1,1-1 1,-1 1 0,0-1-1,0 1 1,0 0-1,0-1 1,0 1-1,0-1 1,0 1-1,0 0 1,0-1 0,0 1-1,0 0 1,0-1-1,0 1 1,0-1-1,0 1 1,-1 0-1,1-1 1,0 1 0,0 0-1,0-1 1,0 1-1,-1-1 1,-3-9-3854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7:20.1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85 11760,'0'0'5487,"10"-10"-5047,-2 2-337,-4 4-46,0 0 0,1 0 0,-1 0 0,1 0 0,0 0 0,0 1 0,0 0 0,1 0 0,-1 1 0,1-1 0,0 1 0,-1 0 0,1 1 0,11-2 0,153-17 1879,-116 21-950,-56 1-894,-1 0-1,0 0 0,0 0 0,0-1 0,0 1 0,0-1 0,-5 2 1,-30 5-2819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5:15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7136,'0'0'10585,"7"10"-9995,0 0-477,-1-1-1,0 1 0,-1 0 0,0 1 1,-1-1-1,0 1 0,-1 0 1,0 0-1,1 12 0,45 364 3036,-26-292-2202,-15-65-14,8 50-1,-11-61-61,-5-19-861,1 1 0,0-1 0,-1 0 0,1 0 0,0 0 0,-1 0 1,1-1-1,0 1 0,-1 0 0,1 0 0,-1 0 0,1 0 0,0-1 0,-1 1 0,1 0 0,-1-1 0,1 1 0,-1 0 1,1-1-1,0 0 0,7-3-296,12-7-555,-13 6-2230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5:16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558 1 11152,'0'0'2753,"-12"13"-2388,-90 85 517,40-42 590,-128 90 1,148-118-943,4-3 736,-69 34 0,107-59-1240,0 0 1,0 0-1,0 0 0,-1 0 0,1 0 0,0 0 0,0 0 0,0 0 0,0 0 1,-1 0-1,1 0 0,0 0 0,0 0 0,0 0 0,0 0 0,-1 0 0,1 1 0,0-1 1,0 0-1,0 0 0,0 0 0,0 0 0,-1 0 0,1 0 0,0 0 0,0 1 0,0-1 1,0 0-1,0 0 0,0 0 0,0 0 0,0 0 0,0 1 0,0-1 0,0 0 1,0 0-1,-1 0 0,1 0 0,0 1 0,0-1 0,0 0 0,0 0 0,0 0 0,0 0 1,1 1-1,-1-1 0,0 0 0,0 0 0,0 0 0,0 0 0,0 1 0,0-1 1,0 0-1,0 0 0,0 0 0,0 0 0,14 5 410,20 0-254,-8-3-37,-1 2-1,1 1 1,-1 1-1,-1 1 1,1 1-1,-1 1 1,0 1 0,29 18-1,-24-11 118,-1 1-1,-1 1 1,-1 1-1,-1 2 1,35 37 0,-56-55-181,-1 0 0,1 0 0,0-1 0,0 1 0,0-1 0,0 0 0,0 0 0,1 0 0,6 2 0,-8-4-58,0 0 1,0-1-1,0 1 0,0-1 1,0 1-1,0-1 1,0 0-1,0 0 0,0-1 1,0 1-1,0-1 1,0 1-1,0-1 0,0 0 1,0 0-1,5-3 0,3-1-94,-1-1 0,0-1 0,11-8 0,-5 1-3387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5:17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9848,'0'0'5324,"3"11"-4648,5 29 56,-1 1 1,2 68-1,-9 94 1158,7 93 1926,1-227-1566,-8-69-2235,0 0 1,1 0-1,-1 0 1,0 0 0,1 1-1,-1-1 1,0 0-1,0 0 1,1 0 0,-1 0-1,0 0 1,1 0-1,-1 0 1,0 0-1,0 0 1,1 0 0,-1 0-1,0 0 1,1 0-1,-1 0 1,0 0 0,0-1-1,1 1 1,-1 0-1,0 0 1,1 0 0,-1 0-1,0 0 1,0-1-1,0 1 1,1 0 0,-1 0-1,0 0 1,0-1-1,0 1 1,1 0 0,-1 0-1,0-1 1,0 1-1,0 0 1,0-1 0,12-11-271,-7 3-3219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5:17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11760,'0'0'5625,"13"0"-5044,201 1 1450,45-1 46,-141 2-957,-25 1 1599,-88 2-3156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5:18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0 152 10448,'0'0'5374,"10"5"-4826,1 1-314,1-1-1,-1 0 1,1-1-1,0 0 0,0 0 1,0-2-1,1 1 1,-1-2-1,25 1 1,-25-3 53,0-1 1,1 0-1,-1-1 1,0 0 0,0-1-1,12-7 1,-19 9-137,-1 0 0,0 0 1,0 0-1,0-1 0,0 0 0,0 0 1,-1 0-1,1 0 0,-1-1 0,0 1 1,0-1-1,0 0 0,0 0 1,-1 0-1,0 0 0,0 0 0,0-1 1,0 1-1,1-7 0,-2 8-83,-1 0-1,0 0 1,0 0 0,0 0-1,-1-1 1,1 1-1,-1 0 1,0 0 0,0 0-1,0 0 1,0 0-1,0 1 1,0-1-1,-1 0 1,0 0 0,1 1-1,-1-1 1,0 1-1,0 0 1,0-1 0,-1 1-1,1 0 1,-1 0-1,1 0 1,-6-2 0,4 1-8,0 1 0,-1-1 0,1 1 1,-1 0-1,0 0 0,1 1 0,-1-1 1,0 1-1,0 0 0,0 1 0,0-1 1,0 1-1,0 0 0,0 0 0,-7 1 1,3 2-3,-1 1 0,1 0 1,1 1-1,-1 0 1,1 0-1,0 0 1,0 1-1,0 1 1,1-1-1,0 1 0,0 0 1,1 1-1,0 0 1,0 0-1,0 0 1,1 0-1,-6 16 0,10-19-27,0 0-1,0 0 0,0 1 0,0-1 0,1 1 0,0-1 0,0 0 0,1 1 0,-1-1 0,1 0 0,0 1 0,1-1 0,-1 0 0,1 0 0,0 0 0,0 0 0,5 7 0,-2-3 21,0-1-1,1 0 0,0 0 1,0 0-1,0-1 1,1 0-1,0 0 1,15 10-1,-12-10-24,0-1 1,1-1-1,-1 0 0,1 0 1,0-1-1,0 0 0,0-1 1,1 0-1,-1-1 0,1 0 1,-1-1-1,1-1 0,0 1 1,-1-2-1,1 0 0,0 0 1,-1-1-1,1 0 0,-1-1 1,0 0-1,0-1 0,0-1 1,0 1-1,-1-2 0,0 1 0,0-2 1,0 1-1,-1-1 0,0-1 1,16-15-1,-4-5-3778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5:19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0 7832,'0'0'8937,"-6"13"-8361,-27 50 53,-45 90 1015,49-80-699,-35 136 0,53-157-502,1 1 1,3 1-1,-1 85 1,9-108-247,1 0 0,2-1 0,1 1-1,1-1 1,2 0 0,14 39 0,-16-54-81,1 0 1,0 0-1,1-1 0,1 0 1,0 0-1,0 0 0,2-2 1,-1 1-1,2-1 0,0-1 1,0 0-1,1-1 0,21 14 1,-26-20-36,0 0 1,0-1-1,1 0 1,-1-1-1,1 0 1,-1 0 0,1-1-1,0 0 1,-1-1-1,14 0 1,3-2-1285,48-10 0,-63 10 142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5:19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9144,'0'0'3889,"14"6"-3014,-14-6-870,12 4 159,-1 1-1,1 1 1,-1 0-1,-1 1 1,1 0-1,-1 0 1,0 1-1,11 12 1,21 29 302,-2 1 0,-2 2-1,-3 2 1,-2 1 0,-3 2 0,-2 1 0,34 104-1,-52-127-233,-1 0-1,-2 1 1,-1 0-1,-2 0 0,-2 1 1,-1-1-1,-5 46 0,1-51 8,-2 0-1,-1 0 1,-2-1-1,-1 1 1,-1-2-1,-1 1 1,-2-2-1,-26 45 1,20-46 473,-25 30 1,44-57-708,0 0 1,0 0 0,0 0-1,-1 0 1,1 0-1,0 0 1,0 0-1,0 0 1,0 1-1,0-1 1,0 0 0,0 0-1,0 0 1,0 0-1,0 0 1,0 0-1,-1 0 1,1 0-1,0 0 1,0 0 0,0 0-1,0 0 1,0 0-1,0 0 1,0 0-1,0 0 1,0 0 0,-1 0-1,1 0 1,0 0-1,0 0 1,0 0-1,0 0 1,0 0-1,0 0 1,0 0 0,0 0-1,0 0 1,0 0-1,-1-1 1,1 1-1,0 0 1,0 0-1,0 0 1,0 0 0,0 0-1,0 0 1,0 0-1,0 0 1,0 0-1,0 0 1,0 0-1,0 0 1,0-1 0,0 1-1,0 0 1,-3-10 92,2-13-85,5-8-3121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5:20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8536,'0'0'7322,"10"1"-6764,43 1 89,-28-2-124,-1 0-1,1 2 0,-1 1 0,30 7 0,-53-9-480,0-1 1,0 0-1,0 1 0,0-1 0,0 0 1,-1 1-1,1-1 0,0 1 0,0-1 1,0 1-1,0 0 0,-1-1 0,1 1 1,0 0-1,0 0 0,-1-1 0,1 1 1,-1 0-1,1 0 0,-1 0 1,1 0-1,-1 0 0,1 0 0,-1 0 1,1 2-1,-1-1 13,-1 0-1,1 0 1,0 0 0,0 0 0,-1 0 0,1 0 0,-1 0-1,0-1 1,1 1 0,-1 0 0,0 0 0,-2 2 0,-3 4 81,0 0 1,0 0 0,-1-1 0,-8 8 0,-72 60 1158,82-69-1156,1-1 529,19-6-269,3-1-336,0 2 0,1 0-1,-1 0 1,0 2 0,0 0-1,0 1 1,0 1 0,-1 1-1,1 0 1,23 12 0,-39-16-49,0 0 1,0 0-1,0 0 1,0 0 0,0 0-1,0 0 1,-1 0-1,1 1 1,-1-1 0,1 1-1,-1 0 1,1-1-1,-1 1 1,0 0 0,0-1-1,0 1 1,0 0 0,0 0-1,0 0 1,-1 0-1,2 3 1,-2-2 11,0 0 0,0 0 1,0 0-1,-1 0 0,1 0 0,-1 0 0,1 1 0,-1-1 1,0 0-1,0-1 0,-1 1 0,-2 5 0,-4 4 99,0 0 0,-1 0 0,0-1 0,-20 18 0,3-2 305,-29 39 0,39-46-299,18-28-1090,9-10 335,23-9-651,-22 19-1784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5:21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494 0 11552,'0'0'2385,"-5"18"-1682,2-8-586,-1 7 112,-2 1 0,0 0-1,-1-1 1,-1 0-1,-18 28 1,-118 136 1940,17-24-610,65-77-763,-25 35 1268,80-99-1469,5-11-101,7-10 275,10-14-595,23-22 0,-2 3-172,14-16-352,-32 37-2696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5:21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43 12664,'0'0'6610,"15"-4"-5974,-1-1-475,79-21 761,-82 24-641,1 0-1,-1 0 1,0 1 0,1 0-1,-1 1 1,1 1-1,13 2 1,-25-3-257,1 0 1,-1 0-1,1 0 1,-1 1-1,0-1 0,1 0 1,-1 0-1,1 1 1,-1-1-1,0 0 0,0 1 1,1-1-1,-1 0 1,0 1-1,1-1 0,-1 0 1,0 1-1,0-1 1,0 1-1,1-1 0,-1 0 1,0 1-1,0-1 1,0 1-1,0-1 0,0 1 1,0-1-1,0 1 1,0-1-1,0 0 0,0 1 1,0-1-1,0 1 1,0-1-1,0 1 0,0-1 1,-1 1-1,1-1 1,0 1-1,-9 19 343,-20 32 173,-3-1 1,-1-1 0,-65 73-1,92-117-416,1-1 0,-1 1-1,1 1 1,1-1 0,-1 1-1,-3 8 1,7-13-86,0-1 1,1 1-1,-1 0 0,1-1 1,0 1-1,-1 0 0,1-1 1,0 1-1,0 0 0,0 0 1,0-1-1,0 1 0,1 0 1,-1-1-1,0 1 0,1 0 1,-1-1-1,1 1 1,0-1-1,0 1 0,-1-1 1,1 1-1,0-1 0,0 1 1,0-1-1,0 0 0,1 1 1,-1-1-1,0 0 0,1 0 1,-1 0-1,0 0 0,1 0 1,2 1-1,3 2 36,0-1 1,0 0-1,0 0 0,1 0 0,-1-1 1,1 0-1,-1-1 0,1 0 0,0 0 1,10 0-1,9-2 216,45-7 1,-45 4-33,33-1-1,-45 5-387,-10 0-3667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7:20.7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164 47 13968,'0'0'88,"-64"-22"304,31 16 264,5 4-80,12-2 0,0 2-81,10-3 1,6 1-88,6 2-8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5:35.7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1 376 4912,'0'0'10869,"12"-12"-10433,96-98 810,-42 49-199,-41 40-620,-2-1 0,0-2 0,34-44 0,-51 60-291,9-12 201,-15 19-321,1 1-1,-1 0 1,0-1-1,1 1 1,-1-1-1,0 1 1,0-1 0,0 1-1,1-1 1,-1 1-1,0 0 1,0-1 0,0 1-1,0-1 1,0 1-1,0-1 1,0 1-1,0-1 1,0 1 0,0-1-1,0 1 1,0-1-1,0 1 1,0-1-1,-1 1 1,1-1 0,0 1-1,0-1 1,0 1-1,-1-1 1,1 1 0,0 0-1,-1-1 1,0 1 2,0 0 1,1 0-1,-1 0 1,1 1 0,-1-1-1,0 0 1,1 1-1,-1-1 1,1 0-1,-1 1 1,1-1 0,-1 1-1,1-1 1,-1 1-1,1-1 1,-1 1 0,1-1-1,0 1 1,-1-1-1,0 2 1,-1 1 37,-30 37 202,2 0 0,-28 52 0,53-83-198,1 0-1,0 0 1,1 1 0,0-1 0,0 1 0,1 0 0,-1 12 0,2-17-22,1-1 0,0 1 1,0 0-1,0-1 0,0 1 0,1-1 0,-1 1 0,1-1 1,1 1-1,-1-1 0,0 1 0,1-1 0,0 0 1,0 0-1,0 0 0,1 0 0,5 6 0,-6-8-19,0 0-1,0-1 1,0 0-1,1 1 1,-1-1-1,0 0 1,1 0 0,-1 0-1,1-1 1,-1 1-1,1 0 1,0-1-1,-1 0 1,1 1-1,-1-1 1,1 0-1,0-1 1,-1 1-1,1 0 1,3-2 0,6 0 62,0-2 0,21-8 0,-32 12-75,17-8 73,-1-1 0,-1-1 0,0 0 0,0-1-1,-1 0 1,22-23 0,74-90 492,-86 91-415,-17 21-72,1 1 0,15-16 0,-11 10 60,-13 16-120,1-1 0,0 0 1,0 1-1,0-1 0,0 1 1,0 0-1,1-1 0,-1 1 0,0 0 1,1-1-1,-1 1 0,1 0 0,-1 0 1,1 0-1,-1 0 0,1 1 1,2-2-1,-3 2-19,-1 0 0,0 0 1,1 1-1,-1-1 0,0 0 0,0 0 0,1 0 1,-1 1-1,0-1 0,1 0 0,-1 0 1,0 1-1,0-1 0,0 0 0,1 1 0,-1-1 1,0 0-1,0 1 0,0-1 0,0 0 1,1 1-1,-1-1 0,0 0 0,0 1 0,0-1 1,0 0-1,0 1 0,0-1 0,0 1 0,0 0 1,-1 12 43,-5 66 154,3-31 32,-12 59 0,14-101-198,-1 14 203,6-17-123,8-8-53,0-3-32,0-1 0,-1-1-1,0 0 1,-1 0-1,0-1 1,-1 0-1,11-17 1,0 2-1,10-13 27,-10 11 25,2 1 0,46-44 0,-67 71-81,-1-1 0,0 1 0,0 0 0,0 0 0,0 0 0,0 0-1,0 0 1,0 0 0,0 0 0,0 0 0,0 0 0,0 0 0,1 0 0,-1-1 0,0 1 0,0 0 0,0 0-1,0 0 1,0 0 0,0 0 0,0 0 0,0 0 0,1 0 0,-1 0 0,0 0 0,0 0 0,0 0 0,0 0-1,0 0 1,0 0 0,0 0 0,1 0 0,-1 0 0,0 0 0,0 1 0,0-1 0,0 0 0,0 0 0,0 0-1,0 0 1,0 0 0,1 0 0,-1 0 0,0 0 0,0 0 0,0 0 0,0 0 0,0 0 0,0 1 0,0-1-1,0 0 1,0 0 0,0 0 0,0 0 0,0 0 0,1 12 50,-5 21-22,2-23-15,-9 47 18,7-39-15,0-1 1,2 1-1,0 0 1,0 23-1,2-39-10,0 1-1,1 0 0,-1 0 0,1 0 0,-1-1 1,1 1-1,0 0 0,0-1 0,0 1 1,1-1-1,2 5 0,-3-6-2,0 1 0,0-1 0,0 0 1,1 0-1,-1 0 0,0 0 0,1 0 0,-1 0 0,1 0 0,-1-1 1,1 1-1,-1 0 0,1-1 0,0 0 0,2 1 0,1-1 4,0 0 0,0 0 0,0 0 0,0-1 0,0 0 0,0 0-1,0-1 1,-1 1 0,1-1 0,0 0 0,-1 0 0,7-4-1,110-76 138,-3 2 36,-107 74-158,0 0 0,1 1 0,0 1 0,0 0 0,0 0 0,0 1 0,1 1 0,0 0 0,-1 1 0,1 0 0,0 1 0,16 2 0,-1 4 103,-28-6-124,1 1 1,-1-1-1,0 0 1,1 0-1,-1 0 0,0 0 1,0 1-1,1-1 1,-1 0-1,0 0 1,0 1-1,1-1 1,-1 0-1,0 0 0,0 1 1,0-1-1,1 0 1,-1 1-1,0-1 1,0 0-1,0 1 0,0-1 1,0 0-1,0 1 1,0-1-1,0 0 1,0 1-1,0 0 1,0 0 0,-1-1 0,1 1-1,-1 0 1,1 0 0,-1 0 0,1-1 0,-1 1 0,0 0-1,1-1 1,-1 1 0,0-1 0,1 1 0,-1-1 0,-1 2-1,-7 2 12,1 1-1,-1-2 1,1 1-1,-13 3 1,14-6 3,0 2 1,0-1-1,0 1 1,0 0-1,1 0 1,-1 0-1,1 1 1,-11 9-1,9-5 2,2-3-10,0 1 1,1-1-1,0 1 1,-5 8-1,9-12-9,0-1 0,0 1 0,0 0 0,1 0 0,-1 0 0,0 1 0,1-1 0,-1 0 0,1 0 0,0 0-1,-1 0 1,1 0 0,0 1 0,1-1 0,-1 0 0,0 0 0,0 0 0,1 0 0,1 4 0,0-1 2,1-1 0,-1 1 0,1-1 0,0 1 0,1-1 1,-1 0-1,1 0 0,0-1 0,0 1 0,0-1 0,0 0 1,1 0-1,-1 0 0,1 0 0,-1-1 0,1 0 0,0 0 0,7 2 1,-3-1 11,2-1 0,-1 0 0,0 0 1,0-1-1,1 0 0,-1-1 1,0 0-1,16-2 0,-10-1-3,-1 0 0,0-2-1,0 1 1,0-2 0,-1 0-1,1-1 1,-2 0 0,1-1 0,-1-1-1,0 0 1,-1 0 0,0-1 0,0-1-1,15-19 1,-20 22 18,3-3 11,-1 0 0,9-14-1,-17 22-13,1 1-1,-1-1 0,1 1 1,-1-1-1,0 1 0,0-1 1,0 0-1,-1 0 1,1 1-1,-1-1 0,1 0 1,-1 0-1,0 0 0,0 0 1,0 0-1,0 1 0,-1-5 1,1 13 127,6 22-70,3-11-54,1 0 0,0-1 0,2 0-1,14 15 1,-18-22-18,0 0 0,1-1 0,1 0 0,-1 0 0,1-1 1,0-1-1,19 10 0,-19-13-1,1 1 1,0-2-1,-1 1 1,1-1-1,0-1 1,0 0-1,1-1 1,-1 0-1,0 0 1,0-1-1,0-1 0,0 0 1,-1 0-1,17-7 1,-12 4 17,-1-1 1,0 0-1,0-1 0,0-1 0,-1 0 1,0-1-1,0-1 0,-1 0 1,18-19-1,-24 22-21,0 0-1,-1 0 1,0-1-1,-1 0 1,1 0 0,-1 0-1,4-14 1,-7 18 2,1-1 0,-1 1-1,0-1 1,-1 0 0,1 1 0,-1-1 0,0 0 0,0 1-1,0-1 1,-1 0 0,1 1 0,-1-1 0,-1 0 0,1 1-1,0 0 1,-4-7 0,5 10-5,-1 0 0,0 0 0,0 0 0,0 0 0,0 0-1,0 0 1,0 0 0,-1 0 0,1 0 0,0 1 0,0-1 0,-1 0 0,1 1 0,0-1 0,-1 1 0,1-1-1,-1 1 1,1 0 0,0-1 0,-1 1 0,1 0 0,-1 0 0,1 0 0,-1 0 0,1 0 0,-1 1 0,1-1-1,0 0 1,-1 1 0,1-1 0,-2 1 0,-2 1 11,-1 0 1,1 0-1,0 1 0,0 0 0,0 0 0,-7 6 1,8-5-14,0-1 0,0 2 0,0-1 0,1 0 1,0 1-1,0-1 0,0 1 0,0 0 0,1 0 0,0 0 1,0 0-1,0 1 0,0-1 0,1 1 0,0-1 0,0 1 1,1-1-1,0 1 0,0-1 0,0 1 0,0-1 0,1 1 1,0-1-1,0 1 0,0-1 0,4 8 0,-2-6 1,-1 0-1,1 0 0,1-1 1,-1 1-1,1-1 1,1 0-1,-1 0 0,1 0 1,0-1-1,0 0 1,0 0-1,1 0 0,0 0 1,0-1-1,0 0 0,0 0 1,1-1-1,0 0 1,11 4-1,-8-5-3,1 0 0,0-1 0,-1 0 0,1-1 0,0-1 0,0 1 0,0-2 0,-1 1 0,1-1 0,-1-1 0,1 0 0,-1-1 0,13-5 0,14-9 0,0-2 0,35-26 0,-60 39 0,45-31 0,78-66 0,-130 100 0,-1 0 0,1 0 0,-1 0 0,0-1 0,-1 1 0,1-1 0,3-7 0,-7 12 0,0 0 0,0 0 0,0-1 0,0 1 0,0 0 0,0 0 0,0 0 0,0 0 0,0-1 0,0 1 0,-1 0 0,1 0 0,0 0 0,0 0 0,0-1 0,0 1 0,0 0 0,0 0 0,0 0 0,0 0 0,-1 0 0,1-1 0,0 1 0,0 0 0,0 0 0,0 0 0,0 0 0,-1 0 0,1 0 0,0 0 0,0 0 0,0 0 0,0 0 0,-1 0 0,1-1 0,0 1 0,0 0 0,0 0 0,-1 0 0,1 0 0,0 0 0,0 1 0,0-1 0,0 0 0,-1 0 0,1 0 0,0 0 0,0 0 0,0 0 0,0 0 0,-1 0 0,1 0 0,0 0 0,0 0 0,0 1 0,-14 4 0,13-4 0,-36 17 0,2 2 0,-54 39 0,69-45 0,2 2 0,0 0 0,1 1 0,1 0 0,-27 39 0,36-46 0,1 1 0,1 0 0,-5 12 0,8-20 0,1 1 0,0-1 0,1 1 0,-1-1 0,1 1 0,-1-1 0,1 5 0,0-7 0,0 0 0,1 0 0,-1 0 0,0 0 0,0 1 0,1-1 0,-1 0 0,1 0 0,-1 0 0,1 0 0,-1 0 0,1 0 0,-1 0 0,1 0 0,0 0 0,0 0 0,0 0 0,-1-1 0,1 1 0,2 1 0,-1-1 0,1 0 0,-1 0 0,1-1 0,-1 1 0,0-1 0,1 1 0,-1-1 0,1 0 0,-1 0 0,1 0 0,-1 0 0,1-1 0,-1 1 0,0-1 0,1 1 0,-1-1 0,0 0 0,1 0 0,-1 0 0,2-1 0,5-3 0,-1 0 0,1 0 0,11-10 0,2-6 0,0-1 0,29-40 0,-27 33 0,-23 27 0,-1 1 0,1 0 0,0 0 0,0 0 0,0 1 0,0-1 0,0 0 0,0 0 0,0 0 0,0 1 0,0-1 0,0 1 0,0-1 0,1 1 0,-1-1 0,0 1 0,3-1 0,-4 1 0,1 0 0,0 0 0,0 1 0,0-1 0,0 0 0,0 0 0,-1 1 0,1-1 0,0 1 0,0-1 0,0 1 0,-1-1 0,1 1 0,0-1 0,-1 1 0,1-1 0,0 1 0,-1 0 0,2 1 0,2 5 0,0 0 0,-1 0 0,1 1 0,3 14 0,1 1 0,-3-12 0,1-1 0,1 1 0,0-1 0,0 0 0,1-1 0,0 0 0,0 0 0,1-1 0,0 0 0,1 0 0,10 6 0,-16-11 0,0-1 0,-1 0 0,1 0 0,0 0 0,1-1 0,-1 1 0,0-1 0,0 0 0,1 0 0,-1 0 0,1-1 0,-1 1 0,0-1 0,1 0 0,-1 0 0,1-1 0,-1 0 0,0 1 0,1-1 0,-1-1 0,0 1 0,0-1 0,1 1 0,-1-1 0,-1 0 0,1-1 0,0 1 0,0-1 0,-1 1 0,0-1 0,1 0 0,4-7 0,5-7 0,-1 0 0,0 0 0,-2-2 0,0 1 0,-1-1 0,-1-1 0,11-39 0,-18 55 0,6-18 0,0 1 0,1 0 0,11-20 0,-19 41 0,1-1 0,-1 1 0,0 0 0,0 0 0,0 0 0,0 0 0,1-1 0,-1 1 0,0 0 0,0 0 0,1 0 0,-1 0 0,0 0 0,0 0 0,1 0 0,-1-1 0,0 1 0,0 0 0,1 0 0,-1 0 0,0 0 0,0 0 0,1 0 0,-1 0 0,0 0 0,0 0 0,1 1 0,-1-1 0,0 0 0,1 0 0,-1 0 0,0 0 0,0 0 0,0 0 0,1 0 0,-1 1 0,0-1 0,0 0 0,0 0 0,1 0 0,-1 0 0,0 1 0,0-1 0,0 0 0,1 1 0,7 10 0,-4 2 0,-1 1 0,0-1 0,-1 1 0,0 0 0,-1 0 0,-1 0 0,-2 18 0,1-5 0,-2 0 0,-10 41 0,13-66 0,-1 0 0,1-1 0,-1 1 0,0-1 0,1 1 0,-1 0 0,0-1 0,0 1 0,0-1 0,0 0 0,0 1 0,0-1 0,0 0 0,-1 0 0,1 0 0,0 1 0,-1-1 0,1-1 0,-1 1 0,1 0 0,-1 0 0,1 0 0,-1-1 0,0 1 0,1-1 0,-1 1 0,0-1 0,1 0 0,-1 0 0,0 0 0,0 0 0,1 0 0,-1 0 0,0 0 0,1 0 0,-1-1 0,0 1 0,1-1 0,-1 1 0,-2-2 0,3 2 0,1 0 0,-1-1 0,0 1 0,0-1 0,1 1 0,-1 0 0,0-1 0,0 1 0,1-1 0,-1 0 0,0 1 0,1-1 0,-1 1 0,1-1 0,-1 0 0,1 0 0,-1 1 0,1-1 0,0 0 0,-1-1 0,1 1 0,0 0 0,0 1 0,0-1 0,0 1 0,1-1 0,-1 0 0,0 1 0,0-1 0,1 1 0,-1-1 0,0 1 0,1-1 0,-1 1 0,1-1 0,-1 1 0,1-1 0,-1 1 0,1-1 0,-1 1 0,1 0 0,0-1 0,4-2 0,-1 1 0,1-1 0,1 1 0,-1 0 0,6-1 0,136-23 0,-23 6 0,-103 15 0,0-1 0,0-1 0,33-15 0,-50 20 0,0 0 0,0 0 0,-1-1 0,1 1 0,-1-1 0,1 0 0,-1 0 0,0 0 0,0 0 0,-1 0 0,4-5 0,-6 7 0,1 0 0,-1 0 0,1 0 0,-1 0 0,0-1 0,1 1 0,-1 0 0,0 0 0,0 0 0,0 0 0,0 0 0,0 0 0,0 0 0,0 0 0,0 0 0,0 0 0,-1 0 0,1 0 0,-1-2 0,0 2 0,0-1 0,0 1 0,0-1 0,0 1 0,0 0 0,-1-1 0,1 1 0,0 0 0,-1 0 0,1 0 0,-1 0 0,1 0 0,-1 0 0,0 1 0,-1-2 0,0 1 0,1 1 0,-1-1 0,1 1 0,-1-1 0,1 1 0,0 0 0,-1 0 0,1 0 0,-1 0 0,1 0 0,-1 1 0,1-1 0,-1 1 0,1 0 0,0 0 0,-1-1 0,1 2 0,0-1 0,0 0 0,-1 0 0,1 1 0,0-1 0,0 1 0,1-1 0,-1 1 0,0 0 0,0 0 0,1 0 0,-1 0 0,-1 4 0,0-3 0,1 1 0,0-1 0,0 1 0,0 0 0,1 0 0,-1 0 0,1 0 0,0 0 0,0 0 0,0 1 0,1-1 0,-1 0 0,1 0 0,0 0 0,0 1 0,1-1 0,1 7 0,0-6 0,0 1 0,1-1 0,0 1 0,0-1 0,1 0 0,0 0 0,-1 0 0,1-1 0,1 1 0,-1-1 0,1 0 0,0 0 0,0-1 0,0 1 0,0-1 0,1 0 0,-1-1 0,1 1 0,-1-1 0,1 0 0,0-1 0,9 2 0,-6-1 0,-1-1 0,1 0 0,0 0 0,-1-1 0,1-1 0,0 1 0,-1-1 0,1-1 0,-1 0 0,1 0 0,-1 0 0,0-1 0,0 0 0,0-1 0,12-7 0,-5 0 0,0-2 0,0 1 0,-1-2 0,-1 0 0,0 0 0,-1-2 0,14-23 0,-13 23 0,-11 13 0,1 0 0,-1 1 0,0-1 0,0 0 0,0 0 0,0-1 0,-1 1 0,3-6 0,-4 9 0,0 0 0,0 1 0,0-1 0,0 0 0,0 0 0,0 0 0,0 0 0,0 0 0,1 0 0,-1 1 0,0-1 0,0 0 0,0 0 0,0 0 0,0 0 0,0 0 0,1 0 0,-1 0 0,0 0 0,0 0 0,0 0 0,0 0 0,1 0 0,-1 0 0,0 0 0,0 0 0,0 0 0,0 0 0,0 0 0,1 0 0,-1 0 0,0 0 0,0 0 0,0 0 0,0 0 0,1 0 0,-1 0 0,0 0 0,0 0 0,0 0 0,0 0 0,0 0 0,0 0 0,1-1 0,-1 1 0,0 0 0,0 0 0,0 0 0,0 0 0,0 0 0,0 0 0,0-1 0,0 1 0,0 0 0,0 0 0,1 0 0,-1 0 0,0 0 0,0-1 0,0 1 0,0 0 0,5 14 0,0 20 0,0 65 0,-5-87 0,0 0 0,-1 0 0,0 1 0,-1-1 0,-1 0 0,0 0 0,-8 22 0,10-34 0,0 1 0,0-1 0,0 0 0,0 0 0,0 1 0,0-1 0,0 0 0,1 0 0,-1 0 0,0 0 0,0 0 0,0 0 0,0-1 0,0 1 0,0 0 0,0 0 0,0-1 0,0 1 0,1 0 0,-1-1 0,0 1 0,0-1 0,-1 0 0,-7-8 0,8 9 0,1-1 0,0 1 0,0 0 0,0-1 0,0 1 0,0 0 0,0 0 0,0-1 0,0 1 0,0 0 0,0-1 0,0 1 0,0 0 0,0-1 0,0 1 0,0 0 0,0 0 0,0-1 0,0 1 0,0 0 0,0-1 0,1 1 0,-1 0 0,0 0 0,0-1 0,0 1 0,0 0 0,1 0 0,-1-1 0,0 1 0,0 0 0,1 0 0,-1 0 0,1-1 0,8-4 0,0 1 0,1 0 0,0 0 0,0 1 0,0 0 0,19-2 0,7-3 0,206-62 0,-228 62 852,-9 1-5648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5:36.1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93 16575,'0'0'128,"24"-60"-400,-6 41-247,0 5 7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5:54.8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173 364 4008,'0'0'5032,"-11"2"-4091,-98 17 1827,77-20-754,12-1-78,43-15 711,31-21-1743,-1-3-1,-2-2 1,70-76 0,-113 111-806,35-41 467,-40 45-449,1-1 0,-1 1 0,0-1 0,-1 0 0,1 0 0,-1 0-1,0 0 1,0-1 0,0-5 0,-1 11-97,-1-1-1,0 1 0,0 0 1,0 0-1,0-1 0,0 1 1,0 0-1,1-1 0,-1 1 1,0 0-1,0 0 1,0-1-1,0 1 0,0 0 1,0-1-1,0 1 0,0 0 1,0-1-1,-1 1 0,1 0 1,0-1-1,0 1 1,0 0-1,0 0 0,0-1 1,0 1-1,-1 0 0,1 0 1,0-1-1,0 1 0,0 0 1,-1 0-1,1-1 0,0 1 1,0 0-1,-1 0 1,1 0-1,0 0 0,0-1 1,-1 1-1,1 0 0,0 0 1,-1 0-1,1 0 0,0 0 1,0 0-1,-1 0 1,1 0-1,0 0 0,-1 0 1,1 0-1,0 0 0,-1 0 1,1 0-1,0 0 0,0 0 1,-1 0-1,-15 11 381,3 4-266,1 2 0,1-1 0,0 1 0,1 1 0,1 0 0,-8 22 0,13-31-89,1 1 1,1-1-1,-1 1 0,2-1 1,-1 1-1,1-1 0,1 1 1,0 0-1,0 0 0,1-1 1,0 1-1,1 0 0,0-1 1,6 18-1,-5-22-7,-1 1-1,1-2 1,0 1 0,0 0-1,0 0 1,1-1 0,0 0-1,0 0 1,0 0 0,9 6-1,-11-8-10,1 0 1,-1-1-1,1 1 0,0-1 0,-1 0 1,1 0-1,0 0 0,0 0 0,0 0 0,0-1 1,0 1-1,0-1 0,0 0 0,0 0 1,0 0-1,0 0 0,0 0 0,0-1 0,0 1 1,0-1-1,5-2 0,8-4 78,0 0 1,-1-1-1,0 0 1,-1-2-1,0 1 0,0-2 1,-1 0-1,-1-1 0,0 0 1,12-15-1,15-20 383,-22 29-92,20-31 0,-23 33-164,-14 15-220,0 1 1,1 0-1,-1 0 0,1-1 1,-1 1-1,1 0 1,-1 0-1,0-1 0,1 1 1,-1 0-1,1 0 1,-1 0-1,1 0 0,-1 0 1,1 0-1,-1 0 1,1 0-1,-1 0 0,1 0 1,0 0-1,-1 0 1,1 0-1,-1 0 0,0 0 1,1 0-1,-1 1 1,1-1-1,-1 0 0,1 0 1,-1 1-1,1-1 1,-1 0-1,0 1 0,1 0 1,2 1 14,-1 0 0,0 1 0,-1-1 0,1 1 0,0-1 0,-1 1 0,1 0 0,-1 0 0,0 0 0,0 0 0,0 0 0,0 0 0,0 0 0,-1 0 0,1 4 0,-1-7-24,9 68 461,-9-68-463,0 1 0,0-1 0,0 0 0,0 0 0,0 1 0,0-1 0,0 0 0,1 0 0,-1 1 0,0-1 0,0 0 0,0 0 0,0 0 0,0 1 0,1-1 0,-1 0 0,0 0 0,0 0 0,0 0 0,1 1 0,-1-1 0,0 0 0,0 0 0,0 0 0,1 0 0,-1 0 0,0 0 0,0 0 0,1 1 0,-1-1 0,0 0 0,1 0 0,-1 0 0,0 0 0,11-6 0,11-13 0,-20 17 0,45-48 0,-28 27 0,2 2 0,0 1 0,1 0 0,35-23 0,-56 42 0,0 1 0,0-1 0,0 0 0,0 1 0,0-1 0,0 1 0,1-1 0,-1 1 0,0 0 0,0-1 0,0 1 0,1 0 0,-1 0 0,0 0 0,0 0 0,1 0 0,-1 0 0,0 0 0,0 0 0,1 0 0,-1 1 0,0-1 0,0 1 0,0-1 0,0 1 0,1-1 0,-1 1 0,0-1 0,0 1 0,0 0 0,0 0 0,0-1 0,0 1 0,-1 0 0,1 0 0,0 0 0,0 0 0,-1 0 0,1 0 0,0 0 0,-1 0 0,1 3 0,3 4 0,-1 1 0,-1-1 0,0 1 0,2 15 0,-3-18 0,20 101 0,-20-105 0,-1 0 0,0-1 0,1 1 0,0 0 0,-1-1 0,1 1 0,0-1 0,0 1 0,0-1 0,0 1 0,0-1 0,0 0 0,0 1 0,1-1 0,-1 0 0,0 0 0,1 0 0,-1 0 0,1 0 0,2 1 0,-1-1 0,0 0 0,0-1 0,0 1 0,0-1 0,0 1 0,0-1 0,0 0 0,1-1 0,-1 1 0,5-1 0,6-3 0,-1 0 0,0-1 0,0-1 0,12-6 0,141-73 0,-12 4 0,-141 75 0,9-3 0,-21 9 0,0 0 0,-1 0 0,1-1 0,0 1 0,-1-1 0,1 1 0,-1 0 0,1-1 0,0 1 0,-1-1 0,1 0 0,-1 1 0,1-1 0,-1 1 0,0-1 0,1 0 0,-1 1 0,0-1 0,1 0 0,-1 1 0,0-2 0,-1 2 0,0 0 0,0-1 0,0 1 0,0 0 0,0 0 0,0 1 0,0-1 0,0 0 0,0 0 0,0 0 0,0 1 0,0-1 0,1 0 0,-1 1 0,0-1 0,0 1 0,0-1 0,-1 2 0,-25 12 0,26-14 0,-14 8 0,1 1 0,1 0 0,0 1 0,0 0 0,0 1 0,2 0 0,-1 1 0,2 0 0,-1 1 0,-13 24 0,22-33 0,0 0 0,1 0 0,-1 1 0,1-1 0,0 0 0,0 1 0,1-1 0,0 1 0,-1-1 0,2 1 0,-1-1 0,0 1 0,1-1 0,0 1 0,0-1 0,0 0 0,0 1 0,1-1 0,0 0 0,4 7 0,-3-5 0,1 0 0,0-1 0,0 0 0,0 1 0,1-2 0,0 1 0,0-1 0,0 1 0,0-1 0,1-1 0,0 1 0,-1-1 0,11 4 0,-6-4 0,-1 0 0,1-1 0,0-1 0,0 0 0,0 0 0,0-1 0,0 0 0,0 0 0,0-1 0,0-1 0,0 0 0,0 0 0,0-1 0,-1 0 0,14-7 0,9-5 0,-1-2 0,0 0 0,28-24 0,-40 28 0,76-58 0,-82 60 0,0-1 0,0-1 0,-2 0 0,16-21 0,-23 29 0,-1 0 0,0 0 0,-1-1 0,1 1 0,2-12 0,-4 15 0,7 8 0,-1 0 0,0 1 0,0 0 0,6 8 0,-6 1 0,0-1 0,6 22 0,10 26 0,-9-32 0,-9-20 0,0 0 0,0-1 0,1 1 0,0-1 0,13 15 0,-17-22 0,0-1 0,1 0 0,-1 1 0,1-1 0,0-1 0,0 1 0,0 0 0,0-1 0,0 1 0,0-1 0,0 0 0,0 0 0,1 0 0,-1-1 0,0 1 0,1-1 0,-1 1 0,0-1 0,1 0 0,-1-1 0,0 1 0,1 0 0,-1-1 0,0 0 0,4-1 0,15-4 0,1-1 0,24-13 0,-36 15 0,-1 0 0,0-2 0,-1 1 0,0-1 0,0 0 0,13-14 0,-4 2 0,1 0 0,-1 0 0,-1-1 0,-1-1 0,26-44 0,-29 43 0,-10 18 0,-1 0 0,1 1 0,-1-1 0,0-1 0,0 1 0,0 0 0,0 0 0,-1-1 0,0 1 0,1-1 0,-2 1 0,2-8 0,-2 12 0,0-1 0,-1 1 0,1-1 0,0 1 0,0-1 0,0 1 0,0 0 0,-1-1 0,1 1 0,0-1 0,0 1 0,-1-1 0,1 1 0,0 0 0,-1-1 0,1 1 0,0 0 0,-1-1 0,1 1 0,-1 0 0,1-1 0,0 1 0,-1 0 0,1 0 0,-1 0 0,1-1 0,-1 1 0,1 0 0,-1 0 0,1 0 0,-1 0 0,1 0 0,-1 0 0,1 0 0,-1 0 0,1 0 0,-1 0 0,1 0 0,-1 0 0,1 0 0,-1 1 0,0-1 0,-20 12 0,9-1 0,-5 3 0,1 2 0,-23 26 0,34-37 0,2 0 0,-1 1 0,0-1 0,1 1 0,0 0 0,1 0 0,-1 1 0,1-1 0,0 0 0,1 1 0,-1-1 0,1 1 0,0 9 0,1-13 0,1 0 0,-1 1 0,1-1 0,-1 0 0,1 1 0,0-1 0,0 0 0,1 0 0,-1 0 0,1 0 0,-1 0 0,1 0 0,0 0 0,0-1 0,0 1 0,0-1 0,1 1 0,-1-1 0,1 0 0,-1 0 0,1 0 0,0 0 0,0 0 0,0-1 0,0 1 0,0-1 0,5 2 0,3 0 0,0 0 0,1 0 0,-1-1 0,1 0 0,0-1 0,19 0 0,-8-3 0,-1 0 0,0-2 0,0-1 0,-1 0 0,29-11 0,102-50 0,-150 65 0,13-6 0,-1-1 0,0 0 0,-1-1 0,1 0 0,-2-1 0,1 0 0,-1-1 0,16-20 0,-28 31 0,1-1 0,-1 1 0,0 0 0,1-1 0,-1 1 0,0 0 0,1-1 0,-1 1 0,0-1 0,0 1 0,0 0 0,1-1 0,-1 1 0,0-1 0,0 1 0,0-1 0,0 1 0,0-1 0,0 1 0,0 0 0,0-1 0,0 1 0,0-1 0,0 1 0,0-1 0,0 1 0,0-1 0,-1 0 0,-11-3 0,-27 7 0,33-2 0,-7 1 0,0 1 0,0 1 0,1 0 0,-1 0 0,1 2 0,-18 9 0,4 1 0,-42 31 0,63-43 0,-1 1 0,1-1 0,0 1 0,0 0 0,1 0 0,-1 0 0,1 1 0,0 0 0,0-1 0,1 1 0,0 1 0,0-1 0,0 0 0,1 1 0,0-1 0,0 1 0,1 0 0,0 0 0,0 0 0,0 12 0,1-18 0,0 0 0,1 1 0,-1-1 0,0 0 0,0 1 0,1-1 0,-1 0 0,1 0 0,-1 1 0,1-1 0,0 0 0,-1 0 0,1 0 0,0 0 0,0 0 0,0 0 0,0 0 0,0 0 0,0 0 0,2 1 0,-1-1 0,1 0 0,-1 0 0,0 0 0,1 0 0,-1-1 0,1 1 0,-1-1 0,1 1 0,-1-1 0,4 0 0,3-1 0,0 0 0,0 0 0,0-1 0,0-1 0,9-2 0,-6 0 0,0 0 0,-1-1 0,0 0 0,0-1 0,0 0 0,-1-1 0,14-12 0,-24 19 0,1 0 0,0 0 0,0 0 0,0 0 0,1 0 0,-1 0 0,0 1 0,0-1 0,0 0 0,1 1 0,-1-1 0,0 1 0,1-1 0,-1 1 0,0-1 0,1 1 0,-1 0 0,1 0 0,-1 0 0,1 0 0,-1 0 0,0 0 0,1 0 0,-1 0 0,1 1 0,1 0 0,0 1 0,0 0 0,1 0 0,-1 0 0,-1 1 0,1 0 0,0-1 0,0 1 0,-1 0 0,3 4 0,2 2 0,0 1 0,1-2 0,1 1 0,-1-1 0,1 0 0,1-1 0,-1 0 0,20 10 0,-24-15 0,-1 0 0,1 0 0,0 0 0,-1-1 0,1 0 0,0 0 0,0 0 0,0-1 0,0 0 0,0 0 0,0 0 0,-1 0 0,1-1 0,0 0 0,0 0 0,0 0 0,-1 0 0,1-1 0,0 0 0,-1 0 0,1 0 0,-1 0 0,0-1 0,4-3 0,0 0 0,-1 0 0,0-1 0,-1 0 0,1 0 0,-1 0 0,0-1 0,5-10 0,3-8 0,11-28 0,-14 28 0,-3 4 0,11-41 0,3-9 0,-22 71 0,0 0 0,0 1 0,0-1 0,0 0 0,1 1 0,-1-1 0,0 1 0,0-1 0,1 0 0,-1 1 0,0-1 0,1 1 0,-1-1 0,1 1 0,-1-1 0,1 1 0,-1-1 0,1 1 0,-1 0 0,1-1 0,0 1 0,-1 0 0,2-1 0,-2 1 0,1 0 0,0 1 0,-1-1 0,1 0 0,-1 0 0,1 1 0,-1-1 0,1 0 0,-1 1 0,1-1 0,-1 0 0,1 1 0,-1-1 0,1 1 0,-1-1 0,0 1 0,1-1 0,-1 1 0,0-1 0,1 1 0,11 33 0,11 54 0,10 45 0,-31-118 0,-1-1 0,0 1 0,0 0 0,-2 0 0,0-1 0,0 1 0,-5 17 0,6-31 0,-1 0 0,1 0 0,-1 0 0,1 0 0,-1 0 0,0 0 0,1 0 0,-1 0 0,0 0 0,0 0 0,1 0 0,-1-1 0,0 1 0,0 0 0,0 0 0,0-1 0,0 1 0,0-1 0,-1 1 0,1-1 0,0 1 0,0-1 0,0 0 0,0 1 0,-1-1 0,1 0 0,0 0 0,0 0 0,0 0 0,-2 0 0,1 0 0,-1 0 0,1-1 0,0 1 0,-1 0 0,1-1 0,0 0 0,-1 1 0,1-1 0,0 0 0,0 0 0,0 0 0,0-1 0,0 1 0,-3-2 0,1-1 0,1 0 0,-1 0 0,1-1 0,0 1 0,0 0 0,1-1 0,-1 0 0,1 0 0,0 0 0,1 0 0,-1 0 0,1 0 0,0 0 0,0 0 0,0-10 0,1 11 0,1-6 0,13 7 0,16 4 0,46 9 0,-43-5 0,34 1 0,-50-5 0,0-1 0,0-1 0,0-1 0,-1 0 0,18-5 0,-28 6 0,0-1 0,-1 0 0,1-1 0,-1 1 0,0-1 0,0 0 0,0-1 0,0 1 0,0-1 0,-1 0 0,1 0 0,-1 0 0,0 0 0,0-1 0,-1 0 0,1 0 0,3-8 0,-3 6 0,-1-1 0,0 1 0,-1-1 0,3-9 0,-4 15 0,-1 0 0,0 0 0,1 1 0,-1-1 0,0 0 0,0 0 0,0 1 0,0-1 0,0 0 0,-1 0 0,1 1 0,0-1 0,-1 0 0,1 1 0,-1-1 0,0 0 0,1 1 0,-1-1 0,0 1 0,0-1 0,0 1 0,0-1 0,0 1 0,-1 0 0,1-1 0,-2 0 0,2 2 0,0-1 0,-1 1 0,1 0 0,0-1 0,-1 1 0,1 0 0,0 0 0,-1 0 0,1 0 0,0 1 0,-1-1 0,1 0 0,0 0 0,-1 1 0,1-1 0,0 1 0,-1-1 0,1 1 0,0 0 0,0-1 0,0 1 0,0 0 0,0 0 0,0 0 0,0 0 0,0 0 0,0 0 0,0 0 0,-1 2 0,-2 2 0,0 0 0,0 0 0,0 1 0,1-1 0,-4 9 0,5-7 0,0 0 0,1 0 0,-1 1 0,1-1 0,1 0 0,-1 1 0,2-1 0,-1 1 0,1-1 0,0 0 0,0 1 0,1-1 0,-1 0 0,2 0 0,-1 0 0,1 0 0,0-1 0,1 1 0,0-1 0,0 1 0,0-1 0,0-1 0,1 1 0,0 0 0,0-1 0,1 0 0,0-1 0,0 1 0,0-1 0,0 0 0,10 5 0,-12-8 0,0 1 0,0-1 0,0 0 0,0 0 0,0-1 0,0 1 0,0-1 0,1 0 0,-1 0 0,0 0 0,0-1 0,0 1 0,0-1 0,7-2 0,-5 1 0,0-1 0,0 0 0,-1 0 0,1 0 0,-1-1 0,0 0 0,0 0 0,8-8 0,-2-1 0,1-1 0,-2-1 0,0 0 0,-1 0 0,13-29 0,-1-8 0,-17 38 0,1 1 0,0-1 0,1 1 0,1 0 0,0 1 0,1-1 0,0 1 0,13-14 0,-12 16 0,-3 4 0,-2 17 0,-4 7 0,0-1 0,-2 1 0,0-1 0,0 1 0,-2-1 0,-9 27 0,4-9 0,6-20 0,-1 0 0,-1 0 0,0-1 0,-1 0 0,-1 0 0,-11 18 0,-1-1 0,26-32 0,1-1 0,-1 1 0,0 1 0,9-1 0,-3 0 0,48 0 0,105 10 0,-35-1 0,-123-7 197,0-1-1,1 1 1,-1 0 0,13 4 0,-19-4-367,-1-1 0,1 1 1,0-1-1,-1 1 1,1 0-1,-1-1 0,0 1 1,1 0-1,-1 0 1,1 0-1,-1 0 1,0 0-1,0 0 0,0 1 1,0-1-1,0 0 1,0 1-1,0-1 0,0 0 1,0 1-1,-1-1 1,1 1-1,0-1 0,-1 1 1,1 0-1,-1-1 1,0 1-1,1 2 0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5:58.5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8536,'0'0'11555,"1"18"-11103,-1-14-420,1 35 388,10 68 0,1-48 343,-3 1 1,2 79-1,-10-110-283,0-23-212,0 0 0,-1-1 1,0 1-1,0-1 0,-1 1 0,0-1 0,-2 11 0,3-17-197,9-25 1410,22-47-1,-26 64-1455,0 0 0,1 1 0,0-1 1,0 1-1,1 0 0,0 0 0,0 1 0,1 0 1,16-11-1,-16 12 42,0 1 0,1 1-1,-1 0 1,1 0 0,16-5 0,-22 9-40,0-1 1,0 1-1,0-1 1,0 1-1,1 0 1,-1 0-1,0 1 0,0-1 1,0 1-1,1-1 1,-1 1-1,0 0 1,0 0-1,0 0 1,0 1-1,0-1 0,-1 1 1,1-1-1,0 1 1,3 4-1,-2-3 14,0 1-1,0-1 0,-1 1 1,0 0-1,0 0 1,0 0-1,0 1 1,-1-1-1,1 1 1,-1-1-1,0 1 1,0 0-1,-1 0 1,0 0-1,0 0 0,1 6 1,-2-4 3,0-1 0,0 1 0,-1-1 0,0 1 0,0-1 1,-1 1-1,0-1 0,0 0 0,0 0 0,-1 0 0,1 0 0,-7 9 0,4-8 5,1 0 1,-1-1-1,-1 1 0,1-1 0,-1 0 0,0-1 0,-1 1 0,1-1 1,-13 7-1,15-10-26,-1 1 0,0-1 0,1-1 0,-1 1 0,0-1 0,0 0 0,0 0 0,0 0 0,0 0 0,0-1 0,0 0 1,0 0-1,0-1 0,0 1 0,1-1 0,-1 0 0,-6-2 0,4 1-23,3 1 0,0-1 0,0 1 0,0 0 0,1-1 0,-1 0 0,0 0 0,-4-3 0,8 5 0,0 0 0,0-1 0,0 1 0,0 0 0,0 0 0,0 0 0,0 0 0,0 0 0,0-1 0,0 1 0,0 0 0,0 0 0,0 0 0,0 0 0,0 0 0,0-1 0,0 1 0,0 0 0,0 0 0,0 0 0,0 0 0,0 0 0,0-1 0,0 1 0,0 0 0,0 0 0,0 0 0,0 0 0,1 0 0,-1 0 0,0-1 0,0 1 0,0 0 0,0 0 0,0 0 0,0 0 0,0 0 0,1 0 0,-1 0 0,0 0 0,0 0 0,0 0 0,0 0 0,0 0 0,1 0 0,-1 0 0,0 0 0,0 0 0,0 0 0,0 0 0,0 0 0,1 0 0,-1 0 0,0 0 0,0 0 0,0 0 0,0 0 0,0 0 0,1 0 0,14-1 0,-10 0 0,38-4 0,0-1 0,83-26 0,-97 22 0,-1 0 0,-1-3 0,0 0 0,-1-1 0,0-2 0,-1 0 0,-1-2 0,26-24 0,-45 37 0,0 0 0,1 0 0,0 1 0,0 0 0,12-6 0,-17 10 0,-1 0 0,1 0 0,-1 1 0,1-1 0,-1 1 0,1-1 0,-1 0 0,1 1 0,-1-1 0,0 1 0,1-1 0,-1 1 0,0-1 0,1 1 0,-1-1 0,0 1 0,1-1 0,-1 1 0,0 0 0,0-1 0,0 1 0,0-1 0,0 1 0,1 0 0,-1-1 0,0 1 0,3 20 0,2 20 0,-2 0 0,-5 71 0,1-105 0,0-1 0,1 1 0,0-1 0,0 0 0,0 1 0,1-1 0,0 1 0,0-1 0,4 12 0,-5-17 0,1-1 0,-1 0 0,0 0 0,1 1 0,-1-1 0,0 0 0,0 0 0,1 1 0,-1-1 0,0 0 0,1 0 0,-1 0 0,0 0 0,1 0 0,-1 1 0,1-1 0,-1 0 0,0 0 0,1 0 0,-1 0 0,0 0 0,1 0 0,-1 0 0,1 0 0,-1 0 0,0 0 0,1 0 0,-1-1 0,0 1 0,1 0 0,-1 0 0,0 0 0,1 0 0,-1-1 0,1 1 0,13-9 0,-3-3 0,-1 1 0,0-1 0,0-1 0,-1 0 0,-1 0 0,10-20 0,-10 17 0,0 1 0,1 1 0,1-1 0,0 2 0,19-21 0,-28 33 0,-1 1 0,1-1 0,-1 0 0,1 1 0,-1-1 0,1 1 0,-1-1 0,1 1 0,0-1 0,-1 1 0,1-1 0,0 1 0,-1 0 0,1-1 0,0 1 0,0 0 0,-1 0 0,1-1 0,0 1 0,0 0 0,0 0 0,-1 0 0,1 0 0,0 0 0,0 0 0,-1 0 0,1 0 0,0 1 0,0-1 0,0 0 0,-1 0 0,1 1 0,0-1 0,-1 0 0,1 1 0,0-1 0,-1 1 0,1-1 0,0 1 0,-1-1 0,1 1 0,-1-1 0,1 1 0,-1-1 0,1 1 0,-1 0 0,1-1 0,-1 1 0,0 0 0,1 0 0,2 6 0,-1-1 0,0 1 0,0 0 0,1 12 0,1 6 0,-2 1 0,0-1 0,-2 1 0,0 0 0,-2-1 0,-1 1 0,-1-1 0,-1 0 0,-1 0 0,-1 0 0,-2-1 0,0 0 0,-2-1 0,0 0 0,-1 0 0,-2-1 0,-25 32 0,35-49 0,0-1 0,0 0 0,0 0 0,0 0 0,-1-1 0,0 1 0,-7 4 0,10-8 0,1 1 0,-1-1 0,0 1 0,1-1 0,-1 1 0,0-1 0,0 0 0,1 0 0,-1 0 0,0 0 0,0 0 0,1 0 0,-1 0 0,0 0 0,1-1 0,-1 1 0,0-1 0,1 1 0,-1-1 0,1 0 0,-1 0 0,0 1 0,1-1 0,0 0 0,-1-1 0,1 1 0,0 0 0,-1 0 0,0-2 0,-2-2 0,1 1 0,0-1 0,0 0 0,0-1 0,0 1 0,1 0 0,0-1 0,0 0 0,0 1 0,1-1 0,0 0 0,0 0 0,0 0 0,1 1 0,0-9 0,0 8 0,0-1 0,1 1 0,0-1 0,0 1 0,1 0 0,-1 0 0,1-1 0,1 1 0,-1 0 0,1 1 0,0-1 0,0 0 0,1 1 0,4-6 0,4-1 0,1 1 0,0 0 0,1 1 0,0 0 0,0 1 0,1 1 0,0 0 0,1 1 0,0 1 0,32-9 0,-7 6 0,1 2 0,0 1 0,51 0 0,-74 6 212,0 1 1,0 1-1,35 7 1,4 9-4998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6:00.5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49 7328,'0'0'7888,"-2"-11"-7178,0-1-787,-3-13 1583,6 51 178,-1 11-738,-6 58 1,0 10 624,2-36-533,2-48-244,0 1 0,2-1 0,2 27 0,-2-47-767,0-1 1,0 0 0,0 0 0,0 1 0,0-1-1,0 0 1,0 0 0,1 1 0,-1-1 0,0 0-1,0 1 1,0-1 0,0 0 0,0 0 0,0 1-1,0-1 1,1 0 0,-1 0 0,0 1 0,0-1-1,0 0 1,0 0 0,1 0 0,-1 0 0,0 1 0,0-1-1,1 0 1,-1 0 0,0 0 0,0 0 0,1 0-1,-1 1 1,8-7 507,9-19-118,-14 19-332,6-7 70,0 1 0,1 0 0,0 0 0,1 1 0,1 0 0,0 1 0,17-12 0,-27 21-133,-1 0 1,1 1-1,0-1 0,0 0 1,-1 1-1,1-1 0,0 1 0,0 0 1,0 0-1,-1-1 0,1 1 1,0 0-1,0 0 0,0 1 1,0-1-1,0 0 0,-1 1 0,1-1 1,0 1-1,0-1 0,-1 1 1,1 0-1,0 0 0,-1 0 1,1 0-1,-1 0 0,1 0 0,-1 0 1,0 0-1,2 3 0,0-2 19,0 1 0,0 1 0,0-1 0,-1 0 0,0 1 0,1-1 0,-1 1 0,-1 0 0,1-1 0,0 1 0,-1 0 0,2 8 0,-2-3 0,-1 0 0,0-1-1,0 1 1,-1-1 0,0 1-1,-1-1 1,0 1 0,0-1 0,0 0-1,-1 0 1,-1 0 0,1 0 0,-1 0-1,-1-1 1,1 0 0,-10 12-1,3-7 35,1-1 0,-2-1 0,1 0 0,-2 0 0,1-1 0,-1 0 0,-1-1 0,-19 8 0,31-14-64,-1-1 0,0 0 0,0 0 0,0 0 1,0-1-1,0 1 0,0-1 0,0 1 0,0-1 1,0 0-1,0 0 0,0 0 0,0-1 0,0 1 1,0-1-1,0 0 0,0 1 0,0-1 0,0-1 0,0 1 1,1 0-1,-5-3 0,7 4-11,0 0 0,0-1 0,0 1 0,1 0 0,-1 0 0,0 0 0,0 0 0,0 0 0,1 0 0,-1 0 0,0 0 0,0 0 0,0 0 0,1 0 0,-1-1 0,0 1 0,0 0 0,0 0 0,0 0 0,0 0 0,1-1 0,-1 1 0,0 0 0,0 0 0,0 0 0,0 0 0,0-1 0,0 1 0,0 0 0,0 0 0,0 0 0,0-1 0,0 1 0,0 0 0,0 0 0,0 0 0,0-1 0,0 1 0,0 0 0,0 0 0,0-1 0,0 1 0,0 0 0,0 0 0,0 0 0,0-1 0,0 1 0,0 0 0,0 0 0,-1 0 0,1 0 0,0-1 0,0 1 0,0 0 0,0 0 0,0 0 0,-1 0 0,1 0 0,0 0 0,0-1 0,0 1 0,-1 0 0,1 0 0,0 0 0,18 0 0,140 21 0,-141-18 0,-1-2 0,1 0 0,0-1 0,0-1 0,0 0 0,-1-1 0,1-1 0,0-1 0,-1 0 0,0-1 0,0-1 0,-1 0 0,1-1 0,-1-1 0,-1 0 0,1-1 0,-2-1 0,1 0 0,-1-1 0,-1 0 0,19-22 0,-12 12 0,-7 9 0,0-2 0,-1 1 0,18-31 0,-29 45 0,0-1 0,0 0 0,0 0 0,0 0 0,0 0 0,0 0 0,0 0 0,0 1 0,1-1 0,-1 0 0,0 0 0,0 0 0,0 0 0,0 0 0,0 0 0,0 0 0,0 1 0,0-1 0,0 0 0,0 0 0,0 0 0,1 0 0,-1 0 0,0 0 0,0 0 0,0 0 0,0 0 0,0 0 0,0 0 0,0 0 0,1 0 0,-1 0 0,0 0 0,0 1 0,0-1 0,0 0 0,0 0 0,1 0 0,-1-1 0,0 1 0,0 0 0,0 0 0,0 0 0,0 0 0,0 0 0,0 0 0,1 0 0,-1 0 0,0 0 0,0 0 0,0 0 0,0 0 0,0 0 0,0 0 0,0 0 0,0-1 0,1 1 0,-1 0 0,0 0 0,0 0 0,0 0 0,0 0 0,0-1 0,-11 65 0,-5 104 0,4-20 0,11-132 0,4-11 0,-1-6 0,0 0 0,0-1 0,0 1 0,-1-1 0,1 1 0,-1-1 0,1 0 0,-1 1 0,0-1 0,2-3 0,132-188 0,-133 190 0,0 1 0,-1-1 0,1 1 0,0 0 0,1-1 0,-1 1 0,0 1 0,1-1 0,-1 0 0,4-2 0,-6 4 0,1 0 0,-1 0 0,0 0 0,0 0 0,1 0 0,-1 0 0,0 0 0,0 0 0,1 0 0,-1 1 0,0-1 0,0 0 0,1 0 0,-1 0 0,0 0 0,0 0 0,1 0 0,-1 1 0,0-1 0,0 0 0,0 0 0,1 0 0,-1 0 0,0 1 0,0-1 0,0 0 0,0 0 0,1 1 0,-1-1 0,0 0 0,0 0 0,0 0 0,0 1 0,0-1 0,0 0 0,0 1 0,0-1 0,0 0 0,3 15 0,-2-10 0,6 22 0,-1 1 0,-1 0 0,-2 0 0,-1 1 0,-3 49 0,-3-41 0,-1-1 0,-3 0 0,-1 0 0,-1-1 0,-2 0 0,-1-1 0,-2 0 0,-2-1 0,-1-1 0,-27 38 0,37-59 0,-1 0 0,1-1 0,-16 13 0,22-21 0,0 0 0,0-1 0,0 1 0,-1 0 0,1-1 0,0 1 0,-1-1 0,1 0 0,-1 0 0,1 0 0,-1 0 0,0 0 0,1-1 0,-1 1 0,0-1 0,0 0 0,1 1 0,-1-1 0,0-1 0,0 1 0,1 0 0,-1-1 0,-4 0 0,5 0 0,0 0 0,1 0 0,-1-1 0,1 1 0,0 0 0,-1 0 0,1-1 0,0 1 0,0-1 0,-1 1 0,1-1 0,0 1 0,1-1 0,-1 0 0,0 0 0,0-2 0,-7-32 0,7 31 0,-1-5 0,1-1 0,1 1 0,-1 0 0,2-1 0,-1 1 0,2 0 0,-1 0 0,1 0 0,1 0 0,0 0 0,0 0 0,1 0 0,0 1 0,1 0 0,0 0 0,0 0 0,1 0 0,0 1 0,1 0 0,-1 0 0,11-8 0,0 2 0,1-1 0,0 2 0,1 1 0,1 0 0,0 1 0,0 2 0,1 0 0,38-11 0,-22 8 0,1 2 0,1 2 0,43-4 0,-70 11 0,-1 1 0,1 0 0,0 1 0,0 0 0,0 0 0,-1 1 0,1 1 0,-1 0 0,1 1 0,-1 0 0,0 1 0,-1 0 0,1 0 0,17 13 0,-22-13 121,-1 0 1,1 1-1,-1-1 1,0 1-1,-1 0 0,8 13 1,3 11-4907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6:25.7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51 5224,'0'0'16841,"-9"16"-16540,-31 55-4,37-64-228,0 1-1,1 0 1,-1 0-1,1 0 1,1 1-1,0-1 1,0 0-1,0 0 1,2 17-1,0-4 122,0 1 183,0 0-1,2 0 1,0 0 0,2 0-1,10 29 1,-4-1 498,-10-40-513,-1-10-350,0 0 1,0 1 0,0-1 0,0 0 0,0 0 0,0 0 0,0 1-1,0-1 1,0 0 0,0 0 0,0 0 0,0 1 0,0-1 0,0 0-1,0 0 1,0 0 0,0 1 0,0-1 0,0 0 0,0 0 0,0 0-1,0 1 1,0-1 0,0 0 0,0 0 0,1 0 0,-1 0 0,0 1-1,0-1 1,0 0 0,0 0 0,0 0 0,1 0 0,-1 0 0,0 0-1,0 1 1,0-1 0,1 0 0,-1 0 0,0 0 0,0 0 0,0 0-1,1 0 1,-1 0 0,0 0 0,0 0 0,0 0 0,1 0 0,-1 0-1,0 0 1,1 0 0,-1 0 447,4-11-372,158-263 233,-134 233-159,2 1-1,58-59 0,-64 81 179,-23 17-262,-4 5 28,-6 13-65,0 0 0,-2 0 0,0-1 0,-1-1-1,-1 0 1,0-1 0,-15 13 0,-20 23 28,28-27-43,8-9-9,0 0 1,-19 15-1,31-28-13,0-1 0,-1 0 0,1 1 0,0-1 0,-1 1 0,1-1 0,0 1 0,-1-1 0,1 1 0,0-1 0,0 1 0,0-1 0,-1 1 0,1-1 0,0 1 0,0-1 0,0 1 0,0-1 0,0 1 0,0-1 0,0 1 0,0-1 1,0 1-1,0-1 0,0 1 0,1-1 0,-1 1 0,0-1 0,0 1 0,0-1 0,1 1 0,-1-1 0,0 1 0,1-1 0,-1 0 0,0 1 0,1 0 0,19 17 1,-14-12 3,78 68 298,-74-67-217,-4-1 5,0-1 0,1 0 0,11 6 0,-12-7-283,4 0 747,-2-3-5844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6:26.3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8536,'0'0'7489,"2"11"-6896,-1-6-515,2 13 301,-1 0 1,0 35-1,-2-39-153,0 219 3991,2-223-3654,-1 0 0,2 0 1,3 12-1,-6-22-558,0 0 0,0 1 0,0-1 1,0 0-1,0 0 0,0 0 0,0 0 0,0 0 0,0 0 0,0 0 1,0 0-1,0 0 0,0 0 0,0 0 0,0 0 0,0 1 0,0-1 1,0 0-1,0 0 0,0 0 0,0 0 0,0 0 0,0 0 1,0 0-1,0 0 0,0 0 0,0 0 0,0 0 0,1 0 0,-1 0 1,0 1-1,0-1 0,0 0 0,0 0 0,0 0 0,0 0 0,0 0 1,0 0-1,0 0 0,0 0 0,0 0 0,0 0 0,0 0 1,1 0-1,-1 0 0,0 0 0,0 0 0,0 0 0,0 0 0,0 0 1,0 0-1,0 0 0,0 0 0,0 0 0,0 0 0,0 0 0,1 0 1,-1 0-1,0 0 0,0 0 0,0 0 0,0 0 0,0 0 1,0-1-1,0 1 0,0 0 0,0 0 0,3-7 39,-1-8-3903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6:26.7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11352,'0'0'4169,"13"5"-3374,-1-1-591,2 1 79,-1 0-1,1-2 1,-1 0-1,27 3 1,209 2 4833,-232-13-4400,-4 2-3674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6:27.4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189 1 7136,'0'0'6238,"-11"5"-5603,1-1-397,0 1 0,0 0 0,1 1 0,0 0 0,0 1 0,0 0 0,-11 11 0,10-5 10,0 0 1,0 1-1,1 0 1,1 1-1,1-1 1,0 2-1,1-1 1,0 1-1,1-1 1,1 1-1,1 1 0,0-1 1,-1 32-1,4-12 158,2-1-1,0 1 1,3-1 0,1 0-1,16 53 1,-16-70-239,0-1 0,1 0 0,1 0 0,0 0 1,2-1-1,0 0 0,0-1 0,22 23 0,-24-29-95,0-1-1,1 0 1,0-1 0,1 0-1,-1 0 1,1-1 0,0 0-1,1-1 1,-1 0-1,1-1 1,0 0 0,0-1-1,1 0 1,-1-1 0,13 2-1,-1-4-143,36-3 1,-32 0-2715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6:28.1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9240,'0'0'5568,"10"1"-5082,3 2-322,0 0 0,0 1 0,0 0 0,0 1-1,-1 0 1,0 1 0,15 10 0,-26-15-147,79 59 1035,-70-51-866,-1 0-1,0 0 1,-1 1-1,1 0 1,11 20-1,-5-1 252,0 0-1,-2 1 0,-2 0 0,13 48 1,-20-59-215,-1-1 0,0 1 0,-1-1 1,-1 1-1,-1 0 0,-1-1 1,0 1-1,-2 0 0,-5 23 0,1-18 202,-1 1-1,-17 38 0,22-57-312,-1 1 0,1-1 0,-1 0 1,0 0-1,0-1 0,-1 1 0,0-1 0,0 0 1,0 0-1,0 0 0,-1-1 0,0 0 0,0 0 0,-9 4 1,15-8-111,0 1 0,-1-1 1,1 0-1,0 0 1,-1 0-1,1 1 1,-1-1-1,1 0 1,-1 0-1,1 0 1,-1 0-1,1 0 1,-1 0-1,1 0 1,0 0-1,-1 0 0,1 0 1,-1 0-1,1 0 1,-1 0-1,1 0 1,-1 0-1,1-1 1,0 1-1,-1 0 1,0-1-1,-1-3-3238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7:23.2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141 553 5720,'0'0'8888,"-10"-5"-8448,-35-16-8,42 21-355,0-1 1,0 1 0,0 0-1,0 0 1,0 0 0,0 1-1,0-1 1,0 1 0,0-1-1,0 1 1,0 0 0,0 0-1,0 1 1,1-1-1,-1 0 1,0 1 0,1 0-1,-1-1 1,1 1 0,0 0-1,-1 0 1,1 1 0,-2 2-1,2-3 1,0 0-1,0 1 0,1 0 0,-1-1 0,1 1 0,-1 0 0,1-1 0,0 1 0,0 0 1,0 0-1,1 0 0,-1 0 0,1 0 0,-1 5 0,1-6-37,0-1-1,0 1 1,1 0-1,-1 0 1,0 0-1,1 0 1,-1-1-1,1 1 1,0 0 0,-1 0-1,1-1 1,0 1-1,0 0 1,0-1-1,0 1 1,1-1-1,-1 1 1,0-1-1,1 0 1,-1 0 0,0 1-1,1-1 1,0 0-1,1 1 1,-2-2-21,8 5 177,-1-1 0,0-1 0,17 5 0,-22-7-153,1-1-1,-1 1 1,1-1-1,-1 0 1,1 0-1,-1 0 1,0-1-1,1 1 1,-1-1-1,1 0 1,-1 0-1,0 0 1,4-2-1,-2 1 41,-1 0 1,1-1-1,-1 1 0,0-1 0,1 0 0,-1 0 0,0 0 0,0 0 0,-1-1 0,1 0 1,-1 0-1,5-7 0,-6 8-30,0-1-1,-1 0 1,0 0 0,0 0-1,0 0 1,0 0 0,0 0 0,-1 0-1,1 0 1,-1 0 0,-1 0-1,1-1 1,0 1 0,-1 0 0,-2-7-1,1 3 55,-1 0 0,0 0 0,0 1 0,-1-1 0,0 1 0,-1 0 0,-6-8 0,-1-3 252,20 31-142,2-1-1,-1 1 1,14 11-1,-19-20-207,0 0 0,1 0 0,-1-1 0,1 1-1,0-1 1,0 0 0,0-1 0,0 1 0,1-1 0,-1 0-1,1 0 1,-1-1 0,1 1 0,8 0 0,-9-2 8,0 0 0,-1 0 0,1-1 0,0 1 0,-1-1 0,1 0 0,0-1 0,-1 1 0,1-1 0,-1 0 0,5-2 0,-2-1 12,0 0 0,0 0 0,0-1-1,0 0 1,5-7 0,0-1 16,0-1 0,-1 0 0,-1-1 0,0-1 0,-2 1 0,0-1 0,8-22 0,30-130 396,-38 131-288,3-8 338,17-51 0,-28 98-478,0-1 0,0 0-1,0 1 1,0-1 0,0 0 0,0 1 0,0-1 0,0 0 0,0 1 0,0-1-1,0 0 1,1 0 0,-1 1 0,0-1 0,0 0 0,0 1 0,0-1 0,1 0-1,-1 0 1,0 1 0,0-1 0,1 0 0,-1 0 0,0 1 0,0-1 0,1 0 0,-1 0-1,0 0 1,1 0 0,-1 0 0,0 0 0,1 1 0,-1-1 0,0 0 0,1 0-1,-1 0 1,0 0 0,1 0 0,-1 0 0,0 0 0,1 0 0,-1 0 0,0 0-1,1-1 1,-1 1 0,0 0 0,1 0 0,-1 0 0,0 0 0,1 0 0,-1-1-1,0 1 1,0 0 0,1 0 0,-1 0 0,0-1 0,0 1 0,1 0 0,-1 0-1,0-1 1,0 1 0,0 0 0,0-1 0,1 1 0,-1 0 0,0-1 0,0 1-1,0 0 1,0-1 0,8 46 137,-3 0 0,-1 89-1,-6-28-28,-27 163-1,-47 100-49,72-356-70,3-6 0,0 0-1,-1 0 1,0 1-1,0-1 1,-1-1-1,0 1 0,0 0 1,-1-1-1,0 1 1,0-1-1,0 0 1,-7 7-1,11-13 0,0 1 1,-1-1-1,1 0 1,-1 1-1,1-1 0,0 1 1,-1-1-1,1 0 0,-1 1 1,1-1-1,-1 0 0,1 1 1,-1-1-1,1 0 1,-1 0-1,1 0 0,-1 0 1,1 1-1,-1-1 0,0 0 1,1 0-1,-1 0 1,1 0-1,-1 0 0,1 0 1,-1 0-1,1-1 0,-1 1 1,0 0-1,1 0 0,-1 0 1,-1-2 3,1 0-1,0 1 1,0-1 0,0 0 0,0 1-1,0-1 1,0 0 0,1 0 0,-2-3-1,0-4 15,0 1 0,1-1 0,0 0 0,0 1 0,1-1 0,0 0 0,1 0 0,-1 0 0,2 1 0,-1-1 0,1 0 0,1 1-1,0 0 1,0-1 0,0 1 0,1 0 0,0 1 0,1-1 0,-1 1 0,2 0 0,-1 0 0,1 0 0,7-7 0,-6 7 12,0 0 0,1 1 0,-1 0 0,1 0 0,0 1 0,1-1 1,-1 2-1,1-1 0,0 2 0,0-1 0,1 1 0,-1 0 0,1 1 1,-1 0-1,1 0 0,0 1 0,0 1 0,-1 0 0,1 0 0,0 0 1,10 3-1,-14-2-6,0 0 1,0-1 0,0 0-1,1 0 1,-1 0-1,0-1 1,0 0 0,0 0-1,0 0 1,0-1 0,0 0-1,-1 0 1,1 0-1,0-1 1,-1 0 0,10-7-1,-6 3-746,1 0 0,-1-1-1,0 0 1,-1 0 0,0-1 0,12-17 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6:29.4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8240,'0'0'11369,"15"5"-10667,28 8 326,55 11-1,-87-23-779,-4 0-39,-1 0 0,0 0 0,0 0-1,-1 1 1,1 0 0,0 0 0,0 0-1,-1 1 1,8 4 0,-12-6-155,0 0-1,-1 0 1,1 1-1,0-1 1,0 0 0,-1 1-1,1-1 1,-1 0-1,1 1 1,-1-1 0,1 1-1,-1-1 1,0 1-1,0-1 1,0 1 0,0 0-1,0-1 1,0 1-1,0-1 1,-1 1 0,1-1-1,-1 3 1,-12 34 544,4-15-289,-1 0 1,-1-1-1,-2-1 1,0 0-1,-17 21 1,31-42-297,-1-1 1,0 1 0,0 0-1,1 0 1,-1 0 0,0 0-1,1 0 1,-1 0 0,0 1-1,0-1 1,1 0 0,-1 0-1,0 0 1,0 0 0,1 0-1,-1 0 1,0 0 0,0 0-1,1 1 1,-1-1 0,0 0-1,0 0 1,0 0 0,1 1-1,-1-1 1,0 0 0,0 0-1,0 0 1,0 1-1,0-1 1,1 0 0,-1 0-1,0 1 1,0-1 0,0 0-1,0 0 1,0 1 0,0-1-1,0 0 1,0 1 0,0-1-1,0 0 1,0 0 0,0 1-1,0-1 1,0 0 0,0 0-1,0 1 1,0-1 0,0 0-1,-1 0 1,1 1 0,0-1-1,0 0 1,0 0 0,0 1-1,0-1 1,-1 0-1,1 0 1,0 0 0,0 1-1,0-1 1,-1 0 0,1 0-1,25-4 204,-21 3-177,27-5 144,0 2 0,0 1 1,58 2-1,-86 1-170,0 1 1,0-1-1,0 1 1,0-1-1,-1 1 0,1 0 1,0 0-1,0 1 1,0-1-1,2 2 0,-4-2-8,0-1 0,-1 1-1,1-1 1,0 1-1,0 0 1,-1 0-1,1-1 1,0 1 0,-1 0-1,1 0 1,-1 0-1,1 0 1,-1 0-1,1 0 1,-1 0 0,0-1-1,1 1 1,-1 0-1,0 0 1,0 0-1,0 0 1,0 0 0,0 1-1,0-1 1,0 0-1,0 0 1,0 0-1,0 0 1,-1 0 0,1 0-1,0-1 1,-1 1-1,1 0 1,-1 2-1,-5 7 22,0-1 0,-1 1 0,1-1 0,-2 0 0,1 0 0,-1-1 0,-11 8 0,-69 49 184,43-35-126,37-25-291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6:29.9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421 0 11352,'0'0'2817,"-5"11"-2121,-104 185 1692,-99 164 664,166-283-2371,28-50 129,0 2 0,-11 36-1,22-51 448,3-13-1240,1-1-1,-1 0 1,1 0 0,-1 0 0,1 0 0,-1 0-1,1 0 1,-1 0 0,1 0 0,-1 0 0,1 0 0,-1 0-1,1 0 1,-1 0 0,1-1 0,-1 1 0,0 0-1,1 0 1,-1 0 0,1-1 0,-1 1 0,1 0-1,-1-1 1,0 1 0,1 0 0,-1-1 0,0 1-1,1-1 1,10-8-3077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6:30.4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0 109 13360,'0'0'4225,"11"-10"-3705,5-6-137,30-21 0,-37 31-201,0 0 0,0 1 0,0 0 0,1 0 0,0 1 0,0 1 0,13-4 0,-17 5-9,0 1 0,-1 1 0,1-1 0,-1 1 0,1 0-1,0 0 1,0 1 0,8 1 0,-13-2-115,1 1 0,0-1-1,-1 1 1,1 0 0,-1 0 0,1 0 0,-1 0 0,1 0-1,-1 0 1,1 0 0,-1 0 0,0 1 0,0-1-1,0 0 1,1 1 0,-1-1 0,-1 1 0,1-1-1,0 1 1,0-1 0,-1 1 0,1 0 0,0-1 0,-1 1-1,0 0 1,1 0 0,-1-1 0,0 1 0,0 0-1,0 3 1,-1 3 71,0-1 1,0 1-1,0 0 0,-1 0 0,0-1 0,-1 1 0,-3 8 1,-29 51 591,30-59-622,-4 5 120,0 0-1,-17 17 1,18-22 45,1 1 0,-1 0-1,2 0 1,-1 1 0,1 0-1,-9 20 1,18-28 604,6-3-465,10-7-41,-19 8-336,25-12 428,-1-1 0,38-27 1,-34 20 78,36-18 0,-48 29-568,8-3 357,-8 8-4545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7:55.4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1 121 5224,'0'0'11551,"9"-11"-11261,-6 7-258,18-20 328,36-32 0,-53 53-269,0 0 1,0 0 0,0 1 0,0-1-1,1 1 1,-1 0 0,1 0-1,-1 0 1,6-1 0,-8 3-51,-1 0 0,1 0 0,-1-1 0,1 1 0,-1 0 0,1 0 1,0 1-1,-1-1 0,1 0 0,-1 1 0,1-1 0,-1 0 0,1 1 0,-1 0 0,0-1 0,1 1 0,-1 0 1,0 0-1,1 0 0,-1 0 0,0 0 0,0 0 0,0 0 0,0 0 0,0 0 0,0 0 0,0 1 0,0-1 0,0 0 1,-1 1-1,2 1 0,4 7 101,0 1 0,0-2 0,1 1 0,1-1 0,0 0 0,0-1 0,1 1 0,-1-2 0,2 1 0,-1-1 0,1-1 0,14 7 0,-18-9-9,0-1 1,0 0-1,0 0 0,0-1 0,1 0 0,-1 0 0,1-1 0,0 1 0,0-2 1,-1 1-1,1-1 0,0 0 0,0 0 0,0 0 0,-1-1 0,1 0 0,0-1 0,-1 0 1,1 0-1,-1 0 0,1 0 0,-1-1 0,0 0 0,10-8 0,-12 9-11,0-1 0,-1 1-1,1-1 1,-1 0 0,0 0 0,0 0-1,0-1 1,0 1 0,0-1 0,-1 0-1,0 1 1,4-9 0,-6 12-230,1-1 0,-1 1-1,0 0 1,0 0 0,1-1 0,-1 1 0,0 0 0,1 0-1,-1 0 1,1-1 0,-1 1 0,0 0 0,1 0 0,-1 0 0,1 0-1,-1 0 1,0 0 0,1 0 0,-1 0 0,1 0 0,-1 0 0,0 0-1,1 0 1,0 0 0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7:56.9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11 283 5520,'0'0'18439,"0"-9"-18360,2-42 226,-2 51-293,1 0 0,0 0 0,0 0 0,0 0 0,0 0-1,-1 0 1,1 0 0,0-1 0,0 1 0,0 0 0,-1-1 0,1 1 0,0-1-1,0 1 1,-1-1 0,1 1 0,0-1 0,-1 1 0,2-2 0,-3-14 231,1 16-238,0 0 0,0 0 1,0 0-1,0 0 0,0 0 1,0 0-1,0 0 0,0 0 1,0 0-1,0 0 0,0 0 1,0 0-1,-1 0 0,1 0 1,0 0-1,0 0 1,0 0-1,0 0 0,0 0 1,0 0-1,0 0 0,0 0 1,0 0-1,0 0 0,0 0 1,0 0-1,0 0 0,0 0 1,0 0-1,0 0 0,0 0 1,0 0-1,0 0 1,-1 0-1,1 0 0,0 0 1,0 0-1,0 0 0,0 0 1,0 0-1,0 0 0,0 0 1,0 0-1,0 0 0,-6 27 341,3-7-331,-2-3 79,2-1 1,-2 20-1,5-32-59,0 0 1,-1 0-1,1 0 0,1 1 1,-1-1-1,1 0 0,0 0 1,-1 0-1,2 0 0,-1 0 1,0 0-1,1 0 0,0 0 1,3 5-1,-4-8-22,0 0 1,0 0 0,0 0-1,0 0 1,0 0-1,1 0 1,-1 0-1,0 0 1,0-1 0,1 1-1,-1-1 1,0 1-1,1-1 1,-1 1 0,0-1-1,1 0 1,-1 1-1,1-1 1,-1 0-1,2 0 1,1-1 6,-1 1 0,1-1-1,-1 1 1,1-1 0,-1 0 0,0-1-1,1 1 1,2-2 0,3-2 16,-1-1 1,0 1-1,0-1 0,0-1 1,8-8-1,-2 0 19,0-1-1,-1 0 1,-1-1-1,0-1 1,-1 0-1,-2 0 1,1-1 0,-2 0-1,-1 0 1,6-22-1,-12 35-37,0 1-1,-1 0 1,0 0-1,0-1 1,0 1-1,0 0 1,-1 0-1,0-1 1,0 1-1,-1 0 1,1 0-1,-1 0 1,0 0-1,0 0 0,-1 1 1,-3-7-1,4 9-3,0-1 0,0 1-1,0 0 1,0-1 0,0 1 0,0 0-1,0 1 1,0-1 0,-1 0-1,1 1 1,-1-1 0,1 1-1,-1 0 1,0 0 0,0 0-1,1 0 1,-1 0 0,0 1-1,0-1 1,0 1 0,0-1-1,0 1 1,0 0 0,0 1-1,1-1 1,-1 0 0,0 1-1,0 0 1,0-1 0,-5 3-1,-1 2 29,0 0-1,0 0 1,0 1-1,1 0 1,-1 0-1,2 1 0,-1 0 1,-9 11-1,7-6 26,0 2 0,0-1 0,1 1 0,-10 23 0,17-32-43,-1 0 1,1 0-1,1 1 1,-1-1-1,1 1 0,0-1 1,0 1-1,1 0 1,-1-1-1,1 1 1,1 7-1,-1-12-27,1 0-1,-1-1 1,1 1-1,-1 0 1,1 0-1,-1-1 1,1 1-1,-1 0 1,1-1 0,0 1-1,-1-1 1,1 1-1,0-1 1,-1 1-1,1-1 1,0 1-1,0-1 1,-1 0-1,1 1 1,0-1 0,0 0-1,0 0 1,0 1-1,-1-1 1,1 0-1,1 0 1,26 0-265,-22 0 186,20-1-3721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7:57.4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9648,'0'0'9873,"13"2"-9501,40 5-71,-29-9-2620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7:57.9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7024,'0'0'4858,"4"14"-4156,-2-7-601,4 14 210,0 0-1,-2 0 1,3 31 0,-8 220 2985,-3-106-663,7-152-1976,5-14 320,6-14-3451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7:58.4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0 8640,'0'0'6846,"-5"10"-6267,-14 30 6,18-38-469,0 0 1,0 1-1,0-1 0,1 0 1,-1 0-1,1 0 0,-1 0 1,1 1-1,0-1 1,0 0-1,0 0 0,0 1 1,0-1-1,1 3 0,-1-4-54,0 0-1,1 0 1,-1 0-1,1 0 1,0 0-1,-1 0 0,1 0 1,0 0-1,0 0 1,-1 0-1,1 0 1,0 0-1,0 0 1,0-1-1,0 1 1,0 0-1,0-1 1,2 2-1,0-1 62,-1-1-1,1 1 1,-1 0-1,1-1 1,0 1-1,-1-1 1,1 0-1,0 0 1,-1 0-1,1 0 1,0-1-1,-1 1 1,1-1 0,0 1-1,-1-1 1,1 0-1,3-2 1,-5 3-81,-1 0 1,1-1-1,-1 1 1,1 0-1,0-1 1,-1 1 0,1-1-1,-1 1 1,1-1-1,-1 1 1,1-1-1,-1 1 1,1-1 0,-1 1-1,1-1 1,-1 0-1,0 1 1,0-1-1,1 0 1,-1 1 0,0-1-1,0 0 1,0 1-1,1-1 1,-1 0-1,0 1 1,0-1-1,0 0 1,0 0 0,0 1-1,-1-2 1,-12-19 759,2 4-3504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8:15.7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1 121 6128,'0'0'12809,"6"-11"-12592,-4 9-206,8-14 170,1 1 1,0 0 0,19-19-1,-24 29-124,17-14 481,-22 18-515,-1 1 1,1 0-1,0-1 0,-1 1 0,1 0 1,-1 0-1,1-1 0,-1 1 0,1 0 1,0 0-1,-1 0 0,1 0 0,-1 0 1,1 0-1,0 0 0,-1 0 0,1 0 1,-1 0-1,1 0 0,0 0 0,-1 0 1,1 1-1,-1-1 0,1 0 0,-1 0 1,1 1-1,-1-1 0,1 0 0,-1 1 1,1-1-1,-1 1 0,1-1 0,-1 0 1,1 1-1,-1-1 0,0 1 0,1-1 1,-1 1-1,0-1 0,1 2 0,23 22 800,-17-14-594,1 0 0,0-1 0,1 0 0,0 0 0,14 9 0,-15-11-15,-5-5-142,0 0 0,-1 0-1,1-1 1,0 0 0,0 1 0,0-1 0,0 0 0,0 0-1,1-1 1,-1 1 0,0-1 0,0 1 0,0-1 0,1 0 0,-1 0-1,0 0 1,0-1 0,0 1 0,1-1 0,-1 0 0,0 0-1,0 0 1,0 0 0,4-3 0,2-2 419,-8 5-469,-1 1 0,1-1-1,-1 1 1,1-1 0,-1 1-1,1-1 1,0 1 0,-1-1-1,1 1 1,0-1 0,0 1-1,-1 0 1,1 0 0,0-1-1,0 1 1,-1 0 0,1 0-1,0 0 1,0 0 0,-1 0-1,1 0 1,0 0 0,0 0-1,0 0 1,0 0 0,2 1-40,-1-1 0,0 1 0,0-1 0,0 0 0,1 0 0,-1 0 0,0 0 0,0 0 0,0-1 1,1 1-1,-1 0 0,0-1 0,4-1 0,4-1-105,13-1-3367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8:21.4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 3912,'0'0'15207,"11"-3"-14955,-5 2-205,3-1 62,0 0 0,-1 1 0,1 0 0,0 0 0,0 1 0,0 0 0,15 2 0,-12 0 209,-7-1-210,0 0 1,0 0-1,-1 0 1,1 1-1,7 3 1,-11-5-83,1 1 0,-1 0 0,0-1 0,0 1 0,0 0 0,0 0-1,0 0 1,0 0 0,-1 0 0,1 0 0,0 0 0,0 0 0,-1 1 0,1-1 0,-1 0 0,1 0 0,-1 1 0,1-1 0,-1 0 0,0 0 0,0 1 0,1-1 0,-1 0 0,0 1-1,0-1 1,-1 3 0,1 2 38,0 1-1,-1 0 1,0-1-1,0 1 1,-1 0-1,0-1 1,0 0-1,-1 1 1,1-1-1,-1 0 1,-1 0-1,1-1 1,-1 1-1,0-1 1,0 0-1,0 1 0,-7 4 1,7-7 59,1 0 1,-1 1-1,1-1 1,0 1-1,0 0 1,1-1-1,-4 8 1,6-11-107,0 1 1,0 0-1,0-1 0,1 1 1,-1-1-1,0 1 0,1 0 0,-1-1 1,0 1-1,1-1 0,-1 1 1,1-1-1,-1 1 0,1-1 1,-1 1-1,1-1 0,-1 1 1,1-1-1,-1 0 0,1 1 1,-1-1-1,1 0 0,0 1 1,0-1-1,18 9 159,55 24 60,-70-32-228,-1 1 0,1 0 0,0-1 0,-1 1 0,1 1 0,-1-1 0,1 0-1,-1 1 1,3 3 0,-4-5 1,-1 1 0,0-1 0,0 1 0,0-1 0,0 0 1,0 1-1,0 0 0,-1-1 0,1 1 0,0-1 0,-1 1 0,1 0 0,-1-1 0,0 1 0,1 0 0,-1 0 0,0-1 0,0 1 0,0 0 0,-1 0 0,1-1 0,0 1 0,-1 2 0,0-1 24,1-1-18,-1-1-1,1 0 1,0 1 0,-1-1-1,1 1 1,-1-1 0,0 0-1,1 0 1,-1 1-1,0-1 1,0 0 0,1 0-1,-1 0 1,0 0 0,0 0-1,-1 0 1,1 0 0,0 0-1,0 0 1,0 0-1,-1-1 1,1 1 0,0 0-1,0-1 1,-2 1 0,-23 12 108,22-11-95,0 1 0,0-1 1,0 0-1,0-1 0,0 1 0,0-1 0,-1 0 1,-4 1-1,-11 1 248,-30 9 0,36-9-217,13-3-72,1 0 0,0 1 1,0-1-1,0 0 1,0 0-1,-1 0 0,1 0 1,0 0-1,0 0 1,0 0-1,0 0 0,0 1 1,-1-1-1,1 0 1,0 0-1,0 0 0,0 0 1,0 0-1,0 1 1,0-1-1,0 0 1,0 0-1,0 0 0,0 0 1,-1 1-1,1-1 1,0 0-1,0 0 0,0 0 1,0 0-1,0 1 1,0-1-1,0 0 0,0 0 1,0 0-1,1 1 1,-1-1-1,0 0 0,0 0 1,0 0-1,0 0 1,0 1-1,0-1 0,0 0 1,0 0-1,0 0 1,1 0-1,-1 0 1,0 0-1,0 1 0,0-1 1,6-1-3223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7:28.2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1200 6824,'0'0'8642,"7"-12"-8014,10-20-27,0 0 0,14-41 0,-24 51-274,3-6 507,-1-1 0,-1 0 0,6-50 1,0 29 1993,-14 50-2814,0 0 0,1 0 1,-1 0-1,0 0 0,0 0 0,0-1 1,0 1-1,0 0 0,0 0 1,1 0-1,-1 0 0,0 0 1,0 0-1,0 0 0,0 0 0,0 0 1,1 0-1,-1 0 0,0 0 1,0 0-1,0 0 0,0 0 1,0 0-1,1 0 0,-1 0 1,0 0-1,0 0 0,0 0 0,0 0 1,0 0-1,1 0 0,-1 0 1,0 1-1,0-1 0,0 0 1,0 0-1,0 0 0,0 0 0,0 0 1,1 0-1,-1 0 0,0 0 1,0 1-1,0-1 0,0 0 1,0 0-1,0 0 0,0 0 1,0 0-1,0 1 0,0-1 0,0 0 1,0 0-1,0 0 0,0 0 1,0 0-1,0 1 0,0-1 1,7 11 249,-7-10-243,13 24 93,-1 1 0,-1 0-1,-2 1 1,-1 0 0,-1 0 0,-1 1 0,-1 0 0,-2 0-1,-1 1 1,-1-1 0,-1 0 0,-4 31 0,3-54-81,0 0 0,1 1 0,-2-1 0,1 0 0,0 0 0,-1 0 0,0 0 0,0 0 0,-4 5 1,5-9-21,0 0 1,1 0 0,-1 0 0,0 0 0,0-1 0,0 1 0,0 0 0,0 0 0,0-1 0,0 1 0,-1-1-1,1 1 1,0-1 0,0 1 0,0-1 0,-1 0 0,-1 1 0,1-1 1,0 0 0,-1 0 0,1-1 0,0 1 0,-1-1 0,1 1 0,0-1 0,0 0 0,0 0 0,-1 0 0,1 0 0,-3-2 0,-8-7 65,0 0 1,0-1-1,-17-21 1,8 10 161,20 21-217,1-1 1,0 1 0,-1-1-1,1 1 1,0-1 0,-1 0-1,1 1 1,0-1 0,0 0 0,-1-3-1,2 4-19,0 0-1,1 1 1,-1-1-1,0 0 1,0 0-1,0 1 1,1-1-1,-1 0 1,0 1-1,1-1 1,-1 1 0,1-1-1,-1 0 1,0 1-1,1-1 1,0 1-1,-1-1 1,1 1-1,-1-1 1,1 1-1,-1 0 1,1-1-1,0 1 1,-1 0-1,1-1 1,0 1 0,0 0-1,-1 0 1,1 0-1,0-1 1,-1 1-1,1 0 1,0 0-1,0 0 1,19-3-6,0 1-1,0 0 1,0 1 0,0 2 0,33 3-1,-23-1-18,48-1 0,-55-4 18,-1-1 0,1-1 0,-1 0 1,0-2-1,-1-1 0,1 0 0,22-13 0,-29 12 10,0 0 0,-1-1 0,0-1 0,0 0 0,-1-1 0,-1-1 0,0 0 0,0 0 0,-1-1 0,10-17 0,-16 22 12,-1 2 5,0-1 1,0 1-1,1 0 1,-1 0-1,2 0 0,-1 1 1,0-1-1,8-4 0,-11 10-19,0 0-1,0 0 0,0 0 0,-1 1 0,1-1 1,0 0-1,0 1 0,0 0 0,-1-1 0,1 1 1,0 0-1,-1 0 0,1 0 0,0 0 0,-1 0 1,3 2-1,3 2 7,-7-5-13,102 52 51,-101-52-51,0 1 0,-1-1 1,1 1-1,0-1 0,0 0 1,0 0-1,0 1 0,0-1 1,0 0-1,0 0 1,0 0-1,0 0 0,0 0 1,0 0-1,1-1 0,-1 1 2,-1 0-1,1 0 1,-1-1-1,0 1 0,0 0 1,1 0-1,-1-1 1,0 1-1,1 0 1,-1-1-1,0 1 1,0 0-1,0-1 0,1 1 1,-1 0-1,0-1 1,0 1-1,0-1 1,0 1-1,0 0 0,0-1 1,0 1-1,1-1 1,-1 0-1,-1-1 4,1 0 1,0-1-1,-1 1 0,1 0 0,-1-1 0,0 1 1,0 0-1,0 0 0,0 0 0,-2-4 0,-1 0 11,-1-1 0,0 1 0,0 0 0,0 1 0,-1-1 0,0 1 0,0 0 0,0 0 0,-1 1 0,-8-5 0,10 7-7,1 0 0,-1 1 0,1 0-1,-1 0 1,1 0 0,-1 0-1,0 1 1,0 0 0,1 0-1,-1 0 1,0 0 0,0 1 0,1 0-1,-1 0 1,1 0 0,-1 0-1,1 1 1,-8 3 0,7-2-9,0 0 0,1 1 0,-1 0 0,1-1 0,0 1 0,0 1 0,0-1 0,1 0 1,0 1-1,-1 0 0,2 0 0,-1 0 0,0 0 0,1 0 0,0 1 0,1-1 0,-1 0 0,1 1 0,-1 6 0,-1 5 0,1 0 0,0 1 0,2-1 0,0 1 0,2 17 0,1-25-2,-1-1-1,1 1 1,0-1-1,1 1 1,0-1 0,1 0-1,0 0 1,0-1-1,1 0 1,0 0-1,0 0 1,1 0-1,0-1 1,1 0 0,-1-1-1,10 7 1,-9-10 4,-1 1 0,1-1 0,-1-1 1,1 0-1,0 0 0,0 0 0,0-1 1,0 0-1,0 0 0,1-1 0,-1 0 0,0-1 1,14-2-1,7-3 20,0-2 0,39-14 0,38-22 74,-2-4-1,100-64 1,-190 104-83,32-21 66,-40 18 8,-6 8-8,-6 6-15,-2 3-26,-1 0-1,0-1 1,-15 7 0,-15 9 1,22-8-20,0 0 1,2 1-1,-26 28 1,32-32-8,2 0 0,-1 0 1,1 1-1,1 0 0,0 0 0,1 1 0,-7 18 1,12-28-10,-1 1 0,1-1 0,0 1 0,0-1 0,0 1 0,0-1 0,0 1 1,0 0-1,1-1 0,-1 1 0,1-1 0,0 0 0,0 1 0,0-1 0,0 0 0,0 1 0,0-1 0,1 0 1,-1 0-1,1 0 0,-1 0 0,1 0 0,0 0 0,0-1 0,0 1 0,0 0 0,0-1 0,0 0 1,4 2-1,-3-1-1,0 0 1,0-1-1,0 1 1,1-1-1,-1 0 1,0 0 0,1 0-1,0 0 1,-1 0-1,1-1 1,-1 0-1,1 0 1,-1 0-1,1 0 1,0 0 0,-1-1-1,1 1 1,-1-1-1,1 0 1,4-2-1,2-4 3,-1 0-1,-1 0 0,1-1 1,-1 0-1,0 0 0,-1-1 1,12-17-1,-12 13-9,1 0 0,-2-1 1,0 0-1,-1-1 0,0 1 0,-1-1 0,-1 0 1,0 0-1,1-30 0,-6 22 31,-2 12 17,4 11-40,0 0-1,0 0 1,0 0-1,-1-1 0,1 1 1,0 0-1,0 0 1,0 0-1,0 0 0,-1 0 1,1 0-1,0 0 0,0 0 1,0 0-1,0 0 1,-1 0-1,1 0 0,0 0 1,0 0-1,0 0 1,-1 0-1,1 0 0,0 0 1,0 0-1,0 0 1,-1 0-1,1 0 0,0 0 1,0 0-1,0 0 0,0 0 1,-1 0-1,1 0 1,0 0-1,0 1 0,0-1 1,0 0-1,0 0 1,-1 0-1,1 0 0,0 0 1,0 1-1,-4 24-14,4-16 9,-1 1 2,0-1-1,1 1 1,0 0-1,0 0 1,1 0-1,1 0 1,-1-1-1,2 1 1,-1-1-1,1 1 1,1-1-1,0 0 1,0 0 0,0 0-1,1-1 1,11 14-1,-13-19 2,1 0 0,-1 0 0,1-1 0,0 1 0,0-1 0,0 0 0,0 0 0,0 0 0,1-1 0,-1 1 0,0-1 0,1 0 0,-1 0 0,1-1 0,-1 1 0,1-1 0,0 0 0,-1 0 0,8-1 0,-2-1 0,0 0 0,0 0 0,0-1 0,0 0 0,-1 0 0,1-1 0,14-9 0,-1-2 0,-2-2 0,34-32 0,-25 22 0,-5 3 0,-2-1 0,0-1 0,-2-1 0,-1-1 0,-1-1 0,-1-1 0,15-35 0,147-381 48,-175 432-17,-1 1-1,0 0 1,0-1 0,-2 0-1,2-22 1,-30 64 97,10-2-122,0 0 0,2 2 0,1 0 0,-11 34 0,5-3-23,-13 71-1,22-76-26,1-1 1,3 1 0,3 0-1,1 1 1,11 98 0,-6-140 22,-1 0 1,2-1-1,0 1 1,11 23-1,-12-30 14,0 1 0,1-1-1,0 0 1,0 0 0,1-1 0,-1 1-1,1-1 1,0 0 0,0-1-1,10 7 1,-11-9 3,-1 0 0,1 0 0,0-1-1,0 0 1,0 0 0,1 0 0,-1 0 0,0-1-1,0 1 1,0-1 0,1 0 0,-1 0 0,0-1-1,0 1 1,0-1 0,0 0 0,1 0 0,-1-1 0,-1 1-1,1-1 1,7-4 0,3-1-4,0-2 0,-1 0 0,0-1 0,15-15 0,3-2 14,-1-2-1,-2 0 1,-1-3-1,40-58 1,-11-6 2,-4-2 0,-4-3 0,-5-1 0,30-109 0,-60 164 19,8-59 0,-18 80-9,0 0 1,-2-1-1,-4-50 0,3 72-10,-1 1 1,0 0-1,0 0 1,0 0-1,0-1 1,-1 1-1,1 0 1,-1 0-1,-4-6 1,5 9-7,0 0 0,0 0-1,0 0 1,0 0 0,-1 0 0,1 0 0,0 0 0,0 0 0,-1 1 0,1-1 0,-1 1 0,1-1 0,0 1 0,-1-1 0,1 1 0,-1 0-1,1 0 1,-1 0 0,1 0 0,-1 0 0,1 0 0,-1 0 0,1 0 0,-1 0 0,1 1 0,-1-1 0,1 1 0,-1-1 0,1 1 0,0-1-1,-3 2 1,-5 4 6,-1-1 0,1 1 0,0 1 0,0-1 0,1 2 0,0-1 0,0 1 0,1 0 0,0 1 0,0 0 0,1 0 0,-7 14 0,-7 15 3,-26 75-1,40-97-8,-19 57-110,-19 84-1,34-111 50,2 2 0,3-1 0,0 51 0,5-90 56,3 103-108,-1-95 92,0-1 1,1 1-1,0-1 1,2 0-1,5 16 0,-6-26 26,-1 1 0,1-1 0,0 0 0,0 0-1,1-1 1,0 1 0,-1-1 0,1 0 0,1 0-1,8 5 1,-12-8-4,3 2 1,-1-1 0,0 0 1,1-1-1,-1 1 0,1-1 1,-1 0-1,1 0 0,0-1 1,-1 1-1,7-1 0,0 0-2,0 0 1,0-1-1,12-3 0,-12 2-2,-1 0 1,1-1-1,-1-1 0,1 0 1,-1 0-1,0-1 1,-1 0-1,1 0 0,-1-1 1,0-1-1,0 0 1,-1 0-1,0 0 0,0-1 1,-1 0-1,0-1 1,0 0-1,-1 0 0,10-19 1,-8 12 30,-1 0-1,-1-1 1,0 0 0,-2 0 0,4-20-1,-7 31-19,0 0-1,0 0 0,-1-1 1,0 1-1,0 0 0,-1 0 0,0 0 1,0 0-1,0 0 0,-1 0 0,0 0 1,0 1-1,0-1 0,-1 0 1,0 1-1,0 0 0,0 0 0,-5-6 1,7 10-9,0 0 1,1 0-1,-1 0 1,0 0-1,1 0 1,-1 1-1,0-1 1,0 0-1,0 0 1,0 1-1,0-1 1,0 0-1,0 1 1,0-1-1,0 1 1,0-1-1,0 1 1,-1 0-1,1 0 1,0-1-1,0 1 1,0 0-1,0 0 1,-1 0-1,1 0 1,0 0-1,0 0 1,0 1-1,0-1 1,-1 0-1,1 1 1,0-1-1,0 0 1,0 1-1,0-1 1,0 1-1,0 0 0,0-1 1,0 1-1,0 0 1,0 0-1,0 0 1,-4 5 3,0 0 1,1 1-1,-1-1 1,2 1-1,-5 10 1,1-4-4,4-6-1,0 0 0,1 1 1,0-1-1,0 0 0,1 0 0,-1 1 0,2-1 0,-1 1 0,1-1 1,0 1-1,1-1 0,0 1 0,0-1 0,4 13 0,-2-9-1,0 0 0,1 0 0,1 0-1,0-1 1,0 0 0,1 0 0,0 0-1,1-1 1,8 10 0,-11-16-5,-1 0 0,1 0 1,0 0-1,0 0 0,0-1 0,0 0 0,0 0 0,0 0 1,1 0-1,-1-1 0,1 0 0,-1 0 0,1 0 0,0 0 1,-1-1-1,1 0 0,0 0 0,-1 0 0,1 0 0,0-1 1,5-1-1,0 0 2,0-1 0,0 0 0,-1 0 0,1-1 0,-1 0 0,1-1-1,-1 0 1,14-11 0,-7 3 15,-1 0 0,-1-2 0,0 1 0,13-18 0,-21 24 1,0-1 1,0 0-1,-1 0 1,0-1-1,0 0 1,-1 1-1,-1-2 1,1 1-1,2-16 1,-6 22 2,0 1 0,0 0-1,0 0 1,0-1 0,-1 1 0,1 0 0,-1 0 0,0-1 0,0 1 0,0 0 0,0 0 0,0 0 0,-1 0 0,1 0-1,-4-4 1,4 7-11,1-1-1,-1 1 0,1 0 0,0 0 0,-1-1 1,1 1-1,0 0 0,-1-1 0,1 1 0,0-1 1,0 1-1,-1 0 0,1-1 0,0 1 0,0-1 1,0 1-1,0 0 0,-1-1 0,1 1 0,0-1 1,0 1-1,0-1 0,0 0 0,9 0 107,15 9 6,-17-4-107,0 1 0,0 1 0,-1-1 0,0 1 0,0 0 0,0 0-1,-1 1 1,9 13 0,-9-8-7,1-1-1,-2 1 0,1 0 0,-2 0 0,3 16 0,-2-10-2,0 3 1,1 0-1,8 20 0,-12-36-1,1 0 0,0 0 0,1-1 1,-1 1-1,1-1 0,0 1 0,0-1 0,0 0 0,1 0 0,-1-1 1,1 1-1,0-1 0,8 6 0,-9-7 3,0-1 0,-1 0 0,1 0 0,0 0 0,0-1 0,0 1-1,0 0 1,0-1 0,1 0 0,-1 0 0,0 0 0,0 0 0,0-1 0,0 1 0,0-1 0,0 1 0,0-1 0,0 0 0,0 0-1,-1-1 1,1 1 0,0 0 0,-1-1 0,1 0 0,3-2 0,4-5 15,0 0 1,0 0-1,-1-1 1,10-14-1,15-17 36,-13 16 31,28-44 0,26-62 115,-67 121-200,-6 6 0,-1 6 0,-2-1 0,1 1 0,0-1 0,0 1 0,0-1 0,0 1 0,1 0 0,-1-1 0,0 1 0,1-1 0,0 3 0,2 6 0,0 68 0,-3-57 0,1 0 0,1 0 0,0-1 0,8 28 0,-10-46 0,1-1 0,-1 0 0,0 0 0,1 1 0,-1-1 0,1 0 0,-1 0 0,1 0 0,0 0 0,-1 0 0,1 0 0,0 0 0,0 0 0,0 0 0,0 0 0,0 0 0,0-1 0,0 1 0,0 0 0,0-1 0,0 1 0,0 0 0,1-1 0,-1 0 0,0 1 0,0-1 0,0 0 0,1 1 0,-1-1 0,0 0 0,1 0 0,-1 0 0,0 0 0,0 0 0,1 0 0,-1-1 0,0 1 0,0 0 0,1-1 0,-1 1 0,0-1 0,0 1 0,2-2 0,6-2 0,0-1 0,0-1 0,-1 1 0,12-11 0,-9 8 0,13-9 0,-10 8 0,22-20 0,-28 23 0,-1 0 0,1 0 0,9-5 0,-14 10 0,-1-1 0,1 0 0,0 1 0,0 0 0,0-1 0,0 1 0,0 1 0,1-1 0,-1 0 0,0 1 0,0-1 0,6 1 0,-8 1 0,-1-1 0,1 0 0,0 1 0,-1-1 0,1 1 0,-1-1 0,1 1 0,-1-1 0,1 1 0,-1-1 0,1 1 0,-1 0 0,1-1 0,-1 1 0,0 0 0,1-1 0,-1 1 0,0 0 0,0 0 0,0-1 0,1 1 0,-1 0 0,0 0 0,0-1 0,0 2 0,0 21 0,-22 141 0,21-152 0,0-12 0,1 1 0,0-1 0,0 1 0,0-1 0,0 0 0,0 1 0,0-1 0,0 1 0,0-1 0,0 1 0,0-1 0,0 1 0,0-1 0,0 0 0,0 1 0,0-1 0,0 1 0,0-1 0,0 0 0,1 1 0,-1-1 0,0 1 0,1-1 0,16-3 0,-6-2 0,-1-1 0,0 0 0,0 0 0,-1-1 0,0-1 0,0 1 0,0-1 0,8-12 0,-3 7 0,5-5 0,1 1 0,0 0 0,1 2 0,1 0 0,46-21 0,-67 35 0,0 0 0,0 1 0,0-1 0,0 1 0,0-1 0,0 1 0,0 0 0,0-1 0,0 1 0,0 0 0,0 0 0,0 0 0,0 0 0,0 0 0,0 0 0,1 0 0,-1 0 0,0 0 0,0 0 0,0 1 0,0-1 0,0 0 0,0 1 0,0-1 0,0 1 0,0-1 0,0 1 0,0-1 0,0 1 0,0 0 0,-1 0 0,1-1 0,1 3 0,0 1 0,0 0 0,0 0 0,0 1 0,-1-1 0,1 1 0,0 7 0,0-3 0,6 35 0,-4-24 0,0 1 0,11 30 0,-14-48 0,0-1 0,1 1 0,0 0 0,0 0 0,-1-1 0,2 1 0,-1-1 0,0 0 0,0 0 0,1 0 0,-1 0 0,1 0 0,0 0 0,-1 0 0,1-1 0,0 0 0,0 1 0,0-1 0,0 0 0,0-1 0,0 1 0,1 0 0,3-1 0,3 1 0,-1 0 0,1-1 0,-1-1 0,1 0 0,-1 0 0,17-5 0,-8 1 0,1-1 0,-1 0 0,0-2 0,-1 0 0,0-1 0,19-12 0,-23 12 0,0 1 0,-1-2 0,0 0 0,-1 0 0,0-1 0,0 0 0,-1-1 0,-1 0 0,14-23 0,-22 34 0,0 0 0,-1 0 0,1-1 0,0 1 0,-1 0 0,1-1 0,-1 1 0,1-1 0,-1 1 0,0-1 0,0 1 0,1 0 0,-1-1 0,0 1 0,0-1 0,-1 1 0,1-1 0,0 1 0,0-1 0,-1 1 0,1-1 0,-1 1 0,1 0 0,-1-1 0,1 1 0,-1 0 0,-2-3 0,2 3 0,-1 0 0,1 0 0,-1 1 0,0-1 0,1 0 0,-1 1 0,0-1 0,0 1 0,1 0 0,-1-1 0,0 1 0,0 0 0,0 0 0,1 0 0,-1 0 0,0 0 0,0 1 0,0-1 0,1 0 0,-1 1 0,0 0 0,0-1 0,-1 2 0,-11 3 0,0 2 0,0-1 0,1 2 0,0 0 0,1 0 0,-1 1 0,2 1 0,-1 0 0,1 1 0,1 0 0,0 0 0,0 1 0,2 0 0,-1 1 0,1 0 0,1 1 0,1-1 0,-10 28 0,15-39 0,0 0 0,1 0 0,-1 1 0,1-1 0,-1 0 0,1 0 0,0 0 0,0 0 0,0 1 0,0-1 0,0 0 0,1 0 0,-1 0 0,1 0 0,-1 0 0,1 0 0,0 1 0,-1-1 0,1-1 0,0 1 0,1 0 0,-1 0 0,0 0 0,0 0 0,1-1 0,-1 1 0,1-1 0,0 1 0,-1-1 0,1 0 0,2 2 0,1-1 0,-1 0 0,1 0 0,0 0 0,0-1 0,0 0 0,0 0 0,0 0 0,0 0 0,0-1 0,0 0 0,0 0 0,7-1 0,97-14 0,-108 14 0,0 1 0,0 0 0,0 0 0,0 0 0,0 0 0,0 0 0,0 0 0,0 0 0,0 1 0,0-1 0,0 0 0,0 0 0,0 1 0,0-1 0,-1 1 0,1-1 0,0 1 0,0-1 0,0 1 0,0-1 0,0 1 0,-1 0 0,1-1 0,0 1 0,-1 0 0,1 0 0,0 0 0,-1 0 0,1-1 0,-1 1 0,0 0 0,1 0 0,-1 0 0,0 0 0,1 0 0,-1 2 0,1 5 0,0-1 0,0 1 0,-1-1 0,-1 11 0,1-6 0,-2 19 0,-2-1 0,-1 1 0,-1-1 0,-1 0 0,-12 29 0,-68 146 0,72-171 0,-2-2 0,-1 0 0,-23 30 0,35-54 0,0 0 0,0-1 0,-1 0 0,0 0 0,0 0 0,-1-1 0,1 0 0,-1 0 0,-1-1 0,1 0 0,-1-1 0,0 0 0,0 0 0,0-1 0,-1 0 0,-14 3 0,19-6 0,1 0 0,0 0 0,-1 0 0,1 0 0,0-1 0,-1 0 0,1 1 0,0-2 0,0 1 0,0 0 0,0-1 0,0 0 0,0 0 0,-4-2 0,2-1 0,1 1 0,0 0 0,-1-1 0,1 0 0,1-1 0,-1 1 0,1-1 0,-4-7 0,2 4 0,1-1 0,1 1 0,0-1 0,0 0 0,1-1 0,0 1 0,1-1 0,0 1 0,0-1 0,2 0 0,-1-14 0,3 14 0,-1-1 0,2 1 0,0 0 0,0 0 0,1 0 0,0 0 0,1 1 0,0 0 0,0-1 0,1 2 0,1-1 0,0 1 0,0 0 0,1 0 0,0 1 0,10-8 0,5-2 0,0 1 0,1 1 0,1 1 0,1 2 0,31-13 0,-50 23 159,6-4-289,-12 7-38,-1-1 0,0 1 0,0 0 0,0-1 0,0 1 0,1-1 0,-1 1 0,0 0 0,0-1 0,0 1 0,0 0 0,0-1 0,0 1 0,0-1 0,0 1 0,0 0 0,0-1 0,0 1 0,-1 0 0,1-1 0,0 1 0,0 0 0,0-1 0,0 1 0,0 0 0,-1-1 0,1 1 0,0 0 0,0-1 0,-1 1 0,1 0 0,-1-1 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8:23.0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260 0 5016,'0'0'13969,"-13"8"-13689,2-2-215,-5 3 74,0 0-1,1 1 1,0 1 0,-13 13-1,-93 98 1710,113-114-1738,6-7-94,1 1 0,0-1 0,-1 0-1,1 0 1,0 1 0,0-1 0,0 1 0,0-1 0,0 1-1,0-1 1,1 1 0,-1 0 0,0-1 0,1 1 0,-1 0-1,1-1 1,0 1 0,-1 3 0,1-5-22,0 0-1,1 0 1,-1 1-1,0-1 1,0 0-1,0 0 1,0 0 0,1 1-1,-1-1 1,0 0-1,0 0 1,0 0-1,1 0 1,-1 0-1,0 0 1,0 0 0,1 1-1,-1-1 1,0 0-1,0 0 1,1 0-1,-1 0 1,0 0 0,0 0-1,1 0 1,-1 0-1,0 0 1,0 0-1,1 0 1,-1 0-1,0-1 1,0 1 0,0 0-1,1 0 1,-1 0-1,0 0 1,0 0-1,1 0 1,-1 0 0,0-1-1,0 1 1,0 0-1,0 0 1,1 0-1,-1-1 1,0 1 0,17-10-1173,-13 7-761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8:23.5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9344,'0'0'3182,"12"13"-2723,79 86 525,-77-81-661,0 0-1,-2 1 1,0 1 0,-1 0 0,-1 0-1,11 36 1,24 46 1680,-24-55 80,-21-47-2059,0 0 0,0 0 0,0 0 0,1 1 0,-1-1-1,0 0 1,0 0 0,0 0 0,0 0 0,0 0 0,0 0 0,0 1 0,0-1 0,0 0-1,0 0 1,1 0 0,-1 0 0,0 0 0,0 0 0,0 0 0,0 0 0,0 0 0,0 0 0,1 0-1,-1 0 1,0 0 0,0 0 0,0 0 0,0 1 0,0-1 0,0 0 0,1 0 0,-1 0 0,0-1-1,0 1 1,0 0 0,0 0 0,0 0 0,1 0 0,-1 0 0,0 0 0,0 0 0,0 0-1,4-8 418,-1-12-2107,-3 18 576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8:24.4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0 5624,'0'0'8118,"1"16"-7568,-1-10-480,-1 108 926,-2-52-297,-1 0 1134,-19 113-1,21-141-53,2-33-1577,1-6-24,4-3-294,0 1 0,0-1 0,12-10 1,-6 5-2476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8:24.8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67 11048,'0'0'640,"-2"13"-286,2-13-353,-11 86 670,10-70-465,0 0 1,1 0 0,1 0 0,4 22 0,-2-26 1,0-1 0,0 0 1,1 0-1,1 0 1,0-1-1,0 1 1,1-1-1,8 11 1,-12-18-113,0 0 0,0-1 0,1 1 0,-1-1 0,0 0 0,1 0 0,0 0 0,-1 0 0,1 0 0,0-1 0,0 1 0,0-1 0,0 0 0,0 0 0,0 0 0,0 0 0,0 0 0,1-1 0,-1 1 0,0-1 0,1 0 0,-1 0 0,0 0 0,0 0 0,1-1 0,-1 1 1,0-1-1,0 0 0,0 0 0,0 0 0,0 0 0,0-1 0,4-2 0,-3 2-8,0-1 0,0 1 0,0-1 1,-1 0-1,1-1 0,-1 1 0,1-1 0,-1 1 1,0-1-1,-1 0 0,1 0 0,-1 0 0,4-8 1,-3 3 19,0 1 1,-1-1 0,0 1 0,-1-1 0,0 1 0,0-1 0,-1-10 0,-1 1 66,0-1 0,-2 1 0,0-1 0,-1 1 0,-1 0 1,-11-25-1,13 34-79,-1 1 1,0 0 0,-1 0-1,0 0 1,0 1 0,-1 0 0,1 0-1,-2 0 1,1 1 0,-9-8-1,11 11-49,0 1 0,0 0 0,0 0 0,0 0 0,0 0-1,0 0 1,0 1 0,-1 0 0,1 0 0,0 0 0,-1 0 0,1 1-1,-1 0 1,1 0 0,-1 0 0,1 0 0,-1 1 0,1 0 0,0 0-1,-1 0 1,1 0 0,-5 2 0,7-2-34,1 0 1,-1-1-1,0 1 0,1 0 0,-1 0 1,1 0-1,0 0 0,-1 0 1,1 0-1,0 0 0,0 0 0,-1 0 1,1 1-1,0-1 0,0 1 1,0-1-1,1 0 0,-1 1 1,0 0-1,1-1 0,-1 1 0,0-1 1,1 1-1,0 0 0,-1-1 1,1 4-1,0-1-398,0 0-1,1 0 1,0 0 0,0-1 0,0 1 0,0 0-1,0 0 1,4 6 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8:25.6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1 6520,'0'0'6904,"-2"11"-6314,-8 31 89,3-1-1,1 1 0,3 1 1,1 43-1,3-77-560,6 125 1619,-7-72-307,-6-33-470,14-47-1343,-6 15-1726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8:26.2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242 0 7432,'0'0'4812,"-5"16"-4240,3-9-494,-3 9 120,-1 0 0,0-1 0,-1 1 0,-1-1 0,-11 16 0,-3 1 996,-2-1-1,-50 50 0,30-38 1298,36-29-1333,8-12-1072,-1-1-1,1 0 0,0 0 1,-1 0-1,1 0 1,-1 0-1,0 0 1,1 0-1,-1-1 0,0 1 1,1 0-1,-1 0 1,0 0-1,0-1 1,-1 2-1,2-2 220,1 1-233,0 0 0,1 0 0,-1 0 0,1-1 0,-1 1 0,1 0 0,0-1 0,-1 1 0,1-1-1,0 0 1,-1 1 0,1-1 0,0 0 0,-1 0 0,1 0 0,2-1 0,244-26 1161,-123 18-658,-100 12-793,-16-1-2859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8:45.7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109 115 8840,'0'0'1544,"-36"-79"-1000,15 55-112,3 14 0,6 8-392,2 8-8,4 0-32,0 12 8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8:51.5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6128,'0'0'16079,"10"-1"-15920,6 1-46,1 1-1,-1 1 1,29 6 0,-25-3 31,-13-4-81,1 1-1,-1 0 1,-1 0 0,1 0-1,0 1 1,6 4-1,6 4 107,0-1-1,29 10 0,-26-11 43,34 18 0,-50-23-183,3 1 39,1 1 0,-1 0 1,8 9-1,0-2 149,32 22 0,-34-27-112,-12-7-82,-1 0 1,1 1 0,0-1 0,-1 1-1,1 0 1,-1-1 0,0 1-1,0 0 1,3 3 0,-2-1 30,0-1-1,1 1 1,0-1-1,0 0 1,7 5 0,-8-6-22,1 0 1,-1 0-1,0 0 1,-1 0 0,1 1-1,0-1 1,-1 1-1,4 5 1,26 28 311,-18-23-163,-13-13-175,0 1-1,0-1 1,0 1-1,0-1 1,0 1-1,-1-1 1,1 1-1,0 0 1,0-1-1,-1 1 1,1 0-1,0-1 1,-1 1-1,1 0 1,-1 0-1,1 0 1,-1 0-1,0 0 1,1 0-1,-1 0 1,0-1-1,1 2 1,-1-1 69,-3 0-63,0 0-1,1 0 1,-1 0-1,0 0 0,1 0 1,-1 0-1,1 1 1,0 0-1,-1-1 1,1 1-1,0 0 0,-2 2 1,-9 7-3,-11 3 0,-39 18 0,40-22 10,1 1 0,-34 23 0,-89 68 98,66-42 37,40-28-36,37-30-101,0 0 0,0 1-1,0-1 1,0 0 0,0 1-1,1-1 1,-1 1-1,0 0 1,1-1 0,0 1-1,0 0 1,0 0 0,0 0-1,0 4 1,2-4-40,0 0 1,0 0-1,1 0 1,-1 0-1,1 0 1,0 0-1,0 0 1,0-1-1,0 1 1,0-1-1,0 1 1,1-1-1,3 3 1,4-2-3537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8:53.0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121 0 5320,'0'0'17610,"1"10"-17365,4 188 1211,3-118-110,-8-80-1329,0 0 0,0 0 0,1 1 0,-1-1 0,0 0 0,0 0 1,0 0-1,0 0 0,0 0 0,1 1 0,-1-1 0,0 0 1,0 0-1,0 0 0,1 0 0,-1 0 0,0 0 0,0 0 1,0 0-1,1 0 0,-1 0 0,0 0 0,0 0 0,0 0 0,1 0 1,-1 0-1,0 0 0,0 0 0,0 0 0,1 0 0,-1 0 1,0 0-1,0 0 0,0 0 0,0 0 0,1 0 0,-1 0 1,0-1-1,0 1 0,17-6 254,14-11-75,-21 12-148,0 0 0,0 0 0,0 1 1,1 0-1,-1 1 0,1 0 0,20-2 0,-28 5-38,1 1-1,0 0 0,-1 0 1,1 1-1,-1-1 0,1 1 1,-1-1-1,1 1 0,-1 0 1,0 0-1,0 1 1,0-1-1,0 0 0,-1 1 1,1 0-1,-1 0 0,4 5 1,6 7 0,-2 1 0,9 17 0,-12-22 2,-2 1-1,1 0 1,-2 0 0,1 0-1,2 15 1,-6-20-6,0 0-1,0-1 1,-1 1 0,0 0 0,0 0-1,-1-1 1,1 1 0,-1 0-1,-1-1 1,0 1 0,-4 11-1,3-10 16,-1 1 1,0-1-1,0-1 0,-1 1 0,0-1 0,0 1 0,-1-1 0,0-1 0,0 1 0,0-1 0,-1 0 0,0 0 0,0-1 0,-1 0 0,0-1 0,1 1 0,-1-1 0,-1-1 0,1 0 0,-16 5 0,-125 20 236,63-16 231,85-11-466,-1-1-1,0 0 1,1 0 0,-1 0 0,1 0-1,-1 0 1,1 0 0,-1 0-1,0 0 1,1-1 0,-1 1-1,-1-1 1,-12-2 373,29 2-823,-8 1-3118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8:53.6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1 142 8640,'0'0'13763,"9"-2"-13373,12-1-208,70-15 697,35-14 31,33-10 95,-141 36-901,2-2 54,1 1-1,0 1 0,0 1 1,0 1-1,37-3 1,-36 7-265,-16-1-2963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7:28.4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14168,'0'0'1888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48:58.1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3233 4008,'0'0'12693,"12"0"-12313,3 0-262,1 0 1,0-1-1,-1-1 1,1-1-1,16-4 0,33-14 285,99-26 586,154-31 827,-294 71-1624,29-3-1,-30 7 51,37-12 0,-43 10-87,-11 4-85,0-1 0,0 0 0,-1 0 0,1-1 0,0 0 0,-1 0 0,0 0 0,1 0 0,6-8 0,0-2 40,0-1 0,-1-1 0,-1 0-1,0-1 1,-1 0 0,9-22 0,1 0 42,5-12 29,-1-2 1,-3 0-1,19-78 1,-21 51 58,12-143 0,-33-392 411,3 603-639,-60-661 640,46 590-516,-4 0-1,-33-94 1,25 91 0,20 64-92,1-1 0,0 1 0,2-1 0,-1-24 0,5 29-34,1 1 1,0-1-1,2 0 1,0 1-1,1-1 1,10-22-1,2 1-10,-9 22 0,-1-1 0,0 0 0,8-36 0,-7 16 72,-6 30-27,-3 4 16,-2 7 33,3-3-43,-1-1-38,0 0 1,1 0-1,-1 0 0,0 1 1,0-1-1,1 0 1,-1 0-1,0 1 0,1-1 1,-1 1-1,0-1 1,1 1-1,-1-1 0,1 1 1,-1-1-1,0 1 1,1-1-1,-1 2 0,-42 60 335,-61 119-1,82-139-215,5-10 8,1 0 0,-17 48 0,27-62-72,4-12-4,-1 0 0,1 0-1,1 0 1,-1 0-1,1 1 1,0 6-1,11-33 84,19-63 23,17-61 8,-13 38-69,2-4 63,-1 13 116,-34 96-280,0 0 0,1 0 0,-1 0 0,0 0 0,1 0-1,-1 0 1,1 0 0,-1 0 0,1 0 0,-1 1-1,1-1 1,0 0 0,-1 0 0,1 0 0,0 1 0,0-1-1,-1 1 1,1-1 0,0 0 0,0 1 0,0 0-1,0-1 1,0 1 0,0-1 0,0 1 0,-1 0 0,1 0-1,0-1 1,0 1 0,0 0 0,0 0 0,0 0 0,0 0-1,0 0 1,0 0 0,0 1 0,0-1 0,0 0-1,0 0 1,0 1 0,0-1 0,0 1 0,0-1 0,0 1-1,0-1 1,0 1 0,1 0 0,6 5-21,0-1 1,-1 1-1,14 13 1,-17-14 30,27 28-38,47 64-1,-42-50-11,-3-5 29,51 85-1,-78-117-2,5 13 128,-11-22-117,0-1 0,0 1 1,0 0-1,0 0 0,0 0 0,0 0 1,0 0-1,0 0 0,-1 0 0,1 0 1,0 0-1,-1-1 0,1 1 0,-1 0 1,1 0-1,-1 0 0,1-1 0,-1 1 1,0 0-1,1 0 0,-1-1 0,0 1 1,1-1-1,-1 1 0,0-1 0,-1 2 1,-8 3 23,0 0 0,0 0 0,0 0 0,-1-2 0,1 1 0,-1-1 0,0-1 0,-19 3 0,-11-2 88,-42-3 0,46 0-6,3-1 4,20 0-7,1 1 1,0 0-1,0 1 0,-22 4 0,34-5-88,-1 0-1,1 0 0,0 0 0,-1 0 1,1 0-1,0 0 0,-1 0 0,1 0 0,0 0 1,-1-1-1,1 1 0,-2-1 0,-8-1 299,36-11-311,64-23-7,-84 33 0,0-1 0,0 1 0,-1-1 0,1 0 0,-1 0 0,0 0 0,0 0 0,0-1 0,-1 0 0,1 0 0,-1 0 0,3-7 0,3-6 0,-1-1 0,6-22 0,-10 7 0,-4 32 0,1 22 0,2 33 0,14 67 0,-17-119 0,0 0 0,0 0 0,0 1 0,0-1 0,1 0 0,-1 0 0,0 0 0,1 0 0,-1 0 0,1 0 0,-1 0 0,1 0 0,0 0 0,-1 0 0,1 0 0,0 0 0,0 0 0,-1 0 0,1-1 0,0 1 0,0 0 0,0 0 0,0-1 0,0 1 0,0-1 0,2 1 0,-1-1 0,0 1 0,0-2 0,0 1 0,0 0 0,0 0 0,-1-1 0,1 1 0,0-1 0,0 1 0,0-1 0,0 0 0,-1 0 0,1 1 0,2-3 0,5-4 0,1 0 0,-1 0 0,13-15 0,27-25 0,-48 47 0,-1 0 0,0-1 0,1 1 0,0 0 0,-1-1 0,1 1 0,-1 0 0,1 0 0,-1-1 0,1 1 0,0 0 0,-1 0 0,1 0 0,-1 0 0,1 0 0,0 0 0,-1 0 0,1 0 0,0 0 0,0 0 0,13-6 874,-7 2-5796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50:20.8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297 483 4720,'0'0'9720,"-10"3"-9447,-184 35 1367,189-37-1566,0 1 0,0 0 1,0 0-1,0 0 0,0 1 0,0 0 1,1 0-1,-1 0 0,1 0 0,0 1 0,0-1 1,0 1-1,1 0 0,-1 1 0,1-1 1,0 0-1,0 1 0,1 0 0,-1 0 1,1-1-1,-3 10 0,4-9-1,0-1 0,0 1 1,0-1-1,1 1 0,-1 0 0,1-1 0,1 1 0,-1 0 0,1-1 0,-1 1 1,1-1-1,0 1 0,1-1 0,-1 1 0,1-1 0,0 0 0,0 1 0,0-1 1,1 0-1,0-1 0,-1 1 0,1 0 0,0-1 0,1 0 0,5 6 0,-3-5-15,0 0-1,0 0 1,0-1-1,1 1 1,-1-1-1,1-1 0,0 1 1,0-1-1,0 0 1,0-1-1,0 0 0,10 1 1,-13-2-24,0 0-1,-1 0 1,1 0 0,-1-1-1,1 1 1,0-1 0,-1 0-1,1 0 1,-1 0 0,0 0-1,1-1 1,-1 1 0,0-1-1,0 0 1,0 0 0,0 0 0,0 0-1,0-1 1,0 1 0,-1-1-1,0 0 1,1 0 0,-1 1-1,0-2 1,0 1 0,2-5-1,-2 1 20,-1 0-1,0 0 0,0 0 0,0 0 0,-1 0 0,0 0 1,0-1-1,-1 1 0,0 0 0,0 0 0,-1 0 1,0 0-1,0 1 0,-1-1 0,0 0 0,0 1 1,0-1-1,-1 1 0,0 0 0,-5-6 0,9 11-38,-1 1 0,1-1 0,0 1 0,-1-1 0,1 1 0,-1 0 1,1-1-1,-1 1 0,1-1 0,-1 1 0,1 0 0,-1-1 0,1 1 0,-1 0 0,1 0 0,-1-1 0,0 1 0,1 0 0,-1 0 0,1 0 0,-1 0 0,0 0 0,1 0 0,-2 0 0,2 0 0,-1 1-1,1-1 0,0 1 1,-1-1-1,1 1 1,0-1-1,0 1 1,-1-1-1,1 1 1,0-1-1,0 1 1,0 0-1,0-1 1,0 1-1,0-1 1,0 1-1,0-1 1,0 1-1,0 1 1,6 33 180,7-1-51,29 55 0,-29-63-52,0 0 0,-2 1-1,15 52 1,-14-36 36,5 18 99,-16-56-184,0 1 1,-1-1-1,1 1 0,-1-1 0,0 1 1,-1-1-1,1 1 0,-3 8 1,2-13-30,1 1 1,-1-1 0,0 0-1,0 1 1,0-1 0,1 0-1,-1 0 1,0 0 0,-1 1-1,1-1 1,0 0-1,0-1 1,0 1 0,0 0-1,-1 0 1,1 0 0,-1-1-1,1 1 1,0-1 0,-1 1-1,1-1 1,-1 1 0,1-1-1,-1 0 1,1 0 0,-1 0-1,1 0 1,-1 0 0,-2 0-1,-4-1 29,-1 0-1,1 0 0,-14-5 0,20 6-29,-17-6 62,0-1-1,1-1 1,0 0-1,1-1 1,-1-1-1,-24-19 1,41 28-69,-1-1 0,1 1 0,0 0 0,0-1 0,0 1 0,0-1 0,0 1 0,0-1 0,0 1 0,1-1 0,-1 0 0,0 1 0,1-1 0,0 0 0,-1 1 0,1-1 0,0 0 0,0 0 0,0 1 0,0-1 0,0 0 0,0 0 0,0 0 0,1 1 0,-1-1 0,1 0 0,-1 1 0,1-1 0,0 0 0,-1 1 0,1-1 0,0 1 0,0-1 0,2-1 0,5-6 9,1 0 0,1 1 0,-1 0 0,1 0 0,0 1 0,20-10 0,73-27 14,-25 12-61,-26 8 17,0-2 0,84-58 0,-110 67 38,-19 13-3,-1 0-1,1 0 1,-1-1-1,-1 1 0,1-1 1,0-1-1,-1 1 0,6-9 1,28-32 188,-39 45-198,0 0 0,0 1 0,0-1 0,0 0 1,0 1-1,0-1 0,0 0 0,0 1 0,0-1 1,-1 0-1,1 1 0,0-1 0,0 1 0,-1-1 1,1 0-1,-1 1 0,1-1 0,0 1 1,-1-1-1,1 1 0,-1-1 0,1 1 0,-1 0 1,1-1-1,-1 1 0,0-1 0,1 1 0,-1 0 1,1 0-1,-1-1 0,-1 1 0,-22-9 126,20 9-126,-1 0 1,1 1-1,0 0 0,-1-1 1,1 2-1,0-1 0,0 1 1,0-1-1,0 1 0,0 0 1,0 0-1,1 1 0,-1-1 1,0 1-1,1 0 0,0 0 1,-6 6-1,1 1 2,0 0 0,0 0 0,1 1 0,-11 21 0,14-24 1,1 1 0,0 0 1,0 0-1,1 0 0,0 0 1,1 1-1,0-1 0,0 1 1,1-1-1,0 0 1,3 13-1,-3-17 0,1 0 0,0 0 0,0-1 0,0 1 0,1-1-1,0 1 1,0-1 0,0 1 0,0-1 0,1 0 0,0 0 0,-1 0 0,1 0 0,1-1 0,-1 1 0,1-1 0,-1 0 0,1 0 0,0 0-1,0 0 1,0-1 0,0 1 0,9 2 0,-10-4-3,-1-1 0,1 0 0,0 1 0,-1-1-1,1-1 1,-1 1 0,1 0 0,-1 0 0,1-1 0,0 0 0,-1 1-1,0-1 1,1 0 0,-1 0 0,1-1 0,2-1 0,39-28 119,-32 21-95,9-5 11,4-3 70,44-41 0,-62 51-67,0 2 0,1-1 0,0 1 1,0 0-1,17-9 0,-20 12-41,-4 3 9,0-1 0,0 1-1,-1-1 1,1 1 0,0-1 0,0 1 0,0 0 0,-1-1 0,1 1 0,0 0 0,0 0 0,0-1 0,0 1 0,0 0 0,1 0 0,-1 1-5,-1 0 1,1-1-1,0 1 0,-1 0 1,1 0-1,-1 0 1,1-1-1,-1 1 1,1 0-1,-1 0 1,1 0-1,-1 0 1,0 0-1,0 0 1,1 0-1,-1 0 1,0 0-1,0 2 1,0 5 24,0 0 1,-1 1 0,0-1 0,0 0-1,-1 1 1,0-1 0,0 0-1,-7 13 1,6-12 34,-1 0 1,0-1-1,-6 10 0,20-32-31,0 0-1,1 1 1,1 1-1,0 0 1,0 1-1,1 0 1,1 1-1,0 0 0,0 1 1,1 1-1,20-9 1,-33 16-39,-1 1 0,1 0 0,0 0 0,-1 0 0,1 1 0,-1-1 0,1 0 0,-1 1 0,1-1 0,-1 1 0,1-1 1,-1 1-1,1 0 0,-1-1 0,0 1 0,1 0 0,-1 0 0,0 0 0,0 0 0,1 0 0,-1 0 0,0 0 0,0 1 0,0-1 0,1 2 0,23 39 0,-24-40 0,7 12 2,-4-5 7,1 0 0,0 0 0,10 12 0,-13-19-7,1 1 1,0 0-1,-1-1 1,1 1-1,0-1 1,1 0-1,-1 0 0,0 0 1,1-1-1,-1 1 1,1-1-1,-1 1 1,5 0-1,-1-1 5,1 0-1,-1 0 1,0-1-1,1 0 1,-1 0-1,0-1 1,1 0-1,-1 0 1,0-1-1,0 0 1,0 0-1,0-1 1,0 1-1,11-8 1,-10 6 0,0-1 0,-1 0 0,0-1 0,0 0 0,0 0 0,-1 0 0,0-1 0,0 0 0,-1 0-1,0 0 1,8-16 0,-10 15 2,0 0 0,-1 0 0,0 0 0,-1-1 0,0 1 0,0 0 0,-1-1 0,0 1 0,0-1 0,-3-15 0,3 23-6,0 0 0,0 0 0,0 0 0,0 0 0,-1 0 0,1 0-1,0 0 1,0 0 0,-1 0 0,1 0 0,-1 0 0,1 0 0,-1 0 0,1 0 0,-1 0 0,1 1 0,-1-1-1,0 0 1,0 0 0,1 0 0,-1 1 0,0-1 0,0 1 0,0-1 0,0 0 0,0 1 0,0-1 0,0 1-1,0 0 1,0-1 0,0 1 0,0 0 0,0 0 0,0-1 0,0 1 0,0 0 0,0 0 0,0 0 0,0 0-1,0 1 1,0-1 0,0 0 0,0 0 0,0 0 0,0 1 0,0-1 0,0 1 0,0-1 0,0 1 0,-1 0-1,-3 2 9,1-1 0,0 1 0,0 0 0,0 0 0,0 1 0,1-1 0,-1 1 0,1 0 0,-4 6-1,3-4-10,0 1 0,0 0 0,1 0 0,0 1 0,0-1 0,1 1 0,0 0 0,0-1 0,1 1 0,0 0 0,1 0 0,-1 0 0,1 0 0,1 0 0,0 0 0,0-1 0,0 1 0,1 0 0,0-1 0,1 1 0,-1-1 0,2 1 0,-1-1 0,1 0 0,0 0 0,0-1 0,6 7 0,-6-7-2,1 0-1,-1 0 0,1-1 0,1 0 1,-1 0-1,12 8 0,-13-11 3,-1-1 0,1 1 0,0-1-1,0 0 1,-1 0 0,1-1 0,0 1 0,0-1-1,0 1 1,0-1 0,0 0 0,0-1-1,0 1 1,0-1 0,4-1 0,0 0 6,0-1 0,-1 0 0,1 0-1,-1 0 1,0-1 0,0 0 0,0-1 0,-1 0 0,0 0 0,0 0 0,0-1 0,8-9 0,6-10 33,31-50 1,-38 54-7,-11 18-15,0 0 0,-1 0 1,1 0-1,-1 0 0,0-1 0,0 1 0,0-1 0,0 1 0,-1-1 1,1 1-1,-1-1 0,0-4 0,0 7 83,0 2-92,0 0-1,0 0 0,0 0 0,0 0 0,0 0 0,0 0 0,1 0 1,-1 0-1,0 0 0,0 0 0,1 0 0,-1-1 0,1 1 1,-1 0-1,1 0 0,0 1 0,10 8 24,0 1 1,15 20-1,-17-19-53,0-1 0,1 0 0,16 13 0,-12-13 3,-7-4 19,1-1-1,1 0 0,-1-1 1,1 0-1,12 6 0,-14-8 3,1 0-1,-1 0 1,1-1-1,0 0 1,-1-1-1,1 0 1,0 0 0,0 0-1,0-1 1,0 0-1,0-1 1,0 1-1,0-2 1,0 1-1,-1-1 1,1 0-1,10-5 1,88-49-6,-92 47 12,0-1-1,-1 0 1,0-1 0,-1 0-1,13-15 1,-24 25-4,0-1-1,0 1 0,0 0 1,1-1-1,-1 1 0,0 0 0,0-1 0,1 1 0,-1 0 0,1 0 0,-1 0 0,1 0 0,-1 1 1,1-1-1,2-1 0,-6 3 6,-1 0 0,1 0 0,0 1 0,0-1 1,-1 0-1,1 1 0,0-1 0,0 1 0,1 0 1,-4 3-1,-7 5-4,-9 7 6,8-7 12,0 0 0,0 1 1,1 0-1,0 1 0,1 1 1,0 0-1,1 0 1,-14 25-1,21-32 12,-1 1 1,2 0-1,-1 1 1,-2 12-1,4-19-27,1 0 0,0 0-1,0 0 1,0 0 0,0 0-1,0 0 1,0 0 0,0 0 0,0 0-1,0 0 1,0 0 0,0 0 0,1 0-1,-1 0 1,0 0 0,1 0-1,-1 0 1,1 0 0,-1-1 0,1 1-1,-1 0 1,1 0 0,0 0-1,-1-1 1,1 1 0,0 0 0,-1-1-1,1 1 1,0-1 0,0 1-1,0-1 1,0 1 0,0-1 0,0 1-1,0-1 1,-1 0 0,1 1-1,0-1 1,0 0 0,0 0 0,0 0-1,0 0 1,0 0 0,0 0 0,0 0-1,0 0 1,0 0 0,2-1-1,2 0 3,-1 0 1,1 0-1,0 0 0,-1-1 0,1 0 0,-1 1 0,0-2 1,0 1-1,1 0 0,-1-1 0,-1 0 0,1 0 0,4-4 0,6-7 80,23-31-1,-13 14-52,7-10-38,-31 41 0,1 0 0,-1 0 0,0 0 0,0 0 0,1 0 0,-1 0 0,0 0 0,0-1 0,1 1 0,-1 0 0,0 0 0,0 0 0,1 0 0,-1 0 0,0 0 0,1 0 0,-1 0 0,0 1 0,0-1 0,1 0 0,-1 0 0,0 0 0,0 0 0,1 0 0,-1 0 0,0 0 0,0 1 0,0-1 0,1 0 0,-1 0 0,0 0 0,0 1 0,0-1 0,1 0 0,-1 0 0,0 0 0,0 1 0,0-1 0,0 0 0,0 0 0,1 1 0,-1-1 0,0 0 0,0 0 0,0 1 0,0-1 0,0 0 0,0 1 0,0-1 0,5 17 0,-5-16 0,6 16 0,0 1 0,16 31 0,-10-24 0,-11-23 0,0 0 0,0 0 0,0 0 0,0 1 0,1-1 0,-1-1 0,1 1 0,-1 0 0,1 0 0,0 0 0,-1-1 0,1 1 0,0-1 0,0 1 0,0-1 0,0 0 0,0 0 0,1 0 0,-1 0 0,0 0 0,0-1 0,4 2 0,-2-2 0,-1 0 0,0-1 0,1 1 0,-1-1 0,1 1 0,-1-1 0,0 0 0,1 0 0,-1 0 0,0-1 0,0 1 0,0-1 0,0 0 0,0 0 0,3-3 0,20-16 0,-1-1 0,-2-1 0,0-1 0,-1-1 0,-2-1 0,0-1 0,-2-1 0,29-59 0,-9 9 0,43-127 0,-70 168 0,-4 20 0,-1 0 0,-1 0 0,-1-1 0,-1 0 0,0 0 0,0-30 0,-3 47 0,0 1 0,0 0 0,1-1 0,-1 1 0,0-1 0,0 1 0,0-1 0,0 1 0,0-1 0,-1 1 0,1 0 0,0-1 0,0 1 0,0-1 0,0 1 0,0 0 0,0-1 0,-1 1 0,1-1 0,0 1 0,0 0 0,-1-1 0,1 1 0,0 0 0,-1-1 0,1 1 0,0 0 0,-1 0 0,1-1 0,0 1 0,-1 0 0,1 0 0,-1-1 0,1 1 0,0 0 0,-1 0 0,1 0 0,-1 0 0,1 0 0,0 0 0,-1 0 0,1 0 0,-1 0 0,1 0 0,-1 0 0,1 0 0,-1 0 0,1 0 0,0 0 0,-1 0 0,1 0 0,-1 1 0,1-1 0,0 0 0,-1 0 0,1 1 0,-1-1 0,-2 2 0,0 1 0,-1-1 0,1 1 0,0-1 0,-4 7 0,-12 15 0,2 1 0,1 0 0,2 1 0,0 1 0,1 0 0,2 1 0,-14 53 0,16-46 0,3-1 0,0 1 0,3 0 0,0 1 0,3-1 0,5 51 0,-4-71 0,1-1 0,1 1 0,0-1 0,1 0 0,1 0 0,0 0 0,1-1 0,0 0 0,1 0 0,1 0 0,10 13 0,-16-23 0,0-1 0,1 0 0,-1 0 0,0-1 0,1 1 0,-1 0 0,1-1 0,0 1 0,-1-1 0,1 0 0,0 0 0,0 0 0,0 0 0,0-1 0,0 1 0,0-1 0,0 0 0,0 1 0,0-2 0,0 1 0,0 0 0,0 0 0,0-1 0,0 0 0,0 1 0,-1-1 0,1 0 0,0-1 0,0 1 0,4-3 0,3-2 0,0 0 0,0-1 0,0-1 0,-1 1 0,0-2 0,12-12 0,11-19 0,-1-2 0,-3 0 0,-1-2 0,37-83 0,60-201 0,-123 328 0,22-61 0,-14 40 0,-1 0 0,0-1 0,-2 0 0,5-31 0,-11 53-1,1 0 1,-1-1-1,0 1 0,0-1 0,0 1 1,0-1-1,0 1 0,0-1 0,0 1 1,-1-1-1,1 1 0,0-1 0,0 1 1,0-1-1,0 1 0,-1-1 0,1 1 1,0-1-1,0 1 0,-1 0 0,1-1 1,0 1-1,-1-1 0,1 1 1,0 0-1,-1-1 0,1 1 0,-1 0 1,1 0-1,-1-1 0,1 1 0,0 0 1,-1 0-1,1 0 0,-1 0 0,1-1 1,-1 1-1,1 0 0,-1 0 0,1 0 1,-1 0-1,1 0 0,-1 0 1,1 0-1,-1 0 0,0 1 0,-2-1-6,0 1 0,1-1-1,-1 1 1,1 0 0,-1 0-1,0 0 1,-3 2 0,-3 4-4,0-1 0,1 2 0,0-1 1,0 1-1,0 0 0,1 1 0,1 0 0,-1 0 1,2 0-1,-1 1 0,1 0 0,-5 13 1,-2 9-3,2 1 0,-11 58 0,13-41 39,3 0 0,2 0 0,3 1 0,1-1 0,10 57 0,-7-79 3,2-1 0,1-1 0,12 33 0,-16-53-29,-1 0 0,1 0 0,1-1 0,-1 1 0,1-1 0,0 0 0,1 0 0,-1 0 0,8 5 0,-11-9 0,1 0 0,0-1 0,0 1 0,0-1 0,0 0 0,0 0 0,0 1 0,0-1 0,0-1 0,0 1 0,0 0 0,0 0 0,0-1 0,0 1 0,0-1 0,0 0 0,-1 1 0,1-1 0,0 0 0,0 0 0,-1 0 0,1 0 0,0 0 0,1-3 0,6-3 0,0-1 0,12-13 0,-20 20 0,14-17 0,20-31 0,-26 34 0,1 0 0,1 1 0,0 1 0,22-20 0,-33 32 0,0 1 0,0 0 0,0-1 0,0 1 0,1 0 0,-1-1 0,0 1 0,0 0 0,1 0 0,-1-1 0,0 1 0,1 0 0,-1 0 0,0 0 0,1 0 0,-1-1 0,0 1 0,1 0 0,-1 0 0,0 0 0,1 0 0,-1 0 0,0 0 0,1 0 0,-1 0 0,1 0 0,-1 0 0,0 0 0,1 0 0,-1 0 0,0 0 0,1 0 0,-1 0 0,0 1 0,1-1 0,-1 0 0,0 0 0,1 0 0,-1 0 0,0 1 0,1-1 0,-1 0 0,0 0 0,0 1 0,1-1 0,-1 0 0,0 1 0,0-1 0,0 0 0,1 0 0,-1 1 0,0-1 0,0 0 0,0 1 0,0-1 0,0 1 0,0-1 0,0 1 0,2 28 0,-2-19 0,-5 115 0,-1-5 0,5-120 0,1 1 0,0-1 0,0 1 0,0-1 0,0 0 0,0 1 0,0-1 0,0 0 0,0 1 0,0-1 0,0 1 0,0-1 0,0 0 0,0 1 0,0-1 0,0 1 0,0-1 0,0 0 0,0 1 0,0-1 0,1 0 0,-1 1 0,0-1 0,0 0 0,0 1 0,1-1 0,-1 0 0,0 1 0,1-1 0,-1 0 0,0 0 0,0 0 0,1 1 0,-1-1 0,0 0 0,1 0 0,-1 0 0,1 1 0,-1-1 0,0 0 0,1 0 0,-1 0 0,0 0 0,1 0 0,-1 0 0,1 0 0,-1 0 0,0 0 0,1 0 0,-1 0 0,1 0 0,-1 0 0,0 0 0,1 0 0,-1-1 0,0 1 0,1 0 0,-1 0 0,0 0 0,1-1 0,-1 1 0,0 0 0,1 0 0,-1-1 0,0 1 0,0 0 0,1-1 0,23-23 0,74-109 0,-55 71 0,-42 61 0,-1 1 0,0-1 0,1 0 0,-1 0 0,1 1 0,-1-1 0,1 0 0,0 1 0,-1-1 0,1 0 0,0 1 0,-1-1 0,1 1 0,0-1 0,0 1 0,-1-1 0,1 1 0,0 0 0,0-1 0,0 1 0,-1 0 0,1 0 0,0 0 0,0 0 0,0 0 0,0 0 0,0 0 0,0 0 0,-1 0 0,1 0 0,0 0 0,0 0 0,0 0 0,0 1 0,0-1 0,-1 0 0,1 1 0,0-1 0,0 1 0,-1-1 0,2 1 0,0 1 0,0 0 0,0 1 0,0-1 0,0 0 0,0 1 0,-1-1 0,1 1 0,-1 0 0,0-1 0,2 6 0,2 11 0,-1-1 0,-1 0 0,0 1 0,-1 0 0,-2 0 0,1 0 0,-2-1 0,-1 1 0,-7 36 0,3-33 0,0 0 0,-2-1 0,0 0 0,-2 0 0,0 0 0,-1-2 0,-1 1 0,-15 17 0,20-27 0,-2-1 0,1 0 0,-1-1 0,0 0 0,-14 9 0,20-14 0,-1-1 0,0 0 0,0 1 0,0-1 0,-1-1 0,1 1 0,0 0 0,-1-1 0,1 0 0,-1 0 0,1-1 0,-1 1 0,1-1 0,-1 0 0,1 0 0,-1 0 0,-5-2 0,9 2 0,0 0 0,0 0 0,1-1 0,-1 1 0,0 0 0,0-1 0,1 1 0,-1-1 0,0 1 0,0 0 0,1-1 0,-1 0 0,1 1 0,-1-1 0,0 1 0,1-1 0,-1 0 0,1 1 0,-1-1 0,1 0 0,0 0 0,-1 1 0,1-1 0,0 0 0,0 0 0,-1 0 0,1 1 0,0-1 0,0 0 0,0 0 0,0 0 0,0 0 0,0 1 0,0-1 0,0 0 0,0 0 0,1-1 0,0-2 0,0 0 0,1 1 0,-1-1 0,1 0 0,0 1 0,0-1 0,5-5 0,13-16 0,2 1 0,1 1 0,0 1 0,30-21 0,114-69 0,-100 68 0,120-69 0,-157 98 0,1 1 0,1 1 0,0 2 0,46-11 0,-28 14-3939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7T23:50:31.093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285 69 4616,'0'0'6233,"-11"-8"-5860,-39-27-3,46 33-269,0 0 0,1 0 1,-1 0-1,0 1 1,0-1-1,0 1 1,0 0-1,-8-1 0,-7-3 1092,19 5-1106,-1 0-1,0-1 1,1 1-1,-1 0 0,0 0 1,1 0-1,-1 0 1,0 0-1,1 0 1,-1 0-1,0 0 0,-9 4 1384,9-2-1384,-1 0-43,2-2-8,0 1 0,0-1 0,0 1 0,-1-1 0,1 0 0,0 1 0,-1-1 0,1 1 0,0-1 0,-1 0 0,1 0 0,0 1 0,-1-1 0,1 0 0,-1 0 0,1 1 0,0-1 0,-1 0 0,1 0 0,-1 0 0,1 0 0,-1 1 0,1-1 0,-1 0 0,1 0 0,-1 0 0,1 0 0,-1 0 0,1 0 0,0 0 0,-1 0 0,1-1 0,-1 1 0,-15 11 2041,-10-22-1644,11 1-204,6 6 414,37 4-577,-20 4-64,12 0-1,50 2-120,-52-7 113,-13 0 45,-14 1 34,-27-1 14,19 0-16,-31 3-1,14-2 47,29-1-82,0 1 0,0 0 0,0 0 0,0 0 0,0 0 0,0 1 0,0 0-1,0 0 1,0 0 0,1 0 0,-7 3 0,11-3-33,0-1 0,0 0 0,0 0 1,-1 0-1,1 0 0,0 0 0,0 0 0,0 0 0,0 0 1,0 0-1,0 0 0,0 0 0,0 0 0,0 0 0,0 0 1,0 0-1,0 0 0,0 0 0,0 0 0,0 0 0,0 1 1,0-1-1,0 0 0,0 0 0,0 0 0,0 0 0,0 0 1,0 0-1,0 0 0,0 0 0,0 0 0,0 0 0,0 0 1,0 1-1,0-1 0,0 0 0,0 0 0,0 0 0,0 0 1,0 0-1,0 0 0,0 0 0,0 0 0,0 0 0,0 0 1,0 0-1,0 0 0,0 0 0,0 0 0,0 1 0,0-1 1,0 0-1,0 0 0,0 0 0,0 0 0,1 0 0,-1 0 1,0 0-1,0 0 0,0 0 0,0 0 0,0 0 0,0 0 1,0 0-1,10 1 20,12-2-33,-5-4-652,0-1 0,22-12 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8T00:02:4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1309 307 3616,'0'0'833,"15"0"-695,46 0 130,-137 0 1253,63 6-1305,-42 20-4,41-20-39,0-1 0,-18 5 0,-11 5 369,29-10-387,0 0 0,1-1-1,-16 2 1,15-3-6,0 0 0,1 1 0,-24 10 0,-78 41 1436,100-53-1220,14-2-343,1 0 0,-1 0-1,0 0 1,1 0 0,-1 0 0,0 0 0,1 0 0,-1 0 0,0 0 0,1 0 0,-1 0 0,0 0 0,1 1 0,-1-1 0,1 0 0,-1 0 0,0 1 0,1-1 0,-1 0 0,1 1 0,-1-1 0,1 0 0,-1 1 0,1-1 0,-1 2 0,1-2-15,0 0 0,0 0 0,0 0 0,0 0 0,0 0 0,0 1 1,0-1-1,0 0 0,0 0 0,0 0 0,0 0 0,0 0 0,-1 0 0,1 0 0,0 1 0,0-1 0,0 0 0,0 0 0,0 0 1,0 0-1,0 0 0,0 0 0,0 0 0,0 0 0,0 0 0,0 0 0,0 1 0,-1-1 0,1 0 0,0 0 0,0 0 0,0 0 1,0 0-1,0 0 0,0 0 0,0 0 0,0 0 0,-1 0 0,1 0 0,0 0 0,0 0 0,0 0 0,0 0 0,0 0 0,0 0 1,0 0-1,-1 0 0,1 0 0,0 0 0,0 0 0,0 0 0,0 0 0,0 0 0,0 0 0,0-1 0,0 1 0,-1 0 0,1 0 1,0 0-1,0 0 0,0 0 0,0 0 0,0 0 0,0 0 0,-2-2 165,6 5-43,-5-3-108,1-1-1,0 1 1,0 0 0,0-1-1,0 1 1,1-1-1,-1 1 1,0-1-1,0 1 1,0-1-1,0 1 1,0 0 0,0-1-1,1 1 1,-1-1-1,0 1 1,0 0-1,1-1 1,-1 1 0,0 0-1,1-1 1,-1 1-1,0 0 1,1 0-1,-1-1 1,0 1 0,1 0-1,-1 0 1,1-1-1,-1 1 1,0 0-1,1 0 1,-1 0-1,1 0 1,-1 0 0,1 0-1,30-14 28,-8 4 11,17-12-21,-13 7-12,50-20 1,191-88-91,-113 53-127,-128 58 139,1 1 0,36-8 0,0 0-117,-58 16 129,12-5-69,-11 7 64,-7 5 26,-4 1 17,0 0 0,0 0 0,-1 0 0,1-1 0,-1 0 0,0 0 0,0 0 0,-1 0 0,-5 2 0,-15 12-2,-17 12-6,-2-3 0,0-1 0,-74 30 0,98-48 22,-28 6 0,32-9 10,2-1 16,-1 0-1,0-1 1,0-1-1,0 0 1,-1-1-1,1-1 0,0-1 1,0 0-1,0-1 1,-22-5-1,22 0 62,0 0 0,0 0 1,1-2-1,0 0 0,-22-17 0,31 20-61,0 0 1,1 0-1,-1 0 1,-7-12-1,-9-10 91,17 21-83,0 0 0,0-1 1,1 1-1,-7-16 0,-3-3 69,6-8 78,10 33-181,-1 0-1,1 0 1,-1 0 0,1 1-1,0-1 1,-1 0 0,1 1-1,-1-1 1,1 1 0,0-1-1,0 1 1,-1 0 0,1 0-1,0 0 1,2 0 0,9 3-13,1 0 1,-1 1 0,0 0 0,0 1-1,0 1 1,-1 0 0,0 0 0,0 1-1,-1 1 1,18 15 0,-12-10-21,1-1 0,0-1 0,1 0 0,25 11 0,83 24-126,-89-33 127,-29-10 15,1 0-1,0 0 1,1-2 0,-1 1-1,0-1 1,0 0 0,1-1-1,-1-1 1,0 1 0,16-5-1,2 1 4,-1-2 0,44-15 0,-38 5 2,-30 15-2,1 0 37,-7 0 23,-15-1-29,4 0-18,1 1 0,-23 0 0,22 2 5,-1-2-1,-26-4 1,-22-8 96,1-4 0,0-2 1,-107-49-1,97 36 224,-135-40 0,174 65-235,-1 0 1,0 3-1,1 1 0,-2 1 1,1 2-1,-51 6 0,74-6-80,-1 0 0,-18-4 1,20 3 4,-1 0 1,1 0-1,0 1 1,-12 1-1,-8 6 83,23-3-48,7-4-61,0 0 1,0 0-1,0 1 0,-1-1 1,1 0-1,0 0 0,0 0 0,0 0 1,0 1-1,0-1 0,-1 0 0,1 0 1,0 0-1,0 0 0,0 0 1,-1 0-1,1 0 0,0 0 0,0 0 1,0 0-1,-1 1 0,1-1 0,0 0 1,0 0-1,0 0 0,-1 0 0,1 0 1,0 0-1,0-1 0,0 1 1,-1 0-1,1 0 0,0 0 0,0 0 1,0 0-1,-1 0 0,1 0 0,0 0 1,0 0-1,0 0 0,0-1 0,-1 1 1,1 0-1,0 0 0,0 0 1,0 0-1,0-1 0,0 1 0,0 0 1,0 0-1,-1-1 0,0 1-19,15 12-33,-8-6 37,1 0-1,0-1 1,1 0-1,-1 0 1,1 0-1,0-1 1,0 0-1,13 3 0,8 3 1,42 19-1,-47-18-21,2-1 0,44 12 0,-53-17 18,0 0-1,24 12 1,17 5-4,-22-13-19,1-1 0,62 4 0,-87-12 24,-1-1 0,1 0 1,14-3-1,-20 2 7,1 1-1,-1 0 1,1 0 0,-1 0 0,1 1-1,0 0 1,-1 0 0,1 1 0,-1-1 0,1 2-1,-1-1 1,11 4 0,-15-4 9,0 0 0,0-1 0,-1 1 0,1 0 0,-1-1 0,1 1 0,-1 0 0,1 0 0,-1 0 0,0 0 0,1 0 0,-1 1 0,0-1 0,0 0 0,0 1 0,0-1 0,0 0 0,0 1 0,0-1 0,0 1 0,-1 0 0,1-1 0,-1 1 0,1 2 1,-1 1 1,0 0 0,0-1 0,-1 1 0,1 0 0,-1-1 1,-1 1-1,1-1 0,-1 1 0,1-1 0,-1 0 1,0 0-1,-1 1 0,-2 3 0,-2-2 12,1 0-1,-1 0 1,0-1-1,-15 8 0,-1 1 8,-1 1-3,0-2 0,-1-1 0,-32 11 0,23-9 16,22-10-24,1-1 1,-1 0-1,1 0 0,-1-2 1,0 1-1,0-1 0,0-1 0,0 0 1,0-1-1,0 0 0,-22-6 1,3-1 36,1-2 1,0 0 0,-36-20 0,-3 3 60,-6-3 36,51 19-67,17 9-33,1-1 0,0 0 1,0 0-1,0 0 0,0-1 1,1 0-1,-7-5 0,-3 0 182,14 9-215,0 0 1,0-1-1,0 1 0,0-1 0,-1 1 0,1-1 0,0 0 1,0 1-1,0-1 0,0 0 0,1 0 0,-1 0 0,0 0 0,0 0 1,-1-1-1,22-7 84,0 2-92,10-3-3,1 0-1,59-9 0,-60 15 4,-11 1-10,1 1 0,-1 0 0,1 1 0,-1 1 0,32 5 0,-27 0-18,1-1 1,33 2-1,-52-6 24,0 1 1,0 0-1,0 0 0,0 1 0,-1-1 0,1 1 1,0 1-1,-1-1 0,1 1 0,8 5 0,-1 2-19,0 0 0,20 21 0,-33-31 20,0 0 1,0 1 0,1-1-1,-1 0 1,0 1 0,0-1-1,1 0 1,-1 1-1,0-1 1,0 0 0,0 1-1,0-1 1,1 1 0,-1-1-1,0 0 1,0 1 0,0-1-1,0 1 1,0-1-1,0 1 1,0-1 0,0 0-1,0 1 1,0-1 0,0 1-1,-1-1 1,1 0-1,0 1 1,0-1 0,0 1-1,-13 11-12,-19 4 17,9-8 9,0-1-1,0-1 1,0 0-1,-40 2 1,-102-2 28,11 0 30,71 0-35,-120 16 209,156-20-83,33-4-25,35-2-116,56-5-40,20-2-14,-18-3-19,0 5 1,144 0-1,-16 9-104,-167-3 112,0-2 0,-1-1 0,42-13 0,-10 8-7,-59 7 150,-22 6 27,-26 4-51,-85 5 27,-1-6 0,-161-14 0,40-22 70,198 26-98,-44-13 0,26 5 42,24 2 37,36 9-120,7-2-16,9-2-5,12 4-10,1 2-1,-1 1 1,1 1 0,37 7 0,-33-4-13,190 17-91,-133-15 63,161 35-97,-150-21 97,-47-11 24,-23-3-24,-1-2 0,57 4 0,-53-6 5,-30-3 36,0 0 0,0 0 0,0 0 0,0 0 0,0 0 0,0 1 0,0-1 0,0 0 0,0 1 0,0-1 0,-1 0 0,1 1 0,0 0 0,0-1 0,0 1 0,0-1 0,-1 1 0,1 0 0,0 0 0,-1-1 0,1 1 0,0 0 0,-1 0 0,1 0 0,-1 0 0,1 1 0,-1-1 3,-1 1 1,0-1-1,0 0 0,1 0 1,-1 0-1,0 0 1,0 0-1,0-1 0,0 1 1,0 0-1,0 0 1,-1-1-1,1 1 0,0 0 1,0-1-1,0 1 1,-1-1-1,1 0 0,0 1 1,0-1-1,-2 0 1,-5 3 3,-12 4 5,1-1 0,-1 0 0,0-1-1,-36 3 1,-85-2 39,108-6-36,-84 1 79,0-4 0,0-6 0,-141-29 0,173 12 65,63 19-108,16 5-21,5 1-12,12 4-37,105 13-75,224 36-110,-275-42 136,74 22 0,17 4-14,-132-32 72,191 30-107,-150-27 67,88-1-1,-114-9 45,0-2-1,-1-1 0,64-19 0,-67 16 27,-8 2-9,-13 4 1,-1 0-1,21-9 1,-11 6 4,-20 6-16,0 0 0,0-1 1,-1 1-1,1-1 0,0 0 0,-1 1 0,1-1 0,-1-1 0,1 1 0,-1 0 0,1-1 0,-1 1 0,3-3 0,-5 4-1,1 0 0,-1-1 0,0 1 0,0 0 0,0 0 0,1 0 0,-1-1 0,0 1 0,0 0 0,0 0 0,1 0 0,-1-1 0,0 1 0,0 0 0,0 0 0,0-1 0,0 1 0,0 0 0,0-1 0,0 1 0,0 0 0,0 0 0,0-1 0,0 1 0,0 0 0,0-1 0,0 1 0,0 0 0,0 0 0,0-1 0,0 1 0,0 0 0,0 0 0,0-1 0,0 1 0,0 0 0,-1 0 0,1-1 0,0 1 0,0 0 0,0 0 0,-1-1 0,1 1 0,-16-8 0,8 5 0,-97-39 49,-172-44 0,230 77-31,-80-6-1,43 6-12,-19-7 21,-40-5 52,140 21-75,1 0 1,-1-1 0,0 0-1,0 1 1,1-1-1,-1 0 1,0 0-1,1 0 1,-1-1 0,1 1-1,-1-1 1,-2-2-1,7 3-6,1-1 0,-1 1 0,1 0 0,-1-1 0,1 1 0,0 0 0,0 0 0,-1 1 0,5-1 0,38-10-24,-17 4 9,1 1 1,-1 1-1,45-2 0,95 1-74,-141 4 66,0-2 0,0-1 0,-1-1 0,29-10 0,-51 14 22,0 1-1,1 0 1,-1 0 0,1 0 0,-1 1-1,1 0 1,-1 0 0,0 0 0,1 0-1,6 2 1,15 0-7,-9-8 2,-45 25 2,-65 32 25,63-36-6,-1 1 0,2 1 1,0 2-1,-40 35 0,54-41-1,8-8-11,1 1 0,-1 0 0,1 0-1,1 0 1,-9 12 0,13-16-1,0-1 0,1 0 0,-1 0-1,1 1 1,-1-1 0,1 1 0,-1-1 0,1 0 0,0 1-1,0-1 1,0 1 0,0-1 0,0 1 0,0-1 0,0 1 0,0-1-1,0 1 1,1-1 0,-1 0 0,0 1 0,1-1 0,0 0 0,-1 1-1,1-1 1,0 0 0,-1 0 0,1 1 0,0-1 0,0 0 0,0 0-1,0 0 1,0 0 0,0 0 0,1 0 0,-1 0 0,0-1 0,0 1-1,1 0 1,1 0 0,8 5-11,0-1 0,0-1 0,0 1 0,1-2 0,-1 0 0,15 3 0,-1-3-9,48 2-1,-36-7-10,0-2 0,69-16-1,17-2-18,-102 19 38,0-1 0,0-1-1,24-9 1,-45 14 14,1 0 1,-1 0-1,0 0 0,0 0 1,0 0-1,0 0 0,1 0 1,-1 0-1,0 0 0,0 0 1,0 0-1,0 0 0,0 0 1,1 0-1,-1 0 0,0 0 1,0 0-1,0 0 0,0 0 0,1 0 1,-1-1-1,0 1 0,0 0 1,0 0-1,0 0 0,0 0 1,0 0-1,1 0 0,-1-1 1,0 1-1,0 0 0,0 0 1,0 0-1,0 0 0,0 0 1,0-1-1,0 1 0,0 0 1,0 0-1,0 0 0,0 0 0,0-1 1,0 1-1,0 0 0,0 0 1,0 0-1,0 0 0,0-1 1,0 1-1,0 0 0,0 0 1,0 0-1,0 0 0,0 0 1,0-1-1,0 1 0,0 0 1,-1 0-1,-13-7 50,-26-1-5,-39 0 2,-16-1 10,77 6-48,-19-4 20,0 2 1,-40 0 0,33 4 13,15 1 18,0 0 1,-35 5 0,63-5-50,-1 1 1,0-2 0,0 1-1,0 0 1,0 0-1,1 0 1,-1-1-1,0 1 1,0-1 0,0 0-1,-1 0 1,3 1-12,-1 0 0,1 0 1,0 0-1,0-1 0,0 1 1,0 0-1,0 0 0,0 0 1,0 0-1,-1 0 0,1 0 1,0 0-1,0 0 0,0 0 0,0 0 1,0 0-1,0 0 0,0 0 1,0-1-1,0 1 0,0 0 1,0 0-1,-1 0 0,1 0 1,0 0-1,0 0 0,0 0 1,0-1-1,0 1 0,0 0 0,0 0 1,0 0-1,0 0 0,0 0 1,0 0-1,0 0 0,0-1 1,0 1-1,0 0 0,0 0 1,0 0-1,0 0 0,1 0 1,-1 0-1,0 0 0,0-1 0,0 1 1,0 0-1,0 0 0,0 0 1,0 0-1,16-3 41,25-2-29,52-11 1,20-4-10,19 11-18,-71 6-25,85-14 1,-100 12 17,-37 5 1,1-1 0,-1 0 0,19-5 0,-17 5-8,-30 7 54,-124 16-4,33-7-16,-213 62 41,152-44 17,-3 2 14,93-17-37,55-13-9,1 1 0,0 1 0,0 1 0,-26 12 0,46-16-23,5-4-11,-1 0 1,1 0-1,0 1 0,0-1 0,0 0 0,-1 0 0,1 1 0,0-1 0,0 0 0,0 0 0,-1 0 0,1 0 0,0 0 0,-1 1 0,1-1 0,0 0 0,0 0 0,-1 0 0,1 0 0,0 0 0,-1 0 0,1 0 0,0 0 0,-1 0 0,1 0 0,0 0 1,0 0-1,-1 0 0,1 0 0,0 0 0,-1 0 0,1 0 0,0-1 0,0 1 0,-1 0 0,1 0 0,0 0 0,0 0 0,-1-1 0,1 1-10,5-2 3,0 0-1,1 1 1,-1 0-1,1 0 1,-1 0-1,1 1 1,10 0-1,11-1-3,79-8-72,118 6-1,49 3-202,-111-3 87,-162 3 200,0 0 0,0 0 0,1 0-1,-1 0 1,0 0 0,0 0-1,0 0 1,0 0 0,1-1-1,-1 1 1,0 0 0,0 0 0,0 0-1,0 0 1,0 0 0,1 0-1,-1-1 1,0 1 0,0 0 0,0 0-1,0 0 1,0 0 0,0-1-1,0 1 1,0 0 0,0 0-1,0 0 1,0-1 0,0 1 0,0 0-1,0 0 1,0 0 0,0 0-1,0-1 1,0 1 0,0 0 0,0 0-1,0 0 1,0-1 0,0 1-1,0 0 1,0 0 0,0 0-1,0 0 1,0 0 0,-1-1 0,1 1-1,0 0 1,0 0 0,0 0-1,0 0 1,0 0 0,-1-1 0,1 1-1,-8-10 1,2 7 0,1 0 0,-1 0 0,0 1 0,0-1 0,-11-2 0,-5-1 0,-122-53 0,-6-2 48,-118-12 247,190 54-152,50 13-35,-48-3 0,46 7-8,-38-9 0,50 8-73,-1 0 0,-22 1 0,-6-1 28,-6-6 10,35 8-53,14 1-4,1 0-1,-1 0 1,1-1-1,-1 1 1,1-1-1,-1 0 1,1 0 0,-6-2-1,8 2-3,-1 1 0,1-1-1,-1 1 1,1 0 0,-1 0 0,1 0 0,-1 0-1,1 0 1,-1 0 0,1 0 0,-3 1 0,3 0-5,0-1 0,1 0 1,-1 1-1,0-1 0,0 0 1,1 0-1,-1 0 0,0 0 1,0 0-1,1 0 0,-1 0 1,0 0-1,0 0 1,1 0-1,-1 0 0,0 0 1,0 0-1,1-1 0,-1 1 1,0 0-1,1-1 0,-1 1 1,0 0-1,1-1 0,-1 1 1,0-1-1,1 1 0,-1-1 1,-1 5-28,-9-1 6,22 7 14,15 8-7,2-1-1,0-1 0,54 22 1,28 15-17,-40-10 14,36 19-28,-77-47 11,0-2 0,1-1 0,1-2 0,0-1 0,39 7 0,-56-13 8,7 1 30,-17-5 36,-9-2 38,-3 0-67,0 0 0,0 1-1,0 0 1,-1 0-1,-12-1 1,-12-2 0,-100-29 43,60 13 25,-99-14-1,142 33-49,0 1 0,-31 4 0,29-1 25,-60-5 0,75 2-38,0 0 0,-25 3 0,-1 0 4,39-2-24,0 0 0,-1 0 1,1-1-1,0 0 1,0 1-1,-1-2 0,1 1 1,0 0-1,0-1 1,0 0-1,1 0 0,-1 0 1,0 0-1,-4-4 0,-4-2-18,6 4-35,17-1 5,35-15 22,96-24-50,-13 5 7,-67 18 43,2 3-1,0 3 0,76-8 1,-137 23 31,17-2-14,-1 0 0,1-1 0,-1-1 0,0 0 0,0-2 0,27-11 0,-31 11-6,-13 5 16,0 1 1,0-1 0,0 0 0,0 0 0,0 0-1,0 0 1,0 0 0,0 0 0,0-1 0,2-2-1,-4 4 4,0 0-1,-1-1 1,1 1-1,0 0 1,-1-1-1,1 1 1,-1 0 0,1-1-1,0 1 1,-1 0-1,1-1 1,-1 1-1,1 0 1,-1 0-1,1 0 1,-1 0-1,1-1 1,-1 1-1,1 0 1,-1 0-1,1 0 1,-1 0-1,0 0 1,1 0-1,-1 0 1,1 1-1,-1-1 1,0 0-1,-25 1 17,-161 9 45,-165 17 66,114-5-2,226-20-116,1-1 0,0 1-1,0 1 1,-13 5 0,13-4-3,-1-1 0,1 0 0,-19 2 0,26-5-4,0 0-1,0 1 1,0-1-1,0 1 1,0 0 0,0 0-1,0 0 1,0 1-1,-7 3 1,9-4-2,1 0-1,-1 0 1,0-1 0,1 1-1,-1-1 1,0 1 0,1-1-1,-1 0 1,0 0 0,0 1-1,-2-2 1,-4 3-43,17 9-11,12 7 35,1-1-1,0 0 1,2-2 0,30 15 0,-51-28 17,41 20-45,76 25 1,-5-2-17,-85-31 32,0-2 1,1-1-1,0-1 0,46 7 0,-38-6-3,-31-12 24,0-2 6,-8 3 4,0 0 0,0 0 1,0 0-1,1 0 0,-1 0 0,0 0 1,0 0-1,0 1 0,0-1 0,0 0 1,0 0-1,0 0 0,0 0 0,0 0 1,1 0-1,-1 0 0,0 0 0,0 0 0,0 0 1,0 0-1,0 0 0,0 0 0,0 1 1,0-1-1,0 0 0,0 0 0,0 0 1,0 0-1,0 0 0,0 0 0,0 0 1,0 0-1,0 0 0,0 1 0,0-1 1,0 0-1,0 0 0,0 0 0,0 0 1,0 0-1,0 0 0,0 0 0,0 0 1,0 1-1,0-1 0,0 0 0,0 0 1,0 0-1,0 0 0,0 0 0,0 0 1,0 0-1,0 0 0,-1 0 0,1 0 1,0 0-1,0 0 0,0 1 0,0-1 0,0 0 1,0 0-1,0 0 0,0 0 0,-1 0 1,-46-13 71,-79-15 16,-155-13 1,238 38 28,-57 5-1,29 5 75,175-15-248,134-19 10,-101 16-8,151-5-37,-263 11 83,-25 5 10,1 0-1,-1 0 0,1 0 1,-1 0-1,1 0 1,-1 0-1,1 0 1,-1 0-1,1 0 1,-1 0-1,1-1 1,-1 1-1,1 0 0,-1 0 1,0-1-1,1 1 1,-1 0-1,1 0 1,-1-1-1,0 1 1,1-1-1,-1 1 1,0 0-1,1-1 0,-1 1 1,0-1-1,0 1 1,1 0-1,-1-1 1,0 1-1,0-1 1,0 1-1,0-1 1,0 1-1,1-1 0,-1 1 1,0-1-1,0 1 1,0-1-1,-1 0 1,0 0 2,-1 0 1,0 0 0,0 1-1,0-1 1,0 1 0,-1-1-1,1 1 1,0 0-1,0 0 1,0 0 0,0 0-1,0 0 1,0 1 0,-3-1-1,-5 1 7,-141 10 71,85-4-10,-126-4 1,137-5-14,-67 7 0,39 0-8,73-5-32,1 1 0,0 0 0,-1 0 0,1 1-1,0 0 1,0 1 0,0 0 0,-14 6-1,17-6 22,7-4-21,14-5-16,75-6-44,154-2-1,94 32-16,-261-15 17,1-3 0,89-12 0,-142 10 24,117-18-48,-34 3 3,-36 5 11,-40 6 25,53-4 0,-44 8 23,-1-1-1,0-2 0,0-1 0,50-16 0,-78 19 5,-27 6 0,-67 5 0,1-4 0,-107-8 0,27 0 0,130 4-2,11-1-2,-1 1-1,0 1 0,1 0 0,-1 2 0,-32 8 1,27-3-12,-1-2 1,0 0-1,0-2 0,0-1 1,-31-1-1,13-3 10,0-2-1,-62-12 0,53 3-16,-68-27-1,78 24-2,18 8 9,-36-6 1,35 8 40,-34-10 1,49 12-13,0 1 0,0 0 0,0 0-1,-19 1 1,-27-4 54,54 4-63,2 0 0,0 1 0,0-1-1,0 1 1,0-1 0,0 1-1,0 0 1,0 0 0,0 0-1,0 0 1,0 0-1,0 0 1,0 1 0,0-1-1,0 1 1,-4 1 0,6-2-3,0 0 0,0 0 0,0 0 1,-1 1-1,1-1 0,0 0 0,0 0 0,0 0 1,0 0-1,0 0 0,-1 0 0,1 0 0,0 1 1,0-1-1,0 0 0,0 0 0,-1 0 0,1 0 1,0 0-1,0 0 0,0 0 0,0 0 0,-1 0 1,1 0-1,0 0 0,0 0 0,0 0 0,-1 0 1,1 0-1,0 0 0,0 0 0,0 0 0,0 0 1,-1-1-1,1 1 0,0 0 0,0 0 0,0 0 1,0 0-1,0 0 0,-1 0 0,1-1 0,0 1 0,0 0 0,0 0 1,0 0-1,0 0 0,0 0 0,0 0 0,0-1 0,0 1 0,0 0 0,0 0 1,0 0-1,0 0 0,0 0 0,0 0 0,0-1 0,0 1 0,0 0 0,0 0 1,0 0-1,1 0 0,-1 0 0,0 0 0,0-1 0,0 1 0,0 0 0,0 0 0,0 0 1,0 0-1,0 0 0,1 0 0,-1 0 0,0 0 0,0 0 0,0 0 0,0 0 1,0 0-1,0 0 0,0 0 0,1 0 0,-1-1 0,0 1 0,0 0 0,0 0 0,0 0 1,0 0-1,1 1 0,-1-1 0,0 0 0,0 0 0,0 0 0,0 0 0,71-5 0,-16 9 0,0 2-1,-1 3 0,0 2 0,55 19 0,-64-17-11,318 116-89,-330-116 71,1 0-1,0-2 1,46 8 0,-52-11 15,-23-6 12,0-1 1,0 1-1,0-1 0,0 0 1,0-1-1,6 1 0,-10-1 5,-1 0-1,1 0 1,0 0-1,0 1 1,-1-1-1,1 0 0,0 0 1,-1 0-1,1 1 1,0-1-1,-1 0 1,1 1-1,0-1 0,-1 1 1,1-1-1,-1 1 1,1-1-1,-1 1 1,1-1-1,-1 1 0,1-1 1,-1 1-1,1 0 1,-1-1-1,0 1 1,1 0-1,-1 0 0,0 0 38,-23-2 13,-98-6 27,-16-3-46,41-6 12,-65-9-28,124 21-20,-1 1-1,-47 4 1,41 0 1,0-1 0,-46-8-1,86 8 3,-14-1 0,-18-1 0,34 2 0,1 0 0,0 0 0,-1-1 0,1 1 0,0-1 0,0 1 0,-1-1 0,1 1 0,0-1 0,0 0 0,0 1 0,0-1 0,0 0 0,0 0 0,0 0 0,0 0 0,0 0 0,0 0 0,0 0 0,1 0 0,-2-2 0,1 1 0,1 1 0,-1 0 0,1-1 0,-1 1 0,1 0 0,0-1 0,0 1 0,-1-1 0,1 1 0,0 0 0,0-1 0,0 1 0,1-1 0,-1 1 0,0 0 0,1-3 0,17-17 0,-12 15 0,11-11 0,2 0 0,0 1 0,27-17 0,-34 26 2,0 0 0,1 1 0,-1 1 1,1-1-1,1 2 0,-1 0 0,20-3 1,-1 3 7,0 1 0,0 1 1,1 2-1,-1 2 0,0 0 0,56 13 1,225 27 16,-106-19-16,81 12-11,-268-33 0,1 2 0,-1 0 0,36 13 0,-54-16 1,43 14 116,-42-14-108,0-1 0,0 1-1,0-1 1,0 0 0,0 0-1,0 0 1,0 0-1,1 0 1,-1-1 0,0 1-1,-1-1 1,1 0-1,4-1 1,-6 1-7,-1 1-1,1-1 1,0 1 0,-1 0 0,1 0-1,0-1 1,-1 1 0,1 0-1,0 0 1,0 0 0,-1 0 0,1 0-1,0 0 1,0 0 0,-1 0-1,1 0 1,0 0 0,0 0-1,-1 0 1,1 0 0,0 1 0,-1-1-1,1 0 1,1 1 0,-10-4-13,1 1 1,-1 0-1,0 1 1,0-1 0,-10 1-1,-233-19-32,124 24 19,39-9 48,-166-5 112,149 5-45,74 2-65,-1 2 0,0 0-1,1 3 1,-1 0 0,-53 12 0,-87 24-33,120-30-56,35-8 43,-1 0 3,13 1 16,-1 0 0,0-1 0,1 0 0,-1 0 0,0 0 0,1-1-1,-1 1 1,-10-4 0,-3 0 0,9 3 1,1-1 0,-1-1 0,1 1 0,-1-2 0,1 1 0,-10-6 0,8 0 6,11 9-5,-1 0-1,1 0 1,0-1-1,-1 1 1,1 0-1,0-1 1,-1 1-1,1 0 1,0-1-1,-1 1 1,1 0-1,0-1 1,0 1-1,0-1 1,-1 1-1,1-1 1,0 1-1,0 0 1,0-1-1,0 1 1,0-1-1,0 1 1,0-1-1,0 1 1,0-1-1,0 1 1,0-1-1,0 1 1,0 0-1,0-1 1,0 1-1,1-1 1,-1 1-1,0-1 1,1 0-1,0 0 4,1 0-1,0-1 1,0 1-1,1 0 1,-1 0-1,0 0 0,0 0 1,0 1-1,1-1 1,-1 1-1,0-1 0,1 1 1,-1 0-1,4 0 1,37 2 10,-31 0-8,59 2 13,-26-2-11,60 11-1,108 14-67,-183-24 54,80 3-36,28 3-29,-112-7 59,0-1-1,1-2 1,-1 0-1,37-8 1,-16 2 3,18-4 0,-47 6 6,1 2 0,1 0 0,-1 1 0,25 1 0,-25 5 7,-16-4-2,-1 1 1,1 0-1,-1-1 0,1 1 0,0-1 1,-1 0-1,1 0 0,4-1 0,2 1 3,0 0-1,1 1 1,-1 0-1,-1 0 1,1 1-1,0 0 1,0 1-1,-1 0 1,1 0-1,14 9 1,9 10-48,8 5 52,-32-23-5,0-1 0,1 1 0,0-1-1,14 2 1,-20-4 7,-1 0-1,1 0 1,-1 0 0,1 0-1,-1 0 1,1 0-1,-1 1 1,0-1 0,3 3-1,-3-2-1,0-1 0,0 1 0,0-1 0,0 0-1,0 0 1,0 0 0,1 0 0,-1 0 0,0 0 0,0-1-1,1 1 1,-1 0 0,1-1 0,3 0 0,-6 0 0,0 0 0,0 0 0,1 0 0,-1 0 0,0 1 0,0-1 0,1 0 0,-1 0 0,0 0 0,0 0 0,0 0 0,1 0 0,-1 1 0,0-1 0,0 0 0,0 0 0,1 0 0,-1 0 0,0 1 0,0-1 0,0 0 0,0 0 0,0 0 0,1 1 0,-1-1 0,0 0 0,0 0 0,0 1 0,0-1 0,0 0 0,0 0 0,0 1 0,0-1 0,0 0 0,0 1 0,0-1-8,0 1-1,0-1 1,0 0 0,0 1 0,0-1 0,0 0 0,0 1 0,1-1-1,-1 1 1,0-1 0,0 0 0,0 1 0,0-1 0,1 0-1,-1 1 1,0-1 0,0 0 0,1 0 0,-1 1 0,0-1-1,1 0 1,-1 0 0,0 1 0,0-1 0,1 0 0,-1 0-1,1 0 1,-1 0 0,0 1 0,1-1 0,-1 0 0,0 0 0,1 0-1,-1 0 1,1 0 0,-1 0 0,1 0 0,1 0-3,1 0 0,-1 0 1,0 0-1,1 0 0,-1 0 0,0 1 1,0-1-1,1 1 0,-1 0 0,0 0 1,0 0-1,0 0 0,0 0 1,0 0-1,0 0 0,2 2 0,-1-2 0,0-1-1,-1 1 0,1-1 1,0 0-1,0 0 0,-1 0 1,1 0-1,0 0 0,0-1 1,-1 1-1,1-1 0,0 0 1,-1 0-1,1 0 0,0 0 1,2-2-1,8-2 0,-8 4 1,0-1 0,-1 0 0,0 0 0,1-1 0,-1 1 0,0-1 0,0 0 0,0 0 0,-1 0 0,1-1 0,3-4 0,-16 18-75,5-6 73,1-1-1,-1-1 1,1 1-1,-1 0 0,0-1 1,-8 4-1,-59 14-2555,54-16-10098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0 9040,'0'0'11650,"-4"7"-11257,0-1-281,2-4-71,1 1 0,-1-1 0,0 0-1,1 1 1,0 0 0,-1-1 0,2 1 0,-1-1 0,0 1 0,0 0-1,1 0 1,-1-1 0,1 1 0,0 0 0,0 5 0,3 53 894,-3-35-411,4 30 1,-1-30 187,-1 0 1,-2 0 0,-4 47-1,2-45 1034,2-26-473,0-11-674,0 3-649,2-13-383,0 12-3150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13168,'0'0'4774,"0"7"-4075,5 29 103,2 14 1466,1 76 0,-11-74-711,2-45-1060,0 0 0,-1 0 1,1 0-1,-2-1 1,-3 10-1,3-12 3,2-6-107,2-8-167,14-56-1141,-8 43-3010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 15176,'0'0'4218,"4"7"-3891,-2-2-272,3 2 47,-1 1 1,-1 0 0,0-1 0,0 2 0,3 12 0,-3-3 346,-1 0 1,-1 0-1,0 0 1,-1 0-1,-1 0 0,-1 0 1,0 0-1,-1-1 1,-11 32-1,5-31 1054,9-17-1478,0-1 1,0 0-1,0 0 1,0 0-1,0 0 1,0 0-1,0 1 0,0-1 1,0 0-1,0 0 1,0 1-1,0-1 1,0 0-1,0 0 1,0 0-1,0 0 0,-1 0 1,1 0-1,0 1 1,0-1-1,0 0 1,-1 0-1,1 0 0,0 0 1,0 1-1,0-1 1,0 0-1,0 0 1,0 0-1,-1 0 1,1 0-1,0 0 0,-1 0 1,1 0-1,0 0 1,0 0-1,0 0 1,0 0-1,0 0 1,-1 0-1,1 0 0,0 0 1,0 0-1,-1 0 1,1 0-1,0 0 1,0 0-1,0-1 1,0 1-1,0 0 0,0 0 1,-1 0-1,1 0 1,0-1-1,0 1 1,0 0-1,-1 0 1,1 0-1,0 0 0,0 0 1,0 0-1,0 0 1,0-1-1,0 1 1,0 0-1,0-1 1,0 1-1,0 0 0,0 0 1,-8-15-158,3 1-3526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1 110 13360,'0'0'3409,"3"-7"-2947,4-7-137,13-17 0,-17 26-195,0 1 1,1-1-1,0 1 1,-1 1-1,1-2 1,1 2-1,-1-1 1,10-5-1,-8 6 92,-1 1-1,1-1 0,0 1 0,0 0 0,1 1 0,7-1 0,-11 2-98,0-1 0,0 1 0,0 0-1,0 1 1,0-1 0,0 0 0,0 1 0,0 0 0,0-1 0,0 1-1,-1 1 1,1-1 0,0 0 0,-1 1 0,5 2 0,20 18 894,-16-12-443,2-1 0,-1 0-1,0-1 1,1 1 0,0-2-1,28 11 1,-38-16-453,1-1 1,0 0-1,0 0 0,0 0 1,0-1-1,0 1 1,-1-1-1,2 0 0,-1 0 1,0 0-1,-1-1 1,1 1-1,0-1 0,0 0 1,0-1-1,0 1 0,0 0 1,-1 0-1,1-1 1,-1 0-1,5-3 0,-1-1 183,-1 2 0,0-2 0,-1 0 0,1 1 0,-1-1 0,1-1 0,4-7 0,-10 12-294,1 1-1,0 0 1,0 0-1,0 1 1,0-2-1,0 2 1,0-2-1,0 2 1,0-1-1,0 0 1,2 0-1,3-1-4163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282 0 8840,'0'0'9057,"-7"1"-8539,-7 0 22,-19 4 0,26-4-221,1 1 1,-1 0-1,1 0 0,0 1 0,-1-1 1,-8 7-1,1 0 133,-55 43 1743,45-33-1523,-13 12 330,33-28-838,0 0 0,1 1 0,1 0 0,-2 0-1,2-1 1,-1 2 0,-2 6 0,4-9-75,0 1 1,1-1 0,0 1-1,-1 0 1,1 0 0,0-1-1,0 1 1,0-1-1,1 1 1,-1 0 0,0-1-1,1 1 1,0-1 0,0 1-1,-1-1 1,2 1-1,-1 0 1,0-1 0,1 0-1,1 3 1,5 5 121,0-1 0,0 1 0,10 7 0,-15-13-155,6 4 115,0 0-1,1-1 0,0 0 1,0-1-1,1 0 0,19 8 1,-4-5 384,49 12 0,-69-20-513,0-1 1,0 1-1,1-1 1,-1 0-1,11-2 1,10 0 14,-22 0 623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 14672,'0'0'4066,"12"2"-3642,20 3 79,38 0-1,-4 0 463,-43-3-324,1-1-1,27-1 1,-37-1-350,-8 1 9,0 0 0,0-1 0,1 0 0,-1 0 0,0 0 0,0-1 0,0 0 1,0 0-1,10-6 0,-15 8-317,-1 0 0,2-1 0,-2 1 0,1-1 0,0 1 0,0 0 0,-1 0 1,2-1-1,-2 1 0,2 0 0,-2 0 0,1 0 0,0 0 0,0 0 0,1 0 0,4 1-2875,-5 0 2470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7:28.7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1 142 11448,'0'0'216,"64"6"0,31-4 416,20 2-8,20-2 32,12-2 0,12-6-144,15-8 0,17-15-8,-46 1-1,-70 4-167,-5 6 16,17 0-288,-22 0 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53 14368,'0'0'838,"-3"8"-390,1-2-379,-1 2 112,1 0 0,-1-1-1,2 2 1,0-2 0,-1 11 0,2-16-99,0 0 0,0 0 0,0-1-1,0 1 1,0 0 0,1 0 0,-1 0 0,0 0 0,1 0-1,0 0 1,0 0 0,-1-1 0,1 1 0,0 0 0,1-1-1,-2 1 1,2 0 0,-1-1 0,0 1 0,0-1-1,1 0 1,0 1 0,0-2 0,-1 1 0,1 1 0,-1-2-1,1 2 1,0-2 0,0 1 0,2 0 0,1 1 77,-1-2 1,1 1 0,0 0-1,0-1 1,0 0 0,0 0-1,0 0 1,-1-1 0,1 1-1,0-1 1,0-1 0,0 1-1,4-2 1,-6 1-15,0 1 1,0 0-1,0 0 1,0-1-1,0 0 0,-1 0 1,1 0-1,-1 0 0,1-1 1,-1 2-1,0-2 0,0 0 1,0 1-1,0-1 0,0 0 1,0 0-1,-1 0 1,0 0-1,1 1 0,0-6 1,-2 7-48,0-1 0,0-1 0,0 1 0,0 0 0,0 0 1,0 0-1,-1 0 0,0 0 0,1 0 0,-1-1 1,0 1-1,0 1 0,1-1 0,-2 0 0,2 0 0,-2 0 1,1 1-1,0-1 0,-1 0 0,1 1 0,-1 0 0,-2-2 1,-4-4 247,0 0 0,-19-9 1,27 15-337,-7-2 250,0-1-1,0 2 0,-15-5 0,5 2 156,17 5-478,-1-1-1,1 1 0,-1-1 0,1 1 0,0 0 0,-1-1 0,1 1 0,-1-1 0,1 1 0,0 0 0,0-1 0,-1 0 0,1 1 1,-1 0-1,1-1 0,0 1 0,0 0 0,0-1 0,0 0 0,0 1 0,0-1 0,0 1 0,0-1 0,0 1 0,0-1 1,0 0-1,0 1 0,0 0 0,0-1 0,0 0 0,0 1 0,0-1 0,1 0 0,-1-1-2046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0 115 10248,'0'0'9423,"8"-2"-9135,130-23 1759,-130 23-1929,20-1 484,43-12-1,-63 14-511,0 0 1,-1 0-1,1 0 0,0 1 0,0 0 0,-1 1 0,12 1 1,-1 1 186,-5-2-53,0 0 0,0-1 1,0 0-1,12-2 0,49-3 658,-59 2-687,-1 2 0,1-1 0,18 2 0,-28 1-171,11 1 101,31-2-1,31-2 124,-72 3-234,1-1 1,11 4-1,11 1 32,-9-5 23,-1 0 1,31-4-1,-25 3 35,-19 1-54,0 0-1,0 0 1,10-3 0,41-7 354,-2 2-36,56-13 40,-84 17-272,-14 2-86,0 0 0,0 1 0,13 1 0,14-1 18,-28 0-55,-1 0 0,15 3-1,-16-2-7,-1 1-1,1-2 0,10 0 0,10-1 3,-16 2 34,20-3 0,-32 2-36,1 1 1,0 0 0,0 0 0,-1 1-1,1-1 1,3 1 0,11 1 47,81-7 196,-38 1-126,-20 4-10,-24 0-4548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8336,'0'0'13639,"7"4"-13315,-2-2-250,-2-1-46,-1 0-1,0 1 1,0-1-1,0 0 1,0 0-1,0 1 1,0-1-1,0 1 1,0-1-1,0 1 1,-1 0-1,0 0 1,1 0-1,-1 0 1,1 0-1,-1 0 1,0 0-1,0 1 1,1 2-1,8 35 565,14 67 1387,-19-67-875,-2-30-485,-3-10-602,0 0 0,0 0 0,0 0 0,0 0 0,0 0 0,0 0 0,0 1 0,1-1 0,-1 0 0,0 0-1,0 0 1,0 0 0,0 0 0,0 0 0,0 0 0,0 0 0,0 0 0,0 0 0,0 0 0,1 0 0,-1-1 0,0 1 0,0 0 0,0 0-1,0 0 1,1 0 0,-1 0 0,0 0 0,0 0 0,0 0 0,0 0 0,0-1 0,0 1 0,0 0 0,0 0 0,0 0 0,0 0 0,0 0-1,0 0 1,0 0 0,0 0 0,0 0 0,2-2 44,-2 0 0,2 0 0,-2 0 0,1-1 1,-1 1-1,1 1 0,0-4 0,1-8 22,1 1 0,0 0 0,1 0 1,0-1-1,2 1 0,-1 1 0,0-1 1,2 1-1,0 0 0,1 1 0,11-14 0,-13 18-3,1 0 0,0 1 0,-1 1 0,1-2 0,11-3 0,-18 9-62,2 0 0,-2-1 0,1 1 0,1 0 0,-2 0 0,2-1 0,-1 1 0,0 0 0,0 0-1,0 0 1,0 0 0,0 0 0,0 0 0,1 1 0,-1-1 0,0 0 0,0 0 0,0 1 0,0-1 0,0 0-1,0 1 1,0 0 0,0-1 0,0 1 0,0 0 0,-1-1 0,1 1 0,0 0 0,0-1 0,-1 1-1,1 0 1,0 0 0,1 2 0,1 3 97,-1 0 1,2-1-1,-2 1 0,3 9 1,-2-6 143,-1 0 1,0 1 0,0-1 0,0 1 0,-1 11-1,-1-21-252,1-1 0,0 1 0,-1 0 0,1 0 0,0 0-1,-1-1 1,1 0 0,0 1 0,-1 0 0,0-1 0,1 1-1,-1-1 1,1 1 0,0-2 0,8-10-7,9-21 0,-14 25 0,0-1 0,1 0 0,0 1 0,0 0 0,1 0 0,1 1 0,7-8 0,-12 12 0,2 2 0,-2-1 0,1-1 0,0 2 0,0-1 0,0 0 0,0 1 0,0-1 0,0 1 0,6-1 0,-7 1 0,0 1 0,0 0 0,1 0 0,-1 0 0,0 0 0,0 0 0,1 1 0,-2-1 0,1 1 0,1-1 0,-1 1 0,0 0 0,0 0 0,0 0 0,0 0 0,0 0 0,-1 0 0,4 3 0,-1 0 0,0 0 0,0 1 0,0-1 0,0 0 0,5 11 0,-4-6 0,1 0 0,-2 0 0,1 0 0,-1 1 0,-1 0 0,1 0 0,-2 0 0,0 0 0,2 14 0,-3-20 0,-1-4 0,0 1 0,1-1 0,-1 1 0,0-1 0,0 0 0,0 1 0,0-1 0,0 1 0,0-1 0,0 0 0,0 1 0,0-1 0,0 1 0,0-1 0,0 0 0,0 1 0,0-1 0,0 0 0,0 1 0,0-1 0,0 1 0,0-1 0,0 0 0,-1 0 0,1 1 0,0 0 0,0-1 0,0 0 0,-1 0 0,1 0 0,0 1 0,-1-1 0,1 1 0,0-1 0,0 0 0,-1 0 0,0 0 0,1 0 21,0 1 1,0-1-1,0 0 0,0 0 0,-1 0 1,1 0-1,0 0 0,0 0 0,0 0 1,-1 0-1,1 0 0,0 0 0,0 0 1,0 0-1,0-1 0,0 1 0,0 0 1,-1 0-1,1 0 0,0 0 0,0 0 1,0 0-1,0 0 0,0 0 1,0 0-1,0 0 0,0 0 0,0 0 1,0 0-1,-1-1 0,1 1 0,0 0 1,0 0-1,0 0 0,0-1 0,0 1 1,0 0-1,0 0 0,0 0 0,0 0 1,0 0-1,0 0 0,0 0 0,0-1 1,0 1-1,0-1 0,-1-3-5017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9144,'0'0'7991,"6"8"-7605,18 24 11,-20-27-207,-1 1 0,1-1-1,-1 2 1,0-1 0,-1 0 0,0 0-1,0 1 1,0-1 0,-1 1 0,1 7-1,2 4 324,4 32 1434,2 52-1,-8-93-1634,-2-8-249,1 0 0,-1 0-1,0 0 1,0 0 0,0 0 0,0-1 0,0 1 0,0 0 0,0 0 0,0 0-1,0 0 1,0 0 0,0 0 0,-1 1 0,0-2-2,1 1 0,0-1 0,0 0 0,0 0 0,0 1 1,0-1-1,0 1 0,0-1 0,0 0 0,0 0 0,0 1 0,0-1 0,0 1 0,0-1 1,0 0-1,0 0 0,0 1 0,0-1 0,0 1 0,0-1 0,1 0 0,-1 0-124,0 0 0,0 1 0,0-1 0,1 0 0,-1 0 0,0 0 0,0 0 0,0 0 0,0 0 0,0 0 0,0 0 0,0 0 0,0 0 0,0 0-1,1 0 1,-1 0 0,0 0 0,0 0 0,0 0 0,0 0 0,1 0 0,-1 0 0,0 0 0,0 0 0,0 0 0,0 0 0,0 0 0,0 0 0,0 0-1,0-1 1,0 1 0,0 0 0,1 0 0,-1 0 0,0 0 0,0 0 0,0 0 0,0 0 0,0 0 0,0 0 0,0 0 0,1 0 0,-1 0 0,0-1 0,0 1-1,0 0 1,0 0 0,0 0 0,0-1 0,0 1 0,0 0 0,0 0 0,0 0 0,0 0 0,0 0 0,0 0 0,0 0 0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213 0 11656,'0'0'5810,"2"8"-5422,-1-3-319,0 1 5,1-1 0,-1 1 0,0-1 0,-1 0 0,1 1-1,-1-1 1,-1 1 0,1-1 0,-2 11 0,-3 0 195,0-2 1,-1 1-1,0 0 0,-13 20 1,5-12 429,-33 38 0,5-3 255,31-41-224,-27 32 1,16-23 602,18-22-821,9-12-164,9-11-3312,-13 19 1875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 12664,'0'0'5283,"7"-3"-4821,7-2-9,1 1 0,29-5 1,-36 8-160,0 1 0,-1-1 1,11 2-1,-15-1-139,1 1-1,-1 0 0,1 0 1,0-1-1,-1 2 0,0 0 1,1-1-1,4 4 0,-7-4-116,0 0-1,0 0 0,0 0 1,0 0-1,0 0 1,0 0-1,-1 0 0,1 0 1,-1 0-1,1 1 0,0-1 1,-1 0-1,0 1 1,0-1-1,1 0 0,-1 0 1,1 1-1,-1-1 0,0 0 1,0 0-1,0 1 1,0-1-1,-1 0 0,1 1 1,-1-1-1,1 3 0,-2 1 58,1 0 0,-1 0 0,0 0-1,0 0 1,-5 6 0,-2 2 146,-1-1 0,-1 1 1,0-2-1,0 0 0,-1-1 1,-20 15-1,24-22-37,-2 4 593,10-4-360,6 0-88,0-1-239,0-1 1,-1-1 0,1 2 0,9-2-1,10 2 135,16 2 184,6 3-4,-19-1-4085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30 115 9536,'0'0'13505,"8"5"-13137,24 16-7,-28-19-266,1 0 1,-2-1-1,2 1 0,-1-1 1,0 0-1,1 0 1,-1 0-1,0-1 0,1 0 1,-1 0-1,6 0 1,19 2 670,-24-2-527,0 1 0,1-1 1,-1 0-1,1 0 0,9-2 1,-12 1-36,1 1 1,-1-1-1,1 0 1,-1 0-1,0-1 1,1 1-1,-1 0 1,0-1-1,5-3 1,-6 3-121,0 0-1,-1 0 1,0 0 0,0 0 0,0 0 0,0 0 0,0 0-1,0 0 1,-1-1 0,1 1 0,0 0 0,-1-1-1,0 1 1,1 0 0,-1 0 0,0-1 0,0 0-1,-1 2 1,1-2 0,0 0 0,-2-2 0,1 0 19,0 1 0,-1-1 1,1 0-1,-1 0 0,0 0 0,0 1 1,-1-1-1,-5-7 0,4 7-57,0 1 48,1 0 0,-1 1 0,0-1 0,-4-3-1,6 6-69,0 0 0,0 0 0,0 0-1,0 0 1,0 1 0,0-1 0,-1 0-1,1 1 1,0-1 0,0 1 0,-1 0-1,-2 0 1,-1 0-24,0 1 0,0 0 0,0 1 0,-1-1 0,2 1 0,-1 0 0,-10 5 0,-10 4 0,21-8 0,-1-1 0,1 1 0,1 0 0,-2 0 0,2 0 0,-1 1 0,1 0 0,-1 0 0,2 0 0,-1 0 0,0 1 0,1 0 0,-6 8 0,7-10 0,0 1 0,0 0 0,0 0 0,1 0 0,-1 0 0,1 0 0,0 1 0,0-1 0,1 0 0,-1 0 0,1 1 0,0 5 0,1 4 0,1 0 0,4 19 0,-5-30 0,1 3 0,0-1 0,1 1 0,-1-1 0,1 1 0,1-1 0,-1 0 0,1 0 0,0-1 0,-1 1 0,2-1 0,-1 1 0,8 4 0,-9-8 0,-2 0 0,2 0 0,-1 0 0,0 0 0,1-1 0,0 1 0,-1 0 0,0-1 0,1 0 0,3 0 0,5 1 0,6 1 0,1-1 0,0-1 0,22-2 0,52-12 0,-70 11 0,-1 0 0,29 1 0,-49 2 32,0 0 1,-1 0-1,1 0 1,0 0-1,-1-1 0,1 1 1,-1 0-1,1 0 1,-1-1-1,1 1 0,-1-1 1,0 1-1,1 0 1,0-1-1,-1 0 0,0 1 1,1 0-1,-1-1 1,1 0-1,-1 1 0,0 0 1,0-1-1,0 1 1,1-1-1,-1 0 0,0 1 1,0-1-1,1 0 1,-1 1-1,0-2 0,0-14-4038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62 11048,'0'0'7841,"3"-7"-7257,12-23-23,-13 28-472,-1 1 1,1-1-1,0 0 1,0 0-1,0 0 1,0 1-1,0 0 1,0-1-1,0 1 0,1 0 1,-1 0-1,0 0 1,1 0-1,-1 0 1,1 1-1,-1-1 0,0 1 1,1-1-1,0 1 1,4 0-1,1 0 144,-3-1-64,0 1-1,0 0 1,0 0 0,1 1 0,-1-1 0,0 1 0,8 2 0,-11-2-46,1 0-1,0 0 1,0 1 0,0-1-1,-1 1 1,2-1 0,-2 1 0,0 0-1,1 0 1,-1 0 0,0 0-1,0 1 1,3 3 0,-4-4-36,0 0 0,0 0 0,0 1 0,0-1 0,-1 0 0,1 1 0,-1-1 0,1 0 0,-1 1 0,0-1 0,0 1 0,0 0 0,-1-2 0,1 2 0,-1 0 0,-1 3 0,0 1 80,1-1 0,-2 1 0,0 0 0,-5 8 0,-12 12 546,14-21-451,2 0-1,-1 1 1,-4 8-1,9-15-194,0 1 0,-1 0 0,1-1 0,0 1 0,0-1-1,-1 2 1,1-2 0,0 1 0,0 0 0,-1-1 0,1 1 0,0 0 0,0 0-1,0 0 1,0-1 0,1 1 0,-1-1 0,0 2 0,0-2 0,1 1 0,-1 0 0,0-1-1,0 1 1,1 0 0,-1-1 0,1 1 0,0 1-9,0-1-1,0 0 0,1 0 1,-1 0-1,1 0 1,-1 0-1,0-1 1,1 1-1,0-1 1,-1 1-1,3 0 1,4 1 80,0-1 0,0 0 0,15 0 0,-12-1 3,1-1 1,22-3-1,-17 4 497,-7 4-5757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1 202 7024,'0'0'6417,"6"0"-6044,-6 0-373,12-2 484,1 2 0,23 1 0,16 2 1384,-48-2-1687,1-1 1,-2-1-1,2 1 0,3-1 0,12-1 309,-1 3 269,37 5 1,-47-5-582,0-1 1,0 0-1,0 0 1,16-3-1,0-1 76,47-3 336,-34 2-258,1 1 1,57 3 0,-16 0 92,-30 0-114,68-5 529,-92 4-639,84-5 293,-45 8-221,94 13 1,-142-13-205,0 0 0,18-1 0,13 0 76,218 21 428,-246-21-531,-1 0-1,31-6 1,2 1 20,124-18 134,-58 4-83,103-12 31,57-7 249,-228 33-326,315-40 233,-281 35-214,-22 4-19,-7 0 107,0 3 1,77 6-1,-69-4-28,-21-1-55,44-2 206,-75 1-233,-9 2-108,-8 1-192,-4 1-3517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165 0 9344,'0'0'11823,"-5"10"-11437,3-7-333,-11 18 315,-18 21 1,22-29-157,0-2 24,0 1-1,0-1 0,1 2 0,-7 15 0,5-7 25,2 1-1,0 0 1,1 0-1,2 1 0,0 0 1,-1 24-1,4-16 0,-1-6-15,2 2 0,1-2 0,1 1 0,6 33 0,-6-56-217,3 19 232,1-1 0,1 1 0,13 28-1,-12-33 2,1-1 0,1 1 0,0-2 0,2 1-1,19 22 1,-24-31-121,17 16 555,-21-21-612,-1-1 0,1 0 0,-1 0 0,1 0 0,0 0 0,-1 0 0,1 0 0,0-1 0,0 1 0,0 0 0,0-1 0,0 0 0,2 1 0,-3-1-67,-1-1 0,2 1 0,-2 0 0,1 0-1,0-1 1,-1 1 0,2-1 0,-2 1 0,1 0 0,0-1-1,-1 0 1,1 1 0,-1-1 0,0 1 0,1-1-1,0 0 1,-1 1 0,1-1 0,-1 0 0,1 1-1,-1-1 1,0 0 0,1-1 0,5-17-2627,-6 17 804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7:32.0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505 810 5416,'0'0'7050,"-9"-1"-6580,-64-13 354,42 7-121,-1 2 1,-48-4-1,60 9-377,0 1-1,0 1 0,-27 6 1,36-6-174,1 2 0,0-1 1,0 1-1,0 0 0,0 1 0,1 1 1,-17 11-1,18-11 81,-1 1-1,1 0 1,1 0 0,-1 1-1,1 0 1,0 1 0,-5 9-1,10-16-169,1 1-1,-1 0 1,1 0-1,0 0 1,0 0-1,0 0 0,0 1 1,1-1-1,-1 0 1,1 0-1,0 0 1,0 1-1,0-1 0,0 0 1,1 0-1,-1 1 1,1-1-1,0 0 0,0 0 1,0 0-1,0 0 1,1 0-1,-1 0 1,1 0-1,-1-1 0,1 1 1,2 2-1,-1-1 1,-1-1 0,1 1 0,-1-1 0,1 0 0,0 0 0,0 0 0,1 0 0,-1-1 0,1 1 0,-1-1 0,1 0 0,0 0 0,0 0 0,0 0-1,0-1 1,0 0 0,0 1 0,0-2 0,0 1 0,1 0 0,-1-1 0,0 0 0,0 0 0,1 0 0,-1 0 0,0-1 0,0 0 0,8-2 0,-1 1 5,-1-2 0,0 1 1,0-1-1,-1 0 0,1-1 1,-1 0-1,0-1 0,-1 0 1,1 0-1,-1-1 0,0 0 1,-1 0-1,0-1 0,0 0 1,0 0-1,-1-1 0,0 0 1,-1 0-1,0 0 0,0-1 1,-1 1-1,-1-1 0,5-17 1,22-55 828,-26 68-436,0 14 164,1 19 255,-2-9-989,35 112 683,-35-113-525,-1-1 5,1 0 0,1-1 0,-1 1 0,1-1 0,0 0 0,1 0 0,7 8 0,-10-13-32,0 0-1,0 0 1,0 0 0,0 0 0,1 0 0,-1-1 0,0 1-1,1-1 1,0 0 0,-1 1 0,1-1 0,0 0 0,-1-1-1,1 1 1,0 0 0,0-1 0,0 0 0,0 0 0,-1 0-1,1 0 1,0 0 0,0 0 0,4-1 0,7-4 37,1-1 0,-1 0 0,0-1 0,0-1 0,-1 0 0,0-1 1,0 0-1,14-13 0,-5 4 51,25-15 0,-37 27-58,0 0 0,0-1 0,-1 0 0,0 0 0,10-12 0,-19 19-46,1-1 0,-1 1 1,0 0-1,0-1 0,0 1 1,1 0-1,-1-1 0,0 1 1,0 0-1,1-1 0,-1 1 1,0 0-1,0 0 0,1-1 1,-1 1-1,0 0 0,1 0 1,-1 0-1,0 0 0,1-1 1,-1 1-1,0 0 0,1 0 1,-1 0-1,1 0 0,-1 0 1,0 0-1,1 0 0,-1 0 1,0 0-1,1 0 0,-1 0 1,1 0-1,-1 0 0,1 0 1,1 15 108,-8 24 5,6-38-109,-44 149 481,44-147-487,-2 15 262,7-17-97,6-6-74,72-61 56,-59 46-92,0 0 0,2 2 1,38-22-1,-51 33-60,-8 4 0,0 0 0,0 1 0,1 0 0,-1 0 0,11-3 0,-14 5 0,0 0 0,-1 0 0,1 0 0,0 0 0,0 0 0,-1 0 0,1 1 0,0-1 0,0 1 0,-1-1 0,1 1 0,0 0 0,-1-1 0,1 1 0,-1 0 0,1 0 0,-1 0 0,1 0 0,-1 1 0,0-1 0,0 0 0,1 0 0,0 3 0,5 5 0,-1 0 0,-1 1 0,1 0 0,-1 1 0,6 20 0,12 23 0,-22-52 0,0 0 0,1 0 0,-1 0 0,1 0 0,0 0 0,-1 0 0,1 0 0,0-1 0,0 1 0,0-1 0,0 1 0,0-1 0,1 0 0,-1 0 0,3 1 0,0 0 0,0-1 0,1 1 0,-1-1 0,1-1 0,-1 1 0,9-1 0,6-2 0,0 0 0,36-10 0,-50 11 0,44-13 0,-1-3 0,-1-2 0,0-1 0,77-48 0,-118 64 0,1-2 0,-1 1 0,1-1 0,7-8 0,-12 11 0,-1 0 0,1-1 0,-1 1 0,1 0 0,-1-1 0,0 0 0,0 1 0,0-1 0,-1 0 0,1 0 0,0-6 0,-2 10 0,0-1 0,0 1 0,-1-1 0,1 0 0,0 1 0,0-1 0,-1 1 0,1-1 0,0 1 0,-1-1 0,1 1 0,0-1 0,-1 1 0,1-1 0,-1 1 0,1 0 0,-1-1 0,1 1 0,-1 0 0,1-1 0,-1 1 0,1 0 0,-1 0 0,0-1 0,1 1 0,-1 0 0,1 0 0,-1 0 0,0 0 0,1 0 0,-1 0 0,1 0 0,-1 0 0,0 0 0,1 0 0,-1 0 0,0 0 0,-26 3 0,17 0 0,-1 1 0,1 0 0,0 1 0,0 1 0,-15 10 0,-41 35 0,57-42 0,0 0 0,0 0 0,1 1 0,0 0 0,0 1 0,-6 12 0,11-18 0,1 0 0,-1 0 0,1 0 0,0 0 0,1 1 0,-1-1 0,1 0 0,0 1 0,1 0 0,-1-1 0,1 1 0,0-1 0,0 1 0,1-1 0,2 11 0,-2-13 0,0 0 0,0-1 0,0 1 0,0 0 0,1-1 0,0 1 0,-1-1 0,1 0 0,0 0 0,0 1 0,0-1 0,0-1 0,1 1 0,-1 0 0,0 0 0,1-1 0,-1 1 0,1-1 0,0 0 0,-1 0 0,1 0 0,0 0 0,0 0 0,0-1 0,3 1 0,1 0 0,-1-1 0,1 0 0,0 0 0,0 0 0,-1-1 0,1 0 0,0 0 0,-1-1 0,13-4 0,-5 0 0,-1-1 0,0 0 0,0-1 0,0-1 0,-1 0 0,0 0 0,-1-1 0,0 0 0,0-1 0,-1-1 0,-1 1 0,0-2 0,-1 1 0,0-1 0,0 0 0,-2-1 0,7-16 0,-12 27 0,3-6 0,-4 9 0,0 0 0,0-1 0,0 1 0,0 0 0,0 0 0,0 0 0,0 0 0,0 0 0,0 0 0,0-1 0,0 1 0,0 0 0,0 0 0,0 0 0,0 0 0,-1 0 0,1 0 0,0-1 0,0 1 0,0 0 0,0 0 0,0 0 0,0 0 0,0 0 0,0 0 0,0 0 0,-1 0 0,1 0 0,0 0 0,0 0 0,0 0 0,0 0 0,0-1 0,0 1 0,-1 0 0,1 0 0,0 0 0,0 0 0,0 0 0,0 0 0,0 0 0,-1 0 0,1 0 0,0 1 0,0-1 0,0 0 0,0 0 0,0 0 0,0 0 0,-1 0 0,1 0 0,0 0 0,0 0 0,0 0 0,0 0 0,0 0 0,0 0 0,0 1 0,-3 1 0,1 1 0,0 0 0,0 0 0,0 0 0,0 1 0,0-1 0,1 0 0,-2 7 0,-1-1 0,-203 401 0,191-381 0,-2-1 0,0-1 0,-2-1 0,-1 0 0,-39 37 0,57-61 0,0 0 0,0 0 0,0 0 0,0 0 0,-1-1 0,-4 3 0,7-4 0,1 0 0,-1 0 0,1 0 0,-1 1 0,1-1 0,-1 0 0,1 0 0,-1 0 0,1 0 0,-1 0 0,1 0 0,-1 0 0,1 0 0,-1 0 0,1 0 0,-1 0 0,1 0 0,-1-1 0,1 1 0,-1 0 0,1 0 0,-1 0 0,1-1 0,-1 1 0,1 0 0,0-1 0,-1 1 0,1 0 0,-1-1 0,1 1 0,0 0 0,-1-1 0,1 1 0,0-1 0,0 1 0,-1-1 0,1 1 0,0-1 0,0 1 0,0 0 0,-1-1 0,1 1 0,0-1 0,0 0 0,0 1 0,0-1 0,0 1 0,0-1 0,0 1 0,0-1 0,0 1 0,0-1 0,1 1 0,-1-1 0,3-10 0,0 1 0,0 1 0,1-1 0,1 0 0,0 1 0,0 0 0,0 0 0,12-13 0,1 1 0,1 2 0,0 0 0,2 1 0,0 2 0,32-21 0,-1 1 0,87-64 0,79-60 0,-156 110 0,77-80 0,-112 100 0,-2-1 0,-1-1 0,-1-1 0,19-39 0,-15 19 0,-3-1 0,19-63 0,-32 83 0,-2-1 0,-1-1 0,-2 0 0,-1 0 0,-1-68 0,-4 98 0,0 0 0,-1 0 0,0 0 0,0 0 0,-1 0 0,1 0 0,-1 1 0,0-1 0,-1 0 0,1 1 0,-1 0 0,-1 0 0,1 0 0,0 0 0,-1 0 0,0 1 0,0-1 0,-9-6 0,12 11 0,-1-1 0,1 0 0,0 1 0,0 0 0,-1-1 0,1 1 0,0 0 0,-1 0 0,1 0 0,-1 0 0,1 0 0,0 0 0,-1 0 0,1 0 0,0 0 0,-1 1 0,1-1 0,0 0 0,0 1 0,-1-1 0,1 1 0,0 0 0,0-1 0,0 1 0,0 0 0,-1 0 0,0 2 0,-3 1 0,0 0 0,0 1 0,0 0 0,-5 8 0,-2 5 0,1 1 0,1 0 0,1 0 0,-8 23 0,-23 87 0,34-106 0,-10 39 0,2 1 0,4 1 0,2-1 0,2 2 0,4-1 0,6 79 0,-3-134 0,1 0 0,-1 0 0,1-1 0,1 1 0,0 0 0,0-1 0,0 1 0,1-1 0,0 0 0,1 0 0,8 10 0,-9-14 0,-1 0 0,1 0 0,0 0 0,0-1 0,0 0 0,0 0 0,1 0 0,-1 0 0,1-1 0,0 1 0,-1-1 0,1-1 0,0 1 0,1-1 0,-1 1 0,0-1 0,0-1 0,0 1 0,1-1 0,-1 0 0,7-1 0,11-2 0,0-2 0,0 0 0,-1-2 0,1 0 0,-1-2 0,-1 0 0,0-1 0,0-2 0,-1 0 0,24-19 0,-38 27 0,-1-1 0,0 0 0,-1 0 0,1 0 0,-1-1 0,0 0 0,0 1 0,-1-1 0,1 0 0,-1-1 0,-1 1 0,1-1 0,-1 1 0,0-1 0,-1 0 0,0 0 0,1-11 0,-2 15 0,1-1 0,-1 0 0,-1 1 0,1-1 0,0 1 0,-1-1 0,0 1 0,0-1 0,0 1 0,0 0 0,-1 0 0,1-1 0,-1 1 0,1 0 0,-1 0 0,0 0 0,-1 0 0,1 1 0,0-1 0,-1 1 0,0-1 0,1 1 0,-1 0 0,0 0 0,0 0 0,0 0 0,0 1 0,0-1 0,-1 1 0,1 0 0,-1 0 0,1 0 0,0 0 0,-1 0 0,-5 1 0,2-1 0,1 1 0,-1-1 0,0 2 0,1-1 0,-1 1 0,1 0 0,-1 0 0,1 1 0,-1 0 0,1 0 0,0 1 0,0-1 0,0 1 0,0 1 0,1-1 0,-1 1 0,1 0 0,0 0 0,0 1 0,0-1 0,0 1 0,1 0 0,0 0 0,0 1 0,1-1 0,-1 1 0,1 0 0,0 0 0,-2 7 0,4-8 0,0 1 0,0 0 0,0-1 0,1 1 0,0-1 0,0 1 0,0 0 0,1-1 0,0 1 0,0-1 0,1 1 0,-1-1 0,1 1 0,0-1 0,1 0 0,-1 0 0,1 0 0,0 0 0,0-1 0,0 1 0,1-1 0,0 0 0,4 5 0,3 1 0,0-1 0,0 0 0,1 0 0,0-1 0,0-1 0,1 0 0,25 10 0,-17-10 0,-1-1 0,1-1 0,0 0 0,0-2 0,0 0 0,41-1 0,-50-3 0,0 0 0,0 0 0,-1-1 0,1 0 0,0-1 0,-1-1 0,0 0 0,0 0 0,0-1 0,0-1 0,-1 1 0,1-2 0,17-13 0,-23 14 72,-1 1 0,1 0 0,-1-1 0,0 0 0,0 0 1,-1 0-1,0-1 0,0 1 0,0-1 0,-1 1 0,0-1 0,0 0 0,1-8 0,-1-4-1754,0 0 0,-2-39 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11552,'0'0'10719,"6"6"-10279,-3-3-401,1 0 57,0 2 0,0-1 0,0 0 0,0 1-1,-1-1 1,0 1 0,0 0 0,0 0-1,0 0 1,-1 0 0,0 1 0,2 7-1,0 12 454,-2 2 0,0 29 0,-7 54 531,1 5-62,2-82-641,1-20-55,2 26-1,-1-32-213,0 0 0,0 0-1,-1 0 1,0 0 0,0 0-1,-1 0 1,-3 9 0,1-10-63,2-6-304,2-1 187,-1-1 0,1 1 0,-1 0 0,1 0 0,0-1 0,0 1 0,0 0 0,0-1 0,0-1 0,2-13-3827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241 1 12760,'0'0'3002,"-1"7"-2483,-1 9-266,-1 0 1,0 0-1,-1 0 1,-1 0-1,-1-1 1,1 0-1,-2 0 1,-13 20-1,-51 63 1448,45-65-777,-4 3 1930,11-11 1121,7-15-2772,11-10-1186,0 0 0,0 1 1,0-1-1,0 1 0,0-1 0,1 0 0,-2 0 0,2 0 0,-2 0 1,1 0-1,0 0 0,0-1 0,0 1 0,0 0 0,1-1 0,-2 1 1,2 0-1,-2 0 0,0-1 0,-4-1 167,12 2-167,1 1 0,-1 0 0,1 1 0,-1-1 0,0 1 0,11 6 0,44 23 169,-42-20-118,-1-2 97,-2 1 0,0 0-1,0 2 1,24 22 0,-31-25-68,4 4 476,0 0 0,18 26 0,-31-39-573,0 0 0,0 0 0,-1 0 0,1 0 0,0 0 0,-1 0 0,1 0 0,0 0 0,0 0 0,0 0 0,0 0 0,-1 0 0,1 0 0,0 0 0,-1 0 0,1 0 0,0 0 0,0 0 0,0 0 0,0 0 0,0 0 0,-1 0 0,1-1 0,0 1 0,0 0 0,-1 0 0,1-1 0,0 1 0,0 0 0,0 0 0,0 0 0,0 0 0,0 0 0,0-1 0,0 1 0,0 0 0,0-1 0,0 1 0,0 0 0,0 0 0,0-1 0,-4-11-4080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9944,'0'0'8913,"3"8"-8289,8 22 289,-1 1 1,-1-1-1,-2 2 1,5 58 0,-9-49-173,0 131 2663,-2-161-2772,0-11-559,-1 1-1,0-1 1,0 1-1,0 0 0,0-1 1,0 1-1,0 0 1,0-1-1,0 1 0,0 0 1,0-1-1,0 1 1,0-1-1,0 1 1,0 0-1,-1-1 0,1 1 1,-1 0-1,1-1 1,0 0-1,0 1 1,-1 0-1,0 0 0,-8-20-236,4 4-3881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83 11760,'0'0'6399,"8"-5"-5769,3-4-326,0 1 1,-1 1 0,2 0-1,0 0 1,20-7 0,-9 8 236,2-1 1,0 3-1,48-4 1,-25 7 309,55 6 0,-53 0 802,77 19 0,-113-23-125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 8840,'0'0'12590,"8"3"-12165,58 25 795,-57-24-969,-1 0 42,0 0 0,0 0 1,0-1-1,0 0 0,0-1 0,1 0 0,16 2 0,-22-4-188,1 0 0,-1 0-1,0 0 1,1-1 0,-1 1-1,1-1 1,5-1 0,-9 2-66,1-1 0,0 0 0,0 1 0,0 0 0,0-1 0,0 0 0,0 1 0,-1-1 0,2 0 0,-2 0 0,1 0 0,-1 1 0,1-1 0,0 0 0,-1 0 0,1 0 0,-1 0 0,1 0 0,-1 0 0,0 0 0,1 1 0,-1-2 1,0 2-1,1-2 0,-1 1 0,0 0 0,0 0 0,0 0 0,0 0 0,0 0 0,-1-1 0,0-4 49,0 1 1,-1 0-1,1 0 1,-1 0-1,0 0 1,-1 1 0,1-1-1,-1 0 1,1 1-1,-1 0 1,-7-7-1,5 5 45,0 0-1,-1 1 0,-1 1 1,2-1-1,-2 1 0,0-1 1,-10-4-1,14 9-87,1-1 0,0 0 1,0 1-1,-1-1 0,1 1 0,0 0 0,-1 0 1,1 0-1,0 0 0,-1 0 0,1 1 0,0-1 1,-1 0-1,1 1 0,0 0 0,0 0 0,-3 1 0,1 0 61,0 0-1,1 0 0,-1 0 0,1 1 0,-1 0 1,1-1-1,-1 2 0,-3 4 0,5-5-69,0-1 0,0 1 0,1-1 0,-1 1 0,0 0 0,1 0 0,0 0 0,0 0 0,0 0 0,0 0 0,1 1 0,-1-2 0,1 1 0,-1 1 0,1-1 0,1 4 0,0 1 49,1-1-1,0 0 1,0 0 0,1 0-1,4 11 1,-5-14-85,0 0 0,-1-1 0,1 1 0,0-1 0,0 1 0,0-1 0,1 0 0,-1 0 0,1 0 0,-1 0 0,2 0 0,-2-1 0,1 1 0,4 1 0,5 3 0,0-2 0,0 0 0,0 0 0,0-1 0,1 0 0,-1-1 0,17 2 0,-12-3 0,0-1 0,0 0 0,34-3 0,-43 1 0,0-1 0,0 0 0,0 1 0,0-2 0,-1 0 0,1 0 0,-1-1 0,0 0 0,0 1 0,9-8 0,-14 9 123,0 1 1,-1-1-1,1 0 1,0 0-1,0 0 0,1-3 1,1-4-4987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 8240,'0'0'17005,"7"-1"-16624,-3 1-320,0-2 2,1 2 1,-1 0-1,1-1 0,-1 1 1,1 0-1,-1 1 1,0-1-1,1 1 1,-1 0-1,6 1 1,-2 1 66,-1-1 34,0 1 0,0 0 0,0 0 0,0 0 0,-1 1 0,11 8 0,-9-5-43,1 1 0,-2-1 0,1 1 0,-1 0 0,0 1 0,-1 0 0,0 0 0,0 1 0,-1 0 0,5 11 0,-1 8 272,-1 0 1,8 56 0,-3 63 894,-10-93-925,-7 77 0,1-103-249,-1 0 0,-2 0 0,-1 0 0,-14 38 0,12-46-114,-2-1 0,-1 0 0,-22 31 0,25-39 0,9-12 0,-2 2 0,1 0 0,0 1 0,-1-1 0,0-1 0,1 1 0,-1 0 0,1 0 0,-1-1 0,0 0 0,0 1 0,0 0 0,0-1 0,0 0 0,0 0 0,-3 1 0,4-2 0,0 1 0,0-1 0,0 0 0,0 1 0,0-1 0,0 0 0,0 0 0,0 0 0,0 0 0,0 0 0,0 0 0,1 0 0,-2 0 0,1 0 0,0 0 0,1-1 0,-2 1 0,1-1 0,0 0 0,1 0 0,-1 0 0,1 1 0,0-2 0,-1 1 0,1 0 0,0 0 0,-1 0 0,1 0 0,0 0 0,0 0 0,0 0 0,0 0 0,0 0 0,1 0 0,-1 0 0,0 0 0,1-2 0,8-34 877,-4 18-5814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134 1 8536,'0'0'14647,"8"0"-14372,0 0-203,4-1 155,0 1 0,1 1 0,16 2 0,-28-3-187,1 0 1,-1 1-1,0-1 0,1 1 0,-1-1 1,0 0-1,0 1 0,0 0 1,0-1-1,0 1 0,0 0 1,1-1-1,-2 1 0,1 0 0,0 0 1,0-1-1,0 2 0,0-2 1,-1 2-1,1-2 0,0 2 1,-1-1-1,1 0 0,0 0 0,-1 0 1,0 0-1,1 3 0,-1-2 17,0 1-1,0-1 1,-1 1 0,1-1-1,0 1 1,-1 0-1,0-1 1,1 0 0,-2 1-1,2-1 1,-2 0-1,-1 5 1,-6 6 138,0-1 1,-1 0-1,0 0 1,-19 15-1,6-3 830,23-24-1006,0 0-1,0 0 1,0 0-1,0 0 1,0 0-1,0 0 1,0 0-1,0 0 1,0 1-1,0-1 0,0 0 1,0 0-1,0 0 1,0 0-1,0 0 1,0 0-1,0 0 1,0 0-1,0 0 1,0 0-1,0 1 0,0-1 1,0 0-1,0 0 1,0 0-1,0 0 1,0 1-1,0-1 1,0 0-1,1 0 1,-1 0-1,0 0 0,0 0 1,0 0-1,0 0 1,1 0-1,-1 0 1,0 0-1,0 0 1,0 0-1,0 0 1,0 0-1,0 0 0,0 0 1,0 0-1,0 0 1,0 0-1,1 0 1,-1 0-1,0 0 1,8 2 223,13-6 60,2 3-1,-1 0 0,36 3 1,-52-1-227,0 0 1,-1 1-1,1 0 1,-1 0-1,0 1 1,1-1-1,-1 1 0,0 0 1,8 7-1,-12-10-58,0 1 0,-1 0 1,1 0-1,0 0 0,-1 0 0,1 0 0,-1 0 0,1 0 0,0 0 0,-1 1 0,0-2 0,0 2 0,1-1 0,-1 0 0,0 0 0,0 0 0,1 0 0,-1 1 0,-1-1 0,1 0 0,0 0 1,0 0-1,-1 0 0,1 1 0,0-1 0,0 0 0,-1 0 0,0 0 0,1 0 0,-1 0 0,1 0 0,-1 0 0,0 2 0,-4 2 50,1 0 0,-1 1 0,1-1 0,-8 6 0,5-6-40,0 1-1,-1-1 1,0 0-1,0 0 1,-16 6-1,-46 12 152,16-6-119,39-12-59,-1 1 0,-1-1 0,1-2 0,-28 5 0,37-8 0,-2 1 0,8-1 0,3-1 0,20-9 807,-11 4-5841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499 1 10040,'0'0'7378,"-6"10"-6933,-24 36 475,-41 49-1,40-62-391,-2-2 0,-41 31 0,-20 18 409,63-50-340,-1-3 0,-37 26 0,60-45-313,8-7-194,0 0-1,-1 0 1,1 0 0,0 0-1,0 0 1,0 0 0,0-1-1,-1 1 1,1 0-1,-1-1 1,1 1 0,-2 0-1,2-1 238,10-4 402,58-46-760,-44 29-3434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69 11656,'0'0'6041,"6"-3"-5555,148-53 2850,-120 47-2410,-31 9-804,-1 0 0,1-1 0,0 1 0,-1 0 0,1 0 0,-1 0 0,1 1 0,-1-1 0,1 0 0,4 3 0,-6-3-82,-1 0 1,1 1-1,-1-1 0,1 1 0,-1-1 0,0 0 0,1 1 1,-1 0-1,1-1 0,-1 1 0,0 0 0,0-1 0,1 0 1,-1 1-1,0 0 0,0-1 0,0 1 0,0-1 0,0 1 0,0 0 1,0-1-1,0 1 0,0 0 0,0-1 0,0 1 0,0 0 1,0 0-1,-5 19 295,4-18-277,-5 9 96,1 0 0,-1 0 0,-1-1 0,0 1 0,-16 16 0,8-10 27,7-6-33,-1-1 1,0 0 0,0-1-1,-1 0 1,0-1-1,-15 11 1,24-19-138,-4 2 189,0 1 0,0 0 0,1 1 0,-1-1 0,1 1 0,0 0 1,-4 4-1,8-7-175,0-1 1,0 0-1,0 0 0,1 0 1,-1 0-1,0 0 0,0 1 1,0-1-1,0 0 0,1 0 1,-1 1-1,0-1 1,1 0-1,-1 0 0,0 0 1,0 0-1,0 0 0,1 0 1,-1 0-1,0 0 0,1 0 1,-1 0-1,0 0 1,0 0-1,0 0 0,1 0 1,-1 0-1,1 0 0,-1 0 1,0 0-1,13-2 239,97-24 807,-83 20-532,34-13 1,-41 12-178,-5 0 153,-3 1-5216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0 106 10248,'0'0'17186,"4"-7"-16722,1-1-296,-2 2 11,-1 1 1,1-1 0,8-7-1,-8 10 35,0 0-1,0-1 1,0 2-1,1-1 1,5-3-1,9-6 438,-13 8-429,0 0 0,-1 0 0,1 1 0,9-5 0,-12 7-167,0 0-1,0 1 1,0-1 0,0 0 0,1 1 0,-1 0 0,0 0 0,0-1 0,0 1 0,0 0 0,1 0 0,-2 1-1,1-1 1,1 0 0,-1 1 0,3 0 0,3 2-55,-6-3 0,-1 0 0,0 0 0,1 1 0,-1-1 0,0 1 0,0-1 0,0 1 0,0 0 0,1-1 0,-2 1 0,1 0 0,0-1 0,0 1 0,0 0 0,1 1 0,36 39 0,-26-30 0,-6-5 0,1 1 0,0-1 0,0-1 0,14 9 0,-12-9 0,21 10 0,-28-15 0,0 1 0,0 0 0,0-1 0,0 0 0,0 1 0,0-1 0,0 0 0,1 0 0,-1 0 0,0 0 0,0-1 0,0 1 0,2-1 0,7-3 0,0-1 0,-1 0 0,14-10 0,-11 7 0,17-8 0,-21 15 850,-5 4-5635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5:03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1 6824,'0'0'2426,"-2"10"-1990,-5 26 6,-2-1-1,-1-1 0,-17 37 1,19-54-226,-32 62 839,35-70-791,-1 0-1,0-1 1,-1 0 0,0 0 0,0 0-1,-12 8 1,18-15-181,-1 0 0,1 0 0,-1-1 0,1 1 0,-1 0 0,0-1 0,1 1 0,-1-1 0,0 0 0,1 0 0,-1 1 0,0-1 0,1 0 0,-3-1 0,3 1-40,6-8 340,4-6-2323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14.5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2989 536 3504,'0'0'7232,"-5"-11"-7039,0-2-123,4 8-34,-1 0 0,0 0 0,0 1 0,-1-1 0,0 0 0,1 1 1,-1 0-1,-5-5 0,-6-10 644,-21-34 1,24 34-403,-1 1-1,-21-25 1,-10 6 52,15 13-129,8 4-18,15 15-139,1 0 0,-1 1 0,0-1 0,0 1 0,-9-5 0,-20-9 135,-2 2 1,-69-22 0,6 3 114,51 22-97,37 11-152,1-1 0,0 0 0,0 0 0,-14-7 1,8 1 2,0 1 0,-1 1 1,1 1-1,-1 0 1,-36-7-1,26 8 13,21 4-49,0-1 0,-1 1 0,1 0 0,-1 1 0,1-1 0,-1 2 0,-11 0 1,-14 4 30,-43 1 1,11-2 7,44-3-13,0-1-1,-24-3 1,7 0-11,-65 7 55,23 0-11,65-3-18,1 0 0,-22 5 0,-14 2 39,42-7-63,1 1-1,-1-1 1,1 1-1,-11 4 1,-13 4 9,-285 82 127,263-75-136,6 5 25,1 1-16,-66 25-12,87-39-26,1 2 0,-26 15 0,2-1 0,24-10-8,0 0 0,0 2-1,2 0 1,0 2-1,-19 21 1,6-7-30,-20 20 5,3 3-1,-43 60 0,28-14 19,-16 19 58,61-93-5,0 1 0,2 1-1,2 1 1,0 0 0,-14 43 0,13-10 116,3 0 0,-10 87-1,16-88-85,2 38 15,4-31-19,1 1 12,3 0 0,12 86 0,-3-52-28,-3-29 23,3-1 0,34 123 0,-37-177-53,1 0 0,1-1 0,0 0 0,22 31 0,57 68 100,0-24 61,-41-42 22,2-2 0,86 69 0,-79-73-103,-28-24-57,1-2 0,1-1 1,1-2-1,0-1 0,66 25 0,-28-18 4,133 27 0,-144-42 102,68 2-1,-68-7-3,-32-4-93,0-1 0,0-1 0,31-7 0,-17 3 9,138-29 133,-71 12-81,-64 15-84,-12 3 14,0-1-1,-1-1 1,0-2 0,38-17-1,11-10 41,95-50-12,-71 15-71,-58 39 5,49-43 76,17-11-9,-44 40 111,107-92 0,-150 116-133,-1-1 0,-1 0 0,-2-2 0,0-1 0,-1 0 0,-2-1 0,0-1 0,-2-1 0,15-40 0,-1-2 38,6-21 29,-26 54-94,-1 0 1,-2-1-1,2-38 0,-6 55-21,-1 17 0,0-1 0,0 0 0,-1 0 0,0 0 0,0 1 0,0-1 0,-1 0 0,-1-6 0,-7-47 55,2 27 51,-1-37-1,5 48-97,2-5-54,1-33 1,1 18 14,-1 40 35,0 0 0,0 0 1,0 0-1,1 0 0,-1 0 0,0 0 0,1 1 0,-1-1 0,0 0 0,1 0 0,-1 0 0,1 0 0,-1 1 0,2-2 0,-2 1 1,1 0-1,0 0 1,-1 0 0,1 1-1,-1-1 1,1 0-1,-1 0 1,1 0-1,-1 0 1,0 0-1,1 0 1,-1 0 0,0-1-1,0 0 1,8-19-96,-8 21 89,0-1-1,1 1 1,-1-1-1,0 1 1,0-1-1,0 1 1,1-1-1,-1 1 1,0 0-1,0-1 1,1 1-1,-1 0 1,0-1-1,1 1 1,-1 0-1,0-1 1,1 1-1,-1 0 1,1 0 0,-1-1-1,0 1 1,1 0-1,-1 0 1,1 0-1,-1 0 1,1 0-1,-1-1 1,1 1-1,-1 0 1,0 0-1,1 0 1,-1 0-1,1 0 1,-1 0-1,1 0 1,-1 1-1,1-1 1,-1 0-1,1 0 1,-1 0-1,1 1 1,26-47 3,6-31-70,-30 72 89,-1-1 0,0 0 0,0 1 0,0-1 0,-1 0 0,0 0 0,0 0 0,0 0 0,-1 0 0,0-8 0,3 3-10,-2 11-8,-1-1 0,0 0 1,1 0-1,-1 0 0,1 1 0,-1-1 0,0 0 0,0 0 1,0 0-1,1 0 0,-1 0 0,0 0 0,0 1 1,0-1-1,0 0 0,0 0 0,-1-1 0,0 1-2,0 1 0,0-1 0,0 0 0,0 1 0,0-1 0,0 0 0,1 0 0,-1 0 0,0 0 0,0 1 0,1-1 0,-2-2 0,-7-9 0,7 12-26,2 1 22,0-1 0,-1 0 0,1 0 0,-1 0 0,1 0 1,0 0-1,-1 0 0,1 0 0,-1 0 0,1 0 0,0 0 1,-1 0-1,1 0 0,-1 0 0,1-1 0,0 1 0,-1 0 0,1 0 1,0 0-1,-1 0 0,1-1 0,0 1 0,-1 0 0,1 0 0,-1-1 1,1 0-3,-1 1 1,1-1 0,-1 1 0,1 0 0,-1-1-1,1 1 1,-1-1 0,1 1 0,-1 0-1,1 0 1,-1-1 0,0 1 0,1 0-1,-1 0 1,1 0 0,-1 0 0,0-1 0,1 1-1,-1 0 1,0 0 0,1 0 0,-1 1-1,0-1 1,1 0 0,-1 0 0,0 0 0,1 0-1,-1 1 1,1-1 0,-1 0 0,1 0-1,-1 1 1,0-1 0,1 1 0,-1-1 0,1 0-1,-1 1 1,1-1 0,0 1 0,-1-1-1,1 1 1,-1-1 0,1 1 0,-1 0 0,-16 33-29,11-22 21,0 4 12,0 1 0,0-1 1,2 1-1,0 1 0,1-1 0,1 1 0,-1 23 0,-3 21 0,6-61 1,-17 92 101,14-82-82,-1 1 0,0-1 1,-1 1-1,0-1 0,-11 17 0,14-26-3,1 1-1,0 0 0,0 0 0,0-1 1,0 1-1,0 0 0,0 4 0,1-5 7,-1 0-1,1 1 0,0-1 1,-1 0-1,0 0 1,0 1-1,0-1 0,0 0 1,0 0-1,0 0 1,0 0-1,-2 2 0,-6 5 5,8-6-20,-1-1 0,1 0-1,-1 0 1,0 0 0,0-1-1,0 1 1,0 0-1,0-1 1,0 1 0,-3 0-1,5-2-5,-1 0 1,1 0-1,0 0 0,0 0 0,0 1 0,0-1 0,0 0 0,-1 0 0,1 0 0,0 0 1,0 0-1,0 0 0,0 0 0,0 0 0,-1 0 0,1 0 0,0 0 0,0 0 1,0 1-1,0-1 0,0 0 0,0 0 0,-1 0 0,1 0 0,0 0 0,0 0 1,0 1-1,0-1 0,0 0 0,0 0 0,0 0 0,0 0 0,0 1 0,0-1 0,0 0 1,0 0-1,0 0 0,0 0 0,0 1 0,0-1 0,0 0 0,0 0 0,0 0 1,0 0-1,0 1 66,5-6-11,14-15-30,-1-1 0,-1-1-1,-1-1 1,-1-1 0,20-43 0,-17 27 3,-2-2 0,21-81 0,-37 122-28,7-39 50,-6 38-53,-1 0-1,0-1 1,0 1 0,0 0 0,0 0 0,0 0 0,0 0 0,-1-1 0,1 1 0,-1 0 0,1 0 0,-1 0 0,0 0-1,0 0 1,-2-4 0,3 6 3,0 0 0,0 0-1,-1 0 1,1 0 0,0 0-1,0 0 1,0-1 0,0 1-1,-1 0 1,1 0 0,0 0-1,0 0 1,0 0 0,-1 0-1,1 0 1,0 0 0,0 0-1,0 0 1,0 0 0,-1 0-1,1 0 1,0 0 0,0 0-1,0 0 1,-1 0 0,1 0-1,0 0 1,0 1 0,0-1-1,0 0 1,-1 0 0,1 0-1,0 0 1,0 0 0,0 0-1,0 0 1,0 1 0,0-1-1,-1 0 1,1 0 0,0 0-1,0 0 1,0 1 0,-6 12-22,-1 15-6,7-19 28,0 1 0,0-1 0,1 0 0,1 0 0,-1 0 0,7 18 0,24 52 0,-26-65 0,-1-3 15,1 0-1,-1-1 0,2 0 1,-1 0-1,1-1 1,1 0-1,0 0 0,16 15 1,-23-23-3,0-1 1,0 1-1,-1 0 1,1-1-1,0 1 1,0 0-1,0-1 1,0 1-1,0-1 1,0 1-1,0-1 1,0 0-1,0 1 1,0-1-1,2 0 1,-2 0-23,-1-1 1,1 1-1,0-1 0,0 1 1,0-1-1,-1 1 0,1-1 1,0 0-1,-1 1 1,1-1-1,0 0 0,-1 0 1,1 1-1,-1-1 1,1 0-1,-1 0 0,0 0 1,1 0-1,-1-1 1,5-7-3063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81 9344,'0'0'17746,"6"-5"-17262,7-4-272,35-26 1428,-43 31-1358,1 0 0,1 1 1,-2-1-1,2 1 0,-1 1 0,1-1 1,0 1-1,0 0 0,11-2 0,-14 4-233,-1 0 0,0-1 0,0 1 0,0 0 0,1 1 0,3-1 0,-5 0-40,-1 1 0,0-1 1,1 1-1,-1-1 0,1 1 1,-2-1-1,2 1 0,-1 0 1,0-1-1,0 1 1,1 0-1,-2 0 0,2 0 1,-2 0-1,2 0 0,-2 0 1,2 1-1,6 10-9,1-1 0,0 0 0,0-1 0,1 0 0,0 0 0,1-1 0,0-1 0,1 1 0,15 7 0,-22-13 0,2-1 0,-1 0 0,11 3 0,1 1 0,-10-3 0,0-1 0,0 0 0,-1 0 0,2-1 0,-2 0 0,2 0 0,-1-1 0,0 0 0,0 0 0,14-3 0,-17 1 82,-1 1 0,0-2 0,0 1 0,0 0 0,0 0 0,0-1 0,-1 0 0,1 0 0,-1 0 0,0 0 0,4-6 0,0 1-1312,-2-1 1,1 1-1,4-12 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1 247 11856,'0'0'12441,"4"-7"-12291,13-21-7,-14 24-93,0-1-1,0 1 1,0 1 0,1-1 0,0 1-1,0-1 1,4-2 0,8-7 107,7-8 72,0 1 1,29-18 0,12 1 238,-36 22-235,-7 5-2,-15 8-130,-1 0 0,1-1 0,8-6 0,-14 9-91,7-3 465,-4 9 117,-2-5-533,1 3-8,-1 0 0,0-1 1,0 1-1,0 0 0,-1 0 0,1 0 1,0 0-1,-1 0 0,-1 6 0,-5 37 187,4-38-179,-23 119 457,18-102-370,1-1 1,-14 31-1,17-52-85,1 2 0,-1-2 0,-6 9 0,-2 2 137,10-12-216,-1 1 450,2-4-425,0 0 1,-1 0-1,1 1 1,0-1-1,0 0 1,0 0-1,0 0 0,0 0 1,-1 0-1,1 0 1,0 0-1,0 0 1,0 0-1,0 0 1,0 0-1,0 0 1,0 0-1,0 0 1,0 0-1,0 0 1,-1 0-1,1 0 1,0 0-1,0 0 1,0-1-1,0 1 1,0 0-1,-1 0 1,1 0-1,0 0 1,0 0-1,0 0 1,0 0-1,0 0 1,0 0-1,0 0 1,0 0-1,0 0 1,0 0-1,0 0 1,0 0-1,0-1 1,0 1-1,2-11 294,-3 3-258,2-1-1,-1 0 0,1 1 0,0 0 0,0-1 0,1 1 0,1 0 0,3-11 1,1 1 20,0-2 19,1 0 1,1 1-1,17-26 0,-11 18 5,-4 10-11,1 0-1,1 1 1,15-16-1,-21 25-54,10-10-5,-12 13-15,-1 0 0,1-1 1,6-10-1,-9 13-1,1 0 0,-1 1 0,0-1 0,1 1 0,-1 0 0,1-1 0,-1 1 0,1 0 0,0 0 0,-1 1 0,1-1 0,0 0 0,-1 1 0,2 0 0,3-1 0,7 6 0,-12-4 0,1 1 0,-1-2 0,1 1 0,0 0 0,-1-1 0,1 1 0,3 0 0,-4-1 0,-1 1 0,1-1 0,-1 1 0,0 0 0,0 0 0,0 0 0,0 0 0,1 0 0,-2 0 0,2 0 0,-2 0 0,1 0 0,1 2 0,0-1 0,0 1 0,0 0 0,0 0 0,-1 0 0,2 4 0,5 32 0,-1 0 0,2 65 0,-1 0 0,-5-86 0,1 0 0,1 0 0,0-1 0,1 0 0,1 1 0,1-2 0,0 0 0,1 0 0,1 0 0,0-1 0,20 21 0,-9-13 0,1-2 0,44 35 0,-64-55 47,0 0 0,-1 0 0,1 0-1,0 0 1,0 0 0,0 0 0,-1-1 0,1 1 0,0-1-1,0 1 1,0-1 0,0 0 0,1 0 0,-1 0 0,-1 0-1,1 0 1,0 0 0,0-1 0,1 1 0,1-1 0,-1-1-662,1 0 0,0 1 0,-1-1 1,0 0-1,0 0 0,0-1 0,6-4 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0 7936,'0'0'14847,"-6"4"-14524,-19 14 5,25-18-237,-2 1 0,2 0-1,-2 0 1,2 0 0,-1-1 0,0 2-1,1-2 1,-1 2 0,0-2 0,1 1 0,-1 0-1,1 0 1,-1 0 0,1 0 0,-1 1-1,1-1 1,0-1 0,0 2 0,-1-1 0,1 2-1,0 0-5,1 0 0,-1 0 0,0 0 1,1 1-1,1 3 0,0 1 167,20 71 1405,-20-73-1558,-1 3 123,1 0 0,1-1 0,0 0 0,5 10-1,-6-13-65,0-1-1,0 1 0,1 8 0,5 12 426,6 8 1380,-14-33-1928,1-1 0,0 1 1,-1 0-1,1-1 0,-1 0 0,0 1 1,1 0-1,0-1 0,-1 0 0,0 1 0,1-1 1,-1 1-1,1-1 0,-1 0 0,0 1 1,0-2-1,1 1 0,9-21-376,-3-3-4049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10040,'0'0'16703,"3"8"-16357,13 63 640,-16-69-935,14 94 1319,-7-64-767,-5-24-244,0 1 0,-1 0 0,1 9 0,-2-5 47,0-11-312,1 1 0,-1-1 0,0 1 1,0-1-1,0 1 0,-1 3 0,0 1 53,1-4-157,0-9-209,0-7-4149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1 232 8536,'0'0'8974,"6"0"-8418,22-1 17,-25 1-463,0-1 0,-1 0-1,1 0 1,-1 1 0,1-2-1,0 1 1,-1 0 0,1 0 0,-1-1-1,0 0 1,0 0 0,1 1-1,-1-1 1,0 0 0,-1 0-1,3-4 1,14-11 867,7-3 567,-20 16-1019,0-1 0,0 2-1,0-1 1,1 0 0,0 1-1,7-4 1,-12 7-388,1-1 0,0 1 0,0-1 0,0 1 0,-1 0 0,1 0 0,0 0 0,0 0 0,0 0 0,-1 1 0,1-1 0,0 1 0,0-1 0,0 1 0,-1 0 0,3 0 0,1 3 260,2 0 0,9 8 0,7 4 443,6 0-248,-24-12-454,1 0 1,-1-1 0,1 1-1,1-1 1,-1-1 0,0 0-1,9 3 1,-9-4-139,0 0 0,0-1 0,0 0 0,0 0 0,0 0 0,0 0 0,0-1 0,0 0 0,0 0 0,0-1 0,0 1 0,0-2 0,0 1 0,-1 0 0,1-1 0,-1 0 0,0 0 0,6-5 0,5-5 0,-1 1 0,-1-1 0,0-1 0,17-22 0,-17 15 0,-12 15 0,1 1 0,1 0 0,7-8 0,13-16 983,-10 11-3444,-10 12-21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50 102 8136,'0'0'6164,"-1"-7"-5790,-9-41 770,5 28 502,4 16-1185,-1 1-1,1-1 1,1 1 0,-4-9 7081,2 17-7544,-5 39 717,2 103-38,5-131-602,1 26 224,7 50 0,10 24 729,-16-112-876,-2-4-147,0 0-1,0 0 1,-1 0-1,1 0 1,0 0-1,0 0 1,0 0-1,0 0 1,0 0-1,0 0 1,0 0-1,0 0 1,0 0-1,0 0 1,0 0-1,0 0 1,0 0-1,0 0 1,0 0-1,0 0 1,0 0-1,0 0 1,0 0-1,0 0 1,-1 0-1,1 0 1,0 0 0,0 1-1,0-1 1,0 0-1,0 0 1,0 0-1,0 0 1,0 0-1,0 0 1,0 0-1,0 1 1,0-1-1,0 0 1,0 0-1,0 0 1,0 0-1,0 0 1,0 0-1,0 0 1,0 0-1,0 0 1,0 0-1,1 0 1,-1 0-1,0 0 1,0 0 0,0 0-1,0 0 1,0 0-1,0 0 1,0 0-1,0 1 1,0-1-1,0 0 1,0 0-1,0 0 1,0 0-1,0 0 1,-5-13 431,-19-31-517,13 25-4159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140 0 10344,'0'0'7707,"-2"9"-7252,0 0-309,2-4-66,0 0 0,-2 0-1,1-1 1,0 1 0,0 0 0,-1-1 0,0 1-1,0-1 1,-3 5 0,-58 88 1952,24-38-508,25-36-96,14-23-1374,0 0 0,0 0 0,-1 0 0,1 0 0,0 1 1,-1-1-1,1 0 0,0 1 0,0-1 0,0 0 0,0 0 0,0 0 0,0 0 0,0 1 0,-1-1 0,1 0 1,0 0-1,0 0 0,0 0 0,0 1 0,0-1 0,0 1 0,0-1 0,0 0 0,0 0 0,0 0 1,0 0-1,0 1 0,0-1 0,0 1 0,0-1 0,0 0 0,0 0 0,1 0 0,-1 0 0,0 1 1,11 3 859,17-3-535,-27-1-356,93-10 651,-4 1-21,-49 8-177,-41 1-464,0 0 0,1 0 0,-1 0 0,0 0 0,1 0 0,-1 0 0,1 0 0,-1 0 0,0 0 0,0 1 0,1-1 0,-1 0 0,1 0 0,-1 0 0,0 0 0,0 1 0,1-1 0,-1 0 0,0 1 0,1-1 0,-1 0 0,0 0 0,0 1 0,0-1 0,0 1 0,1-1 0,-1 0 0,0 0 0,0 1 0,0-1 0,0 1 0,0-1 0,1 0 0,-1 1 0,0-1 0,0 1 0,0-1 0,-1 1 0,-2 4-4033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109 0 10752,'0'0'14858,"-6"5"-14542,0-2-256,2 1-4,0-1 0,-1 0-1,1 1 1,0 0 0,0 0-1,0 0 1,0 0 0,-3 7-1,0 1 161,0 1 1,1 0-1,0 1 0,2 0 0,-7 26 0,5-5 240,-3 42 0,8-57-320,2 0-1,-1-1 0,2 1 1,1 0-1,1-1 0,0 0 1,1 0-1,1 0 0,1 0 1,1-1-1,10 19 0,-9-22 25,1 0 0,15 18 0,-21-27-79,2-1 0,-1 0 0,1-1-1,-1 1 1,0-1 0,2 0 0,-1-1 0,0 1 0,7 2-1,-9-4 31,0 0-1,-1 0 0,1-1 0,-1 2 1,1 0-1,0 0 0,-1-1 1,0 2-1,-1-1 0,2 0 0,1 5 1,10 17-522,-5-2-3552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10248,'0'0'15221,"2"6"-14819,2 6-34,0-1 0,0 0-1,1 0 1,12 19 0,13 8 259,-14-18-223,15 24-1,-1 3 9,-13-22-47,21 43 0,-27-46-259,-2 1-1,-1 0 1,0 1 0,-1 0 0,-2 0 0,-1 0 0,-1 1 0,-1-1 0,-1 36-1,-12 48 267,8-90-249,0 0 1,-3-2-1,1 2 1,-8 16 0,8-24-39,-1-1 0,0 0 0,0 0 0,-9 8 0,14-15-85,-1 0 0,0 0 0,0-1 0,0 1 0,0-1 0,0 1 0,0-1 0,-1 0 0,1 0 0,0 0 0,-1 0 0,1 0 0,0 0 0,-1-1 0,0 1 0,1-1 0,-5 1 0,6-2 0,0 1 0,1-1 0,0 1 0,-1 0 0,1 0 0,0-1 0,0 1 0,-1-1 0,1 1 0,-1 0 0,1-1 0,0 0 0,0 1 0,0 0 0,-1-1 0,1 1 0,0-1 0,0 1 0,-1-1 0,1 1 0,0-1 0,0 0 0,0 1 0,0 0 0,0-1 0,0 0 0,1 0 0,1-18 0,-1 15 0,4-26-3997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 10248,'0'0'20275,"8"-1"-19936,-1-1-237,-4 1-69,0 0 1,-1 0 0,1 1 0,-1 0 0,1 0-1,0-1 1,0 1 0,0 1 0,-1-1 0,1 0-1,0 0 1,0 1 0,-1 0 0,1-1 0,3 3-1,18 8 386,-1 2-1,24 15 0,-45-26-418,1 0 0,-1 0 0,0 0 0,0 0 0,0 1 0,0-2 0,-1 2 0,1 0 0,-1-1 0,0 1 0,1-1 0,-1 1 0,0-1 0,0 2 0,0-2 0,-1 1 0,1 0 0,-1 0 0,0 0 0,0 0 0,0 0 0,0 0 0,0-1 0,-1 6 0,0-3 0,0 0 0,-1 1 0,0-1 0,0 0 0,1 0 0,-2 0 0,1 0 0,-1 0 0,0-1 0,0 1 0,0-1 0,-6 6 0,-72 57 0,71-57 0,10-7 0,9-3 0,16-7 0,3-2 0,-26 9 0,15-1 0,-1-3 0,0 1 0,26-10 0,-39 13 96,0-1 0,1 0 0,0 1 0,-1-1 0,0 1 0,1 0 0,-1 0 0,6 1 0,13-1-4895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14.5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 1446 2400,'0'0'10929,"-9"-10"-10712,-28-35-19,36 43-175,0 0 1,0 0 0,0 0-1,0 0 1,0 0-1,0 0 1,0 0 0,1 0-1,-1 0 1,1 0 0,-1 0-1,1 0 1,0 0 0,0-1-1,0 1 1,0 0-1,0 0 1,0 0 0,1 0-1,-1 0 1,1-1 0,-1 1-1,2-3 1,2-6 113,43-228 1992,-43 218-1871,3-13 42,1 1 0,1 0 0,22-52 0,-25 71-228,0 0 0,3-17 0,0 1 14,0-4 10,7-41-1,-12 53-53,5-28 40,18-53 0,8 9-36,-29 81-40,0 0 0,1 1 0,1 0 0,0 1-1,10-12 1,28-23-6,-34 32 0,0 1 0,2 0 0,20-15 0,-12 10 0,16-1 4,-10-1 61,1 1-1,0 1 1,1 1-1,1 2 1,52-18-1,-38 21-41,0 1 1,76-6-1,-50 8-34,-11 4 102,-1 2 0,1 3 0,0 2 1,110 19-1,-56 5-22,0 1 3,214 47 252,-172-23-112,-67-27-113,-18-6 74,-1 3 0,124 56-1,-153-53-59,-2 2-1,41 34 1,-21-11 210,104 114 0,-138-132-243,-1 1 0,-2 1 0,29 59 0,-33-52-14,-2 1-1,15 58 0,-15-45 3,4 24 39,-4 2 0,-3-1 0,2 84 0,-15-129-46,0 0 1,-11 65-1,5-58-22,-1 50 1,5-26 45,-16 101 1,-27 62 6,-5-65-49,13-56-45,16-40 47,-60 127 1,70-173-31,-1 0 1,-1 0 0,-1-1 0,-1-1-1,-1-1 1,0 0 0,-1-1 0,-1-1 0,-22 16-1,14-14 4,-2-1 0,0-2 0,-1 0 0,-1-2 0,0-1 0,-42 10 0,5-3-4,-18 6 58,-1-5-1,-93 11 0,59-21 25,-144-6 0,147-15-70,38 2-24,18 0-2,0-2 1,-81-27-1,53 14 67,56 14-50,1-1 0,0-2-1,-31-16 1,34 11-18,1-1 0,0-1 1,1-1-1,-42-44 0,3-10 0,47 54 8,2-2-1,0 0 0,1 0 0,1-2 1,-21-48-1,17 33-36,4 14 20,9 14 36,0 1 0,-6-18 0,9 24-34,0-1 1,0 1-1,0-1 1,0 1-1,-1 0 0,0 0 1,0 0-1,-1 1 1,-7-7-1,-2-2 1,12 10 5,1 1 1,-1-1-1,1 1 0,-1-1 0,1 0 1,0 0-1,0 0 0,0 0 1,0-4-1,-6-16 1,5 18 0,0 0 0,0 0 0,1 0 0,0 0 0,0 0 0,0-1 0,1 1 0,-1 0 0,2-9 0,-1 6 0,-1-13-172,0 8-3190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0 756 10656,'0'0'10770,"8"-2"-10417,5-3-71,-1 0-1,1-1 0,16-9 1,-10 3 238,-8 5-253,-1 0 0,0 0-1,0-1 1,-1 0 0,14-14 0,-21 19-226,57-74 1076,-47 59-841,-1 0 0,14-32 1,15-33 474,8-18 20,-39 77-575,0-1-1,-2 0 1,6-29 0,1-53 313,-14 103-469,0 0-1,-1 1 1,1-1-1,-1 0 1,0 0 0,0 1-1,0-1 1,0 1 0,0-1-1,-1 1 1,0 0-1,-3-6 1,4 7-26,0 2-1,1-1 1,-1 0 0,0 0 0,0 0-1,0 0 1,0 0 0,1 0-1,-1 1 1,0-1 0,-1 0 0,2 1-1,-2-1 1,1 1 0,1-1 0,-2 1-1,1-1 1,0 1 0,0 0 0,0 0-1,-1 0 1,1-1 0,0 1-1,0 0 1,-1 0 0,1 1 0,0-1-1,0 0 1,0 0 0,0 0 0,-1 1-1,2-1 1,-2 1 0,1-1 0,0 1-1,0-1 1,0 0 0,0 2-1,0-2 1,0 1 0,0 0 0,-1 1-1,-5 5 20,1 1 0,-1 0 0,1 0-1,1 0 1,0 1 0,1 0-1,-1 0 1,-3 9 0,-21 79 32,27-90-63,-11 66-37,0 0 79,10-60-1,0 0-1,1 0 1,0 0 0,1 0 0,1 0-1,2 17 1,-2-20 35,2-1-1,0 1 1,0 0 0,1-1 0,0 0-1,1 0 1,0 0 0,0 0-1,6 8 1,-8-15-70,0 0 0,0 0 1,-1 0-1,1 0 0,0-1 0,1 1 0,-1 0 1,0-1-1,1 0 0,-1 1 0,1-1 0,0-1 1,-1 2-1,1-2 0,-1 1 0,1 0 0,-1-1 0,2 0 1,-2 0-1,1 0 0,0 0 0,0 0 0,-1 0 1,1 0-1,4-2 0,-1 0 6,0 1 0,0-1 0,-1 0 0,1 0 0,-1-1-1,1 1 1,-1-2 0,0 1 0,0 0 0,0-1 0,4-4 0,9-12-14,-9 10 0,0 0 0,1 0 0,14-10 0,3-1 0,-22 16 0,1 0 0,0 1 0,0-1 0,0 1 0,0 0 0,1 1 0,0-1 0,13-3 0,-19 7 0,1 0 0,-1 0 0,0 0 0,1 0 0,-1 0 0,0 0 0,0 0 0,1 0 0,-1 1 0,0 0 0,1-1 0,-1 0 0,0 1 0,0 0 0,0-1 0,0 1 0,0 0 0,0 0 0,0 0 0,0 0 0,0-1 0,-1 2 0,2 0 0,0 1 0,0-1 0,0 1 0,-1 0 0,1 0 0,-1-1 0,0 1 0,1 0 0,0 6 0,0 7 0,-1-1 0,0 1 0,0 0 0,-2 0 0,-5 31 0,4-38 0,1 0 0,0 11 0,1-20 0,1 0 0,0-1 0,-1 1 0,1 0 0,0 0 0,-1-1 0,1 1 0,0 0 0,-1 0 0,0-1 0,1 1 0,-1-1 0,1 1 0,0 0 0,-1-1 0,0 0 0,1 1 0,7-10 0,0 0 0,0 2 0,1-1 0,1 1 0,15-11 0,-2 2 0,-20 15 0,-1 0 0,0 0 0,1 0 0,-1 1 0,1 0 0,-1-1 0,1 1 0,0 0 0,0 0 0,5-1 0,-7 2 0,0 0 0,0 0 0,0 0 0,0 0 0,0 1 0,0-1 0,0 1 0,1-1 0,-2 0 0,2 0 0,-2 1 0,2-1 0,-2 1 0,1 0 0,0-1 0,0 1 0,0 0 0,0-1 0,-1 1 0,1 0 0,0 0 0,-1-1 0,1 2 0,0-2 0,-1 2 0,1-2 0,-1 2 0,0-2 0,0 2 0,1-2 0,0 3 0,13 58 0,-2-9 0,-11-49 0,0 1 0,0 0 0,1-1 0,-1 1 0,1-1 0,-1-1 0,1 2 0,0-1 0,0 0 0,3 3 0,-4-6 30,-1 0 0,0 0-1,1 0 1,-1-1 0,0 1 0,1 0 0,-1 0-1,1 0 1,-1-1 0,0 1 0,1 0 0,-1 0 0,1 0-1,-1 0 1,0-1 0,0 1 0,1 0 0,-1 0-1,1-1 1,-1 1 0,0-1 0,0 1 0,0 0-1,1 0 1,-1-1 0,0 0 0,1 1 0,-1 0-1,0-1 1,0 1 0,0-1 0,0 0 0,4-10-4949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1 612 9848,'0'0'17807,"4"-8"-17464,2-4-214,1-1 151,8-22 0,18-37 877,6-17-7,18-56 590,-29 71-1715,-26 69-25,-1 1 0,0 1 0,0 0 0,1 0 0,0 0 0,-1 0 0,4-3 0,-2 1 0,0 1 0,0-1 0,0 0 0,2-6 0,0 0 0,-1 6 0,-3 5 0,-1 0 0,0 0 0,1-1 0,-1 1 0,0 0 0,0-1 0,0 1 0,1 0 0,-1 0 0,0-1 0,0 1 0,0 0 0,0-1 0,0 1 0,0 0 0,0 0 0,0-1 0,0 1 0,0-1 0,1 1 0,-1 0 0,0-1 0,4-13 0,-4-52 0,5 88 0,3 34 0,-5-32 0,1 0 0,7 27 0,32 76 0,0-26 0,-27-67 0,-9-16 0,18 28 0,-15-29 0,-8-14 0,0 2 0,1-1 0,-1 0 0,1-1 0,0 1 0,-1 0 0,6 4 0,15 12 0,-19-14 0,-3-5 0,-1-1 0,0 1 0,1 0 0,0-1 0,-1 1 0,0 0 0,1-1 0,0 1 0,-1 0 0,1-1 0,-1 0 0,2 1 0,-5-19 0,-4-2-3935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343 1 8640,'0'0'7769,"-4"6"-7448,-121 159 1315,78-114-1185,-96 118 1315,123-134-979,16-31-551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 11352,'0'0'5749,"6"-2"-5500,21-9-1,-26 10-231,0 1 0,1 0 0,-1 0 0,0 0 0,0 0 0,0 0 0,0 1 0,1-1 0,-1 0 0,0 0-1,0 1 1,0 0 0,0-1 0,0 0 0,0 1 0,0-1 0,0 1 0,0 0 0,0-1 0,0 2 0,-1-2 0,2 1 0,0 2 0,3 2 67,72 63 692,47 38 562,-74-71-447,-42-26-460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 9944,'0'0'5426,"0"8"-5220,6 124 1181,-18 217 1,11-342-1175,0 0 0,0-1 0,0 1 0,-1 0 0,-4 11 0,3-21-2496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10848,'0'0'5492,"6"2"-5082,59 7 1033,67 3 0,-25-4 159,-96-7-1454,0-1-1,0 0 1,0 0 0,-1-1 0,1 0-1,0-1 1,-1-1 0,12-2-1,6-4 227,7-3-3261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42 9744,'0'0'14525,"7"-4"-14233,36-15 518,-36 16 752,-16 4-966,1 0-361,1 1 0,-1-1 0,-12 6 0,17-6-40,2 0 227,5 0-229,7 1-10,-2-3 27,0 0 0,-1 1-1,19-5 1,-25 4-502,1 0-1,1 0 0,-1 0 1,-1 0-1,2-1 1,-2 1-1,1-1 0,0 1 1,0-1-1,-1 0 0,1-1 1,-1 1-1,3-4 1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5:55.9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37 10344,'0'0'13246,"6"5"-12859,20 14-29,-25-18-239,0-1 0,0 1 1,0 0-1,0-1 0,0 1 0,0-1 0,0 0 0,0 1 0,1-1 0,1 1 0,-3-2 619,-4 0-188,-13 0 132,14 1-566,0-1 0,0 1 0,0-1 0,0 1 0,0 0-1,0 1 1,1-1 0,-1 1 0,-4 0 0,10 1 47,0-1 1,0 0 0,0 0-1,0 0 1,0-1 0,0 1-1,4 0 1,3-1 301,1-1 0,15-2 0,-6-1 419,-15 3-596,-5 0-179,-6-1-12,0 0 0,-1-1-1,2 1 1,-1-1 0,0-1 0,0 1 0,1-1-1,-7-5 1,6 3-1323,0 0 0,1 0 0,-6-7 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6:22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4816,'0'0'9156,"-2"13"-8991,-21 205 866,24-151-573,10 68 0,1-2 243,-10-113-488,1 1 0,1-1 0,10 31-1,-1-6 398,-7-33 447,-5-16-1027,-1 0-1,2 0 0,-1 0 0,0 0 1,1 0-1,0 1 0,0-1 0,0 0 1,5-5-1,3-8 38,-2 1-1,1 1-1,1 1 1,0 0-1,20-22 0,-24 30-50,0 0 0,1 0 0,0 1 0,0-1 0,1 2 0,-1-1 0,1 1 0,0 0 0,0 1 0,0 0 0,10-3 0,-15 6-16,1 0 0,0 0 0,-1 0 0,1 1 0,0-1 0,-1 1 0,1 0 0,-1 0 0,0 0 0,6 3 0,-1 0-3,-1-1 0,1 1 0,10 8 0,-14-8 5,1 0-1,-1 0 1,1 1-1,-1-1 1,-1 1-1,1 0 1,-1 0-1,1 0 1,-1 0-1,-1 1 1,1-1-1,-1 1 1,0 0-1,0 0 1,-1 0-1,1 7 1,-1-9 7,-1-1 1,0 1-1,-1 0 1,1 0 0,-1 0-1,0 0 1,0-1-1,0 1 1,0 0-1,0-1 1,-1 1 0,0-1-1,0 1 1,0-1-1,0 0 1,0 0 0,-1 0-1,1 0 1,-1 0-1,0-1 1,0 1-1,0-1 1,0 1 0,0-1-1,0 0 1,-7 3-1,-1-1 30,1-1-1,0 1 0,-1-2 0,1 1 1,-1-1-1,0-1 0,0 0 0,0-1 1,-13 0-1,7-2 15,-1 1 1,0-2 0,1-1 0,-33-10-1,38 9 1,9 4-24,-1-1 0,0 1 0,0-1 0,0 1 0,0 0-1,0 1 1,-6-1 0,9 1-15,1 0-1,-1 0 1,0 0-1,1 0 1,-1 0-1,0 0 1,1 0-1,-1 0 1,0 0-1,1 0 1,-1-1-1,0 1 1,1 0-1,-1 0 1,0-1-1,1 1 1,-1 0-1,1-1 1,-1 1 0,1-1-1,-1 1 1,1-1-1,-1 0 1,1 1-111,0-1 0,0 1 0,0 0 0,0-1 0,0 1 0,0-1 0,0 1 0,0 0 0,0-1 0,0 1 1,1-1-1,-1 1 0,0 0 0,0-1 0,1 1 0,-1 0 0,0-1 0,0 1 0,1 0 0,-1-1 1,0 1-1,1 0 0,-1 0 0,0-1 0,1 1 0,-1 0 0,1 0 0,-1 0 0,0 0 0,1-1 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6:2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5320,'0'0'8134,"-10"7"-7836,-3 1-181,0 1 0,1 1 0,0 0 0,-15 15 0,2 3 150,10-14-94,1 1 0,1 1 0,0 0-1,1 1 1,1 0 0,1 1-1,-16 35 1,14-20 152,-10 53-1,19-72-233,1 1-1,1 0 1,0-1 0,2 1 0,-1 0-1,5 22 1,7 13 186,3 0-1,2-1 1,40 79 0,7 21 340,-19-32 172,-42-103-543,-1-7 319,3-15-173,7-18-2985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14.5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73 504 4720,'0'0'11176,"-5"-11"-10910,-15-35-19,18 42-185,1 0 1,0 0-1,-1 0 1,2 0 0,-1 0-1,0-1 1,1 1-1,0 0 1,0 0-1,0 0 1,0-1-1,1 1 1,1-7 0,-1 6 0,0 1 1,0-1-1,-1 1 1,1-1 0,-2-5-1,-3-85 712,4 68-571,-1 0 0,-2 0-1,0 0 1,-2 0 0,-12-40-1,16 58-113,1 8-84,0 1 0,0-1 1,0 1-1,0-1 1,0 0-1,0 1 1,0-1-1,0 1 1,0-1-1,0 1 0,0-1 1,-1 1-1,1-1 1,0 1-1,0-1 1,-1 1-1,1-1 1,0 1-1,0-1 0,-1 1 1,1 0-1,-1-1 1,1 1-1,0-1 1,-1 1-1,1 0 0,-1-1 1,0 1-1,1-16 208,0 9-141,0 10-21,-4 122-187,4-69 68,10 62 0,-9-80 48,-2-31 15,1 0 1,0 0-1,1-1 0,0 1 0,3 13 0,8 38 4,-10-50 44,0 1 0,-1-1 0,0 0-1,-1 17 1,0-25 127,2-18-142,47-129 136,-30 99-46,1 1 0,44-71-1,-56 107-55,1 1 0,0 0 0,21-15 0,31-16 59,-56 36-124,-3 4 7,0-1 1,0 0 0,0 1 0,0 0 0,0-1 0,0 1 0,0 0 0,0 0 0,0 0 0,1 0 0,2 0 0,-4 1-4,-1 0 0,1 0 0,-1 0 0,0 0 0,1-1 0,-1 1 0,1 0 0,-1 0 0,1 0 0,-1 0 0,1-1 0,-1 1 0,0 0 0,1 0-1,-1-1 1,1 1 0,-1 0 0,0-1 0,1 1 0,-1 0 0,0-1 0,1 1 0,-1-1 0,0 1 0,0 0 0,1-1 0,-1 1 0,0-1 0,0 1 0,0-1 0,0 1 0,0-1 0,0 1 0,0-1 0,1 1 0,-1-1 0,-1 1 0,1 0 0,0-2 0,-1-4 81,-1 7-5,1 0-72,-1 0 1,0 0-1,0 0 0,0 0 1,0 0-1,0-1 1,0 1-1,0-1 0,-2 1 1,-1 0 5,-31 11 15,0 1-1,1 2 1,1 1 0,-54 35-1,85-49-23,0 0 1,0 0-1,0 0 0,0 1 0,1-1 0,-1 1 0,1 0 0,-1 0 0,1 0 1,0 0-1,0 0 0,-2 5 0,0 14-2900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6:2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8432,'0'0'4024,"14"6"-3660,23 10 164,-1 1 1,51 33 0,-55-28-104,-10-7-40,-1 0 0,34 32 0,-28-20-93,0 1 146,0 0 0,44 63-1,-63-78-310,-1 0-1,0 0 0,-1 1 0,0 0 0,5 19 0,-9-24-54,0 0-1,-1 0 1,0 1-1,-1-1 1,1 0-1,-2 1 1,0-1-1,0 0 1,-4 16-1,-2-2 83,0 0 0,-2-1 0,-20 37-1,-44 57 513,33-54-295,7-17-260,20-30-2530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6:35.911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3303 319 2904,'0'0'9629,"-9"-11"-9409,-27-32 1,32 39-127,0 0 0,0 0 0,-1 0 0,1 0 0,-1 1 0,0-1 0,0 1 0,0 0 0,-6-2 0,-19-12 456,27 16-484,0-1 1,1 1 0,-1 0 0,-1 0 0,1 0 0,0 0 0,-4 0 0,-7-2 336,10 1-253,0 0 0,0 0 0,0-1 0,0 0 0,0 1 1,1-1-1,-1 0 0,-4-6 0,5 5 58,-16-16 500,17 19-686,0-1 0,0 0-1,0 1 1,0 0 0,0-1 0,-1 1 0,1 0 0,0 0 0,-1 0 0,1 1 0,-1-1-1,1 0 1,-1 1 0,1 0 0,-1 0 0,1 0 0,-1 0 0,0 0 0,1 0-1,-1 0 1,1 1 0,-1-1 0,1 1 0,-1 0 0,1 0 0,0 0 0,-1 0 0,-2 2-1,-9 4 8,2 1-1,-1 0 0,1 1 0,1 0 0,-1 1 0,2 0 0,-1 0 0,1 1 0,1 1 0,-12 17 0,5-2-6,0 0 1,2 1-1,-20 58 0,17-32-8,3 0 1,2 1-1,2 0 1,3 1-1,2 0 1,3 60-1,2-112-13,0 0 0,0 0-1,1 0 1,0 0 0,-1-1 0,1 1 0,1 0-1,-1-1 1,0 1 0,1 0 0,0-1 0,0 0-1,0 1 1,0-1 0,0 0 0,1 0 0,2 3-1,-2-4 0,-1 0 0,1-1 0,0 1 0,-1-1 0,1 0 0,0 0 0,0 0 0,0 0 0,0 0 0,0-1 0,0 1 0,0-1 0,0 0 0,0 0 0,0 0 0,0 0 0,0 0 0,0-1 0,0 1 0,0-1-1,0 0 1,3-1 0,5-2 0,-1-1 0,0 0 0,0-1 0,0 0 0,0 0 0,-1-1 0,0-1 0,0 1 0,-1-1 0,9-12 0,9-12 2,31-52 0,-56 83-2,32-58 56,-2-2 0,-2-1 0,-4-1 0,18-66 0,-30 90-28,-6 21 1,-1 0 1,-1 0-1,-1-1 1,0 0-1,2-34 0,-7 42-5,1 0 0,-1 0 0,-1 1 0,0-1 0,0 0 0,-1 1 0,-1 0 0,0 0 0,0 0-1,-1 0 1,0 0 0,0 1 0,-13-16 0,16 23-14,-1-1 1,1 1-1,-1 0 1,0 0-1,0 0 1,0 0-1,0 1 0,0-1 1,0 1-1,0 0 1,-1-1-1,1 1 1,-5 0-1,-49-5 13,28 4 8,-2 0 21,0 1-1,-54 6 1,9 0 4,-1 1-29,-137 29 0,117-16-19,49-10 0,-46 9 69,0-4 1,-107 1-1,-317-22 269,357-1-231,74 1-15,-1 5-1,-111 10 0,-48 35 192,227-34-311,20-9 17,-1 0 1,1 0-1,0 1 1,0-1-1,0 0 1,-1 1 0,1-1-1,0 0 1,0 0-1,0 1 1,-1-1-1,1 0 1,0 1 0,0-1-1,0 1 1,0-1-1,0 0 1,0 1 0,0-1-1,0 0 1,0 1-1,0-1 1,0 0-1,0 1 1,0-1 0,0 0-1,0 1 1,1-1-1,-1 1 1,1 0-4,1 1 0,-1-1 0,1 0 0,-1 1 1,1-1-1,-1 0 0,1 0 0,0 0 0,0-1 1,-1 1-1,1 0 0,0-1 0,0 1 0,0-1 0,0 1 1,3-1-1,606 24-235,-269-20 160,172 28-101,-418-22 159,-143-14 181,-66 5 0,44 0-98,-87-4 37,-108 2-27,-254 19 240,373-16-224,-142-3 20,-53-39-48,278 29-77,28 6 72,1-1 1,1-2 0,-1-1-1,-31-13 1,50 18-20,-8-3-3,22 7-31,-1 0 0,0-1-1,1 1 1,-1 0-1,1 0 1,-1-1-1,1 1 1,-1 0-1,1-1 1,-1 1 0,1-1-1,-1 1 1,1-1-1,-1 1 1,1-1-1,-1 1 1,1-1-1,0 1 1,-1-1-1,1 1 1,0-1 0,0 1-1,-1-2 1,-10 37-139,11-13 98,0 1 1,2-1-1,1 1 1,0-1-1,13 41 1,-1-1-34,-12-46 66,0-1 0,1 1 0,1-1 1,0 0-1,1-1 0,1 1 0,0-1 1,0 0-1,2-1 0,14 18 0,-21-28 11,1 1 0,0-1 0,0 0-1,0 0 1,0-1 0,1 1-1,-1-1 1,1 1 0,0-1 0,-1 0-1,1 0 1,0-1 0,0 1-1,0-1 1,0 0 0,1 0 0,-1 0-1,0-1 1,0 0 0,0 1-1,1-1 1,-1-1 0,0 1 0,6-2-1,492-33 335,-375 30-324,287 4 1,0 21-40,-365-17 18,386 28-78,61 2 244,-258-32-5,-97-13-100,-128 11-45,-1 1 38,1-1 0,0-1 0,21-5 0,-32 6-35,-17-6 65,-19 2-69,0 1 0,0 2 0,0 2 1,-46 4-1,22-1-3,-605 66 189,76-3 79,28-47-132,1-50-24,501 26-116,-103 2 0,151 4-20,1 0 0,-1 0 0,0 0 1,-13 5-1,19-5 12,0 0 1,0 0 0,0 1-1,0-1 1,1 1 0,-1-1-1,0 1 1,1 0-1,-1 0 1,1 0 0,0 0-1,0 1 1,-1-1 0,2 1-1,-4 4 1,4-6 3,1 0 0,0 0 0,0 0 0,0 0-1,0 1 1,0-1 0,0 0 0,0 0 0,1 0 0,-1 0 0,0 0 0,0 0 0,1 0 0,-1 0-1,1-1 1,-1 1 0,1 0 0,-1 0 0,1 0 0,0 0 0,-1 0 0,1-1 0,0 1-1,-1 0 1,1-1 0,0 1 0,0 0 0,2 0 0,27 17-28,0-4-9,1-2-1,1-1 1,0-1-1,46 7 1,137 7-150,152-22-8,-192-4 127,533-10-100,-78-13 72,-510 13 211,0-6 0,157-44 0,-221 40 169,-56 22-278,0 0 1,0 0-1,0 0 0,0 0 0,0 0 0,1 0 0,-1 0 1,0 0-1,0 0 0,0 0 0,0-1 0,0 1 0,0 0 1,0 0-1,0 0 0,1 0 0,-1 0 0,0 0 0,0 0 0,0 0 1,0 0-1,0 0 0,0-1 0,0 1 0,0 0 0,0 0 1,0 0-1,0 0 0,0 0 0,0 0 0,0 0 0,0-1 1,0 1-1,0 0 0,0 0 0,0 0 0,0 0 0,0 0 0,0 0 1,0-1-1,0 1 0,0 0 0,0 0 0,0 0 0,0 0 1,0 0-1,0 0 0,0 0 0,0-1 0,0 1 0,0 0 1,0 0-1,0 0 0,0 0 0,-1 0 0,1 0 0,0 0 0,0 0 1,0-1-1,-12-6 116,-14-4 29,16 10-124,-1 0-1,1 1 1,0 0-1,0 0 1,0 1 0,0 1-1,0 0 1,0 0 0,-15 6-1,14-5-1058,-1 0 0,-19 2-1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6:5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591 384 4720,'0'0'6690,"3"-10"-6442,6-30 2,-9 38-205,0 0 0,0 0 0,0-1 1,0 1-1,0 0 0,-1 0 0,1 0 1,-1 0-1,1 0 0,-1 0 1,0 0-1,0 0 0,1 0 0,-1 1 1,-1-1-1,1 0 0,0 0 0,0 1 1,-1-1-1,1 1 0,-1-1 0,1 1 1,-1-1-1,0 1 0,1 0 1,-1 0-1,-4-2 0,-4-4 94,4 2-33,0-1 0,-1 1-1,0 0 1,0 0 0,-1 1 0,1 0-1,-1 1 1,0-1 0,0 1 0,0 1-1,-1 0 1,-13-3 0,-25-4 310,34 5-231,-1 2 0,0-1 0,-21 0 0,6 4 166,-50 7 0,65-6-222,-1 1-1,1 1 0,0 0 0,0 1 1,-18 9-1,24-9-81,1 0 0,-1 1 1,1 0-1,1 0 1,-1 1-1,1-1 0,0 1 1,0 1-1,1-1 0,0 1 1,0 0-1,1 0 0,-6 16 1,4-8 9,1 0 1,1 1 0,0 0 0,1-1 0,0 2 0,1 24 0,3-26 6,2-1 0,-1 0-1,2 1 1,0-1 0,1 0 0,0-1 0,1 1 0,1-1 0,0-1 0,1 1 0,1-1 0,10 13-1,-13-19-10,1 0 0,-1-1-1,1 0 1,1 0 0,-1 0-1,1-1 1,10 6 0,5-1 141,32 12 1,19 8 41,-54-22-204,1-1 1,1 0-1,-1-2 0,1 0 1,0-1-1,0-2 0,0 0 0,33-2 1,-48 0-23,-1-1 1,1-1 0,0 1-1,0-1 1,-1 0-1,1 0 1,-1-1 0,0 0-1,0 0 1,0-1-1,0 1 1,-1-1 0,11-9-1,-10 8 8,0-1-1,0 0 1,-1 0-1,0-1 1,0 1-1,0-1 1,-1 0-1,0 0 1,-1 0-1,1-1 1,2-9-1,-5 12 1,1 0 1,-1 0-1,-1 0 0,1 1 0,-1-1 0,0 0 0,0-7 0,-1 9-15,1 1 0,-1-1-1,0 1 1,0 0 0,0-1-1,0 1 1,-1 0 0,1 0 0,-1 0-1,1 0 1,-1 0 0,0 0-1,1 0 1,-1 0 0,0 1-1,-3-2 1,2 0 4,1 0 1,-1 1-1,-1 0 0,1-1 1,0 2-1,-1-1 0,1 0 0,-1 0 1,1 1-1,-1 0 0,0 0 1,1 0-1,-1 0 0,0 1 1,0-1-1,0 1 0,1 0 0,-1 0 1,0 0-1,0 1 0,0-1 1,-6 3-1,0-1-15,0 1 0,0 1 0,0 0 0,-11 6 0,18-8 1,0 0-1,0 0 1,1 0-1,-1 0 1,1 0-1,-1 1 1,1-1-1,0 1 1,0-1-1,0 1 1,0 0-1,1 0 1,-1 0-1,1 0 1,-1 0-1,1 0 1,-1 4-1,-1 7-9,1 1 0,0-1 0,0 0 0,2 1 0,0-1 0,3 23-1,-3-31 23,2 0 0,-1-1-1,0 0 1,1 1-1,0-1 1,1 0-1,-1 0 1,1 0-1,0 0 1,0 0-1,0-1 1,1 1-1,-1-1 1,1 0-1,0 0 1,1 0-1,-1-1 1,1 1-1,8 4 1,-7-4 4,0-1 1,0 0-1,1 0 1,-1 0-1,0-1 0,1 0 1,0 0-1,0-1 1,-1 0-1,1 0 0,0 0 1,0-1-1,0 0 1,0 0-1,0-1 0,-1 0 1,1 0-1,0-1 1,12-4-1,-5 1 16,0-1 0,0 0 1,-1-1-1,0 0 0,23-18 0,-33 22-9,0 1-1,0-1 0,-1 1 1,1-1-1,-1 0 0,0 0 0,0 0 1,0-1-1,0 1 0,-1 0 1,1-1-1,1-6 0,-3 7 5,1 0 0,-1 0 0,0 0 0,0 0 0,-1 0 0,1 0 0,-1 0 0,1 0 0,-1 1 0,0-1 0,0 0 0,0 0 0,-1 1 0,1-1 0,0 0-1,-1 1 1,0-1 0,-3-3 0,-4-3 30,0 0 0,-1 1-1,-20-14 1,23 16-25,3 5-9,0-1 1,1 1-1,-1-1 0,0 1 0,0 0 0,0 0 0,0 1 0,0-1 1,-7 1-1,55 2-230,-21 1 175,0-2 0,36-3 0,-30-1 67,0-1 0,0-2 0,-1 0 0,1-2 0,-1-1 0,39-19 0,-38 9 60,-24 14-79,0 1 0,1 1 0,0-1 0,0 1 0,0 0 0,7-2 0,-12 4-10,9 0-48,-11 9-1,0-2 47,-21 70-97,10-34 73,-8 47 1,18-81 27,1 0 0,1 0 0,-1 1 0,1-1 1,1 1-1,2 14 0,-3-22 2,0 1 1,1-1-1,-1 1 1,1 0-1,-1-1 0,1 1 1,0-1-1,0 0 0,0 1 1,0-1-1,0 0 1,0 1-1,0-1 0,0 0 1,0 0-1,0 0 1,1 0-1,-1 0 0,0 0 1,1 0-1,-1 0 1,1-1-1,-1 1 0,1 0 1,-1-1-1,1 1 0,-1-1 1,1 0-1,0 0 1,-1 1-1,1-1 0,0 0 1,-1 0-1,1-1 1,-1 1-1,1 0 0,0 0 1,-1-1-1,1 1 1,-1-1-1,3-1 0,3 0 18,0-1 0,0-1 0,0 1 0,0-1 0,-1 0 0,11-10 0,34-34 115,-34 30-72,-7 7-36,-1 0-1,-1 0 1,11-18-1,10-15 28,-9 15-5,-13 19-11,0 0 0,14-15 0,-18 18 7,-9 17-41,-4 29-25,-7 63 0,17-94 20,0 0 1,1 0-1,0 0 0,0 0 1,1 0-1,0 0 1,0 0-1,1 0 1,0 0-1,0-1 1,1 0-1,0 1 0,0-1 1,6 7-1,-8-13 0,-1 0 0,1 0 0,0 0 0,0 0 0,1-1 0,-1 1 0,0 0 0,0-1 0,0 0 0,0 1 0,0-1 0,1 0 0,-1 0-1,0 0 1,0 0 0,0-1 0,1 1 0,-1 0 0,0-1 0,0 0 0,0 1 0,4-3 0,2-1 1,1 1 1,-1-2-1,1 1 0,8-7 1,27-25 56,-2-1 1,-1-2 0,-2-1-1,65-89 1,-82 99-13,-4 8-10,-2-1-1,-1 0 1,-1-2-1,13-28 1,-6 1 12,-2-1-1,-3 0 1,-2-1 0,8-65 0,-21 111-53,0-1 1,-1 1-1,-1-13 1,0 17 2,1 1 1,-1 0-1,1 0 1,-1 0-1,0 0 1,0 0-1,-1 0 1,1 1-1,0-1 1,-1 0-1,0 0 1,-3-4-1,4 7 0,0 0-1,1 0 0,-1 0 0,0 0 1,1 0-1,-1 1 0,0-1 0,1 0 1,-1 0-1,1 0 0,-1 1 0,0-1 1,1 0-1,-1 0 0,1 1 1,-1-1-1,1 1 0,-1-1 0,1 0 1,-1 1-1,1-1 0,-1 1 0,1-1 1,-1 1-1,1-1 0,0 1 0,-1 0 1,1 0-1,-15 21-47,-1 8-36,1 2 0,-16 52 1,-39 168-394,58-152 311,10-69 115,2 49 1,2-30-2,-1-32 61,1 0-1,2 0 1,-1 0-1,8 19 0,-9-33 7,-1 0 0,1 0-1,0 0 1,0-1-1,0 1 1,0-1 0,0 1-1,1-1 1,0 0-1,0 0 1,0 0 0,0 0-1,0 0 1,0-1-1,1 1 1,-1-1 0,1 0-1,0 0 1,-1 0-1,1-1 1,0 1 0,0-1-1,0 0 1,0 0-1,0 0 1,1-1 0,-1 0-1,0 1 1,0-2-1,7 1 1,0-2 12,1 0 1,-1-1-1,0 0 0,0 0 1,0-1-1,15-8 0,8-7 53,38-28-1,-13 5-12,56-45 105,-109 82-148,-4 4-11,-1 0-1,1 0 1,-1 0-1,1-1 1,-1 1 0,1 0-1,-1-1 1,0 1-1,0-1 1,0 0 0,0 1-1,0-1 1,0 0-1,0 1 1,0-1 0,-1 0-1,2-3 1,-3 5-8,1 0 1,-1 0 0,1-1-1,-1 1 1,1 0-1,0 0 1,-1 0-1,1 0 1,-1 0-1,1 0 1,-1 0-1,1 0 1,-1 0-1,1 0 1,-1 0-1,1 0 1,-1 0-1,1 0 1,0 0-1,-1 1 1,1-1-1,-1 0 1,1 0 0,-1 0-1,1 1 1,0-1-1,-1 1 1,-9 7-2,0 1 0,0 0 1,1 1-1,0 0 1,-8 14-1,12-17-2,0 1 0,0 0 0,1 0 0,0 0 0,1 1 0,0-1 0,0 1 0,-2 13 0,1-3-11,3-16 8,0 0 0,1-1 0,-1 1 0,1-1-1,-1 1 1,1 0 0,0 0 0,0-1 0,0 1 0,1 0-1,-1-1 1,0 1 0,1 0 0,0-1 0,0 1 0,-1-1-1,4 5 1,-3-3 4,1-1-1,0 0 1,1 0 0,-1-1-1,0 1 1,1 0-1,-1-1 1,5 4 0,-5-6 0,0 1 1,0 0 0,0-1-1,1 0 1,-1 1 0,0-1-1,0 0 1,1 0 0,-1 0 0,0 0-1,0-1 1,1 1 0,-1-1-1,4 0 1,2-3 31,1 0 0,0 0-1,-1-1 1,0 0 0,0 0 0,0-1-1,-1 1 1,1-2 0,-2 1 0,1-1 0,-1 0-1,0-1 1,0 0 0,-1 0 0,0 0-1,7-14 1,-12 20-20,1 0 0,-1 0 0,1 1 1,-1-1-1,0 0 0,0 0 0,0 0 0,0 0 0,0 0 0,0 1 0,0-1 0,0 0 0,-1 0 0,1 0 0,-1 1 0,1-1 1,-1 0-1,0 0 0,0 1 0,0-1 0,0 0 0,0 1 0,0-1 0,0 1 0,0 0 0,-1-1 0,1 1 0,-3-2 0,2 1-6,-1 1 0,0-1 0,1 0 0,-1 1 0,0 0 0,0 0 0,0 0 0,0 0 0,0 0 0,0 0 0,0 1 0,-1 0 0,1-1 0,0 1 0,0 0 0,-4 1 0,2 1-5,-5 2 1,10-4-3,0 0 0,0 0 0,-1 0 0,1 0 0,0 0 0,0 0 0,0 0 0,0 0 0,0 0 0,-1 0 0,1 0 0,0 0 0,0 0 0,0 0 0,0 0 0,-1 0 0,1 0 0,0 0 0,0 0 0,0 0 0,0 0 1,-1 0-1,1 0 0,0-1 0,0 1 0,0 0 0,0 0 0,0 0 0,0 0 0,-1 0 0,1 0 0,0 0 0,0-1 0,0 1 0,0 0 0,0 0 0,0 0 0,0 0 0,0 0 0,0-1 0,0 1 0,0 0 0,0 0 0,0 0 0,-1 0 0,1-1 0,34-12-5,12-5-12,1-1-26,1 2 0,69-16-1,-108 31 42,0 1 0,0 0 0,0 0 0,1 1 0,-1 0 0,0 1 1,0 0-1,13 3 0,-20-4 1,1 1 1,-1 0-1,0 0 1,1 0-1,-1 0 1,0 0-1,0 0 1,1 1 0,-1-1-1,0 1 1,0-1-1,-1 1 1,1 0-1,0 0 1,-1 0-1,1 0 1,-1 0 0,1 0-1,-1 0 1,0 1-1,0-1 1,0 0-1,0 1 1,0-1-1,-1 1 1,1-1 0,-1 1-1,0-1 1,0 1-1,1-1 1,-2 1-1,1-1 1,0 1-1,-1 2 1,-2 16 38,0 0-1,-2 0 1,-1 0 0,0-1 0,-10 20 0,29-48 267,8-12-241,20-24 54,-28 29-72,1-1 1,1 2-1,0 0 1,1 1 0,31-21-1,-44 32-36,1 1 0,-1-1-1,0 1 1,0-1 0,1 1 0,-1 0-1,1 0 1,-1 1 0,1-1 0,-1 1 0,5-1-1,-6 2-6,-1-1 0,1 1-1,0-1 1,0 1-1,0 0 1,0-1 0,-1 1-1,1 0 1,0 0-1,-1 0 1,1 0 0,-1 1-1,1-1 1,-1 0 0,1 1-1,-1-1 1,0 1-1,0-1 1,0 1 0,0 0-1,1 1 1,4 9 15,-1-1 0,-1 1 0,0 0 0,-1-1-1,4 21 1,0 3 19,-6-34-36,-1 0-1,0 0 1,0 0 0,0-1 0,1 1-1,-1 0 1,0 0 0,1 0 0,-1 0-1,1 0 1,-1-1 0,1 1 0,-1 0-1,1 0 1,0-1 0,-1 1 0,1 0-1,0-1 1,0 1 0,-1 0 0,1-1-1,0 0 1,0 1 0,0-1 0,0 1-1,-1-1 1,1 0 0,0 1 0,0-1-1,0 0 1,0 0 0,0 0 0,0 0-1,0 0 1,0 0 0,0 0 0,0 0-1,0 0 1,0-1 0,0 1 0,0 0-1,-1 0 1,1-1 0,0 1 0,0-1-1,0 1 1,0-1 0,-1 1 0,2-1-1,6-5 23,0 1 0,0-1 0,13-13 0,-14 13 8,73-67 370,-75 69-357,1 1-1,0-1 0,0 1 1,0 0-1,1 1 1,7-3-1,-13 5-43,0 0 1,-1 0-1,1 1 0,0-1 1,-1 0-1,1 1 0,0-1 1,-1 0-1,1 1 0,-1-1 1,1 1-1,0-1 0,-1 1 1,1-1-1,-1 1 0,0-1 0,1 1 1,-1 0-1,1-1 0,-1 1 1,0 0-1,1-1 0,-1 1 1,0 0-1,0-1 0,0 1 1,1 0-1,-1 0 0,0-1 1,0 1-1,0 1 0,3 24 6,-3-14-7,-1 13-22,1 0 1,1 0-1,2 0 1,0 0 0,11 38-1,-14-62 24,1 1-1,-1 0 1,1-1 0,-1 1-1,1 0 1,0-1-1,0 1 1,0-1 0,0 1-1,0-1 1,0 0-1,0 1 1,0-1-1,0 0 1,0 0 0,1 0-1,-1 0 1,1 0-1,-1 0 1,1 0 0,-1 0-1,1 0 1,-1-1-1,1 1 1,0-1 0,-1 1-1,1-1 1,0 0-1,-1 1 1,4-1 0,0-1 1,0 0 1,0 0 0,0-1 0,0 0 0,0 1 0,0-2-1,-1 1 1,1 0 0,6-6 0,4-2 15,-1-2 1,0 0-1,-1 0 1,23-29-1,40-64 63,-62 84-75,28-41 54,37-78 1,-59 99-28,-2-1 0,-2-1 1,12-50-1,-19 57-10,-3 17-9,-1 1 0,-1-2 1,-1 1-1,0 0 0,-2-1 1,-1-35-1,0 55-15,0 1 1,0-1 0,0 0-1,0 1 1,-1-1 0,1 0-1,0 0 1,0 1 0,0-1-1,-1 0 1,1 0 0,0 0-1,0 1 1,-1-1 0,1 0-1,0 0 1,0 0 0,-1 1-1,1-1 1,0 0 0,-1 0-1,1 0 1,0 0-1,0 0 1,-1 0 0,1 0-1,0 0 1,-1 0 0,1 0-1,0 0 1,-1 0 0,1 0-1,0 0 1,-1 0 0,1 0-1,0 0 1,-1 0 0,1-1-1,0 1 1,0 0 0,-1 0-1,1 0 1,0 0 0,0-1-1,-1 1 1,1 0-1,0 0 1,0 0 0,-1-1-1,1 1 1,0 0 0,0-1-1,0 1 1,0 0 0,-1 0-1,1-1 1,0 1 0,0 0-1,0-1 1,0 1 0,0 0-1,0-1 1,0 1 0,0 0-1,0-1 1,0 1 0,0 0-1,0-1 1,-16 25-47,15-22 38,-11 23-21,1 0-1,1 1 1,1 0 0,1 0 0,-3 29-1,0-8 6,0-5-40,3 0 0,2 0 0,-2 79 0,7-103 57,2 0 0,0 0 0,1-1 0,0 1 0,2 0 0,7 23 0,-10-38 10,0-1-1,0 0 1,-1 0-1,1 1 1,1-1 0,-1 0-1,0 0 1,0 0-1,1 0 1,-1 0-1,1-1 1,0 1-1,-1 0 1,1-1 0,0 1-1,0-1 1,0 0-1,0 1 1,0-1-1,1 0 1,-1 0 0,0 0-1,0-1 1,1 1-1,-1-1 1,0 1-1,1-1 1,-1 0-1,1 1 1,-1-1 0,0-1-1,1 1 1,-1 0-1,1 0 1,-1-1-1,0 0 1,1 1-1,-1-1 1,0 0 0,4-2-1,7-4 23,0 0-1,0 0 1,-1-1-1,0-1 1,-1 0-1,0-1 0,0 0 1,-1 0-1,13-19 1,-11 17 35,-11 12-52,0-1 0,0 0 0,0 1 1,-1-1-1,1 0 0,0 0 0,0 0 0,-1 0 0,1 1 0,0-1 0,-1 0 0,1 0 0,-1 0 0,1-1 0,-1 1 0,1 0 0,-1 0 0,0 0 0,0 0 0,0 0 0,1-2 0,-1 2 23,1 1-34,0 0 1,0 1 0,1-1-1,-1 0 1,0 0-1,0 1 1,1-1-1,-1 1 1,0-1 0,0 1-1,0 0 1,0-1-1,0 1 1,0 0 0,0 0-1,0 0 1,0 0-1,0 0 1,0 0-1,0 0 1,-1 0 0,1 0-1,0 0 1,0 2-1,9 12-11,-6-12 30,0 1 1,0-1 0,0 0-1,0 0 1,1-1 0,-1 1 0,1-1-1,0 0 1,0 0 0,-1-1-1,1 1 1,0-1 0,1 0 0,-1 0-1,0-1 1,0 0 0,0 0 0,0 0-1,10-2 1,3 0-821,-1-1 0,0-1 0,0-1 0,22-9 0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6:5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1148 7024,'0'0'5954,"10"7"-5551,32 20-8,-41-26-349,1-1 1,-1 1-1,1 0 1,0-1 0,-1 1-1,1-1 1,-1 0 0,1 1-1,0-1 1,-1 0 0,1 0-1,-1 0 1,1 0-1,0 0 1,-1-1 0,1 1-1,0 0 1,-1-1 0,1 1-1,-1-1 1,1 0-1,-1 1 1,1-1 0,-1 0-1,0 0 1,1 0 0,-1 0-1,0 0 1,0 0 0,1 0-1,-1-1 1,1-1-1,0 1 24,18-21 356,0-2 0,-2 0 0,16-30 1,-1 3 131,-20 31-269,-2 0-1,11-28 0,-11 25 107,17-31 0,-24 48-262,-1-1 0,1 0 0,-2 0 1,1 0-1,2-17 0,-5 24-124,0 1 0,0 0 1,0 0-1,0-1 0,0 1 1,0 0-1,0-1 0,0 1 0,0 0 1,0 0-1,0-1 0,1 1 1,-1 0-1,0 0 0,0-1 1,0 1-1,0 0 0,0 0 1,1-1-1,-1 1 0,0 0 0,0 0 1,0 0-1,1 0 0,-1-1 1,0 1-1,0 0 0,1 0 1,-1 0-1,0 0 0,0 0 1,1 0-1,-1-1 0,0 1 0,0 0 1,1 0-1,-1 0 0,1 0 1,8 8 146,5 17-38,-6 0-72,-1 1 0,-1 0 0,-1 0 0,-2 0 0,1 42 0,-4-53-16,-1-1 0,0 0 1,-1 0-1,0 0 1,-2 0-1,1 0 0,-2-1 1,0 0-1,0 1 0,-1-2 1,-1 1-1,-9 13 1,15-25-23,0 0 0,0 0 0,0 0 0,0 0 0,0 0 0,-1 0 0,1 0 0,0 0 0,-1-1 0,1 1 0,0 0 0,-1-1 0,1 1 0,0-1 1,-1 0-1,1 1 0,-1-1 0,1 0 0,-1 0 0,1 0 0,-1 0 0,1 0 0,-1 0 0,1 0 0,-1-1 0,1 1 0,-1-1 0,1 1 0,0-1 0,-1 1 0,1-1 0,0 0 1,-1 1-1,1-1 0,-1-1 0,-8-4 36,1-1 0,1 0 0,-14-13 1,15 13-14,5 4-13,-6-3 59,0-1 0,1-1-1,0 0 1,1 0 0,0 0 0,-8-14 0,12 13 83,11 14-51,7 3-87,38 14 18,19 6-19,-55-23-30,0-1-1,-1 0 0,1-1 1,30 1-1,-37-4 7,0-1 0,0 0-1,0-1 1,-1 0 0,1 0 0,-1-1 0,0-1 0,0 0-1,12-6 1,0-3 37,-1-1 1,0-2-1,-1 0 0,-1-1 0,0-1 0,-1 0 0,19-28 1,24-49 363,-60 93-380,1-1 14,0 0-1,0 0 1,1 0 0,-1 0 0,1 1-1,-1-1 1,1 1 0,5-4 0,-5 5-31,-1 0 0,0 1 0,0 0 0,0-1 0,0 1 1,0 0-1,0 0 0,0 0 0,1 0 0,-1 1 0,0-1 0,0 0 1,0 1-1,0 0 0,0-1 0,0 1 0,0 0 0,2 1 1,23 11-9,-14-6 3,0-1-1,1-1 0,-1 0 1,23 5-1,-36-10 6,0 0 0,0 0 0,1 0 0,-1 0-1,0 0 1,0 0 0,0 0 0,1 0 0,-1 0 0,0 0 0,0 0-1,1 0 1,-1 0 0,0 0 0,0 0 0,0 0 0,1 0-1,-1 0 1,0 0 0,0 0 0,1 0 0,-1 0 0,0 0-1,0-1 1,0 1 0,0 0 0,1 0 0,-1 0 0,0 0-1,0-1 1,0 1 0,0 0 0,0 0 0,1 0 0,-1 0 0,0-1-1,0 1 1,-2-10 72,-9-7 53,6 14-108,1 0 0,-1 0 0,0 0 0,0 0 1,0 1-1,0 0 0,0 0 0,0 0 0,-1 0 0,1 1 0,0 0 0,-1 0 0,1 1 1,-1 0-1,-8 0 0,10 0-16,1 1-1,-1-1 1,0 1 0,0 0 0,1 0 0,-1 0 0,0 1-1,1-1 1,-1 1 0,1 0 0,0 0 0,0 0 0,0 0-1,0 1 1,0-1 0,0 1 0,0 0 0,1 0 0,-1 0-1,1 0 1,0 0 0,-3 6 0,1-1-15,1 0-1,0 0 1,1 1 0,-1-1 0,2 1-1,-1 0 1,1 0 0,0 9 0,2-2-22,0-1 1,1 1 0,6 25 0,-5-32 31,-1 0-1,1 0 1,1-1-1,0 1 1,0-1-1,1 1 1,-1-1 0,2-1-1,-1 1 1,1-1-1,9 9 1,-12-13 10,0-1 1,0 0-1,0 0 1,0 1-1,0-2 0,1 1 1,-1 0-1,0-1 1,1 1-1,-1-1 1,1 0-1,0 0 0,-1-1 1,1 1-1,0-1 1,0 0-1,-1 1 1,1-2-1,0 1 0,0 0 1,-1-1-1,1 0 1,0 0-1,-1 0 1,1 0-1,-1 0 1,1-1-1,-1 0 0,0 1 1,6-5-1,4-4 42,0 0 1,0-1-1,-1-1 0,-1 0 0,13-16 1,44-72 194,-47 68-156,-2-2 33,10-15 57,-26 46-164,0-1 0,0 1 0,0 0 0,0 0 0,0 0 0,1 0 0,-1 0-1,1 1 1,0-1 0,4-1 0,-5 4-8,0-1 0,-1 1 0,1-1-1,0 1 1,0 0 0,0 0 0,-1 1 0,1-1-1,0 1 1,0-1 0,0 1 0,-1 0-1,1 0 1,4 2 0,35 19-5,-25-11-19,-6-4-28,0-1 0,21 10 0,-32-16 47,1 0 0,-1 0 0,1 1-1,0-1 1,-1 0 0,1 0 0,-1 0-1,1 1 1,-1-1 0,1 0 0,0 0 0,-1 0-1,1 0 1,-1 0 0,1 0 0,-1 0 0,1 0-1,0-1 1,-1 1 0,1 0 0,-1 0-1,1 0 1,-1-1 0,1 1 0,-1 0 0,1 0-1,-1-1 1,2 0 0,-2 0 1,0 0 0,0 1 0,1-1 0,-1 0 0,0 0 0,0 0 0,0 0 0,0 0 0,0 0 1,0 0-1,0 1 0,0-1 0,-1 0 0,1 0 0,0 0 0,-1-1 0,0-1 7,-1-1-1,1 1 1,-1 0 0,0 0 0,1 0 0,-1 0-1,-1 0 1,1 1 0,-4-5 0,2 4-7,0 1 0,1 0 0,-1 0 0,0 0 0,0 0 0,0 1 1,0 0-1,-1-1 0,1 1 0,0 1 0,0-1 0,-1 1 1,1 0-1,0 0 0,-1 0 0,1 0 0,0 1 0,-1-1 0,1 1 1,0 0-1,0 1 0,0-1 0,0 1 0,0 0 0,0 0 0,0 0 1,0 0-1,1 1 0,-1-1 0,-5 7 0,1-1-6,-1 1-1,2 0 1,-1 0-1,1 1 1,0 0-1,1 0 1,1 1-1,-1-1 1,2 1 0,-1 0-1,-2 13 1,4-9-7,0 1 1,1 0 0,0 0 0,2 0 0,0 0 0,1 0 0,4 27 0,-5-40 6,1-1 0,-1 1 0,1 0 1,0-1-1,0 1 0,0-1 1,0 1-1,0-1 0,0 1 1,1-1-1,-1 0 0,1 0 1,0 1-1,2 2 0,-2-5 6,-1 1-1,0-1 0,0 1 0,0-1 1,0 0-1,0 1 0,0-1 1,0 0-1,1 0 0,-1 0 1,0 0-1,0 0 0,0 0 1,1 0-1,-1 0 0,0 0 1,0 0-1,0-1 0,0 1 0,1 0 1,-1-1-1,0 1 0,0-1 1,0 1-1,0-1 0,0 0 1,0 0-1,0 1 0,0-1 1,-1 0-1,1 0 0,0 0 1,0 0-1,0-1 0,15-17 59,-1-1 1,-2 0-1,0-1 0,-1 0 0,-1-1 0,-1 0 0,10-31 1,-15 40-13,-2 5-19,-1 0 0,1 0-1,-1 0 1,2-15 0,-5 18-8,-1 8-13,-1 9-5,3-1-13,0 0 0,1 0 1,1-1-1,0 1 0,0 0 1,1-1-1,0 0 0,1 1 1,0-1-1,1-1 0,0 1 1,0-1-1,1 1 0,0-1 1,1-1-1,0 0 0,0 0 1,1 0-1,0-1 0,0 0 1,1 0-1,0-1 1,0 0-1,10 4 0,-15-8 14,-1-1 0,1 0-1,0 0 1,-1 0 0,1 0-1,0-1 1,0 1 0,-1-1 0,1 0-1,0 0 1,0 0 0,-1-1-1,1 0 1,0 1 0,-1-1-1,1 0 1,6-3 0,4-3 49,0 0-1,25-18 1,-28 17-36,1-2 20,1-1 0,-2 0 1,0-1-1,0 0 0,17-26 1,3-4 43,5-4-18,-3-2 0,-1-2 0,-3-1-1,-2-1 1,39-108 0,-65 158-62,37-123 25,-33 103-21,0-1-1,-2 1 0,2-38 0,-5 60-4,0-1 0,0 1 0,0 0 0,0-1 0,0 1 0,0 0 0,0-1 0,0 1 0,0 0 0,0-1 0,0 1 0,0-1 0,0 1 0,0 0 0,0-1 0,0 1 0,0 0 0,-1-1 0,1 1-1,0 0 1,0 0 0,0-1 0,-1 1 0,1 0 0,0-1 0,0 1 0,-1 0 0,1 0 0,0-1 0,-1 1 0,-8 7-4,-10 22-12,17-26 12,-22 38-31,2 1-1,2 2 1,2 0 0,-22 78 0,33-92-6,1 0 1,1 1 0,2 0 0,1 0-1,1 0 1,2 0 0,1 0-1,8 40 1,-9-63 31,0-1-3,1 1 0,0-1 0,0 0 1,0 0-1,1 0 0,4 8 0,-6-13 11,0-1 0,0 0 0,0 1-1,1-1 1,-1 1 0,0-1 0,1 0-1,-1 0 1,1 0 0,0 0 0,-1 0-1,1 0 1,0 0 0,-1-1 0,1 1-1,0-1 1,0 1 0,0-1 0,-1 1-1,1-1 1,0 0 0,0 0 0,0 0-1,0 0 1,0 0 0,0-1 0,-1 1-1,1-1 1,0 1 0,2-1 0,5-3 5,1 1 1,-1-1 0,0-1 0,0 1-1,0-2 1,10-7 0,49-45 77,-29 24-23,-1-1-14,-1-1-1,-1-2 0,-3-2 1,-1-1-1,-1-1 0,-3-2 1,41-85-1,-33 54 61,-3-1 1,39-134-1,-66 188-77,-4 16-18,0-1-1,0 0 1,-1 0-1,1 0 0,-1 0 1,-1 0-1,1 0 1,-1 0-1,-2-11 1,2 18-12,0-1 1,0 1 0,0 0 0,0-1 0,0 1 0,-1-1-1,1 1 1,0 0 0,0-1 0,-1 1 0,1 0 0,0-1-1,0 1 1,-1 0 0,1-1 0,0 1 0,-1 0 0,1 0-1,0-1 1,-1 1 0,1 0 0,-1 0 0,1 0 0,0 0-1,-1-1 1,1 1 0,-1 0 0,1 0 0,-1 0 0,1 0-1,0 0 1,-1 0 0,1 0 0,-1 0 0,1 0 0,-1 0-1,1 0 1,0 1 0,-1-1 0,1 0 0,-1 0 0,1 0-1,0 0 1,-1 1 0,1-1 0,0 0 0,-1 0 0,1 1-1,0-1 1,-1 0 0,1 1 0,0-1 0,-1 1 0,-19 19-45,19-20 43,-15 21-32,1-1 1,0 2-1,2 0 1,1 0-1,-17 43 1,-33 127-134,23-3 22,12-51 12,24-118 127,1 1 0,0-1 0,3 28-1,-1-22-14,0-22 27,0-1-1,0 0 0,0 1 0,1-1 1,0 0-1,-1 0 0,1 1 1,0-1-1,0 0 0,1 0 1,-1 0-1,1 0 0,-1 0 1,1-1-1,0 1 0,0 0 1,4 2-1,-3-1 2,1-1 1,0-1-1,1 1 0,-1-1 0,0 0 1,1 0-1,-1 0 0,1 0 1,-1-1-1,9 2 0,5-1 13,1 0-1,0-1 1,-1-1 0,37-6-1,-41 5-16,-2 0 0,1-1 0,0-1-1,0 0 1,-1-1 0,1-1 0,-1 1-1,16-10 1,-15 5 4,-5 6 4,-1-1 0,0-1 0,0 1 0,0-1 0,-1-1 0,1 1 0,-1-1 1,-1 0-1,1-1 0,-1 1 0,8-13 0,-9 9 12,1 0 0,-1 0 0,0 0-1,2-12 1,-5 17-11,0 0 0,-1 0 0,0 0 0,0 0 0,0 0 0,0 0 0,-1 0 0,0 0 0,0 0 0,0 0 0,-2-5 0,2 10-8,0-1 0,1 0 0,-1 0-1,0 0 1,0 0 0,0 0 0,0 1-1,0-1 1,0 0 0,0 1 0,0-1 0,0 1-1,0-1 1,0 1 0,0 0 0,0-1-1,-1 1 1,1 0 0,0 0 0,0 0 0,0 0-1,-1 0 1,1 0 0,0 0 0,0 0 0,0 0-1,0 1 1,0-1 0,-1 0 0,1 1-1,-2 0 1,-3 1-4,1 0-1,-1 0 1,0 0-1,-8 6 1,7-3-8,-1 0 1,1 1 0,0 0-1,1 0 1,-1 0 0,1 1-1,1 0 1,-1 0 0,1 1-1,-8 14 1,11-16 0,0 0 1,0 0-1,0 0 0,1 0 0,0 0 1,0 0-1,0 0 0,1 0 1,0 0-1,0 1 0,1-1 0,0 0 1,0 0-1,0 0 0,1 0 1,3 9-1,-2-7 0,0-1 0,1 0 0,0 0 0,0 0 1,0-1-1,1 1 0,0-1 0,0 0 0,1 0 0,8 6 1,-10-9 2,-1 0 0,1-1 0,0 0 0,0 1 1,0-2-1,0 1 0,1 0 0,-1-1 0,0 0 0,1 0 1,-1 0-1,1 0 0,-1-1 0,1 0 0,-1 0 0,1 0 1,-1 0-1,1-1 0,8-2 0,11-6 21,0-1 0,-1-1 1,0-1-1,0-1 0,-1-1 0,-1-1 0,-1-1 0,37-36 1,-47 41 25,0-1 1,14-23 0,-1 1 41,-6 10 37,-16 23-121,-1 1 1,0 0 0,0-1-1,0 1 1,0-1-1,1 1 1,-1 0 0,0-1-1,0 1 1,1 0-1,-1-1 1,0 1 0,0 0-1,1-1 1,-1 1-1,0 0 1,1 0 0,-1 0-1,1-1 1,-1 1-1,0 0 1,1 0 0,-1 0-1,1 0 1,-1 0-1,0-1 1,1 1 0,-1 0-1,1 0 1,-1 0-1,0 0 1,2 0 0,10 11 16,-10-7-24,1 0 1,-1 0 0,0 0-1,0 1 1,2 7 0,6 47-66,-9-45 56,1-1 0,0 1 0,1-1 0,0 0 0,1 0 0,1 0 0,0-1 0,12 23 0,-12-29 18,-1 1 0,1-1 1,0 0-1,0 0 0,0-1 1,1 0-1,10 8 0,-14-11 2,1-1-1,0 0 1,-1 0 0,1 1-1,0-2 1,0 1-1,0 0 1,0 0-1,0-1 1,0 0-1,0 0 1,0 0-1,0 0 1,0 0-1,0 0 1,0-1-1,0 1 1,-1-1-1,1 0 1,0 0-1,0 0 1,4-3 0,13-7 19,-1-2 1,0 0-1,-1-1 1,29-30-1,1-1 77,-17 10-35,-7 6 23,-9 7-25,-15 23-62,1 0 0,-1 0 1,1 0-1,-1 0 0,0 0 0,1 0 0,-1 0 1,0 0-1,0 0 0,1 0 0,-1 0 1,0 0-1,0 1 0,0-1 0,-1 1 1,1-2-2,0 5-9,0 17-42,5 38 0,-4-53 49,0-1 1,0 0-1,1 1 1,0-1-1,1 0 1,-1 0-1,1-1 1,0 1-1,0 0 0,8 8 1,-9-12 4,-1-1 0,1 0 1,0 0-1,0 0 0,0 0 1,0 0-1,0 0 0,0-1 1,0 1-1,0-1 0,0 1 1,0-1-1,0 0 0,0 0 1,0 0-1,0 0 0,0 0 1,0 0-1,1 0 0,2-2 1,5 0 8,0-1 0,19-7 0,20-14 58,85-54-1,-21 10 192,-112 67-259,1 0 0,-1 0 0,0 1 0,1-1 0,-1 0 0,0 1-1,1-1 1,-1 1 0,1 0 0,-1-1 0,1 1 0,-1 0 0,1 0-1,-1 0 1,1 0 0,-1 0 0,3 1 0,-4-1-1,1 1 0,0 0 0,0-1-1,-1 1 1,1 0 0,0 0 0,-1 0 0,1-1 0,-1 1 0,1 0 0,-1 0 0,1 0 0,-1 0-1,0 0 1,1 0 0,-1 0 0,0 0 0,0 0 0,0 0 0,0 0 0,0 0 0,0 0 0,0 0 0,0 0-1,0 0 1,0 0 0,-1 1 0,-3 22-1,3-20 0,0 0 0,0 0 0,0 0 0,1 0 0,-1 1 0,1-1 0,0 0 0,0 0 0,1 0 0,0 5 0,0-9 1,-1 1 0,1-1 0,-1 0 0,1 1 0,-1-1 1,1 0-1,-1 0 0,1 1 0,0-1 0,-1 0 0,1 0 0,0 0 0,-1 0 0,1 0 0,-1 0 0,1 0 0,0 0 0,-1 0 0,1 0 0,0 0 1,-1 0-1,1-1 0,-1 1 0,1 0 0,0 0 0,-1-1 0,1 1 0,-1 0 0,1-1 0,20-9 39,17-12-8,46-28 64,-72 41-81,-5 4-9,1-1 1,-1 1 0,1 0-1,0 1 1,1 0 0,-1 0-1,1 1 1,-1 0 0,10-1-1,-16 4-5,-1 0-1,0 0 0,0 0 0,0 0 0,0 1 0,0-1 0,1 0 0,-1 1 1,0-1-1,0 1 0,0-1 0,0 1 0,0 0 0,0-1 0,0 1 0,0 0 1,-1 0-1,1-1 0,0 1 0,0 0 0,-1 0 0,1 0 0,0 0 0,-1 0 1,1 0-1,-1 0 0,1 0 0,-1 1 0,1 0 0,10 41 3,-8-31-3,-2-7-2,0-1-1,1 1 1,-1 0-1,1-1 1,0 1-1,0-1 1,1 0-1,0 0 1,-1 0-1,1 0 1,7 6-1,-7-7 2,0-1-1,0 0 0,0 0 1,0 0-1,1-1 0,-1 1 1,0-1-1,1 0 1,0 0-1,-1 0 0,1 0 1,0 0-1,-1-1 0,1 0 1,7 0-1,15-2 9,0-1 1,0-2-1,0 0 0,-1-2 1,43-17-1,119-66 76,-118 55-33,-51 23-41,1 0 1,-17 13-7,-9 8-2,2-3-1,-1 0 1,-1 0-1,1-1 0,-8 5 0,6-5-1,0 1-1,1 0 0,-11 11 1,14-13-8,1 1-1,-1 0 1,1 0 0,0 0 0,0 0-1,0 1 1,1-1 0,-3 10 0,4-12 5,1-1 0,-1 0 0,1 1 0,0-1 0,0 0 0,0 1 0,0-1 0,0 0 0,0 1 0,1-1 0,-1 0 1,1 1-1,0-1 0,-1 0 0,1 0 0,0 0 0,0 0 0,0 0 0,1 0 0,-1 0 0,1 0 0,-1 0 0,1 0 0,-1-1 0,3 3 0,-2-3 5,1 1-1,-1-1 0,1 1 0,0-1 1,-1 0-1,1 0 0,0 0 0,0 0 1,0-1-1,-1 1 0,1-1 0,0 0 1,0 1-1,0-1 0,0-1 0,0 1 0,0 0 1,0-1-1,0 1 0,-1-1 0,1 0 1,0 0-1,0 0 0,-1 0 0,1-1 1,-1 1-1,1-1 0,-1 1 0,3-3 1,4-3 26,0 0 1,-1-1 0,1 0 0,-2 0 0,1-1 0,8-13 0,-16 21-22,3-10 41,-5 9-38,-7 9-34,-213 217 144,210-212-114,-219 211 143,177-173-65,30-27 64,-49 36-1,83-65 78,12-10-116,0 2 0,33-16-1,101-31-699,-152 60 421,-1-1 0,0 1 0,1-1-1,-1 0 1,0 0 0,4-4 0,-1-3-4044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6:5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13560,'0'0'1312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6:5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1 319 10848,'0'0'512,"118"-8"-112,-3-3-8,34 5 40,17-6 8,17-4 40,-14-4 8,-34-4 0,-20-8 0,-6-1-80,-16-13-8,-13-2-80,-13-15-8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7:0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99 4512,'0'0'6814,"-11"0"-6562,0-1-167,7 0-57,1 1-1,-1 0 1,0 0 0,1 0-1,-1 0 1,0 0-1,1 1 1,-1 0 0,0 0-1,1 0 1,-1 0 0,1 0-1,0 1 1,-1-1-1,-3 4 1,-10 5 211,2 1 1,-1 0-1,1 1 1,1 1-1,-16 17 1,25-24-166,0 1 0,0 0 1,1 0-1,0 0 0,0 1 0,1-1 1,-1 1-1,2 0 0,-1 0 0,1 0 1,0 0-1,1 0 0,0 1 0,0 11 1,1-12-15,0 0 0,1-1-1,0 1 1,1 0 0,-1-1 0,1 1 0,1-1 0,-1 1 0,6 9 0,-6-14-41,0 0 0,-1 0 1,1-1-1,1 1 0,-1 0 0,0-1 0,1 1 0,-1-1 0,1 0 0,-1 0 0,1 0 0,0 0 0,0-1 0,0 1 0,0-1 0,1 1 0,-1-1 0,0 0 1,0 0-1,1-1 0,-1 1 0,0-1 0,6 1 0,1-2 16,0 0 1,0 0-1,-1-1 0,1 0 1,-1-1-1,1 0 1,-1 0-1,17-9 0,4-5 67,33-26 0,-27 19-19,18-11 29,-15 10 105,48-38-1,-85 61-188,1 1 0,-1-1-1,0 0 1,-1 0 0,1 0-1,0 0 1,0 0 0,-1 0-1,1 0 1,-1 0-1,0-1 1,0 1 0,0 0-1,0-1 1,0 1 0,0-1-1,0-3 1,-1 5 49,1-1 127,-1 2-197,0 0 1,0 0-1,-1 0 1,1 0 0,0 0-1,0-1 1,0 1 0,0 0-1,0 0 1,0 0 0,0 0-1,0 0 1,1-1-1,-1 1 1,0 0 0,0 0-1,0 0 1,0 0 0,0 0-1,0 0 1,0-1 0,0 1-1,0 0 1,0 0 0,0 0-1,0 0 1,0 0-1,1 0 1,-1 0 0,0 0-1,0 0 1,0-1 0,0 1-1,0 0 1,0 0 0,1 0-1,-1 0 1,0 0-1,0 0 1,0 0 0,0 0-1,0 0 1,0 0 0,1 0-1,-1 0 1,0 0 0,0 0-1,0 0 1,0 0-1,21-4 103,-20 3-107,0 0-1,0 1 1,0-1-1,0 1 1,0 0 0,0-1-1,0 1 1,1 0-1,-1-1 1,0 1-1,0 0 1,0 0-1,0 0 1,0 0-1,0 0 1,1 0-1,-1 0 1,0 1-1,0-1 1,0 0 0,0 1-1,0-1 1,0 1-1,0-1 1,0 1-1,0-1 1,0 1-1,0 0 1,0-1-1,0 1 1,-1 0-1,1 0 1,1 1-1,6 9 5,-7-10-4,1 1-1,-1 0 0,0-1 1,1 1-1,-1 0 1,0 0-1,0 0 1,-1 0-1,1 0 0,0 0 1,-1 0-1,1 0 1,-1 0-1,0 1 0,1 2 1,-7 58 115,4-53-92,0 1 0,1 0 0,0 0 0,1 0 0,0 0 0,1 0 0,3 20 0,-3-30-21,-1 0 0,0 0 0,1 0 0,-1 0-1,1 0 1,-1-1 0,1 1 0,-1 0 0,1 0 0,0 0-1,-1-1 1,1 1 0,0 0 0,0-1 0,0 1-1,-1-1 1,1 1 0,0-1 0,0 1 0,0-1-1,0 0 1,0 1 0,0-1 0,0 0 0,0 0-1,0 0 1,0 0 0,0 0 0,0 0 0,0 0-1,0 0 1,0 0 0,0 0 0,0 0 0,-1 0 0,1-1-1,0 1 1,0 0 0,0-1 0,0 1 0,1-1-1,6-3 18,0 0 0,1-1 0,10-8 0,-11 8 0,174-130 286,-145 107-256,11-17 70,-16 15 43,-17 16 92,-17 17-235,0 0 0,0 0 0,1 0 1,-1 0-1,1 0 0,-3 7 0,-4 11 13,1-8-25,0 1 1,1-1 0,1 1 0,0 1-1,-5 25 1,9-35-14,1 0 0,-1 1 1,1-1-1,0 0 0,1 1 0,-1-1 0,1 0 0,0 0 0,0 0 0,1 1 1,0-1-1,0 0 0,0-1 0,0 1 0,1 0 0,-1-1 0,1 1 0,1-1 0,-1 0 1,5 5-1,-6-7 7,0 0 0,0 0-1,1-1 1,-1 1 0,0 0 0,1-1 0,0 0 0,-1 1 0,1-1 0,0 0 0,-1 0 0,1-1 0,0 1-1,0 0 1,0-1 0,0 0 0,0 0 0,-1 0 0,1 0 0,6-1 0,-4 0 12,0-1 0,0 1 0,0-1 0,0 0 0,0-1 0,-1 1 0,1-1 1,-1 0-1,1 0 0,-1 0 0,5-5 0,-5 3 10,1 0 1,-1 0-1,0 0 1,0 0-1,-1 0 1,0-1-1,1 0 1,-2 1-1,4-10 1,-5 12-10,0 0-1,0 0 1,-1-1-1,1 1 1,-1-1-1,0 1 1,0 0 0,0-1-1,0 1 1,0 0-1,-1-1 1,1 1 0,-1 0-1,0-1 1,0 1-1,-1 0 1,-1-5-1,1 5-5,-1 0-1,1-1 1,-1 1-1,1 0 1,-1 1-1,0-1 1,0 0-1,0 1 1,0 0-1,-1-1 1,1 1-1,-1 1 0,1-1 1,-1 0-1,0 1 1,1 0-1,-1 0 1,-8-1-1,5 1 4,-1 1 0,1 0-1,0 0 1,-1 0 0,1 1 0,0 0-1,-1 1 1,1 0 0,-9 3-1,16-5-14,-1 0 0,1 0-1,-1 1 1,1-1-1,-1 0 1,1 0 0,-1 0-1,1 1 1,-1-1-1,1 0 1,-1 0-1,1 1 1,0-1 0,-1 0-1,1 1 1,-1-1-1,1 1 1,0-1 0,-1 0-1,1 1 1,0-1-1,0 1 1,-1-1 0,1 1-1,0-1 1,0 1-1,0-1 1,0 1 0,0-1-1,-1 1 1,1-1-1,0 1 1,0-1-1,0 1 1,0 0 0,1-1-1,-1 1 1,0-1-1,0 1 1,0-1 0,0 1-1,0-1 1,1 1-1,-1-1 1,0 0 0,0 1-1,1-1 1,-1 1-1,0-1 1,1 1 0,1 1-7,0 0 0,0 0 0,0 0 1,0 0-1,0-1 0,1 1 0,-1-1 1,5 3-1,2-1-4,0-1 0,0 0 0,1-1 0,-1 0 0,1 0 0,-1-1 0,1 0 0,-1-1 0,0 0 0,1 0 0,-1-1-1,17-5 1,-7 0 30,1 0-1,-1-1 1,0-1-1,32-21 1,-31 16 32,-1-2 0,-1 0 1,33-36-1,-45 45-23,7-9 62,1 1-1,0 1 1,27-20-1,-41 34-85,1 0 0,-1 0-1,1 0 1,-1 0-1,1 1 1,-1-1-1,1 0 1,-1 0 0,1 1-1,-1-1 1,1 0-1,-1 1 1,0-1 0,1 0-1,-1 1 1,0-1-1,1 1 1,-1-1-1,0 1 1,0-1 0,1 0-1,-1 1 1,0-1-1,0 1 1,0-1 0,1 1-1,-1-1 1,0 1-1,0 0 1,0-1-1,0 1 1,0 0 0,5 19-11,-5-20 8,2 23 1,0-1 0,-2 1 1,-1 0-1,0-1 0,-2 1 1,-5 24-1,8-43 13,-1-1 0,0 0 0,0 0 0,1 0 1,-2 0-1,1 0 0,0 0 0,-1 0 0,1 0 0,-1 0 0,0 0 0,0-1 0,0 1 1,0-1-1,0 0 0,-1 1 0,1-1 0,-1 0 0,1 0 0,-1-1 0,0 1 0,0 0 1,0-1-1,0 0 0,0 0 0,0 0 0,0 0 0,0 0 0,-1 0 0,1-1 0,0 0 0,0 1 1,-1-1-1,1-1 0,0 1 0,0 0 0,-1-1 0,1 1 0,0-1 0,0 0 0,0 0 1,-5-3-1,5 3 3,0 0 1,0 0-1,-1 0 1,1 1-1,-1-1 1,1 1-1,-1 0 1,-4 0-1,10 2-24,1 0 0,0 0 0,0 0 1,0-1-1,0 1 0,6 2 0,-9-4 4,8 4 4,0-1 0,0 0-1,0 0 1,1-1-1,-1 0 1,0 0-1,1-1 1,0 0 0,-1-1-1,1 0 1,-1 0-1,1-1 1,0 0 0,-1 0-1,0-1 1,1 0-1,-1-1 1,0 0 0,0 0-1,0 0 1,0-1-1,-1-1 1,0 1 0,0-1-1,0 0 1,9-9-1,7-8 68,0-1 0,25-36 0,19-26 124,-63 80-164,6-4-19,-10 9-11,0 0 1,1 0 0,-1 0 0,1 0 0,-1 0-1,1 1 1,-1-1 0,0 0 0,1 0-1,-1 1 1,1-1 0,-1 0 0,0 1-1,1-1 1,-1 0 0,0 1 0,0-1 0,1 0-1,-1 1 1,0-1 0,0 1 0,1-1-1,-1 0 1,0 1 0,0-1 0,0 1 0,0-1-1,0 1 1,0-1 0,0 1 0,0-1-1,0 1 1,0 0 0,2 16-7,0 1-1,-1-1 1,-1 1 0,-1 0-1,-5 30 1,5-38 7,-2 7 18,0 0 0,0 0 0,-8 20 0,8-30-7,1-1 0,-1 1 0,-1 0 0,1-1 0,-1 0 0,0 0 0,-1 0 0,1 0 0,-1-1 0,-8 7 0,11-11 11,0 0 1,0 1 0,0-1-1,0-1 1,0 1 0,0 0 0,-1 0-1,1-1 1,0 0 0,0 1-1,-1-1 1,1 0 0,0 0 0,-1 0-1,1 0 1,-4-1 0,-37-11 349,38 10-330,2 1-17,1 0 0,0-1 0,0 1-1,-1-1 1,1 0 0,0 1 0,1-1 0,-1 0 0,-2-3 0,3 4-14,0-1 1,0 1 0,0-1-1,0 1 1,-1 0 0,1-1-1,-1 1 1,1 0 0,-1 0-1,1 0 1,-1 0 0,1 0-1,-1 1 1,0-1 0,-2-1-1,0-2 28,2 2-150,1 9 45,1-6 66,0 1 0,0-1 0,1 1 0,-1-1-1,1 0 1,-1 1 0,1-1 0,-1 1 0,1-1 0,0 0 0,-1 0 0,1 1 0,0-1 0,0 0 0,0 0-1,0 0 1,2 2 0,1 0-3,0 0-1,1 0 0,-1-1 1,1 1-1,5 1 1,0 0-3,1 0-1,0-1 1,0 0 0,16 1 0,2-4 38,1-1 0,-1-1 0,1-2 0,42-11 0,158-52-343,-201 57 15,-7 4-2851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7:0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4416,'0'0'6696,"-10"3"-6394,-29 10-3,37-13-233,1 0 1,0 1-1,0-1 0,0 1 0,0-1 1,-1 1-1,1-1 0,0 1 1,0 0-1,0 0 0,0 0 0,1-1 1,-1 1-1,0 0 0,-1 2 0,2-3-49,0 0 0,0 0-1,0 1 1,-1-1 0,1 0-1,0 0 1,0 0-1,0 0 1,0 1 0,-1-1-1,1 0 1,0 0-1,0 0 1,0 0 0,-1 0-1,1 0 1,0 0-1,0 0 1,0 0 0,-1 1-1,1-1 1,0 0-1,0 0 1,-1 0 0,1 0-1,0 0 1,0 0-1,-1 0 1,1-1 0,0 1-1,0 0 1,0 0-1,-1 0 1,1 0 0,0 0-1,0 0 1,-1 0-1,1 0 1,0 0 0,0-1-1,0 1 1,0 0-1,-1 0 1,1 0 0,0 0-1,0-1 1,0 1-1,0 0 1,0 0 0,0 0-1,-1-1 1,-1 4 513,2-3-504,0 0-1,0 0 0,0 0 1,1 0-1,-1 0 0,0 1 0,0-1 1,0 0-1,0 0 0,0 0 0,0 0 1,0 0-1,0 0 0,0 0 0,1 0 1,-1 0-1,0 0 0,0 0 0,0 0 1,0 1-1,0-1 0,0 0 0,0 0 1,0 0-1,0 0 0,0 0 0,0 0 1,0 0-1,0 0 0,0 1 0,0-1 1,0 0-1,0 0 0,0 0 0,0 0 1,0 0-1,0 0 0,0 0 1,0 0-1,0 1 0,0-1 0,0 0 1,0 0-1,0 0 0,0 0 0,0 0 1,0 0-1,0 0 0,0 0 0,0 1 1,-1-1-1,78 17 668,59-3 379,-98-7-372,6-1-2736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7:1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0 971 7736,'0'0'3590,"10"-2"-3190,8-1-112,0-1-1,0 0 0,-1-1 1,0-1-1,24-11 0,-25 6-25,-1 1-1,0-2 1,0 0-1,-1-1 1,-1 0-1,0-1 1,12-17-1,2-8 639,34-68-1,-57 99-755,0 0 1,-1-1-1,0 1 0,0-1 1,-1 0-1,0 1 0,-1-1 1,0 0-1,0 0 0,-1-12 1,1 15 509,3 7-267,7 16-161,9 24-228,-14-26 25,-1 0 1,-1 1-1,0 0 0,-1-1 1,0 1-1,-2 1 0,0-1 1,0 0-1,-2 0 0,0 0 1,-1 0-1,0 0 0,-1 0 1,-1 0-1,-1-1 0,0 1 1,-8 15-1,11-28-3,0 0 0,1 1 0,-2-1 0,1 0 0,0-1 0,-1 1 0,1 0 0,-1-1 0,0 1 0,0-1 0,0 0 0,0 0 0,0 0 0,0 0 0,-1 0 0,1-1 0,-1 0 0,1 0 0,-1 0 0,0 0 1,1 0-1,-1-1 0,0 1 0,1-1 0,-1 0 0,0 0 0,1 0 0,-1-1 0,0 1 0,-6-3 0,3 1 19,1 0 1,-1-1 0,1 0 0,0 0-1,0 0 1,0-1 0,0 1-1,0-2 1,1 1 0,0 0-1,0-1 1,0 0 0,1 0 0,-1-1-1,-6-11 1,4 7 39,6 9-62,0 0 0,0 0 0,0 0 0,1 0 0,-1 0 0,0-1 0,0 1 0,1 0 0,-1 0 0,1-1 0,-1 1 0,1-3 0,0 4-10,0-1 1,0 0-1,0 1 1,0-1-1,0 1 1,0-1-1,1 0 1,-1 1-1,0-1 1,0 1-1,1-1 1,-1 1-1,0-1 1,1 0-1,-1 1 1,0-1-1,1 1 1,-1 0-1,1-1 1,-1 1-1,1-1 1,-1 1-1,1 0 1,0-1-1,21-4 33,27 10-126,-40-4 81,12 1-25,-1-1 0,1 0 0,-1-2 0,1 0 1,26-6-1,-14-1-23,0-1-1,44-18 1,-47 15 58,-3 2 24,41-22-1,-60 28-22,-1-1-1,1 0 1,-1-1-1,0 1 0,0-1 1,-1-1-1,0 1 1,0-1-1,7-11 0,-10 14 9,0-1-1,0 0 1,-1 0-1,0 0 1,0-1 0,-1 1-1,1 0 1,0-12-1,-2 16-9,0-1 0,0 0 0,0 1 0,0-1 0,0 1 0,0-1 0,-1 1 0,1-1 0,0 0 0,-1 1 0,0-1 0,1 1-1,-1 0 1,0-1 0,0 1 0,1 0 0,-1-1 0,0 1 0,0 0 0,-1 0 0,1 0 0,0 0 0,0 0 0,-1 0 0,1 0 0,0 0 0,-1 0 0,1 0 0,-1 1 0,1-1 0,-1 1 0,1-1 0,-1 1-1,1 0 1,-1-1 0,-2 1 0,-4 0-1,-1-1 0,1 1 0,0 1 0,-1 0 0,1 0 0,0 0 0,0 1-1,0 1 1,0-1 0,0 1 0,-9 5 0,-1 1-33,0 2 1,1 0-1,-23 19 0,37-28 24,0 0 0,0 1 0,1 0 0,-1-1 0,1 1 0,-1 0-1,1 0 1,0 0 0,0 0 0,0 1 0,1-1 0,-1 1 0,1-1 0,0 1 0,0-1-1,0 1 1,0 0 0,1-1 0,-1 1 0,1 0 0,0 0 0,0-1 0,0 1-1,2 7 1,0-6-1,-1-1 0,1 1-1,0 0 1,1 0 0,-1-1 0,1 1-1,0-1 1,0 0 0,0 0 0,1 0-1,-1 0 1,1-1 0,0 0-1,0 1 1,0-1 0,0 0 0,7 2-1,-1 0 28,1 0 0,-1-1 0,1-1-1,0 0 1,0-1 0,0 1 0,0-2-1,0 0 1,1 0 0,-1-1 0,0-1 0,0 0-1,21-4 1,6-4 91,-1-2 1,60-27-1,-85 32-104,13-5 100,35-24-1,-43 24-58,1 1-1,0 0 0,0 1 0,30-9 0,-39 15-12,-7 2-34,0 0 0,1 0 0,0 1 0,-1-1 0,1 1-1,0-1 1,-1 1 0,1 0 0,0 0 0,-1 0 0,1 0 0,0 0-1,-1 0 1,1 1 0,0 0 0,-1-1 0,1 1 0,-1 0 0,1 0-1,2 2 1,-5-3 0,0 0 0,1 0 0,-1 0-1,0 0 1,0 0 0,0 0 0,0 1-1,0-1 1,1 0 0,-1 0 0,0 0-1,0 0 1,0 0 0,0 0 0,0 0-1,0 1 1,0-1 0,0 0 0,0 0-1,1 0 1,-1 0 0,0 0 0,0 1-1,0-1 1,0 0 0,0 0 0,0 0 0,0 0-1,0 1 1,0-1 0,0 0 0,0 0-1,0 0 1,0 0 0,0 0 0,0 1-1,0-1 1,0 0 0,-1 0 0,1 0-1,0 0 1,0 0 0,0 1 0,0-1-1,0 0 1,0 0 0,0 0 0,0 0-1,-1 0 1,1 0 0,0 0 0,0 1-1,0-1 1,0 0 0,-15 7 83,-30 5 87,32-9-146,4-1-7,-11 4 6,-35 14 0,50-18-33,0 0 1,0 1-1,1-1 0,-1 1 1,1 0-1,0 0 1,0 1-1,0 0 1,0-1-1,1 1 0,-1 0 1,-3 7-1,5-9 2,2 1 0,-1-1 0,0 0 0,0 0 0,1 0 0,-1 1 1,1-1-1,0 0 0,0 0 0,0 1 0,0-1 0,0 0 0,0 1 0,0-1 0,1 0 0,-1 0 0,1 0 0,0 1 0,0-1 0,0 0 0,0 0 0,0 0 0,0 0 0,0 0 0,0 0 0,3 2 0,-2-2 4,1 1 1,-1-1-1,1 1 0,0-1 0,-1 0 1,1 0-1,0 0 0,1 0 1,-1 0-1,0-1 0,0 0 0,1 1 1,-1-1-1,1 0 0,-1-1 0,6 1 1,6-1-1,1-1 1,-1 0 0,1-1-1,-1-1 1,0-1-1,22-7 1,88-43 48,-95 40-29,2 0 14,0-2 1,-1-1-1,-1-1 0,-1-2 0,0-1 0,-2-1 0,0-2 0,26-30 0,-32 28 9,-1-1-1,-2 0 0,-1-2 1,16-34-1,-12 13 79,27-92-1,-38 109-63,-4 16-8,-1 1 0,-1-1 0,0 0 0,1-30 0,-5 42-37,0 1-1,-1-1 1,0 1-1,0-1 0,0 1 1,-1 0-1,1-1 1,-1 1-1,0 0 1,0 0-1,-3-4 1,4 8-12,1-1 0,-1 1 0,0-1 0,1 1 0,-1 0 0,0 0 0,0-1 1,1 1-1,-1 0 0,0 0 0,1 0 0,-1 0 0,0 0 0,0 0 0,1 0 1,-1 0-1,0 0 0,0 0 0,1 0 0,-1 0 0,0 1 0,0-1 0,1 0 1,-1 1-1,0-1 0,1 0 0,-1 1 0,1-1 0,-1 1 0,0 0 0,-19 16-85,4 5 36,2 1 0,1 0 1,1 1-1,1 0 0,1 1 0,-8 34 0,2 4-90,-11 96 1,21-37 5,6-100 139,0-1 0,1 0 0,1 0 1,0 1-1,2-1 0,9 29 0,-11-45 10,0 0 0,0 0 0,1 0 0,0 0 0,0 0 0,0 0 0,7 7 0,-8-10-3,-1 0-1,1-1 0,0 0 0,0 1 1,0-1-1,-1 0 0,1 0 0,0 0 0,0 0 1,0 0-1,1-1 0,-1 1 0,0 0 0,0-1 1,0 0-1,0 1 0,1-1 0,-1 0 0,0 0 1,0-1-1,0 1 0,5-1 0,5-1 23,1-1-1,-1-1 0,0 0 0,0-1 1,0 0-1,-1 0 0,1-2 1,-1 1-1,-1-1 0,1-1 0,-1 0 1,10-11-1,-10 9-4,9-12 67,0 0 0,-2-1 0,27-46 0,-40 59-61,-6 10-27,-6 18-35,6-8 16,-2 6 3,1 0 0,1 0-1,0 1 1,1 25-1,1-38 12,0-1-1,0 1 0,1-1 0,-1 1 0,1 0 0,0-1 0,0 1 0,1-1 1,-1 0-1,1 1 0,-1-1 0,1 0 0,0 0 0,0 0 0,1 0 0,-1 0 1,1-1-1,-1 1 0,1-1 0,0 1 0,0-1 0,0 0 0,0 0 0,0-1 1,0 1-1,1 0 0,3 0 0,4 1 11,1 0-1,0-1 1,1-1 0,-1 0 0,0 0-1,0-1 1,0-1 0,1 0-1,13-3 1,11-5 38,57-19 0,-70 20-2,0-2 0,-1 0-1,-1-2 1,0-1 0,23-16-1,-27 17 0,-13 9 27,-19 10-22,2-1-56,0 1 0,1 0 1,-1 1-1,1 0 0,-17 17 1,25-22-1,0 0 1,0 1-1,1 0 1,-1-1-1,1 1 1,0 0-1,0 0 1,0 0 0,-2 7-1,4-8 7,-1 0 0,1-1-1,0 1 1,0 0 0,0-1-1,0 1 1,0 0 0,1-1 0,-1 1-1,1-1 1,0 1 0,-1 0 0,1-1-1,0 0 1,1 1 0,-1-1-1,2 4 1,-2-4 1,0 0-1,1-1 1,-1 1 0,0 0-1,0 0 1,1-1-1,-1 1 1,1-1 0,0 1-1,-1-1 1,1 0-1,0 1 1,0-1-1,0 0 1,0 0 0,0 0-1,0-1 1,0 1-1,0 0 1,0-1 0,0 1-1,0-1 1,0 0-1,0 0 1,1 0-1,-1 0 1,0 0 0,0 0-1,0 0 1,0-1-1,1 1 1,1-2 0,2 1-1,-1-1 1,0 0-1,0 0 1,0 0-1,0 0 1,0-1 0,0 0-1,-1 0 1,1 0-1,-1-1 1,0 0 0,0 1-1,4-6 1,-6 6 5,1 0 0,-1 0 0,0 0 0,0-1 0,0 1 0,-1-1 0,1 1 0,-1-1 0,1 1 0,-1-1 0,0 0 0,-1 0 0,1 1 0,-1-1 0,1 0 0,-1 0 0,0 0 0,-1 0 0,0-5 0,0 5 0,0 1-1,0 0 1,-1-1 0,1 1 0,-1 0 0,0 0 0,0 0 0,0 0 0,0 1 0,0-1 0,-1 1 0,1-1 0,-1 1 0,1 0 0,-1-1 0,-5-1 0,3 1-7,0 1 1,0-1-1,0 1 1,-1 1-1,1-1 1,-1 1 0,1 0-1,-1 0 1,-10 0-1,-40-3-114,55 4 88,20-6-57,97-34-6,-66 22 111,-28 9-32,1 1 0,1 1 0,26-5 0,-47 11 10,0 1 1,-1 0-1,1 0 0,0-1 1,0 1-1,0 1 0,-1-1 0,1 0 1,0 1-1,-1-1 0,1 1 1,0 0-1,-1 0 0,1 0 1,-1 0-1,1 1 0,-1-1 1,0 1-1,1-1 0,-1 1 1,0 0-1,0 0 0,0 0 1,0 0-1,2 3 0,-3-2 6,1 0 1,0 1-1,-1 0 0,0-1 0,0 1 0,0 0 1,0-1-1,-1 1 0,1 0 0,-1 0 0,0 0 1,0-1-1,-1 1 0,1 0 0,-1 0 0,0-1 1,-1 6-1,1-5 31,0-1 0,0 1 0,0 0 0,0-1 0,1 1 1,0-1-1,-1 1 0,2 0 0,-1-1 0,0 1 0,2 6 0,-2-10-33,1 1 1,0-1-1,0 0 0,-1 1 1,1-1-1,0 0 0,0 0 0,-1 1 1,1-1-1,0 0 0,0 0 0,0 0 1,-1 0-1,1 0 0,0 0 0,0 0 1,0 0-1,-1-1 0,1 1 1,0 0-1,0 0 0,-1-1 0,1 1 1,0 0-1,0-1 0,0 0 0,26-13 23,-21 10-18,165-82 94,-155 78-70,2 1-1,33-11 0,-21 9 43,-30 9-75,0 0 0,1 0-1,-1 0 1,0-1 0,1 1 0,-1 0-1,0 0 1,0 0 0,1 0 0,-1 0-1,0 0 1,1 0 0,-1 0 0,0 0-1,1 0 1,-1 1 0,0-1 0,1 0 0,-1 0-1,0 0 1,1 0 0,-1 0 0,0 0-1,0 1 1,1-1 0,-1 0 0,0 0-1,0 0 1,1 1 0,-1-1 0,0 0-1,0 0 1,0 1 0,0-1 0,1 1-1,1 15 10,-8 17-2,6-32-6,-2 7-2,1 1 0,0-1 0,0 1 0,0-1 0,1 1-1,1 0 1,-1-1 0,2 1 0,-1-1 0,1 0 0,5 15 0,-6-20 7,1 1 0,0-1 1,-1 1-1,2-1 0,-1 1 0,0-1 0,1 0 1,-1 0-1,1 0 0,0 0 0,0-1 0,0 1 1,0-1-1,1 0 0,-1 0 0,1 0 0,-1 0 0,1-1 1,0 1-1,0-1 0,-1 0 0,1 0 0,0 0 1,0 0-1,0-1 0,8 0 0,5 0-60,0 0 0,0-1-1,1-1 1,-1-1 0,0-1-1,0 0 1,-1-1 0,28-12-1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7:1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7328,'0'0'3301,"-3"10"-2610,-1 6-74,0-1 0,1 0-1,1 1 1,0-1 0,1 1 0,2 22 0,-1-37-592,0-1 0,0 1 1,0-1-1,1 0 0,-1 1 0,0-1 0,0 0 0,1 1 0,-1-1 0,0 0 1,0 0-1,1 1 0,-1-1 0,0 0 0,1 0 0,-1 1 0,0-1 0,1 0 1,-1 0-1,0 0 0,1 0 0,-1 1 0,0-1 0,1 0 0,-1 0 0,1 0 1,-1 0-1,0 0 0,1 0 0,-1 0 0,1 0 0,-1 0 0,0 0 1,1 0-1,-1 0 0,0-1 0,1 1 0,0 0 0,19-7 456,-14 4-329,2 0-37,0-1 0,0 0-1,0-1 1,0 0 0,7-6-1,3-6-2248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14.5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2 632 3312,'0'0'10445,"-1"-10"-10354,2-90 629,-1 91-566,1 0 0,0 0 0,6-18 0,-5 18-77,0 0-1,0 0 0,1-18 0,-2 16-9,0-1-1,1 1 1,0-1 0,8-19-1,-6 20 3,-1-1 0,0 1 0,-1-1 0,2-21 1,8-43 261,-12 46-264,-1 24-47,1 0 0,0 0 0,0-1-1,1 1 1,0 0 0,2-7 0,0-15 69,-2 27-80,-1 0-1,0 0 1,0-1 0,0 1-1,0 0 1,0 0 0,-1-1-1,1 1 1,0 0 0,0 0-1,-1 0 1,1-1-1,-1 1 1,1 0 0,-1 0-1,0 0 1,1 0 0,-2-2-1,-5-15 232,4 2 151,0 0-2819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7:1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6824,'0'0'6669,"15"2"-6305,-5 0-282,3 0 36,1 0 1,-1-1-1,1-1 0,-1 0 1,20-3-1,55-9 880,107 0 0,-178 12-912,17-1 193,-1 2 1,1 0 0,-1 3-1,58 13 1,-59-9-135,-23-6-258,0 0 0,0 0-1,0 1 1,0 0 0,-1 0-1,1 1 1,-1 0 0,0 1-1,10 7 1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7:4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365 560 4120,'0'0'9574,"-11"7"-9499,-3 2-31,-1-1 1,0 0 0,-1-1-1,-19 6 1,17-7 16,2 0 1,-1 1 0,1 0 0,0 1-1,0 1 1,1 1 0,-19 15 0,24-16-16,0 0 1,0 1 0,1 0 0,0 0-1,1 1 1,0 0 0,1 1-1,0-1 1,1 1 0,-7 17 0,10-21 3,1 1 0,-1-1 0,2 1 0,-1 0 0,0 13 1,2-20-40,0-1 1,0 1 0,0 0 0,0 0-1,0 0 1,0 0 0,0-1 0,1 1-1,-1 0 1,1 0 0,-1-1-1,1 1 1,0 0 0,0-1 0,0 1-1,0-1 1,0 1 0,0-1 0,0 1-1,0-1 1,1 0 0,-1 1 0,0-1-1,1 0 1,-1 0 0,1 0 0,-1 0-1,1 0 1,0-1 0,-1 1 0,1 0-1,0-1 1,0 1 0,2-1 0,1 1 10,-1-1 0,1 0 0,0 0 0,0-1 1,0 1-1,-1-1 0,1 0 0,0 0 1,-1-1-1,1 0 0,-1 1 0,7-5 0,3-3 44,0 0 0,17-14 0,28-26 192,71-76 0,-113 105-170,-1-1 0,-1-1-1,-1 0 1,21-43 0,-28 47-46,0 0 0,-1-1 0,-1 1 1,2-23-1,7-80 126,-12 103-154,1-15 29,5-96 72,-8 111-87,-1 0 0,0 1 0,-2-1 0,0 1 0,-7-22-1,10 38-25,0 1 0,0-1 0,0 0 0,0 1 0,0-1 0,-1 0-1,1 1 1,0-1 0,0 1 0,-1-1 0,1 1 0,0-1 0,-1 1 0,1-1-1,0 1 1,-1-1 0,1 1 0,-1-1 0,1 1 0,-1 0 0,1-1-1,-1 1 1,1 0 0,-1-1 0,1 1 0,-1 0 0,1 0 0,-1-1-1,0 1 1,1 0 0,-1 0 0,-1 0-2,1 1 1,0-1-1,0 1 0,0 0 1,0-1-1,0 1 0,1 0 0,-1-1 1,0 1-1,0 0 0,0 0 1,1 0-1,-1 0 0,-1 2 1,-18 37-42,-3 31-18,-28 134 0,35-129 9,10-53 36,4-18 4,0 1 0,1 0 0,0-1-1,0 1 1,0 0 0,1 0 0,-1 0 0,2 0-1,-1 0 1,1 6 0,7 26-16,-7-28 18,1-1 0,0 1 0,1 0 0,0-1 0,5 12 0,-4-13 20,0-1-1,0 1 0,1-1 0,-1 0 0,2 0 1,-1-1-1,1 0 0,0 0 0,10 8 0,-10-9 2,1 0 13,0 1-1,1-1 0,0-1 1,0 1-1,0-1 1,0 0-1,0-1 0,11 3 1,-4-4 6,0 0 0,0-2 0,0 1 0,0-2 0,0 0 1,-1-1-1,1 0 0,0-1 0,14-5 0,14-2 61,-37 8-77,-1 0 0,0 0 0,1-1 0,-1 1-1,0-1 1,0-1 0,-1 1 0,1-1 0,-1 1 0,1-1-1,-1-1 1,0 1 0,-1-1 0,1 1 0,-1-1-1,0 0 1,0 0 0,0 0 0,-1-1 0,4-10-1,-6 14-9,0 1 0,1-1-1,-1 1 1,0-1-1,0 1 1,0-1-1,0 1 1,-1-1-1,1 1 1,0-1-1,0 1 1,-1-1-1,1 1 1,-1-1 0,0 1-1,1 0 1,-1-1-1,0 1 1,0 0-1,0-1 1,1 1-1,-1 0 1,-1 0-1,1 0 1,0 0-1,0 0 1,0 0 0,0 0-1,-1 1 1,-2-2-1,2 0 5,-1 1 1,0 0-1,1 1 0,-1-1 0,0 0 1,0 1-1,1 0 0,-1-1 1,0 1-1,0 0 0,0 0 0,0 1 1,0-1-1,1 1 0,-5 0 0,-4 3-7,0 0-1,0 0 0,0 1 0,1 1 0,0 0 0,0 0 0,0 1 0,1 0 0,0 0 0,0 1 0,1 0 1,0 1-1,-9 13 0,14-19-8,1 0 1,0 1-1,0-1 1,0 1-1,0-1 1,1 1-1,-1 0 1,1-1-1,0 1 1,0 0 0,0 0-1,1 0 1,-1 0-1,1 0 1,0 0-1,0 0 1,0 0-1,1 0 1,-1 0-1,1 0 1,0-1-1,0 1 1,1 0-1,-1 0 1,1-1-1,-1 1 1,6 6-1,-4-5 12,1 0 0,0 0 0,0 0 0,0-1 0,1 0 0,0 1 0,0-2 0,0 1-1,0 0 1,0-1 0,1 0 0,-1-1 0,1 1 0,0-1 0,8 2 0,-6-2 12,1-1 0,-1 0 1,1 0-1,0-1 0,-1 0 1,1-1-1,-1 0 0,1 0 1,-1 0-1,15-6 0,21-8 74,-1-3-1,0-2 0,-2-1 0,0-2 0,68-52 0,-79 54-1,-16 12-32,-1-1 0,15-14 0,-25 20-42,1 0-1,1 0 1,-1 1 0,0 0-1,1 0 1,0 0 0,9-4-1,-12 6-17,0 0 1,0 1-1,1-1 0,-1 1 0,0 0 0,0-1 0,1 1 0,-1 0 0,0 0 0,1 1 0,-1-1 1,0 0-1,0 1 0,1-1 0,-1 1 0,0 0 0,0 0 0,0 0 0,0 0 0,3 2 0,72 47-62,-68-43 93,-1-1 28,-11-10-23,0 1-26,-1 0 0,0 0 0,0 0-1,-1 0 1,1 1 0,-1-1 0,1 1 0,-1 1-1,0-1 1,1 0 0,-1 1 0,0 0-1,0 0 1,0 1 0,0-1 0,0 1-1,0 0 1,-6 1 0,0 1-7,0-1 1,0 2 0,0 0-1,0 0 1,1 0-1,-1 2 1,-10 5-1,17-7-6,-1-1 1,1 1-1,0 0 0,1 0 0,-1 1 0,0-1 0,1 1 0,0 0 0,0 0 0,0 0 0,0 0 0,1 0 0,0 1 0,-1-1 0,2 1 0,-1 0 1,0-1-1,1 1 0,0 0 0,0 0 0,1 0 0,-1 0 0,1 5 0,0 2-20,1 0 0,0-1 0,1 1 0,0-1 0,1 1 0,0-1 0,1 0-1,9 21 1,-11-29 28,0 1 1,0 0-1,0-1 0,1 1 0,-1-1 0,1 0 0,0 1 0,0-1 0,0-1 0,0 1 0,0 0 1,1-1-1,-1 0 0,1 1 0,0-1 0,-1-1 0,1 1 0,0-1 0,0 1 0,0-1 0,0 0 1,1 0-1,-1-1 0,0 1 0,0-1 0,0 0 0,1 0 0,-1-1 0,0 1 0,8-3 0,7-5 33,-1 0-1,0-2 0,0 0 0,-1-1 0,17-14 0,73-71 93,-10 1 37,-91 88-133,0 0 0,0-1-1,7-13 1,4-6 171,-16 27-201,-1-1 0,0 1 1,0 0-1,0 0 0,0 0 1,0 0-1,0 0 0,1-1 0,-1 1 1,0 0-1,0 0 0,0 0 1,0 0-1,0-1 0,0 1 1,0 0-1,0 0 0,0 0 1,0-1-1,0 1 0,0 0 0,0 0 1,0 0-1,0-1 0,0 1 1,0 0-1,0 0 0,0 0 1,0-1-1,0 1 0,0 0 1,0 0-1,0 0 0,0 0 0,-1-1 1,1 1-1,0 0 0,0 0 1,0 0-1,0-1 0,-1 2-4,1-1-1,0 0 1,-1 0-1,1 1 0,0-1 1,-1 0-1,1 0 1,0 1-1,0-1 0,0 0 1,-1 1-1,1-1 1,0 0-1,0 1 1,0-1-1,0 1 0,-1-1 1,1 0-1,0 1 1,0-1-1,0 0 1,0 1-1,0-1 0,0 1 1,0-1-1,0 0 1,0 1-1,0-1 1,0 1-1,1-1 0,0 15-13,2 0 1,0-1-1,0 1 0,1-1 0,12 27 0,0 1-47,-11-19 60,-4-19-1,0-1 0,-1 1 0,1-1 0,0 1 0,0-1 0,1 0 0,-1 1 0,1-1 0,0 0 0,0 0 0,0 0 0,3 4 0,3 1-18,-4-4 16,1 1-1,-1-1 0,1 1 1,0-1-1,0 0 1,1-1-1,-1 0 0,1 1 1,8 2-1,-2-2 18,1 0 0,-1-2 0,1 1 0,-1-1 0,1-1 1,0-1-1,-1 1 0,1-2 0,0 0 0,0 0 0,-1-2 0,1 1 0,-1-1 0,0-1 0,0 0 0,0-1 1,0-1-1,16-9 0,-14 7 9,0 0 1,-1 0-1,0-2 0,-1 0 1,1 0-1,-2-1 1,0 0-1,0-1 1,-1-1-1,0 1 1,7-15-1,-8 11 39,-3 6-6,0 0 0,7-19 0,-12 27-38,0 0 1,-1-1-1,1 1 1,0-1-1,-1 1 0,0-1 1,1 1-1,-1-1 1,0 1-1,0 0 0,-1-1 1,1 1-1,0-1 1,-1 1-1,0-1 0,1 1 1,-1 0-1,-2-4 1,3 6-15,-1-1 1,0 1-1,1-1 1,-1 1 0,0-1-1,1 1 1,-1-1-1,0 1 1,0 0 0,1-1-1,-1 1 1,0 0-1,0-1 1,0 1 0,0 0-1,1 0 1,-1 0-1,0 0 1,0 0 0,0 0-1,0 0 1,0 0-1,1 1 1,-1-1 0,0 0-1,0 0 1,0 1-1,1-1 1,-1 0 0,0 1-1,0-1 1,1 1-1,-1-1 1,0 1 0,0 0-1,-26 19-10,19-13-10,0 1 0,1 0 0,0 0 0,0 1 0,1 0 0,-7 12 0,10-16 7,2-1 1,-1 0-1,0 1 0,1 0 1,0-1-1,0 1 0,0 0 1,1 0-1,-1-1 0,1 1 1,1 0-1,-1 0 0,0 0 1,1-1-1,0 1 0,0 0 1,2 4-1,-1-6 9,-1 0 0,1 0-1,-1 0 1,1-1 0,0 1 0,0-1-1,0 1 1,0-1 0,0 0 0,0 1 0,1-1-1,-1-1 1,1 1 0,0 0 0,-1 0-1,1-1 1,0 0 0,0 1 0,0-1-1,0 0 1,0-1 0,0 1 0,0 0 0,0-1-1,7 0 1,1 1 1,1-2 0,-1 0-1,1 0 1,-1-1 0,22-6 0,130-54-1,-74 25 23,91-41 275,-176 76-276,1 0 0,-2 0 0,1-1 0,0 1 0,0-1 0,-1 0 0,4-4 0,-13 12-21,-1 0 1,1 0-1,-1-1 1,-13 6 0,-3 2 26,8-2-24,1 0 0,1 1-1,-19 19 1,29-28-5,1 1 0,0-1 0,0 1 0,0 0 0,0 0 0,0 0 0,0 0 0,1 0 0,-1 0 0,1 0 0,0 0 0,0 1 1,0-1-1,1 1 0,-1-1 0,1 0 0,0 1 0,0-1 0,0 1 0,0-1 0,0 1 0,1-1 0,0 0 0,-1 1 0,1-1 0,1 0 0,-1 0 0,0 1 0,1-1 0,-1 0 0,1 0 0,0-1 0,0 1 0,3 3 0,-2-4 8,-1 1-1,0-1 0,0 0 1,1 0-1,-1 0 0,1-1 0,0 1 1,-1 0-1,6 1 0,-6-3 1,-1 0-1,1 1 1,0-1-1,-1 0 1,1-1-1,-1 1 1,1 0-1,0 0 1,-1-1-1,1 1 1,0 0-1,-1-1 1,1 0-1,-1 1 1,1-1-1,-1 0 1,0 0-1,1 0 1,1-1-1,6-5 30,0 0 0,0-1 0,-1 0 0,0 0 0,0 0 0,-1-1 0,0-1 0,0 1 0,-1-1 0,9-19 0,-14 26-25,12-25 75,-7 18-36,-6 10-46,0 0 0,0 0 0,0 0-1,0 0 1,0 0 0,0 0 0,0 0 0,0 1-1,0-1 1,0 0 0,0 0 0,0 0 0,0 0-1,0 0 1,0 0 0,0 0 0,0 0 0,0 0-1,0 0 1,0 0 0,0 0 0,0 0 0,0 0-1,0 0 1,0 0 0,0 0 0,0 1 0,0-1-1,0 0 1,0 0 0,1 0 0,-1 0 0,0 0-1,0 0 1,0 0 0,0 0 0,0 0 0,0 0-1,0 0 1,0 0 0,0 0 0,0 0 0,0 0-1,0 0 1,0 0 0,0 0 0,1 0 0,-1 0-1,0 0 1,0 0 0,0 0 0,0 0 0,0 0-1,0-1 1,0 1 0,0 0 0,1 11-1,0 0 1,0 0-1,1 0 1,0-1 0,1 1-1,7 17 1,-8-22-7,1-1-1,-1 0 1,1 0 0,0 0 0,0 0 0,0-1 0,1 1 0,-1-1-1,1 0 1,0 0 0,0 0 0,1-1 0,-1 1 0,10 4 0,-9-7 9,-1 1 1,0-2 0,0 1-1,1 0 1,-1-1 0,0 0-1,1 0 1,-1 0-1,0-1 1,1 0 0,-1 1-1,0-1 1,0-1 0,0 1-1,1-1 1,-2 1 0,1-1-1,0 0 1,6-5 0,5-3 18,-1 0 0,0-1 1,18-19-1,101-116 254,-130 143-254,1-1-1,-1 1 0,1-1 1,-1 1-1,6-4 1,-8 7-20,-1 0 0,0 0-1,1 0 1,-1-1 0,1 1 0,-1 0 0,0 0 0,1 0 0,-1 0 0,1-1 0,-1 1 0,0 0 0,1 0 0,-1 0 0,1 0 0,-1 0 0,0 0 0,1 0 0,-1 0 0,1 0 0,-1 1 0,1-1 0,-1 0 0,0 0 0,1 0 0,0 1-1,-1 0 0,1 0 0,-1-1 1,0 1-1,1 0 0,-1 0 0,0 0 0,0-1 0,0 1 0,0 0 1,1 0-1,-1 0 0,0 0 0,0 0 0,-1-1 0,1 1 0,0 0 1,0 1-1,-6 48-5,-9 60-70,12-98 52,0 0 1,-1 0-1,0 0 1,-1 0 0,0-1-1,-10 17 1,15-27 23,-1 0 0,1 0 0,0-1 0,-1 1 0,1 0 0,-1-1 0,1 1 0,-1 0 0,1-1 0,-1 1 0,1-1 0,-1 1 0,1-1 0,-1 1 1,0-1-1,1 1 0,-1-1 0,0 1 0,0-1 0,1 0 0,-1 0 0,0 1 0,0-1 0,1 0 0,-1 0 0,0 0 0,0 0 0,1 0 0,-1 0 0,0 0 0,0 0 1,0 0-1,1 0 0,-1 0 0,0-1 0,0 1 0,1 0 0,-1 0 0,0-1 0,0 1 0,1-1 0,-1 1 0,0 0 0,0-2 0,-3-2 34,0-1-1,0 0 1,0 0-1,1 0 0,-3-7 1,-3-2 51,2-2 61,7 16-147,0 0 1,1 0 0,-1 0-1,0-1 1,0 1 0,0 0-1,0 0 1,1 0 0,-1 0-1,0-1 1,0 1 0,0 0-1,0 0 1,1 0 0,-1 0-1,0 0 1,0 0-1,1 0 1,-1 0 0,0 0-1,0 0 1,0 0 0,1 0-1,-1 0 1,0 0 0,0 0-1,1 0 1,-1 0 0,0 0-1,0 0 1,0 0 0,1 0-1,-1 0 1,0 0 0,0 0-1,1 0 1,32 16-15,-19-8 2,9 1-30,0-1 0,0 0 0,1-2 0,24 4 0,-36-9 37,0 0 1,0-1-1,0 0 0,0-1 1,0 0-1,0-1 0,0 0 1,-1-1-1,1 0 0,14-7 1,0-2 10,-1-1 1,0-1 0,-1-1 0,-1-1 0,0-2 0,-2 0-1,24-25 1,-40 37 3,0 1-1,-1-1 1,0 0-1,0 0 0,-1-1 1,0 1-1,0-1 1,0 0-1,-1 1 1,3-13-1,-5 18-9,1 1 0,-1-1 0,0 1 0,0-1 1,0 1-1,0-1 0,0 1 0,1-1 0,-1 1 0,0-1 0,0 1 1,0-1-1,0 1 0,-1-1 0,1 1 0,0-1 0,0 1 0,0-1 0,0 1 1,0-1-1,-1 1 0,1-1 0,0 1 0,0-1 0,-1 1 0,1-1 1,0 1-1,-1 0 0,1-1 0,0 1 0,-1 0 0,1-1 0,-1 1 0,1 0 1,-1-1-1,1 1 0,-1 0 0,1 0 0,-1 0 0,1-1 0,-1 1 1,1 0-1,-1 0 0,1 0 0,-1 0 0,1 0 0,-1 0 0,1 0 0,-1 0 1,1 0-1,-1 0 0,1 0 0,-1 1 0,-2-1 4,0 1-1,0 0 1,1-1-1,-1 1 0,0 0 1,1 1-1,-1-1 1,-3 3-1,-1 2-7,0-1-1,0 1 1,1 1 0,0-1-1,1 1 1,-1 0-1,1 1 1,0-1-1,-4 10 1,7-11 1,0 0 0,0-1 0,0 1 0,1 0 0,0 0 0,0 0-1,1 0 1,0 0 0,0 0 0,0 0 0,0 0 0,1 0 0,0-1 0,3 11 0,-1-8 1,-1-1 1,1 1-1,0-1 1,1 0-1,-1 0 0,2-1 1,-1 1-1,1-1 1,0 1-1,9 8 1,-10-12 2,-1 0 0,1-1 1,-1 0-1,1 1 1,0-1-1,0 0 0,0-1 1,0 1-1,0-1 1,1 0-1,-1 0 0,0 0 1,1-1-1,-1 1 1,0-1-1,1 0 0,-1 0 1,1 0-1,-1-1 1,7-1-1,-2-1 8,1 0 0,-1-1 1,0 0-1,0 0 0,0-1 0,14-11 0,47-42 71,-58 48-73,16-18 56,-1-2 1,35-48-1,-20 31 140,-42 56-183,0-1 0,0 1 0,-3 14 0,-2 15-14,-14 47 0,16-72 3,-2 0 0,1-1 1,-2 1-1,1-1 0,-2 0 1,0-1-1,-11 15 0,18-25-8,-1 0 0,0 0-1,1 0 1,-1 0-1,0 0 1,0 0 0,1 0-1,-1-1 1,0 1 0,0 0-1,0-1 1,0 1-1,0 0 1,0-1 0,0 1-1,0-1 1,-1 0 0,1 1-1,0-1 1,0 0 0,0 1-1,0-1 1,0 0-1,-1 0 1,1 0 0,0 0-1,0 0 1,0-1 0,0 1-1,-1 0 1,1 0-1,0-1 1,0 1 0,0-1-1,-1 0 1,-1-1 6,0-1-1,0 1 1,0-1 0,1 0 0,-1 0-1,1 0 1,0 0 0,0 0 0,-3-7-1,-28-39 161,33 49-167,0 0 0,0 0-1,-1 0 1,1 0 0,0 0 0,0 0-1,0 0 1,0 0 0,0 0 0,0 0-1,0-1 1,0 1 0,0 0 0,0 0-1,0 0 1,0 0 0,0 0-1,0 0 1,0 0 0,0 0 0,0-1-1,0 1 1,0 0 0,0 0 0,0 0-1,0 0 1,0 0 0,0 0 0,0 0-1,0-1 1,0 1 0,0 0-1,0 0 1,0 0 0,0 0 0,0 0-1,0 0 1,0 0 0,0 0 0,0-1-1,0 1 1,0 0 0,1 0 0,-1 0-1,0 0 1,0 0 0,0 0 0,0 0-1,0 0 1,0 0 0,0 0-1,1 0 1,8 0 9,9 5-9,26 9 0,0-2 1,2-2 0,51 6-1,-83-16 15,1-1 1,-1 0-1,1-1 0,-1 0 0,19-6 1,-1 0 12,9-5 76,-34 10-78,1 0 0,-1 1 1,1 0-1,-1 0 0,16-1 0,-23 3-25,1 0 1,0 0-1,-1 0 1,1 0-1,0 0 1,-1 0-1,1 0 1,-1 0-1,1 1 1,-1-1-1,1 0 1,-1 0-1,1 1 1,0-1-1,-1 0 1,1 1-1,-1-1 1,0 1-1,1-1 1,2 5-3096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7:4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466 155 6632,'0'0'5400,"-13"-3"-5178,-44-9-3,45 11-112,0 0 0,0 1 0,0 0 0,0 1 0,0 1 0,1 0 0,-1 0 0,0 1-1,1 1 1,-21 8 0,22-8-12,-5 3 52,0 1 1,0 0-1,0 1 1,-17 15-1,-14 8 266,37-26-295,0 1 1,0 0-1,1 0 0,0 1 0,0 0 0,-12 16 1,17-20-67,0 1 0,0-1 0,0 1 0,1 0 0,-1 0 0,1 0 0,1 0 0,-1 0 0,1 0 0,0 0 0,0 1 0,0-1 0,1 0 0,-1 1 0,2 9 0,-1-12-29,1 0-1,-1-1 0,1 1 1,0 0-1,0-1 0,0 1 1,0-1-1,0 1 1,0-1-1,1 1 0,-1-1 1,1 0-1,0 1 1,0-1-1,0 0 0,0 0 1,0-1-1,0 1 0,0 0 1,0-1-1,1 1 1,-1-1-1,1 0 0,-1 1 1,1-1-1,-1-1 0,1 1 1,0 0-1,0-1 1,-1 1-1,1-1 0,0 0 1,0 0-1,3 0 1,2 0 17,1-1 1,-1-1-1,0 1 1,1-2 0,-1 1-1,0-1 1,0 0-1,0 0 1,14-10-1,-7 3 23,-1-1-1,0 0 0,-1-1 1,0-1-1,-1 0 0,15-21 1,-8 8 115,-2-1 0,23-50 0,-39 74-138,1-1-1,-1 1 1,0-1 0,0 1 0,-1-1-1,1 1 1,-1-1 0,1-6-1,-1 9 40,-1 2-59,0 0-1,1 0 1,-1 0-1,1 0 1,-1 1-1,1-1 1,-1 0 0,1 0-1,0 0 1,-1 0-1,1 1 1,0-1-1,0 0 1,0 3-1,0 6 3,1 0-1,0 0 0,1 0 1,0 0-1,1 0 0,0-1 0,5 13 1,-6-17-17,0 0 0,1 0 0,0-1 0,-1 1 0,1-1 0,1 1 0,-1-1 0,1 0 0,0 0 0,0-1 0,0 1 0,0-1 0,0 0 0,1 0 0,6 3 0,-7-5 5,1 0-1,-1 0 1,1 0-1,-1-1 1,1 1-1,-1-1 1,0-1-1,1 1 1,-1 0 0,1-1-1,-1 0 1,7-2-1,-2 0 23,0-1-1,0 1 1,0-1-1,14-9 0,-3-3 84,-1-1-1,0-1 0,-1-1 1,-1 0-1,-1-1 0,0-1 1,15-29-1,-6-1 123,-21 40-165,1 0 1,1 1-1,0-1 1,0 1-1,9-11 1,-14 20-66,-1 0 1,0 1-1,1-1 1,-1 0-1,1 1 1,-1-1-1,0 1 1,1-1-1,0 0 1,-1 1-1,1-1 1,-1 1-1,1 0 0,0-1 1,-1 1-1,1-1 1,0 1-1,-1 0 1,1 0-1,0-1 1,-1 1-1,1 0 1,0 0-1,1 0 0,-1 2-1,0 0 0,-1 0-1,1 1 1,0-1 0,-1 0-1,1 1 1,-1-1 0,1 5-1,3 27-40,-1-1-1,-3 61 0,0-80 25,-2 0 0,0 0 0,-1 0-1,0 0 1,-2-1 0,1 1 0,-1-1 0,-1 0 0,-10 16 0,15-27 17,1-1 0,-1 0 0,0 0 0,0 0 0,0 1 0,0-1 0,0 0 0,-1 0 0,1-1 0,0 1 0,0 0 0,-1 0 0,1-1 0,0 1 0,-1 0 0,1-1 0,-1 0 0,1 1 0,-1-1 0,1 0 1,-1 1-1,1-1 0,-1 0 0,1 0 0,-1 0 0,1-1 0,-1 1 0,1 0 0,0-1 0,-1 1 0,-1-1 0,-1-1 17,0 0 1,0 0-1,0 0 0,0 0 1,1-1-1,-1 1 0,1-1 1,0 0-1,-5-6 0,7 9-16,1 0-1,0 0 0,0 0 0,0-1 0,0 1 0,-1 0 1,1 0-1,0 0 0,0-1 0,0 1 0,0 0 0,0 0 1,0 0-1,0-1 0,0 1 0,0 0 0,0 0 0,0-1 1,0 1-1,0 0 0,0 0 0,0-1 0,0 1 0,0 0 1,0 0-1,0-1 0,0 1 0,0 0 0,0 0 1,0-1-1,0 1 0,0 0 0,0 0 0,1 0 0,-1-1 1,0 1-1,0 0 0,0 0 0,0 0 0,1 0 0,-1-1 1,14-4 90,21 2-39,61 6 55,-40 0-91,-18-1-21,-21-1 9,0 0 0,-1-1 0,25-3 0,-11-1-39,-16 3-972,0-1 0,15-4 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7:5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0 721 5416,'0'0'8921,"1"-11"-8656,4-34-1,-4 40-191,1 0 0,0 1-1,0-1 1,0 1-1,1 0 1,-1 0 0,1-1-1,0 2 1,0-1 0,1 0-1,4-3 1,3-6 149,-10 12-189,0-1 1,0 1 0,1-1 0,-1 1 0,0 0-1,0 0 1,1 0 0,-1 0 0,1 0 0,-1 0 0,1 0-1,-1 0 1,1 0 0,0 1 0,-1-1 0,1 1-1,0-1 1,-1 1 0,1 0 0,2-1 0,-2 2 2,0-1-1,1 1 1,-1-1 0,0 1 0,0 0 0,0 0 0,0 0 0,0 0-1,0 1 1,0-1 0,0 0 0,0 1 0,-1-1 0,3 4-1,-2-3-8,0 1-1,0-1 0,0 1 1,-1 0-1,1 0 0,-1 0 0,0 0 1,0 0-1,0 0 0,1 5 0,4 36 173,-4-23-95,0-5-16,-1-3-17,0-1 0,7 22-1,-8-31-50,1-1 0,0 0 0,0 1 0,0-1 0,0 0 0,0 0-1,0 0 1,0 0 0,1 0 0,-1 0 0,1 0 0,-1 0 0,1-1 0,0 1 0,0-1-1,-1 1 1,1-1 0,0 1 0,1-1 0,3 2 0,0-3 16,0 0 1,-1-1 0,1 1-1,0-1 1,0 0-1,-1-1 1,1 1 0,-1-1-1,1 0 1,-1 0-1,6-4 1,-3 3 8,3-2 32,0 0 1,0-1-1,0 0 1,-1-1 0,0 0-1,0-1 1,0 0-1,-1 0 1,-1-1-1,1 0 1,13-20-1,-21 27-64,4-4 21,-1 0 0,0 0 0,0 0 0,-1-1-1,0 0 1,0 0 0,0 0 0,-1 0 0,0 0 0,0 0 0,-1 0 0,1-10 0,14 15 26,-14 3-56,0-1 0,-1 1 0,1 0 0,0 0-1,0 0 1,-1 0 0,1 1 0,3 1 0,6 6 6,3-2-4,1 0-1,-1-1 1,1 0 0,0-1-1,0-1 1,1-1 0,27 3-1,-26-4-2,-11-1 2,1-1-1,0 1 1,0-1 0,0-1-1,-1 1 1,1-1-1,0 0 1,0-1 0,-1 1-1,7-4 1,-12 5-5,13-6 15,0 0 0,0-1-1,13-9 1,-22 13-9,-1-1 0,-1 1 1,1 0-1,0-1 0,-1 0 1,0 0-1,1 0 1,-2 0-1,1 0 0,0-1 1,-1 1-1,0-1 0,2-7 1,-2 4 8,0 0 0,0 0 0,-1 0 0,-1 0 0,1-10 0,-1 15-7,0 1-1,0-1 1,-1 0 0,1 1 0,-1-1 0,1 0 0,-1 0 0,0 1 0,0-1 0,0 1 0,0-1-1,0 1 1,-1-1 0,1 1 0,-1 0 0,1 0 0,-1-1 0,-4-2 0,4 4 1,1 0 0,-1 1 0,0-1 0,0 1 0,0-1 0,0 1 0,0 0 0,0 0 0,0 0 0,0 0 0,0 0 0,0 0 0,0 1 0,0-1 0,0 1 0,0-1 0,1 1 0,-1 0 0,0-1 0,0 1 0,0 0 0,1 0 0,-4 3 0,-3 2 11,0 0 0,0 0 0,-8 9 0,10-9-24,1 0 0,-1 1 0,1 0 1,0 0-1,1 0 0,0 0 0,0 1 0,1 0 1,-1-1-1,2 1 0,-1 1 0,1-1 0,-2 15 1,4-18-2,0-1 0,0 0 0,0 0 0,1 0-1,-1 0 1,1 0 0,0 1 0,0-1 0,0 0 0,1-1 0,-1 1 0,1 0 0,0 0 0,0-1 0,1 1 0,-1-1 0,1 0 0,-1 1 0,1-1 0,0 0 0,0-1 0,1 1 0,-1 0 0,0-1 0,1 0 0,0 0 0,-1 0 0,1 0 0,8 2 0,-3-2 6,1 1 0,0-1 0,-1-1 0,1 0 0,0 0 1,0-1-1,0 0 0,0-1 0,0 0 0,-1-1 0,1 0 1,0 0-1,11-5 0,7-3 4,-1-2 0,0-1 1,29-19-1,-33 17 15,-1-2 0,-1 0 0,-1-1-1,0-1 1,-1 0 0,-2-2 0,0 0 0,28-47 0,-1-12 139,45-112 0,-87 188-152,38-106 248,-38 92-157,-5 14-56,-6 9-41,1 5-9,1 0 0,0 1 0,1-1-1,0 2 1,0-1 0,1 0 0,1 1 0,0 0 0,-3 15 0,-1 1-4,-4 14-34,2 1 0,2 1 0,1 0 0,3 0 0,1 71 0,4-107 31,-1 0 0,1 0-1,1 0 1,-1 1 0,2-1 0,-1 0 0,1-1 0,0 1 0,6 11 0,-7-16 12,0 1-1,1-1 1,-1 1 0,1-1 0,0 0-1,0 0 1,0 0 0,0-1-1,1 1 1,-1-1 0,1 0-1,-1 0 1,1 0 0,0 0 0,0 0-1,0-1 1,0 0 0,0 0-1,0 0 1,5 0 0,-2 0 6,0-2 1,0 1 0,0-1 0,0 0-1,0 0 1,0-1 0,0 1 0,0-2-1,0 1 1,-1-1 0,1 0 0,7-5-1,-4 2 11,-1-1 1,0 0-1,0 0 0,0-1 0,-1 0 0,0 0 0,7-11 0,9-7 138,-27 30-47,-6 16-29,4-5-76,2-7-6,1 1-1,0-1 1,0 0 0,1 0 0,-1 11 0,2-17 2,0 0 1,0 1-1,1-1 0,-1 1 1,1-1-1,-1 0 1,1 0-1,0 1 0,0-1 1,0 0-1,0 0 1,0 0-1,0 0 0,1 0 1,-1 0-1,1 0 1,0 0-1,-1-1 0,1 1 1,0-1-1,0 1 1,0-1-1,2 2 0,-1-1 6,-1-1-1,0 1 0,1-1 0,-1 0 0,1 1 1,-1-1-1,1 0 0,-1-1 0,1 1 0,0 0 1,0-1-1,-1 1 0,1-1 0,0 0 0,0 0 1,-1 0-1,1 0 0,0-1 0,0 1 0,-1-1 1,1 1-1,0-1 0,-1 0 0,1 0 0,-1 0 1,1-1-1,-1 1 0,1-1 0,-1 1 0,3-4 1,-2 3 4,0-1 0,0 1 1,-1-1-1,1 0 0,-1 0 1,0 0-1,0 0 0,0-1 1,0 1-1,-1-1 0,1 1 1,-1-1-1,2-6 0,-3 4 10,1 1 0,-1-1-1,0 1 1,-1-1-1,1 0 1,-1 1 0,0-1-1,-3-9 1,3 14-9,0-1 0,0 0 0,0 1 0,0-1 0,-1 1 0,1-1 0,0 1 0,-1 0 0,1-1 0,-1 1 0,1 0 0,-1 0 0,1 0 0,-1 0 0,0 0 0,1 1 0,-1-1 0,0 0 0,0 1 0,0-1 0,0 1 0,1 0 0,-1-1 0,0 1 0,-2 0 0,-5 0 32,0 0 0,-1 0 0,-16 3 1,25-3-38,0 0-1,0 0 1,0 0 0,0 0 0,0 1 0,-1-1 0,1 0 0,0 1 0,0-1 0,0 1 0,0-1-1,0 1 1,0 0 0,0-1 0,0 1 0,1 0 0,-3 1 0,6 5-29,12 0-12,-1-3 24,0 0 0,1-2-1,0 1 1,-1-2 0,23 0 0,76-9-74,0 0 51,216 8 161,-307-1-192,-10 0 39,-9 1 51,-5 1 40,-3 1-45,-1 0 0,0 0 0,0 1 0,1 0 0,-9 6 1,-12 5 3,-84 39 60,106-51-75,0 1 1,1-1-1,0 1 1,-1 0-1,1 0 1,0 0-1,0 0 1,1 0-1,-1 0 0,1 1 1,-1 0-1,-2 6 1,4-8-4,0-1 0,1 1-1,-1 0 1,1 0 0,-1 0 0,1 0 0,-1 0 0,1-1 0,0 1 0,0 0 0,0 0 0,0 0 0,0 0-1,1 0 1,-1 0 0,1 0 0,-1-1 0,1 1 0,-1 0 0,1 0 0,0-1 0,0 1 0,0 0 0,0-1-1,0 1 1,0-1 0,1 1 0,-1-1 0,3 2 0,2 2 4,0-1 1,0-1-1,1 1 1,-1-1-1,1-1 0,0 1 1,0-1-1,0 0 1,1 0-1,-1-1 1,0 0-1,1-1 0,-1 1 1,9-2-1,14-1 12,-1-1 0,34-9 0,-46 8 4,18-4 58,0-2 0,-1-1 1,0-2-1,-1-1 0,0-2 0,34-23 0,-66 39-76,0-1 0,-1 1 0,1-1-1,-1 1 1,1-1 0,0 1 0,-1-1-1,1 1 1,0 0 0,0-1 0,-1 1-1,1 0 1,0-1 0,0 1 0,-1 0-1,1 0 1,0 0 0,0 0 0,0 0-1,-1 0 1,1 0 0,0 0 0,1 0-1,-1 16 86,-1-14-89,-1 3 3,0 1 0,1-1 0,0 0 0,0 1 0,1-1 0,-1 1 0,1-1 0,0 0 0,1 1 0,-1-1 0,1 0 0,4 8 0,-5-11-2,1 0-1,0 1 1,0-1 0,0 0-1,0 0 1,0 0 0,0-1-1,0 1 1,0 0 0,1-1-1,-1 1 1,1-1 0,-1 0-1,1 0 1,0 0-1,-1 0 1,1 0 0,0-1-1,0 1 1,0-1 0,-1 0-1,1 0 1,0 0 0,0 0-1,3-1 1,9 0 9,-1-1 0,0 0 0,0-2 1,0 1-1,0-2 0,-1 0 0,25-12 0,-10 1 20,-1 0 0,0-2 0,-2-1-1,0-1 1,38-40 0,-31 25-1,-2-2 1,-2-1-1,29-50 0,-37 52-9,114-212 202,-134 248-222,3-4 16,-1 0 0,-1-1 0,1 1 0,0 0-1,-1-1 1,0 1 0,0-1 0,0 0 0,-1 1 0,1-1-1,-2-8 1,1 13-15,0 0 1,0-1-1,0 1 0,0 0 0,-1 0 0,1 0 0,0 0 1,0 0-1,0-1 0,-1 1 0,1 0 0,0 0 0,0 0 1,0 0-1,-1 0 0,1 0 0,0 0 0,0 0 0,-1 0 1,1 0-1,0 0 0,0 0 0,-1 0 0,1 0 0,0 0 1,0 0-1,-1 0 0,1 0 0,0 0 0,0 0 0,0 1 1,-1-1-1,1 0 0,0 0 0,0 0 0,0 0 0,-1 0 1,1 1-1,-10 5 2,10-6-2,-9 9-4,0-1 0,1 2 1,0-1-1,0 1 0,1 1 1,0-1-1,-5 13 0,0-3-15,-4 6-8,2 1 1,1 1-1,1 0 0,1 1 1,2 0-1,-11 52 1,19-71 17,-13 87-81,13-84 72,0 1 0,1-1 0,1 0 0,0 0 0,4 17 0,-4-26 10,0-1-1,0 1 0,1 0 1,-1-1-1,1 1 0,0-1 1,0 1-1,0-1 0,0 0 1,1 0-1,-1 0 1,1 0-1,0 0 0,0-1 1,0 1-1,0-1 0,0 0 1,5 3-1,-3-3 2,0 0 0,1 0 1,-1 0-1,1-1 0,-1 0 0,1 0 1,-1-1-1,1 1 0,0-1 0,-1 0 0,11-2 1,10-2 32,-1 0-1,1-2 1,-1-1 0,36-14 0,-48 15-5,0 1 0,26-6 0,-38 11-23,-1 0 1,1 0 0,0 0 0,-1 1-1,1-1 1,0 0 0,-1 0-1,1 1 1,0-1 0,-1 0 0,1 1-1,0-1 1,-1 0 0,1 1 0,-1-1-1,1 1 1,-1-1 0,1 1 0,-1-1-1,1 1 1,-1 0 0,0-1-1,1 1 1,-1-1 0,0 1 0,0 0-1,1-1 1,-1 1 0,0 0 0,0 0-1,0-1 1,0 2 0,5 29-56,-3-20 47,1 9-15,-3-16 22,0-1 1,1 1-1,-1-1 1,1 1-1,0-1 1,0 0-1,0 1 0,1-1 1,1 4-1,-2-6 4,0-1 0,0 1 0,0 0 0,0 0 0,1-1-1,-1 1 1,0-1 0,0 1 0,1-1 0,-1 1 0,0-1 0,0 0 0,1 1-1,-1-1 1,0 0 0,1 0 0,-1 0 0,0 0 0,1 0 0,-1-1-1,0 1 1,1 0 0,-1 0 0,0-1 0,1 1 0,-1-1 0,0 1 0,0-1-1,2-1 1,24-10 31,0-2 0,27-18 0,0 0 48,-37 28-12,-16 4-68,-1 0 0,0 0 0,1 0 0,-1 0 0,0 0 0,0 0 0,1 0 0,-1 0 0,0 1 0,1-1 0,-1 0 0,0 0 0,0 0 0,1 1 0,-1-1 0,0 0 0,0 0 1,0 1-1,1-1 0,-1 0 0,0 0 0,0 1 0,0-1 0,0 0 0,1 1 0,-1-1 0,0 0 0,0 1 0,0-1 0,0 0 0,0 1 0,0-1 0,0 0 0,0 0 0,0 1 0,0-1 0,0 0 0,0 1 0,0-1 0,0 0 0,-1 1 0,1-1 0,0 0 0,0 1 0,0-1 0,0 0 0,-1 0 0,1 1 0,0-1 0,0 0 0,0 0 0,-1 1 1,1-1-1,0 0 0,-43 76-25,-4-3 0,-57 70 0,99-136 24,-5 5-4,-2 1 1,-19 15 0,2 0 6,14-19 55,11-9-10,12-4-26,120-65 83,53-26-67,-164 88-71,-1 0 1,0-1 0,-1-1 0,0 0 0,0-1 0,-1 0 0,-1-2-1,14-13 1,-26 24-120,0 0 0,0 0 0,-1 0 0,1 0-1,-1 0 1,1 0 0,-1 0 0,1 0 0,-1-1 0,1 1 0,-1 0-1,0 0 1,0 0 0,0-1 0,0 1 0,0-2 0,0 2-675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7:5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8840,'0'0'1490,"14"0"-996,29 0-155,169 3 992,-140 2-970,2 0 209,84-4 1,-111-2-294,-25 1-10,0-1-1,29-5 1,-50 5-356,0 1-12,0 0 0,1 0 0,-1 0 1,0-1-1,1 1 0,-1-1 0,0 1 0,0-1 1,0 1-1,0-1 0,1 0 0,-1 1 0,0-1 0,1-2 1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7:5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9144,'0'0'2024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7:5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0 436 6224,'0'0'5513,"12"-12"-5144,91-94 614,-59 57-345,-2-2 0,-2-2 0,35-63 0,-73 112-533,0 1 1,-1 0-1,0-1 0,0 1 1,0-1-1,0 0 0,0 1 0,-1-1 1,1 0-1,-1 1 0,0-6 1,-11 36 446,5-6-484,1 0 0,0 0 0,2 0 1,0 1-1,1 0 0,3 40 0,0-55-34,1 0-1,0 0 1,0 0-1,0 0 1,1 0-1,0 0 1,0-1 0,1 1-1,-1-1 1,2 0-1,6 8 1,-10-13-22,1 0 0,-1 0 0,1 0 1,0-1-1,0 1 0,-1 0 0,1-1 0,0 0 1,0 1-1,0-1 0,-1 0 0,1 0 0,0 0 1,0 0-1,0 0 0,0 0 0,0 0 0,2-1 1,34-12 160,-8-3-52,-1-1-1,-1-1 0,-1-2 1,25-23-1,-38 32-67,22-20 84,-26 20-65,2 1-1,-1 0 0,1 1 1,0 1-1,1 0 0,0 0 0,25-10 1,-37 18-65,0-1 1,0 1-1,-1 0 1,1-1 0,0 1-1,0 0 1,0 0-1,0 0 1,-1 0-1,1 0 1,0 0-1,0 0 1,0 0 0,0 0-1,0 0 1,0 0-1,-1 0 1,1 1-1,0-1 1,0 0 0,0 1-1,1 0 1,-2 0-5,1 0 1,0 0 0,-1 1-1,1-1 1,-1 0 0,0 1-1,1-1 1,-1 0 0,0 1-1,0-1 1,0 0 0,0 1-1,0 2 1,0 10 11,0 1 1,-1 0-1,0-1 0,-1 1 0,-1-1 0,-8 27 1,85-96 345,-60 42-321,-9 8-5,1 0 1,-1 0-1,1 1 1,0 0-1,0 0 0,10-5 1,-15 8-29,0 1-1,0 0 1,0 0 0,1-1 0,-1 1 0,0 0-1,0 0 1,0 0 0,0 0 0,0 0-1,0 0 1,1 0 0,-1 1 0,0-1-1,0 0 1,0 1 0,0-1 0,0 0-1,1 2 1,0-1 0,0 1 0,-1-1 0,1 1 0,-1-1 0,0 1 0,1 0 0,-1 0 0,0 0 0,0 0 0,0 0 0,0 0 0,-1 0 0,2 4 0,7 30 26,-7-25-6,0-1 0,1 1 0,0-1-1,1 0 1,7 14 0,-10-24-73,-1 1 1,1 0-1,-1-1 1,1 1 0,-1-1-1,1 0 1,-1 1-1,1-1 1,0 1-1,-1-1 1,1 0 0,0 1-1,-1-1 1,1 0-1,0 0 1,0 0 0,-1 1-1,1-1 1,0 0-1,0 0 1,-1 0-1,1 0 1,0 0 0,1-1-1,1 1-1849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7:5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10656,'0'0'2248,"81"-14"-2424,-39 24 24,9 2 8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7:5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357 252 6424,'0'0'3753,"-13"1"-3325,-20 4 59,0 0-1,-59 20 1,44-9 60,30-11-254,0 1-1,0 0 1,1 2-1,-28 16 0,43-23-254,1 0 1,-1 0-1,1 0 0,-1 0 0,1 1 0,0-1 0,-1 0 1,1 1-1,0-1 0,0 1 0,0 0 0,0-1 0,0 1 1,1 0-1,-1 0 0,0-1 0,1 1 0,-1 0 0,1 0 1,0 0-1,0 0 0,-1 0 0,1 0 0,0 0 0,1-1 1,-1 1-1,0 0 0,1 0 0,-1 0 0,1 0 0,-1 0 1,1-1-1,0 1 0,0 0 0,0-1 0,1 4 1,2 0 30,-1-1 0,1 1 0,0 0 0,0-1 0,0 0 0,1 0 0,0 0 0,-1-1 0,1 1 0,7 2 0,-4-3-9,-1 0-1,1-1 0,0 0 1,0 0-1,0-1 1,0 0-1,0 0 1,0-1-1,0 0 0,0-1 1,0 1-1,0-2 1,11-2-1,4-3 79,0 0 1,0-2-1,25-13 0,-10 2-2,-1-3 0,-1-1 0,-1-2 0,-1-1 0,-2-2-1,0-1 1,47-59 0,-70 76-58,-7 10-46,0-1 1,0 1-1,0 0 0,1 1 1,-1-1-1,1 0 1,-1 1-1,5-3 0,-6-4 203,-2 19-183,0 5-48,0 0 0,-6 20 0,4-20-6,0-1 0,1 0 0,0 30 0,2-40 6,1 0 1,-1 0-1,1 0 0,0 0 0,0 0 0,0 0 0,1 0 0,-1-1 0,1 1 1,0 0-1,0-1 0,0 1 0,1-1 0,-1 0 0,1 0 0,-1 0 1,1 0-1,6 4 0,-4-4 4,0 0 1,0-1 0,0 0-1,0 0 1,0 0 0,0-1-1,0 0 1,1 0 0,-1 0-1,1 0 1,-1-1 0,1 0-1,10-1 1,4-2 44,-1 0 1,29-9-1,-27 7 17,-1-2 0,0 0 0,0-2 0,0 0 0,-2-1 0,1-1 0,-1 0-1,27-24 1,-42 32-48,0 0 0,0-1-1,-1 1 1,1-1-1,-1 0 1,0 0 0,0 0-1,0 0 1,0 0-1,-1 0 1,1 0 0,-1 0-1,0-6 1,0 9-15,-1 0 0,0-1 0,0 1 1,0-1-1,0 1 0,0-1 0,0 1 0,-1 0 1,1-1-1,0 1 0,-1-1 0,1 1 0,-1 0 1,1 0-1,-1-1 0,0 1 0,1 0 0,-1 0 1,0-1-1,0 1 0,0 0 0,0 0 0,0 0 1,0 0-1,0 1 0,0-1 0,-1 0 0,1 0 1,0 1-1,0-1 0,-1 0 0,1 1 0,0-1 1,-1 1-1,1 0 0,-1 0 0,1-1 0,0 1 1,-1 0-1,1 0 0,-1 0 0,-1 1 0,-4-1 0,1 1 0,0 0 0,0 1 0,0-1 0,0 1 0,0 1 0,0-1 0,-8 6 0,-1 0-13,1 1-1,-13 11 1,24-18 2,0 0 0,0 1 0,0 0-1,1 0 1,-1-1 0,1 1 0,0 1-1,0-1 1,0 0 0,0 1 0,0-1-1,1 0 1,-1 1 0,1 0 0,0-1 0,0 1-1,1 0 1,-1 7 0,1-8 1,0-1 0,1 1 0,-1 0 0,1-1 0,0 1 1,0 0-1,0-1 0,0 1 0,0-1 0,1 0 0,-1 1 0,1-1 0,-1 0 0,1 0 1,0 0-1,0 0 0,0 0 0,0 0 0,0 0 0,0-1 0,1 1 0,-1-1 0,1 0 1,-1 0-1,1 0 0,-1 0 0,4 1 0,6 2 9,1-1 0,0-1 0,0 0 0,0 0 0,0-2 0,24-1 0,79-14 48,-66 3 5,0-1 1,49-22-1,-18 6 76,-59 22-18,0-2 0,33-18 0,-50 23-51,-6 2-5,-12 8-20,1 3-20,0-1 0,-26 12 0,24-13 34,0 1-1,-16 11 1,28-18-44,0 1 0,0-1 0,0 1 0,0 0 0,0 0 0,1 0 0,-1 0 1,1 0-1,-1 0 0,1 1 0,0-1 0,0 0 0,0 1 0,0-1 0,0 1 0,0-1 1,1 1-1,-1-1 0,1 6 0,0-7-3,0 1 1,1 0 0,-1-1-1,1 1 1,-1 0-1,1-1 1,-1 1-1,1-1 1,0 1 0,0-1-1,0 1 1,0-1-1,0 0 1,0 1-1,1-1 1,-1 0 0,0 0-1,1 0 1,-1 0-1,0 0 1,1 0 0,-1 0-1,1 0 1,0-1-1,-1 1 1,1 0-1,0-1 1,-1 0 0,1 1-1,3-1 1,0 0 18,-1 0 0,1-1 0,0 0-1,0 0 1,-1 0 0,1 0 0,-1-1 0,1 0 0,-1 1 0,1-2 0,-1 1 0,0 0 0,7-7 0,20-25 202,-27 29-189,0 0-1,0 0 0,0 0 1,1 0-1,0 1 0,0 0 1,8-6-1,-12 10-33,-1 0 0,1 0-1,0 0 1,-1-1 0,1 1 0,0 0 0,-1 0-1,1 0 1,-1 1 0,1-1 0,0 0 0,-1 0-1,1 0 1,-1 0 0,1 1 0,0-1 0,-1 0-1,1 0 1,-1 1 0,1-1 0,-1 0 0,1 1-1,-1-1 1,1 1 0,-1-1 0,0 1 0,1-1-1,-1 1 1,1-1 0,-1 1 0,1 0 0,12 25 18,-5-12 3,-6-10-24,2 1 0,-1-1 0,0 1 0,1-1 0,0 0-1,8 6 1,-9-8-2,-1-1 0,1 1 0,0-1 0,0 0 0,0 0-1,0 0 1,0 0 0,0 0 0,1-1 0,-1 0 0,0 1 0,0-1-1,5-1 1,5 0 6,1-1-1,-1 0 0,0-1 0,0-1 0,0 0 1,-1 0-1,1-1 0,-1-1 0,0 0 1,-1-1-1,1 0 0,-1-1 0,-1 0 0,16-16 1,6-9 28,-1-3 1,47-69 0,-74 99-35,9-15 21,-11 16-17,1 0 1,0 1-1,-1-1 1,2 1-1,-1 0 1,0 0-1,1 0 1,4-4 0,-8 8-6,1 0 0,-1 0 0,0 0 0,0 0 0,0 0 0,0 0 0,0 0 1,0 0-1,0 0 0,1 0 0,-1 0 0,0 0 0,0 0 0,0 0 0,0 0 1,0 0-1,0 0 0,0 0 0,0 0 0,1 0 0,-1 0 0,0 0 0,0 0 1,0 0-1,0 0 0,0 0 0,0 0 0,0 0 0,0 0 0,0 0 0,0 0 1,1 1-1,-1-1 0,0 0 0,0 0 0,0 0 0,0 0 0,0 0 0,0 0 1,0 0-1,0 0 0,0 0 0,0 1 0,0-1 0,0 0 0,0 0 0,0 0 1,0 0-1,0 0 0,0 0 0,0 0 0,0 1 0,0-1 0,0 0 0,0 0 0,0 0 1,0 0-1,0 0 0,0 0 0,0 0 0,0 0 0,0 0 0,-1 1 0,1-1 1,-2 11 2,1-7-1,-8 52-33,-4-1-1,-1 0 1,-24 57 0,35-106 15,0 0 1,-1 0-1,1-1 1,-8 10 0,10-14 14,0 0 1,0 0 0,0 0 0,-1 0 0,1 0 0,0 0 0,-1 0 0,1 0 0,-1 0 0,1-1 0,-2 2 0,2-2 4,0 0 1,1 0-1,-1 0 0,0 0 1,1 0-1,-1 0 0,0 0 1,1 0-1,-1 0 0,0-1 1,1 1-1,-1 0 1,0 0-1,1-1 0,-1 1 1,0 0-1,1-1 0,-1 1 1,1 0-1,-1-1 0,0 1 1,1-1-1,-1 1 0,1-1 1,0 1-1,-1-2 1,-8-31 212,8 32-215,1 1 0,0-1 0,0 1 0,0 0 0,-1-1 0,1 1 1,0-1-1,0 1 0,0 0 0,0-1 0,0 1 0,0-1 0,0 1 0,0-1 0,0 1 0,0-1 0,0 1 1,0 0-1,0-1 0,0 1 0,0-1 0,1 1 0,-1 0 0,0-1 0,0 1 0,0-1 0,1 1 0,-1 0 1,0-1-1,0 1 0,1 0 0,-1-1 0,0 1 0,1 0 0,-1 0 0,0-1 0,1 1 0,-1 0 0,1 0 1,-1 0-1,0-1 0,1 1 0,-1 0 0,1 0 0,-1 0 0,1 0 0,-1 0 0,0 0 0,1 0 0,-1 0 1,1 0-1,-1 0 0,1 0 0,-1 0 0,0 0 0,1 0 0,0 1 0,36 3-42,-24-2 38,21 0-19,0-1 1,1-1-1,-1-3 0,55-9 1,-67 7 24,-1-1 1,-1 0-1,1-1 0,-1-2 0,0 0 1,24-15-1,-30 15 14,-1 0 1,1-1-1,-1-1 1,-1 0-1,0-1 1,-1 0-1,0-1 0,16-24 1,-22 23 36,-13 14-22,-16 14-10,14-6-30,1 0 1,0 1 0,1 0-1,0 1 1,0 0 0,1 0 0,0 0-1,-10 23 1,15-29 4,1 0 0,-1 0 0,1 0 0,0 0 0,0 0 0,0 0 0,1 1 0,-1-1 0,1 0 0,0 0 0,0 1 0,1-1 0,-1 0 0,1 0 0,0 1 0,0-1 0,1 0 0,-1 0 0,1 0 0,0 0-1,0-1 1,0 1 0,0 0 0,0-1 0,1 1 0,0-1 0,0 0 0,0 0 0,5 4 0,-2-3 4,-1-1 0,0 0-1,1 0 1,0 0 0,-1-1-1,1 0 1,0 0-1,0-1 1,0 1 0,0-1-1,1-1 1,-1 1 0,0-1-1,0 0 1,0 0 0,1-1-1,-1 0 1,0 0 0,0 0-1,0-1 1,10-4 0,0 0 3,-1-1 0,0 0 0,0-1 1,-1-1-1,0 0 0,-1-1 1,14-12-1,43-51 45,6-4 47,-61 62-73,-15 14-24,0 1 0,0 0 1,1 0-1,-1 0 0,0 0 1,0 0-1,0 0 0,0 0 1,1 0-1,-1 0 0,0 0 1,0 0-1,0 0 0,0 0 1,0 0-1,1 0 0,-1 0 1,0 0-1,0 0 1,0 0-1,0 0 0,1 0 1,-1 0-1,0 0 0,0 0 1,0 0-1,0 0 0,0 0 1,1 1-1,-1-1 0,0 0 1,0 0-1,0 0 0,0 0 1,0 0-1,0 0 0,0 0 1,1 1-1,-1-1 0,0 0 1,0 0-1,0 0 0,0 0 1,0 0-1,0 1 0,0-1 1,0 0-1,0 0 1,0 0-1,0 0 0,0 1 1,0-1-1,0 0 0,0 0 1,0 0-1,0 0 0,0 1 1,0-1-1,0 0 0,0 0 1,0 0-1,0 0 0,0 0 1,-1 1-1,1-1 0,0 0 1,0 0-1,-2 11 1,-15 21 12,-1 1 0,-34 45 0,39-59-20,4-6 4,0 0 1,-1 0 0,-1-1 0,0 0 0,-1-1 0,0-1-1,-21 15 1,32-25 4,-1 1 1,0-1-1,0 1 0,1-1 0,-1 0 0,0 0 1,0 0-1,1 0 0,-1 0 0,0 0 1,1 0-1,-1-1 0,0 1 0,0-1 0,1 1 1,-1-1-1,1 1 0,-1-1 0,0 0 0,-1-2 1,2 3 0,0 0 0,1-1 0,-1 1 0,1-1 0,-1 1 0,0-1 0,1 1 0,-1-1 0,1 1 0,0-1 0,-1 1 0,1-1 0,-1 0 0,1 1 0,0-1 0,0 0 0,-1 1 0,1-1 1,0 0-1,0 1 0,0-1 0,0 0 0,0 1 0,0-1 0,0 0 0,0 0 0,0 1 0,0-1 0,0 0 0,0 1 0,0-1 0,0 0 0,1 0 0,-1 1 0,0-1 0,1 0 0,-1 1 0,0-1 1,1 1-1,-1-1 0,1 1 0,-1-1 0,1 1 0,-1-1 0,1 1 0,0-1 0,-1 1 0,1-1 0,-1 1 0,1 0 0,0-1 0,0 1 0,6-4 11,1 0-1,-1 1 0,0 0 1,1 0-1,0 1 0,0 0 0,0 0 1,0 1-1,0 0 0,12 0 1,13 1-1,41 6 0,-29-2 0,67 9-38,-71-6-25,-1-3-1,70 0 1,-98-6-3084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8:28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1 806 6224,'0'0'6494,"11"-4"-6174,-11 3-316,15-5 161,0-1-1,-1 0 1,0-2-1,22-15 1,2-11 241,-1 0 1,-2-2-1,-2-2 0,44-66 1,4-38 446,-71 120-625,-1-1 0,-1 0 0,8-35 0,-8 25-3,-2 4 126,0-1 0,-3 0-1,0 0 1,-3-33 0,0 63-347,-1 1 1,1 0-1,-1-1 1,1 1-1,0 0 1,-1 0-1,1 0 1,-1 0-1,1 0 1,-1-1-1,1 1 1,-1 0-1,1 0 1,-1 0-1,1 0 1,-1 0-1,1 0 1,-1 1-1,1-1 1,-1 0-1,1 0 1,-1 0-1,1 0 1,-1 0-1,1 1 1,-1-1-1,1 0 1,-1 1-1,1-1 0,0 0 1,-1 1-1,-23 14 18,9 4-37,0 0 1,2 1-1,0 1 0,1 0 0,-15 38 1,14-32 9,-1 2-19,2 0-1,1 1 1,1 0 0,2 1 0,-9 56-1,15-73 36,1 0-1,0 0 1,1 0-1,1 0 1,0 0-1,1 0 1,0-1-1,1 1 0,1-1 1,0 1-1,11 22 1,-7-19 5,-5-8 5,1 0-1,1 0 1,0-1-1,0 1 1,13 14-1,-17-21-9,1 0-1,0-1 0,0 1 0,0-1 0,0 1 0,1-1 1,-1 0-1,0 0 0,1 0 0,-1 0 0,1 0 1,-1-1-1,0 1 0,1-1 0,0 0 0,-1 1 0,1-1 1,-1 0-1,1 0 0,-1-1 0,1 1 0,-1 0 0,1-1 1,-1 0-1,1 1 0,-1-1 0,0 0 0,4-2 0,4-3 50,0 0-1,0-1 1,0 0-1,-1-1 0,0 0 1,0 0-1,-1-1 1,0 0-1,-1 0 1,0-1-1,0 0 0,-1 0 1,0-1-1,-1 1 1,6-19-1,-9 21 5,0-1 1,-1 1-1,0-1 0,0 0 0,-1-14 1,0 11 142,1 15-204,1 1 0,0-1-1,1 0 1,-1 0 0,0 0-1,1-1 1,-1 1 0,6 3-1,5 3 8,0 0 0,0-1-1,1-1 1,0 0 0,0-1-1,1-1 1,-1 0 0,1-1 0,0 0-1,1-1 1,-1-1 0,1-1-1,-1 0 1,29-2 0,-38 0 8,0-1 0,-1 1 0,1-1 0,-1 0 0,1-1 0,-1 1 0,0-1-1,0 0 1,0-1 0,0 1 0,-1-1 0,1 0 0,-1 0 0,6-7 0,-4 3 21,0 0-1,0 0 0,-1-1 0,0 0 1,-1 0-1,0 0 0,5-16 1,-8 23-24,-1 0 0,1-1 0,-1 1 0,1-1 0,-1 1 1,0-1-1,0 1 0,0-1 0,-1 1 0,1 0 0,0-1 0,-1 1 0,0-1 1,1 1-1,-1 0 0,-1-3 0,1 4-9,0 0-1,1 1 1,-1-1-1,0 0 1,1 0 0,-1 1-1,0-1 1,0 0-1,0 1 1,0-1-1,0 1 1,0-1 0,0 1-1,0-1 1,0 1-1,0 0 1,0-1 0,0 1-1,0 0 1,0 0-1,0 0 1,0 0-1,0 0 1,0 0 0,-1 0-1,1 0 1,0 1-1,0-1 1,0 0 0,0 0-1,0 1 1,0-1-1,0 1 1,0-1-1,0 1 1,-1 1 0,-7 4 2,-1 1 1,2 0-1,-1 1 1,1 0-1,0 1 1,0 0-1,1 0 1,1 0-1,-1 1 0,-9 20 1,14-24-8,-1 0-1,1 0 1,1 1 0,-1-1 0,1 1-1,0-1 1,0 1 0,1 0 0,0-1 0,0 1-1,1 0 1,-1-1 0,2 1 0,-1-1-1,4 12 1,-4-15 9,1 1-1,0 0 1,-1-1 0,1 1 0,0-1-1,1 0 1,-1 0 0,0 1-1,1-1 1,0-1 0,0 1 0,0 0-1,0-1 1,0 0 0,1 1-1,-1-1 1,0 0 0,1-1 0,0 1-1,-1-1 1,1 1 0,0-1-1,0-1 1,0 1 0,0 0 0,0-1-1,4 0 1,7 0 24,-1-2 0,1 1-1,-1-2 1,0 0 0,0-1 0,0-1-1,16-6 1,3-5 92,52-33-1,-65 35-48,1-2 0,33-34 0,-20 17 64,-32 31-130,1 0-1,-1 0 1,1 0-1,-1 0 1,1 1-1,-1-1 0,1 1 1,0-1-1,0 1 1,0 0-1,0 0 1,0 0-1,0 1 1,0-1-1,0 1 0,0-1 1,0 1-1,0 0 1,0 0-1,1 1 1,-1-1-1,0 1 1,5 1-1,2 2-6,0 0 0,0 1 1,-1 1-1,1 0 0,11 9 0,25 15-8,-36-28 18,-14-10 28,-15-12 6,14 18-46,1 0 1,-1 0-1,0 0 0,-1 0 0,1 1 0,0 0 0,0 0 1,-1 1-1,1-1 0,0 1 0,-1 0 0,1 1 0,0-1 0,-11 3 1,9-1-3,0 0 0,0 1 0,0 0-1,1 0 1,-1 0 0,1 1 0,0 0 0,0 0 0,0 1 0,-7 6 0,11-8 0,0-1 0,0 0-1,0 1 1,0 0-1,1-1 1,-1 1 0,1 0-1,-1 0 1,1 0 0,0 0-1,0 0 1,1 0 0,-1 0-1,1 0 1,-1 0 0,1 0-1,0 0 1,0 1-1,0-1 1,1 0 0,-1 0-1,1 0 1,0 0 0,1 5-1,0-4-1,0 1-1,0-1 1,0 0 0,0 0-1,1 0 1,0 0-1,-1-1 1,1 1-1,1-1 1,-1 1-1,0-1 1,1 0 0,0-1-1,0 1 1,7 4-1,3-2 6,0 0 0,0-1-1,0-1 1,1 0-1,-1-1 1,1 0 0,-1-1-1,1-1 1,0 0 0,23-4-1,-6-1 3,-1-2-1,0-1 0,54-21 1,-15-3 67,-2-2 1,85-59-1,-125 76 106,-31 18-171,1 0 1,-1 0 0,1 1-1,-1-1 1,1 1 0,0 0-1,0 0 1,0 0 0,0 0 0,-3 3-1,-4 4 9,-37 31 14,21-20-18,1 2 0,-24 26 0,43-41-24,0 0 0,0 0-1,-4 11 1,8-17 9,0 0 1,0 1-1,0-1 1,1 1 0,-1-1-1,0 1 1,1-1-1,0 1 1,-1-1-1,1 1 1,0 0-1,0-1 1,0 1 0,0-1-1,0 1 1,0 0-1,0-1 1,0 1-1,1-1 1,-1 1-1,1-1 1,-1 1-1,1-1 1,1 3 0,-1-3 1,0 0 0,0-1 0,1 1 0,-1-1 0,0 1 1,1-1-1,-1 0 0,0 1 0,1-1 0,-1 0 0,0 0 1,1 0-1,-1 0 0,0 0 0,1 0 0,-1 0 0,0 0 1,1-1-1,-1 1 0,0-1 0,2 0 0,27-12-42,-22 7 61,0-1-1,0 1 0,0-1 1,-1-1-1,0 1 0,-1-1 1,0-1-1,0 1 0,-1-1 1,0 0-1,0 0 0,-1 0 1,0-1-1,-1 0 0,5-18 1,-8 27-13,0 1 0,0-1-1,0 0 1,1 1 0,-1-1 0,0 0 0,0 0 0,0 1 0,0-1 0,0 0 0,-1 0 0,1 1 0,0-1 0,0 0 0,0 1 0,-1-1 0,1 0 0,0 1 0,-1-1 0,0-1 0,1 2-4,-1 0 1,1 0-1,0 0 0,-1 0 1,1 0-1,0 0 0,-1 0 1,1 0-1,-1 1 1,1-1-1,0 0 0,-1 0 1,1 0-1,0 0 0,-1 1 1,1-1-1,0 0 0,0 0 1,-1 1-1,1-1 0,0 0 1,0 0-1,-1 1 1,1-1-1,0 0 0,0 1 1,0-1-1,-1 0 0,1 1 1,0-1-1,0 0 0,0 1 1,0-1-1,0 0 0,0 1 1,0-1-1,0 1 1,0-1-1,0 0 0,0 1 1,-1 3-2,-1 1 0,1-1 0,0 0 0,1 1 0,-1-1 0,1 1 0,0-1 0,0 1 0,0-1 0,1 1 0,0-1 0,-1 0 0,2 1 0,-1-1 0,0 0 0,1 1 0,0-1 0,0 0 0,0 0 0,0-1 0,1 1 0,-1 0 0,1-1 0,0 0 0,0 1 0,1-1 0,-1 0 0,1 0 0,-1-1 0,8 5 0,-8-6 4,0 1 1,0-1 0,0 0 0,0 0 0,0 0 0,0 0 0,0-1 0,0 1 0,0-1 0,1 0 0,-1 0 0,0 0 0,0 0 0,0 0-1,0-1 1,1 0 0,-1 1 0,0-1 0,0 0 0,4-3 0,6-2 21,-1-1 0,0 0 0,15-13 0,-16 12-11,1-2-2,0 0-1,-1-1 1,0-1-1,-1 0 0,-1 0 1,0-1-1,0 0 1,10-21-1,-2 10 32,-14 19-22,1 1 0,-1-1 0,0 0 0,0 0 0,3-6 0,-24 97 68,17-75-83,-2 9-19,2 0 1,0 27 0,1-43 6,0 1 0,1 0 0,-1-1 0,1 1 0,0-1 0,1 1 0,-1-1 0,1 0 0,0 1 0,0-1 0,0 0 0,0 0 0,1 0 0,-1-1 0,1 1 0,4 4 0,-5-7 5,-1 0-1,1 0 1,-1 0 0,1 0 0,0 0 0,0 0 0,-1 0 0,1-1 0,0 1 0,0 0 0,0-1 0,0 0 0,0 1 0,0-1 0,-1 0 0,1 0 0,0 0 0,4-1 0,-2 0 3,0 0 0,0 0 1,0-1-1,0 1 0,0-1 0,-1 0 0,1 0 0,4-4 0,4-4 26,-2 1 0,1-2 0,17-22-1,-11 10 70,12-25 0,-17 29 2,-11 26 40,-2 16-110,0-3 2,1-13-27,1-1 0,0 0 0,-1 0 0,2 0 0,-1 0-1,1 0 1,0 0 0,4 8 0,-6-12-4,1-1-1,0 0 0,-1 1 0,1-1 1,0 0-1,0 0 0,0 1 0,0-1 1,0 0-1,0 0 0,1 0 0,-1 0 1,0 0-1,0 0 0,1-1 0,-1 1 1,1 0-1,-1-1 0,0 1 0,1-1 1,-1 1-1,1-1 0,-1 0 0,1 0 1,0 1-1,-1-1 0,1 0 0,-1-1 1,1 1-1,-1 0 0,1 0 0,-1 0 0,1-1 1,-1 1-1,1-1 0,-1 1 0,1-1 1,-1 0-1,2-1 0,11-6 12,-1-1-1,0-1 1,0 0-1,-1 0 1,16-18 0,49-65 69,-71 86-72,41-64 49,3-2 43,-49 71-102,1 1 0,-1 0 1,0-1-1,0 1 0,1 0 1,-1 0-1,1 0 0,-1 0 1,1 0-1,-1 0 0,3 0 1,-4 1-1,1 0 1,-1 0 0,1 0-1,-1 0 1,1 0 0,-1 0-1,1 0 1,-1 0 0,1 0-1,-1 0 1,1 0 0,-1 0-1,0 1 1,1-1 0,-1 0 0,1 0-1,-1 0 1,1 1 0,-1-1-1,0 0 1,1 1 0,-1-1-1,0 0 1,1 1 0,-1-1-1,0 0 1,0 1 0,1-1-1,-1 1 1,0-1 0,0 0 0,1 1-1,-1-1 1,0 1 0,0-1-1,0 1 1,0-1 0,0 1-1,0-1 1,0 1 0,0-1-1,0 0 1,0 1 0,0-1 0,0 2-1,0 23 1,-1 1 0,-7 40 0,3-29-4,4-27-4,0 0-1,-1-1 1,0 1 0,0-1-1,-1 1 1,-1-1 0,1 0-1,-2 0 1,1-1 0,-7 10-1,10-17 11,1 0 1,0-1-1,-1 1 0,1 0 0,-1-1 0,0 1 0,1 0 1,-1-1-1,1 1 0,-1-1 0,0 1 0,1-1 1,-1 1-1,0-1 0,0 0 0,1 1 0,-1-1 0,0 0 1,0 0-1,0 1 0,0-1 0,1 0 0,-1 0 1,0 0-1,0 0 0,0 0 0,0 0 0,1 0 1,-1-1-1,0 1 0,0 0 0,-1-1 0,-1-1 12,0 0 1,0 0-1,0 0 0,0 0 0,1-1 0,-4-4 1,5 6-12,0-1 0,0 1 1,-1 0-1,1-1 0,0 1 0,-1 0 1,1 0-1,-1 0 0,1 0 0,-1 0 1,1 0-1,-1 0 0,-2 0 1,10 2-3,0 1 1,0-1 0,0 1 0,9 5 0,22 7 3,-17-9-2,0-1 1,0-1-1,0-1 0,1-1 0,-1 0 0,0-2 1,1 0-1,-1-1 0,22-6 0,-30 5 0,0 0-1,0-1 1,0-1-1,-1 0 1,0 0-1,0-1 1,0 0-1,-1-1 1,1-1-1,-2 1 1,1-1-1,-1-1 1,0 0-1,-1 0 1,14-21-1,-18 25 9,-1-1 0,1 1 0,-1-1 0,0 0 0,-1 0 0,1 0 0,-1 0 0,0 0 0,-1 0 0,1-1 0,-1 1 0,0-7 0,-1 12-10,0 0 0,-1 1 0,1-1 0,0 0 0,0 1 0,0-1 0,-1 1 0,1-1 0,0 0 0,-1 1 0,1-1 0,0 1 0,-1-1 0,1 1 0,-1-1 0,1 1 0,-1-1 0,1 1 0,-1-1 0,1 1 0,-1 0 0,0-1 0,1 1 0,-1 0 0,1 0 0,-1-1 0,0 1 0,1 0 0,-1 0 0,0 0 0,1 0 0,-1 0 0,0 0 0,1 0 0,-1 0 0,0 0 0,1 0 0,-1 0 0,0 0 0,1 0 0,-1 1 0,0-1 1,1 0-1,-1 1 0,1-1 0,-2 1 0,-2 1-5,-1-1 1,1 2 0,0-1-1,0 0 1,-6 5 0,4-2-2,1 0-1,0 0 1,0 1 0,0 0-1,0 0 1,1 0 0,0 0 0,1 0-1,-1 1 1,1 0 0,1-1 0,-4 10-1,6-12 8,-1 0-1,0 0 0,1-1 0,0 1 1,-1 0-1,1 0 0,1 0 1,-1-1-1,1 1 0,-1 0 1,1 0-1,0-1 0,1 1 1,-1-1-1,1 1 0,-1-1 0,1 1 1,0-1-1,0 0 0,0 0 1,1 0-1,-1 0 0,1 0 1,0-1-1,5 5 0,2 1 47,1-1 0,1 0 0,-1-1-1,1 0 1,0-1 0,0 0 0,1-1-1,-1-1 1,1 0 0,0 0 0,0-1 0,25 0-1,-29-2-245,0 0-1,1-1 1,-1 0-1,0-1 1,1 0-1,-1 0 1,0-1-1,-1 0 1,1-1-1,0 1 1,-1-2-1,0 1 1,0-1-1,0-1 1,0 1-1,-1-1 1,0-1-1,7-7 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14.5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1 510 5824,'0'0'5757,"0"-10"-5520,-1 3-194,1-8 180,0 1-1,1-1 1,5-22 0,4-2 347,2 0 1,22-49 0,2-11 166,-2 5-92,-14 42-80,-16 78-2558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8:3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225 708 5624,'0'0'4105,"1"-10"-3594,2-79 1642,-3 88-2115,0 0 0,0 0 0,-1 0 0,1-1 0,0 1 0,-1 0 1,1 0-1,-1 0 0,1 0 0,-1 0 0,0 0 0,0 0 0,1 0 0,-1 0 0,0 1 0,0-1 0,0 0 0,0 0 0,0 1 1,0-1-1,0 0 0,0 1 0,0-1 0,0 1 0,-1-1 0,0 0 1,0 1 1,1-1-1,-1 1 0,0-1 0,1 1 1,-1 0-1,0 0 0,1 0 1,-1 0-1,0 0 0,0 0 0,1 0 1,-1 0-1,0 1 0,1-1 1,-1 1-1,-2 0 0,-41 23 452,28-16-298,0 1 1,-24 18-1,35-23-149,1 1 0,0-1 1,1 1-1,-1 0 0,1 1 0,0-1 0,0 1 1,1-1-1,-1 1 0,1 0 0,-3 9 1,6-13-29,-1 0 0,0 0 0,1 0 0,0 0 0,-1 0 0,1 1 0,0-1 0,0 0 0,0 0 0,0 0 0,0 0 0,1 0 0,-1 1 0,1-1 1,-1 0-1,1 0 0,0 0 0,0 0 0,2 3 0,-1-2 11,1 0-1,-1 1 1,1-1 0,0-1-1,1 1 1,-1 0 0,0-1-1,1 0 1,6 4 0,2 0 42,0-1 1,1-1-1,0 0 1,0-1-1,19 3 1,-23-5-29,0 0 0,0-1 0,0-1 0,0 1 0,0-2 1,0 1-1,0-1 0,0 0 0,-1-1 0,1 0 0,-1 0 0,1-1 1,-1 0-1,0-1 0,-1 0 0,1 0 0,-1 0 0,0-1 0,0 0 1,-1-1-1,1 1 0,-2-1 0,1 0 0,-1-1 0,0 1 0,5-11 0,6-14 44,-1 0-1,-2-1 1,-1-1-1,-2 0 1,-1 0-1,-2-1 0,-1 0 1,-2-1-1,-1 1 1,-2-1-1,-1 1 0,-2-1 1,-2 1-1,-1 0 1,-11-40-1,2 39 82,13 35-150,0-1 1,0 1 0,0 0-1,0-1 1,0 1 0,0 0 0,-1 0-1,1 0 1,0-1 0,-1 1-1,1 1 1,-1-1 0,0 0-1,1 0 1,-1 1 0,1-1-1,-1 0 1,-2 1 0,2 0-13,1 0 0,0 0 1,0 0-1,0 1 0,0-1 1,0 1-1,0-1 0,0 1 1,0-1-1,0 1 0,0 0 1,0-1-1,0 1 0,1 0 1,-1 0-1,0 0 0,0-1 1,1 1-1,-1 0 0,0 0 1,1 0-1,-1 0 0,1 0 0,0 0 1,-1 0-1,1 0 0,0 1 1,-1 0-1,-9 37 19,10-38-22,-5 36 7,1 0 0,3 74 0,19 76-1,-14-164 33,1-1 0,1 1 0,1-1 0,1 0 1,1-1-1,0 0 0,16 24 0,-22-40-20,1 0 0,0 0-1,-1 0 1,1-1 0,1 1 0,-1-1 0,1 0-1,-1-1 1,1 1 0,0-1 0,1 0 0,-1 0 0,0-1-1,1 1 1,11 2 0,-12-4-1,0 0-1,0-1 1,0 1-1,0-1 1,0-1 0,0 1-1,0-1 1,0 1 0,0-2-1,0 1 1,0 0-1,0-1 1,0 0 0,-1 0-1,1 0 1,-1-1-1,1 0 1,-1 0 0,4-3-1,9-8 100,-1 0-1,-1-1 0,0-1 0,-1-1 0,-1 0 0,0 0 1,16-32-1,-21 37-12,-6 9-66,0 1 0,0-1 0,-1 0 1,1 1-1,-1-1 0,1 0 0,-1 0 0,2-5 0,-3 8 44,-2 2-78,1 0 0,0 0 1,0 0-1,0 0 0,1 1 0,-1-1 1,1 0-1,-1 0 0,1 1 1,0-1-1,-1 4 0,1-2 0,-3 15-27,2 1 0,0 0-1,1 0 1,1 0 0,0-1 0,2 1 0,0 0 0,9 25 0,-12-43 22,1 1 0,-1-1 0,1 0 0,0 0 0,0 1 0,0-1 0,1 0 0,-1 0 0,0 0 0,1 0 0,0 0 0,-1 0 0,1-1 0,0 1 0,0 0 0,0-1 0,0 0 0,0 1 0,0-1 0,0 0 0,0 0 0,0 0 0,1 0 0,-1 0 0,0-1 0,1 1 0,4 0 0,-3-2 13,0 1 1,0-1 0,-1 0 0,1 0 0,0 0-1,0 0 1,-1-1 0,1 1 0,-1-1 0,1 0-1,-1 0 1,0 0 0,0 0 0,0-1 0,0 0-1,0 1 1,3-5 0,8-9 82,0-2 1,-2 0-1,0 0 1,0-1-1,15-39 1,-22 45-41,0 0 25,0 0 1,1 1-1,10-17 0,-10 75 70,-3-28-149,1 0 1,1 0-1,1 0 0,1-1 1,10 21-1,-15-35 0,-1 0 0,1-1-1,-1 1 1,1-1 0,0 1-1,0-1 1,0 0 0,0 0-1,0 0 1,1 0 0,-1 0-1,0 0 1,1-1-1,0 1 1,-1-1 0,1 0-1,0 1 1,0-1 0,0-1-1,-1 1 1,1 0 0,0-1-1,0 1 1,0-1 0,0 0-1,0 0 1,0 0 0,0 0-1,0-1 1,0 1 0,5-2-1,-1-1 5,1 0 0,-1 0 0,0 0 0,-1-1 0,1 0 0,0 0 0,-1 0 0,0-1 0,0 0-1,-1 0 1,7-8 0,6-7 68,-1-2-1,-1 0 0,-1 0 1,-1-2-1,-1 0 0,20-51 1,-33 71-57,0 3-15,0 0 0,0 1-1,0-1 1,0 1 0,0-1-1,0 1 1,0-1-1,0 0 1,0 1 0,0-1-1,0 1 1,1-1 0,-1 1-1,0-1 1,0 1 0,0-1-1,1 0 1,-1 1 0,0-1-1,1 1 1,-1 0 0,0-1-1,1 1 1,-1-1 0,1 1-1,-1 0 1,1-1 0,6 25 16,3 23-18,28 81 0,-35-124 4,-1 1 0,0 0-1,1 0 1,0-1 0,0 1 0,0-1-1,1 0 1,-1 0 0,1 0-1,0-1 1,0 1 0,1-1 0,-1 0-1,0 0 1,1-1 0,0 1-1,0-1 1,0 0 0,0 0 0,0 0-1,8 1 1,-5-2 3,1 0 1,0 0-1,0-1 0,-1 0 1,1-1-1,0 0 0,0 0 1,-1-1-1,1 0 1,-1 0-1,0-1 0,11-4 1,4-4 16,145-71 142,-90 35-81,9-5-50,-122 89-81,-4-4 44,4-5 2,2 2 0,-41 46 0,72-73 3,-1 0-1,1 0 0,1 1 1,-1-1-1,0 0 1,1 1-1,0-1 1,-1 1-1,2 0 0,-1-1 1,0 1-1,0 4 1,1-7-2,0 0 0,0 0 0,0 0 0,0 0 0,1 0 0,-1 0 1,0 0-1,0 0 0,1 1 0,-1-1 0,1 0 0,-1 0 0,1 0 1,-1-1-1,1 1 0,0 0 0,-1 0 0,1 0 0,0 0 0,0 0 1,0-1-1,-1 1 0,1 0 0,0-1 0,0 1 0,0-1 0,0 1 1,0-1-1,0 1 0,0-1 0,0 0 0,0 1 0,1-1 0,-1 0 1,0 0-1,0 0 0,0 0 0,0 0 0,0 0 0,0 0 0,0 0 0,1-1 1,-1 1-1,1-1 0,5 0 11,0 0 0,0-1 0,-1 0 0,1-1 0,-1 1 1,1-1-1,-1 0 0,0-1 0,0 0 0,-1 0 0,1 0 0,-1 0 0,0-1 0,0 0 0,5-6 1,5-8 66,-1-2 0,23-41 0,-13 18 55,-27 50-117,1 1 0,-1 0 0,1 0 0,1 0 0,-1 0 0,1 0-1,1 1 1,-1-1 0,1 10 0,1-13-15,-1 1 0,1-1 0,-1 0-1,1 0 1,1 0 0,-1 0 0,0 0 0,1 0-1,2 5 1,-2-7-1,-1 0 1,0 0-1,1 0 0,0-1 0,-1 1 0,1 0 0,0-1 1,0 1-1,0-1 0,0 1 0,0-1 0,1 0 0,-1 0 1,0 0-1,0 0 0,1-1 0,3 2 0,0-1 4,1-1-1,0 1 1,-1-1-1,1-1 0,-1 1 1,1-1-1,0 0 1,-1-1-1,0 1 1,1-1-1,-1 0 0,0-1 1,0 0-1,0 0 1,0 0-1,0-1 1,4-3-1,11-10 15,-1 0 1,33-38-1,-52 54-18,22-26 24,-1-1 1,28-47-1,27-68 12,-34 62-21,-17 29 22,-3-1 1,32-105-1,-54 155-37,0 1 1,-1-1-1,1 0 1,-1 1 0,0-1-1,0 1 1,0-1-1,0 0 1,0 1-1,-1-6 1,1 8-3,-1 0 1,1-1-1,0 1 1,0 0-1,0-1 0,0 1 1,-1 0-1,1 0 1,0-1-1,0 1 1,0 0-1,-1 0 0,1-1 1,0 1-1,0 0 1,-1 0-1,1-1 1,0 1-1,-1 0 1,1 0-1,0 0 0,-1 0 1,1 0-1,0 0 1,-1-1-1,1 1 1,0 0-1,-1 0 0,0 1-1,-1-1 0,1 0 0,0 1 0,0-1 0,0 1 0,0-1-1,0 1 1,0 0 0,0-1 0,0 1 0,0 0 0,1 0 0,-2 1 0,-11 11-21,2 1 1,0 1 0,0-1 0,2 2 0,0 0-1,0 0 1,2 0 0,0 1 0,1 0 0,0 0 0,-4 29-1,3-2-20,2 0-1,2 0 1,5 71 0,0-89 10,1 1 0,1-1 1,15 47-1,-19-69 31,2-1-1,-1 0 1,0 0 0,1 0 0,-1 0-1,1 0 1,0 0 0,0 0 0,0-1-1,0 1 1,1 0 0,-1-1 0,1 0 0,-1 0-1,1 0 1,0 0 0,5 3 0,-4-4 6,0 1 0,0-1 0,1-1 1,-1 1-1,0 0 0,0-1 1,0 0-1,1 0 0,-1 0 1,0-1-1,0 1 0,0-1 1,7-2-1,1-2 19,-1 0 0,1-1 1,-2 0-1,1-1 0,-1 0 0,0-1 0,12-11 1,10-7 82,-31 26-106,-1 0 1,1 0-1,-1 0 1,1 1-1,-1-1 1,0 0 0,1 0-1,-1 1 1,1-1-1,-1 0 1,0 0-1,1 1 1,-1-1-1,0 1 1,1-1-1,-1 0 1,0 1-1,1-1 1,-1 1-1,0-1 1,0 0-1,0 1 1,1-1-1,-1 1 1,0-1-1,0 1 1,0-1-1,0 1 1,0-1-1,0 1 1,0 0-1,7 28 20,-4-16-15,-1-7-5,0-1 0,0 0 0,1 0 0,-1 0 0,1 0 0,0 0 0,0-1 0,1 1 0,-1-1 0,1 0 0,0 0 0,7 5 0,-7-6 0,0-1 0,0 0 0,0 0 0,0 0 0,0-1 0,0 1 0,1-1 0,-1 0 0,1 0 0,-1-1 0,0 1 0,1-1 0,-1 0 0,1 0 0,-1-1 0,8-1 0,8-3 7,0-2 0,0 0 0,-1-2 0,0 0-1,-1-1 1,0-1 0,28-22 0,-37 27 5,6-5 26,0-1-1,25-25 1,-38 32-1,-12 13-42,-14 13-15,15-9 17,0 1-1,1-1 0,0 1 1,-8 20-1,14-29 3,1-1 0,0 1 1,0-1-1,0 1 0,1 0 0,-1-1 0,1 1 0,0 0 0,0-1 0,1 7 0,-1-8 1,1 0 0,0 0 0,0 1 0,-1-1-1,1 0 1,1 0 0,-1 0 0,0 0-1,0 0 1,1-1 0,-1 1 0,1 0 0,0 0-1,-1-1 1,1 1 0,0-1 0,0 0-1,3 2 1,-3-1 2,1-1 0,0 1 0,0-1 0,0 0 0,0 0-1,0 0 1,0 0 0,0-1 0,0 1 0,0-1 0,0 1 0,0-1-1,0 0 1,0-1 0,1 1 0,-1 0 0,0-1 0,0 0 0,0 1-1,0-1 1,0-1 0,0 1 0,0 0 0,-1-1 0,1 1 0,0-1-1,-1 0 1,3-2 0,-1 1 1,-1 0 0,0-1 0,-1 1 0,1-1 0,0 0 0,-1 1 0,0-1-1,0 0 1,0 0 0,-1-1 0,1 1 0,-1 0 0,0-1 0,0 1 0,0 0 0,-1-1 0,0 1-1,1-1 1,-2-6 0,0 6 3,1 0 0,-1 1 1,0-1-1,0 1 0,-1-1 0,1 1 0,-1 0 0,0 0 0,0 0 0,-1 0 0,1 0 1,-1 0-1,-4-4 0,5 5-3,-1 1 0,0-1 1,0 1-1,0 0 1,-1 0-1,1 0 0,0 1 1,-1-1-1,1 1 0,-1 0 1,0 0-1,1 0 0,-1 0 1,0 1-1,0-1 1,-6 1-1,-3-2 1,-13-1 5,26 3-9,-1 0 0,0 0 0,1 0 0,-1 0 1,0 0-1,1 0 0,-1 0 0,0 0 0,1 0 1,-1 0-1,0 0 0,1 0 0,-1 1 0,0-1 0,1 0 1,-1 0-1,0 1 0,1-1 0,-1 0 0,1 1 1,-1-1-1,1 1 0,-1 0 0,1-1 0,0 1 0,0 0 0,0-1 0,0 1 0,1 0 0,-1-1 0,0 1 0,0-1 0,1 1 0,-1 0 0,0-1 0,1 1 0,-1-1 0,1 1 0,-1-1 0,0 1 0,1-1 0,-1 1 0,1-1 0,0 0 0,-1 1 0,1-1 0,-1 0 0,1 1 0,0-1 0,-1 0 0,1 0 0,-1 1 0,1-1 0,0 0 0,-1 0 0,1 0 0,0 0 0,1 0 0,26 4 0,79-5 0,-72-1 0,-1 1 0,1 3 0,48 7 0,-80-9 0,0 1 0,0 0 0,0 0 0,0 0 1,0 0-1,0 0 0,0 1 0,-1-1 0,1 1 0,0 0 0,-1 0 0,0 0 0,1 0 0,1 3 0,-2-3 0,-1-1 0,0 1-1,0 0 1,0 0 0,0 0 0,0 0-1,0 0 1,-1 1 0,1-1 0,-1 0-1,1 0 1,-1 0 0,0 0 0,0 1-1,0-1 1,0 0 0,0 0 0,-1 0-1,0 4 1,0-2-5,1-1 1,-1 1-1,1-1 0,0 1 1,0 0-1,0-1 0,0 1 0,2 4 1,20-31 42,2 1 0,0 1 0,2 1 0,40-25 0,-64 45-38,0-1 0,0 0 0,-1 1 0,1-1 0,0 1 0,0 0 0,0-1 0,0 1 0,0 0 0,0 0 0,0 0 0,-1 0 0,1 1 0,0-1 0,0 1-1,0-1 1,0 1 0,-1-1 0,1 1 0,0 0 0,0 0 0,-1 0 0,1 0 0,-1 0 0,3 2 0,5 4 0,-1 1 1,0 0-1,9 11 1,1 1 4,-12-15 11,-1-1 1,1 1-1,0-1 1,1 0 0,-1 0-1,1-1 1,0 0 0,9 3-1,-14-5-20,0-1-1,0 1 1,0-1-1,0 1 1,0-1 0,0 0-1,0 1 1,0-1-1,0 0 1,0-1-1,1 1 1,-1 0-1,0-1 1,0 1-1,0-1 1,-1 1-1,1-1 1,0 0-1,0 0 1,0 0-1,0 0 1,-1 0 0,1 0-1,0 0 1,-1-1-1,1 1 1,-1-1-1,0 1 1,1-1-1,-1 1 1,0-1-1,0 0 1,0 0-1,1-2 1,-1 1-302,0-1 1,-1 1-1,1 0 0,-1-1 1,1 1-1,-2-5 0,1 5-1235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8:3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12160,'0'0'2232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8:3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8936,'0'0'88,"71"-30"392,6 12 0,21-10 88,21 0 0,10 3 0,0 3 0,-2 8-24,-10-2 0,-14 4-136,-17 6-8,-7 2-208,-13 2 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8:3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177 613 5920,'0'0'6702,"-10"-6"-6411,-33-18-2,39 23-247,1 1-1,0-1 1,0 1 0,-1 0-1,1 0 1,0 0 0,-1 0-1,1 0 1,0 1-1,0-1 1,-1 1 0,1 0-1,0 0 1,0 0-1,0 1 1,0-1 0,0 1-1,0 0 1,0-1-1,-2 4 1,-3 0 51,4-2-40,0 0 0,0 1 1,1 0-1,-1 0 0,1 0 0,0 0 0,0 0 1,0 1-1,1-1 0,0 1 0,-1 0 0,2-1 1,-1 1-1,0 0 0,1 0 0,0 0 1,0 1-1,1-1 0,-1 0 0,1 0 0,0 0 1,2 10-1,0-9 6,0-1 0,0 0 0,0 0 0,1 0 0,-1 0 0,1 0 0,1-1 0,-1 1 0,1-1 0,-1 0 0,1 0 0,1 0 1,-1 0-1,0-1 0,1 0 0,0 0 0,-1 0 0,1 0 0,1-1 0,-1 0 0,0 0 0,0 0 0,1-1 0,-1 1 0,1-1 0,-1-1 0,1 1 0,0-1 0,-1 0 0,1 0 0,-1 0 0,1-1 1,-1 0-1,1 0 0,-1-1 0,1 1 0,-1-1 0,0-1 0,0 1 0,0 0 0,0-1 0,0 0 0,0 0 0,7-8 0,-8 8 11,-1-1-1,1 1 1,-1-1-1,0 1 1,0-1 0,-1 0-1,1 0 1,-1 0-1,0-1 1,0 1-1,0-1 1,1-6 0,-2 4 0,0 1 0,-1-1 1,0 0-1,0 1 0,-1-1 0,0 0 1,0 1-1,-3-10 0,3 10-20,-1 1-1,0-1 1,0 0-1,0 1 0,0-1 1,-1 1-1,0-1 1,-1 1-1,1 0 0,-1 1 1,0-1-1,0 0 1,0 1-1,0 0 0,-1 0 1,0 0-1,0 1 1,0 0-1,0 0 0,-6-3 1,-2 5 81,14 7-6,17 11-17,-9-12-92,1 0 1,-1-1 0,1 0 0,11 3-1,-15-6-4,-1 0 0,1 0 0,0-1 0,-1 0 0,1 0 0,0 0 0,-1-1 0,1 0-1,9-2 1,-5-1 7,0 1-1,-1-2 1,0 1-1,0-1 1,0 0-1,0-1 1,-1 0-1,0 0 1,0-1-1,-1 0 1,8-10-1,7-9 58,-2-1 1,17-32-1,-6 3 156,42-107-1,-36 73-34,-30 74-152,-2 8 6,-1-1 0,0 0 1,-1 0-1,0 0 0,-1-1 1,3-17-1,-5 26-19,0 3-23,0 0-1,0 0 1,0 0 0,-1-1-1,1 1 1,-1 0 0,1 0-1,-1-1 1,0 1 0,-1 1-1,-4 14 6,-69 262-9,-47 152-82,41-185 42,-29 85-2,102-311 47,9-30 16,11-38 44,-3 14-13,2 0 0,1 0 0,1 1 0,3 1 0,0 0 1,2 1-1,31-41 0,-34 53 2,0 1 1,2 1-1,0 0 1,1 1 0,1 1-1,0 1 1,1 1-1,0 0 1,1 2-1,43-18 1,-58 27-27,0 1 0,0-1 1,-1 1-1,2 1 0,-1-1 1,0 1-1,0 0 1,0 0-1,0 1 0,0-1 1,0 1-1,0 1 1,9 2-1,0 2-890,-1 1 0,0 0 0,24 16-1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8:4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1 911 6224,'0'0'6152,"9"-10"-5744,3-2-260,-1 1 25,0-1 1,-1 0-1,10-15 0,13-23 859,-2-1 1,46-102-1,-69 135-736,-5 15-218,-2 0 0,1-1 0,0 1 0,-1 0 0,0-1 0,1 1-1,-1-1 1,-1 1 0,1-1 0,0 0 0,-1-7 0,0 11-68,0 0 1,0 0-1,0-1 0,0 1 1,0 0-1,0 0 0,-1-1 1,1 1-1,0 0 0,0 0 1,0 0-1,-1-1 1,1 1-1,0 0 0,0 0 1,0 0-1,-1-1 0,1 1 1,0 0-1,0 0 0,-1 0 1,1 0-1,0 0 1,0 0-1,-1 0 0,1 0 1,0 0-1,-1 0 0,1 0 1,0 0-1,0 0 1,-1 0-1,1 0 0,0 0 1,0 0-1,-1 0 0,1 0 1,0 0-1,-1 0 0,1 0 1,0 0-1,0 0 1,-1 1-1,1-1 0,0 0 1,0 0-1,0 0 0,-1 0 1,1 1-1,0-1 0,0 0 1,0 0-1,0 1 1,-1-1-1,1 0 0,-14 13 139,14-12-144,-10 10 25,2 0 1,0 1-1,0 0 0,1 0 0,0 1 0,1 0 0,0 0 0,1 0 0,1 1 0,-3 15 0,2-3-1,1 1 0,1-1 0,2 1 0,2 40 0,0-62-16,-1 1-1,1-1 0,0 0 0,0 0 1,0 1-1,1-1 0,0 0 0,0 0 1,0 0-1,1-1 0,0 1 0,0-1 1,0 1-1,0-1 0,7 7 0,-7-9 2,0 0 1,0 0-1,0 0 0,0 0 0,0-1 0,0 1 0,1-1 0,-1 0 0,0 0 0,1 0 0,-1 0 0,1-1 0,-1 1 1,1-1-1,-1 0 0,1 0 0,-1 0 0,1-1 0,-1 1 0,1-1 0,-1 0 0,0 0 0,1 0 0,5-3 0,4-2 40,-2-1-1,1 0 1,-1-1-1,0 0 1,0-1-1,-1 0 1,0-1-1,-1 0 1,0 0-1,12-20 1,7-13 296,32-70 1,-47 86-198,-10 21-76,0-1 0,0 1 0,0-1 0,-1 1 1,3-14-1,-5 19 19,-1 7-16,-2 9-48,1 0 0,-1 16 1,-1 13-12,-23 89 33,25-110-40,28-42 70,33-56 34,-42 51-78,1 1 1,1 0 0,30-27-1,-31 33-1,-14 14-24,-1-1-1,0 0 0,1 1 0,0 0 0,0 0 0,0 0 0,0 0 1,0 1-1,0-1 0,1 1 0,-1 0 0,1 1 0,0-1 0,-1 1 0,8-2 1,-12 4-13,1-1 1,0 1 0,0-1-1,-1 1 1,1 0 0,0-1-1,-1 1 1,1 0-1,0-1 1,-1 1 0,1 0-1,-1 0 1,0-1 0,1 1-1,-1 0 1,1 0 0,-1 0-1,0 0 1,0-1 0,0 1-1,1 0 1,-1 0 0,0 0-1,0 1 1,3 32 29,-2-25-20,1 36-10,2 23-12,-3-63 9,0 1 0,0-1 1,1 1-1,-1-1 0,1 0 0,0 0 1,1 0-1,-1 0 0,5 5 0,-6-8 1,0-1 0,1 0 0,-1 0 0,0 0 0,1 0 0,-1 0 0,1-1 0,-1 1 0,1 0 0,0-1 0,-1 1 0,1-1 0,0 1 0,-1-1 0,1 0 0,0 0 0,0 0 0,-1 0 0,1 0 0,0 0 0,-1 0 0,1-1 0,0 1 0,-1-1 0,3 0 0,3-1 0,1-1 1,-1 0 0,1 0-1,7-5 1,11-8 22,-1-2 1,0-2 0,-2 0-1,0-1 1,-1-1-1,-2-1 1,30-41-1,3-16 58,47-93 1,-84 139-24,-2 0 0,-1-1 1,11-47-1,1-3 5,-14 44-33,-10 38-29,-1 1 0,1-1 1,-1 0-1,0 0 0,0 0 0,0 0 1,0 1-1,0-1 0,-1 0 0,1 0 1,-3-4-1,-1 6 2,-1 8-12,-5 13-25,8-16 26,-17 35-50,2 1 1,1 1-1,2 0 1,2 1-1,2 0 1,1 1-1,-3 54 1,8-41 14,-1 43-70,6-87 104,0 0 0,0 0 0,1 0 0,1 0 0,0 0 0,5 13 0,-5-18 10,0 0 0,1 0 0,-1 0 1,2 0-1,7 10 0,-10-15-1,0 1 1,1-1-1,-1 0 1,0 0-1,1 0 1,-1 0-1,1 0 1,0-1-1,0 1 1,0-1-1,0 0 1,0 0-1,0 0 1,0 0-1,0 0 0,6 0 1,2-1-1,1 0 0,-1-1 0,0 0 0,0-1 0,0 0 0,0-1 0,0 0 0,20-9 0,-6-1 33,0-1-1,30-22 0,-51 32-17,0 0-1,1 0 1,-1 0-1,-1-1 1,1 1 0,-1-1-1,1 0 1,-1 0-1,-1 0 1,1 0-1,-1-1 1,0 1-1,0-1 1,0 1-1,-1-1 1,0 0-1,0 1 1,-1-1 0,1 0-1,-2-10 1,1 15-9,0 0 0,0 0 0,0 0 0,0 0 0,0 0 1,0 0-1,-1 0 0,1 0 0,0 0 0,-1 0 0,1 0 1,0 0-1,-1 0 0,0 1 0,1-1 0,-1 0 0,1 0 1,-1 0-1,0 1 0,1-1 0,-1 0 0,0 1 0,0-1 1,0 1-1,-1-2 0,0 2-1,0 0 0,1 0 0,-1 0 0,0 0 0,1 0 0,-1 0 0,0 0 0,1 0 0,-1 1 0,0-1 0,1 0 0,-1 1 0,1 0 0,-2 0 0,-3 2 3,0 0 1,0 1-1,1-1 0,0 1 0,0 1 1,-9 8-1,10-8-10,0 1 0,0 0 0,0 1 0,1-1 1,0 1-1,0 0 0,1-1 0,0 1 0,0 0 0,1 0 0,0 1 0,0-1 1,0 0-1,1 0 0,0 0 0,0 1 0,1-1 0,0 0 0,1 0 0,-1 0 1,1 0-1,1 0 0,-1 0 0,7 11 0,-6-12 1,0 0 0,1 0 0,0-1 0,0 1 1,0-1-1,0 0 0,1 0 0,0-1 0,0 0 0,0 1 0,1-1 0,-1-1 0,1 1 0,0-1 1,0 0-1,0-1 0,1 1 0,-1-1 0,0 0 0,1-1 0,-1 0 0,1 0 0,0 0 1,-1-1-1,1 0 0,0 0 0,8-1 0,-2-2 34,1-1 1,-1 0-1,0 0 0,0-2 0,0 1 1,-1-2-1,0 1 0,0-2 0,-1 0 1,21-18-1,-13 8 56,0-1-1,-1-1 1,-1-1 0,25-40-1,-30 38 98,16-40 0,-25 54-141,-3 9-47,0 0 0,0 0 1,0 0-1,0 0 0,0 0 0,0 1 0,0-1 0,0 0 1,0 0-1,0 0 0,0 0 0,0 0 0,0 0 1,0 0-1,1 0 0,-1 0 0,0 0 0,0 0 1,0 0-1,0 0 0,0 0 0,0 0 0,0 0 1,0 0-1,0 0 0,0 0 0,0 0 0,0 0 1,0 0-1,0-1 0,0 1 0,0 0 0,0 0 1,0 0-1,1 0 0,-1 0 0,0 0 0,0 0 0,0 0 1,0 0-1,0 0 0,0 0 0,0 0 0,8 12-21,21 14 29,-26-24 0,1 1 0,-1-1 1,0 0-1,0 1 0,-1 0 1,1 0-1,0 0 0,-1 0 1,0 0-1,1 0 0,-1 1 1,-1-1-1,1 1 0,0-1 1,-1 1-1,0-1 0,2 7 1,1 41-58,-4-39 51,0 1 0,2-1 0,-1 0 0,1 0 0,1 0 0,6 16 0,-8-26 2,0 0 0,0 0 1,1 0-1,-1 0 0,1 0 1,-1-1-1,1 1 0,0-1 0,-1 1 1,1-1-1,0 0 0,0 0 0,0 1 1,0-1-1,0-1 0,0 1 0,0 0 1,0 0-1,1-1 0,-1 1 1,0-1-1,0 0 0,1 0 0,-1 1 1,0-2-1,0 1 0,1 0 0,-1 0 1,3-1-1,6-1 10,0-1 0,1 0 1,-1-1-1,14-6 0,7-7 18,0-1 0,57-44 0,-47 31 8,9-10-6,9-6-8,-24 22-20,-27 18 12,0-1 0,1 2 1,0-1-1,0 2 0,1-1 1,0 1-1,0 1 1,16-5-1,-24 9-15,0 1 0,-1 0 1,1 0-1,-1-1 0,0 2 1,1-1-1,-1 0 0,0 0 0,1 1 1,-1-1-1,0 1 0,0 0 0,0-1 1,0 1-1,-1 0 0,1 0 0,-1 0 1,1 1-1,1 2 0,-5-3-1,-1-1 0,1 0 0,-1 0 0,0 0 0,1 0 0,-1 0 0,0 0 0,1-1 0,-1 1 0,0-1 0,-5 0 0,-5 3 4,-11 1 16,1 2-1,0 1 0,-42 19 0,58-23-21,0 1 0,0 0 0,1 0-1,-1 0 1,1 1 0,0 0 0,1 0-1,-1 1 1,1-1 0,0 1 0,0 1-1,1-1 1,0 0 0,0 1-1,0 0 1,-3 9 0,6-14 1,1 0 1,-1 0-1,0 0 0,1 0 1,-1 0-1,1 0 0,0 0 1,0 1-1,0-1 0,0 0 1,0 0-1,0 0 0,1 0 1,-1 0-1,1 0 0,-1 0 1,1 0-1,0 0 0,0 0 1,-1 0-1,2 0 0,-1 0 1,0 0-1,0 0 0,0-1 1,1 1-1,-1-1 0,1 1 1,0-1-1,-1 1 0,1-1 1,0 0-1,0 0 0,-1 0 1,4 1-1,-1 0 7,0-1 1,1 0-1,-1 0 0,0 0 0,0 0 1,1-1-1,-1 0 0,0 1 1,1-2-1,-1 1 0,0 0 0,1-1 1,-1 0-1,0 0 0,0 0 1,0-1-1,4-1 0,1-2 6,0-1 0,-1 1 0,0-2 0,0 1 0,-1-1 1,0 0-1,0-1 0,12-15 0,2-10 51,18-36 1,-8 13 56,-21 43-51,-12 24 10,-3 21-36,5-24-41,1-1 0,1 0 0,-1 1 1,1-1-1,1 0 0,-1 0 0,1 0 0,7 11 1,-9-16-3,1 1 1,0-1-1,0 0 1,0 1-1,0-1 1,1 0-1,-1 0 1,0 0-1,1-1 1,0 1 0,-1-1-1,1 1 1,0-1-1,0 0 1,-1 0-1,1 0 1,0 0-1,0-1 1,0 1-1,0-1 1,0 1 0,1-1-1,-1 0 1,3-1-1,14-2 10,-1-2-1,-1 0 1,1-1 0,-1-1-1,24-12 1,-3 2 6,57-19 38,-74 26-46,-20 8-1,1 0-1,0 1 0,0 0 0,0-1 1,0 1-1,0 0 0,0 0 0,0 1 1,4-1-1,-1 1 18,-1 0 9,-8 3-17,-9 7-13,-3 5-36,-23 31 0,34-40 28,-1 1 0,1 0 1,0 0-1,1 0 0,0 0 1,0 1-1,0 0 1,-1 8-1,4-14 5,0 0-1,-1-1 1,1 1 0,0 0-1,0 0 1,0 0 0,0 0-1,1-1 1,-1 1 0,0 0 0,1 0-1,0 0 1,-1-1 0,1 1-1,0 0 1,0-1 0,0 1-1,0 0 1,0-1 0,2 3 0,-1-2-1,1 0 1,-1 0 0,1-1 0,0 1 0,-1 0 0,1-1 0,0 0 0,0 1 0,0-1 0,7 1 0,0 0 6,1-1 1,-1 0-1,1-1 1,0 0-1,21-3 1,-14-1 3,0 0 0,-1-1 1,0-1-1,0-1 0,0-1 1,0 0-1,22-16 0,1-4 56,57-52-1,-65 46-11,-1-1 0,-2-1 0,46-75 0,-64 95-44,10-20 21,20-47 0,-16 33-17,-25 49-14,0 0 0,1 1 0,-1-1 0,1 0 1,-1 1-1,0-1 0,1 0 0,-1 1 1,0-1-1,0 0 0,0 0 0,1 1 1,-1-1-1,0 0 0,0 0 0,0 1 1,0-1-1,-1-1 0,-8 5-28,-15 19-14,8 0 15,1 0-1,1 1 1,1 1-1,0 0 1,2 1 0,-8 28-1,14-34 9,0-1-1,1 2 1,2-1 0,-2 20-1,4-29 9,0-1-1,0 1 0,1-1 1,0 1-1,0-1 1,1 0-1,1 1 1,0-1-1,0 0 1,6 11-1,-8-18 11,0-1 0,0 1 1,1 0-1,-1 0 0,1 0 0,-1-1 0,1 1 0,-1-1 0,1 1 0,0-1 0,0 0 1,0 0-1,0 0 0,0 0 0,0 0 0,0 0 0,0 0 0,1-1 0,-1 1 1,0-1-1,0 0 0,1 1 0,-1-1 0,0 0 0,0 0 0,1-1 0,-1 1 0,0 0 1,0-1-1,0 1 0,4-2 0,6-2 12,-1-1-1,1 0 1,-1-1 0,15-11-1,-13 9-11,48-34 52,7-4 50,-68 46-101,0 0 1,0 0-1,0 0 0,1-1 1,-1 1-1,0 0 0,0 0 0,0 0 1,0 0-1,1 0 0,-1 0 0,0 0 1,0 0-1,1 0 0,-1 0 0,0 0 1,0 0-1,0 0 0,1 0 0,-1 0 1,0 0-1,0 0 0,0 0 1,1 0-1,-1 0 0,0 0 0,0 0 1,0 0-1,1 0 0,-1 0 0,0 1 1,0-1-1,0 0 0,1 0 0,-1 0 1,0 0-1,2 11 5,-6 17 0,3-21-2,-1 7-6,0-3 5,0 1-1,1-1 0,1 1 1,0-1-1,2 15 0,-1-22-3,-1-1 0,1 1 0,1-1 0,-1 1 0,0-1 0,1 1 0,0-1-1,0 0 1,0 0 0,0 0 0,0 0 0,1 0 0,-1-1 0,1 1-1,0-1 1,-1 1 0,1-1 0,0 0 0,1 0 0,-1 0 0,4 1 0,-2-1 6,0 0 0,0 0 0,1-1 0,-1 1 0,0-1 0,1 0 0,-1-1 0,1 1 0,-1-1 0,1 0 0,6-2 0,-2 1 5,-1-1-1,1-1 1,-1 0-1,0 0 1,16-9-1,3-4 39,-1-1 0,46-40-1,-60 46-21,8-5 10,-15 12-16,-15 12-13,5-4-10,0 0 1,0 0 0,1 1-1,-1 0 1,1-1 0,0 1-1,0 0 1,1 0 0,-1 1 0,1-1-1,0 0 1,0 1 0,1 0-1,0-1 1,0 1 0,0 0 0,1-1-1,0 1 1,0 0 0,0 0-1,1-1 1,-1 1 0,2 0 0,-1-1-1,0 1 1,1-1 0,0 1-1,1-1 1,-1 0 0,1 0 0,6 9-1,-9-14 5,1 1-1,0 0 0,-1-1 1,1 1-1,0 0 1,0-1-1,-1 1 1,1-1-1,0 0 1,0 1-1,0-1 0,0 0 1,0 1-1,0-1 1,0 0-1,0 0 1,0 0-1,0 0 0,-1 0 1,1 0-1,0 0 1,0 0-1,0 0 1,0 0-1,0-1 0,0 1 1,0 0-1,0-1 1,0 1-1,0 0 1,-1-1-1,1 1 1,0-1-1,0 1 0,-1-1 1,1 0-1,1 0 1,1-1 4,0-1 1,-1 1-1,1-1 0,0 0 1,-1 0-1,0 0 1,4-6-1,-3 2 8,0 1 1,-1-1-1,0 0 0,-1 0 0,0 0 0,0 0 0,0 0 0,-1 0 1,0-1-1,0 1 0,-1 0 0,1 0 0,-2 0 0,-2-11 1,3 16-10,0 1 0,0-1 0,0 1 0,0 0 0,0-1 0,0 1 0,0 0 0,-1-1 0,1 1 0,0 0 0,-1 0-1,1 0 1,-1 0 0,1 1 0,-1-1 0,0 0 0,1 0 0,-1 1 0,0-1 0,1 1 0,-1 0 0,0-1 0,-2 1 0,-45-2 13,40 2-27,-11 4-42,18-3 21,13-2 20,156-31 13,-20 6 30,-110 20-42,-32 5 10,0 0 1,0 1 0,1-1-1,-1 1 1,0 0 0,1 1-1,-1-1 1,0 1 0,0 0 0,1 1-1,-1-1 1,0 1 0,9 4-1,-12-4 4,1 0 0,0 0-1,-1 0 1,1 0 0,-1 1-1,0-1 1,0 1 0,0 0 0,0-1-1,0 1 1,-1 0 0,1 0-1,-1 0 1,0 0 0,1 1-1,-2-1 1,1 0 0,0 0-1,-1 1 1,1-1 0,-1 0 0,0 7-1,-2 36 13,2-46-15,1 0-1,0 1 0,-1-1 1,1 0-1,0 0 0,-1 0 1,1 0-1,0 0 1,-1 0-1,1 0 0,0 0 1,-1 0-1,1-1 0,-1 1 1,1 0-1,0 0 1,-1 0-1,1-1 0,0 1 1,-1 0-1,1-1 1,18-7 21,3-5 19,30-22 0,-21 14 6,-12 6-14,-16 12-28,0 0 0,0 1 0,0-1 1,0 1-1,1 0 0,-1 0 0,1 0 0,-1 0 1,1 1-1,0-1 0,-1 1 0,1 0 0,6-1 1,-9 3-9,1-1 0,-1 0 1,0 1-1,0-1 0,1 1 1,-1 0-1,0-1 1,0 1-1,0 0 0,0 0 1,0 0-1,0 0 1,0 0-1,0 0 0,0 0 1,0 0-1,0 0 1,-1 0-1,1 0 0,0 0 1,-1 1-1,1-1 1,0 2-1,11 35-21,-9-28 15,1 3-2,1 1 1,0-1-1,1 0 1,0 0 0,1-1-1,1 0 1,0 0 0,12 14-1,-16-22 13,1 1-1,-1-1 1,1 0-1,-1-1 1,1 1-1,0-1 1,0 0-1,1 0 1,-1-1-1,1 0 1,-1 0-1,1 0 1,0 0-1,0-1 1,-1 0-1,1 0 1,0 0-1,0-1 1,0 0-1,0 0 1,0-1-1,8-1 1,0-2 6,-1 0 0,0 0-1,1-2 1,-2 0 0,1 0 0,-1-1 0,0 0 0,0-1-1,-1-1 1,15-14 0,-19 16-675,-1 0 0,0 0 0,0-1 0,0 1 0,6-14 0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8:4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11048,'0'0'2304,"62"12"-2264,-56-8 0,-2-4-72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8:4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8936,'0'0'1192,"127"-24"-752,-32 8 16,29-4-80,-1-3 8,-8 5-40,-12 2-8,-20 2-80,-13 4-8,-21 8-96,-23 2 8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8:4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7736,'0'0'2493,"11"0"-1881,67 0 15,294-4 1191,5-28-347,-332 27-3099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8:4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9536,'0'0'632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8:4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0 378 5624,'0'0'7502,"11"-8"-7147,0 1-259,-2 1-16,0-1 0,-1 0 0,1 0 0,-2-1 0,1 0 0,8-11 0,25-43 638,-3-1-1,31-70 1,-45 91 809,-32 73-1321,1 1 0,-3 51 1,9-73-172,1 1 0,0-1 0,1 0 0,0 1 0,0-1 0,1 0 0,1 1 0,0-1 0,0-1 0,1 1 0,0 0 0,7 10 0,-9-17-17,0 0-1,0 0 0,0 0 0,0 0 0,1-1 1,0 1-1,-1-1 0,1 1 0,0-1 0,0 0 0,0 0 1,0 0-1,1-1 0,-1 1 0,0-1 0,8 2 1,-7-2 2,1-1 1,0 0-1,0 0 1,-1 0-1,1 0 1,0-1-1,-1 0 1,1 0-1,-1 0 1,1 0-1,6-4 1,6-3 48,-1-2 0,0 0-1,-1 0 1,0-2 0,18-18 0,-12 11 62,0-1 0,-2-1 0,-1 0 0,0-2 0,-2 0 0,15-28-1,9-9 648,-47 97-209,3-8-549,-7 9 1,-2 0-1,-1 0 1,-2-1 0,-2-1-1,-26 38 1,36-62-9,4-4-11,17-2-1,-4-5 3,0 1-1,0-1 0,18-1 1,6 2 11,-21-1 4,0-1-1,0 0 0,1-1 0,-1 0 1,17-4-1,-23 4-10,0-1 1,0 0-1,0 0 1,0-1-1,0 1 0,0-1 1,0-1-1,-1 1 1,0-1-1,0 0 0,0 0 1,5-5-1,-9 7-18,0 0 0,0 0 0,0 0 0,0 0 0,0 0-1,-1-1 1,1 1 0,-1 0 0,1 0 0,-1 0 0,0 0 0,0-1-1,0 1 1,0 0 0,0 0 0,0-1 0,0 1 0,-1 0 0,0 0-1,1 0 1,-1 0 0,-1-3 0,-2-5-630,-1 0 0,-10-16 0,12 20-681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14.5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83 6728,'0'0'4552,"11"-9"-4322,39-30-4,-45 36-169,-1 0 1,1 0 0,0 1 0,-1-1 0,1 1-1,0 0 1,1 1 0,-1-1 0,0 1 0,0 0 0,9 0-1,-2 1 108,0 0 0,0 1 0,16 4 0,23 1 307,7-6-5,-1-3 1,69-12 0,-79 11-2235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8:4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11760,'0'0'984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8:4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0 985 7936,'0'0'-31,"11"-5"439,16-10-78,-1 0-1,0-2 0,-2 0 1,0-2-1,-1-1 1,-1-1-1,0-1 1,-2 0-1,-1-2 1,32-49-1,210-397 2986,-247 444-3032,-2 0 0,12-34 0,-21 51-186,-1 0 1,0 0-1,0 0 1,-1 0 0,0-1-1,-1 1 1,0 0-1,0 0 1,-1-1-1,0 1 1,-3-9-1,4 17-85,0 1-1,0-1 0,0 0 0,0 1 0,-1-1 0,1 0 1,0 1-1,-1-1 0,1 1 0,0-1 0,-1 0 0,1 1 1,-1-1-1,1 1 0,0-1 0,-1 1 0,1-1 0,-1 1 1,0 0-1,1-1 0,-1 1 0,1 0 0,-1-1 0,0 1 1,1 0-1,-1 0 0,-1-1 0,1 1 4,-1 0-1,1 1 1,-1-1-1,1 0 0,0 0 1,-1 1-1,1-1 1,-1 1-1,1-1 1,0 1-1,-1 0 1,0 1-1,-5 2 17,2 0 0,-1 1 0,0 0 0,-6 7 0,-4 9 6,0 0-1,1 1 0,1 0 0,1 1 0,2 1 1,0 0-1,1 1 0,-6 26 0,7-17 2,2 0 1,1 1-1,2 0 1,1 0-1,3 56 0,1-76-23,1 0-1,0 0 1,1-1-1,0 1 0,1-1 1,1 1-1,0-2 1,8 15-1,-11-23-5,0-1 0,1 0 0,0 0 0,0 0 0,0 0 0,0 0 0,0-1 0,1 1 0,0-1 0,0 0 1,-1 0-1,2 0 0,-1-1 0,0 0 0,1 1 0,-1-1 0,1-1 0,-1 1 0,1-1 0,0 0 0,0 0 0,-1 0 0,1 0 0,0-1 0,0 0 0,0 0 0,0-1 0,5 0 0,8-4 64,0 0-1,0-2 1,-1 0-1,0-1 1,0 0-1,-1-1 1,0-1-1,-1-1 1,0-1-1,24-23 1,4-12 260,-40 42-266,1 1-1,-1-1 1,0 0-1,0-1 1,-1 1-1,1 0 1,-1-1-1,2-8 1,-4 14-53,0-1-1,1 1 1,-1-1 0,0 1 0,0-1 0,0 0-1,1 1 1,-1-1 0,0 1 0,0-1 0,0 0 0,0 1-1,0-1 1,0 1 0,-1-1 0,1 0 0,0 1 0,0-1-1,0 1 1,0-1 0,-1 1 0,1-1 0,0 1 0,-1-1-1,1 1 1,-1-2 0,0 2-3,1 1-1,-1-1 0,0 0 1,0 0-1,1 0 1,-1 1-1,0-1 1,1 0-1,-1 1 1,0-1-1,1 0 1,-1 1-1,1-1 1,-1 1-1,0-1 1,1 1-1,-1 0 1,-24 28 120,25-29-130,-11 15 23,1 0-1,-15 29 0,22-36-25,0-1-1,0 0 1,0 1-1,1-1 0,1 1 1,-1 0-1,1 0 1,0-1-1,1 11 0,0-15 2,1-1-1,-1 0 0,1 1 0,-1-1 1,1 0-1,0 1 0,0-1 0,0 0 1,0 0-1,0 0 0,1 0 0,-1 0 1,0 0-1,1 0 0,0-1 0,-1 1 1,1 0-1,0-1 0,0 1 0,0-1 1,0 0-1,0 0 0,0 1 0,0-1 1,0-1-1,1 1 0,-1 0 0,0-1 1,1 1-1,-1-1 0,0 1 0,3-1 1,-2 0 7,0 0 1,0 1 0,0-2 0,0 1 0,0 0 0,1-1-1,-1 1 1,0-1 0,-1 0 0,1 0 0,0 0 0,0 0-1,0 0 1,0-1 0,-1 1 0,1-1 0,-1 0 0,1 0-1,-1 0 1,0 0 0,0 0 0,0-1 0,0 1 0,0 0 0,1-4-1,-1 3 3,-1 0 0,0-1-1,0 1 1,0-1-1,-1 1 1,1-1 0,-1 1-1,0-1 1,0 1 0,0-1-1,-1 1 1,1-1-1,-1 1 1,1 0 0,-1-1-1,0 1 1,-1 0 0,1-1-1,-3-3 1,2 2 3,-1 1 0,0-1 1,0 1-1,0-1 0,-1 1 0,1 0 1,-1 1-1,0-1 0,0 1 1,0-1-1,-1 1 0,-4-2 0,0 2 93,13 9-66,14 10-23,-11-12-8,-1-1-1,1 0 0,0-1 0,0 0 0,0 0 1,0 0-1,0-1 0,0 0 0,0 0 0,9-1 1,11-1 27,37-5 0,-46 4-3,15-7 45,-27 7-39,0 0 0,0 1-1,0-1 1,0 1 0,7 0 0,-12 1-34,-1 0 0,0 0 0,1 0 0,-1 1 0,0-1 1,1 0-1,-1 0 0,0 0 0,0 0 0,1 1 0,-1-1 0,0 0 1,1 0-1,-1 1 0,0-1 0,0 0 0,1 1 0,-1-1 0,0 0 1,0 0-1,0 1 0,0-1 0,0 0 0,1 1 0,-1-1 0,0 1 1,0-1-1,0 0 0,0 1 0,0-1 0,0 0 0,0 1 0,0 16 30,0-12-14,-3 48 87,1-38-70,1 0 1,1-1-1,0 1 0,1 0 1,3 15-1,-3-25-15,0-2-8,-1-1 0,1 0 0,-1 0 0,1 1 0,0-1 0,0 0 0,0 0 0,0 0 0,2 3 0,-3-4-10,1-1 0,0 1 0,0-1-1,0 0 1,0 1 0,0-1 0,0 0-1,-1 0 1,1 0 0,0 1 0,0-1-1,0 0 1,0 0 0,0 0 0,0 0-1,0-1 1,0 1 0,0 0 0,0 0-1,0-1 1,0 1 0,-1 0 0,1-1-1,0 1 1,1-1 0,6-3 18,-1 1 1,0-1-1,0-1 0,0 1 1,0-1-1,-1 0 0,0-1 0,0 1 1,9-12-1,1-5 68,22-39-1,-29 44 43,2-1 0,0 2 0,25-29 1,-36 44-130,0 1 0,0 0 0,0 0 0,0 0 0,0 0 0,0 0 0,1-1 0,-1 1 0,0 0 1,0 0-1,0 0 0,0 0 0,1 0 0,-1 0 0,0 0 0,0 0 0,0 0 0,0 0 0,1 0 0,-1 0 1,0 0-1,0 0 0,0 0 0,1 0 0,-1 0 0,0 0 0,0 0 0,0 0 0,0 0 0,1 0 1,-1 0-1,0 0 0,0 0 0,0 0 0,0 0 0,1 0 0,-1 0 0,0 1 0,0-1 0,5 9 29,-2 10-38,-3-6 6,1-1-1,0 0 1,1 0 0,0 0-1,1 0 1,0-1 0,1 1-1,1-1 1,-1 0 0,2 0-1,6 11 1,-11-21 2,0-1 1,0 1 0,0 0-1,0 0 1,0 0-1,0 0 1,0-1-1,0 1 1,1-1-1,-1 1 1,0-1-1,0 1 1,1-1 0,-1 0-1,0 1 1,1-1-1,-1 0 1,0 0-1,1 0 1,-1 0-1,0 0 1,1-1-1,-1 1 1,0 0-1,1 0 1,-1-1 0,0 1-1,0-1 1,1 1-1,-1-1 1,0 0-1,0 1 1,0-1-1,2-2 1,5-2 10,0-1 0,-1 0 0,11-11 0,-16 15-6,10-13 17,0 0 0,-1-1 1,-1 0-1,0-1 0,10-25 0,19-32 150,-39 74-174,0-1 1,1 1 0,-1-1 0,0 1 0,1-1 0,-1 1 0,1 0 0,-1-1-1,0 1 1,1-1 0,-1 1 0,1 0 0,-1-1 0,1 1 0,-1 0 0,1-1-1,-1 1 1,1 0 0,0 0 0,-1 0 0,1-1 0,-1 1 0,1 0 0,-1 0-1,1 0 1,0 0 0,-1 0 0,1 0 0,-1 0 0,1 0 0,0 1 0,-1-1-1,1 0 1,-1 0 0,1 0 0,-1 1 0,1-1 0,-1 0 0,1 0 0,-1 1-1,1-1 1,-1 0 0,2 2 0,20 23-47,-14-14 46,38 37-73,-41-44 64,-1-1 1,0 1-1,1-1 1,-1 0 0,1 0-1,0-1 1,0 0-1,0 1 1,0-2 0,6 3-1,-7-4 11,-1 0 0,0 0 0,0 0-1,0-1 1,0 1 0,1-1 0,-1 0 0,0 0 0,0 0-1,0 0 1,0 0 0,-1-1 0,1 1 0,0-1-1,0 0 1,-1 0 0,1 0 0,-1 0 0,0 0-1,0 0 1,0-1 0,0 1 0,0-1 0,0 1-1,0-1 1,-1 0 0,2-4 0,0 1 7,0 0 0,0 0 0,-1 0 0,0 0 0,-1-1 0,1 1 0,-1 0 0,0-1 0,-1 1 0,0-1 0,0 1 0,-1-12 0,1 16-5,-1 0-1,1 1 1,0-1 0,-1 1-1,1-1 1,-1 1-1,1-1 1,-1 1 0,0 0-1,0-1 1,1 1-1,-1 0 1,0-1 0,0 1-1,0 0 1,-1 0 0,-1-2-1,2 3-1,0 0 0,0 0 0,-1 0 0,1 0 0,0 0 0,0 0 0,0 0 0,-1 0 0,1 1 0,0-1-1,0 0 1,0 1 0,0-1 0,-1 1 0,1-1 0,0 1 0,0 0 0,0-1 0,0 1 0,0 0 0,1 0 0,-1 0 0,0 0 0,-1 1 0,-3 4-4,1-1 1,-1 2 0,1-1 0,0 0 0,1 1 0,-1 0 0,1 0-1,1 0 1,-1 0 0,1 0 0,0 1 0,-1 12 0,2-8 0,-1 1 0,2-1 0,0 0 0,0 1 0,1-1 0,1 0 0,3 15 0,-4-25-2,-1-1 0,0 0 0,1 1 0,0-1 0,-1 1 0,1-1 0,0 0 0,0 1 0,0-1 0,0 0 0,0 0 0,0 0 0,0 0 0,0 0 0,0 0 0,0 0 0,1 0 0,-1 0 0,0-1 0,3 2 0,-1-1 2,0-1 0,0 1 0,-1-1 0,1 1 0,0-1 0,0 0-1,0 0 1,0 0 0,0-1 0,3 0 0,5-2 6,0 0 0,-1-1 0,1 0-1,13-8 1,21-13 21,-28 14-4,0 1 0,1 1 0,0 1 0,33-11 0,-45 18-19,0 1 0,0-1 0,1 1 0,-1 0 0,0 0 0,0 0 0,1 1 0,-1 0-1,0 1 1,10 2 0,6 5 14,32 15 0,-22-8 17,-11-7 39,31 10-1,-44-17-49,0 0-1,0-1 0,0 0 1,0 0-1,1-1 1,-1 0-1,10-2 0,-4 1 44,0-1-1,0-1 1,23-7-1,-9-6-3341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8:5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317 350 6824,'0'0'4625,"-1"-12"-4301,-5-35-43,6 46-258,-1 0-1,1 0 0,0 0 1,0-1-1,-1 1 0,1 0 1,0 0-1,-1 0 0,1 0 1,-1 0-1,1 0 0,-1 0 1,0 0-1,0 0 0,1 0 1,-1 0-1,0 0 1,0 0-1,0 1 0,0-1 1,0 0-1,0 1 0,0-1 1,0 0-1,0 1 0,0-1 1,-3 0-1,-3-2 140,3 1-88,0 0 1,0 0-1,0 0 0,0 1 0,-1 0 0,1 0 0,0 0 0,-1 0 0,1 0 1,0 1-1,-1 0 0,1 0 0,-6 1 0,2 0 25,0 0 0,-1 1 0,1 1 0,0-1 0,0 1 0,-11 7 0,5-3 13,1 1 1,0 1 0,1 0-1,0 1 1,0 1 0,1-1 0,-12 16-1,18-19-58,1 1 0,0-1-1,0 1 1,0 0 0,1 0 0,0 0-1,0 0 1,1 1 0,0-1 0,1 1-1,0-1 1,0 1 0,1 0 0,0-1-1,0 1 1,1-1 0,1 1 0,-1 0-1,1-1 1,0 0 0,1 1 0,0-1-1,0 0 1,1-1 0,0 1 0,1-1-1,-1 1 1,8 7 0,-10-13-24,0 0-1,1 0 1,-1 0 0,1 0 0,-1-1-1,1 1 1,-1-1 0,1 0 0,0 0 0,0 0-1,0 0 1,0 0 0,-1 0 0,1-1-1,0 0 1,0 1 0,0-1 0,0 0 0,0 0-1,0-1 1,0 1 0,0-1 0,0 1-1,0-1 1,0 0 0,0 0 0,0 0-1,3-3 1,1 1 30,0-2-1,0 1 0,0-1 0,0 1 1,-1-2-1,0 1 0,0-1 0,-1 0 1,8-10-1,-1-2 41,-2-1 1,0 0 0,-1 0-1,-1-1 1,6-22-1,-3 0 322,10-64-1,-21 89-209,-1 12-42,-1 11 46,0 4-166,0 0 1,2 0-1,-1 0 0,2 20 1,0-5-13,-1-9-1,1 0 0,0 1 1,4 16-1,-4-29-22,0 1 1,0-1 0,0 0-1,1 1 1,0-1 0,0 0-1,0 0 1,0 0 0,0-1-1,1 1 1,0 0 0,0-1-1,0 0 1,0 0 0,0 0-1,5 3 1,-5-4-1,0-1-1,1 0 0,-1 0 1,1 0-1,-1-1 1,1 1-1,-1-1 1,1 0-1,-1 0 1,1 0-1,-1 0 1,1-1-1,-1 1 1,0-1-1,1 0 1,-1 0-1,0 0 1,1-1-1,3-1 1,10-5 51,0-1-1,17-12 1,-31 19-61,91-69 242,-72 52-85,1 1 0,1 1 0,0 1 0,48-22 0,-71 37-153,-1 1-1,1-1 1,0 1-1,0-1 1,0 1-1,-1 0 1,1 0-1,0-1 1,0 1-1,0 0 1,0 0-1,-1 0 1,1 0-1,0 0 1,0 0-1,0 0 1,0 0-1,0 0 1,0 0-1,-1 1 0,1-1 1,0 0-1,0 0 1,0 1-1,-1-1 1,1 1-1,0-1 1,0 1-1,-1-1 1,1 1-1,0-1 1,-1 1-1,1 0 1,-1-1-1,1 1 1,-1 0-1,1-1 1,-1 1-1,1 0 1,-1 0-1,0 0 1,1-1-1,-1 3 1,1 2 13,0 1 0,0 0 0,-1 0 0,0 0 1,-1 8-1,1-1 5,0 9 30,0 1 0,-1-1 0,-2 0 0,0 0 0,-8 27 0,11-49-55,0 0 1,0 0-1,0 1 0,0-1 0,0 0 0,0 0 0,0 0 0,0 0 1,0 1-1,0-1 0,0 0 0,0 0 0,0 0 0,0 0 1,0 1-1,0-1 0,0 0 0,0 0 0,0 0 0,0 0 0,0 1 1,0-1-1,0 0 0,1 0 0,-1 0 0,0 0 0,0 0 0,0 0 1,0 1-1,0-1 0,0 0 0,0 0 0,1 0 0,-1 0 0,0 0 1,0 0-1,0 0 0,0 0 0,0 0 0,1 0 0,-1 1 1,0-1-1,0 0 0,0 0 0,0 0 0,1 0 0,-1 0 0,0 0 1,0 0-1,0 0 0,0 0 0,1 0 0,-1-1 0,0 1 0,0 0 1,0 0-1,0 0 0,0 0 0,1 0 0,-1 0 0,0 0 0,0 0 1,0 0-1,0 0 0,0-1 0,1 1 0,12-6 60,129-107 318,-137 108-365,-1 1 8,0 1 1,-1-1-1,1 1 1,1-1-1,-1 1 1,0 1 0,1-1-1,0 0 1,-1 1-1,1 0 1,0 0-1,9-1 1,-13 3-21,-1 0 1,1 1 0,0-1-1,0 1 1,0-1-1,-1 1 1,1-1-1,0 1 1,-1-1 0,1 1-1,-1 0 1,1 0-1,0-1 1,-1 1-1,1 0 1,-1 0-1,0-1 1,1 1 0,-1 0-1,0 0 1,0 0-1,1 0 1,-1 0-1,0 0 1,0 1-1,5 30 12,-5-25-6,1-4-10,-1 5 6,2 0 0,-1 0 0,1-1 0,5 15 0,-6-20-2,-1 0-1,1 0 1,1 0-1,-1-1 1,0 1 0,0 0-1,1-1 1,-1 1-1,0-1 1,1 1 0,0-1-1,-1 0 1,1 0 0,0 0-1,0 0 1,-1 0-1,1 0 1,0 0 0,0 0-1,0-1 1,0 1-1,0-1 1,0 1 0,3-1-1,7 0 5,1 0-1,0-1 1,-1 0-1,25-6 0,51-19 36,-42 12-14,0-2 8,54-26 1,-65 30 44,-48 29-63,0-1-1,-2-1 1,-30 26 0,9-10-10,17-13-6,-40 39 12,54-51-13,0 0 0,0 1 1,0-1-1,1 1 0,0 0 0,1 0 0,-6 14 0,9-20-1,-1 0 0,1-1 0,0 1 0,0 0 0,-1 0 0,1 0 0,0 0 0,0 0 0,0 0 0,0-1 0,0 1 0,0 0 0,0 0 0,1 0 0,-1 0 0,0 0 0,0-1 0,1 1 0,-1 0 0,1 0 0,-1 0 0,0-1 0,1 1 0,-1 0 0,1-1 0,0 1 0,-1 0 0,2 0 0,-1 0 0,1 0 0,0 0 0,0-1 0,0 1 0,0 0 0,-1-1 0,1 0 0,0 1 0,0-1 0,0 0 0,0 0 0,2 0 0,3 0 0,0-1 0,0 0 0,0 0 0,0-1 0,0 1 0,10-6 0,-5 1 5,-1-2-1,1 0 0,-1 0 0,-1-1 1,0 0-1,0-1 0,0 0 1,-1 0-1,-1-1 0,0 0 0,9-17 1,5-14 30,31-86-1,-53 128-33,20-61 43,-2 0 1,17-122 0,-34 181-43,2-24 3,-3 25-5,0 0 0,0 0 1,0 0-1,0 0 1,0 0-1,0 0 1,0 0-1,0 0 1,0 0-1,0 0 1,0 0-1,-1 0 1,1 0-1,0 0 1,-1 0-1,1 0 0,-1 0 1,0 1-1,1 1 1,-1-1-1,0 1 1,1 0 0,0 0-1,-1-1 1,1 1-1,-1 0 1,1 0-1,0 0 1,-1-1-1,1 1 1,0 0-1,0 0 1,0 0-1,0 0 1,0-1-1,0 3 1,-1 0-2,-4 26-32,2-1 0,0 0 0,3 56 0,4-45 65,2 0 0,20 69 0,-20-88-540,2 0-1,0 0 1,2 0 0,0-1-1,1 0 1,19 24 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8:5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17 5720,'0'0'5738,"-12"14"-5450,-71 91 295,68-84-349,2 1 1,1 1-1,0 0 0,2 1 1,0 0-1,2 0 0,1 1 1,-6 39-1,11-57-66,1 0 0,0 1 1,1-1-1,0 0 0,0 0 0,0 0 0,1 0 0,0 0 0,0 0 0,3 8 1,-4-15-156,0 0 0,0 1 0,0-1 0,0 1 1,1-1-1,-1 0 0,0 1 0,0-1 1,0 0-1,1 1 0,-1-1 0,0 0 1,0 0-1,1 1 0,-1-1 0,0 0 1,1 0-1,-1 1 0,0-1 0,1 0 1,-1 0-1,0 0 0,1 0 0,-1 1 0,0-1 1,1 0-1,-1 0 0,1 0 0,-1 0 1,0 0-1,1 0 0,-1 0 0,1 0 1,-1 0-1,0 0 0,1 0 0,-1 0 1,0-1-1,1 1 0,-1 0 0,1 0 1,-1 0-1,0 0 0,1-1 0,-1 1 1,0 0-1,1 0 0,-1-1 0,0 1 0,0 0 1,1 0-1,-1-1 0,14-19 251,-12 17-243,20-39 214,-1-1 1,-2-1-1,18-66 0,-27 84-26,17-37-1,-15 39 169,12-38 0,-22 52-160,-2 8-146,0 0 0,1 0 1,-1 0-1,1-1 1,-1 1-1,1 0 0,0 0 1,-1 1-1,1-1 1,0 0-1,2-3 0,-2 6-20,-1 0-1,0 0 0,0 0 0,1 0 1,-1 0-1,1 0 0,-1 0 0,1 0 1,-1 0-1,1 0 0,0 0 1,-1 0-1,1 0 0,0 0 0,0 0 1,0-1-1,1 2 0,22 23 59,20 13-3,107 104 209,-100-90-237,-29-31 14,34 41 1,-56-61-90,1 0 1,-1-1 0,1 1-1,-1-1 1,1 1-1,-1 0 1,1-1 0,-1 1-1,0 0 1,1 0 0,-1-1-1,0 1 1,0 0-1,0 0 1,0-1 0,1 1-1,-1 0 1,0 0 0,0-1-1,-1 1 1,1 0-1,0 0 1,0 0 0,0-1-1,0 1 1,-1 0 0,1 0-1,0-1 1,0 1-1,-1 0 1,1-1 0,-1 2-1,-1 0 4,-1 0 0,1-1 0,0 1 0,-1 0-1,1-1 1,-1 0 0,0 1 0,1-1 0,-4 1 0,-61 16 85,18-6-58,0 0-5,-88 9-1,43-8-13,71-9 38,-32 0 0,46-5-37,15-1-708,-1 0-1815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9:0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5320,'0'0'12366,"-10"7"-12190,4-3-142,-3 1 30,0 1-1,1 0 1,0 1 0,0 0 0,1 0-1,-9 11 1,14-15-38,-60 88 628,56-80-548,0 0 0,1 0 1,1 1-1,0-1 0,0 1 1,-3 23-1,5-23-17,0 1 58,1 0 0,0 1 1,1 21-1,1-31-116,-1 1 0,1-1 0,0 0-1,0 0 1,0 0 0,1 0 0,0-1 0,-1 1 0,1 0 0,0-1 0,1 1-1,-1-1 1,1 0 0,0 1 0,-1-1 0,5 3 0,2 1 9,1-1 0,-1 0 1,1 0-1,0-1 1,1-1-1,-1 1 0,1-2 1,0 1-1,0-2 1,0 1-1,0-2 0,18 2 1,11-2 152,0-3 1,47-6-1,-62 5-60,5-2 72,-23 3-128,0 0 0,0 1-1,0 0 1,0 1 0,0 0-1,0 0 1,11 1 0,-12 1-254,-6-2 171,1 0 0,-1 0 0,0 0 0,0 0 0,0 1 0,1-1 0,-1 0 0,0 0 0,0 0 1,0 0-1,1 0 0,-1 0 0,0 0 0,0 0 0,0 0 0,1 0 0,-1 0 0,0 0 0,0 0 0,1 0 0,-1 0 0,0 0 1,0 0-1,0 0 0,1 0 0,-1-1 0,0 1 0,0 0 0,0 0 0,1 0 0,-1 0 0,0 0 0,0 0 0,0-1 0,0 1 0,1 0 1,-1 0-1,0 0 0,0-1 0,0 1 0,0 0 0,0 0 0,0 0 0,0-1 0,0 1 0,1 0 0,2-7-2571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9:01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7936,'0'0'4402,"9"-1"-4115,235-20 1085,154-19 664,-361 35-3884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9:0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170 242 6328,'0'0'8992,"-10"14"-8798,3-4-158,-4 6 27,0 1-1,1 0 0,0 1 1,-8 22-1,-6 21 114,-24 73 329,38-110-315,9-21-139,-1 0-1,1 0 0,-1 0 1,1 1-1,0-1 0,0 0 1,1 1-1,-1 4 0,1 1 178,0-5 286,2-8-71,4-9-448,4-8 114,-1 0-1,-1-1 1,6-31-1,-3 13-5,69-252 587,-33 151 110,-39 108 32,17 86-14,27 59-550,132 252 175,-175-351-435,1 0 0,0-1 0,1 0-1,1 0 1,0-1 0,1-1 0,-1 0 0,17 9 0,-25-17 1,0 0 1,1 0 0,-1-1 0,1 1-1,0-1 1,8 1 0,12 4 58,-15-6 90,-14-8 74,3 6-205,-1 0-1,0 0 0,0 0 1,-1 0-1,1 0 0,0 1 1,-5-4-1,-15-2 22,0 0 0,0 1 0,-44-5 0,-72 0 76,100 12-70,1 1 1,-1 2 0,-51 12-1,37-6 21,35-7 27,-33 1-1,75-14-153,28 3-201,10-2-3338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9:0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20 164 9344,'0'0'8907,"3"11"-8629,53 177 283,-44-145-458,-7-23-14,0-1 0,2 1 0,0-1 0,11 20 0,-17-38-74,-1 0 0,0 0 0,1-1 0,-1 1 0,1 0 0,-1 0 0,1 0 1,-1-1-1,1 1 0,-1 0 0,1 0 0,0-1 0,-1 1 0,1-1 0,0 1 0,0 0 0,-1-1 0,1 0 0,0 1 0,0-1 0,0 1 0,0-1 0,0 0 0,1 1 0,-2-2 2,1 1-1,0-1 0,-1 0 0,1 1 0,-1-1 0,1 0 0,0 1 0,-1-1 0,0 0 0,1 0 1,-1 0-1,1 1 0,-1-1 0,0 0 0,0 0 0,1 0 0,-1 0 0,0 0 0,0 1 0,0-1 1,0 0-1,0-2 0,0-41 250,-2-1 0,-1 0 0,-15-68 0,4 46-50,7 43-106,2-1-1,1 0 1,1 0-1,1 0 0,2-35 1,0 59-105,0 1 0,0-1 1,0 0-1,0 0 0,0 0 0,0 0 0,1 0 1,-1 1-1,0-1 0,1 0 0,-1 0 0,0 0 1,1 1-1,-1-1 0,1 0 0,0 0 0,-1 1 1,1-1-1,-1 0 0,1 1 0,0-1 0,0 1 1,-1-1-1,1 1 0,0-1 0,1 1 0,0-1 0,0 1-1,0 0 0,0-1 1,0 1-1,0 0 0,0 0 1,0 1-1,0-1 0,0 0 1,-1 1-1,4 0 0,3 2-1,0 0 0,0 1 0,0 0 0,10 6 0,-4 1 1,0 0 0,0 0 0,-1 2 0,-1-1 0,0 2 0,-1-1 1,0 2-1,-1-1 0,8 18 0,-12-22 1,-2 0 0,1 0 0,-2 0 0,1 0 0,-1 0 0,-1 1 0,0 0 0,0-1-1,-1 1 1,0 0 0,-1 0 0,-1 0 0,1 0 0,-2 0 0,1-1 0,-5 13 0,5-20 6,0 1 1,-1-1-1,1 1 1,-1-1 0,0 1-1,0-1 1,0 0-1,-1 0 1,1 0-1,-1 0 1,1-1-1,-1 1 1,0-1-1,0 1 1,-5 1-1,3-1 15,-1 0-1,0-1 1,0 0-1,0 0 1,0 0-1,0-1 1,0 0-1,-10 1 1,-2-2 45,1-1 0,0 0 1,0-1-1,0-1 0,-30-10 0,-50-23 176,97 36-250,-1 0-1,1 0 1,0 0-1,0 0 1,-1 0 0,1 0-1,0 0 1,0 0-1,-1 0 1,1 0 0,0 0-1,0 0 1,-1 0 0,1 0-1,0 0 1,0 0-1,-1 0 1,1 0 0,0 0-1,0 1 1,-1-1-1,1 0 1,0 0 0,0 0-1,-1 0 1,1 1 0,0-1-1,0 0 1,0 0-1,0 0 1,-1 1 0,1-1-1,0 0 1,0 0-1,0 0 1,0 1 0,0-1-1,0 0 1,0 0 0,0 1-1,-1-1 1,1 0-1,0 0 1,0 1 0,0 4-3045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9:08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3712,'0'0'8046,"2"-10"-7855,0-3-129,2-28 1103,-4 49 1978,4 20-3113,-1-13 214,7 95 204,-8-68-232,2 1 0,14 59 0,0-30 67,26 83 674,-42-150-849,-1 0 0,1 0-1,0 0 1,0 0 0,0-1 0,1 1 0,0-1 0,0 1 0,0-1 0,0 0-1,7 6 1,-9-10-87,-1 0 0,1 0-1,0 0 1,-1 0 0,1 0-1,-1 0 1,1 0 0,0 0-1,-1 0 1,1 0-1,-1 0 1,1 0 0,0 0-1,-1 0 1,1-1 0,-1 1-1,1 0 1,-1 0 0,1-1-1,0 1 1,-1 0 0,0-1-1,1 1 1,-1 0 0,1-1-1,-1 1 1,1-1-1,-1 1 1,0-1 0,1 1-1,-1-1 1,1 0 0,12-21 118,-11 18-109,8-11-2623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9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6728,'0'0'13790,"11"-1"-13678,95-6 117,-89 7-181,0 1-1,0 0 1,0 1-1,0 1 1,18 6 0,-18-4 27,0-1-1,1 0 1,0-1 0,0-1 0,33 0 0,1 2 426,-51-4-322,-1-3-131,0 0 0,-1 1 1,1-1-1,-1 0 0,1 0 0,-1 1 0,-2-6 0,-8-8-3508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14.5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5416,'0'0'3233,"10"1"-2882,-9 0-339,9-1 158,-1 2 1,0-1-1,0 1 0,1 1 1,-1-1-1,-1 2 0,14 5 0,116 67 1960,-75-41-1305,-36-19-265,53 22 0,-63-31-427,-8-3 12,0-1 0,1 1 0,-1-2-1,1 1 1,0-1 0,0-1 0,11 1 0,-8-2-70,29 2-1614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9:1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8536,'0'0'8462,"13"-1"-8243,251-17 1050,-187 17-801,19-2 382,-37 0-3084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9:1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7832,'0'0'8241,"-9"3"-7986,-31 9 3,38-12-221,1 1 0,0-1 0,0 0 0,-1 1 0,1-1 0,0 0 0,0 0 0,-1 0 0,1 0 0,0 0 0,-1 0 0,1 0 0,0-1 0,0 1 0,-2-1 0,2 3 919,1-1-816,-1-1-99,1-1 0,0 1 0,0 0 0,-1-1 0,1 1 0,-1 0 0,1 0 0,0-1 0,-1 1 0,1 0 0,0 0 0,-1 0 1,1-1-1,-1 1 0,1 0 0,-1 0 0,1 0 0,-1 0 0,1 0 0,0 0 0,-1 0 0,1 0 0,-1 0 0,1 0 0,-1 0 0,1 0 0,-1 0 0,1 0 0,0 0 0,-1 1 0,1-1 0,-1 0 0,1 0 0,-1 0 0,1 1 0,0-1 0,-1 0 0,1 1 0,0-1 0,-1 0 0,1 1 0,0-1 0,0 0 1,-1 1-1,1-1 0,0 1 0,0-1 0,-1 1 0,-7 30 61,2 1 1,1 0-1,-2 58 1,12 99 161,-2-136-169,-1-12 110,11 66-1,-2-63 315,-11-44-511,1 0 0,-1 0 0,0 1-1,0-1 1,0 0 0,0 0 0,0 0 0,0 0 0,0 0 0,0 1-1,0-1 1,1 0 0,-1 0 0,0 0 0,0 0 0,0 1 0,0-1-1,0 0 1,0 0 0,0 0 0,0 0 0,0 0 0,0 1 0,0-1-1,0 0 1,0 0 0,0 0 0,-1 0 0,1 1 0,0-1 0,0 0-1,0 0 1,0 0 0,0 0 0,0 0 0,0 1 0,0-1 0,0 0 0,-1 0-1,1 0 1,0 0 0,0 0 0,0 0 0,0 0 0,0 0 0,0 1-1,-1-1 1,1 0 0,0 0 0,0 0 0,0 0 0,0 0 0,-1 0-1,1 0 1,0 0 0,0 0-6,-1-1 0,1 1-1,0 0 1,0 0 0,0-1 0,0 1-1,-1 0 1,1-1 0,0 1 0,0 0 0,0 0-1,0-1 1,0 1 0,0 0 0,0-1-1,0 1 1,0 0 0,0-1 0,0 1-1,0 0 1,0-1 0,0 1 0,0 0-1,0 0 1,0-1 0,1 1 0,-1 0-1,0-1 1,0 1 0,0 0 0,0 0 0,1-1-1,-1 1 1,0 0 0,0 0 0,1-1-1,7-11-412,-5 8-2148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9:1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8432,'0'0'7937,"13"-7"-7611,1-1-222,-8 3-53,0 2 0,1-1 1,0 1-1,-1 0 0,1 0 0,0 1 0,1 0 1,-1 0-1,0 0 0,13 0 0,190 5 1757,-120-4-907,-32-2 75,-49-1-535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9:1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8136,'0'0'11815,"13"-7"-11659,44-22 15,-50 26-128,0 0-1,-1 1 1,1 0-1,0 0 1,0 1-1,1 0 1,13 0 0,5-1 59,-21 1-87,50-5 244,-1-4 1,0-1-1,57-21 1,-109 32-239,-1-1 1,0 1-1,1 0 0,-1-1 0,1 1 1,-1 0-1,0 0 0,1 0 0,-1 0 1,1 0-1,-1 0 0,1 0 0,-1 1 1,0-1-1,1 0 0,-1 1 0,0-1 1,1 1-1,-1 0 0,0-1 0,2 2 1,0 1-456,0-1 0,0 1-1,0 0 1,-1 0 0,1 0 0,2 5 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9:1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97 6928,'0'0'10177,"-12"3"-10028,6-2-132,1-1-3,1 1 0,-1 0 0,0 0 0,0 1 0,0 0 0,1-1 1,-1 2-1,1-1 0,0 0 0,-1 1 0,1 0 0,0 0 0,1 0 0,-1 0 0,0 1 0,1-1 0,0 1 0,-3 4 0,-40 71 231,5 1-1,-38 100 0,74-169-255,-3 8 407,10-17-176,8-11-94,2-5-31,-1 0 0,-1-1 0,16-28 0,-16 25-35,63-134 406,-51 101-109,48-82 0,-63 121-149,0 1-1,8-23 1,-12 24 52,-2 6 39,2 13-122,-2-5-165,3 13 50,2 0 1,11 24 0,4 10-3,50 131 163,-39-104-142,35 68 98,-49-109-149,-14-29-9,0-1 0,1 0 0,0 0 0,0 0-1,0-1 1,1 0 0,0 0 0,12 10 0,-5-12 79,-13-4-96,0 0 0,1 0 0,-1 0 0,0 0 0,0 0 0,0 0 0,0-1 0,0 1 0,1 0 0,-1 0 0,0 0 0,0 0 0,0 0 0,0-1 0,0 1 0,0 0 0,0 0 0,1 0 0,-1 0 0,0 0 0,0-1-1,0 1 1,0 0 0,0 0 0,0 0 0,0-1 0,0 1 0,0 0 0,0 0 0,0 0 0,0 0 0,0-1 0,0 1 0,0 0 0,0 0 0,0 0 0,-1 0 0,1-1 0,0 1 0,0 0 0,0 0 0,0 0 0,0 0 0,0-1 0,0 1 0,-1 0 0,1 0 0,0 0 0,0 0 0,0 0 0,0 0 0,0 0 0,-1 0 0,1-1 0,0 1 0,0 0 0,0 0 0,0 0 0,-1 0 0,-3-4 19,-1 1 0,1 0 0,-1-1 0,0 1 0,0 1 0,0-1 0,0 1 1,0 0-1,-10-3 0,-53-7 79,44 9-58,-89-11 119,-184 2-1,291 13-190,6 1-46,16 0-134,44-16-577,-41 9-2094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9:1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6824,'0'0'13697,"-10"6"-13620,-31 23-4,37-26-59,0 0 1,1 1-1,-1 0 0,1 0 0,0 0 0,0 0 0,0 0 0,1 1 0,-1-1 0,1 1 0,-2 6 0,-4 8 33,-7 15 35,2 1 0,2 0 0,-8 38 0,1-1 70,12-53-78,2 0-1,0 0 0,2 0 0,0 1 0,1-1 0,0 1 0,6 36 1,-5-56-74,0 3 26,0 0-1,1 0 1,-1 0 0,1-1 0,0 1-1,0 0 1,2 4 0,-2-5-16,0-1 0,0 0 1,0 0-1,1 0 1,-1 0-1,0 0 0,1-1 1,-1 1-1,1 0 0,-1-1 1,1 1-1,-1-1 1,1 1-1,-1-1 0,3 1 1,18 3 77,0-2 0,-1 0 1,1-1-1,0-1 1,40-5-1,111-29 358,-105 18-185,-49 12-106,-13 2-57,-1 0-1,1 1 0,0 0 0,9 0 0,-15 1 51,8-2-344,-6-2-3308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9:17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7528,'0'0'10647,"15"-2"-10375,-5 0-216,5 0 25,-1 0 1,1 0 0,0 2-1,-1 0 1,22 2 0,31 8 295,-7-1 234,84 2-1,-50-4 397,-74-5-618,8 1-2967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9:35.1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104 93 4720,'0'0'5152,"8"-10"-4895,26-31 7,-33 39-220,0 1-1,0 0 1,0 0 0,0 0 0,0-1-1,-1 1 1,1 0 0,0-1 0,-1 1-1,1 0 1,-1-1 0,1 1-1,-1-1 1,0 1 0,0-1 0,0 1-1,1-1 1,-1 1 0,-1-1-1,1 1 1,0-1 0,-1-1 0,0-5 2107,-1 16-1715,-61 181 772,-7 22 63,63-196-1095,6-12-94,-1 0 0,1 0 0,-1-1 0,1 1 0,0 0 1,0 0-1,0 0 0,1 0 0,-1 1 0,1-1 0,0 0 0,0 0 0,0 0 1,0 5-1,2-7-44,-1-1 0,1 1 0,-1-1 0,1 1 1,-1-1-1,1 0 0,-1 0 0,1 0 0,0 0 0,-1 0 1,1 0-1,-1-1 0,1 1 0,-1 0 0,3-2 0,57-19 458,-49 16-380,0 0 0,1 0 0,0 1 0,0 1-1,1 0 1,16-1 0,-29 4-102,1 0 1,-1 0-1,0 1 1,0-1-1,0 0 0,0 0 1,0 1-1,0-1 0,0 0 1,0 1-1,0-1 0,0 1 1,0-1-1,0 1 1,0 0-1,0-1 0,0 1 1,0 0-1,0 0 0,-1-1 1,1 1-1,0 1 1,1 0 5,-1 1 0,0-1 1,0 0-1,-1 1 1,1-1-1,0 0 0,-1 1 1,1-1-1,-1 5 1,0 5 35,-1 1-1,0-1 1,-4 15 0,4-20-27,-16 62 216,-3-1 0,-46 104 0,45-119-86,12-30-91,-16 27 0,22-44-135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9:36.3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249 1 5624,'0'0'4052,"-7"11"-3714,-57 85 728,44-67-216,-39 44 0,-4 6 1026,36-43-826,20-33-402,7-4-633,0 1-1,0 0 1,0 0-1,0 0 1,0 0-1,0 0 1,-1 0-1,1-1 1,0 1-1,0 0 1,0 0-1,0 0 1,0 0-1,0-1 1,0 1-1,0 0 1,0 0-1,0 0 1,0-1-1,0 1 1,0 0-1,0 0 1,0 0-1,0 0 1,0-1-1,0 1 1,0 0-1,0 0 1,0 0-1,1 0 1,-1-1-1,0 1 1,0 0-1,0 0 1,0 0-1,0 0 1,0 0-1,0 0 1,1-1-1,-1 1 1,0 0-1,0 0 1,0 0-1,0 0 1,0 0-1,1 0 1,-1 0-1,0 0 1,11-13 83,-1 0 0,0 0 1,-1-1-1,10-19 0,10-18 152,-20 39-103,-1 0 0,-1-1 0,0 0 0,-1 0 0,0 0 0,4-17 0,-10 30-136,0 0-1,0 0 0,0-1 1,0 1-1,0 0 0,0 0 1,0 0-1,0 0 0,0 0 1,0 0-1,0 0 0,0 0 1,0 0-1,0 0 0,1-1 1,-1 1-1,0 0 0,0 0 1,0 0-1,0 0 0,0 0 1,0 0-1,0 0 0,0 0 1,0 0-1,0 0 0,0 0 1,1 0-1,-1 0 0,0 0 1,0 0-1,0 0 1,0 0-1,0 0 0,0 0 1,0 0-1,0 0 0,0 0 1,1 0-1,-1 0 0,0 0 1,0 0-1,0 0 0,0 0 1,0 0-1,0 0 0,0 0 1,0 0-1,0 0 0,1 0 1,-1 0-1,0 0 0,0 0 1,0 0-1,0 0 0,0 1 1,0-1-1,0 0 0,0 0 1,0 0-1,0 0 0,0 0 1,0 0-1,0 0 0,0 1 1,8 10 308,3 14-70,-4-2 8,0-1 0,16 31-1,3 10 215,-14-13 101,-12-50-558,0 1 1,0 0-1,-1-1 0,1 1 0,0-1 0,-1 1 0,1-1 0,0 1 0,-1-1 0,1 1 0,-1-1 1,1 1-1,-1-1 0,1 1 0,-1-1 0,1 0 0,-1 1 0,1-1 0,-1 0 0,1 1 0,-1-1 1,1 0-1,-1 0 0,0 1 0,1-1 0,-1 0 0,0 0 0,1 0 0,-1 0 0,0 0 0,-22 3 149,-91 10 397,111-13-562,0 1-1,0-1 0,0 1 1,1 0-1,-1 0 1,0 0-1,1 0 0,-1 0 1,1 0-1,-1 1 0,1 0 1,-1-1-1,1 1 1,-2 2-1,-5 12-3056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9:39.4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258 347 5120,'0'0'5682,"-11"-8"-5339,-36-22 0,44 28-283,0 1 1,-1-1-1,1 1 1,-1 0 0,1 0-1,-1 0 1,0 0-1,1 1 1,-1 0 0,0-1-1,1 1 1,-1 0 0,0 1-1,1-1 1,-1 1-1,0-1 1,1 1 0,-1 0-1,1 1 1,-1-1-1,-4 3 1,-1 0 103,1 1-1,-1 0 1,1 0 0,0 1-1,0 0 1,1 0 0,-12 13 0,15-14-85,-1 0 0,1 0 0,1 0 0,-1 0 1,1 1-1,0-1 0,0 1 0,1 0 0,0 0 1,0 0-1,0 0 0,1 0 0,-2 7 1,3-9-37,0 0 1,0 0 0,1 0 0,-1 0-1,1 0 1,0 0 0,0-1 0,0 1 0,1 0-1,-1 0 1,1-1 0,0 1 0,0-1-1,0 1 1,0-1 0,1 0 0,-1 0 0,1 0-1,0 0 1,0 0 0,0-1 0,0 1-1,0-1 1,1 0 0,-1 0 0,1 0-1,7 3 1,-6-3-8,0-1-1,-1 0 0,1 0 1,0 0-1,0 0 1,0-1-1,0 1 0,0-1 1,0 0-1,0-1 1,0 1-1,0-1 0,0 0 1,0-1-1,-1 1 1,1-1-1,0 0 0,-1 0 1,1 0-1,-1-1 1,0 1-1,5-5 0,-1-1 17,0 0 0,0 0-1,-1-1 1,-1 0 0,1 0-1,7-17 1,0-2 105,11-34 0,-18 37-57,0 0-1,-2-1 0,0 1 0,-2-1 1,-1 0-1,-1 0 0,-1 0 0,-2 1 0,0-1 1,-2 0-1,-9-38 0,13 64-96,0-1 0,0 1 0,0-1 0,0 1 0,0 0 0,0-1 0,-1 1 0,1-1 0,0 1 0,0-1 0,0 1 0,0-1 0,-1 1 0,1 0 0,0-1 0,0 1 0,0 0 0,-1-1 0,1 1 0,0-1 0,-1 1 0,1 0 0,0 0 0,-1-1 0,1 1 0,-1 0 0,1 0 0,0-1 0,-1 1 0,1 0 1,-1 0-1,1 0 0,-1 0 0,1 0 0,0-1 0,-1 1 0,1 0 0,-1 0 0,1 0 0,-1 0 0,1 0 0,-1 1 0,1-1 0,-1 0 0,1 0 0,0 0 0,-1 0 0,1 0 0,-1 1 0,1-1 0,-1 0 0,1 0 0,0 1 0,-1-1 0,1 0 0,0 0 0,-1 1 0,1-1 0,0 1 0,-1-1 0,-20 28 21,19-23-19,-7 10 11,1 2 0,0 0 0,2 0 0,0 0 0,0 0 0,2 1 0,0 0 0,2 0 0,0 0 0,0 0 0,3 32 0,-1-41 6,1-1 0,0 1 0,1-1 0,0 1 0,0-1 0,1 0 0,0 0 0,0 0 0,1 0 0,0 0 0,8 12 0,-9-17-12,-1 0 1,1 0 0,0 0 0,0 0-1,0 0 1,1-1 0,-1 1 0,1-1-1,-1 0 1,1 0 0,0 0 0,0 0-1,-1-1 1,1 0 0,1 0 0,-1 0-1,0 0 1,0 0 0,0-1 0,0 0-1,0 0 1,1 0 0,-1 0-1,0-1 1,0 1 0,5-3 0,18-5 59,0-2 1,-1-2 0,0 0-1,35-23 1,-10 6 104,-37 18 30,-25 21 48,-17 18-188,13-14-33,1 0 1,-17 24-1,28-34-26,0 0 0,1 0 0,0 0 0,-1 0 0,1 0 0,1 1 0,-1-1 1,1 1-1,-1-1 0,1 1 0,1 0 0,-1-1 0,1 1 0,0 0 0,0 7 0,1-9-3,-1-1-1,1 0 1,0 1-1,0-1 1,-1 0 0,2 0-1,-1 0 1,0 1-1,0-1 1,1 0 0,-1-1-1,1 1 1,0 0-1,-1 0 1,1-1-1,0 1 1,0-1 0,0 1-1,0-1 1,0 0-1,0 0 1,1 0 0,-1 0-1,0 0 1,1-1-1,-1 1 1,0-1 0,1 1-1,-1-1 1,1 0-1,-1 0 1,0 0-1,1 0 1,2-1 0,-1 1 8,0 0 0,1-1 1,-1 1-1,0-1 1,0 0-1,0-1 0,1 1 1,-1-1-1,-1 0 0,1 0 1,0 0-1,0 0 0,-1-1 1,1 1-1,-1-1 1,0 0-1,0 0 0,5-6 1,-4 1 10,0 0 0,0 1 0,-1-1 0,0 0 0,-1-1 1,0 1-1,0 0 0,-1-1 0,0 1 0,0-1 0,-1 1 0,0-1 1,0 0-1,-1 1 0,-1-1 0,1 1 0,-4-9 0,5 15-13,-1-1-1,0 1 0,0 0 0,-1 0 0,1 0 0,0 0 1,0 0-1,-1 1 0,0-1 0,1 0 0,-1 1 0,0-1 1,1 1-1,-1-1 0,0 1 0,0 0 0,0 0 1,-1 0-1,1 0 0,0 0 0,0 0 0,0 1 0,-1-1 1,1 1-1,0-1 0,-1 1 0,1 0 0,0 0 0,-5 1 1,7-1-8,-1 0 1,1 0-1,-1 0 1,1 0-1,0 0 1,-1 0-1,1 0 1,-1 1-1,1-1 1,0 0-1,-1 0 1,1 0-1,0 1 1,-1-1-1,1 0 1,0 1 0,-1-1-1,1 0 1,0 1-1,0-1 1,-1 0-1,1 1 1,0-1-1,0 1 1,0-1-1,0 0 1,-1 1-1,1-1 1,0 1-1,3 16 12,14 12-33,-9-20 17,1 0 0,0 0 0,0-1 0,1 0 0,0-1 0,22 12 0,-29-17 10,1 0 0,0-1 1,0 0-1,0 0 0,0 0 0,0 0 1,0 0-1,0-1 0,0 0 1,0 0-1,0 0 0,0 0 0,0-1 1,0 1-1,0-1 0,0 0 1,0 0-1,0-1 0,-1 1 1,1-1-1,0 0 0,-1 0 0,1 0 1,-1 0-1,5-5 0,3-1 40,-1-1-1,0 0 1,-1-1-1,0 0 1,0-1-1,11-18 1,-17 24-18,-1 1 0,0-2 0,0 1 0,0 0 0,1-7 1,-2 11-27,-1 1 1,0-1 0,0 0-1,1 1 1,-1-1 0,0 0 0,0 1-1,0-1 1,0 0 0,0 0-1,0 1 1,0-1 0,0 0 0,0 1-1,0-1 1,-1 0 0,1 0-1,0 1 1,0-1 0,-1 0 0,1 1-1,0-1 1,-1 1 0,1-1-1,-1 0 1,1 1 0,-1-1 0,1 1-1,-1-1 1,1 1 0,-1-1-1,1 1 1,-1 0 0,0-1 0,1 1-1,-1 0 1,0-1 0,1 1-1,-1 0 1,0 0 0,1 0 0,-1-1-1,0 1 1,0 0 0,1 0-1,-1 0 1,0 0 0,0 0 0,1 1-1,-1-1 1,-1 0 0,0 1-4,1-1 1,-1 1-1,0 0 1,1 0-1,-1 0 1,0 0-1,1 0 1,0 0 0,-1 0-1,1 0 1,-1 0-1,1 1 1,0-1-1,0 1 1,0-1-1,0 1 1,0-1 0,0 1-1,0-1 1,1 1-1,-1 0 1,1 0-1,-1-1 1,1 1-1,-1 0 1,1 0-1,0 2 1,-1 2-9,0 1 0,1 0 0,0-1 0,0 1 0,1 0 1,1 8-1,-2-10 7,1 0 1,1 0-1,-1 1 1,1-1-1,0 0 1,0 0-1,0 0 1,0-1-1,1 1 1,0 0-1,0-1 1,1 0 0,-1 0-1,1 0 1,0 0-1,-1 0 1,2-1-1,-1 0 1,9 6-1,-10-8 11,0-1 0,0 1 0,0 0 0,1-1 0,-1 0 0,0 1 1,0-1-1,0-1 0,0 1 0,0 0 0,1-1 0,-1 1 0,0-1 0,0 0 0,0 0 0,0 0 0,-1-1 0,1 1 0,0-1 0,0 1 0,-1-1 0,5-3 0,4-5 50,0 0 1,0 0-1,11-15 0,-7 5 95,0-1-1,20-38 0,-11 18 49,-24 41-199,0-1 0,0 1 0,0-1 0,0 1 0,0-1 0,0 1 0,1-1 0,-1 1 0,0-1 0,0 1 0,1 0 0,-1-1 0,0 1 0,1-1 0,-1 1 0,1 0 0,-1-1 0,0 1 0,1 0 0,-1 0 0,1-1 0,-1 1 0,1 0 0,-1 0 0,0 0 0,1-1 0,-1 1 0,1 0 0,-1 0 0,1 0 0,-1 0 0,1 0 0,-1 0 0,1 0 0,-1 0 0,1 0 0,0 0 0,0 2 1,0-1-1,0 0 1,0 0 0,-1 0-1,1 1 1,0-1-1,-1 0 1,1 1-1,-1-1 1,1 1 0,-1-1-1,0 2 1,5 46 52,-4-33-32,-1 0 0,-1-1 0,-1 1-1,0-1 1,-1 1 0,-1-1 0,0 0 0,-9 20 0,13-34-18,-1 0 1,1 0-1,-1 0 1,1 0-1,-1 0 1,0 0-1,0 0 1,1 0-1,-1 0 0,0 0 1,0 0-1,0-1 1,0 1-1,0 0 1,0-1-1,0 1 1,0-1-1,0 1 1,0-1-1,0 1 1,0-1-1,0 0 0,-1 0 1,1 1-1,0-1 1,0 0-1,0 0 1,-1 0-1,1 0 1,0 0-1,0-1 1,0 1-1,0 0 1,-1 0-1,1-1 0,0 1 1,-2-2-1,-1-1 40,-1 1 0,1-1 0,0-1-1,0 1 1,0-1 0,0 1-1,-4-7 1,8 10-43,-1 0 0,1-1-1,-1 1 1,1 0 0,0 0-1,-1-1 1,1 1 0,0-1-1,-1 1 1,1 0 0,0-1-1,0 1 1,-1-1 0,1 1-1,0 0 1,0-1 0,0 1-1,0-1 1,0 1 0,-1-1-1,1 1 1,0-1 0,0 1-1,0-1 1,0 1 0,0-1 0,0 1-1,1-1 1,-1 1 0,0 0-1,0-1 1,0 1 0,0-1-1,1 1 1,-1-1 0,0 1-1,0-1 1,1 1 0,-1 0-1,0-1 1,1 1 0,0-1 0,0 1-1,0-1 1,0 1 0,0 0 0,0 0 0,0 0 0,0-1 0,0 1-1,0 0 1,0 0 0,0 0 0,0 1 0,0-1 0,0 0 0,1 0-1,-1 0 1,1 1 0,40 17 16,-20-9 56,0 0 0,0-1 0,25 4 0,-40-11-85,1 1-1,-1-2 0,0 1 0,1-1 0,-1-1 0,1 1 1,-1-1-1,1 0 0,-1-1 0,0 0 0,0 0 1,0 0-1,13-7 0,3-4-3366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14.5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4616,'0'0'4504,"10"8"-4204,31 30 16,-35-32-218,-1 0 0,0 1 0,0-1 0,-1 1 0,0 0 0,0 0 0,-1 0 1,0 1-1,0-1 0,3 12 0,-1-1 55,77 271 543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9:41.6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1 696 6328,'0'0'7674,"1"-12"-7262,-1 2-314,1-2 49,1-1 0,0 0 0,0 0 0,6-16 1,9-14 646,2 1 0,1 0 0,47-68 1,-62 102-624,11-17 302,-15 24-407,0 0-1,-1 0 1,1 0-1,0 0 1,1 0 0,-1 1-1,0-1 1,0 0-1,0 0 1,0 1-1,1-1 1,-1 1-1,0-1 1,0 1-1,1-1 1,-1 1-1,3 0 1,-4 1-18,1 0 1,0 1-1,-1-1 1,1 1-1,-1-1 1,0 1-1,1-1 1,-1 1 0,0 0-1,0-1 1,0 1-1,0-1 1,0 1-1,-1 2 1,-26 156 798,7-59-180,18-87-407,3-12 30,9-19 70,-7 11-367,24-42 281,2 1-1,65-82 1,-93 127-265,0 1 0,-1 0 0,1 0 0,0 0 0,0 0 0,0 0 0,0 0 0,0 0 0,0 0 0,0 0 0,0 0 0,1 1 0,-1-1 0,0 0 0,0 1 0,1-1 0,-1 1 0,0-1 0,1 1 0,-1 0 0,1 0 0,-1-1 0,0 1 0,1 0 0,2 0 0,-3 1-5,0 0-1,0 0 0,0 0 0,0 0 0,0 0 0,0 1 0,0-1 0,-1 0 0,1 0 1,0 0-1,-1 1 0,1-1 0,-1 0 0,1 1 0,-1-1 0,0 0 0,0 1 0,1-1 1,-1 1-1,0-1 0,0 0 0,0 1 0,0-1 0,-1 3 0,-1 21 10,-9 33 1,7-36-13,0-1 1,0 32 0,4-51 0,-1 0 0,2 1 0,-1-1-1,0 0 1,0 1 0,1-1 0,-1 0-1,1 0 1,0 1 0,0-1 0,-1 0-1,3 3 1,-2-4 0,0-1 0,-1 1 1,1 0-1,0-1 0,0 0 0,0 1 0,0-1 0,-1 1 0,1-1 0,0 0 0,0 0 0,0 1 0,0-1 1,0 0-1,0 0 0,0 0 0,0 0 0,0 0 0,-1 0 0,1 0 0,0 0 0,0-1 0,0 1 0,0 0 1,0-1-1,0 1 0,0 0 0,-1-1 0,1 1 0,0-1 0,0 1 0,1-2 0,131-89 220,-110 74-165,-2-2 8,-17 15-34,-1 0-1,1 1 1,0 0-1,0 0 0,7-5 1,-4 6 71,-9 6-43,-3 5-35,-11 27 0,-14 34-4,28-63-18,0 1 0,0 0 0,1 0 0,0 0 0,0 0 0,0 0 0,2 10 0,-1-17-1,0 0-1,0 0 1,0 0-1,0 0 1,0 1-1,1-2 1,-1 1-1,0 0 1,1 0-1,-1 0 1,0 0-1,1 0 1,-1 0-1,1 0 1,0 0-1,-1-1 1,1 1-1,0 0 1,-1 0-1,1-1 1,0 1-1,0 0 1,0-1-1,0 1 1,-1-1-1,1 1 1,0-1-1,0 0 1,0 1-1,0-1 1,0 0-1,0 0 1,0 1-1,0-1 1,0 0-1,0 0 1,0 0-1,0 0 1,0 0-1,2-1 1,0 0 7,0 1 0,0-1 0,-1 0-1,1 0 1,0 0 0,-1 0 0,1-1 0,0 1 0,-1-1-1,0 0 1,1 1 0,-1-1 0,3-4 0,3-5 32,0 0 0,-1 0 0,-1-1 0,8-19 1,-11 23-19,0 0 1,0-1-1,-1 0 1,0 1-1,0-1 1,-1 0 0,0-16-1,-1 21-8,-1 0 1,1 1-1,-1-1 0,0 0 0,0 1 0,-2-7 1,2 9-9,0 0 1,1-1-1,-1 1 1,0 0-1,1 0 1,-1 0-1,0 0 1,0 0-1,0 0 1,0 1-1,0-1 1,0 0-1,0 0 1,0 1-1,-1-1 1,1 1-1,0-1 1,0 1-1,-1-1 1,-1 0-1,-18 3 59,21-2-67,-1 0-1,1 1 1,-1-1 0,0 0 0,1 0 0,-1 1 0,1-1 0,-1 0 0,1 1 0,-1-1 0,1 1 0,-1-1 0,1 1-1,-1-1 1,1 1 0,-1-1 0,1 1 0,0-1 0,0 1 0,-1-1 0,1 1 0,0 0 0,0-1 0,-1 1 0,1 0-1,0-1 1,0 1 0,0 0 0,0 0-6,26 5-16,-23-5 27,-1-1-1,1 1 0,-1-1 1,1 1-1,0-1 1,-1 0-1,1 0 1,0 0-1,-1 0 0,1 0 1,0 0-1,3-2 1,34-10 47,-33 10-42,-5 1-1,1-1 0,-1 1 1,0 0-1,0-1 0,0 0 1,-1 1-1,1-1 0,0 0 1,-1 0-1,1 0 0,1-2 1,10-12 25,17-13 59,0-1 1,33-45-1,-46 50-19,-1 0 0,-1-2 1,-1 1-1,-1-2 0,-2 0 0,15-51 0,-25 61 3,-2 13 0,-4 13-32,-6 28-43,1 0 0,2 0 1,1 1-1,2 0 0,-1 44 0,7-59 16,0 0 1,1 0 0,2 0-1,0-1 1,1 1 0,1-1-1,1 0 1,15 28-1,-2-16 77,-19-31-91,0 0-1,1 0 0,-1 0 0,1-1 1,0 1-1,0 0 0,-1-1 0,1 0 1,0 1-1,0-1 0,0 0 0,1 0 1,2 1-1,-4-2-11,-1 0 0,1 0 0,-1 0 0,1 0 0,-1 0 0,1 0 0,-1 0 1,1 0-1,-1 0 0,1 0 0,-1-1 0,1 1 0,-1 0 0,0 0 0,1-1 0,-1 1 0,1 0 0,-1-1 0,0 1 1,1 0-1,-1-1 0,0 1 0,1 0 0,-1-1 0,0 1 0,1-1 0,-1 1 0,0-1 0,0 1 0,0-1 0,0 1 1,1-1-1,-1 1 0,0-1 0,0 1 0,0-1 0,0 1 0,0-1 0,0 1 0,0-1 0,0 1 0,0-1 0,-1 0 1,-2-22-3160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9:41.8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14272,'0'0'2279,"66"34"-2247,-5-28 16,5-6 32,9-4 8,-3 4 40,-7 0 0,-5-2 16,-5 2 0,-15-4-48,0 2 0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9:45.4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259 334 5624,'0'0'5670,"-13"6"-5459,-17 7-7,1 1 0,-43 27 1,59-31-73,0 0 1,0 0-1,-14 16 0,21-20-66,1 0 0,0 1 0,1-1 0,0 1 0,0 0 0,0 0 0,1 0 0,-4 9 0,6-10 0,-1 0 1,1 0-1,0 0 1,0 0-1,0 0 1,1 0-1,0 0 0,1 8 1,0-12-47,-1-1 1,0 0 0,0 1-1,1-1 1,-1 1-1,1-1 1,0 0 0,-1 0-1,1 1 1,0-1 0,0 0-1,0 0 1,-1 0-1,1 0 1,0 0 0,1 0-1,-1 0 1,0 0-1,0 0 1,0 0 0,0 0-1,1-1 1,-1 1-1,0-1 1,1 1 0,-1-1-1,1 1 1,-1-1-1,0 0 1,1 0 0,-1 0-1,1 0 1,-1 0-1,1 0 1,-1 0 0,0 0-1,1 0 1,-1-1-1,1 1 1,1-1 0,8-2 72,0-1 0,-1 0 0,1 0 0,-1-1 0,0-1 0,0 1 0,-1-2 0,0 1 1,0-1-1,9-9 0,-2-1 122,0 0 0,-1 0 1,26-40-1,-27 33-59,0-1-1,-1-1 1,-2-1 0,-1 1 0,-1-2-1,-1 1 1,-1-1 0,-2 0 0,0-1-1,0-36 1,-5 64-149,0-14 104,-1 1 0,-3-20 0,4 31-90,0 1-1,-1-1 0,0 0 1,0 0-1,1 0 1,-2 1-1,1-1 0,0 1 1,0-1-1,-1 1 1,0-1-1,1 1 1,-1 0-1,0 0 0,0-1 1,0 2-1,0-1 1,-5-3-1,7 5-15,-1 0-1,0 0 1,1 0 0,-1 0-1,1 0 1,-1 0-1,0 0 1,1 0 0,-1 0-1,0 0 1,1 1 0,-1-1-1,1 0 1,-1 1-1,0-1 1,1 0 0,-1 1-1,1-1 1,-1 0 0,1 1-1,-1-1 1,1 1-1,0-1 1,-2 2 0,-12 16 22,10-13-18,-4 6 0,0 1 0,0-1 0,1 1 0,0 1 0,2-1 0,-1 1 1,1 0-1,1 0 0,0 1 0,1 0 0,1-1 0,0 1 0,1 0 0,0 14 0,0 2 44,1-1 0,1 1 1,2 0-1,1-1 0,1 0 0,9 30 0,-11-51 3,0-2 0,0 1 0,0 0 0,1 0 1,-1-1-1,2 0 0,-1 0 0,1 0 0,0-1 0,0 1 0,0-1 0,1 0 0,0 0 0,10 6 0,-13-11-24,0 1 0,0 0-1,1-1 1,-1 0-1,0 1 1,0-1 0,1-1-1,-1 1 1,0 0 0,0-1-1,0 1 1,0-1-1,1 0 1,-1 0 0,0-1-1,2 0 1,5-3 53,-1 0 0,0 0 0,14-11 0,-18 12-61,-2 0 0,1-1 0,0 1 1,-1 0-1,0-1 0,0 0 0,0 0 1,-1 0-1,1 0 0,-1 0 0,0-1 1,-1 1-1,2-11 0,-1 9 8,-1 0 0,-1 0 0,1-1 0,-1 1 0,-1 0 0,1 0 0,-1 0 1,0 0-1,-1 0 0,-4-12 0,6 18-28,0 1 1,0-1 0,0 1-1,-1-1 1,1 1 0,0-1 0,0 1-1,-1-1 1,1 1 0,0-1-1,0 1 1,-1 0 0,1-1 0,-1 1-1,1-1 1,0 1 0,-1 0-1,1-1 1,-1 1 0,1 0 0,-1-1-1,1 1 1,-1 0 0,1 0-1,-1 0 1,1-1 0,-1 1-1,1 0 1,-1 0 0,1 0 0,-1 0-1,0 0 1,1 0 0,-1 0-1,1 0 1,-1 0 0,1 0 0,-1 1-1,1-1 1,-1 0 0,1 0-1,-1 0 1,1 1 0,-1-1-1,1 0 1,-1 0 0,1 1 0,-1-1-1,1 0 1,0 1 0,-1-1-1,1 1 1,-1-1 0,1 1 0,-1 0-1,-1 2 2,-1 0-1,0 1 0,1-1 1,0 1-1,0 0 1,-2 5-1,-1 2-3,2 1-1,-1 1 1,2-1-1,-1 0 1,2 1-1,-1 16 1,2-25 2,0 0 1,0 0-1,0 0 0,0 0 0,1 0 1,0 0-1,0 0 0,0 0 0,0 0 1,0-1-1,1 1 0,0 0 0,0-1 1,0 1-1,0-1 0,0 0 0,1 1 1,-1-1-1,1 0 0,0-1 1,0 1-1,0 0 0,6 3 0,-4-5 6,-1 0-1,1 0 1,-1-1-1,1 1 0,0-1 1,-1 0-1,1-1 1,-1 1-1,1-1 0,-1 0 1,1 0-1,-1 0 1,1-1-1,-1 1 1,7-4-1,6-4 41,0-1 0,23-17-1,-23 15 51,-1 2 0,24-12 0,-40 21-95,1 1-1,0 0 1,-1-1-1,1 1 0,0 0 1,-1-1-1,1 1 1,0 0-1,0 0 0,-1-1 1,1 1-1,0 0 1,0 0-1,-1 0 0,1 0 1,0 0-1,0 0 1,-1 0-1,1 1 0,0-1 1,0 0-1,-1 0 1,1 0-1,0 1 0,0-1 1,-1 0-1,1 1 1,0-1-1,-1 1 0,1-1 1,-1 1-1,1-1 1,-1 1-1,1-1 1,-1 1-1,1 0 0,-1-1 1,1 1-1,-1 0 1,0-1-1,1 1 0,-1 0 1,0-1-1,1 1 1,-1 0-1,0 0 0,1 6 12,0-1 0,0 0-1,-1 1 1,-1 10-1,1-9-1,-3 48 61,-3 1-1,-2-1 1,-29 104 0,28-140 21,7-16-59,0-1-1,1 0 1,0 1-1,-1-1 1,1 1-1,0-1 1,1 1-1,-1 3 1,1-24 348,16-54-132,-13 50-173,2-1-1,10-28 1,86-188 312,-99 234-386,3-6 16,-1 1 0,1-1 0,1 1 0,0 0 0,0 0 0,1 0 0,13-12 0,-19 20-24,-1 1 1,1-1-1,0 0 1,0 1-1,0-1 1,0 1-1,0-1 1,0 1-1,0-1 1,0 1-1,0 0 1,0 0-1,0-1 1,0 1-1,0 0 1,0 0-1,0 0 1,0 0-1,0 0 1,0 0-1,0 0 1,0 1-1,0-1 1,0 0-1,0 0 1,0 1-1,0-1 1,1 1-1,-1 1-2,1-1 1,-1 1-1,0-1 0,0 1 0,0 0 0,0-1 0,0 1 1,0 0-1,-1 0 0,1 0 0,-1-1 0,1 1 0,0 4 0,0 6-18,0 0 0,-1 0 0,-2 21 0,1-19 8,-2-1 0,1 1 0,-2 0 0,-8 22 0,10-31 16,0-1-1,0 0 1,-1 0 0,1 0-1,-1 0 1,0-1-1,0 1 1,-4 2 0,5-4 2,0-1 0,0 1 0,0-1 1,0 0-1,0 0 0,0 0 1,0 0-1,0 0 0,0 0 1,-1-1-1,1 1 0,0-1 0,-1 0 1,1 1-1,0-1 0,-5 0 1,5-1 6,0 0 0,0 0 0,0 1 1,0-1-1,0-1 0,0 1 0,0 0 1,0 0-1,1-1 0,-1 1 0,0-1 1,1 1-1,-1-1 0,1 0 0,0 1 1,-1-1-1,1 0 0,0 0 0,-1-3 1,1 3-2,0 0 1,0 1 0,0-1-1,0 0 1,1 0 0,-1 0-1,1 0 1,-1 0 0,1 0-1,0 0 1,0 0 0,0 0-1,0 0 1,0 0 0,0 0-1,0 0 1,1 0 0,-1 0-1,1 0 1,-1 0 0,2-2 0,0 3-14,-1 1 0,0-1 1,1 1-1,-1-1 1,1 1-1,-1 0 1,1-1-1,-1 1 1,1 0-1,0 0 1,-1 0-1,1 0 1,-1 0-1,1 1 1,-1-1-1,1 0 0,1 2 1,2-1-4,22 3-10,1 1-15,1-1 1,30 0-1,-50-4 30,0-1 0,1 0 0,-1 0 0,0-1 1,0 0-1,0 0 0,0-1 0,-1 0 0,1-1 0,13-7 0,-15 6 16,0 0-1,0 0 1,0-1-1,-1 0 1,0 0-1,0-1 1,-1 1-1,0-1 0,0 0 1,6-13-1,-8 14 5,0 0 1,-1 0-1,0-1 0,0 1 0,0 0 0,-1-1 0,0 1 0,0-1 0,-1 1 0,0-1 0,0 1 0,0-1 0,-1 0 0,-2-9 1,3 15-18,0 0 1,0 1-1,-1-1 1,1 1-1,0-1 1,0 0-1,0 1 1,-1-1-1,1 0 1,0 1-1,-1-1 1,1 1-1,0-1 1,-1 1-1,1-1 1,-1 1-1,1-1 1,-1 1-1,1-1 1,-1 1-1,1 0 1,-1-1-1,1 1 1,-1 0-1,1 0 1,-1-1-1,-1 1 1,1 0-3,0 0 0,0 0 1,0 1-1,0-1 0,0 0 0,1 1 1,-1-1-1,0 1 0,0-1 0,0 1 1,0-1-1,0 1 0,1-1 0,-1 1 1,-1 1-1,-22 31-33,20-26 23,1 0-1,0 0 1,1 0 0,0 1-1,0-1 1,0 1 0,1-1-1,0 1 1,1-1 0,-1 1-1,2 0 1,-1-1 0,1 1 0,2 11-1,-2-18 11,-1 1 1,0-1-1,1 1 0,-1-1 0,1 1 0,0-1 0,0 0 0,-1 1 1,1-1-1,0 0 0,0 1 0,0-1 0,0 0 0,1 0 1,-1 0-1,0 0 0,0 0 0,1 0 0,-1 0 0,0-1 0,1 1 1,-1 0-1,1-1 0,-1 1 0,1-1 0,-1 1 0,1-1 1,0 0-1,-1 0 0,1 0 0,-1 0 0,1 0 0,-1 0 0,1 0 1,0 0-1,-1-1 0,1 1 0,1-1 0,7-2 23,0-1 0,0 0 0,0 0 0,14-10 0,-16 10-8,8-6 24,25-13 70,-39 22-98,0 0 0,0 0 0,0 0 0,0 0 0,1 1 0,-1-1 0,0 0 0,1 1 0,-1 0 1,1 0-1,-1 0 0,0 0 0,5 0 0,-6 1-3,1 0-1,-1 0 1,0 0 0,0 0-1,0 0 1,0 0 0,0 0 0,0 0-1,0 0 1,0 0 0,0 0-1,-1 1 1,1-1 0,0 0 0,-1 1-1,1-1 1,-1 0 0,0 1-1,1-1 1,-1 1 0,0 2 0,3 32 142,-3-33-130,-1-2-10,1-1 0,0 1-1,0 0 1,0 0 0,0 0 0,0 0 0,0 0 0,1 0-1,-1-1 1,0 1 0,0 0 0,1 0 0,-1 0 0,0 0-1,1-1 1,-1 1 0,1 0 0,-1 0 0,1 0 0,0-1-4,-1 0 0,1 1 0,-1-1 0,1 0 0,-1 0 0,1 0 0,-1 0 1,1 0-1,-1-1 0,1 1 0,-1 0 0,1 0 0,-1 0 0,1 0 0,-1 0 1,1-1-1,-1 1 0,1 0 0,-1 0 0,0-1 0,1 1 0,-1 0 0,0-1 0,1 0 1,27-32 172,-21 24-155,6-8 13,2-2 27,0 1 0,0 0 0,34-27 0,-48 44-62,-1 0-1,1 1 1,0-1-1,-1 0 1,1 1-1,0-1 1,0 1-1,0-1 1,-1 1-1,1 0 1,0-1-1,0 1 1,0 0-1,0-1 1,0 1-1,0 0 1,0 0-1,-1 0 1,1 0-1,0 0 1,0 0-1,0 0 1,0 0-1,0 0 1,0 1-1,0-1 1,0 0-1,0 0 0,-1 1 1,1-1-1,0 1 1,0-1-1,0 1 1,-1-1-1,1 1 1,0-1-1,-1 1 1,1 0-1,0-1 1,-1 1-1,1 0 1,-1 0-1,1-1 1,-1 1-1,1 0 1,-1 0-1,1 0 1,-1 0-1,0-1 1,1 3-1,0 2 9,1 2-1,-1-1 1,1 0 0,-2 0-1,1 11 1,-1-11-1,0-1 1,0 1-1,1-1 1,0 1-1,0-1 1,0 0-1,3 9 1,-3-13-7,0 0 0,-1 1 0,1-1 0,0 0 0,0 1 0,0-1 0,0 0 0,0 0 0,0 0 0,0 0 0,1 0 0,-1 0 0,0 0 1,0-1-1,1 1 0,-1 0 0,1-1 0,-1 1 0,1 0 0,-1-1 0,1 0 0,-1 1 0,1-1 0,-1 0 0,1 0 0,-1 0 0,1 0 0,-1 0 0,1 0 0,2-1 0,10-2 15,0 0 0,-1-1 0,1 0 0,-1-1 0,15-8 0,64-40 177,-35 19 9,-38 17-123,-17 15-67,-1 0-1,1 0 1,0 1 0,0-1-1,-1 0 1,1 1 0,0-1-1,1 1 1,-1-1 0,0 1-1,0 0 1,1 0-1,3-1 1,-20 18 61,-9 4-64,2 2 0,1 0 0,0 1 1,-32 51-1,50-70-11,0 0 0,1 0 0,-1 0 0,1 0 0,0 1 1,0-1-1,-1 7 0,2-11 0,0 1 0,0 0 0,0 0 0,0 0 0,0 0 0,0-1 1,0 1-1,0 0 0,0 0 0,0 0 0,1-1 0,-1 1 0,0 0 0,0 0 1,1 0-1,-1-1 0,1 1 0,-1 0 0,1-1 0,-1 1 0,1 0 0,-1-1 1,1 1-1,-1-1 0,1 1 0,0-1 0,-1 1 0,1-1 0,0 1 0,0-1 1,-1 0-1,1 1 0,0-1 0,0 0 0,0 0 0,-1 1 0,1-1 0,0 0 0,0 0 1,0 0-1,-1 0 0,1 0 0,0 0 0,0 0 0,0-1 0,1 1 0,4-1 6,0-1-1,0 1 0,0-1 0,-1-1 0,1 1 1,-1-1-1,1 0 0,-1 0 0,0 0 0,0-1 0,0 0 1,0 0-1,-1 0 0,0 0 0,0-1 0,5-7 0,5-8 8,-1-1 0,18-41 0,-19 38 2,8-20 49,-3 0 0,-1-1 1,-2 0-1,11-71 0,-24 114-61,0-4 5,0 1 0,0-1 0,0 0 0,-1 0 0,0 1 0,0-1 0,0 0 0,-1 0 0,-2-10 0,3 15-8,0 1 0,0 0 0,0-1 0,0 1 0,-1 0 1,1-1-1,0 1 0,0 0 0,0 0 0,-1-1 0,1 1 0,0 0 0,0 0 1,-1-1-1,1 1 0,0 0 0,0 0 0,-1-1 0,1 1 0,0 0 0,-1 0 1,1 0-1,0 0 0,-1 0 0,1 0 0,0 0 0,-1-1 0,1 1 0,0 0 1,-1 0-1,1 0 0,0 0 0,-1 0 0,1 0 0,0 1 0,-1-1 0,0 0 1,-12 11-18,-7 21-17,15-17 38,1 0 0,1 1-1,0 0 1,1 0 0,0 0-1,2 0 1,-1 0 0,2 0-1,1 0 1,0-1 0,0 1-1,2 0 1,0-1 0,1 1-1,0-1 1,1-1-1,1 1 1,13 20 0,-16-30 0,0 0 0,1 0 0,-1-1 0,1 1 0,0-1 1,0 0-1,1-1 0,-1 1 0,1-1 0,7 3 0,17 4-4054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9:46.7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256 139 6824,'0'0'6168,"-11"1"-5808,6-1-311,-3 1 11,1-1-1,0 1 1,-1 1-1,1-1 1,0 1 0,0 1-1,0-1 1,0 1-1,-9 6 1,2-1 97,0 1 0,0 1 0,1 0-1,0 1 1,1 1 0,1 0 0,-1 0 0,2 1 0,0 0 0,1 1 0,-13 23 0,22-35-124,-1-1 0,0 1 1,1 0-1,-1 0 1,1-1-1,-1 1 1,1 0-1,0 0 1,0 0-1,0-1 0,0 1 1,0 0-1,0 0 1,0 0-1,1-1 1,-1 1-1,1 0 1,-1 0-1,1-1 0,0 1 1,-1 0-1,1-1 1,0 1-1,0-1 1,0 1-1,0-1 1,1 0-1,-1 1 0,0-1 1,0 0-1,1 0 1,-1 0-1,1 0 1,-1 0-1,1 0 1,0 0-1,-1 0 0,4 0 1,2 2 62,0-1 0,0 0 1,0 0-1,0-1 0,1 0 0,-1 0 1,0-1-1,13 0 0,-11-2-3,-1 1 0,1-2 0,-1 1 0,1-1 0,-1 0 0,0-1 0,0 0 0,0 0 0,-1-1 0,1 0 0,-1 0 0,0-1 0,-1 0 0,1 0 0,-1-1 0,0 1 0,-1-1 0,0 0 0,6-10 0,-7 9-3,1 0 0,-1 0 1,0 0-1,-1-1 0,0 1 0,0-1 0,-1 0 0,0 0 1,-1 0-1,0 0 0,0 0 0,-1 0 0,0 0 1,0-1-1,-1 1 0,-1 0 0,1 0 0,-6-14 0,6 21-58,0-1 0,0 1 0,0 0 0,0 0 0,0 0 0,0 0 0,-1 0-1,1 0 1,-1 0 0,1 1 0,-1-1 0,0 0 0,0 1 0,0-1 0,0 1 0,0 0 0,0 0-1,0 0 1,0 0 0,-1 0 0,1 0 0,0 0 0,-4 0 0,-1 1 70,-1-1 1,1 1 0,-1 1-1,1-1 1,0 1 0,-9 3-1,8 0 114,11 1-39,18 3 4,-1-8-129,0 0 1,0-2 0,1 0 0,-1-1 0,-1-1-1,22-7 1,56-10 228,-85 19-254,-1 0 42,1 1 0,-1 0 0,0 0 1,1 2-1,19 1 0,-28-1-53,0-1 0,-1 1 0,1 0-1,-1 0 1,0 0 0,1 0 0,-1 1 0,0-1 0,1 1 0,-1-1-1,0 1 1,0 0 0,0 0 0,0 0 0,-1 0 0,1 0 0,0 0-1,-1 0 1,0 0 0,1 1 0,-1-1 0,0 1 0,0-1 0,0 1-1,-1-1 1,1 1 0,-1-1 0,1 1 0,-1 0 0,0 3 0,0 4 23,0-1 1,-1 0-1,0 0 1,-1 0 0,0 0-1,0 0 1,-8 17 0,-5 22 291,15-48-325,0 0 0,0 0 1,0 0-1,0 0 0,0 0 1,0 0-1,0 0 0,0 0 1,-1 1-1,1-1 0,0 0 1,0 0-1,0 0 0,0 0 1,0 0-1,0 0 0,0 0 1,0 1-1,0-1 0,0 0 1,0 0-1,0 0 0,0 0 1,0 0-1,0 0 1,0 1-1,0-1 0,0 0 1,0 0-1,0 0 0,0 0 1,0 0-1,1 0 0,-1 0 1,0 1-1,0-1 0,0 0 1,0 0-1,0 0 0,0 0 1,0 0-1,0 0 0,0 0 1,1 0-1,-1 0 0,0 0 1,0 0-1,0 1 0,0-1 1,0 0-1,0 0 1,0 0-1,1 0 0,-1 0 1,0 0-1,0 0 0,0 0 1,0 0-1,0 0 0,1 0 1,8-7 149,11-16-41,-15 17-87,88-108 346,-75 95-151,0 0 1,2 1 0,34-25-1,-53 43-211,-1-1 1,1 1-1,-1 0 0,0-1 1,1 1-1,-1 0 0,1-1 0,-1 1 1,1 0-1,-1 0 0,1-1 0,-1 1 1,1 0-1,-1 0 0,1 0 0,-1 0 1,1 0-1,0 0 0,-1 0 1,1 0-1,-1 0 0,1 0 0,-1 0 1,1 0-1,-1 0 0,1 0 0,-1 0 1,1 1-1,-1-1 0,1 0 1,-1 0-1,1 1 0,-1-1 0,1 0 1,-1 0-1,1 1 0,-1-1 0,0 1 1,1-1-1,-1 0 0,1 1 1,-1-1-1,0 1 0,1 0 0,4 25 237,-4-21-222,4 74 318,-3-45-122,6 45-1,-6-69-145,0-1 0,1 1 0,0-1 0,0 0 0,1 0-1,0 0 1,1 0 0,0-1 0,7 10 0,-10-16-73,-1 0 1,1 0 0,-1 0 0,1 0-1,0-1 1,0 1 0,0-1-1,0 1 1,0-1 0,1 0 0,-1 0-1,0 0 1,0 0 0,1 0-1,-1-1 1,1 1 0,-1 0 0,0-1-1,1 0 1,-1 0 0,1 0-1,-1 0 1,1 0 0,-1 0 0,1-1-1,-1 1 1,1-1 0,-1 1-1,0-1 1,1 0 0,-1 0-1,0 0 1,0 0 0,0-1 0,0 1-1,0-1 1,0 1 0,0-1-1,0 0 1,0 1 0,-1-1 0,1 0-1,-1 0 1,2-3 0,10-18-4004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9:48.8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10 187 6520,'0'0'7578,"-2"-10"-7160,-5-32-14,7 39-306,0 0 1,0 0 0,0 0-1,0 0 1,0 0 0,1 0 0,-1 0-1,1 1 1,0-1 0,0 0-1,0 0 1,0 0 0,0 1 0,1-1-1,-1 0 1,4-4 0,1 1 182,0 0 0,0 0 1,13-10-1,-14 13-138,-2 0-29,0 1 0,0 0 0,1 0 0,-1 0 0,1 1 1,0-1-1,-1 1 0,1 0 0,0 0 0,0 0 0,0 0 0,0 1 0,0-1 0,0 1 0,0 0 0,0 0 0,5 2 0,-7-2-66,0 1 0,0 1-1,-1-1 1,1 0-1,0 0 1,0 1-1,-1-1 1,1 1 0,-1-1-1,1 1 1,-1 0-1,0-1 1,1 1-1,-1 0 1,0 0 0,0 0-1,-1 0 1,1 0-1,0 0 1,-1 0-1,1 0 1,-1 1 0,1-1-1,-1 0 1,0 0-1,0 0 1,0 4-1,-11 56 387,4-27-114,2 0 1,-2 46-1,7-70-223,0 0 0,1-1 0,0 1 1,1 0-1,4 16 0,-5-23-68,1-1 0,-1 1 1,1-1-1,0 1 0,0-1 0,0 0 1,1 0-1,-1 0 0,1 0 0,0 0 1,-1 0-1,1-1 0,0 0 0,1 1 1,-1-1-1,0 0 0,1 0 0,6 2 1,-6-3 3,-1 1 0,1-1 0,0 0 0,0 0 0,0-1 0,0 1 1,0-1-1,0 0 0,0 0 0,0 0 0,0-1 0,-1 1 0,1-1 1,7-2-1,-6 1 1,0 0 1,0-1-1,-1 0 0,1 0 1,0 0-1,-1 0 1,0-1-1,0 1 1,0-1-1,4-5 1,7-9 88,-1 0 1,0-1-1,-2 0 0,0-1 1,-1 0-1,-2-1 1,0 0-1,-1-1 1,0 1-1,-2-2 1,-1 1-1,-1-1 1,-1 1-1,1-34 1,-7 38 52,2 17-146,0-1 0,1 0-1,-1 0 1,1 0 0,0 0 0,0 0-1,0 1 1,0-1 0,0 0 0,0-3 0,1 5-27,0 0 1,-1-1 0,1 1 0,0-1 0,0 1 0,0 0 0,-1 0 0,1-1 0,0 1 0,0 0 0,0 0 0,0 0 0,0 0 0,-1 0 0,1 0 0,1 1 0,3-2 14,15 0 60,-1 0 0,1 1 1,21 2-1,15 1 93,-39-3-378,18 0 848,-13 6-4406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4:59:58.3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3616,'0'0'11464,"9"11"-11248,2 3-136,42 55 486,25 32 775,-69-90-1216,0-1-1,0 0 0,1-1 0,1 0 1,-1-1-1,1 0 0,1 0 0,-1-1 1,1-1-1,19 8 0,0 1 81,-21-9-158,0-1 0,0-1 0,0 0 0,0 0 0,1-1-1,19 4 1,14-1 62,-18-2-50,0-1 0,1-1 0,35-2-1,-18-4 19,-1-3 0,1-1 0,46-16 0,-48 11-21,0 2-1,1 2 1,0 1-1,64-2 1,-96 10-45,-1-1 1,1 2-1,-1-1 1,1 1-1,-1 1 1,0 0-1,1 0 1,-1 1-1,0 0 1,-1 1-1,1 0 1,-1 1-1,1 0 1,-1 0-1,10 9 1,28 24 129,-2 3 0,61 72 1,-91-94-54,-14-15-57,1-1-1,0 0 0,0 0 1,0 0-1,0 0 0,0-1 1,1 1-1,-1-1 0,1 1 1,0-1-1,0 0 1,0 0-1,0 0 0,5 2 1,-8-4-19,1 0 0,-1 0 1,1 0-1,0-1 0,-1 1 0,1 0 1,0-1-1,-1 1 0,1 0 1,-1-1-1,1 1 0,-1 0 0,1-1 1,-1 1-1,1-1 0,-1 1 1,1-1-1,-1 1 0,1-1 0,-1 0 1,0 1-1,0-1 0,1 1 1,-1-1-1,1-1 0,4-16 6,-4-15-2909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0:00.3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3712,'0'0'10458,"0"11"-10266,1 16 80,8 41-1,3-26 305,-5-23-145,7 25 507,-9-14-278,4-56-617,3-6-5,-6-5 19,-2 12 50,2-45 1,-6 43 150,1 22 36,5 9-28,12 10-85,-10-10-133,-1 0 0,0 0-1,-1 1 1,1 0 0,7 9 0,-9-9-11,0-1 0,1 1-1,0 0 1,0-1 0,0 0 0,12 5 0,-17-8-25,1-1-1,-1 1 0,0-1 1,1 1-1,-1 0 0,0 0 1,0 0-1,0 0 0,1 0 0,-1 0 1,0 0-1,0 0 0,0 0 1,-1 0-1,1 1 0,0-1 1,0 0-1,-1 1 0,1-1 0,-1 0 1,1 1-1,-1-1 0,1 1 1,-1-1-1,0 1 0,0-1 1,0 1-1,0-1 0,0 1 1,0-1-1,0 1 0,0-1 0,-1 1 1,1-1-1,0 1 0,-1-1 1,1 0-1,-1 1 0,0-1 1,0 0-1,1 1 0,-1-1 0,0 0 1,0 0-1,-2 2 0,-15 10 54,-1-1-1,0-1 0,-1-1 0,0-1 0,0-1 0,-1 0 1,-22 4-1,32-7 8,19-2-71,28-2-36,120-16-2621,-140 13-10079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0:13.9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163 602 4216,'0'0'9672,"-10"1"-9447,-32 7-25,41-8-182,-1 1-1,0-1 1,0 1 0,1 0-1,-1 0 1,1 0 0,-1 0 0,1 0-1,-1 0 1,1 0 0,0 1-1,-1-1 1,-1 3 0,-5 4 103,1-3-43,0 0 0,1 1 0,-1 0-1,1 0 1,0 0 0,1 1 0,-1 0 0,1 0-1,-5 10 1,8-12-42,0-1 1,0 1-1,0 1 0,0-1 0,1 0 0,0 0 1,0 1-1,0-1 0,1 0 0,0 1 0,0-1 1,0 1-1,1-1 0,-1 0 0,4 10 1,-3-13-26,0 0 0,0 0 0,0 0 0,0-1 1,0 1-1,1 0 0,-1-1 0,0 1 1,1-1-1,-1 1 0,1-1 0,0 0 1,0 0-1,-1 0 0,1 0 0,0 0 1,2 1-1,0-1-2,0 1 1,-1-1-1,1 0 0,0 0 1,-1 0-1,1-1 0,0 0 1,5 1-1,2-3 16,0 0-1,0 0 1,-1-1-1,0 0 1,1-1-1,-1 0 1,-1-1-1,1 0 1,0-1-1,14-11 0,-4 1 37,0-1 0,-1-1 0,22-29 0,-32 35-32,-1 0 0,0 0 0,-1-1-1,0 0 1,-1-1 0,-1 1 0,0-1-1,-1 0 1,0 0 0,1-18 0,-2 8 19,-1 0 1,-1 0-1,-1 0 1,-1-1 0,-5-31-1,-5 3 51,-5-36 37,14 71-94,-1-1 1,0 1-1,-2 0 0,0-1 1,-1 2-1,-17-35 0,19 43-13,4 7-19,-1 0 1,1 0 0,-1 0-1,0 0 1,0 0-1,0 1 1,0-1-1,0 0 1,0 0-1,0 1 1,0-1-1,-1 1 1,1-1 0,0 1-1,-1-1 1,-2-1-1,1 3-49,3 0-45,0 8-1,-13 37-19,8-30 101,0 0 0,-2 16 0,-17 124 51,20-126-20,2 1 0,0 32 0,2-29 29,-5 37 0,4-62-27,0 1-1,0-1 0,1 0 1,0 1-1,0-1 0,1 0 1,0 0-1,1 1 0,0-1 1,0 0-1,0 0 0,1 0 1,0-1-1,5 8 0,-6-12-1,1 0 0,0 0 0,0 0 0,0 0 0,1-1 0,-1 0 0,1 0 0,-1 0-1,1 0 1,7 3 0,42 11 224,-45-13-208,28 8 202,35 18 0,-65-27-221,11 6 54,-8-4-43,0 0 1,19 5-1,-19-7-21,-5-1-2,1 1 1,0-1-1,-1-1 0,1 1 0,0-1 0,0 0 1,-1 0-1,1 0 0,5-1 0,23-3 38,-28 5-35,1-2-1,-1 1 0,0-1 0,1 0 0,-1 0 0,0 0 0,0-1 0,0 1 0,0-1 0,6-4 0,-4 2 11,0-1 0,-1 0 0,1 0 0,-1-1-1,0 0 1,8-11 0,-12 14-17,0 0 1,0 0-1,0-1 1,-1 1-1,1-1 1,-1 1-1,0-1 0,0 1 1,-1-1-1,1 0 1,-1 1-1,1-1 1,-1 0-1,-1 0 1,1 1-1,0-1 1,-2-4-1,2 5-3,-1 0 0,0-1-1,0 1 1,-1 0 0,1 0 0,-1 1 0,1-1 0,-1 0-1,0 0 1,0 1 0,0-1 0,0 1 0,0-1-1,-1 1 1,1 0 0,-1 0 0,0 0 0,1 1 0,-1-1-1,0 0 1,0 1 0,0 0 0,0 0 0,0 0-1,0 0 1,-1 0 0,1 1 0,0-1 0,0 1-1,-1 0 1,1 0 0,0 0 0,0 0 0,-1 1 0,-5 1-1,6-2-5,1 1-1,0 0 1,-1 0-1,1 0 1,0 0-1,-1 0 0,1 0 1,0 1-1,0-1 1,0 1-1,0 0 1,0-1-1,0 1 0,1 0 1,-1 0-1,1 0 1,-1 0-1,1 0 1,0 0-1,0 1 1,-1-1-1,2 0 0,-1 1 1,-1 2-1,-3 8-17,3-8 20,0 0-1,1 0 1,0 0-1,0 0 0,0 0 1,1 0-1,0 0 1,0 1-1,0-1 1,0 0-1,2 6 0,15 56 11,-16-63-15,1-1-1,-1 0 1,1 0 0,0 0 0,0 0 0,0-1-1,0 1 1,0 0 0,0-1 0,1 0-1,2 3 1,30 20 34,-33-23-28,4 1 8,0 0 1,0 0-1,0-1 0,0 0 0,0 0 0,0-1 0,1 1 0,-1-1 0,1-1 0,-1 1 0,1-1 0,-1 0 1,11-2-1,9-2 52,-2-1 0,27-8 1,-42 10-40,0-1 0,0 0-1,0-1 1,0 1 0,-1-2 0,1 1 0,-1-1 0,-1-1 0,1 1 0,6-9 0,-7 8-10,17-11 54,-19 15-47,-1 0 1,0 0 0,0 0-1,0-1 1,0 0 0,0 0 0,3-5-1,-4 4 0,1-1-1,0 1 0,0 0 0,1 0 0,0 0 1,5-4-1,-9 8-18,1 0 0,0 0 0,-1 0-1,1 0 1,0 0 0,0 0 0,0 1 0,0-1 0,0 1 0,0-1 0,0 1-1,0 0 1,0 0 0,0 0 0,0 0 0,0 0 0,0 0 0,0 0 0,0 1-1,0-1 1,0 1 0,0 0 0,2 0 0,8 4-39,-10-5 32,0 1-1,0-1 1,0 1 0,-1 0 0,1 0 0,0 0-1,0 0 1,-1 0 0,3 2 0,16 10-38,-10-10 55,-10-3-9,0 0-1,0 0 0,0 0 1,1 0-1,-1 0 1,0 0-1,0 0 0,0 0 1,0 0-1,0 0 0,1 0 1,-1 0-1,0 0 1,0 0-1,0 0 0,0 0 1,0 0-1,1-1 1,-1 1-1,0 0 0,0 0 1,0 0-1,0 0 0,0 0 1,0 0-1,0 0 1,0 0-1,1-1 0,-1 1 1,0 0-1,0 0 1,0 0-1,0 0 0,0 0 1,0-1-1,0 1 0,0 0 1,0 0-1,0 0 1,0 0-1,0 0 0,0-1 1,0 0 5,-1 0 0,1-1 0,-1 1 1,1 0-1,-1 0 0,1 0 0,-1-1 1,0 1-1,1 0 0,-1 0 0,0 0 1,0 0-1,0 0 0,0 0 0,0 0 1,0 1-1,0-1 0,0 0 0,0 0 0,-1 1 1,1-1-1,-2 0 0,-28-8 48,25 8-53,1 1 0,-1 0 0,0 0 0,1 0 1,-1 1-1,1 0 0,-1 0 0,1 0 0,-1 0 0,1 1 0,-1 0 0,1 0 0,0 1 1,0-1-1,0 1 0,1 0 0,-1 1 0,1-1 0,-1 1 0,-5 6 0,6-4-5,0 0 0,0 0-1,0 0 1,1 1-1,0-1 1,0 1-1,0 0 1,-1 10 0,3-14 1,1 0 0,-1 0 0,1 0 0,0-1 1,0 1-1,1 0 0,-1 0 0,0 0 0,1 0 0,0 0 1,-1-1-1,1 1 0,0 0 0,1 0 0,-1-1 1,0 1-1,1-1 0,0 1 0,-1-1 0,1 0 0,0 0 1,0 0-1,4 4 0,6 4 6,-8-6-4,0 0 1,1 0-1,-1 0 1,1-1-1,0 0 1,0 0 0,0 0-1,0 0 1,0-1-1,0 0 1,1 0-1,-1-1 1,1 1-1,11 0 1,13-1 8,-17 0 4,-1-1-1,0 0 1,0-1 0,0 0 0,0-1 0,0 0 0,0-1 0,18-6 0,-21 5 11,0-1 1,-1 0-1,1-1 1,-1 0-1,0 0 1,-1 0 0,0-1-1,0 0 1,0-1-1,8-12 1,-7 9 8,-2-1 0,1 1 0,-2-1 0,1 0 0,-2 0 0,1-1 0,2-16 0,-4 15 8,-2 12-25,0-1-1,0 1 1,-1-1-1,1 1 1,-1-1-1,0 1 1,1-1-1,-1 0 0,0 1 1,-1-1-1,0-2 1,1 4-11,0 1 0,0-1 0,0 1 0,-1 0 1,1-1-1,0 1 0,0-1 0,0 1 0,0 0 0,0-1 0,0 1 0,0-1 1,0 1-1,0-1 0,0 1 0,0 0 0,0-1 0,0 1 0,0-1 0,0 1 0,0-1 1,1 1-1,-1 0 0,0-1 0,0 1 0,0 0 0,1-1 0,-1 1 0,0 0 1,1-1-1,-1 1 0,0 0 0,1-1 0,0 1 0,16 0 18,20 14-105,-34-11 69,1 0 0,0 0 1,0 0-1,-1 1 0,0 0 0,0 0 0,0 0 0,0 0 0,-1 0 0,1 1 0,-1-1 0,0 1 0,1 5 0,3 7-9,-2 0-1,4 22 0,-5-13-15,-2-18 24,-1 0 0,2 0 0,-1-1 0,1 1 0,3 8 0,-4-14 17,0 1 0,1-1 0,-1 0 0,0 0 0,1 0 0,0 0 0,-1 0 0,1 0 0,0 0 0,0 0 0,0-1 0,0 1 0,0-1 0,1 1 0,-1-1 0,0 0 0,1 0-1,-1 0 1,0 0 0,4 0 0,4 1 8,1 0-1,-1 0 0,1-1 1,-1-1-1,1 1 0,0-2 1,-1 0-1,1 0 1,-1-1-1,1 0 0,-1-1 1,0 0-1,0 0 0,0-1 1,-1-1-1,1 1 0,-1-2 1,0 1-1,0-1 1,14-14-1,-8 7-1,-11 10 0,-1-1-1,1 1 1,0-1 0,-1 0-1,0 0 1,0 0-1,0 0 1,0-1-1,-1 1 1,1-1-1,-1 1 1,0-1-1,1-6 1,-1 4 4,-1 0 1,0 0-1,0-1 1,0 1-1,-1-13 1,-1 18-9,1 0 0,0-1 0,-1 1 0,1-1 0,-1 1 0,0 0 0,0-1 0,0 1 0,0 0 0,-1 0 0,1 0 1,0 0-1,-1 0 0,1 0 0,-1 0 0,0 0 0,0 0 0,0 1 0,-4-3 0,-6-5 30,9 7-22,0 0 1,0 0-1,0 0 1,0 1-1,0-1 0,0 1 1,-6-2-1,7 3-10,1 0 0,-1 0 0,1 0 0,-1 0 0,1 0 0,-1 1 0,1-1 1,-1 0-1,1 1 0,-1-1 0,1 1 0,0 0 0,-1-1 0,1 1 0,0 0 0,-1 0 0,1 0 0,0 0 0,0 0 0,0 0 0,-2 3 0,-4 3 4,1 0 1,-1 1-1,1 1 0,1-1 1,0 1-1,0-1 0,-6 17 1,9-20-9,1 0 1,0-1-1,0 1 1,1 0-1,-1 0 1,1 0-1,0-1 1,0 1 0,0 0-1,1 0 1,0-1-1,0 1 1,0 0-1,1-1 1,-1 1 0,1-1-1,0 1 1,4 5-1,-3-5-5,0 1-1,1-2 0,0 1 0,0 0 1,0-1-1,0 1 0,1-1 1,-1-1-1,1 1 0,0-1 0,1 1 1,-1-1-1,0-1 0,10 4 1,-6-3 4,0-1 0,0 0 1,0-1-1,0 0 1,0-1-1,0 0 1,0 0-1,17-3 0,3-4 22,-1 0-1,0-2 0,-1-1 0,0-1 1,27-16-1,-21 12 34,-27 13-36,1-1-1,-1 1 0,0-1 0,0-1 1,0 1-1,0-1 0,0 0 0,-1 0 1,0-1-1,0 1 0,0-1 0,0 0 1,5-9-1,-8 12-3,0-1 0,-1 1 0,1 0 0,-1-1 0,0 0 0,1 1 0,-1-1 0,0 0 0,-1 1 1,1-1-1,0 0 0,-1 0 0,0 0 0,1 1 0,-1-1 0,0 0 0,-1 0 0,1 0 0,0 0 0,-1 0 0,0-2 0,0 4-8,1 1-1,0 0 0,0-1 0,0 1 1,-1-1-1,1 1 0,0 0 1,0-1-1,-1 1 0,1 0 1,0-1-1,-1 1 0,1 0 0,0-1 1,-1 1-1,1 0 0,-1 0 1,1 0-1,0-1 0,-1 1 1,1 0-1,-1 0 0,1 0 0,-1 0 1,1 0-1,0 0 0,-1 0 1,1 0-1,-1 0 0,-18 5 43,-12 13-37,25-13-15,-1 0 1,2 0-1,-1 1 1,1-1-1,0 1 1,0 0-1,0 1 1,1-1-1,-6 11 1,9-14 1,0 0 0,0 0 0,0 0 0,1-1 0,-1 1 0,1 0 0,-1 0 0,1 0 1,0 0-1,0 0 0,0 0 0,1 0 0,-1 0 0,1 0 0,0 0 0,-1 0 0,1 0 1,1 0-1,-1-1 0,0 1 0,1 0 0,-1-1 0,1 1 0,0-1 0,0 1 0,-1-1 0,5 3 1,-4-2 2,1-1 1,0 1 0,1 0-1,-1-1 1,0 0-1,1 0 1,0 0 0,-1 0-1,1 0 1,0-1 0,0 0-1,0 1 1,0-1 0,0-1-1,0 1 1,0-1 0,0 1-1,0-1 1,0-1 0,0 1-1,0 0 1,0-1-1,0 0 1,7-2 0,-4 0 14,0 0 1,0 0-1,-1-1 0,1 0 1,-1 0-1,0 0 1,0-1-1,0 0 1,-1 0-1,1-1 0,-1 1 1,5-10-1,-8 12 5,-1-1-1,0 0 0,0 0 1,0 0-1,0 0 0,0 0 1,-1 0-1,0 0 1,0 0-1,0-4 0,0 7-15,0 1 0,0-1 1,0 1-1,0 0 0,0-1 0,0 1 0,0-1 0,0 1 0,0-1 0,0 1 1,0 0-1,0-1 0,0 1 0,-1-1 0,1 1 0,0 0 0,0-1 0,0 1 1,-1-1-1,1 1 0,0 0 0,0-1 0,-1 1 0,1 0 0,0 0 0,-1-1 1,0 1-1,0 1 0,0 1 0,0-1 1,1 1-1,-1-1 1,0 1-1,0-1 0,1 1 1,-1 0-1,1-1 0,-1 1 1,1 3-1,-3 8-26,0-1-1,-1 27 1,4-35 15,0 0 1,0 0 0,1 0 0,-1 0 0,1 0 0,0 0 0,0 0 0,0-1 0,1 1-1,-1 0 1,1-1 0,0 1 0,0-1 0,3 4 0,-4-5 5,1 0-1,-1-1 1,1 1 0,0 0 0,0-1-1,-1 0 1,1 1 0,0-1 0,0 0-1,0 0 1,0 0 0,1 0-1,-1 0 1,0-1 0,0 1 0,0 0-1,1-1 1,-1 0 0,0 0 0,1 1-1,-1-1 1,0-1 0,0 1 0,1 0-1,-1-1 1,0 1 0,1-1-1,-1 1 1,0-1 0,0 0 0,0 0-1,0 0 1,0 0 0,0 0 0,3-3-1,7-5 30,0-1 1,-1 0-1,0 0 0,13-16 0,-16 16-16,5-7 18,-1 0-1,-1 0 0,0-1 1,-1 0-1,-1-1 1,-1 0-1,-1-1 0,-1 1 1,5-26-1,14-27 22,-5 14-13,-17 47-13,1-3 65,-3 15-90,-1-1 0,1 0 0,-1 1 0,0-1-1,1 0 1,-1 1 0,0-1 0,1 0 0,-1 1 0,0-1 0,1 1 0,-1-1 0,0 1 0,0-1 0,0 1 0,1-1 0,-1 0 0,0 1 0,0-1 0,0 1 0,0-1 0,0 1 0,0-1 0,0 1 0,0-1 0,0 1 0,0 0 0,13 98-55,-6-40 31,-3-24-38,-1 0 1,-1 1 0,-5 52-1,-2-73-26,5-15 87,-1 0 0,1 0 1,0 0-1,0 0 0,-1 1 0,1-1 0,0 0 0,-1 0 0,1 0 0,0 0 0,0 0 0,-1 0 0,1 0 0,0 0 0,-1 0 0,1 0 0,0 0 0,-1 0 0,1 0 0,0 0 0,0 0 0,-1 0 0,1 0 0,0-1 0,0 1 1,-1 0-1,1 0 0,0 0 0,-1 0 0,-20-23 98,11 11-88,7 9-2,0-1 1,0 0-1,0 0 0,0 0 1,1-1-1,-1 1 1,1-1-1,0 1 0,-1-8 1,-10-19 88,9 24-76,-3-11 138,11 16-99,9 8-68,2 1-1,0-1 0,0 0-1,1-1 1,0-1 0,31 5-1,82-1-43,-116-8 48,0-1 1,-1 0-1,1-1 1,0 0-1,19-6 1,56-28 47,-84 34-39,0 1 3,-1-1 0,0 0 0,0 0 0,0-1 0,0 1-1,0 0 1,0-1 0,-1 0 0,1 0 0,-1 1 0,0-1 0,0-1 0,0 1 0,0 0 0,-1-1 0,1 1 0,-1 0 0,0-1-1,0 0 1,0 1 0,0-1 0,0 0 0,-1 1 0,0-1 0,0 0 0,0 0 0,0 1 0,-1-1 0,1 0 0,-1 1 0,0-1 0,0 0-1,0 1 1,-1-1 0,1 1 0,-1 0 0,0-1 0,0 1 0,0 0 0,-4-4 0,5 5 1,-1 1 0,0-1 1,0 1-1,0 0 0,0 0 1,0 0-1,0 0 0,-1 1 0,1-1 1,0 0-1,0 1 0,-1 0 1,1-1-1,0 1 0,0 0 0,-1 0 1,1 0-1,-4 1 0,1 0-1,1-1 0,-1 1 0,1 0 0,0 1 0,-1-1 0,1 1 0,0-1 0,-8 6 0,7-3-9,0 1-1,0-1 1,0 1 0,1 0-1,-1 0 1,1 1 0,0-1-1,1 1 1,0 0 0,-1 0 0,2 0-1,-1 1 1,1-1 0,0 1-1,0-1 1,1 1 0,0 0-1,0-1 1,0 1 0,1 0 0,0 0-1,1 0 1,-1-1 0,1 1-1,1 0 1,-1-1 0,1 1-1,0-1 1,0 1 0,1-1 0,0 0-1,0 0 1,1 0 0,0 0-1,-1-1 1,2 0 0,-1 1-1,1-1 1,7 6 0,-8-7-4,0-1 0,1 1-1,-1-1 1,1 0 0,0 0 0,0 0 0,0-1-1,0 0 1,0 0 0,1 0 0,-1 0 0,8 0 0,-9-1 9,0-1 0,1 0 0,-1-1 0,1 1 0,-1-1 0,1 0 0,-1 0 0,0 0 0,1-1 0,-1 1 0,0-1 0,0 0 1,0 0-1,0 0 0,-1-1 0,6-3 0,3-5 21,-1 0 0,0-1 0,-1 0 0,0 0 0,-1-1 0,0 0 1,-1-1-1,-1 0 0,0 0 0,0-1 0,-2 0 0,6-22 0,-8 23 30,-1 0-1,0-19 1,4-21 108,-6 69-105,0 1-1,2 0 1,5 25 0,2 21-87,-6-34 17,0 12-37,9 38 0,-8-60-8,-9-35 108,-3-10 10,3 15-27,3 8-8,1 0 0,-1-1 1,1 1-1,0 0 0,0-1 0,0-7 0,-2 3 150,15 19-171,10 3-17,-1 0 0,2-2 0,-1 0 0,2-2 0,-1 0 0,1-2 0,34 7 0,-37-12-16,0-1 1,34-3 0,-54 2 14,0 0 1,0 0 0,0 0 0,0 0 0,0 0-1,0 0 1,0 1 0,0-1 0,0 0 0,0 0-1,0 1 1,0-1 0,0 1 0,0-1 0,0 1-1,1 0 1,4 5-3238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0:17.1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175 394 4912,'0'0'11887,"-12"10"-11589,6-5-254,-8 6 77,0 0 0,1 1 0,1 0 0,0 1 0,-13 18 0,-24 64 709,46-91-773,1 1 0,0 0 0,0 0 0,0 1 1,0-1-1,1 0 0,0 1 0,0-1 0,0 6 1,1-8-37,0-1 0,0 1 0,0-1 0,0 1 1,1 0-1,-1-1 0,1 1 0,0-1 0,-1 0 1,1 1-1,0-1 0,0 1 0,1-1 1,-1 0-1,1 0 0,-1 0 0,1 0 0,-1 0 1,1 0-1,3 2 0,-4-3-14,0-1 1,0 1-1,0-1 0,0 0 1,0 1-1,0-1 0,0 0 0,-1 0 1,1 0-1,0 0 0,0 0 1,0 0-1,0 0 0,0 0 1,0 0-1,0-1 0,0 1 0,0 0 1,0-1-1,0 1 0,0 0 1,0-1-1,0 1 0,0-2 1,22-14 73,-20 13-65,4-3 12,31-25 151,-2-1 0,45-52 0,-37 37 151,-41 56-240,-1-1-1,1 1 1,0 13 0,-1-11-60,2 3-17,0 0 0,0-1 0,2 1 0,-1-1 0,2 0 0,10 16 0,-12-21-10,0 0 0,1 0 0,1-1 0,-1 1 0,1-1 0,1-1 0,-1 0 0,1 0 0,0 0 0,11 5 0,-16-9 3,0-1 0,0 0 0,1 0 0,-1 0 0,0 0 0,0-1-1,1 1 1,-1-1 0,0 0 0,1 0 0,-1 0 0,0-1 0,1 1 0,5-2 0,-3 0 14,0 0 0,0-1 0,-1 0 0,1 0 0,-1 0 0,1 0 0,6-7 0,0-1 63,-1 0-1,0-1 0,0-1 0,-1 1 0,11-20 1,-17 25-19,0 0 1,0-1-1,-1 1 1,0-1-1,0 0 1,2-15-1,-4 20-39,-1 0 1,1 0-1,-1 0 0,0 0 1,0 0-1,0 0 0,-1 0 0,1 0 1,-1 0-1,1 0 0,-1 0 1,0 0-1,0 0 0,-1 0 1,1 0-1,0 1 0,-1-1 0,0 1 1,0-1-1,1 1 0,-5-4 1,-39-32 432,50 39-440,0 0-1,0 0 0,1-1 0,-1 1 1,0-1-1,1-1 0,-1 1 0,0-1 1,7-1-1,19-1 8,-6 2 40,-1-1 1,1-2-1,-1 0 1,28-9 0,-51 13-52,-1 0 0,1-1 1,0 1-1,-1 0 1,1 0-1,-1 0 0,1-1 1,-1 1-1,1 0 0,0 0 1,-1 0-1,1 0 1,-1 0-1,1 0 0,0 0 1,-1 0-1,1 0 1,-1 0-1,1 1 0,0-1 1,-1 0-1,1 0 0,-1 0 1,1 1-1,-1-1 1,1 1-1,-2 13 278,-1-4-343,-2 17 75,-1 31 0,4-51-21,1 1 1,1 0 0,-1 0 0,1 0-1,0-1 1,1 1 0,0 0 0,5 12-1,-5-17-2,-1 0-1,1 0 1,-1-1-1,1 1 1,0-1 0,0 0-1,1 1 1,-1-1-1,0 0 1,1 0-1,-1 0 1,1-1-1,-1 1 1,1-1-1,0 1 1,0-1 0,4 1-1,-1 0 3,0-1-1,-1 0 1,1-1 0,0 1-1,0-1 1,0 0 0,0-1-1,9-1 1,4-3 8,0 0 0,0-1 0,0-1 0,22-13 1,-25 11 9,0-1 1,0-1 0,-2 0 0,1-1 0,-1 0 0,-1-2 0,0 1 0,-1-2 0,-1 1 0,0-2-1,-1 1 1,13-28 0,-7 8 27,-1 0-1,-2-1 0,-2-1 1,-1 0-1,5-39 0,-4-61 264,-12 122-231,1 15-77,0 0 1,0 0-1,0-1 0,-1 1 0,1 0 0,0 0 0,0 0 0,0 0 0,-1-1 0,1 1 0,0 0 1,0 0-1,-1 0 0,1 0 0,0 0 0,0 0 0,-1-1 0,1 1 0,0 0 0,0 0 0,-1 0 1,1 0-1,0 0 0,0 0 0,-1 0 0,1 0 0,0 0 0,-1 0 0,1 1 0,-2-1 0,1 1-1,-1 0 0,1 0 1,-1 0-1,1 0 0,-1 0 1,1 0-1,0 0 0,-1 0 1,1 0-1,0 1 0,0-1 1,-2 3-1,-13 23-24,0 2 1,2-1 0,1 2-1,1 0 1,2 0-1,-9 43 1,10-28-38,3 0 0,2 0 0,2 87 0,2-128 46,0 0-1,0 0 1,1 0-1,-1 0 1,1 0-1,0 0 1,0 0-1,1 0 1,-1 0-1,1 0 1,3 5-1,-4-8 12,1 1 1,-1-1-1,1 0 0,-1 0 0,1 1 0,-1-1 1,1 0-1,0 0 0,0-1 0,-1 1 0,1 0 1,0-1-1,0 1 0,0-1 0,0 1 0,0-1 1,0 0-1,0 0 0,0 0 0,0 0 1,0 0-1,0 0 0,-1-1 0,1 1 0,2-1 1,5-2 24,0 1 1,-1-2 0,1 1 0,-1-1 0,0 0 0,0-1 0,0 0 0,-1 0 0,1 0 0,-1-1 0,-1 0 0,13-14 0,2-7 27,0-1 1,17-33 0,-28 46-23,5-14 8,-1 0 1,-2 0 0,-1-2 0,11-42 0,-4 14 29,-13 41-18,-1 0-1,0 1 0,-1-1 1,1-29-1,-8 51-36,-4 10-34,-23 72-59,-30 138 0,55-198 65,-25 134-135,13-68 35,18-92 117,0 0-1,0 0 1,0 0 0,0 1 0,0-1 0,0 0-1,0 0 1,0 0 0,0 0 0,0 0-1,0 0 1,0 0 0,0 1 0,0-1-1,0 0 1,0 0 0,0 0 0,0 0 0,0 0-1,0 0 1,0 0 0,0 1 0,0-1-1,0 0 1,0 0 0,0 0 0,0 0 0,0 0-1,0 0 1,1 0 0,-1 0 0,0 0-1,0 0 1,0 1 0,0-1 0,0 0-1,0 0 1,0 0 0,1 0 0,-1 0 0,0 0-1,0 0 1,0 0 0,0 0 0,0 0-1,0 0 1,0 0 0,1 0 0,8-4 76,11-11 33,-17 12-96,118-88 362,-96 76-290,-1 0 107,-19 14-124,-3 9-32,-2 9-31,-1 4-12,0 0 0,3 23 0,-2-43 6,0 0-1,1 1 0,-1-1 1,0 0-1,1 1 0,-1-1 1,0 0-1,1 1 0,0-1 1,-1 0-1,1 0 0,0 0 1,0 0-1,-1 1 0,1-1 1,0 0-1,0 0 0,0-1 1,0 1-1,2 1 0,0-1 2,-1 0-1,0 0 1,1 0-1,-1 0 1,1-1-1,-1 1 1,1-1-1,-1 0 1,1 0-1,4 0 1,6-1 7,-1-2 0,1 1 0,20-8 0,-21 6-5,20-7-138,52-26-1,-84 37 103,1 0 0,-1 0 1,1-1-1,-1 1 0,1 0 1,-1-1-1,1 1 0,-1-1 1,1 1-1,-1 0 0,1-1 0,-1 1 1,0-1-1,1 0 0,-1 1 1,0-1-1,1 1 0,-1-1 1,0 1-1,0-1 0,0 0 0,1 1 1,-1-1-1,0 1 0,0-1 1,0-1-1,-3-4-3699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0:17.6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69 7736,'0'0'3689,"11"-10"-3333,38-34 87,-47 43-407,-1-1 0,1 1 0,0 0 0,0-1 0,-1 1 0,1 0 0,0 0 1,0 0-1,0 1 0,0-1 0,0 0 0,0 1 0,0-1 0,1 1 0,-1 0 0,0 0 1,0 0-1,0 0 0,0 0 0,0 0 0,0 0 0,5 2 0,2 0 142,20 1 265,-7-1 113,0 1 0,0 2-1,40 11 1,21 8 968,-63-19-1088,-9-7-10,-2 0-2869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14.5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252 100 3912,'0'0'12213,"-11"10"-12050,-11 12 47,1 1 1,-23 34-1,37-45-83,1 0 0,-7 15 0,-11 23 223,4-17-26,15-23-192,0-1-1,0 0 0,-1 0 1,-1 0-1,0-1 1,-9 10-1,12-15-50,3-2-8,-1 1 0,0-1 1,1 0-1,-1 1 0,0-1 0,1 0 1,-1 0-1,0 0 0,0 0 1,0 0-1,0-1 0,0 1 0,-3 0 1,4-1-17,4-24 268,6 13-291,0 0 0,1 0 0,1 1-1,-1 0 1,21-13 0,-20 15-1,0 0 0,-1 0 0,0-1 0,-1 0 0,1-1 0,-2 0 0,12-17 0,-4-1 83,-6 13-32,-1-1 0,-1-1 0,0 1 1,-2-1-1,6-18 0,-2 3 57,-7 26-82,-1-1 1,0 1-1,0-1 0,0 0 0,0-12 0,0 16 16,-1 2-71,-1 0 0,1 1 1,-1-1-1,0 0 0,1 0 0,-1 0 0,1 0 0,-1 0 1,0 1-1,0-1 0,0 0 0,0 0 0,1 0 0,-1-2 1,0 3 11,-1 28 80,-2-1-111,-1 0 0,-2-1 0,-1 1 0,-1-2 0,-14 33 0,19-48 30,0-1 1,1 1-1,0 0 0,1 0 0,0 0 0,0 0 0,1 0 0,1 15 0,1-18 28,-1-1 0,1 0 0,0 0 0,1 0 0,0 0-1,-1 0 1,2-1 0,-1 1 0,1-1 0,0 0 0,0 0 0,0 0-1,9 7 1,-13-12-29,0 0 0,-1 0 0,1 0 0,0 0 0,0 0 0,0 0 0,0 1 0,0-1 0,0 0 0,0 0 0,-1 0 0,1 0 0,0 0 0,0 0 0,0 0 0,0 0 0,0 0 0,0 0 0,0 0 0,0 1 0,0-1 0,0 0 0,0 0 0,-1 0 0,1 0 0,0 0 0,0 0 0,0 0 0,0 1 0,0-1 0,0 0 0,0 0 0,0 0 0,0 0 0,0 0 0,0 0 0,0 1 0,0-1 0,0 0 0,0 0 0,0 0 0,1 0 0,-1 0 0,0 1 0,-25-5 25,-11 0-9,-54 4 39,121-12-127,17-1-89,44-11 274,-36 4-3442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0:17.9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24 12056,'0'0'2576,"92"-24"-2360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0:20.0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1 209 4216,'0'0'14886,"9"-11"-14662,2-4-147,-6 7-18,1 1 0,0 0 0,1 0 0,0 0 0,10-8 0,-8 9 102,0 1 1,1 0-1,-1 0 0,1 1 1,20-6-1,-28 9-127,-1 0-5,1 1 0,-1-1-1,0 0 1,0 1 0,1 0-1,-1-1 1,0 1 0,1 0-1,-1 0 1,0-1 0,1 1 0,-1 0-1,0 0 1,1 1 0,-1-1-1,0 0 1,1 0 0,-1 1-1,0-1 1,1 0 0,-1 1-1,0 0 1,0-1 0,1 1-1,-1 0 1,0-1 0,0 1-1,0 0 1,0 0 0,0 0-1,0 0 1,0 0 0,-1 0-1,1 0 1,0 0 0,0 0-1,-1 1 1,1-1 0,-1 0 0,1 0-1,-1 1 1,1-1 0,-1 0-1,0 1 1,0-1 0,0 0-1,0 1 1,0 1 0,1 10 50,-2 0 0,0-1 0,0 1 0,-5 16 1,4-16 22,1-7-73,-2 7 59,1 0 1,0 21-1,2-30-63,0 0-1,1 0 0,-1 0 0,1-1 0,0 1 0,0 0 0,0-1 0,0 1 1,1 0-1,-1-1 0,1 0 0,0 1 0,4 4 0,-5-6-2,1 0-1,0 1 0,-1-1 1,1 0-1,0 0 1,0-1-1,0 1 1,1 0-1,-1-1 0,0 1 1,0-1-1,1 0 1,-1 0-1,1 0 0,-1 0 1,1 0-1,4 1 1,1-1 27,1 0 0,-1-1 0,0 0 1,0 0-1,1 0 0,-1-1 0,10-3 0,6-2 173,26-10 0,-29 11-46,-20 5-162,1 0 1,0 0 0,-1 0-1,1-1 1,0 1 0,-1 0-1,1-1 1,-1 1-1,1-1 1,-1 0 0,1 0-1,-1 1 1,1-1 0,-1 0-1,1 0 1,-1-1-1,0 1 1,0 0 0,0 0-1,0 0 1,0-1-1,0 1 1,0-1 0,0 1-1,0-1 1,1-2 0,1-5 17,0 0 1,-1 0 0,0-1 0,-1 1-1,1-1 1,-2 1 0,1-1 0,-2 1 0,1-1-1,-1 0 1,-1 1 0,1-1 0,-2 1 0,1 0-1,-1 0 1,-5-10 0,3 7 23,1 0 1,0-1-1,1 1 0,0-1 1,1 0-1,-1-19 1,3 31-53,0 1 1,1-1-1,-1 0 1,0 0 0,1 0-1,-1 0 1,1 0 0,-1 0-1,1 1 1,-1-1-1,1 0 1,-1 0 0,1 1-1,0-1 1,-1 0 0,1 1-1,0-1 1,0 1 0,-1-1-1,1 1 1,0-1-1,0 1 1,0 0 0,0-1-1,0 1 1,0 0 0,-1 0-1,3-1 1,32-4 57,-25 4-42,6 0 22,1 1 1,17 1-1,14 0 45,-14 3-1,-30-3-59,0 0-1,0 0 1,-1 0-1,1-1 1,0 0 0,0 0-1,0 0 1,4-1 0,-7 1-29,0 0 1,-1 0 0,1 0 0,-1-1-1,1 1 1,0 0 0,-1 0 0,1-1 0,-1 1-1,1-1 1,-1 1 0,1 0 0,-1-1 0,1 1-1,-1-1 1,1 1 0,-1-1 0,0 1 0,1-1-1,-1 0 1,0 1 0,1-1 0,-1 1 0,0-1-1,0 0 1,0 1 0,1-1 0,-1 0-1,0-6-3553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1:2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0 456 5520,'0'0'5958,"12"-7"-5731,-10 7-221,15-9 139,-1-1 1,0 0 0,0-1 0,25-24 0,-22 15 220,-1-1 0,-1 0 0,-1-2 0,19-34 0,-29 46-221,-1 3 71,-1 0 0,-1-1-1,4-10 1,-3 16 54,-6 3 10,1 1-269,1 0 1,-1 1 0,0-1 0,1 0 0,-1 0-1,1 0 1,-1 0 0,1 1 0,0-1 0,0 0-1,-1 0 1,1 1 0,0-1 0,0 0 0,0 2-1,0 4 21,-17 93 127,-20 162 132,-2 20 41,33-258-281,4-17-22,0 0-1,1 0 1,0 1 0,-1 8 0,-1 3 177,1-16 46,1-13-52,2-7-113,1 1-1,1 0 1,1 0-1,6-19 1,6-33 67,31-175 306,-39 213-416,27-91 123,-29 103-134,2 1-1,0 1 1,1-1-1,20-28 0,-16 29 2,0 0-1,1 1 0,0 1 1,1 0-1,1 1 0,0 0 1,25-14-1,-38 26-30,0-1 0,0 1-1,0 0 1,0 0 0,0 0 0,0 0-1,0 0 1,0 1 0,0-1 0,0 1 0,1 0-1,-1 0 1,0 0 0,0 1 0,0-1-1,0 1 1,1-1 0,-1 1 0,0 0 0,0 0-1,0 0 1,-1 1 0,1-1 0,0 1-1,0 0 1,-1 0 0,1 0 0,-1 0-1,1 0 1,-1 0 0,2 3 0,1 1 2,-1 0 0,0 0 1,0 0-1,0 0 0,-1 1 0,0 0 1,0-1-1,-1 1 0,0 0 1,0 1-1,-1-1 0,2 12 0,-2 3 14,-2 0 0,0 0 0,-1 0-1,-1 0 1,-11 41 0,9-47-4,-1 0 0,0 0 0,-1-1-1,-1 0 1,0-1 0,-1 0 0,0 0 0,-18 19 0,25-30-5,-1-1 0,0 1 0,-1 0 0,1-1 0,0 0 0,-1 0 0,1 0 0,-1 0-1,1 0 1,-1-1 0,0 0 0,0 0 0,0 0 0,0 0 0,0 0 0,0-1 0,-5 0 0,0 0 28,1-1 0,-1 0 0,0-1 0,0 0 0,1 0 0,-14-6 0,2 5 18,18 3-42,0 0 0,0 0 1,0-1-1,0 1 0,-1-1 1,1 1-1,0-1 0,0 0 1,-3-1-1,4 2-11,1-1-1,-1 1 1,1 0-1,-1 0 1,1 0-1,-1 0 1,1 0-1,-1 0 1,1 0 0,-1 0-1,1 1 1,-1-1-1,1 0 1,-1 0-1,1 0 1,-1 1 0,1-1-1,-1 0 1,1 0-1,-1 1 1,1-1-1,-1 0 1,1 1-1,0-1 1,-1 0 0,1 1-1,0-1 1,-1 1-1,1-1 1,0 1-1,0-1 1,-1 1-1,1-1 1,0 1 0,0-1-1,0 1 1,0-1-1,-1 2 1,-5 20 8,7-8-23,0-1 0,1 1 0,1-1 1,0 0-1,1 0 0,0 0 0,1 0 1,1-1-1,0 1 0,8 10 0,-6-12 22,2-1-1,-1-1 0,2 0 0,-1 0 0,1-1 1,0-1-1,14 8 0,-19-12 1,5 4 14,0-1-1,1-1 1,0 0-1,0-1 1,1 0-1,-1-1 1,1 0-1,0-1 1,-1-1-1,1 0 1,0 0-1,20-3 1,-22 1-8,0 0 0,-1-1 0,1-1 1,-1 1-1,0-2 0,0 1 0,0-1 0,0-1 0,-1 0 0,1 0 1,-1-1-1,-1 0 0,1-1 0,-1 0 0,10-11 0,-13 12 5,0 0-1,-1 0 0,0-1 0,0 0 1,0 0-1,-1 0 0,0 0 0,0 0 1,-1 0-1,2-9 0,-3 11 6,-1 0 0,1-1 0,-1 1 1,0 0-1,0-1 0,0 1 0,-1 0 0,0-1 1,0 1-1,0 0 0,-1 0 0,0 0 0,0 0 0,0 0 1,-3-5-1,4 9-20,1 0 0,-1 1 0,1-1 1,-1 0-1,0 0 0,1 0 0,-1 1 1,0-1-1,1 0 0,-1 1 1,0-1-1,0 1 0,0-1 0,0 1 1,1-1-1,-1 1 0,0-1 0,0 1 1,0 0-1,0 0 0,0-1 0,0 1 1,0 0-1,-1 0 0,0 0 1,0 1 1,0-1-1,1 1 0,-1-1 1,0 1-1,1 0 0,-1 0 1,0 0-1,1 0 0,-1 0 0,1 0 1,-2 2-1,-2 1 6,1 0 0,0 0 0,1 1 0,-1-1 0,1 1 0,0 0 1,-3 7-1,2-4-13,2 0 0,-1-1 0,1 1 0,1 0 0,-1 1 0,1-1 0,1 0 0,0 0 0,0 0 0,0 1 0,1-1 0,0 0 0,1 0 1,0 0-1,0 0 0,0 0 0,1 0 0,1-1 0,-1 1 0,8 9 0,-8-12-4,0 0 0,0-1 0,1 0 0,0 0 0,-1 0 0,2 0 0,-1 0 0,0-1 0,1 0-1,-1 0 1,1 0 0,0 0 0,0-1 0,0 0 0,1 0 0,5 1 0,-3-2 8,-1 0 0,1 0 0,-1-1 0,1 0 0,0-1 1,-1 0-1,1 0 0,-1 0 0,0-1 0,1 0 0,9-5 0,-2-1 14,1-1-1,-2 0 1,1-1 0,-1-1-1,-1 0 1,24-26-1,-36 36-15,14-16 41,-1 1-1,-1-2 0,14-23 1,-19 29-29,-3 4-5,0 1-1,0 0 0,11-11 1,-15 17-12,-1 0 1,1 0-1,0 0 0,0 0 1,0 1-1,0-1 1,1 0-1,-1 0 0,0 1 1,0-1-1,0 0 1,0 1-1,1 0 0,-1-1 1,0 1-1,1-1 1,-1 1-1,0 0 1,1 0-1,-1 0 0,0 0 1,1 0-1,-1 0 1,0 0-1,1 1 0,-1-1 1,0 0-1,0 1 1,1-1-1,-1 1 0,0-1 1,0 1-1,2 0 1,5 6-4,-1 0 0,1 0 0,-1 1 1,-1-1-1,1 2 0,-1-1 0,-1 1 0,1 0 1,5 14-1,-8-16 2,-1-1-1,0 1 1,0 0-1,-1-1 1,0 1 0,0 0-1,0 0 1,-1 0-1,0 0 1,0 0 0,-1 0-1,0 0 1,0 0-1,-1 0 1,-2 7 0,3-12 11,0 0 1,0-1-1,0 1 1,-1 0-1,1 0 1,-1-1-1,1 1 1,-1-1-1,1 1 1,-1-1-1,0 0 1,1 0-1,-1 0 1,0 0-1,0 0 0,0 0 1,0 0-1,0 0 1,0-1-1,0 1 1,0-1-1,-1 0 1,1 0-1,0 1 1,-3-2-1,-7 1 59,0 0-1,0-1 0,-13-3 0,22 4-47,-29-11 136,28 9-126,0 0 0,0 1 0,0-1 0,0 1-1,-1 0 1,1 0 0,-5 0 0,8 1-6,2 0-24,4 1-13,0 0-1,0 0 1,1 1-1,-1 0 1,0 0-1,-1 0 1,1 0-1,6 5 1,24 9-15,-26-13 28,0-1 0,0 1 0,0-2 0,0 0 0,0 0 0,1 0-1,-1-1 1,0 0 0,0-1 0,1 0 0,-1-1 0,0 0 0,0 0 0,0-1 0,-1 0 0,1 0 0,-1-1 0,1 0 0,-1-1-1,-1 0 1,1 0 0,-1-1 0,1 0 0,-2 0 0,1 0 0,9-12 0,11-23 55,-2-1 1,21-48-1,-30 58-42,-14 27-9,-4 6 0,-4 10 0,-2 32-2,1 1 0,2 0 0,1 72 0,5-112-1,-1 0 0,1 0 0,0-1-1,0 1 1,0 0 0,0-1 0,1 1-1,-1-1 1,5 7 0,-6-9 1,1 0-1,-1 0 1,1 0 0,-1 0-1,1 0 1,0 0 0,0 0-1,0 0 1,0 0 0,0 0-1,0-1 1,0 1 0,0 0-1,0 0 1,0-1 0,0 1-1,0-1 1,0 1 0,0-1-1,1 0 1,-1 1 0,0-1 0,0 0-1,1 0 1,-1 0 0,0 1-1,0-1 1,1-1 0,-1 1-1,0 0 1,2-1 0,6-3 3,0 0 1,-1-1 0,1 0 0,-1-1 0,0 0-1,-1 0 1,9-9 0,2-5 64,20-30 0,-33 43-46,7-9 144,15-30 0,-15 31 30,-11 15-196,0 1 1,0-1-1,0 0 1,0 1-1,0-1 1,0 1 0,0-1-1,0 1 1,0-1-1,0 1 1,-1 0-1,1-1 1,0 1-1,0 0 1,-1 0 0,1 0-1,0 0 1,-1-1-1,1 1 1,-1 0-1,1 0 1,-1 0-1,1 0 1,-1 0 0,0 0-1,1 2 1,7 34 9,-6-28-9,-1 3 0,0-1-1,0 1 0,-1-1 1,-1 1-1,0-1 0,0 0 1,-1 1-1,-1-1 0,0 0 1,0 0-1,-7 15 0,8-24 4,1 0 1,0 1-1,0-1 0,-1 0 0,1 0 0,-1 0 0,0 0 0,0 0 1,0 0-1,0 0 0,0-1 0,0 1 0,0-1 0,0 1 1,-1-1-1,1 0 0,0 0 0,-1 0 0,1 0 0,-1 0 0,0-1 1,1 1-1,-1-1 0,1 0 0,-1 1 0,0-1 0,1 0 0,-1-1 1,0 1-1,1 0 0,-1-1 0,1 1 0,-1-1 0,1 0 0,-5-2 1,5 2-1,1 1-1,0-1 1,0 0 0,0 1 0,-1-1 0,1 0 0,0 0 0,0 0 0,0 0 0,0 0 0,0 0-1,1 0 1,-1 0 0,0 0 0,0 0 0,0-3 0,4-3 43,12 4-26,105-3 13,-105 4-30,-1 0 1,0-1 0,-1-1 0,1 0-1,0-1 1,17-10 0,-13 5 0,-1-1 0,0 0 0,-1-2 0,-1 0 0,0 0 0,0-2 0,-2 0 0,0 0 1,0-1-1,-1-1 0,-2 0 0,1-1 0,-2 0 0,11-27 0,7-42 97,29-154-1,-49 205-52,-5 25-17,-1 1 0,0-1 1,-2-15-1,1 4-25,0 22-8,-1 0 0,1 0-1,0 1 1,0-1 0,0 0 0,0 0 0,0 0-1,0 0 1,-1 0 0,1 0 0,0 0 0,0 0-1,0 0 1,0 0 0,0 0 0,-1 0 0,1 0-1,0 0 1,0 0 0,0 1 0,0-1 0,-1-1 0,1 1-1,0 0 1,0 0 0,0 0 0,0 0 0,-1 0-1,1 0 1,0 0 0,0 0 0,0 0 0,0 0-1,0 0 1,-1 0 0,1 0 0,0 0 0,0-1-1,0 1 1,0 0 0,0 0 0,0 0 0,0 0 0,-1 0-1,1 0 1,0-1 0,0 1 0,0 0 0,0 0-1,0 0 1,0 0 0,0-1 0,0 1 0,-8 15-16,-4 29 8,3 1 0,1 1 1,-3 60-1,7-33-22,1-21-40,3 58 0,1-94 59,1 0 1,1 0 0,0 0 0,1-1 0,0 1 0,2-1-1,13 28 1,19 26-43,-37-67 55,0 0 1,0-1-1,0 1 1,0 0-1,0-1 0,1 1 1,-1-1-1,0 1 1,1-1-1,-1 0 1,1 1-1,-1-1 1,1 0-1,0 0 1,-1 0-1,1 0 1,0-1-1,0 1 1,0 0-1,-1-1 1,1 1-1,0-1 1,0 0-1,0 1 1,0-1-1,0 0 0,0 0 1,0 0-1,0-1 1,0 1-1,0 0 1,0-1-1,0 1 1,0-1-1,-1 0 1,1 0-1,3-1 1,3-2 7,-1-1 1,1 1 0,-1-1-1,-1-1 1,1 1 0,-1-1-1,7-8 1,-1-1 5,0-1 1,-2-1-1,0 0 1,-1 0 0,7-20-1,7-13 93,-18 42-60,-5 12-53,1 16-14,4 4 5,-3-13 18,1 0 1,0 0-1,0 1 1,1-2-1,0 1 1,1 0-1,0-1 1,1 0-1,8 11 1,-10-17-12,-1 1 1,1-1-1,1 0 1,-1 0-1,6 3 1,-9-6 2,1 0 1,0 0-1,0 0 0,0 0 1,0-1-1,0 1 1,-1-1-1,1 0 1,0 1-1,0-1 0,0 0 1,0 0-1,0 0 1,0 0-1,0 0 1,0-1-1,0 1 0,0-1 1,2 0-1,4-1 8,-1 0-1,0-1 1,0 0-1,0-1 1,0 1-1,0-1 1,-1 0-1,1-1 1,-1 0 0,0 0-1,-1 0 1,1-1-1,7-10 1,3-8-3,26-52 1,-7 11 113,-35 65-115,0 0 0,0 0 0,0 0 0,1-1 0,-1 1 0,0 0 0,0 0 0,0 0 0,0 0 0,0 0 0,0 0 0,0-1 0,0 1 0,0 0 0,1 0 0,-1 0 0,0 0-1,0 0 1,0 0 0,0 0 0,0 0 0,1 0 0,-1-1 0,0 1 0,0 0 0,0 0 0,0 0 0,0 0 0,1 0 0,-1 0 0,0 0 0,0 0 0,0 0 0,0 0 0,1 0 0,-1 0 0,0 0 0,0 0 0,0 0 0,0 1 0,1-1-1,-1 0 1,5 8-14,2 17-23,-7-22 33,13 52-29,-6-23 20,1-1-1,16 42 1,-24-72 14,1 0-1,-1-1 1,0 1 0,0 0 0,1 0 0,-1-1 0,1 1 0,-1-1 0,1 1 0,-1 0 0,1-1 0,-1 1 0,1-1 0,-1 1 0,1-1 0,-1 1 0,1-1 0,0 0 0,-1 1-1,1-1 1,0 0 0,0 1 0,-1-1 0,1 0 0,0 0 0,0 0 0,-1 0 0,2 1 0,0-2 3,0 1 0,-1-1-1,1 1 1,0-1 0,-1 0 0,1 1 0,-1-1 0,1 0 0,-1 0-1,1 0 1,-1 0 0,2-2 0,2-2 7,1 0 0,-1-1 0,0 0 1,7-13-1,-2-2 34,-2 0 0,-1 0 0,0 0-1,4-34 1,-5 30 7,-6 23-49,0-1 0,1 1 0,-1 0 0,0-1 0,-1 1 1,1 0-1,0 0 0,-1-1 0,0-3 0,1 6 0,5 11 4,-2-4-8,1 1-10,0 0 0,1 0-1,7 10 1,-10-15 8,1 0 0,0-1 0,0 1 0,0 0 0,1-1 0,-1 0 0,0 0 0,1 0 0,-1 0 1,7 2-1,-5-2 0,1 0 0,0-1 0,0 1 1,1-1-1,-1 0 0,0 0 1,0-1-1,0 0 0,1 0 1,-1-1-1,0 1 0,12-4 0,-6 0 3,1-1-1,-1 0 1,0-1-1,-1-1 0,12-7 1,-8 4 10,-1 0 1,0 0-1,-1-2 1,18-17-1,-21 19 26,-8 26-7,-3 16-39,0-11-12,1 0 0,3 23 1,-3-39 18,1 0 1,0 0 0,0-1 0,0 1-1,1 0 1,0-1 0,0 1 0,0-1-1,0 0 1,1 0 0,-1 0 0,1 0-1,0 0 1,6 5 0,-8-8 2,1 1 0,-1-1-1,1 0 1,-1 0 0,1 0 0,0-1 0,0 1 0,-1 0-1,1-1 1,0 1 0,0-1 0,0 1 0,0-1-1,0 0 1,0 0 0,0 0 0,3 0 0,-1-1 1,0 0 0,0 0 0,0-1 0,0 1 0,0-1 0,0 0 0,6-4 0,1-1 7,-1-1 0,0-1 1,0 0-1,10-12 1,4-9 5,-1 0 1,-1-2-1,26-51 1,40-108 58,-76 164-63,19-50 51,-4-1 1,30-142-1,-57 195-40,-4 20-16,-1 16-11,-5 34-38,2 0 1,-4 80-1,12-124 44,-3 168 0,0-9 0,0 62-119,3-143 94,1-74 31,-1-1 0,1 1 0,-1-1 0,1 0 1,1 1-1,-1-1 0,0 0 0,1 0 0,4 7 0,-6-10-5,1 0 1,-1 0 0,1 0-1,0 0 1,-1 0-1,1 0 1,0 0 0,-1 0-1,1-1 1,0 1-1,0 0 1,0 0-1,0-1 1,0 1 0,0-1-1,0 1 1,0-1-1,0 1 1,0-1-1,0 0 1,0 1 0,0-1-1,0 0 1,0 0-1,1 0 1,-1 0 0,0 0-1,0 0 1,0 0-1,0 0 1,0 0-1,0-1 1,0 1 0,0 0-1,1-1 1,-1 1-1,0-1 1,0 1-1,0-1 1,1-1 0,22-17 28,-2-1 1,0-1 0,-1 0-1,-2-2 1,22-32 0,-35 47-11,-3 4-22,-1-1 0,1 2-1,0-1 1,0 0 0,0 0 0,1 1-1,6-6 1,-9 12 0,-1 0 0,1-1 0,0 1 0,-1-1 0,1 1 0,-1 0 0,0 0-1,0-1 1,0 1 0,-1 5 0,1-4 1,-1 32-11,0-20 1,1 0 0,0-1 0,1 1 0,1-1 0,6 30 0,-8-45 12,0 1 0,1-1 1,-1 1-1,0-1 0,0 1 1,0-1-1,1 1 1,-1-1-1,0 1 0,1-1 1,-1 0-1,1 1 1,-1-1-1,0 1 0,1-1 1,-1 0-1,1 1 0,-1-1 1,1 0-1,-1 0 1,1 1-1,-1-1 0,1 0 1,-1 0-1,1 0 0,-1 0 1,2 0-1,16-4 55,19-22 71,-31 22-100,57-52 188,-46 39-132,1 0-1,24-15 0,-41 31-78,0 0 0,-1 1 0,1-1-1,0 0 1,0 1 0,0-1 0,-1 1-1,1 0 1,0-1 0,0 1 0,0 0-1,0-1 1,0 1 0,0 0 0,0 0-1,0 0 1,0 0 0,0 0 0,0 0-1,0 0 1,-1 0 0,1 0 0,0 0 0,0 1-1,0-1 1,0 0 0,0 0 0,0 1-1,1 0 1,-1 1 0,0-1 0,1 1-1,-1-1 1,-1 1 0,1 0-1,0-1 1,0 1 0,0 0 0,-1 0-1,1 0 1,-1-1 0,0 1-1,1 4 1,-1 5 3,1 0 0,-2 0-1,-2 22 1,-12 23 2,-2 0 0,-41 91 0,43-112-6,5-10 19,-2 0 0,-23 36 1,27-51-7,1 1 0,-1-1 0,-1-1 0,0 0 0,0 0 0,-1-1 0,-18 13 1,24-19-6,0-1-1,-1 1 1,1-1 0,-1 0 0,1 0 0,0 0 0,-1-1 0,0 0 0,1 0 0,-1 0 0,1 0 0,-1-1 0,1 1 0,-1-1 0,1-1 0,0 1 0,-1 0 0,1-1 0,0 0 0,0 0 0,-6-4 0,9 4-4,0 1 1,-1-1-1,1 0 1,0 0-1,0 0 1,0 0-1,0 0 1,1 0-1,-1 0 1,1 0-1,-1-1 1,1 1-1,0 0 1,0 0-1,-1 0 0,2-1 1,-1 1-1,0 0 1,0 0-1,1 0 1,0-4-1,0 2-1,0 1-1,1 0 1,-1-1-1,0 1 0,1 0 1,0 0-1,0 0 1,0 0-1,0 0 0,0 0 1,1 0-1,4-4 1,36-23 24,1 1 0,2 3 1,53-24-1,-53 29 14,0-2 1,46-32-1,-72 41-466,-24 9-25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1:2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8744,'0'0'2676,"15"3"-2336,49 7 200,115 5 1,-15-28 651,-99 5-104,-53 4-557,-7 2-596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1:3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9648,'0'0'2856,"62"-49"-2792,-58 43-8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1:3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9536,'0'0'4008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1:3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8536,'0'0'1336,"78"-6"-1080,-23 0 16,5-2 8,3-4 8,-7-4 0,5 4 8,-3-4-32,-8-3 8,-7 1-88,-13 6 0,-14 6-72,-8 0 0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1:3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8744,'0'0'2504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1:3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325 576 4312,'0'0'7188,"-11"-1"-6870,-6-2-191,-3-1 327,-37-1 0,50 5-333,-1 1 0,1 1-1,-1-1 1,1 1 0,0 0 0,-1 1 0,1 0-1,0 0 1,1 0 0,-1 1 0,0 0 0,1 1-1,0-1 1,0 1 0,1 0 0,-1 1 0,-4 6-1,-3 2 63,2 1 0,0 0 0,1 1 0,1 0 0,-13 30 0,18-37-109,1 0 0,0 1-1,0 0 1,1-1 0,1 1 0,-1 14 0,2-18-37,0 0-1,0-1 1,1 1 0,-1-1 0,2 1-1,-1-1 1,0 1 0,1-1-1,0 0 1,0 1 0,1-1 0,4 6-1,-6-9-26,0-1-1,0 1 0,0-1 0,1 1 1,-1-1-1,0 0 0,1 1 0,-1-1 1,1 0-1,0 0 0,-1 0 0,1 0 1,0 0-1,0-1 0,-1 1 0,1-1 0,0 1 1,0-1-1,0 1 0,0-1 0,0 0 1,0 0-1,0 0 0,0 0 0,0 0 1,0 0-1,-1-1 0,1 1 0,0-1 0,0 1 1,0-1-1,0 0 0,-1 0 0,1 0 1,3-1-1,4-4 33,0-1 1,-1 1-1,1-1 0,12-14 1,-21 20-42,18-19 51,0-1 0,-2-1 0,-1 0 0,-1-1 0,-1-1 0,0 0 0,-2 0 0,10-33 0,0-17 141,20-124 0,-37 170-120,-2 0-1,-2-54 1,-12-56 202,9 114-221,3 20-27,0 0 0,-1-1 0,0 1 0,1 0 0,-1 0 0,0 0 0,-1 0 0,1 0-1,-1 0 1,0 1 0,0-1 0,0 1 0,0-1 0,-5-4 0,7 7-22,-1 1 1,1 0-1,0 0 1,0 0-1,-1 0 0,1 1 1,0-1-1,-1 0 1,1 0-1,0 0 0,0 0 1,-1 0-1,1 0 1,0 0-1,0 0 0,-1 1 1,1-1-1,0 0 1,0 0-1,-1 0 0,1 1 1,0-1-1,0 0 1,0 0-1,-1 0 0,1 1 1,0-1-1,0 0 1,0 0-1,0 1 0,0-1 1,0 0-1,0 1 1,-1-1-1,-4 12 17,-7 23-13,2 1 1,1 0-1,-7 69 1,13-80-27,-10 202-156,12-184 139,1-8 26,1 0 0,1 0 0,2 0 0,10 37 0,-9-56 33,1 0 0,14 26 0,-15-31 0,-3-7-13,1 0-1,0 0 1,-1 0-1,1-1 1,0 1 0,1-1-1,-1 0 1,0 0-1,1 0 1,0 0-1,0-1 1,0 0-1,0 1 1,0-1-1,0-1 1,0 1-1,1-1 1,-1 1-1,1-1 1,-1 0-1,1-1 1,-1 1-1,1-1 1,0 0-1,-1 0 1,1 0-1,-1-1 1,1 0-1,0 0 1,-1 0-1,0 0 1,1-1-1,-1 1 1,0-1 0,7-4-1,2-3 37,0 0 1,-1-1-1,-1 0 0,1 0 1,-2-1-1,1-1 0,15-23 1,-9 8 140,-1 0 1,22-54 0,-35 74-98,-1 0 1,0 0-1,0 0 0,-1 0 1,1 0-1,-2-1 0,1-11 1,0 21-92,0-1 0,0 1 1,0-1-1,0 1 1,0-1-1,0 1 0,1-1 1,-1 0-1,0 1 1,1-1-1,0 0 0,-1 0 1,1 0-1,2 1 0,2 2 1,0 0-1,-1 1 0,0 0 0,0 0 0,0 0 0,-1 1 0,0-1 0,0 1 0,5 10 0,1 7 9,10 25 0,8 21 9,-25-62-8,1-1-1,0 1 0,0-1 1,0 0-1,1-1 1,0 1-1,8 7 0,-10-11-3,-1 0 0,1 0-1,0-1 1,0 1-1,0-1 1,0 0-1,1 0 1,-1 0 0,0 0-1,0 0 1,1-1-1,-1 1 1,0-1 0,1 0-1,-1 0 1,0 0-1,1-1 1,-1 1-1,5-2 1,6-2 15,1-1-1,-1 0 1,0-1 0,0-1-1,0 0 1,-1-1 0,18-14-1,-10 6 70,-1-2-1,-1 0 0,26-31 1,-13 22 239,-32 30-308,-1 0-1,0 0 0,1 0 1,0 0-1,0 0 1,0 0-1,0 5 0,1-3 4,-2 2-15,1 0 0,1 0 0,-1-1 0,1 1 0,1 0 0,-1-1-1,1 1 1,0-1 0,0 1 0,1-1 0,0 0 0,0 0 0,1 0 0,-1-1 0,1 1-1,7 7 1,-8-10-5,-1 0-1,1-1 0,-1 1 1,1-1-1,0 0 0,0 0 1,0 0-1,0 0 0,1-1 1,-1 1-1,6 1 0,-7-3-3,0 1 1,0-1-1,0 0 0,1 0 1,-1 0-1,0 0 0,0 0 0,1 0 1,-1-1-1,0 1 0,0-1 1,0 1-1,1-1 0,-1 0 0,0 0 1,0 0-1,0 0 0,0 0 0,-1-1 1,3-1-1,-1 0 12,0 0 0,0 0-1,0 0 1,-1-1 0,1 0 0,-1 1 0,0-1 0,0 0-1,0 0 1,0 0 0,-1 0 0,0 0 0,0 0 0,0-1-1,0 1 1,-1 0 0,1-1 0,-2-8 0,1 8 2,0 0 1,-1 1 0,1-1 0,-1 0-1,0 0 1,-1 0 0,1 1-1,-1-1 1,0 1 0,0-1-1,-1 1 1,1 0 0,-1 0 0,0 0-1,0 0 1,-6-6 0,-23-6 48,33 15-64,0 1 0,1 0 0,-1-1 0,0 1 1,1 0-1,-1 0 0,1 0 0,-1-1 1,1 1-1,-1 1 0,2-1 0,94 6-114,-93-5 113,-1-1 0,1 1 0,-1 1 0,1-1 0,-1 0 0,0 1 0,1 0 1,-1-1-1,0 1 0,0 0 0,0 1 0,0-1 0,-1 1 0,1-1 0,-1 1 1,1 0-1,-1 0 0,0 0 0,0 0 0,0 0 0,-1 0 0,1 0 0,1 5 1,3 8-13,-1 0 1,0 0-1,4 26 1,-3 3-5,-2 0 1,-1 1-1,-6 73 0,-33 132 105,33-224-54,3-22-12,-1 0-1,1-1 1,-1 1 0,0 0-1,0 0 1,-4 8 0,6-15-1,-1-1 0,1 0 0,-1 0 1,1 0-1,-1 0 0,0 0 0,-1-4 1,1-12 22,7-17 66,1 1-1,21-56 1,36-65 204,-23 65-107,84-133-1,-82 164-104,-39 54-87,0 0 1,1 0-1,0 0 0,0 1 0,1 0 1,-1 1-1,9-5 0,-14 8-13,0 0 0,0 1-1,0-1 1,1 1 0,-1-1 0,0 1-1,1 0 1,-1-1 0,0 1 0,1 0-1,-1 0 1,1 0 0,-1 0 0,0 0-1,1 0 1,-1 0 0,0 1 0,1-1-1,-1 0 1,0 1 0,1-1 0,-1 1-1,2 1 1,-1-1-1,0 1 0,0-1 1,-1 1-1,1 0 0,-1 0 0,1 0 1,-1 0-1,0 0 0,1 0 0,-1 1 0,0-1 1,0 3-1,2 3 1,-1 0 0,0 0 0,-1 1 0,0-1 0,-1 0 0,0 17 0,-2-14 5,0-1 0,0 0 1,-1 0-1,0 0 0,-1 0 0,0 0 0,-1-1 0,0 0 0,0 0 1,-1 0-1,0 0 0,-1-1 0,0 0 0,0-1 0,0 1 0,-10 6 1,15-13-2,0 0 1,0 0 0,-1 0 0,1 0 0,0 0 0,-1 0 0,1-1 0,-1 1 0,1-1 0,-1 0 0,1 0 0,-1 0 0,0 0 0,1 0 0,-1 0 0,-2-1 0,-5-1 49,1-1 0,0 0 1,-9-5-1,4 2 75,22 10-41,-1-1-94,-1 0 0,0-1 0,1 0 1,0 0-1,12 3 0,0-4-4,-1-1 1,0-1-1,1 0 1,-1-1-1,0-1 1,0-1-1,0-1 0,32-12 1,-35 9 17,0 0 0,0-1 0,-1-1 0,0 0 0,-1-1 0,0-1 0,0 0 0,-2-1 1,16-19-1,5-15 68,41-77 0,-25 37 46,-44 81-107,13-20 64,-16 26-80,-1-1 0,1 1 0,-1 0 0,1-1 0,-1 1 0,0 0 0,1 0 0,-1-1 0,1 1 0,-1 0 0,1 0 0,0 0 0,-1 0 0,1-1 0,-1 1 1,1 0-1,-1 0 0,1 0 0,-1 0 0,1 0 0,-1 0 0,1 1 0,0-1 0,-1 0 0,1 0 0,-1 0 0,1 0 0,-1 1 0,1-1 0,-1 0 0,1 0 0,-1 1 0,0-1 0,1 0 0,-1 1 0,1-1 0,-1 1 0,0-1 0,1 0 0,-1 1 0,0-1 0,1 1 1,-1-1-1,0 1 0,0-1 0,0 1 0,1-1 0,-1 1 0,0-1 0,0 2 0,3 5 0,-1 0 0,0 0 1,-1 0-1,1 0 0,-1 0 1,0 7-1,1 11 1,4 17-1,-3 1 0,-1-1 1,-2 1-1,-7 55 0,6-91 4,0 0 0,-1 1 0,1-1 0,-2 0 1,1 0-1,-5 9 0,7-15-3,-1 0 0,1 1 0,-1-1 0,0 0 0,1 0 0,-1 0 0,0 0 0,0 0 0,0 0 0,0 0 0,0 0 0,0-1 0,0 1 0,0 0 0,0 0 0,0-1 0,0 1 0,0-1 0,0 1 0,-1-1 0,1 1 0,0-1 0,0 0 0,-1 0 0,1 1 0,0-1 0,0 0 0,-1 0 0,1 0 0,0 0 0,-1-1 0,1 1 0,0 0 0,0-1 0,-1 1 0,1 0 0,0-1 0,0 1-1,0-1 1,0 0 0,-1 1 0,0-3 1,-3 0 11,1 0 1,0 0 0,1-1 0,-1 1 0,0-1 0,1 0-1,0 0 1,0-1 0,0 1 0,0-1 0,1 1 0,0-1-1,0 0 1,0 0 0,-1-7 0,3 11-13,0 0 1,0 0-1,0 0 1,0 1-1,0-1 1,0 0-1,0 0 1,1 1-1,-1-1 1,0 0-1,1 1 1,-1-1-1,0 0 1,1 1-1,-1-1 1,1 0-1,-1 1 1,1-1-1,-1 1 1,1-1 0,0 1-1,-1-1 1,1 1-1,0-1 1,-1 1-1,1 0 1,0-1-1,-1 1 1,1 0-1,0 0 1,0-1-1,1 1 1,27-3 45,20 10-22,-1 2 1,63 21 0,-103-28-36,0 1 0,0 1 0,0-1 0,15 10 0,-5 2-3529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1:4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130 500 4720,'0'0'11185,"-11"8"-11132,-2 0-36,8-5-10,0 0-1,0 1 1,0-1 0,0 1 0,1 0 0,0 1 0,-1-1-1,2 1 1,-1 0 0,0 0 0,1 0 0,-3 6 0,-2 4 30,1 1 1,1 0 0,0 0 0,1 1-1,1-1 1,1 1 0,0 0 0,0 21-1,2-17 22,0-15-31,1 0 0,0 0 1,0 0-1,0 1 0,1-1 0,0 0 1,1 6-1,-1-11-18,-1 0 0,1 0 0,-1 0 0,1 0 0,-1 0 0,1 0 0,0 0 1,0 0-1,0 0 0,-1 0 0,1 0 0,0 0 0,0-1 0,0 1 0,0 0 0,2 0 0,-1 0 7,0 0 0,1-1 0,-1 0 0,0 1 0,0-1 0,0 0 0,1 0 1,-1 0-1,0 0 0,0-1 0,0 1 0,3-1 0,4-2 39,-1 0 1,1 0-1,-1-1 1,0 0-1,0-1 1,0 0-1,-1 0 1,0 0-1,0-1 1,0 0-1,-1-1 1,0 1-1,0-1 1,0 0-1,7-13 1,-4 9 57,-7 10-74,-1 0-1,0 0 0,1 0 0,-1-1 1,0 1-1,0-1 0,0 1 0,0-1 1,0 1-1,-1-1 0,1 1 0,0-1 1,0-2-1,-1 4-32,0 0 0,0 0 0,0 0 0,0 0 1,0 0-1,1 0 0,-1 0 0,0 0 0,0 0 0,0 0 0,0 0 1,0 1-1,0-1 0,0 0 0,0 0 0,0 0 0,0 0 0,1 0 1,-1 0-1,0 0 0,0 0 0,0 0 0,0 0 0,0 0 0,0 0 1,0 0-1,0 0 0,0 0 0,0 0 0,1-1 0,-1 1 1,0 0-1,0 0 0,0 0 0,0 0 0,0 0 0,0 0 0,0 0 1,3 12 94,-4 1-87,1-1 0,1 1 0,0-1 0,1 1 0,0-1 0,1 0 0,0 1 0,1-1 0,0-1 0,1 1 0,0-1 0,9 14 0,-12-22-14,1 0 0,-1 0 0,1 0 0,0-1 0,0 1 0,0-1 0,0 0 0,0 0 0,1 0 0,-1 0 0,1 0 0,-1-1 0,1 1 0,0-1 0,0 0 0,-1 0 0,1-1 0,0 1 0,0-1 0,0 0 0,0 0 0,0 0 0,0 0 0,-1-1 0,1 1 0,0-1 0,0 0 0,0 0 0,-1-1 0,1 1 0,-1-1 0,1 1 0,-1-1 0,0 0 0,1-1 0,-1 1 0,0-1 0,0 1 0,-1-1 0,1 0 0,0 0 0,-1 0 0,0 0 0,2-4 0,2-5 33,0 0 0,-1 0 0,-1 0 0,0-1 0,0 1 0,-2-1 0,1 0 0,-2 0 0,1-26 0,-6-17 429,4 54-462,1 1-1,0 0 1,-1 0 0,1 0 0,0 0-1,-1 0 1,1 0 0,0 0 0,0 0 0,0 0-1,0 0 1,0 1 0,0-1 0,0 0 0,2 0-1,20-12-33,-20 11 30,70-31-39,12-7 2,-61 24 40,-17 11 1,0 0 0,0 1 0,15-7 0,-22 11 4,1 0-1,0-1 1,-1 1-1,1 0 1,0 0-1,-1-1 1,1 1-1,-1 0 0,1 0 1,0 0-1,0 0 1,-1 0-1,1 0 1,0 0-1,-1 0 1,1 0-1,0 0 1,-1 0-1,1 0 0,0 0 1,-1 1-1,2-1 1,-3 14 71,-2 0-65,-8 44 63,4-30-49,2 0 0,2 0 0,0 0-1,2 33 1,1-59-25,0 0-1,0 1 1,0-1-1,1 0 1,-1 0-1,0 0 1,1 0-1,0 0 1,-1 0-1,1 0 0,0 0 1,0 0-1,0 0 1,0 0-1,0 0 1,1-1-1,-1 1 1,1-1-1,-1 1 1,1-1-1,-1 1 1,1-1-1,0 0 0,0 1 1,-1-1-1,1 0 1,0 0-1,0-1 1,0 1-1,4 1 1,-1-2 7,0 1 0,0-1 1,-1-1-1,1 1 1,0-1-1,0 1 0,-1-1 1,1-1-1,-1 1 1,1 0-1,-1-1 0,1 0 1,4-3-1,10-7 30,0-1-1,-1-1 0,0 0 1,-1-1-1,-1-1 1,0-1-1,15-21 1,85-136 217,-113 168-245,119-214 315,-103 184-287,-2 1 35,16-50 0,10-22 59,-41 102-124,6-11 1,-6 14-20,-4 9-21,-118 344-95,5 82 102,100-354 116,10-59-35,-1 12 137,6-31-183,14-5 111,-10-1-105,-1-1-1,1 0 0,-1 0 1,0 0-1,0 0 1,0 0-1,1-9 0,5-10 23,16-35 30,146-318 218,-140 326-246,2 1 0,63-74-1,-85 109-11,-10 14-23,0 1 0,0-1 0,0 0 0,0 1 0,0-1 0,0 1 0,0-1 0,1 1 0,-1 0 1,0-1-1,1 1 0,-1 0 0,1 0 0,0 0 0,-1 0 0,1 0 0,0 0 0,-1 0 0,1 1 0,0-1 0,0 1 0,0-1 0,3 1 0,-5 2-3,1 0 0,-1 0 0,0 0 0,1 0-1,-1 0 1,0 0 0,0 1 0,0-1 0,-1 0 0,1 0-1,0 0 1,-2 2 0,-27 99-68,11-47 26,-24 76-49,-23 87 55,61-203 45,-37 131 85,36-134-73,-2 0 0,0-1 0,0 1 0,-10 11 0,3-3 59,8-11-40,6-9-36,0 0 0,0-1 0,-1 1 0,1 0 0,0 0 0,-1 0 0,1-1-1,-1 1 1,1 0 0,-1 0 0,0-1 0,1 1 0,-1 0 0,0-1 0,1 1 0,-1-1 0,0 1 0,0-1 0,1 1 0,-1-1 0,0 0 0,0 1 0,0-1 0,0 0 0,1 1 0,-1-1 0,0 0 0,0 0 0,-2 0 0,6-13 125,25-35-43,-13 19-5,2 1 0,1 1 0,39-46-1,-55 70-77,1 1 1,-1-1-1,1 1 0,-1 0 0,1 0 0,0 0 1,0 0-1,0 1 0,0-1 0,4-1 0,-6 3-3,0 0 0,0 0 0,0 1 0,1-1 0,-1 0 0,0 0 0,0 0 0,0 1 0,0-1 0,0 0 0,0 1 0,0-1 0,0 1 0,0 0 0,0-1 0,0 1 0,0 0 0,-1-1 0,1 1 0,0 0 0,0 0 0,-1 0 0,1-1 0,0 1 0,-1 0 0,1 0-1,-1 0 1,1 0 0,-1 0 0,0 0 0,1 1 0,-1-1 0,0 0 0,0 1 0,5 15-1,0 1 0,2 33 0,-5-36 0,0 0 0,0-1 0,2 0 0,-1 1 0,12 24 0,-14-37 1,1 0 0,-1 0 0,1 0-1,0 0 1,0 0 0,0 0-1,0-1 1,0 1 0,0-1 0,0 1-1,0-1 1,1 0 0,-1 0 0,1 0-1,-1 0 1,1 0 0,-1 0 0,1-1-1,-1 1 1,1-1 0,0 0 0,-1 0-1,1 0 1,-1 0 0,1 0 0,4-2-1,5 1 7,0-2 1,-1 1-1,1-2 0,17-7 0,1-3-23,0-2-1,-2-2 1,0 0 0,-1-2-1,29-26 1,-50 38-521,-6 5-2444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14.5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0 6520,'0'0'2709,"0"11"-2386,-1 76 641,-13 79 1194,3-37-3328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1:4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10656,'0'0'1064,"13"1"-694,39 0 78,86-9-1,-33-8-169,-33 4 59,85-4 1,-132 14 31,43-8 1,-57 8-250,1 2-1744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1:4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9344,'0'0'1568,"92"-17"-1488,-37 3 0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1:4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0 448 7328,'0'0'4849,"12"-8"-4546,-8 6-294,75-53 648,-67 46-468,0 0 0,-1-2 0,0 1 0,-1-2 0,11-14 0,40-75 920,-51 83-835,0-2 1,-2 1-1,0-1 1,-1 0-1,7-39 0,-12 13 357,-4 43-345,-3 7-147,-2 5-63,0 4-49,0 0 0,2 0 0,-1 0 0,-5 25 0,3-11-8,2-7-9,2 0 0,-1 0 0,0 22 0,4-33-7,1 0-1,-1-1 1,2 1-1,-1 0 1,1 0-1,1-1 1,0 1-1,0-1 1,6 16-1,-7-21 6,1-1-1,-1 0 1,0 0-1,1 0 1,-1 0 0,1-1-1,0 1 1,-1 0-1,1-1 1,0 1-1,0-1 1,0 1-1,0-1 1,1 0 0,-1 0-1,0 0 1,0 0-1,1-1 1,-1 1-1,0 0 1,1-1 0,-1 0-1,1 1 1,-1-1-1,1 0 1,-1 0-1,0-1 1,1 1 0,2-1-1,3-1 27,0 0 1,-1 0-1,1-1 0,-1 0 1,1 0-1,-1-1 0,11-7 0,-4 0 33,0-1 0,-1 0-1,-1 0 1,0-2 0,14-19-1,-24 30-54,11-13 173,-1-1 0,17-33 0,-23 42 13,-2 8-61,1 16-22,-4-12-114,3 20 67,-1 1 0,-1-1 1,-2 38-1,-1-29 124,24-59 148,6-24-150,12-15 33,-37 59-189,1 0 0,0 1 0,0-1 0,1 1 0,-1 0-1,1 0 1,12-6 0,-13 8-10,-3 2-16,-1 0 1,0 0 0,0 0 0,1 1 0,-1-1-1,0 1 1,1-1 0,-1 1 0,1-1 0,-1 1-1,2 0 1,-2 0-5,0 1-1,0-1 1,0 0-1,0 1 1,-1-1-1,1 1 1,0-1-1,0 1 1,-1 0 0,1-1-1,-1 1 1,1 0-1,0 0 1,-1-1-1,1 1 1,-1 0-1,1 0 1,-1 0-1,0-1 1,1 1 0,-1 0-1,0 1 1,36 84 81,-33-80-96,0 1 0,1-1 0,0 0-1,0 0 1,0 0 0,1-1 0,-1 0 0,1 0 0,1 0-1,11 8 1,-14-11 10,0-1 0,0 0 0,0 0-1,1 0 1,-1 0 0,0-1-1,1 1 1,-1-1 0,0 0 0,1 0-1,-1 0 1,1-1 0,-1 1 0,0-1-1,1 1 1,-1-1 0,0 0 0,0-1-1,6-2 1,6-3 38,-1-1 0,24-19 0,-24 16-36,96-72 108,-106 80-95,1 0-1,0 0 0,-1 0 1,2 1-1,-1-1 0,0 1 1,0 0-1,1 1 0,-1-1 1,1 1-1,-1 0 0,1 1 1,-1-1-1,1 1 0,0 0 1,5 1-1,18 5 70,-49-19 59,14 11-128,1 0 0,-1 0-1,0 1 1,0 0 0,0 0-1,0 0 1,0 0 0,-7 1-1,10 1-12,0-1-1,0 1 0,0 0 0,0-1 1,0 1-1,0 0 0,0 1 1,1-1-1,-1 0 0,0 1 0,1 0 1,-1-1-1,1 1 0,0 0 0,0 0 1,0 1-1,-4 4 0,2-2-7,1 0 0,-1 1 0,1-1 0,0 1 0,1 0-1,-1 0 1,1 0 0,0 0 0,1 0 0,-1 0 0,1 0 0,1 1-1,-1 11 1,2-10-5,0 0 0,0 0-1,1 0 1,0 0 0,0 0-1,1-1 1,0 1-1,0-1 1,1 0 0,7 11-1,-9-15 14,0-1 0,1 1-1,-1-1 1,0 0 0,1 0-1,0 0 1,-1 0 0,1-1-1,0 1 1,0-1 0,0 1-1,0-1 1,0 0 0,0 0-1,0-1 1,0 1 0,0-1-1,1 1 1,-1-1 0,0 0-1,0 0 1,0 0 0,5-1-1,0-1 2,-1 1 1,1-1-1,0 0 0,-1 0 0,0-1 0,1 0 0,-1 0 0,12-8 0,-4 0 10,-1-1 0,1 0 0,-2-1 0,0-1 0,14-18 0,-3-2 21,26-48 1,-35 58 27,19-23 0,-25 36-42,-9 10-19,1 0 1,-1 1-1,1-1 1,-1 1-1,1-1 0,-1 1 1,1-1-1,-1 1 0,1 0 1,0-1-1,-1 1 1,1 0-1,-1-1 0,1 1 1,0 0-1,0 0 1,-1-1-1,1 1 0,0 0 1,-1 0-1,1 0 0,0 0 1,0 0-1,-1 0 1,2 0-1,0 1-2,0-1-1,0 1 1,-1 0 0,1 0-1,0 0 1,0 0-1,-1 0 1,1 0 0,1 2-1,28 32-56,-30-34 57,6 9 18,-1 1-1,-1-1 1,0 1-1,0 0 1,-1 0-1,3 14 1,-4-13-12,1 0-1,0 0 1,1 0 0,1-1 0,7 12 0,-6-12-17,1 1 12,0 0-1,1 0 1,1-1 0,15 16 0,-21-24 9,0-1 1,0 1-1,-1-1 1,1 0 0,1 1-1,-1-2 1,0 1 0,1 0-1,-1-1 1,0 0-1,1 0 1,0 0 0,-1-1-1,1 1 1,-1-1-1,1 0 1,0-1 0,6 0-1,-1-1 4,-1 0-1,0 0 1,0-1-1,0 0 1,0-1-1,0 1 1,-1-2-1,1 1 1,-1-1-1,0-1 1,-1 1-1,10-10 1,-11 9 1,-1 0 1,0 0-1,0-1 1,-1 0-1,0 0 1,0 0-1,-1 0 1,0 0-1,0-1 1,0 0-1,-1 1 1,0-1-1,-1 0 1,1-15-1,-1 18 5,0-19 62,-1 23-74,0 0-1,0 1 0,0-1 1,0 0-1,0 1 0,0-1 0,-1 0 1,1 0-1,0 1 0,0-1 1,0 0-1,-1 0 0,1 1 1,0-1-1,-1 1 0,1-1 0,-1 0 1,1 1-1,-1-1 0,1 1 1,-1-1-1,0 0 0,0 1 0,-1 0-1,1 1 1,0-1-1,0 1 1,-1-1-1,1 1 0,0-1 1,0 1-1,0 0 1,0-1-1,0 1 1,0 0-1,0 0 1,0 0-1,0 0 0,0 0 1,0 0-1,1 0 1,-1 0-1,0 0 1,1 0-1,-2 2 1,-1 2 14,0-1-7,-6 7-5,1 0 1,0 1-1,1-1 0,0 1 0,-5 14 1,11-24-12,0 0 1,1 1-1,-1-1 1,1 0-1,-1 1 1,1-1-1,0 1 1,0-1-1,0 0 1,0 1-1,0-1 1,1 1-1,-1-1 1,1 0-1,0 4 1,1-4-2,-1 0 0,0 0 1,1 0-1,-1-1 0,1 1 1,0 0-1,-1-1 0,1 1 1,0-1-1,0 0 0,0 1 1,0-1-1,0 0 0,0 0 1,1 0-1,-1-1 0,0 1 1,0 0-1,3 0 0,7 1 6,0-1-1,0 0 0,1 0 1,-1-1-1,0-1 1,0 0-1,0 0 0,0-1 1,0-1-1,19-7 1,1-2 16,0-2 0,44-25 0,-35 14-11,-1-1-1,40-34 0,-32 32 21,-69 46 32,1 2 1,-30 38 0,27-29-42,6-9 3,-26 43 0,39-57-18,1 1 0,-1-1 1,2 1-1,-1-1 0,1 1 1,0 0-1,0 0 1,1 0-1,0 0 0,0 0 1,1 14-1,0-20-2,0 0 0,0 0 0,0 0 0,0-1 0,0 1 0,1 0 0,-1 0 0,0 0 0,0-1 0,1 1 0,-1 0 0,1 0 0,-1-1 0,1 1 0,-1 0 0,1-1 0,-1 1 0,1 0 0,-1-1 0,1 1 0,0-1 0,-1 1 0,1-1 0,0 1 0,-1-1 0,1 0 0,1 1 0,0-1 2,0 1 0,0-1 0,0 0 0,0 0 0,0 0 0,0 0 0,0-1 0,0 1-1,0 0 1,0-1 0,2 0 0,2-2 5,0 1 1,0-1-1,0 0 0,0-1 0,-1 1 0,7-6 0,-3-1 14,0 0-1,-1-1 0,-1 0 0,0 0 1,0-1-1,-1 0 0,0 0 1,4-15-1,-8 23-12,30-58 372,-32 66-360,0 0 0,1-1 0,0 1-1,-1 0 1,1 0 0,1-1 0,2 8 0,-1-2-6,1 4-20,0 0 1,0 0-1,2 0 0,-1-1 0,15 23 0,-18-32 6,0-1 0,0 1-1,0-1 1,1 0-1,-1 1 1,1-1-1,-1 0 1,1 0-1,0-1 1,0 1-1,0-1 1,0 1 0,0-1-1,0 0 1,0 0-1,0 0 1,0-1-1,1 1 1,-1-1-1,0 1 1,1-1-1,-1 0 1,0-1 0,0 1-1,1 0 1,-1-1-1,0 0 1,0 0-1,0 0 1,1 0-1,2-2 1,4-1 6,0-1 1,-1 0-1,1-1 0,-1 0 1,0-1-1,-1 0 0,16-16 0,-9 7 8,-1-2 0,-1 1 0,11-21-1,-9 11 25,13-34-1,-1 0-1,-21 47-33,5-6 72,-6 24-50,-1 15-40,2 24 0,1 60 0,-7-82 11,-1-1-1,-1 0 1,-1 1 0,-1-1 0,-7 25 0,11-44 8,-1 1-1,1-1 1,0 0-1,-1 0 1,1 1-1,-1-1 1,1 0 0,-1 0-1,0 0 1,0 0-1,1 0 1,-1 0-1,0 0 1,0 0-1,0 0 1,0 0-1,0 0 1,0 0-1,0-1 1,0 1 0,0 0-1,-2 0 1,0-1 8,1 0 0,0 0-1,-1 0 1,1-1 0,0 1 0,-1-1 0,1 1 0,0-1 0,-5-2 0,-2 0 3,-6 1 81,15 2-95,0 0 1,0 0-1,0 0 1,0 0-1,0 0 1,-1 0-1,1 0 0,0 0 1,0 0-1,0 0 1,0 0-1,0 0 1,0 0-1,0 0 1,0 0-1,-1 0 1,1 0-1,0 1 1,0-1-1,0 0 0,0 0 1,0 0-1,0 0 1,0 0-1,0 0 1,0 0-1,0 0 1,0 1-1,0-1 1,0 0-1,0 0 0,0 0 1,0 0-1,0 0 1,0 0-1,0 1 1,0-1-1,0 0 1,0 0-1,0 0 1,0 0-1,0 0 0,0 0 1,0 1-1,0-1 1,0 0-1,0 0 1,1 2 0,0-1 1,1 0-1,-1 1 0,0-1 1,0 0-1,1 1 1,-1-1-1,1 0 1,-1 0-1,1 0 0,3 1 1,2 1-2,0-1 0,0 0 0,1 0 0,-1 0 0,1-1 1,0 0-1,-1-1 0,1 0 0,-1 0 0,1 0 0,0-1 0,13-3 0,-8 0-1,-1 1 0,0-1 0,0-1 0,0 0 0,-1-1-1,22-14 1,-18 7 0,0-1 0,0 0 0,-2-1 0,0 0 0,-1-1 0,0-1 0,17-32 0,-26 43-13,13-19 66,-16 25-52,0 0-1,0 0 1,1 0-1,-1 0 1,0 0-1,0 0 1,0-1-1,0 1 1,0 0-1,0 0 1,0 0-1,0 0 1,0 0-1,0 0 1,0 0-1,0 0 1,1 0-1,-1 0 1,0 0-1,0 0 1,0 0-1,0 0 1,0 0-1,0 0 1,0 0-1,0 0 1,1 0-1,-1 0 1,0 0-1,0 0 1,0 0-1,0 0 1,0 0-1,0 0 1,0 0-1,0 0 1,0 0 0,1 0-1,-1 0 1,0 0-1,0 0 1,0 0-1,0 0 1,0 0-1,0 1 1,0-1-1,0 0 1,0 0-1,0 0 1,0 0-1,0 0 1,0 0-1,0 0 1,1 0-1,-1 0 1,0 0-1,0 1 1,0-1-1,0 0 1,0 0-1,0 0 1,-1 18-15,-1-7 10,2 0 1,-1 0 0,2 0 0,-1 0 0,1 0 0,1 0 0,0 0 0,1 0 0,0 0 0,0-1 0,1 0 0,0 1-1,1-1 1,0-1 0,10 14 0,-14-22 3,0 0 1,0 0-1,1 0 0,-1 0 0,0-1 0,1 1 0,-1 0 1,1 0-1,-1-1 0,1 1 0,-1-1 0,1 0 0,0 1 1,-1-1-1,1 0 0,-1 0 0,1 0 0,0 0 0,-1 0 1,1 0-1,-1 0 0,1-1 0,-1 1 0,1-1 0,-1 1 1,2-1-1,38-18 35,-24 8 0,0-1 0,-1-1-1,20-19 1,-17 14 45,26-18 0,-44 35-76,0 0 1,1 0-1,-1 0 0,1 0 1,-1 0-1,1 0 0,-1 1 1,1-1-1,-1 1 1,1-1-1,0 1 0,-1 0 1,1 0-1,0-1 0,0 1 1,-1 0-1,1 1 0,0-1 1,-1 0-1,1 0 1,0 1-1,-1-1 0,1 1 1,2 0-1,-1 1 2,-1 0 0,1 0 0,-1 0 0,0 0 0,0 0 0,0 0 0,0 0 1,0 1-1,0-1 0,-1 1 0,1-1 0,1 5 0,-1-1-4,0 0 0,0 0 1,-1 0-1,0 1 0,0-1 1,0 0-1,-1 0 0,0 1 0,-1 6 1,1-5-1,0 0 0,0-1 0,1 1 0,2 11 0,-3-19-1,0 0-1,0 1 1,0-1-1,1 0 1,-1 0-1,0 0 1,0 1-1,1-1 1,-1 0-1,0 0 1,0 0-1,1 0 0,-1 0 1,0 0-1,1 1 1,-1-1-1,0 0 1,1 0-1,-1 0 1,0 0-1,0 0 1,1 0-1,-1 0 1,0 0-1,1 0 1,-1 0-1,0 0 1,1-1-1,-1 1 1,0 0-1,1 0 1,-1 0-1,0 0 1,0 0-1,1-1 1,-1 1-1,0 0 1,0 0-1,1 0 1,-1-1-1,0 1 1,0 0-1,1-1 1,11-9 36,14-16 45,36-50 0,-43 50-31,1 1-1,2 2 1,24-23 0,-45 45-47,0 0 0,1 0 0,-1 0 1,1-1-1,-1 1 0,1 1 1,0-1-1,-1 0 0,1 0 1,0 1-1,-1-1 0,1 0 0,0 1 1,0 0-1,0-1 0,-1 1 1,1 0-1,2 0 0,-3 1-2,1-1 1,-1 1-1,0-1 0,0 1 1,1-1-1,-1 1 0,0 0 0,0 0 1,0 0-1,0 0 0,0-1 0,0 1 1,0 1-1,0-1 0,0 0 0,0 0 1,-1 0-1,2 2 0,2 5 1,-1 0 1,0 1-1,-1 0 0,0-1 0,2 15 1,-1 1 4,3 19-10,-6-40 8,1-1-1,0 1 1,-1-1-1,1 1 1,0-1-1,1 1 1,-1-1-1,0 0 1,1 1 0,-1-1-1,1 0 1,3 3-1,-4-5-3,1 1 1,-1 0-1,1 0 0,-1-1 0,1 1 1,-1-1-1,1 0 0,0 1 0,-1-1 0,1 0 1,0 0-1,-1 0 0,1 0 0,0 0 1,-1-1-1,1 1 0,1-1 0,30-8 13,-32 8-14,30-11 27,0-2 0,-2-1-1,55-37 1,-36 16 42,57-53 0,-96 80-55,0 0 1,15-20 0,-40 40 44,7-1-60,0 1 0,0 1 0,1 0 0,0 0 0,1 0 0,1 1 0,0 0 0,1 0 1,0 1-1,1 0 0,-3 16 0,6-29-1,1 1 0,0 0 1,-1 0-1,1 0 0,0 0 1,0 0-1,0 0 0,1 0 1,-1 0-1,0 0 0,1 0 1,-1 0-1,1-1 0,-1 1 1,1 0-1,0 0 0,0 0 1,0-1-1,0 1 0,0-1 1,0 1-1,1-1 0,-1 1 1,0-1-1,1 0 0,-1 1 1,1-1-1,0 0 0,-1 0 1,1 0-1,0 0 0,-1 0 1,1-1-1,0 1 0,0 0 1,0-1-1,0 0 0,2 1 0,1-1 0,-1 0 0,1 0 0,-1 0-1,1 0 1,-1-1 0,1 0 0,-1 0-1,1 0 1,-1-1 0,0 0 0,1 1-1,-1-1 1,0-1 0,0 1-1,5-4 1,-1-2 4,0 1 1,-1-1-1,0-1 0,0 1 0,0-1 0,-1 0 1,8-18-1,-1-3 19,12-39 1,-10 26-10,-10 16 50,-5 20-55,-6 18-12,-15 63 2,3 1 0,-15 130 0,23-131 1,-3 20 1,-15 98 0,18-140 0,-27 82 0,35-128 4,0-1 0,-1 1-1,1-1 1,-1 1 0,0-1 0,-1 0-1,1 0 1,-1-1 0,0 1 0,-6 5 0,7-8-2,1 0 0,0-1 0,-1 1 0,1-1 0,-1 0 0,0 0 0,1 0 0,-1 0 0,0 0 0,0 0 0,1-1 0,-1 0 0,0 1 0,0-1 0,0 0 0,0 0 0,0-1 0,1 1 1,-1 0-1,0-1 0,0 0 0,1 0 0,-6-1 0,-1-2 6,0-1 0,0 1 0,0-2 1,0 1-1,1-1 0,0 0 0,0-1 0,1 0 1,-1 0-1,2-1 0,-1 0 0,1 0 0,0 0 1,1-1-1,0 0 0,0 0 0,1 0 0,0-1 1,-3-10-1,6 15-5,0 0 0,0 1 0,1-1-1,-1 0 1,1 0 0,0 1 0,1-1 0,-1 0 0,1 0 0,0 1 0,0-1 0,0 0 0,1 1 0,0-1-1,-1 1 1,2 0 0,-1-1 0,0 1 0,1 0 0,0 0 0,0 1 0,0-1 0,0 1 0,1-1 0,4-2 0,6-6-1,2 1 1,0 0 0,0 2-1,35-16 1,-21 13-16,59-14-1,14-5-39,-87 21 84,-3 2-815,-4 6-2683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1:48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1145 482 13360,'-214'-87'0,"-183"-76"344,77 32 0,195 82-8,79 35 8,25 6-240,5-2 8,10 2-320,10-4 8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1:4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9744,'0'0'2144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1:57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0 963 7024,'0'0'4142,"11"-9"-3634,-7 6-479,37-34 500,38-43 0,-34 25-7,-2-1 0,56-98 1,-41 50-71,-24 49-28,-3-3 0,-3 0 0,27-79-1,-50 116-129,-1-1 0,-1 0 0,-1 0-1,-2-39 1,0 53-140,-8 27 130,-31 260-56,36-234-250,1 0-1,3 0 1,2-1 0,10 57-1,-11-89 10,1 0 0,0 0 0,1 0-1,0-1 1,1 1 0,0-1 0,1 0 0,12 16-1,-15-23 20,0 0-1,0-1 0,1 1 0,0-1 1,-1 0-1,1 0 0,0 0 1,1 0-1,-1-1 0,0 0 0,1 0 1,-1 0-1,1 0 0,0-1 1,-1 0-1,1 0 0,0 0 0,0 0 1,0-1-1,0 0 0,0 0 1,0 0-1,9-2 0,0-1 22,0-1 0,0 0 0,0-1 1,-1 0-1,1-2 0,-1 1 0,-1-1 0,1-1 0,-1-1 0,-1 1 0,0-2 0,0 1 1,-1-2-1,0 1 0,14-20 0,-17 20 6,1-1-1,-2-1 1,1 1-1,-1-1 1,-1 0 0,0 0-1,-1-1 1,0 1 0,-1-1-1,-1 0 1,0 0 0,0 0-1,-1 0 1,-1 0-1,0-1 1,-1 1 0,-3-17-1,4 29-21,-1-1-1,1 1 0,0-1 0,0 1 0,-1 0 0,1-1 0,-1 1 0,1 0 1,-1-1-1,1 1 0,-1 0 0,0-1 0,0 1 0,0 0 0,0 0 0,0 0 0,0 0 1,0 0-1,0 0 0,0 0 0,0 0 0,0 0 0,-1 1 0,1-1 0,-2 0 1,1 1-4,1 0 0,-1 0 0,1 1 0,0-1 1,-1 1-1,1-1 0,0 1 0,-1 0 0,1-1 1,0 1-1,0 0 0,0 0 0,-1 0 1,1 0-1,0 0 0,0 0 0,1 0 0,-1 1 1,0-1-1,0 0 0,0 0 0,1 1 0,-1-1 1,1 0-1,-1 3 0,-5 8 14,2 0 0,-1 1 0,2-1 0,0 1 1,0 0-1,1 0 0,1 1 0,0 20 0,2-11-8,1 0 0,2 0 0,0-1 0,9 28 0,-13-47-10,1-1-1,0 1 1,0-1 0,0 0 0,0 1 0,0-1 0,0 0 0,0 0 0,1 1-1,-1-1 1,1 0 0,0-1 0,0 1 0,-1 0 0,1 0 0,0-1 0,0 1-1,1-1 1,-1 0 0,0 0 0,0 1 0,1-1 0,-1-1 0,0 1 0,1 0-1,-1-1 1,5 1 0,-2-1 3,0 0 0,0 0-1,0-1 1,0 0 0,0 0-1,0-1 1,0 1 0,-1-1-1,1 0 1,0 0 0,-1 0-1,1-1 1,4-3 0,39-32 137,-1-2-1,-2-3 1,44-51 0,-71 74-60,-10 11-38,27-26 142,-32 32-159,0 0 0,1 1-1,-1-1 1,0 1 0,1 0 0,0 0-1,-1 0 1,1 1 0,6-2 0,-9 3-19,0 0 1,1 0-1,-1 0 1,1 0-1,-1 0 1,0 1-1,1-1 0,-1 1 1,0-1-1,1 1 1,-1-1-1,0 1 1,0 0-1,0 0 1,1-1-1,-1 1 1,0 0-1,0 0 1,0 0-1,0 0 1,-1 0-1,1 0 1,0 1-1,0-1 1,-1 0-1,1 0 0,0 1 1,-1-1-1,0 0 1,1 1-1,-1-1 1,1 2-1,1 6 19,1 0-1,-1 1 0,0 11 0,1 7 23,-1 1-1,-2 0 1,-1 0-1,-6 41 1,4-59-31,1-2 162,11-16-30,0-4-101,0 0 1,-1 0 0,0-1 0,9-20-1,18-26 126,-17 31-71,-13 19-64,0 1 0,0-1 0,1 1-1,-1 0 1,2 0 0,-1 1 0,9-7 0,-14 12-37,-1 1 0,1 0 0,-1-1 0,1 1 0,-1 0 0,1-1 0,-1 1 0,1 0 0,-1 0 0,1 0 0,-1 0 0,1 0 0,0-1 0,-1 1 0,1 0 0,-1 0 0,1 0 0,-1 0 0,1 1 0,0-1 0,-1 0 0,1 0 0,-1 0 0,1 0 0,-1 1 0,1-1 0,-1 0 0,1 0 0,-1 1 0,2 0 0,-1 0 0,0 0 1,0 1 0,0-1 0,0 1 0,0-1-1,-1 1 1,1 0 0,0-1 0,-1 1-1,1 2 1,5 44 23,-6-46-23,6 105 46,-6-106-50,0-1 1,0 1-1,0 0 0,0-1 1,0 1-1,0-1 0,0 1 1,0-1-1,0 1 0,0 0 1,0-1-1,0 1 0,0-1 1,1 1-1,-1-1 1,0 1-1,0-1 0,1 1 1,-1-1-1,0 1 0,1-1 1,-1 1-1,0-1 0,1 0 1,0 1-1,0-1 0,-1 0 0,1 0 0,0 0 0,-1 0 0,1 0 0,0 0 0,-1-1 0,1 1 0,-1 0 0,1 0 0,0-1 0,-1 1 0,1 0 0,-1-1 0,1 1 0,-1-1 0,1 1-1,0-1 1,27-34 29,-20 25-4,18-23 30,-15 18-14,0 1 0,15-14 0,-25 27-39,0 0 0,0 0 0,0 0 0,0 0 1,1 0-1,-1 0 0,0 1 0,1-1 0,-1 0 0,0 1 1,1-1-1,-1 1 0,1-1 0,-1 1 0,1 0 0,-1 0 1,1-1-1,-1 1 0,1 0 0,-1 0 0,1 1 1,0-1-1,-1 0 0,1 0 0,-1 1 0,0-1 0,1 1 1,-1-1-1,1 1 0,-1 0 0,0 0 0,1-1 1,-1 1-1,0 0 0,0 0 0,0 0 0,1 0 0,-1 0 1,0 1-1,-1-1 0,1 0 0,0 0 0,1 3 1,5 6 1,-1 1 0,0 1 0,-1-1 0,5 16 0,-5-15-14,-2-4 13,2 5-11,0 0 1,0-1-1,2 0 1,-1-1-1,10 13 1,-14-22 6,0 0-1,-1 1 1,1-2 0,0 1 0,0 0 0,0 0 0,1-1 0,-1 1-1,0-1 1,1 0 0,-1 1 0,1-1 0,-1 0 0,1 0-1,-1-1 1,1 1 0,-1-1 0,1 1 0,0-1 0,0 0 0,-1 0-1,1 0 1,0 0 0,-1 0 0,1-1 0,0 1 0,-1-1-1,1 0 1,-1 0 0,1 0 0,-1 0 0,4-1 0,19-13 60,0 0 0,36-29 1,-60 43-58,0 0 0,0 1 0,0-1 0,0 0 0,0 0 0,0 1 0,0-1 1,0 0-1,0 1 0,0-1 0,0 1 0,0-1 0,1 1 0,-1 0 0,0 0 0,0-1 0,0 1 0,1 0 0,-1 0 0,0 0 1,0 0-1,1 0 0,-1 1 0,0-1 0,2 1 0,-2 0-1,1 0-1,-1 0 1,0 0 0,0 0 0,0 1-1,0-1 1,0 0 0,0 1 0,0-1-1,0 0 1,-1 1 0,1 0 0,-1-1-1,1 1 1,-1-1 0,1 3 0,1 8 0,0 0 0,-1 0 1,-1 21-1,0-32-1,-6 56 1,-1 0 0,-4-1 0,-22 72 1,16-60-3,5-21 1,-17 60 24,18-82 103,11-25-126,0 0 0,0 0 0,0 0 0,0 0 0,0 0 0,0 0 0,0 0 0,0 0 0,0 0 0,-1 0 0,1 0 0,0 0 0,0 0 0,0 0 0,0 0 0,0 0 0,0 0 0,0 0 0,0 0 0,0 0 0,0 0 0,0 0 0,-1 0 0,1 0 0,0 0 0,0 0 0,0 0 0,0 0 0,0 0 0,0 0 0,0 0 0,0 0 0,0 0 0,0 0 0,0-1 0,0 1 0,0 0 0,0 0 0,0 0 0,-1 0 0,1 0 0,0 0 0,0 0 0,0 0 0,0 0 0,0 0 0,0 0 0,0 0 0,0 0 0,0-1 0,0 1 0,0 0-1,0 0 1,0 0 0,0 0 0,0 0 0,0 0 0,0 0 0,0 0 0,0 0 0,0 0 0,0 0 0,0-1 0,0 1 0,1 0 0,-2-16 81,4-7-12,0 0 1,1 1-1,14-41 0,31-68 119,-21 62-97,83-212 241,-106 270-319,-1-2 2,1 1-1,1 0 1,0 0 0,1 0-1,0 1 1,11-13 0,-18 23-17,1 1 1,0-1-1,-1 1 1,1-1-1,0 1 1,0-1-1,-1 1 1,1 0-1,0-1 1,0 1-1,0 0 1,-1 0-1,1 0 1,0-1-1,0 1 1,0 0-1,0 0 1,0 0-1,-1 0 1,1 1-1,0-1 1,0 0-1,0 0 1,0 0-1,-1 1 1,1-1-1,0 0 1,0 1-1,-1-1 1,1 1-1,0-1 1,-1 1-1,1-1 1,0 1-1,-1-1 1,1 1-1,-1-1 1,1 1-1,-1 0 1,1 0-1,0 1 1,3 3 0,-1 0 1,1 1 0,-1-1-1,3 8 1,-2-1 2,0 0-1,-1 0 1,-1 0 0,1 1-1,-2-1 1,0 1 0,-1-1 0,0 1-1,0 0 1,-2-1 0,1 1-1,-2-1 1,-4 15 0,7-25-3,-1 0 0,0 1 0,0-1-1,0 0 1,0 1 0,-1-1 0,1 0 0,-1 0 0,1 0 0,-1 0 0,0 0-1,1 0 1,-1-1 0,0 1 0,0 0 0,-1-1 0,1 0 0,-4 3 0,3-3 9,0-1 1,-1 1 0,1 0 0,0-1 0,0 0-1,-1 0 1,1 0 0,0 0 0,0 0 0,-1-1-1,1 1 1,0-1 0,-6-2 0,7 3 7,0-1 0,0 1-1,0-1 1,-1 1 0,1 0 0,0 0 0,0 0 0,-1 0 0,-1 1 0,3-1-17,1 0 0,0-1 0,0 1 0,0 0 1,0 0-1,0 0 0,0 0 0,0 0 1,0 0-1,0 0 0,0 0 0,-1 0 1,1 1-1,0-1 0,0 0 0,0 0 1,0 0-1,0 0 0,0 0 0,0 0 0,0 0 1,0 0-1,0 0 0,-1 0 0,1 0 1,0 0-1,0 0 0,0 0 0,0 0 1,0 0-1,0 0 0,0 1 0,0-1 0,0 0 1,0 0-1,0 0 0,0 0 0,0 0 1,0 0-1,0 0 0,0 0 0,0 0 1,0 1-1,0-1 0,0 0 0,0 0 0,0 0 1,0 0-1,0 0 0,0 0 0,0 0 1,0 0-1,0 0 0,0 0 0,0 1 1,0-1-1,0 0 0,14 5-12,9 1-6,0-1 1,1-1 0,29 2-1,-26-5-4,1-2-1,-1 0 0,33-7 0,-51 6 16,1 0-1,0-1 0,-1 0 1,0 0-1,0-1 1,0 0-1,0-1 0,0 0 1,-1 0-1,0-1 0,0 0 1,10-10-1,-8 5 13,-1 0 1,-1-1 0,0 0-1,0 0 1,-2 0-1,1-1 1,7-23-1,-11 29 8,-1-1 1,0 1-1,-1-1 0,0 0 0,0 1 1,-1-1-1,1 0 0,-2 0 0,1 0 1,-1 1-1,0-1 0,-1 0 0,0 1 0,0-1 1,-6-13-1,7 21-11,1-1 0,0 0 0,-1 1 0,1-1 0,-1 1 0,1-1 0,-1 1 0,1-1 0,-1 1 0,0-1 0,1 1 0,-1 0 0,1-1 0,-1 1 0,0 0 0,1-1 0,-1 1 0,0 0 0,1 0 0,-1 0 0,0 0 0,0 0 0,1 0 0,-1 0 0,0 0 0,1 0 0,-1 0 0,0 0 0,0 0 0,1 0 0,-1 0 0,0 1 0,1-1 0,-1 0 0,0 0 0,1 1 0,-1-1 0,1 1 0,-1-1 0,0 0 0,0 2 0,-24 20 35,20-14-43,0-1 0,0 2 0,1-1 0,-1 0 0,2 1 0,0-1 1,0 1-1,0 0 0,1 0 0,0 1 0,1-1 0,0 0 0,0 0 0,1 1 0,1-1 0,-1 0 1,1 1-1,1-1 0,0 0 0,4 12 0,-4-12-5,1 0 0,1 0 0,0 0 0,0 0 0,0 0 0,1-1 1,1 0-1,-1 0 0,1 0 0,1-1 0,-1 0 0,1 0 0,0-1 0,1 0 0,0 0 0,0 0 0,0-1 0,0 0 0,13 4 1,-15-7 5,1 0 1,-1 0-1,0-1 1,1 0-1,-1 0 1,1-1-1,0 1 1,-1-2 0,1 1-1,-1-1 1,1 0-1,-1 0 1,13-4-1,-10 1 2,-1 0 1,1 0-1,-1-1 0,0 0 0,0-1 0,0 0 0,-1 0 0,12-12 0,-4 0 14,-1 0-1,-1-1 0,0-1 0,-1 0 0,-1 0 0,-1-1 0,7-24 1,-10 28 33,-1-1 0,-1 0 0,0 0 0,-1 0 0,-1-1 0,0-27 1,-3 46-47,0 0 1,0-1 0,0 1 0,0 0 0,0-1 0,0 1 0,0 0 0,0-1 0,0 1 0,0 0 0,0 0 0,1-1 0,-1 1 0,0 0 0,0-1 0,0 1 0,0 0 0,1-1 0,-1 1 0,0 0 0,0 0 0,0 0-1,1-1 1,-1 1 0,0 0 0,0 0 0,1 0 0,-1-1 0,0 1 0,1 0 0,-1 0 0,0 0 0,1 0 0,-1 0 0,0 0 0,1 0 0,14 3-42,14 15-9,-24-13 49,0 1 1,-1 0-1,0 0 1,0 0-1,0 0 1,-1 0-1,0 1 1,0-1-1,0 1 0,-1 0 1,0 0-1,-1 0 1,1 0-1,-1 0 1,0 10-1,0 13 3,-2 0 0,-5 40 0,5-59-2,-4 20 1,3-19 0,0 0 0,1 0 0,0 0 0,1 1 0,0-1 0,1 0 0,0 0 0,4 17 0,-4-28 0,-1 0 0,0 0 1,1 0-1,-1 0 0,1 0 0,-1 0 0,1 0 0,0-1 0,0 1 0,-1 0 1,1 0-1,0-1 0,0 1 0,0 0 0,-1-1 0,1 1 0,0-1 0,0 1 1,0-1-1,0 1 0,0-1 0,2 1 0,0-1 3,0 1 0,0-1 1,0 0-1,1 0 0,-1 0 0,0 0 0,0-1 1,3 0-1,4-2 9,1 0 0,-1-1 0,18-9 0,12-11 30,69-56 1,-11 7 19,-87 65-59,1 1 1,0 0-1,0 1 0,0 0 1,1 0-1,0 2 0,0-1 1,0 2-1,1 0 0,-1 0 1,1 1-1,-1 1 0,1 0 1,0 1-1,25 3 0,42 12-3,-81-15 0,0 0 1,1 0-1,-1 0 0,0 0 0,0 0 1,0 0-1,1 0 0,-1 0 0,0 0 0,0 1 1,1-1-1,-1 0 0,0 0 0,0 0 0,1 0 1,-1 0-1,0-1 0,0 1 0,1 0 1,-1 0-1,0 0 0,0 0 0,0 0 0,1 0 1,-1 0-1,0 0 0,0 0 0,0-1 1,1 1-1,-1 0 0,0 0 0,0 0 0,0 0 1,0-1-1,1 1 0,-1 0 0,0 0 1,0 0-1,0-1 0,0 1 0,0 0 0,0 0 1,1-1-1,-7-11 22,-16-11 18,21 21-36,-7-5 5,0 0 1,-1 0 0,1 1 0,-18-10 0,24 15-7,-1 0 0,1 0-1,-1 0 1,1 0 0,-1 0 0,0 1 0,1-1 0,-1 1 0,0 0 0,0 0 0,1 0 0,-1 0 0,0 0-1,0 0 1,1 1 0,-1-1 0,0 1 0,1 0 0,-1 0 0,1 0 0,-1 0 0,1 1 0,-1-1 0,-2 3 0,-4 3 4,0 0 0,0 1 0,1 0 0,0 1 0,0 0 0,1 0 0,0 1 0,-9 17 0,13-22-11,1-1 1,0 1-1,0 0 1,0 0-1,1 0 1,0 0-1,0 0 1,0 0-1,1 0 1,-1 1 0,1-1-1,1 0 1,-1 0-1,1 0 1,-1 0-1,1 0 1,1 0-1,-1 0 1,1 0-1,0 0 1,5 8-1,-3-6 1,0 0 0,1 0 1,0-1-1,0 0 0,1 0 0,10 8 0,-15-12 3,1-1-1,0 0 1,0 1 0,0-1-1,0 0 1,0 0-1,0 0 1,0-1-1,0 1 1,0-1 0,1 1-1,-1-1 1,0 0-1,0 1 1,1-1 0,-1 0-1,0 0 1,0-1-1,1 1 1,-1 0-1,0-1 1,0 0 0,0 1-1,0-1 1,0 0-1,1 0 1,-2 0 0,4-2-1,2-2 6,-1 0 0,0-1 0,0 0-1,-1 0 1,1 0 0,-1-1 0,-1 1 0,1-1 0,-1 0-1,0-1 1,4-11 0,3-11 42,11-53-1,-11 38-25,-10 45-20,-1 0 0,0 0 1,0 0-1,0 0 0,0 0 0,0 0 0,0 0 0,0 0 0,0 0 0,0 0 0,0 0 1,0 0-1,0 0 0,0 0 0,0 0 0,0 0 0,0 0 0,0 0 0,0 0 1,0 0-1,0 0 0,1 0 0,-1 0 0,0 0 0,0 0 0,0 0 0,0 0 1,0 0-1,0 0 0,0 0 0,0 0 0,0 0 0,0 0 0,0 0 0,0 0 1,0 0-1,0 0 0,0 0 0,0 0 0,0 0 0,0 0 0,0 0 0,0 0 0,0 0 1,0 0-1,0 0 0,1 0 0,-1 0 0,0-1 0,0 1 0,0 0 1,2 11 27,3 28-21,1 6-3,-4-34-4,1 0 0,1 0 0,-1 0 0,9 15 0,-9-21-1,0 0 0,0 0 0,0 0 1,1 0-1,0 0 0,0-1 0,0 0 1,0 1-1,0-2 0,7 6 0,-7-8-2,-1 0 1,0 0-1,0 0 0,0-1 1,1 1-1,-1-1 0,0 0 1,0 0-1,1 0 0,-1 0 0,0-1 1,1 1-1,-1-1 0,0 0 1,0 0-1,0 0 0,0 0 1,0-1-1,0 1 0,4-3 1,2-1-5,0-1 0,0 0 0,0 0 0,15-16 0,0-5 20,-1-2 1,-1 0-1,-1-1 0,-2-2 1,-1 0-1,26-67 1,-19 28 35,-4-1 1,18-103 0,-35 154-38,2-6 23,3-53 0,-9 80-36,-1 0-1,1 0 1,0 0-1,0 0 1,0 0-1,0 0 1,0 0-1,0 0 1,0 0-1,0 0 1,0 0-1,0 0 1,0 0-1,0 0 1,0 0-1,0 0 1,0 0-1,0 0 1,0 0-1,0 0 1,0 0-1,-1 0 1,1 0-1,0 0 1,0 0-1,0 0 1,0 0-1,0 0 1,0 0-1,0 0 1,0 0-1,0 0 1,0-1-1,0 1 1,0 0-1,0 0 1,0 0-1,0 0 1,0 0-1,0 0 1,0 0-1,0 0 1,0 0-1,0 0 1,0 0-1,0 0 1,0 0-1,0 0 1,0 0-1,0 0 1,0 0-1,-4 7-14,-3 14 0,6-21 14,-15 46-33,2 0 1,1 0-1,-9 71 1,17-58 18,3 0 0,2 0 1,3 0-1,13 77 0,-14-125 13,0 3-11,0-1 0,1 1 0,1-1 0,9 23 0,-12-34 12,0 0-1,-1 0 1,1 0-1,1 0 1,-1-1-1,0 1 1,0 0-1,1-1 0,-1 1 1,1-1-1,-1 1 1,1-1-1,-1 0 1,1 1-1,0-1 1,0 0-1,0 0 1,0-1-1,0 1 1,0 0-1,0 0 1,0-1-1,0 1 0,0-1 1,0 0-1,0 0 1,0 0-1,0 0 1,0 0-1,0 0 1,1 0-1,-1-1 1,0 1-1,0-1 1,0 1-1,0-1 1,0 0-1,3-2 1,8-4 7,-1 0 1,0-1-1,-1 0 1,0-1 0,0 0-1,-1-1 1,0 0 0,-1-1-1,0 0 1,11-17 0,6-15 49,32-74 1,-27 52 66,-31 65-122,0 0 0,0 0 0,0-1 1,0 1-1,0 0 0,0 0 0,0 0 1,0 0-1,0-1 0,0 1 0,0 0 0,0 0 1,0 0-1,0-1 0,1 1 0,-1 0 0,0 0 1,0 0-1,0 0 0,0 0 0,0-1 1,0 1-1,0 0 0,1 0 0,-1 0 0,0 0 1,0 0-1,0 0 0,0 0 0,1 0 0,-1-1 1,0 1-1,0 0 0,0 0 0,1 0 0,-1 0 1,0 0-1,0 0 0,0 0 0,0 0 1,1 0-1,-1 0 0,0 0 0,0 0 0,1 0 1,1 11 19,-3 23-18,1-29-1,-1 25 1,2 0 0,0 1-1,12 56 1,-13-85-7,1 0 1,-1-1-1,0 1 0,1 0 1,0 0-1,-1-1 0,1 1 1,0 0-1,0-1 0,0 1 1,0-1-1,0 1 0,0-1 1,0 1-1,1-1 0,-1 0 1,2 2-1,-2-3 2,0 0 0,0 1 0,0-1 1,0 0-1,0 0 0,0 1 0,0-1 0,0 0 0,0 0 0,0 0 1,0-1-1,0 1 0,0 0 0,0 0 0,0 0 0,0-1 0,0 1 0,0-1 1,0 1-1,0-1 0,2 0 0,2-3 0,1-1-1,-1 0 1,0 0 0,0 0 0,0 0-1,-1-1 1,5-7 0,15-28 15,28-64-1,13-24 180,-68 137-175,1 0 1,1-1-1,-1 1 0,1 0 0,0 12 1,-2 51 15,3-66-32,0 14 11,1 0 0,3 19 0,-3-33-12,-1-1 0,1 0-1,0 1 1,1-1 0,-1 0-1,1 0 1,0 0 0,0 0-1,0 0 1,1 0 0,-1 0-1,1-1 1,0 1 0,4 3-1,-5-5-1,0-1 0,0 0-1,1-1 1,-1 1 0,0 0-1,0-1 1,0 1 0,1-1-1,-1 1 1,0-1-1,0 0 1,1 0 0,-1 0-1,0 0 1,1-1 0,-1 1-1,0-1 1,0 1 0,1-1-1,-1 0 1,4-2-1,0 1 6,1-2 0,0 1 0,-1-1 0,0 0 0,9-8 0,5-9 12,0-1 1,-2-1-1,26-41 0,-23 33 39,33-40-1,-52 69-48,1-2-3,0 1 0,0 0 0,0 0 0,1 0 0,5-3 1,-8 5-5,0 1 0,-1-1 0,1 1 0,0 0 0,0-1 0,0 1 0,0 0 0,0 0 0,0 0 0,0-1 0,0 1 0,0 0 0,-1 0 0,1 1 0,0-1 0,0 0 0,0 0 0,0 0 0,0 1 0,0-1 0,0 0 0,-1 1 0,1-1 0,0 1 0,0-1 0,0 1 0,-1-1 0,1 1 0,0-1 0,-1 1 0,1 0 0,1 1 0,4 5-7,55 59 48,-51-57-42,-1-1-1,1-1 1,0 1 0,0-1 0,15 6 0,-21-11 0,1-1 0,-1 0 1,1 0-1,0 0 1,-1-1-1,1 0 1,0 0-1,-1 0 0,1 0 1,0-1-1,-1 1 1,1-1-1,0-1 1,-1 1-1,1-1 0,-1 1 1,0-1-1,0 0 1,1-1-1,-1 1 1,4-4-1,8-6 14,0 0 0,0-1 0,19-22 0,-27 27-1,0-1 0,0 0 0,-1 0-1,0-1 1,-1 1 0,0-2-1,-1 1 1,0-1 0,-1 1-1,7-22 1,-11 31-7,0-1-1,1 1 1,-1 0 0,0 0-1,0 0 1,0 0-1,0 0 1,0-1-1,0 1 1,0 0 0,0 0-1,0 0 1,0 0-1,-1 0 1,1-1 0,-1 1-1,1 0 1,0 0-1,-1 0 1,-1-2 0,1 3-2,1 0 1,-1-1-1,0 1 1,0-1 0,1 1-1,-1 0 1,0-1-1,0 1 1,0 0 0,0 0-1,0 0 1,0 0-1,1 0 1,-1 0 0,0 0-1,0 0 1,0 0-1,0 0 1,0 0 0,-1 1-1,-3 1 2,1-1-1,-1 1 0,0 1 1,1-1-1,0 1 0,0-1 0,-8 8 1,6-5-5,1 1 0,0 0 0,0 0 1,0 1-1,1 0 0,0 0 0,1 0 0,-1 0 0,1 0 1,1 1-1,-1-1 0,1 1 0,0 0 0,1-1 0,-1 13 1,2-15-3,0 1 1,0 0-1,1 0 1,-1-1-1,1 1 1,1 0-1,-1-1 1,1 1-1,0-1 1,0 1 0,0-1-1,1 0 1,0 0-1,0 0 1,0 0-1,1-1 1,0 1-1,-1-1 1,2 0-1,-1 0 1,7 5-1,2-1 13,0 0-1,0-1 0,0-1 0,1 0 0,-1-1 1,2 0-1,-1-1 0,0-1 0,1 0 0,-1-1 1,29 1-1,-34-3 3,0-1 0,-1 1 0,1-2 0,0 1 1,-1-1-1,1 0 0,-1-1 0,0 0 0,0 0 0,0-1 1,0 0-1,0 0 0,-1-1 0,0 0 0,0 0 0,0 0 1,-1-1-1,1-1 0,-2 1 0,1-1 0,5-7 0,-6 6-59,0-1-1,-1 0 1,0 0-1,4-12 0,-4-1-3617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1:5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11256,'0'0'2450,"16"-2"-2012,581-61 2635,-544 57-2728,-1-3 0,54-15 1,-104 24-478,-1-1 0,1 1 1,0-1-1,-1 1 0,1-1 0,0 0 1,-1 0-1,1 1 0,-1-1 0,1 0 1,-1 0-1,0 0 0,1-1 0,-1 1 1,2-2-1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1:5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5120,'0'0'6328,"16"1"-5794,39-1 21,0-2 0,83-15-1,127-36 1326,-188 36-1284,17-1 556,142-10 0,-215 28-1202,-1 1 0,0 1-1,32 6 1,-35-5-1425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2:42.38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0 374 5824,'0'0'6020,"12"-9"-5792,-3 2-182,83-72 660,-84 70-551,0 0 1,0 0-1,-1-1 1,0 0 0,0 0-1,-1-1 1,-1 0-1,0 0 1,0 0-1,-1 0 1,-1-1 0,0 0-1,0 0 1,-2 0-1,2-13 1,-5 63 92,-8 47 0,2-21-175,-4 50 55,-51 206 0,23-135 116,28-154-151,10-27-70,0-1 1,1 0 0,-1 1-1,1-1 1,0 1 0,0 0-1,0-1 1,0 6-1,1-9-7,0 1-1,0 0 0,0-1 0,0 1 1,0-1-1,-1 1 0,1-1 0,0 1 0,0 0 1,0-1-1,0 1 0,-1-1 0,1 1 0,0-1 1,-1 1-1,1-1 0,0 1 0,-1-1 1,1 0-1,0 1 0,-1-1 0,1 1 0,-1-1 1,0 0-6,1 0 0,0 0 0,-1 0 0,1 0 0,0 0 0,0 0 0,-1 0 1,1 0-1,0 0 0,-1 0 0,1-1 0,0 1 0,0 0 0,-1 0 0,1 0 1,0 0-1,0-1 0,0 1 0,-1 0 0,1 0 0,0-1 0,0 1 0,0 0 1,0 0-1,-1-1 0,1 1 0,0 0 0,0 0 0,0-1 0,0 1 0,0 0 0,0-1 1,0 1-1,0 0 0,0 0 0,0-1 0,0 1 0,0 0 0,0-1 0,0 1 1,0 0-1,0 0 0,0-1 0,0 1 0,1-1 0,1-65 229,3-1 1,24-113-1,50-126 70,-66 263-261,22-52 0,-25 74-24,1 0 0,0 1-1,1 0 1,19-22-1,-24 33-17,2-1-1,-1 1 0,1 0 1,0 1-1,1 0 0,0 1 1,0 0-1,1 1 0,12-6 1,-19 11-8,0 0 1,1 0-1,-1 1 0,0-1 1,1 1-1,-1 0 0,1 1 1,-1-1-1,0 1 1,1 0-1,-1 0 0,0 0 1,0 1-1,0-1 0,0 1 1,0 0-1,0 0 1,0 1-1,0-1 0,-1 1 1,6 5-1,1 1-10,0 0 0,-1 0 0,0 1 0,-1 1 0,14 22 0,-18-26 20,0 0 0,-1 0 0,0 0 1,0 0-1,0 1 0,-1-1 0,-1 1 1,1 0-1,-1 0 0,-1 0 0,1-1 1,-1 1-1,0 0 0,-1 0 0,0 0 1,-1 0-1,1-1 0,-1 1 0,-1 0 0,1-1 1,-1 0-1,-1 0 0,1 0 0,-1 0 1,0 0-1,-1-1 0,0 1 0,0-1 1,0-1-1,-1 1 0,1-1 0,-1 0 0,-11 8 1,5-7 68,-1 0 1,0 0 0,1-2 0,-2 1-1,1-2 1,0 1 0,-1-2-1,1 0 1,-1-1 0,-20 0-1,2 5 147,31-6-209,1 1-21,0-1 0,-1 0 0,1 0 0,0 1 1,-1-1-1,1 0 0,0 1 0,-1-1 0,1 0 0,0 1 0,-1-1 0,1 0 0,0 1 0,0-1 0,0 1 1,-1-1-1,1 1 0,0-1 0,0 0 0,0 2 0,1 4-2509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2:46.86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1007 6824,'0'0'4376,"10"-11"-4160,0 0-160,13-13 252,27-38 0,67-88 832,-72 97-630,49-77 0,-67 86-264,-3 0 1,32-84-1,-44 94-88,-2 0 0,-1-1 0,-2 0 0,5-61 0,-13 38 126,1 54-249,-1 1 0,1 0 0,-1-1 0,1 1 0,-1 0 0,0 0 0,-1 0 0,1 0-1,0 0 1,-1 0 0,0 0 0,1 0 0,-1 0 0,-4-4 0,5 7-19,-1-1 0,1 0 1,-1 0-1,1 0 0,-1 1 1,1-1-1,-1 1 0,1-1 1,-1 1-1,1 0 0,-1-1 1,0 1-1,1 0 0,-1 0 1,0 0-1,1 1 0,-1-1 1,0 0-1,1 0 0,-1 1 1,1-1-1,-1 1 0,1 0 1,-1-1-1,1 1 0,-1 0 1,1 0-1,0 0 0,-1 0 0,1 0 1,-2 2-1,-2 2 5,-1 0-1,1 0 1,0 1-1,0 0 1,-6 9-1,2 2 1,0 0 0,1 0 0,0 1 0,2 0 0,0 1 1,1-1-1,1 1 0,0 0 0,0 20 0,-23 169 93,26-196-114,-2 30 84,2 61-1,2-88-45,1-1 0,0 0 1,1 0-1,0 0 0,1 0 0,1-1 1,1 1-1,7 14 0,-11-26-24,-1 0 0,1 0 0,-1 0-1,1 0 1,0 0 0,0 0 0,0-1-1,0 1 1,0-1 0,0 1 0,0-1 0,1 0-1,-1 0 1,0 0 0,1 0 0,-1-1 0,0 1-1,1 0 1,-1-1 0,1 0 0,-1 1 0,1-1-1,0 0 1,-1-1 0,1 1 0,2-1 0,9-1 91,0-1 1,0 0 0,20-9 0,-17 6-39,3-2 82,0-1-1,29-17 1,-30 14-32,1 2 0,25-10 0,-27 14-39,0 1 0,0 1 0,33-4 0,-45 8-72,0 0 0,-1 0 0,1 0 0,0 1 0,-1 0 0,1 0 0,0 0 0,7 4 0,15 2 5,-24-6-5,9 2 76,-13-5-36,-8-3-18,3 2-15,0 0 1,-1 1 0,1 0 0,-1 0-1,1 0 1,-1 1 0,0 0-1,1 0 1,-1 0 0,0 1 0,0 0-1,-10 0 1,5 2 22,0 1 1,1 0 0,-1 0-1,1 1 1,-20 10-1,27-12-38,-1 1 1,0 0-1,1 0 1,-1 0-1,1 0 1,0 1-1,0-1 0,0 1 1,1 0-1,-1 0 1,1 0-1,0 0 1,0 0-1,0 0 0,1 1 1,-2 5-1,1-3-12,0 0-1,1 0 0,0 1 1,0-1-1,1 0 0,0 0 1,0 0-1,1 0 0,2 14 1,-1-16-2,0 0 0,1 0 0,-1 0 0,1 0 0,0 0 0,0 0 0,8 7 0,-9-9 12,1 0-1,0-1 1,0 1 0,0-1-1,0 1 1,0-1 0,0 0-1,1 0 1,-1 0 0,1-1-1,-1 1 1,5 0 0,-5-2 8,0 0 1,-1 0 0,1 0 0,0-1-1,0 1 1,0-1 0,-1 0-1,1 1 1,0-1 0,-1-1-1,1 1 1,0 0 0,-1-1 0,0 1-1,1-1 1,-1 0 0,0 0-1,0 1 1,0-2 0,0 1 0,0 0-1,0 0 1,-1-1 0,1 1-1,-1 0 1,2-4 0,3-6 62,0 0 0,-1 0 0,0-1 0,3-14 0,-7 24-61,6-16 254,-4 19-123,1 10-108,2 16-63,17 43-1,-21-62 13,1 0-1,1 0 1,-1 0-1,1-1 1,0 0-1,0 1 0,1-1 1,0-1-1,0 1 1,12 9-1,-15-13 16,1-1 0,0 1 0,0-1 1,-1 1-1,1-1 0,0 0 0,0 0 0,1 0 0,-1-1 1,0 1-1,0-1 0,0 1 0,0-1 0,0 0 0,1-1 0,3 1 1,-2-2 0,0 1 1,-1-1-1,1 0 1,-1 0-1,1 0 0,-1 0 1,0-1-1,0 1 1,6-7-1,4-4 11,-1-2 0,0 1 0,-1-2 1,12-19-1,-19 27 4,22-36 237,33-78 1,-57 115-207,-2 5-26,0 0 0,-1 0 0,1 1 0,0-1 0,0 0 0,0 0 0,1 1 0,-1-1 0,2-2 0,5 4 17,3 12-47,6 15-15,-2 0 0,-1 2 1,17 49-1,-26-68 49,4 9-1,-9-18-14,1-1-1,-1 1 1,0-1 0,0 1 0,0-1 0,0 1 0,0-1 0,1 1-1,-1-1 1,0 1 0,0-1 0,0 1 0,0-1 0,0 1 0,0-1-1,-1 0 1,1 1 0,0-1 0,0 1 0,0-1 0,0 1 0,-1-1-1,1 1 1,0-1 0,0 1 0,-1-1 0,1 1 0,-2-2 14,1 1 0,0-1-1,-1 0 1,1 1 0,0-1 0,0 0 0,-1 0 0,1 0 0,0 0 0,0 0 0,-1-2 0,-1 0 18,-34-18 218,5 3-54,32 18-196,-1-1-1,0 1 1,1-1-1,-1 1 0,0-1 1,0 1-1,1-1 1,-1 1-1,0-1 1,0 1-1,0 0 0,0 0 1,0-1-1,1 1 1,-1 0-1,0 0 0,0 0 1,0 0-1,0 0 1,0 0-1,0 0 1,0 0-1,0 0 0,1 1 1,-1-1-1,0 0 1,0 1-1,0-1 1,0 0-1,1 1 0,-1-1 1,0 1-1,0-1 1,1 1-1,-1 0 0,0-1 1,1 1-1,-1-1 1,1 1-1,-1 0 1,1 0-1,-1-1 0,1 1 1,-1 2-1,0-2-6,1 1 0,-1-1 1,1 1-1,-1-1 0,1 1 0,0-1 0,0 1 0,0-1 0,0 1 0,0-1 0,0 1 1,0-1-1,1 1 0,-1-1 0,0 1 0,1-1 0,-1 1 0,1-1 0,0 1 1,-1-1-1,1 0 0,0 1 0,0-1 0,0 0 0,0 0 0,2 2 0,1 1-4,1 0 0,0-1 0,0 1 0,0-1-1,1 0 1,-1-1 0,1 1 0,10 3 0,-11-6 1,-1 1 0,1-1 1,-1 0-1,0 0 0,1 0 1,-1-1-1,1 1 0,-1-1 1,0 0-1,0 0 1,1-1-1,-1 1 0,4-3 1,7-3-4,-1-1 0,0-1 0,-1 0 0,0 0 0,12-12 0,52-59 145,-22 20 182,-53 59-301,-1-1 1,1 1-1,0-1 1,-1 1 0,1-1-1,0 1 1,0 0-1,0 0 1,-1 0-1,1 0 1,0 0 0,1 0-1,-1 1 1,0-1-1,4 0 1,-5 3-6,1 1 1,-1-1-1,0 0 0,0 1 1,0-1-1,0 1 0,-1-1 1,1 1-1,-1-1 0,1 1 1,-1 0-1,0 2 0,1 1 6,1 17 2,0 1 0,-1 0 0,-4 29 0,0 9 108,16-88 57,-1 5-82,0 1 0,2 0 1,18-21-1,-31 39-89,1 0-1,-1 1 1,1-1 0,-1 0-1,1 1 1,0-1 0,0 1-1,-1 0 1,1-1 0,0 1-1,1 0 1,-1 0 0,0 0-1,0 0 1,0 1 0,0-1-1,4 0 1,-5 1-8,1 1 0,-1-1-1,1 0 1,-1 1 0,0-1 0,1 1 0,-1-1 0,0 1 0,0 0 0,1 0-1,-1-1 1,0 1 0,0 0 0,0 0 0,0 0 0,0 0 0,0 0 0,0 1-1,0-1 1,-1 0 0,1 0 0,0 0 0,-1 1 0,1-1 0,-1 0 0,1 1 0,-1-1-1,1 3 1,2 9 29,0 0 0,-1 1 0,0 17 0,1 4 84,-3-35-115,0 1 0,0-1 1,0 0-1,0 1 0,0-1 1,0 1-1,0-1 0,0 0 1,0 1-1,0-1 0,0 1 1,0-1-1,0 0 0,1 1 1,-1-1-1,0 0 0,0 1 1,0-1-1,1 0 0,-1 1 1,0-1-1,0 0 0,1 0 1,-1 1-1,0-1 0,0 0 1,1 0-1,-1 1 0,0-1 1,1 0-1,-1 0 0,1 0 1,-1 0-1,0 1 0,1-1 1,-1 0-1,0 0 0,1 0 1,-1 0-1,1 0 1,-1 0-1,0 0 0,1 0 1,-1 0-1,0 0 0,1 0 1,-1 0-1,1-1 0,-1 1 1,0 0-1,1 0 0,-1 0 1,0 0-1,1-1 0,-1 1 1,0 0-1,1 0 0,-1-1 1,0 1-1,0 0 0,1 0 1,-1-1-1,23-23 55,-17 17-42,15-16 13,-8 8 22,0 0-1,1 2 1,1-1 0,31-20-1,-46 33-47,1 1 0,-1-1 0,1 1 0,0-1 0,0 1 0,-1 0 0,1-1 0,0 1 0,0 0 0,-1-1 0,1 1 0,0 0 0,0 0 0,-1 0-1,1 0 1,0 0 0,0 0 0,1 0 0,7 15 68,-2-1-65,-1 1 1,4 16 0,-2-5-34,9 16 82,-5-11 121,-11-13-167,-1-18-8,0 1-1,-1 0 1,1 0-1,0-1 1,0 1-1,0 0 1,0 0-1,0-1 1,0 1-1,0 0 1,0 0-1,1-1 1,-1 1-1,0 0 0,0 0 1,0-1-1,1 1 1,-1 0-1,1 0 1,-1-1-1,0 1 1,1-1-1,-1 1 1,1 0-1,-1-1 1,1 1-1,0-1 1,-1 1-1,1-1 1,-1 1-1,1-1 1,1 1-1,2 1 4,1-1 1,-1 1-1,1-1 0,-1 0 0,1 0 1,0-1-1,-1 1 0,1-1 0,0 0 0,0 0 1,-1-1-1,9-1 0,6-2 36,34-14-1,-28 10-29,-19 5-3,-1 0 0,1 0 0,-1 0 0,0 0 0,0-1 0,0 0 0,0 0 0,-1 0 0,7-9 0,-5 7 3,-1 0 0,1 0 0,0 1 0,13-9 0,-12 9-4,1-1-1,-1 0 1,12-13-1,4-3-3,0-1-2,-18 18 0,0 0 0,1 0 0,-1 0 0,1 0 0,0 1 0,0 0 0,11-5 0,0 1 0,-16 6 0,1 1 0,0 0 0,-1 0 0,1 0 0,0 1 0,0-1 0,0 0 0,0 1 0,0-1 0,0 1 0,0 0 0,0-1 0,0 1 0,0 0 0,0 0 0,0 0 0,0 1 0,0-1 0,0 0 0,0 1 0,0-1 0,2 2 0,1 0 0,0-1 0,-1 1 0,1 1 0,0-1 0,-1 1 0,1 0 0,-1 0 0,0 0 0,0 0 0,0 1 0,3 4 0,-11-12 21,-1 0-1,1 0 1,-1 1 0,0-1-1,-9-3 1,-12-9 50,25 15-68,-1 0 1,1 0-1,-1 0 1,1 1-1,-1-1 1,1 1-1,-1-1 1,1 1-1,-1-1 1,0 1-1,1 0 1,-1 0-1,0 0 1,1 0-1,-1 0 1,1 0-1,-1 0 0,0 1 1,1-1-1,-1 1 1,1-1-1,-1 1 1,1-1-1,-1 1 1,1 0-1,-1 0 1,1 0-1,0 0 1,0 0-1,-1 0 1,1 0-1,0 0 1,0 0-1,0 0 1,0 1-1,0-1 1,-1 2-1,-3 4 0,1 0 0,0 0 0,0 1-1,0-1 1,-4 14 0,5-9-16,0 0 0,1 0-1,0 1 1,1-1 0,1 23 0,0-28 3,1 0 1,-1 1 0,2-1 0,-1 0 0,1 0 0,0 0 0,0 0-1,1 0 1,0 0 0,0-1 0,5 8 0,-8-13 6,1 0 1,0-1-1,-1 1 0,1 0 1,0 0-1,0 0 1,-1 0-1,1-1 0,0 1 1,0 0-1,0-1 0,0 1 1,0-1-1,0 1 1,0-1-1,0 1 0,0-1 1,1 0-1,-1 1 1,0-1-1,0 0 0,0 0 1,0 0-1,0 0 0,1 0 1,-1 0-1,0 0 1,0 0-1,0-1 0,0 1 1,0 0-1,0-1 1,0 1-1,1-1 0,-1 1 1,0-1-1,-1 1 0,1-1 1,1-1-1,2 0 3,-2-1 0,1 0 0,0 0 0,0 0 0,-1 0 0,0-1 0,1 1 0,-1-1 0,0 1 0,1-5 0,39-82 114,-40 86-91,0-1-1,0 1 1,0-1-1,-1 0 1,1 0-1,-1 0 1,1-8-1,20 61 49,-20-42-76,0 1 1,1-1-1,0 0 0,0 0 1,0 0-1,1 0 1,0 0-1,0-1 0,7 7 1,-8-9 0,1-1 0,-1 0 1,1 1-1,-1-1 0,1 0 1,0-1-1,0 1 0,0-1 0,0 1 1,0-1-1,0-1 0,0 1 0,0 0 1,0-1-1,0 0 0,7 0 1,-4-1 2,0-1 0,0 1 0,0-1 0,0 0 0,0-1 0,-1 1 0,1-1 1,-1-1-1,0 1 0,0-1 0,0 0 0,7-7 0,8-8 8,32-36-1,-42 43 1,17-21 28,-13 14-12,2 1 0,18-15 0,-35 32-23,1 0 0,-1 1 0,1-1 0,-1 1 1,1-1-1,-1 1 0,1 0 0,0-1 1,-1 1-1,1 0 0,0-1 0,-1 1 0,1 0 1,0 0-1,0-1 0,-1 1 0,1 0 1,0 0-1,0 0 0,-1 0 0,1 0 1,0 0-1,0 0 0,-1 0 0,1 0 0,1 1 1,-1 0-1,0 0 0,0-1 0,-1 1 0,1 0 0,0 0 0,-1 0 0,1 0 0,0 0 0,-1 0 0,1 0 0,-1 0 0,0 0 0,1 0 0,-1 0 1,1 2-1,0 7 5,0-1 0,0 1 0,-1 11 0,0-16 5,0 14 5,1 1-3,-1 1 1,-1-1 0,-1 1 0,0-1-1,-2 0 1,-6 21 0,9-38-13,0 0 0,-1-1 1,1 1-1,0-1 0,-1 0 0,0 1 0,1-1 1,-1 0-1,0 0 0,0 0 0,0 0 0,-1 0 1,1-1-1,0 1 0,-1-1 0,1 1 0,-1-1 1,1 0-1,-1 0 0,0 0 0,-4 1 1,2-2 5,1 1 0,-1-1 0,1 1 0,0-1 0,-1-1 0,1 1 0,-1-1 0,1 1 0,0-1 0,-1-1 0,1 1 0,-8-4 0,12 5-3,-1 0 0,1 0 0,-1 0 0,1-1 0,-1 1 0,1 0 0,-1 0 0,1 0 0,-1-1 0,1 1 0,-1 0 0,1-1 0,-1 1 0,1 0 0,0-1 0,-1 1 0,1-1 0,0 1 0,-1-1 0,1 1 0,0-1 0,-1 1 0,1 0 0,0-1 0,0 0 0,0 1 0,-1-1 0,14-5 45,29 4-15,-40 2-32,267 6 46,-248-6-32,-1-1-1,37-7 1,-21-4-3466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5:07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315 525 6520,'0'0'3353,"-12"-3"-3076,5 0-214,-3 0 71,1 0 0,-1 1 1,0 0-1,-1 0 0,1 1 1,-19 0-1,16 3 132,-1 0 1,1 1-1,-1 0 0,1 1 1,-20 9-1,25-10-132,1 1 0,0 0 0,-1 1 0,1-1 0,1 1 0,-1 1 0,1-1 0,0 1 0,0 0 0,-6 9 0,11-13-114,-3 3 100,0 0-1,1 1 1,0-1-1,0 1 1,0 0-1,-2 6 1,5-9-87,-1-1-1,1 0 1,0 0 0,0 1-1,0-1 1,0 0 0,1 0 0,-1 1-1,0-1 1,1 0 0,0 0-1,-1 1 1,1-1 0,0 0 0,0 0-1,0 0 1,1 0 0,-1 0-1,0-1 1,3 4 0,1 1 10,0-1 0,0 0 1,1 0-1,-1 0 0,1-1 0,0 0 1,0 0-1,0-1 0,1 1 0,-1-1 1,12 3-1,-8-3 0,0-1 0,0 0 0,0-1-1,0 0 1,1-1 0,-1 0 0,14-2 0,10-4 65,0-2 1,-1-1-1,59-25 1,-65 23-41,9-3 113,60-33 0,-75 32-33,-20 15-123,0-1 1,1 0-1,-1 0 1,0 0-1,0 0 1,0 0-1,0 0 1,0 0-1,-1 0 0,1-1 1,0 1-1,0 0 1,-1 0-1,2-3 1,-4 4-4,1 0 0,0 0-1,0 1 1,0-1 0,-1 0 0,1 0 0,0 1 0,0-1 0,0 1 0,0-1-1,0 1 1,0 0 0,0-1 0,0 1 0,0 0 0,0 0 0,0-1 0,-1 2-1,-24 19 66,24-20-86,0 1 0,0 0 0,0-1 0,0 1 0,1 0-1,-1 0 1,1 0 0,-1 1 0,1-1 0,0 0 0,0 0-1,0 1 1,0-1 0,-1 3 0,3-3-4,-1-1 0,0 1 1,0-1-1,1 1 0,-1-1 0,1 0 0,-1 1 1,1-1-1,0 0 0,-1 1 0,1-1 0,0 0 1,0 0-1,0 1 0,0-1 0,0 0 1,0 0-1,0 0 0,1 0 0,-1-1 0,0 1 1,0 0-1,1 0 0,-1-1 0,0 1 1,3 0-1,4 3-4,0 0 0,0-1 0,1 0 0,0-1 0,0 1 0,-1-2 0,15 2 0,-19-3 10,1 1 1,-1-2-1,1 1 1,-1-1 0,0 1-1,1-1 1,-1 0 0,0-1-1,0 1 1,1-1 0,-1 0-1,0 0 1,0 0 0,-1 0-1,1-1 1,0 0-1,4-4 1,-6 5 2,0 0 1,-1 1-1,1-1 0,0 0 0,-1 0 1,0 0-1,1 0 0,-1 0 0,0-1 0,0 1 1,0 0-1,-1 0 0,1-1 0,0 1 1,-1 0-1,0-1 0,1 1 0,-1-1 1,0 1-1,0 0 0,0-1 0,-1 1 0,1-1 1,-1 1-1,1 0 0,-1-1 0,0 1 1,0 0-1,0-1 0,0 1 0,0 0 1,0 0-1,-1 0 0,1 0 0,-1 0 1,-1-2-1,-1 0 3,1 0 1,-1 0-1,0 0 1,0 0-1,-1 1 1,1-1-1,-1 1 0,0 0 1,0 1-1,0-1 1,0 1-1,0 0 1,0 0-1,-1 0 1,1 1-1,0 0 1,-1 0-1,0 0 1,1 1-1,-10 0 0,15 0-10,0 0 1,1 0-1,-1 0 0,0 0 0,0 0 0,0 0 0,0 1 0,0-1 0,0 0 0,0 0 0,0 0 0,0 0 0,0 0 0,0 0 0,0 0 1,0 0-1,0 0 0,0 0 0,0 0 0,0 0 0,0 1 0,0-1 0,0 0 0,0 0 0,0 0 0,0 0 0,0 0 0,0 0 0,0 0 0,0 0 1,0 0-1,0 0 0,0 0 0,0 0 0,0 1 0,-1-1 0,1 0 0,0 0 0,0 0 0,0 0 0,0 0 0,0 0 0,0 0 0,0 0 0,0 0 1,0 0-1,0 0 0,0 0 0,0 0 0,0 0 0,-1 0 0,1 0 0,0 0 0,0 0 0,8 4-12,12-1 11,1-1 0,-1-1 0,1-1 0,-1-1 0,29-5 0,40 0-2,-89 6 4,7 0 6,0 0 1,-1 0-1,1 1 0,0 0 0,6 2 0,-11-3-5,0 1 1,-1-1 0,1 1-1,-1 0 1,1 0 0,-1 0-1,0 0 1,1 0-1,-1 0 1,0 0 0,0 0-1,1 0 1,-1 1 0,0-1-1,0 0 1,0 1-1,-1-1 1,1 1 0,0-1-1,0 1 1,-1-1 0,1 1-1,-1 0 1,1-1-1,-1 3 1,1 2 9,-1-1 0,1 1 0,-1-1 0,-1 1 1,1-1-1,-1 1 0,-3 10 0,4-13 11,-1-1 1,0 1-1,0 0 1,-1-1 0,1 1-1,0 0 1,-1-1-1,0 0 1,1 1-1,-1-1 1,0 0-1,0 0 1,0 0-1,-1 0 1,1 0 0,-4 2-1,8-6 41,1-1-1,0 1 1,0 0-1,-1-1 1,1 0 0,-1 0-1,3-4 1,11-12 65,12-6 91,45-32-1,-67 52-193,-4 4-18,-1 0 0,1 0 0,-1 0 0,1 0 0,-1 0 0,1 0 0,-1 0 0,1 1 0,0-1 0,0 0 0,-1 1-1,1 0 1,0-1 0,0 1 0,0 0 0,-1 0 0,1 0 0,0 0 0,0 0 0,2 1 0,-2 0-4,-1 0 0,1 0 1,0 0-1,-1 0 0,0 0 0,1 0 0,-1 1 0,0-1 0,1 1 0,-1-1 0,0 1 0,0-1 0,0 1 0,0-1 0,-1 1 0,1 0 1,0 0-1,-1 0 0,1 2 0,1 3-11,1 0 0,0 0 0,0 0 1,1 0-1,-1 0 0,1-1 0,8 10 0,-10-14 11,0 1-1,0-1 0,1 0 0,-1 0 1,1 0-1,0 0 0,-1 0 0,1 0 1,0-1-1,0 0 0,0 1 0,0-1 1,1 0-1,-1 0 0,0-1 0,0 1 1,1-1-1,-1 1 0,6-1 0,1-2 16,-1 1-1,1-1 0,-1-1 0,1 0 0,-1 0 0,0-1 0,0 0 1,0-1-1,-1 0 0,0 0 0,0-1 0,0 0 0,0 0 0,9-11 1,6-8 155,-1-1 0,33-51 1,-46 63-123,-7 10-35,1 0 1,0-1-1,0 1 1,0 0 0,0 1-1,1-1 1,-1 0-1,8-5 1,-8 8-19,7-4-35,-9 6 35,-1-1 0,1 1 0,-1-1 0,1 1 0,-1-1 0,0 1 0,1-1 0,-1 1 0,0 0 0,0-1 0,1 1 0,-1 0 0,0-1 0,0 1 0,0 0 0,0-1 0,0 1 0,0 0 0,0-1 0,0 1 0,0 1 0,3 32-35,-3 0 0,0 0 0,-2 0 0,-2-1 1,-13 59-1,17-90 40,-1-1 0,1 1-1,-1-1 1,1 0 0,-1 1 0,1-1 0,-1 0 0,0 1 0,0-1 0,0 0 0,0 0 0,0 0 0,0 0 0,0 0-1,0 0 1,0 0 0,0 0 0,0 0 0,-1 0 0,1-1 0,-3 2 0,2-2 11,0 1 1,0-1-1,-1 0 1,1 0-1,0 0 0,0 0 1,-1 0-1,1-1 1,0 1-1,0-1 1,0 1-1,-4-3 0,-4-1 83,1-1 0,-1-1 0,1 0 0,-14-12 0,14 15-38,9 3-57,0 0 1,0 0-1,-1 0 1,1 0-1,0 0 0,0 0 1,-1 0-1,1-1 1,0 1-1,-1 0 1,1 0-1,0 0 1,0 0-1,-1 0 0,1 0 1,0 0-1,0-1 1,0 1-1,-1 0 1,1 0-1,0 0 1,0-1-1,0 1 0,-1 0 1,1 0-1,0-1 1,0 1-1,0 0 1,0 0-1,0-1 1,0 1-1,0 0 0,-1 0 1,1-1-1,0 1 1,0 0-1,0-1 1,29 13 30,-14-7-47,0 0 1,1-1-1,-1-1 1,1 0-1,23 0 1,-31-3 16,0 0 0,0 0-1,0-1 1,-1-1 0,1 1 0,0-1 0,0 0 0,-1-1 0,0 0-1,1 0 1,-1-1 0,12-8 0,-1-2 19,-1-1 0,0-1 0,-1 0 0,-1-1 0,15-23 0,9-9-19,-29 126-71,-9-72 64,0 0 0,1 0 0,0 0 1,0 0-1,0 0 0,1 0 0,-1-1 0,1 1 1,0-1-1,1 0 0,-1 0 0,1 0 0,0 0 1,-1 0-1,2-1 0,-1 0 0,0 0 1,1 0-1,-1 0 0,1-1 0,0 0 0,0 0 1,0 0-1,0 0 0,0-1 0,0 0 0,1 0 1,-1 0-1,0-1 0,8 0 0,9-1 37,-1-2-1,1 0 1,-1-1 0,0-1-1,-1-2 1,35-13-1,38-22 116,54-27 83,-146 69-229,24-13 50,-16 9-21,-14 10-8,-48 26-35,41-25 9,-1 1-1,1 0 0,0 0 0,-18 18 0,8-5 4,12-11 0,1-1 0,-15 20 0,23-28 1,0 0 0,1 0-1,-1 0 1,1 0 0,-1 0 0,1 0-1,0 0 1,-1 0 0,1 0 0,0 0-1,0 0 1,-1 0 0,1 0 0,0 0-1,0 1 1,0-1 0,1 0-1,-1 0 1,0 0 0,0 0 0,0 0-1,1 0 1,-1 0 0,1 0 0,-1 0-1,1 0 1,-1 0 0,1 0-1,-1 0 1,1 0 0,0-1 0,-1 1-1,1 0 1,0 0 0,0-1 0,0 1-1,1 0 1,0 1 1,-1-1 0,1 0-1,0-1 1,0 1 0,0 0 0,0 0 0,-1-1-1,1 1 1,0-1 0,0 0 0,0 1-1,0-1 1,0 0 0,1 0 0,-1 0 0,0-1-1,0 1 1,0 0 0,-1-1 0,3 0 0,4-3 3,0 0 1,0-1-1,-1 0 1,0 0-1,0-1 1,0 0 0,-1 0-1,8-10 1,1-3 15,22-37 1,-21 28 5,-2-1 1,-1 0-1,-2 0 1,9-35-1,22-127 100,-25 107-59,-13 68-48,-2 7-2,0 0-1,0 0 0,0-1 0,-1 1 1,-1-1-1,0 1 0,-1-13 1,1 21-19,0 1 1,0 0 0,0 0 0,0 0 0,0-1 0,0 1-1,0 0 1,0 0 0,0 0 0,0-1 0,0 1 0,0 0 0,0 0-1,0 0 1,-1-1 0,1 1 0,0 0 0,0 0 0,0 0-1,0 0 1,0-1 0,-1 1 0,1 0 0,0 0 0,0 0-1,0 0 1,-1 0 0,1 0 0,0-1 0,0 1 0,0 0-1,-1 0 1,1 0 0,0 0 0,0 0 0,0 0 0,-1 0-1,1 0 1,0 0 0,0 0 0,0 0 0,-1 0 0,1 0-1,0 0 1,0 0 0,-1 1 0,-9 9-23,-6 17-30,10-14 22,0 1 0,2 0 1,0 1-1,0-1 1,-2 26-1,1 74-152,5-84 127,1-1 0,2 1 0,1-1 0,2 0 0,0-1 0,19 49 0,-23-71 45,1-1 0,0 0 0,0 0 0,0 0 0,0-1 0,1 1 0,-1-1 0,1 0 0,1 0 0,-1 0 0,9 6-1,-10-8 12,0-1-1,0 1 1,1 0-1,-1-1 1,0 0-1,1 1 1,-1-2-1,1 1 1,-1 0-1,1-1 1,0 1-1,-1-1 1,1 0-1,-1 0 1,1 0-1,0-1 1,-1 1-1,1-1 1,4-2-1,1 0 15,0-1 0,0 0 0,0-1 0,13-9 0,-19 11-3,0 1 0,0-1 0,0 0-1,0 0 1,0 0 0,0 0-1,-1-1 1,1 1 0,-1 0-1,0-1 1,0 0 0,-1 0 0,3-5-1,-4 9-8,0 0 0,0 0-1,0-1 1,0 1-1,0 0 1,1-1 0,-1 1-1,0 0 1,0 0-1,0-1 1,0 1 0,0 0-1,0-1 1,0 1-1,0 0 1,0-1 0,0 1-1,0 0 1,0 0-1,0-1 1,0 1 0,-1 0-1,1-1 1,0 1-1,0 0 1,0 0 0,0-1-1,-1 1 1,1 0-1,0 0 1,0-1 0,0 1-1,-1 0 1,1 0-1,0 0 1,0-1 0,-1 1-1,1 0 1,-14 4-3,-11 12-39,20-11 39,0-1-20,0 0 0,0 1 0,1 0-1,0-1 1,-6 11 0,9-14 17,0 0-1,1 1 0,-1-1 0,1 0 0,-1 0 0,1 1 1,0-1-1,0 0 0,-1 1 0,1-1 0,0 0 1,0 1-1,0-1 0,0 0 0,1 1 0,-1-1 0,0 0 1,1 1-1,-1-1 0,0 0 0,1 0 0,0 1 1,-1-1-1,1 0 0,0 0 0,-1 0 0,1 0 0,0 0 1,0 0-1,0 0 0,0 0 0,0 0 0,0 0 0,2 1 1,1 0-5,0 0 1,0 0-1,1 0 1,-1-1-1,1 1 1,-1-1-1,0 0 1,1-1 0,0 1-1,-1-1 1,1 0-1,-1 0 1,7-1-1,13-1 9,28-8-1,-40 8 15,135-28 134,-144 29-149,3 0 15,-1 0 1,0 1-1,1 0 0,10 0 1,-14 0-10,0 1 0,0-1 0,0 1-1,0 0 1,0 0 0,0 0 0,0 0 0,0 0 0,0 0 0,0 0 0,-1 1 0,1-1 0,0 0 0,-1 1 0,3 3 0,10 9 34,1 1 1,1-2-1,0 0 1,1-1-1,29 16 1,1 1 8,-44-27-59,0 0 0,0 0 1,-1 0-1,1 0 0,-1 1 0,4 4 1,-6-7-18,1 0 0,-1 1 0,0-1 0,0 0 0,0 0 0,0 0 0,0 1 0,0-1 0,0 0 0,0 0 0,0 1 0,1-1 0,-1 0 0,0 0 0,0 1 0,0-1-1,0 0 1,0 0 0,0 1 0,-1-1 0,1 0 0,0 0 0,0 1 0,0-1 0,0 0 0,0 0 0,0 1 0,0-1 0,0 0 0,-1 1 0,-12 2-2863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14.5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336 0 5720,'0'0'1729,"-7"13"-1328,-1 4-247,4-8-54,-1-1 0,1 0 0,-1 0 0,-1 0 1,0 0-1,-12 12 0,-26 29 652,17-19-110,-58 49 0,51-49-272,23-19-134,0-1 1,-2-1-1,-15 10 0,27-18-350,-1 0 1,1-1 0,-1 1-1,1-1 1,-1 1 0,0-1-1,1 0 1,-1 1 0,0-1-1,-1 0 1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2:48.76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246 635 4416,'0'0'6865,"-11"-5"-6558,-38-15 15,45 18-264,0 2-1,0-1 0,0 0 0,0 1 1,0 0-1,0-1 0,0 2 0,0-1 1,0 0-1,0 1 0,0 0 0,0 0 1,0 0-1,-4 2 0,-3 2 267,0 0-1,-20 14 1,21-12-119,4-3-91,1 0 1,0 0 0,0 0-1,1 1 1,-1-1-1,1 1 1,0 0 0,-5 9-1,7-11-65,1 0-1,-1-1 1,1 1-1,0 0 1,0 0-1,0-1 1,0 1-1,0 0 0,1 0 1,-1 0-1,1 0 1,0 0-1,0 0 1,0 0-1,0 0 1,1 0-1,-1 0 1,1 0-1,0 0 1,1 5-1,0-6-17,0 1-1,-1-1 1,1 0-1,0 1 1,1-1-1,-1 0 0,0 0 1,1-1-1,-1 1 1,1 0-1,-1-1 1,1 0-1,0 1 1,-1-1-1,1 0 1,0 0-1,0-1 1,0 1-1,0 0 1,0-1-1,0 0 1,3 0-1,1 0 13,0 0 0,0 0 0,0-1 0,0 0 0,0 0 0,0 0 0,0-1 0,10-4 0,-9 2 24,-1 0 0,1 0 0,-1 0-1,0-1 1,0 0 0,0 0 0,-1-1 0,0 0 0,0 0-1,0-1 1,-1 1 0,0-1 0,0 0 0,0-1-1,-1 1 1,0-1 0,-1 0 0,0 0 0,0 0 0,-1 0-1,0 0 1,0-1 0,-1 1 0,0-1 0,0-12-1,0 26-19,1 0-1,-1-1 1,1 1 0,1-1-1,-1 1 1,1-1-1,-1 0 1,6 6-1,-2-3-49,-1 0 1,1 0-1,0 0 0,14 10 1,-13-13 15,-1 0 0,1 0 0,0 0 0,0-1 0,1 0 0,-1-1 0,1 1 0,-1-1-1,1-1 1,11 2 0,-13-3 7,-1-1-1,0 1 0,1-1 0,-1 0 0,0 0 1,0 0-1,1-1 0,-1 0 0,0 0 1,-1 0-1,1-1 0,0 1 0,-1-1 0,1 0 1,-1-1-1,6-4 0,8-9 39,0-1 0,-1-1-1,-1 0 1,0-1 0,-2-1 0,0-1 0,-2 0 0,0 0-1,-1-1 1,-2 0 0,0-1 0,-2 0 0,8-42-1,-11 44-8,18-132 203,-20 123-84,0 0 0,-6-62 1,4 92-160,0 1 1,0-1 0,0 1 0,0-1-1,0 1 1,0-1 0,0 0 0,0 1 0,0-1-1,0 1 1,-1-1 0,1 1 0,0-1-1,0 1 1,0-1 0,-1 1 0,1-1-1,0 1 1,0 0 0,-1-1 0,1 1-1,-1-1 1,1 1 0,0 0 0,-1-1 0,1 1-1,-1 0 1,1-1 0,-1 1 0,0 0-1,1 0-3,-1 0 0,0 1 0,0-1 0,0 1 0,1-1 0,-1 1 0,0-1 0,1 1 0,-1 0 0,0-1 0,1 1 0,-1 0 0,1 0 0,-1-1 0,0 2 0,-18 39-3,8-3-19,1 0-1,2 1 1,1 0 0,3 0 0,-1 56-1,7-20-72,22 146 0,-22-211 91,0 1 0,2-1 0,-1 0-1,1 0 1,1-1 0,-1 1 0,2-1 0,-1 0 0,13 14 0,-15-19 6,1 0 1,-1-1 0,1 0 0,0 1 0,0-2 0,0 1 0,0 0 0,1-1 0,-1 0 0,6 3 0,-7-4 1,0-1 1,1 1 0,-1-1 0,0 1 0,0-1-1,1 0 1,-1 0 0,0 0 0,0-1-1,0 1 1,1-1 0,-1 0 0,0 1 0,0-1-1,0-1 1,5-2 0,-2 1 9,8-4 34,0-1 0,0 0 0,-1-1 0,22-19 1,-20 16-76,-13 11-264,0 0 0,0-1 0,0 0 0,0 1 0,0-1 0,0 0 0,-1 0 0,1 0 0,0 0 0,1-3 0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2:49.23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4 117 8640,'0'0'2481,"-1"-10"-2122,1 4-309,-1 4-30,1 1 0,-1-1 0,1 0 0,0 0 0,-1 0 1,1 0-1,0 0 0,0 0 0,0 1 0,1-1 0,-1 0 1,0 0-1,1 0 0,-1 0 0,1 1 0,0-1 0,-1 0 0,1 0 1,0 1-1,0-1 0,0 1 0,0-1 0,1 1 0,-1-1 1,0 1-1,0 0 0,1-1 0,-1 1 0,1 0 0,0 0 1,-1 0-1,1 0 0,-1 0 0,1 1 0,0-1 0,0 0 0,3 0 1,57-12 818,1 3 1,108-5 0,-148 14-650,45-3 920,117 8 0,-168-2-755,1 0-1,19 7 1,-33-8-474,0 0 1,0 1-1,0-1 0,0 1 1,0 0-1,0 0 0,-1 0 1,1 1-1,0-1 0,-1 1 1,0 0-1,0 0 0,0 0 0,3 4 1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3:06.50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108 111 3808,'0'0'4324,"-2"-11"-4111,-3-2-128,-5-30 317,7 35-137,3 8-193,0 0 0,0-1-1,-1 1 1,1 0 0,0-1 0,0 1 0,0 0 0,-1-1 0,1 1 0,0 0 0,0-1 0,0 1-1,0-1 1,0 1 0,0 0 0,0-1 0,0 1 0,0-1 0,0 1 0,0 0 0,0-1 0,0 1 0,0-1-1,0 1 1,0 0 0,0-1 0,0 1 0,0-1 0,1 1 0,-1 0 0,0-1 0,0 1 0,1 0-1,-1-1 1,0 1 0,0 0 0,1 0 0,0-1 0,-5-10 2272,2 2 282,2 9-2584,0 0-1,0-1 0,0 1 1,0 0-1,0 0 0,0 0 1,-1 0-1,1 0 0,0 0 1,0 0-1,0 0 0,0 0 1,0 0-1,0 0 0,0 0 0,-1 0 1,1 0-1,0 0 0,0 0 1,0 0-1,0 0 0,0 0 1,0 0-1,0 0 0,0 0 1,-1 0-1,1 0 0,0 0 1,0 0-1,0 0 0,0 1 0,0-1 1,0 0-1,0 0 0,0 0 1,0 0-1,-1 0 0,1 0 1,0 0-1,0 0 0,0 0 1,0 0-1,0 1 0,0-1 0,0 0 1,0 0-1,0 0 0,0 0 1,0 0-1,0 0 0,0 0 1,0 1-1,0-1 0,0 0 1,0 0-1,0 0 0,0 0 1,0 0-1,0 0 0,0 0 0,0 0 1,0 1-1,0-1 0,0 0 1,0 0-1,-2 10 86,-1 0 0,1 0-1,1 0 1,-1 10 0,0 1-22,-20 301 1038,-4 27 194,24-290-369,-5-69-608,3-8-451,1-1 0,1 0 0,0 1 0,2-33 0,5 1-3474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3:07.12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91 9744,'0'0'6855,"14"-5"-6436,-9 2-364,9-3 84,-1 1 0,1 0-1,-1 0 1,1 2 0,27-4 0,157-1 1591,-132 7-1144,34 5 514,-15 0 139,-78-5-1136,1 0 0,-1 0 0,0-1 0,1 0 0,-1 0 0,0-1 0,0 0 0,-1 0 0,10-6 0,-9 5-682,1 0 1,-1 0-1,1 1 0,0 0 1,11-2-1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3:11.02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83 173 4616,'0'0'13353,"11"-7"-13103,36-22-12,-45 27-198,0 1 0,1 0 0,-1 0 0,1 0-1,-1 0 1,1 0 0,0 0 0,-1 1 0,1 0 0,0-1 0,0 1 0,-1 0 0,6 1 0,-7-1 4,1 0 0,0 0-1,0 0 1,-1 0 0,1 0 0,0 0 0,0-1 0,-1 1-1,1 0 1,3-2 0,-2 1 67,0-1 0,1 1 0,-1-1 0,0 0 0,0 0 0,0 0 0,5-4 0,-7 5-78,-1-1 0,1 1 0,0-1 0,0 1-1,-1-1 1,1 1 0,0-1 0,-1 0-1,0 1 1,1-1 0,-1 0 0,0 1 0,0-1-1,0 0 1,0 1 0,0-1 0,0 0-1,0 1 1,-2-4 0,2 2-6,-1-1 0,0 1 0,0-1 0,0 1-1,-1-1 1,1 1 0,-1 0 0,0-1 0,0 1 0,0 0 0,0 0 0,0 0 0,-1 1-1,0-1 1,1 1 0,-1-1 0,0 1 0,0 0 0,0 0 0,0 0 0,-1 0 0,1 1-1,0-1 1,-1 1 0,1 0 0,-1 0 0,1 0 0,-1 0 0,-4 1 0,2 0-7,0 0 0,-1 0 1,1 1-1,0 0 1,0 1-1,0-1 0,0 1 1,0 1-1,0-1 1,0 1-1,-6 4 1,3-2 0,0 1 1,0 1 0,1-1 0,0 1 0,-14 16 0,20-20-19,0 0 0,1 0 0,-1 0 1,0 0-1,1 0 0,0 1 0,0-1 0,0 0 1,0 1-1,0-1 0,1 1 0,-1-1 1,1 1-1,0-1 0,0 1 0,0-1 0,1 4 1,0-1 11,0-1 0,1 1 0,-1-1 0,1 0 0,0 1-1,1-1 1,-1 0 0,1 0 0,0-1 0,4 6 0,5 2 73,1 0-1,0-1 0,1 0 1,0-1-1,1-1 1,0 0-1,22 9 0,2 2 206,23 18 278,-49-33-492,-1 0-1,1-2 1,0 1 0,0-2-1,0 1 1,16-1 0,-20-1-135,1-1 0,-1 0 0,11-2 1,-3-1-3074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3:12.46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69 19 6328,'0'0'7022,"-11"-3"-6507,-32-10 2,29 10 5728,15 9-5046,13 6-1490,45 23 885,-17-12-308,-9-4-45,1-1 0,1-1 0,54 17 0,115 19 462,-187-48-613,-1 0 1,18 8-1,7 2 180,-2-4 490,-39-11-749,0 0-1,0 1 0,0-1 0,0 0 1,0 1-1,0-1 0,-1 1 1,1-1-1,0 0 0,0 1 1,0-1-1,0 0 0,-1 1 1,1-1-1,0 0 0,0 1 0,-1-1 1,1 0-1,0 1 0,0-1 1,-1 0-1,1 0 0,0 0 1,-1 1-1,1-1 0,0 0 0,-1 0 1,1 0-1,-1 0 0,1 1 1,-1-1-1,-15 9 48,-293 143 372,211-105-294,95-46-139,-19 12-8,21-13-8,1 1 1,-1-1-1,1 0 0,-1 1 0,1-1 0,0 1 1,-1-1-1,1 0 0,0 1 0,-1-1 0,1 1 1,0-1-1,-1 1 0,1-1 0,0 1 0,0-1 1,0 1-1,-1 0 0,1-1 0,0 1 0,0-1 1,0 1-1,0-1 0,0 1 0,0-1 0,0 1 1,0 0-1,0-1 0,0 1 0,1-1 0,-1 1 1,0-1-1,0 1 0,0-1 0,1 1 0,-1-1 1,0 1-1,1-1 0,-1 1 0,6 6-265,4 4-3328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3:16.64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0 364 6016,'0'0'12922,"9"-11"-12589,73-79 983,-78 86-1216,3-4 171,1 1-1,-1 0 1,1 1-1,0 0 1,13-8-1,-18 13-196,0-1 0,-1 1 0,1 0-1,0 1 1,0-1 0,0 0 0,0 1 0,0 0 0,0 0-1,0 0 1,0 0 0,-1 0 0,1 0 0,0 1-1,0-1 1,0 1 0,0 0 0,0 0 0,-1 0 0,1 0-1,0 0 1,-1 1 0,5 2 0,1 3 35,0-1 0,-1 1 0,0 0 1,8 10-1,-8-8 57,1 0 0,14 11 0,-17-16-78,0 0-1,0-1 1,0 0 0,0 0-1,0 0 1,1 0 0,10 3 0,-14-6-67,1 0 0,-1 1 1,1-1-1,-1 0 1,0 0-1,1-1 1,-1 1-1,1 0 1,-1-1-1,0 1 0,1-1 1,-1 0-1,0 0 1,0 0-1,1 0 1,-1 0-1,0-1 0,0 1 1,0-1-1,0 1 1,-1-1-1,4-2 1,81-94 827,-58 64-575,2 0-1,39-33 1,-37 41-481,6-5-264,-17 12-3123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3:17.97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36 1 4216,'0'0'14717,"-4"19"-14387,-1-2-248,-1 7 56,0 1 0,2 0 0,-2 38 0,2 82 866,17 175 1,-4-176-368,-7-84-1,16 95-1,-14-142-400,0-11-28,4-22 8,-5 12-228,40-125-76,-26 79-3222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3:18.74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188 0 8032,'0'0'5209,"-12"10"-4641,-4 2-379,8-7-77,-1 1 0,2 1 0,-1-1 0,1 1 0,-1 1 0,2-1 0,-11 16 0,7-6 117,1 0 0,1 0 0,0 0 0,2 1 0,-7 25 0,-15 96 776,28-133-967,-4 21 181,2 0-1,0 0 0,2 0 0,2 0 0,0 0 0,1 0 0,2 0 0,1-1 0,1 0 0,1 0 0,1 0 1,2-1-1,22 40 0,-30-60-134,0-1 0,0 1 1,1-1-1,-1 1 1,1-1-1,0 0 0,1 0 1,-1-1-1,0 1 1,8 3-1,-9-6-45,-1 1 0,1-1 0,-1 0 1,1 0-1,0-1 0,-1 1 0,1 0 0,0-1 0,0 0 0,0 0 1,-1 1-1,1-2 0,0 1 0,0 0 0,-1-1 0,1 1 1,0-1-1,-1 0 0,1 1 0,0-2 0,-1 1 0,1 0 1,2-2-1,2-2 34,1-1 1,-1 0-1,0 0 1,-1 0-1,1-1 1,9-14 0,28-51 276,-31 50-239,4-11 31,-1 0 1,-1 0 0,-2-2-1,-1 1 1,-2-2 0,-2 1-1,-1-1 1,-1-1 0,-2 1-1,-2-1 1,-2 0 0,-3-38-1,2 68-90,0 0 0,-1 0 0,0 0-1,0 0 1,0 1 0,-1-1 0,-4-7 0,6 12-30,0-1 1,-1 1 0,1 0 0,-1 0-1,1 0 1,-1 0 0,0 0 0,0 1-1,0-1 1,0 0 0,0 1-1,0 0 1,0-1 0,-1 1 0,1 0-1,0 0 1,-1 0 0,1 0 0,-1 1-1,1-1 1,-1 1 0,-4-1 0,-3 1 67,-1 0 0,0 1 0,1 0 0,-21 5 0,25-4-67,0 1-1,0 0 1,0 0-1,0 0 1,0 0-1,1 1 1,-1 0-1,-9 10 1,6-6 17,1 1 1,-1 1-1,1 0 1,-9 15-1,14-19-436,0 0-1,0 0 1,1 0 0,-1 0-1,2 0 1,-1 0 0,1 0 0,-1 1-1,2-1 1,-1 8 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3:20.29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24 0 6328,'0'0'6758,"-2"12"-6223,-9 67 688,1 138 1,18 92 534,-5-232-1271,20 220 1893,-24-279-1784,-1-15-27,2-12-180,-5-101 239,2 67-349,2 0-1,8-86 1,-4 106-110,11-34 0,-11 48-122,0 0 0,1 0 0,0 0-1,1 1 1,-1 0 0,10-12 0,-10 16-29,4-7 53,1 0 0,0 0 0,1 1 0,1 0 0,14-10-1,-23 18-57,0 1 0,0-1 0,0 1 0,1 0 0,-1 0 0,1 0 0,-1 0 0,1 0 0,-1 0 0,1 1 0,0-1 0,-1 1 0,1 0-1,0 0 1,-1 0 0,1 0 0,0 0 0,-1 1 0,1-1 0,-1 1 0,1 0 0,-1-1 0,1 1 0,-1 0 0,1 1 0,-1-1 0,0 0-1,1 1 1,-1-1 0,0 1 0,0 0 0,0-1 0,0 1 0,-1 0 0,3 3 0,0-1 2,0 1 0,-1-1 1,0 1-1,0 0 0,0-1 1,0 1-1,-1 1 0,0-1 1,0 0-1,0 0 0,-1 1 0,0-1 1,0 1-1,0-1 0,-1 1 1,1 0-1,-1-1 0,-1 1 0,1-1 1,-1 1-1,0-1 0,0 1 1,-1-1-1,1 1 0,-1-1 0,-1 0 1,1 0-1,-1 0 0,1 0 1,-1 0-1,-5 5 0,1-2 26,1 0-1,-1 0 1,0-1-1,-1 0 1,0 0-1,0-1 1,0 0-1,-1 0 1,0-1-1,0 0 1,0-1-1,-11 4 1,14-4 102,14 0-75,4 2-56,33 25 225,80 70 0,-123-100-233,-1 0 0,1 0 0,-1 0 0,0 1 0,1-1 0,-1 0 0,0 1 0,0-1 0,0 1 0,0-1 0,0 1 0,0-1 0,0 1 0,0 0 0,-1-1 0,1 1 0,-1 0 0,1 0 0,-1 0 0,0-1 0,0 1 0,0 0 0,0 0 0,0 3 0,0-4-408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14.5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194 0 7632,'0'0'712,"-60"63"-456,36-37 0,0-2-72,3-10 0,3 1-48,2-13 8,2 2-80,-2-2 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3:21.09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76 236 7936,'0'0'9906,"12"-4"-9418,0 1-368,11-3 290,0-1 1,21-10-1,-37 14-278,-1-1 0,0 0 0,1 0 0,-2 0 0,1-1 0,0 0 0,-1 0 0,0 0 0,0-1 0,-1 0 0,1 0 0,4-9 0,-7 12-86,-1-1 0,1 1 0,-1 0 0,0-1 0,0 1 0,0-1 1,0 1-1,-1-1 0,1 1 0,-1-1 0,0 1 0,0-1 0,-1 1 1,1-1-1,-1 0 0,1 1 0,-1-1 0,0 1 0,0 0 0,-1-1 1,1 1-1,-1 0 0,0 0 0,0 0 0,0 0 0,0 0 0,-4-5 1,3 6-18,1-1 1,-1 1 0,0-1 0,0 1 0,0 0-1,0 0 1,0 0 0,-1 1 0,1-1-1,0 1 1,-1 0 0,1 0 0,-1 0-1,1 0 1,-1 0 0,-5 1 0,3 0 1,0 0 0,0 1 0,0 0 0,0 0 0,0 0 0,0 1 0,1 0 0,-1 0 1,-8 4-1,6-1-2,-1 0 0,0 1 1,1-1-1,0 2 0,1-1 1,-1 1-1,1 0 0,1 1 1,-1-1-1,1 1 1,-9 17-1,10-13-4,0-1 1,1 1-1,1 1 1,0-1-1,0 0 1,1 1-1,1-1 1,0 1-1,1 0 1,0-1-1,3 21 1,-1-25-2,-1 0-1,1 0 1,0-1-1,1 1 1,0-1 0,0 0-1,0 0 1,1 0 0,0 0-1,1-1 1,-1 1-1,1-1 1,1 0 0,-1 0-1,1-1 1,0 0 0,0 0-1,0 0 1,12 6 0,-7-5 49,0-1 1,0 0 0,1-1 0,-1 0 0,1-1 0,0 0 0,0-1 0,0 0-1,0-1 1,0 0 0,1-1 0,-1 0 0,0-1 0,0-1 0,0 0 0,0 0-1,0-1 1,0-1 0,-1 0 0,1 0 0,16-10 0,-5 1 123,-1-1-1,-1-1 1,0-1 0,25-25 0,-29 21-586,-12 13-2922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3:21.86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0 194 10752,'0'0'7259,"4"17"-6765,85 291 1830,-63-221-1731,-6-18 184,2 0-1,35 70 0,-57-138-744,4 7 189,-1-1-1,1 1 1,1-1 0,-1 0 0,1 0 0,0-1 0,11 11 0,-14-16-159,-1 0 0,1-1 0,-1 1 0,1-1 1,0 1-1,-1-1 0,1 1 0,0-1 0,-1 0 0,1 0 0,0 0 0,-1 0 1,1 0-1,0 0 0,0-1 0,-1 1 0,1 0 0,-1-1 0,4-1 1,-1 0 119,1 0 1,-1 0 0,0 0 0,1-1 0,4-4 0,-5 3-48,0 0 0,0 0 1,-1-1-1,1 1 0,-1-1 1,0 0-1,0 0 1,3-7-1,14-47 9,-13 37-44,72-255 366,-40 149-283,47-129 296,-77 233-429,1-4-6,28-52 0,-33 70-3955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3:23.73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254 0 5320,'0'0'11581,"-11"12"-11329,-65 79 277,61-70-343,0 1 0,1 0 0,-15 32 0,18-29-88,-9 21 184,2 1 1,-17 69-1,32-101-202,0 1 1,1 0 0,1 0-1,0 0 1,1 0-1,1 0 1,0 0 0,2 0-1,-1 0 1,2-1-1,10 29 1,-2-17 124,1 1 0,1-2 0,2 0 0,1-1 0,0 0 0,35 36 0,-50-59-196,5 4 145,0 1 0,0-1 1,0 0-1,13 8 0,-18-13-135,0 0 0,0 0 0,0 0 0,1 0 0,-1-1 0,0 1-1,0 0 1,1-1 0,-1 0 0,0 0 0,1 1 0,-1-1 0,1-1-1,-1 1 1,0 0 0,1-1 0,-1 1 0,0-1 0,0 1 0,1-1-1,-1 0 1,0 0 0,3-2 0,9-6-2934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3:28.20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1037 6520,'0'0'4206,"12"-8"-3707,-1 2-362,-3 1-40,0 0 0,0 0 0,-1 0 0,1-1 0,-1 0 0,-1 0 0,1-1 1,6-9-1,33-47 878,-4-2 0,-2-2 1,47-112-1,-71 139-233,14-56 0,-21 46 639,-9 50-989,-2 5-49,-9 22-259,2 0 1,1 1 0,1 0-1,1 0 1,2 1 0,0 0-1,2-1 1,2 1 0,0 0-1,2 0 1,7 35 0,-8-59-82,0 3 14,1 0 1,0 0-1,0 0 0,0 0 0,1 0 1,1-1-1,7 14 0,-10-21-12,-1 0-1,1 1 1,0-1 0,0 1-1,0-1 1,0 0 0,0 0-1,0 0 1,0 1 0,0-1-1,0 0 1,0 0 0,0 0-1,0 0 1,0-1 0,0 1-1,0 0 1,0 0 0,0-1-1,0 1 1,0 0 0,0-1-1,-1 1 1,1-1 0,1 0-1,24-14 68,-3-4-22,-1-1-1,-2-1 0,1-1 0,21-32 1,-36 46-37,37-48 71,-3-1 0,35-68 0,-53 81 42,-1 0 1,-3-2-1,24-87 1,-34 96 30,-1 1 1,2-41 0,-7 62-109,-2 13-31,1 0 0,-1 0-1,0 0 1,1 0 0,-1 0 0,0 0-1,0 0 1,-1 0 0,1 0-1,0 0 1,-1 0 0,1 1 0,-2-5-1,2 6 6,-11 4 104,3 11-115,1 0 1,0 1-1,0 0 1,2 1-1,-4 18 1,-7 16-8,-52 204-33,53-192 0,-7 43 21,-15 54 134,29-117-78,7-35-22,-1 1 1,1-1 0,-1 0-1,-1 0 1,-4 10-1,2-11 144,5-6-156,0-1-1,-1 0 0,1 1 0,0-1 0,-1 1 0,1-1 1,0 1-1,0-1 0,-1 1 0,1-1 0,0 1 0,0-1 0,0 1 1,0-1-1,0 1 0,-1-1 0,1 1 0,0-1 0,0 1 1,0-1-1,1 2 0,-1-2 95,-4-16 78,3 10-165,0-1 0,1 1 1,0 0-1,0-1 0,0 1 0,1 0 0,0 0 1,0-1-1,0 1 0,5-10 0,-1 1 3,1 2 0,0-1 0,12-18 0,-8 15 7,-3 5-7,-1 1 0,2 1 0,-1-1 0,1 1 0,1 0 0,17-15 0,-25 24-27,0 1 1,0-1 0,0 0 0,0 1 0,-1-1-1,1 1 1,0-1 0,0 1 0,0 0 0,0-1-1,0 1 1,0 0 0,1 0 0,-1-1 0,0 1-1,0 0 1,0 0 0,0 0 0,0 1-1,0-1 1,0 0 0,0 0 0,0 0 0,0 1-1,0-1 1,0 1 0,0-1 0,0 1 0,0-1-1,0 1 1,0-1 0,0 2 0,1 0-7,0 0 0,-1 0 0,1 1 0,-1-1 0,0 0 0,1 1 0,-1-1 1,0 1-1,0 0 0,-1-1 0,2 6 0,6 80-105,-8-69 107,1-1 0,1 0 0,1 0 0,0 0 0,1 0 0,11 28 0,-12-40 13,0 1 0,1-1-1,-1 0 1,1 0 0,1 0 0,5 7-1,-8-11-1,1 0-1,-1-1 1,0 1-1,0 0 0,1-1 1,-1 0-1,1 1 1,-1-1-1,1 0 1,0 0-1,-1 0 1,1-1-1,0 1 1,0-1-1,-1 1 0,1-1 1,0 0-1,0 0 1,3-1-1,9-1 39,0 0 1,-1-1-1,1-1 0,22-8 0,-29 8-25,0 0 0,0 0-1,0-1 1,-1 0 0,1-1 0,-2 1 0,1-1-1,12-14 1,-16 16-8,3-3 17,0 0 0,0-1-1,-1 0 1,6-11 0,-10 16-14,1 0-1,-1 0 1,-1 0 0,1-1 0,0 1-1,-1 0 1,1-1 0,-1 1 0,0 0 0,0-1-1,-1 1 1,1 0 0,-1-1 0,1 1-1,-3-6 1,2 5 6,-1 1-1,1-1 1,-1 0-1,0 1 1,0 0-1,0-1 0,-1 1 1,1 0-1,-1 0 1,-2-2-1,3 4-18,1 0-1,0 0 1,0 0-1,0 1 1,0-1-1,0 0 1,-1 1-1,1-1 1,0 1-1,0-1 1,-1 1-1,1 0 1,0-1-1,-1 1 1,1 0-1,-1 0 1,1 0-1,0 0 1,-1 0-1,1 1 1,0-1-1,-1 0 1,1 0-1,0 1 1,-1-1-1,1 1 1,0-1-1,0 1 1,-1 0-1,1 0 1,0-1-1,-2 3 1,2-2-4,0 0 1,0 0 0,0 1-1,1-1 1,-1 0-1,0 1 1,1-1 0,-1 1-1,0-1 1,1 1-1,0-1 1,-1 1 0,1-1-1,0 1 1,0-1-1,0 1 1,0 1 0,3 28-48,0-15 39,1 0 1,0-1-1,2 1 1,-1-1-1,17 29 1,-18-35 17,1 0 1,0-1 0,1 1 0,-1-1 0,2 0-1,-1-1 1,1 1 0,15 11 0,-18-15 6,0-1 1,0 0-1,0-1 1,1 1-1,0-1 1,8 4-1,-10-5-3,0-1 0,0 0 0,0 0 0,0 0 0,-1 0 0,1 0 0,0 0-1,0-1 1,0 0 0,-1 1 0,1-1 0,0 0 0,0 0 0,3-2 0,2-2 20,1 0 0,-1 0 0,-1-1 0,1 0 0,-1 0 0,0-1 0,0 1-1,0-2 1,-1 1 0,8-13 0,2-6 201,24-56 1,-37 73-175,0 0 0,-1-1 1,0 1-1,-1-1 1,0 1-1,0-1 1,-1 1-1,0-1 1,-1 1-1,-3-18 1,1 12 45,2 14-89,1-1 0,-1 1 0,1 0 0,0-1 0,-1 1 0,1 0 0,0-1 1,0 1-1,0-1 0,0 1 0,0-1 0,0 1 0,0 0 0,1-1 0,-1 1 0,1-1 0,-1 1 1,1 0-1,-1-1 0,1 1 0,-1 0 0,1 0 0,0-1 0,0 1 0,0 0 0,0 0 0,0 0 0,2-2 0,1 0-9,0 0-1,0 0 1,0 0-1,1 0 0,-1 1 1,1-1-1,0 1 0,0 0 1,-1 1-1,2-1 1,6 0-1,-10 1-1,0 1-1,-1-1 1,1 1-1,0 0 1,0 0 0,0 0-1,-1 0 1,1 0-1,0 0 1,0 1 0,0-1-1,-1 0 1,1 1 0,0 0-1,0-1 1,-1 1-1,1 0 1,-1 0 0,1 0-1,-1 0 1,1 0-1,-1 0 1,1 0 0,-1 1-1,0-1 1,0 0 0,0 1-1,0-1 1,0 1-1,0-1 1,0 1 0,0 0-1,0-1 1,0 4 0,5 22 21,1 31 0,-5-37 5,2 1-1,10 40 0,-12-55-22,1 0 0,0 0 0,1 0 1,0 0-1,0 0 0,0-1 0,1 0 0,0 0 0,10 10 1,-13-14-2,0-1 0,0 1 0,0 0 0,0-1 0,1 1 0,-1-1 0,1 0 0,-1 0 0,1 0 0,-1 0 0,1 0 0,0 0 0,-1-1 0,1 1 1,0-1-1,-1 0 0,1 0 0,0 0 0,0 0 0,-1 0 0,1-1 0,0 1 0,-1-1 0,1 0 0,0 0 0,-1 0 0,1 0 0,-1 0 0,1 0 0,3-4 0,4-2 20,-1 0-1,0-1 0,0 0 1,-1-1-1,0 0 0,7-10 0,0-4 79,18-39 0,-24 45-28,1-1-1,0 1 0,22-27 1,-25 34-16,8-7 8,-15 17-65,1 0-1,-1 0 1,1 0-1,0 0 1,-1 0-1,1 0 0,-1 0 1,1 0-1,-1 0 1,1 0-1,-1 0 1,1 0-1,0 0 1,-1 1-1,1-1 0,-1 0 1,1 0-1,-1 1 1,1-1-1,-1 0 1,1 0-1,-1 1 0,0-1 1,1 1-1,-1-1 1,1 0-1,-1 1 1,0-1-1,1 1 1,-1-1-1,0 1 0,0-1 1,1 1-1,-1-1 1,0 1-1,0-1 1,0 2-1,5 7 15,-1 1-1,0 0 1,-1 0-1,0 0 1,0 0-1,-1 0 1,-1 0 0,1 14-1,-1 11 59,-6 40-1,1 5 100,14-102-96,1-8-37,2 0 0,0 1 0,2 0 0,2 1 0,0 1 0,29-35 0,-45 61-35,0 0 0,0 0-1,-1 0 1,1 1-1,0-1 1,0 0-1,0 0 1,0 0 0,0 1-1,0-1 1,0 0-1,0 1 1,1-1-1,-1 1 1,0-1 0,0 1-1,0 0 1,1 0-1,-1-1 1,0 1-1,0 0 1,1 0 0,-1 0-1,0 0 1,0 0-1,1 1 1,-1-1 0,0 0-1,0 1 1,0-1-1,1 0 1,-1 1-1,0-1 1,0 1 0,0 0-1,0-1 1,0 1-1,0 0 1,0 0-1,0 0 1,0 0 0,0 0-1,-1-1 1,1 2-1,0-1 1,0 0-1,-1 0 1,1 0 0,-1 0-1,1 0 1,-1 0-1,0 1 1,1-1-1,-1 0 1,0 0 0,0 1-1,0 1 1,2 16 42,-1 1 0,-2 34 0,-1-5 80,2-49-126,0 0 0,0 0 0,0 0 0,0 0 0,0 1 0,0-1 0,0 0-1,0 0 1,0 0 0,0 1 0,0-1 0,0 0 0,0 0 0,0 0 0,0 0 0,0 1 0,0-1 0,0 0 0,0 0 0,0 0 0,0 0 0,0 0 0,1 1 0,-1-1 0,0 0 0,0 0 0,0 0 0,0 0 0,0 0 0,0 0 0,1 1 0,-1-1 0,0 0 0,0 0 0,0 0-1,0 0 1,0 0 0,1 0 0,-1 0 0,8-5 15,7-13-14,-13 15 0,27-36 3,-20 25-2,1 0-1,1 1 1,23-23-1,-34 36-2,1-1 0,0 1 0,-1-1 0,1 1 0,-1-1 0,1 1 0,0 0 0,-1-1 0,1 1 0,0 0 0,0-1 0,-1 1 0,1 0 0,0 0 0,0 0 0,-1 0 0,1 0 0,0 0 0,0 0 0,-1 0 0,1 0 0,0 0 0,0 0 0,-1 0 0,1 0 0,0 1 0,0-1 0,-1 0 0,1 1 0,0-1 0,-1 0 0,1 1 0,0-1 0,-1 1 0,1-1 0,-1 1 0,1-1 0,-1 1 0,1-1 0,-1 1 0,1 0 0,-1-1 0,0 1 0,1 0 0,-1-1 0,0 1 0,1 1 0,2 6 0,1 0 0,-2 0 0,4 14 0,-3-9 0,5 15 0,-4-12 0,0 1 0,9 18 0,-12-33 0,0 1 0,0-1 0,1 0 0,-1 1 0,1-1 0,-1 0 0,1 0 0,0 0 0,-1 0 0,1 0 0,0-1 0,0 1 0,1-1 0,-1 1 0,0-1 0,0 1 0,1-1 0,-1 0 0,4 1 0,-2-2 0,0 1 0,0-1 0,-1 0 0,1 0 0,0 0 0,0 0 0,0-1 0,-1 0 0,1 1 0,0-1 0,6-3 0,4-3 0,0 0 0,-1-1 0,0-1 0,-1 0 0,16-13 0,-11 7 0,-9 9 0,0-1 0,13-14 0,0-2 68,-11 15-21,-10 8-47,0 1 1,0-1-1,0 0 0,0 0 1,0 0-1,0 0 1,0 0-1,0 0 0,0 0 1,0 0-1,0 0 0,0 0 1,0 0-1,0 0 1,0 1-1,0-1 0,0 0 1,0 0-1,0 0 1,0 0-1,0 0 0,0 0 1,0 0-1,0 0 1,0 0-1,0 0 0,0 0 1,0 0-1,0 0 0,0 1 1,0-1-1,0 0 1,0 0-1,1 0 0,-1 0 1,0 0-1,0 0 1,0 0-1,0 0 0,0 0 1,0 0-1,0 0 1,0 0-1,0 0 0,0 0 1,0 0-1,0 0 0,0 0 1,1 0-1,-1 0 1,0 0-1,0 0 0,0 0 1,0 0-1,0 0 1,0 0-1,0 0 0,-1 6 1,-1 0-1,1 1 1,0-1-1,0 1 0,1-1 1,0 0-1,0 1 1,1-1-1,0 1 0,1 6 1,0-4-1,1 0 0,-1 0 1,1 0-1,1 0 0,0-1 1,7 12-1,-9-17-3,-1-1 0,1 0 0,0 1 0,1-1 1,-1 0-1,0 0 0,1 0 0,-1 0 0,1-1 0,-1 1 0,1-1 0,0 0 0,0 1 0,3 0 0,-5-2 2,1 0 0,-1 1 0,0-1 0,1 0 0,-1 0 0,0 0 0,0 0 0,1 0 0,-1 0 0,0-1 0,1 1 0,-1 0-1,0-1 1,0 1 0,0 0 0,1-1 0,-1 0 0,0 1 0,0-1 0,0 0 0,0 1 0,0-1 0,0 0 0,0 0 0,0 0-1,0 0 1,0 0 0,-1 0 0,1 0 0,0 0 0,-1 0 0,1-1 0,-1 1 0,1-2 0,2-6 13,-1-1 0,0 1 1,0-1-1,-1 0 0,-1 1 1,1-1-1,-2 0 0,-1-11 1,1 6 23,-2 0 0,0 0 0,-1 0-1,-9-21 1,12 31-22,-1 1 0,0-1 0,0 1 0,-1 0-1,1 0 1,-1 0 0,0 0 0,0 0 0,-1 1-1,1-1 1,-1 1 0,1 0 0,-1 0 0,0 0-1,0 1 1,0-1 0,-1 1 0,1 0 0,-8-3-1,-1 3-45,16 6 25,0-3 12,-1 0-1,0 1 1,0-1 0,1 0-1,-1 0 1,1-1 0,-1 1-1,5 0 1,162-3 298,-92-2-158,-25 0 40,53-11 0,-93 13-138,-10 2-33,0 0-1,0 0 0,0 0 0,0 0 0,0 0 0,0 1 1,1-1-1,-1 0 0,0 1 0,2 1 0,13 1-5236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3:32.70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18 946 4416,'0'0'9049,"-3"-12"-8597,1 4-366,-1-3 109,0 1-1,1-1 0,0 1 0,1-1 0,0 0 1,1 1-1,1-20 0,2 17 36,1-1 1,1 1-1,0-1 1,0 1 0,1 1-1,1-1 1,0 1-1,11-14 1,79-87 1110,-55 67-545,-38 42-639,0 0 1,0 0-1,1 0 1,-1 1-1,1-1 1,0 1-1,0 0 0,0 1 1,11-5-1,-16 7-144,0 0 0,1 0 0,-1 0 0,0-1 0,1 1 0,-1 0-1,0 0 1,1 0 0,-1 0 0,0 0 0,1 0 0,-1 0 0,0 0-1,1 1 1,-1-1 0,0 0 0,1 0 0,-1 0 0,0 0 0,1 0-1,-1 0 1,0 1 0,0-1 0,1 0 0,-1 0 0,0 0 0,0 1-1,1-1 1,-1 0 0,0 1 0,0-1 0,0 0 0,1 0 0,-1 1-1,0-1 1,0 0 0,0 1 0,0-1 0,0 0 0,0 1 0,1-1-1,-1 0 1,0 1 0,1 17 223,-1-16-211,-3 43 295,-1 0-1,-12 52 1,0-8 113,11-31 151,5-57-483,2-3-68,1 0 0,0 0 0,-1 0 0,0 0 0,1-1 0,3-4 0,93-115 304,-58 72-215,-30 34-71,1 1 0,1 0 0,0 1 0,1 0 0,0 1 0,30-20 0,-43 32-42,1 0 0,-1 0 1,0 0-1,1 0 0,-1 1 0,1-1 1,0 0-1,-1 1 0,1-1 0,0 1 0,-1 0 1,1-1-1,0 1 0,-1 0 0,1 0 1,0 0-1,0 0 0,-1 0 0,4 1 1,-4 0-3,0 0 1,0 0 0,0 0-1,0 1 1,0-1 0,0 0-1,0 1 1,0-1 0,-1 0-1,1 1 1,0-1 0,-1 1-1,1-1 1,-1 1 0,0-1-1,1 1 1,-1-1 0,0 1-1,0-1 1,0 1 0,0 2-1,-1 74 156,0 25 8,2-93-134,0 0 1,1 0-1,0 0 1,1-1-1,-1 1 1,2-1-1,7 17 1,-11-26-32,1 1 1,-1 0 0,1-1 0,-1 1-1,1 0 1,-1-1 0,1 1 0,0 0-1,-1-1 1,1 1 0,0-1 0,-1 0 0,1 1-1,0-1 1,0 1 0,0-1 0,-1 0-1,1 0 1,0 1 0,0-1 0,0 0-1,-1 0 1,1 0 0,2 0 0,0 0 7,-1-1 1,1 1-1,0-1 1,-1 0-1,1 0 1,0 0-1,4-2 1,3-3 47,0-1-1,16-14 1,-9 5 10,0-2-1,-2 0 1,0-1-1,-2 0 0,17-30 1,-2 4 43,-20 32-37,-1-1 0,9-18-1,-29 192 319,14-136-375,1-1-1,8 38 1,-10-58-19,1 0 0,0 0-1,0 0 1,1 0 0,-1 0 0,1-1 0,-1 1 0,5 4-1,-6-6 1,1 0-1,-1-1 0,1 1 1,-1 0-1,1-1 0,-1 1 1,1-1-1,0 1 0,-1-1 1,1 0-1,0 1 0,-1-1 1,1 1-1,0-1 0,-1 0 1,1 0-1,0 1 0,0-1 0,-1 0 1,1 0-1,0 0 0,0 0 1,0 0-1,-1 0 0,1 0 1,0 0-1,0 0 0,0-1 1,-1 1-1,1 0 0,0 0 1,-1-1-1,1 1 0,0 0 1,0-1-1,-1 1 0,1-1 1,-1 1-1,2-1 0,9-12 25,-1 1 0,0-1 1,-1-1-1,0 0 0,-1 0 0,12-28 0,14-26 95,-4 7 67,-29 73-136,1 1 1,0-1-1,8 22 0,-8-27-42,0 0-1,1-1 1,0 1-1,1-1 0,-1 1 1,1-1-1,9 10 1,-12-14-7,1 0 0,0 0 0,0-1 0,0 1 0,0-1 0,1 1 0,-1-1 0,0 0 0,1 0 0,-1 0 0,0 0 0,1 0 0,-1-1 0,1 1 0,0-1 0,-1 1 0,1-1 0,-1 0 0,1 0 0,0 0 0,-1 0 0,1-1 0,-1 1 0,1-1 0,4-1 0,6-3 20,1-1 0,-1 0 0,-1-1 0,1-1 1,15-11-1,54-52 158,-73 63-168,-5 3-4,1 1-1,0 0 1,0 0-1,0 0 1,1 1-1,-1-1 1,1 2 0,0-1-1,0 0 1,0 1-1,12-3 1,-6 3-12,-10 1 3,-1 1-1,1-1 1,-1 1 0,1 0-1,-1-1 1,1 1-1,-1 0 1,1 0 0,-1 0-1,1 0 1,-1 0 0,1 0-1,-1 0 1,1 1-1,-1-1 1,1 0 0,-1 1-1,1 0 1,-1-1-1,2 2 1,-3-2 0,0 1 0,0-1 0,0 1 1,0-1-1,0 1 0,0 0 0,0-1 0,0 1 0,0-1 0,0 1 0,-1-1 0,1 1 0,0-1 1,0 1-1,0-1 0,-1 1 0,1-1 0,0 0 0,-1 1 0,1-1 0,-1 1 0,1-1 0,0 0 1,-1 1-1,0-1 0,-13 12 32,12-11-32,-2 2 2,-11 8 18,0 1 0,1 0 0,0 1 0,-15 19 1,26-28-15,1-1 0,-1 1 1,1 0-1,0 0 1,0 0-1,0 0 1,1 0-1,0 0 1,-1 0-1,0 8 1,2-9-4,0 0 1,0 0 0,1 0-1,-1-1 1,0 1-1,1 0 1,0 0 0,0-1-1,0 1 1,0 0-1,0-1 1,0 1 0,1-1-1,-1 0 1,1 1 0,0-1-1,0 0 1,3 3-1,-2-2-1,0-1 0,1 1 0,-1-1 0,1 0 0,0 0 0,0 0 0,0 0 0,0-1 0,0 1-1,0-1 1,0 0 0,0-1 0,0 1 0,1-1 0,-1 1 0,0-1 0,0-1 0,1 1-1,-1-1 1,0 1 0,0-1 0,6-2 0,6-2 9,0-1 0,0 0 0,-1-1 0,19-12 0,-13 6-2,-2-1-1,1-1 1,-2-1 0,0 0-1,-1-1 1,-1-1 0,-1-1-1,0 0 1,-1-1-1,-2-1 1,0 0 0,18-42-1,-8 2 34,-2 0 0,-3-1 0,14-103 0,-27 142-36,2-13 63,2-63 0,-8 99-69,0 0 1,0 0-1,0 0 0,0 0 0,0 0 0,0-1 1,1 1-1,-1 0 0,0 0 0,0 0 1,0 0-1,0 0 0,0-1 0,0 1 0,0 0 1,0 0-1,0 0 0,0 0 0,0 0 1,0-1-1,0 1 0,-1 0 0,1 0 0,0 0 1,0 0-1,0 0 0,0 0 0,0-1 1,0 1-1,0 0 0,0 0 0,0 0 0,0 0 1,0 0-1,-1 0 0,1 0 0,0 0 1,0 0-1,0-1 0,0 1 0,0 0 0,0 0 1,-1 0-1,1 0 0,0 0 0,0 0 1,0 0-1,-1 0 0,-5 7 18,-5 17 18,3 4-46,1 0 0,-6 55 0,4 60-97,6-83 43,2-35 51,2 1 0,0-1 0,2 0-1,1 0 1,0 0 0,2 0 0,16 43 0,-19-63 24,0 0 0,0 0 1,0 0-1,0 0 0,1-1 0,0 1 1,0-1-1,0 0 0,0 0 1,1 0-1,0-1 0,0 0 0,0 0 1,0 0-1,0 0 0,8 2 1,-6-2-7,0-1 0,0 0 0,0 0 0,1-1 0,-1 0 0,0 0 1,1-1-1,-1 0 0,0 0 0,1-1 0,-1 0 0,12-2 0,2-3 21,0-1 0,-1-1-1,0-1 1,26-15-1,-40 20-14,0 0-1,0 0 0,-1-1 1,0 0-1,1 0 1,-1-1-1,5-8 1,-7 11-6,-1-1 0,0 0 0,0 0 0,0 0 0,-1 0 0,1-1 0,-1 1 0,0 0 0,-1-1 0,1 1 0,-1-1 0,1 1 0,-2-6 0,1 7 2,0 0 0,0 0 1,-1 0-1,1 0 0,-1 0 1,0 0-1,0 0 0,0 0 1,0 1-1,0-1 1,-1 0-1,1 1 0,-1-1 1,0 1-1,0-1 0,-2-2 1,2 4-4,1 0 0,-1 0 0,0 0 0,1 1 0,-1-1 1,0 1-1,1-1 0,-1 1 0,0-1 0,0 1 0,0 0 0,1 0 1,-1 0-1,0 0 0,0 0 0,1 0 0,-1 1 0,0-1 1,0 0-1,1 1 0,-1 0 0,0-1 0,1 1 0,-1 0 0,0 0 1,1 0-1,-1 0 0,-1 2 0,-4 2 7,1 0 0,-1 1-1,1 0 1,1 0 0,-1 1 0,1-1-1,1 1 1,-1 0 0,1 0 0,-4 11 0,3-9-4,1 1 1,1 0 0,0 1 0,0-1 0,1 1 0,0-1 0,0 17-1,2-23-7,0-1 0,1 1 0,-1 0 0,1 0 0,0-1 0,0 1 0,0 0 0,0-1 1,1 1-1,-1-1 0,1 0 0,0 1 0,0-1 0,0 0 0,1 0 0,-1 0 0,1 0 0,-1-1 0,1 1 0,0-1 0,0 0 0,0 1 0,1-1 0,-1-1 0,0 1 0,6 2 0,-3-2-2,1 0 0,0 0 0,0 0 0,0-1 0,0 0 0,0 0 0,1-1 0,-1 0 0,0 0 0,0 0 0,0-1 0,14-4 0,10-5-16,0-2 0,-1 0-1,0-3 1,52-33 0,-25 7 10,64-59 0,-106 90 13,-10 7-4,-4 5 0,-14 21 17,-18 47 0,15-33-1,12-26 0,0 0-1,1 0 0,0 1 1,1-1-1,0 1 0,0-1 0,2 1 1,0 14-1,0-26-15,0 1 0,0 0 0,0 0 0,0 0 1,0 0-1,0 0 0,1 0 0,-1-1 0,0 1 0,1 0 0,-1 0 0,1 0 0,-1-1 1,1 1-1,-1 0 0,1 0 0,-1-1 0,1 1 0,0-1 0,-1 1 0,1 0 0,0-1 1,0 1-1,-1-1 0,1 0 0,0 1 0,0-1 0,0 0 0,0 1 0,-1-1 0,1 0 1,0 0-1,0 0 0,0 0 0,0 0 0,0 0 0,0 0 0,-1 0 0,1 0 0,2 0 1,-1-1 3,1 0 0,-1 1 0,0-1 0,0 0 0,1 0 0,-1 0 1,0 0-1,0-1 0,0 1 0,0 0 0,0-1 0,0 0 0,-1 1 1,3-4-1,2-4 18,-1 1 0,-1-1 0,0 0 0,0-1 0,-1 1 0,0-1 0,0 1 0,1-19 0,-1-5 156,-1-42 1,-2 61-101,1 24-53,0 1-1,1-1 1,0 0-1,1 1 1,0-1-1,9 18 1,-3-7-14,2-1 0,18 26 0,-27-43-14,1 1 0,0 0 1,0 0-1,0-1 0,1 0 0,-1 0 1,1 0-1,0 0 0,0 0 1,7 3-1,-8-5 4,0 0 0,0 0 1,0 0-1,0-1 0,1 1 1,-1-1-1,0 0 0,0 0 0,0 0 1,1 0-1,-1-1 0,0 1 1,0-1-1,0 0 0,1 1 0,4-4 1,3-1 29,-1 0 0,0-1 0,0-1 1,0 1-1,9-10 0,44-45 137,-46 45-125,83-97 330,-100 113-374,0-1 1,1 1-1,-1 0 1,0 0-1,1-1 1,-1 1-1,1 0 1,-1 0-1,0 0 1,1 0-1,-1-1 0,1 1 1,-1 0-1,1 0 1,-1 0-1,1 0 1,-1 0-1,0 0 1,1 0-1,-1 0 1,1 0-1,-1 1 1,1-1-1,-1 0 1,1 0-1,-1 0 1,0 0-1,1 1 1,-1-1-1,1 0 1,-1 0-1,0 1 1,1-1-1,-1 0 1,0 1-1,1-1 1,-1 0-1,0 1 1,0-1-1,1 0 1,-1 1-1,0-1 0,0 1 1,1-1-1,-1 0 1,0 1-1,0 0 1,11 26 2,-10-23-1,6 12-1,1 0 0,0-1 0,1 1 0,0-2 0,2 1 0,-1-2 0,2 1 1,0-2-1,0 1 0,1-1 0,22 14 0,-28-21 48,0-1 1,0 0-1,1-1 1,0 0-1,-1 0 0,1 0 1,1-1-1,-1 0 1,0-1-1,0 0 0,1 0 1,-1-1-1,0 0 1,1 0-1,-1-1 0,0 0 1,0 0-1,14-5 1,-15 4-288,0 0 1,-1 0 0,1 0-1,-1-1 1,0 0 0,1-1-1,-1 1 1,-1-1 0,1-1-1,0 1 1,-1-1 0,0 1-1,0-1 1,-1-1 0,1 1-1,-1-1 1,0 0 0,-1 0-1,1 0 1,-1 0 0,4-12-1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3:33.47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0 107 9648,'0'0'0,"77"-24"8,-23 12 632,13 2 192,1 6 0,5 4-8,0 0-8,11-2-64,9-4 0,10 0-200,8-4 0,11-4-121,-3-5 9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3:45.63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233 33 4120,'0'0'15977,"-11"-6"-15808,-31-16 4,41 21-165,0 1-1,1-1 1,-1 1-1,0 0 1,0-1-1,1 1 1,-1 0-1,0-1 0,0 1 1,1 0-1,-1 0 1,0 0-1,0 0 1,0 0-1,1 0 1,-1 0-1,0 0 1,0 0-1,0 0 1,1 0-1,-1 0 0,0 1 1,0-1-1,1 0 1,-1 1-1,0-1 1,1 0-1,-1 1 1,0-1-1,1 1 1,-2 0-1,-1 1 40,-9 5 98,0 0 0,1 0 0,0 1 0,0 1 0,1 0 0,0 0 0,0 1 0,1 0 0,1 1 1,-11 15-1,15-20-88,1 0-1,-1 1 1,1-1 0,0 1 0,1 0 0,0 0 0,0 0 0,0 0-1,1 0 1,0 0 0,0 9 0,1-13-39,0 0-1,0-1 1,0 1-1,1-1 1,-1 1-1,1-1 0,0 1 1,0-1-1,0 1 1,0-1-1,0 1 1,0-1-1,0 0 1,1 0-1,-1 0 1,1 0-1,0 0 1,0 0-1,0 0 1,-1 0-1,2-1 1,-1 1-1,0-1 1,0 1-1,0-1 1,1 0-1,-1 0 1,1 0-1,-1 0 1,1 0-1,-1-1 1,1 1-1,-1-1 1,5 1-1,-2-1 7,0 0-1,0-1 1,0 1-1,0-1 1,0 0-1,0-1 1,0 1-1,0-1 1,-1 0-1,1 0 1,0 0-1,-1 0 1,0-1-1,5-4 1,2-1 49,0 0 1,-1-1-1,-1 0 1,11-14-1,-13 12 21,0 1-1,-1-2 1,-1 1-1,1-1 1,-2 0-1,0 0 1,0 0 0,-2 0-1,1-1 1,-1 1-1,-1-1 1,0-19-1,-1 31-21,6 42 514,1-23-506,0 0 0,1 0 0,1-1 1,1 0-1,0-1 0,1 0 1,1 0-1,23 23 0,-34-37-70,1-1 0,0 0 0,-1 1 1,1-1-1,0 0 0,0 0 0,0 0 0,0 0 0,0 0 0,0 0 0,0 0 0,0-1 0,0 1 1,1-1-1,-1 0 0,0 0 0,3 0 0,-1 0 8,1-1-1,-1 1 1,0-1 0,0 0-1,0-1 1,0 1 0,0-1 0,6-3-1,-1 0 21,-1-1-1,1 0 0,-1-1 1,0 0-1,-1 0 0,12-14 1,53-73 346,-47 57-162,-24 36-221,-1 1 0,1-1 0,0 0 0,0 0-1,-1 0 1,1 0 0,-1 0 0,1 0-1,-1 0 1,1 0 0,-1 0 0,0 0-1,1-2 1,1-6 3,-2 9 0,0-1-1,0 1 0,0 0 1,1-1-1,-1 1 1,0 0-1,0 0 1,0-1-1,0 1 0,1 0 1,-1-1-1,0 1 1,0 0-1,1 0 1,-1-1-1,0 1 1,1 0-1,-1 0 0,0 0 1,0 0-1,1-1 1,-1 1-1,0 0 1,1 0-1,-1 0 0,0 0 1,1 0-1,-1 0 1,1 0-1,-1 0 1,0 0-1,1 0 0,14 6 6,9 15-32,-11-7 30,-1 0 0,14 24 0,-15-22 0,0-1 0,19 21-1,-23-29-6,10 11 4,1-2-1,32 24 0,-44-36 0,-1 0-1,2-1 0,-1 1 1,0-1-1,1-1 0,-1 1 1,1-1-1,0 0 0,0-1 1,0 0-1,0 0 0,0 0 1,14-1-1,-15 0 17,1-1 1,0 0 0,0 0-1,-1 0 1,1-1-1,0 0 1,-1 0 0,0-1-1,1 1 1,-1-1-1,0-1 1,0 1-1,-1-1 1,1 0 0,-1-1-1,0 1 1,0-1-1,0 0 1,-1 0 0,0 0-1,0-1 1,0 0-1,0 0 1,-1 0 0,4-9-1,-4 9 11,-1-1 1,1 1-1,-1-1 1,0 0-1,-1 0 0,0 0 1,0 0-1,0 0 0,-1 0 1,0 0-1,0 0 0,-1 0 1,0 0-1,0 0 0,-1 0 1,-3-11-1,4 17-22,1-1 0,-1 1 0,1 0 0,-1 0-1,0 0 1,1-1 0,-1 1 0,0 0 0,0 0 0,0 0 0,0 0-1,0 0 1,0 0 0,0 1 0,0-1 0,0 0 0,-1 0 0,1 1 0,0-1-1,0 1 1,-1-1 0,1 1 0,-3-1 0,2 1 0,0 0 1,0 0 0,0 1-1,0-1 1,0 0 0,0 1-1,0-1 1,1 1 0,-1 0-1,0 0 1,0 0-1,0 0 1,1 0 0,-4 2-1,3-2-1,0 1 0,-1 0 0,1 0 1,0 0-1,0 0 0,0 0 0,0 1 0,0-1 0,1 0 0,-1 1 0,1-1 0,0 1 0,-1 0 0,1 0 0,0-1 0,1 1 0,-1 0 0,0 0 0,1 0 0,0 0 0,-1 5 0,4 2 7,1-1 0,-1 0-1,1 0 1,1 0-1,0 0 1,0-1-1,0 0 1,1 0-1,1 0 1,-1 0-1,1-1 1,0-1 0,1 1-1,0-1 1,0 0-1,0-1 1,0 0-1,1 0 1,0-1-1,0 0 1,1 0-1,-1-1 1,1 0 0,-1-1-1,1 0 1,0-1-1,0 0 1,0 0-1,-1-1 1,15-1-1,6-5 1,0 0-1,-1-2 1,0-1 0,29-13-1,6-9-4191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3:53.28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0 838 4912,'0'0'12930,"1"-12"-12681,0 8-226,-1-5 49,1-1 0,1 1-1,-1 0 1,2 0 0,-1 0-1,1 0 1,0 0 0,10-16-1,20-24 297,-17 28-71,17-31 1,-31 47-158,1-1 1,1 0-1,-1 1 0,1 0 1,0 0-1,0 0 0,1 0 1,0 1-1,-1-1 0,1 1 1,9-5-1,-13 9-113,0 0 0,-1 0 0,1 0 0,0 0 0,-1 1 0,1-1 0,-1 0-1,1 0 1,0 1 0,-1-1 0,1 0 0,-1 1 0,1-1 0,-1 0 0,1 1 0,-1-1 0,1 1 0,-1-1 0,1 1 0,-1-1 0,0 1-1,1-1 1,-1 1 0,0 0 0,1-1 0,-1 1 0,0-1 0,0 1 0,0 0 0,1 0 0,4 22 175,-5-7-122,-1-1 0,0 1 0,-1-1 0,-1 0 0,-5 16 0,2-10 70,-3 30 0,-3-8 256,12-43-260,8-11-26,140-130 196,-135 129-271,1 0-1,1 0 1,-1 1-1,19-9 1,-32 19-39,0 0 1,0 1-1,0-1 1,0 0 0,0 1-1,0-1 1,0 1-1,0-1 1,1 1-1,-1-1 1,0 1-1,0 0 1,1 0-1,-1 0 1,0-1-1,1 1 1,-1 0-1,0 1 1,0-1-1,1 0 1,-1 0-1,0 0 1,0 1-1,1-1 1,-1 1-1,0-1 1,0 1-1,1 0 1,1 2 1,-1 0 0,0 0 0,-1 0 0,1 0-1,0 0 1,-1 0 0,0 1 0,2 5 0,-2-4-13,3 10 17,0 1 0,2 28 0,-5-30 4,1-1 0,0 0-1,1 0 1,6 18 0,-8-26-14,1-1 1,1 0-1,-1 0 1,0 0 0,1-1-1,0 1 1,0 0-1,0-1 1,0 0-1,1 0 1,-1 0-1,1 0 1,0 0 0,0-1-1,0 1 1,8 2-1,-6-3 4,-1-1-1,0 1 0,0-1 1,1-1-1,-1 1 0,1-1 1,-1 0-1,0 0 0,1-1 1,-1 1-1,1-1 0,-1-1 1,0 1-1,0-1 1,7-2-1,-3 0 7,0 0 1,0-1-1,0 0 1,-1 0-1,1-1 1,-1 0-1,8-9 1,-5 5 10,-1-1 1,0-1 0,-1 0 0,0 0 0,-1-1 0,0 0 0,-1-1 0,-1 1-1,0-1 1,7-25 0,-13 38-15,0 0-1,0-1 1,0 1-1,0-1 1,0 1-1,0-1 1,0 1 0,-1 0-1,1-1 1,-1 1-1,1-1 1,-1 1-1,1 0 1,-1-1-1,0 1 1,1 0-1,-2-2 1,1 3-5,1-1 1,-1 1 0,1-1-1,-1 0 1,1 1-1,-1-1 1,1 1-1,-1-1 1,0 1-1,1 0 1,-1-1 0,0 1-1,1 0 1,-1-1-1,0 1 1,1 0-1,-1 0 1,0 0-1,0-1 1,1 1 0,-1 0-1,0 0 1,0 0-1,1 0 1,-1 0-1,0 0 1,0 1-1,1-1 1,-1 0 0,0 0-1,0 0 1,0 1-1,-4 2 2,1 0 0,0 1 0,0-1-1,0 1 1,0 0 0,0 0 0,1 0-1,0 1 1,-6 8 0,-19 46 40,28-58-46,-1 3 4,-1 0-1,1 1 1,0-1 0,1 0-1,-1 1 1,1-1-1,0 1 1,0-1 0,0 1-1,1-1 1,-1 1 0,1-1-1,0 0 1,0 1-1,1-1 1,-1 0 0,1 0-1,0 0 1,0 0-1,1 0 1,-1 0 0,5 4-1,-4-3 3,1-1-1,0 0 0,0 0 1,0 0-1,0 0 1,1-1-1,0 0 0,-1 0 1,1 0-1,0 0 0,1-1 1,-1 0-1,0 0 1,1 0-1,-1 0 0,1-1 1,5 0-1,3 0 23,0-2-1,0 0 1,0-1-1,0 0 1,0-1-1,-1-1 1,1 0-1,-1-1 1,18-9-1,2-3 84,0-2 0,38-31 0,-59 40-74,-1 0-1,-1 0 0,12-16 0,-15 17 5,1 0-1,0 0 1,0 1-1,1 0 0,0 1 1,12-9-1,-19 15-37,0 0 1,0 1-1,0-1 0,0 0 0,0 1 1,0-1-1,0 1 0,0-1 1,0 1-1,0 0 0,0 0 0,0 0 1,0 0-1,0 0 0,0 1 0,0-1 1,0 0-1,0 1 0,0 0 0,-1-1 1,1 1-1,2 1 0,2 2 13,1 0-1,-1 1 0,-1-1 1,11 12-1,12 15 25,-26-29-30,0 0 0,0 1 0,-1-1 0,1 1 0,-1-1 0,0 1-1,0 0 1,1 0 0,-2-1 0,1 1 0,1 5 0,-2-7 49,-15-17 98,11 12-145,-1 1 1,0 0-1,0 1 1,0-1-1,0 1 1,-1 0-1,1 0 1,0 1-1,-11-2 1,13 3-8,0 0 0,-1 0 0,1 0 0,0 1 0,0-1-1,0 1 1,0 0 0,-1 0 0,1 0 0,0 1 0,1-1 0,-1 1 0,0-1 0,0 1 0,1 0 0,-1 0 0,1 0 0,-4 4-1,2-2-1,0 1 0,1-1 0,0 1 0,0 0 0,0 0 0,0 0 0,1 0 0,-1 1 0,2-1 0,-1 1 0,0-1 0,1 1 0,-1 8 0,2-11-4,0 1 1,-1-1-1,2 1 0,-1 0 0,0-1 0,1 0 0,-1 1 0,1-1 1,0 1-1,0-1 0,0 0 0,1 1 0,-1-1 0,1 0 0,0 0 1,0 0-1,0 0 0,0-1 0,0 1 0,1 0 0,-1-1 1,1 0-1,5 4 0,-6-5 4,0 0 0,0 0-1,-1 0 1,1-1 0,0 1 0,0-1 0,0 1 0,0-1 0,0 0 0,-1 0 0,1 0-1,0 0 1,0 0 0,0 0 0,0-1 0,0 1 0,0 0 0,0-1 0,-1 0-1,1 1 1,0-1 0,0 0 0,-1 0 0,1 0 0,0 0 0,-1 0 0,3-2-1,1-2 14,0 0 0,0 0-1,0 0 1,-1 0-1,0-1 1,5-7-1,-3 3 9,-1 3 6,-1 0-1,1 0 0,-1 0 0,-1-1 0,0 1 0,0-1 1,0 0-1,-1 0 0,0 0 0,1-9 0,-3 17-28,-1 0 0,1-1 0,0 1 0,0 0-1,0 0 1,0 0 0,0 0 0,0 0-1,-1 0 1,1 0 0,0 0 0,0 0-1,0 0 1,0 0 0,0 0 0,0 0 0,-1 0-1,1 0 1,0 0 0,0 0 0,0 0-1,0 0 1,0 0 0,0 0 0,-1 1 0,1-1-1,0 0 1,0 0 0,0 0 0,0 0-1,0 0 1,0 0 0,0 0 0,0 0-1,-1 0 1,1 1 0,0-1 0,0 0 0,0 0-1,0 0 1,0 0 0,0 0 0,0 0-1,0 1 1,0-1 0,0 0 0,0 0-1,0 0 1,0 0 0,0 0 0,0 0 0,0 1-1,0-1 1,0 0 0,0 0 0,0 0-1,0 0 1,0 0 0,0 0 0,0 1 0,0-1-1,0 0 1,1 0 0,-1 13 16,1 0 0,0 0 0,1 1 0,0-2 1,1 1-1,1 0 0,7 18 0,-10-30-16,-1 1-1,1-1 1,0 0-1,-1 0 1,1 0 0,0 0-1,-1 0 1,1 0-1,0 0 1,0 0-1,0 0 1,0 0 0,0-1-1,0 1 1,0 0-1,0 0 1,0-1-1,0 1 1,1-1 0,-1 1-1,0-1 1,0 0-1,3 1 1,-2-1 1,1 0-1,-1 0 1,0-1 0,1 1 0,-1-1-1,1 1 1,-1-1 0,0 0 0,1 0 0,-1 0-1,3-2 1,3-1 8,-1-1-1,-1 0 1,1-1 0,-1 1-1,0-1 1,6-8 0,3-9 37,-2-1 1,0-1 0,-2 0-1,0 0 1,7-31-1,-16 51-28,-2 0 1,1 1 1,0-1 0,-1 1-1,0-1 1,0 0 0,-1-4-1,0-6 17,2 14-32,-1 1-1,0-1 1,0 1 0,1-1-1,-1 0 1,1 1-1,-1-1 1,0 1 0,1-1-1,-1 1 1,1-1 0,0 1-1,-1 0 1,1-1-1,-1 1 1,1 0 0,-1-1-1,1 1 1,0 0-1,-1 0 1,1 0 0,0-1-1,-1 1 1,2 0 0,17-3 18,-15 4-22,0-1 0,-1 1 1,1 0-1,0 0 1,0 0-1,-1 0 0,1 1 1,-1 0-1,1-1 0,-1 1 1,1 0-1,-1 1 0,0-1 1,0 1-1,0-1 0,-1 1 1,1 0-1,-1 0 0,1 0 1,3 6-1,0 2 19,0 0 0,0 0-1,-1 0 1,-1 0 0,5 17-1,-5-10 22,-3-11-13,1 1 1,0-1-1,1 0 1,5 12 0,-7-17-29,0 0 1,1 0 0,-1 0 0,0 0-1,1 0 1,0-1 0,0 1 0,-1 0 0,1-1-1,0 0 1,0 1 0,0-1 0,0 0-1,0 0 1,1 0 0,-1 0 0,0 0 0,0-1-1,5 1 1,4 0 5,0-1 0,0 0 0,0-1 0,0 0 1,0-1-1,0 0 0,-1-1 0,1 0 0,-1 0 0,0-1 0,0-1 0,0 0 0,0 0 0,-1-1 0,13-10 0,-2 2 0,-12 9 11,-1 1-1,0-2 0,-1 1 0,1-1 0,-1 0 0,0 0 0,6-8 0,-6 9-8,-5 5-7,-1 0-1,0 0 0,1 0 0,-1 0 0,0 0 1,0-1-1,1 1 0,-1 0 0,0 0 1,0 0-1,1 0 0,-1-1 0,0 1 0,0 0 1,0 0-1,1 0 0,-1-1 0,0 1 0,0 0 1,0 0-1,0-1 0,0 1 0,1 0 1,-1 0-1,0-1 0,0 1 0,0 0 0,0-1 1,0 1-1,0 0 0,0 0 0,0-1 0,0 1 1,0 0-1,0-1 0,0 0 4,0 0-1,1 1 1,-1-1-1,1 0 0,-1 1 1,0-1-1,1 1 1,-1-1-1,1 0 1,-1 1-1,1-1 1,0 1-1,-1 0 1,1-1-1,0 1 1,-1-1-1,1 1 1,0 0-1,1-1 0,-1 1 3,0-1-1,0 0 0,1 1 1,-1-1-1,0 0 0,0 0 1,0 0-1,0 0 0,0 0 1,0 0-1,0 0 0,0 0 1,1-2-1,21-57-5,-1 5 0,23-93 0,-43 139 0,10-43 38,4-56-1,-15 92-29,0 1-1,-1-1 1,-1 0 0,0 0-1,-1 0 1,-1 0 0,0 1-1,-7-18 1,10 33-7,0-1-1,0 1 1,0-1-1,0 1 1,-1-1-1,1 1 1,0-1-1,-1 1 1,1-1-1,0 1 1,-1-1-1,1 1 1,0 0-1,-1-1 1,1 1-1,-1 0 1,1-1-1,-1 1 1,1 0-1,-1 0 1,1-1-1,-1 1 1,1 0-1,-1 0 1,1 0-1,-1 0 1,0-1-1,-16 8 31,13-4-22,0 0 0,0 1 0,0 0 0,1-1 0,-4 6 0,0 2-7,0 1 1,1 0 0,0 1 0,1-1-1,1 1 1,0 0 0,-4 24-1,-6 101 20,11-87-20,2-23-16,0-1 0,2 0 0,1 1-1,1-1 1,1 0 0,2 0 0,14 44 0,-18-65 25,0 0 1,1 0-1,-1-1 1,1 1-1,0-1 0,1 1 1,-1-1-1,7 6 1,-8-9-4,-1-1 0,1 0 0,0 0 1,0 0-1,0 0 0,-1 0 0,1 0 1,0-1-1,0 1 0,0-1 0,0 1 0,0-1 1,1 0-1,-1 1 0,0-1 0,0 0 0,0-1 1,0 1-1,0 0 0,0 0 0,0-1 1,0 1-1,0-1 0,0 0 0,0 0 0,0 0 1,0 0-1,2-2 0,5-2 17,0 0 0,-1-1-1,0 0 1,0-1 0,-1 0 0,10-11-1,36-53 81,-39 49-52,2 1-1,20-21 1,-36 42-51,0 0 0,1-1-1,-1 1 1,0 0 0,0 0 0,1-1-1,-1 1 1,0 0 0,1 0 0,-1-1-1,0 1 1,1 0 0,-1 0 0,0 0-1,1 0 1,-1 0 0,0 0 0,1 0-1,-1 0 1,0-1 0,1 1 0,-1 0-1,1 0 1,-1 1 0,0-1 0,1 0-1,-1 0 1,0 0 0,1 0 0,-1 0-1,0 0 1,1 0 0,-1 1 0,9 12 45,1 24 20,-9-35-61,9 66 52,-7-42 9,2 0-1,0-1 1,1 0-1,11 26 1,-17-49-60,1-1 0,-1 1-1,1-1 1,0 1 0,0-1 0,-1 0 0,1 1 0,0-1 0,0 0 0,0 0 0,0 0 0,1 1 0,-1-1 0,0 0 0,0 0-1,1-1 1,-1 1 0,0 0 0,1 0 0,-1-1 0,1 1 0,-1-1 0,1 1 0,-1-1 0,1 0 0,0 1 0,-1-1 0,1 0-1,-1 0 1,1 0 0,-1 0 0,1 0 0,0-1 0,-1 1 0,1 0 0,-1-1 0,1 1 0,-1-1 0,1 0 0,-1 1-1,0-1 1,1 0 0,1-1 0,4-3 49,1 0 0,-1-1 1,0 0-1,0 0 0,-1-1 0,7-7 0,14-21 126,-12 15-20,0 1 0,25-23 0,-40 42-162,1-1 0,0 0 0,-1 1 0,1-1 0,0 1 0,-1-1 0,1 1 0,0-1 0,0 1 0,-1-1 0,1 1 0,0 0 0,0-1 0,0 1 0,0 0 0,0 0 0,0 0 0,-1 0 0,1-1 0,0 1 0,2 1 0,-3-1 0,1 0 0,0 1 0,-1-1 0,1 1 0,-1-1 0,1 1 0,-1-1 0,1 1 0,-1 0 0,1-1 0,-1 1 0,1 0 0,-1-1 0,0 1 0,1 0 0,-1-1 0,0 1 0,0 0 0,0 0 0,1 0 0,0 7 0,0 1 0,-1-1 0,0 15 0,-1-17 0,-3 37 0,-2 1 0,-2-1 0,-2 0 0,-1-1 0,-28 64 0,39-105 0,-5 13 0,-1 1 0,0-1 0,-1 1 0,-1-2 0,0 1 0,-18 22 0,25-35 0,0 0 0,1 0 0,-1 0 0,0 0 0,0 0 0,0-1 0,0 1 0,0 0 0,0 0 0,0 0 0,0-1 0,-1 1 0,1-1 0,0 1 0,0-1 0,0 1 0,-1-1 0,1 0 0,0 0 0,-1 1 0,1-1 0,0 0 0,-1 0 0,1 0 0,0-1 0,0 1 0,-1 0 0,1 0 0,0-1 0,0 1 0,-1-1 0,1 1 0,0-1 0,0 1 0,0-1 0,0 0 0,-1 1 0,1-1 0,0 0 0,1 0 0,-1 0 0,0 0 0,0 0 0,-1-2 0,-1-1 0,1 0 0,-1 0 0,1-1 0,0 1 0,1-1 0,-1 0 0,1 1 0,0-1 0,0 0 0,-1-7 0,2 5 0,0 0 0,0 1 0,1-1 0,-1 0 0,1 1 0,1-1 0,-1 1 0,5-12 0,-4 14 0,1-1 0,0 1 0,-1 0 0,1 0 0,1 0 0,-1 0 0,1 1 0,-1-1 0,1 1 0,0 0 0,0 0 0,6-3 0,-1 1 0,0 0 0,1 2 0,-1-1 0,1 1 0,-1 0 0,1 1 0,13-2 0,71 0 0,-37 3 0,0-3 493,48-2-587,-42 5-4424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3:39.35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256 549 6520,'0'0'8472,"-13"-3"-8103,-43-8 0,53 11-321,0 0-1,0 0 1,0 0 0,0 0-1,0 0 1,0 1 0,1-1-1,-1 1 1,0 0 0,0 0-1,0 0 1,0 0 0,1 0-1,-1 1 1,1-1-1,-4 3 1,-10 6 261,8-7-162,1 1 0,-1 0 0,1 1-1,0-1 1,0 2 0,0-1 0,0 1 0,1 0 0,0 0 0,0 0 0,1 1 0,0 0 0,0 0-1,1 1 1,0-1 0,0 1 0,0 0 0,1 0 0,0 0 0,1 1 0,-2 11 0,4-18-103,-1 1 0,1-1 0,1 1 0,-1-1 0,0 1-1,1-1 1,-1 1 0,1-1 0,0 1 0,0-1 0,0 0 0,0 1 0,0-1 0,0 0 0,0 0 0,1 0 0,0 0 0,-1 0 0,1 0 0,3 2 0,-1 0 6,1 0-1,-1 0 1,1-1 0,0 0 0,0 0-1,1 0 1,9 3 0,-4-3-13,0-1 0,0 0 0,0 0-1,1-1 1,-1-1 0,0 0 0,0 0 0,1-1-1,-1-1 1,0 0 0,14-4 0,15-7 135,64-29 0,-95 38-145,11-6 68,-1-1 0,0 0-1,0-1 1,19-18 0,-27 23 4,-9 6-72,-1 1 0,0-1 0,1 0 1,-1 1-1,0-1 0,0 0 0,1 0 0,-1 0 0,0 0 1,0 0-1,0 0 0,0 0 0,0 0 0,0-1 1,-1 1-1,2-2 0,-2 3-21,0 0 0,0 0 0,0 0 0,0-1 0,0 1 0,0 0 0,0 0 0,0 0 0,0 0 0,0 0 0,0 0 0,0 0 0,0 0 0,0 0 0,0-1 0,0 1 0,0 0 0,0 0 0,0 0-1,0 0 1,0 0 0,-1 0 0,1 0 0,0 0 0,0 0 0,0 0 0,0 0 0,0 0 0,0 0 0,0 0 0,0 0 0,0 0 0,0-1 0,0 1 0,-1 0 0,1 0 0,0 0 0,0 0 0,0 0 0,0 0 0,0 0 0,0 0 0,0 0 0,0 0 0,0 0 0,-1 0 0,1 1 0,0-1 0,0 0 0,0 0 0,0 0 0,0 0 0,0 0 0,0 0 0,0 0 0,0 0 0,-8 5 152,-5 8-49,10-8-94,0 0 0,0 1 1,0-1-1,0 1 0,1-1 1,0 1-1,0 0 0,1-1 0,-1 1 1,1 0-1,1 0 0,-1 0 0,1 0 1,0 0-1,1 9 0,0-11-6,-1 1-1,1 0 1,1-1-1,-1 1 1,1-1-1,-1 1 1,1-1-1,0 0 1,1 0-1,-1 0 1,1 0-1,0 0 1,0 0-1,0-1 1,0 0-1,1 1 1,-1-1-1,1 0 1,0-1-1,4 4 1,-5-5 5,1 0 1,-1 0-1,0 0 1,0 0-1,0-1 1,1 1-1,-1-1 1,0 0-1,1 1 1,-1-2-1,0 1 1,0 0-1,1-1 1,-1 1-1,0-1 1,0 0-1,0 0 1,0-1-1,1 1 1,-2 0-1,1-1 1,0 0-1,0 0 1,0 0-1,-1 0 1,4-3-1,5-5 60,-1-1-1,0 1 0,-1-2 0,13-18 0,-21 28-55,0 0 1,0 0 0,0-1-1,0 1 1,0-1-1,0 1 1,-1 0-1,1-1 1,-1 1 0,0-1-1,0 0 1,0 1-1,0-1 1,0 1-1,0-1 1,-1 1-1,1-1 1,-1 1 0,1-1-1,-1 1 1,-1-3-1,0 2 2,0-1 1,1 1-1,-1 0 0,-1 0 0,1 0 0,0 0 0,-1 0 1,1 0-1,-1 1 0,0-1 0,0 1 0,0 0 0,-5-3 1,-2 0 35,2 0 13,-1 1-1,0 0 1,-13-3-1,22 7-60,-1 0-1,0-1 0,1 1 1,-1 0-1,0 0 1,1 0-1,-1-1 0,1 1 1,-1 0-1,1 0 0,-1-1 1,0 1-1,1-1 1,-1 1-1,1 0 0,0-1 1,-1 1-1,1-1 0,-1 1 1,1-1-1,0 1 1,-1-1-1,1 0 0,0 1 1,-1-2-1,1 2-4,0-1 1,0 1-1,1-1 0,-1 1 1,0-1-1,0 1 0,0-1 1,0 1-1,1-1 0,-1 1 1,0-1-1,1 1 0,-1 0 1,0-1-1,1 1 0,-1 0 0,0-1 1,1 1-1,-1 0 0,1-1 1,-1 1-1,0 0 0,1 0 1,-1-1-1,1 1 0,-1 0 1,1 0-1,-1 0 0,1 0 1,0 0-1,16-6 30,0 0 0,23-11 0,-25 10-19,1 0-1,28-8 1,-11 9 30,63-3 0,1-1 32,-94 9-60,0 1-1,1-1 1,-1 1 0,0 0 0,0 0 0,1 0 0,-1 0-1,0 0 1,0 1 0,0 0 0,0 0 0,1-1 0,-1 2-1,3 0 1,-5-1 104,-3 2-49,1 0 0,-1 0-1,0 0 1,0 0 0,0 0 0,0 0 0,0-1-1,-1 1 1,1-1 0,-1 1 0,0-1-1,-4 3 1,3-3 12,2-2-64,1 0 0,0 1 0,0-1 0,0 1 0,0-1 0,0 1 0,0-1 0,0 1 0,0-1 1,0 1-1,0 0 0,0 0 0,1 0 0,-1-1 0,0 1 0,-1 2 0,2-3-8,0 0-1,0 1 1,0-1 0,0 0 0,0 1-1,0-1 1,0 0 0,0 0 0,-1 1 0,1-1-1,0 0 1,0 0 0,0 1 0,0-1-1,-1 0 1,1 0 0,0 0 0,0 1 0,-1-1-1,1 0 1,0 0 0,0 0 0,-1 0-1,1 1 1,0-1 0,0 0 0,-1 0 0,1 0-1,0 0 1,-1 0 0,1 0 0,-1 0-10,1 0 1,0 0 0,0 0 0,0 0 0,-1 0 0,1 0 0,0 0-1,0 0 1,0 1 0,-1-1 0,1 0 0,0 0 0,0 0 0,0 0 0,-1 0-1,1 0 1,0 0 0,0 1 0,0-1 0,0 0 0,0 0 0,-1 0-1,1 0 1,0 1 0,0-1 0,0 0 0,0 0 0,0 0 0,0 1-1,0-1 1,0 0 0,0 0 0,0 0 0,0 1 0,0-1 0,0 0 0,0 0-1,0 0 1,0 1 0,0-1 0,0 0 0,0 0 0,0 0 0,0 1-1,0-1 1,0 0 0,0 0 0,0 0 0,0 1 0,0-1 0,1 0-1,-1 0 1,0 0 0,0 0 0,0 1 0,0-1 0,0 0 0,1 0 0,-1 0-1,0 0 1,0 0 0,0 0 0,1 1 0,0 2 26,0 1 0,0 0 0,0-1 1,-1 1-1,1 0 0,-1 0 0,0 0 1,0-1-1,0 1 0,-2 6 0,1 4-12,1 96 108,0-109-108,8-25 90,5-4-66,1 1-1,1 0 1,32-42 0,-33 49-23,36-45 42,-44 58-62,0 1 1,0 0-1,0 0 1,1 1-1,0 0 1,0 0-1,11-5 0,-17 9 3,0 1 0,1-1 0,-1 0 0,1 1 0,-1 0 0,1-1 0,-1 1 0,1 0 0,-1 0 0,1 0 0,-1 0 0,1 0 0,-1 0 0,1 0 0,-1 1 0,1-1 0,-1 1 0,1-1 0,-1 1 0,1-1 0,-1 1 0,0 0 0,1-1 0,-1 1 0,0 0-1,0 0 1,0 0 0,1 0 0,-1 0 0,0 0 0,0 1 0,0-1 0,-1 0 0,1 0 0,0 1 0,0-1 0,-1 1 0,1-1 0,0 3 0,3 6 0,-1 1 0,0 0 0,-1-1 0,1 15 0,-2-17 0,0-2 0,-1 2 0,1-1 0,0 0 0,0 1 0,1-1 0,0 0 0,0 0 0,0 0 0,1-1 0,0 1 0,1 0 0,-1-1 0,1 0 0,6 8 0,-8-13 0,0 1 0,0-1 0,0 0 0,0 0 0,0 0 0,0 0 0,0-1 0,1 1 0,-1 0 0,0-1 0,0 0 0,1 1 0,-1-1 0,0 0 0,0 0 0,1-1 0,-1 1 0,4-1 0,40-12 0,-4-2 24,0-3-1,-1-1 1,39-25 0,-72 37-46,-8 6 19,1 0 1,0 1 0,0-1-1,-1 0 1,1 1 0,0-1-1,0 0 1,-1 1 0,1-1 0,0 1-1,0 0 1,0-1 0,0 1-1,0 0 1,0-1 0,2 1-1,-14 29 35,-20 27 4,18-35-28,1 0 1,-11 30 0,18-39-8,1 1-1,0-1 1,1 1 0,0 0 0,2 1-1,-1-1 1,1 0 0,1 0 0,0 1 0,1-1-1,5 24 1,-6-36-1,1 1 0,-1-1 0,1 1 0,-1-1 0,1 1 0,0-1 0,-1 1 0,1-1 0,0 0 0,0 1 0,0-1 0,0 0 0,0 0 0,0 0 0,0 0 0,0 0 0,1 0 0,-1 0 0,0 0 0,1 0 0,-1-1 0,1 1 0,-1 0 0,1-1 0,-1 1 0,1-1 0,-1 0 0,1 1 0,-1-1 0,1 0 0,-1 0 0,1 0 0,0 0 0,-1 0 0,3-1 0,1 0 0,-1 0 0,0-1 0,0 1 0,0-1 0,0 0 0,0 0 0,0 0 0,-1-1 0,1 1 0,-1-1 0,6-6 0,2-5 3,0 1 1,-1-2-1,-1 1 1,-1-2-1,0 1 0,-1-1 1,0 0-1,-2 0 0,6-25 1,1-18 20,5-81 1,-13 98-20,4-49 46,-6-164-1,-1 222-24,-1 26-8,1 1 0,-1 0 0,0-1 0,0 1 0,-1-1 0,0 1 0,-2-9 0,3 15-18,0 0 1,0 0-1,0 0 1,-1 0-1,1 0 1,0 0-1,0 0 1,0 0-1,0-1 1,0 1-1,0 0 1,0 0-1,0 0 1,0 0-1,0 0 1,0 0-1,0 0 1,0 0 0,-1 0-1,1 0 1,0 0-1,0 0 1,0 0-1,0 0 1,0 0-1,0 0 1,0 0-1,0 0 1,0 0-1,0 0 1,0 0-1,-1 0 1,1 0-1,0 0 1,0 0-1,0 0 1,0 0-1,0 1 1,0-1-1,0 0 1,0 0-1,0 0 1,0 0-1,0 0 1,0 0-1,0 0 1,0 0-1,0 0 1,-1 0-1,1 0 1,0 0-1,0 0 1,0 1-1,0-1 1,0 0 0,0 0-1,0 0 1,0 0-1,0 0 1,0 0-1,0 0 1,0 0-1,0 0 1,0 0-1,0 0 1,0 1-1,0-1 1,0 0-1,1 0 1,-5 13 12,-1 15-12,2 15-34,2 1-1,8 77 1,29 87-76,-29-176 107,14 38 1,-16-58 9,-1-1 1,2 0-1,0 0 1,0-1-1,1 1 1,13 14-1,-19-24-4,1 1 1,-1-1-1,1 0 0,0 1 1,0-1-1,0 0 0,0 0 0,0-1 1,0 1-1,0 0 0,0-1 1,0 1-1,0-1 0,0 1 1,0-1-1,0 0 0,0 0 0,1 0 1,-1 0-1,0 0 0,0-1 1,0 1-1,0-1 0,0 1 1,0-1-1,0 0 0,2-1 1,6-2 24,1-2 1,-2 1 0,17-13 0,-20 14-17,7-4 46,-1-2 1,0 1-1,21-23 1,-26 24 14,0 1 0,1 1 0,9-7 0,-17 13-70,0-1 0,1 1 0,-1 0 0,0 0 0,0 0 0,0 0 0,1 0 0,-1 0 0,0 0 0,0-1 0,1 1 0,-1 0 0,0 0 1,0 0-1,1 0 0,-1 0 0,0 0 0,0 0 0,1 0 0,-1 0 0,0 0 0,0 0 0,1 1 0,-1-1 0,0 0 0,0 0 0,0 0 0,1 0 0,-1 0 0,0 0 1,0 0-1,0 1 0,1-1 0,-1 0 0,0 0 0,0 0 0,1 1 0,3 12 43,-1 19-72,-3-29 29,1 5-8,-1 0 1,2 0 0,-1 0 0,1 0-1,0 0 1,1 0 0,0-1-1,5 11 1,-6-15 6,-1 0 0,1-1-1,-1 1 1,1-1 0,0 0-1,0 0 1,0 0 0,0 0 0,1 0-1,-1 0 1,0 0 0,1-1 0,-1 1-1,1-1 1,0 0 0,-1 1-1,1-1 1,0-1 0,0 1 0,0 0-1,0-1 1,-1 1 0,1-1 0,0 0-1,0 0 1,3 0 0,3-2 17,1 1 0,-2-1 0,1-1 1,0 0-1,0 0 0,-1-1 0,0 0 1,0 0-1,8-6 0,6-6 69,34-32-1,-6 4 74,-44 35-113,-5 8-45,-1 1 0,0-1 0,0 0 0,1 1 0,-1-1 0,0 1 0,1-1 0,-1 1 0,0-1 0,1 1 0,-1-1 0,1 1-1,-1 0 1,1-1 0,-1 1 0,1 0 0,-1-1 0,1 1 0,-1 0 0,1 0 0,0-1 0,8-5 600,-8 5-595,10-15 40,-1 1 0,-1-2-1,8-20 1,7-31 40,-4-2 0,20-121 0,-38 177-85,3-8-2,-2-1 0,0 1 1,-2-46-1,-1 68-2,0 0 0,0 0 0,0 0 0,1-1 0,-1 1 0,0 0 0,0 0 0,0-1 0,0 1 0,0 0 0,0-1 0,0 1 0,0 0 0,0 0 0,0-1 0,0 1 0,0 0 0,-1 0 0,1-1 0,0 1 0,0 0 0,0 0 0,0-1 0,0 1 0,0 0 0,-1 0 0,1 0 0,0-1 0,0 1 0,0 0 0,0 0 0,-1 0 0,1 0 0,0-1 0,0 1 0,-1 0 0,1 0 0,0 0 0,0 0 0,-1 0 0,1 0 0,0 0 0,0 0 0,-1 0 0,1 0 0,0 0 0,0 0 0,-1 0 0,1 0 0,0 0 0,0 0 0,-1 0 0,1 0 0,0 0 0,0 0 0,-1 0 0,1 0 0,0 0 0,0 0 0,-1 1 0,1-1 0,0 0 0,0 0 0,0 0 0,-1 0 0,1 1 0,0-1 0,0 0 0,-12 17 0,4 3 0,2 0 0,0 0 0,1 0 0,1 1 0,0 0 0,0 24 0,7 129 0,-1-148-12,0-1 1,2 1-1,1-1 0,1 0 1,0-1-1,2 1 0,13 26 1,-20-49 12,1 1 0,0-1 0,-1 1 0,1-1 0,0 0 0,0 1 0,0-1 0,0 0 0,1 0 0,-1 0 0,1-1 0,-1 1 0,1-1 0,-1 1 0,1-1 0,0 0 0,0 0-1,0 0 1,-1 0 0,1-1 0,0 1 0,0-1 0,0 1 0,0-1 0,0 0 0,0 0 0,0-1 0,0 1 0,0-1 0,0 1 0,0-1 0,0 0 0,0 0 0,3-2 0,3-1 5,0 0 0,-1 0 0,0-1 0,0 0 0,0-1 0,0 0-1,-1 0 1,0 0 0,11-13 0,5-16-6,-19 28 0,0 0 0,0 1 0,1-1 0,0 1 0,0 0 0,1 1 0,-1-1 0,13-8 0,-15 12 0,7-1 0,-4 18 0,-2 3 0,0 0 0,12 32 0,-14-45 0,0-1 0,1 1 0,-1-1 0,1 1 0,0-1 0,0 0 0,0 0 0,1 0 0,-1 0 0,1-1 0,6 5 0,-4-5 0,-1 0 0,1 0 0,0-1 0,0 0 0,1 0 0,-1 0 0,0-1 0,1 0 0,-1 0 0,1 0 0,-1-1 0,1 0 0,-1 0 0,1-1 0,-1 0 0,0 0 0,1 0 0,-1-1 0,0 0 0,0 0 0,11-6 0,-2 0 0,0 0 0,0-2 0,0 1 0,-1-2 0,-1 0 0,0 0 0,12-15 0,9-8 0,-34 34 0,0 0 0,0 0 0,0 0 0,0 0 0,0 0 0,0 0 0,1 0 0,-1 0 0,0 0 0,0 0 0,0 1 0,0-1 0,0 0 0,0 0 0,0 0 0,0 0 0,0 0 0,1 0 0,-1 0 0,0 0 0,0 0 0,0 0 0,0 0 0,0 0 0,0 0 0,0 1 0,0-1 0,0 0 0,0 0 0,0 0 0,0 0 0,0 0 0,0 0 0,0 0 0,0 0 0,0 1 0,0-1 0,0 0 0,0 0 0,0 0 0,0 0 0,0 0 0,0 0 0,0 0 0,0 1 0,0-1 0,0 0 0,0 0 0,0 0 0,0 0 0,0 0 0,0 0 0,0 0 0,0 0 0,0 0 0,0 1 0,0-1 0,0 0 0,-1 0 0,1 0 0,0 0 0,0 0 0,-1 8 0,-5 15 0,-4 47 0,9-60 0,1 0 0,0 1 0,1-1 0,0 0 0,0 0 0,1 0 0,4 14 0,-6-23 0,1 1 0,0 0 0,-1 0 0,1 0 0,0-1 0,0 1 0,0 0 0,0-1 0,0 1 0,1-1 0,-1 1 0,0-1 0,1 0 0,-1 1 0,1-1 0,-1 0 0,3 1 0,-3-1 0,1-1 0,-1 0 0,0 0 0,0 1 0,1-1 0,-1 0 0,0 0 0,0 0 0,1 0 0,-1-1 0,0 1 0,0 0 0,1 0 0,-1-1 0,0 1 0,0-1 0,0 1 0,1-1 0,1-1 0,0-1 0,1 0 0,-1 0 0,1 0 0,-1 0 0,0-1 0,0 0 0,0 1 0,-1-1 0,0 0 0,1 0 0,-1-1 0,2-7 0,7-20 0,-4 15 0,7-34 0,-13 46 0,0 1 0,0-1 0,-1 1 0,0-1 0,0 1 0,0-1 0,0 1 0,-1-1 0,0 1 0,0 0 0,0-1 0,-3-7 0,3 11 0,0-1 0,0 1 0,0-1 0,1 1 0,-1 0 0,0 0 0,0-1 0,-1 1 0,1 0 0,0 0 0,0 0 0,0 0 0,-1 0 0,1 1 0,-1-1 0,1 0 0,-1 1 0,-2-2 0,19 1 0,0-2 0,0 1 0,0-2 0,20-7 0,1 0 0,-18 6 0,1 0 0,0 2 0,0 0 0,0 2 0,35 0 0,-51 2 0,0 0 0,0 0 0,-1 0 0,1 0 0,0 0 0,-1 0 0,1 1 0,-1-1 0,1 1 0,-1 0 0,0 0 0,0 0 0,1 0 0,-1 0 0,-1 0 0,1 1 0,0-1 0,-1 1 0,1-1 0,1 4 0,1 2 0,0 0 0,-1 1 0,1 0 0,3 17 0,6 58 0,-13-83 0,0 0 0,0-1 0,0 1 0,0 0 0,0-1 0,0 1 0,0 0 0,1 0 0,-1-1 0,0 1 0,0 0 0,1-1 0,-1 1 0,0-1 0,1 1 0,-1 0 0,1-1 0,-1 1 0,0-1 0,1 1 0,-1-1 0,1 1 0,0-1 0,-1 0 0,1 1 0,-1-1 0,1 1 0,0-1 0,-1 0 0,1 0 0,1 1 0,-1-1 0,1 0 0,0-1 0,0 1 0,-1 0 0,1-1 0,0 1 0,0-1 0,-1 0 0,1 1 0,-1-1 0,1 0 0,1-1 0,7-5 0,-1 0 0,15-15 0,-7 3 0,18-25 0,-20 24 0,21-22 0,-34 40 0,-1 0 0,1 1 0,0-1 0,-1 1 0,1 0 0,0-1 0,0 1 0,0 0 0,0 0 0,0 0 0,2-1 0,-3 3 0,0-1 0,0 0 0,0 0 0,0 0 0,-1 0 0,1 0 0,0 1 0,0-1 0,0 0 0,-1 1 0,1-1 0,0 0 0,-1 1 0,1-1 0,0 1 0,-1-1 0,1 1 0,0 0 0,-1-1 0,1 1 0,-1 0 0,1-1 0,-1 1 0,0 0 0,1-1 0,-1 1 0,0 0 0,1 0 0,-1 0 0,0-1 0,0 2 0,14 34 0,-11-24 0,1 0 0,0 0 0,1-1 0,1 0 0,0 0 0,0 0 0,15 18 0,-19-27 0,0-1 0,-1 1 0,1-1 0,0 0 0,0 1 0,0-1 0,0 0 0,0 0 0,0 0 0,0-1 0,0 1 0,0 0 0,1-1 0,-1 0 0,0 1 0,0-1 0,1 0 0,-1 0 0,0 0 0,0 0 0,1-1 0,-1 1 0,0-1 0,0 1 0,0-1 0,0 0 0,0 1 0,1-1 0,-1 0 0,-1-1 0,1 1 0,3-2 0,5-5 0,0 0 0,0-1 0,-1 0 0,12-14 0,-13 13 0,97-115 0,-103 122 0,1 0 0,0 0 0,-1 1 0,1-1 0,0 1 0,0-1 0,6-2 0,-9 8 0,1 0 0,-1 0 0,0 0 0,0 0 0,0 0 0,-1 1 0,1-1 0,-1 3 0,-12 37 0,-1-1 0,-1-1 0,-42 76 0,24-61 0,31-52 0,5-7 0,9-7 0,23-10 0,19-13 0,-50 30 0,0 0 0,0 0 0,-1 0 0,1-1 0,-1 0 0,0 0 0,0 0 0,0 0 0,4-8 0,-8 2 928,-1 6-3399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3:39.59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24 13464,'0'0'3015,"58"-22"-2935,-48 20-176,-8 2 1,2 0-89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14.5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208 11 6424,'0'0'672,"-69"-10"-416,41 14-88,-2-2 0,4 2-40,4-2 8,3 6-88,5-6 16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3:39.86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23 9744,'0'0'992,"62"-12"-656,-7 8 0,9 2 0,1-2-8,5 4-8,-1 0 128,-5 4 0,-7 2-40,-9 0 8,-10 0-120,-10-4 8,-9-2-96,-11-2 8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3:40.08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67 10248,'0'0'744,"96"-24"-488,-23 6-256,8-6 0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3:40.85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7328,'0'0'7952,"6"11"-7319,2 3-400,2 5 298,13 30-1,-10-17 14,6 12 421,21 79 0,-24-55-84,9 90 0,-22-133-668,-2 1 0,-1-1 0,-1 0 1,-1 0-1,-2 0 0,0-1 0,-9 30 1,-33 70 1051,20-79-3938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4:00.71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231 769 5824,'0'0'8225,"1"-11"-7856,5-34 14,-6 43-316,0-1 0,0 1 0,0-1 0,0 1 0,-1 0 1,1-1-1,-1 1 0,0 0 0,1-1 0,-1 1 0,0 0 0,0 0 0,0 0 0,-1 0 1,1 0-1,0 0 0,-1 0 0,0 0 0,1 0 0,-1 1 0,0-1 0,0 1 0,0-1 1,0 1-1,0 0 0,0 0 0,-4-2 0,1 1 79,0 0 1,0 1-1,0 0 0,1 0 0,-1 0 1,0 1-1,0-1 0,0 1 0,0 0 1,-7 1-1,4 2-19,0-1 0,0 2 0,0-1 0,1 1 0,0 0 0,0 0-1,0 1 1,0 0 0,0 0 0,1 0 0,0 1 0,1 0 0,-1 0 0,1 1 0,0 0 0,0-1 0,1 2 0,0-1 0,0 0 0,1 1 0,0 0 0,0 0 0,1 0 0,0 0 0,1 0 0,-2 11 0,5-10-68,-1-1 0,1 0 0,1-1-1,-1 1 1,1 0 0,1-1 0,-1 1 0,1-1 0,5 7 0,-3-5 5,-2-2-15,1 0 0,-1 0 0,1 0 0,1-1 0,-1 0 0,1 0 1,1-1-1,-1 1 0,1-1 0,-1-1 0,1 1 0,1-1 0,10 4 0,-12-5-28,0-1 0,0-1 0,0 1 0,1-1 0,-1 0-1,0-1 1,0 1 0,1-1 0,-1-1 0,0 1 0,1-1 0,-1 0 0,0 0 0,0-1-1,0 0 1,0 0 0,0 0 0,5-4 0,37-22 150,-2-3 1,-2-1-1,41-39 0,-53 43 247,-31 28-406,2-2 162,-4 3 16,-8 13-14,6-7-163,0-1 1,1 0 0,0 1-1,0 0 1,0-1 0,1 1 0,0 0-1,0 0 1,0 0 0,1 0 0,0 0-1,1 0 1,-1-1 0,1 1 0,1 0-1,-1 0 1,1 0 0,0-1 0,5 10-1,2 2 32,-8-13-34,1-1-1,1 1 1,-1-1-1,1 1 1,-1-1-1,6 5 0,-7-8-5,0 0 1,0 0-1,1 0 0,-1 0 0,0 0 0,1 0 0,-1-1 0,1 1 0,-1-1 0,1 1 0,-1-1 1,1 0-1,-1 1 0,1-1 0,-1 0 0,1 0 0,-1 0 0,1 0 0,0 0 0,-1 0 0,1-1 1,-1 1-1,1 0 0,-1-1 0,3 0 0,-2 0 12,1 0 0,-1 0 0,1 0 0,-1-1 0,0 1 0,1-1-1,-1 0 1,0 1 0,0-1 0,0 0 0,0 0 0,0 0 0,0 0 0,-1-1 0,3-2 0,-2 0 5,0 0 0,0 0-1,0 0 1,-1 0 0,0 0 0,1 0-1,-1-9 1,0 0 31,-1 0 0,-1-1 1,0 1-1,-1 0 0,-5-16 0,6 25-24,-1 1 1,0 0 0,0 0-1,-1 0 1,1 1-1,-1-1 1,0 1 0,0-1-1,0 1 1,0 0-1,0 0 1,-1 0 0,1 0-1,-8-3 1,22 12 1,1 0 1,-1-1-1,1-1 1,-1 0-1,20 4 1,-23-6-27,0-1 0,1 0 0,-1 0 0,0-1 0,1 0 0,-1 0 0,1-1 0,-1 0 0,0-1 0,0 0 0,10-3 0,-1-3 28,0-1 0,-1 0 0,-1-1 0,1-1 0,-1-1 0,-1 0-1,22-23 1,-1-5 73,42-61 0,-60 75-43,-1-1 0,-1-1-1,-2 0 1,-1-1 0,-1 0 0,10-41 0,-20 64-27,1 0 1,-1 0-1,0 0 1,0 0-1,-1-1 1,0 1 0,0 0-1,0 0 1,-3-12-1,3 18-32,-1 0 1,1 0-1,-1 0 0,1 0 1,0 0-1,-1 0 0,1 0 0,-1 0 1,1 0-1,0 0 0,-1 0 0,1 0 1,0 1-1,-1-1 0,1 0 1,-1 0-1,1 0 0,0 0 0,-1 1 1,1-1-1,0 0 0,-1 0 1,1 1-1,0-1 0,0 0 0,-1 1 1,1-1-1,0 0 0,0 1 0,0-1 1,-1 0-1,1 1 0,0-1 1,0 1-1,0 0 0,-15 19-41,14-17 45,-9 14-13,0 0 0,2 1 0,0 0-1,1 0 1,1 0 0,-7 37 0,9-31 13,1-1 1,1 1-1,1 0 1,1-1 0,4 33-1,-2-37-11,1 0 0,1 0 0,0 0-1,2-1 1,0 0 0,1 0 0,17 31 0,-22-46 0,0 0 1,0 0 0,0 0 0,0-1-1,1 1 1,-1-1 0,1 1-1,0-1 1,0 0 0,-1 0-1,1 0 1,1-1 0,-1 1-1,0-1 1,0 1 0,6 0 0,-4-1 3,0 0 0,-1-1 0,1 0 0,0 0 0,0 0 0,0-1 0,-1 0 0,1 0 0,0 0 0,8-3 0,0-2 19,-1 0 1,0-1 0,0 0-1,-1-1 1,1 0 0,-2-1-1,16-16 1,1-4 32,-2-1 1,-1-1-1,-2-1 0,30-56 1,-36 50-26,-1 0 1,-2-1-1,8-46 1,-13 55-10,-4 15 2,-1 0-1,-1 0 1,0 0-1,-1 0 1,-1 0-1,0-1 1,-3-16-1,3 26-21,-3-14 92,2 19-89,1 1-1,0 0 1,0-1-1,0 1 1,-1 0-1,1-1 1,0 1 0,0 0-1,-1 0 1,1-1-1,0 1 1,0 0-1,-1 0 1,1-1 0,0 1-1,-1 0 1,1 0-1,0 0 1,-1 0 0,1 0-1,0 0 1,-1-1-1,1 1 1,-1 0-1,1 0 1,0 0 0,-1 0-1,1 0 1,0 0-1,-1 0 1,1 1 0,0-1-1,-1 0 1,1 0-1,0 0 1,-1 0-1,1 0 1,0 0 0,-1 1-1,1-1 1,0 0-1,-1 0 1,1 1-1,0-1 1,0 0 0,-1 0-1,1 1 1,0-1-1,0 0 1,-1 1 0,1-1-1,-5 5-4,1 1 0,0-1 0,0 1 0,0 0 0,0 0 0,1 0 0,0 0 0,0 0 0,-2 9 0,-15 62-41,19-75 41,-8 42-18,1 0 0,3 1 0,1 0 1,3 0-1,1 0 0,6 45 0,19 82-187,-25-171 208,0 1-1,0-1 1,0 1-1,1-1 1,-1 1-1,0-1 0,0 1 1,1-1-1,-1 1 1,1-1-1,0 1 0,-1-1 1,1 0-1,0 1 1,0-1-1,0 0 1,-1 0-1,1 0 0,1 1 1,-1-1-1,1 1 1,0-2 2,-1 1 0,0-1 0,0 0 0,1 0 0,-1 0 0,0 0 0,1 0 0,-1 0 0,0 0 0,0 0 0,1-1 0,-1 1 0,0 0 0,0-1 0,1 1 0,-1-1 0,0 1 0,0-1 0,2-1 0,7-5 10,-1 0-1,0-1 1,0 0 0,8-10-1,-13 13-19,8-10 28,0 0 0,-1-1 0,14-30 0,-3 7 20,-4 6 90,-16 49-121,0-1 0,1 1-1,1-1 1,0 0 0,1 0-1,1 0 1,0-1 0,1 0-1,13 22 1,-18-33-7,0 1 0,1-1 1,-1 0-1,0 0 0,1 0 0,0 0 0,0 0 0,0 0 0,0-1 0,0 1 1,1-1-1,-1 0 0,0 0 0,1 0 0,0-1 0,0 1 0,-1-1 0,1 0 1,0 0-1,0 0 0,0 0 0,0-1 0,0 0 0,0 0 0,0 0 1,0 0-1,0 0 0,5-2 0,-1 0 19,0-1 0,-1 1-1,1-1 1,-1-1 0,0 0 0,0 0 0,0 0 0,0-1-1,-1 0 1,1 0 0,-1 0 0,-1-1 0,7-8-1,7-11 149,21-39-1,-26 40-59,-10 17-60,-1 4-10,-1-1-1,0 1 1,0 0-1,-1-1 1,1 1-1,-1-1 1,2-5-1,3 21 38,1 14-69,-3 5-7,1 51 0,-5-68 18,-1-1 1,-1 0-1,0 0 1,0 0-1,-2 0 1,-6 19-1,10-31-16,0-1 0,0 0 0,-1 0 0,1 0 0,0 1 0,0-1-1,0 0 1,0 0 0,-1 0 0,1 1 0,0-1 0,0 0 0,0 0 0,-1 0 0,1 0 0,0 0 0,0 1 0,0-1-1,-1 0 1,1 0 0,0 0 0,0 0 0,-1 0 0,1 0 0,0 0 0,0 0 0,-1 0 0,1 0 0,0 0 0,0 0 0,-1 0-1,1 0 1,0 0 0,0 0 0,-1 0 0,-12-8 36,-10-12 0,22 18-34,-3-1-1,3 2-2,-1 0 0,1-1-1,0 1 1,0 0 0,0 0 0,-1-1 0,1 1 0,1 0 0,-1-1 0,0 1 0,0-1 0,0 0 0,1 1-1,-1-1 1,1 1 0,-1-1 0,1-2 0,-10-6-33,6 8 8,9 7 8,2-2 9,1 0 0,-1 0 0,1-1 0,-1 0-1,12 2 1,-2-1 19,-13-2-7,26 7 1,0-2-1,42 3 1,-62-8-10,-1-1 1,1 0-1,-1-1 0,1 0 0,-1-1 1,0 0-1,1 0 0,-1-1 1,-1 0-1,1-1 0,0 0 0,8-5 1,-7 3 6,-1 0 1,1 0-1,-1-1 1,0 0-1,-1-1 1,0 0-1,0 0 1,0-1-1,-1 0 1,9-15-1,-3-1 22,-2 7 36,16-38 0,-23 45 33,-6 15-3,-6 22-11,4 0-53,0-5-16,1 0 0,1 0 0,0 0 0,2 0 0,1 0 0,4 31 0,-5-50-9,1 0-1,-1 1 0,1-1 0,0 0 0,-1 0 0,1 0 0,0 0 1,0 0-1,1 0 0,-1 0 0,0-1 0,0 1 0,1 0 1,-1-1-1,1 1 0,0-1 0,0 1 0,-1-1 0,1 0 1,0 0-1,3 2 0,-1-2 2,-1 0 1,0-1-1,1 1 0,-1-1 1,1 0-1,-1 0 0,1 0 1,-1 0-1,0-1 1,1 1-1,-1-1 0,6-2 1,5-2 9,-1-1 1,0 0-1,0-1 1,0-1-1,15-12 1,-4 1 52,0-1 0,-2-1 0,-1-1 1,21-28-1,-43 60-67,1 1-1,0-1 1,1 1 0,0-1 0,0 1 0,1-1-1,0 0 1,7 17 0,-8-25 3,0 1 1,1-1-1,-1 1 1,1-1-1,0 0 1,0 0-1,0 0 0,0 0 1,0 0-1,0 0 1,0 0-1,1-1 1,-1 1-1,1-1 1,-1 0-1,1 1 0,-1-1 1,1 0-1,0-1 1,0 1-1,-1 0 1,1-1-1,0 0 0,0 1 1,0-1-1,0 0 1,0-1-1,-1 1 1,1 0-1,0-1 0,0 0 1,-1 1-1,1-1 1,0 0-1,-1 0 1,6-3-1,-4 1 7,0 1 0,1-1 1,-1 0-1,0 0 0,-1 0 0,1 0 1,0-1-1,-1 0 0,0 0 0,0 0 1,0 0-1,0 0 0,-1 0 0,1-1 1,-1 1-1,0-1 0,-1 0 0,1 0 1,-1 1-1,2-9 0,-3 5 11,0 0-1,0 0 1,-1 0-1,0 1 1,0-1-1,-4-12 1,4 17-11,0 0 0,0-1 1,-1 1-1,0 0 0,1 0 0,-1 0 0,0 0 1,-1 0-1,1 0 0,0 0 0,-1 1 0,0-1 1,1 1-1,-1 0 0,0 0 0,-4-3 0,-2 2 8,1-1-122,17 1 40,17 0 56,48-14-1,-56 11 23,1 2 1,0 0-1,0 1 1,0 1-1,26 0 0,-42 2-12,0 0 0,0 1-1,0 0 1,0-1 0,0 1-1,0 0 1,0 1 0,-1-1-1,1 0 1,0 1 0,-1-1-1,1 1 1,-1 0-1,0 0 1,1 0 0,-1 0-1,0 0 1,0 1 0,0-1-1,0 1 1,-1-1 0,1 1-1,-1 0 1,0-1 0,1 1-1,-1 0 1,-1 0 0,2 5-1,2 8 33,-2-1 1,0 1-1,-1 0 0,-1 20 0,0-25 16,0-10-47,0 0 0,-1 0-1,1 0 1,0-1 0,0 1 0,0 0 0,1 0 0,-1-1 0,0 1 0,0 0 0,0 0 0,0 0-1,1-1 1,-1 1 0,0 0 0,1-1 0,-1 1 0,1 0 0,-1-1 0,1 1 0,0 1 0,0-2 1,-1 0 1,1 0-1,-1 0 1,1 0 0,0 0-1,-1 0 1,1 0-1,-1 0 1,1-1 0,0 1-1,-1 0 1,1 0-1,-1 0 1,1-1 0,-1 1-1,1 0 1,-1 0-1,1-1 1,-1 1-1,1-1 1,0 0 0,26-30 133,-23 27-130,23-26-7,2 0 0,40-29 0,-66 56 0,-1 1 0,0 0 0,0 1 0,0-1 0,0 1 0,0-1 0,1 1 0,-1 0 0,0-1 0,1 2 0,-1-1 0,1 0 0,-1 0 0,1 1 0,0-1 0,-1 1 0,1 0 0,0 0 0,-1 0 0,1 0 0,0 0 0,-1 0 0,1 1 0,-1-1 0,1 1 0,-1 0 0,1 0 0,3 1 0,-2 1 0,0 0 0,0 0 0,0 0 0,-1 1 0,1-1 0,-1 1 0,0 0 0,0 0 0,0 0 0,0 0 0,-1 0 0,0 1 0,3 7 0,2 2 0,0 0 0,12 17 0,-11-18 0,0 0 0,9 22 0,-16-34 0,-1 1 0,1-1 0,-1 0 0,1 0 0,0 0 0,-1 0 0,1 0 0,0 0 0,0 0 0,0 0 0,0 0 0,0 0 0,0 0 0,0 0 0,0-1 0,0 1 0,0 0 0,0-1 0,1 1 0,-1-1 0,0 1 0,0-1 0,1 0 0,-1 1 0,0-1 0,3 0 0,24 6 0,-24-6 0,0-1 0,-1 1 0,1-1 0,0 0 0,-1 0 0,1 0 0,0-1 0,-1 1 0,0-1 0,1 0 0,-1 0 0,0 0 0,0-1 0,3-1 0,6-7 0,-1-1 0,10-12 0,-9 9 0,12-13 0,-1-1 0,-2-1 0,-1 0 0,-1-2 0,25-59 0,85-315 0,-126 392 0,0 0 0,-1-1 0,-1 1 0,0-18 0,-3 29 0,-2 8 0,-3 6 0,-10 34 0,-8 28 0,7 3 0,-15 142 0,30-187 0,2 0 0,3 36 0,-1-55 0,1 1 0,0-1 0,1 1 0,1-1 0,-1 0 0,2 0 0,0 0 0,8 12 0,-12-21 0,1 0 0,0-1 0,-1 1 0,1-1 0,1 1 0,-1-1 0,0 0 0,0 0 0,1 0 0,0 0 0,-1 0 0,1-1 0,0 1 0,0-1 0,-1 0 0,1 0 0,6 2 0,-5-3 0,1 1 0,0-1 0,0 0 0,0 0 0,0-1 0,0 1 0,0-1 0,0 0 0,-1 0 0,7-3 0,6-3 0,0-1 0,-1-1 0,1-1 0,23-19 0,-30 21 0,-1 0 0,-1-1 0,0 0 0,0 0 0,-1-1 0,0 0 0,-1 0 0,0-1 0,0 1 0,-1-1 0,4-15 0,-8 24 0,0-1 0,0 1 0,-1 0 0,1-1 0,-1 1 0,0-1 0,0 1 0,0-1 0,0 1 0,0-1 0,0 1 0,-1-1 0,1 1 0,-1 0 0,0-1 0,0 1 0,0 0 0,-1-4 0,1 5 0,0 0 0,1 0 0,-1 0 0,0 1 0,0-1 0,0 0 0,1 1 0,-1-1 0,0 0 0,0 1 0,0-1 0,0 1 0,0-1 0,0 1 0,0 0 0,0-1 0,-1 1 0,1 0 0,0 0 0,0 0 0,0 0 0,0 0 0,0 0 0,0 0 0,0 0 0,0 0 0,0 0 0,-1 1 0,1-1 0,0 0 0,0 1 0,0-1 0,0 1 0,0-1 0,0 1 0,1 0 0,-1-1 0,0 1 0,0 0 0,0 0 0,-1 1 0,-4 4 0,-1 0 0,1 0 0,1 1 0,-1 0 0,1 0 0,0 0 0,1 1 0,0 0 0,0-1 0,1 2 0,0-1 0,0 0 0,1 0 0,0 1 0,0 0 0,1-1 0,-1 15 0,3-19 0,-1 0 0,1 1 0,0-1 0,0 0 0,0 1 0,0-1 0,1 0 0,0 0 0,-1 0 0,2 0 0,-1 0 0,0-1 0,1 1 0,0 0 0,0-1 0,0 0 0,0 0 0,0 0 0,1 0 0,-1 0 0,1-1 0,0 0 0,-1 0 0,1 0 0,0 0 0,1 0 0,-1-1 0,0 1 0,0-1 0,1 0 0,-1-1 0,0 1 0,1-1 0,-1 0 0,1 0 0,-1 0 0,1-1 0,-1 1 0,6-2 0,1-2 0,0 0 0,0 0 0,0-1 0,0 0 0,0 0 0,-1-2 0,0 1 0,16-15 0,4-6 0,31-38 0,-44 47 0,78-104 0,-81 109 0,-13 13 0,-1 0 0,0 0 0,0 0 0,0 0 0,1 0 0,-1 0 0,0 0 0,0 0 0,1 0 0,-1 0 0,0 0 0,0 0 0,1 0 0,-1 0 0,0 0 0,0 0 0,1 0 0,-1 0 0,0 0 0,0 0 0,1 0 0,-1 0 0,0 0 0,0 1 0,1-1 0,-1 0 0,0 0 0,0 0 0,0 0 0,1 1 0,-1-1 0,0 0 0,1 3 0,0 0 0,0 0 0,0 0 0,-1 0 0,1 0 0,-1 0 0,0 5 0,1 2 0,0 23 0,-2 0 0,-1-1 0,-1 1 0,-2 0 0,-9 32 0,14-63 0,0 0 0,-1 0 0,1-1 0,-1 1 0,1 0 0,-1 0 0,0 0 0,0-1 0,0 1 0,0 0 0,0-1 0,0 1 0,0-1 0,0 0 0,-1 1 0,1-1 0,0 0 0,-1 1 0,1-1 0,-1 0 0,0 0 0,1 0 0,-1 0 0,0-1 0,1 1 0,-1 0 0,0-1 0,0 1 0,0-1 0,0 0 0,-3 1 0,0-2 0,-1 0 0,0 0 0,1 0 0,0-1 0,-1 0 0,1 0 0,0 0 0,0-1 0,-8-4 0,13 7 0,0 0 0,0-1 0,0 1 0,-1 0 0,1 0 0,0 0 0,0 0 0,0 0 0,0 0 0,0 0 0,0 0 0,0 0 0,-1 0 0,1 0 0,0 0 0,0 0 0,0 0 0,0 0 0,0-1 0,0 1 0,0 0 0,-1 0 0,1 0 0,0 0 0,0 1 0,0-1 0,0 0 0,0 0 0,-1 0 0,1 0 0,0 0 0,0 0 0,0 0 0,0 0 0,0 0 0,0 0 0,0 0 0,0 0 0,-1 0 0,1 0 0,0 0 0,0 1 0,0-1 0,0 0 0,0 0 0,0 0 0,0 8 0,5 6 0,-1-7 0,0-1 0,1 0 0,0 0 0,0 0 0,1 0 0,-1-1 0,1 0 0,1 0 0,-1 0 0,0-1 0,1 0 0,0-1 0,0 1 0,0-1 0,1 0 0,-1-1 0,0 0 0,1 0 0,0-1 0,0 0 0,-1 0 0,1 0 0,0-1 0,0 0 0,-1-1 0,1 0 0,0 0 0,0-1 0,-1 0 0,1 0 0,-1-1 0,0 0 0,8-4 0,-1-1 0,-1-1 0,-1-1 0,1 0 0,-2 0 0,1-1 0,-2-1 0,1 0 0,-2 0 0,0-1 0,0 0 0,13-29 0,17-53 0,-38 92 0,0 0 0,0 0 0,0 0 0,0 0 0,-1-1 0,1 1 0,-1 0 0,0-5 0,0 8 0,0 0 0,0-1 0,0 1 0,0 0 0,0 0 0,0-1 0,0 1 0,0 0 0,0-1 0,0 1 0,0 0 0,0 0 0,1-1 0,-1 1 0,0 0 0,0 0 0,0 0 0,0-1 0,1 1 0,-1 0 0,0 0 0,0 0 0,0-1 0,1 1 0,-1 0 0,0 0 0,0 0 0,1 0 0,-1 0 0,0-1 0,0 1 0,1 0 0,-1 0 0,0 0 0,1 0 0,-1 0 0,0 0 0,0 0 0,1 0 0,-1 0 0,0 0 0,1 0 0,-1 0 0,0 0 0,0 1 0,1-1 0,-1 0 0,0 0 0,13 6 0,-13-5 0,1 0 0,-1-1 0,1 1 0,-1-1 0,1 1 0,-1 0 0,1-1 0,0 1 0,-1-1 0,1 0 0,0 1 0,0-1 0,-1 1 0,1-1 0,0 0 0,0 0 0,0 1 0,-1-1 0,1 0 0,0 0 0,0 0 0,0 0 0,0 0 0,-1 0 0,1 0 0,0 0 0,1-1 0,0 0 0,0-1 0,0 1 0,0-1 0,0 0 0,0 1 0,-1-1 0,1 0 0,1-3 0,2-2 0,7-10 0,18-33 0,-1 2 0,-15 20 0,-23 79 0,-27 86 0,19-69 0,-30 80 0,35-112 0,10-28 0,-1 1 0,0-1 0,0 1 0,-1-1 0,0 0 0,0-1 0,-1 1 0,0-1 0,-6 8 0,10-15 0,0 1 0,0-1 0,1 1 0,-1-1 0,0 1 0,0-1 0,0 1 0,0-1 0,0 0 0,1 0 0,-1 1 0,0-1 0,0 0 0,0 0 0,0 0 0,0 0 0,0 0 0,0 0 0,0 0 0,0-1 0,0 1 0,0 0 0,0 0 0,1-1 0,-1 1 0,0 0 0,0-1 0,0 1 0,0-1 0,1 1 0,-1-1 0,0 0 0,1 1 0,-1-1 0,0 0 0,1 1 0,-2-2 0,-23-31 0,22 29 0,2 2 0,0 0 0,-1 0 0,1 0 0,0 0 0,0 0 0,1 0 0,-1 0 0,0 0 0,1 0 0,-1 0 0,1-1 0,-1 1 0,1 0 0,0 0 0,0-1 0,1-3 0,-1 5 0,0 1 0,1-1 0,-1 0 0,0 1 0,1-1 0,-1 1 0,0-1 0,1 1 0,-1-1 0,1 1 0,-1-1 0,1 1 0,-1-1 0,1 1 0,-1-1 0,1 1 0,-1 0 0,1-1 0,0 1 0,1-1 0,-1 1 0,1 0 0,0-1 0,0 1 0,0 0 0,0 0 0,-1 0 0,1 0 0,0 1 0,0-1 0,0 0 0,2 2 0,26 7 0,5 2 0,0-2 0,1 0 0,38 2 0,-63-10 0,-1-1 0,1 0 0,0 0 0,-1-1 0,1 0 0,-1-1 0,1 0 0,-1-1 0,0 0 0,0-1 0,0 0 0,0-1 0,-1 0 0,0 0 0,10-7 0,23-25 1023,-39 35-1449,0-1-1,-1 0 1,1 0 0,-1-1 0,0 1 0,0-1 0,0 1 0,0-1 0,0 1 0,-1-1 0,2-4-1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4:01.64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8136,'0'0'19503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4:02.75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85 8336,'0'0'13857,"18"-14"-13547,53-42-2920,-53 42-11595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5:4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1004 5016,'0'0'7234,"1"-11"-6884,1-56 880,-13-132 1,4 123-213,3-125 0,13 20 380,-9 143-1060,-1 24-199,1-1-1,1 0 1,0 1 0,1-1 0,1 0 0,0 1-1,0 0 1,7-14 0,-10 28-133,0 0 0,0 1 0,0-1-1,0 0 1,0 1 0,0-1 0,0 0 0,0 0 0,0 1-1,0-1 1,1 0 0,-1 0 0,0 1 0,0-1 0,0 0-1,0 0 1,1 0 0,-1 1 0,0-1 0,0 0 0,0 0 0,1 0-1,-1 0 1,0 1 0,0-1 0,1 0 0,-1 0 0,0 0-1,0 0 1,1 0 0,-1 0 0,0 0 0,0 0 0,1 0-1,-1 0 1,0 0 0,1 0 0,-1 0 0,0 0 0,0 0-1,1 0 1,-1 0 0,0 0 0,1 0 0,-1 0 0,0 0 0,0 0-1,0-1 1,1 1 0,-1 0 0,0 0 0,0 0 0,1 0-1,-1-1 1,0 1 0,0 0 0,0 0 0,0-1 0,1 1-1,-1 0 1,0 0 0,0-1 0,0 1 0,0 0 0,0 0-1,0-1 1,0 1 0,8 28 92,-7-25-85,10 64 108,-2 1 0,0 80 0,-19 142 173,-5-169-107,-51 201-1,58-289-167,8-31-19,-5 19 34,-1 0 1,-9 23-1,13-40 0,0 1 0,0-1 0,0 0 0,0 0 0,-1 0-1,0 0 1,1 0 0,-1-1 0,-1 1 0,1-1 0,0 0 0,-1 0 0,0 0-1,0 0 1,0 0 0,-7 3 0,10-6-21,0 0 0,0 0 0,0 0 0,0 1 0,0-1 0,0 0 0,0 0 0,1 0 0,-1 0 0,0-1 0,0 1 1,0 0-1,0 0 0,0 0 0,0-1 0,0 1 0,0-1 0,0 1 0,1 0 0,-1-1 0,0 0 0,0 1 0,1-1 0,-1 1 0,0-1 0,0 0 0,1 1 0,-1-1 0,1 0 0,-1 0 0,1 0 0,-1 0 0,1 1 1,0-1-1,-1 0 0,0-2 0,1-3-4,1-1 0,-1 1 0,1-1 0,0 1 0,0-1 0,1 1 0,0 0 0,0 0 0,0-1 0,1 2 0,0-1 0,0 0 0,1 0 0,-1 1 0,1 0 0,0 0 0,7-6 0,5-5-24,0 1 1,1 0-1,33-21 1,-10 10-13,116-79-89,-62 45 80,-37 25 16,69-54-192,-90 61 71,-35 31 196,-6 9-25,-9 18 6,13-28-33,-11 16 45,-13 29-1,22-41-38,0 0-1,1 0 1,0 1-1,1-1 0,-1 0 1,1 1-1,0-1 1,1 1-1,0 10 1,0-15-9,1 0 1,-1 0 0,1 0-1,0 0 1,0-1 0,0 1-1,0 0 1,0-1 0,0 1-1,1 0 1,-1-1 0,0 1-1,1-1 1,-1 0 0,1 0 0,0 1-1,-1-1 1,1 0 0,0 0-1,0 0 1,-1-1 0,1 1-1,0 0 1,0-1 0,0 1-1,3-1 1,0 2 0,0-1 1,1-1-1,-1 1 0,0-1 1,1 0-1,-1 0 1,0 0-1,11-3 0,-10 1 6,0 0 0,0-1 0,-1 0 0,1 0 0,-1-1 0,1 0 0,-1 1 0,0-2 0,-1 1 0,1-1 0,-1 1 0,0-1-1,0 0 1,0-1 0,-1 1 0,1-1 0,-1 0 0,-1 1 0,1-1 0,2-9 0,-3 7 3,0 1 1,0-1-1,-1 1 0,0-1 1,0 0-1,-1 0 0,0 1 1,0-1-1,-1 0 0,0 0 1,0 1-1,-1-1 0,0 1 1,0-1-1,-1 1 0,-7-13 1,8 15 13,-1 1 1,0 0 0,0 0 0,0 0 0,-1 1 0,0-1-1,1 1 1,-1 0 0,0 0 0,0 0 0,-1 0-1,1 1 1,-1-1 0,1 1 0,-1 1 0,0-1-1,-5-1 1,9 3-25,0 1 0,-1-1-1,1 1 1,0-1 0,0 1 0,0-1-1,-1 1 1,1 0 0,0-1 0,0 1-1,0 0 1,0 0 0,0 0-1,0 0 1,0 0 0,1 0 0,-1 0-1,0 0 1,0 0 0,1 1 0,-1-1-1,1 0 1,-1 0 0,1 1-1,-1-1 1,1 0 0,0 0 0,0 2-1,0 0-3,1 0-1,0 0 0,0 0 0,1 0 0,-1 0 1,0 0-1,1-1 0,0 1 0,0 0 1,0-1-1,0 0 0,0 1 0,0-1 1,0 0-1,1 0 0,4 3 0,-3-3-1,1 0 0,0 0 0,-1 0-1,1-1 1,0 0 0,0 0 0,0 0-1,-1 0 1,11-1 0,-4 0 5,-1-1 0,1 0 0,0-1 1,0 0-1,-1-1 0,1 0 0,-1-1 0,0 0 0,12-6 0,132-68 117,-145 73-93,12-5 69,-21 10-90,1 0 0,0 1 0,-1-1 0,1 0 1,-1 0-1,0 1 0,1-1 0,-1 0 0,1 0 0,-1 1 0,1-1 0,-1 1 1,0-1-1,1 0 0,-1 1 0,1-1 0,-1 1 0,0-1 0,0 1 0,1-1 0,-1 1 1,0-1-1,0 1 0,0-1 0,1 1 0,-1-1 0,0 1 0,0-1 0,0 1 1,0-1-1,0 1 0,0 0 0,0-1 0,0 1 0,0-1 0,-1 1 0,1-1 1,0 1-1,-7 77 64,5-64-48,0 1 1,1-1-1,0 1 0,1 0 1,0 0-1,2-1 1,-1 1-1,7 22 1,-7-35-14,-1 0 1,0-1 0,1 0 0,0 1-1,-1-1 1,1 1 0,0-1 0,0 0-1,-1 1 1,1-1 0,0 0 0,1 0-1,-1 1 1,0-1 0,0 0 0,0 0 0,1-1-1,-1 1 1,0 0 0,1 0 0,-1 0-1,1-1 1,-1 1 0,1-1 0,-1 1-1,1-1 1,-1 0 0,1 0 0,-1 1-1,1-1 1,2 0 0,1-2 16,0 1 0,0 0 0,0-1 1,0 0-1,0 0 0,0 0 0,0-1 0,5-3 1,3-4 24,0 0 1,-1 0 0,0-1 0,12-15-1,-10 11 113,28-24 0,-34 31-98,5-4 96,-12 12-156,-1 0 0,0 0 0,1 0 0,-1 0 0,0 0-1,1 0 1,-1 0 0,0 0 0,1 0 0,-1 1 0,0-1 0,1 0 0,-1 0-1,0 0 1,1 0 0,-1 0 0,0 1 0,0-1 0,1 0 0,-1 0-1,0 1 1,0-1 0,1 0 0,-1 0 0,0 1 0,0-1 0,0 0 0,1 1-1,-1-1 1,0 0 0,0 1 0,0-1 0,0 0 0,0 1 0,0-1-1,0 0 1,0 1 0,0-1 0,0 0 0,0 1 0,0-1 0,0 0 0,0 1-1,0 0 1,4 57 27,-2-4-10,0-43-21,8 35-33,-9-43 32,0 0 0,0 0 1,0 0-1,1 0 0,-1-1 0,1 1 1,0 0-1,0-1 0,0 1 0,0-1 0,0 0 1,4 3-1,-4-4 1,0 0 0,0 0 0,-1-1 0,1 1-1,0-1 1,0 0 0,0 1 0,0-1 0,0 0 0,0 0 0,-1 0 0,1 0 0,0 0 0,0-1 0,0 1 0,0-1-1,0 1 1,-1-1 0,1 0 0,0 1 0,-1-1 0,1 0 0,0 0 0,-1 0 0,2-2 0,7-3 7,-1-1 0,14-14 0,-21 19-2,12-12 11,-1-1-1,-1 0 1,-1 0 0,17-30-1,30-73 76,-54 108-78,26-55 45,-4-2 0,-2-1 0,-4-1 0,-2-1 0,10-87 0,-26 134-15,0 0-1,-2 0 1,-1 0 0,-1 0 0,-1 1-1,-10-41 1,13 62-37,0 0-1,0 1 1,0-1 0,-1 0-1,1 0 1,0 0 0,-1 0-1,1 1 1,0-1 0,-1 0-1,1 0 1,-1 1-1,1-1 1,-1 0 0,1 1-1,-1-1 1,0 1 0,1-1-1,-1 0 1,0 1-1,0 0 1,1-1 0,-2 0-1,1 1-3,1 0 1,-1 1-1,0-1 0,0 0 0,1 0 0,-1 0 0,0 1 0,0-1 0,1 0 0,-1 1 0,0-1 0,1 1 1,-1-1-1,1 1 0,-1-1 0,0 1 0,1-1 0,-1 1 0,1-1 0,-1 2 0,-3 3-13,0 1-1,1 0 1,0 0-1,-4 10 1,-6 23-54,2 1 1,2 0 0,1 0 0,2 1-1,-1 79 1,6-58 3,-1-30 5,2 0 0,1 0-1,7 38 1,-3-41 16,2-1-1,18 50 0,-23-72 38,1-1-1,1 0 0,-1 0 0,1 0 1,0 0-1,0-1 0,0 1 1,0-1-1,1 0 0,0 0 1,0-1-1,0 1 0,0-1 0,0 0 1,1-1-1,-1 1 0,1-1 1,0 0-1,0-1 0,-1 1 1,10 0-1,-5-2 32,1 0 1,0-1 0,0 0-1,0-1 1,-1 0-1,1 0 1,-1-2-1,1 1 1,-1-1-1,0 0 1,-1-1 0,1-1-1,-1 1 1,0-1-1,0-1 1,-1 0-1,1 0 1,-2 0-1,1-1 1,-1 0 0,0-1-1,-1 0 1,8-14-1,-12 18-2,0 0 1,-1-1-1,1 1 0,-1-1 1,-1 1-1,1-1 0,-1 0 0,0-7 1,-1 11-11,1-1 1,0 1 0,-1 0-1,1-1 1,-1 1-1,1 0 1,-1-1 0,0 1-1,0 0 1,-2-3 0,2 4-8,1 1 1,-1-1-1,1 0 1,-1 1 0,0-1-1,0 1 1,1-1-1,-1 1 1,0-1-1,0 1 1,0-1 0,1 1-1,-1 0 1,0-1-1,0 1 1,0 0-1,0 0 1,0 0 0,0-1-1,0 1 1,0 0-1,1 0 1,-1 1-1,0-1 1,0 0 0,-2 0-1,1 1 0,-1 1 0,0-1 0,1 0 0,-1 1-1,1 0 1,-1-1 0,1 1 0,0 0 0,0 0 0,0 1-1,0-1 1,0 0 0,0 1 0,0-1 0,1 1 0,-1-1-1,1 1 1,-2 4 0,0 2-1,0 0 0,0 0-1,1 0 1,-3 18 0,5-20-4,0 1 0,1 0 0,0 0 0,0-1-1,1 1 1,0-1 0,0 1 0,0-1 0,1 0 0,0 1 0,1-1 0,0-1 0,9 13 0,-2-4 10,0-1 1,1-1-1,1 0 0,0-1 1,15 11-1,-20-17 6,0-1 1,0 0-1,1 0 0,0-1 1,-1 0-1,1-1 0,1 0 0,-1 0 1,0-1-1,1 0 0,-1-1 1,19 1-1,-22-2-27,-1 0-1,1-1 1,0 0 0,-1 0-1,1 0 1,-1-1 0,0 0 0,1 0-1,-1 0 1,0 0 0,0-1-1,0 0 1,-1 0 0,1 0 0,-1-1-1,1 1 1,-1-1 0,0 0-1,-1-1 1,1 1 0,-1 0-1,0-1 1,4-7 0,9-22-483,-11 23-2659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5:4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5120,'0'0'7625,"-10"13"-7292,-27 37 248,-39 69 0,63-92-324,0 1 1,2 0 0,1 1 0,1 0 0,-8 51-1,13-56-81,2 0 0,1-1 0,1 1 0,1 0-1,1 0 1,1-1 0,11 44 0,-8-45 101,19 41 0,-21-54-191,2 0 1,-1 0-1,1 0 1,0-1 0,1 1-1,12 10 1,62 51 931,-65-61-788,-14-9-182,0 1 0,0-1 1,-1 1-1,1 0 0,0 0 0,-1 0 0,1 0 0,-1 0 1,1 0-1,-1 0 0,1 0 0,-1 1 0,2 2 0,7-7 186,-6 2-3020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5:4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66 236 10752,'0'0'3642,"-9"8"-3364,-30 24 2,38-31-250,-1 0 1,1 0-1,-1 1 1,1-1 0,0 0-1,0 1 1,0-1-1,0 1 1,0-1 0,0 1-1,0 0 1,0-1-1,1 1 1,-1 0 0,1 0-1,-1-1 1,1 1-1,0 0 1,0 0 0,-1 0-1,1-1 1,0 1-1,1 0 1,-1 0 0,0 0-1,1 0 1,-1-1 0,0 1-1,1 0 1,0 0-1,0-1 1,-1 1 0,1-1-1,0 1 1,0 0-1,0-1 1,1 0 0,-1 1-1,3 2 1,1 0 85,1 1 0,-1-1 0,1 0 0,0 0 0,1 0 1,-1-1-1,13 5 0,-12-6-32,-1 0 0,1-1 0,0 0 0,-1 0 1,1 0-1,0-1 0,0 0 0,0 0 0,0 0 0,8-3 1,-12 3-33,0-1 1,1 0 0,-1 0-1,0 0 1,0-1-1,0 1 1,-1-1 0,1 0-1,0 0 1,-1 0 0,1 0-1,-1 0 1,1 0 0,-1-1-1,0 1 1,0-1 0,0 1-1,0-1 1,-1 0 0,1 0-1,-1 0 1,0 0-1,2-5 1,-1-4 58,0 0-1,-1 0 1,-1 0 0,1 0-1,-2 0 1,0 1 0,0-1-1,-2 0 1,-4-18 0,6 27-81,0 0 0,-1 0 1,1 1-1,-1-1 0,1 1 1,-1-1-1,0 1 0,0 0 1,0-1-1,0 1 0,-1 0 1,1 0-1,0 0 0,-4-1 0,1 0 32,0 0 0,0 1 0,0-1 0,0 1 0,-1 1 0,-9-3 0,14 3-56,1 1 0,-1 0 0,0 0 0,1 0 0,-1 0 0,1 0 0,-1 0 0,1-1 0,-1 1 0,1 0 0,-1 0 1,1 1-1,-1-1 0,1 0 0,-1 0 0,0 0 0,1 0 0,-1 0 0,1 0 0,-1 1 0,1-1 0,-1 0 0,1 1 0,0-1 1,-1 0-1,1 1 0,-1-1 0,1 0 0,0 1 0,-1-1 0,1 1 0,-1 0 3,1 0 0,0 0 0,0 0 0,0 0 0,1 0 1,-1 0-1,0 0 0,0 0 0,0 0 0,1 0 0,-1 0 0,1 0 0,-1 0 0,1-1 0,0 2 0,1 2 2,1 0-1,-1 0 1,1-1-1,0 0 1,0 1 0,0-1-1,5 3 1,-1-2 4,0 0 1,1-1-1,-1 0 1,1-1 0,0 1-1,0-1 1,0-1-1,0 1 1,0-2 0,0 1-1,0-1 1,0 0-1,0 0 1,0-1 0,13-3-1,-7 0 41,-1-1-1,0 0 1,0-1-1,-1 0 1,0-1-1,0-1 1,0 0-1,14-12 1,42-45 456,-13 11-15,-53 52-470,1 0 0,-1 0 0,0 0 0,1 0 0,0 1 0,-1-1 0,1 1 0,0 0 0,0 0 0,0 0 0,0 0 0,0 0 0,0 0 0,0 1 0,0-1 0,0 1 0,1 0 0,-1 0 0,6 1 0,-6 0-10,0 0 0,0 0 0,1 1 0,-1-1 0,0 1 0,0 0 0,0 0 0,-1 0 0,1 0 0,0 0 1,-1 0-1,1 1 0,-1 0 0,0-1 0,0 1 0,0 0 0,0 0 0,1 3 0,9 18 74,-2 1 0,10 32 0,-11-28 60,19 42 0,-15-44-63,-8-15-23,0 1 0,2-1 0,14 22 0,-19-32-48,0 1 0,0-1-1,1 1 1,-1-1 0,0 0-1,1 0 1,-1 0-1,1 0 1,0-1 0,0 1-1,0-1 1,0 0 0,0 1-1,0-1 1,0-1 0,0 1-1,0 0 1,0-1 0,0 1-1,1-1 1,5 0 0,0-2 33,1 0 1,-1 0-1,0-1 1,0 0-1,0 0 1,-1-1-1,1 0 1,-1 0-1,15-12 1,-5 2-1249,-1 0 0,22-24 1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5:4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246 541 5824,'0'0'7510,"-11"-9"-7139,-34-25 2,44 33-355,0 1 0,0-1 0,0 1 0,0-1 1,0 0-1,0 1 0,0 0 0,0-1 0,0 1 0,0 0 0,0-1 0,0 1 0,0 0 0,0 0 0,0 0 0,0 0 0,-1 0 0,1 0 0,0 0 0,0 1 0,0-1 0,0 0 0,0 0 1,0 1-1,0-1 0,0 1 0,0-1 0,0 1 0,0-1 0,0 1 0,0 0 0,0-1 0,1 1 0,-2 1 0,-3 2 90,-8 5 95,0 0 0,1 1 0,0 0 0,0 0 0,1 2-1,1-1 1,0 1 0,1 1 0,0 0 0,0 0 0,2 1 0,-12 27-1,18-37-161,0-1 0,1 0-1,0 1 1,-1-1 0,1 1-1,0-1 1,1 0 0,-1 1-1,0-1 1,1 1 0,0-1-1,0 0 1,0 1 0,0-1-1,1 0 1,-1 0 0,1 0-1,0 0 1,0 0 0,0 0-1,0-1 1,0 1 0,4 3-1,-1-1 16,0 0 0,1-1 0,0 1 0,0-1 0,0 0 0,0 0 0,0-1 0,1 0 0,0 0 0,7 2 0,-8-4-19,-1 0-1,1 0 0,-1 0 0,1-1 0,-1 0 0,1 0 1,0 0-1,-1-1 0,1 0 0,-1 0 0,1 0 1,-1-1-1,0 1 0,0-1 0,1-1 0,-1 1 0,0-1 1,-1 0-1,7-4 0,-4 1 27,0-1 1,0 0 0,0 0-1,-1 0 1,0-1-1,-1 0 1,1 0-1,-1 0 1,-1-1-1,6-15 1,-6 12 20,-2-1-1,1 1 1,-2-1 0,1 0-1,-2 1 1,0-1-1,0 0 1,-1 0 0,-1 0-1,-3-15 1,4 24-42,0 0 1,-1 0-1,1 0 1,-1 1-1,0-1 1,0 1-1,0-1 1,0 1-1,0 0 0,-1 0 1,1 0-1,-1 0 1,0 0-1,0 0 1,0 1-1,-1 0 1,-4-3-1,7 4-24,0 1-1,0-1 1,1 1-1,-1 0 1,0 0-1,0-1 1,0 1 0,0 0-1,0 0 1,0 0-1,0 0 1,0 0-1,0 0 1,0 0 0,0 1-1,0-1 1,0 0-1,0 0 1,0 1-1,1-1 1,-1 1 0,0-1-1,0 1 1,0-1-1,0 1 1,1-1-1,-2 2 1,2-2-13,0 0 0,0 1 0,0-1 0,0 0 0,0 0 0,0 1 0,0-1 0,0 0 0,0 0 1,0 1-1,-1-1 0,1 0 0,0 0 0,0 0 0,0 1 0,0-1 0,0 0 0,-1 0 0,1 0 0,0 0 0,0 1 0,0-1 0,0 0 0,-1 0 0,1 0 0,0 0 0,0 0 0,0 1 1,-1-1-1,1 0 0,0 0 0,0 0 0,-1 0 0,1 0 0,0 0 0,0 0 0,-1 0 0,1 0 0,0 0 0,0 0 0,-1 0 0,4 3 136,14 11-120,-15-12-20,-1 0 0,1 0 0,0 0-1,0-1 1,0 1 0,0-1 0,0 0-1,1 1 1,-1-1 0,0 0 0,0 0 0,1 0-1,-1 0 1,1-1 0,-1 1 0,1-1-1,-1 0 1,1 1 0,-1-1 0,4 0 0,0-2 8,0 1 1,0-1-1,1 0 1,-1 0-1,-1 0 1,1-1 0,10-6-1,39-31 54,-26 18-42,-3 3 6,-2 0 1,-1-2 0,0-1-1,-1 0 1,35-50 0,-30 31 48,-2-1 1,-2-1 0,19-48 0,-32 60 51,-8 20-10,-5 16 23,0 5-131,0 0 0,0-1 0,-1 15 0,-2 3 4,-53 298 106,43-172-62,2-12 110,13-139-157,-1 16 51,2-13 103,3-6 210,26-52-6,-23 41-332,0 0-1,0 0 1,1 1-1,1 0 0,14-17 1,10-4 37,1 2-1,53-38 1,-85 67-74,0 0 0,1 0-1,-1 0 1,1 0 0,-1 0 0,1 0-1,0 1 1,-1-1 0,1 0 0,0 1-1,0 0 1,-1-1 0,1 1 0,0 0-1,0 0 1,-1 0 0,1 0 0,0 0-1,0 0 1,-1 0 0,1 1 0,2 0-1,-2 0 0,0 0 0,-1 0 0,1 1 0,-1-1 0,1 1 0,-1-1 0,1 1 0,-1 0 0,0-1 0,0 1 0,0 0 0,0 0 0,0 0 0,0 0 0,1 3 0,1 9-11,0 0 0,0 1-1,-2-1 1,1 18 0,-2-26 6,1 22-24,-1-10 41,0 0 0,1 0 0,1 0 0,1 0 1,1 0-1,10 29 0,-14-46-9,1 0 0,-1 0 1,1 0-1,0 0 0,-1 0 0,1 0 1,0-1-1,0 1 0,-1 0 0,1 0 0,0-1 1,0 1-1,0-1 0,0 1 0,0-1 1,0 1-1,0-1 0,0 0 0,0 1 1,0-1-1,0 0 0,0 0 0,0 1 1,0-1-1,0 0 0,0 0 0,0 0 0,0-1 1,1 1-1,-1 0 0,0 0 0,0-1 1,0 1-1,0 0 0,0-1 0,0 1 1,0-1-1,-1 1 0,3-2 0,3-2 16,0 1-1,0-1 1,0-1 0,8-6-1,1-5 52,0-1-1,-1-1 1,18-28-1,3-4 28,-10 22-13,-19 23-69,-1 0 0,0-1 0,0 1 0,-1-1 0,6-9 1,-10 14-14,0 1 1,1-1 0,-1 0 0,0 1 0,1-1 0,-1 1 0,1-1-1,-1 0 1,0 1 0,1-1 0,-1 1 0,1-1 0,0 1 0,-1 0 0,1-1-1,-1 1 1,1-1 0,0 1 0,-1 0 0,1 0 0,-1-1 0,1 1 0,0 0-1,0 0 1,-1 0 0,1 0 0,1 0 0,-1 0 1,1 0 1,-1 1 0,1-1-1,-1 1 1,0 0-1,1-1 1,-1 1-1,0 0 1,1 0 0,-1 0-1,0 0 1,2 1-1,4 6 10,-1 0 0,0 0-1,6 10 1,-8-13-13,6 13 2,0 1 0,-1 0 1,9 28-1,-14-38-2,-4-8 1,0 0 0,0-1 0,1 1 0,-1-1 0,0 1 0,1-1 0,-1 1 0,0-1 0,1 1 1,-1-1-1,0 1 0,1-1 0,-1 1 0,1-1 0,-1 0 0,1 1 0,-1-1 0,1 0 0,-1 1 0,1-1 0,-1 0 0,1 0 0,0 0 0,-1 1 0,1-1 0,-1 0 0,1 0 0,0 0 0,-1 0 0,1 0 0,-1 0 0,1 0 0,0 0 0,-1 0 0,1-1 0,-1 1 0,1 0 0,-1 0 0,1 0 1,-1-1-1,1 1 0,0 0 0,-1 0 0,1-1 0,-1 1 0,0-1 0,1 1 0,-1 0 0,1-1 0,-1 1 0,1-2 0,28-29 88,-22 22-69,30-38 90,-26 31-30,1 1 0,23-22-1,-35 36-74,1 0-1,0 0 1,0 1 0,-1-1-1,1 0 1,0 1-1,0-1 1,0 1 0,0-1-1,0 1 1,-1-1-1,1 1 1,0 0 0,0-1-1,0 1 1,0 0-1,0 0 1,0 0 0,0 0-1,0 0 1,1 0-1,-1 0 1,0 0 0,1 0-1,-1 1-1,0 0 0,0 0 0,0-1 0,0 1 0,0 0 0,0 0 0,0 0 0,0 0 1,0 0-1,-1 0 0,1 1 0,0-1 0,-1 0 0,1 0 0,-1 0 0,1 2 0,1 5 2,0 0 1,-1 0-1,1 0 0,-1 15 0,-5 100 63,4-122-66,-1-1 0,1 1 0,0-1-1,0 1 1,0-1 0,0 1 0,0-1-1,0 1 1,0-1 0,0 1 0,1 0-1,-1-1 1,0 1 0,0-1-1,0 1 1,0-1 0,1 1 0,-1-1-1,0 1 1,1-1 0,-1 0 0,0 1-1,1-1 1,-1 1 0,0-1-1,1 0 1,-1 1 0,1-1 0,-1 0-1,1 1 1,-1-1 0,1 0 0,-1 0-1,1 1 1,0-1 0,1 0 3,-1 0 0,1-1 0,-1 1 0,1-1 0,0 1-1,-1-1 1,1 1 0,-1-1 0,1 0 0,-1 0 0,3-1 0,32-30 88,-26 21-53,-1-1-1,0 0 1,12-23 0,-19 32-33,0 1 0,0-1 0,0 0 1,0 1-1,0-1 0,1 1 0,-1 0 1,1-1-1,0 1 0,-1 0 0,1 1 0,0-1 1,0 1-1,0-1 0,0 1 0,5-2 0,-7 3-7,0 0-1,-1 0 0,1 0 1,0 0-1,0 1 0,0-1 0,0 0 1,0 0-1,0 1 0,0-1 0,0 0 1,0 1-1,-1-1 0,1 1 0,0-1 1,0 1-1,-1-1 0,1 1 0,0-1 1,-1 1-1,1 0 0,0 0 1,-1-1-1,1 1 0,-1 0 0,1 0 1,-1 0-1,1 1 0,3 5 5,0 0-1,-1 1 0,0-1 1,3 13-1,-5-15-3,0 0 0,0 0 0,1 0 0,0 0 0,0 0 0,0 0 0,1 0 0,-1-1 0,1 1 0,0-1 0,1 0 0,-1 0 0,7 6 0,-9-9 0,1-1-1,0 1 1,0 0-1,-1-1 1,1 1-1,0-1 1,0 1-1,0-1 0,0 0 1,0 0-1,0 0 1,0 0-1,-1 0 1,1 0-1,0-1 1,0 1-1,0-1 0,2 0 1,0 0 1,0-1 1,0 0-1,0 0 1,0 0-1,-1 0 1,7-5-1,9-12 49,0-1-1,-2 0 0,20-30 1,-14 19 30,-14 22-9,-4 11-28,-4 22-9,-1-5-22,3 7-8,-2-14-1,0 0 1,1 0-1,0 0 1,1 0 0,7 16-1,-10-27 1,1 1-1,0 0 0,0-1 1,0 1-1,1-1 1,-1 0-1,0 1 0,0-1 1,1 0-1,-1 0 1,1 0-1,-1 1 0,1-2 1,-1 1-1,1 0 1,0 0-1,-1 0 0,3 0 1,-1-1 0,1 1 0,0-1 0,-1 1-1,1-1 1,-1 0 0,1-1 0,-1 1 0,7-2 0,4-2 12,0-1 0,0 0 0,20-11 0,-27 12-1,178-94 102,-132 70-40,-53 27-76,1 1 0,-1 0 0,1-1-1,-1 1 1,0 0 0,1-1-1,-1 1 1,1 0 0,-1 0 0,1-1-1,-1 1 1,1 0 0,-1 0 0,1 0-1,0 0 1,-1 0 0,1 0-1,-1 0 1,1 0 0,-1 0 0,1 0-1,-1 0 1,1 0 0,-1 0-1,1 0 1,-1 1 0,1-1 0,-1 0-1,1 0 1,-1 0 0,2 1 0,-6 17 23,1-7-21,1-4-3,1-1 0,-1 1 0,1 0 0,1-1 0,-1 1 0,1 0 0,0 0 0,1 0 0,0-1 0,0 1 0,3 10 0,-2-12 0,0-1 0,0 1 0,0-1 0,1 0 0,-1 0 0,1 0 0,0 0 0,0 0 0,1-1 0,-1 1 0,1-1 0,-1 0 0,1 0 0,0 0 0,0 0 0,9 3 0,-8-4-5,-1-1 0,1 0 0,0 0 0,0 0 0,0-1 0,0 1 0,-1-1 0,1-1 0,0 1 0,0 0 0,0-1 0,0 0 0,-1 0 0,1-1 0,0 1 0,-1-1 0,1 0-1,4-3 1,1 0-20,-1-1 0,1 0 0,-1 0 0,-1-1-1,1 0 1,-1 0 0,8-11 0,-9 9-200,0-1 1,-1 0 0,5-11-1,-2 1-3760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14.5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105 49 5320,'0'0'1104,"-72"-36"-952,54 30-128,4 0 16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5:4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14168,'0'0'1576,"61"-29"-1648,-33 21 32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5:5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7024,'0'0'8281,"4"10"-7933,12 21-37,1-1 0,26 35 1,30 52 494,-48-65-311,-1 0-1,16 58 1,-31-79-255,-2 0 1,0 1-1,-3 0 1,0 0-1,-1 38 0,-5-32-11,-1 0 0,-2 0-1,-2-1 1,-1 1-1,-2-1 1,-21 51-1,19-56-22,8-19-56,0-1 0,-1 1 1,-12 20-1,9-18 129,8-15-275,0 0 0,0 1 0,0-1 0,0 0 0,0 0 0,0 0-1,1 0 1,-1 0 0,0 0 0,0 1 0,0-1 0,0 0 0,0 0 0,0 0 0,0 0 0,0 0 0,0 0 0,1 0 0,-1 0 0,0 0 0,0 1 0,0-1 0,0 0 0,0 0-1,0 0 1,0 0 0,1 0 0,-1 0 0,0 0 0,0 0 0,0 0 0,0 0 0,0 0 0,1 0 0,-1 0 0,0 0 0,0 0 0,0 0 0,0 0 0,0 0 0,0 0 0,1 0-1,-1 0 1,0-1 0,0 1 0,0 0 0,0 0 0,0 0 0,0 0 0,1 0 0,-1 0 0,29-20 11,1-4-2966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5:5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6128,'0'0'8016,"-9"11"-7512,0 0-389,-3 3 254,0 1 0,1 0 0,0 1 0,-12 25-1,9-6 487,2 1-1,-11 60 1,-4 77 220,15-88-567,3 1-30,-6 27 587,15-111-1091,-4 26 817,6-24-168,6-17-405,13-26-88,2 0 0,1 1-1,57-65 1,-50 77-75,0 0-19,-30 24-28,0 0 0,1 1 0,0-1 1,-1 0-1,1 1 0,0 0 1,-1-1-1,1 1 0,0 0 1,0 0-1,0 0 0,0 0 0,0 0 1,0 1-1,1-1 0,-1 0 1,3 1-1,-4 3-5,0 1 0,0-1 1,-1 1-1,1-1 0,-1 1 0,0-1 1,0 1-1,-1 7 0,0-8 0,-8 74 6,5-60 16,2 0 0,0 0-1,0 0 1,2 0 0,0 0 0,5 33 0,-2-43-17,0 0 1,0 0 0,0 0-1,1-1 1,0 0 0,0 1-1,1-2 1,0 1 0,0 0-1,0-1 1,8 6 0,-10-9-2,0 0 0,0 0 0,0-1 0,0 1 0,0-1 0,0 0 0,0 0 0,1 0 0,-1 0 0,0 0 0,1-1 0,-1 0 0,0 1 0,1-1 0,4-1 0,9 0 82,31-8 0,-24 4-49,-9 2-7,0-1-1,0 0 0,-1-1 0,1-1 1,-1-1-1,-1 0 0,1 0 1,22-18-1,-26 17 0,-1-1 0,1 0 1,-2-1-1,1 0 0,-1 0 0,-1-1 1,11-19-1,-15 24-12,-1 1 0,1-1 0,-1 0 0,0 0 0,0 0 0,-1 0 1,0-1-1,0 1 0,0 0 0,-1 0 0,0-1 0,0 1 0,-1 0 0,0-1 0,0 1 1,0 0-1,-1 0 0,-2-6 0,4 11-15,0 1 1,0-1-1,0 1 0,-1-1 1,1 1-1,0-1 0,0 1 1,-1-1-1,1 1 0,0-1 1,-1 1-1,1 0 0,0-1 1,-1 1-1,1-1 0,-1 1 1,1 0-1,-1 0 0,1-1 1,-1 1-1,1 0 0,-1 0 1,1-1-1,-1 1 0,1 0 1,-1 0-1,1 0 0,-1 0 1,1 0-1,-1 0 0,0 0 1,-1 0-1,1 1 1,0-1-1,-1 1 1,1 0 0,0-1-1,0 1 1,0 0-1,0 0 1,-1 0-1,1 0 1,0 0 0,-1 1-1,-23 38 35,24-38-32,-3 6-13,0 1 0,1-1 1,0 1-1,1 0 1,0 0-1,0 0 1,1 0-1,0 0 1,1 0-1,1 19 1,1-12-21,0 0 1,1 0-1,1-1 0,0 1 1,10 21-1,-13-34 23,0-1-1,0 0 0,0 1 1,1-1-1,-1 0 0,1 0 1,0 0-1,-1 0 0,1 0 1,0 0-1,0 0 1,0-1-1,1 1 0,-1-1 1,0 0-1,0 1 0,1-1 1,2 1-1,0-1 5,-1 0 0,1 0 0,0-1 0,-1 1 0,1-1 0,0 0 1,-1 0-1,1-1 0,8-1 0,-2-1 15,0 0 0,0-1 0,0 0 0,0-1 0,-1 0 0,1-1 0,13-11 0,45-38 115,57-42 91,-120 93-215,1 1 0,0 0 0,0 0 0,0 0 0,1 1 0,-1 0 0,1 1 0,-1 0 0,16-1 0,-11 2 9,0 0-1,1 1 0,-1 1 1,0 0-1,16 4 0,-23-5 0,-1 0 0,0 0 0,1-1 1,-1 0-1,8 0 0,-1-1 73,-35-10 102,18 9-182,0 1 0,0 0-1,0 0 1,0 0-1,0 1 1,0 0-1,0 0 1,0 1-1,0-1 1,0 1 0,0 1-1,0-1 1,0 1-1,0 0 1,1 0-1,-1 1 1,1-1-1,0 1 1,-1 1 0,1-1-1,1 1 1,-1 0-1,0 0 1,1 0-1,0 0 1,0 1-1,0 0 1,-5 9-1,7-9-10,-1-1 0,2 1 0,-1 0 0,0 0 0,1 1 0,0-1 0,0 0 0,0 0 0,1 0 0,0 1 0,0-1 0,0 0 0,1 1-1,1 7 1,-2-11 0,1 0-1,-1 0 0,1 1 1,0-1-1,0 0 1,-1 0-1,1 0 0,0 0 1,1 0-1,-1 0 1,0-1-1,1 1 0,-1 0 1,1-1-1,-1 1 0,1-1 1,0 1-1,0-1 1,-1 0-1,1 1 0,0-1 1,0 0-1,0 0 1,0-1-1,1 1 0,-1 0 1,0-1-1,0 1 0,0-1 1,1 0-1,-1 0 1,0 0-1,0 0 0,0 0 1,1 0-1,3-1 0,-2 0 13,0-1-1,0 1 0,0-1 0,0 0 0,0 0 0,0 0 0,-1 0 0,1-1 0,-1 0 0,0 1 0,1-1 0,-1-1 1,0 1-1,-1 0 0,4-5 0,5-8 43,-1-1 1,9-20-1,-4 8 37,21-45 381,-36 74-469,0 0 1,0 0-1,1 0 1,-1 0-1,0 0 0,0-1 1,0 1-1,0 0 1,1 0-1,-1 0 1,0 0-1,0 0 0,0 0 1,1 0-1,-1 1 1,0-1-1,0 0 1,0 0-1,0 0 1,1 0-1,-1 0 0,0 0 1,0 0-1,0 0 1,0 0-1,1 0 1,-1 0-1,0 1 0,0-1 1,0 0-1,0 0 1,0 0-1,0 0 1,0 0-1,1 1 0,-1-1 1,0 0-1,0 0 1,0 0-1,0 0 1,0 1-1,0-1 1,0 0-1,0 0 0,0 0 1,0 1-1,0-1 1,0 0-1,0 0 1,5 11 1,-5-10 0,5 14 1,2-1 0,0 1-1,0-1 1,1 0-1,1-1 1,18 22-1,-24-32-2,0 0-1,-1 0 0,1 0 0,1 0 0,-1-1 0,0 0 0,1 1 0,-1-1 0,1 0 0,-1-1 0,1 1 0,0-1 0,0 0 0,0 1 0,0-2 0,0 1 0,0 0 0,0-1 0,0 0 0,0 0 1,0 0-1,0 0 0,0-1 0,0 0 0,0 1 0,0-1 0,0-1 0,0 1 0,0-1 0,-1 1 0,1-1 0,3-3 0,8-5 3,-1 0 1,0-1-1,-1-1 0,-1 0 1,0-1-1,0 0 0,-1-1 1,13-23-1,7-16 38,25-60 0,-45 90-32,13-32 40,-2-1 0,-3-1 0,21-103 0,-38 150-29,0-1-1,-1 1 0,0-1 1,0 0-1,-1 0 0,0 1 1,-3-14-1,3 23-18,0 1 0,0-1 0,0 1 0,0-1 0,0 1 0,0 0 0,-1-1-1,1 1 1,0-1 0,0 1 0,0 0 0,-1-1 0,1 1 0,0-1 0,0 1 0,-1 0 0,1-1 0,0 1 0,-1 0 0,1 0-1,0-1 1,-1 1 0,1 0 0,0 0 0,-1-1 0,1 1 0,-1 0 0,1 0 0,-1 0 0,1 0 0,0 0 0,-1-1 0,1 1-1,-1 0 1,1 0 0,-1 0 0,1 0 0,-1 0 0,1 0 0,0 1 0,-1-1 0,1 0 0,-1 0 0,1 0 0,-1 0 0,1 0-1,0 1 1,-1-1 0,1 0 0,0 0 0,-1 1 0,1-1 0,0 0 0,-1 1 0,1-1 0,0 0 0,-1 1 0,1-1 0,0 0-1,0 1 1,-1 0 0,-21 28-27,18-22 20,-6 8 1,1 1-1,1 0 1,0 0 0,2 1-1,-1 0 1,2 0-1,-6 32 1,6-11-2,1 0 1,1 62 0,6-63-17,2 0 1,1-1-1,2 1 0,15 43 1,-22-76 20,1 1 0,-1 0 1,1 0-1,0 0 1,0 0-1,1 0 0,0-1 1,-1 1-1,1-1 0,1 0 1,-1 0-1,0 0 0,1 0 1,4 3-1,-6-6 2,1 0 0,-1 0 1,0 0-1,0 0 0,0 0 0,1 0 0,-1-1 1,0 1-1,1-1 0,-1 0 0,0 0 0,1 1 0,-1-2 1,1 1-1,-1 0 0,0 0 0,1-1 0,-1 1 1,0-1-1,1 0 0,-1 0 0,0 1 0,0-2 1,0 1-1,0 0 0,0 0 0,0-1 0,0 1 0,0-1 1,2-2-1,20-18 100,-2-2 0,-1-1 0,0 0 0,28-48 0,9-12 433,-54 85-434,0 8-57,0 10 4,28 166 119,-30-177-163,0 0 0,0 0 0,1-1 0,0 1 0,0-1 0,0 0 0,1 0 0,0 0 0,0 0 0,0 0 0,7 5 0,-9-9 0,-1 0 0,2-1 0,-1 1 0,0-1 0,0 1 0,0-1 0,1 0 0,-1 0 0,1 0 0,-1 0 0,1 0 0,-1 0 0,1-1 0,-1 1 0,1-1 0,0 0 0,-1 0 0,1 0 0,0 0 0,-1 0 0,1 0 0,-1-1 0,1 1 0,0-1 0,-1 0 0,1 0 0,-1 0 0,0 0 0,1 0 0,-1-1 0,4-2 0,11-9 44,-1-1 0,-1-1 0,0-1 0,26-34 0,13-14 84,-21 25-37,-21 25-27,22-22-1,-33 35-63,-1 0 0,1 0 1,0 0-1,0 1 0,0-1 0,0 0 0,0 1 0,0-1 1,0 1-1,0-1 0,0 1 0,0-1 0,0 1 1,0 0-1,0 0 0,0-1 0,2 1 0,-3 0 0,1 1 0,-1-1 0,1 0-1,-1 0 1,1 1 0,-1-1 0,0 0-1,1 1 1,-1-1 0,0 0 0,1 1-1,-1-1 1,0 1 0,1-1 0,-1 1-1,0-1 1,0 1 0,0-1 0,1 1-1,-1-1 1,0 1 0,0-1 0,0 1-1,0-1 1,0 1 0,0 0 0,0 6 15,0 1 0,0 0 1,-4 14-1,3-12-16,-2 13 8,0 2 8,1 1 0,2 43 0,-1-68-16,1-1-1,0 1 1,0-1-1,0 1 1,0-1-1,0 1 1,0-1-1,0 1 1,0-1-1,0 1 1,0-1-1,0 1 1,0-1-1,1 1 1,-1-1-1,0 1 1,0-1-1,0 1 1,1-1 0,-1 0-1,0 1 1,0-1-1,1 1 1,-1-1-1,0 0 1,1 1-1,-1-1 1,1 0-1,-1 1 1,0-1-1,1 0 1,-1 0-1,1 1 1,-1-1-1,1 0 1,-1 0-1,1 0 1,-1 0-1,1 1 1,-1-1-1,1 0 1,-1 0-1,1 0 1,-1 0-1,1 0 1,-1 0-1,1-1 1,-1 1-1,1 0 1,-1 0-1,1 0 1,-1 0-1,1 0 1,-1-1-1,0 1 1,2-1-1,25-22 58,-22 18-47,55-59 121,12-11 44,-71 74-175,0 0 0,0 0 0,0 0 0,0 0-1,0 1 1,1-1 0,-1 0 0,0 0 0,0 1 0,1-1 0,-1 1 0,1-1 0,-1 1 0,0-1 0,1 1 0,-1 0 0,3 0 0,-3 0-2,0 0 1,0 1 0,0-1-1,0 0 1,0 1-1,-1-1 1,1 1 0,0-1-1,0 1 1,-1 0-1,1-1 1,0 1-1,-1 0 1,1-1 0,0 1-1,-1 0 1,1 0-1,-1 0 1,1-1 0,-1 3-1,3 6-4,0-1 0,-1 1 0,0 0-1,0 16 1,1-1 23,-2-19-16,1 0-1,-1-1 1,0 1 0,1-1 0,0 1 0,0-1 0,1 0-1,-1 0 1,5 6 0,-5-8-1,0-1-1,0 1 1,0-1 0,0 0 0,0 1-1,0-1 1,0 0 0,0 0-1,1 0 1,-1-1 0,0 1 0,0 0-1,1-1 1,-1 0 0,1 1-1,-1-1 1,0 0 0,1 0 0,-1-1-1,4 1 1,6-3 6,0 1 0,-1-1 0,1-1-1,-1 0 1,0-1 0,0 0 0,0-1 0,13-9-1,10-9 18,31-28 0,-60 47-22,24-22-19,29-34 1,-54 57 9,12-10-26,-10 10 20,-9 8-3,-68 74 16,63-67-9,0 1 0,0 0-1,1 0 1,0 1 0,-6 18-1,9-21-8,1 0 0,0 0 0,1 0 0,0 1 0,0-1-1,1 1 1,0 16 0,1-26 16,1 1 0,-1-1 1,0 0-1,0 0 0,0 0 0,1 1 0,-1-1 0,1 0 1,-1 0-1,1 0 0,-1 0 0,1 0 0,0 0 0,-1 0 0,1 0 1,0 0-1,0 0 0,0 0 0,0 0 0,0 0 0,0-1 1,0 1-1,0 0 0,0-1 0,0 1 0,0-1 0,0 1 1,0-1-1,0 0 0,1 1 0,-1-1 0,0 0 0,0 0 1,0 0-1,1 0 0,-1 0 0,2 0 0,1 0 1,0-1-1,0 1 0,0-1 0,0 0 1,0 0-1,0-1 0,-1 1 1,1-1-1,7-3 0,-1-3 9,0 0-1,0-1 1,-1 0-1,0 0 0,-1 0 1,11-17-1,39-71 148,-28 44-11,-20 39-73,-10 14-69,0 0-1,0 0 1,0 0-1,0 0 1,1 0-1,-1 0 1,0 0-1,0 0 1,0 0-1,0 0 1,0 0-1,0 0 1,0 0-1,1 0 1,-1 1-1,0-1 1,0 0-1,0 0 1,0 0-1,0 0 1,0 0 0,0 0-1,0 0 1,0 0-1,0 0 1,0 0-1,0 1 1,0-1-1,0 0 1,1 0-1,-1 0 1,0 0-1,0 0 1,0 0-1,0 0 1,0 1-1,0-1 1,0 0-1,0 0 1,0 0-1,0 0 1,0 0-1,0 0 1,-1 0-1,1 0 1,0 1-1,0-1 1,0 0 0,0 0-1,0 0 1,0 0-1,0 0 1,0 0-1,0 0 1,0 0-1,0 0 1,0 1-1,-9 32 0,5-22-2,-22 86-30,-53 168-52,66-231 105,-1-2-1,-1 0 1,-2-1-1,-1 0 1,-39 48-1,54-75-10,-1 0-1,0 0 1,0 0-1,-1 0 1,1-1 0,-1 0-1,0 0 1,1 0-1,-2 0 1,1-1-1,-8 3 1,11-4-5,0-1 0,0 1-1,0-1 1,0 0 0,0 0 0,0 0-1,-1 0 1,1 0 0,0 0 0,0-1-1,0 1 1,0-1 0,0 1 0,0-1-1,0 0 1,0 0 0,0 0 0,0 0-1,0 0 1,0 0 0,1 0 0,-1-1-1,0 1 1,1-1 0,-1 1 0,1-1 0,0 0-1,-1 1 1,1-1 0,0 0 0,0 0-1,-1-3 1,-1-4 15,0 0 0,0 0 1,1 0-1,0-1 0,1 1 0,0-1 0,1 1 0,0-1 1,0 1-1,1-1 0,0 1 0,1-1 0,0 1 1,0 0-1,1 0 0,0 0 0,1 0 0,0 0 0,0 1 1,1-1-1,9-12 0,8-2-38,1 1-1,1 1 1,1 1-1,36-23 1,-18 13-255,-38 27-45,20-18-230,-16 5-4527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5:5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13264,'0'0'2392,"73"-10"-2504,-59 4 24,-2 0-64,-6 4 0,-2 2-80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5:5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7936,'0'0'1808,"19"-2"-1287,128-18 325,76-10 259,277-30-601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6:0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0 513 4816,'0'0'5422,"11"-5"-4620,37-17-9,-41 18-547,0 0 0,0-1 0,0 0 1,0 0-1,-1-1 0,0 0 0,0 0 0,0 0 1,6-10-1,1-1 212,7-11 225,-1 0 1,-2-1-1,0-1 0,-3-1 0,17-49 1,-27 68-228,-1-1 0,0 0 0,-2 0 0,1 0 0,-1 0 0,-2-19 0,1 19-166,1 12-217,-1-1 0,1 1-1,0 0 1,0-1 0,0 1-1,0 0 1,0 0-1,0 0 1,0-1 0,0 1-1,3-1 1,-4 2-62,0-1 0,0 1 0,1-1-1,-1 1 1,1 0 0,-1-1 0,0 1 0,1 0-1,-1 0 1,1-1 0,-1 1 0,0 0 0,1 0 0,-1 0-1,1 0 1,-1-1 0,1 1 0,-1 0 0,1 0-1,-1 0 1,1 0 0,-1 0 0,1 0 0,-1 0-1,1 0 1,-1 0 0,1 1 0,-1-1 0,1 0 0,-1 0-1,1 0 1,-1 1 0,0-1 0,1 0 0,-1 0-1,1 1 1,-1-1 0,0 0 0,1 1 0,-1-1 0,0 0-1,1 1 1,-1-1 0,0 0 0,1 1 0,0 6 9,1 0 0,-1 0 1,0 0-1,-1 0 0,0-1 1,0 1-1,0 0 0,-1 0 1,-2 9-1,0 17 47,3-32-65,-1 17 43,1 0 1,0 0 0,4 20 0,-3-33-34,0 1 0,1-1 1,-1 0-1,1 0 0,0 0 1,1 0-1,-1 0 0,1-1 1,0 1-1,0-1 0,0 1 1,1-1-1,-1 0 0,8 6 1,-3-4 7,0-1 1,0 1-1,0-1 1,1-1 0,-1 0-1,1 0 1,0 0 0,13 2-1,-17-5-10,1 0 1,-1 0-1,0-1 0,1 1 0,-1-1 0,1 0 1,-1-1-1,1 0 0,-1 0 0,0 0 0,1 0 0,-1-1 1,0 0-1,0 0 0,0 0 0,5-3 0,7-7 40,1-1 0,-2 0 0,0-2-1,0 1 1,-2-2 0,21-27 0,-4-2 228,34-65-1,-63 105-239,1 1-1,0-1 1,0 1-1,1-1 1,-1 1-1,1 0 1,0 0-1,6-5 1,-8 8-27,0 0 1,0 0-1,0 0 1,0 0-1,0 0 1,0 0 0,0 0-1,1 1 1,-1-1-1,0 1 1,0 0-1,1-1 1,-1 1-1,0 0 1,0 0-1,0 1 1,1-1-1,-1 0 1,0 1-1,0-1 1,0 1-1,4 1 1,39 20 81,-26-12-68,0-1 1,0-1 0,23 6 0,-41-13-25,0-1 1,-1 0 0,1 1-1,0-1 1,0 0-1,0 0 1,0 0 0,0 0-1,0 0 1,-1 0 0,1 0-1,0 0 1,0 0-1,0 0 1,0 0 0,0-1-1,0 1 1,-1 0-1,1-1 1,0 1 0,0 0-1,0-1 1,0 0-1,0 0 2,-1 0 1,1 0-1,-1 1 0,0-1 0,1 0 0,-1 0 0,0 0 0,0 0 0,0 0 0,0 0 0,0 1 0,0-1 0,0 0 0,0 0 0,0 0 0,0 0 1,0 0-1,-1-1 0,0-2 7,-1 0 0,1 1 0,-1-1 0,0 0 0,0 1 0,0-1 0,0 1 0,0 0 0,-5-4 0,3 3-4,0 1 1,0 1-1,0-1 0,0 1 0,-1-1 0,1 1 0,-1 1 1,1-1-1,-1 0 0,0 1 0,1 0 0,-1 0 0,0 1 1,0-1-1,0 1 0,0 0 0,0 0 0,0 1 0,0 0 1,1-1-1,-1 2 0,0-1 0,0 0 0,1 1 0,-1 0 1,1 0-1,0 0 0,-6 4 0,-2 2 0,1 0 0,0 0 0,1 1 0,0 1 0,0 0 0,1 0 0,0 1 0,0 0 0,-6 13 0,9-14 2,2 0 0,-1 0 1,1 1-1,1-1 0,-1 1 1,2 0-1,0 0 0,-1 17 0,2-20-8,1-1 0,0 1-1,0 0 1,1 0-1,0 0 1,0 0 0,1-1-1,0 1 1,0 0-1,1-1 1,0 0 0,7 12-1,-8-16-1,0-1 1,0 1-1,0-1 0,0 1 0,1-1 1,-1 0-1,1 0 0,-1 0 0,1 0 0,0 0 1,0-1-1,0 1 0,0-1 0,0 0 1,0 0-1,0 0 0,1 0 0,-1-1 0,0 1 1,0-1-1,1 0 0,-1 0 0,0 0 1,1 0-1,5-2 0,-2 1 6,-1-1 0,0 0 0,1 0-1,-1 0 1,0-1 0,-1 0 0,1 0 0,0-1 0,-1 0-1,0 0 1,10-8 0,-4-2 23,0 1-1,0-1 0,-1-1 1,-1 0-1,10-21 0,29-84 193,-45 112-201,0-4 10,1-3 73,-2 15-54,-1 9-18,1 8-21,0 0 0,1 1 0,1-2-1,0 1 1,1 0 0,1-1 0,12 24 0,-16-37-8,-1 0 0,1 0 0,0-1 0,0 1 0,0 0 0,1-1 0,-1 1 0,1-1 0,-1 0 0,1 0 0,0 0 0,0 0 0,0 0 0,0 0 0,0-1 1,0 1-1,0-1 0,0 0 0,1 0 0,-1 0 0,0-1 0,1 1 0,-1-1 0,1 0 0,-1 0 0,0 0 0,1 0 0,-1-1 0,1 1 0,-1-1 0,0 0 0,1 0 0,2-1 0,4-2 0,-1-1 0,0 0 0,-1 0 0,1-1 0,-1 0 0,0 0 0,-1-1 0,1 0 0,-1 0 0,6-10 0,6-7 6,105-144 312,-113 155-208,-10 13-108,-1 0-1,0 0 1,0 0 0,1 0 0,-1 0-1,0 0 1,0 0 0,1 0 0,-1 0-1,0 0 1,0 1 0,0-1-1,1 0 1,-1 0 0,0 0 0,0 0-1,0 0 1,1 0 0,-1 1 0,0-1-1,0 0 1,0 0 0,0 0-1,0 1 1,1-1 0,-1 0 0,0 0-1,0 0 1,0 1 0,0-1 0,0 0-1,0 0 1,0 1 0,0-1-1,0 0 1,0 1 0,2 36 40,-2-19-38,0-18-4,2 38-14,2 0 1,13 52-1,-15-80 12,0 0 0,2-1-1,-1 1 1,1-1 0,0 0-1,1 0 1,0 0 0,0-1-1,1 0 1,0 0 0,1 0-1,0-1 1,0 0-1,15 12 1,-19-17 5,0-1 1,0 1-1,0-1 1,0 0-1,0 0 0,1 0 1,-1 0-1,0 0 0,1-1 1,-1 0-1,0 1 0,1-1 1,-1 0-1,0-1 0,1 1 1,-1 0-1,0-1 1,1 0-1,-1 0 0,0 0 1,0 0-1,0-1 0,0 1 1,0-1-1,0 1 0,0-1 1,-1 0-1,1 0 0,3-4 1,6-5 21,0-2 1,0 0 0,-1 0-1,12-19 1,-23 32-26,81-140 240,-43 69-90,-36 65-131,1 2 1,0-1 0,0 0-1,1 0 1,0 1 0,-1 0-1,8-6 1,-11 10-19,0 0 0,1 0-1,-1 0 1,0 1 0,0-1 0,1 0-1,-1 0 1,0 0 0,1 0-1,-1 0 1,0 0 0,0 1 0,1-1-1,-1 0 1,0 0 0,0 0 0,0 1-1,1-1 1,-1 0 0,0 0 0,0 1-1,0-1 1,0 0 0,1 1 0,-1-1-1,0 0 1,0 0 0,0 1-1,0-1 1,0 0 0,0 1 0,0-1-1,0 0 1,0 1 0,0-1 0,3 15 1,1 27-7,-1 1-1,-3-1 1,-1 1-1,-2-1 1,-15 75-1,18-116 5,-1 0-1,1 0 0,0 0 1,0 0-1,0 0 1,-1 0-1,1 0 1,0 0-1,-1 0 1,1 0-1,-1 0 1,1 0-1,-1 0 1,0 0-1,1 0 0,-1 0 1,-1 1-1,1-2 3,1-1-1,-1 1 1,1 0-1,-1 0 1,1 0-1,-1 0 1,1-1-1,0 1 1,-1 0-1,1 0 1,-1-1-1,1 1 1,0 0 0,-1-1-1,1 1 1,0 0-1,-1-1 1,1 1-1,0 0 1,0-1-1,-1 1 1,1-1-1,0 1 1,0-1-1,0 1 1,-1-1-1,-12-41 54,12 40-53,-4-19 54,0 0-1,-1-26 0,3 37-32,0-9 44,6 15-49,7 10-29,17 16 2,-9-6-15,1-1-1,0-1 0,1 0 0,37 17 1,-50-28 20,-1-1 1,0 0 0,0 0 0,1 0 0,-1-1 0,0 0 0,1 0 0,0-1 0,-1 0-1,1 0 1,-1 0 0,1-1 0,-1 0 0,1 0 0,-1-1 0,0 0 0,1 0 0,-1 0 0,0-1-1,0 0 1,-1 0 0,9-6 0,-4 1 10,0 0 0,0-1 1,-1-1-1,0 1 0,0-1 0,-1-1 0,11-18 0,-8 9 13,-1 0-1,-1-1 0,11-34 1,-13 24 70,-7 30-84,1 0 0,-1 0 0,0-1 1,0 1-1,0 0 0,1 0 0,-1 0 1,-1 0-1,1-1 0,0 1 0,0 0 1,0 0-1,0 0 0,-1 0 0,1 0 1,-1 0-1,1 0 0,-1 0 0,1 0 0,-1 0 1,0 0-1,1 0 0,-2-2 0,1 3-2,0 0 0,1 0-1,-1 0 1,0 0 0,0 0-1,1 0 1,-1 0 0,0 0-1,1 0 1,-1 1 0,0-1-1,1 0 1,-1 0 0,0 1-1,1-1 1,-1 0 0,0 1-1,1-1 1,-1 0-1,1 1 1,-1-1 0,1 1-1,-1-1 1,1 1 0,-1-1-1,1 1 1,-1-1 0,1 1-1,0 0 1,-1-1 0,1 1-1,-1 1 1,-11 23 36,12-23-38,-4 8 4,1 1 1,1 0-1,0-1 0,0 1 0,1 0 0,1 0 0,-1 0 0,2 0 0,0 0 0,0 0 0,1 0 0,3 12 0,-3-17-11,0 1 1,0-1-1,0 0 0,1 0 1,-1 0-1,1 0 0,1-1 1,-1 1-1,1-1 1,0 0-1,1 0 0,-1 0 1,1-1-1,0 1 0,0-1 1,0-1-1,0 1 0,1 0 1,0-1-1,-1 0 0,13 4 1,-12-6 7,-1-1 0,1 1 1,0-1-1,-1 0 0,1 0 0,-1-1 1,1 1-1,-1-1 0,1-1 1,-1 1-1,0-1 0,1 0 0,-1 0 1,0 0-1,0-1 0,0 1 0,-1-1 1,1-1-1,-1 1 0,1-1 1,5-5-1,2-4 16,0 0 0,-1 0 1,0-1-1,-1-1 0,13-24 1,8-16 42,-15 29 74,16-37-1,-38 82-103,-3 29 0,-4 12-15,4-26-10,-7 26-1,14-56-1,0 1 0,0-1-1,0 1 1,-1-1 0,0 0-1,1 1 1,-1-2-1,-1 1 1,-5 6 0,9-10 0,-1 0 1,0 1-1,1-1 0,-1 0 1,0 0-1,1 1 1,-1-1-1,0 0 1,0 0-1,1 0 1,-1 0-1,0 0 0,0 0 1,1 0-1,-1 0 1,0 0-1,0 0 1,1 0-1,-1-1 0,0 1 1,1 0-1,-1-1 1,0 1-1,1 0 1,-1-1-1,0 1 0,1 0 1,-1-1-1,1 1 1,-1-1-1,1 1 1,-1-1-1,1 0 0,-1 1 1,1-1-1,0 1 1,-1-1-1,1 0 1,0 1-1,-1-1 1,1 0-1,0-1 0,1 1-1,0 0 0,0 0 0,1 0 0,-1 0 0,1 0-1,-1 0 1,1 0 0,-1 0 0,1 1 0,-1-1-1,1 1 1,-1-1 0,1 1 0,0 0 0,-1-1 0,3 1-1,0-1 0,41-11 1,-13 3-10,1 2 0,33-4 0,52-9 25,-98 16-16,45-8-756,-56 11-337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6:0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12360,'0'0'1432,"66"-53"-1240,-15 31-8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6:0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5520,'0'0'17367,"0"15"-17236,16 177 273,10 33-1,-14 64 1106,-11-294-1646,0 1 0,0-1 0,1 1-1,0-1 1,0 1 0,2-5 0,0 1-2630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6:0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6632,'0'0'14163,"13"-2"-13925,115-8 463,169 9 0,-3 1-277,-225-4-285,-32 1 43,1 1 0,56 5-1,-12 5 539,-63-5-513,-14-2-118,0-1 0,1 1 0,-1-1-1,1 0 1,-1 0 0,6-1 0,-9 0-74,-1 1 0,1-1 1,0 1-1,-1-1 0,1 0 0,-1 0 0,0 1 1,1-1-1,-1 0 0,1 0 0,-1-1 1,0 1-1,0 0 0,0 0 0,0-1 1,0 1-1,0 0 0,0-1 0,0 1 0,0-1 1,-1 1-1,1-1 0,0 0 0,-1-1 1,5-13-7,1-1-292,-3 5-2961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6:08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5416,'0'0'12295,"11"2"-12047,-10-2-242,12 2 150,0 0 1,0-1-1,0-1 1,0 0-1,23-3 0,-27 1-12,1-1-1,0 0 0,-1 0 0,0 0 0,0-2 0,0 1 0,0-1 1,-1 0-1,9-7 0,-15 10-104,1 0-1,-1 0 1,0 0 0,0 0 0,0-1-1,0 1 1,0-1 0,0 1 0,-1-1 0,1 0-1,-1 0 1,0 1 0,0-1 0,0 0-1,0 0 1,0 0 0,-1 0 0,1-1-1,-1 1 1,0 0 0,0 0 0,0 0-1,0 0 1,-1 0 0,1 0 0,-1 0-1,0 0 1,0 0 0,0 0 0,0 0 0,0 0-1,-4-4 1,4 4-7,0 0 0,-1 0 0,0 0 0,0 1 0,0-1 0,0 1-1,0 0 1,0-1 0,0 1 0,-1 0 0,1 0 0,-1 0 0,0 1 0,0-1 0,1 1 0,-1-1 0,0 1 0,0 0 0,0 0-1,0 0 1,-1 0 0,1 1 0,0 0 0,0-1 0,0 1 0,-1 0 0,1 0 0,0 1 0,0-1 0,0 1 0,0-1-1,0 1 1,-6 2 0,0 1 10,1 1-1,0-1 0,0 1 1,0 1-1,1 0 1,-1 0-1,1 0 0,1 1 1,-1 0-1,1 0 1,1 0-1,-1 1 0,1 0 1,0 0-1,1 1 1,0-1-1,1 1 0,-1 0 1,1 0-1,-2 16 1,5-21-14,0 1 0,0-1 1,0 1-1,1 0 1,0-1-1,0 1 1,0-1-1,0 1 1,4 6-1,21 37 186,-26-48-211,5 7 35,0 0-1,1-1 1,0 0 0,0 0-1,0 0 1,1-1-1,0 0 1,0 0 0,0-1-1,1 0 1,-1 0 0,1 0-1,15 3 1,0 0 80,1-1-1,1-1 1,37 3-1,-21-7-3,0-2 0,51-7 0,-33 2-3261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14.5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4416,'0'0'7825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6:1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4189 50 3712,'0'0'9505,"-11"-5"-9250,1 1-200,0-2 83,0 2-1,0-1 1,-1 1 0,0 1 0,1 0 0,-19-3 0,-11 1 388,30 3-366,-1 1-1,1 0 1,-1 0-1,1 1 1,-16 2 0,-139 31 987,102-19-797,-86 24 415,53-9-308,-4 1 55,10-11-105,-154 30 396,45-3-317,158-35-399,-178 32 418,43-12-154,-42 30 17,71-17-132,-22 11-88,18-4-39,67-27-27,-114 50-1,113-36-20,-74 36 46,4-1-52,-85 46-34,9 38-94,134-88 131,-21 18 30,114-83-82,-164 144 140,129-110-126,1 2-1,-34 48 1,66-80-25,1 0-1,0 0 1,0 0-1,1 1 1,0-1-1,1 1 1,0 0 0,-3 11-1,5-15 2,1 1 0,-1-1 0,1 1-1,0-1 1,0 1 0,1 0 0,-1-1 0,1 1-1,1-1 1,-1 0 0,1 1 0,0-1 0,0 0-1,0 0 1,4 6 0,3 3 9,0-1 1,1 0-1,1-1 0,0 0 1,0 0-1,1-1 0,1-1 1,18 12-1,-12-10 11,2-1 1,0-1-1,0 0 1,0-2-1,27 7 1,20-1 43,0-3 0,134 4-1,-170-13-52,405-6 54,-208-4-42,-74 10-19,50-2 0,803-95 0,-511-15 163,-371 79-135,140-45 96,-129 35-35,-54 15-33,-1-3-1,-2-4 1,-1-4-1,-2-3 1,-2-3-1,-2-3 1,104-86-1,-130 89 46,69-81-1,-86 89-45,1 0 27,-3-1 1,29-46-1,-46 64-54,-1 0 1,-1-1 0,-1 0 0,0 0-1,-2-1 1,0 1 0,4-26-1,-9 27-6,0 1 0,0-1 0,-2 1-1,0-1 1,-1 1 0,-1 0 0,-1-1 0,-8-23-1,5 21-10,-1 0-1,-1 0 1,-1 1-1,-1 1 1,0 0-1,-22-26 1,20 30-9,0 1 1,-1 1 0,0 0-1,-1 1 1,-1 1 0,0 0 0,0 1-1,-34-13 1,13 8-17,0 2 0,-1 2 0,-48-6 0,2 7-20,0 5 0,-91 6 0,173-2 33,-14 1-15,-170 11-79,163-9 27,1 0 1,0 2-1,0 1 0,0 1 0,1 1 0,-23 11 1,35-14-83,1 0-1,-1 0 1,-11 11 0,7 0-3485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6:21.21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737 0 4312,'0'0'8090,"-15"10"-7738,-106 67 384,41-30 173,-145 61 1,80-43-90,113-51-588,25-12-88,-1 1 0,1 0 0,-1 1 0,1 0 1,0 0-1,1 0 0,-10 8 0,-18 4 869,23-6-724,5-2-32,4-6-122,8-3-117,15-6-85,6-6-2381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6:22.47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0 531 4720,'0'0'2918,"10"-6"-2444,82-47 1603,-87 50-1663,-1-1 0,0 1 0,0-1 0,0 0 0,6-8 0,-10 11-183,1-1-1,0 0 1,-1 0-1,0 0 1,1 0 0,-1 0-1,0 1 1,0-1 0,0 0-1,0 0 1,0 0-1,-1-3 1,1 3-70,-1-1 0,1 1 0,0-1 0,0 1 0,0-1 0,1 1 0,-1-1 0,1-3-1,3-1-95,0 1 0,1-1 0,0 1 0,-1 0 0,2 1 0,-1-1 0,10-7 0,-6 5-10,16-13 61,0 2-1,1 0 1,1 2 0,54-26-1,124-38 302,-30 13 12,-138 54-66,60-16 1,-94 29-303,-3 1-35,1 0 0,0 0 0,-1 0 0,1 0 0,0 0 0,-1 0 0,1 0 0,0-1 0,-1 1 0,1 0 0,0-1 0,-1 1 0,1 0 0,-1-1 0,1 1 0,-1 0 0,1-1 0,-1 1 0,1-1 0,-1 1 0,1-1 0,-1 0 0,1 1 0,-1-1 0,0 1 0,1-1 0,-1-1 0,-8 2 485,5 0-1038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6:28.81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1069 4216,'0'0'4934,"12"-2"-4780,92-23 292,-92 23-333,6 0 136,-1-2 0,25-7-1,-39 10-212,0 0 0,1-1 0,-1 1 0,0-1 0,0 1 0,0-1 1,0 0-1,0 0 0,0 0 0,0-1 0,-1 1 0,1-1 0,-1 1 0,1-1 0,-1 0 0,0 0 0,0 0 0,2-5 0,-4 6 4,1 0 0,-1 1 0,1-1 0,0 0 0,0 0 0,0 1-1,0-1 1,0 0 0,0 1 0,0 0 0,1-1 0,1-1 0,-2 2-24,4-4 180,-3 3-137,0 0-1,0 0 1,0 0 0,0 1 0,0-1 0,0 1 0,0 0 0,1-1 0,3 0 0,15-12 48,-20 13-95,1 0 1,0-1-1,-1 1 0,1 0 1,0 0-1,0 0 1,-1 0-1,1 0 0,0 1 1,0-1-1,0 0 1,0 1-1,0 0 0,0-1 1,0 1-1,3 0 1,28-10 88,-24 8-92,0 1 0,0-1 0,0-1-1,-1 0 1,1 0 0,7-4 0,49-29 83,-62 34-89,3-1 7,-1 1-1,1 0 1,-1 0-1,1 0 1,6-1-1,10-2 80,-14 6-77,-8 0-10,1-1-1,-1 0 1,1 0-1,-1 1 1,1-1-1,0 0 1,-1 0-1,1 0 1,-1 0-1,1 0 1,-1 0-1,1 0 1,0 0-1,-1 0 0,1 0 1,-1 0-1,1 0 1,0 0-1,-1 0 1,1 0-1,-1-1 1,1 1-1,32-7 98,-25 3-67,0 0-1,-1 1 1,1 0-1,0 0 1,1 1 0,11-2-1,-12 6 1,0-2 11,17 3 34,0-8-62,0 0-1,0-2 0,-1-1 1,41-18-1,-12 7 86,-41 23-67,0 1-27,3-5 7,0 0 0,-1-1-1,1 0 1,0-2 0,17-4 0,-25 6-11,50-12 46,61-22 1,-113 34-38,1 0-1,-1 0 1,0 0 0,0 0-1,1 1 1,-1 0 0,1 1 0,5 0-1,-4 0-7,0-1 1,0 0-1,0 0 0,9-1 0,21-8-1,42-16 0,-46 13-1,63-12 1,-79 20-2,0 0 0,19-8 0,-19 6 0,17-3 25,-29 8-15,-1-1 0,1 1 0,-1 0 0,1 0-1,0 0 1,9 1 0,22-5 13,-25 0-19,1 1 1,-1-2-1,18-10 1,-17 8-2,0 2 0,24-10 0,-28 14-19,0 0 1,0 1-1,0 0 1,0 1-1,13 0 1,15-1-27,8-6 39,-1-2 1,-1-1-1,81-33 1,-49 17-40,20-8 86,-82 25 41,-11 8-82,0 0 0,1 0 0,-1-1 0,1 1 1,-1 0-1,1 0 0,-1 0 0,1 1 0,0-1 1,2-1-1,8-1-17,1-2 0,-1 0 0,-1 0 0,1-1 0,-1 0 0,21-16 1,63-39-1,-85 55 51,0-1 0,18-6 0,0-1-21,155-71-9,-170 79-7,0 1 0,1 1 0,-1 0 0,1 1 0,16-2 0,12-3 0,147-20-96,-76 14 16,-49 7 48,13-3-2022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6:3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6328,'0'0'7682,"11"-5"-7500,2-1-125,1-1 61,0 1-1,1 0 0,24-5 0,30 3 507,-56 7-502,0 0 1,0 1-1,24 2 0,8 1 96,-26-3-59,1 1 0,-1 1 0,21 4 1,-34-5-107,0 1 0,0-1 0,0 1 1,0 1-1,-1-1 0,1 1 1,-1 0-1,1 0 0,-1 0 0,0 1 1,-1-1-1,1 1 0,7 8 0,-11-11-57,0 0 0,1 0 0,-1 0-1,0-1 1,1 1 0,-1 0-1,1-1 1,-1 1 0,1-1-1,-1 0 1,1 1 0,-1-1 0,1 0-1,-1 0 1,1 0 0,-1 0-1,1 0 1,-1-1 0,1 1 0,0 0-1,-1-1 1,0 1 0,1-1-1,2 0 1,4-2-1896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6:4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0 5016,'0'0'5710,"-10"1"-5383,-31 4-10,34-3-180,0 0-1,0 0 0,0 0 1,1 0-1,-1 1 0,-8 5 0,-13 6 385,15-9-280,1 1 1,-19 12-1,-10 5 238,-44 23 298,74-39-651,-1 1 0,1 1 1,1-1-1,-19 21 1,11-1 66,14-23-147,1 1-1,0-1 0,-1 0 1,0 0-1,-5 5 0,5-6 1,0 0 0,1 1 0,-1 0-1,1 0 1,0 0 0,1 0 0,-1 0 0,1 1-1,0-1 1,0 1 0,-1 8 0,-2 9 125,-1 33 0,7 4 8,1-46-118,-2 0-1,0-1 0,0 1 0,-3 14 0,1-10 9,1-1 0,1 1 0,0-1 0,1 1 0,1-1 1,1 1-1,1-1 0,0 0 0,7 17 0,-9-29-48,1 1 0,0-1-1,0 0 1,0 0 0,5 7 0,-4-7-4,0 0-1,0 1 1,-1 0-1,4 7 1,-3-3 25,2 0 0,0 0 1,0 0-1,0-1 0,1 0 1,1 0-1,-1 0 0,2-1 0,-1-1 1,16 12-1,104 67 158,-103-70-148,1-1-1,1-2 0,0-1 1,55 17-1,-56-22-33,0-2 0,0-1 0,1-1 0,-1-1-1,52-3 1,-25 0-5,93 1 155,-134-2-146,0-1 0,0 0 0,0 0-1,-1-1 1,1 0 0,13-9 0,-12 8-11,8-7 23,-1-1 1,0 0-1,-1-1 0,0-2 0,25-26 0,13-10 48,-25 23-38,-2-2 0,-1-1-1,-2-1 1,-1-1 0,-1-2 0,23-45 0,-43 71-31,0-1 1,-1-1 0,0 1-1,-1 0 1,0-1 0,0 0-1,-2 0 1,2-19 0,-3 4 13,-1 0 1,-7-46 0,5 60-18,0 0 0,-1 0-1,0 1 1,-1 0-1,0 0 1,-1 0-1,-8-11 1,-3-2 68,-39-45 1,42 57-24,0 1 1,0 0-1,-1 1 0,-18-10 1,9 5 16,12 9-62,0 0-1,0 0 1,0 2 0,-1-1 0,1 1-1,-1 1 1,-1 1 0,1-1-1,0 2 1,-1 0 0,1 1 0,-1 0-1,-27 2 1,-77 5 18,26-6 67,56-1-67,29 0-25,1 0-1,-1 0 0,1 1 0,-9 1 1,-103 5 3,79 1-5,-44 13-1,29-6-31,50-13 10,1-1 0,0 1 0,0 0 0,0 1 0,0-1 0,1 1 0,-1-1 0,0 1 0,1 0 0,-1 0 0,-3 3 0,-1 9-2899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6:4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2525 1014 5520,'0'0'9208,"-11"-9"-9122,-34-28-4,43 36-72,1 0 0,0 0 0,-1 0 1,1 0-1,-1 0 0,1 0 1,-1 0-1,1 1 0,-1-1 0,0 1 1,1-1-1,-1 1 0,0-1 1,1 1-1,-1 0 0,0 0 0,0 0 1,1 0-1,-1 0 0,0 0 1,0 0-1,-1 1 0,-5 1 44,0-2-5,-63 4 268,0 2-1,-85 20 1,11 1-5,91-19-164,-101 3 1,31-5 3,90-4-90,1-1-1,-1-2 1,0-1-1,1-1 1,0-3-1,-35-9 1,-85-11 250,112 20-216,0-2 7,-63-20 0,17 3 19,-33-7 49,45 11 35,-107-17-1,96 25-38,38 5-54,-66-3 1,-51 5 87,154 6-171,0-1 1,0 0-1,0-1 1,0 0-1,0 0 0,1-1 1,-16-7-1,22 9-11,1-1-1,0 0 0,0 0 0,0 0 1,0 0-1,0-1 0,0 1 1,1-1-1,-1 1 0,1-1 0,-1 0 1,1 0-1,0 0 0,1-1 1,-1 1-1,0 0 0,1-1 0,0 1 1,-1-1-1,2 1 0,-1-1 1,0 0-1,1 1 0,-1-1 0,1-5 1,2-55 135,2 1 0,3 0 1,30-123-1,-33 167-131,-1 0 1,-1 0-1,-1-1 0,-1 1 0,-3-30 1,1 22-63,3-46 1,-1 70 48,0-1 0,0 0 0,-1 0 0,1 1 0,-1-1 0,0 0 0,0 1-1,0-1 1,-1 1 0,-1-4 0,1 3 15,1 1-1,-1 0 1,1-1-1,0 1 1,0-1-1,1 0 1,-2-4-1,1 5 133,14 5-234,7-4-2618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6:4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3022 5416,'0'0'3360,"-10"-1"-3016,-4-1-211,-30-1 798,35 5 519,13-3-634,-6 0-153,0 1-314,5-2-82,7-4-73,1 2-1,0 0 1,0 0 0,0 1 0,19-3 0,18-6 66,-41 10-225,196-56 891,-122 39-572,154-42 629,-182 48-793,0 2 0,70-5-1,-29 5-9,-2 1-11,-48 6-57,0-2 0,81-21 1,-91 17-28,-1-2-1,0-1 1,0-2 0,-2-1 0,1-1 0,-2-2 0,47-38-1,-57 36-22,0-2 0,-1 0 0,-1-2-1,-2 0 1,0 0 0,13-33-1,-20 37 12,0-1-1,-2 0 0,-1-1 0,5-32 0,-3 16 17,7-56 153,-4-1 0,-2-108 0,-8 185-218,-9-226 328,0 75-168,6 130-142,-1 0 0,-2 0-1,-2 1 1,-18-58-1,6 25-11,-18-51-5,31 107-8,-1 1 1,0 0 0,-1 0-1,-1 0 1,-15-19-1,11 18 14,-1-2 2,-1 0-1,-29-25 0,33 33-12,1-1 0,1-1-1,0 1 1,0-1-1,1-1 1,1 0 0,0 0-1,1 0 1,-9-28-1,11 26-4,2 1-1,0 0 1,0-1 0,1 0-1,2-21 1,0 12-35,0 7 2,0 0 0,5-19 0,-3 20 9,-1 1 0,1-32 0,-3 33 27,-1 0-1,-1 1 1,0-1 0,-1 1-1,-1 0 1,0 0 0,0 0-1,-1 0 1,-1 1-1,0 0 1,-1 0 0,0 0-1,-1 1 1,0 0 0,-1 0-1,-20-18 1,21 23-5,4 1-14,-1 0 1,-1 1-1,1-1 0,-1 1 1,1 1-1,-1-1 1,0 1-1,-1 0 1,1 0-1,-10-2 1,9 7 27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6:5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4816,'0'0'9821,"-2"12"-9730,1-5-75,0 5 22,0 0 0,0 0 1,1 0-1,0 0 1,4 19-1,34 143 420,-16-57 252,-19-105-363,-4-11-277,1 0 0,1 0 0,-1 0 0,0 0 0,0 1 0,0-1 0,0 0 0,1 0 0,-1 0 0,1 0 0,-1 0 0,0 0 0,1 0 0,0 0 0,0 1 468,-22 10-294,4-5-203,1-1 0,-1-1 0,0 0 0,-22 3 0,21-5 18,0 1-1,1 0 1,-1 1 0,-20 10-1,27-13-3,10-2-50,1 0-1,-1 0 1,1 0-1,-1 0 1,1 0-1,-1 0 1,1 0-1,-1 0 1,1 0-1,-1 0 1,1 0-1,-1 0 1,1 0-1,-1 0 1,1 1-1,-1-1 1,1 0-1,-1 0 1,1 1-1,0-1 1,-1 0-1,1 1 1,-1-1-1,1 0 1,-1 1-1,2 0 11,0-1-1,1 1 1,-1-1-1,0 1 1,0-1-1,1 0 1,-1 1-1,0-1 1,1 0-1,-1 0 1,0 0-1,0 0 1,1 0-1,-1-1 1,2 1-1,3-1-22,17-1 25,1-1 0,-1-2-1,28-8 1,-7 1 6,-30 10-13,0 0 0,0 1 0,27 1 0,-23 1 0,32-4 1,-26 1 30,33 0 1,-35 10 82,-21-8-136,-1 0 0,0 0 0,1 0 0,-1 0 0,0 0 0,1 0 0,-1 0 0,1 0 0,-1 0 0,0 0 0,1 0 1,-1 0-1,0-1 0,1 1 0,-1 0 0,0 0 0,1 0 0,-1-1 0,0 1 0,0 0 0,1 0 0,-1-1 0,0 1 0,0 0 0,1-1 0,-1 1 1,0 0-1,0-1 0,0 1 0,1 0 0,-1-1 0,0 1 0,0 0 0,0-1 0,0 1 0,0-1 0,0 0 0,2-4-2454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6:5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55 4512,'0'0'12239,"16"-5"-12117,19-6 35,1 1 1,0 2 0,69-6-1,-68 11-11,-31 2-113,1 0 0,-1 0 0,1 1 0,-1 0 0,1 0-1,-1 1 1,1 0 0,-1 0 0,12 3 0,3 0 96,-19-4-98,0 0-1,0 1 1,0-1 0,0 0 0,0 1-1,0-1 1,0 1 0,0 0-1,4 1 1,2-3 142,-8-1 19,-11 2-114,-50 3-24,-85 15 1,26-2 16,79-10-52,-39 11 0,23-3 24,48-13-7,1 0-1,-1-1 0,-16-1 1,3 0 174,22 1-150,11-5 29,0 1-1,1-1 1,18-3 0,28-6 508,-8 1-3728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14.5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1896,'0'0'168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7:02.5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639 1 3000,'0'0'5209,"0"10"-5030,0 50 1209,0-59-1342,0 0 1,-1 1 0,1-1 0,0 0-1,-1 0 1,1 0 0,-1 0 0,1 0-1,-1 0 1,0 0 0,1 0 0,-1 0-1,0 0 1,0 0 0,1 0 0,-1-1-1,0 1 1,0 0 0,0 0 0,0-1-1,0 1 1,-2 0 0,-32 13 117,15-7-3,-6 2 78,-50 13 1,54-17-107,0 1 0,0 0 0,1 2 0,-24 12 0,25-10 8,-1-1 0,0-1 1,-33 8-1,26-8-12,-40 16 339,24-2 204,44-22-664,0 0-1,0 0 0,0 0 1,0 0-1,0 0 1,0 0-1,1 1 1,-1-1-1,0 0 0,0 0 1,0 0-1,0 0 1,0 0-1,0 0 1,0 0-1,0 0 0,0 1 1,1-1-1,-1 0 1,0 0-1,0 0 0,0 0 1,0 0-1,0 0 1,0 1-1,0-1 1,0 0-1,0 0 0,0 0 1,0 0-1,0 0 1,0 0-1,0 1 0,0-1 1,0 0-1,0 0 1,0 0-1,0 0 1,0 0-1,0 0 0,0 1 1,-1-1-1,1 0 1,0 0-1,0 0 0,0 0 1,0 0-1,0 0 1,0 0-1,0 1 1,0-1-1,0 0 0,-1 0 1,1 0-1,0 0 1,0 0-1,0 0 0,0 0 1,0 0-1,0 0 1,-1 0-1,1 0 1,0 0-1,0 0 0,0 0 1,0 0-1,0 0 1,0 0-1,-1 0 0,2 1 15,0-1-1,0 0 0,0 0 0,0 0 0,0 1 0,0-1 0,0 0 0,0 0 1,-1 0-1,1 0 0,0 0 0,0-1 0,0 1 0,2-1 0,153-55 334,41-14 13,-129 46-228,39-11 192,-93 32-263,-11 3-50,0 0 0,0 0-1,0-1 1,0 1 0,0-1 0,0 0 0,0 0 0,-1 0-1,6-3 1,1 1 40,-7 3-19,-7 0 25,1 4 57,4-3-119,-1-1 0,1 1-1,0-1 1,0 0-1,0 1 1,-1-1-1,1 1 1,0-1-1,0 0 1,-1 1-1,1-1 1,0 0-1,-1 0 1,1 1-1,0-1 1,-1 0-1,1 0 1,0 1-1,-1-1 1,1 0 0,-1 0-1,1 0 1,-1 0-1,1 1 1,-1-1-1,-14 2 20,1 1 0,-1 1 0,1 1 0,-27 11-1,18-6-8,-39 10 0,38-13 7,1 1 0,-25 11 0,32-12 3,-32 9 1,31-11 25,-31 14 0,17-7-11,25-10-24,-1 0 0,0 0 0,1 1 0,-7 4 0,-4-11 163,31 1-156,0-2-1,-1 0 0,1 0 0,-1-2 0,21-12 0,2-1 6,54-18 36,-62 27 1,0-1 0,51-30 0,-62 35-30,-16 7-26,0 0 0,0 0 0,1-1 0,-1 1-1,0 0 1,0-1 0,1 1 0,-1-1 0,0 1 0,0-1-1,0 1 1,0-1 0,0 0 0,0 0 0,0 1-1,0-1 1,0 0 0,0 0 0,0 0 0,-1 0 0,1 0-1,0 0 1,-1 0 0,2-2 0,-5 5 4,0 0 0,1-1 1,-1 1-1,0 0 0,0-1 1,0 0-1,0 0 0,0 0 1,-5 1-1,-31 10 19,-39 18-1,39-14 10,-41 11-1,9-8 44,-116 48 0,169-61-54,-6 4 67,49-25-41,1 0 1,52-20 0,64-13 27,-78 27 47,70-31 0,-118 46-89,-14 6-25,1-1-1,-1 0 0,0 0 0,0 0 0,0 0 0,0 0 0,0 0 1,2-2-1,-3 2 50,-5 0-50,1 1 1,-1-1 0,0 1 0,0 0-1,1-1 1,-1 2 0,0-1-1,0 0 1,0 1 0,1 0 0,-1 0-1,-6 2 1,-1 0 12,-164 45 199,140-43-192,29-5-28,0 0 0,-1 1-1,1 0 1,0 1 0,-9 2 0,12-1 4,9 0-15,13-3-39,2-7-2461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7:04.8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667 2 3616,'0'0'8550,"-12"2"-8396,-11 3-36,-1 2 0,1 0 1,1 1-1,-24 12 1,-298 185 983,306-175-957,23-19-27,-26 18 1,26-21 112,1 1 0,1 1 1,-23 19-1,36-28-217,0-1 0,0 0 0,1 1-1,-1-1 1,0 0 0,0 0 0,1 1 0,-1-1 0,0 0 0,1 0 0,-1 0 0,0 0 0,1 1 0,-1-1-1,0 0 1,1 0 0,-1 0 0,1 0 0,-1 0 0,0 0 0,1 0 0,-1 0 0,0 0 0,1 0-1,-1 0 1,1 0 0,0 0 0,19-5 119,11-4-18,68-40 135,104-68-1,-139 79-177,-36 23 16,31-23 0,-43 28-33,-1 0 20,-12 7 20,-4 2 64,-10 8-86,1 1-57,-61 24 95,40-21-92,0 1 0,-30 18 1,31-14 16,-61 21 0,78-33-21,6-3-2,0 1-1,0 0 0,0 1 0,1-1 0,-1 1 0,1 1 0,-1-1 0,1 1 0,-10 9 0,12-10 34,4-3 10,16-7 24,54-21 0,0-3 0,65-40 0,18-9 93,-60 30-2,-93 50-166,1-1 0,-1 1 1,1 0-1,-1-1 0,0 1 1,1-1-1,-1 1 1,1-1-1,-1 1 0,0-1 1,1 1-1,-1-1 0,0 1 1,1-1-1,-1 1 0,0-1 1,0 0-1,0 1 0,1-1 1,-1 1-1,0-1 0,0 0 1,0 1-1,0-1 0,0 0 1,0 1-4,0-1 0,0 1 1,0 0-1,0 0 0,0 0 1,0-1-1,0 1 0,0 0 0,0 0 1,0-1-1,0 1 0,-1 0 1,1 0-1,0 0 0,0-1 1,0 1-1,0 0 0,0 0 1,0 0-1,0 0 0,-1-1 1,1 1-1,0 0 0,0 0 0,0 0 1,0 0-1,-1 0 0,1 0 1,0-1-1,0 1 0,0 0 1,-1 0-1,1 0 0,0 0 1,0 0-1,-1 0 0,1 0 0,0 0 1,0 0-1,0 0 0,-1 0 1,1 0-1,0 0 0,0 0 1,0 0-1,-1 0 0,1 0 1,0 0-1,0 0 0,0 0 1,-1 1-1,1-1 0,0 0 0,0 0 1,0 0-1,-1 0 0,-10 8 26,-1-2-1,0 0 0,0 0 0,0-1 0,-1-1 0,-19 5 0,12-4 6,-35 16 0,-23 20 41,48-24-30,-1-1 1,-49 17-1,18-10 3,62-23-47,0 0 0,0 0 0,0 0 0,0 0 0,0 0 0,0 0 0,0 1 0,1-1 0,-1 0 0,0 0 0,0 0 1,0 0-1,0 0 0,0 0 0,0 0 0,0 0 0,0 0 0,0 0 0,0 0 0,0 0 0,1 0 0,-1 1 0,0-1 0,0 0 0,0 0 0,0 0 1,0 0-1,0 0 0,0 0 0,0 0 0,0 0 0,0 1 0,0-1 0,0 0 0,0 0 0,0 0 0,0 0 0,0 0 0,0 0 0,0 0 0,0 0 1,0 1-1,0-1 0,0 0 0,0 0 0,-1 0 0,1 0 0,0 0 0,0 0 0,17 1-1,14-2-2387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7:5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157 120 6016,'0'0'3104,"-4"11"-2490,-14 33 28,17-41-494,0 0 0,-1 0 1,0 0-1,1 0 1,-1 0-1,0-1 0,-1 1 1,1-1-1,0 1 0,-1-1 1,1 0-1,-1 0 0,-5 3 1,6-4-47,0 0 0,0 0 0,0-1 0,0 1 0,0-1 0,0 0 0,0 0 0,0 0 0,0 1 0,0-2 0,0 1 0,0 0 0,0 0 0,0-1 0,0 1-1,-4-2 1,1-1 104,0 0 1,0 0-1,0 0 0,0 0 0,1-1 0,-1 0 0,1 0 0,0 0 0,0-1 0,1 1 0,-1-1 0,-3-7 0,6 10-158,1 0 0,-1 0 0,1 1 0,0-1 0,0 0 0,0 0 0,0 0 0,0 0 0,0 1 0,0-1 0,1 0 1,-1 0-1,1 0 0,-1 1 0,3-4 0,11-26 376,-13 30-405,3-6 59,0 1 1,1-1 0,0 1-1,0 0 1,1 1-1,0-1 1,0 1 0,0 0-1,1 0 1,-1 1-1,1 0 1,0 0 0,0 1-1,1 0 1,-1 0-1,1 0 1,-1 1 0,1 0-1,14-1 1,5 1 156,-24 1-202,1 0 1,0 1-1,0 0 0,0 0 0,0 0 1,0 0-1,-1 0 0,1 1 1,0 0-1,7 2 0,3 3 116,0 1 0,0 0 0,22 17 0,-30-19-107,0 1 0,0-1 0,-1 1 0,0 0 0,0 0-1,0 1 1,-1-1 0,0 1 0,4 9 0,1 4 25,-2-1 1,0 2-1,-1-1 0,-2 1 1,0 0-1,-1 0 1,-1 0-1,0 0 1,-2 1-1,-1-1 0,-1 0 1,0 0-1,-6 22 1,5-29-34,-3 19 93,-1-1 0,-2 0 0,-1 0 0,-28 60 0,27-70-24,-1 0 0,-1 0 0,-1-2 0,-1 1 0,-1-2 0,0 0 0,-28 23 0,23-23 30,16-14-86,0 0-1,0 0 1,-1-1 0,0 0 0,0 0-1,0 0 1,0 0 0,0-1-1,-1 0 1,-8 2 0,14-4-36,1-1 1,-1 0 0,1 0-1,0 0 1,-1 0 0,1 1 0,-1-1-1,1 0 1,-1 0 0,1 0 0,-1 0-1,1 0 1,0 0 0,-1 0-1,1 0 1,-1 0 0,1 0 0,-1 0-1,1 0 1,-1-1 0,1 1 0,0 0-1,-1 0 1,1 0 0,-1-1-1,1 1 1,0 0 0,-1-1 0,8-10-2389,-5 9 1439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7:5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1 530 5824,'0'0'14609,"13"-2"-14469,10-1-37,0 1 0,0 1 0,32 3 0,27 1 257,5 0 25,-72-2-264,-1-1-1,0 0 1,25-4-1,-20 2 29,13 1 313,-32 1-318,7-3 335,-9-4-449,0 0 0,1 0 0,0-1 0,1 1 0,0 0 0,0 0 0,0 0 0,3-13 0,15-56 19,-15 68-39,71-211 133,-57 182-109,-13 29-17,0 0 0,0-1 1,-1 1-1,0-1 0,-1 0 0,3-16 1,1-2 28,-12 35-63,4 3 4,-1 0-1,-1-1 1,1 1 0,-2-1-1,-8 16 1,-7 17-2,-30 95-35,-45 117-66,83-224 130,1 1 0,2 0 0,1 1 0,-6 56 0,14-81 15,0 1 1,1-1-1,0 1 0,0-1 0,1 1 0,0-1 0,1 0 0,-1 0 0,2 0 1,-1 0-1,1 0 0,8 12 0,6 7 184,43 46-1,-55-66-172,33 38 154,40 43 690,-76-86-645,-4-6-118,1 2-133,0 1 1,0-1-1,-1 0 0,1 0 1,0 1-1,0-1 1,1 0-1,-1 1 1,0-1-1,1-1 1,1-5-3336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8:0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0 818 8336,'0'0'6317,"12"-7"-6001,36-17 0,-45 23-252,1-1 0,0 1 0,-1 0 1,1 0-1,0 0 0,0 0 0,0 1 0,0 0 0,-1-1 0,1 1 1,6 1-1,15-1 367,-17-2-265,1 1-1,-1-2 0,1 1 1,-1-1-1,0 0 1,0-1-1,0 0 0,7-5 1,-12 7-102,1-1-1,-1 1 1,0-1 0,-1 0 0,1 0-1,0 0 1,-1-1 0,1 1 0,-1 0-1,0-1 1,0 0 0,-1 1 0,1-1 0,-1 0-1,0 0 1,0 0 0,0 0 0,0 0-1,0-6 1,-1 2 29,0 1 0,-1-1-1,0 0 1,0 1 0,-1-1-1,1 1 1,-2 0 0,1-1 0,-5-8-1,5 12-61,0 1-1,1 0 0,-1 0 0,0 0 0,0 0 1,-1 0-1,1 1 0,0-1 0,-1 0 0,0 1 1,0 0-1,1 0 0,-1 0 0,-1 0 1,1 0-1,0 1 0,0-1 0,-1 1 0,1 0 1,0 0-1,-7-1 0,8 2-7,0 0 1,-1 0-1,1 1 0,0-1 0,0 1 1,0 0-1,0 0 0,0-1 0,0 1 1,0 0-1,0 1 0,0-1 0,0 0 1,0 1-1,1-1 0,-1 1 1,-2 2-1,-24 33 257,26-34-252,-1 2 13,-1 1 0,1-1 1,1 1-1,-1 0 1,1 0-1,0 1 0,1-1 1,-1 0-1,1 1 1,0-1-1,1 12 0,0-7 2,1-1-1,0 0 1,1 1-1,1-1 1,-1 0-1,9 18 1,-4-12-1,0-2 0,2 1 1,0-1-1,0 0 0,1 0 1,1-1-1,0-1 0,1 0 1,13 10-1,-20-19-30,-1 0 0,1 0 0,-1-1 0,1 0 0,0 0 0,0 0 0,0 0 0,0-1 0,0 0 0,1 0 0,-1 0 0,0-1 0,0 0 0,1 0 0,-1 0 0,0-1 0,0 1 0,1-1 0,-1-1 0,7-1 0,-1-1 19,0 0-1,0-1 0,0 0 1,-1-1-1,0 0 0,0-1 1,-1 0-1,10-8 0,-2-1 24,-5 6-7,0 0 0,-1-2-1,0 1 1,-1-1 0,0-1 0,-1 0 0,8-14-1,-8 11 41,0 2-1,1-1 0,23-24 1,-8 10 91,-24 27-169,0 1 0,0 0-1,0 0 1,0 0 0,0 0-1,1 1 1,-1-1 0,0 0-1,0 0 1,1 1 0,-1-1 0,0 1-1,1-1 1,-1 1 0,0-1-1,1 1 1,-1 0 0,1 0-1,2 0 1,-1 0 0,0 1 0,0-1 0,0 1 1,0 0-1,0 0 0,0 0 0,0 0 0,5 3 0,2 3 1,0-1 0,-1 2-1,17 15 1,-7 1 8,-19-24-17,0 0 0,0 1-1,0-1 1,0 0 0,0 0 0,1 0 0,-1 0-1,0 0 1,0 0 0,0 0 0,0 0 0,0 0 0,0 0-1,0 0 1,0 1 0,0-1 0,0 0 0,0 0 0,0 0-1,0 0 1,0 0 0,0 0 0,0 0 0,0 0-1,0 1 1,0-1 0,0 0 0,0 0 0,0 0 0,0 0-1,0 0 1,0 0 0,0 0 0,0 0 0,0 0 0,0 0-1,-1 1 1,1-1 0,0 0 0,0 0 0,0 0-1,0 0 1,0 0 0,0 0 0,0 0 0,0 0 0,0 0-1,0 0 1,0 0 0,-1 0 0,1 0 0,0 0 0,0 0-1,0 0 1,0 0 0,0 0 0,0 0 0,0 0-1,0 0 1,-1 0 0,1 0 0,0 0 0,-15-7 62,10 4-57,1 1-1,0-1 0,0 1 1,-1 0-1,1 1 1,-1-1-1,0 1 0,1 0 1,-1 0-1,0 0 1,0 1-1,0-1 0,0 1 1,1 0-1,-1 1 1,0-1-1,0 1 0,0 0 1,1 0-1,-1 1 1,0-1-1,1 1 0,-1 0 1,1 0-1,0 1 1,0-1-1,0 1 1,-5 5-1,3-3-9,0 0 0,1 1 0,0 0 0,0 0 0,1 0 0,0 1 0,0 0 0,1 0 0,-1 0 0,1 0-1,1 0 1,-1 0 0,1 1 0,1-1 0,-1 1 0,1 0 0,0 10 0,2-8-3,-1 0 0,1-1 0,0 1-1,6 17 1,-7-24 6,1 0 0,0 0-1,0-1 1,0 1 0,1 0-1,-1-1 1,0 1 0,1-1-1,0 0 1,-1 1 0,1-1-1,0 0 1,0 0 0,1 0-1,-1 0 1,0-1 0,1 1-1,-1-1 1,1 1 0,3 1-1,-3-3 5,-1 0 0,0 1 0,0-1 0,0 0 0,0-1 0,0 1 0,0 0 0,1-1-1,-1 1 1,0-1 0,0 0 0,0 1 0,0-1 0,0 0 0,-1 0 0,1 0 0,0-1 0,0 1 0,-1 0-1,1-1 1,-1 1 0,1-1 0,-1 1 0,1-1 0,1-3 0,1-1 14,1-1 0,-1 0 0,0 0 0,0 0 0,3-12 0,2-6 36,-2 7 15,-1-1 0,-1 1 0,5-36 0,-8 32 26,0 18-33,0 15-28,0 14 19,8 36 1,-8-54-50,0 0 1,0 0-1,0 0 1,1 0-1,0-1 0,0 1 1,1-1-1,-1 0 1,2 0-1,4 6 1,-2-5 0,-2-1-2,1 0 1,0-1-1,1 1 0,-1-1 1,10 5-1,-13-9 0,-1 1-1,1-1 0,0-1 1,0 1-1,-1 0 1,1-1-1,0 1 0,0-1 1,0 0-1,0 0 1,0 0-1,0 0 0,-1 0 1,1-1-1,0 1 1,0-1-1,0 0 0,0 0 1,3-2-1,7-3 8,-1-1 0,1 0 0,-1-1-1,-1-1 1,1 0 0,-1-1 0,-1 1-1,0-2 1,10-13 0,10-16 31,31-58 0,-45 70-9,31-59 94,65-172 1,-91 206-62,1-5 74,26-104 1,-46 157-135,-1 0 1,-1 0 0,1-1-1,-1 1 1,0 0-1,0-1 1,0 1 0,-2-7-1,-10 24-4,-10 24-34,1 1 0,-30 77 0,32-62 0,3 1 1,3 1 0,1 1 0,4-1 0,1 2 0,3-1-1,5 90 1,-1-132 34,2 0 1,0 0-1,1 0 0,0-1 0,1 1 0,0-1 1,1 0-1,10 19 0,-10-24 27,0 0 1,1 0 0,0-1-1,0 0 1,0-1-1,1 1 1,0-1 0,11 7-1,-14-11-18,0 0 0,0 0 0,0-1 0,-1 0-1,1 1 1,0-1 0,0 0 0,0-1 0,0 1 0,0-1-1,0 0 1,-1 0 0,1 0 0,6-3 0,0 0 17,-1 0 0,1-1 0,-1 0 0,12-9 0,-12 6 10,1-1 0,-1 0 0,0-1 1,-1 0-1,0-1 0,-1 1 0,11-23 0,-14 21 3,0 1-1,-1-1 1,3-18-1,-1 3 132,-7 36-166,0 1-1,0-1 0,1 1 1,0-1-1,1 1 0,1 15 1,1-4 7,9 41 0,-10-58-6,1 1-1,-1-1 1,1 1 0,0-1-1,0 0 1,0 0 0,0 1-1,1-2 1,-1 1 0,1 0-1,0 0 1,5 3-1,-7-6-2,0 0-1,1 0 1,-1 0-1,1-1 1,-1 1-1,1 0 1,0-1-1,-1 1 1,1-1-1,0 0 1,-1 1-1,1-1 1,0 0-1,-1 0 1,1 0-1,0 0 1,0 0-1,-1-1 1,1 1-1,0 0 1,-1-1-1,1 1 1,0-1-1,-1 0 1,1 1-1,-1-1 1,1 0-1,-1 0 0,0 0 1,1 0-1,-1 0 1,0 0-1,1-1 1,-1 1-1,1-2 1,48-50 85,25-24 38,-75 76-123,1 0 0,-1 1-1,1-1 1,0 0 0,-1 1-1,1-1 1,-1 1 0,1-1-1,0 1 1,-1-1-1,1 1 1,0-1 0,0 1-1,-1 0 1,1-1 0,0 1-1,0 0 1,0 0-1,0 0 1,-1-1 0,1 1-1,0 0 1,0 0 0,0 0-1,0 0 1,-1 0-1,1 1 1,0-1 0,0 0-1,0 0 1,0 0 0,-1 1-1,1-1 1,0 1-1,0-1 1,-1 0 0,1 1-1,0-1 1,-1 1 0,1-1-1,0 1 1,-1 0-1,1-1 1,-1 1 0,1 0-1,-1-1 1,1 1 0,-1 0-1,0 0 1,1-1-1,-1 1 1,0 0 0,1 0-1,-1 0 1,0-1 0,0 1-1,0 1 1,2 6 3,0 1 1,-1-1-1,0 1 0,0 12 0,-2-8 7,0 23 42,1-34-50,0-1 0,0 1 0,0-1 0,0 1 0,1-1 0,-1 1 0,0-1 0,1 0 0,-1 1 0,1-1 0,0 1 0,-1-1 0,1 0 0,0 0 0,0 1 0,0-1 0,1 2 0,1-5 13,0 0 0,0 0-1,-1 0 1,1 0 0,-1 0 0,1 0 0,-1-1 0,0 1-1,3-4 1,-2 3 13,32-33 104,-13 14-41,24-30 1,-40 44-81,1-2 4,0 1-1,0 0 1,1 0-1,0 1 0,0 0 1,1 0-1,0 1 0,13-9 1,-21 16-18,-1 0 0,0 0 0,1 0 0,-1-1 0,0 1 0,0 0 0,1 0 1,-1 0-1,0 0 0,1 0 0,-1 0 0,0 0 0,1 0 0,-1 0 0,0 0 0,0 0 0,1 0 1,-1 0-1,0 0 0,1 0 0,-1 0 0,0 1 0,0-1 0,1 0 0,-1 0 0,0 0 0,0 0 1,1 1-1,-1-1 0,0 0 0,0 0 0,1 0 0,-1 1 0,5 13 5,-3 20 4,-2-31-9,-1 21-5,1-1-26,3 34 0,-2-50 28,0-1-1,1 1 0,-1-1 0,1 1 1,1-1-1,-1 0 0,1 0 1,0 0-1,7 10 0,-9-15 7,1 0 0,-1 0 1,0 0-1,1 0 0,0 0 0,-1 0 0,1 0 0,-1-1 0,1 1 0,0 0 1,0-1-1,-1 0 0,1 1 0,0-1 0,0 0 0,0 0 0,-1 0 0,1 0 1,0 0-1,0 0 0,0 0 0,-1-1 0,1 1 0,3-2 0,41-16 62,-45 18-64,53-29 89,63-43 0,-70 34-27,-21 16-33,-16 13-32,10-7-12,-20 16 15,1 0-1,-1 0 1,0 0-1,0 0 1,0 0-1,0 0 1,0 0-1,1 0 1,-1 0-1,0 0 1,0 0-1,0-1 1,0 1-1,0 0 1,1 0-1,-1 0 1,0 0-1,0 0 1,0 0-1,0 0 1,0-1-1,0 1 0,0 0 1,0 0-1,0 0 1,1 0-1,-1 0 1,0-1-1,0 1 1,0 0-1,0 0 1,0 0-1,0 0 1,0 0-1,0-1 1,0 1-1,0 0 1,0 0-1,0 0 1,0 0-1,0-1 1,0 1-1,-1 0 1,1 0-1,0 0 1,0 0-1,0-1 1,0 1 0,-1 0 1,1 0-1,0 0 0,-1 0 0,1-1 1,0 1-1,-1 0 0,1 0 0,-1 0 1,1 0-1,0 0 0,-1 0 0,1 0 1,0 0-1,-1 0 0,1 0 0,0 0 1,-1 1-1,1-1 0,0 0 0,-1 0 0,1 0 1,0 0-1,-1 0 0,1 1 0,-12 6 18,2 0 0,-1 1 0,1 0 0,0 0-1,1 1 1,0 1 0,0 0 0,1 0 0,0 0-1,-12 23 1,19-31-21,0 0 0,0 0-1,0 0 1,1 0 0,-1 0 0,0 0-1,1 0 1,-1 0 0,1 0 0,0 1-1,0-1 1,0 0 0,0 0 0,0 0-1,0 0 1,1 0 0,-1 0 0,0 1 0,1-1-1,0 0 1,0 0 0,-1 0 0,1 0-1,0-1 1,1 1 0,-1 0 0,0 0-1,0-1 1,1 1 0,-1 0 0,1-1-1,2 3 1,0-2-2,-1-1-1,0 1 1,1 0 0,-1-1-1,1 0 1,-1 0 0,1 0-1,-1 0 1,1-1 0,0 1-1,0-1 1,-1 0 0,1 0-1,0 0 1,0-1 0,-1 1-1,7-2 1,-4 0 12,0-1 1,0 1-1,0-1 0,0 0 1,0 0-1,-1 0 0,1-1 0,-1 0 1,0 0-1,0 0 0,-1-1 1,1 0-1,5-7 0,-3 0 15,0 1 1,0-1-1,-1-1 0,-1 1 1,5-17-1,-3 10 39,-5 15-22,0-1 1,0 1-1,-1-1 1,1 0-1,-1 0 1,0-9-1,-8 24 124,-5 13-137,-17 58-3,-34 151 1,27-88-25,18-75-21,-34 107-27,50-171 55,0-1 1,0 1-1,0-1 1,-1 1-1,0-1 0,0 0 1,0 0-1,0 0 1,-1-1-1,-5 6 0,7-8 0,1 0-1,-1 0 0,0 0 0,0 0 0,0 0 0,0 0 0,0 0 1,0-1-1,0 1 0,0-1 0,0 0 0,0 1 0,0-1 0,0 0 1,0 0-1,0 0 0,0 0 0,0-1 0,-1 1 0,1-1 0,0 1 1,0-1-1,0 0 0,1 1 0,-1-1 0,0 0 0,-2-2 0,-5-2 15,1-1-1,0 0 0,0 0 0,0 0 0,1-1 0,0-1 0,0 1 0,1-1 0,-6-10 0,9 14-16,1 0-1,0 0 1,0-1 0,1 1-1,-1 0 1,1-1-1,0 0 1,0 1 0,0-1-1,1 1 1,0-1-1,0 0 1,0 0 0,0 1-1,1-1 1,0 0-1,0 1 1,0-1 0,0 1-1,1-1 1,3-6-1,0 2-2,0 1 0,1 0-1,0 0 1,0 0-1,1 1 1,12-11-1,52-36 3,-58 45-3,25-17-7,-17 13-16,29-25 0,-44 32-53,-1 0 1,1 0-1,-1-1 1,0 1-1,-1-1 0,0-1 1,6-11-1,-1-10-4167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8:0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13968,'0'0'2503,"63"0"-3142,-61 0 463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8:0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9848,'0'0'1080,"84"24"-520,-11-12 8,13-10-144,17-2 8,2-2 104,2-4-8,-14-4-24,-3-2 8,-5-2-136,0-2 8,-7-8-168,-7-4 0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8:0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0 982 7328,'0'0'7497,"11"-11"-7121,75-91 1253,-82 97-1513,0 0 155,0 1 1,-1-1-1,1 0 0,-1 0 1,0-1-1,0 1 0,0 0 1,-1-1-1,0 0 0,0 0 1,-1 1-1,1-1 0,0-12 1,7-7 1784,-8 23-2009,0 1 0,0-1 0,1 1 0,-1 0 0,1-1 0,-1 1 0,1 0 0,0 0 0,-1 0 1,1 0-1,0 0 0,0 0 0,-1 1 0,1-1 0,0 1 0,0-1 0,0 1 0,3-1 0,19-7 180,-22 7-202,1 0 1,-1-1-1,1 1 1,-1 0-1,1 0 1,-1 1-1,1-1 0,0 0 1,0 1-1,-1 0 1,1-1-1,0 1 1,0 0-1,-1 1 0,1-1 1,0 0-1,0 1 1,-1-1-1,1 1 1,0 0-1,-1 0 0,1 0 1,-1 0-1,1 1 1,-1-1-1,0 1 1,0-1-1,1 1 0,-1 0 1,0 0-1,0 0 1,-1 0-1,1 0 1,0 0-1,-1 1 0,1-1 1,-1 0-1,0 1 1,1-1-1,0 6 1,16 50 105,-10-28-38,21 49 1,-28-75-83,1-1 0,0 1 0,0 0 0,1-1 0,-1 1 0,1-1-1,0 0 1,0 0 0,0 0 0,0-1 0,0 1 0,1 0 0,-1-1 0,1 0-1,-1 0 1,1 0 0,0-1 0,0 1 0,0-1 0,0 0 0,0 0 0,0 0 0,0 0-1,0-1 1,1 0 0,-1 0 0,0 0 0,0 0 0,0-1 0,8-1 0,-3 0 17,-1 0 1,0-1 0,0 0-1,0-1 1,0 0 0,0 0-1,-1 0 1,0-1 0,0 0-1,0 0 1,0-1 0,-1 0-1,11-13 1,-1-6 108,-1 0 0,-1-1 0,17-44 0,-13 29 64,-18 41-199,1-3 22,1 0-1,-1 0 1,1 0-1,-1 0 1,1 1-1,0-1 1,2-2-1,-3 4-18,0 1 0,0-1 0,0 1 0,-1-1 0,1 1 0,0-1 0,0 1 0,0 0-1,0-1 1,0 1 0,0 0 0,0 0 0,1 0 0,-1-1 0,0 1 0,0 0 0,0 1 0,0-1 0,0 0-1,0 0 1,0 0 0,0 1 0,0-1 0,0 0 0,0 1 0,1 0 0,166 80 98,-157-75-69,-8-7 12,-4 0-41,0 0 0,0 1 0,0-1 0,-1 0 0,1 1-1,0-1 1,0 0 0,-1 1 0,1 0 0,0-1 0,-1 1 0,-1-1 0,-4 0-1,0 0 1,0 0 0,-1 1 0,1-1 0,0 1 0,0 1 0,0 0 0,0 0 0,0 0 0,0 1-1,0 0 1,0 0 0,0 1 0,1-1 0,-1 2 0,1-1 0,0 1 0,0 0 0,0 0 0,1 0 0,-8 8-1,8-8-3,-1 1-1,1 0 0,0 1 1,1-1-1,-1 1 1,1 0-1,0 0 0,1 0 1,-1 0-1,1 1 0,1 0 1,-1-1-1,1 1 0,0 0 1,1 0-1,-1 0 0,1 0 1,1 0-1,0 9 0,0-14-2,0-1 1,0 1-1,0 0 0,0-1 1,1 0-1,-1 1 0,0-1 0,1 1 1,0-1-1,-1 1 0,1-1 1,0 0-1,-1 1 0,1-1 0,0 0 1,0 0-1,0 0 0,0 0 1,0 0-1,1 0 0,-1 0 0,0 0 1,0 0-1,1 0 0,-1-1 0,0 1 1,1 0-1,-1-1 0,1 1 1,-1-1-1,3 1 0,-1-1 8,0 0 0,0 0 0,-1 0 0,1-1 0,0 1 1,0 0-1,-1-1 0,1 0 0,0 0 0,-1 0 0,1 0 0,-1 0 0,1-1 0,-1 1 0,1-1 0,2-2 0,1-2 11,0 0-1,-1-1 1,0 0-1,0 0 1,-1 0 0,0 0-1,0-1 1,-1 0-1,4-12 1,10-18 60,-9 14-2,-1 4 1,-5 18-1,0 9 40,-1-2-110,0 0 0,0-1 0,1 1 0,0 0 1,-1 0-1,2-1 0,-1 1 0,6 7 0,27 31 12,-31-38-16,0-1 0,0 0 0,1 0 0,-1-1 1,1 1-1,0-1 0,0 0 0,0 0 0,0-1 0,1 1 0,-1-1 1,1-1-1,-1 1 0,1-1 0,0 1 0,0-2 0,-1 1 0,1-1 1,0 0-1,0 0 0,0 0 0,-1-1 0,7-1 0,-1-1 8,0-1 0,0 0-1,-1 0 1,0-1 0,0-1-1,0 0 1,0 0 0,-1-1-1,0 0 1,15-15-1,-1-3 28,-1-2 0,-1-1 0,-1 0 0,-2-1 0,-1-1 0,25-60 0,55-202 138,-97 292-174,17-66 105,13-82 0,-28 129-84,-1 0 0,0 0-1,-3-24 1,2 43-20,0-1-1,0 0 1,0 1 0,0-1 0,0 0-1,0 1 1,0-1 0,0 0-1,-1 1 1,1-1 0,0 1-1,0-1 1,-1 0 0,1 1-1,0-1 1,-1 1 0,1-1-1,0 1 1,-1-1 0,1 1-1,-1-1 1,1 1 0,-1-1-1,0 0 1,0 1-1,0 0 0,1 0-1,-1 1 1,0-1 0,1 0-1,-1 0 1,0 0 0,1 1 0,-1-1-1,1 0 1,-1 1 0,0-1-1,1 1 1,-1-1 0,1 0-1,-1 1 1,1-1 0,-1 1 0,1 0-1,-24 33-33,22-30 30,-11 19-4,1 1-1,0 0 0,2 1 1,-10 35-1,10-17-11,-10 81-1,5 135-204,17-228 237,1 0 0,1 0 0,9 31 0,-12-56-2,0-1-1,1 0 1,0 0 0,0 0-1,0 0 1,0 0-1,1-1 1,0 1 0,0-1-1,0 1 1,0-1-1,1 0 1,0 0 0,0-1-1,0 1 1,0-1-1,0 0 1,1 0 0,-1 0-1,1-1 1,0 1-1,0-1 1,0 0 0,0-1-1,0 1 1,0-1 0,0 0-1,1 0 1,-1-1-1,0 1 1,1-1 0,-1-1-1,7 0 1,0-2 17,-1-1 0,0 0 1,0 0-1,0-1 0,-1-1 0,0 0 1,18-14-1,-9 7 7,-13 9-19,0-2 1,0 1 0,0 0-1,-1-1 1,0 0-1,0-1 1,7-11 0,-10 15-7,0 0 1,-1 0 0,1 0 0,-1 0-1,0 0 1,1 0 0,-1 0 0,-1 0 0,1-1-1,0 1 1,-1 0 0,0-1 0,0 1 0,0 0-1,0 0 1,0-1 0,-1 1 0,1 0-1,-1-1 1,0 1 0,-1-3 0,1 4-4,0 1 0,-1 0 0,1 0 0,0-1 0,-1 1 0,1 0 0,-1 0 1,1 1-1,-1-1 0,1 0 0,-1 0 0,0 1 0,1-1 0,-1 1 0,0-1 0,1 1 0,-1 0 0,0 0 1,0-1-1,1 1 0,-1 1 0,0-1 0,0 0 0,1 0 0,-1 1 0,0-1 0,1 1 0,-4 0 1,-1 1 1,-1 1 0,1-1 0,0 1 1,0 0-1,1 0 0,-10 7 0,12-7-2,0-1-1,0 1 1,0 0-1,0 0 0,1 0 1,-1 1-1,1-1 1,0 1-1,0-1 1,0 1-1,0 0 0,1-1 1,-1 1-1,1 0 1,0 0-1,0 0 0,1 0 1,-1 0-1,1 0 1,0 0-1,0 0 0,0 0 1,2 7-1,-1-6-3,1 0-1,-1 0 0,1-1 1,0 1-1,1-1 1,-1 1-1,1-1 0,0 0 1,0 0-1,0 0 0,0 0 1,1-1-1,0 0 0,0 1 1,-1-1-1,2 0 1,-1-1-1,0 1 0,6 2 1,3 0-1,-1-1 1,1 0-1,0-1 1,0-1-1,0 0 0,1 0 1,23-2-1,95-11 217,-116 9-158,7-1 147,1 0 1,-1-2-1,34-12 0,-49 15-411,5-5 222,-7-1-4651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8:0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7432,'0'0'9861,"10"4"-9328,-5-2-466,5 3 78,0-1 1,0 0-1,0-1 1,1-1-1,-1 1 1,16 0-1,31 2 559,98 3 703,-76-10-704,1-5 0,-1-2 0,107-28 0,-9-18 801,-174 54-1444,0 0 0,0-1-1,0 1 1,0-1 0,0 0 0,0 0 0,0 0 0,-1 0 0,1-1-1,3-3 1,2-8-3218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8:1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 4216,'0'0'10360,"-10"11"-10014,-13 17-179,-14 15 484,-56 84 1,65-72-248,1 1 0,3 1 0,-23 86 1,39-108-106,2 1 1,1-1-1,0 44 1,4-68-210,1-1 44,1 1 1,0 0 0,0-1-1,1 1 1,0-1-1,1 0 1,0 1 0,0-1-1,1 0 1,1-1-1,0 1 1,0-1 0,1 0-1,0 0 1,0-1-1,1 0 1,0 0 0,1 0-1,0-1 1,0 0-1,9 6 1,28 25 761,-32-36-484,-8-4-3373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14.5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112 87 2808,'0'0'8038,"0"-10"-7790,0-29-8,0 30 427,-3-20 2554,1 32-3215,1-1-1,-1 0 0,1 1 1,0-1-1,0 1 1,0-1-1,0 1 1,0 0-1,0 0 1,1-1-1,-1 1 0,1 4 1,-5 12 22,-12 31 179,-20 89 1,25-56 40,-5 21 327,14-65 280,3-39-644,-4 0-2044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8:1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6224,'0'0'8805,"9"12"-8417,2 3-264,5 7 182,21 38 0,-4 1 675,3 0 1,3-3 0,77 90-1,-110-141-810,20 20 358,-26-27-489,1 1 1,0 0 0,0 0-1,0-1 1,0 1 0,0-1 0,0 1-1,0 0 1,0-1 0,0 0-1,0 1 1,0-1 0,0 0 0,0 1-1,0-1 1,0 0 0,0 0 0,0 0-1,0 0 1,1 0 0,-1 0-1,0 0 1,0-1 0,0 1 0,0 0-1,1-1 1,0-1 11,0 0 1,0 0-1,0 0 0,-1 0 0,1 0 1,-1 0-1,1 0 0,-1-1 1,0 1-1,0 0 0,0-1 1,1-4-1,8-35 186,-10 39-220,36-236 805,-30 195-653,2-36 325,-4 69-192,0 23-88,-1-2-225,29 132 71,-14-74-65,-12-38 0,2-1 0,16 39 0,-20-60 8,-2-3 8,0 0 0,0-1 0,1 1-1,0 0 1,0-1 0,3 4 0,-5-7-9,0 0-1,-1-1 0,1 1 0,0-1 1,0 1-1,-1-1 0,1 1 0,0-1 1,0 1-1,0-1 0,0 0 0,0 0 1,0 1-1,0-1 0,-1 0 0,1 0 1,0 0-1,0 0 0,0 0 0,0 0 1,0 0-1,0 0 0,0-1 0,0 1 1,0 0-1,0-1 0,0 1 0,-1 0 1,1-1-1,0 1 0,0-1 1,0 1-1,-1-1 0,1 1 0,0-1 1,-1 0-1,1 0 0,0 1 0,0-3 1,16-16 101,0-1 1,-2-2 0,24-42-1,-28 46-61,43-92 162,-14 28-54,19-44 131,-13 25 60,-38 76-83,-9 23-211,-6 13-388,3 2-299,4-8-2894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8:1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335 596 8432,'0'0'5400,"-12"4"-5026,-25 10 186,1 1 0,0 1-1,-47 30 1,66-33-141,0 0 0,1 1 0,-27 28 0,39-38-318,1 0-1,-1 0 1,1 1 0,0-1 0,0 1 0,0 0 0,1 0 0,0 0 0,0 0 0,0 0-1,0 0 1,1 1 0,0-1 0,0 0 0,0 1 0,1-1 0,0 1 0,0-1 0,0 1-1,2 6 1,-2-10-53,1 1-1,-1-1 1,1 0-1,-1 1 1,1-1-1,0 0 1,0 0-1,0 1 1,1-1-1,-1 0 1,0 0-1,1 0 1,0-1-1,-1 1 1,1 0-1,0 0 1,0-1-1,0 1 1,0-1-1,0 0 1,0 0-1,0 1 1,0-1-1,0-1 1,1 1-1,-1 0 1,0 0-1,1-1 1,-1 0-1,1 1 1,-1-1-1,0 0 1,1 0-1,-1 0 1,1 0-1,-1-1 1,0 1-1,5-2 1,0 0 26,1-1 0,-1 0 0,0 0 0,0-1 0,0 0 0,0 0 0,0-1 0,-1 0 0,0 0 0,10-11 0,-4 2 23,-1-1 0,0-1 0,-1 0 0,8-18 0,28-71 739,-42 93-665,-3 12-163,-1 0-1,0 0 1,0 0 0,0 0-1,0 0 1,0 0 0,0 0 0,0-1-1,0 1 1,0 0 0,0 0-1,0 0 1,0 0 0,0 0-1,0 0 1,0 0 0,0-1-1,0 1 1,0 0 0,0 0 0,0 0-1,0 0 1,0 0 0,0 0-1,0 0 1,0-1 0,0 1-1,0 0 1,0 0 0,0 0 0,0 0-1,0 0 1,0 0 0,0 0-1,0 0 1,0-1 0,-1 1-1,1 0 1,0 0 0,0 0 0,0 0-1,0 0 1,0 0 0,0 0-1,0 0 1,0 0 0,-1 0-1,1 0 1,0 0 0,0 0-1,0 0 1,0 0 0,0 0 0,0 0-1,0 0 1,-1 0 0,1 0-1,0 0 1,0 0 0,0 0-1,-7 5 261,4 4-244,1 0 0,0 0 0,0 1 0,1-1 0,0 0 0,0 1 0,1-1 0,1 0 0,-1 1 0,2-1-1,-1 0 1,1 0 0,0 0 0,1 0 0,0 0 0,1 0 0,0-1 0,5 9 0,-7-14-12,0 0 0,0 0 1,0 0-1,1-1 0,-1 1 0,1-1 1,0 0-1,0 0 0,0 0 0,0 0 1,0 0-1,0-1 0,0 1 0,0-1 1,1 0-1,-1 0 0,1 0 0,-1 0 1,1-1-1,-1 1 0,1-1 0,-1 0 1,1 0-1,-1 0 0,1-1 0,-1 1 1,1-1-1,-1 0 0,1 0 0,5-2 1,3-2 29,1-1 0,-1 0 0,0-1 0,0 0 0,-1-1 0,16-14 1,-8 4 33,0-1 0,-2-1 0,0 0 0,23-38-1,45-98 244,-18-1-66,-55 123-160,-1 0 1,10-60-1,-19 76-25,-2 18-67,0 0 1,-1 0-1,1 0 0,0 0 0,0 0 0,0 0 1,0 0-1,0 0 0,0 0 0,0 0 0,0 0 1,0 0-1,0 0 0,0 0 0,0 0 0,0 0 1,0 0-1,0 0 0,0 0 0,-1 0 0,1 0 1,0 0-1,0 0 0,0 0 0,0 0 0,0 0 0,0 0 1,0 0-1,0 0 0,0 0 0,0 0 0,0 0 1,0-1-1,0 1 0,0 0 0,0 0 0,0 0 1,0 0-1,0 0 0,0 0 0,0 0 0,0 0 1,0 0-1,0 0 0,0 0 0,0 0 0,0 0 1,0 0-1,0 0 0,0 0 0,0-1 0,-11 27 47,8-15-66,-71 221-93,63-188 60,3 0 1,2 0 0,-2 68-1,8-103 29,1 0 1,0 0-1,0 0 0,5 17 0,-6-23 15,1 0-1,0-1 1,0 1-1,0-1 1,1 1 0,-1-1-1,0 1 1,1-1-1,0 0 1,-1 0 0,1 1-1,0-1 1,0-1-1,0 1 1,0 0-1,1 0 1,-1-1 0,0 1-1,5 1 1,-4-2 8,-1-1 0,1 0 0,0 1 0,-1-1 0,1 0 0,-1-1 0,1 1 0,0 0 0,-1-1 0,1 1 0,-1-1 0,1 0 0,-1 0 0,1 0 0,-1 0 0,0 0 0,4-3-1,3-2 4,-1 0 0,0 0 0,8-9 0,8-9 20,-2-2-1,32-46 1,32-66 79,-70 111-90,18-33 71,-2-1 1,-4-1-1,-2-1 1,19-70-1,-41 118 6,-1 1-1,-1-1 0,0 1 1,0-18-1,-2 32-82,0 0-1,0 0 1,0-1 0,0 1-1,0 0 1,0-1-1,0 1 1,0 0 0,0 0-1,0-1 1,0 1-1,0 0 1,0 0 0,0-1-1,0 1 1,0 0-1,0 0 1,-1-1 0,1 1-1,0 0 1,0 0-1,0 0 1,0-1 0,-1 1-1,1 0 1,0 0-1,0 0 1,0 0 0,-1-1-1,1 1 1,0 0-1,0 0 1,0 0 0,-1 0-1,1 0 1,0 0-1,-1 0 1,1 0 0,0-1-1,-1 1 1,-12 6 122,-8 12-64,9-4-57,1 1-1,1-1 0,0 1 0,1 1 0,0 0 1,-6 18-1,4-3 5,1 0 0,-9 47 0,13-38-12,3 1 0,3 80 0,0-113 0,0 6 6,1 0-1,1 0 1,0 0 0,0 0-1,2-1 1,0 1 0,0-1-1,9 18 1,-11-28 12,-1 0-1,1-1 1,0 1 0,0-1 0,0 1 0,0-1-1,0 0 1,0 0 0,1 0 0,-1 0-1,1 0 1,-1-1 0,1 1 0,0-1 0,0 1-1,0-1 1,5 1 0,-4-1 16,0-1 0,0 1 0,1-1 0,-1 0 0,0-1 0,0 1 0,0-1 0,1 0 0,-1 0 0,0 0 0,6-3 0,5-4 136,1-1 0,-1 0 1,-1-1-1,24-20 0,-37 30-167,9-9 130,1-1 0,-1 1 0,-1-2 0,0 1 0,0-1 0,9-18 0,-17 27-113,3-5 86,0 0 0,1 0 0,-1 0 0,1 1 0,1 0 1,9-10-1,-14 16-103,-1 0-1,1 1 1,-1-1 0,0 0 0,1 1 0,-1-1 0,1 0 0,-1 1 0,0-1-1,1 0 1,-1 1 0,0-1 0,1 1 0,-1-1 0,0 0 0,0 1-1,1-1 1,-1 1 0,0-1 0,0 1 0,0-1 0,0 1 0,1-1 0,-1 1-1,0 0 1,4 16 12,-1-5-12,-1 1-1,-1-1 1,0 1 0,-1-1 0,0 1-1,-1-1 1,0 0 0,-1 1 0,-1-1-1,0 0 1,0 0 0,-1 0 0,-1 0-1,0-1 1,0 0 0,-1 0-1,-1 0 1,0-1 0,-14 17 0,19-26 6,1 1 1,-1-1-1,1 0 1,-1 0-1,1 0 1,-1 0-1,0-1 1,1 1-1,-1 0 1,0-1 0,0 1-1,0-1 1,1 1-1,-1-1 1,0 0-1,0 0 1,0 0-1,0 0 1,0 0-1,1 0 1,-1-1-1,0 1 1,0-1-1,0 1 1,0-1 0,1 1-1,-4-3 1,-21-3 99,25 6-100,48-8 66,43 3 13,9-1-52,-86 4-103,-1 0 0,1-1 0,-1 0 0,0-1 0,19-9 0,-23 8-408,-8 4-393,1 1 723,-1 0 0,0 0 1,0 0-1,0-1 0,0 1 1,0 0-1,0 0 0,0 0 1,0-1-1,0 1 1,0 0-1,0 0 0,0 0 1,0-1-1,0 1 0,0 0 1,0 0-1,-1 0 0,1 0 1,0-1-1,0 1 0,-1-1-1156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8:1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10248,'0'0'2780,"13"2"-2231,17 4-205,1-2 0,0-2 1,61-2-1,106-18 653,-70 4-317,310 1 3988,-435 10-7352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8:1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10752,'0'0'2513,"12"12"-1902,-8-7-541,13 12 192,0 1 0,-2 1 0,23 34 0,130 275 2426,-156-300-2418,-2 0 0,-1 1-1,-2 0 1,0 0 0,-2 1 0,-1 0-1,-2 0 1,0 0 0,-3 0 0,0 0-1,-2 0 1,-1 0 0,-1 0 0,-2-1-1,-15 43 1,15-54 82,-2 0 0,0 0-1,-1 0 1,-23 29 0,27-39-572,0 0-1,-1-1 1,0 0 0,-1-1-1,1 1 1,-1-2 0,0 1-1,-1-1 1,1 0-1,-1-1 1,-16 6 0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8:1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0 345 7232,'0'0'16323,"3"-11"-16200,-1 0-70,1 0-1,1 0 1,0 0 0,0 1 0,1-1 0,9-14-1,27-24 250,-32 40-205,0-1-1,-1-1 0,0 1 1,0-1-1,11-24 0,0 2 180,-15 29-178,-1 0 0,-1 0 0,1-1-1,-1 1 1,1-1 0,-1 1 0,-1-1 0,1 0 0,-1 0-1,2-7 1,-3 11 352,-6 19-229,2 3-179,1 0 1,1 0-1,1 0 1,1 0-1,0 0 1,5 27-1,-4-42-23,1 1 0,-1-1-1,1 0 1,0 1 0,1-1 0,0 0 0,-1 0-1,2-1 1,-1 1 0,1 0 0,0-1-1,0 0 1,0 0 0,1 0 0,0-1 0,0 0-1,0 1 1,0-2 0,1 1 0,-1-1-1,1 1 1,0-1 0,0-1 0,8 3-1,-7-3 31,-1 0-1,0-1 0,1 0 0,-1 0 0,1-1 0,-1 0 0,1 0 0,-1 0 1,1-1-1,9-2 0,-4-1 53,1 0 0,-1-1 0,0 0 0,13-8 0,-14 6-16,0 0 0,0 0 0,-1-1 0,-1-1 0,1 1 0,9-13 0,43-63 475,-9 11 142,-46 65-567,-1-1 0,0 0 0,-1-1 0,0 1 0,0-1 0,5-16-1,-16 81 136,-2 11-241,7-62-24,-28 103 89,23-90-64,0-1-1,-1 0 1,-1-1-1,-13 22 1,19-34-18,0-1 0,-1 0 0,1 1 1,0-1-1,-1 0 0,1 0 1,-1-1-1,1 1 0,-1 0 0,0-1 1,0 0-1,-4 2 0,6-2-1,-1-1-1,0 1 1,1-1-1,-1 0 1,0 1 0,1-1-1,-1 0 1,0 0-1,0 0 1,1 0 0,-1 0-1,0-1 1,1 1-1,-1-1 1,0 1-1,1-1 1,-1 1 0,1-1-1,-1 0 1,1 1-1,-1-1 1,1 0-1,-3-2 1,4 2-6,0 1 1,0-1-1,0 1 1,0-1-1,-1 1 1,1-1-1,0 1 1,0-1-1,0 0 1,0 1-1,1-1 1,-1 1-1,0-1 1,0 1-1,0-1 1,0 1-1,0-1 1,1 1-1,-1-1 1,0 1-1,0-1 1,1 1-1,-1-1 1,1 1-1,-1-1 1,0 1-1,1 0 1,-1-1-1,1 1 1,-1 0-1,0-1 1,1 1-1,0 0 1,17-14 34,-17 14-32,8-5-7,-1 0 1,1 1-1,0 0 1,0 1 0,1 0-1,-1 0 1,18-2-1,2 2 0,39 1-1,-40-2-354,-27 4 134,0 0 1,0 0 0,0-1 0,0 1-1,0 0 1,-1-1 0,1 1-1,0 0 1,0-1 0,0 1-1,-1-1 1,1 1 0,0-1 0,-1 0-1,1 1 1,0-1 0,-1 0-1,1 1 1,-1-1 0,1 0 0,-1 0-1,1 0 1,-1 1 0,0-1-1,1 0 1,-1 0 0,0-1 0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8:2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14464,'0'0'1128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8:3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333 476 2704,'0'0'10542,"-11"-5"-10155,-36-14-28,45 18-318,-1 1 0,1-1 1,-1 1-1,1-1 1,0 1-1,-1 0 1,1 0-1,-1 0 1,1 1-1,-1-1 1,1 0-1,0 1 1,-1 0-1,1-1 0,0 1 1,0 0-1,-1 0 1,1 0-1,-3 3 1,-5 1 131,-3 0-13,-1 2 0,1 0 0,0 0-1,1 1 1,0 1 0,0 0 0,1 1 0,0 0-1,1 0 1,0 1 0,0 1 0,-9 15-1,4-4 43,7-11-29,0 1 0,-7 15 0,14-25-129,-1 0 0,1 1 0,0-1 1,0 1-1,0-1 0,0 1 0,1-1 0,0 1 0,-1 0 1,1-1-1,1 1 0,-1 0 0,1 5 0,2 0 78,-1 0 1,1-1-1,0 1 1,1-1-1,8 14 0,-10-20-92,0 1-1,-1-1 1,1 0-1,0 0 0,0 0 1,0-1-1,0 1 1,1-1-1,-1 1 0,0-1 1,1 1-1,-1-1 1,1 0-1,-1 0 0,1 0 1,-1-1-1,1 1 1,0-1-1,-1 1 0,1-1 1,0 0-1,-1 0 1,1 0-1,3-1 0,1 0 55,0-1-1,1 1 0,-1-2 1,0 1-1,-1-1 0,1 0 1,0-1-1,-1 1 0,1-1 1,-1-1-1,0 1 0,-1-1 1,1 0-1,-1 0 1,0-1-1,0 1 0,-1-1 1,1 0-1,-1-1 0,-1 1 1,4-8-1,0 1 38,-2-1 1,1 0-1,-2-1 0,0 1 0,0-1 1,-2 0-1,0 0 0,0 0 1,-2-21-1,-6-80 410,-27-138 1,15 112-48,16 106-334,2 30-57,0 25-50,5 108-53,32 190-1,-33-292 51,1-1-1,1 1 1,1-1 0,19 43 0,-26-67-39,1 1 0,-1 0 1,1 0-1,-1 0 1,1 0-1,-1 0 1,1 0-1,0-1 1,-1 1-1,1 0 1,0-1-1,0 1 1,-1 0-1,1-1 0,0 1 1,0-1-1,0 1 1,0-1-1,0 0 1,0 1-1,0-1 1,0 0-1,0 0 1,0 1-1,0-1 1,0 0-1,0 0 0,0 0 1,0 0-1,0 0 1,0-1-1,1 1 1,2-1-537,0-1 0,0 0 0,0 1 1,-1-1-1,8-5 0,-9 6-182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8:3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6928,'0'0'15630,"12"6"-15347,-4-2-228,-1 0-8,1-1 0,-1 1 0,1-1 0,0 0 0,0-1 1,0 0-1,0 0 0,0-1 0,0 0 0,9 0 0,96-10 688,-70 4-51,73 1 1,-28 10 966,-88-6-1571,0-1 21,0-2-1132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8:3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10752,'0'0'6446,"14"-2"-5834,139-11 1227,-83 10-549,0-4 0,77-17 0,-12 2-826,-105 17-3480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8:3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6224,'0'0'18559,"-8"15"-18400,0-3-119,3-2-11,-1-1 0,1 0 1,1 1-1,0 0 1,0 0-1,1 0 0,0 1 1,-2 14-1,0 48 404,6 136-1,2-136-128,3 27 226,-6-95-433,1 0 1,-1 0 0,1 0 0,0 0 0,1 0-1,-1 0 1,4 7 0,0-3 531,-10-5-37,-5 4-404,-2 1-143,0-2-1,-1 1 0,0-1 0,0-1 1,-25 9-1,-7 3 68,21-8 53,23-10-178,6-1-6,39-9 95,-1 1 1,72-5-1,91 8 671,-205 6-743,0 0 0,0 0 1,0 0-1,0 0 0,-1 0 0,1 0 0,0 0 1,0 0-1,0 0 0,0 0 0,0-1 0,0 1 1,0 0-1,-1-1 0,1 1 0,0-1 0,0 1 0,0-1 1,-1 1-1,1-1 0,0 1 0,-1-1 0,1 1 1,0-1-1,0-1 0,0 0-66,-1 0 0,0-1 0,0 1 1,1 0-1,-1 0 0,0 0 0,-1 0 0,1-1 0,-1-2 1,0-3-98,-4-40-1158,4 32-2175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14.5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392 0 4720,'0'0'5954,"-12"11"-5762,-3 2-139,-70 66 668,51-44-376,-34 39 271,35-34-37,-3-1-1,-52 45 1,87-83-670,-1 0 17,0 0 1,1 1 0,0-1-1,-1 0 1,1 0-1,0 1 1,-1-1 0,1 1-1,0 0 1,0-1 0,0 1-1,0 0 1,1-1-1,-1 1 1,0 3 0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8:40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7432,'0'0'10609,"15"-4"-10059,-2-1-407,-5 2-54,1 1-1,0-1 0,-1 1 0,1 1 1,0-1-1,0 1 0,0 1 0,-1 0 0,14 1 1,13 4 351,39 4 949,81 20 0,-116-19-87,-30-9-956,-8 0-296,0-1 0,0 0 0,1 0 0,-1 0 0,0 0 0,1 0 0,-1 0 0,0 0 0,1 0 0,-1 0 0,0 0-1,1-1 1,-1 1 0,0-1 0,0 1 0,1-1 0,-1 1 0,0-1 0,0 0 0,0 1 0,1-2 0,13-9-218,-9 5-2916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8:4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9536,'0'0'11866,"10"-2"-11546,-7 2-313,16-3 287,-1 1 1,29 0-1,-41 2-208,-1 0 1,1 0-1,0 1 1,-1 0-1,1 0 0,-1 0 1,1 1-1,-1 0 1,0 0-1,0 0 1,1 1-1,-2 0 1,1 0-1,9 7 1,-13-8-60,1 0 1,-1 1 0,1-1 0,-1 1-1,0-1 1,0 1 0,0 0 0,0 0-1,-1-1 1,1 1 0,-1 0-1,1 0 1,-1 0 0,0-1 0,0 1-1,0 0 1,-1 0 0,0 4 0,-1 6 56,-1 0 0,-7 19 1,1-11 28,-1 0 0,0-1 0,-2 0 0,0 0 0,-21 23 0,14-17 106,15-20-135,2-5-49,0 1 0,1-1 0,0 1 0,-1 0 0,1-1 0,0 1-1,0 0 1,0 0 0,0 0 0,0 0 0,0 0 0,1 0 0,-1 3 0,25-2 353,-6 0-197,1-1 1,35 0-1,5 0 82,-28-1-144,-23-1-121,0 0 0,-1 1 0,1-1 0,13 5 0,-4-2-483,-12-2-2783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8:4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7936,'0'0'7986,"-1"15"-7431,6 402 2663,9-174-490,-14-222-1680,0-20-810,0-14 664,-7-212 429,3-119-475,4 340-841,18-159 614,-17 157-578,1-1 0,0 1 1,0 0-1,0 0 0,1 0 1,0 0-1,0 0 0,0 0 1,1 1-1,0 0 0,0 0 1,7-8-1,-8 11-29,-1 0 0,1 0 0,0 0 0,0 1 0,0-1 0,0 1 0,0-1 0,0 1 0,0 0 0,0 0 0,0 0 0,1 0 0,-1 1 0,0 0 0,0-1 0,1 1 0,-1 0 0,0 1 0,1-1 0,-1 0 0,0 1-1,1 0 1,-1 0 0,0 0 0,5 2 0,2 2-1,0 0-1,-1 1 1,1 0-1,-1 0 1,-1 1-1,1 0 1,-1 1-1,0-1 0,-1 2 1,0-1-1,6 11 1,-11-16-15,0 0 0,0 0 0,0 1 0,0-1 0,-1 1 0,1 0 0,-1-1 0,0 1 0,0 0 0,-1 0 0,1 0 0,-1 0 0,0-1 0,0 1 0,0 0 0,0 0 0,-1 0 0,0 0 0,1 0 0,-2-1 0,1 1 0,0 0 0,-1-1 0,1 1 0,-1-1 0,0 1 0,0-1 0,0 0 0,-1 0 0,1 0 0,-1 0 0,0 0 0,-5 4 0,-6 3 49,-1 0-1,1-1 1,-24 11 0,24-14-21,1 1 0,0 0 0,1 1 0,0 0-1,-16 15 1,26-22-32,1 1-1,-1 0 0,0 0 0,1 0 1,0 0-1,-1 0 0,1 1 0,0-1 0,0 0 1,0 1-1,1-1 0,-1 0 0,1 1 1,-1-1-1,1 1 0,0-1 0,-1 4 0,2-2 4,-1 1-1,1 0 1,0-1-1,0 1 0,1-1 1,-1 1-1,1-1 1,4 7-1,1 1 40,0-2 0,1 1 1,1-1-1,-1 0 0,19 15 0,53 55 332,-52-50-209,26 22 183,-38-40-236,-2 2 0,0 0-1,-1 0 1,0 1 0,11 18 0,-11-12 8,2-1 0,20 23-1,-6-15-4686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8:4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4312,'0'0'14145,"11"1"-13769,3 2-282,55 7 635,71 2 0,-62-11-310,92-2 758,-145-1-650,0-1 0,-1-1 0,1-1-1,38-13 1,-41 16 710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8:4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9648,'0'0'6504,"11"-1"-6069,4-1-267,0 1 0,0 0 0,0 1-1,18 3 1,22 3 507,0-3 1,0-1-1,56-8 0,-74 2-132,-1-2-1,0-2 1,68-23-1,-81 22-1815,31-18 0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8:4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 5120,'0'0'15987,"-10"0"-15661,3 0-266,4 0-30,0 0 0,-1 0 0,1 0 0,-1 0 0,1 1 0,-6 1 0,8-2-15,0 1 0,-1-1 0,1 1 0,0 0 0,0-1 0,0 1 0,0 0 0,0 0 0,0 0 0,0 0 0,0 0 0,0 0 0,0 0 0,0 0 0,0 1 0,1-1 0,-1 0 0,0 0 0,1 1 0,-1-1 0,1 0 0,0 1 0,-1 1 0,-4 29 235,1 0-1,1 1 0,2-1 1,2 1-1,4 39 1,5-8 298,27 102 1,-36-166-546,58 191 1423,-55-183-1287,2 6 182,-1 1 0,0-1 0,-1 1 0,-1 0 0,3 25 0,-6-40-303,0 0-1,-1 1 0,1-1 1,0 1-1,0-1 1,-1 0-1,1 1 1,0-1-1,-1 0 1,1 1-1,-1-1 0,1 0 1,0 0-1,-1 1 1,1-1-1,-1 0 1,1 0-1,-1 0 1,1 1-1,-1-1 0,1 0 1,-1 0-1,1 0 1,-1 0-1,1 0 1,-1 0-1,1 0 1,0 0-1,-1 0 0,1 0 1,-1-1-1,1 1 1,-1 0-1,1 0 1,-1 0-1,0-1 1,-25-6 128,19 5-79,-63-19 246,47 12-151,-1 2 0,-44-7-1,16 5 199,19 9-60,18 0-6794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8:4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6824,'0'0'15070,"10"-4"-14765,33-14-30,-41 18-246,0-1 0,0 1-1,0 0 1,0 0 0,1 0 0,-1 0 0,0 0-1,0 0 1,0 1 0,0-1 0,0 1 0,0 0-1,0-1 1,0 1 0,0 0 0,3 2 0,22 19 400,-24-18-393,0-1 0,0 1 0,0-1 0,0 1 0,-1 0 0,1 0 0,-1 0 0,0 1 0,-1-1 0,1 1 0,-1-1 1,1 1-1,-2-1 0,1 1 0,0-1 0,-1 1 0,0 0 0,0-1 0,0 1 0,0 0 0,-1-1 0,0 1 0,0 0 1,0-1-1,-4 8 0,-3 7 49,-1-1 0,-1 0 1,0-1-1,-20 25 0,21-29-25,-2 1 134,-21 22 1,29-33-153,0 1 73,6-4 1,9 0-12,45 10 163,-42-7-110,1 0 0,27 1 0,-39-4-61,0 1 0,0 0 0,0 0 0,0 0 1,0 0-1,0 1 0,6 3 0,21 6-292,-30-11-52,0 0 0,0 0 0,0 0 0,0 0 0,0 0 0,1 0 0,-1 0 0,0-1 0,0 1 0,0 0 0,0-1 0,0 1 0,0-1 0,2 0 0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8:5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12 565 4816,'0'0'12974,"-3"-12"-12483,1 5-411,0 0 0,1-1 0,-1 1 0,1-1 0,1 1 0,0-1 1,0 0-1,0 1 0,1-1 0,0 1 0,3-10 0,9-22 639,2 1 0,1 0 0,31-50 0,-24 48 486,2 2 1,45-55-1,-68 91-1091,0 0 1,0 0 0,0 0-1,0 1 1,0-1-1,1 1 1,-1 0-1,0-1 1,1 1-1,-1 0 1,1 1 0,4-2-1,-6 4-79,0 0-1,0 0 1,0 1 0,-1-1-1,1 0 1,-1 1 0,1-1-1,-1 0 1,0 1 0,0-1-1,0 5 1,0 55 96,-3 0 0,-21 115 0,-1-25 183,25-140-216,7-13 3,12-18-6,79-125 169,-47 64-130,119-150 368,-147 197-407,-18 24-51,0 1-1,1 0 1,9-10 0,-10 13-2,-2 2 57,-4 5 3,-4 15-60,-6 28 47,-27 69-1,-6 18 63,30-73 16,-9 74-1,20-107-91,1 0-1,2-1 1,0 1-1,2-1 1,8 43-1,-7-56-1,-1 0 1,2 0-1,0-1 0,0 1 0,1-1 1,0 0-1,1-1 0,1 1 0,-1-1 1,2 0-1,-1-1 0,1 0 0,1 0 1,-1 0-1,2-1 0,-1-1 0,1 1 1,17 8-1,-18-11-59,1 0 0,0-1 0,0 0 0,0-1-1,1 0 1,-1 0 0,1-1 0,16 1 0,-19-3-11,0 0 0,0 0 0,0-1 0,-1-1 0,1 1 0,0-1 0,-1 0 0,1-1 0,-1 0 0,0 0 0,0 0 0,11-8 0,2-3-4056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8:3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264 378 7024,'0'0'7570,"-14"-1"-7148,3 0-326,5 0-43,0 0-1,0 0 1,0 1 0,0 0-1,0 0 1,-1 1-1,1 0 1,0 0 0,0 0-1,0 1 1,0 0 0,1 0-1,-9 4 1,0 3 171,0 0 0,1 1 0,0 1 0,-18 19 0,24-22-63,0 1 1,0-1-1,1 1 1,0 1-1,0-1 1,1 1-1,-7 19 1,11-27-131,0 1 0,0-1 0,1 0 1,-1 0-1,1 0 0,-1 0 0,1 1 1,0-1-1,-1 0 0,1 0 0,1 1 1,-1-1-1,0 0 0,0 0 0,1 0 1,-1 1-1,1-1 0,0 0 0,0 0 0,0 0 1,0 0-1,0 0 0,0 0 0,0 0 1,1 0-1,-1-1 0,0 1 0,1 0 1,0-1-1,-1 0 0,1 1 0,3 1 1,0-1 17,-1 0 1,0-1 0,1 0 0,-1 0 0,0 0-1,1 0 1,-1-1 0,1 0 0,-1 0 0,1 0 0,-1 0-1,1-1 1,-1 0 0,1 0 0,5-2 0,-2 0 23,0-1 0,0 0 0,0 0 0,0-1 0,-1 0 0,1 0 0,-1-1 0,-1 0 0,1 0 0,-1-1 0,0 0 0,7-11 0,-2 2 66,0-1 0,-2 0 0,0-1 0,11-31 0,-12 21 41,0 0 0,-2-1 0,4-50 0,-7-88 656,-3 116-510,-5 13 107,4 35-296,1 4-27,2 22-46,8 125-93,-5-40 53,-5-72 33,-1-28-37,0 0 0,1-1 0,1 1 0,-1 0 0,4 14 0,-4-21-30,1-1 1,-1 0-1,1 1 0,-1-1 0,1 0 1,-1 0-1,1 1 0,0-1 0,-1 0 0,1 0 1,-1 0-1,1 0 0,0 0 0,-1 0 0,1 0 1,0 0-1,-1 0 0,1 0 0,-1 0 0,1 0 1,0 0-1,-1-1 0,2 1 0,19-7-228,-7 1-608,-1-1 0,16-12 0,-26 18-95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8:3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12256,'0'0'6150,"-7"13"-5699,4-9-404,-10 20 368,-19 49 1,0 7 537,-16 51 248,43-114-928,1 0 0,1 0 0,0 1-1,1 0 1,1 29 0,1-42-206,0-1 0,1 1 0,-1-1 0,1 1 1,0-1-1,1 0 0,-1 1 0,1-1 0,0 0 0,0 0 0,0 0 1,0 0-1,1 0 0,-1-1 0,1 1 0,0-1 0,0 1 0,1-1 1,-1 0-1,0 0 0,1-1 0,0 1 0,0-1 0,0 0 0,0 0 0,4 2 1,4 0 34,0-1 0,0 0 0,0-1 0,0-1 0,0 1 0,0-2 1,1 0-1,16-2 0,-17 1-53,21-2 394,46-9 0,-69 10-363,0-1 1,0-1 0,0 1 0,0-1 0,-1-1 0,0 0 0,1 0 0,13-12-1,-20 15-347,1-2-433,-3-1-3140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14.5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488 1 3912,'0'0'2344,"-10"4"-2014,-12 5-203,-7 2 609,0 1 0,-37 22 0,-33 25 440,65-40-819,10-7 111,-1-1-1,-48 13 1,69-23-475,1 0 0,-1-1 0,0 1 0,1-1-1,-1 0 1,0 0 0,1 0 0,-1-1 0,1 1 0,-1-1 0,0 0 0,1 0 0,-1 0-1,1-1 1,0 1 0,-1-1 0,1 1 0,0-1 0,0 0 0,-3-3 0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8:3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13360,'0'0'2952,"60"-8"-2537,-17 8 17,5 0-48,8-4 8,3-2-48,-5 0 8,5 0-72,5-5 0,-1 3-160,3-4 8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9:1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5320,'0'0'13415,"10"5"-13289,10 5-75,58 29 306,-54-29-221,-6-2-34,1 0 0,0-2 0,0 0 0,0-1 0,1-1 0,32 3 0,25-4 137,0-4-1,0-3 0,122-23 1,27-13 98,-174 35-218,1 2 1,68 4 0,78 9 673,-185-7-831,10 0 731,-24-3-768,1 0 1,-1 0-1,0 0 1,1 0-1,-1 0 1,1 0-1,-1 0 1,1 0-1,-1 0 1,1 0-1,-1 0 1,1-1-1,-1 1 1,0 0-1,1 0 1,-1-1-1,0 1 1,1 0-1,-1-1 1,1 1-1,-1 0 1,0-1-1,0 1 1,1 0-1,-1-1 1,0 1-1,0-1 1,1 1-1,-1 0 1,0-1-1,0 1 1,0-1-1,0 1 1,0-1-1,0 1 1,0-1-1,0 1 1,0-1-1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09:2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45 6128,'0'0'9314,"-12"-5"-9030,-38-17-13,45 20-193,1 0-1,-1 1 1,1 0-1,-1 0 1,1 0 0,-1 0-1,0 1 1,-6-1 0,-7 0 152,-59-5 717,71 6-873,-1 0 1,1 0-1,-1 0 1,1 1-1,0 0 0,-1 0 1,1 1-1,0 0 1,0 0-1,0 0 1,0 1-1,0-1 0,-7 6 1,-2 2 148,1 0 0,0 2 0,-19 18 0,28-23-159,0 0-1,1 0 1,0 0-1,0 0 1,0 1 0,1-1-1,0 1 1,1 0-1,-4 14 1,-4 14 119,8-31-154,1 1 0,0-1 1,0 1-1,1-1 0,-1 1 0,1 0 0,0-1 1,1 1-1,0 0 0,0-1 0,0 1 0,3 7 0,-2-5 24,2 0-1,-1 0 1,1 0-1,0 0 0,0-1 1,1 0-1,9 11 1,-11-15-31,0-1 1,0 1 0,1 0 0,-1-1-1,1 0 1,0 0 0,0 0 0,-1-1-1,1 1 1,0-1 0,1 0-1,-1 0 1,0 0 0,0 0 0,0-1-1,0 0 1,6 0 0,7-1 80,1 0 0,28-7 0,-38 6-55,-1 1 42,-7 2-63,1-1 1,0 0 0,0 0 0,0 0 0,0 0 0,0 0 0,-1 0 0,1 0 0,0 0 0,0-1-1,0 1 1,-1 0 0,1-1 0,0 1 0,0 0 0,-1-1 0,1 1 0,0-1 0,0 1-1,-1-1 1,1 1 0,-1-1 0,1 1 0,1-2 0,-30 4 323,4 4-294,0 2 0,1 0 0,0 1 0,0 1 0,-40 25 0,54-26-30,0-1 0,1 1 0,0 0 0,0 1 0,1 0 0,0 0 0,1 1 0,-11 22 0,16-31-18,0 0-1,0 0 1,1 0 0,-1 1-1,0-1 1,1 0-1,0 0 1,-1 1 0,1-1-1,0 0 1,0 1 0,0-1-1,0 0 1,1 1 0,-1-1-1,1 0 1,-1 0 0,1 1-1,0-1 1,0 0 0,0 0-1,0 0 1,0 0-1,0 0 1,1 0 0,-1 0-1,1-1 1,-1 1 0,1 0-1,-1-1 1,1 1 0,0-1-1,0 0 1,3 2 0,5 3 24,-1-1 0,1 0 1,1 0-1,-1-1 0,21 5 1,-14-6-7,1 0 0,0-1 0,-1-1 0,1-1 0,0-1 0,34-4 0,104-31 11,-151 35-41,138-45-107,-93 27-3024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0:02.4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14 3912,'0'0'14186,"10"-3"-14010,28-7 1,-37 10-171,0 0 0,-1 0 0,1 0-1,-1 0 1,1 0 0,0 0-1,-1 0 1,1 0 0,-1 0 0,1 1-1,-1-1 1,1 0 0,0 0 0,-1 1-1,1-1 1,-1 0 0,1 1-1,-1-1 1,0 0 0,1 1 0,-1-1-1,1 1 1,-1-1 0,0 1-1,1-1 1,-1 1 0,0-1 0,1 1-1,-1-1 1,0 1 0,1 0-1,2 19 93,-3-13-56,54 481 1267,-40-345-714,-14-142-579,0 0 0,0 0 0,0 0 0,0 0 0,0 0 0,0 0 0,1 0 0,-1 0 0,0 0 1,1 0-1,-1 0 0,0 0 0,1 0 0,0 0 0,0 1 0,0-2 3,0 0 1,0 0-1,0 0 0,0 0 1,0 0-1,1 0 1,-1 0-1,0 0 1,0-1-1,0 1 0,0 0 1,0-1-1,0 1 1,2-2-1,2 0 25,-1-1 1,1 0-1,-1 0 0,0 0 1,1-1-1,-2 1 0,1-1 1,6-8-1,16-14 154,-20 21-163,3-2 54,-1 1 1,1 0-1,1 0 0,-1 0 0,19-6 0,-26 11-63,1 0-1,-1 0 1,1 1-1,0 0 1,-1-1-1,1 1 1,0 0-1,-1 0 1,1 0-1,0 1 1,-1-1-1,1 1 1,-1-1-1,1 1 1,-1 0-1,1 0 1,-1 0-1,1 0 1,-1 1-1,0-1 1,0 1-1,1-1 1,-1 1-1,0 0 1,0-1-1,-1 1 0,1 0 1,0 0-1,2 5 1,1 1 20,0 0 1,-1 1-1,0-1 0,0 1 1,-1 0-1,0 1 0,-1-1 1,0 0-1,0 1 0,0 15 1,-1 10 134,-6 55 0,3-64-100,-15 122 292,-3 47 108,18-178-428,0 0 0,-8 32 0,3-22 14,1-12-27,6-16-45,0 1 0,0 0 0,0 0 0,0 0 0,0 0 1,0-1-1,0 1 0,0 0 0,-1 0 0,1 0 0,0 0 0,0-1 0,0 1 0,0 0 0,0 0 0,0 0 0,-1 0 0,1 0 0,0-1 0,0 1 0,0 0 0,0 0 0,-1 0 0,1 0 0,0 0 0,0 0 0,0 0 0,-1 0 0,1 0 0,0 0 0,0 0 0,0 0 0,-1 0 0,1 0 0,0 0 1,0 0-1,0 0 0,-1 0 0,1 0 0,0 0 0,0 0 0,0 0 0,0 0 0,-1 0 0,1 1 0,0-1 0,0 0 0,0 0 0,0 0 0,0 0 0,-1 0 0,1 0 0,0 1 0,0-1 0,0 0 0,0 0 0,0 1 0,-1-14-3260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0:13.0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133 214 4416,'0'0'16873,"-1"11"-16769,-4 29-14,-19 136 478,20-158-520,-7 27 242,-1-1 0,-24 57 0,24-83-99,10-16-160,0 0-1,1 0 1,-1 0-1,1 1 1,0-1 0,-1 0-1,1 0 1,0 1-1,0-1 1,1 1 0,-2 3-1,-5 0 310,3-3-104,9-3 292,-5-2-505,-1-1 0,1 1 1,0-1-1,0 1 0,0-1 0,0 0 0,1 1 0,0-3 0,35-129 172,-3 12-53,-20 78-61,-1 0 0,8-71 0,-16-16 52,-4 112-98,-6-48 155,6 67-191,0 0 0,0 0 1,0 0-1,0 0 0,0 0 0,0-1 1,0 1-1,0 0 0,0 0 1,1 0-1,-1 0 0,0-1 1,0 1-1,0 0 0,0 0 1,0 0-1,0 0 0,-1 0 1,1-1-1,0 1 0,0 0 1,0 0-1,0 0 0,0 0 1,0-1-1,0 1 0,0 0 0,0 0 1,0 0-1,0 0 0,0 0 1,-1 0-1,1-1 0,0 1 1,0 0-1,0 0 0,0 0 1,0 0-1,-1 0 0,1 0 1,0 0-1,0 0 0,0 0 1,0 0-1,0 0 0,-1 0 1,1-1-1,0 1 0,0 0 0,0 0 1,0 0-1,-1 0 0,1 1 1,0-1-1,0 0 0,0 0 1,0 0-1,-1 0 0,1 0 1,0 0-1,0 0 0,0 0 1,0 0-1,-1 0 0,-6 12-66,5-4 50,1 1 1,0 0-1,0 0 1,0 0 0,1 0-1,1 0 1,0 0-1,3 16 1,24 71-69,-23-81 86,4 5 12,0 1 1,1-1 0,18 24 0,-17-26 12,2 3 39,0-1 0,1 0 0,1-1-1,1-1 1,23 21 0,4-2 191,-43-37-256,0 0-1,0 0 0,0 0 1,0 0-1,0 0 0,0 0 1,0 0-1,0 0 0,0 0 1,0 0-1,0-1 0,0 1 1,0 0-1,0 0 0,0 0 1,0 0-1,0 0 0,0 0 1,0 0-1,0 0 1,0 0-1,0 0 0,0-1 1,0 1-1,0 0 0,0 0 1,0 0-1,0 0 0,0 0 1,0 0-1,0 0 0,0 0 1,0 0-1,0 0 0,0 0 1,0 0-1,0 0 0,0 0 1,1 0-1,-1 0 0,0-1 1,0 1-1,0 0 0,0 0 1,0 0-1,0 0 1,0 0-1,0 0 0,0 0 1,0 0-1,1 0 0,-1 0 1,0 0-1,0 0 0,0 0 1,0 0-1,0 0 0,0 0 1,0 0-1,0 0 0,0 1 1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0:18.4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52 172 4912,'0'0'9164,"-4"-12"-8999,-25-84 863,25 79-286,2 6-117,0 10-19,0 6 354,-2 19-787,2 1 0,0 0 0,1 0 0,2 0 0,3 27 1,0 20 26,3 307 2574,-1-438-2300,21-335 476,-25 371-887,1 0 0,1 0 0,2 0 0,0 1 1,1 0-1,12-25 0,-18 46-58,0-1 0,-1 1 1,1 0-1,0-1 1,0 1-1,0 0 1,0 0-1,0 0 0,0 0 1,1 0-1,-1 0 1,0 0-1,0 0 1,1 0-1,-1 0 1,1 1-1,-1-1 0,1 1 1,-1-1-1,1 1 1,-1-1-1,1 1 1,-1 0-1,1 0 0,-1 0 1,1 0-1,0 0 1,-1 0-1,1 0 1,-1 0-1,1 1 0,-1-1 1,1 1-1,-1-1 1,1 1-1,-1-1 1,0 1-1,1 0 1,-1 0-1,0 0 0,2 1 1,3 2-3,0 0 0,-1 1 1,0 0-1,0 0 0,0 0 0,-1 0 0,0 1 1,5 8-1,-3-3 8,0 0-1,-1 1 1,0 0 0,-1 0-1,-1 0 1,0 0 0,-1 1-1,2 20 1,-3-25 0,-2 0 1,1 0-1,-1-1 0,0 1 1,0-1-1,-1 1 0,0-1 1,0 1-1,-1-1 0,0 0 1,0 0-1,-1 0 0,0 0 1,0-1-1,-7 8 0,3-4-1,3-4 9,0 1 1,-1-1-1,0 0 1,0 0-1,0-1 1,-1 0-1,-9 6 1,4-6 5,3 0 89,23-3-13,4-2-88,0 2 1,-1 0-1,1 1 1,-1 1-1,0 1 1,0 0-1,17 9 1,-28-11-14,0 1 0,0-1 0,0 2 0,-1-1 0,1 1 0,-1-1 0,0 2 0,-1-1 0,1 0 0,-1 1 0,0 0 0,-1 0 0,1 0 0,-1 0 1,4 13-1,-4-11 5,0 1 1,-1-1 0,0 0 0,-1 1 0,0 0 0,0-1 0,-1 1 0,0 0-1,-1-1 1,0 1 0,0 0 0,-3 11 0,2-17 2,0 1 0,-1 0 0,1 0 0,-1-1 0,0 1 0,0-1 0,0 0 0,0 0 1,0 0-1,-1 0 0,1 0 0,-1-1 0,0 0 0,0 1 0,0-1 0,0-1 0,0 1 0,-5 1 0,-4-3 68,0 0 0,0-1 0,-25-5-1,31 5-36,-13-4 126,22 2-105,11 0-83,3 0 18,0-1-1,0 0 1,-1-1-1,1-1 1,18-10-1,9-4-1,-12 7 14,-1-2 1,-1-1-1,-1-1 0,0-2 0,-2-1 0,0-1 0,24-25 1,-34 28 18,-13 13-19,1 1 0,0-1 0,1 1 0,8-7 0,-8 2-3,-5 8-3,0 0-1,0 1 0,0-1 0,0 1 0,0-1 1,1 0-1,-1 1 0,0-1 0,0 1 0,1-1 1,-1 1-1,0-1 0,1 1 0,-1-1 0,1 1 1,-1 0-1,0-1 0,1 1 0,-1-1 0,1 1 0,-1 0 1,1-1-1,-1 1 0,2 0 0,-8 23 0,0 6 0,-22 127 0,27-154 1,1-1-1,0 0 0,0 1 1,-1-1-1,1 0 1,0 1-1,0-1 0,1 0 1,-1 0-1,0 1 0,0-1 1,1 0-1,-1 0 1,0 1-1,1-1 0,-1 0 1,1 0-1,0 0 0,-1 1 1,1-1-1,0 0 1,0 0-1,0 0 0,1 1 1,0-1 0,-1-1 0,1 0 0,-1 1 1,1-1-1,-1 0 0,1 1 0,-1-1 1,1 0-1,-1 0 0,1-1 0,0 1 1,-1 0-1,1 0 0,-1-1 0,1 1 0,-1-1 1,2 0-1,6-3 6,-1 0 0,0 0 0,0-1 0,-1 0 0,12-10 0,9-10 77,-2-2 0,32-40 1,-57 66-80,-1 0 0,1 0 0,0 0 1,-1 0-1,1 1 0,0-1 0,0 0 0,0 0 0,0 1 1,0-1-1,0 0 0,0 1 0,0-1 0,0 1 0,0 0 1,1-1-1,-1 1-3,-1 0 0,1 0 0,-1 1 0,0-1 0,1 0 0,-1 0 0,1 1 1,-1-1-1,0 0 0,1 1 0,-1-1 0,0 0 0,0 1 0,1-1 0,-1 1 0,0-1 0,0 0 1,0 1-1,1-1 0,-1 1 0,0-1 0,0 1 0,0-1 0,0 1 0,0-1 0,0 1 0,0-1 1,0 0-1,0 1 0,0-1 0,0 1 0,0-1 0,0 1 0,0-1 0,0 1 0,-1-1 1,1 1-1,0-1 0,-1 1 0,0 10-9,-1 1 0,2-1 0,-1 1 0,3 17 0,-2-24 6,1-1 0,0 0-1,-1 0 1,2 0-1,-1 0 1,0-1-1,1 1 1,-1 0 0,1 0-1,0-1 1,0 1-1,1-1 1,-1 0-1,1 0 1,0 0 0,5 5-1,-6-7 3,0 0 0,0-1 0,0 1 0,0 0 0,1-1 0,-1 0 0,0 1 0,0-1 0,1 0 0,-1 0 0,0 0 0,0-1 0,1 1 0,-1 0-1,0-1 1,0 0 0,0 1 0,0-1 0,1 0 0,-1 0 0,0 0 0,2-2 0,5-2 10,0-1-1,0 0 1,10-9-1,9-12 6,-2-2 0,-1-1-1,28-42 1,-24 30 6,-2-2-1,-3 0 1,-1-1 0,-2-2 0,15-49 0,-24 62 12,-6 16 15,8-34 0,-14 52-49,0 0 0,0 0 0,0 0 1,0-1-1,0 1 0,0 0 1,0 0-1,0 0 0,0 0 1,0 0-1,0 0 0,0 0 0,0-1 1,0 1-1,0 0 0,0 0 1,0 0-1,0 0 0,0 0 1,0 0-1,0 0 0,0-1 0,0 1 1,0 0-1,0 0 0,0 0 1,0 0-1,0 0 0,-1 0 1,1 0-1,0 0 0,0 0 1,0 0-1,0 0 0,0-1 0,0 1 1,0 0-1,0 0 0,-1 0 1,1 0-1,0 0 0,0 0 1,0 0-1,0 0 0,0 0 0,0 0 1,0 0-1,-1 0 0,1 0 1,0 0-1,0 0 0,0 0 1,0 0-1,0 0 0,0 1 0,0-1 1,-1 0-1,1 0 0,0 0 1,0 0-1,0 0 0,0 0 1,0 0-1,0 0 0,0 0 0,0 0 1,0 0-1,0 0 0,-1 1 1,-7 6 7,-2 8-7,0 1 0,1 1 0,1 0 1,0 0-1,1 0 0,1 1 0,1 0 0,-5 25 1,6-15-2,1 0 1,1 0-1,1 1 1,5 54-1,-2-68 0,1 0 0,0-1 0,1 1 0,1-1 0,0 0 0,1 0 0,9 17 0,-11-24 0,1 0 0,-1-1 0,1 0 0,0 1 1,1-2-1,0 1 0,-1 0 0,2-1 0,-1 0 1,1-1-1,-1 0 0,1 0 0,0 0 0,1-1 1,8 3-1,-11-4 11,0-2 0,1 1 0,-1-1 0,0 0 0,1 0 0,-1 0 0,0-1 0,1 1 0,8-4 0,-2 1-96,0-1 0,23-10 0,-27 9 26,-1 0-4016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0:18.7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41 10544,'0'0'3952,"16"-5"-3475,-15 4-469,21-7 191,-1 2-1,2 0 0,-1 1 1,34-3-1,161 14 1262,-145 0-817,96-7 0,-160 1-999,0-1 0,0 0-1,0-1 1,0 0-1,11-4 1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0:21.4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0 957 7328,'0'0'3953,"13"-8"-3434,9-4-235,-2-1 1,0-1-1,0-1 0,-2 0 1,22-23-1,-11 1 194,-1-2 0,-1 0 0,-3-2 0,-1-1 1,-2-1-1,-2 0 0,-2-2 0,15-57 0,-23 66-133,-2 15 204,-2-1 0,0 1 0,3-43 0,-21 90-6,-7 40-417,2 1-1,3 1 1,4 0 0,-6 100 0,17-150-100,-1-1 1,5 27-1,-3-36-10,0-1 0,0 1 1,1-1-1,0 0 0,1 0 0,0 0 1,0 0-1,6 10 0,-8-16-11,0 1-1,0-1 0,0 1 0,1-1 1,-1 0-1,0 1 0,1-1 0,-1 0 1,1 0-1,-1 0 0,1 0 0,0 0 1,-1 0-1,1-1 0,0 1 0,0 0 1,-1-1-1,1 1 0,4-1 0,-3 0 4,0 0 0,0 0 0,0-1 0,0 1 0,-1-1 0,1 0 0,0 0 0,0 0 0,0 0 0,-1-1-1,4-1 1,5-5 22,-2 1 0,1-1-1,-1-1 1,16-18-1,15-28 118,-2-2-1,58-115 0,-65 113-71,90-181 230,-106 212-207,18-49-1,-29 66-49,-1 0 0,0 0 0,0 0-1,-2-1 1,1 1 0,-1-1 0,-2-20-1,1 32-36,0-1 0,0 1-1,0-1 1,0 0 0,0 1-1,0-1 1,0 1 0,0-1-1,0 0 1,0 1 0,0-1-1,-1 1 1,1-1 0,0 1-1,0-1 1,-1 1 0,1-1-1,0 1 1,-1-1 0,1 1 0,0 0-1,-1-1 1,1 1 0,-1-1-1,1 1 1,-1 0 0,1-1-1,-1 1 1,1 0 0,-1 0-1,1-1 1,-2 1 0,1 0-1,-1 0-1,1 1 1,0-1 0,-1 0 0,1 1 0,0-1 0,-1 1 0,1 0 0,0-1 0,0 1 0,0 0 0,-1 0-1,0 1 1,-4 3 7,0 1-1,0 0 0,-7 9 0,-9 21 6,2 0 0,1 1-1,-27 79 1,31-76-18,-11 30-1,3 0 1,3 2-1,-11 84 0,9-65 113,18-80-54,2-5 109,8-11-57,-1 0-89,-1 0 0,1-1-1,-1 1 1,-1-1 0,1 0 0,-1 0-1,3-7 1,7-14 32,4 1 30,38-43 1,-13 18 38,-41 50-117,0 0 0,-1-1 0,1 1 0,1 0 0,-1 0 0,0 0 0,0-1 0,0 1 0,0 0 0,1 1 0,-1-1 0,1 0 0,-1 0 0,0 1 0,1-1 0,-1 0 0,1 1 0,0 0 0,-1-1 0,1 1 0,-1 0 0,1 0 0,0 0 0,-1 0 1,2 0-1,-1 3 8,-1-1 1,0 1 0,0 0 0,0 0 0,0 0 0,-1 0 0,1 0-1,-1 4 1,0-7-17,3 38 64,-4 51 0,2 28 17,-2-116-80,1 0 0,0 0 1,0 0-1,0 0 0,0 0 0,0 0 0,1 1 1,-1-1-1,0 0 0,0 0 0,1 0 1,-1 0-1,1 0 0,-1 0 0,1 0 0,-1 0 1,1 0-1,-1 0 0,1 0 0,0 0 1,0-1-1,-1 1 0,1 0 0,0 0 0,0-1 1,0 1-1,0 0 0,0-1 0,0 1 1,0-1-1,2 1 0,0-1 3,-1-1 0,1 1 0,-1-1 0,1 1 0,0-1 0,-1 0 0,1 0 0,-1-1 0,0 1 0,1 0 0,-1-1 0,0 1 0,3-3 0,9-9 43,-1 0 1,0 0-1,-1-1 0,0-1 1,16-26-1,4-5 101,-31 45-145,-1 0-1,0 1 1,1-1 0,-1 1-1,1-1 1,-1 0 0,1 1 0,-1 0-1,1-1 1,0 1 0,-1-1 0,1 1-1,0 0 1,-1-1 0,1 1-1,0 0 1,-1-1 0,1 1 0,0 0-1,-1 0 1,1 0 0,0 0 0,0 0-1,-1 0 1,1 0 0,0 0-1,-1 0 1,1 0 0,0 0 0,0 1-1,-1-1 1,1 0 0,0 0-1,-1 1 1,1-1 0,0 0 0,-1 1-1,1-1 1,-1 1 0,1-1 0,0 0-1,-1 1 1,1 0 0,0 0-1,3 4 7,1 1 1,-1 0-1,7 12 0,-1-3-3,6 9 4,-10-14-11,0-1-1,0 0 1,1 0 0,14 13-1,-19-21 3,-1 1 0,1-1 0,0 1 1,0-1-1,0 0 0,0 0 0,1 0 0,-1 0 0,0 0 0,0 0 1,0 0-1,1-1 0,-1 1 0,0-1 0,1 0 0,-1 0 0,1 0 1,-1 0-1,0 0 0,1 0 0,-1-1 0,0 1 0,1-1 0,-1 0 0,0 1 1,0-1-1,4-2 0,2-2 9,0-1 1,0 1-1,-1-2 1,0 1-1,0-1 1,0 0-1,-1 0 1,8-12-1,38-70 134,-48 83-133,37-86 232,-39 88-224,0 1-1,0-1 1,1 1-1,-1 0 1,7-6 0,1-2 42,-10 11-61,0 0 0,0 0 0,0 0 1,0 0-1,0-1 0,0 1 0,0 0 0,0 0 1,1 0-1,-1 0 0,0 0 0,0 0 0,0 0 0,0 0 1,0 0-1,0 0 0,1 0 0,-1 0 0,0 0 1,0 0-1,0 0 0,0 0 0,0 0 0,1 0 0,-1 0 1,0 0-1,0 0 0,0 0 0,0 0 0,0 0 1,0 0-1,1 0 0,-1 0 0,0 1 0,0-1 1,0 0-1,0 0 0,0 0 0,0 0 0,0 0 0,0 0 1,0 0-1,1 0 0,-1 1 0,0-1 0,0 0 1,0 0-1,0 0 0,0 0 0,0 0 0,0 0 0,0 1 1,0-1-1,0 0 0,0 0 0,4 15 38,1 18 4,-4-2-29,-2 0 0,-1 0 1,-2 0-1,-1 0 0,-1 0 1,-1-1-1,-16 39 0,22-67-11,0 3 7,-1 0-1,0-1 1,-1 0 0,1 1 0,-4 4-1,6-9-5,-1 1-1,1 0 0,-1-1 1,0 1-1,1-1 1,-1 1-1,1-1 0,-1 1 1,0-1-1,1 0 0,-1 1 1,0-1-1,0 0 0,1 1 1,-1-1-1,0 0 1,0 0-1,1 0 0,-1 0 1,0 0-1,0 0 0,0 0 1,1 0-1,-1 0 0,0 0 1,0 0-1,1 0 1,-1 0-1,0-1 0,0 1 1,1 0-1,-1-1 0,0 1 1,1-1-1,-1 1 0,0 0 1,1-1-1,-2-1 0,1 2 1,1 0-1,0-1 1,-1 1-1,1 0 0,-1-1 1,1 1-1,0-1 1,-1 1-1,1 0 0,0-1 1,-1 1-1,1-1 1,0 1-1,0-1 0,-1 0 1,1 1-1,0-1 0,0 1 1,0-1-1,0 1 1,0-1-1,0 1 0,0-1 1,0 0-1,0 1 1,0-1-1,0 0 0,12-14 36,20-4-15,-27 18-28,0 0 0,0 1 0,0-1 0,1 1 1,-1 0-1,0 0 0,0 0 0,11 3 0,11-1-47,-3-1-34,-17 0-41,0-1 1,0 1-1,-1-2 0,1 1 1,0-1-1,0 0 1,0 0-1,10-4 1,-10-2-3887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0:21.6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13168,'0'0'1704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0:21.8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9344,'0'0'592,"56"18"-400,-4-9 168,11 1 0,7-4-88,7-6 0,8-10-32,5-5 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14.5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473 0 3616,'0'0'4248,"-10"7"-3990,7-5-245,-7 5 122,0-1 0,0 0 0,0 0 0,-1-1 0,0-1 0,0 0 1,-19 4-1,-3-3 119,0-1 1,0-2 0,-1-2-1,1-1 1,-36-5 0,-53-6 895,178 25-2071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0:24.4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380 97 8240,'0'0'4081,"-15"2"-3682,-14 2-57,-1 3 0,1 0 1,1 2-1,-49 21 1,52-17 166,-27 20 1,44-27-365,1 0 1,0 0-1,0 0 0,0 1 1,1 0-1,0 1 1,-7 10-1,7-10 2,2 0-1,-1 1 1,1 0-1,0 0 1,1 0 0,-3 12-1,5-18-113,1-1-1,0 1 1,0-1-1,0 1 1,0-1 0,1 1-1,-1-1 1,1 1-1,-1-1 1,1 0 0,0 1-1,0-1 1,0 0-1,0 1 1,0-1 0,0 0-1,1 0 1,-1 0-1,1 0 1,-1 0 0,1-1-1,0 1 1,0 0-1,0-1 1,0 1 0,0-1-1,0 0 1,0 0-1,5 2 1,-4-2-8,0 0 0,0 0 0,0 0 0,0-1 0,0 1 0,1-1-1,-1 0 1,0 0 0,0 0 0,0 0 0,0-1 0,1 1 0,-1-1 0,0 0 0,0 0 0,0 0-1,0 0 1,0 0 0,-1-1 0,1 1 0,0-1 0,3-2 0,2-2 26,-1 0 0,1-1 1,-1 1-1,0-1 0,-1-1 1,7-8-1,-5 4 39,-1 0-1,1-1 1,-2 0-1,0 0 1,-1 0 0,0-1-1,-1 0 1,0 0-1,-1 0 1,1-22-1,-6 15 525,0 19-261,0 15-240,-6 126 17,-15 169-24,15-244-45,-4-1 0,-33 111 0,42-166-37,-11 30 37,13-36-38,0 0 0,0 0 0,0 0 0,0-1 0,0 1 0,0 0 0,-1 0 0,1-1 0,-1 1 0,1-1 0,-1 1 0,0-1 0,-2 3 0,3-4-9,0 0 0,0 0 1,1-1-1,-1 1 0,0 0 1,0 0-1,0 0 0,1-1 1,-1 1-1,0 0 0,0 0 1,1-1-1,-1 1 0,0-1 1,1 1-1,-1-1 0,1 1 0,-1-1 1,0 1-1,1-1 0,-1 0 1,1 1-1,-1-1 0,1 0 1,0 1-1,-1-1 0,1 0 1,0 0-1,-1 1 0,1-1 1,0-1-1,-9-26 206,9 14-155,0-1 0,2 0-1,-1 0 1,2 1 0,0-1 0,0 1-1,7-15 1,-7 19-32,4-9-4,0 0 1,1 1-1,1 0 1,1 1-1,1-1 1,0 2-1,1 0 1,1 0-1,0 1 1,23-20-1,16-8 17,101-64 1,-138 97-44,115-69 22,41-28 51,-158 97-65,-10 7-6,1 0 0,-1 0 0,1 1-1,-1-1 1,1 1 0,0 0 0,0 0 0,5-1 0,-3-2 14,-6 4-19,-1 1-1,1 0 1,0 0 0,0 0-1,0 0 1,0 0 0,0 0 0,0 0-1,0 0 1,0-1 0,0 1-1,0 0 1,0 0 0,0 0 0,-1 0-1,1 0 1,0 0 0,0 0-1,0 0 1,0 0 0,0 0 0,0 0-1,0 0 1,-1 0 0,1 0-1,0 0 1,0 0 0,0 0-1,0 0 1,0 0 0,0 0 0,0 0-1,-1 0 1,1 0 0,0 0-1,0 0 1,0 0 0,0 0 0,0 0-1,0 0 1,0 0 0,-1 0-1,1 0 1,0 0 0,0 0 0,0 1-1,0-1 1,0 0 0,0 0-1,0 0 1,0 0 0,0 0 0,0 0-1,0 0 1,0 0 0,0 1-1,-1-1 1,1 0 0,0 0 0,0 0-1,0 0 1,0 0 0,0 0-1,0 0 1,0 1 0,-11 10-7,-3 1-6,1 1 0,0 1 0,1 0 0,1 1 0,0 0 0,1 1 0,-8 17 0,17-32 13,0 1-1,1-1 0,-1 0 1,1 1-1,-1-1 1,1 1-1,0-1 0,0 0 1,0 1-1,-1-1 1,1 1-1,1-1 0,-1 1 1,0-1-1,0 0 1,0 1-1,1-1 1,0 3-1,0-3 0,0 0-1,-1 0 1,1 0 0,0-1 0,0 1-1,0 0 1,0 0 0,0-1-1,0 1 1,0-1 0,0 1 0,0-1-1,0 1 1,0-1 0,0 1-1,0-1 1,0 0 0,2 0 0,2 1-3,0-1 1,0 0 0,0 0-1,0-1 1,0 1 0,0-1 0,0 0-1,8-4 1,-7 3 8,-1 0 0,0-1 0,0 1 0,0-1 0,0-1 0,0 1 0,-1-1 0,1 1 0,-1-1 0,0-1 0,0 1 0,-1 0 0,1-1 0,-1 0 0,0 0 0,3-7 0,-4 8 19,-1 0-1,0-1 1,0 1-1,0-1 1,0 1-1,-1-1 1,1 1-1,-1-1 1,0 1-1,-1-1 1,1 1-1,-1-1 1,0 1-1,0-1 1,0 1-1,-1 0 1,1-1 0,-1 1-1,0 0 1,0 0-1,-4-5 1,5 8-14,0 0 0,0 0 1,0-1-1,0 1 0,0 0 1,0 0-1,-1 0 1,1 0-1,0 0 0,-1 0 1,1 1-1,-1-1 0,1 0 1,-1 1-1,1-1 1,-1 1-1,-3-1 0,4 2 91,8 3-80,16 5-48,-12-9 15,1 0 1,0-1-1,0 0 1,15-3-1,-3 0-3,-2-1 21,-1-1 1,0-1 0,0-1-1,-1 0 1,0-2 0,0 0-1,33-25 1,-45 29 0,0 0 1,-1-1 0,1 1-1,9-15 1,-15 20-4,-1-1 1,1 1 0,-1-1-1,0 1 1,0-1 0,0 0-1,0 0 1,0 0-1,0 0 1,0 0 0,0 0-1,-1 0 1,1 0 0,-1 0-1,0 0 1,1 0-1,-1 0 1,0 0 0,0 0-1,-1 0 1,1 0 0,0 0-1,-1 0 1,1 0-1,-1 0 1,1 0 0,-1 0-1,-1-2 1,2 3-2,-1 1 0,1 0 1,-1 0-1,1-1 0,-1 1 0,1 0 0,-1 0 1,1 0-1,-1 0 0,1 0 0,-1 0 1,1 0-1,-1 0 0,1 0 0,-1 0 0,1 0 1,-1 0-1,1 0 0,0 0 0,-1 0 0,1 0 1,-1 1-1,1-1 0,-1 0 0,1 0 1,-1 1-1,1-1 0,0 0 0,-1 1 0,-14 9 14,13-8-13,-6 4-4,1 1-1,0 0 1,1 1-1,-1-1 1,1 1-1,1 1 1,0-1 0,0 1-1,0 0 1,1 0-1,-6 19 1,8-21-4,1-1 1,-1 1-1,1 0 0,0-1 1,0 1-1,1 0 1,0 0-1,0-1 1,1 1-1,-1 0 0,2 0 1,-1-1-1,1 1 1,0-1-1,0 1 1,0-1-1,1 0 0,6 9 1,-7-12 5,1 0-1,0 0 1,0-1 0,0 1-1,0-1 1,0 1 0,1-1 0,-1 0-1,1-1 1,-1 1 0,1-1-1,0 1 1,0-1 0,0 0-1,-1-1 1,1 1 0,0 0 0,0-1-1,0 0 1,0 0 0,0 0-1,0-1 1,0 1 0,8-3-1,0 0 38,1-1-1,-1 0 0,0 0 0,0-1 0,0-1 0,13-9 0,-2-2 83,-2-1 1,-1-1-1,0-1 0,-1 0 0,22-33 0,-29 38-32,9-17 69,-18 25-105,1 1-1,0 0 1,0 0 0,1 0-1,0 0 1,7-7 0,-11 13-49,-1 0 1,1-1-1,-1 1 0,0 0 1,1-1-1,-1 1 0,1 0 1,-1 0-1,1-1 0,-1 1 1,1 0-1,-1 0 1,1 0-1,-1 0 0,1 0 1,0 0-1,-1 0 0,1 0 1,-1 0-1,1 0 1,-1 0-1,1 0 0,-1 0 1,1 0-1,-1 0 0,1 1 1,-1-1-1,1 0 0,-1 0 1,1 1-1,-1-1 1,1 0-1,-1 1 0,0-1 1,1 0-1,-1 1 0,1-1 1,-1 1-1,0-1 0,1 0 1,-1 1-1,0-1 1,0 1-1,1-1 0,-1 1 1,0-1-1,0 1 0,0-1 1,0 2-1,6 27 45,-5 2-27,-2 0 1,-5 38 0,4-56-13,0 0 1,-1 0 0,-1-1-1,0 1 1,-1-1 0,0 0-1,0 0 1,-10 13 0,14-23-8,0 0 1,0-1 0,-1 1-1,0 0 1,1-1 0,-1 1-1,0-1 1,1 1 0,-1-1-1,0 0 1,0 0 0,0 0-1,0 0 1,0 0 0,-1 0-1,1 0 1,0-1 0,0 1-1,-1-1 1,1 0 0,0 0 0,0 1-1,-1-1 1,1-1 0,0 1-1,0 0 1,-4-1 0,2-1 8,0 1 0,1-1 0,-1 1 0,1-1 0,-1 0 0,1 0 0,0 0 0,0-1 0,0 1 0,0-1 0,0 0 0,0 1 0,1-1 0,-1-1 0,-2-5 0,4 9-8,1-1-1,-1 1 0,1-1 0,-1 1 0,1-1 0,0 0 0,-1 1 0,1-1 1,0 1-1,0-1 0,-1 0 0,1 1 0,0-1 0,0 0 0,0 1 0,0-1 1,0 0-1,0 0 0,0 1 0,0-1 0,0 0 0,0 1 0,0-1 0,0 0 1,0 1-1,1-1 0,-1 0 0,0 1 0,1-1 0,-1 0 0,0 1 0,1-1 0,-1 1 1,1-1-1,-1 1 0,1-1 0,-1 1 0,1-1 0,-1 1 0,1-1 0,-1 1 1,1 0-1,0-1 0,-1 1 0,1 0 0,1-1 0,3 0 1,1 0 0,-1 0 0,1 0 0,0 1 0,5 0 0,4-1 1,226-14-79,-186 12-36,3 0-336,-24-1-2970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0:26.2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1021 8032,'0'0'5760,"12"-4"-5322,8-3-224,-1-1-1,1-1 0,-2 0 1,1-1-1,18-14 0,-4-7 100,-1-1-1,-1-1 1,-2-1-1,-2-2 1,-1-1 0,21-40-1,-28 41-10,0-2 1,-3 0-1,-1 0 1,-2-2-1,-2 0 0,-1 0 1,-2 0-1,-2-1 0,-2-1 1,-1 1-1,-3 0 0,-7-74 1,6 108-229,1 1 1,-1 0-1,0 0 0,-1 0 1,1-1-1,-1 1 1,0 0-1,-1 1 0,0-1 1,-5-8-1,8 13-64,-1 1 0,1-1-1,-1 1 1,1 0 0,-1-1 0,0 1-1,1 0 1,-1-1 0,1 1-1,-1 0 1,0 0 0,1 0 0,-1 0-1,0 0 1,1 0 0,-1 0-1,0 0 1,1 0 0,-1 0 0,1 0-1,-1 0 1,0 0 0,1 0-1,-1 0 1,0 1 0,1-1 0,-1 0-1,1 0 1,-1 1 0,1-1-1,-1 1 1,0-1 0,1 0 0,0 1-1,-1-1 1,0 2 0,-16 19 81,-3 19-69,2 1 0,1 1 0,3 0 0,-17 77 1,19-59-55,3 1 0,3 1 0,1 106 0,6-148 25,1 1 0,8 36 0,-7-46 5,0 0-1,0 0 1,2 0-1,-1 0 1,1 0 0,10 13-1,-14-21 7,1-1 0,0 0 0,0 1 0,0-1 0,0 0-1,1 0 1,-1 0 0,1-1 0,-1 1 0,1-1 0,-1 1 0,1-1-1,0 0 1,0 0 0,0 0 0,4 1 0,-2-2 5,0 1 1,0-1-1,-1 0 1,1-1-1,0 1 0,0-1 1,0 0-1,-1 0 1,8-3-1,3-2 38,0-2 0,0 1 0,-1-2 0,25-19 0,-8 2 119,-1-1 1,-1-1-1,26-34 0,-43 45 102,-15 26-221,0-1 0,1 1 0,0 0 0,0 0-1,0 12 1,-1 1-16,1-14-28,-2 19 24,-2 26 0,6-44-13,0 0-1,0 0 1,1 0 0,0-1-1,1 1 1,0 0-1,3 9 1,-4-17-12,-1 0 0,0-1 0,0 1 0,0 0 1,0-1-1,1 1 0,-1-1 0,0 1 1,0 0-1,1-1 0,-1 1 0,0-1 0,1 1 1,-1-1-1,1 1 0,-1-1 0,1 1 0,-1-1 1,1 1-1,-1-1 0,1 0 0,-1 1 1,1-1-1,0 0 0,-1 0 0,1 1 0,0-1 1,-1 0-1,2 0 0,-1 0 2,0-1-1,0 1 1,0-1 0,0 1 0,0-1-1,-1 1 1,1-1 0,0 0-1,0 0 1,0 1 0,-1-1-1,1 0 1,0 0 0,-1 0 0,2-1-1,1-4 19,1-1 1,-1 0-1,4-13 0,-4 6 28,0 0 0,-2 0 1,1-1-1,-2 1 0,0-1 0,-3-22 0,-4 19 148,6 17-181,0 0 0,0 0 0,1 0 0,-1 0 0,1 0 0,-1 0 0,1-1 0,-1 1 1,1 0-1,0 0 0,-1-1 0,1-1 0,1 4-13,0 0 0,0 0 0,0 0 0,0 0 0,0-1 0,0 1 0,0 0 0,0-1 0,0 1 0,1 0 0,-1-1 0,2 1 0,2 1-1,12 5-2,-1-1 1,1 0 0,0-2 0,0 0 0,1-1 0,26 2 0,33 6 30,-70-10-233,7 2 417,1 0 1,22 1 0,-34-4-425,0 0 0,0 0 0,0 0 0,0-1 0,0 1 0,0-1 0,0 1 0,0-1 0,0 0 0,-1 0 0,1 0 0,0 0 0,-1-1 0,1 1 0,0-1 0,-1 0 0,0 0 0,5-3 0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0:26.6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 10448,'0'0'3750,"15"2"-3172,203 12 812,310-23 225,-388-4-3628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0:29.5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28 160 6424,'0'0'10289,"5"-10"-9865,-5 10-422,2-6 79,1 0-1,0 0 1,1 0-1,-1 1 1,1 0-1,0 0 1,0 0-1,1 0 1,0 0-1,-1 1 1,1 0-1,1 0 1,10-6-1,-5 5 114,0 0 0,1 0 0,-1 1-1,1 1 1,19-3 0,-26 5-128,0 0 0,-1 1 0,1 0-1,-1 0 1,1 0 0,-1 1 0,1-1 0,-1 1 0,1 0-1,-1 0 1,1 1 0,-1-1 0,0 1 0,0 0 0,0 0-1,0 1 1,7 4 0,-9-5-42,-1 0 0,1 0 1,-1 0-1,1 1 0,-1-1 0,0 0 0,0 1 0,0-1 1,0 0-1,0 1 0,-1-1 0,1 1 0,-1-1 1,1 1-1,-1 0 0,0-1 0,0 1 0,0-1 1,0 1-1,-1-1 0,1 1 0,-1 0 0,0-1 0,1 0 1,-1 1-1,-2 2 0,-2 8 28,-1 0 1,-1-1 0,-11 17-1,16-26-40,-16 22 86,-2-1 1,-27 25 0,21-22 9,5-11-16,19-15-69,-1 1 0,0 0 0,1 0 0,-1 0 0,1 0 0,0 0 0,-1 0 0,1 1 0,0-1 0,-2 4 0,5-6-17,-1 1 0,0 0-1,1 0 1,-1-1 0,1 1 0,-1 0 0,1-1 0,-1 1-1,1 0 1,-1-1 0,1 1 0,0-1 0,-1 1 0,1-1-1,0 1 1,-1-1 0,1 1 0,0-1 0,0 0 0,-1 1-1,1-1 1,0 0 0,0 0 0,1 1 0,2 1 12,51 24 149,90 30 1,-139-54-150,0 1 1,0 0-1,0-1 1,-1 2-1,1-1 1,-1 1-1,0-1 1,0 2 0,0-1-1,-1 0 1,6 7-1,-8-9-12,-1 0 0,0 0 0,0 0-1,1 0 1,-1 1 0,0-1 0,-1 0 0,1 0 0,0 1-1,-1-1 1,1 0 0,-1 1 0,0-1 0,0 1-1,0-1 1,0 0 0,0 1 0,0-1 0,-1 1 0,1-1-1,-1 0 1,0 1 0,1-1 0,-1 0 0,0 0 0,0 0-1,-1 1 1,1-1 0,0 0 0,-1 0 0,1-1-1,-3 3 1,-4 4 14,0-1-1,-1 1 1,0-2 0,0 1-1,-1-1 1,0-1-1,0 0 1,0 0-1,-16 4 1,-6 1 51,-63 11 1,87-19-43,-1 0 0,0-1-1,0 0 1,0-1 0,1 1 0,-1-2 0,0 1 0,0-1-1,0-1 1,1 0 0,-1 0 0,-13-5 0,19 5-3,-2-1 99,16-1-75,50-17 37,107-32 41,-115 37-115,0-1 1,-1-3-1,-1-3 0,-1-1 1,-1-3-1,-2-1 1,0-3-1,-2-2 1,58-54-1,-95 79-5,0 0-1,-1 0 0,0-1 1,-1 0-1,0 0 0,0 0 0,-1-1 1,0 0-1,-1 0 0,0 0 1,4-15-1,-6 17 5,-1 0 1,0 0-1,-1 1 0,0-1 1,0 0-1,0 0 0,-1 0 1,0 1-1,-1-1 0,0 0 1,0 1-1,0-1 0,-1 1 1,0 0-1,-1 0 0,-6-10 1,9 15-6,-1 0 1,0 0 0,0 0 0,1 0 0,-1 0 0,0 0-1,-1 1 1,1-1 0,0 1 0,0-1 0,-1 1 0,1 0-1,-1 0 1,1 0 0,-1 0 0,1 0 0,-1 1 0,1-1-1,-1 1 1,0 0 0,1 0 0,-1-1 0,0 2 0,-3-1-1,1 1-3,0 0 1,-1 0-1,1 1 0,0-1 0,-1 1 0,1 0 0,0 1 0,1-1 1,-1 1-1,0 0 0,-4 4 0,2-2-3,1 0 0,-1 1 0,1 0 0,0 0 0,1 1 1,-1 0-1,1 0 0,1 0 0,-1 0 0,1 1 0,1-1 0,-1 1 0,1 0 1,1 1-1,-1-1 0,1 0 0,1 1 0,-1-1 0,2 1 0,-1-1 0,1 1 1,0-1-1,1 1 0,3 14 0,-3-14-13,1 1 1,1-1-1,0 1 1,0-1-1,1 0 1,6 12-1,-7-17 10,-1-1-1,1 0 1,0 0 0,0 0 0,0 0 0,0 0-1,0 0 1,1-1 0,-1 1 0,1-1-1,-1 0 1,1 0 0,0-1 0,0 1-1,0-1 1,0 0 0,5 1 0,1 0 1,1-1 1,0 0 0,-1-1 0,1 0 0,0-1 0,-1 0 0,1-1 0,-1 0 0,0 0 0,1-2 0,-1 1 0,0-1 0,15-8-1,-3-1 22,0-1 0,0 0 1,-2-2-1,29-27 0,-37 29 15,1-1 0,-2-1 0,0 0 0,-1 0 0,0-1 0,-2-1 0,8-18 0,-16 35-31,1-1 1,-1 1-1,1 0 1,-1-1-1,1 1 1,0 0-1,0 0 1,0-1 0,0 1-1,0 0 1,0 0-1,0 0 1,0 0-1,0 0 1,2 0-1,-2 0-3,-1 1 0,1 0-1,0 0 1,0 0-1,0 0 1,-1 1-1,1-1 1,0 0 0,0 0-1,0 0 1,-1 1-1,1-1 1,0 0-1,0 1 1,-1-1 0,1 0-1,0 1 1,-1-1-1,1 1 1,-1 0 0,1-1-1,0 1 1,-1-1-1,1 1 1,-1 0-1,1-1 1,-1 1 0,1 1-1,10 15 4,-1 1 0,-1 0 0,0 1 0,9 32 0,-11-30 9,1 1 0,2-1-1,14 25 1,-23-44-11,1 0 0,-1 0 0,1 0 0,-1-1 0,1 1 0,0 0 0,0-1 0,0 1 0,0-1 0,0 0 0,0 1 0,1-1 0,-1 0 0,0 0 0,1-1 0,-1 1 0,0 0 0,1-1 0,-1 0-1,1 1 1,-1-1 0,1 0 0,-1 0 0,1 0 0,-1-1 0,1 1 0,4-2 0,5-1 9,-1-1-1,1 0 0,0-1 1,13-9-1,-11 7-4,43-23 50,-1-2 1,53-42-1,-99 67-38,28-20 37,-35 25-45,0 0 1,0 0-1,1 1 0,-1-1 1,1 1-1,-1 0 0,1 0 0,-1 0 1,7 0-1,-10 2-6,1 0-1,-1 0 1,0 0-1,1 1 1,-1-1 0,0 0-1,0 0 1,0 1 0,0-1-1,0 0 1,0 0 0,0 1-1,0-1 1,0 0 0,-1 0-1,0 2 1,1-1 1,-12 53 11,6-36-5,2 1 0,-4 38 0,8-53-11,0 1 0,0 0 1,0-1-1,1 1 0,0 0 1,0-1-1,1 1 0,-1-1 0,1 0 1,0 1-1,1-1 0,-1 0 1,1 0-1,6 8 0,-8-12 0,0 0 1,0 0-1,0 0 0,0 0 1,0 0-1,0 0 0,0 0 1,0 0-1,0-1 0,1 1 0,-1 0 1,0-1-1,1 1 0,-1-1 1,0 1-1,1-1 0,-1 0 0,1 1 1,-1-1-1,0 0 0,3 0 1,-1-1 3,-1 1 0,1-1 1,-1 0-1,1 1 1,-1-1-1,0 0 0,1-1 1,-1 1-1,0 0 1,0-1-1,3-2 1,0 0 5,-1 0 1,0-1 0,0 1-1,0-1 1,0 0 0,-1 0 0,0-1-1,0 1 1,4-10 0,-5 8 11,0 1 0,-1-1 0,0 0-1,0 0 1,-1 0 0,0 1 0,0-1 0,0 0 0,-1 0 0,0 0 0,0 0 0,-1 1 0,0-1-1,-3-8 1,1 7 10,0 0-1,-1 0 1,0 0-1,0 1 0,-1 0 1,0 0-1,0 1 1,-1 0-1,1 0 0,-12-8 1,13 10-14,4 3-15,0 1-1,0-1 1,0 0 0,0 0-1,0 1 1,0-1-1,0 1 1,-1-1 0,1 1-1,0-1 1,0 1-1,0 0 1,0-1 0,-3 1-1,4 0-3,0 0 1,0 0-1,0 0 0,0 0 1,1 0-1,-1 0 0,0 0 0,0 0 1,0 0-1,0-1 0,0 1 0,0 0 1,0 0-1,0 0 0,0 0 0,0 0 1,0 0-1,0 0 0,0 0 0,0 0 1,0 0-1,0 0 0,0 0 1,0 0-1,0 0 0,0-1 0,0 1 1,0 0-1,0 0 0,0 0 0,0 0 1,0 0-1,0 0 0,0 0 0,0 0 1,0 0-1,0 0 0,0 0 1,0 0-1,0-1 0,0 1 0,0 0 1,0 0-1,0 0 0,0 0 0,0 0 1,0 0-1,0 0 0,0 0 0,0 0 1,0 0-1,-1 0 0,12-3 4,266 3-44,-6-1-248,-193 2 90,-50-4-3288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0:31.8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331 461 4512,'0'0'10277,"-11"4"-9985,-16 7-37,0 0-1,-37 22 1,37-16-54,13-9-79,-1 1 0,1 0 0,1 1-1,0 1 1,0 0 0,1 1 0,-20 26 0,24-28-47,4-4-25,-1 0-1,1 0 1,0 0 0,1 0 0,-1 1 0,1-1-1,0 1 1,1 0 0,0 0 0,0 0-1,0 0 1,1 0 0,0 8 0,0-5 12,1-5 7,0 0-1,0 0 1,1-1-1,-1 1 1,3 9-1,-3-13-51,1 0-1,-1 1 0,1-1 0,0 0 0,-1 0 1,1 0-1,0 1 0,0-1 0,0 0 0,0 0 1,0 0-1,0 0 0,0 0 0,0-1 0,0 1 0,0 0 1,1 0-1,-1-1 0,0 1 0,1-1 0,-1 1 1,0-1-1,1 0 0,-1 1 0,2-1 0,6 1 36,-1-1 0,0 0 0,1 0 0,-1-1 0,1 0 0,-1-1 0,0 0 0,0 0 0,0 0 0,0-1 0,0-1 0,-1 1 0,1-1 0,-1 0 0,0-1 0,0 0 0,9-8 0,4-5 158,0-2 0,-1 0 0,32-45 0,-38 46 35,0-1 0,-2-1-1,17-39 1,-27 56-173,0 0 0,-1 0 0,1 0-1,-1 0 1,1 0 0,-2-6 0,1 4 85,0 6-61,0 3 49,1 17-107,0 0 0,2 0 0,0 0 1,1-1-1,0 0 0,2 1 0,1-2 0,0 1 0,1-1 0,13 21 0,-20-37-27,0 0 1,1 0-1,-1 0 0,1 0 0,0 0 1,0 0-1,0 0 0,0 0 1,0-1-1,0 1 0,0-1 1,1 0-1,-1 1 0,0-1 0,1 0 1,-1 0-1,1-1 0,-1 1 1,1 0-1,0-1 0,-1 0 0,1 1 1,0-1-1,-1 0 0,1 0 1,0-1-1,-1 1 0,1 0 1,-1-1-1,1 0 0,-1 0 0,1 0 1,-1 0-1,5-2 0,6-4 37,0-1 0,-1 0 0,0-1 0,20-18 1,-28 22-40,43-41 272,65-83 1,-92 105-167,-14 16-43,-5 6-43,1-1 0,0 0 0,0 0 0,0 1 0,1-1 0,-1 1 0,0 0 0,1 0 0,0 0 0,-1 0 0,1 0 0,0 0 0,0 1 1,6-3-1,11-4 288,-15 8-307,1 0 1,-1 0-1,0 0 1,0-1 0,0 0-1,0 0 1,0 0-1,0 0 1,-1-1-1,1 0 1,0 0-1,-1 0 1,1-1-1,-1 1 1,0-1-1,0 0 1,7-7-1,1-1 2,-1-1-1,0 0 0,-1 0 1,0-1-1,-1-1 1,0 0-1,-1 0 0,-1 0 1,0-1-1,7-24 1,-10 23-7,5-15 41,7-44 1,-15 66-30,0 1 0,-1-1 0,0 0 0,0 1 0,-1-1 0,0 0 1,0 1-1,-1-1 0,0 1 0,-4-10 0,6 18-16,0-1-1,0 1 1,0 0-1,0 0 1,0-1-1,-1 1 1,1 0-1,0 0 1,0 0-1,0-1 1,0 1-1,0 0 1,-1 0-1,1 0 1,0 0-1,0-1 1,0 1-1,-1 0 1,1 0-1,0 0 1,0 0-1,0 0 1,-1 0-1,1 0 1,0-1-1,0 1 1,-1 0-1,1 0 1,0 0-1,0 0 1,-1 0-1,1 0 1,0 0-1,0 0 1,-1 0-1,1 0 1,0 1-1,0-1 1,-1 0-1,1 0 1,0 0-1,0 0 1,0 0-1,-1 0 1,1 0-1,0 1 1,0-1-1,0 0 1,-1 0-1,1 0 1,-10 12 3,9-10-3,-11 17-6,1 1 1,1 1-1,1 0 0,-9 30 1,9-26-4,-3 10-19,1 0 0,2 1 0,2 0 0,1 0 0,2 1-1,1 0 1,2 0 0,2 0 0,1-1 0,2 1 0,1 0 0,2-1-1,20 61 1,-25-91 28,0-1 0,0 1 0,1-1 0,0 1 0,-1-1 0,2 0 0,-1 0 0,1 0 0,-1-1 0,1 1-1,1-1 1,-1 0 0,1 0 0,-1-1 0,1 1 0,0-1 0,0 0 0,1 0 0,-1-1 0,0 1 0,1-1 0,7 1 0,-11-2-44,1-2 1,-1 1-1,0 0 0,0 0 1,1-1-1,-1 1 1,0-1-1,0 0 1,0 1-1,0-1 1,3-2-1,4-1-3360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0:32.0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 12760,'0'0'1440,"83"-14"-1048,-6 8 16,9 0-152,13-2 16,4 2-104,4-1 16,-13 7-8,1 4 16,-8-1-80,1 1 15,-13-2-230,-2-4-1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0:38.9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1189 4512,'0'0'6973,"12"-9"-6682,-4 4-237,4-2 20,-1-1 1,0 0-1,-1-1 1,0 0 0,0-1-1,10-13 1,8-18 277,-2 0 1,38-81 0,25-99 597,-36 86-198,-47 120-617,0 0 0,-2 0 0,0-1 0,0 1 0,-1-1 0,-1 0 0,0-20 0,-2 36-57,-4 8 74,-13 60-27,3 2 0,3 0 0,3 0-1,1 106 1,7-172-119,0 0 0,1 1 0,-1-1 0,1 0 0,0 0 0,0 0 0,0 0-1,0 0 1,3 5 0,-3-8 0,0 0 1,0 0-1,0 0 0,0 0 0,0 0 0,0 0 0,1 0 1,-1 0-1,0-1 0,1 1 0,-1 0 0,0-1 0,1 0 1,-1 1-1,1-1 0,-1 1 0,0-1 0,1 0 0,-1 0 1,1 0-1,-1 0 0,1 0 0,-1 0 0,1-1 0,-1 1 0,1 0 1,-1-1-1,0 1 0,3-2 0,5-1 25,1 0 1,-1 0-1,0-2 0,0 1 0,-1-1 0,1 0 1,-1-1-1,0 1 0,0-2 0,-1 1 1,8-10-1,54-55 269,62-84 0,-119 139-262,14-16 85,-1-2-1,-2-1 0,30-60 1,-27 35 39,-3-1 0,-2-1 0,20-106 0,-39 155-92,-1 0 0,0-17 0,-1 29-63,-9 8 78,1 6-76,1 1-1,1 0 0,0 0 0,1 0 1,-5 21-1,-2 7-3,-72 239 12,74-244-17,-38 129 59,-27 103 92,58-192 431,24-104 296,6-21-805,11 0 103,2 2 1,39-53-1,-61 92-160,40-58 187,-44 64-200,1-1 1,0 1-1,0 0 0,0 0 1,0 0-1,0 0 1,0 0-1,0 0 0,0 0 1,0 1-1,0-1 0,1 0 1,-1 1-1,0-1 1,0 1-1,1-1 0,-1 1 1,0-1-1,1 1 0,-1 0 1,3 0-1,-3 0-2,0 0-1,-1 1 1,1-1-1,0 1 1,0-1-1,-1 1 1,1-1 0,0 1-1,-1-1 1,1 1-1,-1 0 1,1-1-1,0 1 1,-1 0-1,0 0 1,1-1-1,-1 1 1,1 0 0,-1 0-1,0 0 1,0-1-1,1 1 1,-1 0-1,0 0 1,0 0-1,0 0 1,0 0 0,0 0-1,0 0 1,0-1-1,0 1 1,0 0-1,-1 0 1,1 1-1,-2 11-5,-3 24-19,1 1-1,3 0 1,0 0 0,8 54 0,-6-83 11,1 0 0,0 0 0,1 0 0,0 0 0,5 10 0,-7-17 12,0 1 1,0-1 0,0-1 0,0 1 0,1 0-1,-1 0 1,1 0 0,-1-1 0,1 1-1,0-1 1,0 1 0,-1-1 0,1 0 0,0 0-1,0 0 1,0 0 0,1 0 0,-1 0 0,0 0-1,0-1 1,0 1 0,1-1 0,-1 1-1,0-1 1,0 0 0,1 0 0,2 0 0,3-2 5,0 0 0,0 0 1,0-1-1,-1 0 1,1 0-1,-1 0 1,0-1-1,0 0 0,0-1 1,-1 0-1,11-9 1,-1-2 24,0-1-1,27-35 1,-27 29 42,23-41-1,-34 56-34,-1-1-1,0 0 1,-1 0 0,0 0 0,-1-1-1,0 1 1,0-1 0,1-15 0,-3 24-29,0 0 1,0-1 0,0 1 0,0 0-1,0 0 1,0 0 0,-1-1 0,1 1 0,0 0-1,-1 0 1,1 0 0,0 0 0,-1 0-1,0 0 1,1 0 0,-1 0 0,1 0-1,-3-2 1,3 3-4,-1-1-1,0 1 1,0 0 0,1-1-1,-1 1 1,0 0 0,0 0-1,1 0 1,-1 0-1,0 0 1,0 0 0,0 0-1,1 0 1,-1 0-1,0 0 1,0 0 0,1 0-1,-1 0 1,0 1-1,-1-1 1,-2 2-1,0 0 0,0 1-1,0-1 1,1 1 0,-1-1 0,1 1-1,0 0 1,-4 5 0,-1 2-10,2-1 0,-1 2-1,1-1 1,1 0 0,0 1 0,0 0-1,1 1 1,1-1 0,0 0 0,0 1 0,1 0-1,0 0 1,1-1 0,1 1 0,0 0-1,1 0 1,0 0 0,0 0 0,1 0 0,7 20-1,-8-30 7,-1 0 0,1 0 1,0 1-1,0-1 0,1 0 0,-1 0 0,0 0 0,1 0 0,-1 0 0,1 0 0,-1 0 0,1-1 0,0 1 0,0-1 0,0 1 0,0-1 1,0 0-1,0 1 0,0-1 0,5 1 0,-3-1 0,-1-1 0,1 1 1,-1-1-1,1 0 1,-1-1-1,1 1 0,0 0 1,-1-1-1,1 0 0,-1 0 1,0 0-1,6-3 0,6-3 4,-1-1-1,0-1 1,0 0 0,22-20-1,-13 8 31,-1-2 0,0 0 0,-2-1-1,-1-2 1,23-36 0,-33 39 150,-2 112-300,-7-71 115,2-1 1,0 0-1,1 0 0,0-1 1,2 1-1,0-1 0,0 1 1,2-2-1,11 22 0,-16-34 4,-1-1-1,1 1 0,0-1 1,0 0-1,1 1 0,-1-1 1,0 0-1,1 0 1,-1 0-1,1-1 0,0 1 1,0 0-1,-1-1 0,1 0 1,0 0-1,6 2 0,-5-3 6,1 1-1,-1-1 1,0 0-1,1-1 1,-1 1-1,0-1 0,0 1 1,1-1-1,-1 0 1,0-1-1,4-1 1,6-4 15,0-1-1,0 0 1,-1-1 0,0 0 0,19-18 0,64-75 89,-26 25 24,-69 76-135,-1 1-1,1-1 1,0 0-1,-1 0 1,1 1 0,0-1-1,0 1 1,0-1-1,0 0 1,-1 1 0,1 0-1,0-1 1,0 1-1,0 0 1,0-1 0,0 1-1,0 0 1,0 0 0,0 0-1,2 0 1,-3 0 0,1 0 0,0 1-1,0-1 1,-1 0 0,1 1 0,0-1 0,-1 1 0,1-1 0,0 1 0,-1-1 0,1 1-1,-1 0 1,1-1 0,-1 1 0,1 0 0,-1-1 0,1 1 0,-1 0 0,1 1 0,0 2 2,1 1 0,-1 0 0,0 0 1,0 0-1,-1 0 0,1 7 0,-4 58 41,-13 75-1,15-133-31,1-7 4,-1-1 0,1 1 0,-1-1-1,0 1 1,0-1 0,0 0-1,-1 1 1,1-1 0,-1 0 0,-4 6-1,17-23 58,0 0 0,-1-1 0,-1 0 0,12-23-1,-16 24-40,2 1 0,0 0 0,0 1 0,1 0 0,0 0 0,1 0 0,0 1 0,15-12 0,-23 21-31,-1 1 1,1 0-1,-1 0 0,1-1 0,-1 1 1,0 0-1,1 0 0,-1 0 0,1 0 1,-1 0-1,1 0 0,-1-1 0,1 1 1,-1 0-1,1 0 0,-1 0 0,1 1 1,-1-1-1,1 0 0,-1 0 0,1 0 1,-1 0-1,1 0 0,-1 1 0,1-1 1,-1 0-1,0 0 0,1 1 0,-1-1 1,1 0-1,-1 0 0,0 1 0,1-1 1,-1 1-1,0-1 0,1 0 0,-1 1 1,0-1-1,0 1 0,1-1 0,-1 0 1,0 1-1,0-1 0,0 1 0,0-1 1,0 1-1,1-1 0,-1 2 0,1 1 6,-1 0 0,1 0-1,0 0 1,-1 1 0,0-1 0,0 6-1,-9 124 57,9-133-62,0 0 0,0 1 1,1-1-1,-1 0 0,0 0 1,0 0-1,1 1 0,-1-1 0,0 0 1,0 0-1,1 0 0,-1 0 1,0 0-1,0 1 0,1-1 0,-1 0 1,0 0-1,1 0 0,-1 0 0,0 0 1,0 0-1,1 0 0,-1 0 1,0 0-1,1 0 0,-1 0 0,0 0 1,0 0-1,1-1 0,-1 1 1,0 0-1,1 0 0,-1 0 0,0 0 1,0 0-1,0-1 0,1 1 0,-1 0 1,0 0-1,0 0 0,1-1 1,-1 1-1,0 0 0,0-1 0,14-8 29,9-14 43,0-1 0,23-31 1,-30 36-32,-14 16-34,1 0 0,0 0-1,0 0 1,0 1-1,0-1 1,1 1 0,-1 0-1,1 0 1,-1 0 0,1 0-1,0 1 1,0-1 0,0 1-1,5-1 1,-8 3-7,1-1-1,-1 1 1,0-1 0,0 1-1,0-1 1,0 1 0,0 0-1,0 0 1,0-1 0,0 1-1,-1 0 1,1 0 0,0 0-1,0 0 1,-1 0 0,1 0 0,-1 0-1,1 0 1,-1 0 0,1 3-1,9 25 11,-5 5-11,-5-27 1,1 0-1,0 0 0,0 0 1,1 0-1,-1 0 0,2 0 1,-1 0-1,1 0 1,0-1-1,7 13 0,-8-18 4,-1-1-1,0 1 1,1 0 0,-1-1-1,1 1 1,-1-1-1,1 1 1,-1-1-1,1 0 1,-1 0 0,1 1-1,-1-1 1,1 0-1,0 0 1,-1-1 0,1 1-1,-1 0 1,1 0-1,1-2 1,33-8 42,-18 0-24,0 0 1,0-1 0,-1 0-1,0-2 1,27-25 0,10-9-7,-53 46-16,0 0 0,1 0 0,-1 0 0,0 0 1,0 0-1,1 0 0,-1 0 0,0 0 1,1 1-1,-1-1 0,0 1 0,1-1 0,-1 1 1,1-1-1,-1 1 0,1 0 0,0 0 0,-1 0 1,3 0-1,-3 1 0,0-1 0,0 1 0,0 0 0,-1 0 0,1 1 0,0-1 1,-1 0-1,1 0 0,-1 0 0,1 0 0,-1 1 0,1-1 0,-1 0 0,0 0 0,0 1 1,1-1-1,-1 0 0,0 0 0,0 1 0,0-1 0,-1 0 0,1 2 0,0 14 1,0 12 15,4 38 0,-3-57-13,1-1 0,0 0 0,1 0 0,-1 0-1,2-1 1,-1 1 0,1-1 0,7 12 0,-10-19-1,0 0-1,-1 0 1,1-1-1,0 1 1,0 0 0,0 0-1,0 0 1,0-1 0,0 1-1,0 0 1,0-1 0,0 1-1,0-1 1,0 1 0,1-1-1,-1 0 1,0 1 0,0-1-1,0 0 1,1 0 0,-1 0-1,0 0 1,0 0-1,0 0 1,1 0 0,-1 0-1,0-1 1,0 1 0,0 0-1,1-1 1,-1 1 0,0-1-1,0 1 1,0-1 0,0 0-1,0 1 1,0-1 0,0 0-1,1-1 1,2-2 7,0 1-1,0-1 1,0 1 0,-1-1-1,1 0 1,-1-1 0,0 1-1,3-8 1,-2 2 12,-2 0 0,1 0 1,-1 0-1,-1-1 0,0 1 0,0 0 1,-1-1-1,0 1 0,-1-1 0,0 1 0,-1-1 1,0 1-1,-6-18 0,8 27-15,0 0-1,-1 0 1,1 0-1,0 0 1,-1 0-1,1 0 1,-1 0 0,0 0-1,1 0 1,-1 0-1,0 0 1,1 0-1,-1 1 1,0-1-1,0 0 1,0 1-1,0-1 1,0 0 0,1 1-1,-1-1 1,0 1-1,0-1 1,-1 1-1,1 0 1,0-1-1,-1 1 1,-2-1 3,-1 1 0,1 0 0,0 0 1,-1 1-1,-5 1 0,-9 0 5,14 1-13,4-1-1,5-4 0,3 0 0,1-1 0,-1 1-1,1 0 1,0 1 0,-1 0 0,15 0-1,16-3-22,42-13-28,92-13-95,-129 29-343,-32 1-2568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0:39.5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6728,'0'0'5352,"97"0"-5128,-34 4 8,13 2-16,-1 2 8,9 2-64,-3-6 16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0:44.9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1 865 3808,'0'0'8948,"0"-12"-8618,1 8-288,-1-6 41,1 0 1,0 0 0,1 0-1,0 0 1,0 0-1,7-16 1,20-33 631,45-71 0,-53 98-342,2 0 0,2 1-1,40-39 1,-35 45 23,-29 24-366,1 0 0,-1 1 0,0-1 0,0 0 0,1 0 0,-1 1 0,0-1 0,1 0 0,-1 1 0,1 0 0,-1-1 0,0 1 0,1 0 1,-1 0-1,1-1 0,-1 1 0,1 1 0,-1-1 0,1 0 0,-1 0 0,1 0 0,2 1 0,-3 2-1,-1-1 0,1 0 0,0 1 0,-1-1 0,0 0 0,1 1 0,-1-1 0,0 1 0,0-1 0,-1 0 0,0 5 0,1-1 17,-4 31 75,-2 0 0,-1-1-1,-2 1 1,-15 39 0,-15 63 263,28-102 459,16-41-800,-1 0 0,1 0-1,-1-1 1,0 1 0,0-1-1,5-8 1,3-4 18,44-54 237,3 4 0,114-102-1,-160 156-230,-11 10-45,0 1 1,0 0-1,0-1 0,1 1 1,-1 0-1,1 0 0,-1 1 1,1-1-1,-1 0 0,1 1 0,0-1 1,0 1-1,0 0 0,4-1 1,-6 3-14,-1 0 0,1 0 1,0 1-1,0-1 0,0 0 1,-1 0-1,1 1 0,-1-1 1,1 0-1,-1 1 0,0-1 1,1 0-1,-1 1 0,0-1 1,0 1-1,0 1 0,-1 28-19,0-1-1,-3 0 1,-13 58 0,2-13-29,-9 42-27,24-117 66,0 0 1,0 0 0,0 0-1,0 0 1,0 0 0,0 1-1,0-1 1,0 0 0,0 0-1,0 0 1,0 0 0,0 0-1,0 0 1,0 1 0,0-1-1,1 0 1,-1 0 0,0 0 0,0 0-1,0 0 1,0 0 0,0 0-1,0 0 1,0 1 0,0-1-1,0 0 1,0 0 0,1 0-1,-1 0 1,0 0 0,0 0-1,0 0 1,0 0 0,0 0-1,0 0 1,0 0 0,1 0-1,-1 0 1,0 0 0,0 0-1,0 0 1,0 0 0,0 0-1,0 0 1,1 0 0,-1 0-1,0 0 1,0 0 0,0 0-1,0 0 1,0 0 0,1 0-1,11-5 27,11-8 20,-9 2-28,-1-1 0,0-1 0,-1 1 0,0-2 0,-1 0 0,-1 0 0,10-18 0,106-161 410,-125 193-426,0-2 8,-1 1 1,1 0-1,0 0 0,0-1 1,0 1-1,-1 0 0,1-1 1,-1 1-1,1 0 0,-1-1 1,1-1-1,-1 2 38,-2 9-19,-4 14 2,2 1 0,-3 34 0,0 1-8,4-40-23,-1 2 17,-1 34 0,5-49-23,0 0 0,0 0 0,0 0 1,1-1-1,0 1 0,0 0 1,0-1-1,0 1 0,1 0 1,0-1-1,0 0 0,5 8 1,-7-11 2,0-1 1,1 1 0,-1-1-1,1 0 1,-1 1 0,1-1 0,-1 1-1,1-1 1,0 0 0,-1 0-1,1 1 1,-1-1 0,1 0-1,0 0 1,-1 0 0,1 0 0,-1 1-1,1-1 1,0 0 0,-1 0-1,1 0 1,0-1 0,-1 1-1,1 0 1,0 0 0,-1 0 0,1 0-1,-1 0 1,1-1 0,0 1-1,-1 0 1,1-1 0,-1 1-1,1 0 1,-1-1 0,1 1 0,-1-1-1,1 1 1,-1-1 0,1 0-1,20-23 2,-18 20-1,24-35 59,-2-2 0,23-48-1,-9 24 121,-36 63-150,-2 10-14,-2 11-8,-18 173-15,17-168-16,1-14 13,1-1-1,0 0 1,0 1-1,1-1 1,3 14 0,-4-21 11,0-1 0,0 1 1,1 0-1,0 0 1,-1-1-1,1 1 1,0-1-1,-1 1 1,1-1-1,0 1 1,0-1-1,0 1 1,1-1-1,-1 0 0,0 1 1,0-1-1,1 0 1,-1 0-1,1 0 1,-1 0-1,1 0 1,-1 0-1,1-1 1,-1 1-1,1-1 1,0 1-1,-1-1 0,1 1 1,0-1-1,0 0 1,-1 0-1,1 0 1,0 0-1,0 0 1,-1 0-1,3 0 1,5-3 15,0 1 1,0-1 0,0 0 0,-1-1 0,1 0-1,11-7 1,45-35 60,-59 42-70,104-84 144,60-43 134,-163 126-277,1 1 0,0 1 1,-1-1-1,1 1 0,0 1 0,1-1 0,-1 1 0,0 1 0,1 0 0,-1 0 0,0 0 0,16 2 0,-22 2 3,-8 2 12,-9 5 18,-10 1-16,1 0-1,0 1 1,-33 24 0,45-27-20,0 0 0,0 2 0,1-1 0,0 1 1,0 1-1,2 0 0,-14 20 0,22-29-9,-1 0 0,0 1 0,1-1 0,-1 1 0,1 0 0,0-1 0,0 1 0,1 0 0,-1-1-1,1 1 1,0 0 0,0 0 0,0-1 0,0 1 0,0 0 0,1 0 0,1 5 0,-1-7 2,0 1-1,0-1 1,1 1 0,-1-1 0,0 0 0,1 0-1,-1 0 1,1 0 0,0 0 0,0 0 0,0 0-1,0 0 1,0-1 0,0 1 0,0-1 0,1 0-1,-1 1 1,0-1 0,1 0 0,-1 0 0,1-1-1,-1 1 1,1 0 0,0-1 0,3 1 0,8-1 3,-1 0 0,1-1 0,-1 0 0,0-1 0,0-1 0,0 0 0,0-1 0,0 0 0,0-1 0,-1 0 0,0-1 0,21-14 0,8-9 22,-1-1 1,39-40-1,-46 40-16,265-263 123,-277 269-88,-1-1 1,-2 0-1,0-2 0,-2 0 0,-1-1 0,-1-1 1,-1 0-1,-2 0 0,9-37 0,-19 64-31,-1-1 0,1 1 1,-1 0-1,0 0 0,0-1 0,0 1 0,0 0 0,0 0 0,-1-3 0,-5-1 41,-8 10-28,7 1-18,0 0 0,0 0 0,1 1 1,0 0-1,0 0 0,-9 11 0,-28 48-39,21-30 9,8-13 12,2 0 0,0 1 0,2 0 0,-8 25 1,-23 100-73,25-84 42,13-51 20,1 0 0,0 20 0,-1 1-12,2-24 33,0 0 0,1-1 0,0 1 0,1-1 0,0 1 0,0-1-1,1 1 1,0-1 0,1 0 0,0 0 0,0 0 0,1 0 0,0-1 0,1 1 0,-1-1-1,11 12 1,-11-14 9,0-1-1,0-1 1,1 1-1,0-1 0,0 1 1,0-1-1,0-1 1,1 1-1,-1-1 1,1 0-1,0 0 0,0 0 1,0-1-1,7 2 1,-3-2-5,-1-1 0,1 0 0,-1 0 0,1-1 0,-1-1 0,1 1 0,-1-1 0,19-5-1,-9 1 6,0-2-1,-1 0 0,1-1 0,-1-1 0,-1-1 0,0-1 0,0 0 0,26-23 1,-31 23 7,-1 0 0,0-1 1,-1 0-1,-1-1 1,14-21-1,-21 29-1,1 0 0,0 0 0,-1 0 1,0 0-1,0-1 0,-1 1 0,0 0 0,0-1 0,0 0 0,0 1 1,-1-1-1,0 1 0,0-1 0,0 0 0,-1 1 0,0-1 0,0 1 1,0-1-1,-3-5 0,4 10-9,-1 1-1,1-1 1,0 0 0,-1 1-1,1-1 1,0 1 0,-1-1-1,1 0 1,-1 1 0,1-1-1,-1 1 1,1-1 0,-1 1-1,0 0 1,1-1 0,-1 1-1,0-1 1,1 1 0,-1 0-1,0 0 1,1-1 0,-1 1-1,0 0 1,1 0 0,-1 0-1,-1 0 1,0 0 0,0 0 0,-1 0 0,1 1 0,0 0 0,0-1 0,0 1 0,0 0 0,0 0 0,-2 1 0,-4 3 1,1 0 0,0 0 0,-10 11 0,8-8-12,1 1 0,0 0 0,1 0 1,0 1-1,1 0 0,-1 0 0,2 1 1,0-1-1,0 1 0,1 0 0,0 1 1,1-1-1,0 1 0,1-1 0,0 1 1,1 0-1,0 15 0,2-21 7,0-1 0,0 1 0,0 0 0,1-1 0,0 1 0,0-1 0,0 1 0,1-1 0,0 0-1,0 0 1,0 0 0,0-1 0,1 1 0,0-1 0,0 0 0,0 0 0,0 0 0,1 0 0,0-1 0,5 4 0,-5-4 1,1 0 0,0 0 0,0 0 0,1-1 0,-1 0 0,0 0 1,1-1-1,-1 1 0,1-1 0,-1-1 0,1 0 0,0 1 0,-1-2 0,1 1 1,-1-1-1,1 0 0,11-4 0,-1-1 11,0-2 1,-1 0-1,1-1 0,-1 0 1,-1-1-1,0-1 0,-1-1 1,0 0-1,13-15 0,15-21 64,48-69 0,-17 19 80,-69 92-144,14-16 80,35-34 0,-52 55-91,0 0 0,0 0 0,0 0 1,0 0-1,0 1 0,0-1 0,1 0 1,-1 1-1,0-1 0,0 1 0,1-1 1,-1 1-1,0 0 0,0-1 0,1 1 1,-1 0-1,0 0 0,1 0 0,-1 0 1,0 0-1,1 0 0,-1 0 0,0 1 1,0-1-1,1 0 0,-1 1 1,0-1-1,0 1 0,1-1 0,-1 1 1,0 0-1,0-1 0,0 1 0,0 0 1,0 0-1,0 0 0,0 0 0,0 0 1,0 0-1,-1 0 0,1 0 0,1 2 1,4 6-14,-1 1 1,1 0 0,-1 0-1,3 12 1,-1-5-14,32 51 49,-26-47 13,-13-20-34,0-1 1,0 1-1,0-1 0,1 1 1,-1-1-1,0 1 0,0-1 1,1 0-1,-1 1 0,1-1 1,-1 1-1,0-1 0,1 0 1,-1 1-1,1-1 0,-1 0 1,0 1-1,1-1 0,-1 0 1,1 0-1,-1 1 1,2-1-1,1-9 67,-7-21 32,3 25-85,0 1 0,-1 0 0,1 0 0,-1 0 0,0 0 0,-1 0 0,-2-4 0,4 7-14,0 0 1,0 1-1,0-1 1,0 0-1,0 0 1,0 1-1,-1-1 1,1 1-1,0-1 1,0 1-1,0-1 0,-1 1 1,1 0-1,0 0 1,-1-1-1,1 1 1,0 0-1,-1 0 1,1 0-1,0 0 1,-1 1-1,1-1 0,0 0 1,0 1-1,-1-1 1,1 0-1,0 1 1,-2 0-1,-7 4 9,1 0 0,0 0 0,0 1-1,1 0 1,-1 0 0,-13 15 0,4-3-15,-25 35 1,37-44-7,0 1 1,0-1 0,1 1-1,0 0 1,-4 14 0,7-18 5,1 0 0,-1-1 0,1 1 0,0 0 0,1-1 0,-1 1 0,1 0-1,0 0 1,1 0 0,-1 0 0,1-1 0,2 7 0,-3-11 3,0-1 1,0 1-1,0 0 0,0-1 0,1 1 1,-1-1-1,0 1 0,1-1 0,-1 1 0,0-1 1,1 1-1,-1-1 0,0 1 0,1-1 1,-1 1-1,1-1 0,-1 1 0,1-1 0,-1 0 1,1 1-1,-1-1 0,1 0 0,0 0 0,-1 1 1,1-1-1,-1 0 0,1 0 0,0 0 1,-1 0-1,1 0 0,1 0 0,0 0 2,-1-1-1,1 1 1,0-1-1,0 0 1,0 1-1,0-1 1,-1 0-1,1 0 1,0 0-1,1-2 1,32-34 31,-34 37-32,26-37 83,42-74 0,-63 103-59,-4 16-16,-1 0-6,3 22-2,-2-14 0,0 0 0,1-1 0,0 1 0,9 22 0,-11-35 0,0 0-1,0 0 0,1-1 0,-1 1 0,1-1 0,-1 1 0,1-1 0,0 1 0,0-1 0,0 0 0,0 0 0,0 0 1,1 0-1,-1 0 0,1-1 0,-1 1 0,1-1 0,-1 1 0,1-1 0,0 0 0,0 0 0,0 0 0,-1-1 1,1 1-1,0-1 0,0 1 0,0-1 0,0 0 0,0 0 0,3-1 0,0 0 2,0 0-1,0-1 1,-1 0-1,1 0 0,-1 0 1,0-1-1,1 1 1,-1-1-1,0-1 1,-1 1-1,1-1 0,7-6 1,4-7 13,26-35 1,-31 38-11,7-8 49,-1-1 1,-1-1-1,-1 0 0,21-46 1,-33 61 18,1 0 64,4 19-103,70 133 101,-35-52-80,-31-65-24,27 80 44,-37-103-64,-1 0 0,1 0 0,-1 0 0,1 0 1,0-1-1,0 1 0,0-1 0,0 0 0,1 1 0,-1-1 0,0 0 1,1 0-1,0-1 0,-1 1 0,1 0 0,0-1 0,0 0 1,0 1-1,0-1 0,0-1 0,0 1 0,0 0 0,5 0 0,5 0 60,1 1 0,-1-2 0,1 0-1,17-3 1,15-6-121,-31 4-3364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0:53.1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1 778 6128,'0'0'8198,"12"-15"-7995,-12 15-201,24-30 205,39-64 0,-2-8 204,42-79 343,-85 145-585,-2-1-1,-1-1 0,10-45 0,-22 67-52,0-1 0,-2 0 0,-1-32-1,0 26 38,0 22-145,1 1 0,-1-1-1,0 1 1,0-1-1,0 0 1,0 1-1,0-1 1,0 1-1,0-1 1,0 1-1,0-1 1,0 1-1,0-1 1,0 1 0,-1-1-1,1 1 1,0-1-1,0 1 1,0-1-1,-1 1 1,1-1-1,0 1 1,-1 0-1,1-1 1,0 1-1,-1-1 1,1 1-1,0 0 1,-1-1 0,1 1-1,-1 0 1,1 0-1,-1-1 1,1 1-1,-1 0 1,1 0-1,-1 0 1,1-1-1,-1 1 1,1 0-1,-1 0 1,1 0 0,-1 0-1,1 0 1,-1 0-1,1 0 1,-1 0-1,1 0 1,-1 0-1,1 1 1,-1-1-1,1 0 1,-1 0-1,1 0 1,-1 1 0,1-1-1,-1 0 1,1 0-1,-1 1 1,1-1-1,0 0 1,-1 1-1,-28 24 142,16-9-143,0 0-1,1 1 1,1 1-1,1 0 1,1 1-1,0 0 1,1 0-1,1 0 1,1 1-1,1 1 1,0-1-1,2 0 1,0 1-1,2 0 1,0 0-1,1-1 1,5 36-1,-4-46 12,1-1 0,1 1 0,0-1 0,0 1 0,8 13 0,-9-19 4,0-1 0,1 1 1,-1-1-1,1 1 0,0-1 0,0 0 0,0 0 0,0 0 0,0-1 0,1 1 0,-1-1 1,1 0-1,0 0 0,0 0 0,5 2 0,-3-2 26,1 0 0,0-1 1,-1 0-1,1 0 0,0 0 0,0-1 0,0 0 0,0 0 0,-1-1 1,1 0-1,0 0 0,0 0 0,6-3 0,20-4 143,0-1 0,61-25 0,-85 29-155,1 1 0,-1-1-1,0-1 1,0 0 0,-1 0-1,1 0 1,-2-1 0,1-1 0,-1 1-1,0-1 1,0 0 0,-1-1-1,10-17 1,-14 21-10,0-1-1,-1 1 1,1 0 0,-1-1-1,-1 1 1,1-1 0,-1 0-1,0 1 1,0-1 0,0 1-1,-1-1 1,0 1 0,0-1-1,-3-8 1,3 11-13,0 1 0,0-1 1,0 1-1,0-1 0,0 1 0,-1-1 1,1 1-1,-1 0 0,1-1 0,-1 1 1,0 0-1,0 0 0,0 1 0,0-1 0,-1 0 1,1 1-1,0-1 0,-1 1 0,1 0 1,-1-1-1,1 1 0,-1 0 0,1 1 1,-1-1-1,0 0 0,0 1 0,1 0 0,-1-1 1,0 1-1,0 0 0,-3 1 0,1 0-3,0 1 0,1-1-1,-1 1 1,1 0 0,-1 1 0,1-1-1,0 1 1,0 0 0,0 0-1,0 0 1,1 0 0,-1 1 0,1-1-1,0 1 1,0 0 0,0 0-1,-3 6 1,1-2-13,0 0 0,1 1-1,0 0 1,1 0 0,-1 0 0,2 0-1,-1 0 1,0 11 0,2-12-1,1 0 0,1 0 0,0-1 0,0 1 0,0 0 1,1 0-1,3 10 0,-4-14-1,1 1 1,0-1-1,0 1 0,0-1 1,0 0-1,1 0 1,0 0-1,0 0 1,0 0-1,0-1 0,0 1 1,1-1-1,5 4 1,-7-6 8,0-1 0,0 1 1,0-1-1,0 1 0,0-1 0,0 0 1,0 0-1,1 0 0,-1 0 1,0 0-1,0 0 0,0-1 1,0 1-1,0-1 0,0 1 0,3-2 1,34-16 95,-37 17-88,22-12 97,-1-1-1,-1 0 0,32-27 1,-28 21 5,1 0 0,1 2 1,29-14-1,-15 9-16,-33 18-57,1 1 0,18-6 0,-18 7-8,-9 3-29,0 0-1,-1 0 0,1 0 1,0 0-1,0 0 1,0 0-1,0 0 0,-1 1 1,1-1-1,0 0 1,0 0-1,0 1 0,-1-1 1,1 0-1,0 1 0,0-1 1,-1 1-1,1-1 1,0 1-1,-1 0 0,1-1 1,-1 1-1,1-1 1,-1 1-1,1 0 0,-1 0 1,1-1-1,-1 1 0,0 0 1,1 0-1,-1 1 1,9 28 15,-9-15 35,0 1 0,-1-1 1,-1 0-1,0 1 0,-1-1 0,-1 0 0,0 0 0,-10 21 1,12-31 76,5-4-40,9-11 3,15-16-6,-8 5-40,1 1 0,1 1 0,0 0 0,2 2 0,0 1 0,48-26 0,-71 42-47,0 0 1,1 0-1,-1-1 0,0 1 1,1 0-1,-1 0 0,0 0 1,1 0-1,-1-1 0,1 1 0,-1 0 1,0 0-1,1 0 0,-1 0 1,1 0-1,-1 0 0,0 0 1,1 0-1,-1 0 0,1 0 1,-1 0-1,0 1 0,1-1 1,-1 0-1,0 0 0,1 0 1,-1 0-1,0 1 0,1-1 1,-1 0-1,3 13 14,-10 28 12,3-28-23,-19 74-3,23-87 0,0 0 0,-1 1 0,1-1 0,0 1 0,0-1 1,0 0-1,0 1 0,0-1 0,0 0 0,0 1 0,0-1 0,0 0 0,0 1 0,0-1 0,0 0 0,1 1 0,-1-1 0,0 1 0,0-1 0,0 0 0,0 0 0,1 1 0,-1-1 0,0 0 0,0 1 0,0-1 0,1 0 0,-1 0 0,0 1 0,1-1 0,-1 0 0,0 0 0,13-1 4,14-14 14,-25 14-15,15-11 51,0-2 1,25-26-1,-5 5 72,-35 33-118,-1 1 0,0 0 0,0 0 0,0 0 0,1 0 0,-1 0 0,0 0 0,1 1 0,-1-1 0,1 0 0,-1 1 0,1-1 0,0 1 0,-1 0 0,1-1 0,-1 1 0,4 0 0,-4 0-5,0 1 0,0-1 0,0 1 0,0-1 0,0 1 1,0-1-1,-1 1 0,1 0 0,0 0 0,0-1 0,-1 1 0,1 0 0,0 0 0,-1 0 0,1 0 0,0 0 0,-1 0 0,0 0 0,1 0 1,-1 0-1,1 0 0,-1 0 0,0 0 0,0 0 0,0 2 0,42 171-38,-40-171 27,-1 1 1,1 0-1,-1 0 0,1-1 0,0 0 0,0 1 0,1-1 1,-1 0-1,1 0 0,0 0 0,0 0 0,-1 0 0,2-1 1,5 4-1,-7-4 6,0-1 0,0 0 0,1 0 0,-1 0 1,1 0-1,-1 0 0,1-1 0,-1 1 0,1-1 0,-1 0 1,1 1-1,-1-1 0,1-1 0,0 1 0,-1 0 1,1 0-1,-1-1 0,1 1 0,-1-1 0,1 0 0,-1 0 1,0 0-1,4-2 0,6-6 11,0 0 0,-1-1 1,0 0-1,0 0 0,-1-1 0,11-16 1,24-25 92,-45 52-102,0-1 0,1 1 0,-1-1 0,1 1 0,-1-1 0,0 1 0,1-1 0,-1 1 0,1-1 0,0 1 0,-1 0 0,1-1 0,-1 1 0,1 0 0,0 0 0,-1-1 0,1 1 0,0 0 0,-1 0 0,1 0 0,0 0 0,-1 0 0,2 0 0,-2 0-1,0 1 0,1-1 1,-1 0-1,0 1 0,1 0 0,-1-1 1,0 1-1,0-1 0,1 1 0,-1-1 0,0 1 1,0-1-1,0 1 0,0 0 0,0-1 0,0 1 1,0-1-1,0 1 0,0 0 0,0 0 1,-9 40-30,8-37 32,-138 423-116,126-392 100,-41 103-25,48-115 238,23-52-110,-2-1 0,-1 0 1,18-57-1,9-21 18,1 12 7,-9 17 0,3 2 1,57-89-1,-92 165-114,0-1 1,0 0 0,0 0-1,1 1 1,-1-1-1,1 0 1,-1 1-1,1-1 1,0 1-1,-1 0 1,1 0 0,0 0-1,0 0 1,0 0-1,0 0 1,0 0-1,0 0 1,0 1-1,0-1 1,0 1-1,0-1 1,3 1 0,-3 0-1,0 1 0,0-1 1,1 1-1,-1 0 1,0 0-1,0 0 0,0 0 1,-1 0-1,1 0 1,0 0-1,0 0 0,0 1 1,-1-1-1,1 1 0,-1-1 1,1 1-1,-1 0 1,0-1-1,1 1 0,-1 0 1,1 4-1,3 3 0,-1 1 0,-1-1 0,0 1 0,0 0 0,-1 0 0,0 0 0,-1 0 0,1 17 0,-3-8 0,0 0 0,-1 0 0,-7 32 0,9-48 5,-1-1-1,0 1 1,0 0-1,0-1 1,0 1-1,0-1 1,0 1-1,-1-1 1,1 1-1,-1-1 1,1 0-1,-1 0 1,0 0-1,0 0 1,-2 2-1,2-4-1,1 1 0,0 0 0,-1-1 0,1 1 0,-1-1 0,1 0 0,-1 0 1,1 1-1,-1-1 0,1 0 0,-1 0 0,1 0 0,-1 0 0,1-1 0,-1 1 0,1 0 0,-1-1 0,1 1 0,0-1 0,-1 1 0,1-1 0,-1 0 0,1 0 0,0 1 0,0-1 0,-1 0 0,1 0 0,-2-2 0,-3-3 31,0-1 0,0 0 0,0 0 1,1 0-1,0 0 0,0-1 0,1 0 0,-5-11 0,-5-2 131,12 18-150,10 13-50,-1-2 28,1-1-1,-1 0 0,2-1 1,-1 1-1,0-2 0,1 1 1,0-1-1,1-1 1,-1 1-1,1-2 0,-1 1 1,1-1-1,0-1 0,0 0 1,1 0-1,-1-1 0,0 0 1,16-2-1,-11 1 13,0-2 0,-1 0-1,0-1 1,1 0 0,-1-1-1,0-1 1,-1 0 0,1-1-1,-1 0 1,0-1 0,0-1 0,18-14-1,-11 6-4,72-64 2,-79 67 15,-1-1 0,-1 0-1,0 0 1,17-30 0,-25 37-8,2-1 1,-1-1 1,0 1 0,-1-1-1,4-10 1,-7 17-10,1 0 1,-1 0-1,0 0 0,1 0 0,-1 0 0,0-1 0,0 1 1,0 0-1,0 0 0,-1 0 0,1 0 0,-1 0 0,1 0 1,-1 0-1,0 0 0,1 0 0,-1 0 0,0 0 0,0 1 1,-1-1-1,1 0 0,0 0 0,-1 1 0,-2-3 1,3 3-2,-1 0 0,1 0 0,0 0 1,-1 1-1,0-1 0,1 1 1,-1-1-1,1 1 0,-1-1 1,0 1-1,1 0 0,-1 0 1,0 0-1,1 0 0,-1 0 1,0 0-1,1 0 0,-1 1 1,1-1-1,-1 0 0,0 1 1,1-1-1,-3 2 0,0 0 0,0 0-1,0 1 0,0-1 1,0 1-1,1-1 0,-1 1 1,-3 4-1,3-3-5,0 0 0,0 0 0,0 1 0,1-1 0,0 1 0,0 0 0,0 0 0,1 0 0,-1 0 0,1 0 0,0 1 0,1-1 0,-1 1 0,1-1 0,0 1 0,1 0 0,-1 10 0,2-6 1,0 0-1,0-1 1,1 1-1,0-1 1,0 1-1,1-1 0,1 0 1,5 13-1,-6-17 5,-1 0 0,1 0-1,0-1 1,0 1 0,1-1 0,-1 1-1,1-1 1,0 0 0,0-1-1,0 1 1,1-1 0,-1 0-1,1 0 1,0 0 0,0 0 0,5 1-1,-4-2 5,0-1-1,0 0 0,0-1 1,0 0-1,0 1 0,0-2 1,0 1-1,0-1 0,-1 0 1,1 0-1,0 0 0,8-4 1,-5 1 9,1 0-1,-1 0 1,0-1 0,-1-1 0,1 1 0,10-10 0,-13 9 4,-6 5-14,1 0 0,0 1 0,-1-1 0,1 0 0,0 0 0,0 1 0,-1-1 0,1 1 0,0-1 0,0 1 0,0-1 0,0 1 0,0-1 0,0 1 0,0 0 0,0 0 0,0-1 0,1 1 0,30-12 14,-9 11-16,0-2 0,26-5 0,-15 2 0,-25 4 8,0 0 0,1-1 0,-1 0 0,-1 0 1,1-1-1,0 0 0,-1-1 0,0 0 0,0 0 0,12-10 0,0-4 26,-1-1-1,23-28 1,-41 45-33,17-23 42,6-7 7,-19 22 31,-2 3-37,-2 8-44,-1 0 0,0 0 1,1 0-1,-1 0 0,0 0 1,1 0-1,-1 1 0,0-1 1,1 0-1,-1 0 0,0 0 1,0 1-1,1-1 0,-1 0 1,0 0-1,0 1 0,1-1 1,-1 0-1,0 1 0,0-1 1,0 0-1,0 1 0,0-1 1,1 0-1,-1 1 0,0-1 1,0 0-1,0 1 1,0 0-1,1 4-8,0 1 0,-1-1 0,1 1 0,-1-1 0,0 1 0,-1-1 0,1 1 1,-1-1-1,0 0 0,-3 10 0,-1 7-4,-14 52 2,14-55 7,-1 1 1,2-1-1,1 1 0,-2 26 0,5-44 2,0 0 0,0-1 0,0 1 0,0 0 0,0-1 0,0 1 0,0 0 0,1-1 0,-1 1 0,1 0 0,-1-1 0,1 1 0,-1-1 0,1 1 0,0-1 0,0 1 0,0-1 0,0 1 0,0-1 0,0 0 0,0 0 0,0 1 0,1-1 0,-1 0 0,0 0 0,1 0 0,-1 0 0,1-1 0,-1 1 0,1 0 1,2 0-1,2 0-3,-1 0 0,1-1 0,0 0 1,0 0-1,0-1 0,-1 1 0,1-1 1,8-3-1,12-3 15,0-2 0,-1-2 0,0 0 0,0-1 0,-1-1 0,-1-2 0,26-19 0,-5-7 68,-33 30-51,0 0 0,22-15 1,-28 23-30,-3 1-1,0 1 0,0-1 0,0 1 0,0 0 0,1 0 0,-1 0 0,0 0 0,1 0 0,-1 0 0,1 1 0,3-1 0,27-7-7,-27 6 7,0 1 1,0-1-1,0 1 0,13-1 0,-3 1 19,3 0 20,-16 2-21,-9 1-6,-8 4-1,0 1 0,0 0 1,1 1-1,0 1 0,-22 18 0,10-7-4,3-3-28,-22 21 1,38-31 13,-1 0 0,1 0 1,1 1-1,-1 0 0,1 0 0,1 0 0,-6 11 0,10-17 6,-1-1 0,0 1 0,1-1 0,-1 1-1,1 0 1,0-1 0,-1 1 0,1 0 0,0-1 0,0 1 0,0 0-1,0-1 1,1 1 0,-1 0 0,0-1 0,1 1 0,-1-1-1,1 1 1,-1-1 0,1 1 0,1 2 0,-1-3 1,0 0 0,0-1 0,0 1 0,0 0 1,0-1-1,0 1 0,0-1 0,0 0 0,0 1 0,0-1 1,0 0-1,0 1 0,0-1 0,0 0 0,0 0 0,0 0 0,1 0 1,-1 0-1,0 0 0,0 0 0,0-1 0,0 1 0,0 0 1,0-1-1,0 1 0,0 0 0,0-1 0,0 1 0,0-1 1,0 0-1,0 1 0,0-1 0,1-1 0,8-6 11,0 0-1,0-1 1,-1-1 0,-1 0-1,1 0 1,-2 0-1,1-1 1,7-16 0,20-26 12,-23 44-20,-12 9-1,1 0 0,-1 0 0,0 0 0,0 0 0,1 0 0,-1 0 0,0 0 0,0 0 0,1 0 0,-1 0 0,0 0 0,0 0 0,1 0 0,-1 0 0,0 0 0,0 1 0,1-1 0,-1 0 0,0 0 0,0 0 0,1 0 0,-1 0 0,0 1 0,0-1 0,0 0 0,1 0 0,-1 0 0,0 0 0,0 1 0,0-1 0,0 0 0,0 0 0,0 1 0,1-1 0,-1 0 0,0 0 0,0 1 0,0-1 0,0 0 0,0 0 0,0 1 0,0-1 0,0 0 0,4 14 0,-3-13 0,2 6 0,1 0 0,0 0 0,0 0 0,1 0 0,0-1 0,0 1 0,0-1 0,1-1 0,0 1 0,0-1 0,11 7 0,-10-9-1,0 1-1,0-2 1,0 1 0,0-1-1,1 0 1,-1-1 0,1 1-1,-1-1 1,1-1-1,-1 0 1,1 0 0,0 0-1,-1-1 1,1 0-1,-1-1 1,1 1 0,-1-2-1,0 1 1,10-5 0,7-4-4,-1-1 1,-1-1 0,0-1-1,27-23 1,-24 16 20,-2-2 0,-1 0 1,-1-1-1,-1-1 0,-1-1 0,-1-1 1,-2 0-1,0-1 0,-2-1 0,18-52 1,-20 52-1,-9 23-5,0 0-1,0-1 0,-1 1 1,1-1-1,-1 0 1,-1 1-1,0-1 0,0 0 1,0 0-1,0 0 0,-2-9 1,1 16-13,0-1 1,0 0-1,0 0 0,0 1 1,0-1-1,0 0 0,0 1 1,-1-1-1,1 0 1,0 1-1,0-1 0,-1 0 1,1 1-1,-1-1 0,1 1 1,0-1-1,-1 0 1,1 1-1,-1-1 0,1 1 1,-2-1-1,2 1 1,-1 0-1,1 0 1,-1 0-1,1 0 1,-1 0-1,1 1 1,-1-1-1,1 0 1,0 0-1,-1 0 1,1 1 0,-1-1-1,1 0 1,-1 0-1,1 1 1,0-1-1,-1 0 1,1 1-1,0-1 1,-1 1-1,1-1 1,-1 1-1,-20 36-52,15-25 37,-5 8-5,1 0 1,2 1 0,0 0-1,1 1 1,1 0 0,0 0-1,2 0 1,-2 37 0,5-33 11,-1 1-33,5 52 1,-2-70 31,1 0 0,0 0 0,0 0 1,1 0-1,0 0 0,0-1 0,1 1 0,1-1 1,6 11-1,-9-17 12,-1 0 1,1 0-1,0 0 1,-1 0-1,1 0 1,0-1-1,0 1 0,0-1 1,0 1-1,1-1 1,-1 0-1,0 0 1,0 0-1,1 0 1,-1 0-1,1 0 0,2 0 1,-1-1 4,0 1 1,1-1-1,-1-1 1,0 1 0,0 0-1,0-1 1,0 0-1,0 0 1,7-3-1,1-2 15,1 0 0,-1-1-1,0 0 1,-1-1 0,12-11 0,-8 6 14,0-1 0,-1-1 0,21-28 0,-26 30-18,0 0 1,9-17-1,-18 30-17,-1 0 0,1 0 0,0 0 0,0 0 0,0-1 0,0 1 0,0 0 0,0 0 0,-1 0 0,1 0 0,0 0 0,0-1 0,0 1 0,0 0 0,-1 0 0,1 0 0,0 0 0,0 0 0,0 0 0,-1 0 0,1 0 0,0 0 0,0 0 0,0 0 0,-1 0 0,1 0 0,0 0 1,0 0-1,0 0 0,-1 0 0,1 0 0,0 0 0,0 0 0,0 0 0,-1 0 0,1 0 0,0 0 0,0 0 0,0 0 0,-1 0 0,1 1 0,0-1 0,0 0 0,0 0 0,0 0 0,-1 0 0,1 0 0,0 1 0,0-1 0,0 0 0,0 0 0,0 0 0,0 1 0,0-1 0,-7 13 0,1 1 0,0-1 0,-7 28 0,12-37 0,0-1 0,1 1 0,-1 0 0,1 0 0,0 0 0,0 0 0,0 0 0,1 0 0,-1-1 0,1 1 0,0 0 0,0 0 0,0 0 0,1-1 0,-1 1 0,1-1 0,0 1 0,0-1 0,4 6 0,-4-8 2,-1 0 0,0 0 1,0 0-1,0-1 0,1 1 0,-1-1 0,0 1 0,1-1 0,-1 1 0,0-1 1,1 0-1,-1 0 0,0 1 0,1-1 0,-1 0 0,1 0 0,-1-1 1,0 1-1,1 0 0,-1 0 0,1-1 0,1 0 0,34-13 34,-32 11-33,5-2 9,0 0-1,0-1 1,-1 0-1,0-1 1,15-15-1,37-46 65,-8 7 19,-44 52-79,-4 3 7,-6 15-11,-2 2-20,0 1 0,1 0-1,1 0 1,0 0 0,0 0 0,1 0 0,1 0 0,0 0 0,4 21 0,-4-32 9,-1 1 0,0 0 0,1 0 0,-1 0 0,1-1 0,0 1 0,-1 0 0,1-1 0,0 1 0,0-1 0,0 1 0,0-1 0,0 1 0,1-1 0,-1 1 0,0-1 0,1 0 0,-1 0 0,1 0 0,-1 0 0,1 0 0,-1 0 0,1 0 0,0 0 0,-1-1 0,1 1 0,0-1 0,0 1 0,-1-1 0,1 0 0,0 0 0,0 1 0,0-1 0,0 0 0,-1-1 0,1 1 0,0 0 0,0 0 0,0-1 0,-1 1 0,1-1 0,3-1 0,3-1 7,0-1 1,1 0-1,-1-1 1,-1 0-1,1 0 0,-1 0 1,9-9-1,-4 1 28,0 0 0,18-28 0,-21 27 6,0 1 1,2 0-1,18-19 1,-22 26-39,17-13 16,-22 18-20,-1 0 1,0 0-1,1 1 1,-1-1-1,0 1 1,1-1 0,-1 1-1,0 0 1,1-1-1,-1 1 1,1 0-1,-1 0 1,1 0-1,-1 0 1,0 0 0,1 0-1,-1 1 1,3 0-1,35 11 0,-27-9 0,-1 1 0,1 0 0,-1 1 0,0 0 0,11 8 0,-17-10 0,0 0 0,-1 0 0,1 1 0,-1 0 0,0 0 0,0 0 0,-1 0 0,1 1 0,-1 0 0,0-1 0,0 1 0,0 0 0,-1 1 0,1-1 0,-1 0 0,-1 1 0,1-1 0,-1 1 0,0-1 0,1 8 0,-1-5-1,0 0-10,0 0 0,1 0 0,0 0 0,0 0 0,7 14 0,-8-20 9,0 0 0,1 0-1,-1-1 1,0 1 0,1 0 0,-1-1-1,1 1 1,0 0 0,0-1 0,-1 0-1,1 1 1,0-1 0,0 0 0,0 0-1,1 0 1,-1-1 0,0 1-1,0 0 1,0-1 0,0 1 0,1-1-1,-1 0 1,0 0 0,1 0 0,-1 0-1,3 0 1,6-1 6,0 0-1,-1 0 0,1-1 1,0-1-1,-1 0 1,0 0-1,1-1 0,-1 0 1,-1-1-1,13-7 1,-1-2 29,-1-1 1,24-23 0,-37 31-13,0-1 1,0 1 0,-1-1-1,0 0 1,0-1 0,-1 0-1,0 0 1,6-15-1,-10 23-18,-1 0-1,0 1 0,1-1 0,-1 0 0,0 0 0,0 0 0,0 0 0,0 0 0,1 0 0,-1 0 0,0 1 1,-1-1-1,1 0 0,0 0 0,0 0 0,0 0 0,0 0 0,-1 0 0,1 1 0,-1-2 0,1 1 0,-1 1-1,1-1 0,-1 1 0,1 0 0,-1-1 0,1 1 0,-1 0 0,0 0 0,1-1 1,-1 1-1,1 0 0,-1 0 0,0 0 0,1 0 0,-1 0 0,0 0 0,1 0 0,-1 0 1,0 0-1,1 0 0,-2 0 0,-1 1 0,-1 0 0,0 0 0,0 0 0,1 1 0,-1-1 1,1 1-1,-6 4 0,0 1-18,-1-1 0,1 1 0,0 1 1,-11 10-1,18-15 11,0 0-1,0 0 1,0 0 0,0 0 0,0 0 0,0 1-1,1-1 1,-1 1 0,1-1 0,0 1-1,0-1 1,1 1 0,-1-1 0,0 8 0,2-6 1,-1-1 0,1 1 0,0-1 0,0 1 0,0-1 0,0 1 0,1-1 0,0 0 1,-1 0-1,2 0 0,-1 0 0,0 0 0,1 0 0,0 0 0,0-1 0,0 0 0,0 1 1,1-1-1,-1 0 0,1-1 0,0 1 0,-1 0 0,1-1 0,1 0 0,-1 0 0,5 1 1,-2 0 4,0 0 1,0-1 0,0 0-1,1-1 1,-1 1 0,0-1-1,1-1 1,-1 1 0,1-2-1,-1 1 1,12-2 0,-8-1 0,0 0 1,0-1 0,0 0-1,-1 0 1,1-1 0,16-11-1,-7 3 0,0 0 0,-1 0 0,-1-2 0,-1-1 0,0 0 0,18-22 0,-11 5 81,34-33-1,-51 53 9,-6 12-76,-1 0 0,1 0-1,-1-1 1,1 1 0,0 0 0,0 0-1,-1 0 1,1 0 0,0 0-1,0 0 1,0 0 0,0 0-1,0 1 1,1-2 0,-7 41 210,-1-12-211,-1-1 0,-1 0 0,-1 0 0,-2 0 0,0-1 0,-16 23-1,20-31 13,-3 1 11,9-18-32,1 1-1,-1-1 1,0 0-1,0 1 1,1-1-1,-1 0 1,0 0 0,0 0-1,0 0 1,0 1-1,0-1 1,1 0-1,-1-1 1,0 1 0,0 0-1,0 0 1,0 0-1,1 0 1,-1-1-1,0 1 1,0 0 0,1-1-1,-1 1 1,0 0-1,-1-2 1,-5-1 15,6 3-16,-1-1-1,1 1 1,0-1 0,-1 1 0,1-1 0,0 0 0,0 0 0,0 1 0,0-1 0,0 0 0,0 0 0,0 0 0,0 0 0,0 0 0,0 0 0,0 0 0,0-1 0,0 0-1,-6-7 58,3 4-22,14 2-17,215-20-282,-215 23 184,-1 0 0,0 0 0,0 1-1,11 2 1,1 4-3756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5:07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0 11256,'0'0'848,"-68"6"-552,46 0-56,8 4 0,8-2-232,2 3 8,4 1-56,6 0-8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14.5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104 491 2504,'0'0'5016,"-6"10"-4742,-28 46 469,21-40 2968,12-22-3496,0-1 0,0 1 1,0-1-1,0 1 0,1-1 1,2-12-1,7-41 561,-8 55-685,6-45 894,-2 0 0,-3-1 0,-5-70 0,2 105-735,-1-1-1,-1 1 1,0 0 0,-1 1-1,-1-1 1,0 1 0,-10-18-1,13 22-131,2 10-109,0 1-1,0-1 0,0 0 1,-1 0-1,1 0 0,0 0 1,0 1-1,0-1 1,-1 0-1,1 0 0,0 0 1,-1 1-1,1-1 0,-1 0 1,1 1-1,-1-1 0,1 0 1,-1 1-1,1-1 1,-1 0-1,0 1 0,1-1 1,-2 0-1,-3-3 27,4 4-4,-2 4-10,0 1-19,2-2-2,0-1 0,0 1 0,0 0 0,0 0 0,0 0 0,1-1 0,0 1 0,-1 0 0,1 0 0,0 0 0,0 0 0,1 4 0,9 39 0,-6-27 0,31 121-50,3 12-26,-35-135 58,2 8-26,15 49 0,-18-63 117,1-1-1,-2 1 1,1 0-1,-2 0 1,0 17-1,0-21-23,-1 4 21,0-1 10,8-17-55,5-14 9,0-1 0,-2-1 0,13-40 1,6-11 32,10-27 171,2-5 96,-24 66-174,-11 22 24,18-30 0,-36 79 18,6-16-221,-1-1 0,-9 15 0,-27 38 103,29-43-72,0-1-1,-2-1 1,0-1 0,-33 33 0,36-38-15,11-13 3,0-1 0,0 0 0,0 1 0,0-1 0,0 0 0,0 0 0,-4 2 0,4 1 4,2-5-5,0 1 1,0-1-1,0 0 0,-1 1 0,1-1 1,0 0-1,0 1 0,0-1 1,0 0-1,0 0 0,-1 1 1,1-1-1,0 0 0,0 1 0,-1-1 1,1 0-1,0 0 0,0 0 1,-1 1-1,1-1 0,0 0 1,-1 0-1,1 0 0,0 0 0,-1 1 1,1-1-1,0 0 0,-1 0 1,1 0-1,-1 0-84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0:53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75 7936,'0'0'5393,"12"-4"-4981,22-5-138,1 2-1,43-4 1,89-1 567,-54 5-315,-63 2-293,252-14 1233,-235 19-1045,0 2 0,101 17 0,-64 0-2555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0:55.0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69 100 6328,'0'0'4402,"-10"4"-4099,-29 12 1,36-14-416,-13 5 1530,22-6 1308,4-1-2397,280-20 975,0-25-487,101-10 69,-201 48-402,-99 6-2912,-76 0-9541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2:34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71 4912,'0'0'10126,"-7"11"-9878,-3 3-156,5-6-25,-1 0-1,2 0 1,-1 0 0,1 1 0,-4 11-1,-21 67 679,5 0 0,-20 127 0,39-187-568,2-18-75,1 0-1,1 0 1,-1 15 0,-10 40 610,6-43 338,6-34-856,3 0-141,0 1 1,1 0-1,0 0 1,9-16-1,-4 7 38,-4 14-57,0-1 1,0 1-1,0 0 0,1 1 0,0-1 0,0 1 0,8-6 0,12-13 56,0 2-9,-25 22-65,1 0-1,-1 0 1,1 0 0,-1 0 0,1 1-1,-1-1 1,1 1 0,-1-1 0,1 1-1,0-1 1,-1 1 0,1 0 0,0 0-1,-1 0 1,1 0 0,0 0 0,-1 0-1,4 1 1,-4 0-7,0-1 0,0 1 0,0 0 0,0-1 0,0 1 0,0 0 0,0-1 0,0 1 0,-1 0 0,1 0 0,0 0 0,0 0 0,-1 0 0,1 0 0,-1 0 0,1 0 0,-1 0 0,1 0 0,-1 0 0,0 0 0,0 1 0,1-1 0,-1 0 0,0 0 0,0 0 0,0 0 0,0 1 0,0-1 0,-1 1 0,-7 41 150,5-28-79,1-6-21,0 1 0,1 0-1,0-1 1,1 1-1,2 18 1,-2-24-51,1-1 0,0 0 1,0 1-1,0-1 0,0 0 1,1 0-1,-1 0 0,1 0 0,-1 0 1,1 0-1,0 0 0,1 0 1,-1-1-1,0 1 0,1-1 0,-1 1 1,1-1-1,0 0 0,4 3 1,0-2-7,0-1 1,0 1 0,0-1 0,0 0 0,1 0 0,-1-1 0,0 0-1,1-1 1,-1 1 0,1-1 0,-1-1 0,0 0 0,12-2-1,-9 1 0,0-1 0,0 0 0,0 0 0,0-1-1,0 0 1,-1-1 0,0 0 0,16-12 0,-15 9 24,0-1 0,-1 0 0,0 0 0,0-1 0,-1 0 0,11-19 0,-15 22-1,-1 1 1,0-1-1,0 0 0,-1 0 1,0-1-1,0 1 1,0 0-1,-1-1 0,0 1 1,-1-1-1,0 1 0,-1-12 1,1 18-19,0 0 0,0 0 0,0 1 0,0-1 0,0 0 0,0 0 0,0 0 0,0 0 0,0 0 0,-1 1-1,1-1 1,0 0 0,-1 0 0,1 1 0,-1-1 0,1 0 0,0 0 0,-1 1 0,0-1 0,1 0 0,-1 1 0,1-1 0,-1 1 0,0-1 0,1 1 0,-1-1 0,-1 0 0,1 1-2,-1 0-1,1 1 1,0-1-1,0 0 0,-1 0 1,1 1-1,0-1 1,0 1-1,0-1 0,0 1 1,0-1-1,0 1 1,0 0-1,0 0 0,0-1 1,-1 3-1,-6 4 1,1 1 0,0 0-1,-6 9 1,10-10-17,-1-1-1,1 0 1,0 1 0,0-1-1,1 1 1,0 0 0,0 0 0,1 0-1,0 0 1,-1 9 0,2-12 6,0-1 0,-1 1 0,2 0 0,-1-1 0,0 1 0,1-1 0,0 1 0,0 0 0,0-1 0,0 0 0,0 1 0,1-1 0,-1 0 0,1 1 0,0-1 0,0 0 0,0 0 0,1-1 0,-1 1 0,1 0 0,4 3 0,-5-5 11,0 0 0,1-1 0,-1 1 0,0-1-1,1 1 1,-1-1 0,0 0 0,0 0 0,1 0 0,-1-1-1,0 1 1,1 0 0,-1-1 0,0 1 0,0-1 0,0 0-1,3-1 1,37-18 96,-13 0-15,52-47-1,2-1-26,-81 67-57,-1 0 1,1 0 0,0 0 0,0 1 0,0-1 0,-1 0 0,1 1-1,0-1 1,0 1 0,0 0 0,0 0 0,0-1 0,0 1-1,0 0 1,0 1 0,0-1 0,0 0 0,0 1 0,0-1-1,0 1 1,0-1 0,2 2 0,1 1 35,0-1-1,0 1 1,0 0-1,0 1 1,-1-1-1,7 8 1,-10-11 136,-37-18 130,34 18-299,1-1 0,0 1 0,0-1 1,0 1-1,-1-1 0,1 1 0,0 0 0,0 0 0,-1 0 0,1-1 0,0 1 0,0 0 0,-1 1 0,1-1 0,0 0 0,0 0 0,-1 0 1,1 1-1,0-1 0,0 1 0,-1-1 0,1 1 0,0-1 0,-2 2 0,1 0-2,0 1-1,-1-1 1,1 0-1,0 1 1,0-1 0,0 1-1,1 0 1,-1 0-1,-2 5 1,1 0-10,0 0 0,1 0 0,0 0 0,0 0 0,0 0-1,1 1 1,0 10 0,3-11 4,-1 0-1,1 0 1,1-1 0,0 1-1,0-1 1,7 14-1,-5-12 4,-5-8 1,1-1-1,-1 1 1,1 0-1,-1-1 1,1 1-1,0 0 1,-1-1-1,1 1 1,0 0-1,-1-1 1,1 1-1,0-1 1,0 0-1,0 1 1,-1-1-1,1 0 1,0 1-1,0-1 1,0 0-1,0 0 1,0 0-1,-1 1 0,1-1 1,0 0-1,0 0 1,0 0-1,0-1 1,0 1-1,0 0 1,0 0-1,-1 0 1,1-1-1,0 1 1,0 0-1,0-1 1,0 1-1,0-2 1,2 1 3,0 0 1,-1-1-1,1 0 1,-1 0 0,1 0-1,-1 0 1,0 0-1,0 0 1,3-4-1,17-34 216,23-60 0,-43 91-78,-3 22-150,1-6-8,2 0 1,-1 1-1,1-1 1,0 0-1,0 0 1,1 0-1,0 0 0,1 0 1,-1 0-1,1-1 1,0 0-1,1 0 1,0 0-1,0 0 1,0-1-1,0 0 1,1 0-1,7 5 1,-11-9 14,0-1 0,0 1 0,0-1 0,1 1 0,-1-1 0,0 0 0,0 0 1,0 0-1,1 0 0,-1 0 0,0 0 0,0 0 0,0-1 0,0 0 0,0 1 0,0-1 0,1 0 0,-1 0 1,-1 0-1,1 0 0,0 0 0,0 0 0,0 0 0,2-4 0,5-2 9,0-1 1,0-1-1,6-9 1,11-15 43,-3 0 1,34-62 0,25-78 157,20-100 144,-148 359-515,31-45 118,1 0 0,-11 60-1,20-75 24,2 1 0,0-1 0,2 1 0,1 0 1,4 30-1,-3-46 16,1 0 0,0 0 0,1-1 0,1 1 0,0-1 0,0 0 0,0 0 1,2 0-1,8 13 0,-13-22 13,1 0-1,-1 0 1,0 0 0,1 0-1,-1 0 1,1 0 0,-1-1-1,1 1 1,0-1 0,-1 1-1,1-1 1,-1 1 0,1-1 0,0 0-1,-1 0 1,1 0 0,0 0-1,-1 0 1,1 0 0,0 0-1,-1-1 1,1 1 0,0 0-1,-1-1 1,1 1 0,-1-1-1,1 0 1,-1 0 0,3-1 0,7-4 44,-1 1 1,16-14-1,-25 19-51,8-7 28,20-14 55,-27 20-74,0 0 0,-1 0 1,1 0-1,0 0 0,0 0 0,0 0 0,0 1 0,0-1 0,0 1 0,0 0 0,1 0 0,-1-1 0,2 1 0,-2 1-8,-1-1 0,0 1 0,0 0 0,0-1 0,0 1 0,0 0 0,0-1 0,0 1 0,-1 0 0,1 0 0,0 0 0,0 0 0,0 0 0,-1 0 0,1 0 0,-1 0 0,1 0 0,-1 0 0,1 2 0,9 27 14,-8-21-8,1-1-5,0 1 1,1-1-1,0 0 1,1-1 0,6 10-1,-9-14 5,1 0-1,-1 1 1,1-1 0,0 0-1,0-1 1,0 1-1,0 0 1,0-1 0,0 0-1,1 0 1,0 0-1,-1 0 1,6 2 0,-6-4 1,0 0 1,-1 0 0,1 0 0,0-1 0,0 1-1,-1-1 1,1 1 0,0-1 0,0 0 0,-1 0-1,1 0 1,3-2 0,28-19 97,-21 12-59,16-13 177,53-32 0,-76 53-213,-3-1 5,0 2 0,1-1 0,-1 0-1,1 1 1,0-1 0,5 0 0,-8 2-15,0 0 0,-1 0 0,1 0-1,0 0 1,0 0 0,0 0 0,0 0 0,0 0 0,0 1 0,-1-1 0,1 0-1,0 1 1,0-1 0,0 1 0,-1-1 0,1 0 0,0 1 0,0 0 0,-1-1-1,1 1 1,0-1 0,-1 1 0,1 0 0,-1 0 0,1-1 0,-1 1 0,1 0-1,-1 0 1,0-1 0,1 1 0,-1 0 0,0 0 0,1 0 0,-1 1 0,2 5 16,0 0 1,-1 0 0,1 0-1,-1 10 1,-1-17-17,0 1-1,0-1 1,0 1 0,0-1-1,0 0 1,0 1-1,0-1 1,0 0 0,0 1-1,1-1 1,-1 0-1,0 1 1,0-1 0,0 0-1,0 1 1,1-1-1,-1 0 1,0 1 0,0-1-1,0 0 1,1 0-1,-1 1 1,0-1 0,1 0-1,-1 0 1,0 1-1,0-1 1,1 0-1,-1 0 1,0 0 0,1 0-1,-1 0 1,1 1-1,-1-1 1,0 0 0,1 0-1,-1 0 1,0 0-1,1 0 1,-1 0 0,0 0-1,1 0 1,-1 0-1,1 0 1,-1 0 0,0-1-1,1 1 1,-1 0-1,0 0 1,1 0 0,-1 0-1,0-1 1,1 1-1,-1 0 1,0 0 0,1-1-1,19-13 38,-12 7-18,121-107 167,-128 113-188,0 0 1,0 0-1,0 0 1,1 0-1,-1 1 1,0-1-1,1 0 1,-1 0-1,1 1 0,-1-1 1,1 1-1,-1-1 1,1 1-1,-1 0 1,1 0-1,0 0 1,-1 0-1,3 0 1,-3 0-3,0 1 1,1-1-1,-1 1 0,0-1 1,0 1-1,0 0 1,0-1-1,0 1 1,0 0-1,0 0 0,0 0 1,0 0-1,-1 0 1,1 0-1,0 0 1,0 0-1,0 2 0,3 6-6,-1 0 0,0 0 0,-1 0 0,0 0 0,1 9-1,-1-1 12,-1-14-6,0 4 4,1-1 0,0 1 0,0-1 1,4 10-1,-5-15 0,0 1 0,-1-1 1,1 0-1,0 0 1,0 0-1,0 0 0,0 1 1,0-1-1,0-1 1,0 1-1,0 0 0,0 0 1,0 0-1,0 0 0,1-1 1,-1 1-1,0-1 1,1 1-1,-1-1 0,0 1 1,1-1-1,-1 0 1,0 0-1,1 1 0,-1-1 1,1 0-1,-1 0 0,2-1 1,15-2 15,1-1 1,-1 0-1,-1-2 0,1 0 1,-1-1-1,0-1 1,0 0-1,-1-2 0,28-20 1,-38 24-23,3-2 57,-12 17 2,-8 8-62,1 1 0,-13 31 0,21-44 3,0 1 0,0-1 0,0 1 1,1 0-1,0-1 0,0 1 0,1 0 1,0 0-1,0 0 0,0 0 0,0 0 1,1-1-1,0 1 0,2 6 0,-2-10 5,-1-1-1,1 1 0,0-1 0,-1 1 0,1-1 0,0 0 0,0 1 0,0-1 0,0 0 0,0 0 0,0 0 0,0 1 0,0-1 0,0 0 0,1 0 0,-1-1 0,0 1 0,1 0 0,-1 0 0,1-1 0,-1 1 0,1-1 0,-1 1 0,1-1 0,-1 0 0,1 1 0,-1-1 0,1 0 0,0 0 0,-1 0 0,1 0 0,-1 0 0,1-1 0,0 1 0,-1 0 0,1-1 0,-1 1 0,1-1 0,-1 0 1,0 1-1,1-1 0,1-1 0,2-1 8,1 0 0,-1 0 0,0-1 0,0 1 0,0-1 0,-1-1 0,1 1 0,-1-1 0,6-7 0,4-12 48,23-32 165,-28 43-135,-2 6 136,-11 25-131,-30 81-46,-76 153 0,95-221-37,-8 15 24,-2-2 0,-35 49 0,56-89-16,1 1-1,-1-1 1,0-1-1,0 1 0,0 0 1,0-1-1,-6 4 1,9-7-8,0 1 0,0 0 0,0-1 1,0 1-1,0-1 0,0 1 0,0-1 1,0 0-1,0 1 0,0-1 1,0 0-1,0 0 0,0 0 0,0 0 1,0 0-1,0 0 0,0 0 0,0 0 1,0 0-1,-1 0 0,1 0 0,0-1 1,0 1-1,0 0 0,0-1 1,0 1-1,0-1 0,1 1 0,-1-1 1,0 0-1,0 1 0,0-1 0,0 0 1,1 1-1,-1-1 0,0 0 0,1 0 1,-1 0-1,0 0 0,1 0 1,-1 0-1,0-1 0,-2-8 8,0 1-1,1-1 1,0 0 0,1 1-1,0-1 1,0 0-1,1 0 1,0 0 0,1 0-1,0 0 1,0 1 0,1-1-1,1 0 1,-1 1-1,2-1 1,-1 1 0,1 0-1,1 0 1,-1 1 0,1-1-1,1 1 1,0 0-1,0 0 1,9-8 0,12-19-518,-19 20-3597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2:34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11448,'0'0'2384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2:35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8432,'0'0'936,"105"-39"-560,-39 27-16,13-2 0,-4 0 16,3 6 0,-3 4 56,1 4 8,-3 0-72,-9-2 0,7 2-152,-11 6 8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2:37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1 211 5416,'0'0'7480,"11"4"-6976,36 9 1,-45-12-437,1-1 0,0 0 1,-1 0-1,1 0 0,0 0 0,-1 0 1,1-1-1,0 1 0,-1-1 1,1 0-1,0 0 0,-1 0 0,1 0 1,-1 0-1,0-1 0,1 1 0,-1 0 1,3-4-1,3 0 151,4-3 97,-1-1 0,0 0 0,-1 0 0,0-1 0,0-1 0,-1 1 0,14-24 0,-12 22 125,-9 10-310,0 0 1,0 1 0,0-1 0,0 0-1,-1 0 1,1 0 0,-1-1-1,0 1 1,1 0 0,-1-1-1,1-2 1,-2 5 139,-2 31 1038,1-18-1201,0 1 0,1-1 0,0 0 0,1 1 0,4 17 0,-5-29-96,3 9 74,0 0-1,0 0 0,1 0 1,10 18-1,-12-26-71,0 0 0,-1-1 0,2 1-1,-1-1 1,0 1 0,0-1 0,1 0 0,-1 0 0,1 0 0,0 0 0,0-1-1,0 1 1,0-1 0,0 1 0,0-1 0,0 0 0,0 0 0,0 0-1,0-1 1,1 1 0,3-1 0,1 1 16,-1-1-1,0-1 1,0 1 0,0-1-1,0 0 1,0-1-1,0 0 1,0 0 0,0 0-1,-1-1 1,12-6 0,-6 1 16,-2 1 1,1-2-1,-1 1 1,-1-2-1,14-14 1,10-16 184,-2-1 0,28-47 0,-25 36 220,-64 160 277,23-83-693,-1-1 1,-1 0 0,-1-1 0,-1 1-1,-15 21 1,12-28 13,13-17-43,1 1-1,-1-1 0,1 0 0,-1 1 0,1-1 0,-1 0 0,1 1 0,-1-1 0,0 0 0,1 1 0,-1-1 0,1 0 0,-1 0 0,0 0 0,1 0 0,-1 0 0,0 0 1,1 0-1,-1 0 0,0 0 0,1 0 0,-1 0 0,1 0 0,-1 0 0,0-1 0,1 1 0,-1 0 0,0-1 0,1 0 2,1 0 0,0 0 0,0-1 0,0 1 0,0 0-1,0 0 1,0 0 0,0 0 0,0 1 0,0-1 0,0 0 0,1 0 0,-1 1-1,2-1 1,26-16 4,-12 9-12,0 1 0,1 1 0,0 0 0,1 1 1,-1 1-1,33-2 0,-33 4-51,-2 1-67,-1 0-1,0-1 1,0 0-1,0-1 1,0-1 0,26-11-1,-40 15 63,1-1 1,-1 0-1,0 0 0,0 0 0,0 0 1,0 0-1,0 0 0,0 0 0,-1 0 0,1 0 1,0 0-1,0-1 0,-1 1 0,1 0 1,-1 0-1,1-1 0,-1 1 0,1-2 0,0-7-3074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2:37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12864,'0'0'1784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2:44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0 881 4120,'0'0'10998,"1"-10"-10635,0 3-287,-1 3-37,0 0 0,1 0 0,-1 0 0,1 0 0,0 1 1,0-1-1,0 0 0,0 1 0,1-1 0,0 0 1,-1 1-1,1 0 0,1-1 0,-1 1 0,5-5 1,9-12 319,0 0 0,-2-2 0,0 0 0,17-39 1,4-4 573,-32 58-786,1 0 0,-1 0 1,-1 0-1,1 0 0,1-10 1,-2 12 73,2-4 74,-4 9-285,0 0 0,0 0 0,0-1 0,1 1-1,-1 0 1,0 0 0,0 0 0,0 0 0,0 0 0,0-1 0,0 1 0,0 0 0,-1 0 0,1 0 0,0 0 0,0 0 0,0-1 0,0 1-1,0 0 1,0 0 0,0 0 0,0 0 0,0 0 0,0-1 0,0 1 0,0 0 0,-1 0 0,1 0 0,0 0 0,0 0 0,0 0 0,0 0-1,0 0 1,0 0 0,-1 0 0,1-1 0,0 1 0,0 0 0,0 0 0,0 0 0,0 0 0,-1 0 0,1 0 0,0 0 0,0 0 0,0 0-1,0 0 1,-1 0 0,-2 15 216,-5 18-125,3-14-53,1 0-1,1 0 0,-2 28 0,5-42-42,0 0-1,0 0 0,0 0 0,1 0 0,0 0 0,0-1 0,0 1 0,0 0 1,1-1-1,0 1 0,0-1 0,0 1 0,1-1 0,-1 0 0,1 0 0,0 0 1,0-1-1,1 1 0,3 3 0,-4-6 0,0 1 0,1-1 0,-1 0 0,1 1 0,-1-2 0,1 1 1,-1 0-1,1-1 0,0 0 0,-1 0 0,1 0 0,0 0 0,-1 0 0,1-1 0,0 0 0,-1 1 0,6-3 0,-3 0 15,1 0-1,-1 0 0,1-1 1,-1 0-1,0 0 0,9-8 0,32-35 51,-27 27-20,31-27 213,-50 47-259,-1-1-1,0 1 1,1-1-1,-1 1 0,1-1 1,-1 1-1,1-1 1,-1 1-1,1 0 0,-1-1 1,1 1-1,0 0 1,-1-1-1,1 1 0,0 0 1,-1 0-1,1 0 1,-1 0-1,1-1 0,0 1 1,-1 0-1,1 0 1,0 0-1,-1 0 0,1 0 1,0 1-1,-1-1 1,1 0-1,0 0 0,-1 0 1,1 0-1,0 1 1,-1-1-1,1 0 0,-1 1 1,1-1-1,0 0 1,-1 1-1,1-1 0,-1 1 1,1-1-1,-1 1 1,0-1-1,1 1 1,-1-1-1,0 1 0,1 0 1,-1-1-1,0 1 1,1-1-1,-1 1 0,0 0 1,3 4 11,0 1 0,-1-1 0,0 0 0,2 9 0,-2-2 4,-1-1 0,0 1 0,-1 21 0,0-13 102,0-19-54,2-2-36,1 1-1,-1-1 0,0 0 1,0 0-1,1 0 1,-1-1-1,0 1 0,0-1 1,0 1-1,2-3 0,1 0 30,27-19 104,-7 6-7,28-25 1,-50 38-139,1 0 1,0 1-1,0-1 0,0 1 1,0 0-1,1 0 1,0 1-1,-1-1 1,1 1-1,0 0 1,0 0-1,7-1 1,-11 3-19,0 0 1,0 0-1,1 0 1,-1 0 0,0 0-1,0 1 1,0-1-1,0 0 1,1 0-1,-1 1 1,0-1 0,0 1-1,0-1 1,0 1-1,0 0 1,0-1 0,0 1-1,0 0 1,0 0-1,-1 0 1,1 0-1,0-1 1,0 1 0,-1 0-1,1 0 1,0 1-1,-1-1 1,1 0-1,-1 0 1,0 0 0,1 2-1,0-1 0,1 3 0,0 0 0,-1-1 0,0 1 0,0 0 0,0 0 0,0 9 0,0-9 0,-1 1 0,1 0 0,0-1 0,0 1 0,3 6 0,-2-8 0,-1 0 0,1 0 0,0-1 0,0 1 0,0-1 0,1 1 0,-1-1 0,1 0 0,4 5 0,-5-7 0,0 0 0,0 0 0,0 0 0,1 0 0,-1 0 0,0 0 0,0 0 0,1-1 0,-1 0 0,0 1 0,1-1 0,-1 0 0,0 0 0,1 0 0,-1 0 0,1 0 0,-1-1 0,4 0 0,4-1 20,0 0 0,0-1 0,0 0 0,0 0-1,-1-1 1,1 0 0,-1-1 0,0 0 0,0 0-1,-1-1 1,0 0 0,0-1 0,0 0 0,12-14 0,-10 9 27,-1-1 0,8-14 0,-15 23-37,0 1-1,0-1 0,0 0 1,-1 0-1,1 0 0,-1 0 0,0-1 1,-1 1-1,1 0 0,-1 0 1,1 0-1,-2-7 0,2 10-6,-1 0 0,0 1 0,0-1 0,0 0 0,-1 1-1,1-1 1,0 0 0,0 1 0,0-1 0,0 1 0,-1-1 0,1 0-1,0 1 1,0-1 0,-1 1 0,1-1 0,-1 0 0,1 1 0,0-1 0,-1 1-1,1 0 1,-1-1 0,1 1 0,-1-1 0,0 1 0,1 0 0,-1-1-1,1 1 1,-1 0 0,0-1 0,1 1 0,-1 0 0,1 0 0,-1 0-1,0 0 1,1 0 0,-1 0 0,0 0 0,1 0 0,-1 0 0,0 0 0,1 0-1,-1 0 1,0 0 0,1 0 0,-1 0 0,0 1 0,1-1 0,-1 0-1,1 1 1,-1-1 0,1 0 0,-1 1 0,0-1 0,1 1 0,0-1-1,-1 1 1,0 0 0,-3 2-3,1 0 0,-1 1 0,1-1 0,0 1 0,0-1 0,0 1 1,-3 5-1,2-1-5,0 0 0,1 1 1,0-1-1,-3 11 1,5-16-4,1 0 1,0 1-1,-1-1 1,1 0 0,1 1-1,-1-1 1,0 0-1,1 0 1,-1 1-1,1-1 1,0 0-1,0 0 1,0 0-1,3 5 1,-2-4-3,0-1 1,0 1-1,0-1 1,0 1-1,0-1 0,1 0 1,0 0-1,-1 0 1,1 0-1,0 0 1,0-1-1,1 1 1,-1-1-1,1 0 0,-1 0 1,1 0-1,-1 0 1,1-1-1,0 0 1,0 1-1,0-1 0,0-1 1,0 1-1,0 0 1,0-1-1,0 0 1,6-1-1,2-1-3,1 0 1,0-1-1,-1-1 1,0 0-1,0-1 1,0 0 0,0-1-1,-1 0 1,20-15-1,6-8 23,45-44 0,-73 65-6,23-25 55,-1-1 0,-2-1 0,38-60 0,55-125 339,-113 198-338,-9 22-58,1 0-1,-1-1 0,0 1 1,1-1-1,-1 1 1,0-1-1,0 1 0,1-1 1,-1 1-1,0-1 1,0 1-1,0-1 1,0 1-1,0-1 0,0 1 1,0-1-1,0 1 1,0-1-1,0 1 0,0-1 1,0 1-1,0-1 1,0 1-1,0-1 0,-1 1 1,1-1-1,0 1 1,0-1-1,0 1 0,-1-1 1,1 1-1,0-1 1,-1 1-1,1 0 1,-1-1-1,-2 2-3,1 1 0,-1 0-1,1 0 1,0 1 0,-1-1 0,1 0 0,0 1 0,0-1 0,1 1 0,-3 3-1,-1 1 0,-27 41-44,-34 66 0,32-53 15,-90 183-138,5-9 5,79-156 82,25-46-4,-28 42 1,40-70 75,0 1 0,0-1 0,0 0 0,0 1 1,-2 9-1,-4-2 4,8-12 16,0 1 0,0-1 0,0 0 0,1 0 0,-1 1-1,0-1 1,1 1 0,-1-1 0,0 1 0,1-1 0,-1 3 0,1-4 96,13-19-40,51-61 0,93-88 0,39-47-52,87-166-12,-250 338-1,-23 32 0,-1-1 0,0 0 0,-1-1 0,12-22 0,-21 35 0,1 0-1,0 0 1,0 0-1,0 0 1,0 0-1,0 0 1,0 0 0,0 0-1,0 0 1,0 0-1,0 0 1,-1 0-1,1 0 1,0 0-1,0 0 1,0 0-1,0 0 1,0 0-1,0 0 1,0 0-1,0 0 1,0 0-1,0 0 1,0-1 0,-1 1-1,1 0 1,0 0-1,0 0 1,0 0-1,0 0 1,0 0-1,0 0 1,0 0-1,0 0 1,0 0-1,0 0 1,0 0-1,0-1 1,0 1 0,0 0-1,0 0 1,-8 10-38,-125 204-148,-139 219-131,62-72-208,197-340 504,-3 8 113,13-27-10,11-11-3,6-2 7,25-26-1,-8 6-57,7-2 3,55-38 0,151-97 95,-174 125-109,-45 28-12,0 0 0,-1-2 0,23-19 0,-36 25 7,6-3 5,-1 0 0,-1-1 1,-1-1-1,0-1 0,-1 0 0,22-37 0,-34 51-16,0 0 0,0 0 1,0 0-1,0 0 0,-1 0 0,1 0 0,-1 0 1,0-1-1,0 1 0,0 0 0,0 0 1,0 0-1,-1-1 0,1 1 0,-1 0 0,0 0 1,-2-5-1,2 7 1,0-1 1,0 0-1,0 0 1,0 1-1,0-1 1,0 1-1,-1-1 1,1 1-1,0-1 1,-1 1-1,1 0 1,-1 0-1,0 0 0,0 0 1,1 0-1,-1 0 1,0 0-1,0 1 1,0-1-1,0 0 1,1 1-1,-1 0 1,0-1-1,0 1 1,0 0-1,0 0 1,0 0-1,0 0 0,-3 1 1,-2 1 2,-1 0 0,1 0 0,0 1 1,-1 0-1,1 1 0,1-1 0,-1 1 0,0 1 1,-9 8-1,6-5-13,2 0 0,-1 0 0,1 1 0,0 0 0,-11 18 0,17-22 0,-1-1 0,1 1 0,0 0-1,0 0 1,1 0 0,-1 0 0,1 1 0,0-1 0,0 0 0,1 0 0,0 1-1,0 5 1,0-8 3,1-1 0,-1 1-1,1-1 1,-1 0-1,1 0 1,0 1-1,0-1 1,0 0 0,0 0-1,0 0 1,1 0-1,-1 0 1,0 0 0,1 0-1,0-1 1,-1 1-1,1 0 1,0-1-1,0 0 1,0 1 0,0-1-1,0 0 1,0 0-1,0 0 1,0 0 0,1 0-1,-1 0 1,0-1-1,4 1 1,9 1-1,-1-1 0,1 0 0,0-1 0,-1-1 1,1 0-1,0-1 0,-1 0 0,21-7 0,114-47 80,-98 35-39,35-15 21,77-28 105,-149 58-141,-9 4-16,0 0-1,-1 0 1,1 1-1,0 0 1,6-1 0,-11 2-3,0 1 1,1-1-1,-1 0 1,0 1-1,1-1 1,-1 0-1,0 1 1,0-1-1,1 1 1,-1-1 0,0 0-1,0 1 1,0-1-1,0 1 1,1-1-1,-1 1 1,0-1-1,0 1 1,0-1-1,0 1 1,0-1 0,0 1-1,0-1 1,0 0-1,0 1 1,-1-1-1,1 1 1,0-1-1,0 1 1,0-1-1,0 1 1,-1-1-1,-4 20 46,5-20-47,-45 99 147,44-98-147,-1 4 12,0 1 1,0-1-1,0 1 0,1 0 1,-1 0-1,1 6 0,1-11-9,0 1 0,0-1 0,0 0 0,0 1 0,0-1 0,1 0 1,-1 0-1,0 0 0,1 1 0,-1-1 0,1 0 0,0 0 0,-1 0 0,1 0 0,0 0 0,0 0 0,-1 0 0,1 0 0,0 0 0,0 0 0,0-1 0,0 1 0,0 0 0,0-1 0,0 1 0,1 0 1,-1-1-1,0 0 0,0 1 0,0-1 0,1 1 0,-1-1 0,0 0 0,3 0 0,1 0 9,1-1 1,-1 0-1,1 0 0,-1-1 1,0 1-1,1-1 0,-1 0 1,0 0-1,0-1 0,0 0 1,5-4-1,-3 3-5,11-8 16,0 0 0,0-1 0,-2-1 0,0-1 0,0-1 0,16-21 0,1-7 40,36-61 1,-45 66-29,112-197 371,-76 104-99,-59 132-306,-1-1 1,0 1-1,0 0 1,1 0-1,-1 0 1,0-1-1,0 1 1,0 0-1,0 0 1,1 0-1,-1-1 1,0 1-1,0 0 1,0 0-1,0-1 1,0 1-1,0 0 1,0-1-1,0 1 1,0 0-1,0 0 1,0-1-1,0 1 1,0 0 0,0-1-1,0 1 1,0 0-1,0 0 1,0-1-1,0 1 1,0 0-1,0-1 1,0 1-1,0 0 1,-1 0-1,1-1 1,0 1-1,-10 8 9,-13 19-40,-2 18-62,2 0 0,-17 49-1,32-69 46,1 0-1,1 0 1,1 1-1,1-1 1,-1 50 0,4-53 17,1-1-43,2 31 1,-1-48 65,-1 1 0,1-1 0,0 1 0,0-1 0,1 0 0,-1 1 0,1-1 0,0 0 0,0 0 0,0 0 0,1 0 0,4 6 0,-4-9 12,-1 1 1,0-1-1,0 0 0,1 0 0,-1 0 0,1 0 1,-1 0-1,1 0 0,-1-1 0,1 1 0,-1-1 0,1 0 1,0 0-1,-1 0 0,1 0 0,-1 0 0,1 0 1,0-1-1,-1 1 0,1-1 0,-1 0 0,1 0 1,-1 0-1,4-2 0,6-2 33,0-1 0,0-1 0,15-11 0,-6 2 50,21-22 0,-21 19 9,-17 15-86,19-13 104,-23 17-114,1-1 0,-1 1 0,0 0 0,0 0 0,1 0 0,-1 0 0,0 0 0,0 0 0,1 0 0,-1 0 0,0 0 0,0 0 0,1 0 0,-1 0 0,0 0 0,0 0-1,1 0 1,-1 0 0,0 1 0,0-1 0,0 0 0,1 0 0,-1 0 0,0 0 0,0 0 0,0 0 0,1 1 0,-1-1 0,0 0 0,0 0 0,0 0 0,1 1 0,0 16-27,-4 72-60,3-78 67,1 1 0,1-1 1,0 0-1,0 1 0,7 18 0,-8-29 19,-1 0 1,1 0-1,-1 0 0,0 0 0,1 0 0,0 0 0,-1 0 1,1-1-1,-1 1 0,1 0 0,0 0 0,0-1 1,-1 1-1,1 0 0,0-1 0,0 1 0,0-1 0,0 1 1,0-1-1,0 0 0,0 1 0,0-1 0,0 0 1,0 1-1,0-1 0,0 0 0,0 0 0,0 0 0,0 0 1,0 0-1,0 0 0,0 0 0,0-1 0,0 1 1,0 0-1,0 0 0,0-1 0,0 1 0,0-1 0,-1 1 1,1-1-1,0 1 0,1-2 0,6-3 21,-1 0 0,0 0 0,13-13 0,-13 12-6,14-14 88,-1 0 1,-1-1-1,30-43 0,-45 58-62,0 0-1,1 0 1,0 1-1,0 0 0,8-7 1,-13 12-39,0 0 0,0 0 0,0 0-1,0 0 1,0 0 0,1 0 0,-1 0 0,0 0 0,0 0 0,0 0 0,0 0 0,0 0-1,0 0 1,0 0 0,1 0 0,-1 0 0,0 0 0,0 0 0,0 0 0,0 0-1,0 0 1,0 0 0,0 0 0,1 0 0,-1 0 0,0 0 0,0 0 0,0 0 0,0 0-1,0 0 1,0 0 0,0 1 0,0-1 0,1 0 0,-1 0 0,0 0 0,0 0 0,0 0-1,0 0 1,0 0 0,0 0 0,0 0 0,0 1 0,0-1 0,0 0 0,0 0 0,0 0-1,0 0 1,0 0 0,1 11 34,-3 10-2,0-10-28,0 0 1,1 0-1,0 0 1,1 12-1,0-17 6,0 0 0,1 0 0,0 0 1,0 0-1,0 0 0,1-1 0,0 1 0,5 11 0,-6-17-8,0 1 0,-1-1 0,1 1 0,0-1 0,0 0-1,0 0 1,0 1 0,0-1 0,0 0 0,-1 0 0,1 0 0,0 0-1,0 0 1,0 0 0,0 0 0,0 0 0,0 0 0,0 0 0,0 0-1,0-1 1,0 1 0,-1 0 0,1-1 0,0 1 0,0-1 0,0 1-1,0-1 1,-1 1 0,2-2 0,25-16 22,-14 6-1,-1 0 1,-1 0 0,0-2 0,10-14 0,19-24 137,-37 49-146,0 0 0,0 1 0,0-1 0,0 1 0,0 0 0,0 0 0,1 0 0,3-1 1,12-7 74,-18 9-88,0 1-1,1 0 0,-1 0 1,0 0-1,0-1 1,0 1-1,1 0 0,-1 0 1,0 1-1,0-1 0,0 0 1,0 0-1,1 1 1,-1-1-1,0 0 0,0 1 1,0-1-1,2 2 1,26 15 9,-17-9-8,-3-4 1,0 1-1,0-1 1,1 0 0,-1-1-1,1 0 1,0-1 0,-1 0-1,13 1 1,-16-3-1,-1 0 0,1 0 0,-1-1 0,1 0 0,-1 0 0,1 0 0,-1-1 0,0 0 1,0 0-1,0 0 0,0 0 0,0-1 0,0 0 0,-1 0 0,1 0 0,6-8 0,-5 4 9,0 1-1,0-2 0,-1 1 1,-1-1-1,1 0 1,-1 0-1,0 0 1,-1 0-1,0-1 1,-1 1-1,1-1 0,0-11 1,-3 20-12,1-1 0,-1 1 1,0-1-1,0 1 0,0-1 0,0 1 0,0-1 1,0 1-1,0-1 0,0 1 0,0-1 1,0 1-1,0-1 0,0 0 0,0 1 0,0-1 1,-1 1-1,1-1 0,0 1 0,0-1 1,-1 1-1,1 0 0,0-1 0,0 1 0,-1-1 1,1 1-1,-1 0 0,1-1 0,0 1 1,-1 0-1,1-1 0,-1 1 0,1 0 0,-1-1 1,1 1-1,-1 0 0,-1 0 1,0 0 0,1 0 0,-1 0-1,0 1 1,1-1 0,-1 0 0,0 1-1,1 0 1,-1-1 0,1 1 0,-3 1 0,-2 2-7,0 0 0,0 0 0,1 0 0,-1 1 0,-6 7 0,9-7-3,-1 0-1,1 0 1,1 1 0,-1-1-1,1 1 1,0 0 0,0-1 0,0 1-1,1 0 1,0 0 0,0 0 0,1 12-1,0-14 3,0 0 0,1 0 0,0 0 0,-1 0 0,2 0-1,-1 0 1,0 0 0,1 0 0,-1-1 0,1 1 0,0 0 0,1-1-1,-1 0 1,1 1 0,-1-1 0,1 0 0,0 0 0,0 0-1,0-1 1,4 4 0,-5-5-6,4 3 7,0 0 0,0 0 1,1-1-1,-1 0 0,10 3 0,-14-5-21,0-1 1,0 1-1,-1-1 0,1 0 0,0 0 0,0 0 0,-1 0 0,1 0 1,0 0-1,0 0 0,0-1 0,-1 1 0,1 0 0,0-1 0,-1 0 1,1 1-1,0-1 0,-1 0 0,1 0 0,-1 0 0,1 0 0,-1 0 1,0 0-1,1 0 0,-1-1 0,0 1 0,0 0 0,2-3 1,1-8-821,-4 8-2252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2:44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12160,'0'0'1000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2:45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1 130 8936,'0'0'736,"96"-30"-456,-21 7 88,18 3 0,7 0 40,1 2-8,-4 6 40,-8 6 0,-17 6-16,-9 4-8,-15-2-64,-18 2 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14.5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51 322 7736,'0'0'689,"4"-9"-1058,1-4 349,5-9 69,13-41-1,-22 55 74,-1 7-90,0 0 0,0 0 0,-1 1 0,1-1 0,0 0 0,0 0 0,1 0 0,-1 0 0,0 1 0,0-1 0,0 0 0,0 0 0,1 0 0,-1 1 0,0-1 0,1 0 0,-1 0 0,1 1 1,-1-1-1,1 0 0,-1 1 0,1-1 0,-1 1 0,1-1 0,0 1 0,-1-1 0,1 1 0,0-1 0,1 0 0,-9 46 1790,1-8-1420,-2 0-1,-16 44 1,-4 13 435,18-53 175,2 0 1,2 1 0,-2 60-1,9-108-882,0 0 0,-1-1 0,2 1 0,-1 0 0,5-10 0,4-18 74,32-232 963,-34 192-645,-4-124 0,-4 176-421,0 10-3,-1-1 1,0 1-1,-3-15 0,-2 51 10,-12 154-136,14-132 18,-2 135-212,11-148 79,-1-21-2600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2:45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12256,'0'0'1760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2:51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14 229 6328,'0'0'11758,"4"-12"-11514,-3 8-221,5-17 185,1 0 0,19-36 0,22-45 1062,-48 102-1240,1-1-1,-1 1 1,0 0-1,0-1 1,1 1-1,-1-1 1,0 1-1,0-1 1,0 1-1,0-1 0,1 1 1,-1-1-1,0 1 1,0-1-1,0 1 1,0-1-1,0 1 1,0-1-1,0 1 1,0-1-1,-1 1 1,1-1-1,0 1-16,-1 0 1,1 0-1,-1 1 1,1-1-1,-1 0 1,1 0-1,-1 1 0,1-1 1,0 0-1,-1 1 1,1-1-1,-1 1 1,1-1-1,0 0 0,0 1 1,-1-1-1,1 1 1,0-1-1,0 1 1,-1-1-1,1 1 0,0-1 1,0 2-1,-51 88 182,39-62-146,2 1 0,1 0 0,-6 41 0,14-68-44,1 0-1,-1 0 1,1 0-1,0 0 1,0 0 0,0 0-1,0 0 1,0 0-1,0 0 1,0 0 0,1 0-1,-1 0 1,1 0-1,0 0 1,-1 0 0,1 0-1,0 0 1,0 0-1,0 0 1,0-1 0,1 1-1,-1 0 1,0-1-1,1 1 1,-1-1 0,1 0-1,-1 1 1,1-1-1,0 0 1,0 0 0,-1 0-1,1 0 1,0 0-1,0 0 1,0-1 0,0 1-1,0-1 1,0 1-1,0-1 1,0 0 0,0 0-1,0 0 1,0 0-1,1 0 1,-1 0 0,0 0-1,0-1 1,0 1-1,0-1 1,2 0 0,16-7 29,-1 0 0,0-1 0,0-1 0,-1-1 0,0 0 0,19-16 0,-7 5 45,46-41 158,-4 3 127,-72 60-357,0 0-1,0 0 0,0 0 0,0 0 1,1-1-1,-1 1 0,0 0 0,0 0 1,0 0-1,1 0 0,-1 0 0,0 0 1,0-1-1,1 1 0,-1 0 0,0 0 1,0 0-1,1 0 0,-1 0 0,0 0 1,0 0-1,1 0 0,-1 0 0,0 0 1,0 0-1,1 0 0,-1 0 0,0 1 1,0-1-1,0 0 0,1 0 0,-1 0 1,0 0-1,0 0 0,1 0 0,-1 0 1,0 1-1,0-1 0,0 0 0,0 0 1,1 0-1,-1 1 0,0-1 0,0 0 1,0 0-1,0 0 0,0 1 0,0-1 1,1 0-1,-1 0 0,0 1 0,0-1 1,0 0-1,0 0 0,0 1 0,0 24 112,-10 29-39,4-36-66,-2 15 46,9-32-51,0-1 0,0 0 0,0 0 0,0-1 0,0 1 0,0 0 0,0 0 0,0 0 0,0-1-1,0 1 1,0 0 0,0-1 0,1 0 0,-2 1-2,17-8 43,30-20 0,-37 21-21,0 0 1,0 1-1,1 0 0,0 1 0,0 0 0,1 1 0,14-4 0,-25 8-24,-1 0 1,1 0-1,0 1 0,-1-1 1,1 0-1,0 1 0,-1-1 1,1 1-1,0-1 0,-1 0 1,1 1-1,-1-1 0,1 1 1,-1 0-1,1-1 0,-1 1 1,1-1-1,-1 1 0,0 0 1,1-1-1,-1 1 0,0 0 1,1 0-1,-1-1 0,0 2 1,8 23-7,-7-21-8,23 53-148,-22-53 138,0 0 0,0 0 0,1-1 0,0 1 0,-1 0 0,1-1 1,0 0-1,1 0 0,5 5 0,-9-8-18,1 0-1,-1 0 1,0 0 0,0 0 0,0 0-1,0 0 1,0 0 0,0 0 0,0 0-1,0 0 1,0 0 0,0 0 0,0 0-1,0 0 1,1 0 0,-1 0 0,0 0-1,0 0 1,0 0 0,0 0 0,0 0-1,0 0 1,0 0 0,0 0 0,0 0-1,0 0 1,0 0 0,0 0 0,1 0-1,-1 0 1,0 0 0,0-1 0,0 1-1,0 0 1,0 0 0,0 0 0,0 0-1,0 0 1,0 0 0,0 0 0,0 0-1,0 0 1,0 0 0,0 0 0,0 0-1,0-1 1,0 1 0,0 0 0,0 0-1,0 0 1,0 0 0,0 0 0,0 0-1,0 0 1,0 0 0,0 0 0,0 0-1,0 0 1,0 0 0,0-1 0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2:52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13056,'0'0'1960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2:59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0 415 6424,'0'0'7264,"13"-8"-6666,88-55 1118,-91 56-1408,-1 0 0,-1-1 0,1-1 0,-1 1 0,-1-1 0,0-1-1,0 1 1,-1-1 0,8-15 0,-3 0 212,-1 1-1,-1-1 1,6-27-1,-12 36-140,0 0 0,-1 0-1,0-29 1,4 24 796,4 21-1045,-9 0-129,0-1-1,1 1 1,-1 0-1,0 0 1,1 0-1,-1 0 0,0 0 1,0 0-1,1 0 1,-1 0-1,0 1 1,1-1-1,-1 0 1,0 1-1,0-1 1,2 2-1,11 11 70,-12-11-65,-1-1-1,1 0 1,0 1-1,-1-1 1,1 1-1,-1 0 1,0-1 0,0 1-1,1 0 1,-1 0-1,0 0 1,0 0-1,0 2 1,5 13-14,-2 0 1,0 0 0,-1 0 0,-1 0-1,0 1 1,-2-1 0,0 1-1,-1-1 1,-5 30 0,5-40 3,-1 3-3,0 0 0,0 1 0,-1-1 1,-1-1-1,-5 13 0,8-20 12,-1 0 0,1 0 0,0 0 0,-1 0 1,1 0-1,-1 0 0,0 0 0,1-1 0,-1 1 0,0-1 0,0 1 0,0-1 1,0 0-1,0 0 0,0 0 0,-1 0 0,1 0 0,0 0 0,0-1 1,-1 1-1,1-1 0,0 0 0,-1 1 0,1-1 0,-1 0 0,1 0 1,0 0-1,-1-1 0,-3 0 0,-11-2 34,-25-5 96,40 7-122,0 1 1,0-1-1,0 0 0,0 0 1,0 0-1,0 0 0,1 0 1,-1 0-1,0 0 0,0-1 1,1 1-1,-1-1 0,1 1 1,0-1-1,-3-3 0,3 4 10,-1 0 1,8 3-42,4 5 0,1-1 1,-1-1-1,1 0 0,0 0 1,16 3-1,-20-6 11,-1-1 0,1 0 0,-1 0 0,1 0-1,0-1 1,-1 0 0,1-1 0,0 0 0,-1 0 0,1 0-1,10-4 1,-16 5 8,14-5 1,0-1-1,0 0 0,0-1 1,-1-1-1,14-10 1,-2-2 29,32-30 0,-48 40-18,-1 0 0,0-1 1,0 0-1,-1-1 0,12-23 0,-2 6 34,-15 25-32,0 0-1,0 0 1,-1 0 0,1-1-1,-1 1 1,0-1 0,0 1-1,0-1 1,-1 0-1,0 0 1,1-5 0,-2 10-12,0 0 0,0 0 1,0 0-1,-1 0 1,1 0-1,0 0 0,0 1 1,0-1-1,0 0 1,0 0-1,-1 0 0,1 0 1,0 0-1,0 0 1,0 0-1,0 0 0,-1 0 1,1 0-1,0 0 1,0 0-1,0 0 0,0 0 1,0 0-1,-1 0 1,1 0-1,0 0 0,0 0 1,0 0-1,0 0 1,-1-1-1,1 1 0,0 0 1,0 0-1,0 0 1,0 0-1,0 0 0,0 0 1,-1 0-1,1 0 1,0-1-1,0 1 0,0 0 1,0 0-1,0 0 1,0 0-1,0 0 0,0-1 1,0 1-1,0 0 1,0 0-1,-8 14 2,-27 80-57,31-83 37,1 1 0,1 0 0,0 0 0,1 0 0,0 0 0,1 16 0,0-25 12,0 0 1,0-1 0,1 1-1,-1 0 1,1 0-1,-1-1 1,1 1-1,0-1 1,0 1-1,0 0 1,1-1 0,-1 0-1,1 1 1,-1-1-1,4 4 1,-4-5 0,1 0 0,0 0 1,0 0-1,0-1 0,0 1 1,0 0-1,0-1 1,0 1-1,0-1 0,0 0 1,0 0-1,0 0 0,0 0 1,0 0-1,0 0 0,0 0 1,0 0-1,0-1 1,0 1-1,0-1 0,3-1 1,2-1 8,1-1 0,-1 0 0,1-1 0,-1 1 0,-1-1 0,1-1 0,-1 1 0,7-9 0,15-11 37,-6 7 21,-2-2 1,29-34-1,-31 33-29,6 1-2,-28 32-75,1 0-1,0 1 1,0-1 0,-1 17-1,4-25 32,0 0-1,0 0 1,0 0 0,0 0-1,1-1 1,0 1-1,-1 0 1,1 0 0,1-1-1,-1 1 1,0-1-1,1 1 1,0-1 0,0 1-1,0-1 1,0 0-1,1 0 1,-1 0 0,6 5-1,-6-7 12,0 0-1,-1 0 1,1 0-1,0-1 1,0 1-1,0 0 0,0-1 1,1 1-1,-1-1 1,0 1-1,0-1 1,0 0-1,0 0 1,0 0-1,1-1 1,-1 1-1,0 0 0,0-1 1,0 1-1,0-1 1,0 0-1,0 1 1,0-1-1,3-2 1,6-3 14,-1 0-1,0-1 1,10-8 0,-16 12-8,6-6 22,1-1 0,17-23 0,-21 24 5,0 1 0,1-1 0,0 1 0,0 0 0,13-8 0,-21 16-31,0-1 0,1 1 0,-1 0 1,0-1-1,1 1 0,-1 0 1,0-1-1,1 1 0,-1 0 1,0 0-1,1-1 0,-1 1 0,1 0 1,-1 0-1,0 0 0,1-1 1,-1 1-1,1 0 0,-1 0 1,1 0-1,-1 0 0,1 0 0,-1 0 1,1 0-1,-1 0 0,1 0 1,-1 0-1,0 0 0,1 0 1,-1 1-1,1-1 0,-1 0 0,1 0 1,0 1-1,-4 15 20,0 0-20,-5 29-35,-3-1 0,-29 82 1,-10 37-24,43-132 34,-22 122-60,28-137 73,1-13 14,0 1 0,-1-1 0,1 1 0,-1-1 1,0 0-1,0 1 0,-2 5 0,15-39 156,-1-1-1,10-47 0,-9 34-50,2-8 21,3 2 1,40-88 0,-38 100-97,-5 10 22,25-40 1,-25 48-40,-5 5 23,1 1 0,1 0 1,21-22-1,-31 35-41,-1 1 0,1-1 0,0 0 0,0 0 1,0 1-1,0-1 0,0 0 0,0 1 0,0-1 0,0 1 1,0-1-1,0 1 0,0-1 0,1 1 0,-1 0 0,0 0 0,0 0 1,0-1-1,0 1 0,0 0 0,1 0 0,-1 1 0,0-1 0,0 0 1,0 0-1,0 0 0,0 1 0,1-1 0,-1 1 0,0-1 1,0 1-1,0-1 0,0 1 0,0 0 0,0-1 0,0 1 0,-1 0 1,1 0-1,0 0 0,0-1 0,1 3 0,0 0-6,0 1 1,0-1-1,0 1 0,-1-1 0,1 1 0,-1 0 0,0-1 0,0 1 0,0 0 1,-1 0-1,1 6 0,0 2-13,-1 0-1,-1 1 1,0-1 0,-1 0-1,0 0 1,0 0 0,-1 0-1,-1 0 1,0 0 0,-1-1-1,0 0 1,-1 0 0,-8 13-1,13-23 25,-1 0 0,1 0 0,0 0 0,0 0 0,-1 0 0,1 0 0,-1-1 0,1 1 0,0 0 0,-1-1 0,1 1 0,-1-1 0,0 1 0,1-1 0,-1 0 0,1 0 0,-1 0 0,0 0 0,1 0 0,-1 0 0,1 0 0,-1 0 0,-1-1 0,0 1 8,1-1 1,0 0-1,-1 1 0,1-1 1,0 0-1,0 0 1,0 0-1,-1 0 1,1-1-1,0 1 1,1 0-1,-1-1 1,0 0-1,0 1 0,-1-3 1,3 4-13,0 0 0,-1 0 0,1-1 0,0 1 0,0 0 0,0 0 0,0 0 1,0-1-1,0 1 0,-1 0 0,1 0 0,0 0 0,0-1 0,0 1 0,0 0 0,0 0 0,0 0 0,0-1 0,0 1 0,0 0 1,0 0-1,0 0 0,0-1 0,0 1 0,0 0 0,0 0 0,0-1 0,1 1 0,-1 0 0,0 0 0,0 0 0,0-1 1,0 1-1,0 0 0,0 0 0,0 0 0,1 0 0,-1 0 0,0-1 0,0 1 0,0 0 0,0 0 0,1 0 0,14-3 4,34 7-54,-24-1 33,-3-3 16,0-1 0,0-2 0,-1 0 0,1-1 0,-1-1 0,1-1 0,-2 0 0,1-2 0,-1-1 0,0 0 0,-1-2 0,0 0 0,0-1 0,-1-1 0,-1 0 0,0-1 0,19-23 0,-31 31 8,0 0 0,0-1 0,-1 0 0,3-7 0,-5 13-4,-1-1 0,-1 0-1,1 1 1,0-1 0,0 0-1,-1 0 1,1 0 0,-1 0-1,1 0 1,-1 0-1,0 0 1,0 0 0,0 1-1,0-1 1,0 0 0,0 0-1,0 0 1,-1 0 0,1 0-1,-2-3 1,1 4-1,0 1-1,0-1 1,0 1 0,0-1 0,0 1-1,0-1 1,0 1 0,0 0 0,0-1-1,0 1 1,0 0 0,0 0 0,-1 0-1,1 0 1,0 0 0,0 0 0,0 0-1,0 0 1,0 0 0,0 1 0,-1-1-1,1 0 1,-2 2 0,-24 10 11,8 1-28,0 0 0,-26 26 0,37-32-3,1 1 0,0 0 0,1 0 0,0 0 0,0 1-1,1 0 1,0 0 0,-4 12 0,8-17 9,0 0 1,0 0-1,0 0 1,1 0-1,0 0 1,0 0-1,0 0 1,0 0-1,1 0 1,-1 0-1,1 0 1,0 0 0,0 0-1,1 0 1,1 3-1,-2-4 5,0-1 0,1 1 0,-1-1 0,0 1-1,1-1 1,0 0 0,-1 0 0,1 0 0,0 0 0,0 0 0,0 0 0,0-1 0,1 1-1,-1-1 1,0 1 0,1-1 0,-1 0 0,1 0 0,-1 0 0,1 0 0,0 0-1,-1-1 1,4 1 0,4-1 10,-1 0-1,1-1 1,0 0-1,-1-1 1,0 0-1,1 0 1,-1-1-1,0 0 0,0-1 1,10-5-1,10-8 96,43-32 0,-40 25-34,45-37 122,-25 17 11,-50 43-196,-1 0 1,0 0-1,0 0 1,0 0-1,1 0 1,-1 1-1,0-1 1,1 0-1,-1 1 1,1-1-1,-1 1 1,1-1-1,-1 1 1,1 0-1,-1 0 1,1 0-1,-1 0 1,1 0-1,-1 0 1,1 0-1,-1 0 1,1 0-1,-1 1 1,1-1-1,-1 1 1,1-1-1,-1 1 1,1 0-1,-1-1 1,0 1 0,0 0-1,1 0 1,-1 0-1,0 0 1,0 0-1,0 0 1,0 0-1,0 0 1,0 1-1,0-1 1,1 2-1,4 7 17,-1 0 1,0 0-1,0 1 0,4 16 0,-3-10 0,-4-13-1,0 1 1,0-1-1,1 1 1,-1-1 0,1 0-1,0 0 1,0 0-1,0-1 1,1 1 0,-1-1-1,1 1 1,0-1-1,0-1 1,0 1 0,0 0-1,0-1 1,1 0-1,-1 0 1,1 0 0,-1 0-1,1-1 1,0 0-1,0 0 1,-1 0 0,1-1-1,8 1 1,-1-2 52,0 0 1,0 0-1,0-1 1,0-1-1,-1 0 1,1 0-1,-1-1 1,0-1-1,19-10 0,-5 3-47,14-8 236,-21 2-3974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3:02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0 5720,'0'0'10510,"-7"13"-10218,4-7-247,-2 6 44,-1 1 1,1-1-1,1 1 1,0 0-1,-2 18 0,-37 157 1070,11-58-246,23-100-626,6-23-147,1 0 0,0 0 0,1 0 0,-1 0 0,1 8 0,-2 0 321,3-10 478,9-15-419,36-55-27,-35 47-393,1 2-1,0-1 0,2 1 0,0 1 0,0 1 1,18-15-1,-25 24-51,-1 1 0,1 0 0,0 1 0,0 0 0,1 0 0,-1 0-1,1 1 1,8-3 0,-13 5-44,0-1 0,0 1-1,-1 0 1,1 0-1,0 0 1,0 0 0,-1 1-1,1-1 1,0 0-1,-1 1 1,1-1 0,0 1-1,-1 0 1,1-1-1,-1 1 1,1 0 0,-1 0-1,1 0 1,-1 0-1,1 0 1,-1 0 0,0 0-1,0 1 1,0-1-1,0 0 1,0 1 0,0-1-1,0 1 1,0-1 0,0 1-1,-1 0 1,1-1-1,0 1 1,-1 0 0,0-1-1,1 1 1,-1 0-1,0 1 1,2 10-4,-1 1 1,0-1-1,-1 0 0,-2 21 1,1-16-2,1 33 1,0-50 2,0 1-1,0-1 1,0 1-1,0-1 0,0 0 1,1 1-1,-1-1 1,0 0-1,1 1 1,-1-1-1,1 0 0,0 0 1,-1 0-1,1 1 1,0-1-1,0 0 1,0 0-1,-1 0 0,1 0 1,0 0-1,0 0 1,1-1-1,-1 1 1,0 0-1,0 0 0,0-1 1,0 1-1,1-1 1,-1 1-1,0-1 1,1 1-1,-1-1 0,0 0 1,1 0-1,-1 1 1,0-1-1,3 0 1,3-1 10,1-1 0,-1 1 0,0-1 0,0 0 0,12-5 0,-5 1 3,5-1 31,1 0-1,-1-2 1,-1 0 0,0-2 0,23-16-1,-16 8 65,-15 14-5,-10 5-103,0 0 1,0 0 0,0 0 0,0 0-1,0 0 1,0 0 0,1 0-1,-1 0 1,0 0 0,0 0-1,0 1 1,0-1 0,0 0-1,0 0 1,0 0 0,0 0 0,1 0-1,-1 0 1,0 0 0,0 1-1,0-1 1,0 0 0,0 0-1,0 0 1,0 0 0,0 0-1,0 0 1,0 1 0,0-1 0,0 0-1,0 0 1,0 0 0,0 0-1,0 0 1,0 0 0,0 1-1,0-1 1,0 0 0,0 0 0,0 0-1,0 0 1,0 0 0,-1 0-1,1 1 1,0-1 0,0 0-1,0 0 1,0 0 0,0 0-1,0 0 1,0 0 0,0 0 0,-1 1-1,-16 32-12,11-24 1,1 0-1,-7 19 1,11-25 8,1 0 0,-1 0 0,0 0 0,1 0 0,0 0 0,-1 0 0,1 0 0,0 1 0,1-1 0,-1 0 0,1 0 0,-1 0 0,3 5 0,-3-6-1,1-1 0,-1 0 0,1 0-1,-1 0 1,1 0 0,-1 0 0,1-1-1,0 1 1,0 0 0,0 0 0,-1 0-1,1-1 1,0 1 0,0 0 0,0-1-1,0 1 1,0-1 0,0 1 0,0-1-1,0 1 1,1-1 0,-1 0 0,0 1-1,0-1 1,0 0 0,0 0 0,0 0-1,1 0 1,-1 0 0,2-1 0,-1 1 6,1-1 0,-1 1 0,1-1 0,-1 0 0,0 1 0,1-1 1,-1-1-1,0 1 0,0 0 0,0 0 0,0-1 0,0 1 0,2-4 0,-1 2 7,0-1-1,0 0 0,0 0 0,-1-1 1,0 1-1,0 0 0,0-1 1,-1 1-1,1-1 0,-1 0 0,0 1 1,-1-1-1,1 0 0,-1 0 1,0 0-1,0-5 0,-1 1 35,0-1 0,-1 1 0,0 0 0,0 0 0,-1 0 0,0 0 0,-6-10 0,4 4-44,5 14-2,0 1-1,0 0 0,1 0 0,-1 0 0,0 0 0,0 0 0,0-1 0,1 1 0,-1 0 0,0 0 0,0 0 0,1 0 0,-1 0 0,0 0 0,0 0 1,1 0-1,-1 0 0,0 0 0,0 0 0,1 0 0,-1 0 0,0 0 0,0 0 0,1 0 0,-1 0 0,0 0 0,0 1 0,0-1 0,1 0 1,-1 0-1,0 0 0,0 0 0,0 0 0,1 0 0,-1 1 0,0-1 0,0 0 0,0 0 0,0 0 0,1 1 0,-1-1 0,0 0 0,0 0 0,0 1 1,3 0 0,-1 0 1,1 0 0,-1 0 0,1 0 0,-1 0 0,1-1 0,0 1 0,0-1 0,-1 0 0,1 1 0,0-1 0,0-1-1,-1 1 1,1 0 0,0-1 0,-1 1 0,1-1 0,3-1 0,2-1 0,1 0 0,-1-1 0,0 0 0,10-6 0,13-11 17,-1-2 0,41-39 0,46-62 51,-101 105 12,-1 0 0,20-31 0,-28 35-32,-14 30-31,-11 37-61,6-21 18,2 1 1,-7 36 0,13-51 22,0 8-1,0 0 0,0 38 0,3-56 4,2-1 0,-1 1 0,1 0 0,0-1 0,0 1 0,1-1 0,0 1-1,0-1 1,1 1 0,-1-1 0,2 0 0,-1 0 0,0-1 0,7 9 0,-7-12 6,0 1 0,0-1-1,0 0 1,0 0-1,0-1 1,0 1 0,0-1-1,1 1 1,-1-1 0,1 0-1,-1 0 1,1-1 0,-1 1-1,1-1 1,-1 0 0,1 0-1,-1 0 1,1 0-1,0 0 1,6-2 0,7-2-27,0 0 0,30-12 0,-45 15-1,4-1 16,1 0-4326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3:02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10448,'0'0'3316,"16"4"-2744,-13-3-539,18 4 227,0 0 0,1-1 0,40 1 0,277-16 2665,-312 10-2692,-19 1-538,-1 0 0,1 0 1,0-1-1,15-3 0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3:08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266 489 6728,'0'0'5990,"-11"13"-5659,-9 13-113,1 1-1,2 0 1,-24 50 0,-4 44 463,-1 6 12,27-78-72,-16 66 0,22-68 66,67-211 1931,5-32-1104,-40 142-923,40-80 0,-45 111-381,1 1 1,26-32 0,-16 24 3,-24 28-202,0 1 0,0 0-1,0 0 1,0-1-1,0 1 1,1 0 0,-1 0-1,1 0 1,-1 0-1,0 1 1,1-1 0,0 0-1,-1 0 1,1 1-1,-1-1 1,1 1 0,0 0-1,-1-1 1,1 1 0,2 0-1,0 0 0,-1 1 0,0 0 0,0-1 0,1 1 0,-1 0 0,0 0 1,0 1-1,0-1 0,0 1 0,3 1 0,3 4 6,0 0 1,0 1-1,0 0 1,-1 0-1,8 11 1,-10-10-6,0-1 0,-1 2-1,0-1 1,-1 0 0,0 1 0,0 0 0,-1 0 0,-1 0-1,1 1 1,-2-1 0,2 17 0,-3-22-4,0 1 1,0 0-1,-1-1 0,0 1 1,0 0-1,0-1 1,-1 1-1,1-1 0,-1 0 1,-4 7-1,4-9 0,0 0 0,0 0 0,0 0 1,0 0-1,-1-1 0,1 1 0,-1-1 0,0 1 0,0-1 0,0 0 0,0 0 0,0 0 0,0-1 1,-1 1-1,1-1 0,-1 0 0,-3 1 0,4-1 4,0-1 0,0 1-1,0-1 1,0 0 0,0 0 0,0 0 0,0-1-1,0 1 1,0-1 0,1 1 0,-1-1-1,0 0 1,0 0 0,1 0 0,-1-1 0,0 1-1,-4-4 1,-2-2 50,1 0 0,0-1-1,-10-10 1,4 4 79,14 13-110,0-5 57,6 8-85,0 0 0,-1-1 0,1 0 1,0 0-1,-1 0 0,1-1 1,0 0-1,0 0 0,5-1 1,11 0 0,-5 1-4,1 0 0,-1-1 0,0 0 0,0-2 0,0 0 1,0-1-1,-1 0 0,1-2 0,-1 0 0,0-1 0,-1 0 0,28-18 0,-16 5 11,-2-2 0,-1 0-1,0-1 1,-2-1 0,30-42-1,-26 26 10,0-1 0,-3-1 0,20-52 0,17-53 136,-58 144-145,-1 0 0,0 0 0,1 0 0,-1 0 0,-1-1 0,1 1 0,0 0 0,-1-1 0,0 1 0,0 0-1,0-1 1,0 1 0,0-1 0,-1-3 0,0 7-9,1-1 0,0 1 0,0 0 0,-1-1 0,1 1 0,0 0 0,-1-1 0,1 1 0,-1 0 0,1-1 0,0 1 0,-1 0 0,1 0 0,-1 0 0,1-1 0,-1 1 0,1 0 0,0 0 0,-1 0 0,1 0 0,-1 0 0,1 0 0,-1 0 0,1 0 0,-1 0 0,1 0 0,-1 0 0,1 0 0,-1 0 0,1 0 0,-1 0 0,1 1 0,0-1 0,-1 0 0,1 0 0,-1 1 0,1-1 0,0 0 0,-1 0 0,1 1 0,-1-1 0,1 0 0,0 1 0,0-1 0,-1 1 0,1-1 0,0 1 0,-23 22-21,19-19 16,-8 10-25,0 0 0,0 1 0,2 0 1,0 0-1,1 1 0,0 0 1,1 1-1,-8 27 0,6-15-14,1 1 0,2 1-1,1 0 1,1-1 0,2 2 0,1 50-1,2-80 39,0 0 0,0 1 0,0-1 0,1 1 0,-1-1 0,1 0 0,-1 1 0,1-1 0,0 0 0,0 0 0,0 1 0,0-1 0,0 0 0,0 0 0,1 0 0,-1 0 0,1-1 0,-1 1 0,1 0 0,0-1 0,0 1 0,0-1 0,3 3 0,-1-3 6,0 1-1,0-1 1,0 0 0,0-1-1,0 1 1,1-1 0,-1 1-1,0-1 1,0 0 0,0-1-1,1 1 1,6-3 0,22-5 23,0-2 0,32-15 0,49-14 72,-91 33-84,-11 2-7,1 1 0,-1 1 0,1 0 0,15-1 1,68-1 74,-104 17-8,-49 36 5,38-34-62,1 1-1,-21 24 0,19-19 26,12-13-23,0 0 0,-11 16 1,17-22-13,0 1 1,1-1-1,0 1 1,-1-1 0,1 1-1,0 0 1,0-1 0,1 1-1,-1 0 1,1 0-1,-1 0 1,1 0 0,0 0-1,0 0 1,0 4 0,0-7-6,0 1 0,0-1 0,0 1 1,0-1-1,1 0 0,-1 1 0,0-1 1,0 1-1,0-1 0,0 1 0,0-1 1,1 1-1,-1-1 0,0 0 0,0 1 1,1-1-1,-1 0 0,0 1 0,1-1 1,-1 0-1,0 1 0,1-1 0,-1 0 1,0 1-1,1-1 0,-1 0 1,1 0-1,-1 0 0,0 1 0,1-1 1,-1 0-1,1 0 0,-1 0 0,1 0 1,1 0 0,-1 0 0,0-1 1,1 1-1,-1-1 1,1 1-1,-1-1 0,0 0 1,0 1-1,1-1 1,-1 0-1,1-1 0,26-26 66,-10 0 59,-1-1 1,-1 0 0,21-59-1,-37 88-125,0 0 0,0-1 0,0 1 1,0 0-1,0 0 0,0 0 0,0-1 0,0 1 0,0 0 0,0 0 0,0 0 0,0 0 0,0-1 0,1 1 1,-1 0-1,0 0 0,0 0 0,0-1 0,0 1 0,0 0 0,0 0 0,0 0 0,0 0 0,1 0 0,-1-1 1,0 1-1,0 0 0,0 0 0,0 0 0,0 0 0,1 0 0,-1 0 0,0 0 0,0 0 0,0 0 0,0 0 1,1-1-1,-1 1 0,0 0 0,0 0 0,0 0 0,1 0 0,-1 0 0,0 0 0,0 0 0,0 0 0,0 0 1,1 1-1,-1-1 0,0 0 0,0 0 0,0 0 0,1 0 0,-1 0 0,0 0 0,0 0 0,0 0 0,0 0 0,1 1 1,5 15 30,2 22-30,-6-23 15,0 3-30,1-1 0,1 0 0,0 0 0,10 21 0,-13-34 11,0-1 0,1 0 1,-1 0-1,1 0 0,0 0 0,0 0 0,0 0 1,1 0-1,-1-1 0,1 1 0,-1-1 0,1 0 1,0 0-1,0 0 0,0 0 0,0 0 0,0 0 1,0-1-1,0 0 0,1 1 0,-1-1 0,0 0 1,1-1-1,-1 1 0,1-1 0,-1 1 0,7-1 1,1-2 5,0 0 1,0 0 0,-1-1-1,1 0 1,-1-1-1,1 0 1,-1-1 0,0 0-1,-1 0 1,1-1 0,-1-1-1,10-8 1,12-12 74,50-58-1,-81 85-78,22-25 47,-12 12-24,0 1-1,1 1 1,22-19 0,-32 29-22,1 0 0,-1 0 0,1 0 0,-1 0 0,1 0 0,-1 1 1,1-1-1,-1 0 0,1 1 0,0-1 0,-1 1 0,1-1 0,0 1 1,-1 0-1,1 0 0,0 0 0,-1 0 0,1 0 0,3 1 0,-3-1-2,-1 1-1,0 0 0,1 0 0,-1 0 0,1 0 0,-1 0 0,0 0 1,0 0-1,1 0 0,-1 1 0,0-1 0,0 0 0,0 1 0,-1-1 1,1 0-1,1 4 0,1 2-7,-1 0 1,0 0-1,0 1 1,-1-1-1,0 1 1,0-1-1,-1 14 1,-1 4-32,-8 45 1,8-63 27,-1 0 0,0 0 0,0 0 0,-1 0 0,0-1 0,0 1 0,0-1 0,-1 1-1,0-1 1,0 0 0,-5 5 0,8-10 12,0 0 1,1-1-1,-1 1 0,0 0 0,0-1 0,0 1 0,0-1 1,0 1-1,0-1 0,0 1 0,0-1 0,0 1 0,0-1 1,0 0-1,0 0 0,0 1 0,0-1 0,0 0 0,0 0 1,0 0-1,0 0 0,-1 0 0,1-1 0,0 1 0,0 0 1,0 0-1,0-1 0,0 1 0,-2-2 0,-1 0 19,0-1 0,-1-1 0,1 1 0,0 0-1,-4-6 1,-10-7 89,18 16-105,-14-9 70,9 8-58,9 7-59,-1-3 38,0 0 0,0-1 1,0 1-1,0-1 1,1 0-1,-1 0 1,1 0-1,-1-1 1,1 1-1,5 1 1,-1-1 12,1 1 1,0-2-1,13 3 1,-12-4-5,-1-1 0,0 0 0,0 0 1,0-1-1,0 0 0,0 0 0,0-1 1,14-7-1,1-1 12,40-27 0,7-17-9,-10 6 12,-29 21 31,-28 23-44,0 1 0,1 0 0,-1 0 0,1 0 0,0 1 0,0-1 1,0 1-1,0 1 0,1-1 0,11-3 0,-15 5-6,0 1 0,0 0 0,0 0 0,0 0 0,0 0 0,1 1 0,-1-1 0,0 0 0,0 1 0,0 0 0,0-1 0,0 1 0,0 0 1,0 0-1,0 0 0,-1 0 0,1 1 0,0-1 0,0 0 0,-1 1 0,1-1 0,-1 1 0,0-1 0,1 1 0,-1 0 0,0 0 0,0-1 0,0 1 0,0 0 0,0 0 0,0 0 0,0 2 1,3 7-2,-1-1 1,0 0 0,-1 1 0,3 19 0,-5-21 2,0 1-1,-1-1 1,0 0 0,0 0-1,-5 15 1,4-13-1,-1-1 0,2 1 1,-2 13-1,29-45 75,27-48 39,-35 45-61,1 0 0,28-28 0,-42 47-53,-1 1 10,1-1 1,-1 1-1,1 0 0,7-4 0,-11 8-9,0-1 0,-1 1 0,1 0-1,-1-1 1,1 1 0,0 0 0,-1 0 0,1-1 0,0 1-1,0 0 1,-1 0 0,1 0 0,0 0 0,-1 0 0,1 0-1,0 0 1,0 0 0,-1 0 0,1 0 0,0 0-1,-1 0 1,1 0 0,0 1 0,0-1 0,-1 0 0,1 1-1,-1-1 1,1 0 0,0 1 0,-1-1 0,1 1-1,-1-1 1,1 1 0,-1-1 0,1 1 0,-1-1 0,1 1-1,-1-1 1,0 1 0,1 0 0,-1-1 0,0 1 0,1 0-1,-1-1 1,0 1 0,0 1 0,3 10 6,-1 0 0,0 1 0,-1 0 0,0-1 0,-1 1 0,-3 22 0,0 14 26,3-49-32,0 0-1,0 0 0,0 0 0,0 1 0,1-1 0,-1 0 0,0 0 0,0 0 0,0 0 0,0 0 0,0 0 0,0 0 0,1 1 0,-1-1 0,0 0 0,0 0 0,0 0 0,0 0 0,0 0 0,1 0 1,-1 0-1,0 0 0,0 0 0,0 0 0,0 0 0,1 0 0,-1 0 0,0 0 0,0 0 0,0 0 0,0 0 0,0 0 0,1 0 0,-1 0 0,0 0 0,0 0 0,0 0 0,0 0 0,1 0 0,-1 0 0,0-1 1,0 1-1,0 0 0,0 0 0,0 0 0,0 0 0,1 0 0,-1 0 0,0-1 0,0 1 0,0 0 0,0 0 0,0 0 0,0 0 0,0 0 0,0-1 0,0 1 0,0 0 0,0 0 0,10-9 8,-10 8-9,40-41 140,2 1 0,86-64 0,-127 104-139,0 1 0,0-1-1,0 0 1,0 0-1,0 1 1,1-1 0,-1 1-1,0-1 1,0 1-1,0-1 1,1 1 0,-1 0-1,0-1 1,0 1-1,1 0 1,-1 0 0,0 0-1,1 0 1,-1 0-1,0 0 1,3 1 0,-3 0 0,0 0 0,0-1 0,0 1 0,0 0 0,0 0 0,0 0 0,0 0 0,0 0 0,-1 0 0,1 0 0,0 0 0,-1 0 0,1 1 0,-1-1 0,1 0 0,-1 0 1,1 2-1,1 6 4,0 1 0,-1-1 0,0 1 1,-1 13-1,0-21-5,-1 27 2,0-22 0,0 1 1,1 0-1,0 0 1,0 0-1,1 0 1,0-1-1,0 1 1,5 14-1,-5-21 1,0 1 1,0-1-1,1 0 0,-1 1 1,0-1-1,1 0 0,-1 0 1,1 0-1,-1 0 0,1 0 0,-1 0 1,1 0-1,0 0 0,-1-1 1,1 1-1,0-1 0,0 1 1,-1-1-1,1 0 0,0 1 1,3-1-1,40-3 19,-43 3-20,29-6 2,-1-1 0,0-2-1,0-1 1,39-19-1,41-14 2,-107 42-5,4-1 12,1 0 0,-1-1 0,0 0-1,0 0 1,10-7 0,-16 9-8,0 1 0,0-1 0,0 1 0,0-1 0,0 1 0,0 0-1,0-1 1,0 1 0,0 0 0,0 0 0,0-1 0,0 1 0,0 0 0,0 0 0,1 1 0,-1-1 0,0 0 0,0 0 0,0 0 0,0 1 0,0-1 0,0 0 0,0 1 0,0-1 0,0 1 0,0-1 0,0 1 0,0 0 0,-1-1 0,1 1-1,1 1 1,0 0 0,-1-1-1,0 0 1,0 0-1,0 0 0,-1 1 1,1-1-1,0 0 0,0 1 1,-1-1-1,1 1 0,-1-1 1,1 1-1,-1-1 1,0 1-1,0-1 0,1 1 1,-1-1-1,0 1 0,0 0 1,0-1-1,-1 1 0,1 1 1,-1-2-4,1-1 0,0 1 1,-1-1-1,1 1 0,0-1 1,-1 0-1,1 1 0,-1-1 1,1 0-1,0 1 0,-1-1 1,1 0-1,-1 0 0,1 1 1,-1-1-1,1 0 0,-1 0 1,1 0-1,-1 0 0,1 0 1,-1 0-1,1 0 0,-1 0 1,1 0-1,-1 0 0,1 0 1,-1 0-1,1 0 0,-1 0 1,1 0-1,-1 0 0,1 0 1,-1-1-1,1 1 0,-1 0 1,1 0-1,-1-1 0,1 1 1,-1 0-1,1-1 0,0 1 1,-1 0-1,0-2 0,-21-16-2,20 16 3,-2-1 0,0 1 1,1-1-1,-1 1 0,0 0 1,0-1-1,-1 2 1,1-1-1,0 0 0,-1 1 1,1 0-1,-1 0 0,1 0 1,-1 1-1,1-1 0,-1 1 1,1 0-1,-1 1 0,1-1 1,-1 1-1,0 0 0,1 0 1,0 0-1,-1 0 0,1 1 1,0 0-1,0 0 0,0 0 1,0 0-1,-7 6 0,5-4-1,1 0-1,-1 0 1,1 1-1,0 0 0,1 0 1,-1 0-1,1 0 0,0 1 1,0 0-1,0 0 1,1 0-1,0 0 0,0 0 1,1 1-1,0-1 1,0 1-1,0 0 0,1 0 1,-1 7-1,2-12-2,0 1 0,0 0-1,0-1 1,0 1 0,1-1-1,-1 1 1,1-1 0,0 1-1,0-1 1,0 1 0,0-1 0,0 0-1,0 0 1,0 1 0,1-1-1,-1 0 1,1 0 0,2 2-1,-3-3 5,1 0 0,0 0 0,-1-1 0,1 1-1,0 0 1,0-1 0,-1 1 0,1-1 0,0 1-1,0-1 1,0 0 0,0 0 0,-1 0-1,1 0 1,0 0 0,0 0 0,0-1 0,0 1-1,-1-1 1,1 1 0,0-1 0,0 1 0,-1-1-1,1 0 1,0 0 0,1-1 0,5-3 4,0 0-1,0-1 1,-1 0 0,0 0 0,0 0 0,0-1-1,-1 0 1,11-15 0,-3-1 57,19-44-1,-12 23-37,-22 49-26,0 0 0,0-1 0,1 1-1,0 0 1,0 0 0,0 0 0,1 0-1,-1-1 1,1 1 0,2 6 0,-1-2-4,0 1 1,1-1 0,1 0 0,0 0 0,9 16-1,-9-18 0,0-1 0,1 0 0,0-1 0,0 1 0,0-1 0,1 0 0,0 0 0,0 0 0,0-1 0,0 0-1,10 4 1,-11-6 9,0 0 0,0-1 0,1 1 0,-1-1 0,0-1 0,1 1 0,-1-1 0,1 0 0,-1 0 0,1 0 0,-1-1 0,0 0 0,1 0 0,-1 0 0,0-1 0,8-2 0,4-3 14,0-1 0,-1-1-1,0 0 1,-1-1 0,0 0 0,0-1 0,-1-1 0,17-19 0,2 0 50,-19 18-9,-1 0-1,12-16 1,-18 19-21,3-4 70,-6 14-65,-3 10-31,-1 26-14,-2 92-54,0-107 46,0 1 0,-2 0 0,-10 36 0,13-57 14,1 0 0,0 0 0,0 0 0,-1 0 0,1 0 0,-1 0 0,1 0 0,-1 0 0,1 0 0,-1 0 0,0 0 0,1 0 0,-1-1 0,0 1 0,0 0 0,1 0 0,-1-1 0,0 1 0,0-1 0,0 1 0,0-1 0,0 1 0,0-1 0,0 1 0,0-1 0,0 0 0,0 0 0,0 1 0,0-1 0,-2 0 0,0-1 7,0 1 0,0-1 0,0 0 0,-1 0 0,1 0 0,0-1 0,1 1 0,-1-1 0,0 1 0,-3-3 0,0-1 11,-1 0 1,0 0 0,-1 1-1,1 0 1,-1 1 0,0 0-1,0 0 1,-14-3-1,13 4-11,-11-2-15,20 4 3,-1 0 0,1 0 0,0 0 0,-1 0 1,1 0-1,-1 0 0,1 0 0,0 0 0,-1 0 0,1 0 1,-1 0-1,1 1 0,0-1 0,-1 0 0,1 0 0,0 0 0,-1 1 1,1-1-1,0 0 0,-1 0 0,1 1 0,0-1 0,0 0 1,-1 1-1,1-1 0,0 0 0,0 1 0,-1-1 0,1 0 1,0 1-1,0-1 0,0 0 0,0 1 0,0-1 0,0 1 0,0-1 1,0 0-1,0 1 0,0 0 0,-3 8-55,3-8 55,-1-1-1,1 1 0,0-1 0,0 1 0,0-1 0,-1 1 0,1-1 0,0 1 0,0-1 0,0 1 0,0-1 0,0 1 0,0-1 0,0 1 0,0-1 0,0 1 1,0-1-1,0 1 0,0-1 0,1 1 0,-1-1 0,0 1 0,0-1 0,0 1 0,1-1 0,-1 1 0,0-1 0,1 1 0,-1-1 0,0 0 0,1 1 0,3 3 2,-1 0 0,1-1 0,0 1-1,0-1 1,0 0 0,1 0 0,-1-1 0,1 1-1,-1-1 1,1 0 0,0 0 0,5 1-1,12 3 43,33 4 0,-33-6-27,35 6 34,-16-1 37,0-2 0,1-2 0,60 0 0,-93-6-40,1-1 0,-1 0 0,17-5 0,-1-1-37,-23 8-629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3:08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11 11760,'0'0'9509,"-11"7"-9209,3-2-228,-11 8 400,-1 2 1,-18 17-1,33-23 88,12-7-57,15-7-79,-17 3-375,0 0 1,0-1 0,-1 0-1,1 0 1,0 0 0,-1 0 0,0-1-1,0 1 1,0-1 0,0 0-1,-1 0 1,1-1 0,-1 1-1,0-1 1,-1 0 0,1 0 0,1-5-1,-3 10-39,-1 0 0,0-1-1,0 1 1,1-1 0,-1 1 0,0-1-1,0 1 1,0-1 0,0 1 0,0 0-1,0-1 1,0 1 0,0-1 0,0 1-1,0-1 1,0 1 0,0-1 0,0 1 0,0-1-1,0 1 1,0 0 0,0-1 0,0 1-1,-1-1 1,1 1 0,0-1 0,0 1-1,-1 0 1,1-1 0,0 1 0,0 0-1,-1-1 1,1 1 0,-1 0 0,1-1-1,0 1 1,-1 0 0,1 0 0,0-1-1,-1 1 1,1 0 0,-1 0 0,1 0-1,-1 0 1,1-1 0,-1 1 0,1 0-1,0 0 1,-1 0 0,1 0 0,-1 0-1,1 0 1,-1 0 0,1 0 0,-1 1-1,1-1 1,-1 0 0,0 0 0,-26 10 158,0 8-187,14-8-3222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2:25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1 778 4720,'0'0'8478,"11"3"-8188,35 7 2,-43-10-231,1 0 0,-1 0 0,0 0 0,0 0 0,0-1 0,0 1 0,1-1 0,-1 0 0,0 0 0,0 0 0,0 0 0,-1-1 0,1 1 0,0-1 0,0 0 0,-1 1 0,3-4 0,5-1 129,7-6 44,-1-1 0,0 0 0,0-1 0,-1 0 0,-1-1 0,-1-1 0,13-18 0,72-127 961,-95 154-1137,11-19 357,-1-1 0,-2-1 1,0 1-1,-2-2 0,9-47 1,-14 50-79,0 2-122,1 0 0,1 0 0,13-35 0,-13 47-154,-1 4-36,-1-1 1,-1 0-1,0 0 1,0 0-1,2-11 0,1 0 110,0 114-15,6 177 171,-10-237-255,2 175 131,-4-151-108,0-52-41,0 1-1,-1 0 1,1 0 0,-1 0-1,-1-1 1,1 1-1,-1-1 1,-1 1-1,1-1 1,-5 8 0,7-13-9,-1-1 1,0 1-1,0-1 1,0 0-1,0 1 1,0-1-1,0 0 1,0 0-1,0 0 1,0 0-1,0 1 1,0-1-1,1-1 1,-1 1-1,0 0 1,0 0-1,0 0 1,0 0-1,0-1 1,0 1-1,0 0 1,0-1-1,0 1 1,1-1-1,-3 0 1,-24-14 111,25 13-100,-85-59 260,33 28-119,54 33-164,0 0 1,-1-1 0,1 1-1,0-1 1,-1 1 0,1 0-1,0-1 1,-1 1 0,1 0-1,-1-1 1,1 1 0,0 0-1,-1 0 1,1-1 0,-1 1-1,1 0 1,-1 0 0,1 0-1,-1 0 1,1 0 0,-1 0-1,1-1 1,-1 1 0,1 0-1,-1 1 1,1-1 0,-1 0 0,1 0-1,-1 0 1,1 0 0,-1 0-1,1 0 1,-1 1 0,1-1-1,-1 0 1,1 0 0,-1 1-1,1-1 1,0 0 0,-1 0-1,1 1 1,-1-1 0,1 1-1,0-1 1,0 0 0,-1 1-1,1 0-2,0 0-1,-1 0 1,1 0-1,0 0 1,0 0-1,0 0 1,0 0 0,0 0-1,0 0 1,1 0-1,-1 0 1,0 0-1,0 0 1,1 0-1,-1-1 1,1 1-1,-1 0 1,1 0-1,-1 0 1,1 0-1,-1-1 1,1 1-1,0 0 1,-1 0-1,2 0 1,5 6-14,1-1 0,-1 0 0,1-1 0,0 1 1,0-1-1,0-1 0,1 0 0,0 0 0,0-1 0,0 0 0,0 0 1,0-1-1,0 0 0,1-1 0,-1 0 0,1 0 0,-1-1 0,1 0 0,11-3 1,7-3 30,1-3 0,-1 0 0,-1-1 0,0-2 0,0-1 0,42-28 1,102-77 96,-136 94-77,-24 17 29,-1 0 1,17-15-1,-25 19 38,-7 5-61,-8 6-10,-22 24 39,25-24-60,0 1 1,1 0-1,0 0 1,0 1-1,1 1 0,-7 11 1,12-17-13,0 1 1,0 0-1,0 0 1,1 0-1,-2 7 1,4-11 0,-1 0 0,1-1-1,0 1 1,0 0 0,0 0 0,0 0-1,0 0 1,0 0 0,1 0 0,-1-1-1,1 1 1,-1 0 0,1 0 0,0-1 0,-1 1-1,1 0 1,0-1 0,0 1 0,0-1-1,0 1 1,3 2 0,0-1 7,0 1 0,0-1 0,1 0 0,-1 0 0,1 0 0,0 0 0,-1-1 0,1 0 0,0 0 0,1 0 0,-1-1 0,0 0 0,0 0 0,1 0 0,-1-1 0,0 1 0,1-1 1,-1 0-1,1-1 0,-1 1 0,0-1 0,0 0 0,1-1 0,-1 1 0,0-1 0,0 0 0,0 0 0,0-1 0,-1 0 0,1 1 0,-1-1 0,1-1 0,-1 1 0,0-1 0,0 0 0,-1 1 0,1-2 0,-1 1 0,0 0 0,4-7 0,-1-1 22,-1 0 1,0 0-1,-1 0 0,-1 0 0,0 0 1,2-14-1,-4 19-10,0 1 0,-1-1 0,0 0 0,0 0 0,-1 1 1,1-1-1,-1 0 0,-1 1 0,1-1 0,-1 1 0,-1-1 0,1 1 0,-4-7 1,5 11-15,-1 0 1,1 0 0,-1 0 0,1 0 0,-1 0 0,1 1 0,-1-1-1,0 1 1,0-1 0,0 1 0,0-1 0,0 1 0,0 0 0,0 0 0,-1 0-1,1 0 1,0 1 0,0-1 0,-5 0 0,-1 0 7,1 1 1,-1 1-1,1-1 1,-14 4-1,13-3-9,-15 1-64,16-2 18,16-4 24,19-3 50,0 2 0,1 1 0,0 1 0,0 1 0,0 2 0,0 1 0,46 7 0,-57-6 58,-1-1 0,0-1 0,23-2 0,-31 1-541,1 0 0,-1-1 0,0 0 0,0 0 0,0-1 0,0 0 0,12-7 0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2:27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1 5720,'0'0'11119,"-4"12"-10805,-1-1-232,2-3-22,-1 0 0,1 1-1,1-1 1,-1 1 0,2 0 0,-1 0 0,0 13 0,6 56 779,27 148-1,-12-115-291,-14-49-225,-5-58-276,0 0 0,0 1 0,0-1 0,-1 0 0,1 1 0,-1-1-1,0 0 1,-1 0 0,1 0 0,-1 0 0,0 0 0,-2 4 0,1-5-3,1-1 0,-1 1 0,0-1 0,0 0 0,0 1 0,0-1 1,0-1-1,0 1 0,0 0 0,-1-1 0,1 0 0,-1 0 0,1 0 0,-1 0 1,1 0-1,-1-1 0,-5 1 0,-7-1 104,0 0-1,-26-4 1,34 3-97,1 0-10,-1 1 14,-1-1-1,1 0 1,0-1 0,0 0 0,0 0-1,0-1 1,0 0 0,0 0 0,-8-6 0,1 9 12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14.5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403 193 3912,'0'0'7864,"-10"-7"-7576,-22-18 163,-2 3 1,0 1 0,-49-23-1,45 30-24,-85-36 1278,99 46-1288,22 4-350,0 0 0,0 0 0,-1-1-1,1 1 1,0 0 0,0-1 0,-1 0 0,1 1 0,-2-2-1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2:29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149 490 8336,'0'0'3526,"-10"5"-3188,-2 2-173,0-1 0,1 1 0,-1 1 0,1 0 0,1 1 0,0 0 0,-12 13 0,17-16-39,1 0 1,-1 1-1,1-1 1,1 1-1,-1 0 0,1 0 1,1 0-1,-1 1 1,-2 12-1,5-17-69,0 1-1,-1 0 0,1-1 0,1 1 1,-1 0-1,1-1 0,-1 1 0,1 0 1,0-1-1,0 1 0,0-1 0,1 0 1,-1 1-1,1-1 0,0 0 0,0 0 1,0 0-1,1 0 0,-1 0 0,0 0 1,1-1-1,3 3 0,-2-1 8,1-1-1,-1 0 0,1 0 1,0 0-1,-1-1 1,1 0-1,1 0 1,-1 0-1,0 0 1,0-1-1,1 0 0,-1 0 1,1 0-1,-1-1 1,0 0-1,1 0 1,-1 0-1,1-1 0,-1 0 1,1 0-1,-1 0 1,0 0-1,0-1 1,1 0-1,-1 0 1,-1-1-1,1 1 0,0-1 1,0 0-1,-1 0 1,0-1-1,0 1 1,0-1-1,0 0 0,0 0 1,-1 0-1,1-1 1,-1 1-1,-1-1 1,1 0-1,0 0 1,-1 0-1,0 0 0,0 0 1,-1 0-1,1 0 1,-1-1-1,0 1 1,0-6-1,-1 1 46,0 0 0,0 0 0,-3-19-1,2 24-67,0 1 1,-1-1-1,0 1 0,1 0 0,-1-1 0,-1 1 0,1 0 1,0 0-1,-1 0 0,-5-5 0,3 4 1,5 4-23,-1-1-1,-1 1 0,1 0 1,0-1-1,0 1 0,0 0 1,-1 0-1,1 0 0,0 0 1,-1 0-1,1 0 0,-1 0 1,1 1-1,-1-1 0,0 0 1,1 1-1,-1 0 0,0-1 1,1 1-1,-1 0 0,0 0 1,-1 0-1,-12-1 88,13 0-90,0 1 0,0-1-1,0 1 1,-1 0-1,1-1 1,0 1-1,0 1 1,0-1-1,-1 0 1,1 0-1,0 1 1,0-1 0,0 1-1,0 0 1,0 0-1,-1-1 1,2 1-1,-1 1 1,0-1-1,0 0 1,0 0-1,-2 3 1,3-3-13,1-1-1,0 0 1,0 1-1,0-1 1,0 0-1,1 1 1,-1-1 0,0 0-1,0 1 1,0-1-1,0 0 1,0 1-1,0-1 1,0 0-1,1 1 1,-1-1 0,0 0-1,0 1 1,0-1-1,1 0 1,-1 0-1,0 1 1,0-1 0,1 0-1,-1 0 1,0 0-1,1 1 1,-1-1-1,0 0 1,1 0 0,-1 0-1,1 0 1,11 7 28,0-3-14,0 0 1,0-1-1,0 0 0,1-1 0,-1-1 0,0 0 1,1 0-1,-1-1 0,1-1 0,-1 0 1,1-1-1,-1 0 0,0-1 0,22-8 1,-25 9 3,-1 0 0,0-1 1,0-1-1,0 0 0,0 0 1,-1 0-1,1-1 0,-1 0 1,8-7-1,-14 11-18,3-3 32,0 1 0,0-1 1,0 1-1,1 0 0,-1 0 0,1 0 1,0 0-1,6-2 0,-10 11 24,0 1-1,-1-1 1,1 0 0,-1 0-1,-1 0 1,-1 10 0,-2 15 5,-4 41 52,7-64-80,1 0 0,1-1 0,-1 1 1,1 0-1,1 0 0,4 14 0,-6-21-32,1 0 0,0 0 0,-1-1 0,1 1 0,0 0 0,-1 0 0,1-1 0,0 1 0,0-1 0,-1 1 0,1-1 0,0 1 0,0-1 0,0 1 0,0-1 0,0 0 0,0 1 0,0-1 0,0 0 0,0 0 0,0 0 0,0 0 0,0 0 0,0 0 0,-1 0 0,1 0 0,0 0 0,0 0 0,0 0 0,0-1 0,0 1 0,0 0 0,0-1 0,0 1 0,1-1 0,33-17 76,-12 2-38,-1-1 0,30-31 1,-27 25 39,33-25 1,-58 48-80,1-1 1,-1 1-1,1-1 1,-1 1-1,0-1 1,1 1-1,-1 0 1,1-1-1,-1 1 1,1 0-1,-1 0 1,1-1-1,-1 1 1,1 0-1,-1 0 1,1 0-1,-1-1 1,1 1-1,0 0 1,-1 0-1,1 0 1,-1 0-1,1 0 1,-1 0-1,1 0 1,0 0-1,-1 1 1,1-1-1,0 1 4,-1 1 0,1-1 0,-1 0 0,0 1 1,0-1-1,0 0 0,0 1 0,0-1 0,0 1 0,0-1 0,0 0 0,-1 2 0,-5 33 60,3-22-53,0 0 0,1 0 0,1 1 0,0-1 0,2 17 0,-1-29-14,0 0 0,0 0 1,1 0-1,-1 0 0,0 0 1,1 0-1,-1 0 0,1 0 0,0 0 1,0 0-1,0-1 0,0 1 0,0 0 1,0-1-1,0 1 0,0 0 1,1-1-1,-1 1 0,1-1 0,-1 0 1,1 0-1,-1 1 0,1-1 0,0 0 1,0 0-1,-1 0 0,1-1 0,0 1 1,0 0-1,0-1 0,0 1 1,0-1-1,0 0 0,0 0 0,0 0 1,0 0-1,0 0 0,0 0 0,0 0 1,0 0-1,0-1 0,4-1 1,3-1 11,1 0 1,-1-1-1,0 0 1,0 0-1,-1-1 1,1-1-1,11-9 1,-1-2 16,1-2 1,-2 0-1,-1-2 0,0 0 1,-1 0-1,21-40 0,-7 2 59,34-95 0,-42 91-6,20-100 0,-40 156-90,-1 0 0,-1 0 0,0 0 0,0-14 0,0 21 8,0 0 0,-1 0-1,1 0 1,0-1 0,0 1-1,0 0 1,0 0 0,0 0 0,0 0-1,0-1 1,0 1 0,0 0-1,0 0 1,0 0 0,0 0-1,0 0 1,0 0 0,-1 0 0,1-1-1,0 1 1,0 0 0,0 0-1,0 0 1,0 0 0,0 0-1,-1 0 1,1 0 0,0 0-1,0 0 1,0 0 0,0 0 0,0 0-1,-1 0 1,1 0 0,0 0-1,0 0 1,0 0 0,0 0-1,0 0 1,-1 0 0,1 0 0,0 0-1,0 0 1,0 0 0,0 0-1,0 0 1,-1 0 0,1 0-1,0 0 1,0 0 0,0 0 0,0 0-1,0 0 1,0 1 0,0-1-1,-1 0 1,1 0 0,0 0-1,0 0 1,0 0 0,0 0-1,0 1 1,0-1 0,0 0 0,0 0-1,0 0 1,-8 10-18,8-9 15,-8 12-12,1 0 0,0 1-1,1 1 1,0-1 0,-6 30 0,-10 80-11,19-96 20,0-3-21,2 0 0,1 1-1,1-1 1,1 1 0,7 30-1,-7-45 13,1 0-1,0-1 0,1 1 1,0-1-1,1 0 1,8 13-1,-10-17 13,1-1 1,-1 0 0,1 1-1,0-2 1,1 1-1,-1 0 1,1-1-1,0 0 1,0 0-1,0 0 1,1-1-1,7 4 1,-9-6 10,0 0-1,-1 0 1,1 0 0,0-1 0,0 1-1,-1-1 1,1 0 0,0 0 0,0-1-1,-1 1 1,1-1 0,0 0 0,0 0-1,-1 0 1,1 0 0,-1-1 0,1 1-1,-1-1 1,0 0 0,5-3 0,-3 1 5,0 0 1,0 0 0,-1 0 0,0 0-1,1-1 1,-2 0 0,1 0 0,0 0 0,-1 0-1,0 0 1,4-12 0,0 1 18,9-33 79,-15 47-102,-1-1 0,1 1 0,-1 0-1,0-1 1,0 1 0,1-1 0,-2 1 0,1 0 0,0-1 0,0 1 0,-1 0 0,1-1 0,-1 1 0,0 0 0,0-1 0,0 1 0,-1-2 0,1 3-6,1 1 1,0 0-1,-1-1 0,1 1 1,0 0-1,-1 0 0,1 0 1,-1-1-1,1 1 1,0 0-1,-1 0 0,1 0 1,-1 0-1,1 0 0,-1 0 1,1 0-1,-1 0 0,1 0 1,0 0-1,-1 0 1,1 0-1,-1 0 0,1 0 1,-1 0-1,1 0 0,-1 1 1,1-1-1,0 0 0,-1 0 1,1 0-1,-1 1 1,1-1-1,0 0 0,-1 1 1,1-1-1,0 0 0,0 1 1,-1-1-1,1 1 0,-16 17 35,14-14-29,-3 1-4,1 1-1,0 0 0,0 0 1,0 1-1,1-1 0,0 1 1,1-1-1,-1 1 0,1 0 0,1 0 1,-1 0-1,0 12 0,2-13-3,0 0 0,1 0 0,0-1-1,0 1 1,0 0 0,1-1-1,-1 1 1,1 0 0,1-1-1,-1 0 1,1 0 0,0 0-1,0 0 1,1 0 0,-1 0 0,6 4-1,-5-5 9,-1-1 0,1 0 0,0-1-1,1 1 1,-1-1 0,0 1 0,1-1-1,-1-1 1,1 1 0,0 0 0,-1-1-1,1 0 1,0 0 0,0-1 0,7 1 0,2-1-14,-1 0 1,1-1 0,0-1-1,16-3 1,-21 2-60,-1 1 0,1-2 0,0 1-1,9-6 1,0-2-3106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3:12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12360,'0'0'0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3:14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5320,'0'0'7297,"10"0"-6970,31-2 3,-40 2-296,0 0 0,0 0-1,0 0 1,1 0 0,-1 0 0,0 1-1,0-1 1,0 0 0,0 0 0,0 1-1,0-1 1,0 1 0,0-1 0,0 1-1,-1-1 1,1 1 0,0 0-1,0-1 1,0 1 0,0 1 0,6 4 280,57 17 974,-44-17-941,36 17 0,-30-13-69,-1 0 0,1-2-1,0-1 1,1-1-1,45 4 1,-27-3 136,-37-6-331,0-1 0,1 0 0,-1 0 0,12-2 0,15-1 614,-35 3-681,1 0-1,-1 0 0,0 0 0,1 0 1,-1 0-1,0 0 0,0 0 0,1 0 1,-1 0-1,0 0 0,1 0 0,-1 0 1,0 0-1,1 0 0,-1-1 0,0 1 0,0 0 1,1 0-1,-1 0 0,0-1 0,0 1 1,1 0-1,-1 0 0,0-1 0,0 1 1,0 0-1,0 0 0,1-1 0,-1 1 1,0 0-1,0 0 0,0-1 0,0 0 1,-4-11 433,-2 7-406,1 1 0,-1 0 0,0 0 0,0 0 0,0 1 0,-1-1-1,1 2 1,-1-1 0,0 1 0,0 0 0,0 0 0,0 1 0,-8-1-1,2-1 287,18-3-1469,-3 4-486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4:47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9040,'0'0'17447,"10"-1"-17316,13-3-76,140-14 382,-119 17-324,-24 1-1,-1-1 1,0 2-1,1 0 0,32 7 0,46 14 1758,-98-22-1731,4 5 101,-4-5-220,0-1-1,0 1 1,0 0-1,0 0 1,0 0 0,0 0-1,0 0 1,0 0-1,0 0 1,0 0-1,0 0 1,0 0-1,0-1 1,0 1-1,0 0 1,0 0-1,0 0 1,0 0-1,0 0 1,0 0 0,0 0-1,0 0 1,0 0-1,0 0 1,0 0-1,0 0 1,0 0-1,0 0 1,0 0-1,0 0 1,0 0-1,0 0 1,0 0-1,0 0 1,0 0-1,0 0 1,1-1 0,-1 1-1,0 0 1,0 0-1,0 0 1,0 0-1,0 0 1,0 0-1,0 0 1,0 0-1,0 0 1,1 0-1,-1 0 1,0 0-1,0 0 1,0 0-1,0 0 1,0 0 0,0 0-1,0 0-27,0 0-1,0-1 1,0 1 0,-1 0 0,1 0-1,0 0 1,0-1 0,-1 1-1,1 0 1,0 0 0,0 0 0,-1 0-1,1 0 1,0 0 0,0 0-1,0 0 1,0 0 0,0 0-1,-1 0 1,1 0 0,0 0 0,-1 0-1,1 0 1,0 0 0,-1 0-1,1 0 1,0 0 0,0 0-1,0 0 1,0 0 0,0 0 0,-1 0-1,1 0 1,0 0 0,0 0-1,-1 0 1,1 0 0,0 1 0,0-1-1,-11 7-492,10-5 447,-12 6-4033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4:47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13464,'0'0'8666,"7"-6"-8266,-3 2-346,3-1 86,-1-1-1,2 1 1,-1 1-1,0-1 1,1 1 0,-1 0-1,13-3 1,31-4 935,78-6 0,-42 9-56,-66 5-614,1 0 0,-1 2 0,1 1 0,-1 1 0,1 0-1,27 7 1,-43-7-303,-1 1-1,1 0 1,-1 1-1,0-1 1,8 4-1,1 5-3953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4:47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9944,'0'0'8575,"6"10"-8276,-2-3-231,0 0 1,0 1 0,-1-1 0,1 1 0,-1 0 0,-1 0 0,0 0 0,2 9 0,14 160 1448,-17-143-984,-2-1-1,-1 0 1,-8 45 0,6-64 66,-1 5-2423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4:47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11048,'0'0'10657,"10"2"-10363,159 20 748,148-8 94,-22-5-254,-14-1 276,-210-6-756,81 7 811,-109-8 21,-43-1-1093,-2 2 28,-1 3-3814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4:47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8336,'0'0'9722,"1"10"-9317,3 37 228,-2 53-1,-8 58 634,-1 26 1429,7-170-1393,0-14-1012,0-8 654,0-2-1000,1 1 1,0 0 0,4-14 0,1 3-3667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4:47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 11256,'0'0'8402,"-10"6"-7854,2-2-435,1-1-15,0 2 1,0-1-1,0 0 0,1 1 0,-1 0 1,1 1-1,0 0 0,-7 9 0,3-1 115,0 1 0,1 0 0,1 1 0,1-1 0,0 2 0,1-1 0,1 1 0,0 0 0,-4 28 0,9-35-110,-1-1 0,1 1 0,0 0 0,1 0 0,0-1 0,1 1 0,-1-1 0,5 12 0,-3-14-27,0 0 0,0-1 0,0 1 0,1-1 0,0 1-1,0-2 1,1 1 0,0-1 0,0 1 0,0 0 0,11 7 0,-13-11-23,0 0 0,0 0 0,1 1-1,-1-1 1,0-1 0,0 1 0,1-1-1,0 1 1,-1-1 0,1 0 0,0 0-1,-1-1 1,1 0 0,0 1 0,0-1-1,0 0 1,-1 0 0,1-1 0,0 1-1,0 0 1,0-1 0,0-1 0,-1 2-1,0-2 1,1 1 0,0-1 0,-1 0 0,0 0-1,0 0 1,1 0 0,-1-1 0,0 1-1,0 0 1,-1-1 0,1 0 0,-1 0-1,0 0 1,0 0 0,1-1 0,-2 1-1,3-5 1,-1 3 15,-2 0 0,1 1-1,-1-1 1,0-1 0,0 1 0,0 0-1,-1 0 1,1 0 0,-1 0-1,-1 0 1,1-1 0,-1 1 0,-2-8-1,3 10-28,-1 0-1,0 0 0,0 1 1,0-1-1,0 1 0,0-1 1,-1 1-1,1-1 0,-1 0 0,1 1 1,-1 0-1,0 0 0,0 0 1,0 0-1,0 1 0,-1-1 1,1 0-1,0 1 0,-1-1 1,1 1-1,0-1 0,-1 1 1,0 0-1,0 0 0,1 0 0,-6 0 1,2 1 21,-2 0 0,2 0 0,-2 1 0,2 0 0,-2 0 1,2 0-1,-1 2 0,-12 4 0,9-3-9,0 1 0,0-1 0,2 2 0,-2 0 1,-8 8-1,15-11-39,-1 0 0,1 0-1,1 0 1,-1 0 0,1 0 0,-1 1 0,-2 6 0,4-9-23,0 0 1,1 0-1,-1 0 1,1 0 0,0-1-1,0 2 1,0-1-1,0-1 1,-1 2-1,1-1 1,0 0-1,0 0 1,0 0-1,1 0 1,-1 0 0,0 0-1,0 0 1,0 0-1,0 0 1,1 0-1,-1 0 1,1 0-1,0 0 1,-1 0-1,0-1 1,1 1 0,0 0-1,0 0 1,-1 0-1,1 0 1,0-1-1,0 0 1,-1 1-1,1 0 1,2 0-1,1 2-94,1-2-1,-1 1 1,1-1 0,0 1-1,0-2 1,-1 2-1,1-2 1,6 0-1,5 1-3268,-15-1 3070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4:47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11448,'0'0'7670,"4"13"-7179,-1-1-346,0-2-3,0 1-1,-1-1 1,1 1-1,-2-1 1,1 20-1,-4 22 688,1-19 529,4 43-1,1-57 21,-4-18-1078,14-19-52,-7 5-3675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14.5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294 475 4616,'0'0'3696,"-8"-13"-3311,3 3-293,-10-16 281,-24-34 1,-32-48 841,-12-17 355,60 95-550,-21-39 0,43 69-1005,1-1 1,-1 1-1,1-1 0,0 0 1,-1 1-1,1-1 0,0 0 1,-1 1-1,1-1 0,0 0 1,-1 0-1,1 1 0,0-1 1,0 0-1,0 1 0,0-1 1,0 0-1,0 0 0,0 1 1,0-1-1,0 0 1,0 0-1,0 1 0,1-1 1,-1 0-1,0 0 0,0 1 1,1-1-1,-1 0 0,0 1 1,1-1-1,-1 0 0,1 1 1,-1-1-1,1 1 0,-1-1 1,1 1-1,-1-1 0,1 1 1,0-1-1,-1 1 0,1 0 1,0-1-1,-1 1 0,1 0 1,0-1-1,0 1 1,-1 0-1,1 0 0,0 0 1,-1 0-1,2 0 0,7-4-1727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4:47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14368,'0'0'3943,"5"11"-3324,0-1-467,-1-2-1,0 1 0,-1 0-1,0 1 1,0-2-1,-1 2 1,3 14 0,-3 168 3476,-4-98-38,1-93-3153,-1-5-316,-2-6-203,3-3-3472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4:47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0 140 12864,'0'0'4821,"6"-9"-4537,3-5-67,2 0 0,0 1 1,0 0-1,1 1 0,23-19 1,-29 27-109,1 0 1,0 0-1,0 1 0,0-1 1,1 1-1,-1 1 0,0 0 1,1-1-1,0 2 1,-1-1-1,1 2 0,0-1 1,0 1-1,-1 0 1,1 1-1,0-1 0,0 1 1,0 1-1,-1-1 0,1 1 1,-1 1-1,8 3 1,44 25 1375,-48-24-917,1-1-1,0 1 0,-1-2 1,2 0-1,-1 0 0,15 3 1,-23-8-374,0 0 0,0 0 0,-1-1 0,1 1 0,0-1 0,0 1 0,0-1 0,0-1 0,-1 1 0,1-1 0,-1 1 0,0-1 0,1 0 0,5-4 0,-5 0 25,1 1-1,-1-1 0,-1 0 0,1 0 0,2-8 1,2-5-4071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4:47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18 11048,'0'0'7873,"-7"-4"-7416,0 0-325,5 3-89,0-1-1,0 2 1,-1-2 0,1 1-1,-1 1 1,1-1 0,-1 0-1,1 0 1,-1 1 0,1 0-1,-1-1 1,1 1 0,-1 0-1,1 0 1,-1 1 0,0-1-1,0 0 1,-2 1 0,-10 4 216,-1 2 0,2-1-1,0 1 1,0 1 0,0 0 0,1 2 0,-1 0 0,2-1 0,-1 2 0,2 0 0,-1 1-1,2 0 1,0 1 0,0 0 0,2 0 0,-13 25 0,17-30-153,1 1 1,1 0 0,0-1-1,0 1 1,0 0-1,1 0 1,1 0-1,-1 0 1,1 0-1,1 0 1,-1 0 0,2 0-1,-1 0 1,2 0-1,-1 0 1,1-1-1,0 1 1,0-1-1,1 0 1,0 0-1,1 0 1,0-1 0,8 11-1,-8-14-35,-1-1 1,0 1-1,1-1 0,-1 1 0,1-2 0,0 1 0,0-1 1,0 0-1,0 1 0,0-2 0,1 0 0,-1 1 1,1-1-1,-1 0 0,1-1 0,5 1 0,0-1 207,1-1-1,-1 0 0,0 0 0,0-1 0,0-1 1,20-7-1,-25 8 17,-2 1-934,-9 4-730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4:47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14968,'0'0'2873,"10"-4"-2288,53-16 470,79-15-1,-106 29-229,42-2-1,-1 7 3161,-76 1-3649,3 1 445,-4 4-1218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4:47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14272,'0'0'4559,"1"9"-4207,0 27-8,-1-33-235,0 0 0,1 0-1,0 0 1,-1 0-1,1-1 1,0 1-1,0 0 1,0 0 0,0-1-1,0 1 1,1-1-1,-1 1 1,1 0 0,0-1-1,4 4 1,-5-6-53,-1 0 0,1 1 0,0-1 0,-1 0 0,1 1 0,1-1 0,-2 0 0,1 0 0,0 1 0,0-1 0,0 0 0,0 0 0,0 0 0,-1 0 0,1-1 0,1 1 0,-2 0 0,1-1 0,0 1 0,-1 0 0,1-1 0,0 1 0,1-1 0,1 0 45,-1 0-1,1-1 1,-1 1-1,1-1 1,-1 0-1,3-2 1,-1 0 4,-1 0 1,0-1 0,-1 1-1,1-1 1,0 1 0,0-1-1,-2 0 1,1 0 0,0 0-1,-1 0 1,1-6 0,-1 9 3,-1-1 0,1 0 1,-1 0-1,0 0 0,0 0 1,0 0-1,-1 1 0,1-1 1,-1 0-1,1 0 0,-1 0 1,0 1-1,0-1 0,0 1 1,0-1-1,-1 1 0,1-1 1,-1 0-1,0 1 0,0 0 1,0 0-1,-2-3 0,4 5-70,-1 0 0,1 0 0,-1-1 0,1 1 0,0-1 0,0 1 0,-1 0 0,1-1 0,-1 1 0,1 0 0,-1 0 0,1 0 0,0 0 0,-1 0 0,1 0 0,-1 0 0,0-1 0,1 1 0,0 0 0,-1 0 0,1 0 0,-1 0 0,1 0 0,0 0 0,-1 1 0,1-1 0,-1 0 0,0 0 0,1 0 0,0 0 0,0 0 0,-1 0 0,0 1 0,1-1 0,-1 0 0,1 1 0,0-1 0,0 1 0,0-1 0,-1 0 0,1 0 0,-1 1 0,1-1 0,0 1 0,-1-1-1,1 1 1,0-1 0,0 0 0,0 2 0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4:47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 10448,'0'0'10026,"7"-8"-9546,-1-2-324,-4 7-97,1-1 0,-1 0 0,1 1 0,0 0 0,0 0 0,0 0 0,0 0 1,1 0-1,-1 0 0,1 1 0,0 0 0,4-3 0,-1 2 136,-1 0 0,2 1-1,-1 0 1,0 0 0,0 1 0,0-1 0,1 2-1,-1-1 1,11 1 0,-15 0-107,0 0 1,-1 1-1,0-1 0,1 0 1,-1 1-1,1-1 0,-1 1 1,1 0-1,-1 0 0,1 0 1,-1 0-1,0 1 0,0-1 1,1 1-1,-2-1 0,1 1 1,0-1-1,0 1 0,-1 0 1,2 0-1,-2 0 0,0 0 1,1 1-1,-1-1 0,0 0 1,1 0-1,-2 1 0,1-1 1,0 1-1,0 2 1,-1-2 14,1 2 0,-1-1 0,-1-1 0,1 2 0,0-2 0,-1 1 0,0 0 0,0-1 0,0 1 0,-1 0 0,1-1 0,-4 7 1,0-1 130,0-1 0,-1 0 0,-11 13 1,16-20-174,0 0 0,0 0 0,0 1 0,0-2 0,1 2 0,-1-1 0,0 0 0,0 1 0,1-1 0,-1 1 0,0-2 0,1 2 0,-1-1 0,1 3 0,0-3-22,0-1 0,0 0 1,0 1-1,1 0 0,-1 0 0,1-1 1,-1 1-1,1-1 0,-1 1 0,0 0 1,1-1-1,-1 0 0,1 1 0,0-1 1,-1 1-1,0-1 0,1 0 0,0 0 1,-1 1-1,1-1 0,0 1 0,0-1 1,-1 0-1,0 0 0,1 1 0,0-1 1,0 0-1,1 0 0,18 4 472,-14-4-437,-1 1-1,1 0 1,-1 1 0,0-1 0,0 1 0,0 0-1,0 0 1,1 0 0,-1 1 0,-1-1 0,1 1-1,0 1 1,3 3 0,1 2-4130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4:47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10848,'0'0'9882,"0"11"-9427,10 108 831,-2-63 982,3 91 0,-4-163-1147,8-34-702,22-61 452,-30 93-669,1 2 1,1-1 0,0 0-1,16-19 1,-19 26-103,0 3 20,0-1 0,1 0 0,9-8 0,-14 14-76,0 1 1,0-1-1,1 1 0,-1-1 0,0 1 0,1-1 0,-1 1 0,0 1 0,1-1 1,0-1-1,-1 2 0,1 0 0,0-1 0,0 1 0,0 0 0,-1 0 1,4 0-1,-5 1-33,1-1-1,-1 0 1,0 1 0,1 0 0,-1 0 0,1-1 0,-1 1-1,0 0 1,1 0 0,-1 0 0,0 0 0,0 0 0,0 0-1,0 1 1,0-1 0,0 0 0,0 0 0,-1 1 0,2 1-1,13 32 43,-10-22-32,1 3 14,-1 1 0,-1-1-1,-1 1 1,0 0 0,1 30-1,-6 36 269,-1-23-151,3-60-108,1 1 0,-1-1-1,0 0 1,0 1 0,0-1 0,0 1-1,0-1 1,0 1 0,1-1 0,-1 0 0,0 0-1,0 1 1,1-1 0,-1 1 0,0-1-1,0 0 1,0 1 0,1-1 0,0 0 0,3 2-4973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4:47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138 108 10544,'0'0'12658,"8"5"-12250,23 18-16,-29-21-336,0-1 1,-1 0-1,2 0 0,-2-1 1,1 2-1,0-1 0,0-1 1,0 0-1,0 1 1,0-1-1,0 1 0,0-1 1,0 0-1,1 0 0,-1 0 1,-1 0-1,2 0 0,-1-1 1,0 0-1,0 1 1,0 0-1,0-1 0,0 0 1,0 0-1,0 0 0,-1 0 1,3-1-1,-1 0 54,0 0 1,-1-1-1,1 0 0,-1 1 1,0-1-1,1 0 0,-1 0 1,0 1-1,-1-1 0,2 0 1,-2-1-1,1 1 0,0-4 0,-2 4-54,1 0 0,0-1 0,0 1 0,-1 0-1,0 0 1,0 0 0,0 0 0,-1 0-1,1 0 1,-1 0 0,0 0 0,1 0-1,-1 0 1,0 0 0,0 0 0,-1 0-1,1 1 1,-1-1 0,1 1 0,-1-1-1,0 1 1,0-1 0,0 1 0,0 0-1,-1 0 1,1 0 0,-1 0 0,1 0-1,-1 1 1,1-1 0,-1 1 0,0-1-1,0 1 1,0 0 0,0 0 0,0 0-1,-4 0 1,-2-1 27,1 2 0,-1-1-1,1 1 1,-1 0 0,1 1 0,-1-1 0,1 1-1,-1 1 1,1 0 0,0 0 0,0 1 0,0 0-1,0 1 1,1-1 0,-1 1 0,1 0 0,0 1-1,0 0 1,0 0 0,-7 8 0,10-7-38,0-1 1,1 1-1,0 0 0,0 0 1,0 0-1,1 1 1,-1-2-1,1 2 1,1 0-1,0-1 1,-1 9-1,1-8 4,1 0 0,0 0 0,1 0 0,-1 0 1,2 0-1,-1 0 0,4 9 0,1 2 163,12 25 0,-13-34-180,0-1 0,0 0 0,1 1 0,0-1 0,-1-1 0,2 1 0,0-1 0,0-1-1,1 1 1,-1 0 0,2-2 0,14 9 0,-16-11-32,-1-2 0,0 1 0,1-1 0,-1 1 0,1-2 0,0 0 0,-1 1 0,1-1 0,12-2 0,-7 0 0,0 0 0,-1-1 0,0 0 0,20-9 0,-2-4 0,-21 11 0,1 1 0,14-7 0,-10 3 710,2-2-802,-14 9 11,-1 1 0,0 0 0,0 0 1,0 0-1,1 0 0,-1 0 0,0 0 1,0 0-1,1 0 0,-1 0 0,0 0 1,0 0-1,0 0 0,0 0 0,0 0 1,1 0-1,-1 0 0,0 0 0,0 0 1,1 0-1,-1 0 0,0 0 0,0 0 1,1 0-1,-1 0 0,0 0 0,0 0 1,0 0-1,0 0 0,0 1 0,0-1 1,0 0-1,1 0 0,-1 0 0,0 1 1,0-1-1,0 0 0,0 0 0,1 0 1,-1 1-1,0-1 0,0 0 0,0 0 1,0 0-1,0 0 0,0 0 0,0 1 1,0-1-1,0 0 0,0 0 0,0 1 1,0-1-1,0 0 0,0 0 0,0 0 1,0 0-1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4:47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10656,'0'0'11375,"6"12"-10871,-2-3-382,1 1 22,0 0 0,-1 0-1,0 1 1,-1-1 0,4 20-1,0 22 1737,2 69 0,-9-77 955,-3-47-2069,1 0-4989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4:47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0 16384,'0'0'5545,"-5"10"-5257,-4 1-183,-30 42 399,26-38-274,1 0 115,0 0-1,-19 16 1,24-24-96,1-1 1,-1 1-1,1 0 1,0 0-1,1 1 1,-1 0-1,2 0 1,-7 13-1,10-20-155,1 1 1,-1-1-1,1 0 0,0 0 0,0 1 0,-1-1 1,1 1-1,0-2 0,0 2 0,0-1 0,0 1 1,0-1-1,1 1 0,-1-1 0,0 0 0,0 1 1,0-1-1,1 0 0,0 0 0,0 2 0,1-1-16,-1-1 0,0 1-1,1-1 1,-1 0 0,1 1-1,-1-1 1,0 0 0,2 0-1,-2 0 1,1 0 0,0 0-1,2 0 1,4 2 39,0-2 0,0 0 0,0 1 0,-1-1 0,15-1-1,1-2 190,40-8 0,-41 5-3,42-2 0,-55 8-275,1-1 0,0 1 0,19 4 0,-7 1-4250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14.5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14 633 3312,'0'0'1653,"0"-11"-1298,-7-99 878,2 38 63,3-80 0,4 70-384,-2 49-288,2-1 1,0 1-1,13-57 0,-6 74-1570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4:47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0 237 9040,'0'0'8138,"10"-1"-7725,-3 1-312,11-1 264,23-5 0,-2 1 274,-23 3-258,0 0 1,25-8-1,147-35 1756,-127 37-1311,112 0 0,-20 2-11,50 0 281,-25 5-190,-100 0-551,19-4 122,-43 2 61,74 5 0,-51 4 106,136-9 0,-96-10-119,56-3 206,56-8 160,-75 5-334,-59 16-508,-10 3-50,-70-2 1,145-4 0,-50 3 0,-71 0 0,44 3 0,99-3 0,-86-2 0,-25 2 0,95 2 0,-116 2 0,1-3 0,93-15 0,-105 13 0,-21 2 0,20-5 0,-50 14 0,-28 8 181,-40 19 0,38-16-4527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4:47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1 151 9344,'0'0'4637,"4"-8"-3922,15-27-35,-18 34-509,-1-1 1,1 1 0,0-1-1,0 1 1,0-1 0,0 1-1,1-1 1,-1 2 0,0-2-1,1 1 1,1-2 0,-3 3-108,1 0-1,-1 0 1,1 0 0,-1 0 0,0 0 0,0 0 0,1 0 0,-1 0-1,1 0 1,-1 0 0,1 0 0,-1 0 0,0 0 0,1 0-1,-1 0 1,1 0 0,-1 0 0,1 0 0,-1 0 0,0 0-1,0 1 1,0-1 0,1 0 0,-1 0 0,1 1 0,-1-1 0,0 1-1,1-1 1,-1 0 0,2 3 125,-1 0-1,1 0 1,-1 0 0,1 0 0,-1 1-1,0-1 1,1 5 0,9 51 1255,4 65 1,-13-101-1066,5 13 1251,-7-36-1615,0 0 0,0 0-1,0 0 1,0-1 0,0 1 0,0 0-1,0 0 1,0 0 0,0 0 0,0 0-1,0 0 1,0 0 0,0 0 0,0 0-1,0 0 1,0 0 0,0 0-1,0 0 1,1 0 0,-1 0 0,0 0-1,0 0 1,0 0 0,0 0 0,0 0-1,0 0 1,0 0 0,0 0 0,0 0-1,0 0 1,0 0 0,0 0-1,0 0 1,0 0 0,0 0 0,0 1-1,0-1 1,0 0 0,0 0 0,0 0-1,0 0 1,0 0 0,0 0 0,0 0-1,0 0 1,1 0 0,-1 0 0,3-7 406,3-10-78,11-37 112,-6 18-14,22-54 0,-20 61-233,-11 22-147,0 0 0,1 1 1,0-1-1,1 1 1,0-1-1,-1 1 0,2-1 1,-1 2-1,0-1 1,2 1-1,5-7 0,-8 10-19,2-1 30,-1 0 0,0 0 0,0 1 0,1-1 0,8-2 1,-12 4-61,0 1 0,1 0 0,-2 0 0,2 0 0,-1 0 0,0 0 0,0 0 0,1 0 1,-1 0-1,0 0 0,0 0 0,0 0 0,1 1 0,-1-1 0,0 1 0,0 0 0,0-1 0,0 0 1,0 1-1,0 0 0,0 0 0,0-1 0,0 1 0,0 0 0,0 0 0,-1 0 0,1 0 1,0-1-1,0 3 0,3 3 14,-1-1 1,0 1-1,0-1 0,-1 1 1,0-1-1,0 1 1,0 0-1,1 10 1,-1 1 82,-1 30 0,-1-33-44,-1-5 34,2-4 358,8-11-178,2-3-167,-1-1 0,-1 1 0,0-2 0,9-11 0,7-9 109,-12 16-167,0 1 1,1 2-1,0-2 1,30-18-1,-41 31-54,1-1 0,0 1 0,-1-1 0,1 1 0,0 0 0,-1 0 0,1 0 0,0 1 0,0-1 0,-1 1 0,5 0 0,-6 1 0,1-1 0,-1 0 0,0 0 0,0 1 0,1-1 0,-1 1 0,0 0 0,0 0 0,0 0 0,1 0 0,-2 0 0,1 1 0,0-2 0,0 2 0,-1-1 0,1 1 0,0 0 0,0-1 0,0 3 0,4 4 0,-3-3 0,0-2 0,0 2 0,-1-1 0,1 1 0,0 0 0,-2 0 0,1-1 0,0 1 0,-1 0 0,1 7 0,0-5 0,-1-1 0,1 1 0,2 8 0,-2-11 0,0 0 0,-1 0 0,0 1 0,0-1 0,0 1 0,-1-1 0,1 0 0,-1 9 0,0-12 0,0-1 0,-1 2 0,1-1 0,0 0 0,1 0 0,-1 0 0,0 0 0,0 0 0,1-1 0,-1 2 0,0-1 0,0-1 0,2 3 0,2 10 0,-3-16 561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4:47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12960,'0'0'9337,"8"-1"-8916,-3 0-342,-3 0-44,1 0-1,0 1 0,-1-1 1,1 1-1,0 0 0,3 0 0,-5 0-16,0 1 0,0-1 0,0 0 0,0 0 0,0 0 0,0 1 0,0-1 0,0 1 0,0 0 0,0-1 0,-1 0 0,2 1 0,-1 0 0,-1 0 0,1-1 0,0 1 0,-1 0 0,0 0 0,1 0 0,0 0 0,0 0 0,-1-1 0,1 3 0,2 5 100,0 0 0,-1 0 0,0 0 0,0-1 0,-1 2 0,0-1 0,0 0 0,-1 0 1,-1 9-1,0-11-31,1-1 0,-1 1 0,-1 0 1,1-1-1,-1 1 0,0-1 0,-1 0 1,1 0-1,-1 1 0,0-1 0,0 0 1,0-1-1,-8 10 0,6-10 101,4-2-31,1-1 0,-2 0 0,2 1 0,-2-1 0,1 1-1,0-1 1,-1 0 0,1 0 0,-1 0 0,1 0 0,-2 0 0,32-7 1325,76-16 62,-104 22-1504,1 0 0,-1 0 0,0 0 0,0 0 0,1 0 0,-1 0 0,0 0 0,0 1-1,0-1 1,1 1 0,-1 0 0,0-1 0,0 0 0,0 1 0,0 0 0,0 0 0,0-1 0,0 1-1,0 0 1,0 0 0,0 0 0,0 0 0,17 28-123,-8-12-288,1-7-3848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4:47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1 147 12256,'0'0'5309,"4"-7"-4697,-1-1-395,2 0 1,0 0-1,0 1 1,0-1-1,1 1 1,0 1-1,0-1 0,0 1 1,9-6-1,-4 6 280,0-1 1,14-4-1,-22 10-398,1-1 0,-1 1 0,0 1 0,0-1 0,0 0 0,1 0 0,-1 1 0,1 0 0,-1 0 1,0 0-1,0 0 0,1 1 0,4 1 0,-7-2-34,0 1 0,1 1 0,-2-2 0,2 1 0,-1 0-1,0 0 1,0 1 0,0-2 0,-1 2 0,1-1 0,0 0 0,0 1 0,-1-1 0,1 0 0,-1 1 0,1-1 0,-1 2 0,7 28 790,-5-22-549,-2 1-1,0 0 1,0-1-1,-1 2 1,-3 12 0,0 2 204,3-11 198,0 25 0,1-34-597,0-1 0,1 1 0,0-1 0,-1 0-1,2 0 1,-1 0 0,1 0 0,-1 1 0,4 6 0,2-1 119,0 0 0,1 0 0,-1 0-1,2 0 1,10 8 0,-16-15-175,0-1-1,0 0 1,0 0 0,0 0-1,0-1 1,0 1 0,1-1-1,-1 1 1,1-1 0,-1 0-1,1 0 1,-1 0-1,1-1 1,-1 0 0,1 0-1,0 0 1,-1 0 0,1 0-1,0 0 1,-1-1 0,1 0-1,4-1 1,-3 0-55,-2 0 0,2 0 0,-2-1 0,1 1 0,0-1 0,-1 0 0,1 0 0,0 0 0,-1-1 0,0 1 0,0 0 0,0-1 0,-1 0 0,0 0 0,0 0 0,0 0 0,1-1 0,-2 1 0,1 0 0,-1 0 0,0-6 0,2-4 0,-2 0 0,0 1 0,-1-2 0,-1 1 0,-3-21 0,-1 9 0,-15-48 0,19 71 0,1 2 0,-1-1 0,1 1 0,0-1 0,0 0 0,0 1 0,0-1 0,0 0 0,0 1 0,0-2 0,0 2 0,0-1 0,0 1 0,1-1 0,0 0 0,-1 1 0,1-1 0,0 1 0,0-1 0,-1 1 0,1-1 0,0 1 0,0 0 0,0-1 0,1 1 0,-1 0 0,2-2 0,1 1 0,-1 0 0,0-1 0,0 1 0,1 1 0,0-1 0,-1 1 0,1-1 0,0 1 0,-1 0 0,8 0 0,21-5 0,-24 4 0,0 1 0,-1-1 0,2 2 0,13 0 0,-21 0 0,15 1 0,1 0 0,0-1 0,32-2 0,-33 2 0,-4-1 0,13-7 858,-14 4-5689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4:47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26 15072,'0'0'6417,"11"-4"-5971,32-13 34,-41 16-374,1 0 0,0 0 0,0 1-1,0 0 1,0-1 0,0 1-1,0 0 1,0 0 0,0 0 0,0 0-1,0 1 1,0-1 0,0 1 0,0 0-1,-1 0 1,1 0 0,0 0 0,0 0-1,-1 1 1,1-1 0,0 1-1,2 2 1,-5-3-75,0-1 0,1 1 0,-1-1 0,0 0 0,0 0 0,0 1 0,0 0 0,1-1 0,-1 1 0,0-1 0,0 0 0,0 1 0,0-1 0,0 1 0,0 0 0,-1-1 0,1 0 0,0 0 0,0 1 0,0 0 0,0-1 0,-1 0 0,1 0 0,0 1 0,0-1 0,-1 2 0,-9 11 306,9-11-253,-48 50 747,3-2 29,45-50-823,1 2 0,-1-1 0,1-1 0,-1 1 0,0 0 0,1-1 0,0 2 0,0-1 0,-1-1 0,1 1 0,0 1 0,0-2 0,-1 1 0,1 1 0,0-2 0,0 2 0,0-1 0,0-1 0,1 2 0,-1-2-1,0 1 1,0 1 0,1-2 0,-1 1 0,0 0 0,0 0 0,1 0 0,0 0 0,-1 0 0,1-1 0,-1 1 0,1 0 0,0 0 0,0 0 0,3 3 67,0 0-1,1-1 1,-1 1 0,9 3-1,-11-5-111,14 6 159,0-1 0,1 0 0,0-2 0,32 9 0,-19-6 26,-5 0 34,-23-7-174,-1-1 0,-1 0 0,2 0 0,-1 1 0,-1-1 1,1 1-1,1 0 0,-2-1 0,1 1 0,0-1 1,0 1-1,-1-1 0,1 1 0,0 0 0,-1 0 0,1 0 1,-1 0-1,1 0 0,0-1 0,-1 2 0,1 0 0,-2-1 20,1 0-1,-1-1 0,0 1 0,0 0 1,1-1-1,-1 1 0,0-1 1,1 1-1,-1 0 0,0-1 0,0 0 1,0 0-1,0 1 0,0-1 1,0 1-1,-1-1 0,-1 1 29,-37 13-46,0-1 0,0-2 1,-69 8-1,-13-15-39,101-4 0,14 0-3963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5:0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31 5416,'0'0'12570,"-11"-4"-12358,-36-14-3,40 16-133,1 0-1,-1 0 1,0 1-1,0 0 0,0 0 1,0 1-1,0 0 1,0 0-1,0 1 0,0 0 1,0 0-1,0 1 1,0 0-1,1 0 0,-1 0 1,-9 5-1,3-2 27,5-1-53,1-1-1,-1 1 0,1 1 1,0-1-1,0 1 0,1 0 1,-1 1-1,1-1 0,1 1 1,-1 1-1,1-1 0,0 1 1,0 0-1,1 0 0,0 0 0,0 0 1,0 1-1,1 0 0,1 0 1,-1 0-1,1 0 0,1 0 1,-1 0-1,0 12 0,3-13-27,-1 1 0,1-1 0,1-1 0,-1 1 0,1 0 0,0 0 0,0 0 0,1-1 0,0 1 0,0-1 0,1 0 0,0 0 0,0 0 0,5 5 0,5 5 85,1-1-1,1-1 1,23 17 0,-35-27-75,1-1 1,-1 0 0,1-1 0,0 1 0,0-1-1,0 0 1,0 0 0,0-1 0,0 1-1,0-1 1,1 0 0,-1 0 0,0-1-1,1 0 1,-1 0 0,0 0 0,1-1 0,-1 1-1,6-3 1,6-2 57,0-1 0,0 0 0,-1-2-1,22-12 1,13-7 37,7 0-270,-39 17-2535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5:0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8136,'0'0'5518,"-9"14"-5147,-1 1-260,-52 67 482,43-58-390,1 1 0,1 1-1,1 0 1,2 1 0,0 1 0,2 0 0,1 0 0,1 2 0,2-1-1,0 1 1,3 0 0,0 0 0,-1 59 0,6-56-48,3 73 432,-1-91-437,0 0 0,1 0 0,0-1-1,2 1 1,5 15 0,9 10 701,-16-39-564,1-8 149,2-8-2485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5:0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10344,'0'0'1012,"15"-1"-522,5 0-312,0 1-1,0 1 0,-1 1 1,1 0-1,0 2 0,-1 0 1,34 12-1,-37-9-56,-1 1 0,1 1 0,-1 1 0,0 0 0,-1 1 1,-1 0-1,1 1 0,-2 1 0,0 0 0,0 0 0,-1 2 0,-1-1 0,-1 1 0,0 0 0,0 1 0,-2 0 1,0 1-1,-1-1 0,0 1 0,-2 1 0,0-1 0,2 22 0,-3-13 34,-1-1 0,-1 1 0,-1 0 0,-1 0 0,-1-1 0,-2 1 0,0-1 0,-2 0 0,-1 0 0,0 0 0,-2-1 0,-1 0 0,-1-1 0,-1 0 0,-1-1 0,-1 0 0,-1-1 0,-32 34 0,-20 12-2265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5:08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3112,'0'0'16174,"11"4"-16099,93 38 354,-91-35-327,1 1 0,-1 0 0,-1 0 0,0 2 0,0-1 0,16 18 0,-22-20-56,0 0 0,-1 0 0,1 1 1,-1 0-1,-1 0 0,0 0 0,0 1 0,0-1 0,-1 1 0,-1 0 0,1 0 0,0 10 0,2 13 74,-2 1 0,-2 0 0,-1 0 0,-1-1 0,-7 42 0,4-57-2,-1 1-1,-1-1 0,0 0 1,-1 0-1,-1 0 0,-1-1 1,0-1-1,-16 21 0,19-30-25,5-5-67,1-1 0,-1 1 0,1-1-1,-1 1 1,0-1 0,1 1 0,-1 0 0,1-1-1,-1 1 1,1 0 0,0-1 0,-1 1-1,1 0 1,0 0 0,0-1 0,-1 2 0,0 0 639,8-3-427,-1-1-219,-1 0-1,1 0 1,-1-1-1,0 0 1,0 0-1,0 0 1,0-1 0,0 1-1,7-9 1,-4 6-3,71-53 44,-45 34-10,53-48 0,-58 44 40,-1-1 1,-1 0-1,39-62 0,-59 80-30,0-1 0,-1 0 0,0 0 0,-1 0 0,0-1-1,-1 1 1,-1-1 0,0 0 0,-1 0 0,-1 0 0,0-1-1,0 1 1,-2 0 0,-2-20 0,1 20-24,0 3-27,1 0 1,-1 0-1,-1 0 1,0 0 0,-1 0-1,0 1 1,0-1-1,-8-10 1,5 7-281,6 8-3211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5:10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88 162 5016,'0'0'13222,"12"1"-13042,40 2 8,-46-3-123,-1 0-1,1-1 1,-1 0 0,1 0 0,-1-1-1,1 1 1,-1-1 0,0-1-1,0 1 1,0-1 0,0 1-1,0-1 1,6-6 0,3-1 212,-12 9-235,-1 0 0,0-1 0,1 0 1,-1 1-1,0-1 0,0 0 0,0 1 1,0-1-1,0 0 0,0 0 0,0 0 0,-1 0 1,1 0-1,-1 0 0,1 0 0,-1 0 1,0 0-1,0 0 0,0-1 0,0 1 0,0 0 1,-1 0-1,1 0 0,-1-3 0,0 1 9,0 0-1,0 0 0,0 1 0,0-1 1,-1 0-1,1 1 0,-1-1 1,0 1-1,0 0 0,0 0 0,-1 0 1,-4-5-1,3 4-1,2 2-15,0 1 0,0-1-1,0 0 1,-1 1 0,1-1 0,-1 1-1,1-1 1,-1 1 0,1 0 0,-1 0 0,0 0-1,0 1 1,1-1 0,-1 1 0,-4-1-1,-16 0 98,19 0-118,0 1 0,0 0-1,-1-1 1,1 2 0,0-1-1,-1 0 1,1 1-1,0 0 1,0 0 0,0 0-1,-7 3 1,3 0-8,0 1-1,0-1 1,1 2-1,0-1 1,0 1 0,0 0-1,1 0 1,0 0 0,0 1-1,1 0 1,0 0-1,0 1 1,0 0 0,-5 14-1,8-17 14,1 1 0,0 0-1,0-1 1,1 1 0,0 0-1,0 0 1,0 0-1,0-1 1,1 1 0,0 0-1,1-1 1,-1 1 0,1-1-1,0 1 1,0-1 0,1 0-1,-1 0 1,1 0 0,0 0-1,1 0 1,-1 0 0,1-1-1,0 0 1,0 0-1,0 0 1,1 0 0,0-1-1,-1 1 1,1-1 0,0 0-1,0-1 1,1 1 0,9 2-1,60 7 423,-71-12-400,1 0 0,-1 0 0,1 0 0,0-1 0,5-1 0,14-1 152,-11 4-35,-9 0-82,-1-1-1,0 0 0,1 1 1,-1-2-1,0 1 1,0 0-1,6-2 0,-9-3-1185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14.5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1 456 4912,'0'0'3913,"7"-10"-3592,93-129 971,-95 133-1242,26-34 366,2 0 0,2 3 0,45-40 0,-63 64-256,-4 2 60,0 0 1,1 1-1,18-9 0,-9 6 85,-18 10-212,0 0 0,1 0 0,0 0 0,-1 1 0,1 0 0,0 0-1,0 0 1,7 0 0,7-1-15,-5 1-387,-1 1-1,1 0 0,26 2 0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5:11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0 7832,'0'0'14443,"-3"10"-14268,-1 2-105,-15 35 352,-15-1 382,29-38-713,0 1 0,1-1 0,0 1-1,1 0 1,-1 0 0,2 0 0,0 1 0,0-1 0,0 1 0,1-1-1,1 1 1,0 9 0,0-16-67,0-1-1,1 0 0,-1 0 0,1 0 1,0 1-1,-1-1 0,1 0 0,0 0 1,0 0-1,0 0 0,1 0 1,-1-1-1,0 1 0,1 0 0,3 2 1,-4-3-10,0 0 0,0-1 0,0 1 0,0-1 0,0 1 0,0-1 1,0 1-1,0-1 0,1 0 0,-1 0 0,0 1 0,0-1 0,0 0 0,0 0 0,1 0 1,-1 0-1,0-1 0,0 1 0,0 0 0,0 0 0,1-1 0,-1 1 0,0-1 0,0 1 1,0-1-1,0 1 0,0-1 0,0 1 0,1-2 0,7-1 31,-8 3-48,0 0-1,-1 0 1,1-1 0,0 1-1,-1 0 1,1 0-1,0 0 1,0-1 0,-1 1-1,1 0 1,0-1-1,-1 1 1,1 0-1,-1-1 1,1 1 0,-1-1-1,1 1 1,0-2-1,12-14-261,6-9-22,-9 12-3010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5:12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6728,'0'0'19953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5:21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1 891 5320,'0'0'8745,"11"-5"-8352,-3 1-320,2 0 118,0 0 0,-1-1 0,1-1 0,-1 1 0,-1-2-1,1 1 1,10-11 0,59-87 2193,-21 27-841,3-5 282,-58 80-1708,3-4 73,-1 1 0,1 0 0,0 1 0,0-1 0,7-4 0,-11 8-170,0 0 1,1 1-1,-1-1 0,0 1 0,0-1 0,0 1 1,0-1-1,1 1 0,-1 0 0,0-1 1,0 1-1,1 0 0,-1 0 0,0 0 0,0 0 1,1 0-1,-1 0 0,0 1 0,1-1 1,-1 0-1,0 1 0,0-1 0,0 1 0,0-1 1,1 1-1,-1-1 0,0 1 0,0 0 1,0 0-1,0-1 0,0 1 0,0 0 0,0 0 1,-1 0-1,1 0 0,1 1 0,4 8 13,0-1 0,0 1 0,-1 0 0,0 1 0,-1-1 0,0 1 0,0 0 0,-1 0 0,-1 0 0,0 0 0,1 18 0,-3 7 33,-1 0 0,-8 47 0,6-52 4,2-20-63,1-8 12,0 0 1,-1-1 0,1 1 0,-1 0 0,1 0 0,-1 0 0,0-1 0,-2 6 0,3-7-13,-1-1-1,1 1 1,0-1-1,-1 0 1,1 1-1,-1-1 1,1 0-1,-1 1 0,1-1 1,-1 0-1,1 1 1,-1-1-1,1 0 1,-1 0-1,1 0 1,-1 0-1,1 1 1,-1-1-1,1 0 1,-2 0-1,-17-7 128,-67-32 510,85 37-630,-1 1-1,0-1 0,1 0 1,0 1-1,-1-1 1,1 0-1,0 0 0,0 0 1,0 0-1,0 0 1,0 0-1,0 0 0,1 0 1,-1 0-1,1-1 1,-1 1-1,1 0 0,0 0 1,0-4-1,-1 0-13,2 2 0,1 1 0,-2 1-4,0 1-16,4 2-15,-1 0 0,1 0-1,-1 1 1,1 0 0,-1-1-1,0 1 1,0 0 0,1 1-1,-1-1 1,4 6 0,11 4-14,-7-5 45,0-1 0,0 0 1,1-1-1,0-1 0,0 0 0,0 0 1,0-1-1,1-1 0,-1 0 1,1 0-1,0-2 0,-1 1 0,1-2 1,13-1-1,-17 0 30,0 0 0,0-1 1,0-1-1,0 1 0,0-1 1,-1-1-1,0 1 0,0-1 0,0-1 1,0 0-1,-1 0 0,0 0 0,7-9 1,8-11 97,-1-1-1,23-39 1,-35 51-70,-2 6-12,1 0-1,1 1 0,-1-1 1,11-6-1,-14 11-21,-2 2-14,1 1 0,0 0 0,-1-1 0,1 2 0,0-1 1,0 0-1,0 1 0,5-1 0,5 0-2,2 0 0,1 0 0,27 2 0,-25 0 41,34-2 0,-18-7 42,-38 5-36,3 2-50,-1 1 0,1 0-1,0 0 1,0 0-1,0 0 1,0-1 0,0 1-1,0 0 1,0 0 0,0 0-1,0 0 1,0 0-1,-1-1 1,1 1 0,0 0-1,0 0 1,0 0-1,0 0 1,-1 0 0,1 0-1,0 0 1,0-1-1,0 1 1,0 0 0,-1 0-1,1 0 1,0 0-1,0 0 1,0 0 0,0 0-1,-1 0 1,1 0-1,0 0 1,0 0 0,0 0-1,-1 0 1,1 0 0,0 0-1,0 0 1,0 1-1,0-1 1,-1 0 0,1 0-1,0 0 1,0 0-1,0 0 1,0 0 0,-1 0-1,1 0 1,0 1-1,0-1 1,0 0 0,0 0-1,0 0 1,0 0-1,0 0 1,0 1 0,-1-1-1,1 0 1,-2 2 5,-1-1-1,0 0 1,0 0 0,0 0 0,0 0 0,0 0-1,-6 0 1,-6 2 19,13-2-25,-25 6 14,1 1 0,0 1 0,1 1 0,0 1 0,1 2 0,-32 21 0,51-31-23,0 1 0,1-1 0,0 1 0,0 1 0,0-1 0,0 0 0,-4 9 0,7-12 6,0 1 1,0-1-1,1 1 1,-1-1-1,1 1 1,0-1-1,-1 1 1,1-1-1,0 1 0,0-1 1,0 1-1,0 0 1,0-1-1,0 1 1,0-1-1,1 1 1,-1-1-1,0 1 1,1-1-1,-1 1 1,1-1-1,0 1 0,0-1 1,-1 0-1,1 1 1,0-1-1,0 0 1,0 0-1,0 0 1,0 1-1,1-1 1,-1 0-1,2 1 1,20 17-49,20 14-26,-7-10 48,-15-10 53,0 0 0,26 10 1,-43-21-13,1-1 0,-1 0 1,1 0-1,0 0 0,-1-1 1,1 1-1,-1-1 0,1 0 1,0-1-1,-1 1 1,1-1-1,0 0 0,-1 0 1,1 0-1,-1-1 0,0 1 1,1-1-1,6-5 0,-1 1 31,0 0-1,-1-1 1,0 0-1,0-1 1,-1 0-1,11-12 1,70-106 324,-81 115-349,1 0-1,0 1 0,0 0 0,1 1 0,0 0 0,1 1 0,0 0 0,0 0 0,0 1 1,1 1-1,14-6 0,-22 10-17,0 1 0,0 0 0,0 0 1,0 0-1,0 1 0,1 0 0,-1-1 0,0 1 0,0 1 1,0-1-1,5 1 0,47 15-8,-11-2-94,-30-14 124,-19-7 108,2 4-110,-1 1-1,0 0 1,0 1 0,0-1-1,0 0 1,0 1 0,-4-2-1,2 3-17,1 0 1,0 0-1,0 0 0,0 0 0,0 1 0,0 0 0,0 0 1,0 0-1,0 0 0,0 1 0,-6 2 0,3 0-17,-1 0 0,0 1 0,1-1 0,-10 10 0,12-9 4,0 0 1,1 0-1,-1 1 1,1 0-1,1 0 1,-1 0 0,1 0-1,0 1 1,1-1-1,0 1 1,0-1-1,0 1 1,-1 10-1,2-11 3,0 0 0,1 0 0,0 0-1,0 0 1,1 0 0,-1 0-1,1 0 1,0 0 0,1 0 0,0 0-1,0 0 1,0-1 0,0 1 0,1-1-1,5 9 1,-7-14 10,-1 1-1,1 0 1,-1 0-1,1-1 1,0 1-1,0-1 1,-1 1 0,1 0-1,0-1 1,0 1-1,0-1 1,-1 0-1,1 1 1,0-1 0,0 0-1,0 1 1,0-1-1,0 0 1,0 0-1,0 0 1,0 0-1,0 0 1,0 0 0,0 0-1,0 0 1,0 0-1,-1-1 1,1 1-1,0 0 1,0 0-1,0-1 1,0 1 0,0-1-1,0 1 1,-1-1-1,1 1 1,0-1-1,0 1 1,-1-1-1,1 0 1,0 1 0,0-2-1,4-3 15,-1 0 0,0 0 0,0 0 0,5-10 0,3-8 60,13-39 0,5-9 172,-21 60-153,-9 10-94,1 1-1,-1 0 1,0 0-1,0 0 1,0 0 0,1 0-1,-1 0 1,0 0-1,0 0 1,1 0 0,-1 0-1,0 0 1,0 0-1,1 0 1,-1 0 0,0 0-1,0 0 1,1 0-1,-1 1 1,0-1 0,0 0-1,0 0 1,1 0-1,-1 0 1,0 0 0,0 1-1,0-1 1,1 0-1,-1 0 1,0 1-1,11 24-49,-8-15 46,0-2-1,0 0-1,1-1 1,0 1-1,0-1 1,0 0-1,1 0 1,0 0 0,1-1-1,-1 0 1,9 7-1,-11-11 1,-1 1 1,1-1-1,1 0 0,-1 0 0,0-1 0,0 1 0,1-1 0,-1 1 0,0-1 1,1 0-1,-1-1 0,1 1 0,0 0 0,-1-1 0,1 0 0,0 0 1,-1 0-1,1 0 0,0-1 0,-1 1 0,1-1 0,-1 0 0,1 0 1,-1 0-1,6-3 0,5-4 10,-1 0 1,0-1-1,-1 0 1,0-1 0,0 0-1,-1-1 1,15-20-1,2-6 33,29-50 0,-32 39-11,-2-1-1,22-66 1,-44 113-28,16-49 67,12-60 1,-26 95-55,-3 5 2,-1 13-17,0-1-1,0 1 1,1-1 0,-1 1 0,0 0-1,1 0 1,0-1 0,-1 1 0,1 0 0,0 0-1,0-1 1,0 4 0,0 7-16,-30 364-395,30-354 374,-1 13-24,6 43 0,-4-70 51,0 0 1,1 1-1,0-1 0,0 0 1,1 0-1,0 0 1,0-1-1,1 1 1,0-1-1,9 14 1,-12-20 11,0 0 1,0 0-1,0-1 1,0 1-1,0 0 0,0 0 1,0 0-1,0-1 1,0 1-1,0 0 1,1-1-1,-1 1 1,0-1-1,1 0 0,-1 1 1,0-1-1,0 0 1,1 0-1,-1 0 1,1 0-1,1 0 1,0 0 4,0-1 0,0 0-1,0 0 1,0 0 0,-1 0 0,1-1 0,0 1 0,0-1 0,2-1 0,7-7 18,-1 0-1,0 0 0,11-14 0,-14 15-25,25-30 36,-2-2-1,-2-1 1,-2-1 0,-1-2-1,29-72 1,-32 62 7,19-70-1,-34 94-4,-1 0-1,-2 0 0,-1 0 0,0-35 1,-6 37 46,2 28-79,-1 0 0,1-1 0,0 1 0,0 0 0,0 0 0,-1-1 0,1 1-1,-1 0 1,1 0 0,-1-1 0,0 1 0,1 0 0,-1 0 0,0 0 0,0 0-1,0 0 1,1 0 0,-3-1 0,2 2-5,0 0-1,0-1 0,0 1 1,-1 0-1,1 0 1,0 0-1,0 0 0,-1 0 1,1 0-1,0 1 1,0-1-1,0 0 0,-1 1 1,1-1-1,0 1 1,0-1-1,0 1 0,0-1 1,0 1-1,0 0 1,0 0-1,0-1 0,0 1 1,0 0-1,0 0 1,-1 2-1,-18 29-55,16-24 54,-6 12-27,1 0 0,1 0 0,1 1 1,-8 39-1,-6 90-128,13-86 83,7-41 48,0 0 0,5 40 1,-2-32 16,0-15 13,1-1 0,0 0 0,1 1 0,1-1 0,11 25 0,-15-36-1,1 0 0,0 0 1,-1-1-1,1 1 0,1-1 1,-1 0-1,0 1 0,1-1 1,0 0-1,-1-1 0,1 1 1,0 0-1,1-1 0,-1 1 1,0-1-1,1 0 0,-1 0 1,1-1-1,0 1 1,-1-1-1,1 0 0,0 1 1,0-2-1,0 1 0,0 0 1,0-1-1,0 0 0,0 0 1,0 0-1,0 0 0,4-1 0,8-3 8,-3 2 15,-1-1 0,0-1 0,0 1 0,0-2 0,22-11 0,-17 6 27,-8 4-23,0 1-1,0-1 0,0-1 0,7-7 0,-8 6-6,-1 1 0,0-1 0,-1-1 0,1 1 1,-2-1-1,1 0 0,4-11 0,-8 15-12,-1 1 0,1-1 0,-1 0 0,0 1 0,0-1 0,-1 0 0,0 0 0,1 1 0,-1-1 0,-1 0 0,1 0 0,-1 1 0,0-1 0,0 0 0,0 1 0,-1-1 0,0 1 0,-2-6 0,4 9-7,-1 0 0,1 1-1,-1-1 1,0 0-1,1 0 1,-1 0 0,0 1-1,0-1 1,0 0-1,1 1 1,-1-1-1,0 1 1,0-1 0,0 1-1,0-1 1,0 1-1,0-1 1,0 1 0,0 0-1,0 0 1,0 0-1,0-1 1,0 1 0,0 0-1,0 0 1,0 0-1,0 1 1,0-1-1,-1 0 1,1 0 0,0 1-1,0-1 1,0 0-1,0 1 1,1-1 0,-1 1-1,0-1 1,0 1-1,0-1 1,-1 2 0,-2 1-9,0-1 0,0 1-1,0 1 1,0-1 0,0 1 0,1-1 0,-4 6 0,1-1-4,1 1 0,0-1-1,0 1 1,1 1-1,0-1 1,1 0-1,0 1 1,1 0-1,0 0 1,0-1-1,1 1 1,0 0-1,1 1 1,0-1-1,0 0 1,1 0-1,0 0 1,1 0-1,1-1 1,-1 1-1,8 18 1,-8-26 9,-1 0 1,0 1 0,1-1-1,-1 0 1,1 1 0,-1-1-1,1 0 1,0 0 0,0 0-1,0-1 1,0 1-1,1 0 1,-1-1 0,0 1-1,1-1 1,-1 0 0,1 0-1,-1 0 1,5 1-1,-3-1 4,1-1 0,-1 0-1,1 0 1,-1 0-1,0 0 1,1-1 0,-1 0-1,0 0 1,1 0-1,-1 0 1,4-2 0,9-5 18,-1-1 1,-1 0 0,1-1 0,21-19-1,-15 10 44,-1-1 0,0-2 0,33-45 0,-50 61-44,-1 1 1,0-1-1,0 1 0,0-1 0,-1 0 0,0 0 0,0 0 0,0 0 0,-1 0 0,1-1 0,-2 1 0,1 0 0,-1-1 0,0-8 0,1 14-24,0 1 1,0 0 0,0 0-1,1 0 1,-1 0 0,0 0-1,0 0 1,0 1 0,1-1-1,-1 0 1,0 1 0,0-1-1,0 0 1,1 2-1,20 22-50,-15-18 46,-1 0 0,-1 1 0,1-1 0,-1 1 0,0 1-1,-1-1 1,1 1 0,2 8 0,29 86-7,-34-98 16,1 0 0,-1-1 0,0 1 0,1-1 0,0 1 0,0-1 0,0 0 0,0 0 0,0-1 0,1 1 0,6 3 0,-4-2 0,0 0 0,1-1 0,0 0 0,0 0 0,0-1 0,8 3 0,-9-5 3,0 1 0,0-1 0,0 1 0,0-2-1,-1 1 1,1-1 0,0 0 0,0 0 0,0 0 0,-1-1 0,1 0 0,-1 0-1,1 0 1,8-6 0,3-3 48,0-1 1,28-27-1,-26 22 0,31-35 155,-16 15-109,-34 37-97,1 0 0,-1-1 0,0 1 0,0 0 0,0-1 1,1 1-1,-1 0 0,0 0 0,0-1 0,1 1 0,-1 0 0,0 0 0,1-1 1,-1 1-1,0 0 0,1 0 0,-1 0 0,0-1 0,1 1 0,-1 0 0,0 0 1,1 0-1,-1 0 0,0 0 0,1 0 0,-1 0 0,1 0 0,-1 0 0,0 0 1,1 0-1,-1 0 0,0 0 0,1 0 0,-1 0 0,1 0 0,-1 1 0,0-1 1,1 0-1,0 1 0,5 16 4,-5-11-4,7 35-1,-5-21 1,10 31 0,-11-46 1,-1 0-1,1 0 1,1 0-1,-1-1 1,1 1-1,0-1 1,0 1-1,0-1 1,0 0-1,1 0 1,4 4-1,-6-7 5,0 0 0,0 0 0,0 0-1,0 0 1,1 0 0,-1 0-1,0 0 1,1-1 0,-1 1 0,0-1-1,1 0 1,-1 0 0,1 0-1,-1 0 1,1 0 0,-1 0 0,0 0-1,1-1 1,-1 1 0,0-1 0,1 0-1,-1 0 1,3-1 0,7-4 21,-1 0 1,0-1-1,12-9 0,-8 6 10,23-17 26,-23 16-18,1-1 0,1 2 0,0 0 1,33-13-1,-49 23-42,0-1 0,0 1 0,0 0 0,-1-1 1,1 1-1,0 0 0,0 0 0,0 0 0,0 0 0,0 0 0,0 0 1,0 0-1,0 0 0,0 1 0,0-1 0,0 0 0,0 0 1,-1 1-1,1-1 0,0 1 0,0-1 0,0 1 0,0-1 0,-1 1 1,2 0-1,12 22 82,1 2 7,-14-24-89,0 0 1,-1-1 0,1 1 0,0 0-1,0-1 1,0 1 0,0-1 0,0 1 0,0-1-1,0 0 1,1 1 0,-1-1 0,0 0-1,0 0 1,0 1 0,0-1 0,0 0-1,0 0 1,1 0 0,-1-1 0,0 1 0,0 0-1,2-1 1,31-8 5,1-2 0,36-18 0,-61 24-8,1 0 0,0 1 0,-1 1 0,1 0 0,15-2 0,-23 4 0,0 1 0,0 0 0,0 0 0,0 0 0,0 1 0,0-1 0,0 1 0,0-1 0,0 1 0,0 0 0,0 0 0,0 1 0,-1-1 0,1 0 0,0 1 0,-1 0 0,1 0 0,-1-1 0,0 2 0,1-1 0,-1 0 0,0 0 0,0 1 0,1 2 0,2 2 1,0-1 0,0 1 0,1-1 0,0 0 0,0 0 0,0-1 0,1 0-1,10 7 1,-12-10 1,0 1-1,0-1 1,0 0-1,0-1 1,0 1-1,0-1 1,1 0-1,-1 0 1,0-1-1,1 0 1,-1 0-1,0 0 1,1 0-1,6-2 1,12-4 12,0-1 1,0-1 0,-1-2-1,0 0 1,-1-1 0,0-1-1,38-29 1,-58 40-9,32-27 68,-32 26-70,0 1-1,-1-1 1,1 0-1,-1 0 1,1 0-1,-1 0 1,0 0 0,1 0-1,-1 0 1,0 0-1,0 0 1,-1-1-1,1 1 1,0-5-1,-1 7-2,-1-1-1,0 1 0,1 0 0,-1 0 1,0-1-1,0 1 0,1 0 0,-1 0 1,0 0-1,0-1 0,1 1 0,-1 0 1,0 0-1,0 0 0,0 1 0,1-1 1,-1 0-1,0 0 0,0 0 0,1 0 1,-1 1-1,0-1 0,1 0 0,-1 1 1,0-1-1,0 1 0,-7 6 0,0-1 0,1 1 0,0 1 0,0-1 0,1 1 0,0 0 0,-9 18 0,6-11 0,2 1 0,0 0 0,-8 32 0,13-40-9,1 0-1,-1 0 1,2 0 0,-1 1-1,2 10 1,-1-16 5,0 0 1,1 0 0,-1 0 0,1 0-1,-1 0 1,1 0 0,0-1-1,0 1 1,1 0 0,-1 0 0,0-1-1,1 1 1,-1-1 0,1 0 0,0 1-1,0-1 1,0 0 0,3 2-1,-4-3 4,0-1-1,0 1 1,0-1-1,1 1 1,-1-1-1,0 1 1,0-1-1,1 0 1,-1 0-1,0 1 1,1-1-1,-1 0 1,0 0-1,1-1 1,-1 1-1,0 0 1,1 0-1,-1-1 1,0 1-1,0 0 1,1-1-1,-1 0 1,0 1-1,0-1 1,0 1-1,0-1 0,2-2 1,3-1 8,-1-1 0,0 0 0,8-11 0,-8 10 5,25-33 68,-19 23-13,22-24 0,-37 53-64,1 0 0,-4 25 0,0 0-1,-10 34-22,-3 0-1,-3 0 1,-3-2-1,-59 112 1,82-176 32,-1-1 1,0 0 0,0 1 0,0-1-1,0-1 1,-1 1 0,0-1-1,1 0 1,-2 0 0,1 0 0,0 0-1,-12 4 1,14-7-4,0 0 1,1 0-1,-1 0 1,0 0-1,0 0 0,0-1 1,0 0-1,0 0 1,0 1-1,0-2 1,0 1-1,0 0 0,0-1 1,0 1-1,0-1 1,0 0-1,1 0 0,-1 0 1,0 0-1,0 0 1,1-1-1,-1 1 1,1-1-1,-1 0 0,1 0 1,0 0-1,0 0 1,0 0-1,-2-3 0,2 2 5,-1 0 0,2-1 0,-1 1 0,0-1 0,1 0 0,0 0 0,0 0-1,0 1 1,0-1 0,0 0 0,1 0 0,0 0 0,0 0 0,0 0 0,0 0-1,1 0 1,-1 0 0,1 0 0,2-6 0,0-1 12,1 0 0,0 1 1,1 0-1,0 0 0,11-17 1,-1 8 13,0 0 0,1 1 1,29-24-1,59-40-28,-86 69-23,-6 5-141,-1-1-1,0 0 1,-1-1 0,0 0 0,10-13 0,-20 23 47,0-1 0,0 0-1,1 0 1,-1 1 0,0-1 0,0 0-1,0 1 1,0-1 0,0 0 0,0 1-1,0-1 1,0 0 0,0 0 0,0 1-1,-1-1 1,1 0 0,0 1 0,0-1-1,-1 0 1,1 1 0,0-1 0,-1 1 0,1-1-1,-1 0 1,1 1 0,-1-1 0,1 1-1,-1-1 1,1 1 0,-1-1 0,1 1-1,-1 0 1,0-1 0,1 1 0,-1 0-1,0-1 1,1 1 0,-1 0 0,0 0-1,1 0 1,-2-1 0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5:21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0 130 14872,'0'0'2127,"6"-67"-1943,20 47-40,3 6 16,-3 2-192,-4 2 16,-8 8-96,-2-2 16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5:22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1 220 7432,'0'0'6193,"11"-8"-5684,-5 3-423,-1 1-18,0 0 0,1 1 0,-1 0 0,1-1 0,-1 2 0,1-1 0,0 1 0,0-1 0,0 2 0,1-1 0,-1 1 0,0 0 0,0 0 0,10 0 0,79 4 1396,173-17 1,-68-17 387,250-74 1,-427 98-1669,-12 3-41,1 1 1,-1 0 0,0 0 0,1 1 0,0 1 0,-1 0 0,20 1 0,-27 1-3030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5:25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1171 7328,'0'0'5474,"8"-11"-4923,193-237 2809,-182 224-2744,-1 0 0,-1-1 1,28-52-1,-42 71-446,-1 0 0,0 0 0,0 1 0,0-1 0,-1 0 0,0 0 0,0-1 0,0 1 0,-1 0 0,0 0 0,0 0 0,0 0 0,-1 0 0,0-1 0,-3-7 0,-4-8 1378,11 20-611,5 5-678,14 13-179,-19-12-71,1 0 0,-1 1 0,0-1 0,0 1 0,-1-1 0,1 1 0,-1 0 0,0 0-1,0 0 1,-1 0 0,0 1 0,1-1 0,-2 0 0,1 1 0,-1-1 0,1 0 0,-2 1 0,1-1 0,0 0 0,-3 8 0,0 14 26,0 53 1,3-75-29,1 1 1,-1 0-1,1-1 1,0 1 0,0-1-1,1 1 1,0-1 0,0 0-1,0 1 1,0-1 0,1 0-1,0-1 1,0 1-1,0 0 1,1-1 0,0 0-1,-1 1 1,1-1 0,1-1-1,-1 1 1,1-1 0,-1 0-1,1 0 1,9 4-1,-8-4 6,1 0 0,-1-1 0,1 0 0,0 0 0,0-1 0,-1 0 0,1 0 0,0-1 0,0 0 0,0 0 0,0 0 0,0-1 0,0 0 0,0 0 0,-1-1 0,1 0 0,0 0 0,-1-1 0,12-5 0,-5 1 24,-1-1-1,0-1 1,0 1-1,-1-2 1,0 0-1,-1 0 1,0-1-1,0 0 1,-2 0-1,12-20 1,7-18 98,-15 29-35,-1-1 0,12-32-1,-22 51-92,-1 0 1,1 0-1,0 0 0,0 0 0,0 0 0,0 1 1,0-1-1,0 0 0,0 0 0,1 1 0,-1-1 1,1 1-1,-1-1 0,1 1 0,0 0 0,-1 0 1,1-1-1,0 1 0,0 0 0,0 1 0,0-1 1,0 0-1,0 0 0,0 1 0,0-1 0,0 1 1,0 0-1,0 0 0,0 0 0,1 0 0,-1 0 1,0 0-1,0 0 0,4 2 0,112 35-60,-87-26 20,-2 4-12,-26-13 37,1 1 0,0-1 1,0 0-1,0 0 0,0 0 1,1-1-1,-1 1 0,0-1 1,6 1-1,-2-1 1,1 0 77,-9-1-68,1 0 0,-1-1 0,0 1 0,0 0-1,0 0 1,0-1 0,0 1 0,0 0 0,0 0 0,0-1-1,0 1 1,0 0 0,-1-1 0,1 1 0,0 0 0,0 0 0,0-1-1,0 1 1,0 0 0,0 0 0,-1 0 0,1-1 0,0 1-1,0 0 1,0 0 0,0 0 0,-1-1 0,1 1 0,0 0-1,0 0 1,-1 0 0,1 0 0,0-1 0,0 1 0,-1 0 0,-3-3 10,0-1 1,0 1 0,0 0-1,-1 1 1,1-1 0,-1 1-1,1 0 1,-1 0 0,0 0 0,0 0-1,0 1 1,0 0 0,0 0-1,0 1 1,0-1 0,-1 1 0,1 0-1,0 0 1,0 1 0,-6 1-1,4-1-4,1 0-1,0 1 0,0 0 1,0 0-1,0 1 0,1 0 0,-1 0 1,0 0-1,1 0 0,0 1 1,0 0-1,0 0 0,1 0 0,-1 1 1,1 0-1,-4 5 0,5-5-15,1-1 0,0 1 0,0 0 0,0 0 0,1 0 0,0 0-1,0 0 1,0 0 0,1 0 0,-1 9 0,1-12 4,0 1-1,0-1 1,0 0-1,0 0 1,0 0-1,1 0 0,-1 0 1,1 0-1,-1 0 1,1 0-1,0 0 1,0 0-1,0 0 1,0 0-1,0-1 1,0 1-1,0 0 1,1-1-1,-1 1 1,1 0-1,-1-1 1,1 0-1,-1 1 1,1-1-1,0 0 1,0 0-1,0 0 1,3 1-1,-3-2 8,1 0 0,0 0 0,-1 0 0,1 0 0,-1 0 0,1-1 0,0 0 0,-1 1 0,1-1 0,-1 0 0,0 0 0,1 0 0,-1-1 0,0 1 0,0-1-1,3-1 1,33-29 24,-35 29-25,70-76 334,-73 78-335,1 1 1,-1 0-1,0 0 1,0 0-1,1 0 0,-1 0 1,0 0-1,1 0 1,-1 0-1,0 0 1,0 0-1,1 0 0,-1 0 1,0 0-1,1 0 1,-1 0-1,0 0 0,0 0 1,1 0-1,-1 1 1,0-1-1,0 0 1,1 0-1,-1 0 0,0 0 1,0 1-1,1-1 1,-1 0-1,0 0 1,0 0-1,0 1 0,0-1 1,1 0-1,-1 0 1,0 1-1,0-1 1,0 0-1,0 0 0,0 1 1,0-1-1,0 0 1,1 1-1,-1-1 0,0 1 1,8 20-16,-5-11 8,4 5-15,1 0 0,1 0 0,0 0 0,1-1 0,0-1 1,20 21-1,-26-31 22,-1 1 0,1-1 0,0 0 0,0 0 0,0 0 0,1-1 0,-1 1 0,0-1 0,1 0 0,0-1 1,-1 1-1,1-1 0,0 0 0,0 0 0,0 0 0,0 0 0,0-1 0,0 0 0,0 0 0,0-1 0,0 1 0,0-1 0,0 0 1,0 0-1,-1-1 0,1 1 0,6-4 0,0-2 11,1 0 0,-1-1 1,0 0-1,-1 0 0,0-1 0,0-1 0,-1 0 1,0 0-1,-1-1 0,0 0 0,-1 0 1,11-22-1,4-14 34,30-97-1,-43 116-33,34-115 184,42-250 0,-84 389-186,2-26 26,-3 29-34,0 0 1,1 0-1,-1-1 0,0 1 1,-1 0-1,1 0 1,0-1-1,0 1 0,-1 0 1,1 0-1,0 0 0,-1 0 1,1 0-1,-1-1 1,1 1-1,-1 0 0,0 0 1,-1-1-1,2 2-2,-1 0 0,1 0 1,-1 0-1,1 0 0,-1 0 0,1 1 0,-1-1 0,1 0 0,0 0 1,-1 0-1,1 1 0,-1-1 0,1 0 0,0 1 0,-1-1 0,1 0 0,0 1 1,-1-1-1,1 0 0,0 1 0,-1-1 0,1 1 0,0-1 0,-1 1 1,-7 14-20,7-14 17,-7 15-34,1 0 1,1 1-1,0 0 1,-6 34-1,-4 72-74,11-56 37,3-1 1,11 99 0,-4-130 52,1-1 0,2 0 1,21 58-1,-26-86 22,0 0 1,0 1-1,0-1 1,0-1-1,1 1 1,0 0-1,1-1 1,-1 0-1,1 0 1,0 0-1,0-1 1,0 1-1,1-1 1,0-1-1,-1 1 0,1-1 1,1 0-1,-1 0 1,0 0-1,1-1 1,-1 0-1,1-1 1,0 1-1,-1-1 1,11 0-1,-5-1 17,0 0 0,0-1 0,-1 0 0,1-1 0,0 0 0,-1-1 0,0 0 0,0-1 0,0 0 0,0-1 0,0 0 0,-1 0 0,0-1 0,11-9 0,-7 4 64,-1 0 0,16-17 0,-26 25-62,-1 0 1,1 0-1,0-1 0,-1 1 0,0 0 0,0-1 1,0 1-1,0-1 0,-1 0 0,0 0 0,1 1 1,-1-1-1,0 0 0,-1 0 0,1 0 0,-1-5 0,0 8-16,0 0-1,0 0 1,0 0-1,0 0 1,0 1-1,0-1 1,-1 0-1,1 0 1,0 0-1,-1 1 1,1-1-1,0 0 0,-1 0 1,1 1-1,-1-1 1,1 0-1,-1 1 1,1-1-1,-1 1 1,0-1-1,1 1 1,-1-1-1,0 1 0,0-1 1,1 1-1,-2-1 1,0 0 2,0 1 0,0 0 0,0 0 0,0 0 0,0 0-1,0 0 1,0 0 0,0 0 0,0 1 0,0-1 0,-2 1 0,-5 3 17,1-1 0,-1 1-1,-13 8 1,15-7-21,-1 0 0,1 0 1,0 1-1,0 0 0,0 0 0,1 0 0,0 1 1,-6 9-1,11-14-4,-1 1 1,1 0 0,0-1-1,-1 1 1,2 0 0,-1 0-1,0 0 1,0-1 0,1 1-1,0 0 1,-1 0 0,1 0-1,0 0 1,0 0 0,1 0-1,-1 0 1,1 0 0,-1 0-1,1 0 1,0-1 0,0 1-1,0 0 1,1 0-1,-1-1 1,1 1 0,-1-1-1,1 1 1,3 2 0,0 1 6,0-1 1,1 0-1,0 0 1,1 0 0,-1-1-1,1 0 1,-1 0-1,1-1 1,0 0-1,1 0 1,10 3 0,-4-3 20,1 1 0,-1-2 0,1 0 1,0 0-1,16-1 0,-13-3-34,1 0-1,-1-1 1,0-1-1,0 0 1,-1-1-1,1-2 1,-1 1-1,0-2 1,-1 0-1,0-1 1,0-1-1,-1 0 1,21-19-1,-28 23-181,0-1-600,-4 3-2711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5:26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1 272 11048,'0'0'2217,"15"-1"-1632,60-12 102,96-28 0,8-7-1,280-88 1123,-433 127-1630,44-9-1,-30 12-2413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5:27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206 695 6224,'0'0'7157,"-14"3"-6618,-2 1-274,-1 0 1,1 1-1,0 0 1,1 1-1,-28 16 1,-12 20 1164,54-41-1389,0 0 0,0-1 0,0 1 0,0 0-1,0 0 1,0 0 0,1 0 0,-1 0-1,0 0 1,0 0 0,1 0 0,-1 0-1,1 0 1,-1 0 0,1 0 0,-1 1 0,1-1-1,0 0 1,0 0 0,-1 0 0,1 1-1,0-1 1,0 0 0,0 0 0,0 1-1,1-1 1,-1 0 0,0 0 0,0 1 0,1-1-1,-1 0 1,1 0 0,-1 0 0,1 0-1,-1 0 1,1 0 0,0 0 0,-1 0-1,1 0 1,0 0 0,0 0 0,1 1 0,1 1 21,-1 0 0,1-1 0,0 0 0,1 1 0,-1-1 1,0 0-1,0 0 0,1-1 0,-1 1 0,1-1 0,0 0 1,5 2-1,-4-3-9,1 0 0,-1-1 0,0 1 1,0-1-1,1 0 0,-1 0 0,0-1 1,0 1-1,0-1 0,0 0 0,-1-1 1,1 1-1,-1-1 0,1 0 0,-1 0 1,0 0-1,0-1 0,0 1 0,0-1 0,-1 0 1,0 0-1,5-7 0,-4 6 9,-1 0 0,0 0 0,0-1 0,-1 1-1,1-1 1,-1 1 0,0-1 0,0 0 0,-1 0 0,0 0-1,0 1 1,0-1 0,-1 0 0,0 0 0,0-1 0,-1 1-1,1 1 1,-1-1 0,-3-8 0,4 12-23,-1 1 0,0 0 0,0-1 1,0 1-1,0 0 0,-1 0 0,1 0 0,0 0 0,0 0 0,-1 0 1,1 0-1,0 0 0,-1 0 0,1 1 0,-1-1 0,1 1 0,-1-1 1,0 1-1,1-1 0,-1 1 0,1 0 0,-1 0 0,0 0 0,-1 0 1,2 0-33,1 0 1,0 0-1,-1 0 1,1 0-1,0 1 1,0-1-1,-1 0 1,1 0-1,0 0 1,0 0-1,-1 1 1,1-1-1,0 0 1,0 0-1,0 1 1,-1-1-1,1 0 1,0 0-1,0 1 1,0-1-1,0 0 0,0 0 1,0 1-1,-1-1 1,1 0-1,0 1 1,0-1-1,0 0 1,0 1-1,0-1 1,0 0-1,0 1 1,0-1-1,0 0 1,1 0-1,-1 1 1,0-1-1,0 0 1,0 1-1,0-1 1,0 0-1,0 0 1,1 1-1,-1-1 1,0 0-1,0 0 1,0 1-1,1-1 1,-1 0-1,4 2 8,0 0 0,-1-1-1,1 0 1,0 1 0,0-1 0,0-1-1,0 1 1,0-1 0,1 1 0,-1-1-1,0 0 1,0-1 0,0 1 0,0-1-1,0 0 1,0 0 0,0 0-1,0 0 1,0-1 0,-1 1 0,1-1-1,0 0 1,-1 0 0,6-5 0,3-2 20,-2 1 1,1-1 0,-1-1 0,-1 0-1,0 0 1,10-15 0,-2-3 49,-1 0 0,-1-1-1,-1 0 1,11-36 0,31-130 475,-40 133-297,14-82 1433,-105 641-1466,49-377-171,-4-2-1,-51 129 1,63-202-59,6-12 1,-1 0 0,-2-1 0,-23 38 0,33-61 8,-8 8 38,13-17-45,-1 0 0,1 0 0,0 1 0,-1-1 0,1 0 0,0 0 0,-1 0 0,1 0 0,-1 0 0,1 0 0,0 0 0,-1 0 0,1 0 0,-1 0 0,1 0 0,0 0 0,-1 0 0,1 0 0,-1 0 0,1 0 0,0-1 0,-1 1 0,1 0 0,0 0 0,-1 0 0,1-1 0,0 1 0,-1 0 0,1 0 0,0-1 0,-1 1 0,1 0 0,0 0 0,0-1 0,-1 1 0,1-1 0,0 1 0,0 0 0,0-1 0,0 1 0,-1 0 0,1-1 0,0 1 0,0-1 0,0 0 0,-3-6 20,0 0-1,1 0 1,0 0 0,0 0-1,0-1 1,1 1-1,1-1 1,-1 1 0,1-1-1,0 1 1,0-1-1,1 1 1,0-1 0,1 1-1,0-1 1,0 1-1,6-13 1,-4 10-5,1 0 0,0 1 0,1 0 0,0 0 0,0 0 0,1 1 0,0 0 0,0 0 1,1 1-1,0 0 0,1 0 0,9-6 0,4 2 4,0 0 0,0 1-1,1 2 1,0 0 0,31-6 0,123-14 93,-162 26-104,49-8 20,-20 3-141,70-3-1,-98 13-293,-10 0-3341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5:32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1005 5520,'0'0'12305,"11"-4"-12012,12-5 36,32-16 1,-45 20-187,-1 0 0,0-1 0,0 0 0,-1 0 0,1-1 0,-2 0 0,12-12 0,-15 13-68,-1 0 1,1 0 0,-1 0 0,0 0-1,0-1 1,-1 1 0,0-1-1,0 0 1,0 1 0,-1-1-1,0 0 1,0 0 0,-1 0-1,0 0 1,0 0 0,-1 0 0,0 0-1,0 1 1,0-1 0,-1 0-1,-2-7 1,3 12-50,0 0 0,0 1 0,0-1 0,0 0 0,-1 0 0,1 0 0,0 1 0,-1-1 0,0 0 0,1 1 0,-1 0 0,0-1 0,1 1 0,-1 0 0,0 0-1,0 0 1,0 0 0,0 0 0,0 0 0,0 1 0,0-1 0,0 1 0,-1-1 0,1 1 0,0 0 0,0 0 0,0 0 0,-1 0 0,1 0 0,-4 1 0,2 0 6,-1 0 1,1 1-1,0-1 0,0 1 1,0-1-1,0 1 1,0 0-1,0 1 0,1-1 1,-1 1-1,1 0 0,-1 0 1,1 0-1,-4 5 1,2-2 11,1 1 0,-1 0 0,1 0 0,1 0 0,-1 0 0,-2 9 0,5-13-29,0 0 0,1 0 0,-1 0 0,1 0 0,-1 0 0,1 1 0,0-1 0,0 0 0,1 0 1,-1 0-1,1 0 0,-1 0 0,1 0 0,0 0 0,0 0 0,0 0 0,1 0 0,1 4 0,3 1 23,-1 0 0,1 0 0,1 0 0,0-1 0,0 0-1,0 0 1,1 0 0,0-1 0,0-1 0,0 1 0,1-1 0,13 6 0,-11-8 5,0 0 1,0 0 0,0-1 0,0 0 0,1-1 0,-1 0 0,0-1-1,1 0 1,-1 0 0,19-5 0,-2-1 24,0-2 0,-1-1 0,0-1-1,-1-1 1,0-1 0,0-1 0,-1-2 0,-1 0 0,-1-2 0,38-34 0,-43 33-3,-2 0 1,1-1-1,-2 0 0,-1-2 1,0 1-1,20-44 1,-11 10 92,29-100 0,-48 141-137,28-114 188,-29 110-169,0 0 1,-2-1 0,0 1-1,0-1 1,-4-24 0,2 36-18,-1-1 1,1 1 0,-1-1-1,-1 1 1,-4-10 0,6 13-19,0 1 1,0 0 0,-1 0 0,1-1-1,-1 1 1,0 0 0,0 0 0,1 0-1,-1 1 1,0-1 0,-1 0 0,1 1-1,0-1 1,0 1 0,-1 0 0,-2-2 0,1 4-6,-1-1 0,1 1 0,0-1 1,0 1-1,0 0 0,-1 1 0,1-1 1,0 1-1,1 0 0,-1 0 0,0 0 1,-4 3-1,4-2-5,-7 4-12,0 1-1,1 0 0,0 1 0,0 0 1,1 0-1,0 1 0,1 1 1,0-1-1,0 1 0,2 1 1,-1-1-1,-7 20 0,4-6-18,2 0-1,0 0 1,2 1-1,1 0 0,-3 37 1,7-33-4,5 51 0,-1-41 3,-1-20 14,1 0 1,12 39 0,-8-37 45,6 43 1,-11-56 3,0 1 0,1-1 0,0-1 0,1 1 0,0 0 0,1-1 1,-1 0-1,1 0 0,1 0 0,10 11 0,-13-16-11,-1-1-1,1 0 0,0 1 1,0-1-1,0 0 1,1-1-1,-1 1 0,0-1 1,1 1-1,-1-1 0,1 0 1,-1 0-1,1 0 1,-1-1-1,1 1 0,0-1 1,6 0-1,6-1 51,0-1-1,27-5 1,-31 4-26,7-2 36,0-2 0,0 0 0,28-15 0,-24 11-15,-14 6-40,-1-1 0,1 1 0,12-12-1,4-3 34,-19 15-37,1-1 0,-1 0 0,-1 0 0,1 0-1,-1-1 1,5-8 0,-6 10 0,-1 0-1,-1-1 1,1 1-1,-1 0 1,0-1-1,0 1 0,0-1 1,-1 0-1,2-10 1,-3 11 4,-1 0 0,0 0 0,0 1 0,0-1 0,0 0 0,-1 1 1,1-1-1,-1 1 0,0 0 0,-1-1 0,-3-4 0,5 8-19,0 1-1,0-1 1,0 0-1,0 1 1,0-1-1,0 1 1,-1 0-1,1-1 1,0 1-1,0 0 1,0-1-1,-1 1 1,1 0 0,0 0-1,0 0 1,-1 0-1,1 0 1,0 1-1,0-1 1,0 0-1,-1 1 1,1-1-1,0 0 1,0 1-1,0-1 1,0 1-1,0 0 1,0-1-1,0 1 1,-1 1 0,-31 23 13,26-19-23,1 1 1,0-1 0,0 2-1,1-1 1,0 1-1,0-1 1,1 1-1,0 1 1,0-1 0,1 0-1,0 1 1,0 0-1,1 0 1,0 0 0,0 13-1,2-9-4,-1-5 15,1-1 0,1 1 0,2 14 0,-2-18-1,0-1-1,0 0 0,0 0 0,1 1 0,0-1 0,-1 0 0,1-1 0,0 1 0,1 0 0,-1 0 0,5 4 0,-3-5 8,0 1-1,0-1 0,0 0 0,0 0 1,0 0-1,1-1 0,-1 1 0,1-1 1,-1 0-1,1-1 0,-1 1 0,1-1 1,-1 1-1,1-2 0,0 1 0,-1 0 1,1-1-1,5-1 0,12-3 40,1-1-1,26-10 1,-43 14-34,28-12 98,46-26 0,-49 23-36,4-1-14,4-3 1,43-15 1,-59 26-57,-14 6-4,-1 1 1,1-1-1,0 2 1,18-4-1,-3 0-3,9 0 0,-33 6 2,0 0 1,0 0-1,-1 0 0,1 0 0,0 0 1,-1 0-1,1 0 0,0 0 0,0 0 1,-1-1-1,1 1 0,0 0 0,0 0 1,0 0-1,-1 0 0,1-1 0,0 1 1,0 0-1,0 0 0,-1 0 0,1-1 1,0 1-1,0 0 0,0 0 0,0-1 1,0 1-1,-1 0 0,1-1 0,0 1 1,0 0-1,0 0 0,0-1 0,0 1 0,0 0 1,0 0-1,0-1 0,0 1 0,0 0 1,0-1-1,0 1 0,0 0 0,0 0 1,1-1-1,-1 1 0,0 0 0,0 0 1,0-1-1,0 1 0,0 0 0,1 0 1,-1-1-1,0 1 0,0 0 0,-12 5 18,4-3-11,0 1 0,1 1 0,-1-1 1,1 1-1,0 1 0,0-1 1,0 1-1,-9 8 0,10-6-14,0-1 0,0 1 0,1 0 0,-1 1 0,1-1 0,1 1 0,-5 10 0,8-16 4,0 1 0,0 0-1,0 0 1,0 0 0,1 0 0,-1 0-1,1 0 1,0 0 0,0 0 0,0 0 0,0 0-1,0 0 1,1 0 0,-1 0 0,1 0-1,0 0 1,0 0 0,0 0 0,0 0 0,0-1-1,1 1 1,-1 0 0,1-1 0,0 1-1,2 2 1,0-1 1,0 0 0,1 0 0,-1 0 0,1 0 0,0 0 0,0-1 0,0 0 0,1 0 0,-1-1 0,1 1 0,-1-1 0,1 0 0,11 2-1,-9-4 2,1 1-1,-1-1 0,1 0 1,-1-1-1,1 0 0,-1 0 1,1-1-1,-1 0 0,12-5 1,6-3 18,-1-2-1,0-1 1,-1 0 0,-1-2 0,0-1-1,26-23 1,-14 7 17,0-2 1,52-68-1,-32 25 38,-2-2-1,44-92 1,-80 133-22,-2-1 1,-2-1-1,17-79 0,-27 87-76,-3 31 22,0 1 0,0 0 1,0-1-1,0 1 0,0-1 1,-1 1-1,1-1 0,0 1 1,0-1-1,0 1 0,-1 0 1,1-1-1,0 1 0,0-1 1,-1 1-1,1 0 0,0-1 1,-1 1-1,1 0 0,0-1 1,-1 1-1,0-1 0,0 1 1,0 0 0,1 0 0,-1 0 0,0 0 0,0 0 1,0 1-1,0-1 0,1 0 0,-1 0 0,0 0 0,0 1 0,1-1 0,-1 0 0,0 1 0,1-1 0,-1 1 0,0-1 0,-1 2 0,-7 6-13,1 1 0,-1 1 0,1-1 1,1 1-1,0 1 0,-7 12 0,2-4-32,-9 16-13,1 2 0,2 1 0,1 0 0,3 1 0,1 1 0,-10 50 0,2 44-64,20-123 110,0 0-1,0 0 1,1 0-1,0 0 0,1 0 1,1 0-1,-1 0 0,2 0 1,-1-1-1,1 1 0,1-1 1,6 14-1,-7-19 21,1 0-1,0-1 1,-1 1 0,1-1-1,1 0 1,-1 0 0,0 0-1,1 0 1,0-1 0,0 0-1,0 0 1,0 0 0,1 0-1,-1-1 1,1 0 0,0 0-1,-1-1 1,1 0 0,0 0-1,0 0 1,0 0 0,0-1-1,0 0 1,-1 0 0,1-1-1,0 0 1,0 0 0,0 0-1,0-1 1,6-2 0,-1-2 36,0-1-1,-1 0 1,1 0 0,-2-1 0,1 0 0,-1-1 0,0 0-1,-1-1 1,0 0 0,0 0 0,-1-1 0,-1 0 0,0 0-1,0 0 1,6-19 0,-5-4 192,-6 33-203,15 11 52,-12-4-102,1-1 1,-1 0 0,-1 1-1,1 0 1,-1 0 0,0 0-1,0 0 1,3 13 0,0 1-27,4 32 0,-9-42 40,1-1 1,0 0-1,0 0 1,1 0 0,0-1-1,6 11 1,-8-16 3,1-1 0,-1 0 0,1 1 0,-1-1 0,1 0 0,0 0 0,0 0 0,0 0 0,0 0 0,0-1 0,0 1 0,0-1 0,1 1 0,-1-1 0,0 0 0,1 0 1,-1 0-1,1 0 0,0 0 0,-1 0 0,1-1 0,0 0 0,-1 1 0,1-1 0,0 0 0,3 0 0,9-2 0,-1-1-1,1 0 1,0-1-1,-1-1 1,1 0 0,13-8-1,78-49 44,-45 25 72,-51 30-81,-7 5-17,1-1 1,-1 1-1,1 0 1,-1 0 0,1 0-1,0 0 1,6-1-1,-10 3-16,0 0-1,0 0 0,0 0 0,0 0 0,0 0 0,0 1 0,0-1 0,0 0 1,0 0-1,0 0 0,0 0 0,0 0 0,0 0 0,0 0 0,0 0 0,0 0 0,0 0 1,0 0-1,0 0 0,0 0 0,0 0 0,0 1 0,0-1 0,0 0 0,0 0 1,0 0-1,0 0 0,0 0 0,0 0 0,0 0 0,0 0 0,1 0 0,-1 0 1,0 0-1,0 0 0,0 0 0,0 0 0,0 0 0,0 0 0,0 0 0,0 0 1,0 0-1,0 0 0,0 0 0,0 0 0,0 0 0,1 0 0,-9 13-24,6-8 23,1 1 0,1-1 0,-1 0 0,1 1 1,0-1-1,0 0 0,0 1 0,1-1 0,0 0 0,0 1 0,0-1 1,0 0-1,1 0 0,0 0 0,0 0 0,5 6 0,-5-6 1,0-1-1,1 0 1,0 1 0,0-1-1,1 0 1,-1-1-1,1 1 1,-1-1-1,1 1 1,0-1-1,1-1 1,-1 1-1,0 0 1,1-1-1,0 0 1,-1 0 0,7 2-1,-8-4 4,0 0 1,0 0-1,-1 0 1,1 0-1,0-1 0,0 1 1,-1-1-1,1 1 1,0-1-1,-1 0 0,1 0 1,0 0-1,-1-1 1,0 1-1,1-1 0,-1 1 1,0-1-1,1 0 1,2-3-1,0 1 9,-1-2 0,1 1 0,-1 0 0,0-1 0,0 0 0,4-9 0,-6 11-2,0 0 1,-1 0-1,0 0 1,0 0-1,0 0 0,0 0 1,-1 0-1,0-1 1,1 1-1,-1 0 0,-1 0 1,1-1-1,-1 1 1,0 0-1,0 0 0,0 0 1,0 0-1,-1 0 1,-2-5-1,3 7-6,0 1-1,0 0 1,0 0-1,-1 0 1,1 0-1,0 0 1,0 0 0,-1 0-1,1 1 1,-1-1-1,1 0 1,-3 0-1,2 1-2,1 0 0,0-1-1,0 1 1,0-1 0,0 1-1,0-1 1,-1 1 0,1-1-1,0 0 1,0 0 0,0 1-1,1-1 1,-1 0-1,0 0 1,0 0 0,0 0-1,1 0 1,-1 0 0,0 0-1,0-2 1,1 3-3,0 0 1,0 0-1,0 0 0,0 0 0,0-1 1,0 1-1,0 0 0,0 0 1,0 0-1,0 0 0,0 0 0,0-1 1,0 1-1,0 0 0,0 0 1,0 0-1,0 0 0,0 0 0,0 0 1,0-1-1,0 1 0,1 0 1,-1 0-1,0 0 0,0 0 0,0 0 1,0 0-1,0 0 0,0 0 0,0-1 1,1 1-1,-1 0 0,0 0 1,0 0-1,0 0 0,0 0 0,0 0 1,0 0-1,1 0 0,-1 0 1,0 0-1,0 0 0,12 0-34,21 5 25,-20-2 7,25 3 0,45 14 1,-76-18 2,0 1 0,0 0 0,-1 1 0,1 0 0,-1 0 0,0 0 0,0 1 0,0 0 0,7 8 0,-1 0-1,-1 0 1,-1 0-1,10 18 0,-19-31 4,-1 1 0,0 0-1,1 0 1,-1-1 0,0 1 0,1-1 0,-1 1 0,1 0 0,-1-1 0,1 1 0,0-1 0,-1 1 0,1-1-1,-1 0 1,1 1 0,0-1 0,0 1 0,-1-1 0,1 0 0,0 0 0,-1 1 0,1-1 0,0 0 0,0 0-1,-1 0 1,2 0 0,1-1 4,-1 1-1,0-1 1,0 0-1,0 0 1,1 0-1,-1 0 1,0-1 0,3-2-1,65-56 99,-1 0-13,-66 58-83,0-1 1,-1 1-1,1 0 1,0 1 0,0-1-1,0 0 1,1 1-1,-1 0 1,0 0 0,4-1-1,-5 2-6,-1 0-1,1 0 0,-1 1 1,1-1-1,-1 0 1,0 1-1,1-1 1,-1 1-1,0 0 1,0-1-1,1 1 0,-1 0 1,0 0-1,0 0 1,0 0-1,0 0 1,0 0-1,0 0 0,0 0 1,0 1-1,-1-1 1,1 0-1,0 0 1,-1 1-1,1-1 0,-1 0 1,1 1-1,0 1 1,6 16-1,-1-4 5,1 0 0,1 0 1,14 23-1,-19-34 2,0 0 1,0 0-1,1 0 0,-1-1 1,1 0-1,0 1 0,0-2 1,0 1-1,0 0 0,0-1 1,1 1-1,-1-1 0,1-1 0,0 1 1,-1 0-1,1-1 0,6 1 1,-4-2 23,1 0 0,-1-1 1,0 1-1,0-1 0,0-1 1,0 0-1,0 0 0,12-5 1,-7 2 27,0 0 0,0-2 0,21-14 1,-4-4 118,-1-1 0,-1-2 1,30-39-1,-55 65-156,-1 0-1,1-1 1,0 1-1,0 0 1,0 0 0,1 0-1,-1 1 1,0-1-1,5-2 1,-7 4-20,0 0 0,0 0 1,1 0-1,-1 0 0,0 0 0,0 0 1,0 0-1,1 0 0,-1 0 0,0 0 1,0 0-1,0 0 0,1 0 0,-1 0 1,0 0-1,0 0 0,0 0 0,1 1 1,-1-1-1,0 0 0,0 0 0,0 0 1,0 0-1,1 0 0,-1 1 0,0-1 1,0 0-1,0 0 0,0 0 0,0 0 0,0 1 1,0-1-1,0 0 0,1 0 0,-1 0 1,0 1-1,0-1 0,0 0 0,-1 19 30,-7 48 8,6-37-31,-9 33 1,10-59-11,0 0 0,0 0 0,-1 0 0,0-1 0,1 1 1,-1 0-1,-1-1 0,1 0 0,-4 4 0,5-5 3,0-1 0,0 0-1,0 0 1,0 0 0,0 0-1,0 0 1,-1 0 0,1 0 0,0-1-1,-1 1 1,1 0 0,-1-1-1,1 1 1,0-1 0,-1 1 0,1-1-1,-1 0 1,0 0 0,1 0-1,-1 1 1,1-1 0,-1-1 0,1 1-1,-1 0 1,1 0 0,-3-1-1,-2-2 6,-1 0 0,1 0 0,0-1 0,0 0 0,0 0-1,1 0 1,-1-1 0,-8-9 0,14 13-8,0 1-1,0 0 1,0 0 0,-1 0-1,1 0 1,0 0 0,0 0-1,0 0 1,0 0 0,0 0-1,-1-1 1,1 1 0,0 0-1,0 0 1,0 0 0,0 0-1,0 0 1,0 0 0,0-1-1,0 1 1,0 0 0,0 0-1,0 0 1,0 0 0,0-1-1,0 1 1,-1 0 0,1 0-1,0 0 1,0 0 0,1-1-1,-1 1 1,0 0 0,0 0-1,0 0 1,0 0 0,0-1-1,0 1 1,0 0 0,0 0-1,0 0 1,0 0 0,0 0-1,0-1 1,9 0-33,11 4-22,11 5 61,0-2 0,1-1-1,51 1 1,-22-7 26,59-7 0,-89 2-117,0-1-1,0-1 1,-1-1 0,0-2-1,31-16 1,-49 25-423,-7 2-4137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5:33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9648,'0'0'3464,"70"11"-2704,1-5-96,13 0 0,19 0-120,2-4-8,6 2-97,10-2 1,-10 2-216,-5-2 0,-5-2-152,-10-2 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14.5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109 1 4616,'0'0'2956,"-7"10"-2647,-1 3-196,4-6-22,-1 0-1,1 0 0,-1-1 0,-1 0 1,-5 6-1,3-5 460,0 0 1,0 0 0,-1-1-1,-16 9 1,24-15-95,20-3 265,167-42 440,-159 39-1035,99-9 462,-87 12-279,63-13 1,0-5-1912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5:36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0 6728,'0'0'12710,"-10"15"-12429,-33 48-6,37-53-195,1 1 0,0-1 1,1 1-1,0 0 0,1 0 0,0 0 0,1 1 0,0-1 0,0 14 1,-1 5 104,-3 13 34,-22 191 895,28-215-902,0-1-1,1 1 1,1 0 0,7 30 0,-9-48-184,0-1 0,0 0 0,0 1 0,0-1 0,0 0 0,1 1 0,-1-1 0,0 0 0,0 1 0,0-1 0,0 0 0,0 1 0,1-1 0,-1 0 0,0 1 0,0-1 0,1 0 0,-1 0 0,0 1 0,0-1 0,1 0 0,-1 0 0,0 0 0,0 1 1,1-1-1,-1 0 0,0 0 0,1 0 0,-1 0 0,0 0 0,1 0 0,-1 1 0,0-1 0,1 0 0,-1 0 0,1 0 0,13-10 409,16-28-297,-23 28 7,4-4-34,10-13 98,1 1 1,25-25-1,-40 45-154,0 0 0,1 0 0,-1 1 0,1-1 0,0 2 0,0-1 0,1 1 0,-1 0 0,1 1 0,0 0 0,0 0 0,12-1 0,-18 4-46,-1-1 0,1 1 0,-1 0-1,1 0 1,-1 0 0,0 0 0,1 1 0,-1-1 0,1 1 0,-1-1 0,0 1 0,1 0-1,-1 0 1,0 0 0,0 0 0,0 0 0,0 0 0,0 1 0,0-1 0,0 1 0,0 0-1,0-1 1,-1 1 0,1 0 0,-1 0 0,1 0 0,-1 0 0,0 0 0,0 0 0,0 1 0,0-1-1,0 0 1,0 0 0,0 1 0,-1-1 0,0 1 0,1-1 0,-1 3 0,1 4-4,-1 0 0,0 0 0,0 0 0,-1 0 0,0-1 0,0 1 0,-1 0 0,0-1 0,-4 10-1,3-10-1,-1-1 0,0 1 0,0-1 0,-1 0 0,0-1 0,0 1 0,0-1 0,-1 0 0,0 0 0,0-1 0,0 0-1,-14 9 1,16-12 4,-1 1-1,1-1 0,-1 0 0,1-1 1,-1 1-1,0-1 0,1 0 0,-1 0 0,0 0 1,0-1-1,0 1 0,0-1 0,0-1 1,0 1-1,0-1 0,0 1 0,1-1 1,-1-1-1,0 1 0,0-1 0,1 0 1,-8-4-1,10 5 3,0 0 0,0 0 0,1 0 0,-1 0 0,0-1 0,1 1 0,-1-1 0,1 1 0,-1-1 0,1 0 0,0 1 0,-1-1 0,1 0 0,0 0 0,0 0 0,1 0 0,-1 0 0,-1-2 0,1-1 51,1 5-59,0-1 1,-1 1 0,1 0-1,0-1 1,-1 1-1,1-1 1,0 1-1,0-1 1,-1 1-1,1-1 1,0 1-1,0-1 1,0 1 0,0-1-1,0 1 1,0-1-1,0 1 1,0-1-1,0 1 1,0-1-1,0 1 1,0-1-1,0 1 1,0-1 0,0 1-1,1-1 1,-1 1-1,0-1 1,0 1-1,1-1 1,-1 1-1,0-1 1,1 1-1,-1 0 1,0-1 0,1 1-1,-1-1 1,0 1-1,1 0 1,-1 0-1,1-1 1,-1 1-1,1 0 1,-1 0 0,1-1-1,-1 1 1,1 0-1,-1 0 1,1 0-1,0 0 1,14-1 7,0-1 0,18-4 0,8-1-4,-14 4-8,0-2 0,0 0 0,30-11 1,-45 12 5,-1 0 1,0-1 0,0-1 0,0 0 0,-1 0-1,0-1 1,0 0 0,0-1 0,12-13-1,32-29 165,-53 49-160,-2 15-2,0-1 0,-5 20 0,4-24-4,0 1 0,1-1 0,0 1-1,0-1 1,1 1 0,0-1 0,2 13 0,0-13 1,-2-5 2,1-1 0,-1 1 0,1-1 0,0 1 1,0-1-1,1 0 0,1 4 0,-3-6-5,1-1 0,0 1 0,-1 0-1,1-1 1,0 1 0,-1 0 0,1-1-1,0 1 1,0-1 0,0 0 0,-1 1-1,1-1 1,0 1 0,0-1-1,0 0 1,0 0 0,0 0 0,0 1-1,0-1 1,0 0 0,-1 0 0,1 0-1,0 0 1,0-1 0,0 1 0,0 0-1,0 0 1,0 0 0,0-1 0,0 1-1,-1 0 1,1-1 0,1 0-1,12-7 38,0 0-1,-1-1 0,0 0 0,0-1 0,-1-1 0,-1 0 0,17-20 0,2 0 89,-23 24-92,16-17 73,-22 23-104,-1 1 1,1-1-1,0 0 0,0 0 1,0 1-1,0-1 0,0 0 1,0 1-1,0-1 0,0 1 1,1-1-1,-1 1 0,0 0 1,0 0-1,0-1 0,0 1 1,0 0-1,1 0 0,-1 0 0,2 0 1,-2 1-3,-1-1 0,1 1-1,0-1 1,-1 1 0,1 0 0,0-1 0,-1 1 0,1 0 0,-1-1 0,1 1-1,-1 0 1,1 0 0,-1 0 0,0-1 0,0 1 0,1 0 0,-1 0-1,0 0 1,0 0 0,0-1 0,0 1 0,0 0 0,0 0 0,0 2 0,-3 26 3,1-21-3,-6 41 2,-3 1 1,-25 71-1,-50 91-35,84-207 36,-1 1 0,0-2 0,0 1 0,0 0 0,-1 0 0,1-1 0,-1 0 0,0 0 0,0 0 0,-1 0 0,1-1 0,-7 4 0,9-6 2,1 0 0,-1 0 0,0 0 0,0-1 0,0 1 0,1-1 0,-1 1 0,0-1 0,0 0 0,0 1 0,0-1 0,0 0 0,1 0 0,-1-1 0,0 1 0,0 0 0,0 0 0,0-1 0,0 0 0,1 1 0,-1-1 0,0 0 0,1 0 0,-1 1 0,0-1 0,1-1 0,-1 1 0,1 0 0,-1 0 0,1 0 0,0-1 0,0 1 0,-1-1 0,1 1 0,0-1 0,0 0 0,0 1 0,1-1 0,-2-2 0,-3-4 21,1-1-1,0 1 1,1-1-1,0 0 1,0 0-1,1-1 1,0 1 0,0 0-1,1-1 1,0 1-1,2-14 1,-1 20-22,1 0 1,0 0 0,0 1-1,0-1 1,0 0 0,1 1-1,-1-1 1,1 1 0,-1 0-1,1-1 1,0 1 0,0 0-1,0 0 1,0 0-1,0 0 1,1 1 0,-1-1-1,0 1 1,1-1 0,0 1-1,3-2 1,8-3 8,-1 1 0,26-6-1,-17 5-3,-9 3-6,0-1 0,0 2-1,28-3 1,-6 3-1,-28 0-92,0 2-1,1-1 0,-1 1 0,0 0 1,1 1-1,-1 0 0,9 2 0,0-1-833,-10-2-2570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5:38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1 298 9536,'0'0'8185,"11"-6"-7693,0 1-366,-5 3-57,1-1 0,-1 0 0,0 0 0,0-1 0,0 0 1,-1 0-1,1-1 0,-1 1 0,0-1 0,5-6 0,8-13 456,17-29 0,-30 43-297,0 0 1,0 1-1,-1-2 0,0 1 0,-1 0 0,3-17 0,-2 13 621,-3 8 422,-6 18-907,-2 7-258,1 1 0,1 0-1,0 0 1,2 1 0,0-1 0,2 1 0,0-1-1,1 1 1,1 0 0,8 39 0,-9-58-88,1 1 0,-1-1 1,1 0-1,0 1 0,0-1 0,0 0 1,0 0-1,0 1 0,1-1 1,-1 0-1,0 0 0,1 0 0,0-1 1,0 1-1,-1 0 0,1-1 0,0 1 1,0-1-1,4 2 0,-3-1 1,1-1-1,-1 0 0,1 0 1,-1-1-1,1 1 1,0-1-1,-1 0 1,1 0-1,0 0 0,-1 0 1,8-2-1,3-1 28,1-2 0,-1 0 0,0 0 0,-1-1-1,18-11 1,9-6 132,-1-2-1,45-37 0,-54 38-44,-15 12 76,0 0-1,23-25 1,-38 36-196,1 1 1,-1-1 0,1 1-1,-1-1 1,1 0-1,-1 1 1,1-1 0,-1 0-1,0 1 1,1-1 0,-1 0-1,0 1 1,0-1-1,1 0 1,-1 0 0,0 1-1,0-1 1,0 0-1,0 0 1,0 1 0,0-2-1,-1 2-8,1-1 1,0 1-1,-1 0 0,1 0 0,-1 0 0,1 0 0,-1 0 1,1-1-1,0 1 0,-1 0 0,1 0 0,-1 0 0,1 0 1,0 0-1,-1 0 0,1 0 0,-1 1 0,1-1 1,-1 0-1,1 0 0,0 0 0,-1 0 0,1 0 0,-1 1 1,1-1-1,0 0 0,-1 0 0,1 1 0,0-1 0,-1 0 1,1 0-1,0 1 0,0-1 0,-1 0 0,1 1 0,0-1 1,-1 1-1,-5 4 0,0 1 0,1 0 1,-1 0-1,1 1 1,0 0-1,1 0 0,0 0 1,0 0-1,-4 10 0,7-15-7,0 0 0,1 1 0,-1-1 0,1 0 0,-1 1 0,1-1 0,0 0 0,0 1 0,0-1 0,0 0-1,0 1 1,1-1 0,-1 0 0,1 1 0,-1-1 0,1 0 0,0 0 0,0 1 0,0-1 0,0 0 0,0 0 0,0 0 0,1 0 0,-1 0-1,1-1 1,-1 1 0,1 0 0,0-1 0,0 1 0,0-1 0,0 1 0,0-1 0,0 0 0,0 0 0,0 0 0,0 0 0,3 0-1,-3 0 4,1 0 0,-1 0 0,1 0-1,0-1 1,-1 1 0,1-1 0,-1 0-1,1 0 1,0 0 0,-1 0-1,1 0 1,-1-1 0,1 1 0,-1-1-1,1 1 1,-1-1 0,1 0-1,-1 0 1,1 0 0,-1 0 0,0-1-1,0 1 1,1-1 0,-1 1 0,0-1-1,0 0 1,2-2 0,4-6 12,-1 1-1,0-1 1,0 0 0,7-17 0,-8 18-10,-4 2 15,1 0 0,-1 1 0,0-1 0,-1 0 0,1 0 0,-1-1 0,-1 1 0,1 0 0,-1 0 0,-1 0 0,1 0 0,-1 0 0,-1-1 0,1 1 0,-1 1 0,0-1 0,-1 0 0,-5-11 0,8 17-14,-1 0 1,0 0 0,1 0-1,-1 1 1,0-1-1,0 0 1,0 0 0,0 1-1,0-1 1,0 1 0,0-1-1,0 1 1,0-1-1,0 1 1,0-1 0,0 1-1,0 0 1,0 0-1,-2-1 1,-9-2 16,10 2-12,1 1 3,30 2-131,-18-1 130,1 0 1,18-1-1,121-9-19,-146 8 11,0 1 1,0-1-1,0 2 1,0-1-1,0 0 0,1 1 1,-2 0-1,1 0 0,0 1 1,0-1-1,0 1 0,0 0 1,-1 0-1,1 1 0,-1-1 1,0 1-1,0 0 0,0 0 1,0 1-1,0-1 1,-1 1-1,1-1 0,-1 1 1,0 1-1,0-1 0,0 0 1,-1 0-1,0 1 0,0 0 1,0-1-1,0 1 0,2 10 1,-2-5 4,-2-4 8,1 0-1,1-1 1,-1 1 0,1 0-1,4 7 1,-6-12-12,1 0 0,-1 0 0,1 0 0,0 0 0,-1 0 0,1 0 0,0-1 0,0 1 0,0 0 1,0 0-1,-1-1 0,1 1 0,0-1 0,0 1 0,0-1 0,0 1 0,0-1 0,0 1 0,1-1 0,-1 0 0,0 0 0,0 0 0,0 0 0,0 1 0,0-1 0,0-1 0,0 1 0,1 0 1,-1 0-1,0 0 0,0 0 0,0-1 0,0 1 0,1-1 0,110-49 473,-94 40-387,-17 8-79,1 1 0,0 0 0,1 0 0,-1-1 0,0 1 0,0 1 0,0-1 0,0 0 0,3 0 0,-4 1-9,0 0-1,0 0 1,1 1 0,-1-1 0,0 0 0,0 1 0,0-1 0,0 0-1,-1 1 1,1 0 0,0-1 0,0 1 0,0-1 0,0 1 0,0 0-1,-1 0 1,1-1 0,0 1 0,0 0 0,-1 0 0,1 0 0,-1 0-1,1 0 1,-1 0 0,1 1 0,7 13 2,-5-8 4,1 0 0,-1-1 0,1 1 0,1-1 0,-1 0 0,7 6 0,-9-10-3,0-1-1,-1 0 1,1 1-1,0-1 1,0 0-1,0 0 1,0 0-1,1-1 0,-1 1 1,0 0-1,0-1 1,0 0-1,1 1 1,-1-1-1,0 0 1,1 0-1,-1 0 1,0 0-1,0-1 0,1 1 1,-1 0-1,0-1 1,0 0-1,0 0 1,3 0-1,7-5 22,-1 1-1,0-1 0,0-1 1,0 0-1,-1 0 1,15-15-1,51-58 214,-72 75-229,10-12 55,-10 12-38,0-1 0,0 2 0,0-1 0,0 0 0,8-5-1,-12 11-25,0-1 0,1 0 0,-1 0 0,0 0-1,0 1 1,1-1 0,-1 0 0,0 0 0,0 0-1,0 1 1,1-1 0,-1 0 0,0 1 0,0-1-1,0 0 1,0 0 0,0 1 0,0-1 0,0 0 0,1 1-1,-1-1 1,0 0 0,0 1 0,0-1 0,0 0-1,0 1 1,0-1 0,-1 0 0,1 1 0,0-1-1,0 0 1,0 0 0,0 1 0,0-1 0,0 0-1,0 1 1,-1-1 0,1 0 0,-3 18 3,-3 6 19,-1 0 0,-2 0 0,0 0 0,-1-1 0,-2-1-1,0 0 1,-20 27 0,25-40-6,0 0 1,0 0-1,-1 0 0,0-1 1,-14 11-1,20-17-16,-11 8 25,13-10-24,0-1 0,0 1 0,0 0 1,0 0-1,0 0 0,0 0 0,0 0 0,0-1 0,0 1 0,0 0 0,0 0 0,0 0 0,0 0 0,0 0 0,0-1 1,0 1-1,0 0 0,0 0 0,-1 0 0,1 0 0,0 0 0,0 0 0,0 0 0,0-1 0,0 1 0,0 0 0,0 0 1,0 0-1,-1 0 0,1 0 0,0 0 0,0 0 0,0 0 0,0 0 0,0 0 0,-1 0 0,1 0 0,0 0 0,0 0 1,0 0-1,0 0 0,0 0 0,-1 0 0,1 0 0,0 0 0,0 0 0,0 0 0,0 0 0,0 0 0,-1 0 0,1 0 1,0 0-1,0 0 0,0 0 0,0 0 0,0 0 0,-1 0 0,4-2 15,1-1 0,-1 0 0,0 1 0,1 0 0,-1-1-1,1 1 1,7-2 0,-7 2 0,13-6 26,1 2 0,-1 1 0,31-6 0,-18 4-15,-25 6-71,-1-1 0,1 1 1,0 0-1,0 1 0,-1-1 0,1 1 0,0 0 0,0 1 0,-1-1 1,1 1-1,0-1 0,0 2 0,-1-1 0,6 2 0,-9-2 1,-1-1-1,1 1 1,0 0-1,-1-1 1,0 1-1,1 0 1,-1-1-1,1 1 1,-1 0-1,0 0 1,1-1-1,-1 1 0,0 0 1,0 0-1,0 0 1,0-1-1,1 1 1,-1 0-1,0 0 1,0 0-1,-1 1 1,0 4-3933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5:38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15576,'0'0'2071,"71"-18"-2079,-27 12-8,-5 6-208,-5 0 0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5:45.03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86 4816,'0'0'6049,"11"-5"-5850,34-14 2,17-1 943,-10 5 53,60 0-194,-70 9-453,0 2 0,1 2 0,66 6 0,-89-3-436,-11 0-26,0 0 0,1-1 0,11-1 0,-6 0 43,-1 1-1,30 3 0,7 1 130,-26-3-121,0 1-1,0 1 1,43 12 0,-49-11-93,0-2 1,0 0 0,0-1 0,23-3-1,-2 2 70,-32-1-54,1 0-1,-1 0 1,15-5 0,15-2 112,-34 8-164,-1-1 0,0 0 1,0 0-1,1-1 0,-1 1 0,0 0 0,3-3 0,11-4 91,-17 8-94,0-1 1,1 1-1,-1 0 1,0 0-1,1 0 0,-1-1 1,0 1-1,1 0 1,-1 0-1,1 0 1,-1 0-1,0 0 1,1 0-1,-1 0 1,0 0-1,1 0 1,-1 0-1,1 0 0,-1 0 1,0 0-1,1 0 1,-1 0-1,0 0 1,1 0-1,-1 0 1,0 1-1,1-1 1,-1 0-1,0 0 0,1 0 1,-1 1-1,0-1 1,1 0-1,-1 0 1,0 1-1,0-1 1,1 0-1,-1 1 1,0-1-1,0 0 1,0 1-1,1-1 0,-1 0 1,0 1-1,0-1 1,0 0-1,0 1 1,0-1-1,0 1 1,0-1-1,0 0 1,0 1-1,0-1 1,0 0-1,0 1 0,0-1 1,0 1-1,0-1 1,0 0-1,0 1 1,0-1-1,-1 0 1,1 1-1,0-1 1,-1 1-1,-11 22 31,7-18-25,0-1-1,0-1 0,0 1 0,-1-1 0,1 0 0,-1 0 0,1 0 0,-1-1 1,0 0-1,0 0 0,-7 1 0,-9 1-17,-40 1 0,44-4 15,-17 2 62,0 0 1,0 3-1,1 0 1,-35 12-1,-1 3-96,-80 13-1,48-12 85,-49 8-40,132-26 4,-1 0-1,1 1 0,0 1 1,-33 15-1,25-13 161,26-8-177,0 0 1,1 0 0,-1 0 0,1 0 0,-1 1-1,0-1 1,1 0 0,-1 0 0,1 0 0,-1 0 0,0 0-1,1-1 1,-1 1 0,1 0 0,-1 0 0,0 0 0,1 0-1,-1-1 1,1 1 0,-1 0 0,1-1 0,-1 1-1,1 0 1,-1-1 0,1 1 0,-1-1 0,1 1 0,-1-1-1,1 1 1,0 0 0,-1-1 0,1 0 0,0 1-1,-1-1 1,1 1 0,0-1 0,0 1 0,0-1 0,-1 0-1,2 0 7,-1 0 0,0 0 0,0 0 0,1 1 0,-1-1-1,0 0 1,1 0 0,-1 1 0,1-1 0,-1 0 0,1 1 0,-1-1-1,1 0 1,-1 1 0,1-1 0,0 1 0,-1-1 0,1 1 0,0-1-1,0 1 1,-1-1 0,3 0 0,18-6-1142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6:41.2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2304,'0'0'13834,"6"12"-13634,20 36-17,-25-46-152,0 1 0,1 0 0,-1-1 0,0 1 0,-1 0 1,1 0-1,0 0 0,-1 0 0,0 0 0,0 0 0,0 5 0,1 8 157,7 58 450,-6-48-338,9 49-1,-4-46-171,-6-21-79,1 1-1,0 0 0,0-1 1,1 1-1,0-1 0,1 0 1,-1 0-1,2 0 0,-1 0 1,1-1-1,9 11 0,-2-6 9,1-1-1,0 0 0,1-1 0,0-1 0,0 0 0,1-1 0,0-1 0,0 0 1,29 8-1,12 0 121,86 11 0,-96-19-75,120 13 412,-99-13-194,-37-3 28,46 12 0,-51-4 247,-15-7-794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6:42.5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112 70 6016,'0'0'7122,"-3"10"-6808,-23 58 189,-26 75 782,40-119-897,10-21-309,0-1 1,1 0 0,0 1-1,-1-1 1,1 1-1,0 0 1,0-1-1,0 1 1,0 5-1,1-8-59,0 1 0,0-1 0,0 0 0,0 0-1,0 0 1,0 1 0,0-1 0,0 0-1,0 0 1,0 0 0,0 1 0,0-1 0,0 0-1,0 0 1,0 0 0,0 1 0,0-1-1,0 0 1,0 0 0,0 0 0,0 1 0,0-1-1,0 0 1,-1 0 0,1 0 0,0 1-1,0-1 1,0 0 0,0 0 0,0 0 0,-1 0-1,1 1 1,0-1 0,0 0 0,0 0-1,-1 0 1,1 0 0,0 0 0,0 0-1,0 0 1,-1 0 0,1 0 0,0 0 0,-1-1 0,1 0 0,0 1 0,0-1 0,0 0 0,0 1 0,0-1 0,-1 0 1,1 1-1,0-1 0,1 0 0,-1 0 0,0 1 0,0-1 0,0 0 0,0 1 0,0-1 0,1-1 0,17-58 298,-5 22-4,-2-2 1,-2 1 0,6-60-1,-9 42 550,-6 57-844,0-1 0,0 1 0,0 0-1,0 0 1,0 0 0,0-1 0,0 1-1,0 0 1,0 0 0,1 0-1,-1 0 1,0-1 0,0 1 0,0 0-1,0 0 1,0 0 0,0-1 0,0 1-1,0 0 1,0 0 0,1 0-1,-1 0 1,0 0 0,0-1 0,0 1-1,0 0 1,1 0 0,-1 0 0,0 0-1,0 0 1,0 0 0,0 0 0,1 0-1,-1 0 1,0 0 0,0-1-1,0 1 1,1 0 0,-1 0 0,0 0-1,0 0 1,0 0 0,1 1 0,9 6 324,9 19-198,-17-23-65,36 63 242,-28-46-246,1 0 0,13 18 0,45 48 293,-35-41-158,-34-45-202,0 1 0,1-1 0,-1 0-1,0 0 1,0 0 0,0 0 0,0 1 0,0-1-1,1 0 1,-1 0 0,0 0 0,0 1 0,0-1-1,0 0 1,0 0 0,0 1 0,0-1-1,0 0 1,0 0 0,0 1 0,0-1 0,0 0-1,0 0 1,0 0 0,0 1 0,0-1 0,0 0-1,0 0 1,0 1 0,0-1 0,0 0-1,-1 0 1,1 0 0,0 1 0,0-1 0,0 0-1,0 0 1,0 0 0,-1 0 0,1 1 0,0-1-1,-14 2 192,-24-8-51,30 5-68,3 0-69,0 1 0,1-1 0,-1 1 0,0 0 0,0 1 0,1-1 0,-1 1 0,0 0 0,1 0 0,-1 0 0,1 1 0,-1-1 0,1 1 1,0 0-1,-1 0 0,1 1 0,0-1 0,-5 5 0,5-3-649,0 0 1,0 1-1,0-1 1,1 1-1,-5 6 1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6:46.4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83 782 5120,'0'0'5118,"7"-10"-4668,55-79 1255,-45 59-1171,0-1 0,-2 0 0,-2-2-1,11-33 1,33-132 1167,-50 153-822,-3-1 0,-2-69 0,-2 108-702,0 7-164,0 0 1,0 0 0,0 0-1,0 0 1,0 0 0,0 0-1,0 0 1,0 0 0,0 0-1,0 0 1,0 0 0,-1 0-1,1 0 1,0 0 0,0 0-1,0 0 1,0 0 0,0 0-1,0 0 1,0 0 0,0 0-1,0 0 1,-1 0 0,1 0-1,0 0 1,0 0 0,0 0-1,0 0 1,0 0 0,0 0-1,0 0 1,0 0 0,0 0-1,-1 0 1,1 0 0,0 0 0,0 0-1,0 0 1,0 0 0,0 0-1,0-1 1,0 1 0,0 0-1,0 0 1,0 0 0,0 0-1,0 0 1,0 0 0,0 0-1,-9 17 235,-9 27-131,-67 255 254,83-288-365,-35 129 61,-14 64 55,38-139-76,-28 167 219,40-223-239,0 0-1,-1 0 1,0-1 0,0 1 0,-1 0-1,0-1 1,-1 1 0,0-1 0,-6 11-1,6-13 5,4-5-26,0-1 1,0 0 0,0 0 0,0 1 0,0-1 0,0 0-1,0 0 1,0 1 0,-1-1 0,1 0 0,0 0 0,0 1-1,0-1 1,0 0 0,0 0 0,-1 0 0,1 1-1,0-1 1,0 0 0,0 0 0,-1 0 0,1 0 0,0 0-1,0 1 1,-1-1 0,1 0 0,0 0 0,0 0 0,-1 0-1,1 0 1,0 0 0,0 0 0,-1 0 0,0 0 51,-5-15 277,7 9-312,0 0 0,0 1 0,0-1 0,1 0 0,0 0 0,3-5 0,5-17 32,-6 13-27,1 1 0,0 0 0,2 0 1,14-25-1,41-49 151,-8 11-41,-29 41-23,2 2 0,2 1 0,1 1 0,41-34 0,-65 61-110,26-26 109,-18 17-34,1 0-1,28-20 1,42-29 17,-76 57-68,1 0 1,1 0-1,-1 1 0,1 0 1,13-4-1,-17 7-14,0 1-1,0 0 1,0 0 0,0 1 0,0 0 0,0 0-1,0 1 1,0 0 0,0 0 0,0 1-1,-1-1 1,1 1 0,0 1 0,-1-1-1,0 1 1,1 1 0,-1-1 0,5 5 0,-11-8-10,1 0 1,-1 0-1,0 1 0,0-1 1,0 0-1,1 0 1,-1 1-1,0-1 1,0 0-1,0 0 1,0 1-1,0-1 1,0 0-1,0 0 1,0 1-1,0-1 1,0 0-1,0 1 1,0-1-1,0 0 0,0 0 1,0 1-1,0-1 1,0 0-1,0 0 1,0 1-1,0-1 1,0 0-1,0 0 1,0 1-1,-1-1 1,1 0-1,0 0 1,0 1-1,0-1 1,0 0-1,-1 0 0,1 1 1,-14 8 64,-20 3-18,33-11-46,-16 4 4,0 0 1,1 1-1,-1 1 1,1 1-1,0 0 1,1 1 0,0 1-1,1 0 1,0 1-1,0 1 1,1 0-1,-16 19 1,27-28-12,-1 0 0,1 0 0,0 0 0,0 1 0,0-1 0,1 0 0,-1 1 0,1-1 0,0 1 0,0-1 0,0 1 0,0-1 0,1 1 0,-1 6 0,1-7 0,1 0 1,-1 0 0,1 1 0,0-1-1,0 0 1,0 0 0,1 0 0,-1 0 0,1 0-1,0 0 1,-1 0 0,1-1 0,0 1 0,1-1-1,-1 1 1,4 2 0,-4-3-2,0 0 0,0 0 0,0-1 0,0 1 0,0-1 0,0 1 0,0-1 0,0 0 0,1 0 0,-1 0 0,1 0 0,-1-1 0,1 1 0,-1 0 0,1-1 0,-1 0 0,1 0 0,-1 1 0,5-2 0,-4 0 9,0 0 0,0 0 0,0 0 0,0 0-1,0-1 1,0 1 0,0-1 0,0 0 0,-1 0 0,1 0-1,-1 0 1,1-1 0,2-2 0,5-9 54,0 0 1,-1 0-1,-1-1 0,11-26 1,-16 34-38,1-2 33,0-1 0,0 1 1,-1-1-1,0 0 0,-1-1 1,0 1-1,0-14 0,-1 32-48,0-1 0,0 0 0,1 0 0,0 1 0,0-1 0,0 0 0,1-1 0,7 14 0,-1-4-26,2 0 0,18 23 0,-25-35 24,0 0 1,0 0-1,0 0 1,1 0 0,-1 0-1,1-1 1,0 0-1,0 0 1,0 0 0,1-1-1,-1 0 1,0 0-1,1 0 1,7 1 0,-8-2 8,-1-1 1,0 0 0,0 0 0,0 0 0,0 0-1,1-1 1,-1 0 0,0 0 0,0 0-1,0 0 1,0-1 0,0 1 0,-1-1 0,1 0-1,0 0 1,-1 0 0,1-1 0,-1 0 0,0 1-1,0-1 1,3-3 0,4-7 61,0 0 1,-1 0-1,9-16 0,-9 13 20,1 1-1,13-16 1,-14 16 8,4-2 80,-6 19-111,-1 12-30,-2 4-23,-1 0-1,0 1 1,-2-1 0,0 1 0,-1-1 0,-3 21 0,3-36-19,0-1 1,0 0 0,-1 1-1,1-1 1,-1 0 0,1 0 0,-1 1-1,0-1 1,1 0 0,-1 0-1,0 0 1,-1 0 0,1 0 0,0 0-1,-1 0 1,1 0 0,-2 1-1,1-2 4,1 0-1,-1-1 0,1 1 0,-1-1 1,0 1-1,1-1 0,-1 0 0,0 0 0,1 0 1,-1 1-1,0-2 0,1 1 0,-1 0 0,0 0 1,1 0-1,-1-1 0,1 1 0,-1-1 0,1 1 1,-1-1-1,1 0 0,-1 0 0,-1-1 1,-10-3 19,9 3-9,0 0 0,0 0 1,0 0-1,0 0 0,-5-4 0,9 5-16,0 1 0,-1 0 0,1-1 0,-1 1 0,1 0 0,0-1 0,-1 1 0,1-1 0,0 1 0,-1-1 0,1 1 0,0-1 0,0 1 0,0-1 0,-1 1 0,1-1 0,0 1 0,0-1 0,0 1 0,0-1 0,0 1 0,0-1 0,0 1 0,0-1 0,0 1 0,0-1 0,0 1 0,1-1 0,-1 1 0,0-1 0,0 1 0,0-1 0,1 1 0,-1-1 0,0 1 0,0-1 0,1 1 0,-1-1 0,0 1 0,1 0 0,-1-1 0,1 1 0,-1 0 0,1-1 0,-1 1 0,0 0 0,1-1 0,-1 1 0,1 0 0,-1 0 0,1 0 0,0 0 0,-1-1 0,1 1 0,0 0 0,34-8-76,-33 8 75,13-2-15,-5 1 9,-1 0 0,0-1 0,0 0 0,0-1 0,0 0 0,12-5 1,4-6 5,0-1 1,-1-2 0,0 0 0,-2-1 0,0-1 0,-1-1-1,-1-1 1,-1-1 0,-1-1 0,-1 0 0,-1-1 0,0-1-1,-3-1 1,14-33 0,-5 5 52,-3-1 0,19-92-1,-34 104 25,-4 42-72,0-1-1,0 0 0,0 0 1,0 0-1,0 0 0,-1 1 0,1-1 1,-1 0-1,1 0 0,-1 1 1,0-1-1,1 0 0,-1 1 1,0-1-1,0 1 0,0-1 1,0 1-1,-1-1 0,0 0 1,1 2-3,0 0 0,0 1 0,0-1 1,0 1-1,1-1 0,-1 1 1,0-1-1,0 1 0,1 0 1,-1-1-1,0 1 0,1 0 1,-1-1-1,1 1 0,-1 0 1,1 0-1,-1 0 0,1 0 1,-1 1-1,0 0 0,-4 6-5,0 1-1,1-1 1,1 1 0,-1 0-1,1 0 1,-2 16-1,-7 60-44,12-79 49,-4 25 9,3 1 0,0-1 0,3 1 0,0 0 0,2-1 0,1 0 0,1 0 0,2 0 0,12 29 0,-18-55-3,0-1 0,0 1 0,1-1 0,-1 0 0,1 1 0,0-1 0,0-1 0,1 1 0,-1 0 0,1-1 0,6 5 0,-7-6-3,0 0-1,0-1 1,1 1 0,-1-1-1,0 0 1,0 0-1,1-1 1,-1 1 0,1 0-1,-1-1 1,0 0-1,1 0 1,-1 0 0,1 0-1,-1-1 1,0 1 0,5-2-1,22-4-150,16-5-260,-21-2-3873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6:46.7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45 12160,'0'0'2336,"66"-8"-1904,-13 4-176,7-2 16,3-2 40,-1 2 16,-1 2 71,-1 4 17,-5 0-96,-9-2 16,-4-2-104,-14 2 8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6:51.8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1 873 5520,'0'0'8086,"10"0"-7732,78 4 655,-82-4-919,0 0 0,-1-1 0,1 0 0,0 0 0,-1 0 0,1-1 0,-1 1 0,1-1 0,-1-1 0,0 1 0,0-1 0,0 0 0,0 0 0,-1 0 0,1-1 0,-1 1 0,0-1 0,0 0 0,0-1 0,0 1 0,-1-1 0,0 1 0,0-1 0,0 0 0,0 0 0,-1 0 0,0-1 0,0 1 0,0-1 0,-1 1 0,0-1 0,0 1 0,0-1 0,0 0 0,-1 1 0,0-1 0,-1 0 0,-1-10 0,1 8-3,-1 0-1,0 0 0,-1 1 0,0-1 0,0 1 1,-6-11-1,8 17-70,1 0 1,-1-1 0,0 1-1,1 0 1,-1 0 0,0-1-1,0 1 1,0 0-1,0 0 1,0 0 0,0 0-1,0 0 1,-1 0 0,1 1-1,0-1 1,-1 0-1,1 1 1,0-1 0,-1 0-1,1 1 1,0 0-1,-1-1 1,1 1 0,-1 0-1,1 0 1,-1 0 0,1 0-1,-1 0 1,1 0-1,-1 0 1,1 0 0,-1 1-1,1-1 1,0 0 0,-1 1-1,1-1 1,-1 1-1,1 0 1,0-1 0,0 1-1,-1 0 1,1 0-1,-2 1 1,-2 3 11,-1 1-1,1-1 1,0 1-1,0 0 1,1 0-1,-1 1 1,1-1 0,1 1-1,-1 0 1,1 0-1,1 0 1,-1 1-1,1-1 1,0 0-1,1 1 1,0 0 0,0-1-1,0 1 1,1 0-1,1-1 1,-1 1-1,1 0 1,0-1-1,1 1 1,2 7 0,-1-5 36,0 1 0,1 0 1,1-1-1,0 0 0,0 0 1,1-1-1,0 1 0,0-1 1,1 0-1,0-1 1,1 0-1,0 0 0,0-1 1,1 0-1,0 0 0,18 10 1,-26-17-57,2 2 20,0 1 0,1-2 1,-1 1-1,1 0 0,0-1 0,-1 1 0,1-1 0,0 0 0,0-1 0,0 1 0,0-1 1,0 1-1,0-1 0,0 0 0,0 0 0,-1-1 0,1 1 0,5-2 0,5-3 39,1-1-1,-1 0 0,1-1 1,-2 0-1,1-1 0,-1-1 0,0 0 1,-1-1-1,0 0 0,18-21 1,5-7 32,-2-2 0,-2-1 0,-2-1 0,41-80 1,-39 48 67,-3 0 1,32-136 0,-59 206-161,4-16 52,-1 0 0,-1 0-1,0-1 1,-2 0 0,0 1-1,-3-27 1,2 44-48,0 0-1,-1 1 1,0-1 0,1 0-1,-1 1 1,0-1 0,0 1-1,0-1 1,-1 1 0,1-1-1,-1 1 1,-3-4 0,5 5-10,-1 1 0,0-1 0,0 1-1,0-1 1,0 1 0,0-1 0,0 1 0,0 0 0,0-1 0,0 1 0,0 0 0,0 0 0,0 0 0,0 0 0,0 0 0,0 0 0,0 0 0,0 0-1,0 0 1,0 1 0,0-1 0,0 0 0,0 1 0,0-1 0,0 1 0,0-1 0,1 1 0,-1-1 0,0 1 0,0-1 0,0 1 0,1 0 0,-1 0-1,0-1 1,1 1 0,-2 2 0,-9 8-12,1 2 1,0-1-1,1 1 0,0 1 0,1-1 1,0 2-1,2-1 0,-8 21 0,-1 13-29,-10 67-1,20-93 37,0 21-4,1 1 1,2 0 0,4 47 0,-1-74 6,0 2 3,1 0 0,1 0 0,1-1 0,1 1 0,0-1-1,1 0 1,1 0 0,1-1 0,19 32 0,-25-46 9,0-1 0,0 1 1,1-1-1,-1 0 0,1 0 0,-1 0 0,1 0 0,-1 0 1,1-1-1,0 1 0,0-1 0,6 2 0,40 8 169,-40-10-152,5 1 24,1-2 0,-1 0-1,0 0 1,1-1-1,-1-1 1,0-1 0,0 0-1,0-1 1,0 0 0,-1-1-1,1 0 1,-1-1 0,0-1-1,-1 0 1,0-1 0,0 0-1,0-1 1,11-12 0,-19 16-28,0 0 0,0 0 1,0 0-1,0-1 0,-1 0 1,0 0-1,-1 0 0,1 0 1,-1 0-1,0-1 0,0 1 1,-1 0-1,0-1 0,0 0 1,-1 1-1,0-1 0,0 1 1,0-1-1,-1 0 0,0 1 1,0-1-1,-4-11 1,5 17-23,-1 1 0,1-1 0,0 1 0,0-1 0,-1 1 0,1-1 0,0 0 0,-1 1 0,1 0 1,0-1-1,-1 1 0,1-1 0,-1 1 0,1-1 0,-1 1 0,1 0 0,-1-1 0,1 1 1,-1 0-1,1-1 0,-1 1 0,1 0 0,-1 0 0,1 0 0,-1 0 0,0-1 0,1 1 0,-2 0 1,-18 6 16,14-3-18,1 1 0,-1-1 0,1 1 0,-7 7 0,8-6-5,1-1 1,0 0 0,0 1-1,0 0 1,1 0 0,0 0-1,-1 0 1,2 0 0,-1 0-1,1 0 1,-1 1-1,1-1 1,1 1 0,-1-1-1,1 1 1,0-1 0,0 1-1,1-1 1,1 8 0,-1-7-1,1 0 0,-1 0 1,1 0-1,1-1 1,-1 1-1,1-1 1,0 1-1,0-1 1,0 0-1,1 0 1,0 0-1,0-1 1,0 1-1,0-1 1,1 0-1,0 0 1,6 3-1,2 1 7,-8-5 0,-1 0 0,0 0 1,1-1-1,0 1 1,-1-1-1,1-1 0,0 1 1,0-1-1,0 1 1,0-1-1,0-1 0,7 1 1,1-2 16,0 0 1,0-1 0,-1-1-1,1 0 1,-1 0-1,0-1 1,0-1 0,0 0-1,-1-1 1,1 0-1,16-13 1,5-6 92,-1-1-1,36-38 1,-65 61-102,0 0 0,0 0 0,1 0 0,-1 1 1,0 0-1,1-1 0,0 1 0,-1 1 0,1-1 0,0 0 0,0 1 0,0 0 0,0 0 0,0 0 0,0 0 0,0 1 0,0 0 1,1 0-1,-1 0 0,0 0 0,0 0 0,0 1 0,0 0 0,0 0 0,6 2 0,18-2 55,-27-1-34,-20 2 69,8 2-102,1-1 1,-1 2-1,1 0 1,-13 8-1,19-11-5,1 1 1,0-1-1,0 1 0,0 0 0,0 0 1,0 0-1,1 0 0,-1 0 0,1 1 1,0-1-1,0 1 0,0 0 0,0-1 1,1 1-1,-2 6 0,2-5 1,0 1-1,0-1 1,0 1-1,1-1 1,-1 1-1,1 0 1,1-1-1,-1 1 1,3 8-1,-2-10 2,1 0 0,-1-1 0,1 1 0,0 0 0,0-1 0,0 1 0,1-1 0,-1 0 0,1 1 0,0-1 0,0 0 0,0-1 0,5 5 1,-3-4 3,0 0 0,-1 0 0,2-1 0,-1 1 0,0-1 1,0 0-1,1 0 0,-1-1 0,1 0 0,0 0 0,-1 0 1,1-1-1,0 1 0,-1-1 0,1-1 0,0 1 0,-1-1 0,1 0 1,0 0-1,-1-1 0,0 1 0,1-1 0,8-5 1,3-1 7,0-2 1,-1 0 0,0 0 0,0-1-1,-1-1 1,-1-1 0,23-25 0,-19 16 13,-1-1 0,-1 0 0,-1-2 1,19-39-1,-6-6 36,-3-1-1,30-146 1,-19 49 47,-31 143-88,-1 7 6,-1 0 0,0-24 0,-5 39-33,-3 9 1,-3 8-19,-5 18-21,2 2 1,-13 64-1,15-61 20,-21 159-118,22-130 87,5-39 37,2-1 0,0 1 0,2-1 0,1 1 0,2-1 0,8 37 1,-11-60 23,-1 0 0,1 0 0,0-1 0,0 1 0,0 0 1,1 0-1,-1-1 0,1 1 0,-1-1 0,1 1 0,0-1 1,0 0-1,0 0 0,0 0 0,1 0 0,-1 0 0,0 0 1,1 0-1,-1-1 0,1 1 0,0-1 0,-1 0 0,1 0 1,0 0-1,0 0 0,0 0 0,0-1 0,0 1 0,-1-1 1,1 0-1,0 0 0,6 0 0,1-3 23,-1 0 1,0 0-1,0-1 0,0 0 0,0-1 0,-1 1 0,0-2 1,0 1-1,0-1 0,0-1 0,-1 1 0,0-1 0,8-11 1,-3 2 41,-1-1 0,0 0 0,-1-1 1,-1 0-1,9-27 0,-15 28 32,-2 6-64,4 21-15,1 16-1,3 31 0,-8-38-21,2-1 0,1 1 0,0-1 0,12 30 0,-15-44 0,1 0 0,0-1 0,0 1 1,0-1-1,0 0 0,1 1 0,-1-1 0,1 0 0,0 0 0,0-1 0,0 1 1,0 0-1,1-1 0,-1 0 0,1 0 0,7 3 0,-6-3 7,1-1-1,0 1 1,-1-2 0,1 1-1,0-1 1,-1 1 0,1-1-1,0-1 1,0 1-1,10-3 1,1-2 12,-1-1-1,0 0 1,0-1 0,0 0-1,-1-2 1,0 0 0,14-11-1,89-77 205,-106 89-185,-11 7-28,1 1-1,-1-1 1,1 0-1,-1 0 1,0 1-1,0-1 0,1 0 1,-1 0-1,0 0 1,0-1-1,0 1 1,0 0-1,1-2 0,-14 31 77,9-22-76,0 1-1,0 0 1,0-1-1,1 1 1,0 0-1,1 0 1,0 0-1,-1 10 1,2-13-8,0-1-1,0 0 1,1 0 0,-1 1 0,1-1 0,0 0 0,0 0 0,0 0-1,0 0 1,0 0 0,1 0 0,-1 0 0,1-1 0,0 1 0,0 0-1,0-1 1,0 1 0,1-1 0,-1 0 0,0 0 0,1 0 0,0 0-1,-1 0 1,1-1 0,0 1 0,0-1 0,0 0 0,4 2-1,-5-3 4,1 0 0,0 0 0,-1 0 0,1 0 0,0 0 0,-1 0-1,1-1 1,0 0 0,-1 1 0,1-1 0,-1 0 0,1 0-1,-1 0 1,0 0 0,1-1 0,-1 1 0,0-1 0,0 1 0,0-1-1,0 0 1,0 0 0,0 0 0,-1 0 0,3-4 0,-1 2 8,0 0-1,0-1 1,0 1 0,-1-1 0,0 0 0,0 0 0,0 1 0,-1-1 0,0-1 0,0 1 0,1-9 0,-2 8 6,0 0 0,-1 0 0,0 0 0,0 0 0,0 0 0,-3-8 0,3 11-7,0 1 0,-1-1 1,1 1-1,0-1 1,-1 1-1,0-1 1,0 1-1,1 0 0,-1 0 1,0 0-1,-1 0 1,1 0-1,0 1 1,-1-1-1,-2-1 0,3 2-8,-13-8 26,15 5-14,10 2-7,29-2-11,110-2-66,-131 6 64,1 2 0,-1 0 0,0 0 0,-1 2 0,1 0 0,18 8 0,-32-10 14,-1-1 1,0 1 0,1 0 0,-1 1-1,0-1 1,0 0 0,0 1-1,0 0 1,-1-1 0,1 1-1,-1 0 1,1 1 0,-1-1-1,0 0 1,0 1 0,-1-1-1,1 1 1,1 5 0,0 2 48,-1 0 0,0 0-1,0 0 1,-1 0 0,-1 14 0,1-25-51,-1 0 1,1 0-1,-1 1 0,1-1 1,-1 0-1,1 0 0,-1 0 0,1 0 1,-1 0-1,1 0 0,-1 0 1,1 0-1,0 0 0,-1 0 1,1 0-1,-1 0 0,1 0 0,-1 0 1,1 0-1,-1 0 0,1-1 1,-1 1-1,1 0 0,-1 0 0,1-1 1,18-8 43,-5-3 19,21-22 1,-26 24-29,0 1 0,0 0 0,0 1 0,1 0 0,21-12 0,-26 17-33,-2 2 1,0-1-1,0 1 1,0-1 0,0 1 0,0 0-1,1 0 1,-1 0 0,4 0-1,-5 1-9,0 0 0,-1 1 0,1-1 0,0 1 0,-1-1 0,1 1 0,-1-1 0,1 1 0,-1 0 0,1 0-1,-1 0 1,1 0 0,-1 0 0,0 0 0,0 0 0,1 0 0,-1 1 0,0-1 0,2 3 0,6 9-1,0-2 1,1 1 0,1-1-1,0 0 1,21 14 0,-28-22 12,0-1 0,0 0 1,0 1-1,0-2 0,1 1 1,-1-1-1,1 1 0,-1-1 1,1 0-1,-1-1 0,1 1 1,0-1-1,-1 0 1,1 0-1,0-1 0,-1 1 1,1-1-1,0 0 0,-1 0 1,1 0-1,-1-1 0,8-3 1,2-3 38,-1 0 1,0 0 0,-1-1-1,1 0 1,14-16 0,-5 1 97,30-38 0,8-21 491,-36 49-32,-24 34-601,1 0 0,-1 0 0,0 0 1,1 0-1,-1 0 0,0 0 0,1 0 1,-1 0-1,0 0 0,0 0 0,1 0 0,-1 0 1,0 0-1,1 1 0,-1-1 0,0 0 1,0 0-1,1 0 0,-1 0 0,0 0 1,0 1-1,1-1 0,-1 0 0,0 0 0,0 1 1,0-1-1,1 0 0,-1 0 0,0 1 1,0-1-1,0 0 0,0 0 0,0 1 1,0-1-1,1 0 0,-1 1 0,0-1 1,0 0-1,0 0 0,0 1 0,0-1 0,0 0 1,0 1-1,0-1 0,0 0 0,-1 1 1,5 17 36,-3 17-4,-1-1 0,-2 0 1,-6 35-1,2-17 11,6-51-48,-9 53 39,8-51-32,0 0 1,0 0-1,0 0 0,0 0 0,0 0 1,0-1-1,-1 1 0,1-1 0,-1 1 1,0-1-1,0 1 0,0-1 1,0 0-1,0 0 0,0 0 0,-4 2 1,6-3-8,-1-1 0,0 0 0,1 1 0,-1-1 0,0 0 0,1 0 0,-1 0 0,0 0 0,1 0 0,-1 0-1,0 0 1,1 0 0,-1 0 0,0 0 0,1 0 0,-1 0 0,0 0 0,1-1 0,-1 1 0,0 0 0,1 0 0,-1-1 0,1 1 0,-1 0 0,1-1 0,-1 1 0,0-1 0,1 1 0,0-1 0,-1 1 0,1-1 0,-1 1 0,1-1 0,-1 1 0,1-1 0,0 0 0,-1 0 0,-9-28 24,8 21-22,1 5-3,-4-21 0,5 24 0,1-1 0,-1 0 0,0 1 0,0-1 0,1 0 0,-1 1 0,0-1 0,1 1 0,-1-1 0,1 1 0,-1-1 0,1 1 0,-1-1 0,1 1 0,-1-1 0,1 1 0,-1 0 0,1-1 0,-1 1 0,1 0 0,0-1 0,-1 1 0,1 0 0,0 0 0,-1 0 0,1 0 0,-1-1 0,1 1 0,0 0 0,0 0 0,-1 0 0,1 0 0,0 0 0,0 1 0,28 1-9,-1 1-1,1 1 1,33 10 0,37 6-33,-85-19 37,0 1-1,0-2 1,0 0-1,28-4 0,-11-1-44,35-7-896,-56 5 283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6:52.5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 8032,'0'0'3298,"13"2"-2780,272 22 1723,257-45 335,-459 11-3325,85-21 1,-155 28-10076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14.5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6328,'0'0'3281,"10"0"-2873,4 0-272,0 0 0,0 1 0,-1 1-1,1 0 1,0 1 0,-1 0 0,17 7 0,10 9 609,52 35 1,-67-37-727,1-2-1,1-1 1,0 0-1,53 17 1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7:16.6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322 731 6224,'0'0'7625,"-12"-2"-7246,0-1-257,7 2-66,0-1-1,-1 1 0,1 0 1,-1 1-1,1-1 0,-1 1 1,1 0-1,-1 1 0,1-1 1,-1 1-1,-7 2 0,-2 2 125,0 1 0,1 0 0,0 1 0,0 0 0,1 1 0,0 1 1,0 0-1,-18 17 0,23-18-88,0 0 1,0 0 0,1 1-1,0 1 1,0-1 0,1 1-1,1 0 1,0 0 0,0 1-1,1 0 1,0 0 0,-3 13-1,6-19-54,1 0 0,0-1 0,0 1 0,0 0 0,0-1-1,1 1 1,-1-1 0,1 1 0,0-1 0,1 1-1,-1-1 1,1 1 0,0-1 0,0 0 0,0 0-1,1 0 1,-1 0 0,1 0 0,0-1 0,0 1-1,0-1 1,1 0 0,-1 0 0,7 4 0,-4-2-10,0-1 1,1 0-1,0-1 1,0 1-1,0-1 0,0-1 1,0 1-1,1-1 1,-1-1-1,1 1 1,-1-1-1,1-1 1,-1 1-1,10-1 0,-8-2 2,1 1 0,-1-1 1,0-1-1,1 1 0,-1-2 0,0 1 0,-1-1 0,1 0 0,12-9 0,-9 4 10,-1 0 1,1-1-1,-2 0 0,1-1 1,13-18-1,-5 1 47,-2 0 1,-1 0-1,-1-2 0,21-58 0,-21 41 11,-2-2 0,-2 1 0,-2-1-1,-2-1 1,-2 0 0,-3 0 0,-4-65 0,0 95-4,-1 0 0,-1 0 1,0 0-1,-2 1 0,0-1 0,-17-34 1,22 52-85,1 1 1,-1 0-1,1-1 1,-1 1-1,0 0 0,0 0 1,1 0-1,-1-1 1,0 1-1,0 0 1,0 0-1,0 0 1,-1 0-1,1 1 1,0-1-1,0 0 0,0 0 1,-1 1-1,1-1 1,0 1-1,-3-1 1,3 1-1,-1 0 0,1 0 0,0 0 0,-1 1 1,1-1-1,0 0 0,-1 1 0,1-1 0,0 1 0,-1 0 0,1-1 1,0 1-1,0 0 0,0 0 0,0 0 0,0-1 0,-2 3 0,-2 3 10,1-1-1,0 1 0,0 0 0,1 0 0,-1 0 0,1 0 0,-3 10 0,1-1 0,-5 13 17,2 0 0,0 0 0,2 1 0,1 0 0,-1 31 0,8 110 173,1-140-156,0 0 0,2 0 1,14 47-1,-12-55-17,-2-5 11,0 1 0,1-1-1,1 0 1,1 0 0,1-1-1,0 0 1,18 24 0,-22-34 11,0 0 1,0 0 0,1-1 0,-1 0-1,1 0 1,9 6 0,-12-10-28,0 1 0,0-1 0,1 0 0,-1 0 0,0-1 0,0 1 0,1-1 0,-1 1 0,0-1 0,0 0 0,1 0 0,-1 0 0,0-1 0,1 1 0,-1-1 0,0 0 0,5-2 0,-2 1 5,-1 0 0,1-1 0,-1 0 0,0 0 0,0 0 0,-1-1 0,1 0 0,-1 0 0,6-6 0,34-46 199,-14 15 15,-13 17-123,-15 20-95,1-1 1,0 1-1,0 0 0,0 0 1,1 0-1,4-4 1,-7 7-18,0 0 1,-1 0 0,1 0 0,0 0 0,0 0 0,-1 0 0,1 0 0,0 0 0,-1 0 0,1 0 0,-1 0 0,1 0 0,-1-1 0,0 1 0,1 0-1,-1 0 1,0-1 0,0 1 0,0-2 0,0 3-13,0 0 0,0 0 0,0 0-1,0 0 1,0 0 0,0 0 0,0 0 0,0 0-1,0 0 1,1 0 0,-1 0 0,0 0-1,0 0 1,0 0 0,0 0 0,0 0 0,0 1-1,0-1 1,0 0 0,0 0 0,0 0 0,0 0-1,0 0 1,0 0 0,0 0 0,1 0 0,-1 0-1,0 0 1,0 0 0,0 0 0,0 0 0,0 0-1,0 0 1,0 0 0,0 0 0,0-1-1,0 1 1,0 0 0,0 0 0,0 0 0,1 0-1,-1 0 1,0 0 0,0 0 0,0 0 0,0 0-1,0 0 1,0 0 0,0 0 0,0 0 0,0 0-1,0 0 1,0 0-1,0-1-1,0 1 1,0 0 0,0 0-1,0 0 1,0 0-1,0 0 1,0 0 0,0 0-1,1 0 1,-1 0-1,0 0 1,0 0 0,0 0-1,0 0 1,0 0 0,0 0-1,0 0 1,0 0-1,0 0 1,0 0 0,0 0-1,0 0 1,0 0-1,1 0 1,-1 0 0,0 0-1,0 0 1,0 0-1,0 0 1,0 0 0,0 0-1,0 0 1,0 0 0,0 0-1,0 0 1,0 0-1,0 0 1,0 0 0,1 0-1,-1 0 1,0 0-1,0 0 1,0 0 0,0 0-1,0 0 1,0 0-1,0 0 1,0 0 0,0 0-1,0 0 1,0 1 0,0-2 232,7-23-26,-1 11-105,-4 13-69,-5 7-31,2-4-8,0-1-1,0 1 0,1-1 1,-1 1-1,1-1 1,-1 1-1,1 0 0,0-1 1,0 1-1,1-1 0,0 5 1,8 33-34,-1-6 20,-6-25 20,0 0 0,0-1 0,1 0 0,0 1 0,1-1 0,-1 0 0,2 0-1,-1-1 1,1 1 0,0-1 0,0 0 0,1 0 0,12 10 0,-17-16 3,0 0 0,0 0 1,0-1-1,0 1 0,1 0 0,-1-1 0,0 1 0,0-1 1,1 1-1,-1-1 0,0 0 0,1 1 0,-1-1 0,0 0 0,1 0 1,-1 0-1,0 0 0,1 0 0,-1 0 0,2-1 0,0 0 6,0 0 0,-1 0 0,1 0-1,0-1 1,-1 1 0,1-1 0,-1 1-1,5-5 1,1-2 22,-1 0 1,1 0-1,10-17 0,56-97 272,-65 108-272,13-18 120,-22 32-151,0 0-1,0 0 1,0 0-1,0 0 1,1 0-1,-1 0 1,0 0-1,0 0 1,0 0-1,0 0 1,1 0-1,-1 0 1,0 1-1,0-1 1,0 0-1,0 0 1,0 0-1,1 0 1,-1 0-1,0 0 1,0 0-1,0 0 1,0 0-1,0 1 1,0-1-1,0 0 1,1 0-1,-1 0 1,0 0-1,0 0 1,0 0-1,0 1 1,0-1-1,0 0 1,0 0-1,0 0 1,0 0-1,0 0 1,0 1-1,0-1 1,0 0-1,0 0 1,0 0-1,0 0 1,0 1-1,0-1 1,0 0-1,3 17 8,-1 19-1,-1-16 30,-2 0 1,0 0-1,-1-1 0,-1 1 0,-1 0 1,-10 29-1,14-48-32,-1-1-1,1 1 1,0 0-1,-1-1 1,1 1 0,0-1-1,-1 1 1,1-1-1,-1 1 1,1-1-1,-1 1 1,1-1 0,-1 0-1,1 1 1,-1-1-1,0 0 1,1 1-1,-1-1 1,1 0 0,-1 0-1,0 1 1,1-1-1,-1 0 1,0 0 0,1 0-1,-1 0 1,0 0-1,1 0 1,-1 0-1,-1 0 1,-23-8 97,2 0-49,22 8-52,0 0 0,1 0 0,-1 0 0,0 0 0,1 0 0,-1 0 0,0 0 0,0 0 0,1 0 0,-1 0 0,0 1 0,1-1 0,-1 0 0,0 0 0,1 1 0,-1-1 0,1 0 0,-1 1 0,0-1 0,0 1-1,1 0 0,0-1-1,0 1 0,0-1 0,0 0 0,0 1 0,0-1 0,0 1 1,1-1-1,-1 1 0,0-1 0,0 0 0,0 1 0,1-1 0,-1 0 0,0 1 1,0-1-1,1 0 0,-1 1 0,0-1 0,0 0 0,1 1 0,-1-1 0,1 0 1,24 16-53,-19-14 52,2 1 0,-1-1 0,0 0-1,0 0 1,1-1 0,-1 0 0,1-1-1,-1 1 1,1-1 0,-1-1 0,9-1 0,-5 0-2,0-1-1,0 0 1,0-1 0,0 0 0,-1 0 0,16-10 0,2-5-2,-2-1-1,0-1 0,-1-1 1,22-25-1,-22 19 27,-2 0-1,-1-2 1,-2 0-1,0-2 1,-2 0-1,-2-1 1,-1-1-1,14-46 0,-7 6 49,-4-2 0,17-147 0,-34 202-33,0 1 0,-2 0 0,-2-24 0,3 44-37,0-1 0,0 1 0,0-1 0,0 0 0,0 1 0,0-1 0,0 1 0,0-1 1,0 1-1,0-1 0,0 1 0,-1-1 0,1 1 0,0-1 0,0 1 0,0 0 0,-1-1 0,1 1 0,0-1 0,-1 1 0,1-1 1,0 1-1,-1 0 0,1-1 0,-1 1 0,1 0 0,0-1 0,-1 1 0,-8 10-30,-5 24-2,-35 224-166,26-113 122,11-38 54,6-43 25,2-28 67,2 1 0,1-1-1,2 1 1,2-1 0,12 65 0,-15-98-54,1-1 0,0 1 0,0 0 0,0-1 0,0 1 0,0 0 0,0-1 1,1 1-1,-1-1 0,1 0 0,0 1 0,0-1 0,0 0 0,0 0 0,0 0 0,0-1 0,0 1 0,5 3 0,-5-5-2,1 1 1,-1 0-1,1 0 0,-1-1 1,1 0-1,-1 1 0,1-1 1,-1 0-1,1 0 0,-1 0 0,1-1 1,-1 1-1,1 0 0,-1-1 1,1 0-1,-1 0 0,0 0 1,1 0-1,-1 0 0,0 0 1,3-2-1,11-6 67,0 0 0,-1-1 0,0-1 0,-1-1 1,0 0-1,-1-1 0,18-22 0,-21 22-27,-6 9-20,-1 0 0,1 0-1,-1-1 1,0 1-1,-1-1 1,1 0-1,-1 0 1,0 0 0,0 0-1,0 0 1,-1 0-1,0 0 1,2-11-1,-4 8-17,3-16 64,-2 24-78,1-1 0,-1 1 0,0 0 0,0-1 0,1 1 0,-1-1 0,0 1 1,1 0-1,-1-1 0,0 1 0,1 0 0,-1 0 0,0-1 0,1 1 0,-1 0 1,0 0-1,1 0 0,-1-1 0,1 1 0,-1 0 0,1 0 0,-1 0 0,1 0 1,-1 0-1,0 0 0,1 0 0,-1 0 0,1 0 0,-1 0 0,1 0 0,-1 0 1,1 0-1,-1 0 0,0 0 0,1 0 0,-1 1 0,1-1 0,-1 0 0,0 0 1,1 1-1,-1-1 0,1 0 0,-1 1 0,3 0-1,0 0 0,0-1 0,-1 1 0,1-1 0,0 0 0,0 1 0,3-1 0,19 3 0,5 6-36,-24-8 24,0 1 0,0 0 1,-1 0-1,1 0 0,0 1 0,5 3 0,-8-3 19,1-1 0,-1 1-1,0 0 1,1 0-1,-1 0 1,-1 1-1,1-1 1,0 1 0,-1-1-1,0 1 1,0 0-1,3 7 1,-1 1 10,-1 0 1,-1-1 0,2 16-1,-4-20-3,1 1 1,0-1-1,0 1 0,1-1 0,0 1 1,0-1-1,1 0 0,0 0 0,0 0 1,1-1-1,6 11 0,-7-14-3,0 0-1,0-1 1,0 1 0,1-1 0,-1 0-1,1 1 1,-1-2 0,1 1-1,-1 0 1,1-1 0,0 0-1,0 1 1,0-2 0,0 1 0,0 0-1,0-1 1,0 0 0,0 0-1,0 0 1,0 0 0,0 0-1,0-1 1,0 0 0,0 0-1,7-3 1,0 0 14,-1 0-1,1-1 0,-1 0 1,0 0-1,0-2 1,-1 1-1,18-16 0,85-94 264,-96 100-224,-13 14-42,0-1 0,-1 0 0,1 1 0,-1-1 0,1 0 1,-1 0-1,0-1 0,3-4 0,5 48-82,-4-12 42,-4-14-3,1 0 0,1 0 0,6 17-1,-9-29 20,0 1 0,1 0-1,-1-1 1,0 1-1,1-1 1,0 1-1,0-1 1,-1 0 0,2 1-1,-1-1 1,0 0-1,0 0 1,0-1-1,1 1 1,-1 0 0,1-1-1,-1 0 1,1 1-1,0-1 1,0 0-1,4 1 1,-4-2 2,1 0 0,0 0 0,-1-1 0,1 1 0,0-1 0,-1 0 0,1 0 0,-1 0 0,1 0 0,-1-1 0,0 1 0,1-1 0,-1 0 0,4-3 0,4-3 0,-1 0 0,15-14 0,-3-2 14,0-1 1,-2-1-1,-1-1 0,-2-1 1,0 0-1,-2-1 1,-1 0-1,-1-2 0,-2 1 1,-1-1-1,-1-1 0,4-35 1,3-9 58,-8 36-19,0 0 0,2-74-1,-18 137-55,-43 294-197,41-180 139,9-125 59,0 0-1,1-1 1,0 1-1,0 0 1,1 0-1,1-1 1,0 1-1,1-1 1,0 1-1,7 16 1,-5-15 2,-4-10 0,0-1 0,0 1 0,0 0 0,1-1 1,-1 1-1,1 0 0,-1-1 0,1 0 0,0 1 1,0-1-1,0 0 0,0 0 0,3 2 0,0 0 12,0 0 0,0-1-1,0 0 1,0 0-1,1 0 1,9 3 0,-13-5-8,1-1 1,-1 0 0,1 1 0,0-1 0,-1 0-1,1 0 1,0-1 0,-1 1 0,1 0 0,-1-1 0,1 0-1,-1 1 1,1-1 0,-1 0 0,1 0 0,-1-1-1,0 1 1,4-3 0,1 0 22,0-2-1,0 1 1,0-1-1,-1 0 1,0 0-1,7-9 1,-12 13-20,1 0 0,-1 0 1,1 0-1,-1-1 0,0 1 1,0-1-1,0 1 0,0-1 1,0 1-1,-1-1 1,1 0-1,-1 1 0,0-1 1,0 0-1,0 1 0,0-1 1,0 0-1,0 0 0,-1 1 1,1-1-1,-1 1 0,0-1 1,0 0-1,-1-2 0,-2-5 5,3 9-9,1 0-1,0 0 1,-1 0 0,0 0-1,1-1 1,-1 1 0,0 0-1,1 0 1,-1 0-1,0 1 1,0-1 0,0 0-1,0 0 1,0 0 0,0 1-1,-1-2 1,-9-6 78,21 9-109,17 3-21,61-10-19,123-2-133,-210 8 202,1 0 0,-1 0 0,1 0-1,-1 0 1,0 0 0,1 1 0,-1-1 0,0 0 0,1 1-1,-1 0 1,0-1 0,0 1 0,1-1 0,-1 1 0,0 0-1,0 0 1,0 0 0,0 0 0,0 0 0,0 0 0,0 0-1,0 0 1,0 0 0,-1 0 0,1 0 0,0 1 0,-1-1-1,1 0 1,-1 1 0,1-1 0,-1 2 0,2 6 20,-1-1 1,0 1 0,-1 0-1,0 12 1,0-15-14,-1 0 1,1-1-1,1 1 0,-1 0 1,1 0-1,0 0 0,2 8 1,-2-14-8,-1 1 1,1 0-1,0-1 1,-1 1 0,1-1-1,0 1 1,-1-1-1,1 0 1,0 1 0,0-1-1,0 0 1,-1 1-1,1-1 1,0 0 0,0 0-1,0 0 1,-1 0-1,1 0 1,0 0-1,0 0 1,0 0 0,0 0-1,-1 0 1,1 0-1,0 0 1,0-1 0,0 1-1,-1 0 1,1-1-1,0 1 1,0 0-1,-1-1 1,1 1 0,0-1-1,0 0 1,35-22 28,-26 15-19,14-10 3,14-11 65,-36 28-78,0 0 0,1 0 1,-1 0-1,0 0 0,0 0 0,1 0 0,-1 0 0,0 1 1,1-1-1,-1 1 0,0 0 0,1-1 0,-1 1 1,5 1-1,-4 0-7,0 1 1,-1 0 0,1 0 0,0 0-1,-1 0 1,0 0 0,1 1-1,-1-1 1,0 1 0,2 2 0,6 6-4,4 4 5,-1-1-18,1-1 0,0 0 0,1-1 0,16 10 0,-26-19 19,0 0 0,0-1 1,0 1-1,0-1 0,0-1 0,1 1 0,-1-1 0,1 0 1,-1 0-1,1 0 0,-1-1 0,1 0 0,0 0 0,-1 0 1,1-1-1,-1 0 0,1 0 0,7-3 0,0-1 34,0-1-1,0 0 0,-1-1 0,0-1 1,0 0-1,-1 0 0,0-1 1,11-11-1,0-3 75,-1-1-1,27-40 1,-35 44-96,-1-2 1,0 0-1,-2 0 0,14-43 1,16-98 27,-21 78-32,-12 58-6,-2 0 0,-1-1 0,1-40 0,-5 68 0,0 0 0,0 0 0,0 1 0,0-1 0,0 0 0,0 0 0,0 0 0,0 0 0,0 0 0,0 0 0,0 0 0,0 0 0,-1 0 0,1 0 0,0 0 0,0 0 0,0 0 0,0 0 0,0 0 0,0 0 0,0 0 0,0 0 0,0 0 0,0 0 0,0 0 0,0 0 0,0 0 0,0 0 0,0 0 0,-1 0 0,1 0 0,0 0 0,0 0 0,0 0 0,0 0 0,0 0 0,0 0 0,0 0 0,0 0 0,0 0 0,0 0 0,0 0 0,0 0 0,0 0 0,0 0 0,0 0 0,0 0 0,-1 0 0,1 0 0,0 0 0,0 0 0,0 0 0,0 0 0,0-1 0,0 1 0,0 0 0,0 0 0,0 0 0,0 0 0,0 0 0,0 0 0,0 0 0,0 0 0,0 0 0,0 0 0,0 0 0,-6 7 0,-6 11 0,-3 16 0,1 1 0,1 0 0,2 1 0,2 0 0,-10 72 0,16-81 0,1 0 0,1 0 0,2 0 0,0 0 0,2 0 0,8 32 0,-6-43 0,0 1 0,1-1 0,11 18 0,-15-31 0,0 0 0,1 0 0,-1 0 0,1 0 0,0 0 0,0-1 0,0 1 0,0-1 0,0 0 0,0 0 0,1 0 0,-1 0 0,0-1 0,1 1 0,0-1 0,-1 0 0,1 0 0,0 0 0,0-1 0,0 1 0,-1-1 0,1 0 0,0 0 0,6-1 0,4-2 0,0-1 0,-1 0 0,1-1 0,-1 0 0,0-1 0,0-1 0,0 0 0,20-16 0,33-17 0,-66 40 0,1 0 0,-1 0 0,0 0 0,1 0 0,-1 0 0,0-1 0,0 1 0,1 0 0,-1 0 0,0 0 0,1 0 0,-1 0 0,0 0 0,1 0 0,-1 0 0,0 0 0,1 0 0,-1 0 0,0 0 0,1 0 0,-1 1 0,0-1 0,1 0 0,-1 0 0,0 0 0,0 0 0,1 0 0,-1 1 0,0-1 0,0 0 0,1 0 0,-1 0 0,0 1 0,5 13 0,-5 24 0,0-29 0,0-4 0,0 1 0,1-1 0,-1 1 0,1-1 0,1 1 0,-1-1 0,1 1 0,0-1 0,3 6 0,-4-9 0,0 0 0,0 0 0,1 0 0,-1 0 0,0 0 0,1-1 0,0 1 0,-1 0 0,1-1 0,0 1 0,0-1 0,0 0 0,0 0 0,0 0 0,0 0 0,0 0 0,0 0 0,1 0 0,-1-1 0,0 1 0,0-1 0,1 0 0,-1 1 0,0-1 0,3 0 0,15-3 0,-1-1 0,-1 0 0,1-1 0,-1-1 0,1-1 0,-2 0 0,1-2 0,-1 0 0,0 0 0,27-23 0,21-26 0,-66 61 0,1 0 0,-1 0 0,1 1 0,0-1 0,0 0 0,0 0 0,0 0 0,0 0 0,1 0 0,1 6 0,-1-4 0,0 0 0,0 0 0,1 0 0,-1 0 0,1 0 0,0 0 0,6 8 0,-8-12 0,1 1 0,0-1 0,0 0 0,0 0 0,0 0 0,0 0 0,0 1 0,0-2 0,1 1 0,-1 0 0,0 0 0,0 0 0,1 0 0,-1-1 0,0 1 0,1-1 0,-1 1 0,1-1 0,-1 0 0,1 1 0,-1-1 0,1 0 0,-1 0 0,1 0 0,-1 0 0,1 0 0,-1 0 0,1-1 0,-1 1 0,1 0 0,-1-1 0,1 1 0,-1-1 0,0 1 0,1-1 0,-1 0 0,0 0 0,0 0 0,1 0 0,-1 1 0,0-2 0,0 1 0,0 0 0,0 0 0,0 0 0,0 0 0,0-1 0,0-1 0,3-2 0,-1-1 0,0 0 0,0 0 0,-1 0 0,1 0 0,-1 0 0,-1-1 0,1 1 0,-1 0 0,0-10 0,-3-4 0,1 19 0,1 0 0,-1 0 0,1-1 0,-1 1 0,1 0 0,0 0 0,0-1 0,0 1 0,0 0 0,0 0 0,0-1 0,0 1 0,0 0 0,0 0 0,0-1 0,1 1 0,-1 0 0,0 0 0,1 0 0,-1-1 0,1 1 0,0 0 0,-1 0 0,1 0 0,0 0 0,0 0 0,-1 0 0,1 0 0,0 0 0,2-1 0,18-9 0,0 1 0,1 1 0,0 1 0,0 1 0,1 0 0,39-4 0,-47 9 0,1 1 0,0 0 0,0 1 0,0 1 0,0 1 0,24 5 0,-37-6 0,1 0 0,-1 1 0,1-1 0,-1 1 0,1 0 0,-1 0 0,0 0 0,0 1 0,0-1 0,0 1 0,0-1 0,-1 1 0,1 0 0,-1 0 0,0 0 0,1 1 0,-2-1 0,1 0 0,0 1 0,1 3 0,0 3 0,0-1 0,0 0 0,-1 1 0,0 0 0,-1-1 0,0 18 0,-1-27 0,0 1 0,0 0 0,0-1 0,0 1 0,0 0 0,0 0 0,0-1 0,0 1 0,0 0 0,0-1 0,0 1 0,1 0 0,-1-1 0,0 1 0,0 0 0,1-1 0,-1 1 0,0-1 0,1 1 0,-1 0 0,1-1 0,-1 1 0,1 0 0,14-4 0,-6-1 0,5-1 0,-1-2 0,0 1 0,0-2 0,20-15 0,-16 11 0,27-15 0,-30 20 0,-11 5 0,-1 0 0,1 1 0,0-1 0,0 1 0,0 0 0,0 0 0,6-1 0,-7 2 0,-1 0 0,1 0 0,-1 0 0,1 1 0,0-1 0,-1 1 0,1-1 0,-1 1 0,1-1 0,-1 1 0,0 0 0,1 0 0,-1 0 0,0 0 0,1 0 0,-1 0 0,0 0 0,0 0 0,0 0 0,1 2 0,22 26 0,-9-10 0,20 20 0,-31-35 0,0-1 0,1 1 0,-1-1 0,1 1 0,-1-1 0,1-1 0,0 1 0,0-1 0,0 0 0,9 3 0,-7-5 536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7:16.8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 12552,'0'0'144,"0"-4"-216,4 4 112,2-2 80,2-2-80,2 2 16,-2-2-40,-2 2 8,-2 2-40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7:17.1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 8032,'0'0'465,"16"-1"-249,104-7 652,487-24 3760,-486 27-5109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7:17.6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13560,'0'0'4671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7:18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35 10752,'0'0'2512,"61"-14"-2368,-17-6 8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7:18.9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10848,'0'0'4240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7:19.7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0 115 9744,'0'0'2624,"91"-16"-1952,-18 8 8,7 0-144,11 0-8,-2 2-8,-1-4 0,-3 2-88,0-2 7,-7 2-63,1-3 0,-7 1-88,1-2 8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7:24.3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264 0 4216,'0'0'10952,"-3"14"-10650,-47 154 817,-71 235 813,112-367-1315,-2-1 0,-28 64-1,27-66-17,10-27-498,1 0 1,-1 0 0,0-1-1,-1 1 1,-3 6-1,4-5 30,1-4 30,1-5 311,3-6-444,0 0-1,0 0 1,1 0-1,0 0 1,1 0-1,5-6 1,0-3 11,-5 10-23,60-96 140,-53 86-116,2 1 0,-1 0-1,29-24 1,-34 34 16,1-1 0,-1 1 0,18-8 0,-21 11-4,-4 2-36,0 1 1,0-1 0,0 0 0,0 1-1,0-1 1,0 0 0,0 1-1,0 0 1,0-1 0,0 1 0,0 0-1,1-1 1,-1 1 0,0 0-1,0 0 1,0 0 0,0 0 0,1 0-1,-1 0 1,0 0 0,0 0-1,0 1 1,0-1 0,1 0-1,-1 1 1,0-1 0,0 1 0,0-1-1,0 1 1,0 0 0,0-1-1,0 1 1,0 0 0,-1 0 0,2 1-1,2 1 27,-1 1-1,0-1 0,-1 1 0,1 0 1,-1 0-1,1 0 0,-1 0 0,-1 1 0,1-1 1,0 0-1,-1 1 0,0-1 0,0 1 1,-1 0-1,1-1 0,-1 1 0,0 0 1,-1 8-1,2 0 30,0 0 0,1 1-1,0-1 1,1-1 0,0 1 0,1 0-1,0-1 1,1 0 0,1 0 0,0 0 0,0-1-1,13 16 1,-16-23-47,1 0-1,0 0 1,0 0-1,0 0 1,1-1-1,-1 0 1,1 0-1,0 0 1,0-1-1,0 0 1,0 1-1,0-2 1,0 1-1,1-1 1,-1 1-1,1-2 1,-1 1-1,1 0 1,-1-1-1,1 0 1,5-1 0,-4 0-5,0 0 1,-1 0-1,1-1 1,0 0-1,-1 0 1,0-1-1,1 1 1,-1-1-1,0-1 1,0 1-1,-1-1 1,1 0-1,-1 0 1,0-1-1,0 0 1,7-8-1,11-22 56,-1-2 0,-2 0-1,-1-2 1,12-39 0,-24 58-46,-6 16-15,0 0-1,0 0 0,0 0 0,1 0 1,0 0-1,0 0 0,3-5 0,-4 9-12,0-1 0,0 0 0,0 1 0,-1-1 0,1 1 0,0-1 0,0 1 0,0-1 0,0 1-1,0 0 1,0-1 0,0 1 0,0 0 0,0 0 0,0 0 0,0 0 0,0 0 0,1 0 0,-1 0 0,0 0 0,0 0-1,0 0 1,0 1 0,0-1 0,0 0 0,0 1 0,0-1 0,0 1 0,-1-1 0,1 1 0,0-1 0,0 1-1,0 0 1,0-1 0,1 2 0,28 21-2,-14-11 0,1 0 0,21 11 0,-38-23 1,1 0 0,-1 1-1,0-1 1,1 0 0,-1 0-1,0 0 1,1 1 0,-1-1-1,1 0 1,-1 0 0,0 0-1,1 0 1,-1 0 0,1 0-1,-1 0 1,1 0 0,-1 0-1,0 0 1,1 0 0,-1 0 0,1 0-1,-1 0 1,1-1 0,0-7 36,-9-9 36,7 15-69,0 1-1,0-1 1,-1 1 0,1 0 0,0-1-1,-1 1 1,1 0 0,-1 0 0,1 0-1,-1 0 1,0 0 0,1 0 0,-1 1-1,0-1 1,0 1 0,1-1 0,-1 1-1,0-1 1,0 1 0,0 0 0,0 0-1,1 0 1,-1 0 0,-3 1 0,1 0-5,0 0 0,1 0 0,-1 0 0,1 1 0,0 0 0,-1-1 0,1 1 0,0 0 0,0 1 0,0-1 0,1 0 0,-5 5 0,-1 1-2,0 1 1,0 0-1,1 1 0,0-1 0,1 1 0,0 1 1,0-1-1,1 1 0,0 0 0,-5 23 1,9-29 8,0 0 0,0 0 0,1 0 0,0 0 0,0 8 0,0-12-3,0 0 0,1 0 0,-1 0 0,0 0 0,0 0 0,0 0 0,0-1 0,1 1 0,-1 0 0,0 0 0,1 0 0,-1-1 0,1 1 0,-1 0 0,1 0 1,-1-1-1,1 1 0,-1-1 0,1 1 0,0 0 0,-1-1 0,1 1 0,0-1 0,-1 1 0,1-1 0,0 0 0,0 1 0,0-1 0,-1 0 0,1 1 0,0-1 0,0 0 0,0 0 0,0 0 0,0 0 0,-1 0 0,1 0 0,0 0 0,0 0 0,0 0 0,0 0 0,1-1 0,2 0 9,0-1 0,0 1 1,0-1-1,0 0 0,-1 0 0,1-1 0,-1 1 0,1-1 1,-1 0-1,0 0 0,0 0 0,3-4 0,4-7 95,15-25 0,-18 28-38,-7 11-66,0 0-1,0 0 0,0 0 1,0 0-1,0 0 0,0 0 1,0-1-1,0 1 0,1 0 1,-1 0-1,0 0 0,0 0 0,0 0 1,0 0-1,0 0 0,1 0 1,-1 0-1,0 0 0,0 0 1,0-1-1,0 1 0,0 0 0,1 0 1,-1 0-1,0 0 0,0 0 1,0 0-1,0 0 0,1 0 1,-1 1-1,0-1 0,0 0 1,0 0-1,0 0 0,0 0 0,1 0 1,-1 0-1,0 0 0,0 0 1,0 0-1,0 0 0,0 0 1,0 1-1,1-1 0,-1 0 0,0 0 1,8 11 63,4 17 7,-11-27-65,4 9 8,0-1-1,0 1 1,1-1-1,0-1 1,1 1-1,0-1 1,0 0-1,0-1 1,15 12-1,-20-18-5,0 0 0,0 0 0,0 0 0,0 0 0,0 0 0,0 0 0,0-1-1,0 1 1,0-1 0,1 1 0,-1-1 0,0 0 0,0 0 0,0 0 0,0 0 0,1 0 0,-1 0 0,0-1-1,0 1 1,0-1 0,0 0 0,0 1 0,0-1 0,0 0 0,3-2 0,6-3 36,-1-1-1,0 0 1,14-14 0,-5 5 14,-9 7-12,0 0 0,0 0 0,-1-1 0,0-1 0,-1 1 0,0-1-1,-1 0 1,7-14 0,17-19 225,-31 44-272,0 0 0,1 0-1,-1-1 1,0 1-1,0 0 1,0 0 0,0 0-1,0 0 1,0 0-1,0 0 1,1 0 0,-1-1-1,0 1 1,0 0-1,0 0 1,0 0 0,0 0-1,1 0 1,-1 0-1,0 0 1,0 0-1,0 0 1,0 0 0,0 0-1,1 0 1,-1 0-1,0 0 1,0 0 0,0 0-1,0 0 1,1 0-1,-1 0 1,0 0 0,0 0-1,0 0 1,0 1-1,0-1 1,0 0 0,1 0-1,-1 0 1,0 0-1,0 0 1,0 0 0,0 0-1,0 1 1,0-1-1,0 0 1,1 0 0,-1 0-1,0 0 1,0 0-1,0 0 1,0 1-1,0-1 1,0 0 0,0 0-1,0 0 1,6 17 6,2 21-10,-4-12 5,-3-14 27,1 1 0,0-1-1,1 0 1,0 0 0,1 0-1,0 0 1,1-1-1,10 19 1,-15-29-24,1-1 0,-1 0 0,1 1 0,-1-1 0,1 0 0,0 0 0,-1 0 0,1 0 0,-1 1 0,1-1 0,0 0 0,-1 0 0,1 0 0,0 0 0,-1 0 0,1-1 0,-1 1 0,1 0 0,0 0 0,-1 0 0,1 0 0,-1-1 1,1 1-1,-1 0 0,1-1 0,-1 1 0,1 0 0,-1-1 0,1 1 0,-1 0 0,1-1 0,-1 1 0,0-1 0,1 1 0,-1-1 0,0 1 0,1-2 0,18-20 77,-18 20-72,6-9 19,-1 1-1,-1-1 1,1 0 0,-2-1 0,5-16 0,-4 12 1,1 1 0,12-24-1,-9 19-16,5-10 70,-13 28-82,0 1 0,0-1 1,0 1-1,0-1 0,0 1 0,0 0 0,0-1 0,0 1 0,1 0 0,-1 0 0,0 0 0,1 0 0,2-1 0,-3 2 1,0-1 0,0 2 0,1-1 0,-1 0 0,0 0 0,0 0 0,0 0 1,0 1-1,0-1 0,0 0 0,0 1 0,0-1 0,0 1 0,0 0 0,0-1 0,-1 1 0,1-1 0,1 2 0,17 17 6,-15-16-2,3 5-3,1-2 0,-1 1 0,2-1 0,-1 0 0,15 7 0,-18-10-2,0-1 0,0 0 0,0-1 0,0 1 0,1-1 0,-1 0 0,0 0 0,1-1 0,-1 1 0,0-1 0,1 0 0,6-1 0,-3-1 18,1 1 0,-1-2 0,0 1 0,1-1-1,13-6 1,-20 6-9,1 1 0,-1-1-1,1 1 1,-1-1-1,0 0 1,0 0 0,0 0-1,0-1 1,0 1-1,-1-1 1,0 1 0,1-1-1,-2 0 1,4-6-1,-2 3 20,-1 0 1,1 0-1,-1 1 0,-1-2 0,2-10 0,-3 17-24,0 0 0,0 0 0,0 0 0,0 0 1,0 0-1,0-1 0,-1 1 0,1 0 0,0 0 0,-1 0 1,1 0-1,-1 0 0,1 0 0,-1 0 0,1 0 0,-1 0 0,-1-1 1,1 1-1,-1 0 1,1 0 0,0 1-1,-1-1 1,1 1 0,0-1-1,-1 1 1,1-1 0,-1 1-1,1 0 1,-1-1 0,1 1-1,-1 0 1,1 0 0,-1 0-1,1 0 1,-3 1 0,2 0-2,-1 0 0,1 0 0,0 0 1,0 0-1,-1 0 0,1 0 0,0 1 0,0-1 1,0 1-1,0-1 0,1 1 0,-1 0 1,0 0-1,1 0 0,-3 3 0,-19 33 15,21-34-12,0-1-1,0 1 1,1 0-1,0 0 1,0 0 0,0 0-1,0 0 1,0 0-1,1 0 1,0 0-1,0 0 1,0 0-1,0 0 1,1 0-1,-1 0 1,1 1-1,0-2 1,0 1-1,1 0 1,-1 0-1,1 0 1,0 0-1,0-1 1,0 1-1,4 4 1,-1-2 21,1 0-1,-1 0 1,1-1 0,0 0 0,0 0 0,1 0-1,0-1 1,-1 0 0,2 0 0,-1-1-1,0 0 1,11 3 0,5-1-38,0-1-1,0 0 1,1-2-1,0-1 1,-1 0-1,1-2 1,0-1-1,-1-1 1,1-1 0,-1-1-1,34-12 1,-37 9-848,-13 5-3092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7:27.3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1 766 5320,'0'0'8217,"11"-14"-7765,77-96 437,-63 78-370,-2-1 0,34-63 0,22-80 863,-55 117-547,-4 0 0,21-96 0,-45 132-302,-2 15-123,6 8-394,0-1 0,-1 1 0,1 0 0,0 0 0,-1 0 0,1 0 0,0 0 0,-1 0 0,1 0 0,0 1 0,0-1 0,-1 0 0,1 0 0,0 0 0,-1 0 0,1 0 0,0 0 1,0 0-1,-1 1 0,1-1 0,0 0 0,0 0 0,-1 0 0,1 1 0,0-1 0,0 0 0,0 0 0,0 1 0,-1-1 0,1 0 0,0 0 0,0 1 0,0-1 0,-14 21 110,1 1 0,1 0 0,0 0 0,2 1 0,1 1 0,1 0 0,1 0 0,1 0 0,-5 45 0,5-16 163,2 103 1,5-144-215,0 0 0,1 0 0,0 0 0,1 0 0,0 0 0,1-1 0,0 0 0,1 0 0,6 12 0,-10-22-54,0 0 0,0 0 0,1 0 0,-1 0 0,0 0-1,0-1 1,1 1 0,-1 0 0,1 0 0,-1-1 0,1 1 0,-1-1 0,1 0-1,-1 1 1,1-1 0,-1 0 0,1 0 0,-1 0 0,1 0 0,0 0-1,-1 0 1,1 0 0,-1-1 0,1 1 0,-1 0 0,1-1 0,-1 1 0,1-1-1,-1 0 1,0 0 0,1 1 0,-1-1 0,2-2 0,7-3 51,0-1 0,-1 0 0,11-11 0,-16 15-36,8-8 55,0-1 0,0 0 1,-1 0-1,0-1 1,-1 0-1,-1-1 0,0 0 1,10-23-1,-18 30 32,-2 7 107,-5 11-79,3 1-133,0-1 2,0 0 1,1 0-1,-1 13 0,3-20-12,0-1-1,0 1 1,0-1-1,1 0 1,0 1-1,-1-1 1,1 0 0,0 0-1,0 1 1,1-1-1,-1 0 1,1 0-1,-1 0 1,1 0 0,3 3-1,-1 0 13,1-1 0,0 1 1,1-1-1,-1 0 0,1 0 0,7 4 0,-9-7-11,-1-1-1,0 1 1,1-1-1,-1 0 1,1 0-1,0 0 1,-1-1 0,1 1-1,0-1 1,-1 0-1,1 0 1,0 0-1,-1-1 1,5 0 0,-2 0 7,-1 0 1,0 0 0,1-1 0,-1 0 0,0 0 0,0 0 0,0-1 0,0 1 0,-1-1 0,8-6 0,-10 7-2,0 0 0,0 0 0,0 0 0,0 0 0,0 0 0,-1-1 0,0 1 1,1-1-1,-1 1 0,0-1 0,0 1 0,0-1 0,0 0 0,-1 1 0,1-1 0,-1 0 0,1 0 0,-1 0 0,0 1 1,0-1-1,-1 0 0,1-3 0,-1 0 10,-1-3 16,1 1-1,-1 0 1,0 0 0,-6-13-1,7 18-29,0 1-1,-1-1 1,1 1 0,-1 0-1,1 0 1,-1 0-1,0 0 1,0 0-1,0 0 1,0 1 0,0-1-1,-1 1 1,1-1-1,0 1 1,-1 0-1,1 0 1,-1 0 0,1 0-1,-4 0 1,-5-3 32,10 4-31,-1-1-1,0 0 1,0 0-1,1 1 1,-1 0 0,0-1-1,0 1 1,0 0 0,0 0-1,0 0 1,0 0 0,1 0-1,-1 0 1,0 0 0,0 1-1,0-1 1,0 1 0,1-1-1,-4 2 1,-2 1 161,21-5-140,70 3-13,-16 1 47,74-9 0,-101 2 20,-5 1 72,38-1 0,-69-10-6,-5 7-119,0 8-32,0 0-1,0 0 0,0 0 1,0 0-1,0 0 1,0 0-1,0 0 0,0 0 1,0 0-1,0 0 1,0 0-1,0 1 0,0-1 1,0 0-1,0 0 1,0 0-1,0 0 0,0 0 1,0 0-1,0 0 0,0 0 1,0 0-1,0 0 1,0 0-1,0 0 0,0 0 1,0 0-1,0 0 1,-1 0-1,1 0 0,0 0 1,0 0-1,0 0 1,0 0-1,0 0 0,0 0 1,0 0-1,0 0 1,0 0-1,0 0 0,0 0 1,0 0-1,0 0 1,0 0-1,0 0 0,-1 0 1,1 0-1,0 0 1,0 0-1,0 0 0,0 0 1,0 0-1,0 0 1,0 0-1,0 0 0,0 0 1,0 0-1,0 0 0,-15 17 39,-4 8-30,15-15-10,0-1 0,0 1 1,1 0-1,-3 10 0,6-17 0,-1-1 0,1 1 0,-1-1 0,1 1 0,0-1 0,0 1 0,0-1 0,0 1 0,0-1 0,0 1 0,1-1 0,-1 1 0,1-1 0,0 0 0,0 1 0,0-1 0,0 0 0,0 1 0,0-1 0,1 0 0,-1 0 0,4 3 0,-4-4 0,1-1 0,-1 1 0,1-1 0,-1 1 0,1-1 0,-1 0 0,1 1 0,0-1 0,-1 0 0,1 0 0,0 0 0,-1 0 0,1-1 0,-1 1 0,1 0 0,0-1 0,-1 1 0,1-1 0,-1 1 0,1-1 0,-1 0 0,1 0 0,-1 0 0,0 1 0,1-1 0,1-2 0,5-4 2,0 1 0,13-15-1,54-63 346,-75 83-346,0 1 0,1 0-1,-1 0 1,1 0 0,-1-1 0,1 1 0,-1 0-1,1 0 1,-1 0 0,1 0 0,-1 0 0,1 0-1,-1 0 1,0 0 0,1 0 0,-1 0 0,1 0-1,-1 0 1,1 0 0,-1 0 0,1 0 0,-1 0-1,1 0 1,-1 1 0,1-1 0,-1 0 0,0 0-1,1 1 1,-1-1 0,1 0 0,-1 1 0,0-1-1,1 0 1,-1 1 0,0-1 0,1 0 0,-1 1-1,0-1 1,0 1 0,1-1 0,-1 1 0,16 26 36,-9-14-28,-1-3-1,11 14 53,-16-23-58,0-1-1,0 1 0,-1 0 1,1-1-1,0 1 0,0 0 0,0-1 1,0 0-1,0 1 0,0-1 1,0 1-1,0-1 0,0 0 1,0 0-1,0 0 0,0 0 0,0 1 1,0-1-1,0-1 0,0 1 1,1 0-1,-1 0 0,0 0 0,1-1 1,3-1 12,0-1 0,0 1 0,0-1 0,0 0 0,-1-1 0,1 1 0,-1-1 0,0 0 0,0 0 0,-1 0 0,1 0 0,-1-1 0,4-6 0,3-6 38,0-1 0,9-26 0,-16 34-6,0 0 0,-1 0 0,0 0 0,0 0 0,-1 0 0,0-19 0,-1 28-37,0 0 0,1 0-1,-1 1 1,0-1-1,1 0 1,-1 1-1,1-1 1,-1 0 0,1 1-1,-1-1 1,1 0-1,-1 1 1,1-1-1,0 1 1,-1-1 0,1 1-1,0-1 1,-1 1-1,1 0 1,0-1-1,0 1 1,-1 0 0,1 0-1,0-1 1,0 1-1,0 0 1,-1 0 0,1 0-1,0 0 1,0 0-1,0 0 1,-1 0-1,1 0 1,1 1 0,37 3 100,-33-3-86,15 1-20,0-1-1,1 0 1,-1-2 0,0 0 0,0-2 0,28-6-1,-23 7 48,-23 2-177,0 0 0,1 0-1,-1-1 1,0 1 0,0-1 0,0 1 0,1-1 0,-1 0 0,5-2 0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6:55.1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283 583 5016,'0'0'8584,"-7"-11"-8226,0-2-233,3 6-42,1 2 1,0-1-1,-1 0 0,0 1 0,-1-1 0,-6-6 0,9 10 17,-1 1 1,1-1-1,-1 0 0,1 1 1,-1-1-1,1 1 0,-1 0 1,0 0-1,0 0 0,1 0 1,-1 0-1,0 1 0,0-1 1,0 1-1,0 0 0,0 0 1,0 0-1,0 0 1,0 0-1,0 1 0,0-1 1,0 1-1,1 0 0,-1 0 1,0 0-1,0 0 0,-3 2 1,-8 5 180,0 0 1,0 1-1,-21 18 1,28-22-202,2 0-13,-1-1 0,1 1 0,0-1 0,0 2 0,0-1 1,0 0-1,1 1 0,0 0 0,1 0 0,-1 0 0,1 0 0,0 1 0,1-1 1,-1 1-1,1 0 0,1 0 0,-1 0 0,1 0 0,0 0 0,1 0 0,0 0 1,0 10-1,1-16-48,-1 1 0,0-1 0,0 0 0,1 0 0,-1 0 0,1 0 0,-1 0 0,1 0 0,0 0 0,-1 0 1,1 0-1,0 0 0,0 0 0,-1 0 0,1 0 0,0 0 0,0-1 0,0 1 0,0 0 0,0-1 0,0 1 0,0-1 0,2 2 0,-1-2 19,1 1 0,-1 0 0,0-1 0,0 1 0,0-1 0,1 0 0,-1 0 0,0 0 0,0 0 0,1 0 0,-1 0-1,3-2 1,-1 1-2,1-1-1,-1 1 0,0-1 0,0 0 0,-1-1 0,1 1 1,0-1-1,-1 0 0,1 1 0,-1-2 0,0 1 0,0 0 1,3-5-1,3-5 55,-1 0 1,10-22-1,-1 1 86,-15 31-131,0-1 0,0 0-1,-1 0 1,1 1-1,-1-1 1,0 0 0,0 0-1,0 0 1,0 0-1,-1-7 1,0 15 19,0 6-17,0 1 0,1 0 0,0-1 0,1 1 0,4 16 1,-3-20-41,0 4 17,1 0 1,1 0-1,0-1 0,10 17 1,-13-25-16,1 1 1,-1 0-1,0 0 1,1-1 0,0 1-1,0-1 1,0 0-1,0 0 1,0 0-1,0 0 1,0-1-1,1 1 1,-1-1-1,0 0 1,1 0-1,-1 0 1,1 0 0,0-1-1,4 1 1,-1-1 22,0 0 0,1-1 0,-1 0 1,0 0-1,0-1 0,0 0 1,0 0-1,0-1 0,0 1 0,0-2 1,-1 1-1,0-1 0,12-8 1,-2-1 65,-1 0 1,0-2 0,22-26-1,-22 21-4,-1-1 0,0-1 0,-2 0 0,0-1 0,-1 0 0,7-25 0,1-15 178,13-72 0,-30 124-248,8-37 163,5-58 0,-17 22 85,1 82-272,0 2-4,0 0-1,-1 0 1,1 0 0,0 0-1,-1 0 1,1 0-1,0 1 1,0-1 0,-1 0-1,1 1 1,0-1 0,0 1-1,0-1 1,-1 1-1,1 0 1,0-1 0,0 1-1,0 0 1,0 0-1,0 0 1,0 0 0,1 0-1,-1 0 1,0 0-1,0 0 1,0 2 0,-29 42-175,21-31 150,-7 14 7,2 1 1,1 0-1,-19 60 1,18-47-12,10-29 19,0-1 1,1 1-1,1 0 1,0 0-1,0 0 1,2 0-1,-1 0 1,2 1-1,0-1 1,0 0-1,1 0 1,1 0 0,0 0-1,1-1 1,0 1-1,7 12 1,0-8 75,0-1 0,1-1 0,0 1 0,1-2 0,1 0 0,0-1 0,1 0 0,1-1 0,0-1 0,0 0 0,1-1 0,0-1 0,33 12 0,-42-19 1,0 0 0,1 0 1,0-1-1,-1 0 1,1 0-1,0-1 1,0 0-1,-1-1 1,14-2-1,19-8-3676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14.5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4120,'0'0'9934,"11"10"-9636,32 33-4,-37-38-145,0 0-1,1-1 0,-1 1 1,1-1-1,0-1 0,0 1 1,0-1-1,0 0 1,0-1-1,13 4 0,12 3 300,-24-7-249,-1 0 0,0 0 0,1-1 0,0 0 0,-1 0-1,15-1 1,-12-1 802,-11 1-991,1 0 0,-1 0 0,0 0 0,0 0 0,1-1 0,-1 1 0,0 0 0,0 0 0,0 0 0,1 1 0,-1-1 0,0 0 0,0 0-1,0 0 1,1 1 0,-1-1 0,0 0 0,0 0 0,1 1 0,-1-1 0,-1 1 0,-15 14-8,9-8 16,-13 11 40,0 1 0,1 0 0,2 2 0,-22 30-1,40-51-53,0 0 0,0 0-1,0 1 1,0-1-1,0 0 1,-1 0 0,1 0-1,0 0 1,0 1-1,0-1 1,0 0 0,0 0-1,0 0 1,0 0-1,0 1 1,0-1-1,0 0 1,0 0 0,-1 0-1,1 0 1,0 0-1,0 0 1,0 0 0,0 1-1,0-1 1,-1 0-1,1 0 1,0 0 0,0 0-1,0 0 1,0 0-1,-1 0 1,1 0 0,0 0-1,0 0 1,0 0-1,0 0 1,-1 0 0,1 0-1,0 0 1,0 0-1,0 0 1,0 0 0,-1 0-1,1 0 1,0 0-1,0 0 1,0 0-1,0 0 1,0-1 0,-1 1-1,1 0 1,0 0-1,0 0 1,0 0 0,0 0-1,0 0 1,0 0-1,0-1 1,-1 1 0,1 0-1,2-12 158,4 0-56,0 1-1,-1-1 1,-1 0-1,0 0 1,-1-1-1,0 1 1,2-20-1,-6 44-42,-1 1 0,0-1 0,-1 0-1,-1 0 1,0 0 0,-8 16 0,7-14-11,10-37 58,0-1-1,-2 1 0,1-36 1,-1 48-15,-1 0 92,-2 11-181,0 0 0,0 0 0,0-1 0,0 1 0,0 0 0,0 0 0,0 0 0,0-1 0,0 1 0,0 0 0,0 0 0,0 0 0,0 0 0,0 0 0,0-1 0,0 1 0,0 0 0,-1 0 0,1 0 0,0 0 0,0 0 0,0-1 0,0 1 0,0 0 0,0 0 0,-1 0 0,1 0-1,0 0 1,0 0 0,0 0 0,0 0 0,0 0 0,-1-1 0,1 1 0,0 0 0,0 0 0,0 0 0,0 0 0,-1 0 0,1 0 0,0 0 0,-3 13 145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6:55.6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82 10248,'0'0'2696,"13"-5"-2255,35-10 205,0 2-1,100-13 1,-104 21-446,143-10 2062,-134 13-2810,74 6-1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6:58.7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1021 4312,'0'0'6449,"0"-10"-6156,-1 3-213,1 0-1,1 1 1,-1-1-1,1 1 1,1-1-1,-1 1 1,1 0-1,0 0 1,0-1-1,1 1 1,0 0-1,6-10 1,34-49 826,-3-2 1,38-86-1,15-29 237,-71 140-664,-2-1 0,-2-1 0,-1 0 0,18-87 0,-32 112-28,0 0 0,-2 0 1,0-22-1,-1 40-415,-3-14 628,3 15-649,-1-1 0,1 1-1,0 0 1,0 0-1,0 0 1,-1 0 0,1 0-1,0 0 1,0 0-1,0 0 1,-1 0-1,1 0 1,0 0 0,0 0-1,-1 0 1,1 0-1,0 0 1,0 0-1,0 0 1,-1 0 0,1 0-1,0 0 1,0 0-1,0 0 1,-1 0 0,1 1-1,0-1 1,0 0-1,0 0 1,0 0-1,-1 0 1,1 0 0,0 1-1,0-1 1,0 0-1,0 0 1,-19 27 599,11-14-596,-7 7 55,0 1-1,2 0 1,1 1-1,0 1 1,2 0-1,1 0 1,0 1-1,2 0 1,1 1-1,0 0 1,2 0 0,1 0-1,1 0 1,2 0-1,0 0 1,5 35-1,-2-43 3,1 0-1,11 28 1,-1-4 65,-13-36-111,0-1-1,1 0 1,-1 0-1,1 1 1,0-1-1,0 0 1,1-1-1,-1 1 1,1 0-1,0-1 1,0 1-1,5 4 1,-5-6-18,0 2 44,1-1 0,0 0 0,0 0 0,0 0 0,7 3 0,-9-5-26,0 0 0,1-1 0,-1 1 1,1-1-1,-1 1 0,0-1 0,1 0 0,-1 0 0,1 0 0,-1-1 0,1 1 0,-1-1 0,5 0 0,6-4 57,0 1 0,0-1 0,0-1 1,0-1-1,-1 1 0,0-2 0,0 0 0,-1 0 1,0-1-1,-1-1 0,0 1 0,0-2 0,14-18 1,-22 25-75,2-2 27,1 0 0,0 0 0,0 1 1,0-1-1,0 1 0,1 0 0,0 0 0,0 1 0,10-6 1,-11 9-36,0 1 0,-1 0 1,1-1-1,-1 2 1,1-1-1,0 1 1,-1-1-1,1 1 0,-1 1 1,1-1-1,-1 0 1,0 1-1,7 3 1,22 7 25,5 3-3,-33-12-19,-1-1 1,1 0-1,0 0 0,0 0 1,-1-1-1,1 1 0,0-1 1,8 1-1,-13-2-7,0 0 0,0 0-1,1 0 1,-1 0 0,0 0-1,1 0 1,-1 0 0,0 0-1,1 0 1,-1 0 0,0-1-1,1 1 1,-1 0 0,0 0-1,1 0 1,-1 0 0,0 0-1,0 0 1,1-1 0,-1 1-1,0 0 1,0 0 0,1 0 0,-1-1-1,0 1 1,0 0 0,0 0-1,1-1 1,-1 1 0,0 0-1,0-1 1,0 1 0,0 0-1,0-1 1,1 1 0,-5-13 44,-14-9 13,15 21-54,0-1 0,0 1-1,-1-1 1,1 1 0,-1 0 0,1 0-1,-1 1 1,1-1 0,-1 1-1,1 0 1,-1 0 0,0 0 0,1 0-1,-1 1 1,1-1 0,-1 1-1,1 0 1,-1 0 0,1 0 0,-1 0-1,1 1 1,0 0 0,-6 3-1,5-3-2,0 1-1,-1 0 1,1 0-1,0 1 0,1-1 1,-1 1-1,1 0 1,-1 0-1,1 0 0,0 0 1,1 0-1,-1 1 1,1-1-1,0 1 0,0 0 1,-3 9-1,3-2-5,0 1 0,1 0 0,0 0-1,1 16 1,1-24 4,-1-1 0,1 1-1,0-1 1,0 0 0,1 1-1,-1-1 1,1 0 0,0 0 0,0 0-1,0 0 1,1 0 0,-1-1-1,1 1 1,0-1 0,0 0-1,5 5 1,-7-8 2,0 1 1,0 0-1,1-1 0,-1 1 1,0-1-1,1 1 0,-1-1 1,0 0-1,1 0 0,-1 0 0,0 1 1,1-1-1,-1 0 0,0-1 1,1 1-1,-1 0 0,0 0 1,1 0-1,-1-1 0,0 1 0,0-1 1,1 1-1,-1-1 0,0 0 1,0 1-1,0-1 0,2-1 1,2-1 6,0-1 0,0 0 1,-1 0-1,8-9 1,-5 4 15,0 0 0,-1-1 0,0-1 0,0 1 0,-1-1 0,-1 1 0,0-1 0,5-23 0,-6 20 70,-1 22-87,1 7-33,-1-4 19,1-1 0,1 0 0,0 0 0,0 0 1,1 0-1,1-1 0,-1 1 0,2-1 1,-1-1-1,1 1 0,11 10 0,-16-18 9,1 0-1,-1 0 1,1 0 0,0 0-1,-1 0 1,1-1-1,-1 1 1,1-1-1,0 0 1,0 0 0,-1 0-1,1 0 1,0 0-1,-1 0 1,1-1 0,0 1-1,-1-1 1,1 0-1,-1 0 1,1 0 0,-1 0-1,1 0 1,-1 0-1,0-1 1,3-1 0,7-5 10,0 0 0,-1-1 1,14-13-1,1-4 10,24-32 0,-41 46-21,33-28 98,-43 49-76,1-1 1,0 1-1,1 0 1,2 11-1,-1-6-2,1 0-1,10 27 0,-12-38-12,0 0 1,1 0-1,-1 0 0,1 0 0,-1 0 0,1 0 0,0-1 0,0 1 0,0-1 0,0 1 0,0-1 0,1 0 0,-1 0 0,1 0 0,0 0 0,-1 0 1,1 0-1,0-1 0,0 1 0,4 0 0,-4-2 2,1 1-1,0-2 1,-1 1 0,1 0 0,0-1-1,-1 1 1,1-1 0,0 0 0,-1 0-1,1-1 1,-1 1 0,0-1 0,1 0-1,-1 0 1,6-4 0,5-5 43,25-24-1,-31 27-31,22-22 14,-3-2 0,0-1 0,-2-1 0,-2-1 0,-1-1-1,-2-1 1,-1 0 0,26-79 0,-12 3 25,-29 96-50,-1 0 1,-1-1-1,0 1 0,-1-30 1,-2 43-2,1 0 0,-1 0 0,0-1 0,0 1 0,0 0 0,0 0 0,-1 0 0,1 0 0,-1 0 0,0 0 0,-3-3 0,4 8-10,-1 0 1,1 0 0,-1 0-1,1 0 1,0 0 0,-1 0-1,1 0 1,0 0-1,0 1 1,0-1 0,0 1-1,0-1 1,-1 2-1,-10 17-20,1 0-1,1 0 0,1 1 1,0 0-1,2 1 0,1 0 0,0 0 1,2 0-1,0 1 0,2 0 1,0-1-1,2 1 0,0 0 0,2 0 1,0 0-1,9 34 0,-10-52 21,2 6-1,0-1 0,0 0 0,1 1 0,0-1-1,1 0 1,6 9 0,-6-10-21,-4-8 7,-1 1-1,1 0 1,0-1-1,0 1 1,-1-1-1,1 0 1,0 1 0,0-1-1,0 0 1,1 1-1,-1-1 1,0 0-1,0 0 1,1 0-1,-1 0 1,0 0-1,1 0 1,-1-1 0,4 2-1,-4-2-359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6:59.0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 13464,'0'0'2576,"60"-10"-2536,-54 10 8,-4 0-48,-2 2 0,-2 6-56,-14-2 8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6:59.3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 9240,'0'0'1864,"109"-6"-1400,-36 2 8,11 8-128,1-2 8,4-2 0,-7-2-8,-3-2-48,-10 2 16,-3-2-48,-10 2 16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7:01.2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257 565 7432,'0'0'5552,"-11"-10"-5152,-34-32 10,43 40-307,-1 0-1,0-1 0,0 1 0,0 0 1,0 1-1,0-1 0,0 1 0,0-1 1,-1 1-1,1 0 0,-1 0 0,1 0 1,-1 1-1,1-1 0,-1 1 0,1 0 1,-5 0-1,0 1 195,0 1 1,1 0-1,-1 0 1,1 1-1,-12 5 1,-5 2 403,20-9-626,1 1 1,-1 0-1,1 0 0,0 0 1,0 0-1,0 0 1,0 1-1,0-1 0,0 1 1,1 0-1,-1 0 0,1 0 1,0 0-1,0 0 1,0 1-1,0-1 0,0 1 1,1-1-1,-2 5 1,2-5-29,0 1 1,0-1 0,1 1 0,-1-1 0,1 1 0,-1-1 0,1 1 0,0-1 0,1 1 0,-1 0 0,0-1 0,1 1 0,0-1 0,0 0 0,0 1 0,0-1 0,1 0 0,-1 1-1,1-1 1,3 4 0,-3-5-9,0 1-1,0-1 0,0 1 1,1-1-1,-1 0 0,1 0 1,0-1-1,0 1 0,-1 0 1,1-1-1,0 1 1,0-1-1,0 0 0,1 0 1,-1-1-1,0 1 0,0 0 1,0-1-1,1 0 0,-1 0 1,0 0-1,0 0 0,7-1 1,-4-1 8,1 0 0,0 0 0,-1-1 0,1 0 0,-1 0 0,0 0 0,0-1 0,0 0 0,0 0 0,5-6 0,-7 6-19,0 1 1,-1-1 0,1-1-1,-1 1 1,0 0 0,-1-1-1,1 0 1,-1 0 0,0 1-1,0-1 1,0 0 0,-1-1 0,1 1-1,0-8 1,-1 2 44,-1 0 1,1 1-1,-2-1 1,0 0-1,-4-20 0,5 29-53,-1 0 0,0 0 0,1 0 0,-1 0 0,0 1 0,0-1 0,0 0 0,0 1 0,0-1-1,-1 1 1,1-1 0,0 1 0,-1-1 0,1 1 0,-1 0 0,1 0 0,-1 0 0,0 0 0,1 0 0,-1 0-1,0 0 1,0 0 0,0 1 0,-3-1 0,2 0 3,0 0 0,0 1 0,0 0 0,0 0 0,0 0 0,0 0-1,0 0 1,-1 0 0,1 1 0,0 0 0,0 0 0,1-1 0,-1 2 0,-6 1 0,9-2-23,0-1 1,0 0 0,-1 0 0,1 0 0,0 0 0,-1 0 0,1 1 0,0-1-1,0 0 1,0 0 0,-1 1 0,1-1 0,0 0 0,0 0 0,0 1 0,-1-1-1,1 0 1,0 0 0,0 1 0,0-1 0,0 0 0,0 1 0,0-1-1,0 0 1,0 0 0,0 1 0,0-1 0,0 0 0,0 1 0,0-1 0,0 0-1,0 1 1,0-1 0,0 1 0,9 8 53,17 2 20,-15-10-71,0 0-1,0-1 1,1 0 0,-1-1-1,0 0 1,0-1-1,0 0 1,-1-1 0,1 0-1,0-1 1,-1 0-1,10-6 1,-8 3 6,-1 0-1,1-1 1,-2-1 0,1 1 0,-1-2 0,-1 1-1,0-1 1,0-1 0,11-17 0,8-17 186,-1-2 1,-3 0 0,23-64-1,-33 78-13,-9 22-61,0 0 0,-1 0 0,4-17 0,-8 26 82,-1 5-76,-5 10-32,-6 24-50,-158 544 271,160-543-311,-2-1 0,-2-1 1,-1 0-1,-2 0 0,-2-2 0,-38 56 0,55-87 2,0-1 0,0 1 0,0-1 0,0 0 0,-1 0 0,1 0 0,-1 0 0,-2 2-1,5-4-4,-1 0 0,1 0-1,0 1 1,0-1 0,-1 0-1,1 0 1,0 0 0,0 0-1,-1 0 1,1 0-1,0 0 1,0 0 0,-1 0-1,1 0 1,0 0 0,0 0-1,0 0 1,-1-1 0,1 1-1,0 0 1,0 0-1,-1 0 1,1 0 0,0 0-1,0 0 1,0-1 0,-1 1-1,1 0 1,0 0 0,0 0-1,0 0 1,0-1-1,-1 1 1,1 0 0,0 0-1,0-1 1,-2-19 38,3 14-30,1-1 0,0 1 0,0-1 0,0 1 1,1 0-1,0 0 0,0 0 0,0 0 0,1 0 0,0 1 0,0 0 0,6-7 1,9-8 26,34-27 1,-40 37 6,1 1 1,0 1 0,1 0 0,0 1 0,0 0 0,0 1-1,27-6 1,-32 10 53,0 0-1,20 0 0,7-2-4066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7:03.0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1058 6328,'0'0'3505,"14"-10"-3093,-4 3-321,6-5 86,0 1-1,-1-2 0,0 0 1,20-24-1,13-25 644,-2-2 0,-4-3-1,-2-1 1,49-116 0,-73 140 119,22-89-1,-39 122-355,1 11-570,-1 0 0,1 0 1,0 0-1,-1 0 0,1 0 0,0 0 0,-1 0 0,1 0 1,0 0-1,-1 0 0,1 0 0,0 0 0,-1 0 1,1 0-1,0 1 0,-1-1 0,1 0 0,0 0 0,0 0 1,-1 1-1,1-1 0,0 0 0,0 0 0,-1 1 1,1-1-1,0 0 0,0 0 0,0 1 0,-1-1 0,1 0 1,0 1-1,0-1 0,0 0 0,0 1 0,0-1 1,0 1-1,-21 36 117,2 1 0,2 1 0,1 1 0,2 0-1,2 1 1,2 0 0,1 1 0,2 0 0,2 1 0,1 56 0,4-92-76,1 1-1,-1 0 1,2-1 0,-1 1-1,1-1 1,0 0 0,0 0-1,0 1 1,1-1-1,1-1 1,-1 1 0,6 7-1,-8-13-37,0 0-1,0 0 0,1 0 1,-1-1-1,0 1 0,0 0 0,1-1 1,-1 1-1,0-1 0,1 1 1,-1-1-1,1 0 0,-1 0 1,1 0-1,-1 1 0,0-1 0,1-1 1,-1 1-1,1 0 0,-1 0 1,1 0-1,-1-1 0,0 1 1,3-2-1,1 0 18,0 0 0,0 0 0,0 0 0,0-1-1,6-5 1,8-7 75,-1-2 0,0 0-1,21-28 1,40-65 176,-30 42-116,90-139 320,-114 164-344,-2-2 0,33-89 0,-41 89-40,34-94 443,-45 115-236,-6 15-20,-5 15 25,-11 26-194,1 0 0,2 2 0,-17 53 0,1-5-2,-73 192 263,17-39 52,75-196-317,8-25 14,0 0 0,-1 0 0,-10 21 0,14-33-79,-1-1 1,1 0-1,0 1 0,0-1 0,0 0 1,-1 1-1,1-1 0,-1 0 0,1 0 1,-1 0-1,1 0 0,-2 0 0,0 1 590,3-2-636,0 0-1,-1-1 1,1 1 0,-1 0 0,1-1-1,0 1 1,-1-1 0,1 1 0,0 0-1,-1-1 1,1 1 0,0-1 0,0 1 0,0-1-1,-1 1 1,1-1 0,0 1 0,0-1-1,0 1 1,0-1 0,0 1 0,0-1-1,0 1 1,0-1 0,0 1 0,0-1 0,0 1-1,0-1 1,0 1 0,1-1 0,-1 1-1,0-1 1,9-19 58,-7 16-40,8-15 6,0 0-1,1 1 1,1 0 0,1 1-1,27-29 1,-19 21-12,-18 21-16,0 0 0,0 0 0,0 0 0,0 1 0,1-1-1,-1 1 1,1 0 0,0 0 0,8-5 0,-11 8-2,-1 0 1,1 0-1,-1 0 0,1 0 0,0 0 1,-1 0-1,1 0 0,-1 0 0,1 0 1,0 0-1,-1 0 0,1 1 0,-1-1 1,1 0-1,0 0 0,-1 1 0,1-1 0,-1 0 1,1 1-1,-1-1 0,1 0 0,-1 1 1,0-1-1,1 1 0,-1-1 0,1 1 1,-1-1-1,0 1 0,1-1 0,-1 1 1,0-1-1,0 1 0,1-1 0,-1 1 1,0 0-1,0-1 0,0 1 0,0 0 1,7 31 76,-6-24-61,2 7 11,0 0 0,0 0 0,2 0-1,0-1 1,1 0 0,0 0 0,11 18 0,-15-30-21,-1 0 1,1-1 0,-1 1-1,1-1 1,0 1-1,0-1 1,0 0 0,0 0-1,0 0 1,0 0-1,0 0 1,0 0 0,0 0-1,0-1 1,0 1-1,1-1 1,-1 0 0,0 0-1,0 1 1,0-1 0,1-1-1,-1 1 1,0 0-1,0-1 1,1 1 0,-1-1-1,0 1 1,0-1-1,0 0 1,0 0 0,0 0-1,0 0 1,3-2-1,3-2 23,-1-1 0,1 1 0,-1-1-1,0 0 1,-1-1 0,12-13-1,-8 6 37,0-1 0,8-18 0,-15 28-34,0-1-1,-1 1 1,0-1 0,0 0 0,0 0-1,-1 0 1,0 0 0,0 0-1,0-11 1,-1 16-27,0 1-1,0-1 1,0 0-1,0 0 1,0 1 0,0-1-1,0 0 1,0 0-1,-1 1 1,1-1-1,0 0 1,0 0 0,-1 1-1,1-1 1,-1 0-1,1 1 1,0-1-1,-1 1 1,1-1 0,-1 0-1,1 1 1,-1-1-1,0 1 1,1-1-1,-1 1 1,1 0-1,-2-1 1,1 1-1,-1 0 0,1 0-1,0 0 1,0 0 0,0 0-1,0 0 1,-1 1 0,1-1 0,0 1-1,0-1 1,0 1 0,0-1-1,0 1 1,0-1 0,-1 2 0,-5 4-10,1-1 1,-1 1-1,-7 10 0,13-14 4,-1 1 0,0-1 0,1 1 0,-1 0 0,1 0 0,0 0 0,0-1 0,0 1 0,0 0-1,0 0 1,1 0 0,-1 0 0,1 0 0,0 0 0,0 1 0,0-1 0,1 0 0,-1 0 0,0 0-1,1 0 1,0 0 0,0 0 0,0 0 0,0-1 0,0 1 0,1 0 0,-1 0 0,1-1 0,0 1 0,0-1-1,2 3 1,1 0 0,-1 0 0,1 0 0,0-1 0,0 1 0,0-1 0,0 0 0,1-1 0,0 0 0,-1 0 0,1 0 0,1 0 0,-1-1 0,0 0 0,7 1 0,-3-1-66,-1-1 0,0-1 1,1 0-1,-1 0 0,1-1 0,-1 0 0,0-1 0,1 0 0,-1 0 1,12-5-1,-14 4-707,-1 0-1,0 0 1,-1-1 0,1 0 0,5-4 0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7:03.3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1 139 12960,'0'0'736,"68"-16"-416,-11 4 16,15-2-120,1-2 8,1-2-64,-3 1 0,1 3-208,-3 0 0,-11 6-72,-7-2 16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7:08.1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7 818 4512,'0'0'10504,"-2"-11"-10055,2 7-406,-2-2 48,1-1 1,1 0-1,-1 0 1,1 1-1,0-1 1,0 0-1,1 0 0,0 1 1,0-1-1,1 0 1,0 1-1,4-10 1,0 2 415,1 1 0,1 0 0,0 1 1,19-22-1,-33 85 1189,3-28-1435,2 0 0,2 45 0,-1-58-170,2 1-1,0-1 1,0 0 0,0 0 0,2 0-1,-1 0 1,1 0 0,10 17 0,-13-25-68,1 0 0,-1 1 1,1-1-1,0 0 1,-1-1-1,1 1 1,0 0-1,0 0 0,0-1 1,0 1-1,0-1 1,0 0-1,1 1 0,-1-1 1,0 0-1,1-1 1,-1 1-1,1 0 1,-1-1-1,1 1 0,-1-1 1,1 0-1,0 1 1,-1-1-1,1-1 0,-1 1 1,1 0-1,-1-1 1,1 1-1,-1-1 1,5-1-1,-1-1 18,0 0 1,0 0-1,0 0 1,-1-1-1,1 0 1,-1 0-1,0 0 1,0 0-1,-1-1 0,1 0 1,4-8-1,8-15 104,-2 0 0,-1-1-1,-1-1 1,-2-1 0,10-39-1,0 2 196,-16 53-180,-2 1 0,0-1 0,0 0-1,-2 0 1,1-18 0,17 51-168,-17-16 6,66 73-53,-58-65 61,1 0 1,0-1-1,1 0 0,24 14 1,-32-22-1,-1 1 1,1-1 0,0 0 0,0 0 0,0 0-1,0 0 1,0-1 0,0 1 0,0-1 0,0 0-1,0 0 1,0-1 0,0 1 0,0-1 0,4-1-1,-2 0 8,0 0-1,0-1 0,0 1 0,0-1 0,-1-1 0,1 1 0,-1-1 1,0 0-1,5-5 0,-5 5 6,-1 0 0,0-1 0,0 1 1,0-1-1,0 0 0,-1 0 0,1-1 0,-2 1 0,1-1 0,0 1 1,-1-1-1,0 0 0,0 0 0,-1 0 0,0 0 0,0 0 1,0 0-1,-1 0 0,0 0 0,-1-12 0,0 11 3,0 3-3,0-1-1,0 1 0,-1-1 1,1 1-1,-1 0 0,0-1 0,-2-3 1,3 7-16,1 0 0,-1 1 1,1-1-1,-1 1 0,0-1 1,1 1-1,-1-1 0,1 1 1,-1-1-1,0 1 1,0-1-1,1 1 0,-1 0 1,0 0-1,0-1 0,1 1 1,-1 0-1,-2 0 0,2 0 0,-1 0 0,0 0 0,1 1 1,-1-1-1,1 1 0,-1-1 0,1 1 0,-1-1 0,1 1 0,-1 0 0,1 0 0,-3 2 0,-2 1-5,1 1 0,0-1 1,0 1-1,1 0 0,0 1 0,0-1 0,0 1 0,0 0 0,1 0 1,0 0-1,0 0 0,0 1 0,1-1 0,0 1 0,1-1 0,-1 1 1,1 0-1,0 0 0,1-1 0,0 8 0,0 1-4,1-1-1,1 1 1,1-1-1,0 0 1,0 0-1,2 0 1,-1 0-1,11 20 1,-11-28 10,-1 0-1,1 0 1,0 0 0,1 0-1,0-1 1,0 0 0,0 0-1,0 0 1,1 0 0,-1-1-1,1 0 1,0 0 0,1-1-1,-1 0 1,1 0 0,-1 0-1,1-1 1,0 0 0,0 0 0,0 0-1,0-1 1,0 0 0,0-1-1,10 0 1,-3 0 6,0-1 0,0-1 0,0 0 0,0-1 0,0 0 0,-1-2 0,1 1 0,-1-1 0,0-1 0,0-1 0,16-10 0,-4-2 17,-1-2 0,0 0 0,-2-1 0,0-2 1,-1 0-1,-2-1 0,-1-1 0,21-39 0,-8 6 92,-3-1-1,39-125 1,-63 174-105,18-73 72,-21 76-67,0-1 0,0 1-1,0 0 1,-1-1 0,0 1 0,-1-1 0,-3-16-1,4 25-17,0-1 0,0 1 0,0-1 0,-1 1-1,1-1 1,0 1 0,0-1 0,0 1 0,0-1-1,-1 1 1,1 0 0,0-1 0,0 1-1,-1-1 1,1 1 0,0 0 0,-1-1 0,1 1-1,-1 0 1,1-1 0,0 1 0,-1 0 0,1 0-1,-1 0 1,1-1 0,-1 1 0,1 0-1,0 0 1,-1 0 0,1 0 0,-2 0 0,-14 8-12,-10 21-17,11-6 3,0 2 0,1 0 0,1 1-1,1 0 1,2 1 0,1 0 0,-11 50 0,11-24-5,2 2 0,3-1 1,2 64-1,3-99 27,1 1 0,0 0 0,6 19 0,-6-30 3,0 0-1,1 0 1,1 0-1,-1 0 1,2-1 0,-1 0-1,1 0 1,9 12-1,-12-17 4,1-1-1,0 1 0,0-1 0,0 1 1,1-1-1,-1 0 0,0 0 1,1-1-1,-1 1 0,1-1 1,0 1-1,0-1 0,-1 0 1,1-1-1,0 1 0,0-1 1,0 1-1,0-1 0,0 0 1,0-1-1,0 1 0,0-1 1,-1 1-1,1-1 0,0 0 1,4-2-1,4-2 25,0 0-1,0-1 1,0 0 0,-1 0-1,0-1 1,14-13-1,-16 13 27,0 0 0,-1 0 0,0-1 0,0-1-1,-1 1 1,9-13 0,-15 15 40,-5 6-40,-5 10-11,7-5-41,1 0-1,0 0 1,0 0 0,0 0 0,1 0 0,-1 0-1,1 0 1,1 0 0,-1 0 0,1 0 0,0 0 0,0 0-1,0 0 1,3 8 0,-1-6-8,1 0 0,0 0 0,0 0 1,0 0-1,0 0 0,1-1 0,0 0 0,11 9 0,-15-14 10,-1 0-1,1 0 1,0 0-1,0-1 0,0 1 1,0 0-1,0-1 0,0 1 1,0 0-1,0-1 0,0 0 1,0 1-1,0-1 0,0 1 1,0-1-1,1 0 0,-1 0 1,0 0-1,0 0 1,0 0-1,0 0 0,0 0 1,1 0-1,-1 0 0,0-1 1,0 1-1,0 0 0,0-1 1,0 1-1,0-1 0,0 1 1,0-1-1,0 1 0,0-1 1,0 0-1,0 1 0,0-1 1,0 0-1,-1 0 1,1 0-1,0 0 0,0 0 1,-1 0-1,1 0 0,-1 0 1,1-2-1,2-2 7,0-1 1,-1 1 0,0-1-1,0 0 1,-1 1-1,0-1 1,2-11-1,-3 2 18,-1 1 0,0 0 0,0 0 0,-2 0 0,0 0 0,0 0 0,-1 0 0,-1 1 0,0-1 0,-8-12 0,12 25-21,0-1-1,0 1 1,0 0-1,0 0 0,0 0 1,-1-1-1,1 1 1,0 0-1,-1 1 0,1-1 1,-1 0-1,1 0 0,-1 1 1,1-1-1,-1 0 1,1 1-1,-1 0 0,-2-1 1,3 1-7,1 0 1,-1 0-1,0-1 1,0 1-1,1 0 0,-1 0 1,0 0-1,0 0 1,1 0-1,-1 1 1,0-1-1,1 0 0,-1 0 1,0 0-1,1 1 1,-1-1-1,0 0 1,1 1-1,-1-1 1,0 0-1,1 1 0,-1-1 1,1 1-1,-1-1 1,1 1-1,-1-1 1,1 1-1,-1-1 0,1 1 1,-1 0-1,1-1 1,0 1-1,0 0 1,-1-1-1,1 1 1,0 0-1,0-1 0,0 1 1,-1 0-1,1 0 1,0 1-1,1-1 1,-1 1-1,1 0 1,-1 0-1,1-1 0,0 1 1,-1 0-1,1-1 1,0 1-1,0-1 1,0 1-1,1-1 1,-1 0-1,0 1 1,0-1-1,1 0 1,-1 0-1,1 0 0,-1 0 1,1 0-1,-1 0 1,1 0-1,-1-1 1,1 1-1,0-1 1,2 1-1,6 3-2,1-1-1,19 3 1,15 0 9,-1-2 0,1-3 0,45-3 0,134-21 27,-199 19 20,37-12 0,-58 15-41,14-1 60,-18 2-70,0 1 0,0-1-1,0 0 1,1 0 0,-1 0-1,0 0 1,0 0 0,1 1 0,-1-1-1,0 0 1,0 0 0,0 0 0,0 1-1,1-1 1,-1 0 0,0 0 0,0 1-1,0-1 1,0 0 0,0 0 0,0 1-1,0-1 1,0 0 0,0 0-1,0 1 1,1-1 0,-1 0 0,0 1-1,-1-1 1,1 0 0,0 0 0,0 1-1,0-1 1,0 0 0,0 0 0,0 1-1,0-1 1,0 0 0,0 0 0,-1 1-1,1-1 1,0 0 0,0 0 0,0 0-1,0 1 1,-1-1 0,1 0-1,0 0 1,0 0 0,0 0 0,-1 1-1,-62 68 114,45-47-92,8-11 5,0 0 1,2 1-1,-1 0 0,-7 16 0,14-25-25,1 0 0,-1 1 0,1-1 1,0 0-1,0 1 0,0 0 0,0-1 0,1 1 1,0 0-1,-1-1 0,1 1 0,1 0 0,-1-1 1,0 1-1,1 0 0,0-1 0,0 1 0,0-1 1,0 1-1,1-1 0,-1 0 0,3 4 0,-2-4 3,0 0 0,0 0-1,1 0 1,-1 0-1,1-1 1,0 1 0,0-1-1,0 0 1,0 0 0,0 0-1,0 0 1,0 0-1,1-1 1,-1 0 0,1 1-1,-1-1 1,1 0-1,-1-1 1,1 1 0,0-1-1,0 1 1,-1-1-1,1 0 1,0 0 0,-1-1-1,1 1 1,5-2-1,8-3 24,0 0-1,-1 0 0,1-2 0,20-10 1,-32 14-22,27-15 78,0-1 0,43-36 0,-12 9 81,-48 34-87,-12 9-42,0 0-1,1 0 1,-1 0 0,1 0-1,0 1 1,0-1-1,4-1 1,-8 8-14,0 0-1,0 1 1,0-1 0,-1 0 0,1 0-1,-1 0 1,-2 6 0,0 0 20,2-4-29,0 0 0,0-1 0,1 1 0,0-1 0,0 1 0,0 0 0,0-1 0,1 1 0,0 0 0,0-1-1,1 1 1,3 9 0,-3-11-5,0-1-1,0 0 0,1 0 0,-1 0 1,0 0-1,1 0 0,0-1 0,-1 1 1,1-1-1,0 0 0,1 0 1,-1 0-1,0 0 0,0 0 0,1-1 1,-1 1-1,1-1 0,0 0 1,-1 0-1,7 0 0,-1 0 1,-1-1 0,1 0 1,-1 0-1,0-1 0,1-1 0,-1 1 0,0-1 0,0-1 1,0 1-1,0-1 0,0-1 0,10-5 0,7-6 23,0 0 0,25-23 0,-26 16 11,-1-1-1,-1-1 1,0-1 0,-3-1 0,20-31 0,-23 32-3,3-3 18,-2-2 0,-2 0 0,23-62 0,-19 33 10,15-77 1,-34 134-68,7-46 0,-6 45-5,-1-1 1,0 1-1,0-1 0,0 1 1,-1-1-1,1 1 0,-1-1 0,0 1 1,0-1-1,0 1 0,-2-4 1,3 7-1,-1-1 1,1 1-1,-1 0 1,1-1-1,-1 1 1,1 0-1,-1-1 1,1 1 0,-1 0-1,1 0 1,-1 0-1,0 0 1,1 0-1,-1 0 1,0 0-1,1 0 1,-1 0-1,1 0 1,-1 0-1,0 0 1,1 0 0,-1 0-1,1 0 1,-1 1-1,1-1 1,-1 0-1,0 0 1,1 1-1,-1-1 1,1 0-1,-1 1 1,1-1-1,0 0 1,-1 1 0,1-1-1,-1 1 1,1-1-1,0 1 1,-1 0-1,-21 23-73,20-22 62,-7 10-17,1 1 1,-1 0-1,2 1 0,0 0 1,-7 21-1,-20 74-94,24-59 49,2 1-1,1-1 1,2 83 0,5-114 59,1 0 0,7 32 0,-6-42 33,0 0 0,0 0-1,1-1 1,1 1 0,-1-1-1,2 0 1,7 13 0,-11-19-1,1 0-1,-1-1 1,1 1 0,-1-1 0,1 1 0,0-1-1,0 1 1,0-1 0,-1 0 0,1 0 0,0 0-1,0 0 1,0 0 0,1-1 0,-1 1 0,0-1-1,0 1 1,4 0 0,-1-1 2,-1-1 1,1 1-1,-1-1 1,1 0-1,-1 0 0,1 0 1,-1 0-1,8-4 1,3-4 43,0 1 0,-1-2 0,24-19 0,-30 22 18,0 1-1,1 0 0,17-9 1,-26 15-74,0 0 1,1 0 0,-1 0-1,0 0 1,1 0 0,-1 0-1,0 0 1,1 0 0,-1 0-1,0 0 1,1 0-1,-1 0 1,0 0 0,1 0-1,-1 0 1,0 0 0,1 0-1,-1 1 1,0-1 0,0 0-1,1 0 1,-1 0 0,0 1-1,0-1 1,1 0 0,-1 0-1,0 1 1,0-1 0,1 0-1,-1 0 1,0 1-1,0-1 1,0 0 0,0 1-1,0-1 1,0 0 0,1 1-1,-1-1 1,0 0 0,0 1-1,0-1 1,0 0 0,0 1-1,0-1 1,0 0 0,0 1-1,0-1 1,-1 0 0,1 1-1,0-1 1,0 0-1,0 1 1,-4 26 63,3-21-50,-21 148 299,22-152-317,-1 0 0,1-1 0,0 1 0,0 0 0,-1-1 0,1 1 0,0 0 0,0-1 0,1 1 0,-1 0 0,0-1 0,1 1 0,-1-1 0,0 1 0,1 0 0,0-1 0,-1 1 0,1-1 0,0 1 0,2 1 0,-2-2 0,1 0 0,-1-1 0,1 1 0,-1-1 0,1 1 0,-1-1 0,1 0 0,0 0 0,-1 0 0,1 0 0,0 0 0,-1 0 0,1 0 0,-1 0 0,1-1 0,-1 1 0,1 0 0,0-1 0,-1 0 0,0 1 0,1-1 0,1-1 0,16-8 0,1-1 0,-2 0 0,1-2 0,-2 0 0,19-18 0,26-19 0,-53 42 0,8-4 0,-12 15 0,-4 9 0,-2-1 0,0-1 0,-1 1 0,-1 0 0,0 0 0,-7 17 0,-29 50 0,21-46 0,-34 60 0,-68 90 0,105-163 0,0 0 0,-1-1 0,-1-1 0,-1-1 0,-26 19 0,43-35 0,1 1 0,-1 0 0,0-1 0,0 1 0,0-1 0,0 1 0,0-1 0,1 0 0,-1 1 0,0-1 0,0 0 0,0 0 0,0 1 0,0-1 0,0 0 0,0 0 0,0 0 0,0 0 0,0 0 0,0-1 0,0 1 0,0 0 0,0 0 0,0-1 0,0 1 0,0 0 0,0-1 0,0 1 0,0-1 0,-1 0 0,1 0 0,1 0 0,-1 1 0,1-1 0,-1 0 0,1 0 0,0 0 0,-1 1 0,1-1 0,0 0 0,0 0 0,-1 0 0,1 0 0,0 1 0,0-1 0,0 0 0,0 0 0,0 0 0,0 0 0,0 0 0,0 0 0,1 1 0,-1-1 0,0 0 0,0 0 0,1 0 0,-1 0 0,0 1 0,1-1 0,-1 0 0,1 0 0,-1 1 0,1-1 0,0 0 0,0 0 0,9-8 0,-1 0 0,1 0 0,0 2 0,1-1 0,0 1 0,0 1 0,1 0 0,-1 0 0,20-5 0,12-3 0,61-9 0,-81 18 0,12-2 0,91-22 0,-105 26 4,-1-1-1426,-20 4 1252,1-1-1,-1 1 0,0 0 0,1-1 1,-1 1-1,0-1 0,1 0 0,-1 1 0,0-1 1,1 1-1,-1-1 0,0 1 0,0-1 1,0 0-1,0 1 0,0-1 0,0 0 0,1 1 1,-1-1-1,-1 1 0,1-1 0,0 0 0,0 1 1,0-1-1,0 1 0,0-1 0,-1 0 1,1 1-1,0-1 0,-1 0 0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7:08.4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90 11448,'0'0'1768,"14"-4"-1388,57-16 493,92-11 0,-85 23-268,116-15 927,-154 20-3305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7:08.6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39 11448,'0'0'2224,"93"-26"-1840,-55 20-248,-3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14.5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 6328,'0'0'3856,"1"11"-3356,6 95 786,-7-92-890,0 0 0,-1 0-1,-1 1 1,0-1 0,-1 0 0,-7 21 0,8-28 57,4-7 142,4-14-4,12-36-31,-11 33-259,-1 0-1,5-20 1,-10 56 876,-1-18-1153,0 0-1,0 0 1,0 0 0,0-1 0,0 1-1,0 0 1,0 0 0,1 0 0,-1 0-1,0-1 1,0 1 0,1 0 0,-1 0-1,1-1 1,-1 1 0,1 0 0,-1-1-1,1 1 1,-1 0 0,1-1-1,-1 1 1,1-1 0,1 2 0,0-3-123,0 0 1,0 0-1,0-1 1,0 1 0,0 0-1,0-1 1,0 1-1,0-1 1,-1 0 0,1 1-1,-1-1 1,1 0-1,-1 0 1,1 0-1,-1 0 1,1-3 0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7:33.8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0 945 5824,'0'0'7056,"15"-9"-6488,-12 7-526,21-14 382,-1 0-1,-1-1 0,22-22 1,-27 22 45,0 0 0,-2-2 0,0 0 1,-1 0-1,-1-1 0,0-1 1,-2-1-1,9-22 0,1-6 576,-14 35-410,0 0 0,-1 0 0,-1 0-1,4-22 1,-9 37-604,0 0 1,0 0 0,1 0-1,-1 1 1,0-1-1,0 0 1,0 0-1,0 0 1,0 0-1,0 0 1,0 0-1,0 0 1,1 0-1,-1 0 1,0 0 0,0 1-1,0-1 1,0 0-1,0 0 1,0 0-1,1 0 1,-1 0-1,0 0 1,0 0-1,0 0 1,0 0-1,0 0 1,1 0 0,-1 0-1,0 0 1,0 0-1,0 0 1,0-1-1,0 1 1,0 0-1,1 0 1,-1 0-1,0 0 1,0 0-1,0 0 1,0 0 0,0 0-1,0 0 1,0 0-1,0-1 1,1 1-1,-1 0 1,0 0-1,0 0 1,0 0-1,0 0 1,0 0-1,0 0 1,0-1 0,0 1-1,10 23 460,6 35-341,-11-19 20,-2 1 0,-1 0 0,-3 0 0,-1 0 1,-11 63-1,13-101-150,-8 35 273,8-36-279,-1 0 0,1 0 1,0 0-1,-1 0 0,1 0 0,-1 0 0,1 0 0,-1 0 1,0 0-1,1 0 0,-1 0 0,0 0 0,1-1 1,-1 1-1,0 0 0,0 0 0,0-1 0,0 1 0,0 0 1,0-1-1,0 1 0,0-1 0,0 1 0,0-1 0,0 0 1,-1 1-1,0-1-2,1-1 0,0 1 0,0 0 0,-1-1 0,1 1 0,0-1 0,0 1 0,0-1 0,0 0 0,0 1 0,0-1 0,0 0 0,0 0 0,0 1 0,0-1 0,0 0 0,-1-2 0,-13-20 53,11 17-28,-11-21 78,1 0 0,-17-48-1,11 25 73,12 24 5,8 26-191,0 0 0,0 0 1,0 0-1,0 0 0,0-1 0,0 1 0,0 0 0,1 0 1,-1 0-1,0 0 0,0 0 0,0 0 0,0 0 1,0 0-1,0 0 0,0 0 0,0 0 0,0 0 0,0-1 1,0 1-1,0 0 0,0 0 0,0 0 0,0 0 0,1 0 1,-1 0-1,0 0 0,0 0 0,0 0 0,0 0 0,0 0 1,0 0-1,0 0 0,0 0 0,0 0 0,0 0 0,1 0 1,-1 0-1,0 0 0,0 0 0,0 0 0,0 0 1,0 0-1,0 0 0,0 0 0,0 0 0,0 0 0,0 0 1,1 0-1,-1 1 0,0-1 0,0 0 0,0 0 0,0 0 1,0 0-1,0 0 0,0 0 0,10 10 2,27 39 2,-27-34-7,1 0 1,1-1-1,0-1 0,16 15 0,-23-24 6,-1-1-1,1 1 0,0-1 0,0-1 1,0 1-1,0-1 0,1 0 1,-1 0-1,0 0 0,1-1 1,-1 0-1,1 0 0,0 0 1,-1-1-1,1 0 0,0 0 0,10-2 1,0-1 15,-1 0 1,0-2 0,-1 0-1,1 0 1,-1-1-1,0-1 1,-1-1-1,23-15 1,5-9 103,47-47 0,-47 41-32,41-47 373,-80 83-450,0 0 1,0 0-1,0 1 0,1-1 0,-1 1 1,0 0-1,0-1 0,1 1 0,-1 0 1,1 1-1,-1-1 0,1 0 0,-1 1 1,1-1-1,0 1 0,-1 0 0,1 0 1,0 0-1,-1 0 0,1 0 0,2 1 1,2 1-5,1 1 0,-1 0 1,0 0-1,-1 1 0,12 6 1,20 11 12,-22-12-18,-13-7-4,-1-1-1,1 1 1,-1-1 0,1 1 0,-1-1-1,1 0 1,0 0 0,0 0 0,0-1-1,3 1 1,-6-1 86,0-2-67,-1 1 1,1-1 0,-1 0 0,0 0-1,1 0 1,-1 1 0,0-1 0,0 0-1,0 1 1,-2-3 0,0 1-14,1 0 1,-1 0-1,0 1 1,0-1-1,0 1 1,0 0-1,-1 0 1,1 0-1,0 0 1,-1 1-1,1-1 1,-1 1-1,0 0 1,1 0-1,-1 0 1,0 0-1,0 1 1,0-1-1,0 1 1,1 0-1,-1 1 1,0-1-1,0 1 1,0-1-1,1 1 1,-8 2-1,7-1-8,-1 0 0,1 0 1,0 1-1,0-1 0,-1 1 0,2 0 0,-1 0 1,0 0-1,1 1 0,-1-1 0,1 1 0,0 0 1,0 0-1,0 0 0,1 0 0,0 1 0,-1-1 0,1 0 1,1 1-1,-3 6 0,3-4-4,1 0-1,-1 0 1,1 1-1,0-1 1,1 0-1,-1 0 1,1 0 0,1 1-1,-1-1 1,2 0-1,-1-1 1,0 1-1,1 0 1,1-1 0,-1 1-1,1-1 1,5 7-1,-5-7 12,0-1-1,1 0 1,-1 1-1,1-2 0,0 1 1,1 0-1,-1-1 1,1 0-1,-1 0 1,1-1-1,1 0 0,-1 0 1,0 0-1,1-1 1,-1 0-1,1 0 1,13 2-1,-10-5 9,0 1 1,0-1-1,-1-1 1,1 0-1,0 0 1,-1-1-1,1-1 0,-1 1 1,0-1-1,0-1 1,-1 0-1,1 0 0,12-10 1,4-6 24,0 0 0,38-44 0,-39 36-26,-20 22-4,2 0 1,-1 0 0,1 1 0,0 0 0,0 0 0,1 0-1,-1 1 1,1 0 0,1 0 0,-1 1 0,14-7-1,-15 10-13,0-1 0,0 1 0,0 0 0,0 0 0,0 1 0,0 0 0,0 0 0,0 1 0,0-1-1,0 1 1,0 0 0,0 1 0,6 2 0,0-1 11,0 0-1,-1 1 1,0 0-1,0 1 1,0 1-1,0-1 1,-1 2-1,0-1 1,14 13-1,-23-41 117,-2 17-120,1-1 0,-1 1 0,0-1 0,0 1 0,-1 0 0,0 0 0,0 0 0,0 0 0,0 0 0,-1 0 0,0 0 0,0 1-1,0-1 1,0 1 0,-1 0 0,0 0 0,1 0 0,-2 0 0,1 1 0,0 0 0,-1 0 0,-5-3 0,9 5-5,0 1 1,-1 0-1,1 0 0,0-1 1,-1 1-1,1 0 0,-1 0 0,1 0 1,0 0-1,-1 1 0,1-1 1,-1 0-1,1 1 0,0-1 1,-1 1-1,1-1 0,0 1 0,0-1 1,-1 1-1,1 0 0,0 0 1,0 0-1,0-1 0,0 1 1,0 0-1,0 0 0,0 1 0,0-1 1,-1 1-1,-27 41-54,25-37 52,-1 4 0,1 0 0,0 0 0,0 0-1,1 0 1,0 1 0,1-1 0,0 1-1,1-1 1,0 1 0,1 0 0,0 0 0,0-1-1,1 1 1,1 0 0,0-1 0,3 13-1,-4-22 7,-1 1-1,0-1 1,0 0-1,1 1 1,-1-1-1,0 0 1,1 0-1,-1 0 1,1 1-1,0-1 1,-1 0-1,1 0 1,0 0 0,0 0-1,0 0 1,-1 0-1,1 0 1,0-1-1,0 1 1,0 0-1,1 0 1,-1-1-1,0 1 1,0 0-1,0-1 1,0 0-1,1 1 1,-1-1-1,1 1 1,1-2 2,-1 1 0,0-1 0,0 1 1,0-1-1,0 0 0,0 0 0,0 0 1,0 0-1,0 0 0,0 0 0,0-1 1,0 1-1,-1-1 0,1 1 0,0-1 0,2-3 1,3-4-3,-1-1 0,0 0 1,8-15-1,-10 15 4,1 1 0,0 0-1,1 0 1,0 0 0,10-10 0,-16 19-6,1 0 1,-1 0 0,1 0 0,0 0-1,-1 0 1,1 0 0,0 0 0,-1 0 0,1 0-1,-1 1 1,1-1 0,0 0 0,-1 0-1,1 1 1,-1-1 0,1 0 0,0 0-1,-1 1 1,1-1 0,-1 1 0,1-1-1,-1 1 1,0-1 0,1 0 0,0 2-1,19 19 23,-9-10 4,-5-6-9,1 1 0,0-1 0,0 0 0,1 0 0,-1-1-1,14 6 1,-18-9-14,0-1 0,0 1 0,0 0 0,0-1 0,0 0 0,0 1 0,0-1-1,0-1 1,0 1 0,0 0 0,0-1 0,0 1 0,0-1 0,0 0 0,0 0 0,0 0-1,-1 0 1,1-1 0,0 1 0,-1-1 0,1 0 0,3-3 0,5-5-1,0 0 0,-1-2 0,0 1-1,-1-1 1,0 0 0,-1-1 0,9-19 0,38-102 57,-41 95-31,-4 13-23,-2 10 19,-1-2-1,-1 1 0,-1-1 0,-1 0 0,0 0 1,1-22-1,-23 75-72,9-7 26,1 0 0,2 1 0,0-1-1,2 1 1,1 0 0,2 1 0,0-1 0,2 0 0,2 0 0,0 0 0,2 0 0,9 30 0,-13-55 21,-1-1-1,1 0 1,1 0-1,-1 0 1,0 0-1,1 0 1,0 0-1,-1 0 1,1 0-1,0 0 1,1-1-1,-1 1 1,0-1-1,1 0 1,-1 0 0,1 0-1,0 0 1,0 0-1,3 2 1,-3-4-1,0 1 0,1 0 1,-1-1-1,0 0 0,0 1 1,1-1-1,-1 0 0,0-1 1,0 1-1,1-1 0,-1 1 1,0-1-1,0 0 0,0 0 1,0-1-1,0 1 0,0-1 1,0 1-1,4-4 0,9-6 6,-1-1-1,0 0 0,-1-1 0,0-1 0,20-27 1,52-83 53,-85 122-56,35-57 51,-2-2 0,-3-1 0,-3-2 0,25-79 0,-42 110-13,-7 25-24,-1 0 0,0 0 0,0 0 0,-1-1 0,0 0 0,0 1 0,-1-1 0,0 0 0,-1 0 0,-1-9 0,-2 17-6,-3 7 12,-4 10 9,-10 31-80,2 0-1,2 1 1,2 1 0,-14 97 0,25-126 42,2 1 1,0-1-1,1 1 0,1-1 1,1 1-1,1-1 0,8 28 1,-10-44 11,0 0 1,0 0 0,1 0-1,-1-1 1,1 1-1,0-1 1,0 1 0,1-1-1,-1 0 1,0 0-1,1 0 1,0 0 0,0 0-1,0-1 1,0 1 0,0-1-1,1 0 1,-1 0-1,1 0 1,-1 0 0,1 0-1,0-1 1,0 0-1,-1 0 1,1 0 0,0 0-1,0-1 1,0 1-1,0-1 1,0 0 0,0 0-1,0 0 1,0-1 0,0 0-1,0 1 1,6-3-1,-2 1 18,-1-1 1,0 1-1,0-1 0,0 0 0,0-1 0,0 1 0,-1-1 0,1-1 0,-1 1 0,0-1 0,-1 0 0,1-1 0,-1 1 1,0-1-1,7-11 0,-8 12-10,0 0 0,-1 0 1,1 0-1,-1-1 1,0 1-1,-1-1 0,0 1 1,0-1-1,0 0 1,0 0-1,-1 0 0,0 0 1,0 0-1,-1 0 1,0-1-1,0 1 0,0 0 1,0 0-1,-3-7 1,3 12-14,0 1 0,0-1 0,0 1 1,0-1-1,0 0 0,0 1 0,0-1 0,0 1 1,0-1-1,0 1 0,-1-1 0,1 1 1,0-1-1,0 1 0,-1-1 0,1 1 1,0 0-1,-1-1 0,1 1 0,0-1 0,-1 1 1,1 0-1,0-1 0,-1 1 0,1 0 1,-1-1-1,1 1 0,-1 0 0,0-1 0,0 2-1,1-1-1,-1 0 1,0 1-1,0-1 1,1 1-1,-1-1 1,0 1-1,1-1 1,-1 1-1,1-1 1,-1 1-1,1 0 0,-1-1 1,1 1-1,-1 0 1,0 1-1,-14 32-57,13-28 58,0 1-1,1-1 1,0 0-1,1 1 1,-1-1 0,1 0-1,0 1 1,1-1-1,0 0 1,0 1-1,0-1 1,0 0 0,1 0-1,0 0 1,1 0-1,3 8 1,-4-11 1,-1 0 0,1 0 0,0 0 0,0-1 0,0 1-1,1 0 1,-1-1 0,0 1 0,1-1 0,0 0 0,0 0 0,-1 0 0,1 0 0,0-1 0,1 1 0,-1-1-1,0 1 1,0-1 0,0 0 0,1-1 0,-1 1 0,1 0 0,-1-1 0,0 0 0,1 0 0,-1 0-1,1 0 1,-1 0 0,1-1 0,-1 0 0,6-1 0,6-3 16,0-1 0,0 0 0,-1-1 0,0 0 0,-1-1 0,1-1 1,-1 0-1,-1 0 0,0-2 0,0 0 0,-1 0 0,10-14 0,-18 22-12,-1 0 3,1 1 0,-1-1-1,0 0 1,0 0 0,0 1 0,-1-1 0,1-1 0,-1 1-1,0 0 1,0 0 0,0 0 0,0-1 0,0 1-1,-1 0 1,1-5 0,-1 8-6,0 0 0,0 0 0,0 0 0,0-1 0,1 1 0,-1 0 0,0 0 0,0-1 0,0 1 0,0 0 0,0 0 0,0 0 0,1 0 0,-1-1 0,0 1 0,0 0 0,0 0 0,1 0 0,-1 0 0,0 0 0,0-1 0,0 1 0,1 0 0,-1 0 0,0 0 0,0 0 0,1 0 0,-1 0 0,0 0 0,0 0 0,1 0 0,-1 0 0,0 0 0,0 0 0,1 0 0,-1 0 0,0 0 0,0 0 0,0 0 0,1 0 0,-1 0 0,0 1 0,0-1 0,1 0 0,-1 0 0,10 4 0,-6-1 0,0 0 0,0 0 0,0 1 0,0-1 0,0 1 0,-1 0 0,0 0 0,0 0 0,0 0 0,0 1 0,3 6 0,3 9 0,10 30 0,-4-8 0,-13-36 0,1 0 0,0 0 0,0 0 0,0-1 0,1 1 0,0-1 0,0 0 0,0 0 0,1-1 0,-1 1 0,1-1 0,0 0 0,7 4 0,-9-6 0,1-1 0,0 1 0,0-1 0,0 0 0,0 0 0,0 0 0,0-1 0,0 1 0,0-1 0,0 0 0,1 0 0,-1 0 0,0-1 0,0 1 0,0-1 0,0 0 0,0 0 0,0-1 0,0 1 0,-1-1 0,6-3 0,6-3 0,-1-1 0,0 0 0,0-1 0,-1 0 0,-1-1 0,0-1 0,0 0 0,-1-1 0,-1 0 0,0 0 0,10-19 0,22-27 0,-42 59 0,0 0 0,1 0 0,-1 0 0,0 0 0,0 0 0,0 0 0,0 0 0,0 0 0,0 0 0,1 0 0,-1 0 0,0 0 0,0 0 0,0 0 0,0 0 0,0 0 0,1 0 0,-1 0 0,0 0 0,0 0 0,0 0 0,0 0 0,0 0 0,0 0 0,1 0 0,-1 0 0,0 0 0,0 0 0,0 0 0,0 1 0,0-1 0,0 0 0,0 0 0,1 0 0,-1 0 0,0 0 0,0 0 0,0 0 0,0 1 0,0-1 0,0 0 0,0 0 0,0 0 0,0 0 0,0 0 0,0 0 0,0 1 0,0-1 0,7 13 0,4 16 0,-3 0 0,-6-17 0,1 0 0,1 0 0,0-1 0,1 1 0,0-1 0,10 16 0,-14-27 0,-1 1 0,1 0 0,0 0 0,0-1 0,0 1 0,-1-1 0,1 1 0,0-1 0,0 1 0,0-1 0,0 1 0,0-1 0,0 0 0,0 0 0,0 1 0,0-1 0,0 0 0,0 0 0,0 0 0,0 0 0,0 0 0,0 0 0,0 0 0,0-1 0,0 1 0,0 0 0,0 0 0,0-1 0,0 1 0,0-1 0,1 0 0,31-21 0,-28 18 0,121-105 0,-115 99 0,1 2 0,0-1 0,1 2 0,-1-1 0,1 2 0,19-8 0,-31 14 0,0 1 0,0-1 0,0 0 0,0 0 0,0 0 0,0 0 0,0 1 0,0-1 0,0 0 0,0 1 0,-1-1 0,1 1 0,0-1 0,0 1 0,0 0 0,0-1 0,-1 1 0,1 0 0,0-1 0,-1 1 0,1 0 0,-1 0 0,1 0 0,-1-1 0,1 1 0,-1 0 0,1 0 0,-1 0 0,0 0 0,1 0 0,-1 1 0,10 34 0,-9-34 0,-1 0 0,0 0 0,1 0 0,-1 0 0,1 0 0,0 0 0,-1 0 0,1 0 0,0 0 0,0 0 0,0 0 0,0-1 0,1 1 0,-1 0 0,0-1 0,1 1 0,1 1 0,-1-2 0,0-1 0,0 1 0,-1-1 0,1 0 0,0 0 0,0 0 0,0 0 0,-1 0 0,1 0 0,0 0 0,0 0 0,0-1 0,-1 1 0,1-1 0,0 1 0,-1-1 0,1 0 0,0 1 0,-1-1 0,3-2 0,20-10 0,-1-1 0,0-2 0,33-28 0,-53 42 0,0-1 0,0 1 0,0 1 0,0-1 0,1 0 0,6-1 0,-9 2 0,-1 1 0,1 0 0,0-1 0,0 1 0,0 0 0,0 0 0,-1 0 0,1-1 0,0 1 0,0 0 0,0 0 0,0 0 0,0 0 0,-1 0 0,1 1 0,0-1 0,0 0 0,0 0 0,0 1 0,0-1 0,-1 0 0,1 1 0,0-1 0,0 1 0,-1-1 0,1 1 0,0-1 0,-1 1 0,1-1 0,0 1 0,-1 0 0,1-1 0,0 2 0,7 21 0,18 42 0,-24-60 0,0 0 0,1-1 0,-1 1 0,1-1 0,0 0 0,1 0 0,-1 0 0,1 0 0,0-1 0,5 5 0,-5-6 0,0 0 0,0-1 0,0 1 0,0-1 0,0 0 0,0 0 0,0-1 0,0 1 0,1-1 0,-1 0 0,0 0 0,0 0 0,0-1 0,5 0 0,8-2 0,33-12 0,-42 12 0,11-5 0,0 0 0,29-18 0,10-6 0,-1-4 0,-54 34 0,-13 11 0,9-7 0,-24 27 0,2 0 0,-31 53 0,49-73 0,0 1 0,1-1 0,0 1 0,0 0 0,1 0 0,1 0 0,-1 0 0,1 0 0,1 1 0,0-1 0,1 1 0,0-1 0,0 1 0,4 17 0,-4-26 0,0-1 0,1 1 0,-1-1 0,0 1 0,1-1 0,0 1 0,-1-1 0,1 1 0,0-1 0,0 1 0,-1-1 0,1 0 0,0 1 0,0-1 0,1 0 0,-1 0 0,0 0 0,0 0 0,1 0 0,-1 0 0,2 1 0,-1-2 0,0 1 0,-1-1 0,1 0 0,0 0 0,0 0 0,-1 0 0,1 0 0,0 0 0,-1-1 0,1 1 0,0 0 0,-1-1 0,1 1 0,0-1 0,-1 0 0,3-1 0,7-5 0,-1-1 0,1 0 0,-2 0 0,13-13 0,-14 12 0,6-4 0,-3 4 0,-1 0 0,-1-1 0,0-1 0,0 1 0,8-14 0,-15 20 0,1 0 0,0 0 0,-1 0 0,2 1 0,-1 0 0,0-1 0,1 1 0,6-4 0,-8 24 0,-6 29 0,-2-1 0,-2 0 0,-2 0 0,-22 62 0,-81 168 0,94-230 0,5-16 0,0 0 0,-2-1 0,0-1 0,-38 45 0,51-68 0,-1 0 0,1 0 0,-1-1 0,0 1 0,0-1 0,-1 0 0,1 0 0,-1 0 0,1-1 0,-1 0 0,-7 3 0,9-4 0,0-1 0,0 1 0,0-1 0,1 0 0,-1 0 0,0 0 0,0 0 0,0 0 0,1-1 0,-1 1 0,0-1 0,0 0 0,1 0 0,-1 0 0,1 0 0,-1 0 0,1-1 0,-1 1 0,1-1 0,0 0 0,-1 1 0,-2-4 0,-1-2 0,0 0 0,0 0 0,0 0 0,1 0 0,1-1 0,-1 0 0,1 0 0,0-1 0,1 1 0,0-1 0,0 1 0,1-1 0,0 0 0,-1-13 0,3 14 0,-1 1 0,1-1 0,1 1 0,-1-1 0,1 1 0,0 0 0,1-1 0,0 1 0,0 0 0,1 0 0,0 0 0,0 0 0,0 0 0,1 1 0,0 0 0,0-1 0,1 1 0,5-5 0,1 1 0,0 0 0,1 1 0,0 1 0,0 0 0,1 1 0,23-11 0,88-24 0,-89 32 0,0-1 0,52-25 0,-82 32 147,1 1 0,-1-1 0,1 0 0,-1-1 0,8-8 0,-10 10-975,-1 0 1,1-1-1,-1 1 0,0 0 0,3-8 0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7:34.4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6632,'0'0'11521,"5"10"-11145,14 32-51,-18-41-346,-1 0 0,0 0 0,1 0 0,-1 0 0,0-1 0,0 1 0,1 0 0,-1 0 0,0 0 0,0 0 0,0 0 1,0 0-1,0 0 0,-1 0 0,1-1 0,0 1 0,0 0 0,-1 0 0,1 0 0,0 0 0,-1 0 0,1-1 0,-1 1 0,1 0 0,-1 0 0,1-1 0,-1 1 0,1 0 0,-1-1 0,0 1 0,0 0 0,-1 1-1377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7:35.5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 0 10656,'0'0'3033,"-4"10"-2124,1-2-754,0 0 242,-1 0 0,0 1 0,0-1-1,0-1 1,-1 1 0,0-1 0,0 1-1,-1-1 1,-9 8 0,14-14-244,0 0 0,1-1 0,-1 1 0,0 0 0,0-1 0,0 1 0,0-1 0,0 1 0,0-1 0,0 0 0,0 1 0,-1-1 0,-1 1 1,3-2-92,-1 1 0,0 0 0,1-1 0,-1 1 0,0-1 0,1 1 0,-1-1 0,0 1 0,1-1 0,-1 0 0,1 1 1,-1-1-1,1 0 0,-1 1 0,1-1 0,-1 0 0,1 0 0,0 1 0,0-1 0,-1-1 0,0-1-235,0 0-1,1 0 1,-1 0 0,1 0-1,-1 0 1,1 0-1,0-4 1,0 5-1176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7:36.1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 8032,'0'0'4914,"19"2"-4459,249 6 1557,467-31 4101,-666 26-5236,-15-1-3713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7:39.7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1041 6424,'0'0'5321,"11"-7"-4860,14-10 275,46-38 0,-62 47-467,0 0 0,0-1 0,-1 0 0,0 0 0,-1-1 0,0 0 0,0 0 0,-1 0 0,0-1 0,5-17 0,-4 10 134,-2-1 0,-1 0-1,0 0 1,-1 0 0,-1-1 0,-1 1 0,-1-1 0,0 1 0,-1 0-1,-2-1 1,0 1 0,-7-23 0,6 16 741,7 17-467,-3 9-666,1-1 0,-1 1 0,1 0-1,-1 0 1,1 0 0,-1 0 0,1 1-1,-1-1 1,1 0 0,-1 0 0,1 0 0,-1 0-1,1 0 1,-1 1 0,1-1 0,-1 0-1,0 0 1,1 1 0,-1-1 0,1 0 0,-1 1-1,0-1 1,1 1 0,4 2 26,0-1-1,1 1 1,-1-1-1,0 0 1,1 0 0,-1-1-1,1 0 1,0 0 0,0 0-1,9-1 1,23 6 124,-22-2-66,-2 0 1,1 1-1,0 1 1,16 9-1,-26-12-67,0 0-1,0 1 1,-1-1-1,0 1 1,1 0-1,-1 0 0,-1 1 1,1-1-1,-1 1 1,1 0-1,-1 0 1,-1 0-1,1 0 1,2 9-1,1 7 32,-2-1 0,0 0 0,-1 1-1,-2 0 1,0 24 0,-1-27-8,0 0 0,1 0 0,1 0 0,0 0-1,2 0 1,0 0 0,11 27 0,-14-42-41,0 0-1,1 0 1,-1-1 0,1 1-1,0-1 1,0 1-1,0-1 1,0 1 0,0-1-1,0 0 1,1 0-1,-1 0 1,1 0 0,0-1-1,-1 1 1,1-1-1,0 1 1,5 0 0,-4-1 3,0 0-1,1-1 1,-1 1 0,1-1 0,-1 0 0,1-1 0,-1 1-1,1-1 1,-1 0 0,1 0 0,6-2 0,2-3 17,0 0-1,-1 0 1,0-2 0,0 1 0,0-1-1,-1-1 1,11-11 0,15-19 113,46-64 1,-77 93-104,0 1 0,-1-1 0,7-18 0,-8 20 6,-1 0 1,1 0-1,0 0 1,0 0-1,1 1 1,0 0-1,7-7 1,-1-2 126,-10 14-151,0 1-1,0-1 0,0 1 1,0-1-1,0 1 1,0 0-1,0-1 0,1 1 1,-1 0-1,1 0 0,1-1 1,-2 2-17,0-1 0,0 1 0,0 0 0,0 0 0,0 1 0,0-1 0,0 0 0,0 0 0,0 0 0,0 1 0,0-1 0,0 0 0,0 1 0,0-1 0,0 1 0,0-1 0,0 1 1,-1 0-1,1-1 0,0 1 0,0 0 0,-1 0 0,1-1 0,0 1 0,0 2 0,31 31 67,71 60 1,-102-94-68,-1 1-1,1-1 0,0 1 1,-1-1-1,1 1 1,-1-1-1,1 0 0,0 1 1,-1-1-1,1 0 1,0 0-1,0 1 0,-1-1 1,1 0-1,0 0 1,-1 0-1,1 0 0,0 0 1,0 0-1,-1 0 1,1 0-1,0 0 0,0 0 1,-1 0-1,1-1 1,0 1-1,0 0 1,0-1-1,0 0 2,1 0 0,-1 0 0,0 0 1,0-1-1,-1 1 0,1 0 0,0-1 0,0 1 0,-1 0 1,1-1-1,0 1 0,-1-1 0,1-1 0,0-4 5,0 0 0,0 0 0,0 0 0,-1 0 0,-1-13 0,0 12 2,-1 0-1,0 1 1,0-1 0,-1 0-1,0 1 1,-1-1 0,1 1-1,-1 0 1,-1 0 0,1 0-1,-8-7 1,10 11-7,-1 0 0,0 0 0,0 1 0,0-1-1,0 0 1,-1 1 0,1 0 0,-1 0 0,0 0 0,1 0 0,-1 1-1,0-1 1,0 1 0,0 0 0,0 0 0,0 0 0,0 1 0,0 0 0,0-1-1,0 1 1,0 1 0,0-1 0,0 1 0,-7 1 0,0 2-6,0 0 1,1 0 0,0 2 0,-1-1-1,2 1 1,-1 1 0,1 0-1,0 0 1,0 1 0,1 0-1,0 0 1,0 1 0,1 0 0,0 0-1,-10 18 1,13-18-6,0-1 0,0 0 0,0 1 0,1 0 0,1 0 0,-1 0 0,1 0 0,1 0 0,0 0 0,0 0 0,1 1-1,0-1 1,0 0 0,1 1 0,1-1 0,-1 0 0,1 0 0,1 0 0,0 0 0,5 10 0,-7-16 4,0 0 0,1 0 0,-1-1 0,1 1 0,0-1 0,0 1 1,0-1-1,0 1 0,0-1 0,1 0 0,-1 0 0,1 0 0,-1 0 0,1-1 0,0 1 0,0-1 0,0 1 0,-1-1 0,1 0 0,1 0 0,-1-1 0,0 1 0,0 0 0,0-1 0,0 0 1,0 0-1,5 0 0,-3-1 6,0 0 1,0 0-1,0-1 1,-1 0-1,1 1 0,-1-2 1,1 1-1,-1 0 1,0-1-1,0 0 1,0 0-1,0 0 1,0 0-1,-1-1 1,1 0-1,-1 1 1,3-5-1,5-11 37,-1 0-1,0-1 0,-2 0 1,0 0-1,5-22 0,-2 9 26,-10 28-49,1 1 1,-1-1 0,1 0-1,-1 1 1,-1-1 0,1 0-1,-1 0 1,1 0 0,-1 1-1,-2-11 1,-5 40 53,7-14-70,0 0 0,1 0 0,0 1 0,1-1-1,0 0 1,1 0 0,0 0 0,0-1 0,2 1 0,5 11 0,-7-16-1,0-1 1,0 1 0,0-1-1,1 1 1,0-1 0,0 0 0,1-1-1,-1 1 1,1-1 0,0 0-1,0 0 1,1 0 0,-1-1 0,1 0-1,-1 0 1,1 0 0,0-1-1,0 1 1,9 1 0,-9-4 3,0 0-1,-1 0 1,1-1 0,0 1-1,0-1 1,-1 0 0,1-1 0,-1 1-1,1-1 1,-1 0 0,1-1 0,-1 1-1,10-7 1,6-6 14,35-31 1,-44 36-9,25-26 31,-2-1 1,48-66-1,-57 69-13,5-9 16,-2-1 1,-3-2-1,-1-1 1,-2 0-1,-2-2 1,-3 0-1,22-91 1,-36 125-23,-1 0 1,0 0 0,-1 0-1,-1 0 1,0 0-1,-3-28 1,2 42-24,0 0 1,0 0-1,0 0 0,0 0 0,0 0 1,-1 0-1,1 0 0,0 0 0,-1 0 1,1 0-1,-1 0 0,1 0 0,-1 1 1,0-1-1,1 0 0,-1 0 0,0 0 1,1 1-1,-1-1 0,0 0 0,0 1 1,0-1-1,-1 0 0,1 1-1,0 0-1,0 0 0,0 0 0,0 0 1,0 0-1,0 0 0,0 1 1,0-1-1,0 0 0,0 1 1,0-1-1,0 0 0,0 1 1,0-1-1,1 1 0,-1 0 1,0-1-1,-1 2 0,-4 3-5,1 1-1,0 0 0,0-1 0,1 1 1,-5 8-1,-3 9-17,2 0-1,0 0 0,1 1 1,-9 42-1,10-24-24,1 0-1,0 45 0,1 88-77,5-146 125,1 1 1,1 0-1,7 33 0,-5-49 26,0 0 0,0 0 0,2 0 0,-1 0 0,2-1 0,0 0 0,1 0 0,11 17 0,-13-24-5,-1 0 0,1-1-1,-1 0 1,2 0 0,-1 0-1,0-1 1,1 0 0,0 0-1,0 0 1,0 0 0,0-1 0,1 0-1,0-1 1,-1 0 0,8 2-1,-6-2 6,1-2-1,-1 1 1,0-1-1,0 0 1,0-1-1,0 1 1,0-2-1,0 1 1,0-1-1,0-1 1,12-4-1,-7 1 5,0-1-1,0 0 0,0-1 0,-1-1 0,-1 0 0,1 0 0,-1-1 0,-1 0 0,0-1 0,0-1 0,-1 1 1,-1-1-1,13-23 0,-19 29-16,1 1-1,-1-1 1,-1 0 0,1 1 0,-1-1 0,0 0 0,0 0 0,0 0 0,-1 0-1,0 0 1,-2-11 0,2 15-6,-1 0-1,1 0 0,-1-1 1,0 1-1,1 0 1,-1 0-1,0 0 0,0 0 1,-1 0-1,1 0 1,0 0-1,-1 1 0,1-1 1,-1 0-1,0 1 1,1-1-1,-1 1 0,0-1 1,0 1-1,0 0 1,0 0-1,0 0 0,0 0 1,0 0-1,0 0 1,-1 1-1,1-1 0,0 1 1,0-1-1,-1 1 1,1 0-1,-4 0 0,2 0-2,1 0 0,-1 0 1,1 1-1,0-1 0,0 1 0,-1 0 0,1 0 0,0 0 0,0 0 0,0 0 0,0 1 0,0-1 0,0 1 0,0 0 0,1 0 0,-1 0 0,-3 4 0,3-3-6,0 1 0,0 0 0,0 1 0,1-1 0,0 0 0,0 1 0,0-1 0,0 1 0,1 0 0,0 0 0,-1 6 0,1-7 7,0 1-1,0-1 1,1 1-1,0-1 1,0 1-1,0-1 1,0 1-1,1-1 1,0 1-1,-1-1 1,2 0 0,-1 1-1,0-1 1,1 0-1,0 0 1,0 0-1,0 0 1,5 7-1,-4-7 6,0 1-1,0-1 1,0 0 0,0 1-1,1-1 1,0-1-1,-1 1 1,1 0-1,1-1 1,-1 0-1,0 0 1,1 0-1,0-1 1,-1 0-1,1 1 1,0-2-1,0 1 1,0 0 0,10 0-1,6 0 19,1 0-1,0-2 1,0-1-1,-1-1 1,31-6-1,104-33 283,-145 38-272,58-31 4,-61 30-274,-7 2-1009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7:40.9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1 115 8240,'0'0'5778,"11"-6"-5242,24-11 142,1 1 1,58-17-1,-51 24-135,0 1-1,55-2 1,90 5 874,-66 3-380,170-6 2079,-262 7-3001,-20 2-3159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8:38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500 664 5624,'0'0'2608,"-1"-10"-2094,0 4-408,1 0 128,-1 0 0,0 0 0,0 0 0,-1 0 0,1 1 0,-1-1 0,0 0 0,-1 1 0,0 0 0,-3-7 0,-13-12 640,0 1 0,-1 1 0,-1 0-1,-25-19 1,37 34-725,0 1-1,0 1 1,0-1-1,-1 1 0,1 1 1,-1 0-1,0 0 1,-1 1-1,1 0 1,0 1-1,-1 0 1,0 1-1,1 0 1,-22 1-1,24 1-90,0-1 1,1 1-1,-1 0 0,0 0 0,1 1 1,-1 0-1,1 0 0,0 1 1,-1 0-1,1 1 0,0-1 0,1 1 1,-1 0-1,1 1 0,0 0 0,0 0 1,0 0-1,1 1 0,-5 6 0,5-6-3,1 0-1,0 0 1,0 1-1,0 0 0,1 0 1,0 0-1,1 0 1,0 0-1,0 0 0,0 1 1,1-1-1,-1 16 1,2-17-9,0-1 0,1 1 0,0 0 0,0 0 1,0-1-1,0 1 0,1-1 0,0 1 0,0-1 1,1 0-1,0 1 0,0-1 0,0-1 0,0 1 0,1 0 1,-1-1-1,8 7 0,-2-3 21,0-2 0,0 1 0,1-1 0,0 0 0,0-1 0,0 0 0,1-1 0,-1 0 0,1 0 0,0-1 0,0-1 0,0 0 1,1 0-1,-1-1 0,0-1 0,1 0 0,-1 0 0,1-1 0,-1-1 0,0 0 0,0 0 0,0-1 0,0 0 0,16-8 0,22-13 621,85-56 1,-59 33-7,-57 35-462,-16 10-189,0 1 0,-1-1 0,1 1 0,0-1 0,0 1-1,1 0 1,-1 0 0,0 0 0,0 0 0,1 0 0,-1 1 0,0-1 0,1 0 0,-1 1 0,1 0 0,-1 0 0,0 0 0,1 0 0,-1 0 0,1 0 0,-1 0 0,3 1 0,16 6 43,1 1 1,31 15 0,13 6-13,-63-28-57,-1 0 0,1 0 0,0 0 0,0-1 0,0 1 0,0-1 0,0 0 0,0 0 0,0 0 0,0 0 0,0 0-1,0 0 1,0-1 0,0 0 0,-1 1 0,1-1 0,0 0 0,0-1 0,0 1 0,-1 0 0,5-3 0,-6 2 2,1 0 0,-1 1 1,1-1-1,-1 0 0,0 0 0,0 0 1,0 1-1,0-2 0,0 1 0,0 0 1,0 0-1,-1 0 0,1 0 0,-1 0 1,1-1-1,-1 1 0,0 0 0,0 0 0,0 0 1,0-1-1,0 1 0,-1 0 0,1 0 1,-1-1-1,1 1 0,-1 0 0,0 0 1,-1-3-1,1 2-2,0 0-1,-1 0 1,1 1-1,-1-1 1,1 0 0,-1 1-1,0 0 1,0-1 0,0 1-1,0 0 1,0 0 0,-1 0-1,1 0 1,0 0-1,-1 1 1,0-1 0,1 1-1,-1-1 1,-4 0 0,3 1-3,-1 0 1,1 1 0,0-1 0,-1 1-1,1 0 1,0 1 0,-1-1-1,1 1 1,0 0 0,-1 0 0,1 0-1,-5 2 1,-3 2-2,1 1-1,0 0 1,0 0-1,1 1 1,0 0-1,0 1 1,0 1 0,-11 12-1,15-13-11,0 0-1,0 0 1,1 0-1,1 1 1,-8 15 0,10-19 7,1-1 0,-1 1 1,1-1-1,0 1 1,1-1-1,-1 1 1,1 0-1,-1 0 0,1-1 1,1 1-1,-1 0 1,1-1-1,2 10 1,-3-13 5,1 1 1,-1 0 0,1-1-1,-1 1 1,1-1 0,0 1-1,-1-1 1,1 0 0,0 1 0,0-1-1,0 0 1,0 0 0,0 1-1,1-1 1,-1 0 0,0 0 0,0 0-1,1 0 1,-1-1 0,1 1-1,-1 0 1,0 0 0,1-1-1,0 1 1,-1-1 0,1 1 0,-1-1-1,1 0 1,0 0 0,-1 0-1,1 0 1,-1 0 0,1 0 0,0 0-1,-1 0 1,1-1 0,-1 1-1,1 0 1,0-1 0,-1 0-1,1 1 1,-1-1 0,0 0 0,1 0-1,1-1 1,5-3 21,0-1-1,0 0 1,0 0-1,-1-1 1,0 0-1,7-9 1,74-108 279,-68 93-178,-14 25 51,-3 16-87,-2 0-73,1-1-1,0 1 1,1 0 0,0-1-1,0 0 1,1 0-1,0 0 1,9 14 0,-11-20-9,1 1 0,-1-1 1,1 1-1,0-1 0,0 0 1,0 0-1,0 0 0,1 0 1,-1-1-1,1 1 0,-1-1 1,1 0-1,0 0 0,0 0 1,0-1-1,0 1 0,0-1 1,1 0-1,-1 0 0,0 0 1,1-1-1,4 1 1,0-3 12,0 1 1,0-1 0,-1 0 0,1-1 0,0 0 0,-1-1 0,1 0 0,-1 0 0,0 0 0,-1-1 0,1-1 0,-1 1 0,0-1 0,0 0 0,8-10 0,-2 2 68,0-2 1,-2 1-1,1-2 0,-2 0 0,0 0 0,8-22 0,-16 34-53,-1 0-1,1-1 0,-2 1 0,1-1 0,0 1 0,-1-1 1,0-6-1,0 7-21,22 26-120,-16-7 83,0-1 0,-1 1 0,0 0 1,-1 0-1,-1 0 0,0 1 0,-1-1 0,0 25 0,-1-28 15,-1-1 0,2 1 0,-1 0 0,1-1 0,1 1 0,0-1 0,1 0 0,-1 0-1,2 0 1,7 13 0,-11-22 10,0 0-1,1 0 0,-1 0 1,0 0-1,0 0 1,0-1-1,1 1 1,-1 0-1,0-1 0,1 1 1,-1-1-1,0 1 1,1-1-1,-1 0 0,1 0 1,-1 1-1,1-1 1,-1 0-1,1 0 1,-1-1-1,0 1 0,1 0 1,-1 0-1,1-1 1,-1 1-1,0-1 1,1 1-1,-1-1 0,3-1 1,5-2 14,0-1 0,-1 0 1,10-7-1,-14 9-11,25-21 58,-2-1 0,0 0 0,-2-2 0,-1-2 0,-1 0 0,23-38-1,-20 18 73,-25 48-135,-1 1 0,0-1 1,0 1-1,0 0 0,1-1 0,-1 1 0,0 0 0,0 0 0,1-1 1,-1 1-1,0 0 0,1 0 0,-1-1 0,0 1 0,1 0 1,-1 0-1,0 0 0,1-1 0,-1 1 0,0 0 0,1 0 0,-1 0 1,1 0-1,-1 0 0,0 0 0,1 0 0,-1 0 0,1 0 1,-1 0-1,1 0 0,14 8 5,8 15 1,-15-12 0,-2-1 0,0 1 0,0 0 1,-1 1-1,0-1 0,-1 1 0,0 0 0,-1 0 0,2 16 0,12 37 8,-17-63-13,1 0 1,0 0 0,0 0-1,0 0 1,-1 0 0,2 0-1,-1 0 1,0-1-1,0 1 1,0 0 0,1-1-1,-1 1 1,1-1 0,0 1-1,-1-1 1,1 0 0,0 0-1,0 0 1,-1 0-1,1 0 1,3 1 0,-2-1 2,0-1 1,1 0-1,-1 1 1,0-1 0,1 0-1,-1-1 1,0 1-1,1 0 1,-1-1-1,0 0 1,0 0 0,4-1-1,8-5 29,-1 0 1,1-1-1,-2-1 0,19-13 0,-10 3 54,35-36 0,7-7 252,-52 54-211,-7 10-40,-3 20-13,-3-8-78,1-7 5,0-1 0,1 1 0,0 0 1,0-1-1,0 1 0,1-1 0,0 0 0,0 1 0,0-1 0,1 0 0,0 0 0,7 9 0,-8-12 3,1 1 0,0-2 0,0 1 0,0 0 0,0 0 0,0-1 0,1 0 0,-1 0 0,1 0 0,0 0 0,-1 0 0,1-1 0,0 1 0,0-1 0,0 0 0,0-1 0,0 1 0,0-1 0,0 1 0,0-1 0,0 0 0,5-1 0,13-3 25,0 0-1,0-2 1,0 0 0,-1-1 0,0-1 0,-1-1 0,0-1 0,0-1-1,-1-1 1,-1-1 0,0 0 0,33-31 0,-45 37-10,0 0 1,0 0 0,0 0-1,-1-1 1,0 1 0,0-2-1,4-9 1,-9 18-20,0 1-1,-1-1 0,1 0 1,0 0-1,0 0 1,-1 0-1,1 0 1,0 0-1,0 0 0,-1 1 1,1-1-1,0 0 1,0 0-1,-1 0 1,1 0-1,0 0 1,0 0-1,-1 0 0,1 0 1,0 0-1,0 0 1,-1-1-1,1 1 1,0 0-1,0 0 0,0 0 1,-1 0-1,1 0 1,0 0-1,0 0 1,-1-1-1,1 1 1,0 0-1,0 0 0,0 0 1,0 0-1,-1-1 1,1 1-1,0 0 1,0 0-1,0 0 1,0-1-1,0 1 0,0 0 1,-1 0-1,1-1 1,0 1-1,0 0 1,0 0-1,0-1 0,0 1 1,0 0-1,0 0 1,0-1-1,0 1 1,0 0-1,0 0 1,0-1-1,1 1 0,-1 0 1,0 0-1,0-1 1,0 1-1,0 0 1,0 0-1,0-1 1,0 1-1,1 0 0,-18 11 9,5-1 5,0 0 0,1 1 0,-17 20 0,26-28-15,0 0-1,-1 0 1,1 1 0,0-1 0,1 0 0,-1 1 0,1 0 0,-1-1 0,1 1 0,0 0 0,0-1 0,1 1 0,-1 0 0,1 0 0,0 0 0,0 0 0,0 0 0,0-1 0,1 1 0,0 0 0,0 4 0,1-6 0,-1 0 0,0 1 0,1-1 0,-1 0 0,1 0 0,0 0 1,0 0-1,-1 0 0,1 0 0,1 0 0,-1-1 0,0 1 0,0-1 0,1 1 0,-1-1 0,0 0 0,1 0 0,-1 0 0,1 0 0,0-1 0,-1 1 0,1-1 1,4 1-1,7 0 9,0 0 1,0-1 0,17-3 0,-25 3-1,44-7 22,-2-1 0,1-3 0,-1-1-1,-1-3 1,48-21 0,-83 28-52,-10 7 17,-1 0 0,0 0 0,1 0 0,-1 0 0,1 0 0,-1 0 0,1 0 0,-1 1 0,1-1 0,-1 1 0,1-1 0,0 1 0,-1-1 0,1 1 0,0 0 0,-1 0 0,1 0 0,0 0 0,0 0 0,2 1 0,-14 15-57,-64 86 154,74-101-92,-1-1 0,1 1 1,-1-1-1,1 1 0,0-1 0,-1 1 1,1 0-1,0-1 0,-1 1 1,1 0-1,0-1 0,0 1 1,-1 0-1,1-1 0,0 1 0,0 0 1,0 0-1,0-1 0,0 1 1,0 0-1,0-1 0,0 1 0,0 0 1,0 0-1,1-1 0,-1 1 1,0 0-1,0-1 0,1 1 1,0 1-1,-1-2 0,1 1 0,0-1 0,0 1 1,-1-1-1,1 0 0,0 1 0,0-1 0,0 0 0,0 1 1,0-1-1,0 0 0,-1 0 0,1 0 0,0 0 1,0 0-1,0 0 0,0 0 0,0 0 0,0 0 1,0 0-1,0 0 0,1-1 0,6-2 9,1-1 1,0 0-1,-1 0 0,1-1 0,-1 0 0,-1 0 1,1-1-1,-1 0 0,0 0 0,10-12 1,4-7 6,31-47 1,-15 9 38,-3-1 0,-3-1 1,24-76-1,-13 12 124,-42 129-179,1 0 1,-1 0 0,0 0 0,0 0 0,0 0-1,0 0 1,0 0 0,0 0 0,0 0-1,0-1 1,0 1 0,0 0 0,0 0 0,0 0-1,0 0 1,0 0 0,0 0 0,0-1-1,0 1 1,0 0 0,0 0 0,0 0 0,0 0-1,0 0 1,0 0 0,0-1 0,0 1-1,0 0 1,0 0 0,0 0 0,0 0 0,0 0-1,0 0 1,0-1 0,0 1 0,0 0-1,0 0 1,0 0 0,-1 0 0,1 0 0,0 0-1,0 0 1,0 0 0,0 0 0,0 0-1,0 0 1,0-1 0,-1 1 0,1 0 0,0 0-1,0 0 1,0 0 0,0 0 0,0 0-1,0 0 1,-1 0 0,1 0 0,-9 6 9,-10 14-12,4 0-14,1 0 1,1 2-1,1-1 1,1 2-1,1-1 0,1 2 1,1-1-1,-7 36 0,8-25-33,2 0-1,1 0 0,2 1 1,1-1-1,7 57 0,-5-81 50,1 0-1,0 0 1,4 12-1,7 2-1081,-12-23 761,0 0-1,0 1 1,0-1-1,0 0 1,0 0 0,1 0-1,-1-1 1,0 1-1,1 0 1,-1 0 0,0-1-1,1 1 1,1 0 0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8:39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13968,'0'0'1584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8:41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7936,'0'0'6337,"-4"15"-5841,-27 179 872,20 34-68,8-138-703,-1-52-312,3-28-100,-1 0 0,2 0 1,-1 0-1,1 1 0,1-1 0,0 0 1,1 0-1,2 11 0,-4-21-148,0 1 0,1 0 0,-1-1 0,0 1 0,1 0 0,-1-1 0,0 1 0,1-1 0,-1 1 0,1-1 0,-1 1 0,1-1 0,-1 1 0,1-1 0,0 1 1,-1-1-1,1 0 0,-1 1 0,1-1 0,0 0 0,-1 1 0,1-1 0,0 0 0,-1 0 0,1 0 0,0 0 0,0 1 0,-1-1 0,1 0 0,0 0 0,0 0 0,-1-1 0,1 1 0,0 0 0,-1 0 0,1 0 0,0-1 0,-1 1 0,1 0 0,0 0 0,-1-1 0,1 1 0,0-1 0,31-23 433,-27 19-357,17-15 306,24-29 1,15-16 306,-53 58-586,0 0 0,1 0-1,0 1 1,0 0 0,18-8 0,-22 11-60,1 1 0,0 0 0,-1 1-1,1-1 1,0 1 0,0 0 0,0 0 0,0 1 0,0 0 0,0 0 0,8 1 0,-12 0-60,1 0 1,0-1 0,-1 1-1,1 0 1,-1 0 0,0 0-1,1 1 1,-1-1 0,0 1 0,1-1-1,-1 1 1,0 0 0,0 0-1,0 0 1,-1 0 0,1 0-1,0 0 1,-1 0 0,0 1-1,1-1 1,-1 0 0,0 1-1,0-1 1,0 1 0,0-1-1,0 6 1,0-4-1,-1 0 0,1 0 0,-1 0 0,0 0 1,0 0-1,0 0 0,-1 0 0,0 0 0,1-1 0,-1 1 0,-1 0 0,1 0 0,0-1 0,-5 8 0,3-6-1,-1 0 1,0 0-1,0 0 0,0 0 0,-1 0 0,0-1 1,0 0-1,-9 6 0,6-5 9,-1 0 1,0 0-1,0-1 0,-1 0 0,1-1 1,-1 0-1,0 0 0,1-1 1,-1-1-1,0 1 0,-16-1 1,-10-10 92,31 7-71,0 0-1,0 1 1,0 0-1,0 0 1,-9-1-1,14 2-8,12-6 63,244-41 97,-248 46-195,23-6 27,1 0 28,-1-1 0,58-22 0,-69 24-30,-19 6-26,1 0 0,0 0 0,-1-1 0,1 1 0,0-1 1,-1 1-1,1-1 0,-1 1 0,1-1 0,-1 0 0,1 0 0,-1 0 0,0 0 0,1 0 0,-1 0 0,2-2 0,45-60 189,-43 58-165,-1-1 0,1 0 0,-1 0 0,-1 0-1,1 0 1,-1-1 0,-1 0 0,1 1 0,2-14 0,-1 14 165,-8 13-97,-11 17-58,1 1 0,1 1 1,-12 31-1,24-53-36,0 0-1,0 0 0,0 0 1,0 0-1,1 0 0,0 0 1,0 0-1,0 0 1,0 0-1,1 1 0,1 6 1,-1-9-2,-1-1 0,1 1 1,-1-1-1,1 0 0,0 1 0,0-1 0,-1 0 1,1 0-1,0 1 0,0-1 0,0 0 1,1 0-1,-1 0 0,0 0 0,0 0 1,0 0-1,1-1 0,-1 1 0,1 0 1,-1-1-1,0 1 0,1 0 0,-1-1 0,1 0 1,-1 1-1,1-1 0,-1 0 0,1 0 1,0 0-1,-1 0 0,1 0 0,-1 0 1,3-1-1,4 0 30,-1-1 1,1 0-1,0-1 1,-1 1-1,0-1 1,0-1-1,11-6 1,2-3 125,21-19-1,-27 19 15,1 2 0,0 0-1,20-11 1,-35 22-168,0 0 0,1 0 0,-1 0 0,0 0 0,0-1 0,0 1 1,1 0-1,-1 0 0,0 0 0,0 0 0,1 0 0,-1 0 0,0 0 0,0 0 1,1 0-1,-1 0 0,0 0 0,0 0 0,1 0 0,-1 0 0,0 0 0,0 0 0,1 0 1,-1 0-1,0 0 0,0 0 0,1 1 0,-1-1 0,0 0 0,0 0 0,0 0 1,1 0-1,-1 0 0,0 1 0,1 9 48,-6 17-13,4-25-32,-18 54 27,-52 102 0,43-100-45,-53 107-25,59-124 74,-54 72 1,75-112-35,1 0 1,-1 0 0,0 0 0,0 1 0,0-1-1,0 0 1,0 0 0,0-1 0,0 1-1,0 0 1,-1 0 0,1 0 0,0-1-1,-1 1 1,1-1 0,0 1 0,-1-1-1,-1 1 1,2-1-1,0-1 0,0 1 1,1-1-1,-1 1 0,0-1 0,0 1 0,1-1 0,-1 0 0,0 1 1,0-1-1,1 0 0,-1 1 0,1-1 0,-1 0 0,1 0 0,-1 0 1,1 0-1,0 1 0,-1-1 0,1 0 0,0 0 0,-1 0 0,1 0 1,0 0-1,0 0 0,0 0 0,0 0 0,0-1 0,-1-9 19,0 0 1,0 0-1,2 0 0,-1-1 0,1 1 0,1 0 0,0 0 0,0 0 0,6-14 0,0 6 16,0 0 0,2 0-1,0 1 1,15-20 0,-19 31-28,0 0 1,0 0 0,1 0-1,0 1 1,1 0 0,-1 1 0,12-7-1,5-2 39,32-12 1,-47 23-46,0 0 0,0 0 1,0 1-1,0 0 0,1 1 1,-1 0-1,0 0 0,15 1 1,17 5-4776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8:43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1024 6424,'0'0'8406,"10"-10"-7962,-5 6-379,8-8 106,0 0 0,-1 0-1,-1-1 1,12-18 0,16-27 494,8-12 339,48-94 0,-68 108-186,-2 0 0,33-117 1,-55 138-142,-3 26-304,-6 14 189,-4 8-433,-4 10-24,0 1-1,2 1 1,-13 35 0,-19 83 128,38-123-192,1 0 0,1 1 0,1-1 0,0 1 0,2 0 0,1 32 0,1-51-30,-1 0 1,0 1 0,1-1 0,-1 1 0,1-1 0,0 0 0,-1 0 0,1 1 0,0-1 0,1 0-1,-1 0 1,0 0 0,1 0 0,-1 0 0,1 0 0,-1-1 0,1 1 0,0 0 0,2 1-1,-1-2 8,-1 0 0,1 0 0,0 0 0,-1 0 0,1 0 0,0-1 0,0 1 0,0-1-1,-1 0 1,1 1 0,0-1 0,0-1 0,0 1 0,0 0 0,4-2 0,8-3 30,-1 0 0,0-1 1,-1 0-1,1-1 1,-1-1-1,-1 0 1,22-17-1,-1 0 48,-6 5 4,-1-1 1,-1-2-1,-1-1 1,40-50 0,-23 17 206,45-82 1,-59 88-53,-2-1 1,25-74-1,-46 113-189,2-2 72,-1 0 0,-1 0 0,0 0 0,-1-1 0,-1 0 0,1-17 0,-3 33-134,0 0 0,0-1 0,0 1 0,0 0 0,0 0 0,0 0 0,0 0 0,0 0-1,0 0 1,0-1 0,0 1 0,0 0 0,0 0 0,0 0 0,0 0 0,0 0 0,0-1 0,0 1 0,0 0 0,0 0 0,0 0-1,0 0 1,0 0 0,0 0 0,0-1 0,0 1 0,0 0 0,0 0 0,-1 0 0,1 0 0,0 0 0,0 0 0,0 0 0,0 0-1,0-1 1,0 1 0,0 0 0,-1 0 0,1 0 0,0 0 0,0 0 0,0 0 0,0 0 0,0 0 0,0 0 0,-1 0 0,1 0-1,0 0 1,0 0 0,0 0 0,0 0 0,0 0 0,-1 0 0,-7 8 93,-12 21-89,16-23 18,-21 34-12,2 2-1,1 0 1,-24 68 0,6-12-1,-7 25-15,-4 100 2,39-162 2,3-20 114,9-41-78,13-23 177,11-12 60,47-53 0,-62 78-236,-5 6-12,-1 0 0,1 1-1,-1 0 1,1-1 0,0 1-1,7-3 1,-11 5-23,1 1 1,0-1-1,0 1 0,0 0 0,0-1 0,0 1 0,0-1 0,0 1 1,0 0-1,0 0 0,-1 0 0,1 0 0,0 0 0,0 0 0,0 0 1,0 0-1,0 0 0,0 0 0,0 0 0,0 0 0,0 1 0,0-1 1,0 0-1,0 1 0,0-1 0,0 1 0,-1-1 0,1 1 0,0-1 1,0 1-1,-1 0 0,1-1 0,0 1 0,-1 0 0,1 0 0,0-1 1,-1 1-1,1 0 0,0 1 0,12 25 25,-7-12-51,1-1 0,0 0 1,1 0-1,19 23 0,-24-34 17,0 0 0,0 0 0,0 0 0,0-1 1,1 1-1,-1-1 0,1 0 0,-1 0 0,1 0 0,0 0 0,0-1 0,0 1 0,0-1 0,0 0 0,0 0 0,0-1 1,0 1-1,0-1 0,0 0 0,1 0 0,-1 0 0,0-1 0,8-1 0,-6 0 12,0 0 0,0 0 0,0 0 0,0-1 0,-1 0 1,1 0-1,-1 0 0,1-1 0,-1 0 0,0 0 0,-1 0 0,1-1 0,5-6 0,-3 1 17,0 0 0,-1 0 0,0-1 0,0 0 0,-1 0 0,4-15 0,-8 22-9,0 1 0,0-1 0,-1 0 0,1 0 0,-1 0 0,0 0 0,0 1 0,-1-1 0,0-6 0,1 9-12,0 0-1,-1 0 0,1 0 0,0 0 1,0 1-1,-1-1 0,1 0 0,0 0 1,-1 0-1,1 1 0,-1-1 1,1 0-1,-1 1 0,1-1 0,-1 0 1,1 1-1,-1-1 0,0 0 0,1 1 1,-1-1-1,0 1 0,0-1 1,1 1-1,-1 0 0,0-1 0,0 1 1,0 0-1,0 0 0,1-1 0,-1 1 1,0 0-1,0 0 0,0 0 1,0 0-1,0 0 0,0 0 0,1 0 1,-1 0-1,0 1 0,0-1 0,0 0 1,0 0-1,0 1 0,1-1 1,-3 1-1,-2 2 1,-1 0 0,0 0 1,1 1-1,0 0 1,0 0-1,0 0 0,0 0 1,1 1-1,-1-1 0,1 1 1,0 1-1,1-1 0,-7 11 1,8-12-5,1 1 0,-1-1 0,0 1 0,1 0 0,0 0 0,0 0 0,1-1 0,-1 1 0,1 0 0,0 0 0,1 0 0,-1 0 0,1 0 0,0 0 0,0 0 0,0-1 0,1 1 0,3 8 0,-2-8 1,1 1 0,-1 0 0,1-1-1,1 0 1,-1 0 0,1 0 0,0-1 0,0 1 0,0-1 0,0 0-1,1-1 1,0 1 0,-1-1 0,1 0 0,1-1 0,-1 1 0,0-1-1,0-1 1,11 3 0,-6-2-85,1-1 1,-1 0-1,1-1 0,-1 0 0,0 0 1,1-1-1,-1-1 0,1 0 1,-1 0-1,18-8 0,-13 2-2387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5:12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510 717 7024,'0'0'2217,"-11"-1"-1826,-124-6 1346,111 8-1364,-1 0 0,1 1 0,0 2 0,-25 6 0,15 0 69,0 1-1,1 2 0,-51 26 1,82-38-413,0 0 1,0 0 0,0 0-1,0 1 1,0-1 0,0 1 0,0-1-1,1 1 1,-1 0 0,1 0-1,-1 0 1,1 0 0,-1 0 0,1 0-1,0 0 1,0 0 0,0 0 0,0 0-1,1 1 1,-1-1 0,0 0-1,1 1 1,0-1 0,-1 0 0,1 1-1,0-1 1,0 1 0,1-1-1,-1 0 1,0 1 0,1-1 0,-1 0-1,1 1 1,0-1 0,2 4-1,1 2 27,0-1 0,1 0 0,0 0 0,0 0-1,1 0 1,-1-1 0,1 0 0,12 9-1,-6-7-10,-1-1 0,1 0 0,1-1 0,-1 0 0,1-1 0,0 0 0,1-1 0,-1 0 0,1-1 0,-1-1-1,1 0 1,0-1 0,0-1 0,0 0 0,0 0 0,-1-2 0,1 0 0,0 0 0,-1-1 0,1-1 0,20-8-1,-21 6-11,20-7 64,-1-1 1,0-2 0,0-2 0,34-25 0,-53 33-29,-10 9-46,0 0 0,-1-1 0,1 0-1,-1 0 1,1 0 0,-1 0 0,0 0 0,0 0 0,0 0 0,0-1 0,0 1 0,2-6-1,-4 8-17,0 0 0,0 0 0,1 0 0,-1 0 0,0 0 0,0 0-1,0 0 1,0 0 0,0 0 0,0 0 0,0 0 0,0-1 0,0 1-1,0 0 1,0 0 0,0 0 0,0 0 0,0 0 0,0 0 0,0 0-1,0 0 1,0-1 0,0 1 0,0 0 0,0 0 0,0 0 0,0 0-1,0 0 1,0 0 0,0 0 0,0 0 0,0-1 0,0 1 0,0 0-1,0 0 1,0 0 0,0 0 0,0 0 0,-1 0 0,1 0 0,0 0-1,0 0 1,0 0 0,0 0 0,0 0 0,0-1 0,0 1-1,0 0 1,0 0 0,-1 0 0,1 0 0,0 0 0,0 0 0,0 0-1,0 0 1,0 0 0,0 0 0,0 0 0,-1 0 0,-6 6 83,-7 8-57,12-11-23,0-1-1,0 1 1,1 0-1,-1 0 1,1 0-1,0 0 1,0 0-1,0 1 1,0-1 0,0 0-1,1 0 1,0 1-1,-1-1 1,1 0-1,1 1 1,-1-1-1,0 0 1,1 1-1,-1-1 1,1 0-1,0 0 1,0 0 0,1 0-1,-1 0 1,0 0-1,4 4 1,-2-2-3,0-1 0,0 1 1,1-1-1,-1 0 0,1 0 0,0-1 1,0 1-1,1-1 0,-1 0 0,1 0 1,0 0-1,0-1 0,0 1 1,0-1-1,9 2 0,-11-3 6,1-1 0,0 0 0,-1 1 0,1-1 0,0-1-1,-1 1 1,1 0 0,0-1 0,-1 0 0,1 0 0,0 0 0,-1 0 0,0-1-1,1 1 1,-1-1 0,0 0 0,0 0 0,1 0 0,-2 0 0,1 0 0,0-1 0,0 0-1,4-5 1,-4 4 7,0 1 0,-1-1-1,1 0 1,-1 0 0,0-1-1,0 1 1,0 0 0,-1-1 0,1 1-1,-1-1 1,0 1 0,0-1-1,-1 0 1,1 1 0,-1-1-1,0 0 1,-1 1 0,0-7-1,0 8-4,0-1 0,0 1 0,0 0 0,-1-1 0,1 1-1,-1 0 1,0 0 0,0 0 0,0 0 0,-1 0 0,1 0 0,0 1-1,-1-1 1,0 1 0,0-1 0,0 1 0,0 0 0,0 0 0,0 1-1,0-1 1,-1 0 0,1 1 0,0 0 0,-1 0 0,1 0-1,-1 0 1,0 1 0,1-1 0,-1 1 0,0 0 0,1 0 0,-5 1-1,7-1-13,0 0 0,0 0-1,0 0 1,0 0 0,0 0-1,0 1 1,0-1-1,0 0 1,0 1 0,1-1-1,-1 1 1,0-1 0,0 1-1,0-1 1,0 1 0,0-1-1,1 1 1,-2 0-1,2 0 1,0-1 0,0 1 0,0-1 0,0 1 0,0-1-1,0 0 1,0 1 0,0-1 0,1 1 0,-1-1-1,0 0 1,0 1 0,0-1 0,0 1 0,1-1-1,-1 0 1,0 1 0,0-1 0,1 0 0,-1 1 0,0-1-1,1 0 1,-1 0 0,0 1 0,1-1 0,-1 0-1,0 0 1,1 1 0,3 1-6,-1 0-1,0-1 1,1 1 0,0-1-1,-1 1 1,1-1-1,0 0 1,7 1 0,6-2 3,0-1 1,-1 0-1,1-1 0,0 0 1,-1-2-1,1 0 1,-1 0-1,0-2 0,0 0 1,-1-1-1,0-1 1,0 0-1,-1 0 0,0-2 1,0 0-1,15-14 1,-6 0 9,0 0 1,-1-1 0,-1-1-1,-2-1 1,-1-1-1,-1 0 1,18-42 0,-4-2 12,39-135 0,-68 200-13,0-1 1,-1 1-1,1-1 0,-1 1 0,-1-1 0,0-11 0,0 18-5,0 1 1,0 0-1,0-1 1,0 1-1,0-1 0,0 1 1,0 0-1,0-1 1,0 1-1,0 0 0,0-1 1,-1 1-1,1 0 1,0 0-1,0-1 0,0 1 1,0 0-1,-1-1 1,1 1-1,0 0 0,0 0 1,-1-1-1,1 1 1,0 0-1,0 0 0,-1 0 1,1 0-1,0-1 1,-1 1-1,1 0 0,0 0 1,-1 0-1,1 0 1,0 0-1,-1 0 0,1 0 1,0 0-1,-1 0 1,1 0-1,0 0 0,-1 0 1,1 0-1,-1 0 1,1 0-1,0 0 0,-1 0 1,-14 10 12,4 1-15,2 0-1,-1 0 1,2 1 0,0 0 0,-9 17-1,-28 70-42,26-49 10,3 0 0,1 0 0,-10 74 0,23-112 12,0-1-1,2 1 1,-1-1-1,1 1 1,1-1-1,0 0 0,1 1 1,0-1-1,0 0 1,2 0-1,-1 0 1,1 0-1,1 0 1,0-1-1,0 0 1,14 19-1,-17-27 19,1 1 0,0 0 1,0-1-1,0 0 0,0 1 0,1-1 0,-1 0 0,1-1 0,-1 1 0,1-1 0,-1 1 0,1-1 0,0 0 0,0-1 0,0 1 0,0-1 0,-1 1 0,1-1 0,0 0 0,0-1 0,0 1 0,0-1 0,4 0 0,4-2 12,0 0-1,0-1 0,0 0 0,0-1 1,-1 0-1,12-8 0,3-4 32,0-1 0,-1-2 0,-1 0 0,-1-2 0,-1 0 0,-1-1 1,-1-2-1,-1 0 0,17-30 0,13-32 164,57-143 0,-106 230-202,15-36 77,-2-1 1,13-59 0,-25 92-75,0 1-1,-1-1 1,1 0 0,-1 1 0,0-1 0,0 0-1,-1 1 1,1-1 0,-1 0 0,-1-6 0,1 9-5,1 1 1,0-1-1,-1 0 0,1 1 1,-1-1-1,1 0 0,-1 1 1,1-1-1,-1 0 1,1 1-1,-1-1 0,0 1 1,1-1-1,-1 1 1,0 0-1,0-1 0,1 1 1,-1 0-1,0-1 0,-1 1 1,1 0-3,-1 0 1,0 0-1,1 0 1,-1 0 0,1 0-1,-1 0 1,0 1-1,1-1 1,-1 0-1,0 1 1,1 0-1,-1-1 1,-1 3-1,-8 3-10,0 2 0,1-1 0,0 1-1,0 1 1,1 0 0,0 0 0,1 1 0,0 0-1,0 1 1,-10 19 0,-2 9-54,-27 72 1,28-63-12,3 1-1,1 1 1,3 1 0,-9 75 0,21-125 78,-2 19-22,1-1 1,0 1-1,2 0 1,5 36-1,-6-52 34,1 0 0,0-1 0,0 1 0,0 0 0,0-1 0,1 1 0,-1-1 0,1 1 0,0-1 0,0 0 0,1 0 0,-1 1 0,0-2 0,1 1 0,0 0 0,0-1 0,0 1-1,0-1 1,0 0 0,0 0 0,0 0 0,1 0 0,-1 0 0,1-1 0,0 0 0,-1 1 0,1-2 0,0 1 0,0 0 0,-1-1 0,1 1 0,5-1 0,3-1 34,-1 1 1,0-2 0,0 1 0,1-2-1,-1 1 1,-1-1 0,1-1 0,0 0-1,-1-1 1,0 0 0,0 0 0,0-1-1,-1-1 1,1 1 0,-2-1 0,15-15-1,-5 8-15,-14 12-25,-1-1 0,0 1 0,0-1 0,0 1 0,0-1-1,3-4 1,38-45 14,-40 45 26,-11 18 6,-19 43-11,22-47-33,-1 0 0,1 1 0,1 0 0,-1 0 0,1 0 0,1 0-1,-1 0 1,1 0 0,1 1 0,0-1 0,0 1 0,1 11 0,0-17 1,0-1 0,0 1 1,1-1-1,-1 0 0,1 1 1,0-1-1,0 0 0,0 1 0,0-1 1,0 0-1,0 0 0,0 0 1,1 0-1,-1 0 0,1 0 1,0 0-1,-1-1 0,1 1 0,0 0 1,0-1-1,0 0 0,0 1 1,0-1-1,0 0 0,1 0 1,-1 0-1,0 0 0,1-1 1,-1 1-1,0-1 0,1 1 0,-1-1 1,1 0-1,-1 0 0,0 0 1,1 0-1,-1 0 0,1 0 1,-1-1-1,0 1 0,1-1 0,-1 0 1,0 0-1,1 0 0,2-1 1,10-7 46,-11 6-35,-1 1 0,1-1 0,0 1 0,0 0 0,0 1 0,0-1 0,0 1 0,9-2 0,26-3 104,-34 5-127,-1 0-1,0 0 0,0-1 1,0 1-1,0-1 1,0 0-1,0 0 0,7-5 1,-3 2 1,7-6 21,-1 0-1,0-1 0,-1 0 0,0-1 1,-1 0-1,0-1 0,-1-1 1,-1 0-1,0 0 0,7-17 0,-16 30-22,13-19 119,-13 21-112,-1-1 0,1 1 0,-1 0 0,1 0 0,-1 0 1,1 0-1,0 0 0,-1 0 0,1 0 0,-1 0 0,1 0 1,-1 0-1,1 0 0,0 0 0,-1 0 0,1 0 0,-1 1 1,1-1-1,-1 0 0,1 0 0,-1 1 0,1-1 0,-1 0 1,1 1-1,-1-1 0,1 0 0,-1 1 0,0-1 0,1 1 1,-1-1-1,1 0 0,-1 1 0,0-1 0,0 1 0,1-1 1,-1 1-1,0 0 0,4 6-5,0-1 0,0 1 1,-1 0-1,0 0 0,0 0 0,-1 0 0,3 15 0,5 57 31,-8-57-16,-2-14-10,0 1-1,0-1 0,-1 1 1,0-1-1,0 1 0,-1-1 1,0 0-1,-1 0 0,1 0 1,-2 0-1,-4 8 0,8-14-1,-1-1 1,0 0-1,0 1 0,0-1 0,0 0 0,0 0 0,0 0 1,0 0-1,0 0 0,-1 0 0,1 0 0,0 0 0,-1 0 1,1-1-1,0 1 0,-1 0 0,1-1 0,-1 1 0,1-1 0,-1 0 1,1 1-1,-1-1 0,1 0 0,-1 0 0,0 0 0,1 0 1,-1 0-1,1-1 0,-1 1 0,1 0 0,-1-1 0,1 1 1,-1-1-1,1 1 0,-1-1 0,1 0 0,-2 0 0,-6-5 21,0 0 0,1 0 0,-1-1 0,-10-11 0,5 5-12,8 11-19,-4-3-7,10 4 14,0 1 1,-1 0-1,1 0 0,0 0 1,0 0-1,0 0 0,0-1 1,0 1-1,-1 0 0,1 0 1,0 0-1,0-1 0,0 1 1,0 0-1,0 0 0,0 0 0,0-1 1,0 1-1,0 0 0,0 0 1,0 0-1,0-1 0,0 1 1,0 0-1,0 0 0,0 0 1,0-1-1,0 1 0,0 0 1,0 0-1,0 0 0,0-1 1,0 1-1,1 0 0,-1 0 0,0 0 1,0 0-1,0-1 0,0 1 1,0 0-1,1 0 0,-1 0 1,0 0-1,34 11-2,-22-6 9,1-1 0,-1-1 0,1 0-1,0 0 1,0-2 0,0 1-1,0-2 1,0 1 0,1-2 0,-1 0-1,0-1 1,0 0 0,-1 0 0,1-2-1,0 1 1,-1-2 0,0 0 0,0 0-1,13-9 1,-11 6 25,-1-1 0,0 0-1,-1-1 1,0 0 0,0-1 0,-1 0 0,17-24 0,-20 24-22,-4 7-28,-1-1-1,1 1 1,-1-1 0,-1 0-1,1 0 1,-1 0 0,1 0-1,-1 0 1,1-6 0,-9 55-85,6-33 98,0 1 0,1-1 0,1 0 0,0 0 0,1 0 0,6 18 0,-8-25 10,1 0 1,0 0-1,0 0 0,0 0 0,0 0 0,1-1 1,0 1-1,-1-1 0,1 0 0,1 1 0,-1-1 1,0-1-1,1 1 0,-1 0 0,1-1 0,0 0 1,0 0-1,0 0 0,0 0 0,7 1 0,-3-2-2,0-1-1,0 0 0,0-1 1,0 0-1,0 0 0,0 0 1,0-1-1,0 0 0,-1-1 1,1 0-1,10-5 0,-10 3 0,19-7 34,-2-2 0,39-27 0,-54 35-21,-9 6-10,0-1-1,0 1 1,0 0-1,0-1 1,0 1-1,0-1 1,0 0-1,0 1 1,-1-1-1,1 0 1,0 0-1,0 1 1,0-1-1,-1 0 1,1 0-1,0 0 1,-1 0-1,1-1 1,-27 29-95,18-18 72,3-3-1,0-1 1,1 1-1,0 0 0,0 0 0,-3 7 1,6-11 11,0 1 1,1-1 0,-1 0 0,0 1 0,1-1 0,0 1 0,0-1 0,0 1 0,0-1 0,0 1 0,0-1 0,0 1 0,1-1 0,-1 1 0,1-1-1,0 1 1,0-1 0,2 4 0,-1-2 0,0 0 0,0 0 0,0 0 0,1-1 0,-1 1-1,1-1 1,0 0 0,0 0 0,0 0 0,0 0 0,8 4 0,-10-6 10,1 0 1,0-1-1,-1 1 1,1-1 0,0 0-1,0 1 1,-1-1 0,1 0-1,0 0 1,0 0 0,-1 0-1,1-1 1,0 1 0,-1 0-1,1-1 1,0 1 0,-1-1-1,1 1 1,0-1 0,-1 0-1,1 0 1,-1 0-1,1 0 1,-1 0 0,0 0-1,1 0 1,-1 0 0,0-1-1,0 1 1,0 0 0,0-1-1,1-1 1,0 1 7,0 0 1,0 0-1,-1 0 1,1-1-1,-1 1 0,0-1 1,0 1-1,1-1 1,-2 1-1,1-1 0,0 1 1,0-1-1,-1 0 1,0 0-1,1 1 0,-1-1 1,0 0-1,0 0 1,-1 1-1,1-1 0,0 0 1,-1 1-1,0-1 1,1 0-1,-1 1 0,0-1 1,-1 1-1,1-1 1,-3-3-1,1 2-5,0 0-1,-1 0 1,1 1 0,-1 0-1,0-1 1,0 1 0,0 1 0,0-1-1,0 0 1,-1 1 0,1 0-1,-1 0 1,0 1 0,0-1 0,-8-1-1,-12-2-36,18 3 20,-1 0-1,0 1 0,1 0 0,-1 0 0,1 1 1,-1 0-1,-10 1 0,137-27 124,-81 17-145,73-8 0,-76 13 6,-33 3 26,1 1 0,-1-1 0,0 1 0,1 0 0,-1 0 0,0 0 0,1 0 0,-1 1 0,1-1 0,-1 0 0,0 1 0,0 0 0,1 0 0,-1-1 0,0 1 0,0 0 0,0 1 0,0-1 0,0 0 0,0 1 0,0-1 0,0 1 0,-1-1 0,1 1 0,0 0 0,-1 0 0,0 0 0,1 0 0,-1 0 0,0 0 0,1 2 0,-1 1 8,1 0 1,-1 0 0,-1 0 0,1 0 0,-1 0 0,0 0-1,0-1 1,0 1 0,0 0 0,-1 0 0,0 0-1,0 0 1,-1 0 0,-1 5 0,2-9 0,0 1 0,1-1 0,-1 1 1,0 0-1,1 0 0,0-1 0,-1 1 0,1 0 0,0 0 1,0 0-1,0-1 0,0 1 0,1 2 0,-1-4-6,0 0 1,0 1-1,0-1 0,0 0 1,1 0-1,-1 0 0,0 1 1,0-1-1,0 0 0,1 0 1,-1 0-1,0 0 0,0 1 0,1-1 1,-1 0-1,0 0 0,0 0 1,1 0-1,-1 0 0,0 0 1,0 0-1,1 0 0,-1 0 1,0 0-1,1 0 0,-1 0 0,0 0 1,0 0-1,1 0 0,15-7 34,148-92 128,-148 91-116,1 1 0,19-6 0,-35 13-47,-1 0 1,1 0-1,0 0 0,0 0 1,-1 0-1,1 0 1,0 0-1,-1 0 1,1 0-1,0 1 1,0-1-1,-1 0 0,1 0 1,-1 1-1,1-1 1,0 1-1,-1-1 1,1 0-1,-1 1 1,1-1-1,-1 1 1,1 0-1,-1-1 0,1 1 1,-1-1-1,1 1 1,-1 0-1,0-1 1,0 1-1,1-1 1,-1 1-1,0 0 0,1 1 1,8 30 7,-6-20-2,-2-9-6,0 1-1,0 0 1,1-1-1,-1 0 1,1 1 0,0-1-1,0 0 1,5 6-1,-5-8 4,-1 0-1,1 0 0,-1 0 0,1 0 1,-1 0-1,1 0 0,0 0 0,-1-1 1,1 1-1,0-1 0,0 1 0,-1-1 0,1 1 1,0-1-1,0 0 0,0 0 0,0 0 1,-1 0-1,1-1 0,3 1 0,7-3 3,0 0 1,0-1-1,-1 0 0,0-1 0,1 0 0,-2-1 0,1 0 1,-1-1-1,12-9 0,1-4 15,0-1 0,29-36 1,6 7 139,-58 50-160,0-1-1,0 1 1,0 0-1,0 0 1,0 0 0,0 0-1,1 0 1,-1 0-1,0 0 1,0 0 0,0-1-1,0 1 1,0 0-1,0 0 1,0 0 0,0 0-1,0 0 1,0 0 0,1 0-1,-1 0 1,0 0-1,0 0 1,0 0 0,0 0-1,0 0 1,0 0-1,0 0 1,1 0 0,-1 0-1,0 0 1,0 0-1,0 0 1,0 0 0,0 0-1,0 0 1,0 0-1,1 0 1,-1 0 0,0 0-1,0 0 1,0 0 0,0 0-1,0 0 1,0 0-1,0 0 1,0 0 0,1 1-1,-1-1 1,0 0-1,0 0 1,0 0 0,0 0-1,0 0 1,0 0-1,0 0 1,0 0 0,0 0-1,0 1 1,0-1-1,0 0 1,0 0 0,0 0-1,0 0 1,2 14 14,-2 15-10,-4-6-3,-1 0 0,0 0 0,-15 36 0,-34 63 4,53-120-6,-1 2 3,0 0-1,0 0 1,-1 0-1,1 0 1,-1-1-1,0 1 1,0-1-1,0 1 1,-1-1-1,1 0 1,-1 0 0,0-1-1,-8 5 1,10-6-1,0 0 0,-1 0 0,1-1-1,0 1 1,-1-1 0,1 0 0,-1 1 0,1-1 0,0 0 0,-1 0 0,1-1 0,-1 1 0,1 0 0,0-1 0,-1 0 0,1 1 0,0-1 0,-1 0 0,1 0 0,0 0 0,0-1 0,0 1 0,0 0 0,0-1 0,0 1 0,0-1 0,-1-2 0,2 3 1,-34-39 165,33 38-160,0 0 1,1 0-1,-1 0 0,1-1 1,0 1-1,0-1 0,0 1 1,0-1-1,0 1 0,0-1 1,1 1-1,-1-1 1,1 0-1,0 1 0,0-1 1,0 0-1,0-2 0,2 4-7,0 0 1,0 0-1,0 0 0,0 1 0,0-1 1,1 1-1,-1-1 0,0 1 0,2 0 1,1-1-1,73-7-13,120 2 0,-185 4-273,-13-1 168,-17-5-3923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42.74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406 83 3000,'0'0'6250,"-11"4"-5911,-18 11 444,-30 20-1,51-30-523,-9 6 499,1 1 0,-25 22 1,41-34-738,-1 1 0,1-1 0,0 1 0,-1-1 0,1 1 1,0-1-1,0 1 0,-1-1 0,1 1 0,0 0 1,0-1-1,0 1 0,0-1 0,0 1 0,0-1 0,0 1 1,0 0-1,0-1 0,0 1 0,0-1 0,0 1 1,0 0-1,0-1 0,1 1 0,-1-1 0,0 1 0,0-1 1,1 1-1,-1-1 0,0 1 0,1-1 0,-1 1 1,1-1-1,-1 0 0,0 1 0,1-1 0,-1 1 0,1-1 1,-1 0-1,1 1 0,-1-1 0,2 0 0,22 12 489,-21-11-459,0-1 1,0 0-1,0 0 1,0 0-1,0 0 1,0 0-1,0 0 1,0-1-1,0 0 1,0 0-1,0 1 1,0-2-1,0 1 1,0 0 0,-1 0-1,1-1 1,0 0-1,-1 1 1,1-1-1,-1 0 1,0 0-1,1-1 1,-1 1-1,0 0 1,0-1-1,2-3 1,-3 4-24,0 0 0,1 0 0,-1-1 0,0 1 0,0 0 0,0 0 0,-1-1 0,1 1 0,-1-1 0,1 1 0,-1-1 0,0 1 0,0 0 0,0-1 0,0 1 0,0-1 0,0 1 0,-1-1 0,1 1 0,-1-1 0,0 1 0,0 0 0,1-1 0,-2 1 0,1 0 0,0 0 0,0 0 0,-1 0 0,1 0 0,-1 0 0,0 0 0,1 0 0,-4-1 0,3 1-10,-1 0 0,1 0-1,-1 0 1,1 1-1,-1 0 1,0-1 0,0 1-1,0 0 1,0 0-1,0 0 1,0 1 0,0-1-1,0 1 1,0 0-1,0 0 1,0 0 0,0 0-1,0 0 1,-1 1-1,1-1 1,0 1 0,-3 1-1,1 0-2,1 0 0,-1 0 0,1 1 0,0 0 0,0-1 0,0 1-1,0 1 1,0-1 0,1 0 0,0 1 0,-1 0 0,1 0 0,-3 5 0,5-7-3,0 1 0,0 0 0,0-1 0,0 1 0,0 0 0,0 0 0,1 0 0,0 0 0,-1-1 0,1 1 0,0 0 0,0 0 0,1 0-1,-1 0 1,0 0 0,1 0 0,1 4 0,-1-5 2,0 0-1,-1 0 1,1 0-1,0 0 1,1 1-1,-1-1 1,0-1-1,1 1 1,-1 0-1,1 0 1,-1 0-1,1-1 1,0 1-1,0-1 0,0 1 1,0-1-1,0 0 1,0 0-1,0 0 1,0 0-1,4 1 1,-5-1-3,1-1 1,-1 0-1,1 0 0,-1 1 1,1-1-1,-1 0 0,1 0 1,-1 0-1,1-1 1,-1 1-1,1 0 0,-1-1 1,0 1-1,1-1 0,-1 1 1,1-1-1,-1 1 1,0-1-1,1 0 0,-1 0 1,0 0-1,0 0 1,0 0-1,0 0 0,0 0 1,0 0-1,0 0 0,0 0 1,0-1-1,0 1 1,0 0-1,-1-1 0,1 1 1,-1 0-1,1-1 0,-1 1 1,1-1-1,-1 1 1,0-3-1,2-4 21,-1 0 0,-1 0 0,0-1 1,0 1-1,-2-14 0,0 13-1,0 0 1,0 0-1,-1 1 1,0-1-1,0 1 1,-9-15-1,10 19-14,0 1 0,-1 0 1,1 0-1,-1 0 0,1 0 0,-1 1 0,0-1 1,-5-3-1,6 5-6,1 0 0,-1 0 0,0 1 0,0-1 0,1 0-1,-1 1 1,0-1 0,0 1 0,0-1 0,0 1 0,0 0 0,0 0 0,0 0 0,0 0 0,0 0 0,1 1 0,-5 0 0,5 0-5,-1-1-1,1 1 1,0 0 0,-1 0 0,1 0 0,0 0 0,0 0-1,0 0 1,0 0 0,0 0 0,0 0 0,0 0 0,0 1-1,0-1 1,0 0 0,1 1 0,-1-1 0,0 1 0,1-1-1,0 1 1,-1-1 0,1 1 0,0-1 0,-1 1 0,1 2-1,0 1 6,0 0-1,0 0 0,0 0 1,1-1-1,-1 1 0,3 8 1,0-6-1,-1-1 1,1 1 0,1-1-1,-1 0 1,1 0 0,0 0-1,0 0 1,1-1 0,0 1-1,9 7 1,-12-11 1,0 0 0,0-1 0,1 1-1,-1-1 1,0 0 0,1 1 0,-1-1 0,1 0 0,-1 0 0,1-1 0,-1 1-1,1 0 1,0-1 0,-1 1 0,1-1 0,0 0 0,-1 0 0,1 0 0,0-1 0,-1 1-1,1 0 1,0-1 0,-1 0 0,1 0 0,-1 0 0,1 0 0,-1 0 0,1 0 0,-1 0-1,0-1 1,0 1 0,3-3 0,-3 2 6,1-1 0,-1 1 0,1-1 0,-1 1-1,0-1 1,0 0 0,-1 0 0,1 0 0,0 0 0,-1 0 0,0 0 0,0-1-1,0 1 1,0 0 0,0-1 0,-1 1 0,1-1 0,-1 1 0,0 0 0,0-1-1,0 1 1,-1-1 0,1 1 0,-1-1 0,0 1 0,-1-4 0,1 2-1,-1 0 0,0 0 0,-1 0 1,1 1-1,-1-1 0,0 0 0,0 1 1,-1 0-1,1 0 0,-1 0 0,0 0 1,0 0-1,0 1 0,-1 0 0,-8-6 1,9 7-14,0 0-1,0 0 1,0 1 0,0 0 0,-1-1 0,1 1 0,0 1 0,-1-1-1,1 1 1,-1-1 0,1 1 0,0 0 0,-1 1 0,1-1 0,-1 1 0,1 0-1,0 0 1,0 0 0,-1 1 0,1-1 0,0 1 0,-6 4 0,7-4-3,-1 1-1,1 0 1,0 0 0,0 0 0,0 0 0,1 1 0,-1-1 0,1 1 0,0-1 0,0 1 0,0 0-1,0 0 1,1 0 0,-1 0 0,1 0 0,0 0 0,1 1 0,-1-1 0,1 0 0,-1 0 0,1 1 0,0-1-1,1 6 1,0-5-2,0 0 0,1 0-1,-1-1 1,1 1-1,0 0 1,0-1-1,0 1 1,0-1 0,1 0-1,0 0 1,0 0-1,0 0 1,0 0 0,6 4-1,-6-6 2,-1 0 0,0 0-1,0 0 1,1-1 0,-1 1 0,1-1-1,0 0 1,-1 1 0,1-1 0,0-1-1,0 1 1,0 0 0,-1-1 0,1 1-1,0-1 1,0 0 0,0 0 0,0 0-1,0 0 1,0-1 0,0 1 0,-1-1-1,1 1 1,0-1 0,0 0 0,4-2-1,-3 0 10,0 0 0,1 0 0,-1 0 0,-1 0 0,1-1 0,0 1 0,-1-1 0,0 0 0,0 0 0,0-1 0,0 1 0,0 0 0,-1-1 0,0 0 0,0 1 0,0-1 0,-1 0 0,0 0 0,0 0 0,0 0 0,0 0 0,-1 0 0,0 0 0,0 0 0,-1-8 0,1 8-1,-1 1 1,0 0 0,0-1-1,0 1 1,0 0-1,-1 0 1,0 0 0,0 0-1,0 0 1,0 0 0,0 0-1,-1 1 1,0-1-1,0 1 1,0 0 0,0 0-1,0 0 1,-1 0-1,1 0 1,-1 1 0,0-1-1,1 1 1,-1 0 0,0 0-1,-1 1 1,1-1-1,0 1 1,0 0 0,-9-1-1,4 2-3,-1 0-1,1 1 0,0 0 0,-1 0 1,1 1-1,0 0 0,0 1 0,0 0 1,0 1-1,1-1 0,-1 2 1,1-1-1,0 1 0,-8 6 0,11-7 0,0 0-1,0 1 0,0 0 1,0 0-1,1 0 0,0 0 1,0 1-1,0-1 0,-3 8 1,5-10-3,1 1 0,0 0-1,-1 0 1,1 0 0,1-1 0,-1 1 0,1 0 0,-1 0 0,1 0-1,0 0 1,0 0 0,1 0 0,-1 0 0,1 0 0,0 0-1,1 4 1,0-3 2,0-1 0,0 1-1,1 0 1,-1-1 0,1 0 0,0 1-1,0-1 1,0 0 0,1-1-1,0 1 1,-1-1 0,1 1 0,0-1-1,1 0 1,-1-1 0,0 1-1,1-1 1,0 0 0,-1 0-1,1 0 1,0 0 0,0-1 0,0 0-1,5 0 1,0 1 6,0-2 0,-1 0 0,1 0 1,-1 0-1,1-2 0,0 1 0,-1-1 0,0 0 0,1-1 0,-1 0 1,16-8-1,-15 5 35,0 0 0,0 0 0,0-1 0,-1-1 0,13-13 0,-18 17-21,-1 1 0,0-1 0,1-1 0,-1 1 0,0 0 0,-1-1 0,1 1 0,-1-1 0,0 0 0,0 0 0,-1 0 0,1 0 0,-1 0 0,1-9 0,-2 11-12,0 0-1,0 0 1,-1 0-1,1 0 1,-1 0-1,0 0 1,0 0 0,0 0-1,0 0 1,0 1-1,0-1 1,-1 0-1,0 1 1,1-1 0,-1 1-1,0-1 1,0 1-1,0 0 1,0 0 0,-1 0-1,1 0 1,-1 0-1,1 1 1,-1-1-1,1 1 1,-1-1 0,0 1-1,0 0 1,0 0-1,0 0 1,0 1-1,0-1 1,0 1 0,0-1-1,-4 1 1,1 0-5,-1 0 1,0 0-1,0 0 1,0 1-1,0 0 0,0 0 1,1 1-1,-1 0 1,0 0-1,1 0 1,0 1-1,-1 0 0,1 0 1,-8 6-1,11-6-9,0 0 0,0 0 0,0 0 0,0 0 0,0 1 0,1-1 0,-1 1 0,1 0 0,0 0 0,0-1 0,1 1 0,-1 0 0,1 1-1,0-1 1,0 0 0,0 0 0,0 0 0,1 5 0,0-2 2,1 0 0,-1-1 0,1 1 0,1-1 0,-1 0 0,1 1 0,0-1 0,1 0 0,-1 0 0,1 0 0,5 7 0,-3-6 4,0 0 0,1 0 1,0 0-1,0 0 1,0-1-1,1 0 0,0 0 1,9 5-1,-11-8 3,0 0-1,0 0 0,0-1 1,0 0-1,1 0 1,-1 0-1,1 0 1,0-1-1,-1 0 1,1 0-1,0-1 0,9 1 1,-10-2-1,-1 1 0,1-1 0,0 0 0,0-1 0,-1 1 0,1-1 0,-1 0 0,1 0 0,-1 0 0,0 0 0,0-1 0,0 0 0,0 0 0,0 0 0,-1 0 0,1 0 0,-1-1 0,0 0 0,0 0 0,0 0 0,-1 0 0,1 0 0,-1 0 0,0 0 0,0-1 0,0 1 0,-1-1 0,0 0 0,0 1 0,0-1 0,0-10 0,0 10 5,-1-1 1,0 1-1,0-1 0,-1 1 1,0-1-1,0 1 1,0-1-1,0 1 1,-1-1-1,0 1 1,0 0-1,-1 0 0,1 0 1,-1 0-1,0 1 1,0-1-1,-1 1 1,1-1-1,-1 1 0,0 0 1,0 1-1,0-1 1,-1 1-1,0 0 1,1 0-1,-1 0 1,-8-3-1,6 4-1,0 0-1,0 0 1,0 1-1,0 0 1,0 0 0,0 1-1,0 0 1,0 0-1,0 0 1,0 1-1,0 0 1,0 1 0,1 0-1,-1 0 1,0 0-1,1 1 1,-1 0 0,1 0-1,0 0 1,0 1-1,0 0 1,-8 7 0,10-7-16,0 0 1,0 0-1,0 0 1,0 1-1,1-1 1,-1 1-1,1 0 1,1 0 0,-1 0-1,1 1 1,0-1-1,0 0 1,0 1-1,1 0 1,-1-1 0,2 1-1,-1 0 1,1-1-1,-1 1 1,1 0-1,1 0 1,-1 0-1,1-1 1,0 1 0,1 0-1,-1-1 1,5 10-1,-3-8-1,1 1 0,0-1 0,1 0 0,0 0 0,0 0 0,8 9 0,-9-13 3,-1 0 0,1 1-1,-1-2 1,1 1 0,0 0 0,0-1 0,0 0 0,0 0 0,1 0 0,-1 0 0,1 0-1,-1-1 1,6 1 0,-8-2 8,0 0 0,0 0 0,0 0 0,0 0 0,0 0 0,0 0-1,0-1 1,-1 1 0,1-1 0,0 0 0,0 1 0,0-1 0,0 0 0,0 0-1,-1 0 1,1 0 0,0 0 0,-1-1 0,1 1 0,-1 0 0,0-1 0,1 1 0,-1-1-1,0 1 1,0-1 0,0 0 0,0 0 0,0 1 0,0-1 0,0 0 0,-1 0-1,1 0 1,-1 0 0,1-4 0,1-1 14,-1 0 0,-1 0 0,1 0 0,-1 0 0,0 0 0,-1 0 0,1 0 0,-4-11 0,1 9 10,0-1 1,-1 0 0,0 1 0,0 0 0,-1 0 0,-7-9 0,9 14-19,1 0-1,-1 1 1,0-1 0,-1 1-1,1-1 1,-1 1 0,1 0 0,-1 1-1,0-1 1,0 1 0,0-1-1,-1 1 1,1 0 0,0 1 0,-7-3-1,0 4 84,6 0-318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8:44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 11352,'0'0'872,"83"-8"-416,-13-2 0,25-3-24,8-1 0,4-2-40,1 0 8,5 4-88,-6 0 0,-12 6-128,-10-6 0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8:23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216 405 4312,'0'0'9000,"-6"10"-8811,2 0-136,1-4-11,0 1 1,0-1-1,0 0 0,-1 0 0,0 0 0,0-1 0,0 1 0,-1-1 0,0 0 0,-6 5 0,4-5 114,-1 0 0,0-1 0,0 1 0,-12 3 0,16-7-87,1 0-1,0 0 1,-1-1-1,1 1 1,-1-1-1,1 0 1,-1 0-1,1 0 1,0 0-1,-1-1 1,1 1-1,-1-1 1,1 0-1,-7-3 1,7 3-20,1 0-1,-1 0 1,0-1 0,0 1 0,1-1 0,-1 1-1,1-1 1,0 0 0,-1 0 0,1 0-1,0 0 1,0-1 0,0 1 0,0-1 0,1 1-1,-1-1 1,1 0 0,-1 1 0,1-1-1,0 0 1,0 0 0,0 0 0,1 0 0,-1 0-1,1 0 1,-1 0 0,1 0 0,0-3-1,1-17 148,0-1-1,5-27 1,-4 41-137,1-1 0,-1 1-1,2 0 1,0 0 0,0 0 0,0 0 0,8-9 0,-10 14-19,1 1 0,0 0 1,1 0-1,-1 0 1,1 1-1,0-1 0,6-4 1,-9 8-33,0-1 1,0 1-1,0-1 1,0 1 0,0-1-1,0 1 1,0 0-1,0-1 1,0 1-1,0 0 1,0 0 0,0 0-1,0 0 1,0 0-1,0 0 1,0 0-1,0 0 1,0 0 0,0 1-1,0-1 1,0 0-1,0 1 1,0-1 0,0 1-1,0-1 1,0 1-1,0-1 1,0 1-1,0 0 1,-1-1 0,1 1-1,0 0 1,0 0-1,-1-1 1,1 1-1,0 0 1,-1 0 0,1 0-1,-1 0 1,1 2-1,4 7 13,0 1 0,-1 0-1,-1 0 1,0 0 0,0 1-1,-1-1 1,-1 1-1,0-1 1,0 14 0,-3 18 29,-7 48 0,4-48 3,2-10 26,1-9-11,-1 1-1,-1-1 1,0 1 0,-16 41 0,8-20 350,7-35-98,1-17-19,3-24-122,6-7-124,1 0-1,1 1 0,2 0 1,2 0-1,1 1 0,2 1 1,1 0-1,2 1 0,1 1 1,1 0-1,24-29 0,-34 51-38,0 0-1,0 1 0,13-11 1,-21 19-16,0 1 0,-1-1 0,1 1 0,-1 0 1,1-1-1,0 1 0,-1-1 0,1 1 0,0 0 0,-1 0 1,1-1-1,0 1 0,0 0 0,-1 0 0,1 0 1,0 0-1,-1 0 0,1 0 0,0 0 0,0 0 0,-1 0 1,1 0-1,0 0 0,0 0 0,1 1 0,-1 0-2,0 0 0,0 0 0,1 0 0,-1 0-1,0 0 1,0 0 0,0 0 0,0 0 0,0 0-1,0 1 1,1 1 0,1 3-7,-1 0 0,1 0 0,-1 0 0,3 12 0,-3 1 2,0 0 1,-1 1-1,-1-1 1,-4 30-1,-17 77 60,15-96-46,-22 69 42,28-96-40,-2 9 26,1-12-34,1 0 1,0 0 0,0 0-1,0 0 1,0 0-1,0 0 1,0 0 0,0 0-1,0 0 1,0 0 0,0 0-1,-1 0 1,1 0-1,0 0 1,0 0 0,0 0-1,0 0 1,0 0-1,0 0 1,0 0 0,0 0-1,0 0 1,-1 0-1,1 0 1,0 0 0,0 0-1,0 0 1,0 0-1,0 0 1,0 0 0,0 0-1,0 0 1,0 0-1,0 0 1,-1 0 0,1 0-1,0 0 1,0 0 0,0 1-1,0-1 1,0 0-1,0 0 1,0 0 0,0 0-1,0 0 1,0 0-1,0 0 1,0 0 0,0 0-1,0 1 1,0-1-1,0 0 1,0 0 0,0 0-1,0 0 1,0 0-1,0 0 1,0 0 0,0-3 17,0 0 0,0-1-1,0 1 1,1 0 0,-1-1 0,1 1 0,0 0 0,0 0 0,0 0 0,3-6 0,-1 1 7,18-42 141,3 1-1,1 1 0,45-64 1,-20 33-17,-39 59-106,16-25 61,-26 43-105,0 0 0,1 1 1,-1-1-1,1 0 0,-1 1 0,1-1 0,-1 1 0,1 0 1,0-1-1,0 1 0,0 0 0,0 0 0,0 0 0,0 0 1,0 1-1,0-1 0,0 1 0,4-2 0,-6 3-3,1-1-1,0 0 1,-1 0-1,1 1 1,-1-1-1,1 0 1,-1 1 0,1-1-1,-1 1 1,0-1-1,1 0 1,-1 1-1,1-1 1,-1 1-1,0-1 1,1 1-1,-1-1 1,0 1-1,1-1 1,-1 1-1,0 0 1,0-1-1,0 1 1,0-1 0,0 1-1,0 0 1,1-1-1,-1 1 1,0-1-1,-1 1 1,1 0-1,0-1 1,0 1-1,0-1 1,0 2-1,-5 28-70,4-23 60,-11 76-65,-29 170 61,39-233 43,0 0 1,0 0 0,2 0 0,1 0 0,0 0-1,2 0 1,0 0 0,7 22 0,-10-39-14,1 0-1,0-1 1,0 1 0,0 0 0,0-1 0,0 1 0,1-1 0,-1 1 0,1-1 0,0 0 0,-1 0 0,1 1-1,0-1 1,0-1 0,0 1 0,1 0 0,-1 0 0,0-1 0,1 1 0,-1-1 0,1 0 0,-1 0-1,1 0 1,0 0 0,-1 0 0,1 0 0,0-1 0,0 1 0,-1-1 0,1 0 0,0 0 0,0 0 0,0 0-1,-1-1 1,1 1 0,0-1 0,3 0 0,6-3 17,0 0 0,0-1 0,-1 0 0,1 0-1,-1-2 1,18-12 0,-2 0 85,-2-1 0,-1-1 0,44-48 0,-63 63-88,0 0-1,-1-1 1,0 1 0,0-1-1,0 0 1,-1 0-1,0 0 1,0 0 0,2-10-1,-5 17-22,0 0 0,0 0 0,0-1 0,0 1-1,0 0 1,0-1 0,0 1 0,0 0 0,0-1-1,0 1 1,0 0 0,0 0 0,0-1 0,0 1 0,0 0-1,0-1 1,0 1 0,0 0 0,0 0 0,-1-1 0,1 1-1,0 0 1,0 0 0,0-1 0,-1 1 0,1 0-1,0 0 1,0 0 0,0-1 0,-1 1 0,1 0 0,0 0-1,-1 0 1,1 0 0,0 0 0,0-1 0,-1 1 0,1 0-1,0 0 1,-1 0 0,1 0 0,0 0 0,-1 0-1,-14 8 77,-11 18-8,8-5-51,2 0 1,-15 27 0,27-42-18,1 0 1,0 1-1,0 0 1,0-1-1,1 1 1,0 0-1,0 0 1,0 1-1,1-1 0,1 0 1,-1 0-1,1 1 1,1 7-1,-1-12-3,1 1 0,-1-1-1,1 0 1,0 1 0,0-1-1,1 0 1,-1 1-1,1-1 1,-1 0 0,1 0-1,0 0 1,0-1 0,1 1-1,-1 0 1,0-1 0,1 1-1,0-1 1,-1 0 0,1 0-1,0 0 1,0 0 0,0-1-1,0 1 1,1-1 0,-1 1-1,0-1 1,1 0 0,-1-1-1,0 1 1,1 0-1,-1-1 1,1 0 0,-1 0-1,1 0 1,-1 0 0,1-1-1,-1 1 1,1-1 0,-1 0-1,0 0 1,1 0 0,-1 0-1,0-1 1,0 1 0,0-1-1,0 0 1,0 0 0,0 0-1,2-3 1,3-1 19,-1 0 1,0-1 0,0 0-1,-1 0 1,0 0-1,0-1 1,6-10-1,-10 13-6,1-1 0,-1 1 0,0 0 1,0-1-1,-1 1 0,0-1 0,0 1 0,0-1 0,0 0 0,-1 1 0,0-1 0,0 0 0,-2-8 0,0 5 5,1 1 1,-1-1 0,-1 1 0,0 0-1,-7-15 1,8 19-9,-1 0 0,0 0 0,0 1 0,0-1 0,0 1 0,-1-1 0,1 1 0,-1 0 0,0 0 0,0 1 0,-8-5 0,11 6-9,1 1 1,-1-1 0,0 0 0,0 1 0,0-1 0,0 1 0,0-1 0,1 1 0,-1 0 0,0-1 0,0 1 0,0 0 0,0 0 0,0 0 0,0 0 0,0 0-1,0 0 1,0 0 0,0 0 0,0 0 0,0 0 0,0 0 0,0 0 0,0 1 0,0-1 0,-1 1 0,1 1-3,1 0 0,-1-1-1,1 1 1,-1 0 0,1 0 0,0 0 0,-1 0 0,1 0-1,0 0 1,0 0 0,1-1 0,-1 5 0,1-2 0,0 0 0,-1 0 0,1 0 0,1 0 0,-1-1 0,1 1-1,-1 0 1,1-1 0,0 1 0,0-1 0,0 1 0,1-1 0,-1 0 0,1 0 0,0 0 0,0 0 0,0-1 0,0 1 0,1-1 0,-1 0 0,0 0 0,1 0-1,0 0 1,-1-1 0,1 1 0,6 1 0,-3-1-5,0-1 0,0 1-1,0-1 1,1-1 0,-1 1 0,0-1-1,0 0 1,1-1 0,-1 0 0,0 0-1,0 0 1,0-1 0,0 0-1,8-4 1,0-2 29,0 0-1,0-1 1,-1-1-1,0-1 1,-1 0-1,14-14 1,0-1 48,21-22 106,-46 45-166,3-3 36,0 0 1,0 0-1,1 0 1,0 1-1,0 0 1,10-7 0,-16 12-45,0 0 0,0 0-1,1-1 1,-1 1 0,0 0 0,0 0 0,1 0 0,-1 0 0,0 0 0,0 0 0,1 0 0,-1 0 0,0 0 0,0 0 0,1 0 0,-1 0 0,0 0 0,1 0 0,-1 0 0,0 0 0,0 0 0,1 0 0,-1 0 0,0 1 0,0-1 0,1 0 0,-1 0 0,0 0 0,0 0 0,0 0 0,1 1 0,-1-1 0,0 0 0,0 0 0,0 0 0,0 1 0,1-1 0,-1 0 0,0 0 0,0 1 0,0-1 0,0 0 0,0 0 0,0 1 0,0-1 0,0 1 0,3 21 39,-5 26-28,-2 4-6,3-29 2,-1 0 0,-1-1 1,-9 40-1,11-59-5,0 0 1,0 0-1,-1 0 0,1 0 1,0 0-1,-1 0 0,0 0 1,0-1-1,0 1 1,0-1-1,0 1 0,0-1 1,-1 0-1,1 0 0,-5 4 1,4-5-2,1-1 1,0 1-1,-1 0 0,1-1 1,-1 1-1,1-1 0,-1 0 1,1 0-1,-1 0 0,0 0 1,1 0-1,-1-1 0,1 1 1,-1-1-1,1 0 0,0 1 1,-1-1-1,1 0 0,0-1 1,-3 0-1,-3-3 13,0 0 1,0-1-1,-13-10 0,-8-8 73,22 18-91,18 8-41,-6-1 46,15 4-24,-1-1 0,1-1 0,0 0 0,0-2-1,0 0 1,32-4 0,-40 2 24,0-2-1,0 1 1,-1-2-1,1 0 0,-1 0 1,0-1-1,0 0 1,0-1-1,-1 0 1,0 0-1,0-1 1,13-13-1,5-8 21,-1-2-1,-1 0 1,-1-2-1,-2-1 1,-2-1-1,29-61 1,-16 17 51,-3-2 1,21-88-1,-45 144-50,-4 18-14,-1 0-1,0 0 1,0 0-1,-1 0 1,0 0 0,0 0-1,0 0 1,-1 0-1,0 0 1,-1-10-1,-1 14 1,-2 7-4,-3 8-2,6-12-5,-21 54 20,3 0 1,-13 60-1,28-99-18,-5 20-32,3-1 1,0 2 0,3-1 0,0 55 0,4-75 7,0 0 0,2 0 0,-1 0 0,2-1 0,9 27 0,-11-36 22,1 0 0,0 1 0,0-1 0,1 0-1,0-1 1,0 1 0,0-1 0,0 1 0,1-1 0,0-1-1,0 1 1,1-1 0,-1 0 0,1 0 0,10 6 0,-3-5 12,0 1 1,0-2 0,0 0 0,0 0 0,1-1-1,-1-1 1,1 0 0,-1-1 0,1-1 0,0 0 0,0-1-1,16-2 1,-21 1-116,-1 1-1,0 0 1,1 0-1,-1 1 1,0 0 0,15 3-1,-20 0-773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8:23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 9240,'0'0'2132,"14"-9"-1647,-7 4-413,5-4 62,0 1-1,0 1 1,1 0 0,0 1 0,0 0-1,28-7 1,12 2 416,2 2 0,-1 3 0,1 2 0,0 2 0,0 3 0,-1 2 0,66 13 0,-44 3-1618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8:26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163 472 4416,'0'0'12107,"-10"-6"-11883,-30-21-10,38 26-186,1 0 0,-1 1 0,0-1 0,0 0-1,1 1 1,-1 0 0,0-1 0,0 1 0,0 0 0,0 0 0,1 0 0,-1 0 0,0 0 0,0 0 0,0 1 0,1-1 0,-1 1 0,0-1-1,0 1 1,1 0 0,-1 0 0,0-1 0,1 1 0,-1 0 0,1 0 0,-1 1 0,1-1 0,0 0 0,-1 0 0,1 1 0,0-1 0,-2 4-1,-1-2 29,-2 4 14,1 0 0,-1 1 0,1-1-1,1 1 1,-1 0 0,1 1 0,1-1 0,-1 1 0,1-1 0,1 1-1,0 0 1,-2 12 0,4-16-29,0 1 1,1-1-1,-1 0 0,1 1 1,0-1-1,1 0 0,-1 0 1,1 0-1,0 0 0,0 0 1,0 0-1,1 0 0,0-1 1,0 0-1,0 1 0,0-1 1,1 0-1,7 7 0,-8-9-10,-1-1-1,0 1 0,0-1 0,1 0 0,-1 0 0,1 1 1,0-2-1,-1 1 0,1 0 0,0 0 0,-1-1 0,1 0 1,0 1-1,0-1 0,-1 0 0,1 0 0,0-1 0,0 1 1,3-1-1,-1-1 12,0 0 0,-1 0 0,0 0 0,0 0 0,1-1 0,-1 0 0,-1 1 0,1-2 0,0 1 0,4-6 0,-1 1 39,0-1 0,0 1 1,-2-2-1,1 1 0,-1-1 1,0 1-1,-1-1 0,0-1 1,4-14-1,-7 19-16,-1 1-1,1-1 1,-1 1 0,0-1 0,0 1-1,-1-1 1,-1-5 0,2 10-43,0-1-1,0 1 1,-1-1 0,1 1-1,-1 0 1,1-1 0,-1 1-1,0 0 1,1-1 0,-1 1-1,0 0 1,0 0 0,0 0 0,0 0-1,0 0 1,0 0 0,0 0-1,0 0 1,0 0 0,0 0-1,-1 0 1,1 1 0,0-1-1,-1 1 1,1-1 0,0 1 0,-1-1-1,1 1 1,-1 0 0,1-1-1,-2 1 1,-11-1 66,13 1-75,-1 0 0,1 0 0,-1 0-1,1-1 1,-1 2 0,0-1 0,1 0 0,-1 0 0,1 0 0,-1 1 0,1-1 0,0 1-1,-1-1 1,1 1 0,-1-1 0,1 1 0,-3 2 0,4-3-11,-1 0 0,1 0 1,0 1-1,-1-1 0,1 0 0,-1 0 0,1 1 0,0-1 1,-1 0-1,1 1 0,0-1 0,0 1 0,-1-1 1,1 0-1,0 1 0,0-1 0,-1 1 0,1-1 1,0 1-1,0-1 0,0 1 0,0-1 0,0 1 1,0-1-1,0 1 0,0-1 0,0 0 0,0 2 0,0-1 3,1 0-1,-1 0 0,1-1 0,0 1 0,-1 0 0,1 0 0,0 0 0,-1-1 0,1 1 0,0 0 0,0-1 0,0 1 0,0 0 0,0-1 0,1 1 0,1 0-4,0 0 0,-1 0 0,1-1 1,0 1-1,0-1 0,0 0 0,0 0 0,-1 0 0,1 0 1,0 0-1,0 0 0,4-2 0,36-11 26,-31 9-22,-1-1 19,0 0-1,0 0 1,-1-1-1,0-1 1,0 0-1,-1 0 1,0 0 0,0-2-1,0 1 1,-1-1-1,-1 0 1,1 0-1,-1-1 1,-1 0-1,6-13 1,2-5 94,-1-1 1,-1 0-1,-2-1 1,10-46-1,-18 64-55,5-15 188,-2 0 0,-1-1-1,0-29 1,-14 121 186,-51 320-169,55-333-251,-38 304 39,34-292-15,-24 86 0,32-141-32,1-1 6,-1 0 0,-1 1 0,1-1 0,-5 7 0,6-13-8,1 1-1,-1-1 0,0 0 1,0 0-1,0 1 0,1-1 1,-1 0-1,-1 0 0,1 0 1,0 0-1,0 0 0,0 0 1,0-1-1,-1 1 0,1 0 1,0-1-1,-1 1 0,1-1 1,0 1-1,-1-1 0,1 1 1,-1-1-1,1 0 0,-1 0 1,1 0-1,-1 0 0,-1 0 1,3 0 1,-1-1 0,0 1 1,0 0-1,1-1 1,-1 1-1,1 0 1,-1-1-1,0 1 1,1-1-1,-1 1 1,1-1-1,-1 0 1,1 1-1,-1-1 1,1 0-1,-1 1 0,1-1 1,0 0-1,-1 1 1,1-1-1,0 0 1,0 1-1,0-1 1,-1 0-1,1 0 1,0 0-1,0-1 1,1-24 97,1 12-62,2-1 0,0 1 1,0 0-1,1 0 0,1 0 0,10-16 0,50-74 159,-56 89-136,2 0 0,0 1 0,1 0-1,0 1 1,1 0 0,0 1 0,20-12 0,-24 18-393,2-1 0,-1 1 0,1 1 1,0 0-1,0 1 0,0 0 0,1 1 1,-1 0-1,1 1 0,0 1 0,13-1 1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8:28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1 923 6632,'0'0'6302,"10"-11"-5979,115-147 1084,-78 83-459,-4-1-1,-3-3 1,47-128 0,-69 137 631,-50 191-1180,2-10-328,-15 115 0,39-190-47,2-14-5,-2 30-1,6-46 0,0-1 0,0 0 0,0 1 0,1-1-1,0 0 1,0 0 0,0 1 0,1-1 0,0 0-1,-1 0 1,4 5 0,-4-10-9,-1 0 1,1 1-1,0-1 1,-1 0-1,1 0 1,0 1-1,0-1 1,-1 0-1,1 0 0,0 0 1,-1 0-1,1 0 1,0 0-1,0 0 1,-1 0-1,1 0 1,0 0-1,0 0 0,-1 0 1,1-1-1,0 1 1,-1 0-1,1-1 1,0 1-1,-1 0 1,1-1-1,1 0 0,21-13 166,-6 1-61,0-1-1,-1-1 1,25-29 0,37-58 264,-49 63-238,-1-4 25,-2-1 1,-2-1-1,33-87 0,-9-19 127,0-3 107,-46 150-361,0-1 1,0 0-1,-1 0 1,0 0-1,0 0 1,0 0-1,0 0 0,-1-1 1,0 1-1,0 0 1,-2-10-1,-13 38 96,-8 20-56,3 1 0,-18 52 0,-22 98 62,48-151-108,-30 129 136,20-95 50,18-64 223,15-30-186,-2 6-175,-1 0 0,12-21 1,-15 23-39,1-1 0,0 0 0,1 1 1,0 1-1,9-10 0,-16 17-41,1 0 0,0 0 0,0 1-1,-1-1 1,1 0 0,0 0 0,0 1 0,0-1 0,0 0-1,0 1 1,0-1 0,0 1 0,0-1 0,0 1 0,0-1-1,1 1 1,-1 0 0,0 0 0,0 0 0,0-1-1,0 1 1,0 0 0,1 0 0,-1 1 0,0-1 0,0 0-1,0 0 1,0 0 0,0 1 0,0-1 0,1 1-1,-1-1 1,0 1 0,0-1 0,0 1 0,0 0 0,-1-1-1,1 1 1,0 0 0,0 0 0,0-1 0,0 1-1,0 2 1,4 4 6,-1 1 0,0 0 0,-1 0 0,0 0 0,2 10 0,6 12 3,-8-22-10,1-1 2,-1-1 0,1 1 0,0 0 0,9 10 0,-11-15-1,0 0 0,0 0 0,0-1 0,0 1 0,0-1 0,0 0 0,0 0 0,0 1 0,1-1 0,-1-1 0,0 1 0,1 0 0,-1-1 0,1 1 1,-1-1-1,1 1 0,-1-1 0,1 0 0,2-1 0,5 0 8,0 0 0,0-1 0,0 0 1,0-1-1,0-1 0,-1 1 0,0-1 0,1-1 1,-1 0-1,-1 0 0,1 0 0,11-11 0,-11 8 10,0 0 0,-1-1 0,0 0 0,0 0 0,-1 0 0,0-1 0,-1 0 0,0-1 0,-1 1 0,6-18 0,-10 27-17,-1 0 1,1 0-1,-1 0 1,1 0-1,-1 0 1,0-1-1,0 1 1,1 0-1,-1 0 1,0 0-1,0-1 1,0 1-1,-1 0 1,1 0-1,0 0 1,0-1-1,-1 1 1,1 0-1,-1-2 1,0 3-1,1-1 1,-1 1-1,1-1 1,-1 1-1,0 0 1,1-1-1,-1 1 1,0 0-1,1 0 1,-1-1-1,0 1 1,1 0-1,-1 0 0,0 0 1,0 0-1,1 0 1,-1 0-1,0 0 1,0 0-1,1 0 1,-1 0-1,0 1 1,0-1-1,-5 2 6,1 0 0,0 0 0,0 0-1,0 1 1,0-1 0,-8 7 0,6-3-13,-1 0 1,1 1 0,0-1-1,1 1 1,-8 11-1,12-16 3,1 1 0,-1-1 0,1 1 0,0 0 0,0 0 0,0 0 0,0 0 0,0 0 0,1 0 0,-1 0 0,1 0 0,0 0-1,0 0 1,0 0 0,0 0 0,0 0 0,1 0 0,0 0 0,-1 0 0,1 0 0,2 3 0,0 0 11,0 0 1,1 0 0,-1-1-1,1 1 1,1-1-1,-1 0 1,1 0 0,0 0-1,0-1 1,0 1-1,1-1 1,-1-1-1,9 5 1,-3-2 37,1 0-1,-1-2 1,1 1-1,0-2 1,0 1-1,17 1 1,-25-5-17,0 0 0,1 0 0,-1 0 0,0-1 0,0 0 0,0 0 0,0 0 0,0 0 0,0-1 0,0 1 0,-1-1 1,1 0-1,-1 0 0,1-1 0,-1 1 0,1-1 0,-1 1 0,4-6 0,-1 1-617,0 1-1,0-1 1,-1 0-1,0-1 1,0 1 0,-1-1-1,5-11 1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8:28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10656,'0'0'960,"90"-6"-592,-27 4 88,13-2 8,1 2-32,1-2 0,-11-2-80,3 0-8,-11 0-64,-5 0 0,1 0-32,-9 2 8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8:32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294 567 6928,'0'0'7158,"-6"-11"-6787,1-4-236,3 9-51,0 0-1,0 0 0,-1 0 1,0 0-1,0 1 0,-8-10 1,9 12-11,1 1 0,-1 0 1,0 0-1,-1 0 1,1 0-1,0 0 0,0 0 1,-1 1-1,1-1 1,-1 1-1,0-1 0,1 1 1,-1 0-1,0 0 1,0 0-1,0 1 0,0-1 1,0 1-1,0-1 1,0 1-1,1 0 0,-1 0 1,0 0-1,0 1 1,0-1-1,0 1 0,0-1 1,-5 3-1,-4 2 25,-1 0 0,1 1 0,1 1 1,-1 0-1,-10 9 0,14-9-39,-1 0 0,1 0-1,1 1 1,0 0 0,0 1 0,0-1 0,1 1 0,1 1-1,0-1 1,0 1 0,0 0 0,1 0 0,-2 11 0,4-14-23,1 0 1,1 0 0,-1 0-1,1-1 1,0 1 0,1 0-1,-1 0 1,1 0-1,1 0 1,-1-1 0,1 1-1,0-1 1,1 1 0,0-1-1,6 11 1,-3-7 28,1 1 1,0-1-1,0 0 0,1-1 1,0 0-1,1 0 1,18 13-1,-23-19-27,1 1 1,0-2-1,1 1 1,-1 0-1,0-1 0,1 0 1,-1 0-1,1-1 1,0 1-1,-1-1 0,1 0 1,0-1-1,0 0 0,0 0 1,-1 0-1,1 0 1,0-1-1,9-2 0,-3-1 30,0 0-1,0-1 0,-1 0 1,1-1-1,-1-1 0,0 1 1,13-12-1,-14 10-13,32-23 265,0-3 0,63-67 0,-91 83-153,-1-2 1,11-20 0,-18 30-70,-6 10-96,10-20 175,-9 19-159,-1 0 0,1 1 0,-1-1 1,1 0-1,-1 0 0,0 0 0,0 0 1,1 0-1,-1 0 0,0 0 0,0 0 1,0 0-1,0 0 0,0 0 0,0 1 0,0-1 1,0 0-1,-1 0 0,1 0 0,-1-1 1,-13 27 260,5-8-235,1 1-1,-10 33 0,15-41-37,0 0 1,1 1-1,1-1 0,0 0 1,0 1-1,1-1 0,1 12 1,-1-19-3,1-1 1,-1 1 0,1 0 0,-1 0 0,1 0 0,0-1-1,0 1 1,0 0 0,1-1 0,-1 1 0,1-1 0,-1 1-1,1-1 1,0 0 0,0 1 0,0-1 0,0 0 0,0-1-1,0 1 1,4 2 0,-4-3 6,1 0 0,-1-1 0,1 1 0,-1 0 0,1-1 0,-1 0 0,1 1 0,0-1 0,-1 0 0,1 0 0,-1-1 0,1 1 0,0-1 0,-1 1 0,1-1 0,-1 0 0,1 0 0,-1 0 0,0 0 0,1 0 0,-1 0 0,4-3 0,10-9 65,1 0-1,-2-1 1,0 0-1,0-1 1,-1-1-1,-1-1 1,-1 0 0,-1 0-1,14-27 1,-24 40-27,1 0 0,-1 0 0,0 0 0,0 0 0,-1 0 0,1 0 1,-1 0-1,0-6 0,0 10 7,-18 45 79,14-33-147,1 0-1,0 1 1,1 0-1,1 0 1,0-1 0,0 1-1,1 0 1,1 0-1,0 0 1,1 0-1,5 18 1,-5-22 5,0-1 1,1 0 0,0 0-1,0 0 1,1 0-1,6 10 1,-9-17 7,0 1 0,0-1-1,1 0 1,-1 1 0,0-1 0,1 0-1,-1 0 1,1 0 0,-1 0 0,1 0 0,-1 0-1,1 0 1,0 0 0,0-1 0,-1 1 0,1-1-1,0 1 1,0-1 0,0 0 0,-1 0-1,1 1 1,0-1 0,0-1 0,0 1 0,0 0-1,0 0 1,-1-1 0,1 1 0,0-1-1,0 1 1,-1-1 0,1 0 0,0 0 0,-1 1-1,1-1 1,1-2 0,6-3 11,0-1 0,0 1 0,-1-2 1,1 1-1,9-14 0,35-49 217,-44 58-158,11-18 67,-3 0-1,0-1 0,12-33 1,-28 61-117,0 0 0,-1 0 0,1 0 0,-1 0 0,0 0 0,0 0 0,0-6 0,-1 1 9,1 7-20,10-5 71,-8 7-79,-1-1 0,1 1 0,-1 0 0,1-1 0,0 1 0,-1 0 0,0 0 0,1 0-1,-1 0 1,0 0 0,1 0 0,-1 1 0,0-1 0,0 0 0,0 1 0,0-1 0,0 0 0,0 1 0,0 2-1,15 31-34,-10-9 10,4 37 1,-7-38-78,11 42 0,-13-65 102,-1-1-1,1 1 1,0-1 0,-1 1 0,1-1-1,0 1 1,0-1 0,0 0 0,0 1-1,0-1 1,0 0 0,0 0 0,1 1-1,-1-1 1,0 0 0,1-1 0,-1 1-1,1 0 1,-1 0 0,1 0 0,-1-1-1,1 1 1,-1-1 0,1 1 0,0-1-1,-1 0 1,1 0 0,0 0 0,-1 0-1,1 0 1,0 0 0,-1 0 0,1 0-1,0-1 1,-1 1 0,1 0 0,2-2-1,8-2 21,-1 0 0,-1-1 0,1 0-1,11-7 1,-20 10-20,20-12 66,0 0 0,-1-2 0,28-28 0,-42 36-27,0-1 0,-1 0-1,0 0 1,8-17 0,7-11 65,-18 33-91,-1 0 0,1 0 0,-1 0 0,0 0 0,-1 0 0,1 0 0,-1 0 0,2-6 0,-3 9-13,0 1 1,0-1 0,0 1 0,1-1 0,-1 1 0,0-1 0,0 1 0,1 0 0,-1-1 0,0 1 0,1-1 0,-1 1 0,1 0 0,-1 0 0,0-1 0,1 1 0,-1 0 0,1-1 0,-1 1 0,1 0 0,-1 0 0,1 0 0,-1 0 0,1-1 0,-1 1 0,1 0 0,-1 0 0,1 0 0,-1 0 0,1 0 0,17 5-43,-16-3 39,0 0 0,0 0 0,0 0 1,0 1-1,0-1 0,0 1 1,0-1-1,-1 1 0,1 0 1,-1-1-1,0 1 0,0 0 1,1 5-1,8 45-26,-6-30 22,-2-11-3,0 1-1,1-1 1,1-1-1,0 1 1,1 0 0,9 16-1,-12-24 8,0-1 0,1 0 0,-1 0 0,1 0-1,-1 0 1,1 0 0,0-1 0,0 1 0,1-1 0,-1 0-1,0 0 1,1 0 0,-1 0 0,1 0 0,-1-1 0,1 0-1,0 0 1,0 0 0,0 0 0,0 0 0,0-1 0,-1 0 0,1 0-1,7 0 1,1-2 15,-1 0 1,0-1-1,0 0 0,0-1 0,0 0 0,-1-1 0,0 0 0,0 0 1,0-1-1,15-12 0,-14 10 4,-2-1 1,1 0-1,-1 0 1,0-1-1,-1 0 0,0 0 1,-1-1-1,0 0 0,6-14 1,-8 14-12,3-7 43,-1 1 1,9-35-1,-16 52-46,1-1 0,-1 1 0,0-1 0,0 1 0,0 0 0,0-1-1,0 1 1,0-1 0,0 1 0,0-1 0,0 1 0,0 0-1,0-1 1,0 1 0,0-1 0,0 1 0,0-1 0,0 1-1,0 0 1,0-1 0,0 1 0,-1-1 0,1 1 0,0 0-1,0-1 1,0 1 0,-1 0 0,1-1 0,0 1 0,-1 0-1,1-1 1,-1 1 0,-12 4 49,-11 16-46,18-13-12,1 0 0,0 0 0,0 0 0,1 1-1,-1-1 1,2 1 0,-1 0 0,1 0-1,-4 16 1,6-21 6,1 0 0,-1 0-1,1 0 1,0 0 0,-1 0 0,1 0-1,0 0 1,1 0 0,-1 0-1,1 0 1,-1 0 0,1 0 0,0 0-1,0 0 1,0 0 0,0 0 0,1-1-1,-1 1 1,1 0 0,0-1 0,-1 0-1,1 1 1,0-1 0,1 0 0,-1 0-1,0 0 1,1 0 0,-1 0 0,1 0-1,-1-1 1,5 2 0,-4-2 5,0 0 0,0 0-1,0 0 1,0-1 0,0 0 0,0 1 0,0-1 0,0 0 0,0-1 0,0 1-1,1 0 1,-1-1 0,0 0 0,0 1 0,5-4 0,5-1 19,1-2 0,13-8 1,-9 4 4,55-36 71,-13 6 2,-48 34-69,-8 4-17,0 0 1,0 1 0,1-1-1,-1 1 1,1 0 0,-1 0 0,1 1-1,-1-1 1,1 1 0,7-1-1,-11 2-14,-1 0 0,1 1 0,0-1 0,-1 0 0,1 0 0,-1 1 0,1-1-1,-1 0 1,1 1 0,-1-1 0,1 0 0,-1 1 0,1-1 0,-1 1 0,1-1-1,-1 1 1,0-1 0,1 1 0,-1-1 0,0 1 0,0-1 0,1 1 0,-1 0-1,0-1 1,0 1 0,0-1 0,0 1 0,1 0 0,-1-1 0,0 1 0,0 22 41,-5 9 28,-17 55 0,22-87-70,0 1 0,0-1 0,0 0 0,0 0-1,0 0 1,0 0 0,0 1 0,0-1 0,-1 0-1,1 0 1,0 0 0,0 0 0,0 1 0,0-1-1,0 0 1,0 0 0,0 0 0,0 0 0,0 1-1,0-1 1,0 0 0,0 0 0,0 0 0,0 1-1,0-1 1,0 0 0,1 0 0,-1 0 0,0 0-1,0 1 1,0-1 0,0 0 0,0 0 0,0 0-1,0 0 1,0 0 0,1 1 0,-1-1 0,0 0-1,0 0 1,0 0 0,0 0 0,1 0 0,-1 0-1,0 0 1,0 0 0,1 1 0,9-6 42,11-12 22,32-36 97,17-18 85,-64 65-225,0 0-1,1 0 0,0 1 0,0 0 0,12-7 0,-19 12-22,0 0 0,1 0 0,-1 0 0,0 0 0,0 0 0,1 0 0,-1 0 0,0 0 0,0 0 0,1 0 0,-1 0 0,0 1 0,0-1 0,1 0 0,-1 0 0,0 0 0,0 0 0,1 0 0,-1 1 0,0-1 0,0 0 0,0 0 0,1 0 0,-1 1-1,0-1 1,0 0 0,0 0 0,0 1 0,0-1 0,0 0 0,1 0 0,-1 1 0,0-1 0,0 0 0,0 1 0,0-1 0,0 0 0,0 0 0,0 1 0,0-1 0,0 0 0,0 0 0,0 1 0,0-1 0,0 0 0,-1 1 0,1 14-14,-4 10 0,0 38 0,3-56 11,1-1 1,1 0 0,-1 0 0,1 0 0,0 1 0,0-1-1,1 0 1,0 0 0,0 0 0,1-1 0,-1 1 0,5 5-1,-6-10 7,0 1-1,1-1 0,-1 0 0,1 0 0,0 0 0,-1 0 0,1 0 1,0 0-1,0 0 0,-1-1 0,1 1 0,0-1 0,0 1 0,0-1 0,0 0 1,0 0-1,0 0 0,0 0 0,0 0 0,0 0 0,-1 0 0,1-1 1,0 1-1,0-1 0,2 0 0,4-1 11,0-1 0,0 0 0,0-1 0,11-6-1,-8 2 8,0 0 0,-1 0 0,0-1 0,0-1-1,-1 0 1,0 0 0,10-16 0,47-85 100,-56 93-104,128-285 239,-87 162-102,-51 139-145,1 0-1,0 0 0,-1 0 1,1 0-1,-1 0 1,1 1-1,-1-1 0,0 0 1,0-4-1,0 6-6,0 0-1,0 0 1,0 0-1,0 0 1,0-1-1,0 1 1,0 0-1,0 0 1,0 0-1,0 0 1,0 0-1,0 0 1,0 0-1,0 0 1,0 0-1,-1 0 1,1 0-1,0 0 1,0 0-1,0 0 1,0 0-1,0 0 1,0 0-1,0 0 1,0 0-1,0 0 1,0 0 0,0 0-1,-1 0 1,1 0-1,0 0 1,0 0-1,0 0 1,0 0-1,0 0 1,0 0-1,0 0 1,0 0-1,0 0 1,0 0-1,0 0 1,0 0-1,-1 0 1,1 0-1,0 0 1,0 0-1,0 0 1,0 0-1,0 0 1,0 0-1,0 1 1,0-1-1,0 0 1,0 0-1,0 0 1,0 0-1,0 0 1,0 0-1,0 0 1,0 0-1,0 0 1,-7 14-16,-9 22-19,2 0 0,2 1 0,2 0 0,1 0 0,-8 77 0,16-97 12,1 1-1,0-1 1,2 1 0,5 27 0,-4-34 6,0-1 1,1 1-1,0-1 1,1 0-1,0 0 1,0-1-1,1 0 1,11 14-1,-10-14 21,1 0 1,1 0-1,0-1 0,0 0 1,0 0-1,1-1 0,0-1 1,0 1-1,1-2 0,0 1 1,0-1-1,0-1 0,1 0 1,-1-1-1,16 3 0,-23-6 25,1 0-1,-1 0 0,1 0 0,0-1 1,-1 0-1,1 1 0,-1-2 0,6-1 1,10-7-1019,-8-5-3449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8:33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13672,'0'0'2000,"16"4"-1555,-15-4-436,16 4 106,0 0 0,0-2 1,1 0-1,-1-1 0,1 0 1,19-3-1,356-71 2817,-366 69-2672,-23 4-202,0 0 0,0 0 0,0 0 0,0-1 0,0 0 0,0 0 1,0 0-1,0 0 0,6-4 0,-8 2-2559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8:35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0 293 7528,'0'0'8969,"10"0"-8467,32-1 4,-38 0-416,0 1 0,-1-1 1,1 0-1,0 0 0,0 0 0,-1-1 1,1 1-1,-1-1 0,1 0 1,-1 0-1,0 0 0,4-4 0,28-31 819,-23 23-607,6-9 531,0-1-1,27-50 1,-44 71-781,8-26 555,-9 26-469,0 0 0,1 0 0,0 0 0,0-1 0,0 1 0,0 0 0,0 1 0,1-1 0,2-5 0,-5 8-118,1 1 0,-1-1 0,1 1 0,-1-1-1,1 1 1,-1-1 0,1 1 0,-1-1 0,1 1 0,-1-1 0,1 1 0,0 0 0,-1-1 0,1 1-1,0 0 1,-1-1 0,1 1 0,0 0 0,0-1 0,0 1 0,0 1 0,-1-1 14,-7 21 41,5-15-61,1 0 0,-1 0-1,1 1 1,0 0 0,-1 14-1,3-21-12,-1 12 22,1 0 0,0 0 0,1 0 0,4 23 0,-4-33-15,0 1 0,1-1 1,-1 1-1,0-1 0,1 0 0,0 0 0,0 0 0,0 0 0,0 0 0,0 0 0,1 0 1,-1-1-1,1 1 0,0-1 0,0 0 0,0 1 0,0-1 0,0-1 0,0 1 1,0 0-1,1-1 0,3 2 0,-3-2 15,1 0 0,0 0 0,0 0 0,-1-1 1,1 1-1,0-1 0,0 0 0,0 0 0,0-1 0,0 0 0,-1 1 0,1-2 1,0 1-1,0 0 0,-1-1 0,1 0 0,6-4 0,3-3 68,0-1-1,-1 0 1,22-22 0,-25 20-15,0 0 1,-1-1 0,0-1 0,-1 1 0,0-1 0,10-28 0,3-4 165,-19 42-206,0 1 1,0-1 0,-1 0 0,0 0 0,1 0 0,-1 0-1,0-7 1,-1 11 14,1 0-44,0 1-1,-1-1 1,1 1 0,-1 0 0,1-1 0,-1 1 0,1 0-1,-1 0 1,0-1 0,1 1 0,-1 0 0,0 0-1,1-1 1,-1 1 0,0 0 0,0 0 0,0 0-1,0 0 1,0 1 0,0 22 18,0-11-2,2 9-2,0 59 34,-2-72-49,-1 1-1,-1-1 1,0 1-1,0-1 1,-1 0-1,-5 14 1,2-8-5,6-13 5,0-1 0,-1 1 0,0 0 0,1 0 0,-1 0-1,0-1 1,0 1 0,0-1 0,0 1 0,-2 2 0,2-4-2,0 1-1,0-1 1,0 0-1,0 0 1,1 0 0,-1 0-1,0 0 1,0 0-1,0 0 1,0 0-1,0 0 1,1-1 0,-1 1-1,0 0 1,0 0-1,0-1 1,0 1-1,1 0 1,-1-1 0,0 1-1,1-1 1,-1 1-1,0-1 1,1 0-1,-1 1 1,0-1 0,1 0-1,-1 1 1,1-1-1,-1-1 1,-36-35 260,37 36-232,29 6 64,4-2-116,50 12 1,3 0-32,-70-13 26,1-1 0,-1-1-1,20-2 1,-34 2-35,1 0 0,-1 0-1,1-1 1,-1 1 0,0-1 0,1 0-1,-1 1 1,0-1 0,4-2 0,2-5-3668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8:35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13264,'0'0'2736,"86"-6"-2848,-41 16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46.43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306 178 4120,'0'0'10240,"-12"2"-9804,-7 0-180,0 2 1,1 0 0,-19 8 0,26-9-67,1 1 0,-1 1 0,1 0 0,0 0 0,1 1 0,0 1 0,-17 13 0,19-13-50,1 0-1,-1 1 0,1 0 1,1 0-1,0 0 0,0 0 0,1 1 1,-7 15-1,10-21-93,0 0 1,1 0-1,-1 0 0,0 0 1,1 0-1,0 0 0,0 0 1,0 0-1,0 1 1,0-1-1,0 0 0,1 0 1,0 0-1,-1 0 0,1 0 1,0 0-1,0-1 0,1 1 1,-1 0-1,1 0 0,-1-1 1,1 1-1,0-1 1,0 0-1,0 1 0,0-1 1,0 0-1,1 0 0,-1 0 1,6 3-1,-5-4-15,-1 0 0,1 0 0,0 0 0,0-1 0,0 1 0,0-1 0,1 1 0,-1-1 0,0 0 0,0 0 0,0 0 0,0-1 0,0 1 0,0-1 0,0 0 0,0 0 0,0 0 0,0 0 0,0 0 0,-1 0 0,4-3 0,5-2 49,-1 0-1,0-1 1,18-16 0,-19 14-41,-1 0 0,0-1-1,-1 0 1,0 0-1,-1-1 1,0 1 0,0-1-1,-1-1 1,-1 1-1,0-1 1,0 0 0,-1 0-1,1-12 1,-2 12-2,0 0-1,-2 0 1,1 0 0,-1 0 0,-1 0-1,0 0 1,-1 1 0,0-1-1,-1 0 1,0 1 0,0-1 0,-2 1-1,-8-17 1,12 26-20,-1-1 0,0 0 0,0 0 1,0 1-1,0-1 0,0 1 0,-1 0 0,1-1 0,-1 1 0,1 0 1,-1 1-1,0-1 0,0 0 0,0 1 0,0 0 0,0-1 1,0 1-1,0 0 0,0 1 0,-4-2 0,2 2-3,0 0 1,1 1-1,-1-1 0,1 1 0,-1 0 0,1 0 1,-1 0-1,1 1 0,0-1 0,0 1 0,0 0 1,0 0-1,0 1 0,-5 2 0,1 1 9,1 0 0,-1 0 0,1 0 0,0 1-1,0 0 1,1 0 0,0 1 0,0 0 0,-6 12 0,10-15-13,0-1 0,0 1 0,1 0 0,-1 0 0,1 0 0,1 0 0,-1-1 0,1 1 0,-1 0 0,1 0 1,1 1-1,-1-2 0,1 1 0,0 0 0,0 0 0,0 0 0,0 0 0,1 0 0,0-1 0,3 6 0,-1-3 7,0-1 0,0 1 0,1-1 0,-1-1 0,1 1 0,0-1 0,1 0 0,0 0 0,-1 0-1,2-1 1,-1 1 0,0-2 0,1 1 0,12 4 0,-15-6-3,0-1-1,0 0 1,1 0 0,-1 0 0,0 0-1,0-1 1,1 0 0,-1 0 0,0 0-1,0 0 1,1-1 0,-1 0 0,0 0-1,0 0 1,0 0 0,0 0 0,0-1-1,0 0 1,0 0 0,0 0 0,-1 0-1,1-1 1,-1 1 0,0-1 0,1 0-1,-1 0 1,3-5 0,0 1 8,-2 0 0,1 0 0,-1-1 0,0 1 0,0-1 0,-1 0 0,0 0 0,-1-1 0,0 1 0,2-16 0,-3 19-11,0 0-1,-1 0 1,0 0 0,0 0 0,-1 0 0,1 0-1,-1 0 1,0 0 0,0 0 0,-1 0-1,0 0 1,1 0 0,-2 0 0,1 1-1,0-1 1,-1 1 0,0 0 0,0 0 0,-5-5-1,5 6 2,0 1 0,0 0 0,-1 0 0,1 0 0,-1 0-1,1 0 1,-1 1 0,0 0 0,0 0 0,0 0 0,1 0 0,-1 0-1,0 1 1,0 0 0,0-1 0,0 2 0,0-1 0,0 0 0,0 1-1,0 0 1,0 0 0,-4 1 0,-1 1 12,-1 1 0,1 0 0,1 0 0,-1 1 0,0 0-1,1 0 1,-14 12 0,14-9-6,-1 2 0,1-1 0,1 1 0,0 0 0,0 0 0,1 1 0,1 0 0,-1 0 0,2 0 0,0 1 0,0-1 0,1 1 0,0 0 0,-1 13-1,4-18-7,-1 0 0,1 0 0,0 0 0,1 0 0,0 0 0,0 0 0,0 0 0,1 0 0,0 0 0,0-1 0,5 10 0,-4-11-3,0 0 0,1-1 0,-1 1-1,1-1 1,0 0 0,0 0 0,0 0 0,1 0 0,-1-1 0,1 1 0,0-1-1,0-1 1,0 1 0,0-1 0,10 4 0,-9-4 6,0-1 0,0 1 1,0-1-1,0 0 0,0 0 1,1-1-1,-1 1 0,0-1 0,1-1 1,-1 1-1,0-1 0,0-1 1,10-2-1,-11 2-1,0 0 0,-1-1 0,1 1 1,-1-1-1,1 0 0,-1 0 0,0-1 0,0 1 1,-1-1-1,1 0 0,-1 0 0,0 0 0,0 0 0,0-1 1,0 1-1,-1-1 0,3-5 0,-3 3 2,1 0 1,-1-1-1,-1 1 0,1-1 0,-1 1 0,-1-1 1,1 0-1,-1 1 0,-1-1 0,1 0 0,-1 1 1,0-1-1,-1 1 0,0-1 0,0 1 0,-1 0 1,0-1-1,0 1 0,-1 1 0,1-1 0,-7-8 1,6 11-2,1-1 1,0 1 0,-1 0 0,0 0-1,0 1 1,0-1 0,-1 1 0,1 0-1,-1 0 1,1 0 0,-1 1 0,0-1-1,0 1 1,-1 0 0,1 1 0,0-1-1,0 1 1,-1 0 0,1 1 0,-1-1-1,1 1 1,-1 0 0,1 0 0,0 1-1,-1-1 1,1 1 0,-1 1 0,1-1-1,0 1 1,-7 3 0,5-2-3,0 0 0,1 1 0,0 0 0,0 0 1,0 1-1,1 0 0,-1 0 0,1 0 0,0 0 0,1 1 0,-1 0 1,1 0-1,0 0 0,1 0 0,-1 1 0,1 0 0,1-1 0,-4 13 1,5-14-7,0 0 1,0 0-1,0 0 1,1 0-1,0 0 1,0 1-1,0-1 1,1 0-1,-1 0 1,1 0-1,0 0 1,1 0 0,-1 0-1,1-1 1,0 1-1,1 0 1,-1-1-1,1 0 1,-1 1-1,1-1 1,1 0-1,-1 0 1,0-1-1,1 1 1,0-1-1,0 1 1,7 3 0,-7-4-1,1-1 1,-1 1-1,1-1 1,0 0 0,0 0-1,0-1 1,0 0-1,1 1 1,-1-2 0,0 1-1,0-1 1,1 1-1,8-2 1,-6 0 4,0-1-1,0 0 1,0 0 0,-1 0 0,1-1-1,-1 0 1,0-1 0,12-7-1,-11 7 4,-1-2-1,0 1 0,0-1 1,0 0-1,-1 0 0,0-1 0,0 0 1,-1 0-1,1 0 0,-2-1 1,1 0-1,-1 0 0,0 0 0,-1 0 1,0-1-1,4-16 0,-6 20 3,-1-1-1,1 1 0,-1 0 1,-1-1-1,1 1 1,-1-1-1,0 1 1,0 0-1,0 0 0,-1-1 1,-3-7-1,4 11-8,-1 0 0,1-1 0,-1 1 0,1 0 0,-1 0 0,0 0 0,0 0 0,0 0 0,0 0 0,0 1 0,0-1-1,0 1 1,-1-1 0,1 1 0,-1 0 0,1 0 0,-1 0 0,1 0 0,-1 1 0,1-1 0,-1 0 0,0 1 0,1 0 0,-5 0 0,-3 1 2,1 0 0,-1 1 1,0 0-1,1 0 0,0 1 1,0 1-1,0 0 1,0 0-1,0 0 0,1 1 1,0 1-1,0-1 1,0 1-1,0 1 0,1-1 1,0 1-1,1 0 1,0 1-1,0 0 0,-6 9 1,8-10-8,0 0 1,1 0 0,-1 0-1,1 1 1,1-1-1,0 1 1,0-1-1,0 1 1,1 0 0,0 0-1,0 10 1,1-12-2,1 0 1,0 0 0,0-1-1,0 1 1,1 0 0,0 0-1,0-1 1,0 0 0,1 1-1,-1-1 1,1 0 0,1 0-1,-1 0 1,1-1 0,0 1-1,5 5 1,-3-6 1,-1 1-1,1-1 0,0 0 1,0-1-1,0 1 0,0-1 1,0 0-1,1-1 1,-1 1-1,1-1 0,0-1 1,0 1-1,0-1 0,0-1 1,0 1-1,0-1 1,0 0-1,0-1 0,0 1 1,0-1-1,8-3 0,-9 3 5,0-1-1,0 0 1,0-1-1,0 1 0,-1-1 1,1 0-1,-1-1 0,0 1 1,0-1-1,0 0 0,0 0 1,-1-1-1,1 1 0,-1-1 1,-1 0-1,1 0 0,-1 0 1,1-1-1,-1 1 0,-1-1 1,1 0-1,-1 0 0,3-12 1,-4 10 3,0-1 1,0 0-1,-1 0 0,0 0 1,0 0-1,-1 0 0,-1 0 1,1 0-1,-1 0 0,-1 1 1,0-1-1,0 1 0,0-1 1,-1 1-1,0 0 0,-1 1 1,0-1-1,-6-6 0,7 9-2,0 0 0,-1 1 0,1-1 0,-1 1 0,0 0 0,0 0 0,-1 1 0,1 0 0,-1-1 0,1 2 0,-1-1 0,0 1 0,0 0 0,-1 0 0,1 1 0,0 0 0,0 0 0,-1 0 0,1 1 0,0 0 0,-1 0 0,1 0 0,-1 1 0,1 0 0,-12 3-1,11-1-3,0 0 0,0 0-1,1 1 1,-1 0-1,1 0 1,0 0-1,0 1 1,0 0 0,1 0-1,-1 0 1,1 1-1,0-1 1,1 1-1,0 1 1,0-1-1,0 1 1,0-1 0,-2 11-1,4-13-1,0 0-1,1 0 0,0 1 1,0-1-1,0 1 1,1-1-1,-1 1 1,1-1-1,0 1 0,0-1 1,1 1-1,-1-1 1,1 1-1,0-1 1,0 1-1,1-1 1,-1 0-1,1 0 0,0 0 1,0 0-1,0 0 1,1 0-1,-1 0 1,1-1-1,0 1 1,0-1-1,1 0 0,-1 0 1,0 0-1,1 0 1,6 3-1,-3-2 6,0 0 0,1-1-1,0 0 1,-1-1 0,1 0 0,0 0 0,0 0-1,1-1 1,-1 0 0,0-1 0,0 0-1,0 0 1,1-1 0,-1 0 0,0 0-1,0-1 1,0 0 0,0 0 0,7-4 0,-6 2 4,0 0 0,-1 0 0,1 0 1,-1-1-1,-1 0 0,1-1 1,-1 0-1,1 0 0,-2-1 1,1 1-1,-1-2 0,0 1 1,0-1-1,-1 1 0,0-1 0,5-12 1,-7 13-2,-1 0-1,0 0 1,0-1 0,-1 1 0,0 0-1,0-1 1,-1 1 0,1 0 0,-2-1-1,1 1 1,-1-1 0,0 1 0,-1 0-1,1-1 1,-2 1 0,-2-8 0,1 6-2,-1 1-1,1 0 1,-1 0 0,-1 0 0,0 1 0,0-1 0,0 1 0,-1 1 0,0-1 0,0 1 0,-1 0 0,-10-6-1,-25-11-482,28 16-2983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9:02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66 4312,'0'0'7477,"7"-10"-7161,22-32 0,-29 41-169,0 0 0,1 0-1,-1 0 1,1 1 0,0-1 0,-1 0 0,1 0-1,0 1 1,-1-1 0,1 0 0,0 1 0,0-1-1,-1 0 1,1 1 0,0-1 0,0 1-1,0 0 1,0-1 0,1 1 0,-1 0-116,-1 0 0,0 0 0,0 0 0,1 0 0,-1 0 0,0 0 0,0 0 0,0 0 0,1 0 0,-1 0 0,0 0 0,0 1 0,0-1 0,1 0 0,-1 0 0,0 0 0,0 0 0,0 1 0,0-1 0,1 0 0,-1 0 0,0 0 0,0 1 0,0-1 0,0 0 0,0 0 0,0 0 0,0 1 0,0-1 0,0 0 0,0 0 0,0 1 0,0-1 0,0 0 0,-50 444 1513,27-316-1076,16-93-244,3-19-105,-2 28 398,9-52-159,-1 0 0,1 0-1,1 1 1,6-12 0,28-47-203,-34 59-44,11-19 13,-8 12-32,0 1 0,1 1 1,18-22-1,-13 20-10,-9 8-25,1 1-1,0-1 1,0 1 0,0 0 0,0 1 0,1 0-1,0-1 1,0 2 0,0-1 0,13-5 0,-18 9-48,0 0 0,0 0 0,0 0 0,0 0 0,1 0 1,-1 0-1,0 1 0,0-1 0,0 0 0,0 1 0,0-1 0,0 0 1,0 1-1,0-1 0,0 1 0,0 0 0,0-1 0,0 1 1,0 0-1,0 0 0,0-1 0,-1 1 0,1 0 0,0 0 0,-1 0 1,1 0-1,0 0 0,-1 0 0,1 0 0,-1 0 0,1 2 1,12 33 87,-10-19-86,-1 0 0,0 1-1,-1 0 1,-3 32-1,0-3 28,2-37-28,0-1-1,1 1 1,0 0-1,1-1 1,0 1 0,3 9-1,-4-17-6,-1 0 0,1 0 0,0 0 0,0 0-1,0 0 1,0 0 0,1 0 0,-1 0 0,0 0 0,1-1 0,-1 1-1,1-1 1,0 1 0,-1-1 0,1 1 0,0-1 0,0 0-1,0 0 1,0 0 0,0 0 0,0 0 0,0 0 0,0-1 0,0 1-1,1-1 1,-1 1 0,0-1 0,0 0 0,0 0 0,1 0 0,-1 0-1,3-1 1,3 0 9,1-1 0,0-1 0,-1 0-1,0 0 1,0 0 0,0-1 0,12-7-1,49-41 65,-19 13 14,23-20 134,-68 56-190,-4 2-26,0 1 0,0 0-1,-1-1 1,1 1 0,0-1 0,0 1-1,-1-1 1,1 0 0,-1 1 0,1-1-1,0 1 1,-1-1 0,1 0 0,-1 0 0,0 1-1,1-1 1,-1 0 0,1-1 0,-1 2 18,-1 12 102,-4 23-79,3-24-44,0 1 0,0 1 0,2-1 0,-1 0 0,1 0 0,1 0 0,3 19 1,-2-24-1,0 0 0,0-1 0,0 1 0,1-1 1,0 0-1,0 0 0,1 0 0,-1 0 0,6 6 1,-7-11-2,-1 1 0,1 0 1,0-1-1,0 1 0,0-1 0,0 0 1,0 0-1,0 0 0,0 0 1,0 0-1,0 0 0,0 0 1,1 0-1,-1-1 0,0 0 0,1 1 1,-1-1-1,0 0 0,1 0 1,-1 0-1,0 0 0,1 0 1,-1-1-1,0 1 0,1-1 0,-1 0 1,0 1-1,0-1 0,1 0 1,2-2-1,-1 0 17,-1 1 0,1-1 0,0 0 0,-1 0 0,1-1 0,-1 1 0,0-1-1,0 1 1,0-1 0,0 0 0,-1 0 0,0 0 0,0-1 0,3-7 0,-2 4 17,-1 1 0,0-1 0,0 0-1,-1 0 1,0 1 0,0-1 0,-1 0 0,-1-9 0,0 4 34,0 0 1,-2 0-1,1 0 1,-2 0-1,0 0 1,0 1-1,-10-19 1,5 22-55,18 18-64,-2-5 47,1-1 1,-1 0-1,0 0 1,1-1-1,-1 0 1,1 0-1,0-1 1,0 0-1,0 0 1,0 0-1,-1-1 1,1-1-1,14-1 1,-8-1 21,0 1 0,0-2-1,0 0 1,-1-1 0,1 0 0,20-12 0,-16 6 31,-1 0 0,0-2 1,-1 1-1,0-2 0,-1 0 0,-1-1 0,0-1 1,15-22-1,-11 13 28,-2 0-1,-1 0 1,-1-2 0,-1 1-1,-2-2 1,0 0 0,12-58-1,-22 81-53,0-1-1,0 0 1,-1 0-1,0 0 1,-1-10 0,1 15-25,0 1 0,0 0 0,0 0 0,0 0 0,0 0 0,0 0 0,0 0 0,0-1 0,0 1 0,0 0 0,0 0 0,0 0 0,0 0 0,0 0 0,0 0 0,0-1 0,0 1 0,0 0 0,0 0 0,0 0 0,-1 0 0,1 0 0,0 0 0,0 0 0,0 0 0,0 0 0,0-1 0,0 1 0,0 0 0,0 0 0,-1 0 0,1 0 0,0 0 0,0 0 0,0 0 0,0 0 0,0 0 0,-1 0 0,1 0 0,0 0 0,0 0 0,0 0 0,0 0 0,0 0 0,0 0 0,-1 0 0,-4 7 74,-4 9-25,1 12-30,0 0 0,2 1 0,1 0 0,2 0 0,1 0 0,1 41 0,3-34-21,2 0 0,1 0 1,2-1-1,21 65 0,-8-54 20,-19-43-15,1 0 1,-1 0-1,1-1 0,0 1 0,0-1 1,0 1-1,0-1 0,0 0 0,1 0 0,-1 0 1,1 0-1,-1-1 0,6 4 0,-6-5-30,0 0 0,-1 0-1,1 0 1,0 0 0,0 0-1,0 0 1,0 0 0,-1-1-1,1 1 1,0-1 0,0 1-1,-1-1 1,1 0 0,0 1-1,-1-1 1,3-1 0,5-6-3817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9:03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11760,'0'0'2042,"13"3"-1539,99 15 488,40 8 802,-134-22-1507,-1 1-1,0 1 1,-1 0 0,1 2 0,-1 0 0,0 0-1,-1 2 1,0 0 0,-1 0 0,15 15 0,-19-16-2733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9:10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0 834 5920,'0'0'9444,"10"2"-8992,-9-2-448,12 4 300,0-2-1,0 0 0,0 0 0,1-2 0,24 0 0,-37-1-287,16-1 574,0-1 0,25-8 0,-37 10-467,0-1 1,0 0-1,-1 0 1,1-1-1,-1 0 1,0 1-1,0-1 1,0-1-1,0 1 1,0 0-1,-1-1 1,0 0-1,5-6 1,-3 3 4,0-1 0,-1 0 0,0-1 0,0 1 0,-1-1-1,0 1 1,0-1 0,1-9 0,-4 13-71,1 1 0,-1 0 1,0 0-1,-1 0 0,1 0 0,-1 0 0,1 0 0,-1 0 0,0 0 0,-1 0 0,1 0 0,-1 0 1,1 0-1,-1 1 0,0-1 0,-1 1 0,1-1 0,-1 1 0,-5-6 0,7 8-40,0 0-1,0 1 0,1-1 1,-1 0-1,0 0 0,-1 1 1,1-1-1,0 0 0,0 1 1,0-1-1,0 1 0,0-1 1,-1 1-1,1 0 0,0 0 1,0-1-1,0 1 0,-1 0 1,1 0-1,0 0 0,0 0 1,-1 1-1,1-1 0,-2 1 1,0 0 0,0 0 0,0 1-1,0-1 1,1 1 0,-1 0 0,1 0 0,-1 0 0,1 0 0,-4 4 0,-3 5 2,1 0 1,1 1 0,-11 20-1,10-14 31,-10 36-1,5-16 38,11-32-32,1 1 0,-1 0 0,1 0 0,0-1 1,0 1-1,1 0 0,0 0 0,0 0 0,2 10 1,0-15-11,-1 1-1,1-1 1,-1 1 0,1-1 0,0 1 0,0-1 0,0 0 0,0 0 0,0 0 0,1 0 0,-1 0 0,1 0 0,-1-1 0,1 1 0,0-1 0,-1 0 0,1 1 0,0-1 0,0-1-1,0 1 1,0 0 0,0-1 0,4 1 0,1-2 10,0 0 0,0 0 0,0 1-1,0 0 1,-1 1 0,1 0 0,0 0 0,0 1-1,14 4 1,-19-5-47,0 0-1,0 0 1,1 0-1,-1 0 1,1 0-1,-1-1 1,1 0-1,-1 0 1,1 0-1,-1 0 0,1 0 1,-1-1-1,1 1 1,5-3-1,26-1 52,-19 3-52,-1-1 0,0 0 0,1-1 1,-1 0-1,0-1 0,-1-1 0,1-1 0,-1 0 1,14-8-1,0 0 17,-1-1 0,-1-1 1,0-1-1,38-34 0,-36 26 2,-1-2 0,-1-2 0,-2 0-1,0-1 1,22-41 0,-41 63-17,23-41 53,38-91 0,-47 94-58,-5 10 37,13-47 1,-24 72-34,-1-1 0,0 0 0,-1 0 0,0 1 0,0-1 0,-2 0 0,1 0 0,-4-17 0,2 21-11,-8-30 22,9 36-24,1 0 1,-1 0-1,0 1 0,0-1 1,0 0-1,0 0 1,0 1-1,0-1 0,0 1 1,-1-1-1,1 1 0,-1-1 1,1 1-1,-1 0 0,1 0 1,-4-2-1,3 4 0,1-1-1,-1 1 0,0-1 1,0 1-1,0 0 1,1 0-1,-1 0 0,0 0 1,1 0-1,-1 0 1,1 0-1,-1 0 0,1 1 1,0-1-1,-1 1 1,1-1-1,-2 3 1,-3 3-13,-11 8-21,4-3-4,0 0-1,1 1 0,-19 24 0,-64 120-142,80-127 138,2 0 1,1 2-1,-12 47 0,18-57 32,2 0 0,0 1 0,-1 34 0,1 0 3,2-46-1,1 0 0,0 1-1,1-1 1,0 1-1,1-1 1,3 18 0,-1-14-6,-1-6 19,0-1 0,1 1 0,0-1 0,3 9-1,-4-15 7,-1 0-1,0 1 0,1-1 0,-1 0 0,1 0 1,0 0-1,0 0 0,0 0 0,0-1 0,0 1 1,0 0-1,0-1 0,1 0 0,-1 1 0,0-1 1,1 0-1,-1 0 0,4 0 0,13 3 16,0-1-1,0 0 1,0-2 0,0 0-1,26-3 1,1-3 28,48-12 1,-84 14-35,0-1 1,-1 1-1,1-2 1,-1 1 0,12-9-1,15-6 59,-29 15-60,1 0 1,-2 0-1,1-1 1,0 0 0,-1 0-1,0 0 1,0-1-1,0 0 1,-1 0-1,0-1 1,6-8-1,-8 10-3,0 0-1,-1-1 0,1 1 0,-1 0 1,0-1-1,-1 1 0,1-1 0,-1 0 1,0 1-1,-1-1 0,1 0 1,-1 0-1,0 1 0,-1-1 0,1 0 1,-3-9-1,2 13-7,1 0 2,0 1 0,0-1 0,0 0 0,-1 0 0,1 0 0,-1 1 0,0-1 0,1 0 0,-1 1 0,0-1 0,0 0 0,0 1 0,0-1 0,0 1 0,0-1 0,0 1 0,-1 0 0,1 0 0,0-1-1,-1 1 1,1 0 0,-1 0 0,1 0 0,-1 0 0,0 1 0,1-1 0,-1 0 0,0 1 0,0-1 0,0 1 0,-2-1 0,1 1-3,-1-1 0,1 1 0,0-1 1,0 1-1,0 0 0,0 0 0,0 0 0,0 1 0,0-1 0,0 1 0,-1 0 0,2 0 1,-1 0-1,0 0 0,0 0 0,0 1 0,0-1 0,1 1 0,-1 0 0,1 0 0,-1 0 1,1 0-1,0 0 0,0 0 0,0 1 0,0-1 0,-3 6 0,1-2-8,0 0 0,0 1 0,1-1 0,0 1 0,0 0 0,1 0 0,0 0 0,0 0 0,1 0 0,0 0 0,-1 10 0,2 8-33,-1-17 28,1-1 1,0 1 0,0 0 0,1-1 0,0 1 0,0 0 0,3 8 0,-2-9 20,1 0 0,-1 0 1,1-1-1,1 1 1,-1 0-1,1-1 1,9 11-1,-11-15 5,0 1 0,1-1 0,0 0-1,-1-1 1,1 1 0,0 0 0,0-1 0,0 1-1,0-1 1,0 0 0,0 0 0,0 0-1,0-1 1,1 1 0,-1-1 0,0 1 0,0-1-1,1 0 1,-1-1 0,6 0 0,2 0 19,1-1 0,-1 0-1,0 0 1,0-2 0,0 1 0,0-1 0,0-1 0,-1 0-1,0 0 1,19-14 0,54-53 151,-77 66-161,1 0 1,0 1-1,0-1 0,0 1 1,1 1-1,-1-1 0,1 1 1,16-5-1,-19 7-15,0 1 0,0 0 0,0 0-1,0 0 1,1 0 0,-1 1 0,0 0-1,0 1 1,1-1 0,-1 1 0,0 0 0,0 0-1,0 0 1,0 1 0,10 4 0,2 3 8,-12-6 7,-1 0 0,1-1-1,0 0 1,-1 1-1,1-2 1,0 1 0,0-1-1,0 1 1,1-1 0,4 0-1,-10-3-5,0 1-1,0-1 1,0 0-1,0 1 1,0-1-1,-1 0 1,1 1-1,-1-1 1,1 1 0,-1-1-1,1 1 1,-1-1-1,-2-1 1,1-3-1,0 2-10,0 0-1,-1 0 0,1 1 1,-1-1-1,0 1 1,0 0-1,0-1 1,0 1-1,0 0 0,-1 1 1,1-1-1,-1 1 1,-5-3-1,1 0 3,7 4-7,0 1 0,0-1-1,0 1 1,0 0 0,0-1 0,0 1-1,0 0 1,0 0 0,0-1-1,-1 1 1,1 0 0,0 0 0,0 0-1,0 1 1,0-1 0,0 0 0,0 0-1,0 1 1,0-1 0,-1 0 0,1 1-1,0-1 1,0 1 0,0-1 0,1 1-1,-1 0 1,0-1 0,0 1-1,0 0 1,0 0 0,1 0 0,-1-1-1,0 1 1,0 0 0,1 0 0,-1 1-1,-3 5-5,0-1 0,0 0 0,-4 13 0,6-13-3,0 1-1,0-1 1,1 0 0,0 0 0,1 1-1,-1-1 1,1 1 0,0-1 0,1 1-1,-1-1 1,1 0 0,0 1 0,4 8-1,1 2 12,1 0-1,0-1 0,16 26 0,-20-39 6,-1 0 0,1 0 0,-1 0-1,1 0 1,0 0 0,0-1 0,0 0 0,1 1-1,-1-1 1,1 0 0,-1-1 0,1 1 0,-1-1-1,1 1 1,0-1 0,0 0 0,0 0 0,0-1-1,0 1 1,-1-1 0,7 0 0,0 0 24,0-1 0,1 0-1,-1 0 1,0-1 0,0 0 0,0-1 0,10-4 0,3-5 12,0-1 1,-1-1-1,0 0 1,-1-2 0,-1-1-1,33-33 1,-30 22 6,0 0 0,-1-1 1,30-56-1,-34 50 18,-1-1-1,18-59 0,13-79 119,-32 113-104,-12 40-60,0 0 1,-1 1-1,-1-1 1,-1-26-1,-1 46-25,0 1 0,-1 0 0,1 0 0,0-1 0,0 1 0,-1 0-1,1 0 1,0 0 0,0 0 0,0-1 0,-1 1 0,1 0 0,0 0 0,-1 0 0,1 0 0,0 0 0,0 0-1,-1 0 1,1 0 0,0 0 0,-1 0 0,1 0 0,0 0 0,-1 0 0,1 0 0,0 0 0,0 0 0,-1 0 0,1 0-1,0 0 1,-1 0 0,1 0 0,0 0 0,0 1 0,-1-1 0,1 0 0,0 0 0,0 0 0,-1 0 0,1 1-1,0-1 1,0 0 0,0 0 0,0 1 0,-1-1 0,-18 45-77,2 1 0,2 1 0,-16 88 0,-4 14-4,30-130 66,1-1 0,1 1 0,-2 20 0,4-16-42,-1-14 58,1-1-1,0 1 1,1-1 0,0 1 0,1-1-1,-1 1 1,1-1 0,1 0-1,0 1 1,0-1 0,1 0 0,4 10-1,-5-13 3,1 0 0,0-1-1,0 1 1,0-1-1,0 0 1,1 1-1,-1-2 1,1 1-1,0 0 1,0-1 0,1 1-1,-1-1 1,1-1-1,-1 1 1,1 0-1,0-1 1,0 0 0,9 2-1,-4-2 22,1 0 0,0 0-1,0-1 1,0-1 0,0 0-1,0-1 1,-1 0 0,1 0-1,0-1 1,0 0 0,-1-1 0,0 0-1,1-1 1,11-6 0,-6 2 50,-1-1 1,0-1 0,0 0-1,-1-1 1,0-1-1,-1 0 1,23-26 0,-33 34-51,0 0 1,1 0 0,-2-1 0,1 1-1,0-1 1,-1 1 0,0-1 0,0 0-1,0 0 1,0 0 0,-1 0 0,0 0-1,0 0 1,0 0 0,-1 0 0,0-9-1,0 14-39,3 0-20,0 1 37,0-1 0,0 1 0,-1 0 1,1 0-1,0 0 0,0 0 0,-1 1 0,1-1 1,-1 1-1,1-1 0,-1 1 0,4 3 0,-1 1 6,0 1 0,0-1-1,6 12 1,7 9 38,-15-22-37,0 1 1,0 0-1,0 0 1,-1-1-1,0 1 1,0 1-1,2 8 0,-4-10-7,1 0-1,1 0 0,-1 0 0,1 0 1,0 0-1,0 0 0,0 0 1,1-1-1,-1 1 0,1-1 1,0 0-1,0 0 0,8 7 0,-4-5-3,1-1 0,-1 0-1,1-1 1,1 1 0,-1-2-1,1 1 1,-1-1 0,1 0-1,0-1 1,0 0 0,0 0-1,0-1 1,1 0 0,-1-1-1,0 0 1,19-3 0,-10 0-5,-1 0 0,1-2 0,-1 0 0,0-2 0,0 1 0,0-2 0,27-17 0,-29 14 29,-1 0 0,0-1 1,16-18-1,18-15 30,-48 44-46,1 1 0,0-1 1,0 0-1,-1 1 0,1-1 1,0 0-1,-1 1 0,1-1 0,-1 0 1,1 0-1,-1 0 0,1 1 1,-1-1-1,0 0 0,1 0 0,-1 0 1,0 0-1,0-1 0,-3 3 53,-4 10-7,2-1-36,2-4 5,0-1 0,0 0 0,1 1 0,-3 10 0,5-13-14,-1-1 0,1 0 0,0 1 0,0-1 0,0 0 0,1 1 0,-1-1 0,0 0 0,1 1 0,0-1 0,-1 0 0,1 0 0,0 0 0,0 1 0,0-1 0,3 3 0,-1 1 12,1 0 0,1 0 0,-1-1 0,1 1 0,9 7 0,-12-12-13,0 0 0,0 1 0,0-1 0,0 0 0,1 0 0,-1 0 0,0 0 0,1-1 0,-1 1 0,1-1 0,-1 1 0,1-1 0,-1 0 0,1 0 0,-1 0 0,1 0 0,-1 0 0,1-1 0,3 0 0,1-1-7,-1 0 0,1-1 0,-1 1 0,0-1 0,0-1 0,0 1 0,0-1 1,0 0-1,-1 0 0,0-1 0,0 1 0,0-1 0,0 0 0,-1-1 0,0 1 0,0-1 0,0 0 1,-1 0-1,0 0 0,0 0 0,0 0 0,-1-1 0,0 1 0,0-1 0,-1 0 0,0 0 1,0 1-1,0-1 0,-1 0 0,0 0 0,0 0 0,-1 0 0,0 0 0,-3-12 0,3 16 13,0 0 0,0 1 0,0-1-1,-1 0 1,1 0 0,-1 1-1,1-1 1,-1 1 0,0-1 0,0 1-1,0 0 1,0-1 0,0 1 0,-1 0-1,1 1 1,-1-1 0,1 0-1,-1 1 1,0-1 0,1 1 0,-1 0-1,0 0 1,0 0 0,0 0 0,0 1-1,-6-1 1,-45-10-138,57 11 114,0-1 0,0 0 0,-1 0 0,1 0 0,0 0 0,0 0 0,2-3 0,7-2-1,7-1 29,1 0 0,-1 2 0,1 0 0,0 1-1,0 0 1,0 2 0,0 1 0,1 0 0,-1 2 0,39 5-1,-55-5-12,1 0-1,-1 0 0,0 1 0,1-1 0,-1 1 0,0 0 0,0 0 1,0 1-1,0-1 0,0 1 0,-1 0 0,1 0 0,-1 0 0,0 0 1,0 1-1,0-1 0,0 1 0,-1 0 0,1 0 0,-1 0 1,0 0-1,0 0 0,-1 1 0,1-1 0,0 6 0,2 9 65,-1 1 0,-1 0 0,0 0 0,-3 31 0,0-18 164,18-43-131,-7 1-86,1 0 0,-2-1 0,1 0 1,-1 0-1,0-1 0,-1 0 0,12-22 0,-9 15-37,28-34 0,-32 43 25,2-1-28,1 0 1,0 0-1,19-13 0,-28 22 28,0 0-1,-1 1 0,1-1 0,0 1 1,0-1-1,1 1 0,-1-1 0,0 1 1,0-1-1,0 1 0,0 0 0,0 0 1,0 0-1,0-1 0,1 1 0,-1 0 0,0 0 1,0 1-1,0-1 0,0 0 0,0 0 1,0 1-1,1-1 0,0 1 0,0 0 5,0 1-1,-1-1 0,1 0 0,-1 1 0,1 0 0,-1-1 1,1 1-1,-1 0 0,0-1 0,0 1 0,0 0 0,1 3 1,1 3 6,0 0-1,-1 1 1,0 0 0,2 16 0,-4-17-22,0 1-1,1-1 1,0 1 0,1-1-1,0 0 1,0 0-1,1 0 1,4 8-1,-5-13 18,0 0 0,1-1-1,0 1 1,-1-1-1,1 1 1,0-1 0,0 0-1,0 0 1,1 0-1,-1 0 1,0-1 0,1 0-1,-1 1 1,1-1-1,0 0 1,-1-1 0,1 1-1,4 0 1,-3-1 11,1-1 0,0 0 0,-1 0 1,0 0-1,1 0 0,-1-1 0,0 0 1,1 0-1,-1 0 0,0-1 0,5-3 1,1-1 11,0-2 1,0 1-1,-1-1 0,0-1 1,-1 0-1,0 0 1,-1-1-1,0 0 1,8-15-1,9-21-28,17-52 0,-38 84 0,-3 11 0,0 0 0,0-1 0,1 1 0,-1 0 0,4-5 0,-4 9 0,0 1 0,0 0 0,0 0 0,0 0 0,0 0 0,0 0 0,-1 0 0,1 0 0,0 0 0,-1 0 0,1 0 0,1 2 0,-1-1 0,6 12 0,1 1 0,-2-1 0,0 1 0,-1 0 0,5 20 0,10 80 0,-17-94 0,-3-16 0,1 0 0,-1-1 0,0 1 0,0 0 0,0-1 0,0 1 0,-3 7 0,3-11 0,0 0 0,-1 1 0,1-1 0,-1 0 0,1 0 0,-1 0 0,0 0 0,1 0 0,-1 0 0,0 0 0,0 0 0,0 0 0,0 0 0,0 0 0,0 0 0,0 0 0,0-1 0,0 1 0,0-1 0,0 1 0,-1 0 0,1-1 0,0 0 0,0 1 0,0-1 0,-1 0 0,1 0 0,0 1 0,-1-1 0,0 0 0,-17 0 0,13 1 0,-1 0 0,1-1 0,0 0 0,0-1 0,0 1 0,0-1 0,0 0 0,0 0 0,-8-4 0,8 3 0,6 1 0,12-1 0,0-1 0,1 0 0,-1 2 0,1-1 0,-1 1 0,23 2 0,-18 0 0,-1-2 0,28-3 0,-14 0 0,37-1 0,-50 5 0,0 0 0,0-2 0,0 0 0,0-1 0,0-1 0,0 0 0,26-12 0,-42 16 21,7-6 779,-5 1-5680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9:11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 5624,'0'0'18121,"10"-2"-17841,290-29 1003,-246 28-1132,416-4 1021,-426 8-790,1-1 0,-1-3 1,0-1-1,73-17 0,-71 3 403,-30 11-2841,-11 5 166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19:12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56 6928,'0'0'16670,"-10"8"-16379,-5 2-174,6-3 53,-1 0 0,1 0 0,-11 12 0,19-18-113,1 0-1,-1 0 1,0-1-1,0 1 1,1 0 0,-1 0-1,0 0 1,1 0 0,-1 0-1,1 0 1,-1 0 0,1 0-1,0 0 1,0 0-1,-1 0 1,1 0 0,0 1-1,4 2 539,8-8-433,-4-1-50,1-1 1,0 0 0,-1 0-1,0-1 1,11-13 0,-15 16-27,0-1 0,0 0 1,-1 0-1,1 0 0,-1 0 1,0-1-1,-1 1 0,1-1 1,-1 0-1,3-10 0,-5 16-77,0-1 1,0 1-1,0-1 0,0 1 0,1-1 0,-1 1 1,0-1-1,0 1 0,0-1 0,0 1 1,0-1-1,0 1 0,0-1 0,-1 1 1,1-1-1,0 1 0,0 0 0,0-1 0,0 1 1,-1-1-1,1 1 0,0-1 0,0 1 1,-1 0-1,1-1 0,0 1 0,0-1 0,-1 1 1,-11 4 640,-7 14-4564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0:3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404 423 4216,'0'0'10394,"-11"-8"-10124,-34-26 0,42 32-230,0 0 0,-1 1 0,0-1 0,1 1 0,-1 0 0,0 0 0,1 0 0,-1 1 0,0-1 0,0 1-1,0 0 1,0 0 0,0 0 0,0 0 0,1 1 0,-1-1 0,-7 3 0,6-2 8,-8 2 53,1 0 0,-1 1 0,1 1 0,0-1 0,0 2 1,0 0-1,1 0 0,-1 1 0,2 1 0,-1-1 0,1 2 0,-15 15 0,25-24-100,-18 18 210,0 2-1,-16 25 1,29-39-158,1 1 0,0 0-1,1 0 1,0 0 0,0 0 0,0 1-1,1 0 1,0-1 0,1 1-1,-1 0 1,1 12 0,1-16-28,0 0 0,1-1-1,-1 1 1,1-1 0,0 1 0,0-1 0,1 1 0,-1-1 0,1 1 0,-1-1 0,1 0 0,0 0 0,3 4 0,3 2 35,-1-1 0,1 0 1,10 7-1,-15-13-43,0 0 1,0 0-1,0 0 0,0 0 0,0-1 0,0 1 0,1-1 0,-1 0 0,1 0 0,-1 0 0,0 0 0,6 0 0,41-4 258,-11 0 220,-38 3-463,0 0-1,0 0 0,0 0 0,0 0 1,0 0-1,0 0 0,0 0 0,0 0 0,0-1 1,0 1-1,0 0 0,0-1 0,-1 1 1,1-1-1,0 1 0,0-1 0,0 1 1,0-1-1,-1 0 0,1 1 0,0-1 0,0 0 1,-1 1-1,1-1 0,0-2 0,-15 6 513,4 4-504,2 0-1,-1 0 1,-13 14 0,-7 7-3,19-19-31,1 1-1,0 0 0,1 0 0,0 1 1,0 0-1,1 1 0,1 0 0,0 0 0,-5 13 1,8-19-4,0 0-2,0 0 0,1 1 0,-1-1 0,1 1 1,1-1-1,-1 1 0,1 0 0,0-1 0,1 1 0,0 0 0,1 13 0,0-16 17,0-1 0,0 0 1,1 0-1,-1 0 0,1 0 0,0 0 0,0-1 0,0 1 0,0 0 0,0-1 0,1 1 0,-1-1 0,1 0 0,3 2 0,5 3 103,1 0 0,15 7 1,-13-8-84,16 0 83,-13-4-18,-5 0-39,-1-1 0,0-1 0,0 0 0,0-1 0,0 0 0,1 0 0,19-7 0,-14 4-45,0 0 0,-1-2 0,1 0-1,-1-1 1,20-12 0,-19 9-3,6-4 1,-1 0 0,0-1 1,25-25-1,-16 12-12,12-13 43,56-67-1,-69 69-18,-2-2-1,-1 0 1,-3-2 0,-1-1-1,30-83 1,-42 96-20,36-120 68,-42 129-35,-1-1 0,0 1 1,-2-1-1,0-41 0,-8 27 41,6 35-80,0 0 1,-1 0 0,1 0 0,-1 1-1,1-1 1,-1 0 0,0 1 0,0-1-1,0 0 1,0 1 0,0-1 0,0 1-1,0 0 1,0-1 0,-1 1-1,1 0 1,-3-3 0,2 5-6,1-1 0,-1 0 0,1 1 0,-1-1 0,1 1 0,-1-1 0,1 1 0,-1 0 0,1 0 0,0-1 0,0 1 0,-1 0 0,-1 2 0,-17 15-36,1 5-2,0 1 0,1 0 0,2 2 0,-23 47-1,27-51 25,-6 18-23,2 1 0,1 1 0,3 0-1,-11 58 1,6-22-47,14-65 72,1 0 0,0-1 0,1 1 0,0 0 0,1 0 0,0 0 0,1 0 0,1 0 0,0-1 0,1 1 0,0-1 0,1 1 0,0-1 0,1 0 0,8 15 0,-7-16-18,-4-5 40,1 0 0,1 0 1,-1 0-1,1 0 0,0-1 1,0 1-1,0-1 0,1 0 1,0 0-1,0-1 0,0 0 1,0 0-1,8 5 0,0-4 27,0 1-1,1-2 0,-1 0 1,1 0-1,0-2 0,0 1 1,0-2-1,0 0 0,0 0 1,1-2-1,-1 1 0,0-2 1,23-5-1,-23 4-8,0 0 1,0-1-1,0-1 1,-1 0-1,0-1 1,0 0-1,0-1 1,-1-1-1,0 0 0,16-14 1,-22 15 0,0 1-1,0-2 1,0 1 0,-1-1 0,0 0-1,-1 0 1,0 0 0,0-1 0,0 0-1,-1 1 1,-1-1 0,0 0 0,0 0-1,0-1 1,0-17 0,-3 23-10,1 0 1,-1 1-1,0-1 0,0 1 1,0-1-1,0 1 0,0-1 1,-1 1-1,0 0 0,0 0 1,0 0-1,0 0 0,0 0 1,0 0-1,-1 0 0,0 1 0,-5-5 1,7 6-15,-1 0 0,0 0 0,1 0 1,-1 0-1,0 1 0,0-1 0,0 1 0,1-1 1,-1 1-1,0 0 0,0 0 0,0 0 1,0 0-1,0 0 0,0 0 0,0 0 0,1 0 1,-1 1-1,0-1 0,0 1 0,0 0 0,0-1 1,1 1-1,-1 0 0,0 0 0,1 0 0,-1 0 1,1 0-1,-1 0 0,1 1 0,-1-1 0,1 0 1,0 1-1,0-1 0,-1 3 0,-4 3-18,0 1 0,1-1 0,0 1 0,0 1 0,1-1 0,0 1 0,1-1 0,0 1 0,0 0 0,1 0 0,0 0 0,0 1 0,1-1 0,1 0-1,-1 1 1,1-1 0,1 1 0,0-1 0,0 0 0,1 1 0,0-1 0,1 0 0,0 0 0,5 10 0,-6-13 20,1-1 0,0 1 0,0-1 0,0 1 0,1-1 0,6 7 0,-9-11 5,1 0 1,-1 1-1,1-1 1,0 0 0,0 0-1,-1 0 1,1 0-1,0 0 1,0 0-1,0-1 1,0 1 0,0 0-1,0-1 1,0 0-1,0 1 1,0-1-1,1 0 1,-1 0-1,0 0 1,0-1 0,0 1-1,0 0 1,3-2-1,8-1 30,0 0-1,-1-2 0,0 1 1,1-2-1,-1 1 0,-1-2 1,1 0-1,19-15 1,-1-2-13,1 2 0,1 1 0,2 1 0,50-21 0,-74 36-14,1 1 1,-1 0-1,1 0 0,-1 1 0,1 1 0,21-3 1,-8 4-9,-17 0-3,0 1 0,0 0 0,0 0 0,0 1 0,10 2 0,-25-4 25,0 1 0,1 0 0,-1 1-1,0 0 1,1 0 0,-1 1 0,1 0 0,-14 5 0,11-3-1,1-1 1,0 1-1,0 1 1,0 0 0,0 0-1,1 1 1,0 0-1,-9 9 1,13-11-28,1 0 0,0 0 0,0 1 0,0-1 0,0 1 1,1 0-1,0 0 0,0 0 0,0 0 0,1 0 0,-1 0 0,1 0 0,1 1 0,-1-1 0,1 0 1,0 1-1,0-1 0,0 0 0,1 1 0,0-1 0,0 0 0,0 0 0,0 0 0,1 0 1,5 10-1,-3-5-7,2 0 1,0-1-1,0 1 1,1-1-1,0 0 1,0-1-1,1 1 1,0-1 0,1-1-1,-1 0 1,14 8-1,-17-12 16,1 0 0,-1 0 0,1-1 1,0 1-1,-1-1 0,1-1 0,0 1 0,0-1 0,1 0 0,-1 0 0,0-1 0,0 0 0,9 0 0,-7-2 11,1 1 1,-1-1-1,0-1 0,0 0 0,0 0 0,0 0 1,0-1-1,12-8 0,-1-3 26,0 0 1,-1-1-1,-1-1 1,0-1-1,27-38 1,-22 23 0,-2 0 0,-1-1 0,21-54 0,30-115 117,-22-14 5,-32 132-87,-11 55-31,-2 0-1,-1-1 1,-3-53 0,1 81-46,-1 0 0,1 0 0,-1 0 1,1 1-1,-1-1 0,0 0 1,0 1-1,0-1 0,0 0 0,0 1 1,-1-1-1,1 1 0,-1 0 1,-3-4-1,3 7-14,0 1 1,1-1-1,-1 1 0,0 0 1,1 0-1,-1 0 0,1 0 1,0 0-1,0 0 0,-1 0 1,1 0-1,0 3 0,-1-2-3,-6 16-36,1 1 1,1 0 0,1 0-1,0 0 1,-3 35 0,1-8-25,-11 153-160,13-118 150,2 145-15,5-202 102,1-1-1,1 0 1,8 26 0,-12-47 5,1 0 0,0 0 0,0 0 0,1 0 1,-1 0-1,0 0 0,1 0 0,0 0 0,0-1 1,0 1-1,0-1 0,0 1 0,0-1 0,1 0 1,-1 0-1,1 0 0,5 3 0,-4-3 3,-1-1-1,1 1 1,0-1-1,0-1 1,0 1-1,0 0 1,0-1-1,0 0 1,0 0-1,0 0 1,0 0-1,7-2 1,0-1 12,0-1-1,1 0 1,-1 0 0,-1-1 0,1 0 0,-1-1-1,0 0 1,16-13 0,-11 7 30,-1 0 1,0-1-1,-1-1 0,0 0 1,-1-1-1,0 0 0,-2-1 1,0 0-1,14-29 0,-23 39 1,0 0 0,-1-1-1,0 1 1,0-12 0,-1 8-11,3 12-97,19 48 19,-9-5 2,-8-23-14,2 0-1,13 31 1,-16-47 40,0 0 1,0 0-1,0 0 0,1-1 0,0 1 1,0-1-1,1 0 0,0 0 0,-1 0 0,2-1 1,-1 0-1,10 6 0,-11-8 7,0 0 0,1 0 0,-1-1 0,0 0 0,1 0 0,-1 0 0,1-1 0,-1 1 0,1-1 0,0 0 0,-1-1 0,1 1 0,-1-1 0,1 0 0,-1 0 0,1 0 0,-1 0 0,0-1 0,8-4 0,7-3 0,-1-2 0,32-24 0,-43 30 0,29-20 18,-19 14 2,0-1 1,21-20-1,-20 17 22,-12 14-4,-6 11 3,-17 33-9,11-29-40,0 0 0,2 0 1,-1 0-1,-1 15 1,5-27 6,0 10-8,-1-1 0,1 1-1,1 16 1,1-24 6,-1 0 0,1-1-1,-1 1 1,1-1 0,0 1 0,1-1 0,-1 0-1,0 1 1,1-1 0,0 0 0,0 0 0,0 0-1,0 0 1,0 0 0,1-1 0,2 4-1,-3-5 6,0 0-1,-1-1 0,1 1 0,0 0 0,0-1 0,0 1 0,0-1 0,-1 0 0,1 1 0,0-1 0,0 0 1,0 0-1,0 0 0,0-1 0,0 1 0,0 0 0,0-1 0,-1 1 0,1-1 0,0 0 0,0 1 0,0-1 1,-1 0-1,1 0 0,-1 0 0,3-2 0,4-2 18,-1 0 0,0-1 0,-1 1 0,11-12 0,-9 8 13,-1-1 1,0 0 0,0-1 0,-1 0 0,0 0 0,5-14 0,-9 20-12,-1 1-1,1-1 0,-1 0 1,0 0-1,0 1 0,-1-1 1,1 0-1,-1 0 0,0 0 1,0 0-1,-1 0 0,1 0 1,-1 0-1,0 1 0,0-1 1,-1 0-1,0 1 0,-2-7 1,2 10-11,1-1 0,-1 1 0,1 0 0,-1 0 1,1 0-1,-1 0 0,0 0 0,1 0 0,-1 0 0,-3-1 0,4 2-8,0 0 0,0 0 0,0-1 0,0 1 0,0-1 0,0 1-1,0-1 1,0 1 0,0-1 0,1 1 0,-1-1 0,0 0 0,0 1-1,0-1 1,1 0 0,-1 0 0,0 0 0,1 0 0,-1 0 0,0-1-1,1 2-1,15-6-65,123-28 8,-113 29 56,-1 1 1,-1 0-1,30 0 0,-46 4 15,-1 0-1,1 1 0,-1 0 1,1 0-1,-1 0 0,1 1 1,-1 0-1,1 0 0,-1 0 1,0 1-1,0 0 0,10 7 0,-13-7 3,0 0 0,0 0 0,0 0 0,-1 0 0,1 0 0,-1 1 0,0 0 0,0-1 0,0 1 0,-1 0 0,1 0 0,-1 0 0,0 0 0,0 0 0,0 0 0,0 8 0,0 5 72,0 1 0,-4 28 0,3-42-72,-4 9 54,-1 8 1,5-20-64,0 0 0,0-1 0,-1 1-1,1 0 1,0-1 0,0 1-1,0 0 1,0-1 0,0 1 0,1 0-1,-1-1 1,0 1 0,0 0 0,0-1-1,0 1 1,1 0 0,-1-1 0,0 1-1,1-1 1,-1 1 0,0-1 0,1 2-1,1-3 4,0 1 0,-1-1 0,1 0 0,0 0 0,-1 1-1,1-1 1,-1 0 0,1 0 0,-1 0 0,1-1 0,-1 1-1,0 0 1,2-3 0,5-3 28,-2 2-5,0 0-1,-1-1 0,9-11 0,-7 8 21,1 0 0,13-12-1,-19 19-38,-1 0 0,1 1 0,0 0-1,0-1 1,0 1 0,0 0 0,0 0-1,1 0 1,-1 0 0,0 1 0,0-1-1,0 1 1,1-1 0,-1 1-1,0 0 1,1 0 0,-1-1 0,3 2-1,-1 1-4,0 0-1,-1 0 0,1 1 0,0-1 0,-1 1 0,0 0 0,0 0 1,0 0-1,0 1 0,4 5 0,-2-3 12,22 28 37,-21-25-37,0-1-1,1 1 1,0-2-1,0 1 1,0-1 0,1 0-1,0-1 1,1 1-1,15 7 1,-19-11-15,1 0 0,0-1 0,0 1 0,1-1 0,-1-1 0,0 1 0,1-1 0,-1-1 0,1 1 0,-1-1 0,1 0 1,-1 0-1,0-1 0,1 0 0,-1 0 0,1 0 0,-1-1 0,0 0 0,0 0 0,0-1 0,0 0 0,0 0 0,-1 0 0,1 0 0,-1-1 0,9-8 0,-1 1-118,0-2-1,-1 1 1,-1-2 0,0 1-1,-1-1 1,0-1 0,-1 0-1,-1-1 1,8-17 0,-10 18-1316,-1-2 0,6-23 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0:3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11152,'0'0'-256,"68"25"-264,7-13 256,19-6 592,13-2-8,6-4-24,4-10 0,-2-4-56,0-13 16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0:3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1 461 8536,'0'0'2018,"9"-9"-1332,35-37 538,65-88 1,-102 123-1011,-1 1 1,-1-1-1,0 0 0,0-1 1,-1 1-1,0-1 0,3-19 1,-6 23 38,0-1 0,0 1 0,0 0 1,-1-1-1,-1 1 0,1 0 0,-1-1 0,-1 1 1,1 0-1,-2 0 0,1 0 0,-4-8 0,5 15-201,1 0 0,-1 0 0,1 0-1,-1-1 1,1 1 0,0 0-1,-1 0 1,1 0 0,0 0 0,0 0-1,0 0 1,0 0 0,0-1-1,0 1 1,0 0 0,0 0 0,0 0-1,1 0 1,-1 0 0,0 0-1,1 0 1,-1 0 0,1 0 0,-1 0-1,1 0 1,0 0 0,-1 0-1,1 0 1,0 0 0,0 0-1,-1 1 1,1-1 0,0 0 0,0 0-1,0 1 1,0-1 0,0 1-1,0-1 1,0 1 0,0-1 0,0 1-1,0 0 1,0-1 0,1 1-1,0 0 1,7-2 10,-1 0 0,1 1 0,0 0 1,13 0-1,-14 1-14,12 0 138,-1 0 0,0 1-1,0 1 1,34 8 0,-49-9-159,-1 1 0,0-1 0,1 1 1,-1-1-1,0 1 0,0 0 0,0 0 0,0 1 1,0-1-1,-1 1 0,1-1 0,-1 1 0,0 0 0,0 0 1,0 0-1,0 0 0,0 0 0,0 0 0,-1 1 0,0-1 1,1 0-1,-1 1 0,-1-1 0,2 7 0,0 8 23,-1-1 0,-1 0-1,0 1 1,-3 17-1,0 9 61,3-40-101,0 9 31,0 1 0,1-1 0,0 0 0,1 0 0,4 15 0,-5-26-32,-1 1 0,1-1 0,0 1 0,0-1 0,1 1 0,-1-1 0,0 0 0,1 0 0,0 1 0,-1-1 0,1 0 0,0-1 0,0 1 0,0 0 0,0 0 0,0-1 0,0 1 0,1-1 0,-1 0 0,1 0 0,-1 0 0,0 0 0,1 0 0,0 0 0,-1-1 0,1 1 0,-1-1 1,1 0-1,0 0 0,-1 0 0,1 0 0,3 0 0,1-1 14,1-1 0,-1 1 0,1-2 0,-1 1 0,0-1 0,0 0 0,0 0 1,0-1-1,0 1 0,-1-2 0,0 1 0,0-1 0,0 0 0,0 0 1,5-7-1,8-10 60,-1-1 1,24-42 0,-17 26 28,-20 30-86,3-2 31,-1 1-1,9-22 1,-16 32-48,0 0-1,1 0 1,-1-1-1,0 1 1,0 0 0,0 0-1,0-1 1,1 1-1,-1 0 1,0-1 0,0 1-1,0 0 1,0 0-1,0-1 1,0 1 0,0 0-1,0-1 1,0 1-1,0 0 1,0-1 0,0 1-1,0 0 1,0-1-1,0 1 1,0 0 0,0-1-1,0 1 1,-1 0-1,1 0 1,0-1 0,0 1-1,-1-1 1,-5 12 84,-2 16-32,2-7-29,0-1 1,2 1-1,-4 32 1,7-45-30,1-1-1,0 0 1,1 0-1,-1 0 1,1 0 0,1 0-1,-1 0 1,1 0-1,0-1 1,0 1-1,0 0 1,1-1 0,0 0-1,0 1 1,1-1-1,6 8 1,-8-11 4,0 0 0,0 0 0,0-1 0,0 1 1,0 0-1,0-1 0,0 1 0,1-1 0,-1 0 0,1 0 0,-1 0 0,1 0 1,-1 0-1,1-1 0,-1 1 0,1-1 0,0 1 0,3-1 0,-2-1 9,1 1 0,0-1 0,-1 0 0,1 0 0,-1-1 0,0 1 0,1-1 0,-1 0 0,7-4-1,5-5 53,-1-1 0,-1 0 0,27-29 0,-37 37-55,3-4 41,1-1 1,-1 1-1,-1-1 0,1-1 0,-2 1 0,1-1 0,-1 0 1,4-14-1,-9 33 3,0-1 1,0 1-1,0-1 0,1 0 1,1 1-1,0-1 1,3 10-1,25 74 46,-29-91-97,-1 1 0,1 0 0,-1-1 0,1 1 0,0-1 0,-1 0 0,1 1 0,0-1 0,0 0 0,0 1 0,0-1 0,0 0 0,1 0 0,-1 0 0,0 0 0,1 0 0,-1 0 0,0 0 0,1 0 0,-1-1 1,1 1-1,-1 0 0,1-1 0,2 1 0,-1-1 3,-1 0 0,1-1 0,0 1 0,-1-1 0,1 0 1,0 1-1,-1-1 0,1 0 0,-1-1 0,1 1 0,-1 0 1,0-1-1,0 1 0,3-3 0,30-26 159,-1-1-1,-1-2 1,33-44 0,-64 75-161,-1 0 1,1 1 0,-1-1 0,1 1-1,0-1 1,-1 1 0,1 0-1,0-1 1,0 1 0,0 0-1,0 0 1,0 0 0,1 1-1,-1-1 1,3 0 0,-4 1-4,0 0 0,0 0 0,0 0 0,0 0 0,0 0 1,0 0-1,0 1 0,0-1 0,0 0 0,0 1 0,0-1 0,0 1 1,-1-1-1,1 1 0,0-1 0,0 1 0,0 0 0,-1-1 1,1 1-1,0 0 0,-1 0 0,1-1 0,0 1 0,-1 0 1,1 0-1,-1 0 0,1 0 0,-1 0 0,0 0 0,1 0 0,-1 0 1,0 0-1,0 0 0,0 1 0,5 19 16,-4-12 3,1-1 0,0 1 0,0-1 0,1 1 0,7 13 0,-10-22-19,0 1 0,1-1 0,-1 0 0,0 1 0,1-1 0,-1 0 0,1 0 0,-1 1 0,1-1 0,-1 0 0,0 0 0,1 0 0,-1 0 0,1 0 0,-1 0 0,1 0 0,-1 0 0,1 0 0,-1 0 0,1 0 0,-1 0 0,1 0-1,-1 0 1,1 0 0,-1 0 0,1 0 0,-1 0 0,1-1 0,-1 1 0,0 0 0,1 0 0,-1-1 0,1 0 0,20-12 31,-14 8-20,24-25 10,-27 26-18,0-1 1,0 1-1,0 0 1,0 0-1,1 0 1,0 1-1,0-1 0,0 1 1,0 0-1,8-3 1,-11 6-2,0 0-1,1 0 1,-1-1 0,0 2 0,0-1-1,1 0 1,-1 0 0,0 1 0,0-1-1,1 1 1,-1 0 0,0-1 0,0 1-1,0 0 1,0 0 0,0 1 0,0-1-1,0 0 1,3 4 0,3 2 25,-1 1 0,0 1 0,7 9 0,10 10 47,-20-24-56,0 0-1,0-1 1,1 1 0,-1-1 0,1 0-1,0-1 1,0 1 0,0-1 0,1 0-1,-1 0 1,0-1 0,1 1 0,-1-1 0,1 0-1,-1-1 1,1 1 0,-1-1 0,12-1-1,-11-1-26,1 1 0,-1-1 0,1 0-1,-1-1 1,0 1 0,0-1 0,0 0-1,0-1 1,-1 0 0,1 0 0,-1 0-1,0 0 1,0-1 0,-1 0 0,7-8-1,30-48-290,-26 38-2556,-13 18 1706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0:4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47 4616,'0'0'8880,"-11"6"-8448,-14 8-3,0 2 1,1 1 0,-22 22-1,38-32-247,-7 7 334,-25 31-1,37-41-385,0 0 0,0 0 1,0 1-1,0-1 0,1 1 0,0 0 0,0 0 1,0 0-1,1 0 0,0 0 0,0 0 0,-1 10 0,2-14-92,0 1 0,0-1 0,0 1 0,0 0-1,1-1 1,-1 1 0,0-1 0,1 1 0,-1 0-1,1-1 1,0 1 0,-1-1 0,1 0 0,0 1 0,0-1-1,0 0 1,0 1 0,0-1 0,0 0 0,0 0-1,1 0 1,-1 0 0,0 0 0,1 0 0,-1 0-1,0 0 1,1-1 0,2 2 0,-2-2 1,1 1 0,-1-1 0,0 1 0,0-1 0,0 0 0,1 0 0,-1 0 0,0-1 0,0 1 0,0 0 0,0-1 0,1 1 0,-1-1 0,0 0 0,0 0 0,0 0 0,0 0 0,0 0 0,0 0 0,2-2 0,3-5 51,1-1 0,-1 0-1,0 0 1,-1 0 0,0-1-1,0 0 1,-1 0 0,7-20-1,6-11 222,-16 37-236,0 0 0,-1 0 1,1-1-1,-1 1 1,0 0-1,0-1 1,0 1-1,0-7 0,-1 10 33,0 3-78,-1-1-1,0 1 1,1-1-1,-1 1 0,1-1 1,-1 1-1,1 0 1,0-1-1,-1 1 1,1 0-1,0 0 0,0-1 1,0 1-1,1 0 1,-1 1-1,0 2 11,0 11 8,1 1 0,4 26 0,-4-39-26,0 1 0,0 0 0,1 0 0,-1 0 0,1-1 0,1 1 0,-1-1 0,0 0 0,1 1 0,0-1-1,0 0 1,7 6 0,-8-8-2,-1 0 0,1-1 0,0 1-1,0 0 1,0-1 0,1 0 0,-1 1 0,0-1-1,0 0 1,1 0 0,-1 0 0,1 0-1,-1-1 1,1 1 0,-1-1 0,1 1-1,-1-1 1,1 0 0,-1 0 0,1 0 0,-1-1-1,1 1 1,-1 0 0,1-1 0,-1 0-1,1 1 1,-1-1 0,1 0 0,3-2 0,3-2 25,1-1 0,-1 0 0,0-1 0,0 1 0,0-2 1,-1 1-1,-1-1 0,1 0 0,-1-1 0,9-13 0,23-26 156,-36 44-171,4-2 82,-1-1 0,-1 0 0,10-13 1,-12 26-14,-1-1 0,0 2 1,0-1-1,1 8 1,12 48-13,-13-56-69,0-1 1,0 1-1,0 0 0,1-1 1,0 0-1,0 1 0,1-1 1,5 6-1,-8-10-10,0-1 0,0 1 0,0-1 0,0 1 0,1-1 0,-1 0 0,0 1 0,0-1 0,1 0 0,-1 0 0,0 0 0,0 0 0,0 0 0,1 0 0,-1 0 0,0 0 0,0 0 0,1-1 0,-1 1 0,0 0 0,0-1 0,0 1 0,2-2 0,25-14 128,-18 8-87,-1 0 0,0-1 0,-1 0 0,0-1 0,0 1 0,-1-2-1,0 1 1,9-22 0,3-1 128,-17 29-174,8-10 290,-6 15-142,-1 8-133,1 5 6,0 0 0,1-1-1,1 0 1,0 0 0,1 0-1,0-1 1,18 23 0,-25-33-17,1-1 0,0 0 0,0 0-1,0 0 1,0 0 0,0 0 0,0 0 0,0 0 0,0 0 0,0 0 0,0-1 0,1 1-1,-1 0 1,0-1 0,1 1 0,-1-1 0,0 1 0,1-1 0,-1 0 0,0 1 0,1-1-1,2 0 1,-2 0 3,-1-1-1,1 0 0,0 1 0,0-1 0,-1 0 1,1 0-1,0 0 0,-1 0 0,1 0 1,-1 0-1,1 0 0,-1 0 0,0-1 0,3-2 1,0-3 17,1 1 0,-1-1 1,0 0-1,0-1 0,-1 1 1,4-14-1,-5 12 18,-1 1 1,1-1-1,-2 1 1,1-1-1,-1 0 1,-1 1-1,0-1 1,0 1-1,0-1 1,-1 1-1,0-1 1,-1 1-1,0 0 1,-6-13-1,7 12 37,2 8-78,0 1 0,0-1 0,0 1 0,0 0 0,0-1 0,0 1 0,0-1 0,0 1 0,0 0 0,0-1 0,0 1 0,0-1 0,0 1 0,0 0 0,-1-1 0,1 1 0,0 0 0,0-1 0,0 1 0,-1 0 0,1-1 0,0 1 0,0 0 0,-1-1 0,1 1 0,0 0 0,-1-1 0,1 1-2,0-1-1,0 1 1,0 0 0,0-1 0,0 1 0,0-1 0,1 1-1,-1-1 1,0 1 0,0 0 0,0-1 0,1 1-1,-1-1 1,0 1 0,0 0 0,1-1 0,-1 1 0,0 0-1,1 0 1,-1-1 0,0 1 0,1 0 0,-1-1-1,1 1 1,-1 0 0,0 0 0,1 0 0,-1 0 0,1 0-1,-1-1 1,0 1 0,2 0 0,115 5-42,-58-2 1,62-4-1,5-2 57,-119 2-128,1 0 883,-14 10-345,-17 11-411,-22 26-1,39-38-15,1 0 0,0 0 0,0 0 0,0 0 0,1 1 0,1-1 0,-1 1 0,2 0 0,-1 0 0,1 1 0,0-1 0,1 0 0,0 1 0,1-1 0,0 13 0,0-20-1,0-1 1,0 0-1,0 0 0,1 1 1,-1-1-1,0 0 0,1 0 1,-1 1-1,1-1 0,-1 0 0,1 0 1,-1 0-1,1 0 0,0 0 1,0 0-1,-1 0 0,1 0 1,0 0-1,2 2 0,-2-3 0,0 0-1,0 1 1,0-1-1,0 0 0,0 1 1,0-1-1,0 0 1,0 0-1,0 0 1,1 0-1,-1 0 0,0 0 1,0-1-1,0 1 1,0 0-1,0 0 1,0-1-1,1 0 0,4-2-2,-1 1-1,0-2 0,-1 1 1,1 0-1,0-1 0,-1 0 0,6-6 1,4-10 67,0 0 0,-2 0 0,14-30 0,-23 44-32,-1 3 0,0-1 0,0 1 0,-1-1 0,1 0 0,-1 0 1,0 0-1,1-6 0,-2 10 2,-1 0-31,1 0 0,0 1 1,-1-1-1,1 0 0,-1 0 0,1 1 0,0-1 1,-1 1-1,1-1 0,0 0 0,0 1 1,-1-1-1,1 1 0,0-1 0,0 1 0,-1-1 1,1 1-1,0-1 0,0 1 0,0-1 0,0 1 1,0-1-1,0 1 0,0-1 0,0 1 0,0-1 1,0 1-1,0 19 9,0-16-7,0 6-4,1 0-1,1 1 0,-1-1 0,2 0 1,6 18-1,-8-23-2,1 0-1,0 0 1,1 0 0,-1-1-1,1 1 1,0-1 0,0 0 0,0 0-1,1 0 1,-1 0 0,1 0-1,0-1 1,6 5 0,-8-8 8,0 1 1,0 0 0,1-1 0,-1 0-1,0 0 1,1 1 0,-1-1 0,0-1-1,0 1 1,1 0 0,-1 0 0,0-1-1,0 0 1,1 1 0,-1-1 0,0 0-1,0 0 1,0 0 0,0 0 0,0 0-1,0-1 1,3-2 0,2-1 29,0-1 1,0 0-1,-1 0 1,10-12-1,48-78 352,-56 77-316,1 1 83,-6 20-71,-2 12-10,-2 19-12,0-12-47,1-1 0,2 23 0,-1-38-7,-1 0-1,1 0 0,0 0 0,1 0 1,-1-1-1,1 1 0,0 0 0,0-1 1,0 0-1,1 1 0,0-1 1,-1 0-1,1 0 0,5 4 0,-7-7 2,1 0-1,0 1 0,-1-1 0,1 0 1,0 0-1,0 0 0,0 0 1,0 0-1,0-1 0,0 1 0,0 0 1,0-1-1,0 0 0,0 1 0,0-1 1,1 0-1,2 0 0,-2-1 11,1 0-1,0 1 0,0-2 0,0 1 1,0 0-1,-1-1 0,1 1 1,5-5-1,2-1 41,-1-1 0,-1 0 0,1-1 1,15-19-1,24-40 213,-33 43-144,24-28 0,-28 44-127,-11 9 0,-1 0 0,0 0 0,0 0 0,1 0 0,-1 0 0,0 0 0,0 0 0,1 0 0,-1 1 0,0-1 0,0 0 0,1 0 0,-1 0 0,0 0 0,0 1 0,0-1 0,0 0 0,1 0 0,-1 0 0,0 1 0,0-1 0,0 0 0,0 0 0,0 1 0,0-1 0,0 0 0,0 0 0,0 1 0,0-1 0,0 0 0,0 0 0,0 1 0,-2 31 0,1-24 0,-6 43 0,-3 0 0,-1-1 0,-26 68 0,11-53 0,-66 122 0,64-143 0,25-41 0,1 1 0,-1-1 0,0 0 0,0 0 0,0-1 0,0 1 0,0 0 0,-1-1 0,1 0 0,-5 2 0,7-3 0,1-1 0,0 0 0,-1 0 0,1 1 0,-1-1 0,1 0 0,-1 0 0,1 0 0,-1 0 0,1 0 0,-1 1 0,1-1 0,-1 0 0,1 0 0,-1 0 0,1 0 0,-1-1 0,1 1 0,0 0 0,-1 0 0,1 0 0,-1 0 0,1 0 0,-1-1 0,1 1 0,-1 0 0,1 0 0,0-1 0,-1 1 0,1 0 0,-1 0 0,1-1 0,0 1 0,-1-1 0,1 1 0,0 0 0,0-1 0,-1 1 0,1-1 0,0 1 0,0 0 0,0-1 0,-1 1 0,1-1 0,0 1 0,0-1 0,0 1 0,0-1 0,0 1 0,0-1 0,0 1 0,0-1 0,0 0 0,6-26 0,1 10 0,2 0 0,0 1 0,1-1 0,0 2 0,1-1 0,1 2 0,1-1 0,14-12 0,-6 9 0,0 1 0,0 1 0,2 1 0,0 1 0,27-12 0,-14 9 0,-10 6 0,0-1 0,47-31 0,-68 38-3996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0:52.257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140 29 3808,'0'0'8464,"-12"-2"-8123,4 1-270,4 0-39,-1 0 0,0 0 1,0 0-1,0 1 0,-6 0 0,9 0-15,1 0 1,-1 0 0,0 1-1,1-1 1,-1 1-1,0-1 1,1 1-1,-1 0 1,1 0 0,-1-1-1,1 1 1,-1 0-1,1 0 1,-1 0 0,1 1-1,0-1 1,0 0-1,-1 0 1,1 1-1,0-1 1,-1 3 0,-2 4 70,1-1 0,0 1 0,0 0 0,1 0 1,0-1-1,0 1 0,1 1 0,0-1 1,0 0-1,1 10 0,1-14-47,-1 0 0,0 0 0,1 0 0,0 0 0,0 0 0,0 0 0,0 0 0,1 0 0,-1 0 0,1-1 0,0 1 0,0-1 0,0 1 0,1-1 0,-1 0 0,1 0 0,0 0 0,0 0 0,0 0 0,0-1 0,0 1 0,7 2 0,-8-3-12,1-1 0,-1 0 0,1 0-1,-1 0 1,1 0 0,-1-1 0,1 1 0,0-1 0,-1 0 0,1 1 0,0-1-1,-1 0 1,1-1 0,0 1 0,-1 0 0,1-1 0,0 1 0,4-3 0,-4 1 15,0 1 0,0-1 0,0-1 0,0 1 0,0 0 0,0-1 0,-1 1 0,1-1 0,-1 0 0,0 0 0,0 0 0,3-5 0,-2 2 20,0 0 0,0-1 0,-1 1 0,1-1 0,-2 1 0,1-1 0,-1 0 0,0 0 0,0 0 0,-1 0 0,0 0 0,0 0 0,-1 0 0,-1-8 0,0 9 13,0-1-1,-1 1 1,0 0-1,0 0 1,0 0-1,-7-8 1,9 11-40,-1 1 1,0 0 0,0 0-1,1 0 1,-1 0-1,-1 0 1,1 1-1,0-1 1,0 1-1,0-1 1,-1 1 0,1 0-1,-1 0 1,1 0-1,-1 0 1,1 0-1,-1 1 1,-5-2-1,6 3-11,-1 0 0,1-1 0,-1 1 0,0 0 0,1 0 0,0 1 0,-1-1-1,1 0 1,0 1 0,0-1 0,0 1 0,0 0 0,-3 2 0,-24 28 169,23-24-154,0 0 0,0 1 0,1 0 0,0 0 0,0 1 1,1-1-1,-4 16 0,6-22-27,1 1-1,1-1 1,-1 1 0,0-1-1,1 1 1,0-1 0,0 1 0,0-1-1,0 1 1,0-1 0,1 1-1,0-1 1,0 1 0,0-1-1,0 0 1,0 1 0,0-1-1,1 0 1,0 0 0,0 0 0,0 0-1,0 0 1,0 0 0,0-1-1,6 6 1,-7-7-3,1 0-1,0 1 1,0-1-1,0 0 1,0 0 0,0 0-1,1 0 1,-1 0-1,0-1 1,0 1 0,0-1-1,1 1 1,-1-1-1,0 0 1,1 0-1,-1 0 1,0 0 0,0 0-1,1-1 1,-1 1-1,0-1 1,0 1 0,1-1-1,-1 0 1,0 0-1,0 0 1,0 0-1,0 0 1,0 0 0,0-1-1,0 1 1,-1-1-1,1 1 1,0-1 0,1-2-1,4-3 29,-1-1 1,0 0-1,-1-1 0,1 1 0,-1-1 1,6-16-1,-7 15 9,0-1 0,-1 0 0,4-22-1,-7 29-14,1-1 0,-1 1 0,0-1 0,0 1-1,-1-1 1,1 1 0,-1-1 0,0 1 0,0 0-1,0-1 1,-1 1 0,0 0 0,-2-4 0,4 7-29,0 1 0,0-1 0,0 1 0,0 0 0,-1-1 0,1 1 0,0 0 0,0-1 0,-1 1 0,1 0 0,0-1 0,-1 1 0,1 0 0,0 0 0,-1-1 0,1 1 0,0 0 0,-1 0 1,1 0-1,0 0 0,-1-1 0,1 1 0,-1 0 0,1 0 0,0 0 0,-1 0 0,1 0 0,-1 0 0,1 0 0,0 0 0,-1 0 0,1 0 0,-1 0 0,1 0 0,0 0 0,-1 1 0,0-1 1,1 1-1,-1-1 1,1 1-1,-1-1 1,1 1-1,0-1 1,-1 1-1,1-1 1,0 1-1,-1 0 1,1-1-1,0 1 1,0 0-1,0-1 1,-1 1-1,1 0 1,0-1-1,0 1 1,0 0-1,0-1 1,0 1-1,0 0 1,1 1-1,7 30 543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5:59.8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596 80 3712,'0'0'9400,"-11"-5"-9090,-31-20-3,13 3 505,27 21-704,0-1 0,1 0 0,-1 1 0,0-1 0,0 1 0,-1 0 0,1 0 0,0 0 0,-4-2 0,1 1 18,0 0 1,-1 0-1,0 0 0,0 1 1,1 0-1,-1 0 0,0 0 1,0 1-1,0 0 1,0 0-1,0 0 0,0 1 1,1 0-1,-1 0 0,0 0 1,0 1-1,-10 4 0,6-2-31,1 1 0,0 0 0,0 0 0,1 0 0,-1 1 0,1 0 0,-9 10 0,-10 11 86,0 2-1,2 1 0,1 1 0,1 1 1,-22 42-1,21-24 13,1 2 0,3 1 1,-26 106-1,42-142-111,1 1-1,-2 19 1,5-30-29,0 0-1,0 1 0,1-1 0,0 0 1,0 0-1,1 0 0,0 0 1,3 8-1,5 10 121,-6-11-39,2-1 0,8 16-1,-12-24-95,1-1-1,0-1 0,0 1 1,0 0-1,0-1 0,0 1 1,1-1-1,0 0 1,-1 0-1,9 5 0,9 2 50,0-2 0,0 1 0,1-2 0,30 6 0,94 9 249,2 1-37,-84-6-158,-38-9-4,37 7 1,-27-7 274,-35-11-362,0-1 1,0 0-1,-1 1 1,0-1-1,0 1 1,0-5-1,0 6-39,0-13-281,0-23 482,3 13-3590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0:53.513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176 1 6520,'0'0'3976,"-9"5"-3378,-1 0-459,1 0 1,0 1-1,0 0 0,1 0 0,0 1 0,0 0 0,-10 12 1,7-4 77,-1-1 199,1 0 0,1 2 1,-14 23-1,18-14 1964,16-40-1648,-8 12-655,0 1 0,-1 0 0,1 0 0,-1-1 0,0 1 0,1-1 0,-1 1 0,1-4 0,9-31 2325,-6 54-1997,-3-14-365,0 0 1,1 1-1,0-1 0,-1 0 0,1 0 1,0 0-1,0-1 0,1 1 1,-1-1-1,1 0 0,-1 0 0,1 0 1,0 0-1,-1-1 0,1 1 1,0-1-1,0 0 0,8 0 396,-15-4-259,-10-1-51,7 4-99,0 1-1,-1 0 1,1 0-1,0 0 1,0 0-1,0 1 1,0 0-1,0 1 1,0-1-1,0 1 1,1 0-1,-1 0 1,-5 6 0,-3-1 29,14-8-54,0 0-1,0 0 1,-1 0-1,1 0 1,0 0 0,0 0-1,-1 1 1,1-1-1,0 0 1,0 0 0,0 0-1,-1 0 1,1 1-1,0-1 1,0 0-1,0 0 1,0 0 0,0 1-1,-1-1 1,1 0-1,0 0 1,0 0 0,0 1-1,0-1 1,0 0-1,0 0 1,0 1 0,0-1-1,0 0 1,0 1-1,0-1 1,0 0 0,0 0-1,0 1 1,0-1-1,8 5-4,15 0-6,-15-6 12,0 0 0,0 0-1,0-1 1,-1 0-1,1-1 1,0 0 0,-1 0-1,0 0 1,0-1 0,8-5-1,4-4 33,-2 0 1,25-23-1,-15 6 28,-26 28-54,1 0 0,-1 0 0,0 0 0,0 0 0,0 0 0,0 0 0,-1 0 0,1-1 0,-1 1 0,1 0 0,-1 0 0,0-1 1,1 1-1,-2-5 0,1 7-8,0 0-1,0 0 1,0 0 0,0 0 0,0-1 0,0 1 0,0 0 0,-1 0 0,1 0-1,0 0 1,0 0 0,0-1 0,0 1 0,-1 0 0,1 0 0,0 0 0,0 0-1,0 0 1,0 0 0,-1 0 0,1 0 0,0 0 0,0 0 0,0 0 0,-1 0-1,1 0 1,0 0 0,0 0 0,0 0 0,-1 0 0,1 0 0,0 0 0,0 0 0,0 0-1,-1 0 1,1 0 0,0 0 0,0 0 0,0 0 0,0 1 0,-1-1 0,1 0-1,0 0 1,0 0 0,0 0 0,0 0 0,0 1 0,-1-1 0,1 0 0,0 0-1,0 0 1,0 0 0,0 1 0,0-1 0,-11 12-44,-2 12-639,1 1 0,1 0-1,-15 48 1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0:54.490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87 61 8336,'0'0'7849,"-5"10"-7499,-16 29-22,19-31 262,7-14-316,2-9 65,-4 9-227,1-1 1,-2 1 0,1-1-1,-1 0 1,0 0 0,0 1-1,-1-1 1,1-1-1,-2 1 1,1-11 0,-1 18-97,0-1 0,0 1 0,0 0 0,0-1 0,0 1 0,0 0 0,0-1 0,0 1 0,0 0 0,0-1 0,0 1 0,0 0 0,0-1 1,0 1-1,0-1 0,0 1 0,-1 0 0,1-1 0,0 1 0,0 0 0,0 0 0,-1-1 0,1 1 0,0 0 0,0 0 0,-1-1 0,1 1 0,0 0 0,-1 0 0,1-1 0,0 1 1,0 0-1,-1 0 0,1 0 0,0 0 0,-1 0 0,1 0 0,-1-1 0,1 1 0,-1 0 0,-14 11 319,-10 21-88,22-25-207,-26 49 234,26-52-239,1 1 1,1 0-1,-1 0 1,1 0-1,0 0 1,0 0-1,0 0 1,1 0-1,0 10 1,0-14-31,0-1 1,0 1-1,0-1 0,0 1 0,0-1 1,0 0-1,1 1 0,-1-1 0,0 1 1,0-1-1,0 0 0,1 1 1,-1-1-1,0 1 0,0-1 0,1 0 1,-1 1-1,0-1 0,1 0 0,-1 0 1,0 1-1,1-1 0,-1 0 1,0 0-1,1 1 0,-1-1 0,1 0 1,-1 0-1,0 0 0,1 0 0,0 1 1,16-6 128,11-14 60,-24 15-158,-1 0 0,0 0 0,1 0 0,-2 0 0,1-1 0,3-5 0,-6 8-5,1 0 1,0 1-1,0-1 0,-1 0 1,1 0-1,-1 0 0,0 0 1,1 0-1,-1 0 0,0 0 1,0 0-1,0 0 0,-1 0 0,1 0 1,0 0-1,-1 0 0,1 0 1,-2-2-1,-16 22 209,17-16-232,-8 9 52,1 1-1,-9 18 1,16-27-53,-1 0 0,1 0 0,0 0 0,0 0 0,0 0 0,0 1 0,0-1 0,1 0 0,-1 1 0,1-1 0,0 0-1,0 1 1,0-1 0,1 1 0,-1-1 0,2 6 0,-1-9-3,-1 1-1,0-1 1,1 0-1,-1 1 1,1-1-1,-1 1 0,0-1 1,1 0-1,-1 1 1,1-1-1,-1 0 1,1 0-1,-1 1 1,1-1-1,-1 0 0,1 0 1,-1 0-1,1 0 1,-1 1-1,1-1 1,0 0-1,-1 0 0,1 0 1,-1 0-1,1 0 1,-1-1-1,1 1 1,-1 0-1,1 0 1,-1 0-1,1 0 0,-1 0 1,1-1-1,-1 1 1,1 0-1,-1-1 1,1 1-1,-1 0 1,1-1-1,0 0 0,23-17-932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0:55.938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180 85 9240,'0'0'2196,"-1"10"-1559,0 94 3320,11-123-2920,-2 6-663,-7 11-299,15-38 630,-15 37-600,0 0 0,0 0 1,-1 0-1,1 0 0,-1-1 0,0 1 0,1 0 1,-2 0-1,1 0 0,0-1 0,-1-3 0,0 6-64,1 1-1,-1-1 1,0 1-1,1-1 1,-1 1-1,0 0 1,1-1-1,-1 1 1,0 0-1,1-1 1,-1 1-1,0 0 1,1 0-1,-1 0 1,0 0-1,0 0 1,1 0-1,-1 0 1,0 0-1,1 0 1,-1 0-1,0 0 1,0 0-1,1 0 1,-1 1-1,0-1 1,1 0-1,-1 1 1,0-1-1,1 0 1,-1 1-1,0 0 1,-12 2 888,13-12-455,2 1-372,-1 1 0,0 0 0,-1-1 0,0-12 0,0 19-83,0 0-1,0-1 1,0 1-1,-1-1 1,1 1-1,0-1 1,-1 1-1,1 0 0,-1-1 1,0 1-1,0 0 1,1 0-1,-1-1 1,-1 0-1,1 1-6,0 1 0,0-1 0,1 1 0,-1 0 0,0-1 1,0 1-1,0 0 0,0-1 0,0 1 0,0 0 0,0 0 0,0 0 0,0 0 0,0 0 0,1 0 0,-1 0 0,0 0 0,0 0 0,0 0 0,0 1 0,0-1 0,0 0 0,0 1 0,-1 0 0,-16 9 52,0 0-1,1 2 1,1 0 0,0 1-1,-27 28 1,41-39-57,0 0 0,0-1 0,0 1 0,0 0 0,1 0 0,-1 0 0,1 0 0,0 0 0,-1 1 0,1-1 0,0 0 0,0 0 0,0 1 0,0-1 0,1 1 0,-1-1 0,1 1 0,-1 3 0,27-6 44,-21-1-45,0 0 1,0 0 0,-1 0-1,1-1 1,0 1 0,-1-1-1,0 0 1,1 0 0,-1-1-1,4-2 1,-7 2 54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0:57.891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148 15 6128,'0'0'13010,"-10"-3"-12907,-30-9 9,38 13-99,-1-1 1,1 1-1,-1-1 1,1 1-1,-1 0 0,1 0 1,0 0-1,-1 0 1,1 1-1,0-1 1,0 1-1,0-1 1,0 1-1,0 0 1,0-1-1,0 1 1,1 0-1,-1 0 0,-2 4 1,-2 2 27,-24 28 131,28-34-156,0 1-1,0 0 0,1 0 0,-1 0 0,1 0 0,-1 0 0,1 0 0,0 1 0,0-1 0,1 0 1,-1 5-1,1-8-11,0 1-1,0-1 1,0 0 0,0 1 0,1-1 0,-1 0 0,0 1 0,0-1-1,1 0 1,-1 1 0,0-1 0,0 0 0,1 0 0,-1 1 0,0-1-1,1 0 1,-1 0 0,0 0 0,1 0 0,-1 1 0,1-1-1,-1 0 1,0 0 0,1 0 0,-1 0 0,1 0 0,-1 0 0,0 0-1,1 0 1,-1 0 0,1 0 0,-1 0 0,0 0 0,1 0 0,-1 0-1,0-1 1,1 1 0,-1 0 0,0 0 0,1 0 0,-1-1 0,0 1-1,1 0 1,0-1 0,18-9 64,-5-3 15,21-26 0,0 1 58,-32 35-122,-3 2-9,1 1 1,-1 0 0,1 0-1,-1-1 1,0 1 0,1 0-1,-1 0 1,0-1-1,1 1 1,-1 0 0,0-1-1,0 1 1,1-1-1,-1 1 1,0 0 0,0-1-1,0 1 1,0-1 0,1 1-1,-1 0 1,0-1-1,0 1 1,0-1 0,0 1-1,0-1 1,0 1-1,0 0 1,0-1 0,0 1-1,0-1 1,0 1-1,-1-1 1,1 0 0,-1 2 6,0 0 0,1-1 1,-1 1-1,0 0 1,0 0-1,1 0 0,-1-1 1,0 1-1,1 0 1,-1 0-1,1 0 0,-1 0 1,1 0-1,0 0 1,-1 0-1,1 0 0,0 0 1,0 0-1,0 0 1,-1 2-1,2-1-10,0 0 0,0 0 0,0 0 0,0 0 0,0 0 0,0 0 0,1 0 0,-1-1 0,1 1 0,-1 0 0,1-1 0,0 1 0,-1-1 0,1 1 0,0-1 0,0 0 0,0 0 0,0 0 0,0 0 0,0 0 0,1-1 0,-1 1 0,0 0 0,0-1 0,4 1 0,2 0-587,0-1 0,0 1 0,1-1 1,10-2-1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1:26.52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185 15 3312,'0'0'8024,"-10"10"-7814,-6 4-126,-1 1 154,-24 27 0,39-39-185,-1 0-1,1 0 0,0 1 1,0-1-1,0 1 0,1 0 1,-1-1-1,1 1 0,0 0 1,0 0-1,0 0 0,0 0 1,1 0-1,0 0 1,0 6-1,0-8-32,0-1 1,0 1-1,1-1 0,-1 1 1,0-1-1,1 0 1,0 1-1,-1-1 0,1 1 1,0-1-1,-1 0 1,1 0-1,0 1 0,0-1 1,0 0-1,0 0 0,2 2 1,-1-2-3,0-1 0,-1 1 1,1 0-1,0 0 1,0-1-1,0 1 0,-1-1 1,1 0-1,0 0 0,0 1 1,0-1-1,0 0 0,0 0 1,0-1-1,0 1 0,-1 0 1,4-2-1,0 1 20,0 0 1,0-1-1,-1 0 1,1 0 0,-1-1-1,1 1 1,-1-1-1,0 0 1,0 0-1,0 0 1,0-1-1,-1 1 1,1-1-1,-1 0 1,0 0-1,0 0 1,-1 0-1,5-8 1,-7 10-18,1 0 0,-1 0 0,0-1 1,1 1-1,-1 0 0,0 0 0,0 0 0,0 0 0,-1-1 1,1 1-1,-1 0 0,1 0 0,-1 0 0,0 0 0,1 0 1,-1 0-1,0 0 0,0 0 0,0 0 0,-1 0 0,1 1 1,0-1-1,-1 0 0,1 1 0,-1-1 0,0 1 0,1 0 1,-1-1-1,0 1 0,0 0 0,0 0 0,0 0 1,0 0-1,0 1 0,0-1 0,0 0 0,0 1 0,0-1 1,0 1-1,-4 0 0,-4-1 90,-22 2 195,31 0-291,1-1-1,-1 0 1,0 0 0,0 0 0,1 0-1,-1 1 1,0-1 0,0 0-1,1 1 1,-1-1 0,0 0 0,1 1-1,-1-1 1,1 1 0,-1-1-1,1 1 1,-1-1 0,1 1 0,-1 0-1,1-1 1,-1 1 0,1 0-1,-1-1 1,1 1 0,0 0 0,0-1-1,-1 1 1,1 0 0,0 0-1,0-1 1,0 1 0,0 1 0,0-2-5,0 1 1,0-1 0,0 1 0,0-1 0,0 0 0,1 1-1,-1-1 1,0 0 0,0 1 0,0-1 0,1 0 0,-1 1-1,0-1 1,1 0 0,-1 1 0,0-1 0,1 0 0,-1 0-1,0 1 1,1-1 0,-1 0 0,0 0 0,1 0 0,-1 0-1,1 1 1,-1-1 0,0 0 0,1 0 0,-1 0 0,1 0 0,-1 0-1,1 0 1,-1 0 0,0 0 0,1 0 0,-1 0 0,1 0-1,-1-1 1,0 1 0,1 0 0,-1 0 0,1 0 0,-1 0-1,0-1 1,1 1 0,0-1 0,1 1 28,0-1 1,0 0 0,0 0-1,0 0 1,-1 0-1,1 0 1,0-1-1,3-2 1,-2 0 34,-1 0 0,1 0 0,-1 0 0,0-1-1,3-7 1,-4 10-49,-1 1-1,1-1 0,-1 1 1,0-1-1,1 1 0,-1-1 1,0 1-1,0-1 1,0 1-1,0-1 0,0 1 1,-1-1-1,1 1 0,0-1 1,-1 1-1,1-1 0,-1 1 1,1 0-1,-1-1 0,0 1 1,0 0-1,1-1 0,-2 0 1,1 1-14,0 1 1,0-1-1,1 1 1,-1 0-1,0 0 0,0-1 1,1 1-1,-1 0 1,0 0-1,0 0 1,0 0-1,0 0 1,1 0-1,-1 0 0,0 0 1,0 0-1,0 0 1,0 0-1,1 0 1,-1 1-1,0-1 0,0 0 1,1 1-1,-1-1 1,0 0-1,0 1 1,1-1-1,-2 2 1,-20 16 79,20-16-68,-4 2-2,2 1 0,-1 0-1,0 1 1,1-1 0,0 1-1,1-1 1,-1 1 0,1 0-1,-4 11 1,6-14-21,0 1 1,0-1-1,0 0 0,1 1 0,0-1 1,-1 1-1,1-1 0,1 1 0,-1-1 1,0 1-1,1-1 0,0 0 0,-1 1 1,1-1-1,1 0 0,-1 0 0,0 1 1,1-1-1,0 0 0,3 5 0,-4-7 3,0 0-1,-1-1 1,1 1-1,0 0 1,0 0-1,0-1 1,-1 1-1,1-1 1,0 1-1,0-1 1,0 1-1,0-1 0,0 1 1,0-1-1,0 0 1,0 0-1,0 1 1,0-1-1,0 0 1,0 0-1,1 0 1,-1 0-1,0 0 1,0 0-1,0-1 1,0 1-1,0 0 0,0 0 1,0-1-1,0 1 1,0-1-1,0 1 1,0-1-1,0 1 1,-1-1-1,1 0 1,0 1-1,0-1 1,0 0-1,-1 1 0,1-1 1,1-1-1,0 0 9,-1 0 0,1 0 0,0-1 0,-1 1-1,1 0 1,-1 0 0,1-1 0,-1 1-1,0-1 1,0 1 0,0-1 0,-1 0 0,1 1-1,-1-1 1,1 0 0,-1-3 0,-1 0 27,1 1 0,-2 0 0,1 0 1,-1 0-1,1 0 0,-6-9 0,6 13-22,1-1 1,-1 1-1,0 0 0,0-1 0,0 1 0,0 0 0,-1 0 0,1 0 0,0 0 0,0 0 0,-1 0 0,1 0 0,0 0 0,-1 1 0,1-1 0,-1 1 0,1-1 0,-1 1 1,1-1-1,-1 1 0,0 0 0,1-1 0,-1 1 0,1 0 0,-1 0 0,0 0 0,-2 1 0,4-1-12,0 0-1,-1 0 1,1 0 0,0 0-1,-1 0 1,1 0 0,0 0-1,-1 1 1,1-1-1,0 0 1,-1 0 0,1 0-1,0 0 1,0 0 0,-1 1-1,1-1 1,0 0 0,0 0-1,-1 1 1,1-1 0,0 0-1,0 0 1,-1 1-1,1-1 1,0 0 0,0 1-1,0-1 1,0 0 0,0 1-1,0-1 1,-1 0 0,1 0-1,0 1 1,0-1-1,0 1 1,0-1 0,0 1-1,8 15 56,20 15 23,-25-29-52,10 8 106,-13-10-126,0 0 0,1 0-1,-1 0 1,0 0 0,1 0 0,-1 0 0,0 0-1,0 0 1,1 0 0,-1 0 0,0 0 0,1 0-1,-1 0 1,0 0 0,0 0 0,1 0 0,-1 0-1,0 0 1,1 0 0,-1-1 0,0 1 0,0 0-1,1 0 1,-1 0 0,0 0 0,0-1-1,1 1 1,-1-1 14,1 0-1,-1-1 0,0 1 1,0 0-1,0 0 1,1 0-1,-1-1 0,0 1 1,-1 0-1,1 0 1,0-1-1,0 1 0,0 0 1,-1 0-1,1 0 1,-1 0-1,1 0 0,-1-1 1,1 1-1,-2-1 1,1 0-2,0 1 0,0-1 0,-1 0 0,1 1 0,0-1 0,-1 1 0,0 0 0,1-1 0,-1 1 0,0 0 0,0 0 0,1 0 0,-1 0 0,0 0 0,0 1 0,0-1 0,0 1 0,0-1 0,0 1 0,0 0 0,0-1 0,0 1 0,0 0 0,-1 0 0,1 1 0,0-1 0,0 0 0,0 1 0,0-1 0,0 1 0,0 0 0,0-1 0,-2 3 0,0-2-5,0 0-1,1 1 1,-1 0 0,0 0-1,1 0 1,0 1-1,-1-1 1,1 1 0,0-1-1,0 1 1,0 0-1,1 0 1,-1 1 0,1-1-1,-1 1 1,-2 4-1,5-7-15,0 0 1,-1-1-1,1 1 0,0 0 0,0 0 0,0 0 0,-1-1 0,1 1 0,0 0 0,0 0 1,0 0-1,0-1 0,0 1 0,0 0 0,0 0 0,1 0 0,-1-1 0,0 1 0,0 0 1,1 0-1,-1 0 0,0-1 0,1 1 0,-1 0 0,1-1 0,-1 1 0,1 0 0,0 0 1,0 0 2,1-1 0,-1 1 1,1 0-1,-1-1 1,1 1-1,-1-1 0,1 0 1,-1 1-1,1-1 1,-1 0-1,1 0 0,0 0 1,1 0-1,5-1 36,-1 0 1,0 0-1,0-1 1,1 0-1,6-3 0,-12 4-17,0 1 0,0-1 0,-1 0 0,1 0 0,0 0 0,-1 0 0,1 0 0,0 0 0,-1 0 0,1-1-1,-1 1 1,0 0 0,1-1 0,-1 0 0,0 1 0,0-1 0,0 1 0,0-1 0,0 0 0,1-2 0,-3 3-11,1 1 0,0-1 1,-1 1-1,1-1 0,-1 1 1,1 0-1,-1-1 1,1 1-1,-1 0 0,1-1 1,-1 1-1,1 0 0,-1 0 1,1-1-1,-1 1 1,1 0-1,-1 0 0,0 0 1,1 0-1,-1 0 0,1 0 1,-1 0-1,0 0 0,1 0 1,-1 0-1,1 0 1,-1 0-1,1 0 0,-1 0 1,0 1-1,1-1 0,-2 1 1,-19 5 140,-9 12-1,28-17-152,1 0 0,-1 0 1,1 0-1,-1 0 1,1 0-1,0 1 0,0-1 1,0 0-1,0 1 1,0-1-1,0 1 1,0-1-1,0 1 0,0 0 1,1-1-1,-2 3 1,12-1-3028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1:29.70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3616,'0'0'10648,"11"2"-10476,31 6-15,-38-7-91,0 0 0,0 0 1,0 0-1,0-1 0,1 1 1,-1-1-1,0 0 0,7-1 0,3-1 102,2 2 56,-1 1 1,1 0-1,0 1 1,-1 1-1,19 5 0,17 3 107,-25-8-83,49 0-1,-46-3-52,30 4-1,35 1 503,-2 0-6,-72-4-489,0 0 1,36-4-1,1 0 259,-32 2-211,-1-2 1,1 0-1,32-10 0,-48 11-218,51-4 192,-34 4-137,-13 1-62,4-1 23,1 1-1,-1 1 1,35 3 0,14 3 71,18 0 34,-79-5-127,1-1 1,-1 0-1,0-1 0,0 1 1,0-1-1,0 0 0,0 0 1,0 0-1,-1-1 0,8-2 0,10-6-2916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1:31.93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0 109 4312,'0'0'9537,"12"-4"-9192,-12 4-344,15-5 191,0 0-1,0 1 1,1 0-1,26-1 1,93 8 1464,-35 1-622,-69-4-695,-1 2 15,0-2-1,0-2 1,-1-1 0,1-1 0,49-13 0,-66 14-164,1 0 0,25-3 1,4 0 172,-20 2-132,0-2-1,-1-1 0,43-19 1,-55 27-143,-9-1-85,-1 0 1,0 0-1,0 0 0,0 0 0,0 0 0,0 0 0,1 0 1,-1 1-1,0-1 0,0 0 0,0 0 0,1 0 0,-1 0 1,0 0-1,0 0 0,0 0 0,0 0 0,1 0 0,-1 0 1,0 0-1,0 0 0,0 0 0,1 0 0,-1 0 0,0 0 1,0 0-1,0 0 0,0-1 0,1 1 0,-1 0 0,0 0 1,0 0-1,0 0 0,0 0 0,1 0 0,-1 0 0,0-1 1,0 1-1,0 0 0,0 0 0,0 0 0,0 0 0,0 0 0,0-1 1,1 1-1,-1 0 0,0 0 0,0 0 0,0-1 0,0 1 1,0 0-1,0 0 0,0 0 0,0-1 0,0 1 173,-20 0-33,-3-1-64,0 2-1,-33 5 0,-238 46 295,255-46-348,17-3 0,-37 10 0,-20 5 84,71-17-102,7-1-7,0 0 1,0 0 0,0 0-1,0 0 1,0 0 0,0 0-1,1 0 1,-1 1-1,0-1 1,0 0 0,0 1-1,0-1 1,0 1-1,1-1 1,-1 1 0,-1 0-1,-18-1-113,48 17-354,12-6 421,-26-7 50,0 0 1,21 9-1,45 23 136,-35-16 26,-1 1 0,43 28 1,-82-46-118,1 0 1,0 0-1,0-1 1,0 1-1,0-2 1,0 1-1,0-1 1,1 1-1,-1-2 1,0 1-1,1-1 1,7 0-1,5-2-1163,0 0 0,27-7 0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1:34.54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118 10 5520,'0'0'9400,"-11"7"-9079,-36 20-26,42-23-189,1 0 0,-1 0 0,1 0 0,-1 1 0,1-1 1,0 1-1,1 0 0,-1 0 0,1 1 0,0-1 1,1 1-1,-1-1 0,1 1 0,0 0 0,0 0 1,-1 10-1,2-13-62,1 0 1,0 1 0,0-1-1,0 0 1,0 1 0,0-1-1,0 0 1,1 0-1,0 0 1,-1 1 0,1-1-1,1 0 1,-1 0-1,0 0 1,1 0 0,1 3-1,-2-5-23,1 1 0,-1-1 0,0 0 0,0 0-1,0 0 1,1 0 0,-1 0 0,1 0 0,-1 0-1,1 0 1,-1-1 0,1 1 0,-1 0 0,1-1-1,0 1 1,-1-1 0,1 0 0,0 0 0,-1 1 0,1-1-1,0 0 1,-1 0 0,1-1 0,0 1 0,-1 0-1,1-1 1,0 1 0,-1 0 0,1-1 0,-1 0-1,1 1 1,2-3 0,8-3 71,-1-1 0,0-1 0,-1 1 0,1-2 0,-2 0 1,1 0-1,-1 0 0,0-1 0,-1-1 0,0 1 0,-1-1 0,0-1 0,-1 1 0,0-1 0,-1 0 0,4-14 0,-9 25-72,0 1 0,1-1 0,-1 0 0,0 0 0,0 1 0,0-1 0,0 0 0,0 0 0,0 0 0,0 1 0,0-1 0,0 0 0,0 0 0,0 1 0,-1-1 0,1 0 1,0 0-1,-1 1 0,1-1 0,0 0 0,-1 1 0,1-1 0,-1 0 0,1 1 0,-1-1 0,1 1 0,-2-2 0,0 1 8,1 0 0,-1 1 0,0-1 0,0 0 0,1 1 0,-1-1 0,0 1 0,0 0 0,0 0 0,0-1 0,-2 1 0,-3 1 42,0-1-1,0 1 1,1 1-1,-1-1 0,-10 4 1,-28 15 383,45-20-447,-1 1 0,1-1-1,-1 0 1,1 1 0,0-1 0,-1 0 0,1 1-1,-1-1 1,1 1 0,0-1 0,-1 0 0,1 1-1,0-1 1,0 1 0,-1-1 0,1 1 0,0-1-1,0 1 1,0-1 0,0 1 0,-1 0 0,1-1-1,0 1 1,0-1 0,0 1 0,0-1 0,0 1-1,0-1 1,1 1 0,-1-1 0,0 1 0,0 0-1,0-1 1,0 1 0,1-1 0,-1 1 0,0-1-1,0 0 1,1 1 0,-1-1 0,0 1 0,1-1-1,-1 1 1,1-1 0,-1 0 0,1 1 0,-1-1-1,0 0 1,1 0 0,-1 1 0,1-1 0,-1 0-1,1 0 1,-1 1 0,1-1 0,-1 0 0,1 0-1,0 0 1,0 0 0,26-8-2938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1:37.80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55 84 3912,'0'0'14873,"7"-10"-14717,21-34-8,-28 43-140,0 1 0,1-1 1,-1 0-1,1 1 1,-1-1-1,0 0 0,1 1 1,-1-1-1,0 0 0,0 1 1,1-1-1,-1 0 0,0 0 1,0 1-1,0-1 1,0 0-1,0 0 0,0 1 1,0-1-1,0 0 0,-1 0 1,1 1-1,0-1 0,0 0 1,-1 0-1,1 1 1,0-1-1,-1 0 0,1 1 1,-1-1-1,1 1 0,0-1 1,-1 0-1,1 1 0,-1-1 1,0 1-1,1-1 1,-1 1-1,1 0 0,-1-1 1,0 1-1,0 0 0,1-1 1,-1 1-1,0 0 0,1 0 1,-1-1-1,0 1 1,0 0-1,1 0 0,-1 0 1,-1 0-1,-2 0 40,0 0-1,-1 0 1,1 0-1,0 0 1,0 1-1,-7 1 1,9-1-28,-1 1 0,1-1 1,0 1-1,0-1 0,-1 1 1,1 0-1,0 0 0,0 0 1,1 0-1,-1 0 0,0 0 1,1 0-1,-1 1 0,1-1 0,0 0 1,0 1-1,0-1 0,0 1 1,0 0-1,0 4 0,0-3-2,0 1 1,0-1-1,1 0 0,-1 0 0,1 1 0,0-1 0,1 0 1,-1 0-1,1 1 0,0-1 0,0 0 0,2 7 0,-1-9 0,-1 0 1,1 1-1,0-1 0,-1 0 0,1 0 0,0 0 0,1 0 0,-1 0 0,0-1 0,0 1 0,1 0 0,-1-1 0,1 0 0,-1 0 0,1 0 1,0 0-1,-1 0 0,1 0 0,0 0 0,0-1 0,-1 0 0,1 1 0,0-1 0,0 0 0,0-1 0,-1 1 0,1 0 0,0-1 1,0 1-1,-1-1 0,1 0 0,0 0 0,-1 0 0,1 0 0,-1-1 0,1 1 0,-1-1 0,1 1 0,-1-1 0,0 0 0,0 0 0,0 0 1,0 0-1,0 0 0,-1 0 0,1-1 0,-1 1 0,1 0 0,-1-1 0,0 0 0,0 1 0,0-1 0,1-4 0,0 0 54,-1 0 0,0 0 0,-1 0 0,0 0 0,0 0 0,-1-12 0,0 18-53,1-1 0,0 1-1,0-1 1,-1 1 0,1-1-1,-1 1 1,1 0 0,-1-1-1,0 1 1,0 0 0,1-1 0,-1 1-1,0 0 1,0 0 0,0 0-1,0 0 1,0 0 0,0 0 0,-1 0-1,1 0 1,0 1 0,0-1-1,-1 0 1,1 1 0,0-1-1,-1 1 1,1-1 0,-1 1 0,1-1-1,-1 1 1,1 0 0,-1 0-1,1 0 1,-1 0 0,1 0 0,0 0-1,-1 0 1,-1 1 0,0 0-8,-1-1-1,0 1 1,1 0 0,-1 0 0,1 0 0,-1 1 0,1-1 0,0 1 0,-1 0 0,1 0 0,0 0 0,0 1-1,0-1 1,1 0 0,-1 1 0,1 0 0,-1 0 0,1 0 0,0 0 0,0 0 0,0 0 0,0 0-1,1 1 1,-1-1 0,1 1 0,0-1 0,0 1 0,0 0 0,1-1 0,-1 1 0,1 0 0,0-1 0,0 1-1,0 0 1,0-1 0,1 1 0,-1 0 0,3 4 0,-2-5-3,0-1 1,0 0-1,1 0 0,-1 1 1,1-1-1,0 0 0,0 0 1,0-1-1,0 1 0,0 0 1,0-1-1,0 1 1,0-1-1,1 1 0,-1-1 1,0 0-1,1 0 0,-1 0 1,1-1-1,0 1 0,-1 0 1,1-1-1,-1 0 0,1 0 1,0 1-1,-1-2 0,1 1 1,0 0-1,-1 0 1,1-1-1,-1 0 0,1 1 1,0-1-1,-1 0 0,0 0 1,1 0-1,-1-1 0,0 1 1,1 0-1,-1-1 0,0 0 1,0 1-1,0-1 1,0 0-1,-1 0 0,1 0 1,0 0-1,0-3 0,0 1 29,0 0 0,-1 0 0,1 0 0,-1 0 0,0 0 0,0 0 0,-1 0 0,0-1 0,1 1 0,-1 0 0,0-1 0,-1 1 0,1 0-1,-1 0 1,0-1 0,-3-7 0,4 12-29,-1-1 0,1 0-1,-1 0 1,1 1-1,-1-1 1,0 0 0,1 1-1,-1-1 1,0 1-1,1-1 1,-1 1 0,0-1-1,0 1 1,1-1 0,-1 1-1,0 0 1,0-1-1,0 1 1,0 0 0,0 0-1,1 0 1,-1 0 0,0-1-1,0 1 1,0 0-1,0 1 1,0-1 0,0 0-1,0 0 1,1 0 0,-1 0-1,0 1 1,0-1-1,-1 1 1,-33 19 109,22-12-78,10-7-36,-15 10 31,16-4-92,15-3-118,-9-4-32,0 0 0,1 0 0,-1-1 0,0 0 0,0 0 0,1 0 0,-1-1 0,0 1 0,0-1 1,4-2-1,-4 2-1271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1:39.57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1 547 6016,'0'0'8812,"10"-14"-8418,5-6-239,42-64 462,85-147 1779,-113 179-1707,-17 27 61,25-32 0,-29 46-590,-6 10-91,0-1 1,-1 0-1,1 0 1,-1 0-1,1 0 1,-1 0-1,0 0 0,0 0 1,0 0-1,0-1 1,0 1-1,0 0 1,0-5-1,-1 7-61,1 0 0,-1 0 0,0-1-1,0 1 1,0 0 0,0 0 0,0 0-1,0 0 1,1 0 0,-1 0 0,0 0-1,0 0 1,0 0 0,0 0 0,0 0-1,1 0 1,-1 0 0,0 0 0,0 0-1,0 0 1,0 0 0,0 0 0,1 0-1,-1 0 1,0 0 0,0 0 0,0 0-1,0 0 1,0 0 0,1 0 0,-1 0-1,0 0 1,0 0 0,0 0 0,0 0-1,0 0 1,0 1 0,0-1-1,1 0 1,-1 0 0,0 0 0,0 0-1,0 0 1,0 0 0,0 1 0,0-1-1,0 0 1,0 0 0,0 0 0,0 0-1,0 0 1,0 1 0,0-1 0,0 0-1,0 0 1,0 0 0,0 1 0,0-2 7,0 1 0,0 0 0,0-1 0,0 1-1,0 0 1,0 0 0,0-1 0,0 1 0,0 0 0,0 0 0,-1 0 0,1-1 0,0 1 0,0 0 0,0 0 0,0-1 0,-1 1 0,1 0 0,0 0 0,0 0 0,-1 0 0,1-1 0,0 1 0,0 0 0,0 0 0,-1 0 0,1 0 0,0 0 0,0 0 0,-1 0 0,1 0 0,0 0 0,-1 0 0,1 0 0,0 0 0,0 0-1,-1 0 1,1 0 0,0 0 0,0 0 0,-1 0 0,1 0 0,0 0 0,0 0 0,-1 0 0,1 1 0,0-1 0,0 0 0,-1 0 0,1 0 0,0 0 0,0 1 0,0-1 0,-1 0 0,1 0 0,0 0 0,0 1 0,-19 12-141,16-10 189,-9 6-61,-1-1 0,-18 9 0,-15 9 1,10-11-3,8-4 0,-4-3 6,18-4 90,13-5-91,0 1 1,0 0-1,0 0 1,0 0-1,0 1 1,0-1-1,0 0 1,0 0-1,0 0 0,0 1 1,0-1-1,0 0 1,1 1-1,-1-1 1,0 1-1,0-1 1,0 1-1,1 0 0,-1-1 1,0 1-1,1 0 1,-1-1-1,0 1 1,1 0-1,-1 0 1,1-1-1,-1 1 0,1 0 1,0 0-1,-1 0 1,1 0-1,-1 2 1,54-25 175,-14 6-94,-1-2-1,-1-2 1,52-37 0,-77 50-59,-11 7-23,1-1 1,-1 1-1,0-1 1,0 1-1,0-1 1,0 0-1,0 1 1,0-1-1,0 0 1,0 0 0,0 0-1,1-2 1,-2 3-5,0 0 1,0 0-1,0 0 1,1 0-1,-1 0 1,0 0-1,0 0 1,0 0-1,0 0 1,0 0-1,0 0 1,0 0-1,0 0 1,1-1-1,-1 1 1,0 0-1,0 0 1,0 0-1,0 0 1,0 0-1,0 0 1,0 0-1,0 0 1,1 0-1,-1 0 1,0 0-1,0 1 1,0-1-1,0 0 1,0 0-1,0 0 1,0 0-1,1 0 1,-1 0-1,0 0 1,0 0-1,0 0 1,0 0-1,0 0 1,0 0 0,0 0-1,0 0 1,0 1-1,0-1 1,0 0-1,0 0 1,0 0-1,1 0 1,-1 0-1,0 0 1,0 0-1,0 0 1,0 1-1,0-1 1,0 0-1,4 12 17,2 12 4,-5-19-120,22 128 482,-20-76-3498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6:01.2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238 0 6632,'0'0'4062,"-3"15"-3627,-50 163 1332,-42 101 1267,42-98-1518,34-117-900,7-5 227,10-52-509,2-11 65,3-14-167,40-144 102,-27 92-227,62-253 451,-73 304-481,-1 8 29,-2 1 0,1-1 1,0-12-1,-3 22 126,9 20 92,9 30-184,-2 1-1,-3 0 1,9 61-1,-6-31 19,37 140 448,-46-205-447,-7-15-153,0 1-1,0-1 0,0 0 0,1 0 0,-1 0 1,0 0-1,0 0 0,0 0 0,1 0 0,-1 0 1,0 0-1,0 1 0,1-1 0,-1 0 0,0 0 1,0 0-1,1 0 0,-1 0 0,0-1 0,0 1 1,0 0-1,1 0 0,-1 0 0,0 0 0,0 0 0,1 0 1,-1 0-1,0 0 0,0 0 0,0-1 0,1 1 1,-1 0-1,0 0 0,0 0 0,2-2 11,-1 0-1,0 0 0,1-1 1,-1 1-1,0 0 0,0 0 1,-1 0-1,1-1 1,0 1-1,0-5 0,41-337 422,-37 294-370,-1 19 18,2 1-1,13-38 0,-6 25 66,-13 42-143,0 0-1,0 0 1,0 0 0,1 0-1,-1 0 1,0 0 0,1 0 0,-1 0-1,1 0 1,-1 0 0,1 0-1,0 1 1,-1-1 0,1 0 0,0 0-1,-1 1 1,1-1 0,2-1-1,-3 2-2,1 0 0,-1 0 0,1 0 0,0 0-1,-1 0 1,1 0 0,0 0 0,-1 0 0,1 0 0,-1 0-1,1 1 1,0-1 0,-1 0 0,1 0 0,-1 0-1,1 1 1,-1-1 0,1 0 0,-1 1 0,1-1-1,-1 1 1,2 0 0,1 3 5,0-1 1,1 1-1,-1 1 0,-1-1 0,1 0 1,3 7-1,14 42 8,-2 1 0,-2 0 0,13 87 0,22 77 104,12-57 419,-63-160-536,0-1 1,1 1-1,-1 0 0,0-1 0,0 1 0,1 0 0,-1-1 1,1 1-1,-1-1 0,0 1 0,1-1 0,-1 1 0,1-1 1,-1 1-1,1-1 0,-1 0 0,1 1 0,0-1 0,-1 1 0,1-1 1,-1 0-1,1 0 0,0 1 0,-1-1 0,1 0 0,0 0 1,-1 0-1,1 0 0,0 0 0,0 0 0,-1 0 0,1 0 1,0 0-1,-1 0 0,1 0 0,0 0 0,-1-1 0,1 1 1,-1 0-1,1 0 0,0-1 0,-1 1 0,1 0 0,-1-1 1,1 1-1,0-1 0,-1 1 0,1-1 0,21-22-3150,-22 23 2750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1:42.07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121 162 5320,'0'0'6768,"0"-11"-6386,-5-54 2576,5 65-2924,0 0 0,0 0 1,0-1-1,-9 14 665,5-7-652,-4 16 698,6-15 291,3-21-585,0 5-364,-1 5-33,1 0 1,-1 0 0,0 0-1,0 0 1,0 0 0,-1-6-1,0 9-44,1 0 0,0 0 0,-1 0 0,1 0 0,-1 1 1,1-1-1,-1 0 0,1 0 0,-1 0 0,0 1 0,1-1 0,-1 0 0,0 0 0,0 1 0,0-1 0,1 1 0,-1-1 0,0 1 0,0-1 0,0 1 0,0 0 0,0-1 1,0 1-1,0 0 0,0 0 0,0-1 0,0 1 0,0 0 0,0 0 0,0 0 0,-1 1 0,0-1-1,0 0-1,1 1 1,-1 0-1,1-1 1,-1 1-1,1 0 1,-1 0 0,1 0-1,-1 0 1,1 0-1,0 0 1,-1 0-1,1 1 1,0-1-1,0 0 1,0 1 0,-2 2-1,-15 28 79,17-31-84,0 2 8,0 0 1,0-1-1,0 1 0,0 0 0,0 0 1,1-1-1,-1 1 0,1 0 1,0 0-1,0 0 0,0 0 0,0 0 1,0 0-1,0 0 0,1-1 1,0 1-1,-1 0 0,1 0 0,0 0 1,3 4-1,-3-6 3,0 1 1,0-1-1,0 0 0,0 0 0,1 1 1,-1-1-1,0 0 0,1 0 0,-1 0 1,1-1-1,-1 1 0,1 0 1,-1 0-1,1-1 0,0 1 0,-1-1 1,1 0-1,0 1 0,-1-1 0,1 0 1,0 0-1,-1 0 0,1 0 0,0 0 1,-1 0-1,1-1 0,0 1 1,-1 0-1,1-1 0,0 0 0,-1 1 1,1-1-1,-1 0 0,1 0 0,2-1 1,-1 0 15,0-1 0,-1 1 1,1 0-1,0-1 0,-1 1 0,0-1 1,1 0-1,-1 0 0,0 0 1,-1 0-1,1 0 0,0 0 0,-1 0 1,0-1-1,0 1 0,0 0 1,0-1-1,0 1 0,-1-1 1,1 0-1,-1 1 0,0-1 0,0 1 1,0-1-1,-1 1 0,1-1 1,-1 1-1,0-1 0,0 1 0,0-1 1,-3-4-1,4 7-16,-1-1-1,0 1 1,1 0-1,-1 0 0,0 0 1,1 0-1,-1 0 1,0 0-1,0 0 1,0 0-1,0 0 1,0 0-1,0 1 1,0-1-1,0 0 1,0 1-1,0-1 1,-1 1-1,1-1 1,0 1-1,0-1 1,-1 1-1,1 0 1,0 0-1,0-1 1,-1 1-1,1 0 1,0 0-1,-1 0 1,1 1-1,0-1 1,0 0-1,-1 0 1,1 1-1,0-1 1,0 1-1,-1-1 1,1 1-1,0-1 1,0 1-1,-2 1 1,-2 1 9,1 1 0,-1-1 0,1 1 0,0 0 0,0 0-1,0 0 1,0 1 0,-3 5 0,4-5-13,0 0 0,1 1 0,0-1 0,0 0-1,0 1 1,0-1 0,1 1 0,0 0 0,0 0-1,0-1 1,1 1 0,0 6 0,0-9-1,1-1 0,-1 1 0,0 0 0,1-1 0,0 1 0,0-1 0,0 1 0,0-1 1,0 1-1,0-1 0,1 0 0,-1 0 0,1 0 0,-1 1 0,1-1 0,0-1 0,0 1 0,0 0 0,0 0 0,0-1 1,0 1-1,0-1 0,1 0 0,-1 1 0,1-1 0,-1 0 0,1-1 0,-1 1 0,3 0 0,-2 0 5,0 0 0,0-1 1,0 0-1,1 1 0,-1-1 0,0 0 0,0-1 0,0 1 0,0-1 0,0 1 0,0-1 0,0 0 0,0 0 0,0 0 0,0 0 1,-1-1-1,4-1 0,-2 0 10,0 0 0,0-1 0,0 1 1,-1-1-1,1 0 0,-1 0 1,0 0-1,0 0 0,3-8 0,-1 1 39,0 0 0,-1-1-1,-1 1 1,0-1 0,0 0-1,-1 0 1,-1 0 0,1-12-1,-2 19 3,0 1-1,-1-1 0,1 0 0,-1 0 1,0 0-1,-3-8 0,3 11-34,0 0-1,0 0 0,0 0 0,0 0 1,0 0-1,-1 1 0,1-1 1,-1 0-1,1 1 0,-1-1 0,1 1 1,-1-1-1,0 1 0,0 0 1,0 0-1,-3-2 0,4 3-17,-1 0 0,0 0-1,0 0 1,0 0 0,0 0 0,1 0-1,-1 1 1,0-1 0,0 1-1,1-1 1,-1 1 0,0-1 0,1 1-1,-1 0 1,0 0 0,1 0-1,-1 0 1,1 0 0,0 0 0,-1 0-1,1 1 1,0-1 0,-2 2-1,0 1-2,-1 0 0,0 0 0,1 0 0,0 0-1,0 1 1,-4 8 0,7-13-9,0 0 0,0 1 0,0-1 0,-1 0 0,1 1-1,0-1 1,0 0 0,0 1 0,0-1 0,0 0 0,0 1 0,0-1 0,0 0 0,0 1 0,0-1 0,0 1 0,0-1 0,0 0-1,1 1 1,-1-1 0,0 0 0,0 1 0,0-1 0,0 0 0,1 1 0,-1-1 0,0 0 0,0 0 0,1 1 0,-1-1-1,0 0 1,1 1 0,14 2-101,17-6-231,-14-2-2889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1:43.98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116 1 5416,'0'0'10198,"9"12"-9955,3 4-156,-7-10-44,1 1 0,-1 0-1,-1 0 1,1 0 0,-1 1 0,-1-1-1,1 1 1,3 13 0,7 23 309,6 19 552,12 69 1,-28-98-469,-3-24-255,0-1 0,1 1 0,2 9 0,-3-16-88,-1 0 1,1 0-1,-1 0 0,0-1 0,0 1 1,0 0-1,0 5 0,-1-7-74,1 1 0,0-1 0,0 1 0,-1-1 0,1 1 0,0-1 0,1 1 0,-1-1 1,0 1-1,0 0 0,1-1 0,-1 1 0,1-1 0,-1 1 0,1-1 0,0 0 0,-1 1 0,1-1 0,1 2 0,0-1 3,-1-1 1,-1 1-1,1 0 1,0 0-1,0-1 1,-1 1-1,1 0 0,-1 0 1,1 0-1,-1 0 1,0 0-1,0 3 1,0-3-4,0 0 0,0 0 0,0 0 0,1 0 0,-1 0 1,1 0-1,-1 0 0,1 0 0,0-1 0,-1 1 0,1 0 0,0 0 1,1 1-1,-1-2 197,-14-18 6,-2 0-132,-1 0 0,0 0 0,-22-15 0,0-2 13,35 32-96,-2-4 11,0 1 1,-1 0 0,0 1-1,0-1 1,-13-6 0,16 9-16,0 0 0,0 0 0,0 0 1,0-1-1,1 1 0,-1-1 0,-2-3 1,-13-12 35,11 14-25,-20-15 71,26 18-78,-1 0 0,1 0 0,0 0 0,0 0-1,0 0 1,0 0 0,0 0 0,0-1 0,0 1 0,1 0 0,-1-1 0,0 1-1,1 0 1,-1-1 0,1 1 0,-1-3 0,-4-1 37,5 5-44,0 1 0,0-1 0,0 0 0,0 1 0,0-1 0,0 1 0,0-1 0,0 0 0,0 1 0,0-1 0,0 0 0,0 1 0,1-1 0,-1 0 0,0 1 0,0-1 0,0 0 1,0 1-1,1-1 0,-1 0 0,0 1 0,0-1 0,0 0 0,1 0 0,-1 1 0,0-1 0,1 0 0,-1 0 0,0 0 0,1 1 0,-1-1 0,1 0 0,10 14-28,-1 1 0,0-1-1,-1 2 1,8 18-1,16 27-106,21 9 223,-54-69-78,1 0-1,-1-1 1,1 1-1,-1 0 1,1 0 0,-1-1-1,1 1 1,0 0 0,-1-1-1,1 1 1,0-1-1,0 1 1,0-1 0,-1 1-1,1-1 1,0 0-1,0 1 1,0-1 0,0 0-1,0 0 1,-1 0 0,1 1-1,0-1 1,0 0-1,0 0 1,0 0 0,0-1-1,0 1 1,0 0-1,0 0 1,0 0 0,-1-1-1,1 1 1,0 0 0,0-1-1,0 1 1,0-1-1,-1 1 1,1-1 0,0 1-1,-1-1 1,1 1 0,0-1-1,-1 0 1,1 0-1,0 0 1,6-6 3,0-1 0,-1 1 1,8-14-1,-8 13 30,20-28-127,2 1-1,2 2 1,1 0-1,1 2 1,43-30-1,-58 46-2937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1:46.79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106 25 4816,'0'0'12978,"-9"11"-12802,-25 38-4,33-47-150,-1 0-1,1 0 1,-1 0-1,1 0 0,0 0 1,0 1-1,0-1 1,0 0-1,0 1 1,1-1-1,-1 1 1,1-1-1,-1 1 1,1-1-1,0 1 1,0-1-1,0 1 1,0-1-1,1 1 1,-1-1-1,1 1 1,-1-1-1,1 0 1,0 1-1,0-1 0,0 0 1,2 3-1,-3-4-11,0-1-1,1 0 0,-1 1 0,0-1 0,0 1 0,1-1 0,-1 0 0,0 1 0,1-1 0,-1 0 0,0 1 0,1-1 0,-1 0 1,1 1-1,-1-1 0,1 0 0,-1 0 0,1 0 0,-1 1 0,0-1 0,1 0 0,-1 0 0,1 0 0,-1 0 0,1 0 1,-1 0-1,1 0 0,-1 0 0,1 0 0,-1 0 0,1 0 0,-1 0 0,1 0 0,-1-1 0,1 1 0,-1 0 0,1 0 1,-1 0-1,1-1 0,-1 1 0,0 0 0,1-1 0,-1 1 0,0 0 0,1-1 0,-1 1 0,0 0 0,1-1 0,-1 1 1,0-1-1,1 0 0,1-1 35,-1 0 0,1-1 0,-1 1 0,0 0 0,1-1 0,-1 1 1,1-6-1,-1 6-19,-1 0 1,0 0-1,0 0 1,0 0 0,0 0-1,0 0 1,0 0-1,0 0 1,0 0-1,-1 0 1,1 0-1,-1 0 1,0 1 0,1-1-1,-1 0 1,0 0-1,0 0 1,0 1-1,0-1 1,-1 0 0,1 1-1,0-1 1,-2-1-1,1 3-9,1-1-1,0 0 1,-1 1-1,1-1 1,-1 1-1,1-1 0,-1 1 1,1-1-1,-1 1 1,0 0-1,1 0 1,-1 0-1,1 0 1,-1 0-1,1 0 1,-1 1-1,1-1 1,-1 0-1,1 1 0,-1-1 1,1 1-1,-1-1 1,1 1-1,0 0 1,-1 0-1,1 0 1,0 0-1,-1 0 1,-1 2-1,0-1 2,1 1-1,-1 0 1,0 0-1,1 1 1,0-1 0,0 0-1,0 1 1,0-1-1,0 1 1,1 0-1,-1-1 1,1 1 0,0 0-1,-1 6 1,2-7-3,0-1-1,0 1 1,0-1 0,0 1 0,0-1-1,0 1 1,0-1 0,1 1 0,-1-1 0,1 1-1,0-1 1,0 0 0,0 1 0,0-1 0,0 0-1,0 0 1,1 1 0,-1-1 0,1 0-1,0 0 1,-1-1 0,1 1 0,0 0 0,2 1-1,-3-2-3,0-1-1,0 1 1,0-1-1,0 1 0,0-1 1,0 0-1,0 1 1,1-1-1,-1 0 1,0 0-1,0 0 0,0 0 1,0 0-1,0 0 1,0 0-1,0 0 0,1 0 1,-1-1-1,0 1 1,0 0-1,0-1 1,0 1-1,0-1 0,0 1 1,0-1-1,0 0 1,0 1-1,-1-1 0,1 0 1,0 1-1,0-1 1,0 0-1,-1 0 1,1 0-1,0 0 0,-1 0 1,1-2-1,2-1 17,-1 0 0,0 0 0,0 0-1,0 0 1,0-1 0,-1 1 0,2-7-1,-3 4 34,1-1 1,-1 0-1,-1 0 0,1 1 0,-1-1 0,-1 0 0,1 1 0,-1-1 1,0 1-1,-1 0 0,0-1 0,0 1 0,-8-11 0,10 17-26,0-1 0,-1 0 1,1 1-1,-1-1 0,0 1 0,1 0 0,-1 0 0,0 0 0,0-1 0,0 2 0,0-1 0,0 0 0,0 0 0,0 1 1,-3-2-1,7 21 156,1-16-180,-1 0 0,1 0 0,0 0 0,0 0-1,0-1 1,1 1 0,-1-1 0,1 0 0,0 0 0,-1 0 0,7 2 0,-9-4-1,0 0 1,0-1-1,0 1 1,0 0-1,0-1 1,0 1 0,0 0-1,0-1 1,0 1-1,0-1 1,0 1-1,0-1 1,-1 0-1,1 1 1,0-1 0,0 0-1,-1 0 1,1 0-1,0 1 1,-1-1-1,1 0 1,-1 0-1,1 0 1,-1 0 0,1 0-1,-1 0 1,0 0-1,1 0 1,-1 0-1,0 0 1,0 0-1,0 0 1,0 0 0,0-2-1,-2-34 294,2 37-301,0 0 4,0-1 0,0 1 0,0 0 0,0 0-1,0 0 1,0-1 0,0 1 0,0 0 0,0 0-1,0 0 1,0 0 0,0-1 0,0 1 0,0 0-1,-1 0 1,1 0 0,0 0 0,0 0 0,0-1-1,0 1 1,0 0 0,-1 0 0,1 0 0,0 0 0,0 0-1,0 0 1,0 0 0,-1 0 0,1 0 0,0 0-1,0 0 1,0 0 0,0-1 0,-1 1 0,1 0-1,0 0 1,0 0 0,0 0 0,-1 1 0,1-1-1,0 0 1,0 0 0,0 0 0,0 0 0,-1 0 0,1 0-1,0 0 1,0 0 0,0 0 0,0 0 0,0 0-1,-1 1 1,1-1 0,0 0 0,0 0 0,-15 13 93,-11 22-94,20-22-306,1 1 0,0 0 1,-6 28-1,6-23-2432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1:47.74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64 46 4312,'0'0'4984,"-10"-7"-4608,-44-32 2006,60 41-1294,11 5-478,-5 4-399,0 0 0,0 1 0,17 24 1,-16-20 41,25 25 1,120 113 1303,-96-74-707,-60-78-808,-1 0-1,1 0 1,0-1-1,0 1 0,0 0 1,0-1-1,0 0 0,0 1 1,0-1-1,0 0 1,1 0-1,-1 0 0,0 0 1,1 0-1,-1-1 0,1 1 1,-1-1-1,5 1 1,-2-1-338,0-1 0,0 1 0,1-1 1,-1 0-1,0 0 0,0-1 0,6-1 1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1:49.12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19 41 5016,'0'0'9586,"2"10"-9326,1 0-232,19 92 649,-19-87-502,-1 1 0,-1-1 0,-1 1 0,0 0 0,-3 19 0,1-24-65,1-2 98,0 0 1,-1 0 0,-1-1-1,-6 17 1,8-16-46,1-9-148,0 0 0,0 1 0,0-1 0,0 1 0,0-1 0,0 0 0,0 1 0,0-1 0,0 0 0,0 1 0,0-1 0,0 0-1,-1 1 1,1-1 0,0 0 0,0 0 0,0 1 0,0-1 0,-1 0 0,1 1 0,0-1 0,0 0 0,0 0 0,-1 1 0,1-1 0,0 0 0,0 0 0,-1 1 0,0-1 297,1-9 10,-14-273 628,8 213-34,6 68-806,-4-2 355,4 4-445,1 0 1,-1-1-1,1 1 0,-1 0 1,1 0-1,0 0 0,0 0 1,-1 0-1,1-1 0,0 1 1,0 0-1,0-1 1,0 1-1,0-1 0,2 2 1,6 4 46,51 50 165,25 21 123,-79-72-528,1 1 358,0-1 1,0 0-1,10 6 1,-14-10-501,-1 0 1,1 0-1,0 0 0,-1 0 1,1-1-1,0 1 1,0-1-1,4 1 0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1:50.66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5520,'0'0'9950,"13"3"-9604,48 19 72,-13-5 517,62 15 1,-105-31-780,0 0 0,1-1 0,-1 1 0,0-1 0,0 0 0,0 0 0,1 0 0,-1-1 0,6-1 0,-9-2 69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2:1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81 233 4416,'0'0'8957,"-9"5"-8729,-31 16 0,39-20-163,0 0 0,-1 0 0,1 0 0,0-1 0,0 1 0,-1-1-1,1 1 1,-1-1 0,1 1 0,0-1 0,-1 0 0,1 0 0,-1 0 0,1 0 0,-1 0 0,1 0 0,-3 0 0,0-1 3128,6 1-3176,-1 0-1,1 0 0,0 0 0,0 0 1,-1 0-1,1 1 0,0-1 1,0 0-1,-1 1 0,1 0 0,0-1 1,-1 1-1,1 0 0,-1 0 0,1 0 1,-1 0-1,1 0 0,-1 0 0,2 2 1,-3-2-16,1-1 7,0 0 0,0 1 0,-1-1 0,1 1 0,0-1 0,0 0 0,0 0 0,0 1-1,0-1 1,0 0 0,0 0 0,-1 0 0,1 0 0,0 0 0,0 0 0,0 0 0,0-1 0,0 1 0,1-1 0,23-8 86,-21 7-76,-1 0-1,1 1 1,-1 0-1,1-1 1,0 1-1,5 0 1,96-10 355,-42 5-287,-37 3 9,47 0-1,-55 3-64,0-1 1,18-3-1,-22 2-7,0 1-1,0 0 1,-1 0-1,20 3 1,21 4 90,31 6 107,78 19 470,-150-28-642,0 0-1,0-1 1,1-1 0,-1 0 0,1 0 0,17-2-1,-21 0-8,1 0-1,-1 1 1,13 1-1,19 0 128,-11 0-22,-24-1-115,-1 1 0,1-1 0,0-1 1,8 0-1,-1-1 20,0 1-1,0 0 1,0 1 0,1 1 0,19 3 0,-15-1 42,0-1 0,24-2 0,-29-1-33,-1 0-7,1 0 0,-1 1-1,0 1 1,27 3 0,16 0 111,-32-2-75,1-1-1,44-5 1,0 1 42,-54 3-95,11 0 53,50-5 0,-41 0-13,63 2 0,-72 4-50,-20 0-21,1-1-1,0 0 0,-1 0 1,1 0-1,10-3 1,4-2 18,1 1 1,0 1 0,30-1-1,16-2 37,-54 3-31,0 1 0,0 1 0,1 1-1,28 2 1,-32-1-10,0-1-1,0 0 1,1 0 0,-1-1-1,0-1 1,0 0-1,17-5 1,-13 3 3,-1 1 0,1 0-1,22 0 1,-13 1 9,29-3-1,-29 1-14,29 0 1,49 0 27,-59 1 3,74 4 0,-72 1-29,0-2-1,46-6 1,-20 1 35,13 7 9,-55 0-18,41-3 0,56-2 95,-10 0-24,-71 1-73,60 6-1,-88-3-29,11 1 15,-7 0 1,0-1 0,32-3 1,-36 1 10,0 1 0,1 0 0,20 4 0,-21-2-10,0 0 0,0-2 0,23-1 0,-16-1 22,-1 2 0,0 0 0,30 5 0,-44-4-44,1 0-1,-1-1 1,1 0 0,13-2 0,-13 2-1,-1-1-1,1 2 1,0-1 0,19 5-1,24 1 44,56 1 36,0-14 613,19 1-816,-87 8 59,-25-1 36,0-1-1,31-2 1,-9 2-71,-37-1 94,1 1 0,-1-1 0,0 1 1,0-1-1,0 1 0,0 0 0,0-1 1,1 1-1,-1 0 0,0 0 0,0 0 0,0 0 1,1 0-1,-1 0 0,0 0 0,0 0 1,0 0-1,2 1 0,-4-2 13,1 1-1,-1-1 1,1 0-1,-1 0 1,0 1-1,1-1 1,-1 0-1,0 1 1,1-1 0,-1 1-1,0-1 1,0 1-1,1-1 1,-1 1-1,0 0 1,0-1-1,0 1 1,0 0-1,0 0 1,0-1-1,-1 1 1,-26-5 247,27 5-257,-71-22 151,11 11-139,26 6 13,0-2 1,0-2 0,-52-19 0,64 14-19,19 12-5,0-1 1,0 1-1,0 0 1,0 0-1,0 0 0,-9-2 1,5 1 6,-1 0 0,1 0 0,0 0 0,-11-8 0,12 7 1,0 0 0,0 1 0,0 0 1,-1 0-1,-12-3 0,14 5-4,1 0 0,-1-1 0,1 0 0,-1 0 0,1 0 0,0 0 0,0-1 0,-7-4 0,8 4-5,0 1 0,0-1 0,-1 1 1,1 0-1,-1 0 0,1 0 0,-8-1 0,10 2-6,2 1-17,8 1-139,11 5 143,29 9-38,1-1-1,83 11 1,-47-10-20,-56-9 33,33 3 1,23 3-7,-31-3 38,7-2 49,-56-4 74,-5-1 30,-5-3-51,-1 0-65,0 0 1,0 1 0,0 0-1,0 0 1,0 0-1,0 1 1,-6 1 0,5-1-13,-19 5 2,-1 1-1,1 2 1,1 0 0,-1 2 0,-33 19 0,37-19-14,14-7-3,0 2 0,0-1 0,1 1 0,-1 0 1,1 0-1,0 1 0,1 0 0,-8 10 0,7-9 0,-16 17 8,17-19-3,1-1 0,0 1 0,0 0 0,0 0 0,1 1 0,-1-1 0,2 1 0,-6 12 1,9-18 3,0 0 0,0 0 1,0 1-1,0-1 1,0 0-1,0 1 1,0-1-1,0 0 1,0 0-1,1 1 0,-1-1 1,1 0-1,-1 0 1,1 0-1,-1 0 1,1 0-1,0 1 1,-1-1-1,1 0 0,0 0 1,0 0-1,1 1 1,8-3-182,0 0 0,0 0 0,-1-1 0,1-1 0,-1 1 0,1-2 0,9-3 0,-6 1-2171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2:1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4720,'0'0'18358,"0"16"-18167,-17 268 701,8-223-692,2-24 48,-3 71 0,6-36 584,5-71-811,-1-1 1,1 1 0,-1-1 0,1 1-1,-1-1 1,1 0 0,0 1 0,-1-1 0,1 0-1,-1 0 1,1 1 0,0-1 0,-1 0 0,1 0-1,0 0 1,-1 0 0,1 0 0,0 0-1,-1 0 1,1 0 0,0 0 0,-1 0 0,1 0-1,0 0 1,-1 0 0,2-1 0,21-3 71,66-21 161,-33 8-102,111-18-1,-99 23-73,-45 7-32,48-3 0,-48 7-13,-6 0 21,-1 1-1,22 2 1,-30 0-16,-8-1-34,1-1 0,-1 0-1,0 0 1,1 0 0,-1 0 0,0 1 0,1-1 0,-1 0 0,0 0-1,1 0 1,-1 0 0,1 0 0,-1 0 0,0 0 0,1 0-1,-1 0 1,0 0 0,1 0 0,-1 0 0,1 0 0,-1 0 0,0-1-1,1 1 1,-1 0 0,0 0 0,1 0 0,-1 0 0,1-1 0,-1 1-2,0 0 1,0 0 0,0 0-1,0 0 1,0 0 0,0 0 0,0 0-1,0 1 1,0-1 0,0 0-1,0 0 1,0 0 0,0 0 0,0 0-1,0 0 1,0 0 0,0 0-1,0 0 1,0 0 0,0 0 0,0 0-1,0 0 1,0 0 0,0 0 0,0 0-1,0 0 1,0 0 0,0 0-1,0 0 1,0 0 0,1 0 0,-1 0-1,0 0 1,0 0 0,0 0-1,0 0 1,0 0 0,0 0 0,0 0-1,0 0 1,0 0 0,0 0-1,0 0 1,0 0 0,0 0 0,0 0-1,0 0 1,1 0 0,-1 0 0,0 0-1,0 0 1,0 0 0,0 0-1,0 0 1,0 0 0,0 0 0,0 0-1,0 0 1,0 0 0,0 0-1,0 0 1,-6 5 187,-1-1-517,3-2 364,0 0-1,0 0 1,0 0 0,0 0 0,0-1 0,-5 1 0,7-2-338,1 0 0,0 0 0,-1 0 0,1 0 0,0 0 0,-1 0 0,1 0 0,0 0 0,-1-1 0,1 1 0,0-1 0,-1 1 0,1-1 0,-2-1 0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2:1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8136,'0'0'10561,"10"-3"-10209,50-11 256,74-7 1,22-3 352,-114 15-665,65-12 819,-94 19-692,-9 1 977,-13 4-884,-6 3-374,0-1-3950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2:14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5624,'0'0'13946,"5"-11"-13598,-4 8-315,1-2 1,-1 1 0,1 0 0,0 0 1,1 0-1,-1 0 0,1 0 0,-1 0 0,1 1 1,0-1-1,1 1 0,-1 0 0,0 0 0,1 0 1,0 0-1,0 0 0,0 1 0,0 0 0,4-2 1,29-8 311,0 2 1,1 1-1,69-7 1,118 8 1315,-215 8-1464,0 0 1,1-1-1,-1-1 1,0 0-1,0 0 1,0 0-1,-1-2 1,1 1-1,15-9 1,-20 9-144,0 0-3678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6:04.2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160 342 4816,'0'0'10626,"-8"10"-10378,-27 31 6,29-35-75,0 0 1,1-1 0,-2 0 0,1 0 0,-11 6-1,14-9-86,-1 0 0,0 1 0,0-1 0,1 1-1,0 0 1,-1 0 0,-4 7 0,-5 6 159,11-14-200,0 0 1,0 0-1,0 0 0,0 1 1,0-1-1,1 0 0,-1 1 1,1 0-1,0-1 0,0 1 1,0 0-1,0 0 1,0-1-1,0 1 0,1 0 1,-1 0-1,1 5 0,0-4-1,0 1-1,0-1 0,0 0 0,1 1 1,-1-1-1,1 0 0,0 1 0,0-1 0,1 0 1,-1 0-1,1 0 0,0 0 0,0 0 1,0-1-1,1 1 0,-1-1 0,4 4 0,-5-5-32,0-1-1,0 0 1,0 1-1,1-1 0,-1 0 1,0 0-1,1 0 1,-1 0-1,1 0 0,-1 0 1,1 0-1,-1 0 1,1-1-1,0 1 1,-1-1-1,1 1 0,0-1 1,0 0-1,-1 1 1,1-1-1,0 0 0,0 0 1,-1 0-1,1 0 1,0-1-1,0 1 0,-1 0 1,1-1-1,0 0 1,-1 1-1,1-1 0,0 0 1,-1 1-1,1-1 1,1-2-1,2 0 17,-1 0 0,0-1 1,0 1-1,0-1 0,0 0 0,0-1 1,-1 1-1,0 0 0,0-1 0,0 0 0,0 0 1,-1 0-1,0 0 0,0 0 0,0 0 1,0-1-1,-1 1 0,0-1 0,0 1 0,-1-1 1,0 1-1,0-1 0,0-5 0,0 10-22,-1 0-1,1 0 0,0 0 1,-1 0-1,1 0 0,0 0 1,-1 0-1,1 0 0,-1 0 1,0 0-1,1 0 0,-1 1 1,0-1-1,1 0 0,-1 0 1,0 1-1,0-1 0,0 1 1,0-1-1,0 1 0,1-1 1,-1 1-1,0-1 0,0 1 1,0 0-1,0-1 0,0 1 1,0 0-1,0 0 0,-1 0 1,1 0-1,0 0 0,0 0 1,0 0-1,0 0 0,0 0 1,0 0-1,0 1 0,0-1 1,0 0-1,0 1 0,0-1 1,0 1-1,0-1 0,1 1 1,-1-1-1,0 1 0,0 0 1,-1 0-1,3 0-8,-1 0-1,0-1 1,0 1 0,0-1 0,0 1-1,0 0 1,0-1 0,1 1 0,-1-1-1,0 1 1,1 0 0,-1-1 0,0 1-1,1-1 1,-1 1 0,0-1 0,1 0-1,-1 1 1,1-1 0,-1 1-1,1-1 1,-1 0 0,1 1 0,-1-1-1,1 0 1,0 1 0,0-1 0,19 10 11,-14-8-6,1-1 0,0 0 1,-1 0-1,1-1 0,0 1 1,0-2-1,0 1 0,-1-1 0,1 0 1,9-2-1,-7 1 8,0-1-1,0 0 1,0 0 0,0-1 0,0 0-1,14-10 1,-12 5 10,-1 0 0,0-1 1,0 0-1,-1 0 0,0-1 0,-1-1 1,0 1-1,-1-1 0,0-1 0,8-20 0,1-11 196,18-82-1,-34 125-216,35-146 803,-30 135-496,3 26-153,0 9-135,-1 0 1,-1 0 0,-1 1 0,-1 0 0,1 31 0,-5 119 40,-14 126 55,6-220-103,-30 131 0,35-197 2,-1 0 1,0 0-1,-1 0 0,-13 25 1,18-39-18,0 1 0,0-1 0,0 0 1,-1 1-1,1-1 0,0 1 0,0-1 0,-1 0 0,1 1 1,0-1-1,0 0 0,-1 1 0,1-1 0,0 0 0,-1 1 1,1-1-1,0 0 0,-1 0 0,1 1 0,0-1 0,-1 0 1,1 0-1,-1 0 0,1 1 0,-1-1 0,1 0 1,0 0-1,-1 0 0,1 0 0,-1 0 0,1 0 0,-1 0 1,1 0-1,-1 0 0,1 0 0,0 0 0,-1 0 0,1-1 1,-1 1-1,1 0 0,-1 0 0,1 0 0,0-1 0,-1 1 1,1 0-1,0 0 0,-1-1 0,1 1 0,0 0 0,-1-1 1,1 1-1,0 0 0,-1-1 0,1 1 0,-2-3 15,1 0 0,-1 0 0,1 0 0,-1 0 0,1 0 1,-1-6-1,-1-3 17,1-1 0,1-1 0,0 1 1,0 0-1,1 0 0,1 0 0,0 0 1,1-1-1,1 1 0,0 1 0,0-1 1,1 0-1,1 1 0,0 0 0,1 0 1,0 0-1,1 1 0,0 0 0,0 0 1,2 1-1,-1 0 0,1 0 0,1 1 1,0 0-1,0 1 0,0 0 0,1 0 1,0 1-1,1 1 0,0 0 0,12-5 1,-3 4 53,1 0 1,-1 1 0,1 2 0,0 0 0,0 1 0,28 0 0,0 2 97,53-9 1,-44 0-3829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2:1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85 4512,'0'0'7890,"-10"1"-7271,-4 0-365,-34 3 1335,41-6-51,10-2 731,12-2-989,15-2-627,39-3-1,-23 3-214,230-41 2003,-271 48-2416,0 0 1,1 1-1,-1 0 0,1 0 0,-1 0 0,1 1 0,-1-1 0,1 1 0,-1 1 1,0-1-1,0 1 0,6 2 0,3 1-2322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2:33.5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228 112 3408,'0'0'9361,"-10"-3"-9072,-33-12-18,41 14-238,1 1 1,-1-1-1,0 1 0,1 0 1,-1 0-1,0 0 0,0-1 1,1 2-1,-1-1 0,0 0 1,0 0-1,1 0 0,-1 1 1,0-1-1,1 1 0,-1-1 1,0 1-1,1 0 0,-1 0 1,1 0-1,-1 0 0,1 0 1,-1 0-1,1 0 0,0 0 1,0 0-1,0 1 0,-1-1 1,1 0-1,0 1 0,0-1 1,1 1-1,-1-1 0,-1 4 0,-5 7 254,5-11-219,0 1 1,1 1-1,-1-1 0,1 0 0,-1 0 0,1 0 0,0 1 1,0-1-1,0 1 0,1-1 0,-2 5 0,2-6-49,0 1-1,0-1 1,0 0-1,0 1 1,1-1-1,-1 0 1,0 1-1,1-1 0,-1 0 1,1 0-1,-1 1 1,1-1-1,0 0 1,-1 0-1,1 0 1,0 0-1,0 0 1,0 0-1,0 0 0,0 0 1,0 0-1,2 1 1,-1-2-7,0 0 0,0 0 0,0-1 0,0 1 1,0 0-1,0-1 0,0 1 0,0-1 0,0 0 0,0 0 0,-1 0 0,1 0 1,2-1-1,0 0 10,3-2 19,-1 0 1,1 0-1,-1 0 0,0-1 1,0 0-1,0 0 1,-1-1-1,1 0 1,-1 0-1,-1 0 0,1 0 1,-1-1-1,0 1 1,-1-1-1,1 0 0,1-8 1,-4 14-28,-1 0 1,1 0 0,-1 0-1,1 0 1,-1 0 0,0 0-1,0 0 1,0 0-1,1 0 1,-1 0 0,0 0-1,0 0 1,0 0-1,0 0 1,-1 0 0,1 0-1,0 0 1,0 0-1,-1 0 1,1 0 0,0 0-1,-1 0 1,1 0 0,-1 0-1,0 1 1,1-1-1,-1 0 1,1 0 0,-1 0-1,0 1 1,0-1-1,1 0 1,-1 1 0,0-1-1,0 1 1,0-1 0,0 1-1,0-1 1,0 1-1,0-1 1,0 1 0,0 0-1,0 0 1,0-1-1,0 1 1,0 0 0,0 0-1,0 0 1,0 0 0,0 0-1,0 1 1,-1-1-1,-3 0 19,0 1 0,1-1-1,-1 1 1,1 0 0,-1 1-1,1-1 1,0 1 0,-1-1-1,1 1 1,0 1 0,-5 2-1,2 1 14,2-2-19,1-1 0,0 0 0,0 1 0,0 0 0,1 0 0,0 0 0,-1 1-1,-2 4 1,0 2 43,3-5-37,0 0 0,0 0 0,1 0 0,0 0 0,-2 8 0,3-11-27,1-1-1,0 1 0,0-1 1,0 0-1,0 1 0,1-1 0,-1 0 1,1 1-1,-1-1 0,1 0 0,0 1 1,0-1-1,0 0 0,0 0 0,0 0 1,0 0-1,1 0 0,2 3 0,-1-1 2,1 0-1,-1-1 0,1 1 1,0-1-1,0 0 1,1 0-1,-1-1 0,1 1 1,-1-1-1,1 0 0,0 0 1,0 0-1,-1-1 0,1 0 1,0 0-1,1 0 1,-1 0-1,0-1 0,0 0 1,0 0-1,0 0 0,0-1 1,0 0-1,0 0 0,0 0 1,0 0-1,0-1 0,0 0 1,0 0-1,-1 0 1,1 0-1,-1-1 0,0 0 1,1 0-1,-1 0 0,0-1 1,-1 1-1,6-8 0,2 0 20,-1-1 0,-1 0 0,0-1 0,9-16 0,-17 26-12,1 0 0,0 0 0,-1 0-1,0-1 1,0 1 0,0 0 0,0-1 0,0 1-1,-1-1 1,1 1 0,-1-1 0,0 1 0,0-1-1,0 1 1,-1-1 0,1 1 0,-1-1 0,0 1-1,0 0 1,0-1 0,0 1 0,-1 0-1,1 0 1,-4-6 0,2 6-1,0 0 0,0 0 0,-1 0 0,1 0 0,0 1 0,-1-1 0,0 1 0,1 0 0,-1 0 0,0 0 0,0 1 0,0-1 0,0 1 0,0 0 0,-8-1 0,6 2 7,0-1 0,0 1-1,1 0 1,-1 1-1,0-1 1,0 1 0,1 0-1,-1 0 1,1 1 0,-1 0-1,-6 3 1,0 1 12,1 1 0,0 0 1,0 0-1,0 1 0,1 1 0,-9 10 0,13-14-10,2 1-1,-1-1 0,1 2 0,-1-1 0,2 0 0,-1 1 0,1 0 0,0-1 0,0 1 0,1 0 0,0 1 0,-2 8 0,4-12-13,0 1 1,0 0 0,0 0 0,0 0-1,1 0 1,0 0 0,0-1 0,0 1-1,0 0 1,1-1 0,0 1-1,0-1 1,0 1 0,1-1 0,-1 0-1,1 0 1,0 0 0,0 0 0,0-1-1,1 1 1,-1-1 0,1 0-1,0 0 1,0 0 0,0 0 0,5 2-1,-4-2-5,1-1 0,-1 1 0,0-1-1,1 0 1,0 0 0,-1-1 0,1 0-1,0 0 1,0 0 0,0-1 0,0 1-1,0-2 1,-1 1 0,1-1 0,0 1-1,0-1 1,0-1 0,-1 1-1,1-1 1,-1 0 0,7-4 0,-4 1 12,0 1-1,0-2 1,0 1 0,-1-1 0,0-1 0,-1 1 0,1-1 0,9-13 0,-13 14-4,0 1 1,0-1-1,0 0 1,-1 0 0,0 0-1,0 0 1,-1-1-1,1 1 1,-1 0-1,-1-1 1,1 1 0,-1 0-1,-1-12 1,0 11 2,0 0 0,0 1 0,0-1 0,-1 1 0,0-1 0,0 1 0,0 0 0,-1-1 1,0 1-1,-1 0 0,1 1 0,-5-7 0,4 9 4,1 0 1,0-1-1,-1 1 1,0 1-1,0-1 1,0 0-1,0 1 1,0 0-1,0 0 1,-1 0-1,1 1 1,-1-1-1,1 1 1,-1 0-1,1 0 1,-1 1-1,0-1 1,-6 1-1,2 0 7,0 0 1,0 1-1,0 0 0,0 0 0,0 1 0,1 0 0,-1 0 0,1 1 0,-1 1 0,1-1 1,0 1-1,0 0 0,0 1 0,1 0 0,0 0 0,0 1 0,0 0 0,1 0 0,-1 0 1,1 1-1,1 0 0,0 0 0,0 1 0,0-1 0,1 1 0,0 0 0,0 1 0,1-1 1,-4 15-1,6-19-26,1 0 1,-1 0-1,1 0 1,0 0-1,1 0 1,-1 0-1,1 0 1,-1 0 0,1-1-1,1 1 1,-1 0-1,0 0 1,1-1-1,0 1 1,-1-1-1,2 1 1,-1-1-1,0 0 1,6 6 0,-5-5-1,1 0 1,0 0-1,0 0 1,0-1 0,1 0-1,-1 0 1,1 0-1,0 0 1,0-1 0,0 1-1,0-1 1,0-1-1,9 3 1,-10-4 5,-1 0 0,1 0 0,-1-1 0,0 1 0,1-1 0,-1 0 0,0 0 0,1 0 0,-1 0 0,0-1 0,0 1 0,0-1 0,5-3 0,35-30 82,-38 30-71,-1 1 2,0 0 0,0-1-1,-1 0 1,0 0-1,0 0 1,0 0 0,-1 0-1,0-1 1,1 1-1,-2-1 1,1 1 0,-1-1-1,0 0 1,0 0-1,-1 1 1,1-1-1,-1 0 1,-1 0 0,1 0-1,-1 0 1,0 1-1,0-1 1,-1 0 0,1 1-1,-1-1 1,-1 1-1,1-1 1,-1 1 0,-4-7-1,5 10 6,1 0 1,-1 0-1,1 0 0,-1 0 0,0 0 0,0 1 0,1-1 0,-1 1 1,-1-1-1,1 1 0,0 0 0,0-1 0,0 1 0,-1 0 0,1 1 0,0-1 1,-1 0-1,-4 0 0,3 1-3,-1 0 0,1 0 1,0 0-1,-1 1 0,1 0 0,0 0 1,0 0-1,0 0 0,-1 1 0,-3 1 1,0 1-7,0 1 0,1-1 0,-1 1 1,1 0-1,0 1 0,1 0 1,-1 0-1,1 0 0,-10 14 1,12-14-11,1 1 0,-1-1 0,1 1-1,1 0 1,-1 0 0,1 0 0,1 0 0,-1 0 0,1 0 0,0 1 0,1-1 0,-1 0 0,2 9 0,0-12-6,-1 0 1,1-1-1,0 1 0,0 0 0,0 0 0,1 0 1,0-1-1,-1 1 0,1-1 0,0 0 1,1 1-1,-1-1 0,0 0 0,1 0 0,0 0 1,0-1-1,0 1 0,0 0 0,0-1 1,0 0-1,1 0 0,-1 0 0,1 0 0,0-1 1,4 2-1,1 0 6,1 0 0,-1-1 1,1 0-1,0-1 0,0 0 1,-1-1-1,1 0 0,0 0 0,0-1 1,-1 0-1,1-1 0,0 0 0,-1 0 1,1-1-1,-1-1 0,0 1 0,0-1 1,-1-1-1,10-5 0,-7 3 5,-1 0 0,0 0 0,0-1 0,0 0 0,-1 0 0,13-17 0,-19 21 5,-1 1 0,0-1-1,1 1 1,-2-1 0,1 1 0,0-1-1,-1 0 1,0 0 0,0 0-1,0 0 1,0 0 0,-1 0-1,1 0 1,-1 0 0,0 0-1,0 0 1,-1-1 0,1 1-1,-1 0 1,0 0 0,0 0 0,0 1-1,-1-1 1,-1-4 0,1 4-1,0-1 1,0 1-1,-1 0 1,0 0-1,1 1 1,-1-1-1,-1 1 1,1-1-1,0 1 1,-1 0-1,0 0 1,1 0-1,-1 1 1,0-1-1,-1 1 1,-5-3-1,3 3 7,0 1 0,1-1 0,-1 1 0,0 0 0,0 1-1,1-1 1,-1 2 0,0-1 0,0 1 0,-10 2 0,4 0 0,0 1 1,0 0 0,0 1 0,0 1 0,1 0 0,0 0 0,0 1-1,0 1 1,1 0 0,-19 18 0,28-24-21,-12 13 5,0 0 0,2 0 0,-17 25 0,26-36-4,1 1-1,0-1 1,-1 1 0,1-1-1,1 1 1,-1 0 0,1 0-1,0-1 1,0 1 0,0 0-1,1 0 1,-1 0 0,1 1-1,0-1 1,1 0 0,0 0-1,-1 0 1,1-1 0,3 9-1,-2-10 0,0 1 0,1-1 0,-1 0 0,1 0 0,0 0 0,0 0 0,0 0 0,0-1 0,0 1 0,1-1 0,-1 0 0,1 0 0,-1 0 0,1 0 0,0 0 0,0-1 0,6 2 0,-5-2 2,1 0 1,-1 0-1,1 0 0,-1 0 0,1-1 0,0 0 0,-1 0 0,1 0 1,-1-1-1,1 0 0,0 0 0,-1-1 0,0 1 0,7-4 1,5-3 10,-1 0 1,-1-1 0,17-13-1,-29 19-10,1 1 10,-1-1 0,1 1 1,-1-1-1,0 0 1,0 0-1,0-1 1,-1 1-1,1 0 1,-1-1-1,0 0 1,0 0-1,0 1 1,0-1-1,-1 0 1,0-1-1,0 1 1,0 0-1,0 0 0,0 0 1,-1-1-1,0 1 1,0 0-1,0 0 1,0-1-1,-1 1 1,0 0-1,1 0 1,-4-8-1,0 7 24,0 1 0,0 0 0,0 0-1,-1 0 1,1 1 0,-1-1 0,0 1 0,0 1-1,-7-4 1,8 4-21,1 1 0,-2 0 1,1 0-1,0 0 0,0 0 0,0 0 0,0 1 0,0 0 0,-1 0 0,1 0 0,0 1 0,0-1 0,0 1 1,0 0-1,-1 0 0,1 0 0,-5 3 0,-1 1 1,0 0 0,0 1 0,0 0 0,-16 14 0,22-17-14,1 0 0,-1 0 0,1 1 0,-1 0 0,1 0 0,0-1 0,0 2 0,1-1-1,-1 0 1,1 1 0,0-1 0,0 1 0,1-1 0,-2 7 0,2-7-4,1-1 0,0 0 0,0 1-1,0-1 1,0 1 0,1-1 0,0 0-1,-1 1 1,1-1 0,0 0 0,0 0-1,1 1 1,-1-1 0,1 0 0,0 0 0,-1 0-1,1-1 1,1 1 0,-1 0 0,0-1-1,0 0 1,4 3 0,0 1-3,1-1 0,-1 0 0,1-1 1,0 0-1,1 0 0,-1 0 0,0-1 0,1 0 1,0-1-1,0 0 0,0 0 0,0 0 0,0-1 1,0 0-1,0-1 0,0 0 0,0 0 0,1 0 1,15-4-1,-9 0 3,-1-1 0,1 0 1,-1 0-1,0-2 1,0 0-1,-1 0 0,0-1 1,0-1-1,20-18 0,-28 23 11,0-1-1,0 0 0,-1-1 1,0 1-1,0-1 0,0 0 1,-1 0-1,1 0 0,-1 0 1,-1-1-1,1 1 0,-1-1 1,-1 0-1,1 0 1,-1 1-1,0-1 0,0-10 1,-1 12 0,0-1 0,-1 1 0,0 0 0,0 0 0,0-1 1,-1 1-1,1 0 0,-1 0 0,0 0 0,-1 1 0,1-1 0,-1 0 1,0 1-1,0 0 0,0-1 0,-1 1 0,1 1 0,-1-1 0,0 0 1,0 1-1,0 0 0,-1 0 0,-5-3 0,0 2 9,1 0 0,-1 0 0,0 1-1,0 1 1,-1 0 0,1 0 0,0 1 0,-1 0-1,1 1 1,0 0 0,-1 1 0,1 0 0,-1 0-1,1 1 1,0 1 0,0 0 0,0 0 0,0 1-1,-16 8 1,18-8-15,0 0-1,0 1 1,1 0-1,-1 1 0,1-1 1,0 1-1,1 0 1,-1 1-1,1 0 1,1 0-1,-1 0 1,1 1-1,1-1 0,-1 1 1,1 0-1,1 1 1,-1-1-1,1 1 1,1-1-1,0 1 1,0 0-1,0 0 0,1 11 1,1-17-13,0 0 0,0 0 1,0 0-1,0 0 0,1 0 1,0 0-1,0 0 0,-1 0 0,4 5 1,-3-7 6,-1-1 1,1 1-1,-1 0 1,1 0-1,0-1 1,0 1-1,-1 0 1,1-1-1,0 1 1,0-1-1,0 1 0,0-1 1,-1 1-1,1-1 1,0 0-1,0 1 1,0-1-1,0 0 1,0 0-1,0 0 1,0 1-1,0-1 1,0 0-1,0 0 1,0-1-1,0 1 1,0 0-1,0 0 1,0 0-1,0-1 1,0 1-1,1-1 1,2-1-3,0 1 1,0-1 0,0-1 0,0 1-1,0 0 1,-1-1 0,1 0 0,-1 0-1,0 0 1,4-4 0,25-39-33,-22 31 24,28-42-3398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2:43.0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195 94 5016,'0'0'9106,"-11"0"-8850,-34 3-4,43-2-226,0-1 0,0 1 1,-1-1-1,1 1 0,0 0 0,0 0 0,0 0 0,0 0 0,1 0 0,-1 0 0,0 1 0,0-1 1,1 1-1,-1-1 0,1 1 0,-1 0 0,1-1 0,0 1 0,-1 0 0,0 2 0,0 2 56,0-1 0,0 1-1,0 0 1,1 0-1,-1 7 1,0-5-4,2-3-39,-1-1 0,1 0 0,0 1 0,0-1 1,1 0-1,-1 1 0,1-1 0,0 0 0,0 0 0,0 0 0,1 1 0,0-1 0,2 5 0,-3-7-27,0-1-1,0 0 1,0 1-1,0-1 0,0 0 1,0 0-1,0 0 1,0 1-1,0-1 1,0 0-1,1 0 1,-1-1-1,0 1 0,1 0 1,-1 0-1,0-1 1,1 1-1,-1-1 1,1 1-1,0-1 0,-1 1 1,1-1-1,-1 0 1,1 0-1,-1 0 1,1 0-1,0 0 1,-1 0-1,1 0 0,-1-1 1,1 1-1,-1-1 1,1 1-1,-1-1 1,1 1-1,-1-1 1,1 0-1,0-1 0,7-4 41,0 0 0,-1-1 0,0-1-1,0 1 1,-1-1 0,0-1-1,0 1 1,-1-1 0,0 0 0,-1 0-1,0-1 1,0 0 0,6-20-1,-11 28-33,1 1-1,-1 0 0,1 0 0,-1-1 0,0 1 0,0-1 0,0 1 0,0 0 0,0-1 1,0 1-1,0 0 0,0-1 0,0 1 0,-1 0 0,1-1 0,0 1 0,-1 0 0,1-1 0,-1 1 1,0 0-1,1 0 0,-1 0 0,0-1 0,0 1 0,1 0 0,-1 0 0,0 0 0,0 0 1,0 1-1,-1-1 0,1 0 0,-1-1 0,0 2-2,0-1 1,1 0-1,-1 1 1,0 0-1,0-1 1,1 1-1,-1 0 1,0 0-1,0 0 0,0 0 1,1 0-1,-1 0 1,0 1-1,0-1 1,1 0-1,-1 1 1,0 0-1,1-1 0,-1 1 1,0 0-1,1 0 1,-1 0-1,1 0 1,-2 1-1,-1 2 8,0-1 0,1 1 0,-1 0-1,1 0 1,0 0 0,0 1 0,1-1 0,-1 1-1,1 0 1,0-1 0,0 1 0,1 0 0,-1 0-1,1 0 1,0 0 0,1 0 0,-1 1 0,1-1-1,0 0 1,0 0 0,2 8 0,-2-9-15,1-1 1,0 0-1,0 1 1,0-1 0,0 0-1,1 1 1,-1-1-1,1 0 1,0 0-1,0 0 1,0 0-1,0-1 1,1 1 0,-1 0-1,1-1 1,-1 0-1,1 0 1,0 0-1,0 0 1,0 0-1,0 0 1,0-1 0,1 1-1,-1-1 1,0 0-1,1 0 1,-1 0-1,1 0 1,-1-1-1,1 0 1,-1 1 0,5-2-1,-3 1 3,-1-1 0,1 0 0,0 0 0,0-1 0,-1 1 0,1-1 0,-1 0 0,0 0 0,1-1 0,-1 1 0,0-1 0,4-4 0,3-1 24,-1-1-1,-1-1 1,11-11-1,-12 9 12,0 1 0,-1-1 0,0-1 0,-1 1 0,-1-1 0,0 0 0,0 0 0,3-18 0,-8 29-30,0 0 0,0 0-1,0 0 1,0 1 0,0-1 0,-1 0 0,1 0 0,-1 1 0,1-1 0,-1 0 0,1 1 0,-1-1-1,0 0 1,0 1 0,0-1 0,0 1 0,0 0 0,0-1 0,0 1 0,0 0 0,-1-1 0,1 1-1,-1 0 1,1 0 0,0 0 0,-1 0 0,0 0 0,1 1 0,-4-2 0,-2-1 17,1 1 0,-1-1 0,0 2 0,0-1 0,0 1 0,-9-1 0,1 3 15,-1 0 1,1 1 0,-1 1-1,1 0 1,0 1 0,0 1-1,0 0 1,0 1 0,1 0-1,0 1 1,1 1 0,-1 1-1,-15 12 1,17-10 3,1-1 0,0 1 0,1 1-1,1 0 1,0 0 0,0 1 0,1 0 0,1 1 0,-6 14 0,11-23-35,1 1 0,-1-1 1,2 1-1,-1 0 0,0-1 1,1 1-1,0 0 0,1-1 1,-1 1-1,3 7 0,-1-3 0,0-1-1,1 0 0,0 1 0,1-1 0,6 11 1,-8-17-12,1 1 0,-1-1 1,1 0-1,0 0 0,0 1 0,0-2 1,1 1-1,-1 0 0,1-1 0,-1 1 1,1-1-1,0 0 0,0-1 1,0 1-1,0 0 0,0-1 0,0 0 1,0 0-1,0 0 0,1-1 1,4 1-1,0-1 9,0 0-1,-1-1 1,1 0 0,0 0-1,0 0 1,0-1 0,-1-1 0,1 0-1,10-4 1,-9 2 16,-1-1 0,1 0 0,-1 0 1,0-1-1,0 0 0,-1 0 0,1-1 0,11-15 0,-16 17 3,1 0-1,-1-1 1,0 0-1,0 0 1,-1 0-1,1-1 0,-2 1 1,1-1-1,-1 1 1,0-1-1,-1 0 0,0 0 1,0-9-1,-1 12-12,-1 0 0,0 0 1,0 0-1,0 0 0,-1 0 0,0 1 0,1-1 0,-2 0 0,1 1 0,-1-1 0,1 1 0,-1 0 1,0 0-1,-1 0 0,1 0 0,-1 1 0,1-1 0,-1 1 0,0 0 0,0 0 0,-1 0 0,1 1 1,-1-1-1,1 1 0,-1 0 0,-8-2 0,2 3 5,-1 0 0,1 0 0,-1 2 0,1-1-1,-1 1 1,1 1 0,0 0 0,0 1 0,0 0 0,0 0 0,0 1 0,0 1 0,1 0 0,0 0 0,0 1-1,0 0 1,1 1 0,0 0 0,0 0 0,1 1 0,-10 12 0,16-18-21,0 0-1,1 0 1,-1 1 0,1-1 0,-1 0-1,1 1 1,0 0 0,0-1 0,0 1 0,0 0-1,1-1 1,-1 1 0,1 0 0,-1 0-1,1-1 1,0 1 0,0 0 0,1 0-1,-1 0 1,0-1 0,1 1 0,0 0-1,-1 0 1,3 3 0,-2-3-6,1 1 0,0-1-1,0 0 1,0 0 0,0 0 0,1 0 0,-1 0 0,1 0-1,0 0 1,0-1 0,0 1 0,0-1 0,0 0 0,1 0 0,-1 0-1,6 2 1,4 0 1,-1 0-1,1 0 1,1-2-1,-1 1 1,0-2-1,1 0 1,-1 0-1,0-1 1,21-3-1,-25 1 8,-1 1 1,1-2-1,-1 1 0,0-1 0,0-1 0,0 1 0,0-1 0,0-1 0,-1 1 0,1-1 0,-1-1 1,-1 1-1,1-1 0,-1 0 0,8-11 0,-6 8 7,-1 1 16,0 0 0,-1-1 1,0 0-1,0 0 1,-1 0-1,0-1 0,-1 1 1,7-21-1,-11 29-14,0 0 0,0-1 0,0 1-1,0 0 1,0-1 0,0 1 0,-1 0 0,1 0-1,0-1 1,-1 1 0,1 0 0,0-1 0,-1 1-1,0 0 1,1 0 0,-1 0 0,0 0 0,0 0-1,1-1 1,-1 1 0,-2-1 0,-23-14-212,12 8-2585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3:0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0 3408,'0'0'11896,"-11"1"-11630,-86 4 645,79-2-693,-1 1 0,0 0 0,1 1 1,0 1-1,-27 13 0,34-12-133,0 0 0,0 0-1,0 2 1,1-1 0,1 1-1,-14 16 1,-6 6 62,20-22-102,0 1 1,1 0-1,0 1 0,0 0 0,1 0 1,1 1-1,0-1 0,1 1 0,0 1 1,1-1-1,-4 16 0,7-20-17,-1-1 1,2 1-1,-1 0 0,1 0 0,0-1 0,1 1 1,-1 0-1,5 14 0,-4-17-11,1 1 0,0-1 0,0 0 0,1 0 0,0-1-1,0 1 1,0 0 0,0-1 0,1 0 0,-1 0 0,1 0 0,0 0 0,7 5-1,-8-7 1,0-1 0,0 1 0,0-1 0,0 0 0,0 0 0,0 0 0,0 0 0,0 0 0,1-1 0,-1 1 0,0-1-1,0 0 1,1 0 0,-1 0 0,0-1 0,0 1 0,1-1 0,-1 1 0,0-1 0,0 0 0,0 0 0,0-1 0,0 1-1,0-1 1,0 1 0,4-4 0,7-5 86,-1 0 0,0-1-1,20-23 1,-30 31-77,9-11 47,-2 1 1,0-2 0,-1 1-1,0-1 1,-1-1 0,-1 0 0,0 0-1,-2 0 1,1 0 0,2-20-1,-7-10 147,0 45-186,-1 0-31,0 1 0,0 0-1,0 0 1,0 0 0,0 0-1,0 0 1,0 0 0,0-1 0,0 1-1,0 0 1,0 0 0,0 0-1,0 0 1,0 0 0,0 0 0,0-1-1,0 1 1,0 0 0,0 0-1,1 0 1,-1 0 0,0 0-1,0 0 1,0 0 0,0 0 0,0-1-1,0 1 1,1 0 0,-1 0-1,0 0 1,0 0 0,0 0 0,0 0-1,0 0 1,0 0 0,1 0-1,-1 0 1,0 0 0,0 0 0,0 0-1,0 0 1,0 0 0,1 0-1,-1 0 1,0 0 0,0 0-1,0 0 1,0 0 0,0 1 0,0-1-1,1 0 1,-1 0 0,1 6 7,0 1 1,1-1-1,-1 0 1,1 0-1,5 10 1,3 11 19,-8-17-4,1 1 0,1-1 0,0 0 0,0 0 1,1 0-1,0-1 0,0 1 0,1-1 0,1 0 0,-1-1 0,12 11 0,-7-7 50,-4-5 3,0 0-1,0-1 1,15 11-1,-19-15-63,-1-1-1,1 1 1,0-1 0,0 0-1,0 0 1,0 0 0,0 0-1,0-1 1,0 1 0,0-1-1,0 0 1,0 0-1,0 0 1,0 0 0,0 0-1,5-2 1,-3 1-39,0 0-1,0-1 1,0 0-1,0 0 1,6-4 0,-1-1-2691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3:0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253 740 3808,'0'0'9497,"-5"-13"-9201,3 5-246,-1 2-14,1-1-1,0 1 0,0 0 0,0 0 0,1-1 0,0 1 0,1-1 1,-1 1-1,1-1 0,0 1 0,1-1 0,-1 1 0,4-12 1,70-175 1261,-51 138-981,47-141 985,-67 181-1148,0 0-1,0 0 1,-2 0-1,0 0 1,-1-16 0,3-36 1135,-11 72-911,-75 182 105,-16 108-373,48-131-46,19-69-17,-67 190 361,96-278-370,-1-1 0,1 0 0,-9 11 0,0 2 84,2-7 181,8-12-8,6-7-151,4-4-102,2 0-1,-1 0 1,2 1-1,13-11 1,0-2 11,105-100 269,-63 59-261,-41 41-29,-2 0 0,0-2-1,-1 0 1,28-43-1,13-20 337,-59 81-351,0 1 0,0 0 0,1 0 0,0 1 0,0 0 0,6-6 0,-9 10-13,0 0 1,-1 0-1,1 0 1,0 0 0,0 0-1,0 1 1,0-1 0,0 1-1,0-1 1,0 1-1,0 0 1,0 0 0,0-1-1,0 2 1,0-1 0,0 0-1,0 0 1,0 1-1,0-1 1,0 1 0,0-1-1,0 1 1,0 0-1,-1 0 1,1 0 0,3 2-1,16 8 0,-13-7 3,0 0-1,0 1 1,-1 0-1,14 11 1,-19-13 83,-6-5-66,-9-6 9,7 7-23,1-1 0,0 0 0,-1 1-1,1 0 1,-1 0 0,0 1 0,1 0 0,-1 0 0,0 0 0,1 0-1,-1 1 1,1 0 0,-1 0 0,1 1 0,-1-1 0,1 1 0,0 0-1,0 1 1,0-1 0,0 1 0,0 0 0,0 1 0,1-1 0,-1 1-1,1-1 1,0 1 0,-4 5 0,2-1-15,-1 0 1,2 0-1,-1 1 1,1 0-1,0 0 0,-6 17 1,9-21-2,0-1 1,1 1-1,0-1 1,0 1-1,0-1 1,0 1-1,1 0 1,0-1-1,-1 1 1,2 0-1,-1 0 1,1-1 0,-1 1-1,1-1 1,1 1-1,2 7 1,-4-10 2,1-1 1,0 0 0,-1 0 0,1 0 0,0 0-1,0 0 1,0 0 0,-1 0 0,1 0 0,0 0-1,0 0 1,0 0 0,1 0 0,-1-1 0,0 1-1,0 0 1,0-1 0,0 1 0,1-1 0,-1 0-1,0 1 1,1-1 0,1 1 0,-1-2 1,0 1 1,0 0-1,0-1 0,0 0 1,0 1-1,0-1 1,0 0-1,0 0 1,0 0-1,0 0 0,-1 0 1,1 0-1,2-3 1,3-3 8,-1 1 0,0-2 0,0 1 0,0 0 0,6-14 1,-2 0 45,-1 0 0,11-37 1,-16 35 65,-4 41 7,-1-7-109,1 1-1,1-1 1,0 1-1,1-1 1,0 0-1,0 0 1,2 0 0,-1 0-1,1 0 1,1-1-1,0 1 1,0-1-1,12 16 1,-16-25-17,0 0 1,0 0 0,1 0-1,-1-1 1,0 1-1,0-1 1,1 1-1,-1-1 1,0 1-1,1-1 1,-1 0-1,1 0 1,-1 0-1,0 1 1,1-1 0,-1-1-1,1 1 1,-1 0-1,0 0 1,1 0-1,-1-1 1,0 1-1,1-1 1,-1 1-1,0-1 1,0 1-1,1-1 1,-1 0 0,0 0-1,0 1 1,1-2-1,4-2 8,-1 0-1,0 1 1,0-2-1,0 1 1,5-8 0,156-218 164,-164 227-169,0 1 1,0-1 0,0 1 0,0 0 0,0-1-1,0 1 1,1 0 0,-1 0 0,1 1-1,-1-1 1,1 0 0,0 1 0,4-2 0,-6 2-6,1 1 1,-1 0 0,1 0 0,-1 0 0,0 0 0,1 1-1,-1-1 1,0 0 0,1 0 0,-1 1 0,0-1 0,0 1-1,1-1 1,-1 1 0,0 0 0,0-1 0,0 1 0,0 0-1,0 0 1,0 0 0,0 0 0,0 0 0,0 0 0,0 0-1,0 0 1,-1 0 0,1 0 0,0 0 0,-1 1 0,1-1-1,-1 0 1,1 0 0,-1 2 0,4 6-4,0-1 0,-1 1 0,-1-1-1,1 1 1,-2 0 0,1 0 0,-1 0 0,0 0 0,-1 0 0,0 0 0,-2 14 0,-1-2 15,3-16-1,-1-1 0,1 1 0,-1-1 0,0 1 1,-3 8-1,3-12-5,1 0 0,-1 0 0,0 0-1,0 0 1,1 0 0,-1 0 0,0 0 0,0 0 0,0 0 0,0-1 0,0 1 0,0 0 0,0-1-1,0 1 1,0 0 0,-1-1 0,1 1 0,0-1 0,0 0 0,-1 1 0,1-1 0,0 0 0,0 0-1,-1 0 1,-1 0 0,-5 0 28,1-1 0,0 0 0,-1-1 0,-9-3-1,10 3 5,-1 0 0,1 0 0,-1 1 0,-11-1 0,19 2-37,0 0 1,0 0 0,-1 0-1,1 0 1,0 0-1,0 0 1,0 0-1,0 0 1,0 0 0,-1 0-1,1 0 1,0 0-1,0 0 1,0 0-1,0 0 1,0 0-1,-1 0 1,1 0 0,0 0-1,0 0 1,0 0-1,0 0 1,0 1-1,0-1 1,-1 0 0,1 0-1,0 0 1,0 0-1,0 0 1,0 0-1,0 0 1,0 1-1,0-1 1,0 0 0,0 0-1,0 0 1,0 0-1,0 0 1,0 0-1,0 1 1,-1-1 0,1 0-1,0 0 1,0 0-1,5 8-18,9 5-14,-6-8 18,0 0 0,0-1 0,1-1 1,-1 1-1,1-1 0,0-1 0,0 1 0,12 0 1,-15-2 13,1-1 0,-1 0 0,0-1 1,1 1-1,-1-1 0,0-1 0,0 1 1,0-1-1,0 0 0,0 0 0,0-1 0,-1 0 1,8-4-1,5-7 12,-1 0 1,-1-2-1,0 1 1,-1-2-1,21-29 1,-22 27-1,8-13 47,-1-2 1,-2 0-1,-1-1 0,24-71 1,-15 39 48,-21 51-76,-2 8-6,-1 0 0,0 0 1,0 0-1,-1 0 0,0 0 0,0 0 0,0-17 0,-2 22-14,-1-24 78,1 26-85,0 1 1,0-1-1,0 0 0,0 1 0,0-1 1,0 0-1,0 0 0,-1 1 0,1-1 1,0 0-1,0 1 0,-1-1 0,1 0 1,0 1-1,-1-1 0,1 1 1,-1-1-1,1 0 0,-1 1 0,1-1 1,-1 1-1,1-1 0,-1 1 0,1 0 1,-1-1-1,0 1 0,1 0 0,-2-1 1,-2 4 2,1 0 0,0 1 1,0 0-1,0-1 0,0 1 1,1 0-1,-1 0 0,1 1 1,-2 3-1,-6 23-18,2 0-1,0 0 1,2 1 0,-2 38 0,6-43-13,0 0 1,2 0-1,6 50 1,-4-63 8,0 0 0,2-1 0,0 0 0,0 1 1,1-1-1,1-1 0,0 1 0,0-1 0,11 14 0,-15-24 29,0 0 0,0 0 0,0 0 0,0-1 0,0 1 0,1-1 0,-1 1 0,0-1 0,1 0 0,-1 0 0,1 0 0,-1 0 0,1-1 0,-1 1 0,1-1 0,0 1 0,-1-1 0,1 0 0,0 0 0,-1 0 0,1 0 0,4-2 0,1 1-568,-1 0 0,0-1 0,0-1-1,0 1 1,0-1 0,11-6 0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3:0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9344,'0'0'4105,"13"-1"-3672,-2 0-335,-1-1-7,0 1 0,1 1 0,-1 0 0,0 0 0,1 1 0,-1 0 0,10 3 0,60 18 734,52 12 630,-110-29-1953,0-2 0,0-1 0,41 0 0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3:0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34 930 6016,'0'0'9602,"10"1"-9334,-8-1-274,6 0 106,0 1 0,0-1 0,0-1 0,0 1 0,10-3 0,-14 2-41,-1 0 0,1 0 0,-1-1 0,0 1 0,1-1 0,-1 0 0,0 1 0,0-1 0,0-1 0,-1 1 0,1 0 0,0-1 0,-1 0 0,0 1 0,1-1 0,-1 0 0,0 0 0,1-3 0,0-2 11,-1 0 1,0 0-1,0 0 1,0-1-1,-1 1 1,-1 0-1,1 0 1,-2-1-1,1 1 0,-1 0 1,0-1-1,0 1 1,-1 0-1,0 0 1,-1 0-1,0 0 1,0 1-1,-1-1 1,-6-9-1,9 15-46,0 1 0,1 0-1,-1 0 1,0 0 0,0 0 0,-1 0-1,1 0 1,0 0 0,0 0-1,0 0 1,-1 1 0,1-1 0,0 0-1,0 1 1,-1-1 0,1 1 0,-1 0-1,1-1 1,-1 1 0,1 0 0,0 0-1,-3 0 1,2 0 4,-1 1-1,0-1 1,1 1 0,-1 0-1,1 0 1,0 0 0,-1 0-1,1 1 1,0-1 0,0 1-1,-4 2 1,-3 5 32,1 0 1,-1 0-1,1 1 1,-7 11-1,11-15-26,0 1 0,1-1 0,0 1 0,0-1 0,0 1 0,1 0 0,0 0 0,0 0 0,1 0 0,0 0 0,0 1 0,0-1 0,1 0 0,1 1 0,-1-1 0,1 0 0,0 0 0,0 0 0,1 0 0,0 0 0,1 0 0,-1 0 0,1 0 0,0-1 1,1 1-1,0-1 0,0 0 0,0 0 0,1-1 0,0 1 0,0-1 0,9 8 0,-12-11-18,1 0 0,-1 0 0,1 0 0,-1-1 1,1 1-1,0 0 0,0-1 0,-1 0 0,1 0 1,0 0-1,0 0 0,1 0 0,-1-1 0,0 1 0,0-1 1,0 0-1,0 0 0,0 0 0,6-1 0,1-1 45,-1-1 1,0 0-1,0-1 0,0 0 0,8-5 0,7-3 25,-9 2-33,0 0 1,0-1 0,-1 0 0,-1-1 0,0 0-1,0-1 1,16-23 0,-1 3 40,13-18 128,46-74 0,-24 32-40,-32 47-80,-1-1 0,-3-2-1,-2-1 1,-2 0 0,-2-2 0,21-81-1,-40 124-78,0 0-1,0 0 1,0 0-1,-1 0 0,-1 0 1,0 0-1,0-1 1,-1 1-1,0 0 1,0 0-1,-5-15 1,6 23-21,-1 0 1,1 1 0,-1-1-1,1 0 1,-1 1 0,1-1-1,-1 0 1,1 1 0,-1-1-1,0 1 1,1-1 0,-1 0-1,0 1 1,0 0 0,1-1-1,-1 1 1,0 0 0,0-1-1,1 1 1,-1 0 0,0 0-1,0-1 1,0 1 0,0 0-1,0 0 1,1 0 0,-1 0-1,0 0 1,0 0 0,0 1-1,0-1 1,0 0 0,1 0-1,-1 1 1,0-1 0,0 0-1,1 1 1,-1-1 0,0 1-1,0-1 1,0 1 0,-4 2-2,0 0 1,1 1 0,0-1 0,-1 1-1,-4 5 1,-6 10-13,0 1-1,1 0 1,1 1 0,1 1-1,1 0 1,-11 30-1,6-13-26,8-22 22,1 1-1,-10 36 0,7 6-86,3 0 0,0 90 0,13-45-29,-6-88 126,1 1 0,1-1 0,1 1-1,8 29 1,-9-42 11,0-1 0,0 1 0,0 0 0,0-1 0,1 1 0,-1-1 0,1 0 0,0 0 0,1 0 0,-1 0 0,1-1 0,-1 1 0,1-1 0,0 0 0,1 0 0,-1 0-1,5 2 1,-2-2 12,-1-1-1,1 0 1,0 0-1,-1-1 1,1 0 0,0 0-1,0 0 1,0-1-1,0 0 1,0-1-1,10-1 1,-5 0 3,-1 0 1,0-2-1,1 1 1,-1-1-1,0-1 1,-1 0-1,1 0 1,-1-1-1,0-1 0,-1 1 1,1-1-1,-1-1 1,-1 0-1,13-14 1,-18 17 3,1 1-1,-1-1 1,0 0-1,0 0 1,0 0-1,-1 0 1,0-1 0,0 1-1,0-1 1,-1 1-1,0-1 1,0 1-1,0-1 1,-1 0 0,0 1-1,0-1 1,0 0-1,-1 0 1,0 1-1,0-1 1,-2-7 0,2 12-19,1 0 1,0 0-1,-1 0 1,1 0-1,-1 0 1,0 1-1,1-1 1,-1 0-1,0 0 1,1 1-1,-1-1 1,0 0-1,0 1 1,1-1-1,-1 1 1,0-1-1,0 1 1,0-1-1,0 1 1,0 0 0,0-1-1,0 1 1,0 0-1,0 0 1,0 0-1,0-1 1,0 1-1,0 0 1,0 0-1,0 1 1,0-1-1,0 0 1,0 0-1,0 0 1,0 1-1,0-1 1,0 1-1,-1 0 1,-3 1 14,-1 1 0,1 0 0,0 0-1,-9 7 1,6-4-4,-2 2 9,0 0 0,0 1 0,-13 16 0,20-22-25,0 1 0,1 0 0,-1 0 1,1 1-1,0-1 0,0 0 0,1 1 0,-1-1 0,1 1 0,0 0 0,0-1 0,1 1 0,-1 8 1,1-6-11,1 0 1,-1 0-1,1-1 1,1 1 0,-1 0-1,1 0 1,0-1-1,1 0 1,0 1 0,0-1-1,0 0 1,0 0-1,6 6 1,-6-9 3,0 1 0,0 0 0,1-1 0,0 0 0,-1 1 1,1-2-1,0 1 0,1 0 0,-1-1 0,0 0 0,1 0 0,-1 0 0,1 0 1,0-1-1,0 0 0,-1 0 0,1 0 0,0 0 0,6-1 0,0 0 10,0-2 0,0 1 0,0-1-1,0-1 1,0 0 0,-1 0 0,0-1 0,1-1-1,-1 1 1,12-9 0,3-4 12,-1 0 0,36-34 0,-41 32 0,-12 11-2,1 0 0,0 1 0,12-10 0,-17 16-5,-1-1-1,0 1 0,1 0 1,-1 0-1,1 0 1,-1 0-1,1 0 0,-1 0 1,1 1-1,0-1 0,-1 1 1,1 0-1,0 0 1,-1 0-1,1 0 0,0 0 1,0 0-1,4 2 1,6 2-7,1 1 1,-1 0 0,0 1-1,18 11 1,-31-17-2,0 0 1,0 0-1,0 0 0,0-1 1,0 1-1,0 0 1,0 0-1,0 0 0,0 0 1,0 0-1,0-1 0,0 1 1,0 0-1,0 0 1,0 0-1,0 0 0,0-1 1,0 1-1,1 0 0,-1 0 1,0 0-1,0 0 1,0 0-1,0 0 0,0 0 1,0-1-1,1 1 0,-1 0 1,0 0-1,0 0 1,0 0-1,0 0 0,0 0 1,1 0-1,-1 0 0,0 0 1,0 0-1,0 0 1,0 0-1,1 0 0,-1 0 1,0 0-1,0 0 0,0 0 1,0 0-1,1 0 1,-1 0-1,0 0 0,0 0 1,0 0-1,0 0 0,0 0 1,1 0-1,-1 1 1,0-1-1,0 0 0,0 0 1,0 0-1,0 0 1,0 0-1,0 0 0,1 1 1,-1-1-1,0 0 0,0 0 1,0 0-1,0 0 3,-1-1 0,1 0 0,0 0 0,-1 1 0,1-1 1,0 0-1,-1 1 0,1-1 0,-1 1 0,1-1 0,-1 1 0,1-1 0,-1 1 0,0-1 0,1 1 0,-1-1 0,0 1 0,0-1 0,-4 0 8,0-1 0,0 1 0,0 0 0,-1 0 0,1 1 0,0-1 0,0 1 0,-1 0 0,1 1 1,0-1-1,0 1 0,0 0 0,0 0 0,0 1 0,0 0 0,-8 3 0,4 0-11,0 0 1,1 0-1,0 1 0,0 0 1,0 0-1,1 1 1,0 0-1,-7 9 1,12-14-5,0 1 0,1 0 0,-1-1 0,0 1 0,1 0 0,-1 0 0,1 0 0,0 0 0,0 0 0,0 0 0,0 1 0,1-1 0,-1 0 0,1 0 0,0 1 0,0-1 0,0 0 0,0 1 1,1-1-1,-1 0 0,1 0 0,0 0 0,0 1 0,0-1 0,0 0 0,1 0 0,-1 0 0,1-1 0,0 1 0,0 0 0,0-1 0,0 1 0,0-1 0,0 1 0,1-1 0,-1 0 1,4 2-1,-3-1 1,0-1 0,0 0 1,0 1-1,1-1 0,-1 0 1,1-1-1,-1 1 0,1-1 1,0 1-1,0-1 0,-1 0 1,1 0-1,0-1 0,0 1 1,0-1-1,0 0 0,0 0 1,0 0-1,8-2 0,-1 1 6,1-1 0,-1-1 1,0 0-1,0 0 0,-1-1 0,1-1 0,-1 1 0,1-2 0,-1 1 0,-1-2 0,1 1 0,-1-1 0,14-14 1,5-11 24,-1 0 1,-2-2 0,-1 0-1,-2-2 1,-2-1 0,25-59-1,-12 7 97,39-164 1,-67 227-115,-1 0 0,-1-1 0,-1-36 0,-2 63-11,0 0 0,0 0 0,0 0 0,0 0 1,0 0-1,0 0 0,0 0 0,0 1 1,0-1-1,0 0 0,0 0 0,0 0 1,0 0-1,0 0 0,-1 0 0,1 0 0,0 0 1,0 0-1,0 0 0,0 0 0,0 0 1,0 0-1,0 0 0,0 0 0,0 0 1,-1 0-1,1 0 0,0 0 0,0 0 0,0 0 1,0 0-1,0 0 0,0 0 0,0 0 1,0 0-1,0 0 0,-1 0 0,1 0 1,0 0-1,0 0 0,0 0 0,0 0 0,0 0 1,0 0-1,0-1 0,0 1 0,0 0 1,0 0-1,0 0 0,0 0 0,0 0 1,0 0-1,0 0 0,-1 0 0,1 0 0,0 0 1,0-1-1,0 1 0,0 0 0,0 0 1,-9 13-4,-8 20-21,-10 41-47,-26 115 0,53-188 70,-33 179-148,27-137 98,2 0 0,3 54 0,7-44 30,-6-51 19,1 1 0,0 0 0,-1 0 0,1-1 1,0 1-1,0-1 0,1 1 0,-1-1 0,0 1 0,1-1 0,0 0 1,-1 1-1,1-1 0,0 0 0,4 3 0,-4-4 1,0-1 0,0 1 0,0-1 0,0 0 0,0 1 0,0-1 0,0 0 0,0 0 0,0-1 0,0 1 0,0 0 0,0-1 0,0 1 0,0-1 0,0 1 0,0-1 0,0 0 0,0 0 0,0 0 0,0 0 0,-1 0 0,4-3 0,4-3 1,0 0 0,13-13 0,-9 5 29,-1 0 1,-1-1 0,0 0-1,15-33 1,-8 17 53,-15 25-24,1-1 0,-1 0-1,3-14 1,-2 14-14,-3 8-22,0 5-13,1 13-28,0 1-1,1-1 1,1 0 0,13 34-1,-7-19 3,-9-29 17,2 7-18,1-1 1,-1 0-1,1 0 0,9 15 0,-12-23 16,1 0 1,-1 0-1,0 0 0,1-1 0,-1 1 0,1 0 1,0-1-1,-1 1 0,1-1 0,0 0 0,0 0 1,0 1-1,0-1 0,0 0 0,0-1 0,0 1 1,0 0-1,0-1 0,1 1 0,-1-1 0,0 1 1,0-1-1,1 0 0,-1 0 0,0 0 0,0 0 1,5-2-1,1 1 26,1-1 0,-1-1 1,0 1-1,0-1 0,0-1 1,15-8-1,4-1 50,-25 13-77,0-1 1,0 1-1,0-1 0,0 0 0,0 0 0,-1 0 0,1 0 0,0 0 0,-1 0 0,1 0 0,0 0 0,-1-1 0,1 1 0,-1-1 0,2-1 0,-5 9 6,1-1 0,0 1-1,0 0 1,0 0 0,1 0-1,0 0 1,0-1 0,1 11 0,0-13-6,-1 0 1,1-1 0,0 1 0,0 0 0,-1 0-1,2 0 1,-1-1 0,0 1 0,1 0 0,-1-1 0,1 0-1,0 1 1,-1-1 0,1 0 0,1 0 0,-1 0-1,0 0 1,0 0 0,5 3 0,-5-5 1,-1 1 0,1-1 0,0 1-1,0-1 1,0 1 0,0-1 0,0 0 0,0 0 0,0 0 0,-1 0 0,1 0 0,0-1-1,0 1 1,0-1 0,0 1 0,0-1 0,-1 1 0,1-1 0,0 0 0,0 0 0,-1 0-1,1 0 1,-1 0 0,1 0 0,-1-1 0,1 1 0,-1 0 0,0-1 0,0 1 0,1-1-1,-1 1 1,1-4 0,3-3 15,0 0-1,0-1 1,-1 1-1,-1-1 1,4-13 0,-5 19-11,3-15 33,-1 0 0,2-18 0,-5 31-24,-1 0 0,0 0 0,0 0-1,0 0 1,-1 0 0,1 0 0,-1 0-1,0 0 1,-1 0 0,1 0 0,-1 1-1,-3-8 1,4 11-8,0 0 0,0 0-1,0 0 1,0 0 0,0 0-1,0 1 1,0-1 0,0 0-1,0 0 1,-1 1 0,1-1-1,0 1 1,0 0 0,-1-1-1,1 1 1,0 0 0,0-1-1,-1 1 1,1 0 0,0 0-1,-1 0 1,1 0 0,0 0-1,0 1 1,-1-1-1,1 0 1,0 1 0,-1-1-1,1 0 1,0 1 0,-2 1 0,3-2-8,0 0 1,0 0 0,0 0 0,0 0 0,-1 0 0,1 0 0,0 0-1,0 0 1,0 0 0,0 0 0,0 0 0,0 0 0,0 0 0,0 1 0,0-1-1,0 0 1,0 0 0,0 0 0,0 0 0,0 0 0,0 0 0,0 0-1,0 0 1,0 0 0,0 0 0,0 0 0,0 0 0,0 1 0,0-1 0,0 0-1,0 0 1,0 0 0,0 0 0,0 0 0,0 0 0,0 0 0,0 0-1,0 0 1,0 0 0,0 0 0,0 0 0,0 1 0,0-1 0,0 0 0,0 0-1,0 0 1,1 0 0,-1 0 0,0 0 0,0 0 0,0 0 0,0 0-1,0 0 1,0 0 0,0 0 0,0 0 0,0 0 0,0 0 0,0 0 0,9 3-30,10-1 10,12-5 19,51-2-3,-74 5 5,1 0-1,0 1 1,0 1 0,-1-1-1,1 1 1,-1 1 0,11 3-1,-16-4 9,0 0-1,0 0 1,0 1 0,0-1-1,0 1 1,0-1-1,-1 1 1,1 0 0,-1 0-1,0 0 1,0 0-1,0 1 1,0-1 0,2 5-1,-2-2 10,1 0 0,-1 1-1,0-1 1,-1 1 0,1 0 0,-2-1-1,2 10 1,-3-16-13,1 1 0,0-1-1,0 1 1,0-1 0,0 1 0,0-1-1,0 1 1,0-1 0,0 1 0,0-1-1,1 1 1,-1-1 0,0 1 0,0-1-1,0 1 1,0-1 0,1 1 0,-1-1-1,0 0 1,0 1 0,1-1 0,-1 1-1,0-1 1,1 0 0,-1 1 0,1-1-1,-1 0 1,0 1 0,1-1 0,-1 0-1,1 0 1,-1 0 0,1 1 0,0-1-1,0 0 5,0 0 0,1 0-1,-1-1 1,0 1 0,1 0-1,-1-1 1,0 1 0,1-1 0,-1 1-1,0-1 1,0 0 0,2 0-1,31-28 116,-31 26-119,0 1 1,-1 0 0,1 0-1,0 0 1,0 0 0,0 1 0,0-1-1,1 1 1,-1-1 0,0 1 0,1 0-1,-1 1 1,1-1 0,-1 0 0,1 1-1,-1 0 1,1 0 0,-1 0 0,1 0-1,-1 1 1,1-1 0,5 2 0,6 3 28,0 0 0,-1 1 1,27 15-1,-17-8-21,-19-11-48,1-1-1,-1 0 1,0 0 0,1-1-1,-1 1 1,1-1 0,-1 0-1,0-1 1,1 1 0,-1-1-1,0 0 1,1-1 0,6-2-1,24-3-254,-29 6-3335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3:1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7024,'0'0'3433,"16"6"-2974,7 3-260,1-1 1,0-2-1,1 0 0,-1-1 1,1-2-1,31 1 1,-20-6 95,0-2 1,46-11 0,71-26 449,8 0-2325,-150 39-7248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3:1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0 809 6424,'0'0'6817,"12"3"-6540,-6-1-229,-3-1-29,0 0 1,0 0-1,-1-1 1,1 1-1,0-1 1,0 1-1,0-1 1,0 0-1,0 0 1,0 0-1,0 0 1,0-1-1,0 1 1,0-1-1,0 0 1,0 0-1,0 0 1,0 0-1,-1 0 1,1 0-1,-1-1 1,1 0-1,-1 1 1,1-1-1,2-3 1,24-27 350,-1-2-1,34-53 1,38-84 533,-31 51-194,-33 56-225,13-20 783,-46 72-775,-3 9-145,0 8-185,-3 12-50,-1 0 1,-6 20-1,-4 11-26,-1 30 104,-7 101 1,22-165-151,0 0-1,0 1 0,2-1 1,-1 0-1,2 0 1,0 0-1,1 0 1,0-1-1,9 20 1,-12-31-36,0 1 0,0-1 1,1 0-1,-1 0 0,0 0 1,1 0-1,-1 0 0,1 0 1,0 0-1,0-1 0,0 1 0,0-1 1,0 1-1,0-1 0,0 0 1,0 0-1,0 0 0,1 0 1,-1 0-1,0 0 0,1-1 1,-1 1-1,1-1 0,-1 1 1,1-1-1,-1 0 0,1 0 1,-1 0-1,0 0 0,1-1 0,-1 1 1,1-1-1,-1 1 0,1-1 1,-1 0-1,0 0 0,0 0 1,1 0-1,1-2 0,8-5 14,0 0 0,-1 0-1,0-1 1,-1 0 0,15-18-1,1-5 38,-1-2-1,-3 0 1,0-2-1,17-39 1,7-13 50,-11 20 114,45-130 0,-48 112-12,-26 56-40,-6 23-56,-6 20-73,-81 274 119,0 10-10,74-244-75,9-35-19,-1 1 1,-9 25-1,12-39 116,3-6-58,7-13-9,12-21-29,-16 27-53,9-18 78,1 1 1,1 1 0,23-30-1,-38 53-93,1 1 0,-1-1 0,0 0 0,1 1 0,-1-1 0,1 1-1,-1-1 1,1 1 0,-1-1 0,1 1 0,0-1 0,-1 1 0,1-1-1,-1 1 1,1-1 0,0 1 0,-1 0 0,1 0 0,0-1 0,0 1 0,-1 0-1,1 0 1,0 0 0,0 0 0,-1 0 0,1 0 0,0 0 0,0 0 0,-1 0-1,1 0 1,0 0 0,0 0 0,-1 0 0,1 1 0,0-1 0,-1 0 0,1 0-1,0 1 1,-1-1 0,1 1 0,0-1 0,-1 1 0,1-1 0,-1 1 0,1-1-1,-1 1 1,1-1 0,-1 1 0,1 0 0,-1-1 0,0 1 0,1 0 0,-1-1-1,0 1 1,1 0 0,-1-1 0,0 1 0,0 0 0,0 1 0,3 7 3,0 1 0,-1 0 0,2 14 0,-4-17 7,2 7-25,0-1 0,0 0 0,1 1 0,1-1 0,0 0 0,1 0 0,0-1 0,1 0 0,13 21 0,-18-32 11,1 0-1,-1 0 1,0-1 0,0 1-1,0-1 1,1 1-1,-1-1 1,0 1 0,0-1-1,1 1 1,-1-1 0,0 0-1,1 0 1,-1 0-1,0 0 1,1 0 0,-1 0-1,0 0 1,1 0-1,-1 0 1,0-1 0,1 1-1,1-2 1,32-12 34,-12 0 30,0-2 1,-1 0 0,0-2 0,-1-1 0,-2 0 0,28-33 0,-37 36 28,-10 16-93,0 0 1,0 0 0,0 0-1,0-1 1,0 1-1,0 0 1,0 0 0,0 0-1,0 0 1,0 0-1,0 0 1,-1 0 0,1 0-1,0 0 1,0 0-1,0-1 1,0 1 0,0 0-1,0 0 1,0 0-1,0 0 1,-1 0 0,1 0-1,0 0 1,0 0-1,0 0 1,0 0 0,0 0-1,0 0 1,-1 0-1,1 0 1,0 0 0,0 0-1,0 0 1,0 0 0,0 0-1,0 0 1,-1 1-1,1-1 1,0 0 0,0 0-1,0 0 1,0 0-1,0 0 1,0 0 0,0 0-1,0 0 1,0 0-1,-1 0 1,1 1 0,0-1-1,0 0 1,0 0-1,0 0 1,0 0 0,0 0-1,-28 22 69,5-2-37,2 1 0,-26 32 0,41-44-25,0-1 1,0 1-1,1-1 1,0 1 0,0 1-1,1-1 1,1 1-1,0 0 1,0 0-1,-3 17 1,6-27-9,0 1 1,0 0-1,0-1 1,0 1-1,0 0 1,0-1-1,0 1 0,0 0 1,0-1-1,0 1 1,0 0-1,0-1 1,0 1-1,0-1 0,1 1 1,-1 0-1,0-1 1,0 1-1,1-1 1,-1 1-1,0-1 0,1 1 1,-1-1-1,1 1 1,-1-1-1,1 1 1,-1-1-1,1 1 1,-1-1-1,1 0 0,-1 1 1,1-1-1,-1 0 1,1 0-1,0 1 1,-1-1-1,1 0 0,0 0 1,-1 0-1,1 0 1,-1 0-1,1 0 1,0 0-1,-1 0 1,1 0-1,0 0 0,-1 0 1,1 0-1,0 0 1,-1 0-1,1-1 1,-1 1-1,2-1 0,3 0 1,-1-1 0,1 0 0,-1 0 0,0 0 0,0-1-1,5-3 1,7-8 15,0-1 0,0-1 0,-2 0 0,22-31 0,40-79 123,-60 103-54,-15 22-77,-1 0 0,1 0 1,0 0-1,-1 0 0,1 1 0,0-1 1,0 0-1,-1 0 0,1 1 0,0-1 1,0 0-1,0 1 0,0-1 0,0 1 1,0-1-1,0 1 0,0 0 1,0-1-1,0 1 0,1 0 0,0-1 1,-1 4-10,1-1-1,-1 1 1,1-1 0,-1 1 0,0 0 0,0-1 0,0 1 0,0 0 0,0 0 0,-1 0 0,0-1 0,1 5 0,1 3 1,0-2 8,0 0-1,1 0 1,0 0-1,0 0 1,1-1-1,0 1 1,0-1-1,0 0 1,1 0-1,9 9 1,-13-15-7,1 0 0,0-1 0,-1 1 0,1 0 0,0-1 0,0 0 0,-1 1 1,1-1-1,0 0 0,0 0 0,-1 0 0,1 0 0,0 0 0,0 0 0,-1-1 0,1 1 0,0 0 0,0-1 0,-1 0 0,1 1 1,-1-1-1,3-1 0,3-1 8,0-1 1,0 0 0,12-9 0,-6 1 0,-1 0 0,-1 0 0,0-1 0,0-1 0,12-21 0,39-81 56,-49 91-44,4-14 17,14-46 0,2-4 66,-33 87-103,1 0 0,0 0 1,0 0-1,-1 0 1,0 0-1,1 0 1,-1 0-1,0 0 1,0-3-1,0 5-2,0 0 0,0 0 0,0 0 0,0 0 0,0 0 0,0 0 0,0 0 0,0 0 0,0 0-1,0 1 1,0-1 0,0 0 0,0 0 0,0 0 0,0 0 0,0 0 0,0 0 0,0 0 0,0 0 0,0 0-1,-1 0 1,1 0 0,0 0 0,0 0 0,0 0 0,0 0 0,0 0 0,0 0 0,0 0 0,0 0 0,0 0-1,0 0 1,0 0 0,0 0 0,0 0 0,0 0 0,0 0 0,0 0 0,0 0 0,-1 0 0,1 0 0,0 0-1,0 0 1,0 0 0,0 0 0,0 0 0,0 0 0,0 0 0,0 0 0,0 0 0,0 0 0,0 0 0,0 0-1,0 0 1,0-1 0,0 1 0,0 0 0,0 0 0,0 0 0,0 0 0,0 0 0,0 0 0,-4 13-22,-6 44 3,-2 91 0,10-99 2,2 109-40,2-67-68,1-77-6,-1-12-980,-1-9-2402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3:14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12256,'0'0'1186,"10"-3"-876,148-30 414,24-5-23,-162 35-2549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6:09.9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217 440 6128,'0'0'7344,"-13"2"-6911,1 0-314,5-2-61,0 1 0,1 0-1,-1 0 1,1 1 0,-1-1 0,1 2 0,0-1 0,0 1 0,0 0-1,0 0 1,-7 5 0,4 0 46,0 1 0,1 0 1,0 0-1,0 1 0,1 0 0,0 0 0,1 0 0,0 1 0,1 0 0,0 1 0,1-1 0,0 1 1,0 0-1,2 0 0,-1 0 0,2 0 0,-1 0 0,2 0 0,-1 1 0,2-1 0,0 0 0,0 1 1,1-1-1,1 0 0,4 12 0,-6-20-66,0-1 0,1 1 0,-1-1 0,1 0 0,0 0 0,0 0 0,0 0 0,0 0 1,1 0-1,-1 0 0,1-1 0,-1 1 0,1-1 0,0 0 0,0 0 0,0 0 0,1 0 0,-1-1 0,0 1 0,1-1 1,-1 0-1,1 0 0,-1 0 0,1 0 0,-1 0 0,1-1 0,6 0 0,-4 0 20,1 0 0,-1-1-1,0 0 1,0 0 0,0-1 0,0 0 0,0 0-1,-1 0 1,1 0 0,0-1 0,-1 0-1,0 0 1,0-1 0,0 0 0,7-6-1,-2-1 53,0 0-1,-1 0 1,-1-1 0,0 0-1,13-27 1,-18 32-20,1-1 1,-1 0-1,-1 0 0,0 0 1,0 0-1,0-1 1,-1 1-1,0 0 1,-1-1-1,0 1 1,-2-17-1,1 20 17,-4-18 406,1 19-206,-1 14-7,-2 18-162,2 1-1,-3 33 1,4-30-81,-6 173 261,8-97-181,1-87-114,-14 186 208,10-178-160,0 0 0,-2 0 0,-1-1 0,-1 1 0,-13 27 0,20-52-51,0 0 1,0 0-1,-1 0 1,1 0-1,-1 0 1,0-1-1,-5 6 1,7-8-8,-1 0 0,1 0 1,0 0-1,-1-1 0,0 1 0,1 0 0,-1 0 1,1-1-1,-1 1 0,0-1 0,1 0 1,-1 1-1,0-1 0,0 0 0,1 0 0,-1 0 1,0 0-1,0 0 0,1 0 0,-1-1 1,0 1-1,1-1 0,-3 0 0,-2-1 21,0-1-1,0 0 1,0 0 0,1 0-1,-1-1 1,1 0-1,0 0 1,0 0 0,0-1-1,0 0 1,1 0-1,0 0 1,0 0 0,0-1-1,1 1 1,0-1-1,0 0 1,0 0-1,1 0 1,-1 0 0,2-1-1,-1 1 1,1-1-1,0 1 1,0-1 0,0 1-1,1-1 1,0 1-1,1-1 1,0 0 0,0 1-1,0-1 1,0 1-1,1 0 1,4-10 0,2-1-5,1 1-1,0 1 1,1 0 0,1 0 0,0 1 0,15-15 0,84-68 75,-13 13-28,-91 78-72,95-86 66,-78 71-62,-1-1 0,38-50 1,14-14 26,-63 74-22,-1 0 0,0 0 0,-1-1 0,15-26 0,19-60 95,-37 88-92,-5 8-12,0 1 0,0 0 0,0-1 0,0 1-1,0-1 1,0 0 0,-1 1 0,1-1 0,-1 0 0,0-4 0,0 7 21,-2 19 36,-1 14-6,-11 45 0,-3 26-3,15-79-45,3 49 1,-1-66 0,1 1-1,1 0 0,0-1 1,0 1-1,0-1 0,1 0 1,1 1-1,-1-2 0,7 12 1,-9-18-6,0 0 0,-1 0 0,1 0 0,0 0 0,0 0 0,0 0 0,0 0 0,0 0 0,1 0 0,-1-1 0,0 1 0,0 0 0,0-1 0,1 1 0,-1-1 0,0 1 0,1-1 0,-1 0 0,0 1 0,1-1 0,-1 0 0,3 0 0,-1 0 2,1-1-1,-1 0 1,0 1-1,0-1 1,1 0-1,-1-1 1,0 1-1,0-1 1,3-1-1,4-4 8,-1 1 0,0-1-1,-1-1 1,13-13 0,0-2 20,-2-1 1,-1-1-1,0 0 1,-2-2-1,-1 0 1,-1-1-1,11-34 1,18-47 207,-36 96-72,-5 11-54,-1 7-108,0-1-1,0 1 0,-1-1 0,1 1 1,-1-1-1,0 1 0,-1 0 0,0 8 1,-1 10-4,7 101 5,0-43-5,-5-72 6,0 0-1,1 0 1,0 0 0,1 0-1,0 0 1,0 0 0,4 9-1,-5-17-2,-1-1 0,1 1 0,-1 0 0,1 0 0,-1 0 0,1 0-1,0-1 1,0 1 0,-1 0 0,1-1 0,0 1 0,0 0 0,0-1-1,0 1 1,0-1 0,0 0 0,0 1 0,0-1 0,0 0 0,0 1-1,0-1 1,0 0 0,0 0 0,0 0 0,0 0 0,0 0-1,0 0 1,0 0 0,0 0 0,0 0 0,0-1 0,0 1 0,0 0-1,0-1 1,0 1 0,0-1 0,0 1 0,1-2 0,6-2 22,-1-1 0,0 1 0,11-12 0,-10 9-13,3-2 5,-1 0 0,-1 0 0,1-1 0,-2-1 0,11-15 0,31-61 126,-8 12 28,-35 64-127,1 0-1,11-13 1,-18 23-21,0-1 17,2-2-10,-1 10 10,18 121 58,-16-81-56,-2-6 10,15 78 0,-16-114-48,1 1 0,0-1 0,0 0 0,0 1 0,1-1 0,-1 0 0,1-1 0,0 1 0,0 0 0,1-1 1,-1 0-1,1 1 0,-1-2 0,1 1 0,0 0 0,0-1 0,8 4 0,-8-6 2,0 0 0,0 0 0,0 0 0,0-1 0,0 0-1,-1 0 1,1 0 0,0 0 0,0 0 0,-1-1 0,1 0 0,-1 0 0,6-3 0,18-17 16,0 0 0,-2-2 0,0 0 0,26-37 0,14-13 50,-16 13 6,-35 42-68,24-24 0,-30 34-35,-5 7 33,0 0 1,0-1-1,0 1 0,-1-1 1,1 0-1,-1 1 1,0-1-1,0 0 0,0-1 1,0 1-1,-1 0 0,1-1 1,1-4-1,3 1-17,-6-15-104,-1 20 112,-1 1 0,1-2 4,1 3 112,0 0-116,-2 0 1,1-1-1,-1 1 1,1 0-1,-1 0 1,1 0-1,-1 0 1,0 0-1,1 1 1,-1-1-1,1 0 1,-1 1 0,1-1-1,-1 1 1,1 0-1,0-1 1,-1 1-1,1 0 1,0 0-1,-1 0 1,1 0-1,0 0 1,0 0 0,0 0-1,0 0 1,0 0-1,-1 3 1,-8 8-1,2 1 1,-1 0 0,2 0 0,0 0-1,0 1 1,2 0 0,-8 25-1,10-28-4,1 0-1,0 1 0,1-1 0,0 1 1,1-1-1,0 1 0,1 0 0,0-1 1,1 1-1,5 18 0,-6-25 0,1-1 1,0 0-1,0 1 1,0-1-1,0 0 0,1 0 1,-1-1-1,1 1 0,0 0 1,0-1-1,0 0 0,1 0 1,4 4-1,-6-5 4,1-1 0,-1 0 0,0 0 1,1 0-1,-1 0 0,1 0 0,-1-1 0,1 1 0,-1-1 0,1 1 0,-1-1 0,1 0 1,-1 0-1,1 0 0,0-1 0,-1 1 0,1 0 0,-1-1 0,1 0 0,-1 0 1,0 1-1,1-1 0,-1-1 0,0 1 0,4-2 0,2-3 1,-1 0 0,0 0 0,0-1 0,-1 0 0,1 0 0,-1 0 0,-1-1 0,1 0 0,-2 0 0,1 0 0,-1-1 0,0 0 0,-1 1 0,5-18 0,0-8 0,-1-1 0,3-59 0,-8 26 0,-3 0 0,-2 0 0,-4 0 0,-23-98 0,29 159 9,-1 0-1,1-1 1,-1 1-1,-1 0 1,0 0-1,0 1 1,0-1-1,-1 0 1,-5-8-1,8 15-7,1 0 0,0-1 0,0 1-1,0 0 1,0 0 0,0-1-1,0 1 1,0 0 0,-1-1-1,1 1 1,0 0 0,0 0-1,0 0 1,-1-1 0,1 1 0,0 0-1,0 0 1,-1 0 0,1-1-1,0 1 1,0 0 0,-1 0-1,1 0 1,0 0 0,-1 0 0,1 0-1,0 0 1,0-1 0,-1 1-1,1 0 1,0 0 0,-1 0-1,1 0 1,0 0 0,-1 0 0,1 1-1,0-1 1,-1 0 0,-2 20-27,3 34-8,8 84 0,19 55-8,-19-147 13,32 121-136,-30-130 131,-6-28 23,0 0-1,0-1 1,1 1-1,0-1 0,1 0 1,0 0-1,0-1 1,1 0-1,10 9 0,-15-14 12,0-1 0,0 0 0,0 0 0,1 0 0,-1 0-1,0-1 1,1 1 0,-1-1 0,0 1 0,1-1 0,-1 0-1,1 0 1,-1 0 0,1 0 0,-1 0 0,0 0-1,1-1 1,-1 1 0,0-1 0,1 0 0,-1 1 0,4-3-1,7-3 8,0 0 0,17-12-1,-24 15 2,2-2 4,1-1 0,-1-1-1,-1 1 1,1-1 0,-1 0-1,0-1 1,7-10 0,-2 0 40,-1 0 0,11-25 0,-9 18 16,-10 20-50,1-1-1,-1 0 0,0 0 0,0 0 0,-1 0 0,0 0 0,0-1 0,1-10 0,10 51-10,-3-12-7,-1 6 0,9 55 0,-15-64 19,0-1 0,1 1 0,1-1 0,1 0 0,1 0 0,0-1 0,17 29 0,-18-37-3,-2-2 24,0-1 0,1 0 0,0 1 0,0-1 0,12 10 0,-15-15-29,0 0-1,-1 0 0,1 0 0,0 0 0,0 0 0,0-1 0,-1 1 0,1-1 1,0 1-1,0-1 0,0 0 0,0 1 0,0-1 0,0 0 0,0 0 0,0-1 0,0 1 1,0 0-1,0-1 0,0 1 0,0-1 0,-1 1 0,1-1 0,0 0 0,0 0 1,0 0-1,-1 0 0,1 0 0,1-2 0,12-10 46,-1 0-1,0-1 1,-1-1-1,-1 0 1,0-1-1,-1 0 1,10-21 0,4-4 90,-2 0 38,-19 32-137,0 1-1,1-1 1,0 1-1,1-1 1,8-8 0,-14 17-46,0 0 0,0 0 0,0 0 0,0 0 0,0-1 0,0 1 0,1 0 1,-1 0-1,0 0 0,0 0 0,0 0 0,0 0 0,0 0 0,0 0 0,1 0 0,-1 0 1,0-1-1,0 1 0,0 0 0,0 0 0,1 0 0,-1 0 0,0 0 0,0 0 1,0 0-1,0 0 0,0 0 0,1 0 0,-1 0 0,0 1 0,0-1 0,0 0 0,0 0 1,0 0-1,1 0 0,-1 0 0,0 0 0,0 0 0,0 0 0,0 0 0,0 0 0,0 0 1,1 1-1,-1-1 0,0 0 0,0 0 0,0 0 0,4 11 23,-3 12-7,-3 11-11,-7 36-1,9-69-5,0 0 0,-1-1 0,1 1 0,0 0 0,0 0 0,0 0 0,0-1 0,0 1 0,0 0 0,0 0 0,0 0 0,0-1 0,0 1 0,1 0 0,-1 0 0,0-1 0,0 1 0,1 0 0,-1-1 0,1 1 0,-1 0 0,1 0 0,19-20-51,90-111 71,-103 122-17,0 1 0,0 0 0,1 1 0,0 0 0,0 0 0,0 1 0,1 0 0,0 0 0,13-5 0,-21 10-3,0-1 0,0 1 0,1-1 0,-1 1 0,0 0 0,0 0 0,0 0 0,0 0 0,0-1 0,0 1 0,0 1 0,0-1 0,0 0 0,0 0 0,0 0 0,0 0 0,0 1 0,0-1 0,0 1 0,0-1 0,0 1 0,0-1 1,0 1-1,0-1 0,0 1 0,0 0 0,0-1 0,-1 1 0,1 0 0,0 0 0,-1 0 0,1-1 0,0 1 0,-1 0 0,1 0 0,0 1 0,2 5 0,-1 0 0,1 0 1,-1 0-1,1 11 0,1-3 3,13 73 18,-16-87-21,0 0-1,0 0 0,-1 1 0,1-1 1,0 0-1,0 0 0,0 0 0,0 0 0,0 0 1,1 0-1,-1 0 0,0 0 0,0 0 1,1-1-1,-1 1 0,0 0 0,1-1 1,-1 1-1,3 0 0,0 0 3,0 0 0,0-1 1,1 1-1,-1-1 0,0 0 0,5 0 0,8-2 9,1-2 0,-1 0 0,0 0 0,0-2 0,-1 0 0,1-1 0,-1 0 0,21-15 0,-8 3 23,-1-1 0,-1-1-1,35-36 1,-52 48-8,-1-1 0,0-1 1,-1 0-1,0 0 0,-1-1 1,0 0-1,8-18 0,-15 29-23,1 1 0,-1-1 0,0 0-1,1 0 1,-1 0 0,0 1 0,0-1-1,0 0 1,0 0 0,0 0 0,0 0 0,0 0-1,0 1 1,0-1 0,0 0 0,0 0-1,0 0 1,0 0 0,-1 0 0,1 1-1,0-1 1,-1-1 0,0 2-2,1 0 0,-1 0 0,1-1-1,-1 1 1,0 0 0,1 0 0,-1 0 0,1 0 0,-1 0 0,1 0-1,-1 0 1,0 0 0,1 0 0,-1 0 0,1 0 0,-1 1 0,1-1-1,-1 0 1,1 0 0,-1 1 0,1-1 0,-1 0 0,1 1 0,-1-1-1,1 0 1,-1 1 0,1-1 0,-1 0 0,1 1 0,0-1 0,-1 1 0,1 0-1,-18 15 3,13-11-3,-1 0 1,1 1 0,0-1-1,0 1 1,0 0-1,-4 9 1,0 2-1,1 1 0,1-1 0,1 1 0,0 0 0,2 1 0,0-1 0,1 1 0,0 0 0,1 19 0,3-27-8,1-1-1,-1 0 1,2 1-1,-1-1 1,1 0-1,1 0 1,0-1-1,0 1 1,1-1-1,10 16 1,-14-25 6,-1 1 1,1-1 0,-1 0-1,1 1 1,0-1 0,-1 0-1,1 0 1,0 1 0,-1-1-1,1 0 1,0 0 0,-1 0-1,1 0 1,0 0 0,-1 0-1,1 0 1,0 0 0,-1 0-1,1 0 1,0 0 0,-1-1 0,1 1-1,0 0 1,-1 0 0,1-1-1,-1 1 1,1 0 0,0-1-1,-1 1 1,1 0 0,-1-1-1,1 1 1,-1-1 0,1 1-1,-1-1 1,0 1 0,1-1-1,-1 1 1,0-1 0,1 0-1,18-27 3,-9 12 19,-1 0-1,-1 0 1,-1 0-1,0-1 1,-1-1-1,-1 1 1,0-1-1,-2 1 1,3-35-1,-6 49-10,0 3-6,0 0-1,0-1 1,0 1 0,0-1 0,-1 1 0,1-1 0,0 1-1,0-1 1,0 1 0,0-1 0,0 1 0,0 0 0,1-1-1,-1 1 1,0-1 0,0 1 0,0-1 0,0 1 0,0 0 0,1-1-1,-1 1 1,0-1 0,0 1 0,1 0 0,-1-1 0,0 1-1,1 0 1,-1-1 0,0 1 0,1 0 0,-1 0 0,0-1-1,1 1 1,0 0 0,-3 17 49,-15 167-33,0 8-99,8-132 58,-3-1 1,-2 0 0,-3 0-1,-25 57 1,36-101 18,-1-1 0,-1 0 0,0 0 0,-1-1 0,0 0 0,-20 20 1,25-29 3,0 0 1,0 0-1,-1 0 1,0-1 0,0 0-1,0 0 1,0 0-1,-1 0 1,1-1 0,0 0-1,-1 0 1,0 0-1,0-1 1,1 0 0,-1 0-1,0 0 1,0-1-1,0 0 1,0 0 0,0 0-1,-7-2 1,4 0 3,0 0 0,0-1 0,1 0 0,-1 0 0,1-1 0,-1 0 0,1 0 1,0-1-1,1 0 0,-1 0 0,1-1 0,0 0 0,1 0 0,-1-1 0,1 0 0,0 0 1,-8-14-1,4 1 13,4 11-10,1-1-1,0-1 1,0 1 0,1-1-1,1 1 1,0-1-1,0 0 1,1 0 0,-1-16-1,3 19 0,1 0 0,-1-1 0,1 1 0,1 0 0,0 0-1,0 0 1,1 0 0,-1 0 0,2 0 0,-1 1 0,1-1-1,0 1 1,6-7 0,0 2 2,0 1 0,0 1-1,1 0 1,0 1 0,1 0 0,22-13 0,-13 8-6,2 2 1,-1 1 0,2 0 0,30-9-1,30 0-41,-68 14-174,-13 4-309,-9 4-412,-1-2-3341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3:1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7432,'0'0'1622,"12"0"-1022,84 8 407,63 2 422,-142-10-1392,115-2 927,-109 1-1333,0-2 0,0 0-1,25-7 1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3:2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4120,'0'0'7776,"-10"4"-7423,-2 0-208,4-2 38,0 1 0,1 1 0,-1-1 0,-9 7 0,15-8 19,0 0 0,0 0-1,1 0 1,-1 0 0,1 1 0,-1-1 0,1 0-1,-2 4 1,-10 15 635,10-17-749,1 0 0,-1 0 0,1 1 0,0-1-1,0 0 1,1 1 0,-1-1 0,1 1 0,0 0 0,0-1 0,-1 9-1,-2 11 83,-11 35 178,-91 390 1720,73-328-1333,32-115-667,1-5-53,1-1-1,-1 0 1,0 1 0,0-1-1,0 0 1,0 1-1,0-1 1,0 0-1,0 1 1,0-1-1,0 1 1,0-1-1,0 0 1,0 1 0,0-1-1,0 0 1,-1 1-1,1-1 1,0 0-1,0 1 1,0-1-1,0 0 1,-1 1 0,1-1-1,0 0 1,0 0-1,-1 1 1,1-1-1,0 0 1,0 0-1,-1 1 1,1-1 0,0 0-1,-1 0 1,1 0-1,0 1 1,-1-1-1,1 0 1,0 0-1,-1 0 1,11-22 464,9-26-273,-6 15-19,1 0-1,33-56 0,-34 67-99,-10 17-48,0-1 1,0 1-1,1-1 0,0 1 0,0 0 1,0 0-1,9-7 0,-11 10-25,-1 1-1,1 0 1,-1 0 0,1 0-1,-1 0 1,1 0-1,0 0 1,0 0-1,-1 0 1,1 1-1,4-2 1,-5 3-9,0-1 0,0 1 0,0-1 0,0 1 0,0 0 0,0-1 0,-1 1 0,1 0 0,0 0 0,0 0 0,-1 0 0,1 0 1,0 0-1,-1 0 0,1 0 0,-1 0 0,0 0 0,1 0 0,-1 0 0,0 0 0,1 0 0,-1 2 0,2 7 0,0 1 1,0-1 0,-1 1-1,0 0 1,-1 0-1,-2 18 1,0 5-2,9 71 2,-7-104-6,0 1 0,0-1 0,0 1 0,0-1-1,1 1 1,-1-1 0,0 1 0,1-1 0,-1 0 0,1 1-1,0-1 1,-1 0 0,1 0 0,0 1 0,0-1 0,0 0-1,0 0 1,0 0 0,0 0 0,0 0 0,0 0 0,2 1-1,0-1 1,-1 0-1,0 0 1,1-1-1,-1 1 0,0-1 1,1 0-1,-1 1 0,1-1 1,-1 0-1,0-1 0,1 1 1,3-1-1,6-2-1,0-1 0,0 0 0,0-1 0,11-6 0,-22 10 2,74-41 133,111-82 0,-164 109-97,-16 12-16,0-2 0,0 1 0,0 0-1,0-1 1,-1 0 0,6-7 0,3-5 83,-9 10 46,-18 19-118,6-5-30,-93 101 14,87-93-14,1 2 0,0-1 0,1 2 0,2-1 0,-11 25 0,18-37 9,1-1 0,-1 0-1,1 1 1,0-1-1,1 1 1,-1-1 0,1 1-1,0 5 1,0-9-9,0 0 0,0 0 0,0 0 0,1 0 1,-1 0-1,0 1 0,1-1 0,-1 0 0,1-1 1,-1 1-1,1 0 0,-1 0 0,1 0 0,0 0 0,-1 0 1,1 0-1,0-1 0,0 1 0,0 0 0,0-1 0,0 1 1,0 0-1,-1-1 0,1 1 0,0-1 0,1 0 0,-1 1 1,0-1-1,0 0 0,0 0 0,0 1 0,0-1 0,0 0 1,0 0-1,0 0 0,0 0 0,0-1 0,0 1 0,2 0 1,5-2 5,-1 1 1,0-1 0,0 0 0,0 0-1,0-1 1,-1 0 0,1 0 0,-1-1-1,1 0 1,-1 0 0,-1 0 0,1-1-1,0 0 1,8-9 0,3-7 72,-1 0-1,23-41 1,-10 15 147,-21 32-81,-6 7-38,-3 7-3,-2 6-89,1 0 0,0 1 1,0-1-1,0 0 0,1 1 0,0-1 1,0 0-1,0 1 0,1-1 0,0 10 1,0-9-15,0 0 0,0 0 0,1-1 0,-1 1 0,1 0 0,1 0 0,-1 0 0,1-1 0,0 1 0,0 0 0,1-1 0,-1 0 0,1 1 0,0-1 0,1-1 0,-1 1 0,1 0 0,6 4 0,-9-8-2,0-1 1,0 1-1,0-1 0,0 1 0,1-1 1,-1 0-1,0 0 0,0 0 0,1 0 0,-1 0 1,0 0-1,0 0 0,1 0 0,-1 0 1,0 0-1,0-1 0,1 1 0,-1 0 0,0-1 1,0 1-1,0-1 0,0 0 0,0 1 1,2-2-1,27-19 16,-29 20-14,10-10 17,0 1 1,-1-1-1,11-16 0,-2 3 24,38-44 109,-50 64-90,-6 11-34,-3 15-15,2-21-12,-12 80 9,-38 226 35,45-287-49,2-8 2,1 1-1,0-1 0,-1 15 0,2-16 46,-1 1-1,-1-1 1,-5 16-1,7-24 478,188-356-279,-169 317-200,-11 20-14,1 0 1,1 0-1,17-21 1,-17 24-10,-6 9-15,0 0 1,0 0 0,1 0-1,-1 1 1,1-1-1,4-3 1,-7 7-4,0-1 1,-1 1-1,1-1 0,0 1 1,0 0-1,0-1 0,0 1 0,0 0 1,0 0-1,0 0 0,1-1 1,-1 1-1,0 0 0,0 0 1,0 1-1,0-1 0,0 0 1,0 0-1,0 0 0,0 1 1,0-1-1,0 0 0,0 1 1,0-1-1,0 1 0,-1-1 1,1 1-1,0 0 0,0-1 1,0 1-1,-1 0 0,1-1 1,0 1-1,0 2 0,2 0 1,0 1 1,0 0-1,-1 0 0,0 0 0,0 0 1,0 1-1,0-1 0,-1 1 0,1-1 1,-1 1-1,0-1 0,-1 1 0,1 6 1,-1 3 19,0 0 1,-1 1 0,-3 14-1,4-27-19,-1 1 0,0-1 0,0 1 1,0-1-1,0 1 0,0-1 0,-1 0 0,1 0 0,-1 1 0,1-1 0,-1 0 0,0 0 0,0-1 0,0 1 1,0 0-1,0-1 0,0 1 0,-1-1 0,-3 2 0,2 0 11,-1-1 0,0 0 0,0 0-1,-1-1 1,1 0 0,0 0 0,0 0 0,-9 0 0,14-1-14,0 0 1,0 1 0,-1-1 0,1 0 0,0 0-1,0 0 1,0 0 0,0 0 0,0 0 0,0 0-1,-1 0 1,1 0 0,0 0 0,0 0 0,0 0 0,0 0-1,0 0 1,-1 0 0,1 0 0,0 0 0,0 0-1,0 0 1,0 0 0,0 0 0,0 0 0,-1-1-1,1 1 1,0 0 0,0 0 0,0 0 0,0 0 0,0 0-1,0 0 1,0 0 0,0 0 0,-1 0 0,1-1-1,0 1 1,0 0 0,0 0 0,0 0 0,0 0-1,0 0 1,0 0 0,0-1 0,0 1 0,0 0 0,0 0-1,0 0 1,0 0 0,0 0 0,0-1 0,0 1-1,0 0 1,0 0 0,8-8-3,13-5-11,44-7 20,-44 14 9,-18 5-15,0 1 0,0-1 1,0 1-1,0-1 0,0 1 0,0 0 0,0 0 1,0 0-1,0 1 0,0-1 0,0 1 1,0 0-1,0 0 0,0 0 0,0 0 1,0 0-1,0 0 0,-1 1 0,1-1 1,-1 1-1,1 0 0,2 2 0,-1 0-5,0 1-1,0-1 1,0 1-1,-1 0 1,0 0 0,0 0-1,0 1 1,-1-1-1,1 1 1,1 8-1,1 6-3,-1 1 0,0 1 0,-2-1 0,-1 0 0,-2 36 0,-19 108-63,19-161 77,1-1-1,-1 1 0,1 0 1,-1-1-1,0 1 0,0-1 1,0 1-1,0-1 0,-1 0 1,1 1-1,-1-1 0,-2 3 1,4-7-1,-1 0 0,1 0 1,0 0-1,0 0 0,-1 0 1,1 0-1,0 0 0,0 0 1,0 0-1,0 0 0,0 0 0,1 0 1,-1 0-1,0 0 0,0 0 1,1 0-1,-1-1 0,52-146 151,-48 136-145,60-181 139,-51 160-112,1 0 0,2 1 1,32-48-1,-46 77-36,2-3 8,1 0-1,0 0 0,0 0 0,11-9 0,-15 14-10,0 0 1,0 0-1,0 0 0,0 1 0,0-1 0,0 0 1,1 1-1,-1-1 0,0 1 0,0-1 0,1 1 1,-1 0-1,0 0 0,1 0 0,-1-1 0,0 1 1,1 0-1,-1 1 0,0-1 0,0 0 0,1 0 1,-1 0-1,0 1 0,1-1 0,-1 1 0,0-1 0,0 1 1,0-1-1,1 1 0,-1 0 0,0 0 0,0-1 1,0 1-1,0 0 0,1 1 0,-1 1 3,1-1-1,-1 0 1,0 1-1,0-1 1,0 1-1,0 0 1,0-1-1,0 1 1,-1 0 0,1 0-1,-1-1 1,0 1-1,0 0 1,0 0-1,0-1 1,0 1-1,-1 0 1,0 3-1,0 1 6,-1 0 1,0 1-1,0-1 0,0 0 0,-7 12 0,8-17-2,0 1 0,-1 0-1,1-1 1,-1 1 0,1-1 0,-1 0 0,0 0 0,0 1 0,0-1-1,0 0 1,-1-1 0,1 1 0,0 0 0,-1-1 0,0 1 0,1-1-1,-1 0 1,0 0 0,1 0 0,-1 0 0,0 0 0,0-1 0,0 1 0,0-1-1,1 0 1,-1 1 0,0-2 0,-5 1 0,-21-10 46,28 10-51,0 0 1,1 0-1,-1 0 1,0-1-1,1 1 1,-1 0-1,0-1 1,1 1-1,-1 0 1,0-1-1,1 1 1,-1-1-1,1 1 1,-1-1-1,0 1 1,1-1-1,-1 1 1,1-1-1,0 0 1,-1 1-1,1-1 1,0 0-1,-1 1 1,1-1-1,0 0 1,0 0-1,-1 1 1,1-1-1,0 0 1,0 0-1,0 1 1,0-1-1,0 0 1,0 0-1,0 0 1,1 0-3,0 1-1,0 0 1,0 0 0,0 0-1,0 0 1,0 0 0,-1 0 0,1 0-1,0 0 1,0 0 0,0 1-1,0-1 1,0 0 0,0 0-1,-1 1 1,2 0 0,1 0-5,14 2 3,0 0 0,1 0 1,0-2-1,-1 0 0,25-2 0,-31 0 4,0 0-1,1-1 0,-1-1 0,0 1 0,0-2 0,0 0 1,-1 0-1,1-1 0,13-8 0,-8 3 10,-1 0 1,0-2-1,-1 0 0,25-26 1,-36 35-8,0-1 1,0 0 0,-1 0 0,1 0 0,-1 0 0,0 0 0,0-1 0,0 1 0,-1-1-1,0 1 1,0-1 0,0 0 0,0 1 0,-1-1 0,1 0 0,-1 1 0,0-1 0,-1 0 0,1 0-1,-1 1 1,0-1 0,0 1 0,-1-1 0,1 1 0,-3-6 0,3 9-1,1 0 0,0 1 0,-1-1 0,1 0 1,-1 0-1,1 0 0,-1 1 0,1-1 0,-1 0 0,0 1 1,1-1-1,-1 0 0,0 1 0,0-1 0,1 1 0,-1-1 1,0 1-1,0-1 0,0 1 0,1 0 0,-1-1 0,0 1 1,0 0-1,0 0 0,0 0 0,-1-1 0,0 2 2,0-1-1,0 0 1,0 1 0,0-1-1,0 1 1,0 0-1,0 0 1,0-1-1,1 1 1,-1 0-1,-2 2 1,-4 4 4,0-1 1,0 1-1,-9 12 1,17-19-8,-4 6-3,0 0 0,0 0 0,0 0 0,1 1 0,0 0 0,0-1 0,1 1 0,0 0 0,0 0 1,-1 12-1,2-10 2,0 1 0,0 0 0,1 0 0,0-1 1,1 1-1,0 0 0,4 12 0,-5-20 2,1 1 0,-1-1-1,1 0 1,0 0 0,0 1-1,0-1 1,0 0 0,0 0-1,0 0 1,0 0 0,1 0-1,-1 0 1,1-1 0,0 1 0,-1 0-1,1-1 1,0 1 0,0-1-1,0 0 1,0 0 0,0 0-1,0 1 1,0-2 0,0 1-1,1 0 1,-1 0 0,0-1 0,1 1-1,-1-1 1,0 0 0,1 0-1,-1 0 1,0 0 0,1 0-1,-1 0 1,0-1 0,1 1-1,-1-1 1,0 0 0,3 0 0,7-4 7,0 0 1,-1-1 0,1 0 0,-1 0 0,-1-2 0,11-7 0,23-18 113,79-43 1,-122 76-119,0-1 0,0 1 0,-1-1 0,1 1 0,0 0 0,0-1 0,0 1-1,0 0 1,0 0 0,0 0 0,0 0 0,-1 0 0,1 0 0,0 0 0,0 0 0,0 0 0,0 0 0,0 0 0,0 0-1,0 1 1,0-1 0,-1 0 0,1 1 0,0-1 0,1 1 0,0 1 1,0-1 0,-1 1 0,1 0 0,-1-1 0,0 1 0,1 0 0,-1 0-1,0 0 1,0 0 0,1 3 0,1 2 8,-1 1-1,0 0 1,0 0-1,0-1 0,0 10 1,-4 81 183,2-97-194,0-1 0,0 0 0,0 0 0,1 0 1,-1 0-1,0 1 0,0-1 0,0 0 0,0 0 1,1 0-1,-1 0 0,0 0 0,0 0 0,0 0 0,1 0 1,-1 0-1,0 1 0,0-1 0,0 0 0,1 0 0,-1 0 1,0 0-1,0 0 0,0 0 0,1 0 0,-1 0 0,0 0 1,0-1-1,0 1 0,1 0 0,-1 0 0,0 0 0,0 0 1,0 0-1,0 0 0,1 0 0,-1 0 0,0 0 1,0-1-1,0 1 0,0 0 0,1 0 0,-1 0 0,0 0 1,0-1-1,0 1 0,0 0 0,0 0 0,0 0 0,0-1 1,10-7 20,3-7 28,19-26 0,-21 25 2,23-24-1,-17 16 12,-15 21-58,0 0 1,-1 1-1,1-1 0,0 0 0,0 1 1,0-1-1,1 1 0,-1 0 0,1-1 1,-1 1-1,1 0 0,5-3 0,-7 5-5,0 0 0,0 1-1,0-1 1,0 0 0,0 0-1,0 0 1,-1 0 0,1 1-1,0-1 1,0 1 0,0-1-1,0 0 1,-1 1 0,1-1-1,0 1 1,0 0 0,-1-1-1,1 1 1,0-1-1,-1 1 1,1 0 0,-1 0-1,1-1 1,-1 1 0,1 0-1,-1 0 1,0 0 0,1 0-1,-1 0 1,14 33 17,-13-29-17,6 15 0,-5-11-2,0-1 0,1 0 1,0 0-1,1 0 1,-1 0-1,2-1 1,-1 0-1,1 1 0,10 11 1,-14-19-2,0 1 0,0-1 0,0 1 1,0-1-1,0 1 0,1-1 0,-1 0 1,0 1-1,0-1 0,0 0 0,1 0 0,-1 0 1,0 0-1,0 0 0,1 0 0,-1 0 0,0-1 1,0 1-1,0 0 0,0-1 0,1 1 1,-1-1-1,0 1 0,2-2 0,25-18 13,1-11 24,-1 0-1,23-36 1,7-8 7,-50 64-15,-1 0-1,9-16 1,-12 18 6,1 1 0,-1 0 1,2 1-1,-1-1 0,1 1 0,8-8 0,-14 15-29,0-1 0,1 1 0,-1 0 0,1-1 0,-1 1 0,1 0 0,-1-1 0,1 1 0,-1 0 0,1 0 0,-1-1 0,1 1 0,-1 0 0,1 0 1,-1 0-1,1 0 0,-1 0 0,1 0 0,-1 0 0,1 0 0,-1 0 0,1 0 0,-1 0 0,1 0 0,0 0 0,-1 0 0,1 0 0,-1 1 0,1-1 0,0 1 1,0 0 1,0 0-1,0 0 0,0 0 0,0 0 0,-1 0 0,1 0 0,0 0 0,-1 0 0,1 0 1,0 3-1,8 33 36,-7-5-31,-1 1 0,-2 0-1,-1-1 1,-1 1 0,-2-1 0,-11 39 0,3-36 24,13-33-29,-1 0-1,0 0 1,0-1-1,0 1 1,-1 0-1,1-1 0,0 1 1,-1 0-1,1-1 1,-1 1-1,1-1 1,-1 0-1,1 0 1,-1 1-1,-2 0 0,3-2 1,-1 0-1,1 0 0,0 0 1,0 0-1,0-1 0,-1 1 1,1 0-1,0-1 0,0 1 1,0 0-1,0-1 0,-1 1 1,1-1-1,0 0 0,0 1 1,0-1-1,0 0 0,0 0 1,0 1-1,1-1 0,-1 0 1,-1-2-1,-18-22 83,20 23-76,-7-6 24,5 6-27,0-1-1,0 1 0,0-1 0,0 1 0,1-1 1,-1 0-1,1 0 0,-1 0 0,1 0 0,-1-5 0,2 8-6,1-1-1,0 0 1,0 0-1,0 1 1,0-1-1,0 0 1,0 1-1,0-1 1,0 1-1,0-1 1,0 1-1,0 0 1,0-1-1,0 1 1,0 0-1,3 0 1,19-3 5,12 3 21,0 1 1,44 9-1,-48-6-7,0 0 0,0-2 1,43-3-1,-29-2 125,-11 1-859,-16 0-2573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3:2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0 733 5624,'0'0'6876,"8"-15"-6543,61-105 379,68-144 1399,-111 209-1678,24-58 525,-45 98-804,2-3 97,-1-1 0,0 1 0,-1-1 0,-2 0 0,4-39 0,-32 110 512,-5 30-614,4 1 1,-20 104-1,40-150-88,1 0 0,0 53 0,5-68 7,1 1 1,2-1 0,0 0-1,2 0 1,8 28 0,-12-48-59,-1 0 0,1-1 0,0 1 0,0 0 0,0-1 0,0 1 0,0-1 0,0 1 0,0-1 0,1 1 0,-1-1 0,0 0 0,1 0 0,-1 0 0,1 0 0,-1 0 0,1 0 0,0 0 0,-1 0 0,1 0 1,0-1-1,0 1 0,-1-1 0,1 0 0,0 1 0,0-1 0,0 0 0,0 0 0,0 0 0,-1 0 0,1 0 0,0 0 0,0-1 0,0 1 0,0-1 0,-1 1 0,4-2 0,3-1 19,-1 0 0,1-1 1,-1 1-1,0-1 0,0-1 0,0 1 0,9-9 0,-1-2 133,0 0-1,-2-1 1,0-1 0,-1 0-1,17-30 1,-28 42 241,-4 7-256,-4 11-56,4-3-56,1 0 0,0 0 0,1 0 0,0 1 0,1-1 0,1 14 1,-1-18-16,1 1 1,0-1-1,1 0 1,0 0-1,0-1 1,0 1-1,0 0 1,1-1-1,0 1 1,0-1-1,8 10 1,-11-14-17,1-1 0,-1 1 0,1 0-1,-1-1 1,1 1 0,0-1 0,-1 1 0,1-1 0,0 1 0,-1-1 0,1 0 0,0 1-1,0-1 1,-1 0 0,1 1 0,0-1 0,0 0 0,0 0 0,-1 0 0,1 0-1,0 0 1,0 0 0,0 0 0,1 0 0,0-1 1,-1 1 0,1-1 0,-1 0 0,1 0 0,-1 0 1,1 0-1,-1 0 0,0 0 0,1 0 0,-1 0 0,2-2 0,0-2 16,1 0 0,-1 1 0,0-2 0,0 1 0,0 0 0,2-7 0,-4 7 24,0 0-1,-1 0 0,1-1 1,-1 1-1,0 0 0,-1 0 0,1-1 1,-1 1-1,0 0 0,0 0 1,-1 0-1,1 0 0,-1 0 1,0 0-1,-1 0 0,-3-6 1,5 10 136,30 8-50,-15-5-114,0-1 0,0 0 1,0-1-1,1-1 1,-1 0-1,0-1 1,0 0-1,0-1 1,-1-1-1,15-5 1,-14 6-10,5-3 46,-18 6-65,-1-1 0,1 1-1,0 0 1,-1 0 0,1-1-1,-1 1 1,1-1 0,-1 1-1,1-1 1,-1 1 0,0 0-1,1-1 1,-1 1 0,1-1-1,-1 0 1,0 1 0,1-1-1,-1 1 1,0-1 0,0 1-1,0-1 1,1 0 0,-1 1-1,0-1 1,0-1 0,0 2-102,-1-1 1,1 1 0,0-1-1,-1 1 1,1-1-1,0 1 1,-1 0 0,1-1-1,-1 1 1,1-1 0,0 1-1,-1 0 1,1-1 0,-1 1-1,1 0 1,-1 0 0,0-1-1,1 1 1,-1 0 0,1 0-1,-1 0 1,1 0 0,-1-1-1,0 1 1,1 0 0,-2 0-1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3:2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11352,'0'0'102,"10"-1"118,271 4 2081,-206-1-1502,-46-1-463,0 0 388,43-4-1,-59 2-768,-7 1-82,0 0 0,-1-1 0,1 0 1,0 0-1,0 0 0,-1-1 0,1 0 0,-1 0 1,1 0-1,7-5 0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3:2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5416,'0'0'8877,"-3"10"-8489,-28 96 1091,-34 218-1,45-215-794,-1 12 645,20-117-1263,0 7 740,5-16-328,32-88 123,-31 82-554,0 0 1,0 1-1,1 0 0,1 0 1,-1 1-1,2 0 0,-1 0 1,1 0-1,0 1 0,1 0 1,17-11-1,-22 16-36,-1 1 1,1 0-1,0 0 1,0 0-1,0 0 1,0 1-1,0 0 1,1-1-1,-1 2 1,0-1-1,1 0 1,-1 1-1,1 0 1,-1 0-1,0 0 1,1 0-1,-1 1 0,0 0 1,1 0-1,-1 0 1,0 0-1,0 1 1,0 0-1,0 0 1,0 0-1,0 0 1,0 0-1,-1 1 1,1 0-1,-1-1 1,0 1-1,0 1 1,0-1-1,0 0 1,0 1-1,-1-1 0,1 1 1,-1 0-1,0 0 1,0 0-1,-1 0 1,2 4-1,-1 0 10,-1 0 0,0 0-1,0 0 1,-1 0 0,0-1-1,0 1 1,-1 0 0,0 0-1,0 0 1,-1 0 0,0-1-1,-4 10 1,5-13-12,-1-1 0,0 0 0,0 1 0,0-1 0,0 0 0,0 0 0,-1 0 0,1-1 1,-1 1-1,0-1 0,0 1 0,0-1 0,0 0 0,0 0 0,0 0 0,-1 0 0,1-1 0,0 1 0,-1-1 0,0 0 0,1 0 1,-1 0-1,0-1 0,1 1 0,-1-1 0,0 0 0,-5 0 0,3-1 15,0 1 1,0-1-1,-1 0 0,1-1 1,0 1-1,1-1 0,-1-1 0,-10-4 1,3-2 139,0 1 1,-14-14-1,20 16-63,19 13-83,0 0 0,1-1 0,0 0-1,0-1 1,1 0 0,0-1 0,17 3-1,-11-3 1,0-1 0,1 0-1,-1-1 1,0-2 0,38-2-1,-45 0-20,0-1-1,-1 0 1,1 0 0,0-2-1,-1 1 1,13-8 0,-18 8 1,-1 0 1,0 0 0,0-1-1,0 0 1,0 0-1,-1 0 1,0-1 0,0 0-1,0 0 1,-1 0 0,0 0-1,4-8 1,-5 8 10,0 0 1,0 0 0,-1 0-1,1 0 1,-1 0-1,-1-1 1,1 1-1,-1-1 1,0 1-1,0-1 1,-1 0 0,0 1-1,0-1 1,-1 0-1,0 1 1,0-1-1,-2-7 1,2 13-6,1-1-1,0 1 1,-1 0 0,1 0 0,-1 0-1,0 0 1,1 0 0,-1 0-1,0 1 1,1-1 0,-1 0 0,0 0-1,0 0 1,0 1 0,0-1 0,0 0-1,0 1 1,0-1 0,0 1-1,0-1 1,0 1 0,0 0 0,-2-1-1,1 0 3,-1 1-1,0 0 1,0 0-1,0 0 1,0 0-1,1 0 0,-1 1 1,0-1-1,-4 3 1,3-2-4,0 0 1,1 0 0,-1 1-1,1-1 1,-1 1 0,1 0-1,0 0 1,-1 0 0,1 1 0,0-1-1,1 1 1,-1 0 0,0 0-1,-3 5 1,4-4 0,1 0 0,0 0 0,0 0 0,1 1 0,-1-1 0,1 0 0,0 0 0,0 1 0,0-1 0,0 0-1,1 0 1,1 6 0,0-2-5,1 0 0,-1 0-1,1-1 1,1 0-1,6 11 1,-6-11 15,1-1 0,0 1 1,1-1-1,0 0 0,0 0 0,0-1 1,0 0-1,1 0 0,0 0 0,0-1 0,0 0 1,1 0-1,-1-1 0,1 0 0,0-1 1,0 1-1,0-1 0,0-1 0,0 0 1,0 0-1,0 0 0,1-1 0,-1 0 0,0-1 1,11-1-1,16 1-353,-23 1-2847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3:3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1 292 4416,'0'0'8760,"1"-10"-8288,-1 3-397,0 2-13,1 0-1,-1 0 0,1 0 1,0 0-1,0 0 1,1 0-1,0 0 1,-1 0-1,2 0 1,-1 0-1,0 1 1,7-8-1,24-27 1455,64-55 0,-60 72 199,-37 22-1687,1-1 1,0 1 0,0 0-1,-1 0 1,1 0 0,0-1-1,0 1 1,-1 0 0,1 0-1,0 0 1,0 0 0,0 0-1,-1 0 1,1 0 0,0 1-1,0-1 1,-1 0 0,1 0-1,0 1 1,-1-1-1,1 0 1,0 1 0,0-1-1,-1 0 1,1 1 0,-1-1-1,1 1 1,0-1 0,-1 1-1,1 0 1,-1-1 0,0 1-1,1-1 1,-1 1 0,1 0-1,-1 0 1,0-1 0,1 1-1,-1 0 1,0-1 0,0 2-1,11 31 411,-9-19-348,-1 0 0,0 0 0,-1 0-1,-3 24 1,-13 57 152,9-64-146,4-17 6,0 0 1,-2 0 0,-7 18-1,9-11 313,3-20-321,1-6 100,14-33-53,1 2 1,2 0 0,2 1-1,1 1 1,1 0 0,42-45-1,-62 76-121,0 1 0,1-1 0,-1 1 0,1 0 0,0 0 0,0 0 0,0 0 0,0 0 0,0 1 0,0-1 1,4 0-1,-7 2-17,1 0 0,0-1 0,-1 1 1,1 0-1,-1 0 0,1 0 0,-1 0 1,1 0-1,-1 0 0,1 1 0,0-1 1,-1 0-1,1 0 0,-1 0 0,1 0 1,-1 1-1,1-1 0,-1 0 0,1 1 1,-1-1-1,1 0 0,-1 1 0,0-1 1,1 0-1,0 1 0,-1 1 0,1-1 1,0 1-1,-1-1 1,1 1-1,-1 0 0,0-1 1,1 1-1,-1-1 0,0 1 1,0-1-1,0 1 1,0 0-1,-1 2 0,-1 14 39,-1 16 37,-13 56 0,14-79-23,3-8 25,12-18 27,3-5-59,0 2 1,31-28 0,16-17 52,-57 57-72,0 0 0,0 0 1,1 1-1,0 0 1,0 0-1,11-5 1,-18 9-30,1 1 0,0 0 0,-1-1 0,1 1 0,-1 0 0,1 0 0,0-1 0,-1 1 0,1 0 0,0 0 0,-1 0 0,1 0 0,0 0 0,-1 0 0,1 0 0,0 0 0,-1 0 0,1 0 0,0 0 0,-1 0 0,1 0 1,0 1-1,-1-1 0,1 0 0,0 0 0,-1 1 0,1-1 0,0 1 0,0 0 2,0 0 0,0 1 0,0-1 0,0 0 0,0 1 0,0-1 0,-1 1-1,1-1 1,-1 1 0,1-1 0,0 3 0,0 4 9,0 0 0,0 0-1,-1 13 1,-6 37 29,3-46-48,2 0-1,-1-1 0,1 1 0,1 0 0,0 0 1,1 0-1,0-1 0,5 20 0,-5-29 7,-1 0 0,1 0 0,0 0 0,-1 0 0,1-1-1,0 1 1,0 0 0,1-1 0,-1 1 0,0-1 0,0 1 0,1-1-1,-1 1 1,1-1 0,-1 0 0,1 0 0,0 0 0,-1 0 0,1 0-1,4 1 1,-3-1 4,0 0 0,0-1 0,1 0 0,-1 0-1,0 0 1,0 0 0,1 0 0,-1-1 0,0 1 0,0-1-1,5-1 1,5-3 13,-1-1-1,-1 0 0,1 0 1,-1-1-1,12-9 1,94-82 164,-91 74-100,2 0 63,-23 20-85,-5 9-18,-3 10-23,1-7-17,0 0 0,1 0 1,0 1-1,0-1 0,1 13 1,0-18-2,1 1 1,-1-1-1,1 1 0,-1-1 1,1 0-1,0 0 0,0 1 1,1-1-1,-1 0 1,0 0-1,1 0 0,0 0 1,0-1-1,0 1 0,0 0 1,4 3-1,-5-5 1,0-1 0,0 1 0,0-1 0,1 1 0,-1-1 0,0 1 0,0-1 0,0 0 0,1 1 0,-1-1 0,0 0 0,0 0 0,1 0 0,-1 0 0,0 0 0,0 0 0,1 0-1,-1-1 1,0 1 0,0 0 0,1-1 0,-1 1 0,0-1 0,0 1 0,0-1 0,0 0 0,0 1 0,0-1 0,0 0 0,0 0 0,0 0 0,1-1 0,3-2 7,-1-1 1,0 1-1,0-1 0,7-11 1,-1 0 10,14-24 33,-23 38-40,0-1 1,1 0 0,-1 0 0,-1 1 0,1-1-1,0 0 1,-1 0 0,1 0 0,-1 0 0,0 0-1,0 0 1,0-3 0,-1 4 1,1 0 1,-1 0-1,1 0 1,-1 1-1,0-1 0,0 0 1,0 1-1,0-1 1,0 1-1,0-1 1,0 1-1,0-1 1,-1 1-1,1 0 0,-3-2 1,-4-5 55,8 8 4,13 1-78,0 0 0,0 0 0,0-2 0,0 0 0,1 0 0,-1-1 0,17-5 0,-23 6-2,12-5-18,0 0 0,0-1 0,24-12 0,26-10-65,-69 29 90,1-1 0,0 1-1,0-1 1,0 1 0,-1 0 0,1-1 0,0 1-1,0 0 1,0 0 0,0-1 0,0 1 0,0 0 0,0 0-1,0 0 1,0 0 0,-1 1 0,1-1 0,0 0 0,0 0-1,0 0 1,0 1 0,0-1 0,0 0 0,-1 1 0,1-1-1,0 1 1,0-1 0,0 1 0,-1-1 0,1 1-1,0 0 1,-1-1 0,1 1 0,-1 0 0,1-1 0,-1 1-1,1 0 1,-1 0 0,1 0 0,-1 0 0,0-1 0,1 1-1,-1 0 1,0 0 0,0 0 0,0 0 0,1 0 0,-1 0-1,0 1 1,1 12 13,1 0 1,-1-1-1,-2 25 0,0-23-10,1 0 0,0 0-1,4 17 1,-3-26-10,-1-1 12,1 0-1,0 0 1,1 0 0,-1-1 0,1 1-1,2 4 1,-4-8-3,1 0-1,-1-1 1,0 1 0,1-1-1,-1 1 1,1-1 0,-1 1 0,1-1-1,-1 0 1,1 1 0,-1-1-1,1 0 1,0 1 0,-1-1 0,1 0-1,-1 1 1,1-1 0,0 0 0,-1 0-1,2 0 1,-1 0 2,0 0 0,1 0-1,-1 0 1,0-1 0,0 1 0,1-1-1,-1 1 1,0-1 0,0 1 0,0-1 0,0 1-1,0-1 1,0 0 0,2-1 0,9-9 33,-1-1 0,0 0 1,-1 0-1,0-1 0,11-20 1,37-76 190,-42 76-168,-15 31-50,0 0 1,0 0 1,0 0 0,0 0 0,0 1 0,0-1 0,0 0 0,1 1-1,-1-1 1,3-2 0,-3 4-13,0 0 1,-1 0-1,1-1 0,0 1 0,0 0 0,0 0 1,0 0-1,0 0 0,0 0 0,0 0 0,0 0 1,0 0-1,0 0 0,0 1 0,0-1 0,0 0 1,0 1-1,0-1 0,-1 0 0,1 1 0,0-1 1,1 2-1,17 7-20,0-1 0,1 0 1,0-2-1,40 9 0,-36-14 49,-2 0 38,-21 0-66,0-1 1,-1 1-1,1-1 1,0 1-1,-1 0 1,1-1-1,-1 1 1,1 0-1,-1-1 1,1 1-1,-1 0 1,1 0-1,-1-1 1,0 1-1,1 0 1,-1 0-1,0 0 1,0-1-1,1 1 1,-1 0-1,0 0 1,0 0-1,0 0 1,0 0-1,-1 1 1,1 9-2,1 0 0,0-1 0,0 1 0,1 0 0,0-1 0,0 1 0,2-1 1,-1 0-1,1 0 0,1 0 0,0 0 0,0-1 0,7 9 0,-12-17 0,1 0 0,0-1 0,0 1 0,0 0 0,-1-1 0,1 1 0,0-1 0,0 1 0,0-1 0,0 1 0,0-1 0,0 0 0,0 1 0,0-1 0,0 0 0,0 0 0,0 0 0,0 0 0,0 0 0,0 0 0,0 0 0,0 0 0,0 0 0,0 0 0,0-1 0,0 1 0,2-1 0,29-14 10,-20 8 5,1 1 3,-1-1 0,16-13-1,-17 12-4,0 0 0,20-9 1,3-1 11,-27 13-7,1 1 0,-1 0 0,1 0 0,16-5 0,-23 9-16,-1 0-1,1 0 0,0 0 0,-1 0 0,1 0 0,0 0 0,0 0 0,-1 0 0,1 0 0,0 0 0,0 0 0,-1 0 0,1 0 0,0 1 0,-1-1 0,1 0 0,0 1 0,-1-1 0,1 0 1,0 1-1,-1-1 0,1 1 0,-1-1 0,2 2 0,-1-1 1,0 1 0,0 0 0,0-1 0,0 1 0,0 0 0,0 0 0,-1 0 0,1 0 0,0 2 0,0 6 17,0 0 0,0 19-1,-1-24-3,-4 49 47,4-53-61,0-1-1,0 1 1,0-1-1,0 0 1,0 1-1,0-1 1,0 0-1,0 1 1,0-1-1,0 0 1,0 1-1,1-1 0,-1 0 1,0 1-1,0-1 1,0 0-1,0 1 1,1-1-1,-1 0 1,0 0-1,0 1 1,1-1-1,-1 0 0,0 0 1,1 1-1,-1-1 1,0 0-1,0 0 1,1 0-1,-1 0 1,0 0-1,1 1 1,-1-1-1,0 0 0,1 0 1,-1 0-1,1 0 1,-1 0-1,0 0 1,1 0-1,-1 0 1,0 0-1,1 0 1,-1 0-1,0 0 1,1-1-1,-1 1 0,0 0 1,1 0-1,-1 0 1,0 0-1,1 0 1,-1-1-1,0 1 1,0 0-1,1 0 1,-1-1-1,23-15 38,-19 13-31,36-29 25,-13 11 13,0 0 0,38-20 0,-62 39-42,0 0 0,0 1 0,0 0-1,0-1 1,0 1 0,1 1 0,-1-1-1,0 0 1,1 1 0,-1-1 0,0 1 0,1 0-1,3 1 1,-5-1-2,1 1 1,-1 0-1,0-1 0,0 1 1,0 0-1,0 0 0,0 1 1,0-1-1,-1 0 0,1 1 1,0-1-1,-1 1 0,1-1 1,-1 1-1,1 0 0,-1-1 1,0 1-1,1 0 0,-1 0 1,0 0-1,0 2 0,4 7-1,18 36 0,-21-44 0,-1 1 0,1-1 0,0-1 0,0 1 0,0 0 0,1 0 0,-1-1 0,1 0 0,-1 1 0,1-1 0,3 2 0,-2-3 0,-1 0 0,1 0 0,-1-1 0,0 1 0,1-1 0,0 0 0,-1 1 0,1-2 0,-1 1 0,1 0 0,-1-1 0,1 0 0,5-2 0,0 0 0,0 0 0,0-1 0,15-9 0,-5 1 2,16-9 21,0-2 0,32-29 0,-56 47-6,-11 5-13,1 0 0,0-1 0,0 1 0,0 0 0,0 0 0,-1-1 0,1 1 0,0-1 0,0 1 0,-1 0 0,1-1 0,0 0 0,-1 1-1,1-1 1,-1 1 0,1-1 0,0 0 0,-1 1 0,1-1 0,-1 0 0,0 1 0,1-3 0,-13 19 113,-11 17-53,14-21-44,1 0-1,-13 25 1,20-36-21,1 0 0,-1 0 0,1 0 0,-1 0 1,1 0-1,-1 0 0,1 0 0,0 0 0,-1 0 0,1 0 0,0 1 1,0-1-1,0 0 0,0 0 0,0 0 0,0 0 0,0 0 1,0 0-1,1 1 0,-1-1 0,0 0 0,1 0 0,0 1 0,-1-2-2,1 1 0,0-1 0,0 0-1,0 1 1,0-1 0,0 0-1,0 0 1,0 1 0,-1-1-1,1 0 1,0 0 0,0 0-1,0 0 1,0-1 0,0 1-1,0 0 1,0 0 0,0 0-1,0-1 1,-1 1 0,1 0-1,0-1 1,0 1 0,0-1-1,0 0 1,12-11 1,-12 11 6,-1 0-1,1 0 1,0 0-1,-1 1 1,1-1-1,0 0 0,0 0 1,-1 1-1,1-1 1,0 0-1,0 1 0,0-1 1,0 1-1,0-1 1,0 1-1,0 0 1,0-1-1,0 1 0,2-1 1,3-3 37,-6 2 346,-36 50-311,-46 86 0,37-57 5,42-74-74,1 1-1,0 0 1,0 0 0,0 0-1,-2 8 1,4-12-8,0 0-1,0 0 1,0 0 0,0 0 0,0 0-1,0 1 1,0-1 0,0 0 0,0 0-1,0 0 1,0 0 0,0 0 0,0 1-1,0-1 1,0 0 0,0 0 0,0 0-1,0 0 1,0 0 0,0 0 0,0 1-1,0-1 1,1 0 0,-1 0 0,0 0-1,0 0 1,0 0 0,0 0 0,0 0 0,0 0-1,0 0 1,1 1 0,-1-1 0,0 0-1,0 0 1,0 0 0,0 0 0,0 0-1,1 0 1,-1 0 0,0 0 0,0 0-1,0 0 1,0 0 0,0 0 0,1 0-1,-1 0 1,0 0 0,0 0 0,0 0-1,18-9-217,-13 5 59,-1 0-1,1 1 0,-1-1 0,0-1 0,0 1 0,-1-1 0,1 1 0,4-9 1,2-9-3915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3:3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33 13560,'0'0'1312,"-66"-30"-1072,56 28-168,6 2 0,0 2-56,4 4 8,6 4-8,2 8 0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3:3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443 533 4816,'0'0'7096,"-14"2"-6843,2 0-198,-16 1 276,-53 15-1,51-9-41,-109 43 868,124-45-1006,1 0 0,1 1 0,-1 0 1,1 1-1,1 1 0,0 0 1,-14 14-1,24-22-102,0 0-1,0 1 1,0-1 0,1 1-1,-1 0 1,1-1 0,-1 1-1,1 0 1,0 0 0,0 0-1,0 0 1,1 0 0,-1 0-1,1 0 1,-1 0 0,1 0 0,0 0-1,1 6 1,0-4-9,0-1 0,0 0-1,0 0 1,1 0 0,0 0 0,0 0 0,0 0 0,0 0 0,0-1 0,1 1-1,0-1 1,5 5 0,-5-4 6,1-1-1,0 1 1,0-1 0,0 0-1,0 0 1,0-1 0,1 1-1,0-1 1,-1 0-1,1 0 1,0 0 0,0-1-1,0 0 1,0 0 0,0 0-1,0-1 1,0 1 0,0-1-1,0 0 1,0-1 0,0 1-1,0-1 1,9-2-1,-7 0 12,0 0 0,-1 0-1,0 0 1,0-1 0,0 0-1,0 0 1,0-1 0,-1 1-1,0-1 1,0 0 0,0-1-1,0 1 1,-1-1 0,0 0-1,-1 0 1,1 0 0,-1-1-1,0 1 1,2-8 0,-2 6 33,0 0 0,0 0 0,-1 0 0,0 0 0,0-1-1,-1 1 1,0 0 0,-1-1 0,0 1 0,0-1 0,-1 1 0,0-1 0,0 1 0,-4-10 0,5 17-71,0 0-1,-1 0 1,1 0-1,-1 1 1,1-1 0,-1 0-1,0 0 1,1 0-1,-1 1 1,0-1 0,0 0-1,0 1 1,1-1-1,-1 1 1,0-1 0,0 1-1,0-1 1,0 1-1,0-1 1,0 1 0,0 0-1,0 0 1,0-1-1,0 1 1,-2 0 0,3 0-14,-1 0 0,1 0 0,0 0 1,-1 0-1,1 0 0,0 1 1,-1-1-1,1 0 0,0 0 0,-1 0 1,1 0-1,0 0 0,-1 1 1,1-1-1,0 0 0,-1 0 1,1 1-1,0-1 0,0 0 0,-1 0 1,1 1-1,0-1 0,0 0 1,0 1-1,-1-1 0,1 1 0,0 0-2,0-1-1,0 1 0,0 0 1,0 0-1,0 0 0,0 0 0,0 0 1,0 0-1,1-1 0,-1 1 1,0 0-1,0 0 0,1 0 0,-1-1 1,1 1-1,0 1 0,1 2-3,1 0 0,0 0 0,0 0 0,0-1 0,1 1 0,-1-1 0,1 0 0,0 0 0,-1 0 0,1-1 0,1 1 0,-1-1 0,0 0-1,0 0 1,1-1 0,0 1 0,-1-1 0,1 0 0,-1 0 0,1 0 0,0-1 0,0 0 0,-1 0 0,1 0 0,8-1 0,2-2 42,-1 0 1,1-1-1,-1 0 0,0-1 1,0 0-1,-1-2 1,15-8-1,-28 15-36,1 0-1,-1 0 0,0 0 1,0 0-1,0-1 0,1 1 0,-1 0 1,0 0-1,0 0 0,1 0 1,-1 0-1,0 0 0,0 0 0,1 0 1,-1 0-1,0 0 0,0 0 1,1 0-1,-1 0 0,0 0 0,0 0 1,1 0-1,-1 0 0,0 0 1,0 0-1,1 0 0,-1 1 1,0-1-1,0 0 0,1 0 0,-1 0 1,0 0-1,0 1 0,0-1 1,1 0-1,-1 0 0,0 0 0,0 1 1,0-1-1,4 15 70,-6 27-38,1-34-14,-8 68 45,-4 0 1,-26 86-1,-6-19-20,7-31 22,16-55 57,80-183 506,74-200 26,-109 273-529,2 1 0,3 1 1,34-49-1,-58 95-112,21-27 96,-23 30-110,-1 1 0,1 0-1,-1-1 1,1 1 0,-1 0-1,1 0 1,-1 0-1,1 0 1,0 1 0,0-1-1,-1 0 1,1 1-1,0-1 1,0 1 0,0 0-1,0-1 1,0 1-1,0 0 1,2 0 0,-3 1-3,0-1 0,0 0 0,0 0 0,0 1 1,0-1-1,0 0 0,0 1 0,0-1 1,0 1-1,0-1 0,0 1 0,-1-1 0,1 1 1,0 0-1,0 0 0,-1-1 0,1 1 1,0 0-1,-1 0 0,1 0 0,-1-1 0,1 1 1,-1 0-1,1 2 0,0 0-3,-1 0 0,1-1 0,-1 1 0,0 0 0,0 0 1,0 0-1,0 0 0,0-1 0,-1 4 0,-2 6-12,-1-1 0,0 1 1,-5 11-1,1-8 21,0-1-1,-16 21 1,6-9 42,17-25-39,-1 1-1,1-1 0,-1 0 1,1 0-1,-1 1 0,0-1 1,1 0-1,-1 0 0,0 0 1,0-1-1,0 1 0,0 0 1,0-1-1,0 1 0,0-1 1,0 0-1,0 1 0,0-1 1,-3 0-1,5 0 24,10-12 63,-7 13-94,1 0 0,-1 0 1,1 0-1,-1 0 1,1 1-1,-1-1 1,0 1-1,0 0 0,0 0 1,0 0-1,0 0 1,-1 1-1,1-1 1,4 6-1,-4-4-3,0 1-1,0 0 1,0 1-1,-1-1 1,0 0-1,0 1 1,0 0 0,1 7-1,0 7-11,-1 0 0,-1 0 0,0 0 0,-4 26 0,-3 10-2,-2 0 1,-30 105-1,29-140 16,7-17 8,0-1 0,1 1 0,-1 0 0,1-1 0,0 1 0,0 0 0,0 5 0,2-22 16,1 1-1,0-1 1,1 1 0,6-14-1,0-4 11,10-31 18,3 1 1,2 1-1,3 1 0,2 1 0,69-99 1,-88 142-45,-5 6 1,0 1 0,0-1 0,1 1-1,-1 0 1,2 1 0,-1-1 0,10-6-1,-16 13-7,1-1 0,0 1 0,-1-1 0,1 1 0,0-1 0,0 1 0,0-1 0,-1 1-1,1 0 1,0-1 0,0 1 0,0 0 0,0 0 0,0 0 0,-1 0 0,1 0 0,0 0 0,0 0 0,0 0 0,0 0-1,0 0 1,0 0 0,-1 1 0,3 0 0,-3-1-1,1 1 0,-1 0 0,1 0 0,-1 0 0,1-1 0,-1 1-1,0 0 1,0 0 0,1 0 0,-1 0 0,0 0 0,0 0 0,0 0 0,0-1 0,0 1 0,0 0-1,0 0 1,-1 0 0,1 1 0,-2 5 5,1-1-1,-1 1 1,-1-1-1,1 1 1,-5 6-1,4-8-2,-3 5 8,0 0-1,0 0 1,-1-1-1,0 0 0,-14 14 1,20-23-7,1 1 0,-1-1 0,1 1 0,-1-1 0,1 1 0,-1-1-1,1 0 1,-1 1 0,0-1 0,1 0 0,-1 1 0,1-1 0,-1 0 0,0 0 0,1 1 0,-1-1 0,0 0 0,0 0 0,1 0 0,-1 0 0,0 0 0,1 0-1,-1 0 1,0 0 0,1 0 0,-1-1 0,0 1 0,-1 0 0,2-1-2,0 0 1,0 1-1,0-1 0,0 1 0,0-1 0,0 0 1,0 1-1,0-1 0,0 1 0,0-1 1,0 0-1,1 1 0,-1-1 0,0 1 0,0-1 1,0 1-1,1-1 0,-1 1 0,0-1 1,1 1-1,-1-1 0,1 1 0,-1-1 0,0 1 1,1-1-1,-1 1 0,1 0 0,-1-1 1,1 1-1,-1 0 0,1-1 0,-1 1 0,1 0 1,0-1-1,30-17 2,0 1-1,2 1 1,59-21 0,0 1-1,15-10-2,-95 43 0,-19 12-9,0 0-1,0 0 0,-7 15 1,10-17 11,1-1 0,0 1-1,1 0 1,-4 11 0,6-17-4,0 1-1,-1-1 1,1 0-1,0 1 1,0-1-1,0 0 1,-1 0-1,1 1 0,1-1 1,-1 0-1,0 1 1,0-1-1,0 0 1,1 0-1,-1 1 0,0-1 1,1 0-1,0 0 1,-1 0-1,1 1 1,-1-1-1,1 0 0,0 0 1,0 0-1,0 0 1,0 0-1,0 0 1,0-1-1,0 1 1,0 0-1,0 0 0,0-1 1,2 2-1,-2-2 9,1 0-1,-1 0 0,0 0 1,0 0-1,0 0 1,0 0-1,1 0 0,-1-1 1,0 1-1,0 0 0,0-1 1,0 1-1,0-1 1,0 1-1,0-1 0,0 0 1,0 1-1,0-1 1,0 0-1,0 0 0,-1 1 1,1-1-1,1-2 0,1 0 14,-1 0-1,0 0 1,0 0-1,0 0 1,0 0-1,1-5 1,-1 1 9,-1 0 1,1 0-1,-2-1 0,1 1 1,-1 0-1,0 0 1,0-1-1,-1 1 0,0 0 1,0-1-1,-1 1 1,0 0-1,0 0 0,0 0 1,-1 1-1,-4-8 1,6 13 20,2 2-20,3 4-39,1 0 0,0 0-1,0 0 1,0 0-1,7 4 1,-9-8 10,0 1 0,1 0 0,-1-1 0,0 1 0,1-1 0,0 0 0,-1 0 0,1 0 0,0-1 0,-1 0 0,1 1 0,0-1 0,-1 0 0,1-1 0,0 1 0,-1-1 0,1 1 0,0-1 0,-1 0 0,1 0 1,-1-1-1,1 1 0,-1-1 0,0 0 0,0 0 0,1 0 0,4-4 0,5-5 30,0-1 0,0 0 1,-1-1-1,-1 0 0,19-28 0,16-13 153,-46 53-181,0 1-1,0 0 1,0 0 0,0 0-1,0-1 1,0 1 0,0 0-1,0 0 1,1 0 0,-1 0-1,0-1 1,0 1-1,0 0 1,0 0 0,0 0-1,0 0 1,1 0 0,-1-1-1,0 1 1,0 0 0,0 0-1,0 0 1,1 0 0,-1 0-1,0 0 1,0 0 0,0 0-1,0 0 1,1 0 0,-1 0-1,0-1 1,0 1 0,0 0-1,1 0 1,-1 0 0,0 1-1,0-1 1,0 0 0,1 0-1,-1 0 1,0 0 0,0 0-1,0 0 1,0 0 0,1 0-1,-1 0 1,0 0 0,0 0-1,0 1 1,0-1 0,1 0-1,-1 0 1,0 0 0,0 0-1,0 0 1,0 1 0,3 16 28,-7 32-34,3-43 11,0 5 0,-1 17-10,-9 35 1,9-56 11,0 0 0,0 0 0,0 0 0,-1 0 0,0-1 0,0 1 0,-1-1 0,0 0 0,0 0 0,-7 7 0,10-12 0,0 0 0,0 0 0,0-1 0,-1 1 1,1-1-1,0 1 0,-1-1 0,1 1 0,0-1 0,-1 0 0,1 1 0,0-1 0,-1 0 0,1 0 0,-1 0 0,1 0 0,0 0 0,-1-1 0,1 1 1,-3-1-1,3 1-5,0 0 1,0-1-1,0 1 1,0 0-1,0-1 1,0 1-1,0-1 0,0 1 1,0-1-1,0 1 1,1-1-1,-1 0 1,0 1-1,0-1 1,1 0-1,-1 0 1,0 0-1,1 0 1,-1 1-1,1-1 1,-1 0-1,1 0 1,-1 0-1,1 0 1,0 0-1,-1 0 1,1-2-1,0-2 21,0 5-22,0-1 1,-1 1-1,1-1 0,0 1 0,0-1 1,0 0-1,0 1 0,0-1 0,1 1 0,-1-1 1,0 1-1,0-1 0,0 1 0,0-1 1,1 1-1,-1-1 0,0 1 0,0-1 1,1 0-1,17-1-13,14 2 7,-4 1-11,57-7 1,-75 5 11,-1-1 1,0-1-1,1 1 0,-1-2 0,0 1 0,-1-1 1,1 0-1,-1-1 0,16-11 0,-1-2 30,-1-1-1,0-1 0,22-27 1,-44 47-28,13-14 17,-12 14-17,-1-1 1,0 1-1,1-1 0,-1 1 0,1 0 1,-1-1-1,0 1 0,1 0 1,-1-1-1,1 1 0,-1 0 0,1 0 1,-1-1-1,1 1 0,-1 0 1,1 0-1,0 0 0,-1 0 0,1 0 1,-1 0-1,1 0 0,-1 0 1,1 0-1,-1 0 0,1 0 0,-1 0 1,1 0-1,0 0 0,-1 0 1,1 0-1,0 1 0,-1 21 0,0-17 0,-1 4 0,0 7 3,2 33 1,-1-44-3,1-1 1,0 1-1,0 0 1,0-1 0,1 1-1,-1-1 1,1 0-1,0 1 1,0-1-1,1 0 1,4 7 0,-6-11 1,1 1 0,-1 0 0,1 0 0,-1-1 0,0 1 0,1-1 0,-1 1 0,1-1 0,-1 1 0,1-1 0,0 0 0,-1 0 0,1 0 0,-1 0 0,1 0 0,-1 0 0,1 0 0,-1-1 0,1 1 0,-1 0 0,1-1 0,-1 1 0,1-1 0,-1 0 0,2 0 0,4-2 7,0-1 1,0 1-1,11-10 0,-3 1 8,0-2 0,-2 1 0,1-2 0,-2 0-1,0 0 1,0-1 0,-2-1 0,12-24-1,-14 26 1,28-55 65,-2-1-1,24-79 1,-39 96-38,-12 40-12,-2-1 0,0 1 0,0-1 0,-2-1 1,4-28-1,-21 76 1,-4 22-63,3 1 0,3 1-1,-9 87 1,10-64 1,5-29-24,0 63 0,6-107 51,0 0-1,1 0 1,-1 0-1,1 0 0,0 0 1,1 0-1,-1-1 1,6 11-1,-6-14 5,0 0-1,0-1 1,0 1-1,0 0 1,0-1-1,1 1 0,-1-1 1,1 0-1,-1 0 1,1 1-1,0-1 1,-1 0-1,1 0 1,0 0-1,0-1 1,-1 1-1,1 0 1,0-1-1,0 1 1,0-1-1,0 0 1,0 1-1,0-1 1,0 0-1,0 0 0,0 0 1,0-1-1,0 1 1,0 0-1,3-2 1,8-2 13,-1 0 0,0-1 0,20-11 0,7-3 33,-30 16-32,0-2 0,-1 1 0,1-1 0,-1 0 0,0-1-1,0 0 1,-1 0 0,0 0 0,0-1 0,0 0 0,5-9 0,-10 13 9,6-10 52,-8 12-76,0 1-1,1 0 1,-1 0 0,0-1 0,0 1 0,0 0-1,0 0 1,0-1 0,0 1 0,0 0 0,0 0 0,0-1-1,0 1 1,0 0 0,0 0 0,0-1 0,0 1 0,0 0-1,0 0 1,-1-1 0,1 1 0,0 0 0,0 0 0,0-1-1,0 1 1,0 0 0,-1 0 0,1 0 0,0-1 0,0 1-1,0 0 1,0 0 0,-1 0 0,1 0 0,0 0 0,0-1-1,-1 1 1,1 0 0,0 0 0,0 0 0,-1 0 0,1 0-1,0 0 1,0 0 0,-1 0 0,1 0 0,0 0 0,0 0-1,-1 0 1,1 0 0,0 0 0,0 0 0,-1 0-1,-1 1 3,-1 0 0,1-1-1,-1 1 1,1 1-1,-1-1 1,1 0-1,0 0 1,0 1-1,0 0 1,0-1-1,0 1 1,-2 2 0,-22 26 24,25-29-27,1 1 0,-1-1-1,1 0 1,0 1 0,-1-1-1,1 0 1,0 1 0,0-1 0,0 0-1,0 1 1,0-1 0,0 0-1,1 1 1,-1-1 0,0 0-1,1 1 1,-1-1 0,1 0 0,-1 0-1,1 1 1,-1-1 0,1 0-1,0 0 1,0 0 0,0 0 0,-1 0-1,1 0 1,0 0 0,0 0-1,2 1 1,2 2 3,0 0-1,0 0 1,0 0 0,11 5-1,-10-6-55,0-1 1,1 1-1,-1-2 1,1 1-1,-1 0 0,1-1 1,0-1-1,-1 1 0,1-1 1,0 0-1,0 0 0,-1-1 1,1 0-1,0 0 0,-1-1 1,1 1-1,-1-2 0,9-3 1,-15 6-47,1 0 0,-1 0 1,0 0-1,0 0 0,0-1 1,1 1-1,-1 0 0,0 0 1,0 0-1,0-1 0,0 1 1,1 0-1,-1 0 0,0-1 1,0 1-1,0 0 0,0 0 0,0-1 1,0 1-1,0 0 0,0 0 1,0-1-1,1 1 0,-1 0 1,0-1-1,-1 1 0,1 0 1,0 0-1,0-1 0,0 1 1,0 0-1,0 0 0,0-1 0,0 1 1,0 0-1,0 0 0,0-1 1,-1 1-1,1 0 0,0 0 1,0-1-1,0 1 0,-1 0 1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3:3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11352,'0'0'1204,"9"-5"-720,2 0-317,0 0 1,0 0 0,0 1 0,1 0 0,0 1 0,0 1-1,21-3 1,-12 6 95,0 1 1,0 0-1,0 2 0,-1 0 0,1 1 0,-1 1 0,33 15 0,-23-12 49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3:3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40 10248,'0'0'1248,"-92"-10"-840,-132-8-136,53 6 16,118 12-240,47 6 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6:10.2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15376,'0'0'2223,"4"66"-2391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3:4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57 5016,'0'0'17481,"1"-10"-17252,6-37 390,-20 61 13,-9 36-437,2 1 0,2 2 1,-21 100-1,13-59-38,-2 10 135,26-93-65,-1 0-1,0-1 0,-7 18 1,43-29 219,125-23-47,-104 14-294,-43 8-81,13-2 80,1 0 0,30 0 0,28 0 379,-83 4-496,0 0 1,0 0 0,1 0-1,-1 0 1,0 0 0,0 0-1,0 0 1,0 0 0,1 0 0,-1 0-1,0 0 1,0 0 0,0 0-1,1 0 1,-1 0 0,0 0-1,0 0 1,0 0 0,0 0-1,0-1 1,1 1 0,-1 0-1,0 0 1,0 0 0,0 0-1,0 0 1,0 0 0,0-1-1,0 1 1,0 0 0,1 0-1,-1 0 1,0 0 0,0-1-1,0 1 1,0 0 0,0 0-1,0 0 1,0 0 0,0-1-1,0 1 1,0 0 0,0 0-1,0 0 1,0 0 0,0-1-1,0 1 1,0 0 0,0 0-1,0 0 1,-1 0 0,1-1-1,0 1 1,0 0 0,0 0-1,0 0 1,0-1 0,-9-11-2036,6 7-921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3:4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12160,'0'0'2006,"12"-7"-1778,-10 6-219,12-7 135,0 0 0,0 1 0,1 0-1,0 1 1,0 1 0,17-4 0,13 4 1991,85 0 1,-120 7-1643,8 0-2410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3:41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8640,'0'0'6864,"10"0"-6322,133 12 1507,-10 0 321,-111-10-1850,-17-1-287,0 0 0,1-1 1,-1 0-1,0 0 0,0 0 1,0 0-1,0-1 0,7-2 1,-3-4 81,-8 2-3540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3:4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8536,'0'0'11413,"12"6"-11035,-7-3-329,1 1 12,1-1-1,0 0 1,0 0-1,0 0 1,0-1-1,1 0 1,-1 0-1,1-1 1,-1 0-1,1 0 1,9-1-1,75-3 831,32-3 581,-90 7-811,-1 0-549,-15-5-2860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3:52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1 415 3616,'0'0'9670,"9"-11"-9278,67-88 692,-46 59-486,-18 26-350,-1 0 1,-1 0 0,11-23-1,42-122 1936,-59 145-1888,1 1 828,-8 30-699,1-5-390,0 1 0,0 0 0,2-1 0,-1 1 0,3 13-1,-2-18-18,2-1 0,-1 1 0,1-1 1,0 1-1,0-1 0,1 0 0,0 0 0,0 0 0,9 12 0,-9-15 0,1 1 1,0-1-1,0-1 1,0 1-1,0-1 1,1 1-1,-1-1 1,1 0 0,0-1-1,0 1 1,0-1-1,8 2 1,-9-3 2,0 1 0,0-1 0,1-1 0,-1 1 0,1-1 0,-1 1 0,1-1 0,-1 0-1,0-1 1,1 1 0,-1-1 0,1 0 0,-1 0 0,0 0 0,8-4 0,2-4 84,-1 0-1,1-2 0,-1 1 0,-1-2 1,0 1-1,15-20 0,-16 18 70,-8 9-123,-1 1 0,0 0 0,0-1 0,0 0 0,0 1 0,-1-1 0,1 0 0,1-6 0,5-15 166,-8 25-209,0 0 0,1 0 1,-1 0-1,0 1 0,0-1 0,0 0 0,0 0 0,0 0 0,0 0 0,0 0 0,0 0 0,0 0 0,0 0 0,0 0 1,1 0-1,-1 0 0,0 0 0,0 0 0,0 0 0,0 1 0,0-1 0,0 0 0,0 0 0,1 0 0,-1 0 0,0 0 1,0 0-1,0 0 0,0 0 0,0 0 0,0-1 0,0 1 0,1 0 0,-1 0 0,0 0 0,0 0 0,0 0 1,0 0-1,0 0 0,0 0 0,0 0 0,0 0 0,1 0 0,-1 0 0,0 0 0,0 0 0,0-1 0,0 1 0,0 0 1,0 0-1,0 0 0,0 0 0,0 0 0,0 0 0,0 0 0,0 0 0,0-1 0,0 1 0,0 0 0,0 0 0,0 0 1,0 0-1,0 0 0,0 0 0,0-1 0,2 17 125,-3 32-153,1-39 62,0-5-38,-1 22 39,-6 36 0,6-55-21,0-1 0,0 0 0,-1 0 0,0 0 0,0 0 0,-1 0 0,0 0 0,0 0 0,0-1 0,0 0 0,-7 8 0,9-12-11,0 0-1,0 0 1,-1-1-1,1 1 1,0-1 0,0 1-1,0 0 1,0-1 0,-1 0-1,1 1 1,0-1-1,-1 0 1,1 0 0,0 0-1,0 0 1,-1 0 0,1 0-1,0 0 1,-1 0-1,1 0 1,0-1 0,0 1-1,-1 0 1,1-1 0,0 1-1,0-1 1,-2 0-1,-33-24 277,28 19-230,7 6-47,1 0 0,-1-1 0,1 1-1,-1 0 1,1-1 0,-1 1 0,1 0 0,0-1-1,-1 1 1,1 0 0,-1-1 0,1 1 0,0-1-1,0 1 1,-1-1 0,1 1 0,0-1-1,0 1 1,-1-1 0,1 1 0,0-1 0,0 1-1,0-1 1,0 1 0,0-1 0,0 1 0,0-1-1,0 1 1,0-1 0,0 0 0,0 1 0,0-1-1,0 0 1,1 0-2,0 0 1,0 0-1,0 0 0,0 0 1,0 1-1,0-1 0,0 0 0,1 0 1,-1 1-1,0-1 0,0 1 1,0-1-1,2 1 0,5-3 2,-1 2 0,1-1 0,14 0 1,16 0 17,-29 1-23,1 0 0,-1 1 0,1 0 0,0 0 0,-1 1 0,1 1 0,11 2 0,-16-2-43,-1-2 0,1 1-1,0-1 1,-1 1 0,1-1-1,5-1 1,3 1-3630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3:5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269 384 12960,'0'0'1352,"-54"-77"-1200,-71-94-264,36 36-8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3:5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57 987 6016,'0'0'8464,"13"-15"-8167,7-6-179,54-61 372,-52 56-236,-2-1 0,-1-1 1,0-1-1,-3-1 0,18-41 0,51-180 1092,-55 154-868,-24 75-208,-1 0-1,-1-1 1,-1 1-1,-1-1 1,-1-24-1,-1 46-151,-3 5 90,-8 23-134,1 1 0,0 0 0,-4 31 0,1-7-22,-20 79 50,-21 73 18,9-66-18,-5-3 0,-83 157 0,115-256-67,-13 23 64,26-54 24,6-11 9,10-17-11,17-16 13,2 2-1,53-53 0,-14 16 3,44-46 142,23-27-41,-96 100-173,60-73 65,-87 104-99,-10 13-16,-1 1 0,1-1 0,-1 1-1,0-1 1,0 0 0,0 0 0,-1 0 0,1 0 0,-1 0 0,3-6 0,-3 4 74,1 6 96,-3 12-44,-21 59-97,9-29 16,-15 83-1,25-112-57,2-11 0,1 0-1,-1 0 0,0 0 0,1 0 0,0 0 1,0 0-1,0 0 0,0 0 0,0 0 1,0 0-1,1 0 0,0 0 0,-1 0 0,1 0 1,0 0-1,0 0 0,3 3 0,-3-5 1,0-1 0,0 1 0,0-1 0,0 1 0,0-1 0,0 0 0,0 1 0,0-1-1,0 0 1,0 0 0,0 0 0,1 0 0,-1 0 0,0 0 0,0 0 0,0 0 0,0 0 0,0 0 0,0-1 0,1 1-1,0-1 1,25-9 41,-16 3-16,0 0 1,-1-1 0,0 0 0,15-15 0,33-43 144,-53 60-148,108-133 473,-102 127-418,-7 10-41,-4 8-8,-8 19-17,-3 31 1,-3 8 0,13-58-13,-1 1 0,1-1 0,0 1 0,1-1 0,-1 1 0,1 0 0,1-1 0,-1 1 0,1 0 0,3 10 0,-4-17 1,0 1-1,0-1 1,0 1 0,1-1-1,-1 1 1,0-1-1,1 0 1,-1 1 0,0-1-1,1 1 1,-1-1-1,0 0 1,1 0-1,-1 1 1,1-1 0,-1 0-1,0 1 1,1-1-1,-1 0 1,1 0 0,-1 0-1,1 0 1,-1 0-1,1 1 1,-1-1-1,1 0 1,0 0 0,17-5 37,13-14 34,-16 6-31,-2-1 0,0 0 1,-1-1-1,0-1 0,13-23 0,6-6 73,-23 33-86,-7 9-19,1 1 1,-1 0-1,0-1 1,1 1-1,-1 0 1,1 0-1,0 0 1,0 0-1,0 0 1,0 1-1,0-1 1,0 0-1,0 1 1,0 0-1,1-1 1,-1 1-1,0 0 1,1 0-1,-1 1 1,1-1-1,0 0 1,-1 1 0,1-1-1,3 1 1,-2 1-9,1-1 1,-1 1 0,1 1-1,-1-1 1,1 1 0,-1 0-1,0 0 1,0 0 0,0 0-1,0 1 1,0-1 0,-1 1 0,1 0-1,-1 0 1,0 1 0,1-1-1,-2 1 1,1-1 0,0 1-1,-1 0 1,1 0 0,-1 0-1,0 0 1,-1 1 0,3 8 0,1 2 32,0 1 1,1-1 0,8 17-1,17 51 320,-24-62-264,-6-17-78,0-1-1,0 0 1,0 0 0,0 0-1,1 0 1,-1 0-1,1 0 1,0 0 0,3 4-1,-3-6-7,0 1 0,0-1 0,0 0 0,0 0 0,1 0 0,-1 0 0,0 0 0,1 0 0,-1-1 0,0 1 0,1-1 0,-1 0 0,1 1 0,-1-1 0,1 0 0,-1-1 0,1 1 0,-1 0 0,0-1 0,5-1 0,6-1 21,0-1 1,17-9 0,-28 12-20,15-12 23,-15 12-21,-1-1 0,1 1 0,-1 0 1,1-1-1,0 1 0,0 0 0,-1 0 0,5-1 1,-4 0 20,0 1-1,-1 0 1,1 0 0,0-1 0,-1 1 0,1-1 0,-1 1 0,1-1 0,-1 0 0,0 1 0,2-4 0,10-11 147,10-7-164,0-1 0,-2 0 0,-1-2 0,-1 0 0,-1-1 0,25-52 0,61-185 141,-84 205-96,33-120 71,-49 152-117,-6 22-6,-7 16-4,-1 13-1,0 1 0,1 1 0,2-1 0,-5 29 0,-3 10 0,-4 12-63,4 2-1,-7 125 0,21-198 52,1-1-1,0 1 0,0 0 0,1 0 0,0-1 0,0 1 0,0 0 0,0-1 0,1 1 0,-1-1 1,1 1-1,0-1 0,3 5 0,-3-8 11,-1 1 0,0 0 1,1-1-1,-1 0 1,1 1-1,-1-1 0,1 0 1,0 0-1,-1 0 0,1 0 1,0 0-1,0 0 0,0 0 1,0-1-1,0 1 0,0-1 1,0 1-1,0-1 1,0 0-1,0 1 0,0-1 1,0-1-1,0 1 0,0 0 1,0 0-1,0-1 0,0 1 1,0-1-1,0 1 0,0-1 1,3-1-1,0-2 7,1 0 0,-1 0 0,0-1-1,-1 1 1,1-1 0,-1 0 0,0-1-1,0 1 1,6-12 0,5-4 11,3-6 0,0 0 0,-2-1 0,-1-1 0,13-34 0,36-126 35,-39 108-15,33-134 66,-57 212-96,-1 1 0,0-1 0,0 1-1,0-1 1,0 1 0,0-1-1,0 1 1,-2-4 0,2 6-5,0 0-1,0 0 1,0 0 0,0-1-1,0 1 1,0 0 0,0 0-1,0 0 1,0 0 0,0-1-1,0 1 1,0 0 0,0 0-1,0 0 1,0 0 0,0 0-1,-1 0 1,1-1 0,0 1 0,0 0-1,0 0 1,0 0 0,0 0-1,0 0 1,-1 0 0,1 0-1,0 0 1,0 0 0,0-1-1,0 1 1,-1 0 0,1 0-1,0 0 1,0 0 0,0 0-1,0 0 1,-1 0 0,1 0 0,0 0-1,-7 12 12,-62 230-172,41-92 89,10-49-17,-31 103-1,31-138 76,23-77 66,1 0 1,0 0 0,10-14-1,-5 10-23,-2 0 0,10-20 0,-15 24-7,0 0 0,1 1 1,1 0-1,0 0 0,0 0 1,1 0-1,14-14 0,-21 23-21,0 1-1,1 0 0,-1-1 0,1 1 0,-1 0 0,1 0 0,-1-1 0,1 1 0,-1 0 0,1 0 0,-1 0 0,1 0 0,-1 0 0,1 0 0,-1 0 0,1 0 0,-1 0 1,1 0-1,-1 0 0,1 0 0,0 0 0,-1 0 0,1 0 0,-1 0 0,1 1 0,-1-1 0,0 0 0,1 0 0,-1 1 0,1-1 0,-1 0 0,1 1 0,-1-1 0,0 0 1,1 1-1,-1-1 0,0 0 0,1 1 0,-1-1 0,0 1 0,1-1 0,-1 1 0,0-1 0,0 1 0,0-1 0,0 1 0,1-1 0,-1 1 0,0-1 0,0 1 0,0 0 0,7 34-9,-6-31-1,1 12-2,10 50-64,-10-60 79,-1 0-1,2 0 1,-1 0-1,1 0 1,-1-1 0,2 1-1,-1-1 1,6 7-1,-7-10 1,0 0-1,1 0 1,0-1-1,-1 1 0,1-1 1,0 1-1,0-1 1,0 0-1,0 0 0,0 0 1,0-1-1,0 1 1,0-1-1,0 0 0,0 1 1,0-1-1,1-1 1,2 1-1,1-1 0,0 0 0,0 0 0,0-1 0,0 1 1,-1-1-1,1-1 0,7-3 0,-4 0 7,-1-1 0,0 0 1,0 0-1,0-1 0,-1 0 1,0 0-1,-1-1 0,0 0 1,6-10-1,-1 0 68,-2 0 0,0-1 0,13-37-1,-21 40 5,-2 17-81,0-1 1,0 1-1,0 0 0,0 0 0,0 0 0,0 0 0,0 0 0,0-1 0,-1 1 0,1 0 0,0 0 0,0 0 0,0 0 0,0 0 0,0 0 1,-1 0-1,1 0 0,0 0 0,0 0 0,0 0 0,0 0 0,-1-1 0,1 1 0,0 0 0,0 0 0,0 0 0,0 0 0,-1 0 1,1 0-1,0 1 0,0-1 0,0 0 0,0 0 0,-1 0 0,1 0 0,0 0 0,0 0 0,0 0 0,0 0 0,0 0 0,-1 0 0,1 0 1,0 1-1,0-1 0,-3 2 2,1 0 0,0 0 1,-1 0-1,1 1 0,0-1 1,0 1-1,0-1 0,-1 5 0,-3 4-2,1 0 0,1 1 0,0 0 0,0 0 0,-3 23-1,6-26-9,0-1 0,0 0 0,1 1-1,0-1 1,1 1 0,0-1-1,0 1 1,1-1 0,4 13-1,-6-19 13,1 0-1,0 0 0,0 0 0,0-1 0,0 1 0,0 0 0,0-1 1,0 1-1,1 0 0,-1-1 0,0 1 0,1-1 0,-1 0 0,1 0 1,0 1-1,-1-1 0,1 0 0,0 0 0,0 0 0,0-1 0,0 1 1,-1 0-1,1-1 0,0 1 0,4-1 0,2 0 4,-1 0 1,0-1-1,0 0 1,0-1-1,14-4 0,-12 3 6,14-4 57,36-19-1,1-1 16,-52 24-77,1 0 0,-1 0-1,17-2 1,-21 5-6,-1 0 1,0 0-1,1 0 0,-1 0 0,1 1 0,-1-1 1,0 1-1,1 0 0,-1 0 0,0 1 0,0-1 1,0 0-1,3 3 0,9 4-1,-2 2 0,1-1 0,13 14 0,-20-16-20,1 0 1,0-1-1,0 0 0,1 0 0,-1-1 1,1 0-1,14 5 0,-21-9 12,1-1 1,-1 1-1,0 0 1,0-1-1,0 0 0,1 0 1,-1 1-1,0-1 0,1-1 1,-1 1-1,0 0 0,0 0 1,1-1-1,-1 1 1,0-1-1,0 0 0,0 0 1,0 0-1,0 0 0,0 0 1,0 0-1,0 0 0,0-1 1,0 1-1,0-1 0,-1 1 1,1-1-1,-1 0 1,1 0-1,-1 1 0,0-1 1,0 0-1,0 0 0,0 0 1,0-1-1,0 1 0,0 0 1,0-4-1,4-8-3742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3:5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8432,'0'0'2768,"13"-3"-2219,241-50 1686,-148 26-1321,39-9 210,-79 24-815,88-18-1887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4:0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274 428 7736,'0'0'8474,"-10"-4"-8203,-31-15-6,38 18-225,1 0 0,-1 0 0,0 1-1,1-1 1,-1 1 0,0-1 0,1 1 0,-1 0 0,0 0-1,0 0 1,1 0 0,-1 1 0,0-1 0,0 1-1,1 0 1,-4 1 0,0 1 62,0 0 0,0 1-1,1 0 1,-10 7 0,2 0 61,-1 1 19,1 0 0,0 1-1,1 1 1,0 0-1,-14 24 1,21-30-93,1 0 1,0 0 0,0 0-1,1 1 1,0-1 0,0 1 0,1 0-1,1 0 1,-1 0 0,1 0-1,0 9 1,1-15-46,1 1 0,-1-1 0,0 0 1,1 1-1,0-1 0,0 0 0,0 1 0,0-1 0,0 0 1,0 0-1,1 0 0,0 0 0,3 5 0,-3-6-18,0 0-1,0-1 1,0 1 0,1 0-1,-1-1 1,0 0-1,1 1 1,-1-1-1,1 0 1,-1 0-1,1 0 1,0-1-1,-1 1 1,1-1-1,0 1 1,-1-1-1,1 0 1,0 0-1,4-1 1,0 1 12,0-1 1,0 0-1,0-1 0,0 0 0,0 0 1,-1 0-1,1-1 0,-1 0 0,1 0 1,-1-1-1,0 1 0,0-1 1,-1-1-1,1 1 0,-1-1 0,0 0 1,0 0-1,-1 0 0,8-11 0,-4 2 28,0 0 0,-1-1-1,-1 1 1,0-2 0,-1 1-1,0-1 1,3-24 0,-2-6 484,-6 46-407,4 28 70,1-11-196,-1-1 10,0-1 0,12 26-1,-13-36-14,0 1 0,1-1 0,-1 0 0,1 0 0,0 0 0,1 0 0,-1-1 0,1 1-1,0-1 1,7 4 0,-9-6 2,1 0-1,1 0 1,-1-1 0,0 0-1,0 0 1,1 0-1,-1 0 1,0-1-1,1 1 1,-1-1 0,8-1-1,48-7 162,-58 8-166,26-7 101,-1-1 0,0-1 0,-1-1 0,47-26 1,-62 32-70,0-1 1,0 2-1,0 0 1,13-2 0,9-3 6,-9 5-26,-16 2 44,-16 3 131,3-1-184,1 0 0,-1 1 0,1 0 0,0 0 0,-1 0 0,1 1 0,0-1 0,1 1 0,-5 3-1,-18 12 54,20-15-55,1 0 0,0 1 0,-1 0 0,1 0 0,1 0 0,-1 1 0,1 0 0,-8 9 0,10-10-2,0-1 0,-1 1-1,2 0 1,-1 0 0,0 0 0,1 0-1,-1 0 1,1 0 0,0 0 0,1 0-1,-1 0 1,1 0 0,0 1-1,0 5 1,1-7-7,0-1 0,-1 1 0,1-1 0,1 0 0,-1 1 0,0-1 0,1 0 0,-1 0 0,1 0 0,-1 0 0,1 0 0,0 0 0,0-1 0,4 4 0,-1-2 7,-1 1 1,1-1 0,0-1-1,0 1 1,0-1 0,6 2 0,-1-2 10,0 0 1,0 0-1,1-1 1,-1-1-1,0 0 1,1 0-1,-1-1 1,0 0-1,0-1 1,1 0 0,13-5-1,11-6 98,63-33-1,-18 8-14,-73 35-95,20-10 38,1 2 0,0 1 0,1 1 0,0 2 0,39-6 0,-36 7-13,6 0-22,-69 37 213,12-11-190,-15 10 5,28-25-25,1 1 1,-1-1-1,1 1 1,1 0-1,-1 0 0,1 0 1,0 1-1,-6 11 1,-8 14 3,16-28-17,0 0 0,0 1 0,0-1 0,1 1 0,0-1 1,-1 6-1,-4 10 25,6-18-18,-1 0-1,1 0 0,0-1 0,-1 1 0,1 0 0,0 0 0,0 0 0,0 0 0,1 0 0,-1 0 0,0-1 0,1 1 0,-1 0 0,1 0 0,-1 0 0,1-1 0,0 1 0,0 0 0,0-1 0,0 1 0,0-1 0,0 1 0,0-1 0,0 1 0,1-1 0,-1 0 0,1 0 0,-1 1 0,1-1 0,2 1 0,0-2 2,1 1-1,-1-1 1,1 0 0,-1-1 0,1 1-1,-1-1 1,1 0 0,8-3-1,-9 3-10,0 0-1,0 0 0,0 0 0,0 0 0,8 1 0,18-5-2,-7 0 50,39-6 0,-48 9-40,1 0 1,-1 0-1,1-2 1,-1 0-1,0 0 0,0-1 1,18-10-1,-14 4-4,-1 0 1,29-25-1,-40 31 17,3-3-2,-1 0 0,1-1-1,-2 0 1,8-10 0,-13 17-11,-1-1 0,1 1 0,-1 0 0,0-1 0,0 0 0,0 1 0,0-1 0,0 1 0,-1-1 0,1 0 0,-1 0 0,0 1 0,1-1 0,-1 0 0,-1 0 0,1 1 0,0-1 0,-1 0 0,1 0 0,-1 1 0,0-1 0,-2-4 0,3 5-1,-1 1 0,0 0 0,1-1 0,-1 1 0,0 0 1,0 0-1,0 0 0,0-1 0,0 1 0,0 0 0,0 0 0,0 1 0,-1-1 0,1 0 0,0 0 0,0 0 0,-1 1 0,1-1 0,-1 1 0,1-1 0,-2 0 0,0 1 3,1 0-1,-1 1 0,0-1 1,1 0-1,-1 1 0,1-1 0,-1 1 1,1 0-1,0 0 0,-1 0 0,1 0 1,-3 2-1,-2 1-13,0 0 0,1 1 0,0-1-1,0 2 1,0-1 0,1 0 0,0 1 0,0 0 0,0 1 0,0-1 0,-4 10 0,7-12 3,0-1 0,1 1 0,0-1 1,-1 1-1,1 0 0,0 0 0,1-1 0,-1 1 1,1 0-1,0 0 0,-1 0 0,2 0 0,-1-1 1,0 1-1,1 0 0,0 0 0,0 0 0,0-1 1,0 1-1,0 0 0,1-1 0,0 1 0,0-1 1,2 4-1,-1-3 3,0-1 0,-1 0 0,1 0 0,0 0 0,1-1 0,-1 1 0,0-1 1,1 1-1,-1-1 0,1 0 0,0-1 0,0 1 0,0-1 0,4 2 0,-2-2-1,1 0 0,-1 0 0,1-1 0,-1 0 0,1 0 0,-1 0 0,1-1 0,7-1 1,9-5-5,0 0 0,-1-2 0,40-20 0,-56 26 6,15-8 9,0-1 0,-1-1 0,-1-1 0,0-1 0,0-1 0,-2 0 0,0-1 0,20-27 0,-18 18 8,-2 0-1,-1-1 1,-1 0-1,-2-1 1,20-60-1,-15 30 83,16-98 1,-32 147-87,-1-1 0,0 1 0,0-1 0,-1 1 0,0-1 0,-1 0 0,0 1 0,-1 0 0,0-1 0,0 1 0,-1 0 0,0 0 0,-5-9 0,7 17-12,0 0-1,1 1 0,-1-1 0,0 1 1,1 0-1,-1-1 0,0 1 0,0 0 1,1-1-1,-1 1 0,0 0 0,0 0 0,0 0 1,0 0-1,1-1 0,-1 1 0,0 0 1,0 0-1,0 1 0,1-1 0,-1 0 0,0 0 1,0 0-1,0 1 0,1-1 0,-1 0 1,0 1-1,0-1 0,1 0 0,-1 1 0,0-1 1,1 1-1,-2 0 0,-23 19-6,17-10-8,0 1 1,1-1-1,0 2 1,1-1-1,1 1 1,-1-1-1,-4 21 1,-19 90-14,28-118 26,-8 48-45,2-1 1,-1 73 0,8-121 44,0 27-39,6 53 0,-5-76 35,1 1 0,-1 0 0,1 0 0,1-1 0,-1 0 0,1 1 0,1-1 0,-1 0-1,1 0 1,1-1 0,-1 1 0,7 6 0,-7-10 9,-1-1-1,1 1 1,0-1-1,0 0 1,1 0-1,-1 0 1,0-1-1,1 0 1,-1 1-1,1-1 1,-1-1-1,1 1 1,0-1-1,-1 0 1,1 0-1,-1 0 1,1 0-1,7-3 0,7 0 15,-1-1-1,0-1 0,21-8 0,-28 9-4,-1-1 0,0 0 0,0 0 0,-1-1 0,1-1 0,-1 1 0,-1-1 0,1-1 0,-1 0 0,-1 0 0,1 0 0,-1-1 0,-1 0 0,1 0 0,-2-1 0,1 0 0,-1 0 0,-1 0 0,6-20 0,-10 29-9,1 0 0,-1 0 1,0 0-1,0 0 0,1 0 1,-1 0-1,0 0 0,0 0 1,0 0-1,0 0 0,-1 0 0,1 0 1,0 0-1,0 0 0,-1-1 1,1 1-1,0 1 0,-1-1 1,1 0-1,-1 0 0,1 0 1,-1 0-1,0 0 0,1 0 0,-1 0 1,0 1-1,1-1 0,-1 0 1,0 1-1,0-1 0,0 0 1,-1 0-1,0 1 0,1-1 0,-1 1 0,1 0 0,0 0 0,-1-1 0,1 1 0,-1 0 0,1 0 0,-1 1 0,1-1 0,-1 0 0,1 0 0,-1 1 0,1-1 0,-1 1 0,1-1 0,0 1 0,-1 0 0,1-1 0,0 1 0,-2 1 0,-7 6 0,0-1 0,1 2 0,1-1-1,-11 13 1,16-16-8,0-1 1,1 0-1,-1 1 0,1-1 0,0 1 1,0-1-1,1 1 0,-1 0 1,1 0-1,0 0 0,1 0 1,-1 0-1,1 5 0,0-5 1,0 1-1,0-1 1,0 0 0,1 0-1,0 0 1,0 1-1,1-1 1,-1 0 0,1-1-1,0 1 1,5 8 0,-5-10-2,1 0 0,0 0 0,-1 0 0,1-1 0,0 1 0,0-1 0,1 1 0,-1-1 0,0 0 0,1 0 0,-1-1 0,1 1 0,0-1 0,0 0 0,-1 0 0,6 1 0,1-1 3,1 0 0,0 0 0,-1-1 0,1-1 0,0 0 0,-1 0 0,1-1 1,-1 0-1,1-1 0,-1 0 0,0-1 0,0 0 0,-1-1 0,12-6 0,6-5 27,-1-2 0,0-1 1,34-32-1,-50 42 18,-2 0 0,1 0-1,-1-1 1,-1 0 0,10-16 0,-15 12 31,-3 14-73,1-1 0,0 1 0,0-1 0,0 1 0,0 0-1,0-1 1,0 1 0,0-1 0,0 1 0,0-1 0,0 1 0,0-1-1,0 1 1,0 0 0,0-1 0,0 1 0,0-1 0,1 1 0,-1-1-1,0 1 1,0 0 0,0-1 0,1 1 0,-1-1 0,0 1 0,1 0-1,-1-1 1,0 1 0,1 0 0,-1 0 0,0-1 0,1 1 0,-1 0-1,0 0 1,1-1 0,-1 1 0,1 0 0,3 19-33,0-4 31,-1 1 0,1 23 0,6 25-58,-9-59 52,0 0-1,1 0 1,0-1 0,0 1-1,0 0 1,1-1-1,-1 1 1,1-1-1,0 0 1,6 6-1,-7-8 9,-1 0-1,1-1 1,1 1-1,-1-1 0,0 0 1,0 1-1,0-1 1,1 0-1,-1 0 1,1-1-1,-1 1 1,1 0-1,-1-1 0,1 1 1,-1-1-1,1 0 1,-1 0-1,1 0 1,-1 0-1,1-1 1,-1 1-1,6-2 0,9-3 23,1-2-1,-1 0 1,0-1-1,23-15 0,61-48 94,-23 15 22,-71 51-130,-6 3-6,0 1-1,1 0 1,-1 0-1,1 0 0,-1 0 1,1 0-1,-1 0 1,1 0-1,0 0 0,-1 1 1,1-1-1,3 0 0,-6 3-9,1 1 0,-1-1 0,1 0 0,-1 0 0,0 0 0,0 0 0,0 0 0,0 0 0,0 0 0,-1 0 0,-1 3 0,-23 32 15,-58 66 113,68-76-124,16-26 4,-1 0 0,0 1-1,1-1 1,-1 1 0,1-1 0,-1 0 0,1 1-1,0-1 1,0 1 0,-1-1 0,1 1-1,0-1 1,0 1 0,1-1 0,-1 1 0,0-1-1,1 3 1,0-3 0,0-1 0,0 0 0,-1 1 0,1-1 0,0 0 0,0 1 0,0-1 0,0 0 0,0 0 0,0 0 0,0 0 0,0 0 0,0 0 0,0 0 0,0 0 0,0 0 0,0 0 0,0 0 0,0-1 0,-1 1 0,1 0 0,0-1 0,0 1 0,0-1 0,0 1 0,0-1-1,0 0 1,24-15 4,-14 7 15,0 0 0,0-1 1,-1-1-1,0 1 0,-1-1 0,0-1 1,-1 0-1,10-18 0,-8 15 16,4-6 11,-14 28-38,0-1-1,1 1 1,0 0-1,0 0 1,0-1-1,1 1 1,0-1-1,5 11 1,-6-16-9,0 1 0,0 0 1,0 0-1,0 0 1,1-1-1,-1 1 0,0-1 1,1 1-1,0-1 1,-1 1-1,1-1 0,0 0 1,-1 0-1,1 0 1,0 0-1,0 0 0,0 0 1,0 0-1,0-1 1,0 1-1,0-1 0,0 1 1,0-1-1,1 0 1,-1 0-1,0 0 0,0 0 1,0 0-1,0 0 1,0-1-1,0 1 0,0-1 1,4-1-1,11-5 11,-1 0-1,0-1 0,0-1 1,-1 0-1,0-1 1,0-1-1,-1 0 0,-1-1 1,0-1-1,-1 0 1,0 0-1,-1-1 0,17-27 1,1-11 25,-2 0 1,37-102 0,-56 134-36,5-14 9,15-58-1,-28 91-10,0 0 0,1 0 1,-1-1-1,0 1 0,0 0 0,1 0 0,-1-1 0,0 1 1,0 0-1,-1-1 0,1 1 0,0 0 0,0 0 0,-1-1 1,1 1-1,0 0 0,-1 0 0,1-1 0,-1 1 0,0 0 1,1 0-1,-1 0 0,0 0 0,0 0 0,0 0 0,1 0 1,-2-1-1,0 2 0,1 0-1,0 0 1,0-1 0,0 1 0,0 0 0,0 0 0,0 0-1,-1 1 1,1-1 0,0 0 0,0 0 0,0 1-1,0-1 1,0 0 0,0 1 0,0-1 0,0 1 0,0-1-1,0 1 1,0 0 0,0-1 0,0 1 0,0 0 0,1 0-1,-1 0 1,0-1 0,1 1 0,-1 0 0,0 0 0,0 1-1,-15 21-7,2 0 0,0 1-1,-16 40 1,17-30-14,1 0 0,2 1 0,-7 47 0,12-50 19,1-14 0,1 1 0,2-1 1,-1 34-1,4-44 4,-1 0 1,1 0-1,0 0 0,0 0 0,1 0 0,0 0 0,0-1 1,1 1-1,0-1 0,1 0 0,7 9 0,-9-12 1,0-1 0,0 1-1,1-1 1,-1 0 0,1 0-1,0 0 1,0-1 0,0 1-1,1-1 1,-1 0-1,0 0 1,1-1 0,0 1-1,-1-1 1,1 0 0,0 0-1,-1-1 1,1 1 0,0-1-1,8-1 1,3 0 12,1-1-1,-1-2 1,0 1 0,0-2 0,0 0 0,0-1 0,-1 0 0,0-2 0,-1 1-1,1-2 1,-1 0 0,-1-1 0,0 0 0,0-1 0,-1 0 0,0-1-1,-1 0 1,17-25 0,-6-6 31,-21 40-42,0 0 1,0 0-1,0 0 1,0 0-1,0 0 1,-1 0-1,0-1 1,1 1 0,-1 0-1,0 0 1,0-1-1,-1-3 1,1 7-1,-1 0 1,1-1-1,0 1 1,0 0-1,0-1 1,0 1-1,0 0 0,0-1 1,-1 1-1,1 0 1,0-1-1,0 1 1,0 0-1,-1 0 1,1-1-1,0 1 1,0 0-1,-1 0 0,1-1 1,0 1-1,-1 0 1,1 0-1,0 0 1,0 0-1,-1 0 1,1-1-1,0 1 1,-1 0-1,1 0 1,0 0-1,-1 0 0,1 0 1,-1 0-1,-13 7 30,-8 14 19,21-20-44,-9 11-1,0 2 0,1-1 0,1 1 0,-11 23 0,13-24-5,5-12-1,1 1 0,-1-1 0,1 1 0,-1-1 0,1 0 0,0 1 0,0 0-1,0-1 1,0 1 0,0-1 0,0 1 0,0-1 0,0 1 0,0-1 0,1 1 0,-1-1 0,1 0 0,-1 1 0,1-1-1,0 1 1,-1-1 0,1 0 0,0 0 0,0 1 0,0-1 0,0 0 0,0 0 0,0 0 0,0 0 0,0 0 0,1 0-1,-1 0 1,0 0 0,1-1 0,-1 1 0,3 0 0,0 2-3,0-1-1,1-1 1,0 1 0,-1 0-1,1-1 1,0 0 0,0 0-1,-1-1 1,1 1-1,9-1 1,10-5-5,-1-1 0,0-1-1,0-1 1,-1-1 0,30-17-1,51-19 34,-76 32 21,-23 11-26,-1 0 0,1 0 0,0 0-1,0 0 1,0 1 0,0 0 0,0 0 0,7-1 0,-11 2-15,0 0 0,1 0 0,-1 0 1,0 1-1,1-1 0,-1 0 0,0 0 0,0 1 1,1-1-1,-1 0 0,0 1 0,0-1 0,1 0 1,-1 1-1,0-1 0,0 0 0,0 1 0,0-1 1,0 0-1,1 1 0,-1-1 0,0 1 0,0-1 1,0 0-1,0 1 0,0-1 0,0 0 0,0 1 1,0-1-1,0 1 0,-1-1 0,1 0 0,0 1 1,0-1-1,0 0 0,0 1 0,0-1 0,-1 1 1,-5 17 5,1-9-1,0 0 0,-1 0 0,-9 12-1,-10 16 40,19-27-56,1 0-1,0 0 1,-6 18 0,11-28 8,0 1-1,0-1 1,0 0 0,0 0 0,0 0 0,0 0-1,0 1 1,0-1 0,0 0 0,0 0 0,0 0 0,0 0-1,0 1 1,0-1 0,0 0 0,0 0 0,0 0-1,0 0 1,0 1 0,0-1 0,0 0 0,1 0-1,-1 0 1,0 0 0,0 0 0,0 1 0,0-1 0,0 0-1,0 0 1,0 0 0,1 0 0,-1 0 0,0 0-1,0 0 1,0 1 0,0-1 0,1 0 0,-1 0 0,0 0-1,0 0 1,0 0 0,0 0 0,1 0 0,10-2-11,11-6-1,-12 3 15,1-1 0,-1-1 0,0 0 0,-1 0 0,0-1 0,0 0 1,0-1-1,-1 1 0,0-2 0,9-14 0,-6 7 3,-1-2 1,-1 1 0,0-2-1,-1 1 1,6-25-1,-1 0 7,-2-1-1,-2 0 1,-1-1 0,1-73-1,-9 119-12,0-1 0,0 0 0,1 0 1,-1 1-1,0-1 0,0 0 0,0 1 0,0-1 0,-1 0 0,1 1 0,0-1 0,0 0 0,0 1 1,0-1-1,-1 0 0,1 1 0,0-1 0,-1 0 0,1 1 0,0-1 0,-2 0 0,-6 10 6,-12 35 3,17-36-9,-17 37-20,2 1 0,3 0-1,1 1 1,2 1-1,-5 53 1,15-89-5,1-5 26,0 0 0,0 0 0,1-1 0,0 1 0,1 8 0,-1-14-14,1 1 0,-1 0 0,0-1 1,1 1-1,0-1 0,-1 1 0,1-1 0,0 1 0,0-1 0,-1 0 0,1 1 0,0-1 1,1 0-1,-1 0 0,0 1 0,0-1 0,0 0 0,1 0 0,-1 0 0,0-1 0,1 1 1,-1 0-1,1 0 0,-1-1 0,1 1 0,2 0 0,1 0-266,-1-1-1,1 1 1,-1-1 0,1 0-1,-1 0 1,1-1 0,7-1-1,-4 1-2711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4:0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8536,'0'0'5120,"15"1"-4682,7 0-287,221 6 1388,-174-7-1037,114-17-1,-157 12-1459,29-10-1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6:10.4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10248,'0'0'816,"60"0"-968,-17 0 8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4:1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31 827 7136,'0'0'8750,"11"-14"-8292,36-45-16,-42 53-306,0-1-1,-1 0 0,0 0 1,0-1-1,0 1 0,-1-1 1,5-13-1,2-9 382,-2 10-85,-2-1-1,0 1 0,-2-1 1,0 0-1,-1 0 1,0-42-1,-2 59-309,-1-1 0,1 1-1,0 0 1,0-1 0,1 1 0,-1 0-1,4-6 1,2-6 364,-7 16-482,0-1 0,0 1 0,0 0 1,0 0-1,0 0 0,1 0 0,-1 0 0,0-1 0,0 1 1,0 0-1,0 0 0,1 0 0,-1 0 0,0 0 1,0 0-1,0 0 0,1 0 0,-1 0 0,0-1 0,0 1 1,0 0-1,1 0 0,-1 0 0,0 0 0,0 0 0,0 0 1,1 0-1,-1 1 0,0-1 0,0 0 0,0 0 0,1 0 1,-1 0-1,0 0 0,0 0 0,0 0 0,1 0 0,-1 0 1,0 1-1,0-1 0,0 0 0,0 0 0,0 0 0,1 0 1,-1 0-1,0 1 0,0-1 0,0 0 0,0 0 0,0 0 1,0 1-1,0-1 0,0 0 0,1 1 0,7 10 72,-8-10-86,6 9 9,0 1-1,0 1 1,-2-1 0,1 1 0,-1 0 0,-1 0 0,0 0 0,-1 0 0,1 13 0,-1 4-15,-2-1 1,-6 51-1,4-65-2,-1 0 0,-8 26 0,10-35 15,-1-1 0,1 0-1,-1 0 1,0 0 0,0 0 0,-1 0-1,1 0 1,-1 0 0,0-1-1,0 1 1,0-1 0,0 0 0,-5 4-1,5-6 11,0 0 0,0 0 0,0 0 0,0-1 0,0 1-1,0-1 1,0 0 0,0 0 0,0 0 0,0 0 0,0 0-1,0-1 1,-1 1 0,1-1 0,1 0 0,-1 0 0,-4-2 0,-3-1 34,-1-1 1,1 0 0,-12-9 0,14 9-6,1 0-1,-1-1 1,1 0-1,0-1 1,0 1 0,-7-10-1,4 7 58,10 9-85,-1-1-1,0 1 1,1-1 0,-1 1 0,0 0 0,1-1-1,-1 0 1,1 1 0,-1-1 0,1 1 0,-1-1 0,1 0-1,-1 1 1,1-1 0,0 0 0,-1 1 0,1-1-1,0 0 1,-1 0 0,1 1 0,0-1 0,0 0-1,0-1 1,0 2 35,4-1 75,-4 0-116,0 1-1,1 0 1,-1 0 0,0 0-1,0 0 1,1 0-1,-1 0 1,0 0 0,1 0-1,-1 0 1,0 0 0,0 0-1,1 0 1,-1 0-1,0 0 1,1 0 0,-1 0-1,0 0 1,1 0 0,-1 0-1,0 0 1,0 0-1,1 0 1,-1 1 0,0-1-1,0 0 1,1 0 0,-1 1-1,5 1-6,0-1 0,-1 1-1,1-1 1,0 0-1,0 0 1,9 0 0,9 1-23,1 3 19,0-2 0,0-1 0,0-1-1,1-1 1,-1-1 0,29-5 0,-48 4 10,0 1 0,1-1 1,-1-1-1,0 1 0,0-1 0,-1 0 1,1 0-1,0 0 0,5-5 0,35-36-20,-28 22 29,0-1 1,-1 0-1,-1-2 0,11-25 0,18-30 26,-38 65-13,-4 9 84,-1 16-45,-1 19-52,4 99-40,-2-113 28,0-1 0,1 0-1,1 0 1,0 0 0,1 0-1,13 24 1,-18-37 5,1 0 0,-1 0 0,1 0 0,-1-1 0,1 1 0,-1 0-1,1 0 1,0-1 0,0 1 0,-1 0 0,1-1 0,0 1 0,0-1 0,-1 1 0,1-1 0,0 1 0,0-1 0,0 0 0,0 0 0,0 1-1,0-1 1,0 0 0,0 0 0,0 0 0,0 0 0,0 0 0,1 0 0,1-1 3,0 1 0,-1-1-1,1 0 1,0 0 0,0 0 0,-1-1 0,1 1 0,-1-1-1,4-2 1,4-4 11,0-1-1,-1-1 1,10-10 0,4-11 83,34-58 0,-35 53 25,-15 26-86,-5 8-17,0 0 0,-1 0 0,1 0 0,-1-1 0,0 1 0,0 0 0,0-1 0,2-4 0,-3 14-10,0 20 39,1 0 0,5 30 0,-5-50-51,0 0 0,1 0 0,0 0-1,0-1 1,0 1 0,1 0 0,0-1 0,0 0 0,1 1 0,0-1-1,0-1 1,0 1 0,10 9 0,-12-14 3,-1 0 1,0 0-1,1 0 1,-1 0-1,1 0 1,-1-1-1,1 1 1,0-1-1,-1 1 0,1-1 1,0 1-1,-1-1 1,1 0-1,0 0 1,-1 0-1,1 0 1,0 0-1,2 0 1,0-1 4,0 0 1,0-1-1,0 1 1,0-1-1,-1 0 1,1 0 0,5-3-1,3-4 21,-1 0 0,0-1 0,13-16 1,2-7 17,-1-2 0,-2-1 0,-1 0 1,20-48-1,1-1 23,7-19 58,-13 24-49,-31 57-18,-5 17-22,-4 15-11,-67 211 96,12-42-99,-44 127-76,25-79 4,58-166 37,20-54 44,5-10-12,7-12 4,17-28-4,114-179 89,216-400 138,-287 497-134,-33 69-10,-90 158 10,-303 634-165,271-554 24,19-44 83,41-101-1,32-56-40,1 1-1,1 0 0,20-25 1,-2 3 10,143-170 34,-103 131-48,-40 47-12,2 1 0,1 1 0,1 2 0,1 1 0,59-34 0,-5-3 0,-83 61 6,1-1 0,-1 0 1,0-1-1,0 0 0,-1 0 0,0 0 0,0 0 0,0-1 1,-1 0-1,5-9 0,-7 13-3,-1-1 0,1 0 0,-1 0 1,1 0-1,-1 0 0,-1 0 0,1-1 0,-1 1 0,1 0 1,-1 0-1,0 0 0,-1 0 0,1-1 0,-1 1 0,1 0 0,-1 0 1,-1 0-1,1 0 0,0 0 0,-1 0 0,-3-5 0,4 9-2,1-1-1,-1 0 0,0 0 0,0 0 0,0 1 0,0-1 0,1 1 0,-1-1 1,0 1-1,0-1 0,0 1 0,0-1 0,0 1 0,-1 0 0,1-1 0,0 1 1,0 0-1,0 0 0,0 0 0,0 0 0,0 0 0,0 0 0,0 0 0,0 1 1,-1-1-1,1 0 0,0 0 0,0 1 0,0-1 0,0 1 0,0-1 0,0 1 0,0-1 1,1 1-1,-3 1 0,-3 2 0,0 0 1,0 1 0,-10 9-1,8-5-6,0 1 0,0 0-1,2 0 1,-1 0 0,1 1 0,1 0 0,0 0-1,0 0 1,-3 17 0,4-13-2,0 0 0,2 0 0,0 0 0,0 0 0,1 1 0,1-1 0,3 18 0,-3-30 7,1 0 1,-1 0-1,1 0 1,0 1-1,0-1 1,0 0-1,0 0 1,1-1 0,-1 1-1,1 0 1,0 0-1,3 3 1,-4-5 0,0 0 0,0 0-1,0 0 1,1 0 0,-1 0 0,0-1 0,1 1 0,-1-1 0,1 1 0,-1-1-1,0 1 1,1-1 0,-1 0 0,1 0 0,-1 1 0,1-1 0,-1 0 0,1 0-1,-1-1 1,1 1 0,-1 0 0,1 0 0,-1-1 0,1 1 0,-1-1 0,0 1-1,1-1 1,1-1 0,15-9 14,-1-2-1,0 1 1,-1-2-1,0 0 1,-1-1-1,20-27 1,-7 10 1,-8 9-6,-15 17 1,-1 0 1,0 0-1,1 1 1,0 0-1,1 0 1,-1 0-1,1 0 1,0 1-1,0 0 0,0 0 1,1 1-1,11-5 1,-17 8-11,0 0 1,-1 0-1,1 0 1,0 0-1,0 0 0,0 1 1,-1-1-1,1 0 1,0 0-1,0 1 1,0-1-1,-1 0 1,1 1-1,0-1 0,-1 1 1,1-1-1,0 1 1,-1-1-1,1 1 1,-1-1-1,1 1 1,-1 0-1,1-1 1,-1 1-1,2 1 0,12 25 11,-8-13-8,24 41-4,-21-37 3,1 0 0,23 31-1,-31-47 3,-1 0 1,1 0-1,-1-1 0,1 1 1,0-1-1,0 0 0,0 1 1,0-1-1,0 0 0,0 0 1,0 0-1,0 0 0,0-1 0,0 1 1,1 0-1,-1-1 0,3 1 1,-1-1 5,0 0 0,1-1 1,-1 1-1,0-1 0,0 0 1,1 0-1,-1 0 0,6-3 0,4-2 41,-1-2-1,1 1 1,22-19-1,57-52 263,-84 70-275,0-1-1,-1 0 0,0 0 0,0-1 0,7-12 0,-6 8 8,0 1 0,15-15 0,-21 25-32,-1 0 0,0 0 0,0-1 0,0 1 0,0-1 0,1-4 0,-2 5-2,0 0-1,0 1 1,0-1-1,0 1 1,1-1 0,-1 1-1,1-1 1,0 1 0,0 0-1,2-3 1,-4 5-10,0 0-1,1 0 1,-1 0 0,0 0 0,0-1-1,0 1 1,1 0 0,-1 0 0,0 0-1,0 0 1,1 0 0,-1 0 0,0 0 0,0 0-1,1 0 1,-1 0 0,0 0 0,0 0-1,0 0 1,1 0 0,-1 0 0,0 0-1,0 0 1,1 0 0,-1 0 0,0 0-1,0 1 1,0-1 0,1 0 0,-1 0 0,0 0-1,0 0 1,0 0 0,1 1 0,-1-1-1,0 0 1,0 0 0,0 0 0,0 0-1,0 1 1,1-1 0,3 16 9,-3 19-12,-1-32 3,-1 37-1,-3 0 0,-11 52 0,15-89 0,-1-1 0,1 1 0,-1-1 0,1 1 0,-1-1 0,0 1 0,0-1 0,0 0 0,0 1-1,-1-1 1,1 0 0,-1 0 0,1 0 0,-1 0 0,0 0 0,1-1 0,-1 1 0,0 0 0,0-1 0,0 1 0,-1-1 0,-2 2 0,2-2 5,-1-1 1,1 1 0,0-1 0,-1 0-1,1 0 1,-1 0 0,1 0 0,-1 0-1,1-1 1,-1 1 0,1-1 0,-1 0-1,1 0 1,0-1 0,-5-1 0,8 2-6,-2 1 12,-1-1 0,1 0 0,0 0 0,0 0-1,0 0 1,0-1 0,0 1 0,0 0-1,1-1 1,-1 0 0,0 1 0,1-1-1,-3-3 1,7 6-9,1 0-1,-1 0 1,1 0-1,-1 1 0,0-1 1,6 5-1,8 6 21,0 0 0,0-1 0,39 17-1,-49-25-35,-1-1 0,1 1-1,0-2 1,1 1 0,-1-1-1,0 0 1,0-1 0,0 0-1,0 0 1,1 0 0,-1-1-1,0 0 1,0-1-1,0 1 1,9-4 0,12-7-3670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4:1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1 309 6928,'0'0'7978,"9"11"-7648,29 33-13,-35-40-231,0-1 0,0 0 0,0 0 0,0 0 0,0-1-1,1 1 1,-1-1 0,1 0 0,0 0 0,0 0 0,7 2 0,-10-3-23,1-1 1,0 0-1,0 0 0,0 1 0,0-1 0,0 0 1,0-1-1,0 1 0,0 0 0,0-1 0,-1 1 1,1-1-1,0 1 0,0-1 0,0 0 0,-1 0 1,1 0-1,2-1 0,-1-1 26,1-1 0,-1 1 0,0-1-1,0 0 1,0 0 0,-1 0 0,0 0 0,1 0 0,-1 0-1,-1-1 1,1 1 0,-1-1 0,1 1 0,-1-1 0,-1 0 0,1-7-1,0 0 51,-1 0 0,0-1 0,-1 1-1,-1 0 1,0 0 0,-1 0 0,0 0 0,0 0-1,-2 1 1,1-1 0,-1 1 0,-9-14-1,13 25-113,1-1 0,-1 0-1,0 0 1,1 1 0,-1-1-1,0 0 1,0 1 0,0-1-1,0 1 1,0-1-1,0 1 1,0-1 0,0 1-1,0 0 1,0-1 0,0 1-1,0 0 1,0 0 0,0 0-1,0 0 1,0 0 0,0 0-1,0 0 1,0 0-1,0 0 1,0 1 0,0-1-1,0 0 1,0 1 0,0-1-1,0 0 1,0 1 0,0-1-1,0 1 1,0 0 0,0-1-1,0 2 1,-7 4 79,1 0 1,-1 0-1,-7 10 1,4-5 31,7-7-114,0 0 0,0 1 0,1 0 0,-1-1 0,1 1 0,0 0 0,1 1 0,-1-1 0,1 0 0,0 1 0,0-1 0,0 1 0,1 0 0,0-1 0,0 1 0,1 0 0,0 8 0,0 2 26,2 1 0,0-1 0,1 0 0,10 31 0,-11-42-34,0 0 1,0 0-1,1-1 1,0 1-1,0-1 1,0 1-1,0-1 1,1 0-1,0 0 1,-1-1 0,1 1-1,1-1 1,-1 0-1,1 0 1,-1 0-1,1 0 1,0-1-1,0 0 1,0 0-1,0 0 1,0-1-1,0 0 1,0 0-1,1 0 1,-1 0-1,0-1 1,1 0-1,-1 0 1,0-1-1,1 1 1,-1-1-1,9-2 1,1-3 27,1 0 1,-1 0 0,0-2-1,0 0 1,-1 0 0,25-20-1,-10 3 105,49-54 0,-60 57-24,-2-1 1,0-1-1,-2-1 0,0 0 1,12-35-1,-15 35 97,-4 7 196,-10 32-138,0 5-253,-3 23 56,-2 43 0,7-72-69,1 0-1,1-1 1,0 1-1,1 0 1,0-1-1,1 1 0,9 23 1,-12-34-12,1-1 1,-1 1 0,1 0-1,0 0 1,0-1-1,0 1 1,0 0-1,0-1 1,0 1 0,0-1-1,0 1 1,1-1-1,-1 1 1,1-1-1,-1 0 1,1 0-1,-1 0 1,1 0 0,0 0-1,-1 0 1,1 0-1,0-1 1,0 1-1,0 0 1,2-1 0,-2 0 7,1-1 0,0 1 0,-1-1 0,1 0 1,-1 0-1,1 0 0,-1-1 0,0 1 1,1 0-1,-1-1 0,0 0 0,0 1 0,0-1 1,0 0-1,0 0 0,-1 0 0,4-5 1,8-10 30,-1-1-1,-1-1 1,-1 0 0,13-32 0,22-86 231,-43 120-224,-2 16-37,0 0-1,0-1 1,0 1 0,0 0 0,1 0 0,-1-1 0,0 1-1,1 0 1,-1 0 0,1 0 0,-1-1 0,1 1 0,-1 0-1,2-1 1,-2 1 13,19 8 10,-5 0-40,-1 2 0,20 15 1,7 5-12,-35-25 17,0-1-1,0 0 1,1 0-1,-1-1 1,1 1-1,0-1 1,0 0 0,11 1-1,-13-3 2,0 0 0,0 0-1,1 0 1,-1-1 0,0 1-1,0-1 1,1 0 0,-1 0 0,0-1-1,0 1 1,0-1 0,-1 0-1,6-4 1,-2 2 7,-1-1 0,0 0 0,0-1 0,0 1 0,-1-1 0,0-1-1,8-11 1,5-7 11,-17 22-11,1 1 0,-1-1 0,0 1 0,0-1 0,0 1 0,-1-1 0,1 0 0,-1 0 0,1 1 0,-1-1 0,0 0 0,0 0 0,0 0 0,-1 1 0,1-1 0,0 0 0,-1 0 0,0 1 0,0-1 0,0 1 0,0-1 0,0 0 0,0 1 0,-4-5 0,4 7-3,0-1 0,0 1 0,0 0 1,0 0-1,0-1 0,-1 1 0,1 0 1,0 0-1,0 0 0,0 0 0,0 0 1,-1 0-1,1 0 0,0 1 0,0-1 1,0 0-1,0 1 0,0-1 0,0 1 1,-1-1-1,1 1 0,0-1 0,0 1 1,1 0-1,-1 0 0,0-1 0,0 1 1,0 0-1,0 0 0,0 1 0,-25 29 40,16-17-31,1 1-1,0 0 0,-11 30 0,16-36-8,1 1-1,0 0 1,1 0 0,0 0 0,1 0 0,0 1-1,0 18 1,1-27-3,0 1 0,1-1 0,-1 0 0,1 1 0,-1-1 0,1 0 0,0 1 0,-1-1 0,1 0 0,1 0 0,-1 0 0,0 0 0,3 4 0,-3-5 0,0-1 0,0 1 0,0 0 0,1 0 1,-1-1-1,0 1 0,0 0 0,1-1 0,-1 1 1,0-1-1,1 0 0,-1 0 0,0 1 0,1-1 0,-1 0 1,0 0-1,1 0 0,-1 0 0,1 0 0,-1-1 0,0 1 1,1 0-1,-1-1 0,2 0 0,10-4 22,0-1 0,-1-1 0,0 0 0,0-1 0,-1 0-1,21-19 1,-5 5 17,-8 6-19,24-19 22,-41 34-35,1-1 0,0 0 1,-1 1-1,1 0 0,0-1 0,0 1 1,0 0-1,0 1 0,0-1 0,0 0 1,0 1-1,0 0 0,0 0 1,4 0-1,-6 0-6,0 1 1,0-1-1,0 1 0,0-1 1,-1 1-1,1 0 1,0-1-1,0 1 1,0 0-1,0 0 0,-1-1 1,1 1-1,0 0 1,-1 0-1,1 0 0,-1 0 1,1 0-1,-1 0 1,1 0-1,0 2 0,6 23 14,-6-22-13,6 82 96,-7-85-96,0-1 0,0 1 0,0-1 1,0 1-1,0-1 0,1 1 0,-1-1 0,0 1 1,0-1-1,0 0 0,1 1 0,-1-1 1,0 1-1,1-1 0,-1 0 0,0 1 0,1-1 1,-1 0-1,0 1 0,1-1 0,-1 0 0,1 1 1,-1-1-1,0 0 0,1 0 0,-1 0 0,1 1 1,-1-1-1,1 0 0,-1 0 0,1 0 0,17-6 83,17-24 60,-32 27-131,23-23 96,-7 8 38,23-20 1,-41 37-147,1 1-1,-1-1 1,0 0 0,0 0-1,1 1 1,-1-1 0,1 1-1,-1-1 1,1 1 0,-1 0-1,1-1 1,-1 1 0,1 0-1,-1 0 1,1 0-1,-1 0 1,1 0 0,-1 1-1,1-1 1,-1 0 0,1 1-1,-1-1 1,1 1 0,-1-1-1,0 1 1,1 0 0,-1 0-1,0-1 1,0 1 0,2 1-1,4 4-10,0 1-1,-1-1 1,0 1-1,6 9 1,5 5-22,-9-14 38,3 4 14,0 0 0,0 0 0,1-2 0,0 1 0,18 9-1,-26-18 12,-1 1 0,1-1 0,0 0-1,0-1 1,0 1 0,0-1-1,0 1 1,1-1 0,-1 0 0,6-2-1,39-9-4202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4:2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1 800 7232,'0'0'6294,"8"-11"-5970,10-16-73,0-1 0,-2 0 0,14-35 0,103-353 2404,-128 401-2533,-1-1 25,-1 1 0,-1 0 0,2-32 0,-4 38-59,0 0-1,0-1 1,-1 1-1,-1 0 1,0 0-1,0-1 1,-7-15-1,9 23-42,-1 0-1,0 0 1,0 0-1,0 1 0,0-1 1,-1 0-1,1 1 0,0-1 1,-1 0-1,1 1 0,-1 0 1,1-1-1,-1 1 0,0 0 1,1 0-1,-1 0 1,-3-1-1,3 1-16,1 1 0,0 0 0,-1 0 0,1 0 0,-1 0 0,1 0 0,0 1 0,-1-1 0,1 0-1,-1 1 1,1-1 0,0 1 0,0-1 0,-1 1 0,1 0 0,0-1 0,0 1 0,0 0 0,-1 0 0,1 0 0,0 0 0,0 0 0,0 0 0,1 0 0,-1 0 0,-1 2 0,-6 7 51,0 1 1,1 0 0,0 1 0,1 0 0,-8 19-1,7-11-28,1-6-24,1 0 1,0 0-1,2 1 0,-1-1 0,2 1 0,-2 24 1,4-21-15,0-1 2,0 1 0,1 0-1,4 19 1,-1-18 9,8 35 68,-11-49-72,1-1-1,0 1 1,0-1 0,0 1 0,0-1 0,0 0 0,1 0 0,6 7-1,-7-8-1,3 2 45,1 0-1,-1 0 1,11 7 0,-13-11-46,-1 1 1,1-1-1,0 0 1,-1 0-1,1 0 1,0 0-1,0-1 1,-1 1-1,1-1 1,0 0-1,0 0 1,0 0-1,4 0 1,1-1 7,0-1 1,0 1 0,0-2-1,0 1 1,0-1 0,-1 0-1,1-1 1,-1 1 0,0-1-1,0-1 1,8-6 0,2-4 54,0-1 1,22-29 0,1-1 169,-33 39-187,-2 0 0,1 0 0,-1 0 0,0-1 0,4-8 0,-8 14-34,0 0-1,0-1 0,0 1 1,0 0-1,0-1 0,-1 1 0,1 0 1,-1-1-1,1 1 0,-1-1 0,0 1 1,0-1-1,0 1 0,0-1 1,-1 1-1,1 0 0,-1-1 0,1 1 1,-1-1-1,0 1 0,0 0 0,0-1 1,-1-1-1,1 4-17,1 0 1,-1-1-1,1 1 1,0 0-1,-1 0 1,1-1-1,-1 1 1,1 0 0,-1 0-1,1 0 1,-1 0-1,1 0 1,-1 0-1,1 0 1,-1 0-1,1 0 1,-1 0-1,1 0 1,-1 0-1,1 0 1,-1 0-1,1 1 1,-1-1-1,1 0 1,-1 0-1,1 0 1,-1 1-1,1-1 1,0 0-1,-1 1 1,1-1-1,-1 0 1,1 1-1,-15 12 71,14-12-68,-5 5-9,1 0 1,0 1-1,0 0 1,1-1-1,-1 1 1,1 1-1,1-1 1,0 1-1,0-1 1,0 1-1,1 0 1,0 0-1,1 0 1,0 0-1,0 0 1,0 0-1,1 1 1,0-1-1,1 0 1,0 0-1,0 0 1,1 0-1,0 0 1,0 0-1,1 0 1,0-1-1,1 1 1,-1-1-1,1 0 1,1 0-1,-1 0 1,1 0-1,0-1 1,1 0-1,0 0 1,0 0-1,0-1 1,7 5-1,-10-9 4,-1 1 0,0-1 0,1 0 0,-1 0 0,0 0-1,1 0 1,-1 0 0,1-1 0,0 1 0,-1-1 0,1 0 0,-1 0-1,1 0 1,0 0 0,-1 0 0,5-1 0,-2 0 9,-1-1 0,1 1 1,0-1-1,0 0 0,-1-1 0,1 1 1,-1-1-1,5-3 0,2-3 39,0-1 0,-1 0 0,0 0 0,-1-1-1,10-15 1,9-17 100,20-28 176,-33 52-103,-1-1 0,12-23 0,-23 43-14,0 7-160,1 11-32,-2 23-6,-3 1 0,-1-1 1,-2 0-1,-10 48 0,13-86-16,1 0 0,-1-1-1,0 1 1,0 0 0,0 0 0,0-1 0,0 1 0,0-1 0,-1 1 0,-2 3-1,4-6 2,0 0-1,-1 1 0,1-1 0,0 0 0,-1 0 1,1 0-1,0 0 0,-1 1 0,1-1 0,-1 0 1,1 0-1,0 0 0,-1 0 0,1 0 0,-1 0 0,1 0 1,0 0-1,-1 0 0,1 0 0,0 0 0,-1 0 1,1 0-1,-1 0 0,1 0 0,0-1 0,-1 1 1,0 0-1,-13-16 80,9 9-41,0 0 0,1 0 0,0-1 0,1 0 0,0 1 0,-3-10-1,6 17-40,0-1 0,1 1-1,-1-1 1,0 1 0,0 0-1,1-1 1,-1 1 0,0 0-1,1-1 1,-1 1 0,0 0-1,1 0 1,-1-1-1,0 1 1,1 0 0,-1 0-1,1 0 1,-1-1 0,0 1-1,1 0 1,-1 0 0,1 0-1,-1 0 1,1 0-1,-1 0 1,0 0 0,1 0-1,-1 0 1,1 0 0,-1 0-1,1 0 1,-1 0 0,0 0-1,2 1 1,17 1-44,-13 0 41,1-1-1,0 0 0,0 0 0,0 0 1,0-1-1,0 0 0,0-1 0,0 1 0,0-1 1,0-1-1,0 1 0,0-1 0,0 0 0,-1-1 1,1 0-1,-1 0 0,0 0 0,0-1 1,0 1-1,0-2 0,0 1 0,-1-1 0,0 1 1,9-12-1,2-3 72,-2-2 0,22-38 0,-1 2 136,-34 55-190,0 0 0,0 0 0,1 0 0,-1 1 0,1-1 0,-1 0 0,1 0 0,0 1 0,2-3 0,-3 4-12,-1 0 1,0 0-1,0 0 1,1 0-1,-1 0 1,0 0-1,0 0 1,1 0-1,-1 0 1,0 0-1,0 0 1,1 0-1,-1 0 1,0 1-1,0-1 1,1 0-1,-1 0 1,0 0-1,0 0 1,0 0-1,1 1 1,-1-1-1,0 0 1,0 0-1,0 0 1,0 0-1,1 1 1,-1-1-1,0 0 1,0 0-1,0 1 1,6 17 22,-4 0-10,-1 0 0,-1 0 0,-1 0-1,0-1 1,-2 1 0,0 0 0,-8 27 0,11-43-7,0 0-1,-1 0 1,0 0 0,1 0 0,-1 0-1,0-1 1,0 1 0,0 0-1,0 0 1,0 0 0,-1-1 0,-2 4-1,3-5 2,0 1 0,0-1 0,0 0 0,0 1 0,0-1 0,0 0 0,-1 0 0,1 1 0,0-1 0,0 0 0,0 0-1,0 0 1,-1 0 0,1-1 0,0 1 0,0 0 0,0 0 0,0-1 0,0 1 0,0-1 0,-1 1 0,1-1 0,-1 0-1,-7-3 178,16 6-22,-2 0-142,0 0 0,0 1 0,0-1 0,0 1 0,-1 1 1,0-1-1,7 7 0,5 2 38,-15-10-57,1 0 0,0 0 1,0-1-1,1 1 0,-1-1 0,0 0 0,0 1 0,1-1 0,-1 0 0,1-1 1,-1 1-1,1 0 0,-1-1 0,1 1 0,-1-1 0,1 0 0,0 0 0,-1 0 1,1 0-1,-1 0 0,1 0 0,3-2 0,-5 2-100,-1 0 0,1-1 0,-1 1 0,0 0 0,1-1 0,-1 1 0,1 0 0,-1-1 0,0 1 0,1 0 0,-1-1 0,0 1 0,0-1 0,1 1 0,-1-1-1,0 1 1,0-1 0,0 1 0,1-1 0,-1 1 0,0-1 0,0 1 0,0-1 0,0 1 0,0-1 0,0 1 0,0-2 0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4:0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224 307 5416,'0'0'8526,"-12"-1"-8298,-40-5 2,48 7-188,0-1 1,-1 1-1,1 0 1,0 0 0,0 1-1,-1-1 1,1 1 0,0 0-1,1 0 1,-1 0-1,0 1 1,0-1 0,1 1-1,0 0 1,-1 0-1,-4 6 1,2-3 26,-4 3 26,1 0 1,0 0-1,1 1 1,0 1-1,0 0 1,1 0-1,-7 14 1,13-21-65,-1 0 0,1 0 0,0 0 0,-1 0 1,2 0-1,-1 0 0,0 0 0,1 1 0,0-1 0,0 0 1,0 0-1,1 1 0,-1-1 0,1 0 0,0 0 1,0 0-1,0 0 0,1 0 0,-1 0 0,1 0 1,0-1-1,0 1 0,1 0 0,-1-1 0,6 6 0,-6-7-10,-1 0-1,1 0 1,0 0-1,0 0 0,0-1 1,0 1-1,0 0 0,1-1 1,-1 0-1,0 0 1,1 0-1,-1 0 0,1 0 1,-1 0-1,1 0 0,-1-1 1,1 1-1,-1-1 1,1 0-1,0 0 0,-1 0 1,1 0-1,-1 0 0,1-1 1,0 1-1,-1-1 1,1 0-1,-1 1 0,1-1 1,-1 0-1,0-1 0,1 1 1,-1 0-1,3-3 1,2-1 38,0-1 1,-1 1 0,0-1 0,0 0-1,-1-1 1,0 0 0,0 0 0,0 0-1,5-12 1,-4 7 56,-1-1 0,0 0-1,-1 0 1,0-1 0,-1 1-1,-1-1 1,0 1 0,0-22-1,-2 34-8,-4 0 371,4 1-472,0 0 0,0 1 0,-1-1 0,1 0 0,0 1 1,0-1-1,-1 0 0,1 1 0,0-1 0,0 0 0,0 1 0,0-1 0,0 1 0,0-1 0,-1 0 0,1 1 1,0-1-1,0 1 0,0-1 0,0 0 0,0 1 0,1-1 0,-1 1 0,0-1 0,0 0 0,0 1 1,0-1-1,0 1 0,2 14 65,1 1 0,0-1 0,1 0 0,0 0 1,1-1-1,1 1 0,15 25 0,-20-37-57,1-1 0,-1 1 1,1-1-1,0 0 0,-1 0 0,1 0 0,0 0 0,1 0 0,-1 0 1,0-1-1,0 1 0,1-1 0,-1 1 0,1-1 0,2 1 1,-1-1 22,1 0 1,-1-1-1,1 0 1,-1 0 0,1 0-1,-1-1 1,1 1 0,6-3-1,-7 2-13,0 0-1,0-1 0,0 1 0,0-1 0,-1 0 1,1 0-1,-1 0 0,1-1 0,-1 1 1,3-4-1,31-34 156,-21 22-92,68-68 457,-83 84-523,0 1 0,0 0 0,0 0 0,0 0 0,0 0 0,0 0 0,1 0 0,-1 0 0,0 0 1,1 0-1,-1 1 0,1-1 0,-1 1 0,1-1 0,-1 1 0,1-1 0,-1 1 0,1 0 0,-1 0 1,4 0-1,-4 0-3,0 1 1,0-1-1,0 1 0,0 0 1,1-1-1,-1 1 1,0 0-1,0 0 1,-1 0-1,1-1 1,0 1-1,0 0 0,0 0 1,-1 1-1,1-1 1,0 0-1,-1 0 1,1 0-1,0 2 1,1 5 20,0-1 1,0 1 0,-1-1-1,0 1 1,0 0 0,-1-1-1,0 9 1,-6 77 557,8-95-582,-1 0 0,0 1 0,1-1 1,-1 1-1,1-1 0,-1 1 0,1 0 0,0 0 0,-1-1 0,1 1 0,2-1 0,6-4 15,36-43 94,-36 37-70,1 0 1,0 0 0,1 2 0,14-12-1,-25 21-42,0 0-1,0 1 1,0-1-1,1 0 1,-1 0-1,0 1 1,1-1-1,-1 0 1,1 1-1,-1-1 1,1 1-1,-1 0 1,1-1-1,-1 1 1,1 0-1,-1 0 1,1 0-1,-1 0 1,1 0-1,-1 1 1,1-1-1,-1 0 1,1 1-1,-1-1 1,0 1-1,1-1 1,-1 1-1,1 0 1,-1-1-1,0 1 1,0 0-1,1 0 1,-1 0-1,1 1 1,1 5 2,0-1 1,-1 1-1,0 0 1,0-1-1,0 1 0,-1 0 1,1 10-1,-2-12-4,1 1 0,0 0 0,0 0 0,0-1 0,1 1 1,0 0-1,0-1 0,0 0 0,0 1 0,1-1 0,6 8 0,-8-12-8,1 1 0,0-1 0,0 0 1,-1 0-1,1 0 0,0 0 0,0-1 0,0 1 1,0-1-1,0 1 0,0-1 0,0 1 0,0-1 0,0 0 1,1 0-1,-1 0 0,0 0 0,0-1 0,2 1 1,44-11 28,-39 8-17,10-2 14,0-1 1,-1-2-1,0 0 0,-1 0 0,0-2 0,0 0 0,-1-1 0,0-1 0,14-13 1,-60 69 96,15-24-85,1 0 0,1 1 0,0 0 0,2 1 0,-13 34 0,24-54-39,-1 0 0,0 0-1,1-1 1,0 1 0,-1 0 0,1 0 0,0 0-1,0 0 1,0 0 0,0-1 0,0 1 0,0 0-1,1 0 1,-1 0 0,1 0 0,-1-1 0,2 3-1,-1-2 2,0-1-1,0 0 0,0 0 0,0 0 0,0 0 0,0 0 0,0 0 0,0 0 0,1 0 0,-1-1 0,0 1 0,1 0 0,-1-1 0,0 1 0,1-1 0,-1 0 1,3 1-1,1 0 1,0-1 0,1 0 0,-1 0 0,0 0 0,1-1 0,-1 0 1,0 0-1,1 0 0,-1-1 0,8-2 0,-1-2 5,0 0 0,-1-1 0,0 0-1,0-1 1,0 0 0,-1-1 0,0 0-1,12-15 1,-10 9 16,0-1 0,-2 0 0,0-1 0,0 0-1,7-21 1,-2-4 22,-2 0 1,-2-1-1,-2-1 0,5-58 0,-12 84-5,0 1-1,-2-1 0,0 0 1,0 0-1,-2 0 0,0 0 1,-10-33-1,12 51-37,0-1 0,0 1-1,0-1 1,0 1 0,0 0 0,0-1 0,0 1 0,0-1-1,-1 1 1,1 0 0,0-1 0,0 1 0,0 0 0,-1-1-1,1 1 1,0 0 0,0 0 0,-1-1 0,1 1 0,0 0-1,-1 0 1,1-1 0,0 1 0,-1 0 0,1 0 0,0 0-1,-1-1 1,1 1 0,0 0 0,-1 0 0,1 0 0,-1 0-1,-8 9 27,-4 22-9,7-2-26,2 0 0,0 0 1,3 0-1,1 36 1,3-12-48,15 75 1,-14-110 25,1 0 0,0-1 0,1 1 0,17 31 0,-22-46 18,1-1 0,0 1 0,-1-1 0,1 0 0,0 0 0,0 0 0,0 0 0,0 0 0,1-1 0,-1 1 0,1-1 0,-1 1 0,1-1 0,-1 0 0,1 0 0,-1 0 1,6 1-1,12 0-3463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4:1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 4816,'0'0'6604,"-11"0"-6231,3 0-282,2-1-30,1 1 0,-1 0 0,0 1-1,1-1 1,-1 1 0,0 0 0,1 1 0,-1-1-1,1 1 1,-7 3 0,-122 63 2644,133-68-2692,1 0-1,0 0 0,0 1 1,-1-1-1,1 0 1,0 0-1,0 0 0,-1 0 1,1 0-1,0 0 1,0 1-1,0-1 0,-1 0 1,1 0-1,0 0 1,0 1-1,0-1 0,0 0 1,-1 0-1,1 1 1,0-1-1,0 0 0,0 0 1,0 1-1,0-1 1,0 0-1,0 0 0,0 1 1,0-1-1,0 0 1,0 1-1,0-1 0,0 0 1,0 0-1,0 1 1,0-1-1,0 0 0,0 0 1,0 1-1,0-1 1,0 0-1,0 0 0,1 1 1,-1-1-1,0 0 1,0 0-1,0 1 0,0-1 1,1 0-1,-1 0 1,0 0-1,0 1 0,0-1 1,1 0-1,-1 0 1,0 0-1,0 0 0,1 0 1,-1 0-1,0 1 1,0-1-1,1 0 0,-1 0 1,0 0-1,1 0 1,15 6-2057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4:2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0 831 6224,'0'0'8473,"11"3"-7956,36 7-2,-45-10-476,0 0 1,0 0-1,0 0 1,0 0-1,0-1 1,0 1-1,0-1 1,-1 0-1,1 1 0,0-1 1,0 0-1,0 0 1,-1 0-1,1 0 1,-1 0-1,1-1 1,0 1-1,-1 0 1,0-1-1,2-1 1,4-4 132,11-9 392,-1-1-1,0-1 1,-1-1 0,-1 0-1,0-2 1,-2 1 0,15-31-1,-27 48-420,1 0-1,-1 1 0,1-1 0,0 0 0,0 1 0,-1-1 1,6-3-1,-7 6-115,0 0 0,1-1-1,-1 1 1,0 0 0,1 0 0,-1 0 0,1 0 0,-1 0 0,0 0-1,1 0 1,-1 0 0,0 0 0,1 0 0,-1 0 0,1 0 0,-1 0-1,0 0 1,1 0 0,-1 0 0,0 0 0,1 0 0,-1 0 0,0 0-1,1 1 1,11 12 134,-5 2-121,0 1 0,-1-1 1,0 1-1,-2 0 0,0 1 1,0-1-1,-2 1 0,0-1 1,-1 1-1,0 0 0,-2 0 1,0-1-1,0 1 0,-2 0 1,-6 21-1,9-37-35,0 0 1,0 0-1,0 0 1,-1 0-1,1 0 1,0 0-1,-1 0 1,1 0-1,0 0 1,-1 0-1,1 0 1,-1 0-1,0 0 1,1-1-1,-1 1 1,0 0-1,1 0 1,-1-1-1,0 1 1,0 0-1,0-1 1,1 1-1,-1-1 1,0 1-1,0-1 1,0 0-1,0 1 0,0-1 1,0 0-1,0 0 1,0 1-1,0-1 1,0 0-1,0 0 1,0 0-1,0 0 1,0 0-1,0-1 1,0 1-1,0 0 1,0 0-1,0-1 1,0 1-1,0 0 1,0-1-1,0 1 1,0-1-1,0 1 1,1-1-1,-1 0 1,-1 0-1,-6-6 56,0 1 0,0-1 0,0 0 0,-5-9-1,9 12-14,-10-16 127,13 18-138,0 0-1,0 0 0,0 0 1,-1 0-1,1 0 0,-1 0 1,1 0-1,-1 1 1,-3-3-1,19 14-2,-4-2-8,1 0 0,0 0 1,22 10-1,-19-11-28,1-2 1,0 0-1,1-1 0,-1 0 0,1-1 0,0-1 0,17 1 1,15 0-35,-32-1 19,1-1-1,29-2 1,-41 1 21,-1-1 0,0 1 0,0-1 0,1 0 0,-1-1 0,0 1 0,0-1 0,-1 0 0,1 0 0,0 0 1,0 0-1,-1-1 0,1 1 0,-1-1 0,5-5 0,11-14 146,36-32 0,-41 38-36,-13 14-102,0 0 0,0 1 1,0-1-1,0 1 0,1-1 0,-1 1 0,0-1 1,1 1-1,0 0 0,-1 0 0,1-1 0,-1 1 0,1 0 1,0 1-1,0-1 0,2-1 0,-2 2-2,0-1 0,0 0 0,0 0 0,0-1 0,0 1 0,0 0 0,0-1 0,3-2 0,12-8 32,61-10-40,-58 20-16,-19 3 16,1-1 0,-1 0 0,1 0 1,-1 0-1,1 0 0,0-1 0,-1 1 0,1 0 1,-1-1-1,1 1 0,-1-1 0,1 1 1,1-2-1,-2 2 6,0-1 0,0 1-1,1-1 1,-1 1 0,0 0 0,1 0 0,-1 0 0,0 0-1,1 0 1,-1 0 0,0 0 0,3 1 0,-1-1 131,-14-6-42,4 3-80,-1 0 0,0 0-1,-1 1 1,1 0 0,0 0 0,0 1 0,-1 0 0,-11 0 0,14 1-8,0 0 0,0 1 0,0 0 0,0 0 0,0 0 0,0 0 0,1 1 0,-1 0 0,0 0 0,1 1 0,0 0 0,-9 5 0,10-5-10,0 1 0,1 0 0,-1 0 0,1 0 0,0 0 0,0 0 0,0 1 0,0-1 0,1 1 0,-1 0 0,2 0 0,-1 0 0,0 0-1,1 0 1,0 0 0,0 1 0,0-1 0,1 0 0,0 1 0,0-1 0,0 0 0,1 1 0,-1-1 0,1 0 0,0 0 0,1 0 0,0 0 0,-1 0 0,2 0 0,-1 0 0,0 0 0,1-1-1,0 1 1,0-1 0,0 0 0,1 0 0,7 7 0,-4-4-6,1-1 0,0 0 0,1-1 1,-1 0-1,1 0 0,0-1 0,12 5 0,-16-8 14,-1 0 1,1 0 0,0 0-1,0-1 1,0 1-1,-1-1 1,1-1 0,0 1-1,0 0 1,0-1 0,0 0-1,-1 0 1,1-1-1,-1 1 1,1-1 0,8-4-1,5-5 31,1 0 0,-1-2 0,-1 0 0,19-18 0,-27 23-16,118-104 159,-104 93-162,-20 15-10,0 1 0,0 0-1,1 0 1,-1 0 0,1 1 0,0-1 0,0 1 0,0 0 0,0 0 0,0 0 0,0 1 0,1-1 0,-1 1 0,0 0 0,1 0 0,5 0 0,1 2 19,0-1 1,0 2-1,0 0 1,0 0-1,0 1 1,-1 0-1,1 1 1,-1 0-1,0 0 1,16 11 0,-17-12 56,-7-3-32,-7-1-11,-30-7 6,23 4-6,0 1 1,-1 1-1,1 0 1,-26-1-1,34 4-33,0-1-1,0 1 1,0-1 0,0 1-1,0 0 1,1 1 0,-1-1-1,0 1 1,1-1 0,0 1-1,-1 0 1,1 0 0,0 1-1,0-1 1,0 1 0,0-1-1,0 1 1,1 0 0,-1 0-1,1 0 1,-3 4 0,3-2-4,-1 0 0,1 1 1,0-1-1,0 0 0,0 1 1,1 0-1,0-1 0,0 1 1,1 0-1,-1 0 0,1 7 1,0-9-9,1 0 0,-1 0 0,1 0 0,-1-1 1,1 1-1,0 0 0,0-1 0,1 1 0,-1-1 0,1 1 1,0-1-1,-1 0 0,2 1 0,-1-1 0,0 0 0,1 0 1,-1-1-1,4 4 0,-4-5 4,-1 0 0,0-1-1,1 1 1,-1-1 0,1 0 0,-1 1 0,1-1 0,-1 0 0,0 0-1,1 0 1,-1 0 0,1 0 0,-1 0 0,1 0 0,-1 0 0,1-1 0,-1 1-1,0-1 1,1 1 0,-1-1 0,0 1 0,1-1 0,-1 0 0,0 0-1,0 0 1,1 1 0,-1-1 0,0 0 0,0 0 0,1-2 0,5-5 22,1 1 0,11-18 1,-16 20-7,19-34 67,-19 32-57,1 0 0,0 0 0,0 0 0,0 0 0,8-8 0,-9 11 25,3-3-37,-5 7-14,-1 0 1,1 0-1,-1 1 0,0-1 0,1 0 0,-1 0 0,1 0 0,-1 0 0,0 1 0,1-1 0,-1 0 0,0 0 0,1 1 0,-1-1 0,0 0 0,0 1 0,1-1 1,-1 0-1,0 1 0,0-1 0,1 0 0,-1 1 0,0-1 0,0 0 0,0 1 0,0-1 0,1 1 0,7 13-17,0-1 0,1-1 0,1 0 0,0 0 1,1 0-1,0-2 0,1 1 0,20 13 0,-29-23 16,0 1 0,-1-1 0,1 0 0,0 0 0,0 0 0,0 0 0,0-1 0,0 1 0,0-1-1,0 0 1,0 1 0,0-2 0,0 1 0,0 0 0,0 0 0,0-1 0,0 0 0,0 0 0,0 0 0,0 0 0,0 0 0,-1 0 0,1-1 0,0 1 0,3-4 0,5-2 2,-1-1-1,0 0 1,-1-1 0,14-15-1,-6 3 11,-1-1 0,0-1 0,-2 0 0,-1-1 0,0-1-1,9-29 1,42-160 167,-43 131-63,-17 66-73,-3 12 0,-3 12 6,-7 36-66,-6 68-1,8-53 5,3-21-19,1 0 1,3 43 0,1-61 9,1-1 1,1 1-1,0 0 1,2-1 0,0 0-1,8 18 1,-13-34 22,1-1 0,-1 0 1,1 0-1,0 0 0,-1 0 1,1 1-1,0-1 0,0 0 1,0 0-1,0-1 0,0 1 1,0 0-1,0 0 0,0 0 1,0-1-1,0 1 0,0 0 1,0-1-1,1 1 0,-1-1 1,0 0-1,1 1 0,-1-1 1,0 0-1,0 0 0,1 0 1,-1 1-1,0-2 0,1 1 0,-1 0 1,0 0-1,1 0 0,-1 0 1,0-1-1,0 1 0,1-1 1,-1 1-1,0-1 0,0 1 1,0-1-1,2-1 0,6-3 5,-1-1 1,0 0-1,0 0 0,9-9 0,7-11 15,-1 0 0,-1-1 0,-2-1 0,0-1 0,25-53 0,-12 12 40,35-110 0,31-137 235,-96 303-279,-8 30-7,-1 8-13,-15 45 0,-4 8-16,6 9-31,-16 161 0,33-224 35,1 0 0,1-1-1,0 1 1,2 0 0,1-1-1,11 42 1,-11-57 23,0 0 0,1 0 0,0 0-1,1-1 1,0 1 0,0-1 0,0 0 0,0 0-1,1-1 1,0 0 0,0 0 0,1 0 0,-1-1 0,1 0-1,0 0 1,0 0 0,1-1 0,-1 0 0,0-1-1,1 1 1,0-2 0,0 1 0,-1-1 0,1 0-1,0-1 1,0 1 0,0-2 0,0 1 0,0-1 0,0 0-1,0-1 1,-1 0 0,1 0 0,0-1 0,-1 1-1,0-2 1,0 1 0,8-6 0,-3-1 23,-1 1 0,0-2 0,-1 0 0,0 0 0,-1-1 0,0 0 0,9-18 0,-16 27-11,0-1 0,-1 0 1,1-1-1,-1 1 0,0 0 1,0 0-1,-1-1 0,1 1 1,-1 0-1,0 0 0,0-1 0,-1 1 1,1 0-1,-1-1 0,0 1 1,0 0-1,0 0 0,-1 0 1,0 0-1,1 0 0,-6-7 0,6 11-15,1-1 0,-1 1 0,0-1 0,0 1 0,0-1-1,-1 1 1,1 0 0,0 0 0,0-1 0,0 1-1,0 0 1,0 0 0,0 0 0,0 0 0,0 0-1,0 1 1,0-1 0,0 0 0,0 0 0,0 1-1,0-1 1,0 1 0,0-1 0,0 1 0,0-1 0,0 1-1,0-1 1,0 1 0,0 0 0,-1 1 0,-23 23 9,22-21-16,0 0 0,1 1 0,-1 0 0,1-1 0,0 1 0,1 0 0,-1 0 0,1 0 0,0 0 0,0 1 0,1-1-1,-1 0 1,1 0 0,0 0 0,1 1 0,-1-1 0,1 0 0,0 0 0,0 0 0,1 0 0,3 8 0,-1-3-7,1 0 1,0 0-1,0 0 1,1-1-1,0 0 1,1-1-1,0 1 1,1-1-1,10 9 1,-16-15 6,1 0 1,-1 0-1,1 0 1,0 0 0,0-1-1,0 1 1,0-1-1,0 1 1,0-1-1,0 0 1,0-1 0,0 1-1,1 0 1,-1-1-1,0 0 1,0 0-1,6 0 1,-2-1 4,-1-1 0,-1 0 0,1 0 0,0 0 0,0 0 0,-1-1 0,1 0 0,7-6-1,-3 2 18,0 0-1,-1-1 0,0 0 1,-1-1-1,0 0 0,0 0 1,0-1-1,-2 0 0,1 0 1,-1-1-1,0 1 0,5-18 1,21-47 227,-32 74-244,0 0-1,0 1 1,0-1 0,0 0-1,1 1 1,-1-1 0,0 0-1,0 1 1,1-1 0,-1 0-1,1 1 1,-1-1 0,0 1-1,1-1 1,-1 1 0,1-1-1,-1 1 1,1-1 0,-1 1-1,1-1 1,0 1 0,-1 0-1,1-1 1,0 1 0,-1 0-1,1 0 1,0-1 0,0 1-1,0 0 2,0 1 0,0-1-1,0 0 1,0 1 0,0-1-1,0 1 1,0-1 0,0 1-1,0 0 1,0-1 0,0 1-1,0 0 1,0 0 0,-1-1-1,2 3 1,3 3 7,0 1-1,0 0 1,4 11-1,13 36-8,-17-40 0,0 0 0,1-1 0,12 21 0,-17-31 4,2-1 1,-1 1-1,0 0 1,0-1-1,1 1 0,0-1 1,-1 0-1,1 0 1,0 0-1,0 0 0,0-1 1,0 1-1,0-1 1,0 0-1,1 1 0,-1-1 1,0-1-1,1 1 1,-1-1-1,1 1 0,-1-1 1,1 0-1,-1 0 0,0 0 1,1-1-1,-1 1 1,1-1-1,3-1 0,2-1 13,0 0-1,1-1 1,-1 0-1,0 0 0,-1-1 1,1-1-1,-1 1 0,13-12 1,61-52 181,-81 67-194,1 1 0,-1 0 0,0 0 0,0 0 0,1 0-1,-1 0 1,1 0 0,-1 0 0,1 0 0,-1 1 0,1-1 0,-1 0-1,1 1 1,0-1 0,-1 1 0,4 0 0,-4 0-3,0 0-1,0 0 1,0 1 0,0-1 0,0 0-1,0 1 1,-1-1 0,1 1 0,0-1 0,0 1-1,0-1 1,0 1 0,-1 0 0,1-1-1,0 1 1,-1 0 0,1 0 0,0 0 0,-1-1-1,1 1 1,-1 0 0,1 0 0,-1 0 0,0 0-1,1 0 1,-1 0 0,0 0 0,1 1-1,10 55 66,-11-46-56,2 0-1,0-1 0,0 1 0,1-1 1,0 1-1,1-1 0,0 0 0,10 17 1,-14-27-10,1 1 0,0 0 0,0-1 0,-1 1 1,1-1-1,0 0 0,0 1 0,0-1 0,0 0 0,0 1 1,0-1-1,0 0 0,0 0 0,0 0 0,0 0 0,-1 0 1,1 0-1,0 0 0,0 0 0,0 0 0,0 0 0,0-1 1,0 1-1,0 0 0,0-1 0,0 1 0,0 0 0,-1-1 1,1 1-1,1-2 0,30-19 34,-26 16-19,11-9 11,25-24-1,14-13 32,-50 47-42,1 0 0,-1 0-1,1 0 1,0 1 0,0 0-1,9-2 1,-15 5-14,0 0-1,0 0 1,0 0-1,0 0 1,0 0-1,1 0 1,-1 0-1,0 1 1,0-1-1,0 0 1,0 1 0,0-1-1,0 1 1,-1-1-1,1 1 1,0 0-1,0-1 1,0 1-1,0 0 1,-1-1-1,1 1 1,0 0-1,0 0 1,-1 0 0,1 0-1,0 1 1,-1-1-1,1 0 0,-1-1 1,1 1-1,0 0 0,-1 0 1,1 0-1,-1-1 0,1 1 1,0 0-1,0-1 1,-1 1-1,1-1 0,0 1 1,0-1-1,0 1 0,0-1 1,0 1-1,0-1 0,-1 0 1,1 0-1,0 1 1,0-1-1,0 0 0,0 0 1,2 0-1,18-8 29,0 0-1,0-2 1,-1 0-1,21-15 1,-15 10 21,39-19 0,-63 33-49,-1 1 0,0-1 0,0 0 0,1 1 0,-1-1 0,0 1 0,1 0 0,-1-1 0,0 1 1,1 0-1,-1 0 0,1 0 0,-1 0 0,1 0 0,-1 0 0,0 0 0,1 0 0,-1 1 0,0-1 0,1 0 0,-1 1 0,0-1 1,1 1-1,-1 0 0,0-1 0,0 1 0,1 0 0,-1 0 0,0 0 0,0 0 0,0 0 0,0 0 0,0 0 0,0 0 1,-1 0-1,1 0 0,0 0 0,-1 1 0,1-1 0,0 0 0,0 3 0,1 5-1,0 0 0,0 0-1,-1 1 1,0-1 0,-1 12-1,1-3 3,-1-15-1,0-1 0,1 1-1,-1-1 1,0 0 0,1 1 0,0-1 0,-1 0-1,1 1 1,0-1 0,0 0 0,0 0 0,0 0-1,1 0 1,-1 0 0,1 0 0,-1 0 0,1 0-1,0-1 1,3 4 0,-3-4 3,0 0-1,1-1 1,-1 1-1,0 0 1,0-1 0,1 1-1,-1-1 1,0 0 0,1 0-1,-1 0 1,0 0-1,1 0 1,-1 0 0,0-1-1,1 1 1,-1-1 0,0 0-1,0 1 1,1-1-1,2-2 1,26-11 23,-1-2 1,-1-1-1,0-2 0,-1-1 0,-1-1 0,31-30 1,-12 9 133,-60 66-132,1 1 0,-12 29 1,20-41-42,1-5 5,2 0-1,-1 1 1,1-1 0,0 1-1,-1 12 1,3-19 6,-1 0 0,1 0-1,0 0 1,0 1 0,0-1 0,0 0-1,0 0 1,0 0 0,1 0 0,-1 0-1,1 0 1,-1 0 0,1 0 0,0-1-1,0 1 1,0 0 0,0 0 0,0 0-1,0-1 1,0 1 0,1-1 0,-1 1-1,0-1 1,1 1 0,0-1 0,-1 0 0,1 0-1,3 2 1,-4-3 2,1 0 0,-1 0 0,0 0 0,0 0 0,0-1 0,0 1 0,1 0 0,-1-1 0,0 1 0,0-1 0,0 1 0,0-1 0,0 0 0,0 1 0,0-1 0,1-1 0,16-15 27,-6 0 22,0-1 0,-2 0 0,0 0-1,-1-1 1,9-27 0,-43 190 129,-2-26-164,-6-1 0,-56 133 0,79-227-16,-1-1 1,-15 23-1,22-39 3,-1 0 0,1 0 0,-1 0 1,0 0-1,-1-1 0,1 0 0,-1 0 0,0-1 1,0 1-1,-1-1 0,-9 5 0,14-9 2,0 1 0,0 0 0,1-1 0,-1 1 1,0-1-1,0 0 0,0 0 0,0 0 0,1 0 0,-1 0 0,0 0 0,0 0 1,0 0-1,0-1 0,1 1 0,-1-1 0,0 0 0,0 1 0,1-1 0,-1 0 0,0 0 1,1 0-1,-1 0 0,1 0 0,-1 0 0,1 0 0,0-1 0,0 1 0,-1-1 0,1 1 1,0-1-1,0 1 0,0-1 0,0 1 0,1-1 0,-1 0 0,0-1 0,-2-5 19,0 0 0,1 1 0,0-1 0,0 0 0,1 0 0,0 0 0,0-10 0,2 3 4,0 0-1,1 0 1,0 0-1,2 0 1,-1 0-1,2 0 1,0 1-1,1 0 1,9-16 0,7-8-542,51-66 1,-54 77-1299,-16 21-1191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4:2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14568,'0'0'2687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4:2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58 6016,'0'0'1817,"-11"-1"-1693,-93-6 2395,68 13 757,36-6-2700,6 0 4398,29-4-4173,26 7 63,78 14 0,-28-2-301,-82-12-434,164 10 670,-165-13-667,0-2 0,0 0 1,0-2-1,52-15 0,-55 11-38,-1-2 1,44-23-1,-31 9-3053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4:3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306 612 6128,'0'0'8089,"-10"2"-7870,-4 1-76,1 1 0,0 0 0,0 1 0,-15 8 1,-1 2 329,0 1 0,-36 28 0,57-38-392,1 1 1,-1 0-1,1 0 1,1 1-1,-1-1 1,1 1-1,1 1 1,-1-1-1,2 1 1,-1 0-1,1 0 1,-3 11-1,5-14-16,-7 34 315,9-39-351,-1 1 0,1 0-1,0 0 1,0 0-1,1-1 1,-1 1-1,0 0 1,1 0-1,-1 0 1,1-1 0,-1 1-1,1 0 1,0-1-1,0 1 1,0-1-1,0 1 1,0-1 0,2 3-1,-2-4-8,0 1 1,0 0-1,0-1 0,0 1 0,0-1 1,0 1-1,0-1 0,1 0 0,-1 1 1,0-1-1,0 0 0,1 0 0,-1 0 1,0 0-1,0 0 0,0 0 0,1 0 1,-1 0-1,0-1 0,0 1 0,0 0 1,1-1-1,1 0 0,28-15 263,-28 15-256,11-8 99,-1-1 1,0 0-1,0-1 0,-1 0 1,-1-1-1,0 0 0,0-1 1,-1 0-1,-1-1 0,0 0 1,10-22-1,-12 24 53,-6 11-151,-1 1 0,1-1 0,0 0-1,-1 0 1,1 0 0,-1 0 0,1 0 0,-1 0 0,1 0 0,-1 0 0,0 0-1,1 0 1,-1 0 0,0-1 0,0 1 0,0 0 0,0 0 0,0 0 0,0 0-1,0 0 1,0 0 0,-1-2 0,1 3-19,0 0 0,0 0-1,0 0 1,0 0 0,0 0 0,0 1 0,0-1-1,0 0 1,0 0 0,0 0 0,0 0 0,0 0-1,0 0 1,0 0 0,0 0 0,0 1 0,0-1-1,0 0 1,-1 0 0,1 0 0,0 0 0,0 0-1,0 0 1,0 0 0,0 0 0,0 0 0,0 0-1,0 0 1,0 0 0,0 0 0,-1 0-1,1 0 1,0 1 0,0-1 0,0 0 0,0 0-1,0 0 1,0 0 0,0 0 0,0 0 0,-1 0-1,1 0 1,0 0 0,0 0 0,0 0 0,0-1-1,0 1 1,0 0 0,0 0 0,0 0 0,-1 0-1,1 0 1,0 0 0,0 0 0,0 0 0,0 0-1,0 0 1,0 0 0,0 0 0,0 0 0,0 0-1,0-1 1,0 1 0,-6 18 156,-2 21-132,8-35-30,-1 0-1,1 1 1,1-1-1,-1 0 1,1 1-1,-1-1 0,1 0 1,1 0-1,-1 0 1,0 0-1,1 0 1,0 0-1,4 6 1,-5-8 4,1 0 1,-1 0 0,1 0-1,-1 0 1,1 0 0,0 0 0,0-1-1,0 1 1,0-1 0,0 1 0,0-1-1,0 0 1,1 0 0,-1 0 0,0 0-1,1 0 1,-1 0 0,0-1 0,1 1-1,-1-1 1,1 0 0,-1 0 0,5 0-1,1-1 19,0-1 0,0 0 1,0-1-1,0 1 0,-1-2 0,1 1 0,-1-1 0,12-8 0,52-44 258,-60 47-231,11-12 72,-15 14-25,0 0 1,0 0-1,14-9 1,-21 16-96,0 0 1,1 0-1,-1 0 1,0-1-1,0 1 0,0 0 1,0 0-1,0 0 1,1 0-1,-1 0 0,0-1 1,0 1-1,0 0 1,1 0-1,-1 0 0,0 0 1,0 0-1,1 0 1,-1 0-1,0 0 0,0 0 1,1 0-1,-1 0 1,0 0-1,0 0 0,0 0 1,1 0-1,-1 0 0,0 0 1,0 0-1,1 0 1,-1 0-1,0 0 0,0 0 1,0 0-1,1 0 1,-1 1-1,0-1 0,0 0 1,0 0-1,1 0 1,-1 0-1,0 0 0,0 1 1,0-1-1,0 0 1,0 0-1,1 0 0,-1 1 1,0-1-1,0 0 1,0 0-1,0 0 0,0 1 1,0-1-1,0 0 1,0 0-1,0 1 0,-3 17 189,2-12-215,-64 238 255,35-144-149,-18 107 0,34-110 80,47-173 79,43-148 1,-53 146-18,62-141 0,-72 194-116,1 2 1,1-1 0,1 2-1,24-26 1,-39 47-106,0-1-1,0 1 0,1 0 0,-1-1 1,0 1-1,1 0 0,-1 0 1,1 0-1,-1 0 0,1 1 1,-1-1-1,1 0 0,0 1 1,-1-1-1,1 1 0,0-1 1,1 1-1,-2 0-6,-1 0 1,1 0-1,-1 0 1,1 0-1,-1 0 1,1 0-1,-1 1 1,0-1-1,1 0 1,-1 0-1,1 1 1,-1-1-1,0 0 1,1 0-1,-1 1 1,1-1-1,-1 0 1,0 1-1,0-1 1,1 1-1,-1-1 1,0 0-1,1 1 1,0 19-42,-3-9 25,0 0 1,-1 1 0,0-1 0,-1 0 0,0-1 0,-7 12 0,-38 59-77,43-72 80,-1 3-2,-2-1 1,1 0-1,-1 0 0,0-1 1,-21 17-1,28-24 17,10-4 2,13-5-1,-1-1-3,-9 2 0,0 1 0,1 0 0,-1 0 0,1 2 0,0-1 0,0 2 0,16-2 0,-26 4-2,0-1 1,0 1-1,0 0 0,0-1 0,0 1 0,0 0 0,-1 0 1,1 0-1,0 0 0,-1 1 0,1-1 0,0 0 1,-1 1-1,0-1 0,1 1 0,-1-1 0,0 1 0,0 0 1,0-1-1,0 1 0,1 3 0,2 4-10,0 0 0,-1 1 0,2 9 0,-1 4-4,0 1 0,-2 0 0,-1 0 0,0 0 0,-6 43 0,-28 115-86,25-152 71,6-23 34,0 0 1,0 0-1,0 0 1,0 14-1,3-7 64,1-24 4,4-12-30,17-52 47,135-376 396,-146 423-450,1 1 0,1 0 0,1 1-1,1 1 1,2 0 0,22-23 0,-38 45-36,-1 0-1,1 1 1,0-1-1,-1 1 1,1-1 0,0 1-1,0 0 1,0 0-1,0 0 1,0 0-1,0 0 1,1 0 0,-1 1-1,0-1 1,0 1-1,4-1 1,-5 1-2,1 1 1,-1-1 0,0 0-1,1 1 1,-1-1-1,0 1 1,0-1-1,1 1 1,-1 0 0,0 0-1,0 0 1,0-1-1,0 1 1,0 0-1,0 0 1,0 0 0,0 0-1,-1 1 1,1-1-1,0 0 1,0 0-1,-1 0 1,1 1 0,-1-1-1,1 0 1,-1 0-1,1 3 1,0 4-14,1 1 0,-2-1 1,1 1-1,-1-1 0,0 1 0,-1-1 1,0 1-1,0-1 0,-4 15 0,1-11-5,1-1 0,-1 0-1,-1 0 1,0 0 0,0 0-1,-10 13 1,13-22 19,1 0 0,-1 0 1,0 0-1,0 0 0,1 0 1,-2 0-1,1 0 0,0-1 0,0 1 1,0-1-1,-1 1 0,1-1 1,-1 0-1,1 0 0,-1 0 0,-3 1 1,4-2 6,0 0-1,0-1 1,0 1 0,0 0 0,0 0 0,0-1 0,0 1 0,1-1-1,-1 0 1,0 1 0,0-1 0,0 0 0,0 0 0,1 0 0,-1-1-1,1 1 1,-1 0 0,1-1 0,-1 1 0,1-1 0,-3-2 0,4 3-3,-1 1 0,1 0 0,-1-1 0,1 0 0,0 1 0,-1-1 0,1 1 0,0-1 0,-1 1 0,1-1 0,0 0 0,-1 1 0,1-1 0,0 0 1,0 1-1,0-1 0,0 0 0,0 1 0,0-1 0,0 0 0,0 0 0,0 1 0,0-1 0,0 0 0,0 1 0,0-1 0,1 0 0,-1 0 0,1 0 0,0 0 0,0-1-1,1 1 1,-1 0-1,0 0 1,0 1 0,0-1-1,1 0 1,-1 0 0,0 1-1,1-1 1,2 0-1,7-3-7,0 2-1,22-4 1,-22 5-3,12-4 9,-1-1 1,1-1-1,-1-1 0,-1-1 0,1 0 1,-2-2-1,31-20 0,-13 4 19,-2-2-1,61-60 1,-81 71-8,0-1 0,-2-1 0,-1 1 0,0-2 0,9-22 1,41-112 25,-47 105 6,-2-1 0,11-78 0,-24 126-40,-1 0 0,0 0 0,0 0 0,0 0 0,-1 0 0,1 1 0,-1-1 1,0 0-1,1 0 0,-1 1 0,-3-6 0,4 8-2,0-1 0,0 1 0,-1 0 0,1-1 0,0 1 0,-1-1 0,1 1 0,0 0 0,-1-1 0,1 1 0,-1 0 0,1-1 0,-1 1 0,1 0 0,0 0 0,-1-1 0,1 1 0,-1 0 0,1 0 0,-1 0 0,1 0 0,-1 0 0,1 0 0,-1 0 0,1 0 0,-2 0 0,1 0-3,0 1 0,0-1 0,-1 1 1,1 0-1,0-1 0,0 1 1,0 0-1,0 0 0,0 0 0,0 0 1,0 0-1,0 0 0,1 0 0,-1 0 1,-1 2-1,-13 21-26,2 1 1,0 1 0,2 0-1,-11 36 1,-24 117-144,42-164 157,-5 25-57,2 1 0,2 0 0,1 1 0,3 44 0,1-79 66,1-1 1,0 1-1,0-1 1,0 0-1,1 1 1,0-1-1,5 9 1,-7-13 10,1 0 0,0-1 0,0 1 0,0 0 0,1-1 0,-1 1 0,0-1 0,1 1 0,-1-1 0,1 0 0,-1 1 0,1-1 0,0 0 0,-1 0 0,1 0 0,0 0 0,0-1 0,0 1 0,-1 0 0,1-1 1,0 1-1,0-1 0,0 0 0,0 1 0,0-1 0,0 0 0,4-1 0,5-1 19,0-1 0,0 0 0,0 0 0,0-1 0,0-1 0,-1 0 0,0 0 0,13-10 0,72-60 315,-95 75-337,7-8 58,-6 7-53,-1 0 0,1 0 0,-1 0 1,1 1-1,0-1 0,0 0 0,-1 0 0,1 0 0,0 1 0,0-1 0,0 0 0,0 1 0,0-1 0,0 1 0,1-1 1,-1 1-6,-1 0-1,0 0-1,0 0 1,0 0 0,0 0 0,0 0 0,1 0-1,-1 0 1,0 0 0,0 0 0,0 0 0,0 0-1,0 0 1,1 0 0,-1 0 0,0 0 0,0 0-1,0 0 1,0 0 0,0 0 0,1 0 0,-1 0-1,0 0 1,0 0 0,0 1 0,0-1 0,0 0-1,0 0 1,0 0 0,0 0 0,1 0 0,-1 0-1,0 0 1,0 1 0,0-1 0,0 0 0,0 0-1,0 0 1,0 0 0,0 0 0,0 1 0,0-1-1,0 0 1,0 0 0,0 0 0,0 0 0,0 0-1,0 1 1,0-1 0,0 0 0,0 0 0,0 0-1,0 0 1,0 0 0,0 1 0,0-1 0,0 0-1,0 0 1,-1 0 0,1 0 0,0 10 1,-1 23 5,1 41-10,0-69 6,1 1-1,0-1 1,0 1-1,0-1 1,1 1-1,0-1 1,0 0-1,0 0 1,0 0-1,5 7 0,-6-11 4,1 1-1,-1-1 0,1 0 1,0 0-1,-1 1 0,1-1 1,0 0-1,0 0 0,0-1 1,-1 1-1,1 0 0,0 0 1,0-1-1,0 0 0,0 1 1,0-1-1,0 0 0,0 0 1,1 0-1,-1 0 0,0 0 0,0 0 1,0-1-1,2 0 0,7-2 17,1 0-1,-1-1 0,11-5 0,-12 5-8,9-4 30,-1-1 1,0-1-1,-1 0 0,0-1 1,-1-1-1,0-1 0,-1 0 0,0-1 1,-1-1-1,-1 0 0,0-1 1,13-21-1,-24 28 49,-9 12-50,-12 12-18,6-2-37,2-1-6,0 0 1,-10 15 0,19-24 11,0 0-1,1-1 1,-1 1 0,0 0-1,1 1 1,0-1-1,0 0 1,0 0-1,0 0 1,0 1-1,1-1 1,-1 0 0,1 1-1,0-1 1,0 1-1,0 3 1,1-6 5,-1 1 0,1-1 1,-1 0-1,0 0 0,1 0 0,0 1 0,-1-1 1,1 0-1,0 0 0,0 0 0,-1 0 1,1 0-1,0 0 0,0-1 0,0 1 1,0 0-1,0 0 0,0-1 0,0 1 0,2 0 1,0 0 3,0 0 0,1 0 0,-1 0 0,0 0 0,0-1 0,1 0 0,5 0 0,3 0 9,0-2 0,0 0 1,17-5-1,12-6 56,0-3 1,-2-1 0,59-34-1,-98 51-65,0-1-1,1 1 0,-1 0 0,0 0 0,0-1 0,1 1 1,-1 0-1,0 0 0,0 0 0,1 0 0,-1 0 0,0-1 0,1 1 1,-1 0-1,0 0 0,1 0 0,-1 0 0,0 0 0,1 0 0,-1 0 1,0 0-1,0 0 0,1 0 0,-1 0 0,0 0 0,1 0 0,-1 0 1,0 0-1,1 0 0,-1 1 0,0-1 0,1 0 0,-1 0 0,0 0 1,0 0-1,1 1 0,-1-1 0,0 0 0,1 1 0,-2 14 17,-12 21-9,12-34-8,-64 119-5,59-111-19,5-8 20,0-1 1,0 1-1,0 0 0,0 0 0,0-1 0,0 1 0,0 0 1,1 0-1,-1 0 0,1 0 0,-1 0 0,1 0 1,0 0-1,0 0 0,0 0 0,0 0 0,0 4 0,2-6 6,-1 0-1,1 0 0,-1 0 0,0 0 0,1-1 0,-1 1 0,0 0 0,1-1 1,-1 1-1,0-1 0,1 1 0,-1-1 0,0 1 0,0-1 0,0 0 0,3-2 0,12-10 27,0-1-1,0 0 0,-1-1 1,20-27-1,43-76 78,-60 82-75,-1 0 0,-2-1-1,17-67 1,-2 7 77,-17 52-33,-14 45-75,1 0 1,0 0-1,0 0 1,0 0-1,0 0 1,0 0-1,0 0 1,0 0-1,0 0 1,0 0-1,0 0 1,0 0-1,0 0 1,-1 0-1,1 0 1,0 0-1,0 0 1,0 0-1,0 0 1,0 0-1,0 0 1,0 0-1,0 0 1,0 0-1,0 0 1,-1 0-1,1 0 1,0 0-1,0 0 1,0 0-1,0 0 1,0 0-1,0 0 1,0 0 0,0 0-1,0 0 1,0 0-1,0 0 1,0 0-1,0 0 1,0-1-1,-1 1 1,1 0-1,0 0 1,0 0-1,0 0 1,0 0-1,0 0 1,0 0-1,0 0 1,0 0-1,0 0 1,0 0-1,0-1 1,0 1-1,0 0 1,0 0-1,-6 6 5,-6 13-32,2 1-1,0 1 0,1-1 0,-11 42 0,3-11-6,8-19-8,1 0 0,2 0 0,-5 58-1,3-12-45,5-16-763,3-45-2838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4:36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14872,'0'0'1887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6:13.9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251 611 5320,'0'0'9944,"-11"-8"-9566,-39-20-6,48 27-334,0 0-1,-1 1 1,1-1-1,-1 1 1,1 0-1,-1 0 1,1 0-1,-1 0 1,1 0 0,-1 0-1,1 1 1,0-1-1,-1 1 1,1 0-1,0-1 1,-1 1-1,1 0 1,0 1-1,0-1 1,0 0-1,0 1 1,0-1 0,0 1-1,0-1 1,-3 4-1,-11 7 348,9-8-229,-1 1 0,1 0 0,-1 0 0,1 1 0,1 0 0,-1 0 0,1 1 0,0 0 0,1 0 0,0 0 0,0 1 0,0-1 0,1 1 0,0 0 0,1 1 0,-1-1-1,-1 11 1,2-5 60,0 1 0,1-1 0,1 1 0,0-1 0,1 1-1,1 0 1,0-1 0,1 1 0,7 25 0,-7-33-145,0 0 1,0 0-1,1 0 1,0-1-1,1 1 1,-1-1-1,1 0 1,0 0-1,1 0 1,0 0-1,7 7 1,-8-10-46,0 0 1,0-1-1,0 1 0,0 0 1,0-1-1,1 0 0,-1 0 1,1-1-1,0 1 0,-1-1 1,1 0-1,0 0 0,0 0 1,0-1-1,-1 1 0,1-1 1,0-1-1,7 0 0,6-2 32,-1-1-1,1 0 1,-1-1 0,-1-1-1,1-1 1,17-9-1,-25 11-2,0-1-1,0 1 1,-1-2-1,0 1 0,0-1 1,0-1-1,-1 1 1,0-1-1,-1 0 0,0-1 1,9-16-1,-14 24-52,5-10 75,-1 0 1,0-1-1,3-14 1,-7 22-53,0-1 0,0 1 0,-1-1 0,1 0 0,-1 1 0,0-1 0,-1 0 0,1 1 0,-1-1 0,0 0 0,0 1 1,-2-5-1,2 7-16,0 1 0,0-1-1,0 1 1,0-1 0,-1 1 0,1 0 0,0-1 0,0 1 0,-1 0 0,1 0 0,-1 0 0,1 0 0,-1 0 0,0 0 0,1 1 0,-1-1 0,0 0 0,1 1 0,-1-1 0,0 1 0,0 0 0,1 0 0,-1-1 0,0 1 0,0 0 0,0 1 0,1-1 0,-1 0 0,0 0 0,0 1 0,0-1 0,1 1-1,-1-1 1,0 1 0,1 0 0,-1 0 0,1 0 0,-1 0 0,-1 1 0,0 2-5,0-1 0,0 1 1,1 0-1,-1 0 0,1 0 0,0 1 0,0-1 0,1 0 0,-1 1 0,1-1 0,0 1 0,0 0 1,0-1-1,1 1 0,0 0 0,0 5 0,0 0-1,1 0 0,0 0 0,0 0 1,1 0-1,0-1 0,7 17 0,-7-21 7,1 0-1,-1-1 0,1 1 1,0-1-1,0 0 0,0 0 1,1 0-1,0 0 0,-1-1 1,1 1-1,0-1 1,1 0-1,-1 0 0,1 0 1,-1-1-1,1 0 0,0 0 1,0 0-1,-1 0 0,10 1 1,-7-2 5,-1 0 0,1-1 0,0 1 0,-1-1 0,1-1 0,0 1 0,-1-1 0,1 0 0,0-1 0,-1 0 0,0 0 0,1 0 0,-1-1 0,0 1 0,9-7 1,36-29 128,-34 25-54,-1 1 0,2 1 0,23-13 0,-24 13 20,-15 9-92,-1 1 0,1-1-1,0 1 1,-1 0 0,1 0-1,0 0 1,0 0 0,0 0 0,0 0-1,0 1 1,0-1 0,0 1-1,3-1 1,-4 19 125,-5 94 314,4-112-377,10-6 112,8-10-152,0 0 0,-1 0 0,-1-2-1,17-24 1,-9 13-10,-19 22-19,1 1-1,0-1 0,1 1 0,-1 0 0,11-7 0,-16 12-7,0 1 0,0-1 0,0 0 0,0 1 0,1-1 0,-1 1 0,0-1 0,0 1 0,1-1 0,-1 1 0,0 0 0,1 0 0,-1 0 0,0 0-1,1 0 1,-1 0 0,0 0 0,1 0 0,-1 0 0,0 0 0,1 1 0,-1-1 0,0 1 0,0-1 0,0 1 0,1-1 0,-1 1 0,0 0 0,0 0 0,0-1 0,0 1 0,0 0-1,0 0 1,0 0 0,0 0 0,-1 0 0,1 0 0,0 0 0,0 1 0,-1-1 0,1 0 0,-1 0 0,1 1 0,-1 0 0,14 29 41,-2-5-6,27 47 0,-38-71-34,1-1 1,-1 1 0,1-1 0,-1 0-1,1 1 1,0-1 0,0 0-1,-1 0 1,1 0 0,0 0-1,0 0 1,0 0 0,0-1 0,0 1-1,0-1 1,0 1 0,1-1-1,-1 0 1,0 0 0,0 0-1,0 0 1,0 0 0,0 0 0,0-1-1,1 1 1,2-2 0,4 0 13,-1-1 1,1 0 0,0-1-1,12-7 1,-5 1-1,-1 0 0,0-1 1,-1-1-1,-1 0 0,0-1 0,0 0 1,-2-1-1,17-25 0,1-8 35,35-79-1,-41 74-31,-2-1 0,-3-1 0,-2-1 0,-3 0 0,-2-1 0,-2-1 0,1-62 0,-9 108-26,-1 1 0,0 0 0,-1-1 0,0 1 0,-1 0 0,0-1 0,-4-12 0,-9 50-3,4 11-12,2 0 1,2 1-1,1 0 0,0 63 0,3 114-111,4-153 89,0-34 8,2 0 0,12 47 0,-8-43 9,-6-28 19,0 0 0,1 0 0,-1-1 0,1 1 0,0 0-1,1-1 1,-1 1 0,4 4 0,-5-7 0,1 0 1,0 0 0,-1 0-1,1-1 1,0 1-1,0 0 1,0-1-1,0 0 1,0 1 0,1-1-1,-1 0 1,0 0-1,1 0 1,-1 0-1,0 0 1,1-1 0,4 1-1,-2 0 7,1-1 0,0-1-1,-1 1 1,1-1 0,0 0 0,-1 0-1,1 0 1,-1-1 0,1 0 0,-1 0 0,0 0-1,0-1 1,0 0 0,0 0 0,0 0-1,-1-1 1,1 1 0,-1-1 0,0 0-1,7-9 1,6-8 27,-12 16-21,0-1-1,0 1 1,-1-1-1,0-1 0,6-11 1,-6 8 3,0 2 1,0 0 0,-1 0 1,0 0-1,0 0 0,-1 0 0,0-1 0,-1 1 0,1-1 0,-2 1 0,1-13 0,-1 22-11,-1-1 0,1 0 1,0 0-1,0 0 0,0 1 1,0-1-1,-1 0 0,1 0 0,0 0 1,0 1-1,0-1 0,-1 0 1,1 0-1,0 0 0,0 0 0,-1 0 1,1 0-1,0 0 0,0 0 1,-1 1-1,1-1 0,0 0 0,-1 0 1,1 0-1,0 0 0,0 0 1,-1 0-1,1 0 0,0-1 0,0 1 1,-1 0-1,1 0 0,0 0 1,0 0-1,-1 0 0,1 0 0,0 0 1,0 0-1,-1-1 0,1 1 1,0 0-1,0 0 0,0 0 0,-1-1 1,1 1-1,0 0 0,0 0 1,0 0-1,0-1 0,0 1 0,-1 0 1,1 0-1,0-1 0,0 1 1,0 0-1,0-1 0,0 1 0,0 0 1,0 0-1,0-1 0,0 1 1,-14 23 14,13-21-15,-8 15 5,4-9 6,1 0 0,-1 0 0,1 0 0,1 0-1,0 1 1,0-1 0,1 1 0,0 0-1,0 0 1,1 0 0,-1 17 0,3-16 7,-1 1 1,2-1-1,-1 0 0,1 1 1,1-1-1,4 12 1,-6-20-16,1 1 1,-1 0 0,1-1 0,0 0 0,0 1 0,0-1 0,0 0 0,0 0 0,0 0 0,1 0 0,-1 0 0,0-1 0,1 1-1,0-1 1,-1 1 0,1-1 0,0 0 0,0 0 0,-1 0 0,1-1 0,0 1 0,0-1 0,0 1 0,0-1 0,0 0 0,4 0-1,-1-1 2,1 1 0,-1-1 0,0-1 1,1 1-1,-1-1 0,0 0 0,0-1 0,0 1 0,9-6 0,6-5 22,23-19 0,-25 17-12,49-36 73,-68 50-84,1 1 0,0-1 0,-1 1 0,1-1-1,0 1 1,-1-1 0,1 1 0,0 0-1,0-1 1,0 1 0,-1 0 0,1 0-1,0 0 1,0 0 0,0-1 0,0 1-1,-1 0 1,1 1 0,0-1 0,0 0 0,0 0-1,0 0 1,0 0 0,-1 1 0,1-1-1,0 0 1,0 1 0,-1-1 0,1 0-1,0 1 1,0-1 0,-1 1 0,1-1 0,-1 1-1,1 0 1,0-1 0,-1 1 0,1 0-1,-1-1 1,1 1 0,-1 0 0,0 0-1,1-1 1,-1 1 0,1 1 0,1 4 8,0 0 0,0 0 0,-1 0 0,1 10 0,-1-16-14,2 25 25,-2-6 3,2 0-1,8 28 0,-9-41-15,-1-1-1,1 0 1,1 0 0,-1 0 0,1-1-1,0 1 1,0-1 0,0 1-1,1-1 1,-1 0 0,1 0 0,0-1-1,7 6 1,-9-8-5,0 0 0,0-1 1,0 1-1,0-1 0,0 1 0,0-1 1,0 0-1,0 0 0,0 0 0,0 0 0,0 0 1,0 0-1,0-1 0,-1 1 0,1-1 0,0 1 1,0-1-1,0 0 0,0 0 0,0 1 0,-1-1 1,1-1-1,0 1 0,1-1 0,4-4 6,0 1-1,0-1 1,-1 0-1,7-7 1,13-21 62,-1-2 0,-2 0 1,-1-1-1,19-47 0,-39 81-58,-1 0-1,1 0 1,0 0-1,0 0 1,0 0-1,0 1 1,1-1-1,-1 1 1,1-1-1,-1 1 1,4-2 0,-5 3-12,0 1 1,0-1 0,0 1 0,0-1 0,0 1 0,0 0-1,1 0 1,-1-1 0,0 1 0,0 0 0,0 0 0,0 0-1,0 0 1,0 0 0,0 0 0,0 1 0,1-1 0,-1 0-1,0 0 1,0 1 0,0-1 0,0 1 0,0-1 0,0 1 0,0-1-1,0 1 1,-1 0 0,1-1 0,0 1 0,0 0 0,0 0-1,-1 0 1,1 0 0,0-1 0,-1 1 0,1 0 0,0 2-1,5 7 8,-1 0 0,-1 0-1,0 0 1,0 1 0,-1 0 0,3 13-1,5 68 74,-11-88-74,0 1 0,0 0 0,0 0 0,0 0 0,-1 0 0,0 0 1,0 0-1,0-1 0,-1 1 0,1 0 0,-1-1 0,0 1 0,-1-1 0,1 0 0,-1 1 0,1-1 0,-1-1 0,-1 1 0,-3 4 0,6-7 0,-1 0-1,1 0 0,0-1 0,-1 1 1,1 0-1,-1-1 0,1 1 0,-1-1 1,1 0-1,-1 1 0,1-1 1,-1 0-1,1 0 0,-1 0 0,1 0 1,-1 0-1,1 0 0,-1 0 0,1-1 1,-1 1-1,1 0 0,-1-1 0,1 1 1,-1-1-1,1 0 0,-2-1 1,-5-1 43,1-1 0,1-1 0,-11-8 0,14 11-30,0-1-1,1 0 1,-1 0-1,1-1 1,0 1-1,-4-7 1,6 10-21,0 0 0,-1-1 1,1 1-1,0-1 0,-1 1 1,1-1-1,0 1 0,0-1 1,-1 1-1,1-1 0,0 0 1,0 1-1,0-1 0,0 1 1,0-1-1,0 1 0,0-1 1,0 1-1,0-1 0,0 0 1,0 1-1,0-1 0,0 1 1,0-1-1,0 1 0,1-1 1,-1 1-1,0-1 0,0 1 0,1-1 1,-1 1-1,0-1 0,1 1 1,-1-1-1,1 1 0,-1 0 1,0-1-1,1 1 0,-1-1 1,1 1-1,-1 0 0,1 0 1,-1-1-1,1 1 0,-1 0 1,1 0-1,-1 0 0,1-1 1,0 1-1,-1 0 0,1 0 1,-1 0-1,1 0 0,-1 0 1,2 0-1,54 1 82,9 0-5,128-15-1,-181 12-65,1-1 0,-1 0 0,19-7 0,-28 9-26,0 0-1,-1 0 1,1-1-1,-1 1 1,1-1-1,-1 1 1,1-1-1,-1 0 1,0 0-1,0 0 1,0 0-1,0-1 1,0 1-1,0 0 1,0-1-1,-1 1 1,1-1-1,-1 0 1,0 1-1,0-1 1,1-3-1,-2 4-38,0 0 1,0 1-1,0-1 0,0 0 0,0 1 1,0-1-1,-1 0 0,1 0 0,-1 1 1,1-1-1,-1 1 0,0-1 0,1 1 1,-1-1-1,0 1 0,0-1 0,-2-2 1,-26-22-713,17 16 536,-62-49-1290,49 42-2007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4:3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4912,'0'0'12499,"3"-10"-12039,-1 0-332,-2 5-74,1 0-1,0 1 0,0 0 0,1-1 0,-1 1 0,1 0 0,0-1 1,0 1-1,1 0 0,-1 0 0,1 1 0,0-1 0,3-3 0,3-1 228,-1-1-1,0 0 1,-1 0-1,0 0 0,0-1 1,-1 0-1,0 0 1,-1-1-1,0 1 0,0-1 1,-1 0-1,4-23 1,-5 27 8,0-2-16,-3 9-263,0-1 0,0 1 0,0 0 0,0 0 0,0 0 0,0 0 0,0 0 1,0-1-1,0 1 0,0 0 0,0 0 0,0 0 0,0 0 0,0 0 0,0-1 0,0 1 0,0 0 1,0 0-1,0 0 0,0 0 0,0 0 0,-1 0 0,1-1 0,0 1 0,0 0 0,0 0 0,0 0 0,0 0 1,0 0-1,0 0 0,-1 0 0,1 0 0,0 0 0,0 0 0,0-1 0,0 1 0,0 0 0,-1 0 1,1 0-1,0 0 0,0 0 0,0 0 0,0 0 0,0 0 0,-1 0 0,-2-1 298,0 5-126,-2 6-150,0 0 0,1 0 0,0 1 0,1-1 0,0 1 0,1-1 1,0 1-1,1 0 0,-1 12 0,2-20-21,0 0 0,0 1 0,0-1 0,0 1 0,1-1 0,-1 0 0,1 1 0,0-1 0,0 0 0,0 0 0,1 1 0,-1-1 0,1 0 0,-1 0 0,1 0 0,0-1 0,0 1 0,1 0 0,-1-1 0,0 1 0,1-1 0,-1 0 0,1 0 0,0 0 0,0 0 0,0 0 0,0-1 0,0 1 0,0-1 0,0 0 1,1 0-1,-1 0 0,4 0 0,-2 0 15,-1-1 0,1-1 0,-1 1 1,1 0-1,-1-1 0,1 0 1,-1 0-1,1 0 0,-1-1 1,0 0-1,0 1 0,0-1 0,0-1 1,5-3-1,7-5 83,27-25 0,-39 33-91,122-111 645,-112 105-427,-14 9-231,0 0 0,1 0 0,-1 0 0,0 1 1,0-1-1,1 0 0,-1 0 0,0 0 0,0 0 0,1 0 0,-1 0 0,0 0 0,0 0 0,1 1 0,-1-1 1,0 0-1,0 0 0,0 0 0,0 1 0,1-1 0,-1 0 0,0 0 0,0 0 0,0 1 0,0-1 1,0 0-1,1 0 0,-1 1 0,0-1 0,0 0 0,0 1 0,0 29 176,0-23-152,-5 55 251,6-62-273,-1 0-1,0 1 1,1-1-1,-1 0 1,0 1 0,1-1-1,-1 0 1,1 1-1,-1-1 1,1 0-1,-1 0 1,1 0 0,-1 1-1,1-1 1,-1 0-1,1 0 1,-1 0-1,1 0 1,-1 0-1,1 0 1,-1 0 0,1 0-1,-1 0 1,1 0-1,-1 0 1,1-1-1,-1 1 1,1 0 0,-1 0-1,1 0 1,-1-1-1,1 1 1,0-1-1,19-6 105,66-33 307,-83 39-403,-1 0-1,1 1 1,-1-1 0,1 0-1,-1 1 1,1 0-1,-1 0 1,1-1 0,0 1-1,-1 1 1,1-1-1,-1 0 1,1 1 0,0-1-1,-1 1 1,1 0-1,-1 0 1,4 2 0,2 1 15,0 1-1,-1 1 1,14 12 0,2 1 4,-10-9-31,10 6-22,27 28 0,-40-38-333,-4-8 72,-5-14-4268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4:3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14272,'0'0'2231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4:3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0 8336,'0'0'4672,"-15"4"-4030,-92 21 576,70-14-591,1 2 0,0 1 1,-48 27-1,83-41-613,-7 4 120,0 0 0,1 0 0,-1 1 0,1 0-1,0 1 1,0-1 0,1 1 0,-1 1-1,1-1 1,1 1 0,-1 0 0,1 0 0,1 1-1,-8 13 1,12-20-104,0 1 0,-1-1 0,1 1 0,0-1 0,0 1 1,0-1-1,0 1 0,0-1 0,0 1 0,0-1 0,1 1 0,-1-1 0,0 1 0,1-1 0,-1 0 0,1 1 0,0-1 0,-1 0 1,1 1-1,0-1 0,0 0 0,0 0 0,0 0 0,0 1 0,0-1 0,0 0 0,0 0 0,0-1 0,1 1 0,-1 0 0,0 0 1,3 0-1,0 1 28,0 0 0,0 0 0,0-1 0,0 0 0,0 0 0,0 0 0,0 0 0,0-1 0,1 0 0,6 0 0,-1-1 44,0-1 0,-1 0 0,1 0 0,-1-1 0,0-1 0,0 1 0,0-1 0,0-1 0,-1 0 0,0 0 0,14-12 0,-9 5 120,0-1 0,-1 0 0,0-1 0,-1 0 0,12-23 0,2 1 814,-25 36-696,0 16 28,0-10-351,0 0 0,0-1 1,1 1-1,0 0 1,0-1-1,0 1 1,0-1-1,1 1 1,0-1-1,0 0 1,1 1-1,0-1 1,-1 0-1,2-1 0,-1 1 1,0-1-1,1 1 1,0-1-1,0 0 1,0 0-1,1-1 1,-1 1-1,1-1 1,0 0-1,0 0 0,0-1 1,0 1-1,0-1 1,1 0-1,-1 0 1,9 1-1,-1-2 3,0 1 0,0-2 0,0 0 0,0 0 0,0-1 0,25-6 0,4-6-3406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4:4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101 728 8240,'0'0'8225,"10"-7"-7857,36-28-24,-41 31-243,0 0 0,0-1 0,-1 0 0,0 0 0,0 0 0,0-1 0,5-10 0,5-6 473,-5 8-26,-8 12 8,-2 6-97,-3 11-316,-88 287 706,-7 55-396,94-339-376,0 0 0,1 1 1,1-1-1,-1 30 0,1-33 168,2-11 118,8-12-53,4-11-160,0 0-1,-1-1 1,-1 0-1,6-22 1,-1 6 17,61-178 726,-41 111-102,60-126 0,-36 127 37,-58 101-823,0 1 1,0 0-1,1-1 1,-1 1 0,0 0-1,0-1 1,0 1 0,1 0-1,-1-1 1,0 1-1,0 0 1,1-1 0,-1 1-1,0 0 1,1 0 0,-1-1-1,0 1 1,1 0-1,-1 0 1,0 0 0,1-1-1,-1 1 1,0 0 0,1 0-1,-1 0 1,0 0-1,1 0 1,-1 0 0,1 0-1,-1 0 1,0 0 0,1 0-1,-1 0 1,1 0-1,-1 0 1,0 0 0,1 0-1,-1 0 1,1 1-1,10 15 64,-8-9-57,0 0 0,-1 1 0,2 12 0,-3-8-7,0-1-1,-1 1 1,0-1 0,-1 1 0,0-1-1,-1 1 1,0-1 0,-1 0 0,0 0 0,-1 0-1,-9 19 1,5-16-10,-10 16-18,17-29 22,0 1 0,-1-1 0,1 0 0,0 0 0,-1 0 0,1 0 0,-1 0 0,1 0 0,-1 0 0,1-1 0,-1 1 0,0 0 0,1-1 0,-1 1 0,0-1 0,0 0 0,1 0 0,-3 1 0,0-1 16,-1 0-1,1-1 0,0 1 0,0-1 0,0 1 0,0-1 0,0-1 0,0 1 0,0 0 1,0-1-1,0 0 0,1 0 0,-1 0 0,0 0 0,1-1 0,0 1 0,0-1 0,0 0 1,0 0-1,0 0 0,0 0 0,1-1 0,-3-4 0,5 8-12,0 0-1,0 0 1,0 0-1,0 0 1,0 0-1,0-1 1,0 1-1,0 0 0,0 0 1,0 0-1,0 0 1,0-1-1,0 1 1,0 0-1,0 0 1,0 0-1,0 0 1,0 0-1,0-1 1,0 1-1,0 0 1,1 0-1,-1 0 1,0 0-1,0 0 1,0 0-1,0 0 1,0-1-1,0 1 1,1 0-1,-1 0 0,0 0 1,0 0-1,0 0 1,0 0-1,0 0 1,1 0-1,-1 0 1,0 0-1,0 0 1,14-3 17,24-1-24,-28 3 13,5-1-6,111-14-5,-107 12 8,-1 0 1,1-2-1,-1 0 1,30-15-1,-29 10 11,0-1-1,0-1 0,-1-1 0,17-16 0,60-69 212,-86 89-184,-7 7-29,1 0 0,-1-1 1,0 1-1,0 0 0,0-1 1,0 1-1,0-1 0,-1 1 1,0-1-1,2-5 0,-14 21 21,7-5-33,-13 27-23,1 0 0,2 0 0,-17 61 0,30-92 18,0 0 0,0 0 1,1 0-1,-1 0 0,1 0 0,0 0 0,0 0 0,0 1 0,0-1 0,1 0 0,0 3 0,-1-5 2,0-1 1,1 1 0,-1-1 0,0 1 0,1-1 0,-1 1-1,1-1 1,-1 1 0,1-1 0,-1 1 0,1-1 0,-1 0-1,1 1 1,-1-1 0,1 0 0,0 1 0,-1-1 0,1 0-1,-1 0 1,2 1 0,0-1 2,1 0 0,-1 0-1,0 0 1,1 0 0,-1 0-1,0 0 1,1-1 0,3 0-1,12-7 45,-1 0 1,1 0-1,-1-2 0,-1 0 0,0-1 0,23-20 0,-19 15 7,77-63 342,-97 79-395,0 0 0,0 0 0,0 0 0,0-1 0,0 1 0,1 0 0,-1 0 0,0 0 0,0 0 0,0 0 0,0 0 0,1 0 0,-1 0 0,0 0-1,0 0 1,0 0 0,0 0 0,1 1 0,-1-1 0,0 0 0,0 0 0,0 0 0,0 0 0,0 0 0,1 0 0,-1 0 0,0 0 0,0 0 0,0 0 0,0 1 0,0-1 0,0 0 0,0 0 0,1 0 0,-1 0 0,0 0 0,0 1 0,0-1 0,0 0-1,0 0 1,0 0 0,0 0 0,0 0 0,0 1 0,0-1 0,0 0 0,0 0 0,0 0 0,0 0 0,0 1 0,0-1 0,0 0 0,0 0 0,0 0 0,0 0 0,0 1 0,0 19-26,-5 22-43,2-26 43,2-1 0,-1 24 0,2-35 20,0-1-1,1 1 1,-1 0-1,1-1 1,0 1-1,-1-1 1,2 1-1,-1-1 1,0 1-1,1-1 1,-1 1-1,1-1 1,0 0-1,0 0 1,0 0-1,5 4 1,-5-6 6,0 0 1,0 0-1,0 0 1,0 0-1,0-1 1,0 1-1,1 0 1,-1-1 0,0 0-1,0 0 1,1 1-1,-1-1 1,0-1-1,1 1 1,-1 0-1,0 0 1,0-1-1,0 0 1,1 1-1,-1-1 1,0 0-1,0 0 1,3-2 0,5-2 8,-1 0 1,1-1 0,12-11 0,6-6 43,-1-1 0,-1-2 0,-1-1 0,-1 0 1,-2-2-1,35-60 0,-19 19 44,-3 0 1,-4-3 0,33-111-1,-54 152-69,8-38 100,-18 69-127,0 0 0,0 0 0,0 0 0,1 0 0,-1 0 0,0 0 0,0 0 0,0 0-1,0 0 1,-1 0 0,1 0 0,0 0 0,0 0 0,-1 0 0,1 0 0,0 0 0,-1-1-1,0 2-1,1 0 0,0 0 0,-1-1 0,1 1 0,-1 0 0,1 0 0,0 0 0,-1 0 0,1-1 0,-1 1 0,1 0 0,-1 0 0,1 0 0,0 0 0,-1 0 0,1 0 0,-1 0 0,1 0 0,-1 0 0,1 0 0,0 1 0,-1-1 0,1 0 0,-1 0 0,1 0 0,-1 1 0,-2 0-7,-1 1 0,1 0 0,0 1 0,0-1 1,0 0-1,1 1 0,-6 5 0,-8 14-19,1 0 0,0 1 0,2 1 0,1 0 0,-16 45 0,16-31-26,2 0 0,1 1 0,-5 52 0,12-64 13,0 0 0,1 0 0,2 1 0,1-1-1,1 0 1,12 50 0,-14-75 40,-1 1 0,1-1-1,0 0 1,0 0 0,0 0 0,0 0-1,0 0 1,0 0 0,0 0-1,1 0 1,-1 0 0,1-1 0,-1 1-1,1 0 1,0-1 0,-1 0 0,1 1-1,0-1 1,0 0 0,0 0 0,0 0-1,0 0 1,3 1 0,-1-2 10,0 1 0,0-1 1,0 0-1,0-1 0,0 1 1,0-1-1,0 1 0,0-1 1,0 0-1,0-1 0,0 1 1,4-3-1,6-2 55,0-2 0,0 0 0,-1 0 0,0-1 0,13-12 0,51-57 425,-65 65-419,-4 5-1,-4 2-3,1 1 0,-1 0 0,1 0 0,0 0 0,1 1 0,-1 0 0,1 0 0,11-6 0,-17 10-60,1 0 1,0 0-1,0 0 0,0 0 0,0 0 1,0 0-1,-1 1 0,1-1 0,0 0 1,0 1-1,0-1 0,-1 0 0,1 1 1,0-1-1,0 1 0,-1-1 0,1 1 1,0 0-1,-1-1 0,1 1 0,-1-1 1,1 1-1,-1 0 0,1 0 0,-1-1 1,1 1-1,-1 0 0,0 0 0,1 0 1,-1-1-1,0 1 0,1 2 0,6 29 49,-7-31-51,2 18 5,0 0 0,-2 0 1,0 0-1,-1 0 0,-1 0 0,-1 0 1,-1-1-1,-10 34 0,12-47 0,0 0 0,-1 0 0,1-1 0,-1 0 1,0 1-1,-6 6 0,8-10-7,0 0 1,0 0-1,0 0 0,0 0 1,0 0-1,0 0 1,-1-1-1,1 1 1,0 0-1,0-1 1,-1 1-1,1-1 1,0 1-1,-1-1 0,1 0 1,-1 1-1,1-1 1,0 0-1,-1 0 1,1 0-1,-1 0 1,1 0-1,0 0 0,-1-1 1,1 1-1,0 0 1,-1-1-1,-2 0 1,-7-6 48,0 0 1,0 0 0,1-1-1,0-1 1,-12-11 0,22 19-37,-5-2-14,10 5-40,12 8 19,1-1 1,0-1-1,0 0 1,1-1-1,0-1 1,0-1-1,0-1 1,21 2-1,-31-5 30,0-2-1,0 1 1,0-1-1,-1 0 1,1-1-1,0 0 1,0 0-1,-1-1 1,1 0-1,11-7 1,-1 0 11,0-1 1,-1-1-1,20-17 0,-26 19 4,0-1 0,-1-1 0,0 1 0,-1-2 0,-1 0 0,1 0 0,-2 0 0,0-1 0,-1-1 0,0 1-1,-1-1 1,-1 0 0,0 0 0,-1-1 0,3-23 0,-7 38-19,0 0 0,1-1 0,-1 1 0,0 0 0,0-1 0,0 1 0,0 0 0,0-1 0,0 1 0,-1 0 0,1-1 0,0 1 0,-1 0 0,1-1 0,-1 1 0,1 0-1,-1 0 1,0 0 0,1-1 0,-1 1 0,0 0 0,-1-1 0,0 1 2,1 0 0,0 1 0,-1-1 0,1 1 0,-1-1 0,1 1 0,-1 0 0,1-1 0,-1 1 0,1 0 0,-1 0 0,1 0 0,-1 0 0,1 0 0,-1 1 0,-2 0 0,-4 1 10,1 0 0,-1 1 0,1 0 0,0 1 0,0-1 1,-9 8-1,5-3-46,1 1 1,-1 0 0,2 1 0,-1 0 0,1 1-1,1-1 1,0 2 0,1-1 0,0 1-1,0 0 1,-4 14 0,10-22 21,0-1 0,0 1 0,0 0 0,0 0 0,1 0 0,0 0-1,0 0 1,0 0 0,0 0 0,0 0 0,1-1 0,0 1 0,0 0 0,0 0 0,0 0 0,0-1 0,1 1 0,0 0-1,0-1 1,3 5 0,-1-3 6,0 0 0,0-1 0,1 0 0,0 0 0,-1 0 0,1-1 0,1 0 1,-1 1-1,0-2 0,1 1 0,0-1 0,7 3 0,14 3 35,0-1 1,0-1-1,1-1 0,-1-1 1,1-2-1,0 0 1,0-3-1,50-5 1,-61 4-27,-10 2-63,0-1-1,0 0 1,0 0-1,0-1 1,0 1-1,0-1 1,-1-1 0,12-5-1,-16 5-359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5:41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467 49 4008,'0'0'7584,"-11"-7"-7338,-36-22-7,43 27-190,0 0 0,0 0 0,0 1 0,0 0 0,0 0 0,0 0 0,-1 0 0,1 0 0,0 1 0,-1 0 0,1 0 0,-1 0 0,1 0 0,0 1 0,-1 0 0,1 0 0,0 0 0,0 0 0,-7 4 0,2-3 24,-6 2 25,0 1 0,1 0 0,-1 1 0,1 1-1,0 0 1,1 1 0,0 0 0,0 1 0,0 1-1,-12 13 1,9-7 28,2 1 0,0 1 1,1 0-1,1 0 0,0 2 0,-11 26 0,15-28 39,0 1-1,1 0 1,-7 37 0,12-49-114,1-1-1,1 1 1,-1 0 0,1-1-1,1 1 1,-1-1-1,1 1 1,0-1 0,0 1-1,1-1 1,0 0 0,0 1-1,1-1 1,-1 0 0,7 9-1,-9-14-40,1 0 1,0 0-1,-1 0 0,1-1 1,0 1-1,0 0 0,0 0 0,0-1 1,0 1-1,0 0 0,0-1 0,0 1 1,0-1-1,0 1 0,0-1 1,0 0-1,0 1 0,0-1 0,0 0 1,1 0-1,1 0 0,-1 0 10,1 0 0,0-1-1,0 1 1,0-1 0,0 0-1,0 0 1,0 0-1,3-2 1,5-3 38,0-1-1,0 0 1,9-9-1,-17 13-41,10-9 49,0 0-1,-1 0 1,-1-1-1,0-1 1,-1 0-1,-1 0 0,0-1 1,10-22-1,-8 12 125,-2 0-1,-1-1 1,0 0 0,6-47-1,-13 62-49,-1 1 0,-1-1 0,-3-21 0,4 32-133,0 0-1,0 0 1,0-1-1,0 1 1,0 0-1,0-1 1,0 1-1,0 0 1,0 0-1,0-1 1,0 1-1,0 0 1,-1 0-1,1-1 1,0 1-1,0 0 1,0 0-1,0-1 1,-1 1-1,1 0 1,0 0-1,0 0 1,-1 0-1,1-1 1,0 1-1,0 0 1,-1 0-1,1 0 1,0 0-1,0 0 1,-1 0-1,1 0 1,0 0-1,0 0 1,-1-1-1,1 1 1,0 0-1,-1 0 1,1 1-1,0-1 1,0 0-1,-1 0 1,1 0-1,0 0 1,0 0-1,-1 0 1,1 0-1,0 0 1,0 0-1,-1 1 1,1-1-1,0 0 1,0 0-1,-1 0 1,1 0-1,0 1 1,0-1-1,0 0 1,-1 0-1,1 1 1,0-1-1,-15 18 2,12-14 6,-5 8-14,0 0 0,1 0 0,0 1 0,1 0 0,0 0 0,2 1 0,-7 26 0,2 2 6,-3 58 0,12-92-2,0 0-1,1 0 1,0 0 0,0 0 0,1 0 0,0 0-1,0 0 1,1-1 0,-1 1 0,5 7-1,-5-11 12,1 0-1,-1 1 1,0-1-1,1 0 0,0 0 1,0-1-1,0 1 1,1-1-1,-1 1 0,1-1 1,0 0-1,0 0 1,0-1-1,0 1 0,0-1 1,0 0-1,1 0 1,4 1-1,0-2 10,-1-1 1,1 0-1,0-1 0,-1 0 1,1 0-1,-1-1 0,0 0 1,1-1-1,14-6 0,-5 0 36,-2-1-1,1-1 0,-1-1 1,-1 0-1,0-1 0,25-28 1,-5-1 192,32-54 0,-36 50-64,-12 20-55,2 0 0,30-30 0,-43 48-130,-6 6-3,0-1 1,0 1-1,1 0 1,-1 0-1,1 0 1,-1 0-1,1 0 1,0 1-1,0-1 1,0 1-1,3-2 1,-4 3 0,-1-1 0,1 1 0,0-1 0,0 1 0,0 0 1,0-1-1,-1 1 0,1 0 0,0 0 0,0 0 0,0 1 1,0-1-1,0 0 0,-1 1 0,1-1 0,0 1 0,0 0 1,-1-1-1,1 1 0,0 0 0,-1 0 0,1 0 0,-1 0 0,1 0 1,-1 1-1,0-1 0,1 0 0,-1 1 0,0-1 0,0 1 1,0-1-1,0 1 0,0 0 0,0-1 0,0 1 0,-1 0 1,1-1-1,-1 1 0,1 2 0,2 6 3,-1 0-1,-1-1 1,1 1-1,-1 0 1,-1 0-1,-1 14 1,-3 15 28,-1 1 1,-19 65-1,24-104-25,-1-1 0,1 1 0,0 0 0,0-1 0,-1 1 0,1 0 0,0-1 0,0 1 0,0 0 0,0 0 0,-1-1 0,1 1 0,0 0 0,1 0 0,-1-1 0,0 1 0,0 0 0,0-1 0,0 1 0,0 0 0,1 0 1,-1-1-1,1 2 0,-1-2-2,1 0 0,0 0 0,0 0 1,-1-1-1,1 1 0,0 0 0,-1 0 1,1-1-1,0 1 0,-1 0 1,1-1-1,-1 1 0,1 0 0,0-1 1,-1 1-1,1-1 0,-1 1 0,1-1 1,27-30 48,31-50 30,-38 50-21,1 1 0,33-34 0,-46 54-22,-6 6-23,1 0 1,-1 0-1,1 1 1,0 0-1,0-1 0,0 1 1,9-4-1,-13 7-16,1 0 0,-1 0-1,1 0 1,-1 0 0,0 0 0,1 0-1,-1 0 1,1 1 0,-1-1 0,0 0 0,1 0-1,-1 0 1,0 1 0,0-1 0,1 0-1,-1 0 1,0 1 0,1-1 0,-1 0 0,0 1-1,0-1 1,0 0 0,1 1 0,-1-1 0,0 0-1,0 1 1,0-1 0,0 1 0,0-1-1,0 0 1,1 1 0,-1-1 0,0 1 0,0-1-1,0 0 1,0 1 0,-1-1 0,1 1-1,0 0 1,0 17 3,-4 3-3,-2 17 0,1 0 1,1 66 0,4-98 3,0 0-1,1 0 1,0 0-1,0 0 1,1 0-1,0 0 1,0 0-1,0-1 1,1 1-1,3 5 1,-5-9-3,1 0 1,0 0-1,0 0 0,0 0 1,0 0-1,0 0 0,0 0 1,0 0-1,1-1 0,-1 1 0,1-1 1,-1 0-1,1 0 0,0 0 1,-1 0-1,1 0 0,0-1 1,0 1-1,0-1 0,-1 1 1,1-1-1,0 0 0,5-1 1,11 0 40,-1-2 0,0 0 1,1 0-1,-1-2 0,-1 0 1,1-2-1,24-11 0,-25 10-88,6-4 134,-11 3-2923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5:48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355 770 5824,'0'0'4834,"-10"0"-4579,1 0-167,-3 0 87,-1-1-1,1 0 1,-13-2 0,11 1 270,0 2 0,0 0 0,0 0 0,0 1 0,-25 6 0,34-5-357,-1 0 0,1 0 1,-1 1-1,1-1 0,0 1 0,0 0 0,0 1 0,1-1 0,-6 6 0,-36 40 529,38-40-558,1 1 1,1 0 0,-1 0 0,2 1-1,0 0 1,0 0 0,1 1 0,0-1-1,1 1 1,0-1 0,1 1 0,0 0 0,1 0-1,0 0 1,1 1 0,1-1 0,1 12-1,-2-21-38,1 0-1,0 0 0,-1 0 0,1 0 1,0 0-1,1 0 0,-1-1 0,0 1 1,1 0-1,-1-1 0,1 1 0,0-1 1,0 0-1,0 1 0,3 1 0,-4-3 2,1 0-1,0 0 1,0 0-1,0 0 1,-1 0-1,1-1 1,0 1-1,0-1 0,0 1 1,0-1-1,0 0 1,0 0-1,0 1 1,0-2-1,0 1 1,1 0-1,-1 0 1,0-1-1,-1 1 0,1-1 1,0 1-1,4-3 1,-2 1 4,-1 0 1,1 0-1,-1-1 1,1 1-1,-1-1 1,0 0-1,0 0 1,0 0-1,0 0 1,-1 0 0,5-7-1,21-45 98,-18 33-60,1 0 64,-2 0 0,0 0-1,-2-1 1,0 0-1,-1 0 1,-2 0-1,0-1 1,0-32-1,-6 48 124,-2 16-165,-2 17-61,6-14-16,5 118 10,-3-114-4,0 0 0,2 0-1,-1-1 1,2 1 0,0-1 0,11 23 0,-14-34-10,-1-1 0,1 1 0,0 0 0,0-1 0,0 1 0,0-1 0,0 1 0,1-1 0,-1 0 0,1 0 0,-1 0 0,1 0 0,0-1 0,0 1 0,-1-1 0,1 1 0,0-1 0,4 1 0,-3-2 6,1 1 1,-1-1-1,1 0 1,0 0-1,-1 0 0,1 0 1,-1-1-1,1 0 1,-1 0-1,1 0 1,5-3-1,2-1 22,0-1-1,-1 0 0,1-1 1,-1-1-1,-1 1 1,0-2-1,17-16 1,56-80 255,-27 31 62,-54 71-340,-1 1-1,1 0 1,0 0-1,-1 0 1,1 0-1,0 1 1,0-1 0,0 0-1,0 1 1,1-1-1,-1 1 1,0 0-1,1 0 1,-1 0-1,1 0 1,-1 0-1,1 0 1,-1 1-1,1-1 1,-1 1-1,1-1 1,0 1-1,-1 0 1,1 0-1,0 1 1,-1-1-1,1 0 1,0 1-1,-1 0 1,1-1-1,-1 1 1,1 0-1,-1 0 1,0 1 0,4 1-1,19 9-18,-10-5-12,0 1 0,0 0 1,15 11-1,-28-17 25,1-1 0,-1 1 1,1-1-1,-1 0 0,1 0 0,0 0 0,0 0 0,-1 0 1,1 0-1,0-1 0,0 1 0,0-1 0,0 0 1,3 0-1,-6-2 13,1 1 0,-1-1 0,-1 1-1,1-1 1,0 1 0,0-1 0,-1 1 0,1-1 0,0 1 0,-1 0 0,0-1 0,1 1 0,-2-2 0,1 1-3,0 0 0,0 0-1,0 0 1,-1 0 0,1 0 0,-1 0 0,1 1-1,-1-1 1,1 1 0,-1-1 0,0 1 0,0 0-1,0-1 1,0 1 0,0 0 0,0 0-1,0 1 1,0-1 0,0 0 0,0 1 0,0-1-1,-1 1 1,1 0 0,0-1 0,0 1 0,-1 0-1,-2 1 1,-5 0 8,0 1-1,1 1 0,-1-1 0,-17 8 1,14-4-19,7-4-8,0 1 0,1 0 0,-1 1 0,0-1 0,1 1-1,0 0 1,0 1 0,0-1 0,1 1 0,-1 0 0,1 0 0,-5 8 0,4-4-15,0-1 1,1 1 0,0 0-1,0 1 1,1-1-1,0 1 1,-2 12 0,4-19 18,1 0 0,0 0 0,0-1 0,0 1 0,1 0 0,-1 0 1,1 0-1,0 0 0,-1-1 0,1 1 0,0 0 0,1-1 0,-1 1 1,0-1-1,1 1 0,3 3 0,2 3-3,0-1 1,17 14 0,-20-18 2,-2-3 3,0 0-1,0 1 0,0-1 0,0 0 1,0 0-1,0 0 0,0-1 1,0 1-1,0 0 0,1-1 0,-1 0 1,0 1-1,0-1 0,1 0 0,3 0 1,37-7 40,-25 3-23,-1-1 2,-1 0 0,0-1 1,0-1-1,-1 0 0,1-1 1,17-13-1,20-9 2,-13 7-13,48-36 0,-57 36 21,1 1 0,64-31 0,-84 48-21,-1 0 0,1 1 1,0 0-1,0 1 0,0 0 0,1 1 0,-1 0 0,0 1 1,1 0-1,0 1 0,-1 1 0,1 0 0,-1 1 0,0 0 1,1 0-1,-1 2 0,0-1 0,16 9 0,-21-11 38,-11-9 27,-11-8 46,11 13-100,-1-1 0,0 0 0,1 1 0,-2 0-1,1 0 1,0 0 0,0 1 0,-1-1 0,1 1 0,-1 1-1,0-1 1,0 1 0,1 0 0,-1 0 0,0 1-1,0 0 1,0 0 0,0 0 0,0 0 0,-10 3 0,11-1-28,-1 1 1,0-1-1,0 1 0,1 0 1,0 0-1,-1 1 1,1 0-1,1-1 1,-1 2-1,0-1 0,1 1 1,0-1-1,0 1 1,-6 10-1,-2 5 3,1 1-1,-14 35 1,24-51 2,-1 0 0,1 0 1,1-1-1,-1 1 0,0 7 1,1-8-5,0 0-1,0 0 1,-1 0 0,1 0-1,-1-1 1,0 1 0,-2 4 0,-3 13-1,-8 5 192,13-25-168,1 0 0,-1 1 0,1-1 0,0 1-1,0-1 1,-1 1 0,1-1 0,0 1 0,1-1-1,-1 1 1,0-1 0,0 0 0,1 1 0,-1-1 0,0 1-1,1-1 1,-1 0 0,1 1 0,0-1 0,0 0-1,1 2 1,0 0-2,0-1 0,1 1 0,0-1 0,-1 0 1,1 0-1,0 0 0,0 0 0,0-1 0,3 2 0,4 1-4,0 0 1,-1-2-1,1 1 1,0-1-1,16 1 1,20-2 11,1-1 0,-1-3 0,89-17 0,-108 13-16,0-2 0,-1 0 0,0-2 0,0-1 0,-1-1 0,-1-1 0,0-1 0,-1-2 0,26-22 0,-44 34 4,0 0-1,-1 0 1,0 0-1,0-1 1,0 1-1,-1-1 0,0 0 1,0 0-1,0 0 1,-1 0-1,0-1 1,0 1-1,-1-1 1,1 1-1,-1-1 1,-1 1-1,1-1 1,-1 0-1,-1 1 0,1-1 1,-1 0-1,0 1 1,0-1-1,-1 1 1,-4-12-1,5 16-6,0 1 1,0-1-1,0 1 0,-1 0 0,1-1 0,0 1 0,-1 0 1,1 0-1,-1 0 0,1 0 0,-1 0 0,0 0 1,1 0-1,-1 1 0,0-1 0,1 0 0,-1 1 0,0-1 1,0 1-1,0 0 0,1 0 0,-1 0 0,-2 0 0,-1 0 7,0 0 0,0 0-1,1 0 1,-1 1 0,0 0-1,0 0 1,-7 3 0,7-2-12,0 1 1,0 0-1,1 0 1,-1 1 0,1-1-1,0 1 1,0 0-1,0 0 1,0 0 0,1 1-1,-4 4 1,-4 8-6,-13 32 0,20-41 5,0 2-4,1 0-1,0 0 1,0 0-1,1 0 1,1 1-1,-1-1 0,2 0 1,-1 1-1,2-1 1,-1 0-1,1 1 1,3 11-1,-3-20 3,0 1-1,0-1 1,-1 0 0,2 1-1,-1-1 1,0 0-1,0 0 1,1 0-1,-1 0 1,1 0 0,-1 0-1,1 0 1,0 0-1,0-1 1,0 1 0,0-1-1,4 3 1,-2-2-2,-1-1 1,1 0-1,0 1 1,0-1 0,0-1-1,0 1 1,0-1 0,0 1-1,1-1 1,3-1-1,6 0-6,0-2 0,0 0 0,0 0 0,0-1 0,14-7 0,-1-2 16,0-1 0,-1-1 0,0-1 0,-2-1 0,0-2 0,-1 0 0,-1-1 0,22-26 0,6-13 74,82-126 1,-110 148-44,-1-1 0,-2-1 0,-2-1 0,-1 0 0,-2-1 0,12-61 0,-19 71 4,-1 0 0,-1-1 0,-2 1 0,-1-53 0,-1 83-38,-1 0 0,0 0 0,0 0 0,0-1 0,0 1 0,-1 0-1,1 0 1,0 0 0,0 0 0,-1 0 0,1 0 0,0 0 0,-1 0 0,1 0 0,-1 0 0,0 0-1,1 0 1,-1 0 0,0 0 0,0 0 0,1 0 0,-3-1 0,3 2-2,-1 0-1,0 0 1,0 0 0,0 0 0,0 1 0,0-1 0,0 0 0,0 0-1,1 1 1,-1-1 0,0 0 0,0 1 0,0-1 0,1 0-1,-1 1 1,0 0 0,0-1 0,1 1 0,-1-1 0,0 1 0,0 0-1,-6 7-4,1 0 0,-1 0 0,-7 14 0,-3 10-28,1 1-1,-12 38 1,1-3 9,9-20-71,2-1 0,-16 83 0,29-104 48,1 0 1,2 0-1,1 1 0,1-1 1,9 48-1,-7-56 42,1 1 0,1-1-1,1 0 1,12 24 0,-11-26 4,-6-12 0,1 1-1,0-1 1,0 0-1,1 0 1,-1 0-1,1-1 0,0 0 1,0 1-1,0-1 1,0 0-1,1-1 1,-1 1-1,1-1 1,-1 0-1,1 0 0,6 1 1,-1 1-4,0-2 1,0 1-1,0-2 1,1 1-1,-1-1 1,1-1-1,10 0 1,-3-2 8,1-1 0,-1 0 0,1-1 0,-1-1 0,-1-1-1,21-9 1,-29 11 5,0-1 0,0 0-1,-1 0 1,0-1-1,0 0 1,0-1-1,-1 0 1,0 0-1,0-1 1,0 1-1,-1-1 1,9-17-1,-9 15 17,-1-1 0,-1 1 0,1-1 0,2-13 0,-6 20-20,-1 0-1,1 1 0,-1-1 1,0 0-1,0 0 0,0 0 1,0 0-1,-1 0 0,1 0 1,-1 0-1,0 0 1,0 1-1,-1-1 0,1 0 1,-4-5-1,4 8-3,0 0-1,1 0 1,-1 0 0,0 0 0,0 0 0,1 0-1,-1 0 1,0 0 0,0 1 0,0-1 0,0 0-1,0 1 1,0-1 0,0 1 0,0-1-1,0 1 1,0 0 0,-1-1 0,1 1 0,0 0-1,0 0 1,-2-1 0,1 2 3,-1-1 1,0 0-1,0 1 0,0-1 0,1 1 1,-1 0-1,0 0 0,1 0 1,-4 2-1,-4 3 11,0 0 0,1 1 1,-13 10-1,21-16-16,-4 4-3,1-1 0,-1 1 0,1-1 0,0 1-1,1 0 1,-1 0 0,1 1 0,0-1 0,0 1 0,1 0-1,0 0 1,0 0 0,0 0 0,0 0 0,1 0 0,0 0-1,1 0 1,-1 0 0,1 1 0,0-1 0,2 7 0,1 7-19,1-1 1,1 0-1,0 0 1,2-1-1,11 25 1,-16-39 18,0-1-1,-1 1 1,1-1 0,1 1 0,-1-1 0,0 0 0,1 0 0,0 0 0,0 0 0,-1 0 0,2-1 0,-1 1 0,0-1 0,0 0-1,1 0 1,-1 0 0,7 3 0,-4-4 4,-1 0-1,1 0 1,-1 0-1,1-1 1,-1 0-1,1 0 1,0 0 0,-1-1-1,1 1 1,-1-1-1,8-3 1,3-1 5,0-2 0,-1 0 0,1 0 0,-2-2 0,1 0 0,-1 0 0,16-15 0,-16 13 10,-1-1 0,0 0 1,-1 0-1,0-2 0,-1 1 0,0-1 1,-1-1-1,13-26 0,-18 32-12,0 0-1,1 0 0,0 1 0,0 0 1,1 0-1,10-9 0,-13 14 1,0 0-1,1 1 1,0-1-1,-1 1 0,1 0 1,0 1-1,0-1 1,0 1-1,10-2 1,-4 1-2,-8 2-2,0 0 0,-1 0 1,1 0-1,0 0 0,-1 0 1,1 1-1,-1-1 0,1 1 1,0 0-1,-1-1 1,0 1-1,1 1 0,-1-1 1,1 0-1,-1 0 0,0 1 1,0-1-1,0 1 0,0 0 1,0 0-1,0 0 1,0 0-1,2 4 0,0-1-2,0 1-1,0 0 1,0 0 0,-1 1-1,0-1 1,0 1-1,3 11 1,21 110-125,-25-119 114,1-1 1,0 0-1,0 0 0,1 0 1,0-1-1,9 15 0,-11-20 14,0 1-1,0-1 1,0 0-1,0 0 1,0 0-1,1-1 1,-1 1-1,1 0 1,-1-1-1,1 0 1,-1 1-1,1-1 1,0 0-1,-1-1 1,1 1-1,0 0 1,0-1-1,0 1 1,0-1-1,0 0 1,0 0-1,-1 0 1,1 0-1,4-1 1,4-2 10,0 0 0,0-1 0,0 0 0,-1-1 0,1 0 0,-1 0 0,-1-1 0,10-7 0,71-65 88,-39 32-23,-47 43-66,14-14 35,1 2 1,0 1-1,2 0 1,27-14 0,-42 25-36,0 1 1,0-1-1,0 1 1,1 1-1,-1-1 1,0 1-1,1 0 1,-1 1 0,1 0-1,-1 0 1,1 0-1,-1 0 1,1 1-1,-1 0 1,0 1-1,1-1 1,9 5 0,-15-5-7,1-1 0,0 1 0,0-1 0,0 1 0,-1-1 0,1 0 0,0 0 0,0 0 0,0 0 0,0 0 0,1-1 0,-2 1-2,-1 0 0,0 0 0,0 0 0,0 0 1,0 0-1,0 0 0,0 0 0,0 0 0,0 0 0,0 0 0,0 0 0,0 0 0,0 0 0,0 0 0,0 0 0,0 0 0,1 0 0,-1-1 0,0 1 0,0 0 0,0 0 0,0 0 0,0 0 0,0 0 0,0 0 0,0 0 0,0 0 0,0 0 0,0 0 0,0 0 0,0 0 0,0 0 0,0-1 0,0 1 0,0 0 1,0 0-1,0 0 0,0 0 0,0 0 0,0 0 0,0 0 0,0 0 0,0 0 0,0 0 0,0 0 0,-1 0 0,1 0 0,0-1 0,0 1 0,0 0 0,0 0 0,0 0 0,0 0 0,0 0 0,0 0 0,0 0 0,0 0 0,0 0 0,0 0 0,0 0 0,0 0 0,0 0 0,-1 0 0,1 0 0,0 0 0,-14-5 71,6 6-59,1-1 0,0 1 1,0 0-1,-1 0 0,1 1 1,0 0-1,0 0 0,0 0 0,1 1 1,-9 5-1,2-3 5,0 1-8,0 1 0,1 0 0,0 1 1,0 0-1,0 1 0,1 0 1,-17 20-1,23-24-9,0 0 0,1 1 1,0-1-1,0 1 0,0 0 0,1 0 0,0 1 1,0-1-1,0 0 0,1 1 0,0 0 0,0-1 1,1 1-1,0 0 0,0 0 0,1 0 0,-1 0 1,2 9-1,-1-15-2,0 0 0,0 1 1,1-1-1,-1 0 0,0 0 0,1 1 1,-1-1-1,0 0 0,1 0 1,0 1-1,-1-1 0,1 0 0,0 0 1,-1 0-1,1 0 0,0 0 0,0 0 1,0 0-1,0 0 0,0 0 0,0-1 1,0 1-1,0 0 0,1-1 0,-1 1 1,0 0-1,0-1 0,1 0 0,-1 1 1,0-1-1,0 0 0,1 1 1,-1-1-1,0 0 0,1 0 0,-1 0 1,0 0-1,1 0 0,-1-1 0,0 1 1,1 0-1,-1-1 0,1 0 0,4 0 9,-1-2 1,1 1-1,-1-1 0,0 1 0,0-1 0,0-1 0,0 1 0,7-8 0,0-3 21,-2 1 0,0-1 0,-1 0 0,0-1 0,12-29 0,-12 23 56,1 1 0,21-29 0,-31 48-83,0 1 0,0 0-1,0 0 1,0 0 0,0 0 0,1-1-1,-1 1 1,0 0 0,0 0 0,0 0-1,0 0 1,1 0 0,-1-1 0,0 1-1,0 0 1,0 0 0,1 0-1,-1 0 1,0 0 0,0 0 0,1 0-1,-1 0 1,0 0 0,0 0 0,0 0-1,1 0 1,-1 0 0,0 0 0,0 0-1,1 0 1,-1 0 0,0 0-1,0 0 1,1 0 0,6 9 23,5 19-22,-8-19 3,0 0-5,1 1-1,0-1 1,1 0 0,0-1 0,0 0 0,14 14 0,-18-20-1,0 0 0,0 0 0,0-1 0,0 1 0,1-1 0,-1 1 0,1-1 0,-1 0 1,1 0-1,-1 0 0,1 0 0,-1 0 0,1 0 0,0-1 0,0 1 0,-1-1 1,1 0-1,0 0 0,0 0 0,-1 0 0,1-1 0,0 1 0,0-1 0,-1 1 1,1-1-1,0 0 0,-1 0 0,1 0 0,-1 0 0,4-3 0,17-12 2,0-1 0,-1-1-1,-1-1 1,24-27 0,-14 10 9,46-73 0,-59 79 14,-2-1 0,23-60 0,12-70 61,18-136 193,-68 291-265,0 4-13,-1 1 0,1-1 0,-1 1 0,1-1 0,-1 1 0,0-1 0,0 1 0,0-1 0,0 1 0,0-1 0,0 1 0,0-1 0,0 1 0,0-1 0,-1 1 0,1-1 0,-1 1 0,1-1 0,-2-1 1,1 3-3,0 1 0,-1 0 1,1-1-1,0 1 0,0 0 1,0 0-1,0 0 0,0 0 1,1 0-1,-1 0 0,0 0 1,0 0-1,1 0 1,-1 1-1,0-1 0,0 2 1,0-1 0,-28 55-39,-42 117-1,41-76-16,-8 21 16,29-96 32,2-1 0,1 1 0,0 0 0,-3 38 0,8-51 1,1-1 0,0 0 0,0 1 0,1-1 0,0 0 0,1 0 1,0 1-1,0-1 0,1 0 0,0-1 0,0 1 0,1 0 0,0-1 0,8 11 0,12 17-39,-20-29 40,0 0-1,0 0 1,1 0 0,0-1 0,0 0 0,1 0 0,0 0 0,9 7 0,6 0 26,0-1 1,32 14-1,-43-22-7,0 0 0,0 0 1,0-2-1,1 1 0,-1-1 0,1-1 0,20 1 1,-24-3-8,0 0 1,0-1 0,0 0 0,0 0 0,-1-1 0,1 1 0,-1-1 0,0-1 0,1 1 0,-2-1 0,1 0 0,0-1 0,-1 1 0,0-1 0,0 0-1,9-11 1,-8 7 11,1 0 0,-1 0-1,-1-1 1,1 1 0,-2-1-1,1-1 1,-2 1 0,1 0-1,-1-1 1,2-14 0,-5 22-10,1-1 0,-1 1 0,0 0 1,0-1-1,-1 1 0,1 0 1,-1-1-1,1 1 0,-1 0 0,0-1 1,0 1-1,0 0 0,-1 0 1,1 0-1,-1 0 0,0 0 1,-2-2-1,3 4-8,1 1 1,-1 0-1,0 0 1,0-1-1,0 1 1,0 0-1,1 0 0,-1 0 1,0 0-1,0 0 1,0 0-1,0 0 1,0 0-1,1 0 0,-1 1 1,0-1-1,0 0 1,0 1-1,1-1 1,-1 0-1,0 1 1,0-1-1,1 1 0,-1-1 1,0 1-1,1-1 1,-1 1-1,0 0 1,1-1-1,-1 2 1,-24 24 1,20-21-5,0 0-3,1 1 0,0 0-1,0-1 1,1 1 0,-1 1 0,1-1-1,0 1 1,1-1 0,0 1-1,-3 13 1,4-16 3,1 0 0,-1 1-1,1-1 1,0 0 0,0 1-1,0-1 1,1 1 0,0-1-1,0 0 1,0 1 0,0-1-1,0 0 1,1 0 0,0 0-1,0 0 1,0 0 0,0 0-1,6 6 1,-6-8 4,0 0-1,1 0 0,0-1 0,-1 1 1,1 0-1,0-1 0,0 0 1,0 1-1,0-1 0,0 0 1,0-1-1,0 1 0,1 0 1,-1-1-1,0 0 0,0 0 1,0 0-1,6 0 0,3-2 5,0 1-1,0-2 1,17-5-1,-6-1 12,0-1 0,0-2 0,-2 0 0,38-28-1,15-8 13,56-35 179,-130 83-207,0 0 0,0 0 0,0 0 0,0 0 1,0-1-1,0 1 0,0 0 0,0 0 1,0 0-1,0 0 0,0 0 0,0 0 0,1 0 1,-1 0-1,0 0 0,0 0 0,0 0 0,0 0 1,0 0-1,0 0 0,0 0 0,0 0 1,1 0-1,-1 0 0,0 0 0,0 0 0,0 0 1,0 0-1,0 0 0,0 0 0,0 0 1,1 0-1,-1 0 0,0 0 0,0 0 0,0 0 1,0 0-1,0 0 0,0 0 0,0 0 1,0 0-1,0 0 0,1 0 0,-1 0 0,0 0 1,0 1-1,0-1 0,0 0 0,0 0 1,0 0-1,0 0 0,0 0 0,0 0 0,0 0 1,0 0-1,0 0 0,0 1 0,0-1 1,0 0-1,0 0 0,0 0 0,0 0 0,-2 13 22,-13 25 21,9-23-35,2-4-3,0 0 1,1 0-1,0 0 0,-2 23 0,5-30-3,0 0-1,1 1 0,-1-1 1,1 1-1,0-1 0,0 0 1,0 0-1,1 1 1,0-1-1,-1 0 0,1 0 1,1-1-1,-1 1 0,0 0 1,6 6-1,-6-9-2,-1 0 0,0 0 0,1 0 0,-1 0 0,0 0 0,1 0 0,-1 0 0,1-1-1,0 1 1,-1 0 0,1-1 0,0 1 0,-1-1 0,1 0 0,0 0 0,-1 1 0,1-1 0,0 0 0,-1-1-1,1 1 1,0 0 0,0 0 0,-1-1 0,1 1 0,-1-1 0,1 1 0,0-1 0,-1 0 0,1 1 0,-1-1 0,3-2-1,2 0 8,-1-1-1,1 0 1,-1-1-1,0 1 0,0-1 1,7-8-1,8-14 1,-1-2 0,-2 0 0,-1 0 0,-1-2 0,-1 0 0,-2 0 0,11-44 1,-14 34 0,-1 0 0,-3-1 1,-1 0-1,-2 0 1,-4-63-1,2 100 1,-1 1 1,1-1-1,-1 1 0,1-1 0,-1 1 1,-1 0-1,1-1 0,-1 1 0,1 0 0,-1 0 1,-3-5-1,4 9-8,1 0-1,0 0 1,-1-1 0,1 1-1,-1 0 1,1 0 0,-1-1-1,1 1 1,0 0 0,-1 0-1,1 0 1,-1 0 0,1 0-1,-1-1 1,1 1 0,-1 0 0,1 0-1,-1 0 1,1 0 0,-1 1-1,1-1 1,0 0 0,-1 0-1,1 0 1,-1 0 0,1 0-1,-1 1 1,1-1 0,-1 0-1,1 0 1,0 1 0,-1-1 0,1 0-1,0 0 1,-1 1 0,1 0-1,-17 14 4,13-10-13,-19 15-21,16-15 24,1 0 0,0 0-1,0 1 1,1 0 0,-1 0 0,1 0-1,0 0 1,1 1 0,0 0 0,0 0-1,0 0 1,-3 12 0,5-9-3,0 0 1,0-1 0,2 1-1,-1 0 1,1 0-1,1 0 1,-1-1 0,2 1-1,2 10 1,3 9-41,18 47 1,-19-64 34,0 0 1,1 0 0,1-1 0,0 0-1,0 0 1,1 0 0,0-1-1,1-1 1,0 0 0,0 0 0,1-1-1,19 11 1,-23-14-20,0 1 0,0-1 0,-1 1 0,0 0 0,0 1 0,0-1 0,-1 1 0,0 0 0,0 0 0,4 10 0,7 18-3576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5:49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8240,'0'0'96,"77"4"376,-25-8 16,21 4 32,-1 0 8,-11-2-88,-7-2 8,-9 4-88,-11 0 0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5:56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1104 5624,'0'0'3485,"-8"11"-2962,-3 1-350,1-1 63,1 0-1,-9 15 1,16-24-135,1 0 1,0 1-1,0-1 1,0 0-1,1 1 1,-1-1-1,0 1 1,1-1-1,0 1 1,-1-1-1,1 1 1,0-1-1,0 1 1,1 0 0,-1-1-1,2 5 1,-2-6-71,0 0 1,0 0 0,1 0 0,-1 0 0,1 0 0,-1 0 0,1-1 0,-1 1 0,1 0 0,0 0-1,-1 0 1,1-1 0,0 1 0,-1 0 0,1 0 0,0-1 0,0 1 0,0-1 0,0 1-1,0-1 1,0 1 0,0-1 0,0 0 0,0 1 0,0-1 0,0 0 0,0 0 0,0 0-1,0 0 1,0 0 0,0 0 0,0 0 0,0 0 0,0 0 0,0 0 0,0 0 0,0-1-1,0 1 1,0 0 0,0-1 0,0 1 0,1-2 0,6-3 74,1 0 1,-2-1-1,1 0 0,-1-1 1,0 0-1,0 0 1,0 0-1,-1-1 0,-1 0 1,9-13-1,-1 2 75,-6 8-68,0 1 0,-1-1 0,0 0 0,0-1 0,-1 0 0,-1 1 0,5-19 0,-8 24-44,0 1 0,-1-1 1,1 0-1,-1 1 0,0-1 0,-1 0 0,1 0 0,-1 1 1,0-1-1,-1 0 0,1 1 0,-1 0 0,0-1 0,0 1 0,-1 0 1,0 0-1,0 0 0,-5-6 0,7 9-47,0 1-1,0 0 1,-1 0 0,1 0-1,-1 0 1,1 0-1,-1 0 1,0 0 0,1 0-1,-1 0 1,0 1-1,1-1 1,-1 1 0,0-1-1,0 1 1,0 0-1,1 0 1,-1 0 0,0 0-1,0 0 1,0 0-1,1 0 1,-1 1 0,0-1-1,0 0 1,1 1-1,-1 0 1,0-1 0,1 1-1,-1 0 1,-3 2-1,0 0 2,0 0-1,1 0 0,-1 1 0,0-1 0,1 1 1,0 0-1,0 0 0,0 1 0,-4 5 0,2 1-2,1-1-1,0 1 0,0 0 0,1 0 1,1 1-1,0-1 0,0 1 0,-1 16 1,3-19-8,1 0 0,0 1 1,0-1-1,1 0 0,0 0 1,1 0-1,0 0 0,0 0 1,1 0-1,0-1 0,7 14 1,-8-18-6,0-1 1,0 0-1,1 0 1,-1 0-1,1 0 1,0 0-1,0 0 0,0-1 1,0 1-1,0-1 1,1 0-1,-1 0 1,1 0-1,-1-1 1,1 1-1,0-1 1,-1 0-1,1 0 0,0 0 1,0 0-1,0-1 1,0 0-1,0 0 1,0 0-1,0 0 1,0 0-1,0-1 1,4 0-1,8-3 26,0 0-1,-1-1 1,1-1 0,-1-1-1,20-11 1,2-3 50,-1-2 0,-1-2 1,-1-1-1,46-46 0,-31 21 154,82-113 0,-111 134-170,-2-1 0,-1-1-1,-1 0 1,12-40-1,36-139 232,-10-19 19,-51 212-257,-1 0 0,-1 0 0,-1 0-1,-3-35 1,3 52-57,0 1-1,0-1 1,0 0 0,0 1 0,0-1-1,0 0 1,-1 1 0,1-1 0,0 1-1,0-1 1,0 0 0,-1 1-1,1-1 1,0 1 0,-1-1 0,1 1-1,0-1 1,-1 1 0,1-1-1,-1 1 1,1-1 0,-1 1 0,1-1-1,-1 1 1,1 0 0,-1-1-1,1 1 1,-2 0 0,1-1 0,0 1-1,0 0 1,-1 0-1,1 1 1,0-1 0,0 0-1,-1 0 1,1 1-1,0-1 1,0 0 0,0 1-1,0-1 1,-2 2-1,-32 24-13,23-14-9,0 1 0,1 0 0,0 1 1,1 0-1,1 1 0,-14 28 0,-34 102-173,43-98 100,2 1 0,2 0 0,3 0 0,1 1-1,1 60 1,5-84 67,2-1 0,0 1 0,2-1 0,0 0 0,2 0 0,0 0 0,19 42 0,-19-53 27,1 0-1,1-1 1,0 0-1,1 0 0,0-1 1,16 16-1,-22-25 7,0 0-1,0-1 1,0 1-1,0-1 1,0 1-1,1-1 1,-1 0-1,0 0 1,0-1-1,1 1 1,-1-1-1,1 1 1,-1-1-1,6-1 1,50-7 76,-54 7-73,6-2 7,0 0 1,-1-1-1,1 0 1,-1-1-1,1 0 1,-2 0-1,11-8 1,5-5 86,31-30 1,-52 43-81,0-1-1,0 1 1,-1-1 0,0 1-1,0-1 1,0 0 0,0 0 0,-1 0-1,0 0 1,-1-1 0,1 1-1,-1-1 1,0 1 0,-1-1-1,0 1 1,0-1 0,0 1-1,-1-1 1,1 1 0,-2-1 0,1 1-1,-1-1 1,0 1 0,0 0-1,-4-7 1,5 11-18,-1 0 0,1 1 0,-1-1 0,0 0 1,0 1-1,1-1 0,-1 1 0,0 0 0,0 0 0,0 0 0,-1 0 0,1 0 0,0 0 0,0 0 1,0 1-1,-1-1 0,1 1 0,0-1 0,-1 1 0,1 0 0,0 0 0,-1 0 0,1 0 1,0 1-1,-1-1 0,1 1 0,0-1 0,-4 2 0,-6 2 4,1 0 0,-1 1 0,-20 11 0,28-13-21,0 1 0,0-1 0,0 0 0,1 1 0,-1 0 0,1 0 0,0 0 0,0 0 0,0 1 0,1-1 0,-1 1 0,1-1-1,0 1 1,0 0 0,1 0 0,0 0 0,-1 0 0,2 0 0,-1 0 0,0 7 0,1-5 2,-1 0 1,2 0-1,-1 1 1,1-1-1,0 0 0,0 0 1,1 0-1,-1 0 1,2 0-1,-1 0 0,1 0 1,0-1-1,1 1 1,4 6-1,-6-10 12,1-1-1,1 1 1,-1-1 0,0 1-1,0-1 1,1 0-1,-1 0 1,1-1 0,0 1-1,0-1 1,-1 1-1,1-1 1,0 0 0,0-1-1,0 1 1,0-1 0,0 0-1,7 0 1,6-1 30,-1 0-1,34-8 1,-27 3 24,0-1 0,0-1 0,35-17-1,58-40 167,-46 24-101,-60 35-98,0 0 1,1 1-1,0 0 0,0 0 0,0 1 1,1 1-1,-1 0 0,1 1 0,16-2 1,-24 5-32,0-1 1,0 1 0,0 0-1,0 1 1,0-1 0,0 1-1,-1-1 1,1 1 0,-1 0-1,1 1 1,-1-1 0,0 1 0,0-1-1,4 5 1,13 9 13,-31-21 45,0 1 0,-1 0 0,0 1 1,0 0-1,-14-1 0,17 4-48,1 0 1,0 1-1,-1 0 1,1 0-1,0 1 0,0 0 1,-1 1-1,2 0 1,-1 0-1,0 0 0,1 1 1,-1 0-1,-12 10 1,16-11-9,1 0 1,-1 0-1,1 0 1,0 0 0,0 0-1,0 1 1,0 0 0,1-1-1,0 1 1,-1 0-1,1 0 1,0 0 0,1 1-1,-1-1 1,1 0-1,0 1 1,0-1 0,0 0-1,1 1 1,-1-1-1,1 1 1,0-1 0,1 1-1,-1-1 1,1 1-1,0-1 1,1 6 0,0-4 1,1-1 1,-1 0 0,1 0 0,0 0 0,0 0-1,0 0 1,1-1 0,0 1 0,0-1 0,0 0-1,0 0 1,1-1 0,-1 1 0,1-1-1,0 0 1,0 0 0,0-1 0,0 1 0,1-1-1,-1 0 1,1-1 0,-1 1 0,1-1 0,-1 0-1,1-1 1,0 1 0,0-1 0,-1 0-1,1-1 1,0 1 0,0-1 0,10-3 0,12-7 11,0-1 1,-1-2-1,0 0 1,-1-2-1,-1-1 1,0-1-1,-2-1 1,28-29-1,-25 22 26,-3-1-1,0-1 0,-1-1 0,-2-1 0,20-40 0,63-168 192,-69 154-150,-10 24 85,-1-1 0,23-106 1,-43 137-65,-2 29-96,-1-1 1,0 1 0,0 0 0,0 0-1,-1-1 1,1 1 0,0 0 0,0-1-1,-1 1 1,1 0 0,-1 0 0,1 0 0,-1-1-1,1 1 1,-1 0 0,0 0 0,0 0-1,0 0 1,-1-1 0,2 2-6,-1 0 0,0 0 1,1 0-1,-1 0 0,1 0 0,-1 0 1,0 0-1,1 0 0,-1 0 0,1 1 1,-1-1-1,1 0 0,-1 0 0,0 1 1,1-1-1,-1 0 0,1 1 0,-1-1 1,1 1-1,0-1 0,-1 1 0,0 0 1,-13 14-55,11-12 40,-10 12-18,2 0 1,0 0-1,1 1 1,0 1 0,1-1-1,-8 25 1,1 1-52,-14 67-1,23-67 23,2-1 0,-1 69 0,3-27-26,2-62 67,1 0 1,1 0-1,1 0 1,1 0-1,0 0 0,2 0 1,0 0-1,2-1 1,10 24-1,-14-40 28,-1 1 0,1-1 0,0 1 0,0-1-1,1 0 1,-1 0 0,1 0 0,0-1 0,0 1-1,0-1 1,0 0 0,0 0 0,1-1 0,0 1-1,-1-1 1,1 0 0,0 0 0,0 0 0,0-1-1,0 0 1,0 0 0,1 0 0,-1-1 0,0 1 0,0-1-1,1-1 1,-1 1 0,0-1 0,0 0 0,0 0-1,1 0 1,7-4 0,6-4 29,-2 0-1,1-1 1,-1-1 0,-1-1 0,0 0-1,-1-1 1,0-1 0,-1 0 0,13-17-1,-19 22 5,-6 7-27,0 0 0,0 0 0,0 0 0,-1 0 0,1 0 1,0-1-1,-1 1 0,0-1 0,1 1 0,-1-1 0,0 1 0,0-1 0,0-4 1,-1 6 18,-1 2-33,0 0 0,0-1-1,-1 1 1,1 0 0,0 0-1,0-1 1,0 1 0,0 0-1,0 0 1,0 0-1,0 1 1,0-1 0,1 0-1,-1 0 1,0 0 0,1 1-1,-1-1 1,0 0 0,1 0-1,0 1 1,-1-1 0,1 1-1,0 1 1,-9 43-88,7-39 73,0 5-7,-5 51-110,7-60 130,-1 1-1,2 0 1,-1-1-1,0 1 1,1 0-1,-1-1 1,1 1-1,0-1 0,1 1 1,-1-1-1,0 0 1,1 1-1,0-1 1,2 4-1,-2-6 6,-1 0-1,1 0 1,0 0-1,-1 0 1,1-1-1,0 1 1,0 0-1,-1-1 1,1 1-1,0-1 1,0 0-1,0 0 1,0 1-1,0-1 1,-1-1-1,1 1 1,0 0 0,0 0-1,0-1 1,0 1-1,2-1 1,39-14 33,-21 5 19,42-28 1,-44 25 22,0 1-1,28-12 1,-43 22-50,14-5 58,-19 7-82,0 0 0,0-1 0,1 1 0,-1 0 0,0 0 0,0 0 0,0 0 0,0 0 0,0 0 0,0 0 0,1-1 0,-1 1 0,0 0 0,0 0 0,0 0 0,0 0 0,1 0 0,-1 0 0,0 0 0,0 0 0,0 0 0,0 0 0,1 0 0,-1 0 0,0 0 0,0 0 0,0 0 0,0 0 0,1 0 0,-1 0 0,0 0 0,0 0 0,0 0 0,0 0 0,0 0 0,1 1 0,-1-1 1,0 0-1,0 0 0,0 0 0,0 0 0,0 0 0,0 0 0,1 0 0,-1 1 0,0-1 0,0 0 0,0 0 0,0 0 0,0 0 0,0 0 0,0 1 0,0-1 0,0 0 0,0 0 0,0 0 0,0 0 0,0 1 0,0-1 0,0 0 0,0 0 0,0 0 0,0 0 0,0 1 0,0-1 0,0 0 0,0 0 0,0 0 0,-1 4 0,0-1 0,0 0 0,1 0 0,-1 1 1,1-1-1,0 0 0,0 1 0,0-1 1,0 0-1,1 0 0,-1 1 0,1-1 0,0 0 1,0 0-1,0 0 0,0 0 0,1 0 1,-1 0-1,1 0 0,0 0 0,3 4 0,2 3 7,0-1-1,1 1 0,1-2 0,16 15 0,-19-18-9,0 0 0,1 0 0,0-1 0,0 1 0,0-2 0,0 1 0,13 3 0,-17-6 5,-1-1 1,1 1-1,0-1 1,-1 0-1,1 0 0,0 0 1,-1 0-1,1 0 1,-1 0-1,1-1 0,0 0 1,-1 1-1,1-1 1,-1 0-1,1 0 0,-1 0 1,0-1-1,1 1 0,-1-1 1,0 1-1,0-1 1,0 1-1,0-1 0,0 0 1,-1 0-1,1 0 1,1-3-1,-1 3 7,0-1 1,0 0-1,0 0 1,0 0-1,-1 0 0,1-1 1,-1 1-1,0 0 1,0 0-1,0-1 1,-1 1-1,1-1 0,-1 1 1,0-1-1,0 1 1,0-1-1,0 1 1,0 0-1,-1-1 0,0 1 1,0-1-1,0 1 1,0 0-1,0 0 0,0-1 1,-1 1-1,0 0 1,1 0-1,-1 0 1,-1 1-1,1-1 0,0 0 1,0 1-1,-1-1 1,0 1-1,1 0 0,-5-3 1,-3 2-2,1-1 0,-1 1 0,0 1 0,0-1 0,0 2 0,0 0 0,0 0 0,0 0 0,-13 2 0,18-1-20,2 1-5,7 2 13,10 1 0,113-13-112,-32 0 141,-56 0-42,-34 7 12,-1 0-1,1 1 1,0 0 0,0 0 0,0 0 0,0 1 0,7-1 0,-11 2 7,0-1 0,1 0 1,-1 0-1,0 1 1,0-1-1,1 1 1,-1-1-1,0 1 0,0 0 1,0-1-1,1 1 1,-1 0-1,0 0 0,0 0 1,0 0-1,0 0 1,-1 0-1,1 0 0,0 0 1,0 0-1,-1 0 1,1 0-1,0 1 1,-1-1-1,1 0 0,-1 0 1,1 3-1,0 2 20,0 1 1,0 0-1,-1 0 0,0 10 0,1 8 110,-1-25-122,0 1 0,0 0 1,0 0-1,0-1 0,0 1 1,0 0-1,0 0 1,1-1-1,-1 1 0,0 0 1,0-1-1,1 1 0,-1 0 1,0-1-1,1 1 1,-1 0-1,1-1 0,-1 1 1,1-1-1,-1 1 0,1-1 1,-1 1-1,1-1 0,0 1 1,-1-1-1,2 1 1,20-6 127,-22 4-139,130-55 295,-95 40-218,-26 12-54,-6 2-15,1 0 1,0 1 0,-1-1 0,1 1-1,0 0 1,6-1 0,-9 2-5,1 0-1,0 0 1,-1 0 0,1 0 0,-1 1 0,1-1 0,-1 1-1,0-1 1,1 1 0,-1-1 0,1 1 0,-1 0 0,0 0-1,1 0 1,-1-1 0,0 1 0,0 1 0,0-1 0,0 0-1,2 2 1,13 17 66,-11-13-44,0 0-1,1 0 0,0-1 1,0 1-1,1-2 1,11 9-1,-13-11 5,0 0-1,0-1 1,0 1-1,1-1 0,-1 0 1,1-1-1,-1 0 1,1 0-1,0 0 1,0 0-1,-1-1 1,10 0-1,-4-1-662,0-1 0,0 0 0,0 0 0,-1-1 1,17-7-1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5:57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6016,'0'0'4798,"10"-1"-4339,490-16 3933,-326 20-5383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6:00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0 948 5624,'0'0'6677,"11"-3"-6394,6-2-135,0-1 0,0 0 0,0-1 0,-1-1 0,0 0 1,-1-1-1,17-13 0,-6-2 101,0 0 0,-2-2-1,-1 0 1,-1-2 0,-2 0 0,-1-2 0,27-54 0,7-39 842,63-226 0,-111 330-854,3-37 1,-2 16-32,-7 26-99,1 13-103,-1 1 0,1 0 0,0 0 0,0 0 0,0 0 1,-1-1-1,1 1 0,0 0 0,0 0 0,-1 0 0,1 0 0,0 0 1,0 0-1,-1 0 0,1 0 0,0-1 0,0 1 0,-1 0 0,1 0 1,0 0-1,0 0 0,-1 0 0,1 1 0,0-1 0,0 0 1,-1 0-1,1 0 0,0 0 0,0 0 0,-1 0 0,-1 1 7,0 1 0,0-1 1,0 1-1,0-1 0,0 1 0,0 0 0,0-1 0,-2 4 0,-17 24-31,1 1-1,1 1 1,-27 60-1,-30 107-80,18 5 47,20-62 28,-31 108 124,63-223 62,-2 29 0,3-19 296,6-36-445,0 0 1,-1 0 0,1 0-1,0 0 1,-1 0-1,1-1 1,0 1 0,0 0-1,-1 0 1,1 0-1,0-1 1,-1 1 0,1 0-1,-1-1 1,1 1 0,0 0-1,-1-1 1,1 1-1,-1-1 1,1 1 0,-1-1-1,1 1 1,0-1-1,87-92 364,-20 25-159,-55 54-178,139-162 439,-132 148-386,24-27 219,-46 59-293,1-1 0,-1 1 1,1-1-1,1 1 0,-1 0 0,0 6 1,0-2-6,-1 2-11,0 0 0,2 0-1,-1 0 1,1 0-1,2 17 1,-1-23-3,0 0 0,0 0 0,0 0 0,0 0 0,1 0 0,-1 0 0,1 0-1,0 0 1,0-1 0,1 1 0,-1-1 0,1 0 0,0 1 0,-1-1 0,7 5 0,-4-5 5,0-1 1,1 1-1,-1-1 0,0 0 1,1 0-1,-1-1 1,1 0-1,-1 1 0,1-2 1,0 1-1,-1-1 0,1 0 1,0 0-1,-1 0 0,1-1 1,0 0-1,5-2 0,4 0 3,0-2 1,0 0-1,0 0 0,27-16 0,-34 17 16,-1-1 0,0-1 0,-1 1 1,1-1-1,-1 0 0,0-1 1,-1 1-1,1-1 0,-1 0 0,-1-1 1,1 1-1,-1-1 0,-1 0 1,1 0-1,-2 0 0,4-12 0,-6 18-16,1 0 0,-1 0 0,0-1 0,0 1 0,0 0-1,0 0 1,0 0 0,-1-1 0,1 1 0,-1 0 0,1 0-1,-1 0 1,0 0 0,0 0 0,0 0 0,0 0 0,0 0-1,0 0 1,-2-1 0,1 2-5,1-1-1,0 1 1,-1 1-1,1-1 1,-1 0-1,1 0 1,-1 0-1,0 1 1,1-1-1,-1 1 1,0-1-1,1 1 1,-1 0-1,0 0 1,1 0-1,-1 0 1,0 0-1,0 0 1,1 0-1,-1 0 1,0 1-1,1-1 1,-1 1-1,-2 0 1,-5 3-3,-1 0 1,1 0-1,0 1 1,1 0 0,-1 0-1,1 1 1,0 0-1,0 1 1,1 0 0,0 0-1,0 0 1,0 1-1,1 0 1,1 0-1,-6 10 1,9-14-4,1-1 1,0 1-1,0 0 1,0 0-1,1 0 1,-1 0-1,1 0 1,0 0-1,0-1 1,0 1-1,0 0 0,1 0 1,-1 0-1,1 0 1,0 0-1,1 0 1,-1-1-1,1 1 1,-1 0-1,1-1 1,0 0-1,0 1 0,4 3 1,-2-2-5,0-1 1,0 0 0,0 0-1,1 0 1,-1 0-1,1-1 1,0 0-1,0 0 1,1 0-1,-1 0 1,0-1-1,1 0 1,0 0-1,11 2 1,3-2 17,-1-1 1,1 0-1,-1-2 0,21-2 1,78-18 143,-81 14-88,0-2 5,-2-2-1,1-2 0,37-18 1,-48 19-27,1-1 1,38-27-1,-50 29 78,-20 12-33,-29 17-25,25-12-80,-37 21-48,0 2-1,-43 37 1,83-60 44,1 0 1,-1 1-1,1 0 1,-9 13-1,12-16 18,0 1 0,1-1-1,0 0 1,-1 0 0,2 1 0,-1 0-1,0-1 1,1 1 0,0 0 0,-1 8-1,2-13 4,0 1 1,0-1-1,0 1 0,0-1 0,0 1 0,0 0 0,1-1 0,-1 1 0,0-1 0,0 1 1,0-1-1,1 1 0,-1-1 0,0 1 0,0-1 0,1 1 0,-1-1 0,0 0 1,1 1-1,-1-1 0,1 1 0,-1-1 0,0 0 0,1 1 0,-1-1 0,1 0 0,-1 1 1,1-1-1,-1 0 0,1 0 0,-1 0 0,2 1 0,0-1 1,0 0-1,1 0 0,-1 0 1,0 0-1,0 0 0,1 0 1,-1-1-1,4 0 0,1-2 8,1 1 0,0-2 0,12-6 0,-5-1 32,0-1 1,-1 0-1,0-2 0,-1 1 0,-1-2 1,0 1-1,-1-2 0,0 0 0,8-17 1,-11 15 74,-6 14-30,-6 12-43,2-3-39,1 1-1,-1 0 0,1-1 1,0 1-1,1 0 1,0-1-1,-1 1 0,2 0 1,0 7-1,12 51-70,-12-59 65,0-1 0,1 1-1,0-1 1,0 1 0,0-1 0,0 0-1,1 0 1,-1 0 0,1 0 0,0-1-1,5 5 1,-6-6 6,0-1-1,0 1 1,0-1-1,0 1 1,0-1-1,1 0 1,-1 0 0,1 0-1,-1 0 1,0 0-1,1-1 1,0 1-1,-1-1 1,1 0 0,-1 0-1,1 0 1,-1 0-1,1 0 1,0 0-1,-1 0 1,5-2 0,13-6 40,0 0 0,0-1 0,-1-1 0,-1-1 0,1-1 0,18-16 0,35-21 277,-42 28-271,-30 21-49,0 0 0,1 0 0,-1 0 0,0 0-1,1 0 1,-1 0 0,0 0 0,1 0 0,-1 0 0,0 0 0,0 0-1,1 0 1,-1 0 0,0 0 0,1 0 0,-1 1 0,0-1-1,0 0 1,1 0 0,-1 0 0,0 1 0,0-1 0,0 0-1,1 0 1,-1 1 0,0-1 0,0 0 0,0 0 0,0 1 0,1-1-1,-1 0 1,0 0 0,0 1 0,0-1 0,0 0 0,0 1-1,0-1 1,0 0 0,0 1 0,0-1 0,0 0 0,0 0-1,0 1 1,0 0 0,1 16-8,-1-15 7,-7 52 36,4-42-19,1 1 1,0 17-1,4-30 0,1 0-1,0 0 1,0-1-1,-1 0 1,1 1-1,0-1 1,-1 0-1,1 0 1,4-3-1,-6 4-6,15-9 27,0 1-1,-1-2 0,16-12 1,-18 12 8,0 1 1,1 0-1,1 0 1,17-6-1,-18 8-21,-12 6-20,-1 1-1,1-1 1,-1 0 0,1 0-1,-1 1 1,1-1-1,-1 1 1,1-1 0,0 1-1,0 0 1,-1-1-1,1 1 1,0 0 0,-1 0-1,1 0 1,0 0-1,-1 1 1,1-1 0,0 0-1,-1 1 1,1-1 0,0 1-1,-1 0 1,1 0-1,1 0 1,-1 1-2,0-1-1,0 1 1,0 0 0,0 0-1,0-1 1,-1 1 0,1 0 0,0 0-1,-1 1 1,0-1 0,1 0-1,-1 0 1,1 4 0,10 37-2,-3-11 1,-8-31 0,-1 0 1,1 0-1,0 0 0,-1 0 0,1 0 0,0-1 0,0 1 0,0 0 0,0 0 1,-1-1-1,1 1 0,0-1 0,0 1 0,0-1 0,0 1 0,1-1 0,-1 1 1,0-1-1,0 0 0,0 0 0,0 0 0,0 0 0,0 1 0,0-1 0,1-1 1,-1 1-1,0 0 0,0 0 0,0 0 0,0-1 0,0 1 0,0 0 0,0-1 1,0 1-1,2-2 0,36-18 51,99-72 319,-138 91-370,1 1 0,-1 0 0,1 0 0,0-1 0,-1 1 0,1 0 0,-1 0 0,1 0 0,0-1 0,-1 1 1,1 0-1,-1 0 0,1 0 0,0 0 0,-1 0 0,1 0 0,0 0 0,-1 1 0,1-1 0,-1 0 0,1 0 0,0 0 1,-1 1-1,1-1 0,-1 0 0,1 1 0,-1-1 0,1 0 0,-1 1 0,1-1 0,-1 1 0,1-1 0,-1 1 0,0-1 1,1 1-1,-1-1 0,0 1 0,1-1 0,-1 2 0,14 29 3,-9-18-3,-1-4 3,1 0 0,0-1 0,0 0 0,1 0 0,9 10 0,-12-15 0,1 1-1,0-1 0,0 0 0,0 0 1,0-1-1,1 1 0,-1-1 1,1 0-1,-1 0 0,1-1 1,0 1-1,7 1 0,11-1 24,0 0 0,1-1-1,-1-1 1,35-5-1,2-4-3347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6:14.1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 14672,'0'0'664,"76"-14"-392,-1 14 0,28 6 168,24 2-1,12-6 33,-2 8 8,-4 9 48,-2-5 8,-12-2-72,6-6 16,10-2-248,-6-8 0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6:06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0 825 5824,'0'0'6676,"11"7"-6327,34 20-4,-43-27-325,0 0 1,0 1-1,-1-1 0,1 0 0,0 0 1,0 0-1,0 0 0,0 0 0,0 0 0,0-1 1,0 1-1,-1 0 0,1-1 0,0 0 0,0 1 1,-1-1-1,1 0 0,0 0 0,-1 0 1,1 0-1,-1 0 0,1-1 0,-1 1 0,1 0 1,-1-1-1,0 1 0,0-1 0,2-1 1,0-1 35,21-21 345,-2-2 0,37-57 1,-49 67-172,0-1 0,-1-1 1,0 0-1,-2 0 0,0 0 0,5-30 1,-11 35 132,0 0 0,-2-26 0,0 7 721,1 32-1068,1 0-1,-1 0 0,0 0 1,0 0-1,0 0 1,1 0-1,-1 0 1,0 1-1,1-1 1,-1 0-1,1 0 1,-1 0-1,1 1 1,-1-1-1,1 0 1,0 0-1,-1 1 0,1-1 1,0 1-1,-1-1 1,1 1-1,0-1 1,0 1-1,0-1 1,0 1-1,-1-1 1,1 1-1,0 0 1,0 0-1,0 0 1,0-1-1,0 1 0,0 0 1,0 0-1,0 0 1,0 0-1,0 0 1,-1 1-1,1-1 1,0 0-1,0 0 1,0 1-1,0-1 1,0 0-1,0 1 1,-1-1-1,1 1 0,0-1 1,0 1-1,-1-1 1,1 1-1,0-1 1,0 1-1,0 1 1,4 4-3,-1-1 0,1 2 0,-1-1 0,-1 0 0,1 1 0,-1 0 0,0-1 0,-1 1 0,0 0 0,0 1 0,0-1 1,-1 0-1,0 1 0,0 8 0,0 2 19,1-1 0,0 1 0,1-1 1,10 32-1,-10-41-7,0 0 0,0-1 0,1 0 0,0 0-1,0 0 1,1 0 0,-1-1 0,2 1 0,-1-1 0,1-1 0,-1 1 0,13 8 0,-13-11-9,1 0 0,-1 0 0,1 0 0,0-1 0,0 0 0,0 0 1,0-1-1,1 1 0,-1-1 0,0-1 0,1 1 0,-1-1 0,0 0 0,1-1 0,-1 1 0,0-1 0,0 0 0,10-4 0,5-2 44,0-1 0,-1-2 0,38-22 0,-48 25-27,-1 1 0,0-1 0,0-1 0,-1 0 0,0 0 0,0 0 0,-1-1-1,0-1 1,-1 1 0,0-1 0,6-12 0,-10 17-2,1-1 0,-1 0 0,0 0-1,0 0 1,0 0 0,-1 0 0,0 0 0,0 0 0,-1-1-1,1 1 1,-1 0 0,-1 0 0,1-1 0,-1 1 0,0 0 0,-1 0-1,1 0 1,-1 0 0,-1 0 0,1 0 0,-6-10 0,7 15-23,0 0 0,0-1 0,0 1 1,0-1-1,0 1 0,-1 0 0,1 0 1,0 0-1,0 0 0,-1 0 0,1 0 0,-1 0 1,1 0-1,-1 0 0,1 1 0,-1-1 1,0 1-1,1-1 0,-1 1 0,0-1 1,-2 1-1,1 0-1,1 0 0,-1 1 0,1 0 0,-1-1 1,0 1-1,1 0 0,0 0 0,-1 0 0,1 0 1,0 1-1,-1-1 0,-2 3 0,-3 3 7,0 1 1,1-1-1,0 1 0,0 1 0,-8 13 1,12-17-19,0 0 1,0 1-1,1-1 1,0 1-1,0-1 1,1 1-1,-1 0 1,1-1-1,0 1 1,1 0-1,-1 0 1,1 0-1,1-1 1,-1 1-1,3 10 1,-1-7-5,0-1 0,1 0 0,0-1 0,0 1 0,1 0 0,0-1 0,1 0 0,-1 0 0,1 0 0,9 9 0,-7-10 1,-1 1 0,1-1 0,1-1 0,-1 1 0,1-1 1,0 0-1,0-1 0,0 0 0,14 5 0,-16-8 7,0 1 1,0-1-1,1 1 0,-1-2 0,0 1 0,1-1 1,-1 0-1,0 0 0,1-1 0,-1 1 0,0-2 1,0 1-1,0-1 0,8-2 0,-7 0 5,1 0-1,-1 0 0,0-1 0,-1 0 1,1 0-1,-1 0 0,7-8 0,2-4 27,17-25 0,7-18 221,43-90 0,-82 149-251,18-28 170,-18 28-168,0 1 1,1 0-1,-1 0 1,0-1-1,0 1 1,0 0-1,1 0 1,-1 0-1,0-1 0,0 1 1,1 0-1,-1 0 1,0 0-1,1 0 1,-1-1-1,0 1 1,1 0-1,-1 0 1,0 0-1,1 0 0,-1 0 1,0 0-1,1 0 1,-1 0-1,0 0 1,1 0-1,-1 0 1,0 0-1,1 0 0,0 1 0,-1 0 0,1 0 0,0 0 0,-1-1-1,1 1 1,-1 0 0,0 0 0,1 0 0,-1 0-1,0 0 1,1 0 0,-1 0 0,0 0 0,0 0-1,0 2 1,4 28 16,-2 0 1,-2 39-1,-1-45-23,-7 33 0,7-50 10,-1 0 0,-1 0 0,0-1 0,0 1 0,0-1 0,-1 1 0,0-1 0,-5 7 0,8-13 1,1 0-1,-1 0 0,0-1 0,1 1 1,-1 0-1,0-1 0,0 1 0,1-1 1,-1 1-1,0-1 0,0 1 0,0-1 1,0 0-1,0 1 0,1-1 0,-1 0 1,0 0-1,0 0 0,0 0 0,0 1 1,0-1-1,0 0 0,0-1 0,0 1 1,-1 0-1,-25-10 212,24 8-191,1 1-1,-1-1 0,0 1 1,0 0-1,0 0 1,0 0-1,-4 0 0,-7-2 4,12 2-99,10 5 27,0 0 36,0-1 0,-1-1 0,1 1-1,0-1 1,0-1 0,1 1 0,-1-1 0,0-1 0,0 0-1,1 0 1,8-1 0,-6-1 14,0-1 0,-1 0-1,1 0 1,-1-1 0,0 0 0,0-1-1,18-11 1,83-56 115,-96 61-87,0 0 0,-1-1 1,21-22-1,-31 30 13,-3 6-13,-3 12 7,-11 25-19,11-35-21,1-2-2,-9 27 4,0 1 0,-8 43 0,16-59-3,0-9 4,1 1 0,0-1 1,0 1-1,1-1 0,0 1 0,0 6 0,0-11-4,0-1 0,1 1-1,-1-1 1,0 1 0,0-1-1,0 1 1,0-1 0,1 1-1,-1-1 1,0 1 0,0-1-1,1 0 1,-1 1 0,0-1-1,1 1 1,-1-1 0,1 0-1,-1 1 1,0-1 0,1 0-1,-1 0 1,1 1 0,-1-1-1,1 0 1,-1 0-1,1 0 1,0 1 0,1-1 3,0 0 0,-1-1 0,1 1 0,0 0 0,0-1 0,-1 1 1,1-1-1,0 1 0,-1-1 0,1 0 0,0 1 0,2-3 0,11-8 24,-1 0 0,1-1 0,-2 0 0,0-2 0,0 1 0,-1-1 0,14-23-1,29-32 181,-47 61-151,-1-1 0,0 0 0,6-10 0,-14 54 4,-2-16-60,1-1 1,1 1 0,2 34-1,-1-50-1,0 0-1,1 1 1,0-1-1,-1 0 1,1 0-1,0 0 1,1 1-1,-1-1 1,1 0-1,-1-1 1,4 6-1,-4-7 1,0 0-1,0 0 1,0-1-1,0 1 1,0 0-1,1-1 1,-1 1-1,0-1 1,0 1 0,0-1-1,0 0 1,1 1-1,-1-1 1,0 0-1,0 0 1,1 0-1,-1 0 1,0 0-1,0 0 1,1 0-1,-1 0 1,0-1-1,0 1 1,1 0-1,-1-1 1,0 1 0,0-1-1,0 1 1,0-1-1,0 0 1,0 1-1,0-1 1,2-1-1,7-6 12,1 0 0,-2-1 0,1 0 0,-1-1 1,-1 1-1,12-18 0,38-71 46,-36 59-30,42-75 90,61-153 0,-118 250-99,-1 4 8,-1 1 0,0-1 1,-1 0-1,-1 0 0,0 0 0,1-15 0,-4 27-26,0 1-1,0-1 1,0 0 0,0 1-1,0-1 1,0 0 0,0 0-1,0 1 1,0-1-1,0 0 1,0 1 0,0-1-1,0 1 1,0-1 0,-1 0-1,1 1 1,0-1 0,-1 0-1,1 1 1,0-1-1,-1 1 1,1-1 0,-1 1-1,1-1 1,-1 1 0,1-1-1,-2 0 1,1 1 0,1 0 0,-1 1 1,0-1-1,0 0 0,0 0 1,0 1-1,0-1 0,1 1 1,-1-1-1,0 0 0,0 1 0,1-1 1,-1 1-1,0 0 0,0-1 1,1 1-1,-1 0 0,-28 37 30,28-38-31,-4 10-8,0-1 0,0 1-1,1 0 1,0 0 0,-3 14-1,-10 56-56,16-74 63,-2 16-19,1-1 0,1 1 0,1 0-1,4 31 1,19 87-62,-17-108 44,-4-22 21,1-1 0,1 1-1,0-1 1,0 0 0,0 0 0,11 15 0,-12-18 11,1-1 1,0 0-1,0 0 1,0-1-1,1 1 1,-1-1-1,1 0 1,0 0-1,1 0 1,-1-1-1,1 0 0,5 3 1,-7-5 11,-1 0 1,0-1-1,0 1 1,1-1-1,-1 0 1,0 0-1,1 0 1,-1-1-1,0 1 1,0-1-1,1 0 1,-1 1-1,0-1 1,0-1 0,0 1-1,0 0 1,0-1-1,0 0 1,5-3-1,4-5 16,-1 0 0,0 0 0,11-13 0,-14 13-10,17-18 50,-2-2-1,-1 0 1,26-50-1,39-107 184,-30 7-18,-55 163-190,-3 17-36,1 0 1,0 0 0,0 0-1,-1 0 1,1 0-1,0 0 1,0 0-1,0 0 1,-1 0-1,1 0 1,0 0-1,0 0 1,-1 0 0,1 0-1,0 0 1,0 0-1,0 0 1,-1 0-1,1 0 1,0 0-1,0 0 1,0 0 0,-1 1-1,1-1 1,0 0-1,0 0 1,0 0-1,-1 0 1,1 0-1,0 1 1,0-1-1,0 0 1,0 0 0,0 0-1,0 1 1,-1-1-1,-2 4 2,0 0-1,0 0 1,1 0-1,-1 0 1,-2 5 0,-8 24-9,0 0 0,3 1 0,1 0 0,1 1 0,-4 50 0,8-42 3,2 0 0,2 0-1,2 0 1,11 63 0,-13-103 7,1-1-1,-1 0 1,1 0 0,0 0-1,-1 0 1,1 0 0,0 0-1,0 0 1,0 0 0,1 0-1,-1 0 1,0-1 0,1 1 0,-1 0-1,1-1 1,-1 0 0,1 1-1,2 0 1,-3-1-1,1-1 0,-1 1 0,1-1 0,-1 1-1,1-1 1,-1 0 0,1 0 0,0 0 0,-1 0 0,1 0 0,-1 0 0,1 0-1,-1-1 1,1 1 0,0-1 0,-1 1 0,0-1 0,1 1 0,-1-1 0,1 0-1,-1 0 1,0 1 0,1-1 0,-1 0 0,2-2 0,17-16 43,-1-1 0,0-1 0,-2-1 1,25-39-1,-30 44-15,-9 12-23,3-4 14,0 0-1,0 1 1,1 0 0,0 0-1,0 0 1,9-6 0,-6 6 7,-7 5-20,0 1 1,0-1-1,0 1 1,0 0-1,1 0 0,3-2 1,-6 3-7,0 1 0,0 0-1,0 0 1,0 0 0,0 0 0,0-1 0,-1 1 0,1 0 0,0 0-1,0 1 1,0-1 0,0 0 0,0 0 0,0 0 0,0 1-1,-1-1 1,1 0 0,0 1 0,0-1 0,0 1 0,-1-1 0,1 1-1,0-1 1,-1 1 0,1-1 0,0 1 0,-1 0 0,1-1-1,-1 1 1,1 0 0,-1 0 0,1 1 0,2 4 4,0 0 0,0 0 1,-1 0-1,0 1 0,-1-1 1,1 1-1,-1-1 0,0 1 0,-1 0 1,0-1-1,0 1 0,0 0 1,-1-1-1,0 1 0,0-1 0,-1 1 1,-3 9-1,3-9 8,-1 1 0,0-1 0,0 0 0,0 0 0,-1 0 0,-1 0 0,1-1 0,-1 1 1,0-1-1,0 0 0,-1-1 0,1 1 0,-1-1 0,-11 7 0,12-10 39,-1 0 1,1 0-1,-1 0 0,1-1 1,-1 0-1,0 0 0,0 0 1,-6-1-1,182-8-3,6 0-51,-160 14 219,-16-6-292,0 0-1,1 0 1,-1 0 0,0 0-1,0 0 1,0 0 0,1 0 0,-1 0-1,0 0 1,0 0 0,1 0-1,-1 0 1,0 1 0,0-1 0,0 0-1,0 0 1,1 0 0,-1 0 0,0 0-1,0 1 1,0-1 0,0 0-1,1 0 1,-1 0 0,0 1 0,0-1-1,0 0 1,0 0 0,0 0-1,0 1 1,0-1 0,0 0 0,0 0-1,0 1 1,0-1 0,0 0-1,0 0 1,0 1 0,0-1 0,0 0-1,0 0 1,0 0 0,0 1-1,0-1 1,0 0 0,0 0 0,0 1-1,0-1 1,0 0 0,-1 0-1,1 0 1,0 1 0,0-1 0,0 0-1,0 0 1,0 0 0,-1 0-1,1 0 1,0 1 0,0-1 0,-1 0-1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6:06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10752,'0'0'2774,"10"2"-2364,128 16 694,-73-12-230,-1 4 1,89 23-1,-148-31-825,0 0 0,0 0-1,0 1 1,0-1-1,-1 1 1,1 0 0,-1 1-1,0-1 1,0 1-1,0-1 1,0 1 0,-1 0-1,1 1 1,-1-1-1,3 6 1,10 22-2248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6:07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44 148 9344,'0'0'11595,"-1"-10"-11285,-4-80 1324,5 90-1467,0-2 268,0 6 974,0-31-953,2 21-435,-1 5-14,-1 1 1,0-1-1,0 1 1,1-1-1,-1 1 1,0-1-1,0 1 1,0-1-1,0 0 1,0 1-1,0-1 1,0 1-1,0-1 0,0 1 1,0-1-1,0 1 1,0-1-1,0 1 1,0-1-1,0 0 1,-1 1-1,1-1 1,0 1-1,0-1 1,-1 1-1,1-1 1,0 1-1,-1 0 1,0-1-1,-4 9 37,0 1 0,1 0-1,-5 12 1,6-10-38,0 0 1,0 0-1,1 0 1,1 0-1,-1 15 1,4 7-3290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6:20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1 5224,'0'0'11001,"4"11"-10715,13 35 2,-16-42-231,-1 0 0,1 0 0,-1 1 0,0-1 0,0 0 0,-1 0-1,1 0 1,-1 0 0,0 1 0,0-1 0,0 0 0,-1 0-1,1 0 1,-1-1 0,0 1 0,0 0 0,0-1 0,-4 5-1,0 2 88,-2 2 92,-2 1 0,1-2 0,-1 1 0,-22 18 0,-4 5 314,8-10-154,16-17-2851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6:25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326 626 3808,'0'0'10741,"-10"-5"-10361,4 2-311,3 1-39,0 0 1,-1 1-1,1-1 1,0 1-1,0-1 1,-1 1 0,1 0-1,-1 0 1,1 1-1,-1-1 1,1 1-1,-1 0 1,0-1-1,1 2 1,-1-1 0,1 0-1,-1 1 1,1 0-1,-7 2 1,-8 4 94,1 2 0,1 0 0,0 1 0,0 1-1,1 0 1,0 1 0,1 1 0,0 0 0,1 1 0,1 0 0,0 1 0,-11 19 0,18-25-30,0 1 0,0-1 0,1 1 0,-6 20-1,9-25-40,0-1-1,0 1 1,0-1-1,1 1 1,0-1-1,0 1 0,0 0 1,0-1-1,1 1 1,0-1-1,0 1 1,0-1-1,4 9 0,1 0 91,-4-7-17,1 0-1,0 0 1,1 0-1,-1 0 1,1-1-1,8 9 1,-11-13-104,0 0-1,1 0 1,-1 0 0,1 0 0,-1 0 0,1 0 0,0-1-1,-1 1 1,1-1 0,0 1 0,0-1 0,-1 1 0,1-1 0,0 0-1,0 0 1,-1 0 0,1 0 0,0 0 0,0 0 0,0-1-1,-1 1 1,1 0 0,0-1 0,-1 0 0,1 1 0,0-1-1,-1 0 1,1 0 0,-1 0 0,3-2 0,7-5 89,0-2 1,-1 0-1,0 0 0,-1 0 1,9-14-1,-15 19-74,13-17 110,-1-1 1,-1-1 0,-1 0 0,10-27 0,33-110 723,-35 89-514,-4-2 1,13-119 0,-29 174-291,-1 0 1,-5-35 0,0-14 86,0 44-62,-1 16-65,5 8-29,1 0 0,0 0 0,0 0 0,-1 0 0,1 0 0,0 0 0,0 0 0,-1 0 0,1 0-1,0 0 1,0 0 0,-1 0 0,1 0 0,0 0 0,0 0 0,-1 0 0,1 1 0,0-1 0,0 0 0,0 0 0,-1 0 0,1 0 0,0 1 0,0-1 0,0 0 0,0 0 0,-1 0 0,1 1 0,0-1 0,0 0 0,0 0 0,0 0 0,0 1 0,0-1 0,0 0 0,-1 1 0,-41 79-135,30-47 97,1 1 1,1 0 0,2 0 0,1 1-1,2 0 1,1 0 0,2 0 0,4 66 0,2-70-17,2 0-1,14 46 1,-16-62 34,0-1-2,1-1 1,1 0-1,0 0 0,0-1 1,1 1-1,1-2 0,10 14 1,-12-18 38,0 0 1,0-1 0,0 1-1,1-1 1,0-1-1,0 1 1,1-1 0,0-1-1,-1 1 1,1-1-1,1 0 1,11 3 0,-14-6 12,0 0 0,0 0 0,0-1 1,1 0-1,-1 0 0,0 0 0,0-1 0,0 0 1,1 0-1,-1-1 0,-1 1 0,1-1 1,7-4-1,-3 1 34,0 0 1,0-1 0,-1 0-1,0-1 1,0 0 0,11-11-1,-16 13-29,1-1 1,-1 1-1,-1-1 0,1 0 0,-1-1 0,0 1 1,0-1-1,-1 1 0,0-1 0,0 0 1,-1 0-1,0 0 0,0 0 0,0 0 0,-1 0 1,0 0-1,0 0 0,-1 0 0,0 0 0,0 0 1,-1 1-1,0-1 0,0 0 0,0 0 0,-5-8 1,6 14-33,1 0 1,-1 0-1,0 0 1,1 1 0,-1-1-1,0 0 1,0 0 0,1 1-1,-1-1 1,0 1 0,0-1-1,0 1 1,0-1 0,0 1-1,0-1 1,1 1-1,-1 0 1,0 0 0,0-1-1,0 1 1,0 0 0,0 0-1,0 0 1,-1 0 0,1 0-1,0 0 1,0 0 0,0 0-1,0 1 1,0-1-1,1 0 1,-1 1 0,0-1-1,0 1 1,0-1 0,0 1-1,0-1 1,0 1 0,0-1-1,1 1 1,-1 0-1,0-1 1,0 2 0,-2 1-5,0-1 0,0 1 0,1 0 0,-1 0 1,1 0-1,0 0 0,0 1 0,0-1 0,0 0 0,-2 6 1,2 1-11,-1 1 1,1 0 0,1 1 0,-1-1 0,2 0 0,0 0 0,0 0 0,1 1 0,1-1 0,0 0 0,0 0 0,1-1-1,0 1 1,1 0 0,5 10 0,-6-16 17,0-1 0,1 1 0,-1-1 0,1 0 0,0-1 0,0 1 0,0 0 0,1-1-1,-1 0 1,1 0 0,-1-1 0,1 1 0,0-1 0,0 0 0,0 0 0,1-1 0,-1 1 0,0-1 0,1 0 0,-1-1-1,0 1 1,7-1 0,1-2 13,0-1 0,-1 0 0,1-1 0,-1 0 0,0-1 0,0 0 0,0-1 0,-1 0 0,0-1 1,13-9-1,13-14 76,47-49 1,-60 56-49,8-10 24,-1 0-1,-2-2 1,-2-1 0,24-42-1,-34 49-11,-1-1 1,-2-1-1,-1-1 0,-1 1 1,-2-2-1,6-35 0,-5 20 21,-5 24 2,4-39 1,-10 56-67,1-1-1,-1 0 1,-1 0-1,0 1 1,0-1-1,0 0 1,-1 1-1,0-1 1,-4-8-1,6 16-14,0-1 0,0 1-1,0-1 1,0 1 0,-1-1-1,1 1 1,0-1 0,-1 1 0,1 0-1,0-1 1,-1 1 0,1-1-1,0 1 1,-1 0 0,1-1 0,-1 1-1,1 0 1,-1 0 0,1-1-1,-1 1 1,1 0 0,-1 0 0,1 0-1,-1 0 1,1-1 0,-1 1-1,1 0 1,-1 0 0,1 0 0,-1 0-1,0 0 1,-17 10 8,-11 22-13,14-10-41,0 2 0,2 0 0,0 0-1,2 1 1,1 1 0,1 0 0,1 0 0,1 1-1,-6 47 1,7-31 6,2-24 20,0 1 0,2 0 0,1 0 0,0 0 0,4 32 0,-2-48 15,24 127-91,-20-114 106,0 0-1,1 0 0,1-1 0,0 0 0,15 22 1,-20-36-6,-1 0 0,1 0 0,0-1 0,-1 1 0,1-1 0,0 1 0,0-1 0,0 0 0,0 0 0,0 1 1,0-1-1,0-1 0,0 1 0,1 0 0,-1-1 0,0 1 0,1-1 0,-1 1 0,0-1 0,1 0 0,-1 0 1,0 0-1,1-1 0,-1 1 0,0 0 0,0-1 0,1 1 0,-1-1 0,0 0 0,3-1 0,0 0 17,1-1-1,0 0 0,-1 1 0,0-2 0,1 1 0,-1-1 1,0 0-1,-1 0 0,1 0 0,4-6 0,68-82 254,-66 78-221,24-22 0,-19 21-19,-15 14-32,0 1 0,0-1 0,0 1 0,0-1 0,0 1 1,0 0-1,0-1 0,0 1 0,0 0 0,0 0 1,0 0-1,0 0 0,0 0 0,0 0 0,0 0 0,1 0 1,-1 0-1,1 1 0,24 5-21,-18-3 14,6 0 15,0 0 0,0-1-1,28 1 1,-42-3 18,-16-8-13,12 6-15,0 1-1,0-1 1,0 1-1,0 0 1,0 0-1,0 0 0,0 0 1,0 1-1,-1 0 1,1 0-1,0 0 1,0 0-1,0 1 1,0-1-1,-1 1 1,1 0-1,0 1 1,0-1-1,1 1 1,-1-1-1,0 1 1,0 0-1,1 1 1,-1-1-1,1 0 0,0 1 1,0 0-1,0 0 1,0 0-1,-5 6 1,4-3-1,0-1-1,1 1 1,-1-1 0,1 1 0,0 0-1,1 0 1,-1 1 0,1-1 0,1 0 0,-1 1-1,1-1 1,0 1 0,0 0 0,1-1-1,0 11 1,1-6-10,1-1-1,-1 0 0,2 0 1,-1 0-1,1 0 1,1 0-1,0 0 1,0-1-1,8 13 1,-11-22 9,-1 1 1,1 0-1,0 0 1,-1 0-1,1-1 1,0 1 0,0 0-1,-1-1 1,1 1-1,0-1 1,0 1-1,0-1 1,0 1 0,0-1-1,0 0 1,0 1-1,0-1 1,0 0-1,0 0 1,0 0 0,0 0-1,0 0 1,0 0-1,0 0 1,0 0-1,0 0 1,0 0 0,0 0-1,0-1 1,0 1-1,0 0 1,0-1 0,2 0-1,-1-1 7,1 1 0,0-1-1,-1 1 1,1-1 0,-1 0 0,0 0 0,1 0-1,-1 0 1,0-1 0,2-2 0,11-22 67,-2-1 1,0-1 0,-2 0-1,7-31 1,-17 50-11,-1 9-56,0 0 1,0 0 0,0-1-1,0 1 1,0 0 0,0 0-1,0 0 1,1-1 0,-1 1-1,0 0 1,1 0 0,-1 0-1,1 0 1,-1 0 0,1-1-1,-1 1 1,1 0 0,0 0-1,0 0 1,9 10-13,0 1 1,-1 0 0,11 17-1,-10-14-11,0-1 0,15 14-1,-20-22 23,-1 0 0,1 0 0,0 0-1,1-1 1,-1 0 0,0 0 0,1 0-1,11 4 1,-14-7 5,1 1 1,-1-1-1,1 0 0,0 0 0,0 0 0,-1 0 1,1-1-1,0 1 0,-1-1 0,1 0 1,-1 0-1,1 0 0,-1-1 0,0 1 0,6-4 1,3-3 39,0 0 1,18-17-1,-17 15-25,89-67 170,-96 73-188,0 0 0,0 1 0,1 0 0,-1 0 0,1 0 0,0 1 0,0 0 0,0 0 0,0 1 0,0-1 0,0 2 0,0-1 0,0 1 0,1 0 0,-1 1 0,0-1 0,0 1 0,0 1 0,8 2 0,6 1-43,-10-1 153,-28-3-37,12-1-70,0 1 1,0 0-1,0 0 0,0 1 0,1-1 0,-1 1 1,0 0-1,1 0 0,0 1 0,-7 4 1,4-2-15,0 0 0,1 0 0,0 0 0,0 1 1,-9 11-1,12-12-5,0 0-1,0 1 1,0 0 0,0-1 0,1 1 0,0 0 0,0 0-1,1 1 1,0-1 0,0 0 0,0 0 0,1 1 0,0 10 0,0-14 4,0 1 0,1 0 1,0-1-1,0 1 0,0-1 1,0 1-1,0-1 0,1 1 1,-1-1-1,1 0 0,0 1 1,0-1-1,0 0 1,1 0-1,-1-1 0,1 1 1,-1 0-1,1-1 0,0 0 1,0 1-1,0-1 0,0 0 1,1-1-1,6 4 0,-6-4 6,0 0-1,0 0 1,1-1-1,-1 1 1,0-1-1,0 0 0,1 0 1,-1 0-1,0-1 1,1 1-1,-1-1 1,0 0-1,0 0 0,0-1 1,0 1-1,0-1 1,0 0-1,0 0 1,6-5-1,6-5 14,0 0-1,-1-1 1,14-16-1,-12 12-13,36-33 43,-3-2 0,-2-2 0,-3-3 0,46-73 0,-14-9 46,-63 109-53,-2 0 1,18-58-1,-16 40-19,-9 33-5,-1-1-1,0 1 0,-1 0 0,3-32 1,-19 73-33,-12 47-58,4 1 0,-14 88 0,6-22 37,12-54 36,11-50 4,-1-1 0,-17 49 0,21-68 18,3-14-14,0-1-1,0 0 1,0 1-1,0-1 1,0 0-1,0 1 1,0-1-1,-1 0 1,1 1-1,0-1 1,-1 0-1,0 0 1,1 1-1,-1-1 1,1 0-1,-1 0 1,0 0-1,0 0 1,0 0-1,0 0 1,1 0-1,-1 0 1,-2 1-1,2-4 3,1-1-1,-1 1 1,1 0-1,0-1 1,0 1-1,0-1 1,0 1-1,0 0 1,0-1-1,2-2 1,2-9 11,2 1 0,0 0 1,0 0-1,1 1 0,1-1 0,0 2 1,1-1-1,0 1 0,16-15 0,-23 24-15,0-1 0,0 1-1,1 0 1,-1 0-1,1 0 1,-1 1 0,1-1-1,0 0 1,3 0 0,-5 2 0,0-1 1,0 1 0,0 0-1,0 1 1,0-1 0,0 0-1,0 0 1,0 0 0,0 1-1,0-1 1,0 0 0,0 1-1,0-1 1,0 1 0,0-1-1,0 1 1,0 0-1,0-1 1,0 1 0,-1 0-1,1 0 1,0-1 0,-1 1-1,1 0 1,0 0 0,-1 0-1,1 0 1,-1 0 0,1 2-1,7 12 13,0 1-1,-2 0 0,8 25 0,3 10 5,-13-44-13,0 0-1,1 0 1,0 0-1,0-1 1,0 0-1,1 0 1,0 0 0,0-1-1,1 0 1,-1 0-1,12 6 1,-14-9 4,0 0 0,0 0 0,1-1 0,-1 1 0,1-1 0,-1 0 0,1 0 0,0-1 0,-1 1 0,1-1 0,0 0 0,-1 0 0,6-2 0,-2 1 6,0-1-1,0 0 1,0-1-1,0 0 0,0 0 1,11-8-1,4-4 22,0-1 0,-2-1 0,26-26-1,-41 37-14,1-1-1,-1 0 0,0 0 0,0-1 0,-1 1 0,0-1 0,-1-1 0,0 1 0,0-1 0,0 1 0,-1-1 0,-1 0 1,1 0-1,1-17 0,-4 26-16,0-1 0,0 0 0,0 0 0,0 1 1,0-1-1,0 0 0,0 1 0,0-1 0,0 0 1,0 0-1,-1 1 0,1-1 0,0 0 0,0 1 0,-1-1 1,1 1-1,0-1 0,-1 0 0,1 1 0,-1-1 1,1 1-1,-1-1 0,1 1 0,-1-1 0,0 0 0,0 1-1,0 0-1,1 0 0,-1 0 0,0 0 1,0 0-1,0 0 0,0 0 0,1 0 1,-1 0-1,0 1 0,0-1 0,0 0 1,1 0-1,-1 1 0,0-1 0,0 1 1,0 0-1,-28 24 1,19-13-9,1 1 1,0 0-1,0 0 1,2 1-1,-1 0 1,2 0 0,0 1-1,1-1 1,0 1-1,-5 29 1,10-43 3,0 1 0,-1-1 0,1 1 0,0 0 1,0-1-1,0 1 0,0 0 0,0-1 0,0 1 0,1-1 0,-1 1 1,1 0-1,-1-1 0,1 1 0,-1-1 0,1 1 0,0-1 0,0 1 1,-1-1-1,1 0 0,0 1 0,0-1 0,1 0 0,-1 0 1,0 0-1,0 0 0,1 0 0,-1 0 0,0 0 0,1 0 0,-1 0 1,1-1-1,-1 1 0,1-1 0,-1 1 0,1-1 0,-1 1 1,1-1-1,0 0 0,-1 0 0,3 0 0,5 0-6,0 0 0,0-1 0,-1 0 0,1 0-1,0-1 1,10-3 0,19-10 23,0-1 1,68-39-1,-23 10 58,-29 11 57,-20 12 10,-28 19-75,-7 6 0,-3 7-45,-14 37 2,13-37-45,1 1 1,0 0-1,-4 21 1,3-8-12,-3 17-69,8-39 96,-1 0 0,1 0 0,0 1 0,0-1 0,1 0 0,-1 0 0,0 0 0,1 0 0,-1 1 0,1-1 0,0 0 0,-1 0 0,1 0 0,2 2 0,-3-3 8,0-1-1,1 0 0,-1 0 0,1 0 0,-1 1 0,1-1 0,-1 0 0,0 0 1,1 0-1,-1 0 0,1 0 0,-1 0 0,1 1 0,-1-1 0,1 0 0,-1-1 1,1 1-1,-1 0 0,1 0 0,-1 0 0,1 0 0,-1 0 0,1 0 0,-1-1 0,0 1 1,1 0-1,-1 0 0,1 0 0,-1-1 0,0 1 0,1 0 0,-1-1 0,1 1 1,-1 0-1,0-1 0,0 1 0,1-1 0,-1 1 0,0 0 0,0-1 0,1 0 1,13-20 18,-13 19-20,21-39 44,-3-1 0,25-76-1,37-165 30,-72 246-72,33-151 135,-41 186-131,-1 0-1,0 0 1,0-1-1,0 1 1,0 0 0,0 0-1,0 0 1,-1 0-1,1 0 1,-1 0 0,-1-4-1,2 6-3,0 0 0,0-1 0,-1 1-1,1-1 1,0 1 0,-1 0 0,1-1 0,-1 1-1,1 0 1,-1-1 0,1 1 0,0 0-1,-1 0 1,1-1 0,-1 1 0,1 0 0,-1 0-1,1 0 1,-1 0 0,1 0 0,-1-1 0,0 1-1,1 0 1,-1 0 0,1 1 0,-1-1-1,1 0 1,-1 0 0,1 0 0,-1 0 0,1 0-1,-1 0 1,1 1 0,-1-1 0,1 0 0,0 0-1,-1 1 1,1-1 0,-1 0 0,1 1-1,-1-1 1,1 0 0,0 1 0,-1-1 0,1 1-1,-10 9-15,0-1-1,1 1 1,0 1-1,1 0 1,0 0-1,1 0 0,0 1 1,1 0-1,0 1 1,1-1-1,-5 20 1,4-9-29,1 0 0,1 0 0,1 1 0,1-1 0,2 44 0,1-58 34,1 0 0,0 0 0,0-1 0,0 1 0,1 0 0,0-1 0,1 0 0,0 1-1,0-1 1,1-1 0,0 1 0,1-1 0,-1 0 0,1 0 0,0 0 0,1-1 0,0 0 0,8 5-1,-6-4 9,1 0 1,0-2-1,0 1 0,1-1 0,-1 0 0,1-1 0,0-1 0,0 0 0,1 0 0,-1-1 0,1 0 0,-1-1 0,20 0 0,65-11 78,-86 8-667,-1 0-1,1-1 1,-1 0 0,1 0-1,-1-1 1,0 0 0,10-7 0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6:26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10952,'0'0'280,"99"9"320,-19-9-8,27-9-24,4-1 16,0 0-40,-2 4 0,-6 0-144,1 0 0,-1 0-184,0 0 8,-10-2-104,-3-14 0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6:29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192 994 6928,'0'0'6672,"5"-15"-6263,-1 6-358,82-204 1837,-61 158-1279,68-161 1558,-71 156-1207,25-105 1,-35 112-184,-2 0 1,4-101 0,-18 162-640,0 0-1,0 0 1,-1 0-1,-11 13 1,-12 18-100,2 1 1,1 2-1,-20 45 0,-48 139-19,-66 172-106,69-146 95,87-240 6,3-11-10,1 0 0,-1 0 1,0-1-1,-1 1 0,1 0 0,0 0 1,0 0-1,0 0 0,0 0 0,-1 0 0,1 0 1,0 0-1,-1-1 0,1 1 0,-1 0 1,1 0-1,-1-1 0,1 1 0,-1 0 1,0 0-1,0 0 0,13-22 215,12-25-117,2 0 0,1 2 1,3 1-1,48-54 1,-33 50 77,92-74 1,13 9 431,-140 104-567,-1 4 130,-12 23-132,-13 43-42,-5 26-76,21-83 74,-1 0-1,1-1 1,0 1-1,1 0 1,-1 0-1,1 0 1,0-1-1,2 7 1,-3-9 2,1-1 1,-1 1 0,1-1 0,-1 1 0,1-1-1,0 1 1,0-1 0,0 1 0,0-1 0,0 0 0,0 0-1,0 1 1,0-1 0,0 0 0,1 0 0,-1 0 0,0 0-1,1 0 1,-1-1 0,1 1 0,-1 0 0,1-1-1,-1 1 1,1-1 0,-1 1 0,1-1 0,2 1 0,6-2 4,-1 0 0,0 0 0,0-1 0,0 0 0,0-1 0,0 0 0,11-5 0,62-35 50,-26 13-22,-33 18-11,113-49 190,-125 54-168,-2 2 68,-9 6-109,0-1 0,0 1 0,0-1-1,0 0 1,1 1 0,-1-1-1,0 1 1,0-1 0,0 1 0,0-1-1,0 0 1,0 1 0,0-1 0,0 1-1,0-1 1,-1 1 0,1-1-1,0 0 1,0 1 0,0-1 0,0 1-1,0-1 1,-1 0 0,1 1-1,0-1 1,-1 1 0,-1 5 12,0 1 0,0 0 0,1-1-1,-1 1 1,2 0 0,-1 0 0,1 13 0,0-17-11,1 1-1,-1 0 1,1-1-1,0 1 1,0-1 0,0 1-1,1-1 1,-1 1-1,1-1 1,0 0 0,0 1-1,0-1 1,0 0-1,0-1 1,1 1 0,3 4-1,-4-6-3,-1-1-1,1 1 0,-1 0 0,1-1 1,-1 1-1,1-1 0,-1 1 1,1-1-1,-1 0 0,1 0 1,0 1-1,-1-1 0,1 0 1,0 0-1,-1-1 0,1 1 1,-1 0-1,1-1 0,0 1 1,-1-1-1,1 1 0,-1-1 1,1 1-1,2-3 0,35-24 51,-33 23-47,-4 2 2,0 0 0,0 0 1,0 0-1,0-1 0,0 1 1,-1 0-1,1-1 0,-1 0 1,1 1-1,-1-1 0,0 0 1,0 0-1,0 1 0,-1-1 0,1 0 1,-1 0-1,1 0 0,-1 0 1,0 0-1,0 0 0,0 0 1,-1 0-1,1 0 0,-1 0 0,1 0 1,-1 1-1,0-1 0,0 0 1,0 0-1,-1 1 0,1-1 1,-1 0-1,1 1 0,-1 0 1,0-1-1,0 1 0,0 0 0,0 0 1,0 0-1,-1 0 0,1 0 1,0 1-1,-1-1 0,0 1 1,1-1-1,-1 1 0,-4-1 1,-6-1-6,-1 1 1,0 1 0,-22 1 0,23 0-3,42-13 1,234-78 52,-115 42-25,-139 46-25,41-12 35,-47 14-29,1 0 0,0 1 0,-1 0 0,1-1 0,-1 1 0,1 0 0,0 1 0,-1-1 0,1 1 0,0-1 0,5 3 0,-8-2-5,1 0 0,-1 0 0,1 0 0,-1 1 0,0-1 0,0 0 0,1 0 0,-1 1 0,0-1 0,0 1 0,0-1 0,-1 1 1,1-1-1,0 1 0,0 0 0,-1-1 0,1 1 0,-1 0 0,0 0 0,1-1 0,-1 1 0,0 0 0,0 0 0,0-1 0,0 1 0,-1 0 1,1 0-1,-1 2 0,-1 8 16,-1 0 1,0 0-1,-6 11 1,6-13-1,-2 3 44,-1-1-1,0 0 1,-9 14-1,10-18-16,3-4 4,-1 0 0,1 0 0,0 0 0,0 0 0,-1 6 0,3-10-19,23-2 186,60-32-54,-59 22-151,144-81 161,-167 92-166,0 0 0,0 1-1,0-1 1,0 0 0,1 1 0,-1-1-1,0 1 1,0-1 0,0 1-1,1 0 1,-1-1 0,0 1 0,0 0-1,1 0 1,-1 0 0,0 0 0,1 0-1,-1 0 1,2 0 0,-2 1-4,-1-1 0,1 1 0,0-1 0,-1 1 0,1 0 1,-1-1-1,1 1 0,-1 0 0,1 0 0,-1-1 0,1 1 0,-1 0 1,1 0-1,-1 0 0,0-1 0,0 1 0,1 0 0,-1 0 1,0 0-1,0 0 0,0 0 0,0-1 0,0 1 0,0 0 0,0 0 1,0 0-1,-1 1 0,0 17 30,-1-1 1,-1 1-1,0-1 1,-2 0 0,-12 33-1,17-51-32,-1 1-1,1-1 1,0 0-1,0 0 1,0 0 0,0 0-1,0 0 1,0 1-1,-1-1 1,1 0-1,0 0 1,0 0 0,0 0-1,0 1 1,0-1-1,0 0 1,0 0-1,0 0 1,0 1 0,0-1-1,0 0 1,0 0-1,0 0 1,0 0-1,0 1 1,0-1 0,0 0-1,0 0 1,0 0-1,0 1 1,0-1-1,0 0 1,0 0 0,0 0-1,1 0 1,-1 1-1,0-1 1,0 0 0,0 0-1,0 0 1,0 0-1,0 0 1,1 1-1,-1-1 1,0 0 0,0 0-1,12-3 19,15-11 32,54-40 69,-47 31-58,0 1-1,39-18 0,-72 39-60,1 0-1,-1 1 1,0-1-1,1 1 0,-1-1 1,1 1-1,-1 0 1,1 0-1,-1 0 0,0-1 1,1 1-1,-1 1 0,1-1 1,-1 0-1,1 0 1,-1 0-1,1 1 0,-1-1 1,0 1-1,1-1 1,-1 1-1,0 0 0,0-1 1,1 1-1,-1 0 0,0 0 1,0 0-1,0 0 1,0 0-1,0 0 0,0 0 1,0 0-1,0 0 1,0 1-1,0 0 0,4 7 3,-1 0 0,0-1 0,-1 1-1,4 15 1,-1-2 39,-4-18-37,1 0 1,-1 0-1,0 0 1,1 0 0,0-1-1,0 1 1,0-1-1,1 1 1,-1-1-1,1 0 1,0 0-1,0-1 1,0 1-1,0-1 1,8 4-1,9 2 19,-1 0-1,25 4 1,-33-8-22,10 1-301,30 10 337,-23-1-4159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6:32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1150 6424,'0'0'4940,"10"-3"-4600,0 0-243,0-1 0,0 0 0,0-1 0,-1 0 0,1 0 0,-1-1 0,-1-1 0,1 1 0,13-14 0,22-33 913,67-103 0,-65 88-370,-27 37-339,-1 0 0,-2-1 0,22-60 1,23-107 1000,-58 190-1229,3-21 472,-1 0 0,-1 0 0,-2-1 0,-1-35 1,2-32 213,3 55-585,-3 29-85,-1 0 0,0-16 1,-2 29-37,-21 49 68,1 1 1,-17 65-1,-15 107-52,42-166-79,2 0 0,2 1 0,2 73 0,13-37 25,-8-85-7,0 0-1,1 0 1,-1 0-1,2 0 1,-1 0-1,1 0 1,0 0-1,1-1 1,-1 0-1,7 8 1,-8-11 6,1 0 1,0 0 0,1-1 0,-1 1 0,0-1 0,1 0 0,-1 0-1,1 0 1,0 0 0,-1-1 0,1 1 0,0-1 0,0 0-1,8 1 1,-5-2 17,0 0 1,-1 0-1,1-1 0,0 1 0,-1-2 0,1 1 0,-1-1 1,10-3-1,-2-1 33,0-1 0,0 0 0,-1-1 0,0-1 0,0 0 0,-1-1 0,13-12 0,9-12 81,-1-1 1,-2-2 0,-2-1 0,-1-2 0,-2 0 0,31-64 0,-36 51-22,-2 0 0,-2-2 0,13-76 0,-18 78-24,-4 18 114,7-66-1,-13 86-166,-1 13-37,-1 0 1,0 0-1,1 0 1,-1 0 0,0 0-1,0 0 1,0 0-1,0 0 1,0 0-1,0-1 1,-1 1-1,1 0 1,-1-2 0,-8-8 100,1 23-70,5-5-48,-19 42 33,1 1 1,3 0-1,-16 67 1,32-107-26,-59 259 177,33-138-72,13-41 0,11-61-30,-1 1 1,-1-1 0,-16 47 0,18-55 41,4-18-93,0 1 0,-1-1-1,1 0 1,-1 0-1,1 0 1,-1 0 0,1 1-1,-1-1 1,-1 2 0,31-43 460,16-21-271,-25 27-111,-6 8 18,2 0-1,24-30 0,-39 54-117,-1 1 0,1-1 0,-1 0 0,1 1 0,-1-1 0,1 0 0,0 1 0,-1-1 1,1 1-1,0-1 0,-1 1 0,1 0 0,0-1 0,0 1 0,-1 0 0,1-1 0,0 1 0,0 0 0,0 0 0,0 0 1,-1 0-1,1 0 0,0 0 0,0 0 0,0 0 0,0 0 0,0 0 0,-1 0 0,1 1 0,0-1 0,0 0 0,0 0 1,-1 1-1,1-1 0,0 1 0,0-1 0,-1 1 0,1-1 0,0 1 0,-1-1 0,1 1 0,-1-1 0,1 1 0,-1 0 0,1-1 1,-1 1-1,1 0 0,0 1 0,3 5 0,0 0 0,0 0 0,-1 1 0,3 8 0,-3-9 4,0 0-3,0 0 1,0 0 0,1 0 0,0-1-1,0 0 1,1 0 0,-1 0-1,2 0 1,-1-1 0,11 9-1,-13-11 8,1-1 0,-1 0 0,1 0 0,0-1 0,0 1-1,-1 0 1,1-1 0,0 0 0,0 0 0,0-1 0,0 1 0,0-1-1,1 1 1,-1-1 0,0 0 0,0-1 0,0 1 0,0-1 0,0 0-1,0 0 1,6-3 0,1 0 26,0-2 0,-1 0 0,0 0-1,0 0 1,0-1 0,-1-1 0,0 0 0,13-15 0,-15 16-11,-2 0 1,1-1 0,-1 0 0,0 0-1,0 0 1,-1 0 0,0-1 0,-1 0-1,0 1 1,0-1 0,2-15 0,-5 23-27,0 1 1,0-1 0,0 1-1,1-1 1,-1 1 0,0-1-1,0 0 1,0 1 0,0-1-1,-1 1 1,1-1 0,0 0-1,0 1 1,0-1-1,0 1 1,0-1 0,-1 1-1,1-1 1,0 1 0,-1-1-1,1 1 1,0-1 0,-1 1-1,1-1 1,0 1 0,-1 0-1,1-1 1,-1 1 0,1-1-1,-1 1 1,-1 0 1,1-1 0,0 1 0,0 0 1,0 0-1,-1 0 0,1 0 0,0 0 1,0 0-1,0 1 0,-1-1 0,1 0 0,0 1 1,-2 0-1,-32 18 47,30-15-44,-1 0 0,1 1 0,0-1 0,0 1 0,0 0 0,1 1 0,0-1 0,0 1 0,0-1 0,-5 13 0,7-15-4,1 0 1,0 0-1,0 0 1,1 1-1,-1-1 1,0 0-1,1 0 1,0 1-1,0-1 1,0 1-1,0-1 1,1 0-1,-1 1 1,1-1-1,0 0 0,0 0 1,0 0-1,0 0 1,1 1-1,-1-1 1,1-1-1,0 1 1,-1 0-1,4 3 1,2 1 8,0-1 1,0 0-1,0 0 1,1-1-1,0 0 1,0 0-1,0-1 1,1 0-1,-1 0 1,1-1-1,0 0 1,0-1 0,14 2-1,-5-1-25,0-1 0,-1 0 0,1-2 1,0 0-1,0-1 0,21-4 0,-11-4-293,-27 8 77,0 1-1,-1-1 1,1 1-1,0-1 1,0 1-1,0-1 0,0 0 1,0 1-1,-1-1 1,1 0-1,0 0 1,-1 0-1,1 0 1,0 1-1,-1-1 1,1 0-1,-1 0 1,0 0-1,1 0 1,-1 0-1,0 0 0,1-2 1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6:33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10344,'0'0'1032,"111"-16"-448,-39 10 0,19 0-88,10 0 8,18 0-8,8 4 0,-8 2-64,0 0 8,-9 0-112,-13-4 0,-12 2-200,-17-2 0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6:41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0 469 5624,'0'0'10674,"1"-10"-10361,2-23 270,1-1-1,2 1 0,17-59 1,-2 44 354,36-58 0,-53 98-831,3-4 142,0-1 0,1 1 0,0 1 1,1 0-1,18-19 0,-25 28-141,-1 0-1,1 1 1,0-1-1,0 1 1,0 0-1,0-1 1,0 1-1,0 0 1,0 0-1,3-1 1,-5 2-89,1 0 1,-1 0-1,0 0 1,0 0-1,1 0 1,-1 1-1,0-1 1,1 0-1,-1 0 1,0 0-1,0 0 0,1 0 1,-1 0-1,0 1 1,0-1-1,1 0 1,-1 0-1,0 0 1,0 1-1,0-1 1,1 0-1,-1 0 1,0 1-1,0-1 0,0 0 1,0 1-1,0-1 1,1 1-1,1 18 80,-2 17 80,-1 1 0,-3-1 0,0 0 0,-17 63 0,14-81-88,5-13-1,0 0 0,0 0-1,0 1 1,1-1 0,0 0 0,0 7 0,13-21 140,-3 1-185,0-2 1,0 1-1,-2-1 1,14-20-1,9-12 31,80-92 213,-107 132-278,2-5 24,1 0 0,0 0-1,0 1 1,1 0 0,0 0 0,0 0 0,0 1 0,1 0-1,8-4 1,-15 9-28,0 0 0,-1 0 0,1-1 0,0 1 0,-1 0 0,1 0 0,-1 0 0,1 0 0,0 0 0,-1 0 0,1 0 0,0 0 0,-1 1 0,1-1 0,-1 0 0,1 0 0,0 0-1,-1 1 1,1-1 0,-1 0 0,1 1 0,-1-1 0,1 0 0,0 1 0,0 0 0,0 0 1,0 0-1,-1 1 1,1-1-1,0 1 1,-1-1-1,1 0 1,-1 1-1,1-1 1,-1 1-1,1 2 1,-1 6 14,1 0 0,-3 18 1,1-21 5,0 15 17,0 0 22,-1 0 0,0 0 0,-2 0 1,-1-1-1,-7 22 0,13-43-61,-1 0 0,0 0 0,0 0 0,0 0 0,0 0 0,0 0 0,1 0 0,-1 0 0,0 0 0,0 0 0,0 0 0,0 0 1,0 0-1,1 0 0,-1 0 0,0 0 0,0 0 0,0 0 0,0 0 0,1 0 0,-1 0 0,0 0 0,0 0 0,0 0 0,0 0 0,0 0 0,1 0 0,-1 0 0,0 0 0,0 1 1,0-1-1,0 0 0,0 0 0,0 0 0,0 0 0,0 0 0,1 0 0,-1 1 0,0-1 0,0 0 0,0 0 0,0 0 0,0 0 0,0 1 0,0-1 0,0 0 0,0 0 0,0 0 0,0 0 1,0 0-1,0 1 0,0-1 0,0 0 0,13-11 54,6-15-4,52-62 99,-60 76-129,1 0-1,0 1 0,0 0 0,24-15 0,-34 25-17,-1 0 0,1 0 0,-1 0 0,1 1 0,0-1 0,-1 0 0,1 1 0,0-1-1,-1 1 1,1 0 0,0 0 0,-1-1 0,1 1 0,2 0 0,-3 1-5,0-1 1,-1 0-1,1 1 1,0-1-1,0 0 1,0 1-1,-1-1 1,1 1-1,0-1 1,0 1-1,-1-1 1,1 1-1,0 0 1,-1-1-1,1 1 1,-1 0-1,1-1 1,-1 1-1,2 1 0,-1 4 2,1-1-1,-1 0 1,1 0-1,-2 1 0,1-1 1,0 0-1,-1 11 0,-1 28 5,0-17-34,5 54-1,-1-63 14,1 0-1,0 0 0,1 0 1,1-1-1,15 29 1,-21-45 13,1 0 1,0 0-1,0 0 1,0 0-1,0 0 0,0-1 1,0 1-1,0 0 1,0-1-1,0 1 1,0 0-1,0-1 1,1 1-1,-1-1 0,0 0 1,0 1-1,0-1 1,1 0-1,-1 0 1,0 0-1,1 0 1,0 0-1,30-3 44,-31 3-42,10-2 18,-1-1 1,0-1 0,0 1-1,0-2 1,-1 1 0,1-1-1,-1-1 1,0 0 0,-1 0-1,1-1 1,-1 1 0,9-12-1,-2 2 39,-1-1 0,-1 0 0,0-1 0,20-39-1,-28 48-32,0 0 0,1 1 0,1 0 0,-1 0 0,1 0-1,1 1 1,8-8 0,-14 14-26,-1 1-1,0-1 1,0 0-1,0 1 0,0-1 1,1 1-1,-1-1 1,0 1-1,0 0 1,1 0-1,-1-1 1,0 1-1,1 0 1,-1 0-1,0 0 1,1 0-1,-1 1 1,0-1-1,1 0 0,-1 1 1,0-1-1,0 0 1,2 2-1,31 17-68,-13-6 48,-14-10 4,16 5 62,-16-12 19,-8-10 20,0 10-71,0 1 0,0-1 0,0 0 0,-1 1 0,1-1 0,-1 1 0,0 0 0,0-1 0,-1 1 0,1 0 0,-1 0 0,1 1 0,-1-1 0,0 0 0,-3-2 0,4 4-11,-1 0-1,1 0 1,0 0 0,0 0-1,-1 0 1,1 1 0,-1-1-1,1 1 1,-1-1 0,1 1-1,0 0 1,-1 0 0,1 0-1,-1 0 1,1 1 0,-1-1-1,1 1 1,-1-1 0,1 1-1,0 0 1,-1 0 0,1 0-1,0 0 1,-4 3 0,-6 3-10,1 1-1,0 0 1,1 1 0,0 0 0,0 1 0,1 0-1,1 1 1,-1 0 0,2 0 0,0 0 0,-11 22-1,15-25 6,0 0-1,0 0 0,1 0 0,0 0 0,0 0 0,0 1 0,2-1 0,-1 1 0,1-1 1,0 1-1,0-1 0,1 1 0,0-1 0,1 0 0,0 1 0,0-1 0,1 0 0,0 0 1,0 0-1,5 7 0,-7-13 8,1 1 0,-1-1 1,1 0-1,-1 0 0,1 0 0,0 0 1,0 0-1,0 0 0,0 0 0,0-1 1,0 1-1,0-1 0,1 1 1,-1-1-1,1 0 0,-1 0 0,1 0 1,-1 0-1,1-1 0,-1 1 0,1 0 1,0-1-1,-1 0 0,1 0 0,0 0 1,-1 0-1,1 0 0,0-1 1,-1 1-1,1-1 0,0 1 0,-1-1 1,1 0-1,-1 0 0,3-1 0,2-2 22,-1 1-1,0-1 0,0 0 0,0 0 0,-1-1 1,0 1-1,1-1 0,-1 0 0,-1-1 0,1 1 1,-1-1-1,5-9 0,-4 5 19,0 0 0,0 0-1,-1-1 1,-1 0 0,0 0-1,0 0 1,-1 0 0,0 0 0,-1 0-1,-1-1 1,0 1 0,0 0-1,-2-12 1,-5 6 126,7 17-166,0 0-1,-1 0 1,1 0-1,-1 0 1,1 0-1,-1 0 1,1 0-1,-1 0 1,1 1-1,-1-1 1,1 0-1,-1 0 1,1 0-1,-1 1 1,1-1 0,0 0-1,-1 1 1,1-1-1,-1 0 1,1 1-1,0-1 1,-1 0-1,1 1 1,0-1-1,0 1 1,-1-1-1,1 0 1,0 1-1,0-1 1,0 1-1,-1-1 1,1 1-1,0-1 1,0 2-1,-3 4 3,0 0-1,1 1 0,0 0 0,0-1 1,1 1-1,0 0 0,0 0 0,0 0 1,1 0-1,0 0 0,1 9 0,1-5 0,-1 1 0,2-1 0,-1 0-1,2 0 1,-1-1 0,7 14-1,-8-21-2,-1 0-1,1-1 0,-1 1 1,1-1-1,0 1 0,0-1 1,0 1-1,0-1 0,1 0 1,-1 0-1,0 0 0,1 0 1,0 0-1,-1-1 0,1 1 1,0-1-1,0 0 0,0 0 1,0 0-1,0 0 0,0 0 1,0-1-1,0 1 0,0-1 1,0 0-1,0 0 0,0 0 1,1 0-1,-1 0 0,0-1 1,0 0-1,0 1 0,0-1 0,5-3 1,4 0 12,-1-2 1,-1 1-1,1-1 0,-1-1 1,0 0-1,0 0 0,14-15 1,-13 11 22,-1-1 1,0 0-1,-1 0 1,0-1-1,-1 0 1,0-1-1,-1 0 1,9-25-1,-16 37-34,7-18 155,-4 16-63,-2 15-52,1 8-55,0 0 0,1 0 0,1 0 0,0 0 0,2 0 0,10 24 0,-15-39 11,1 0 1,0 0 0,0 0 0,0-1-1,0 1 1,0-1 0,1 1 0,0-1-1,0 0 1,0 0 0,0 0 0,0 0-1,0-1 1,1 1 0,-1-1 0,1 0-1,0 0 1,-1 0 0,1 0 0,0-1-1,0 1 1,0-1 0,1 0-1,-1-1 1,0 1 0,0-1 0,0 1-1,1-1 1,-1-1 0,0 1 0,0 0-1,0-1 1,1 0 0,-1 0 0,0 0-1,0-1 1,0 1 0,0-1 0,-1 0-1,6-4 1,9-7 35,0 0 0,-1-2 0,-1 0 0,0-1 1,25-35-1,-4 7 14,-36 43-42,0-1 1,0 1-1,1 0 0,-1-1 1,1 1-1,-1 0 0,1 0 0,-1 0 1,1 0-1,0 0 0,-1 0 1,4 0-1,-4 1-6,0 0 0,-1 0 0,1 0 1,0 0-1,-1 0 0,1 0 0,-1 0 0,1 0 1,0 1-1,-1-1 0,1 0 0,0 1 0,-1-1 0,1 0 1,-1 1-1,1-1 0,-1 0 0,1 1 0,-1-1 1,1 1-1,-1-1 0,1 1 0,-1-1 0,0 1 0,1 0 1,-1-1-1,0 1 0,1-1 0,-1 1 0,0 0 1,0-1-1,0 1 0,0 0 0,1-1 0,-1 1 0,0 0 1,21 115 88,-20-106-60,3 7 43,-4-17-71,0 1 1,1-1-1,-1 0 0,1 1 1,-1-1-1,0 0 0,1 1 1,-1-1-1,1 0 0,-1 0 1,1 0-1,-1 0 0,1 1 1,-1-1-1,1 0 0,-1 0 1,1 0-1,-1 0 0,1 0 0,-1 0 1,1 0-1,-1 0 0,1 0 1,-1-1-1,1 1 0,-1 0 1,1 0-1,-1 0 0,1-1 1,-1 1-1,1 0 0,-1 0 1,0-1-1,1 1 0,10-7 47,-1 0-1,0 0 1,-1-1-1,0 0 1,0-1-1,-1 1 1,14-20-1,5-4 40,-4 11-84,-23 20-4,0 1 0,1-1 0,-1 1 0,1-1 0,-1 1 0,1-1 0,-1 1 0,1-1 0,-1 1-1,1 0 1,0-1 0,-1 1 0,1 0 0,0 0 0,-1-1 0,1 1 0,-1 0 0,1 0 0,0 0 0,0 0 0,-1 0 0,1 0 0,0 0 0,-1 0 0,1 0 0,0 0 0,-1 0 0,1 1 0,0-1 0,-1 0 0,1 0 0,-1 1 0,1-1 0,0 0 0,-1 1 0,1-1 0,0 1 0,6 12 0,-1-1 0,7 21 0,-9-23 0,0 1 0,1-1 0,0 0 0,13 19 0,-12-22 0,0 0 0,0 0 0,11 9 0,-15-14 0,0-1 0,0 1 0,1-1 0,-1 1 0,1-1 0,-1 0 0,1 0 0,-1 0 0,1 0 0,-1 0 0,1-1 0,0 1 0,0-1 0,-1 0 0,1 0 0,4 0 0,3-1-140,-1-1-1,1 0 1,0-1-1,0 0 1,-1 0-1,0-1 1,16-9-1,-20 10-375,1-1 0,-1 1 0,0-2 0,0 1 0,-1 0 0,1-1 0,-1 0-1,0 0 1,0 0 0,-1-1 0,0 1 0,4-10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5:12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11352,'0'0'1112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6:17.5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1 801 5224,'0'0'5753,"14"8"-5484,-8-3-240,1-1 0,0-1 0,0 1 0,0-1 0,1 0 0,-1-1 0,1 1 0,-1-1 0,1-1 0,0 0 0,-1 0 0,1 0 0,0-1 0,0 0 0,0-1 0,0 0 0,7-2 0,257-69 798,-127 32-406,-113 31-330,463-105 1106,-182 72-308,-3 27 549,-307 15-1384,0 0-1,0 0 0,0 0 1,0 1-1,0-1 0,0 1 1,0-1-1,0 1 0,0 0 0,0 0 1,0 1-1,-1-1 0,1 0 1,0 1-1,2 2 0,-4-3-11,0 1 1,0 0-1,0-1 0,0 1 0,0 0 1,-1 0-1,1 0 0,-1 0 0,1-1 1,-1 1-1,1 0 0,-1 0 0,0 0 0,0 0 1,0 0-1,0 0 0,-1 0 0,1 0 1,0 0-1,-1 0 0,1 0 0,-2 2 0,-12 35 335,11-33-304,0 0 1,1 1-1,-1-1 1,2 1 0,-1-1-1,1 1 1,0 0-1,0 0 1,0 12-1,1-19-59,1 1 0,-1 0-1,0-1 1,0 1-1,0 0 1,0-1-1,1 1 1,-1-1 0,0 1-1,1 0 1,-1-1-1,0 1 1,1-1-1,-1 1 1,1-1 0,-1 1-1,1-1 1,-1 1-1,1-1 1,-1 0-1,1 1 1,0-1-1,-1 0 1,1 1 0,-1-1-1,1 0 1,0 0-1,-1 0 1,2 1-1,22-1 171,-17 0-156,31-4 109,-1-2 1,0-1-1,0-2 0,59-23 1,66-15 231,94-12 139,-16 7-173,38-11-31,401-95 173,-597 142-417,258-55 164,-74 17-43,-221 43-118,-31 8-21,0-1-1,-1 2 1,24-2 0,-32 4-20,0-1 0,-1 0 0,1 0 0,0 0 0,-1 0 0,1 0 1,6-4-1,6-2 117,-8 3-21,-14-4 58,5 8-129,-16-4 94,11 1-138,0 1-1,0 1 1,0-1-1,0 1 1,0 0-1,0 0 1,0 0 0,0 1-1,-6-1 1,-24-5-38,-44-5 70,37 6-20,-74-19 0,90 17-13,14 4 15,0-1 0,-22-9 1,21 7 16,3 1 66,25 3-14,10 4-84,0 1 0,0 2 1,0 0-1,0 2 1,42 17-1,-56-20-2,1 1 0,-1 1 0,0-1 0,20 15 0,15 8 0,-42-26 12,0 0 0,-1 0 0,1 1 0,-1-1 0,0 1 0,1 0 0,-1-1 0,0 2 0,-1-1 0,5 6 0,-6-8-7,-1 0-1,1 0 1,0 1 0,-1-1-1,1 0 1,-1 0-1,1 1 1,-1-1 0,0 1-1,1-1 1,-1 0-1,0 1 1,0-1-1,0 1 1,0-1 0,0 0-1,0 1 1,-1-1-1,1 1 1,0-1 0,-1 0-1,1 1 1,-1-1-1,1 0 1,-1 0 0,0 1-1,1-1 1,-1 0-1,0 0 1,0 0-1,0 0 1,0 0 0,-2 2-1,-17 11 28,0 0 0,0-1 0,-2-1 0,1-2 0,-1 0 0,-28 9 0,29-10-8,1 1-1,0 1 1,0 1 0,-20 16-1,-33 21 93,72-49-105,0 1 1,0 0 0,-1-1-1,1 1 1,0-1 0,0 1 0,0-1-1,0 0 1,-1 1 0,1-1 0,0 0-1,0 0 1,0 0 0,-1 0 0,-1 0-1,3 0-4,-1 0 0,1-1 0,0 1 0,-1 0 0,1 0 0,0-1 0,-1 1 0,1 0-1,0-1 1,-1 1 0,1 0 0,0-1 0,0 1 0,0-1 0,-1 1 0,1 0 0,0-1 0,0 1-1,0-1 1,0 1 0,0 0 0,0-1 0,0 1 0,-1-1 0,1 1 0,1-1 0,-1 1 0,0-1-1,0-4 35,1 1-1,0-1 0,1 0 0,-1 1 0,1 0 1,4-9-1,2-2 70,-1 0-1,-1 0 1,0-1 0,-2 0 0,1 0-1,-2 0 1,0-1 0,-1 1-1,0-25 1,-4 44 19,-2 2-3639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6:41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73 13968,'0'0'2160,"-60"-30"-1705,56 24-239,10-4 8,6-2-88,10-3 8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6:51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413 846 4816,'0'0'10810,"-11"-3"-10486,-36-11 0,40 13-201,0 0 0,0 1 0,0 0 0,0 0-1,0 0 1,0 1 0,0 0 0,0 0 0,0 1 0,0 0-1,0 0 1,1 1 0,-12 5 0,15-6-78,-19 7 249,5-2-35,1 0-1,0 0 1,0 2 0,1 0-1,0 1 1,-21 18-1,10-4 158,11-11-77,1 0 0,-15 19 1,28-30-314,0-1 0,0 0 0,1 1 1,-1 0-1,1-1 0,-1 1 0,1-1 1,-1 1-1,1-1 0,0 1 0,0 0 1,0-1-1,0 1 0,0 0 0,0-1 1,1 1-1,-1 0 0,0-1 0,1 1 1,-1-1-1,1 1 0,0-1 0,-1 1 1,1-1-1,0 1 0,0-1 0,0 0 1,0 0-1,2 2 0,-1 0 2,0 0 0,0-1 0,1 0-1,-1 1 1,1-1 0,-1 0 0,1 0 0,0 0 0,0-1 0,0 1-1,0-1 1,0 1 0,5 0 0,-1-1 10,0-1 0,0 0 0,-1 0 0,1-1-1,0 0 1,0 0 0,0-1 0,-1 0 0,1 0 0,-1 0 0,1-1 0,-1 0 0,0 0 0,11-8-1,2-2 45,-1-2 0,0 0 0,16-19 0,-10 8 45,-1-2 1,32-51-1,28-69 216,-72 128-279,-1 0-1,-1-1 1,-1 0-1,-1-1 0,-1 1 1,0-1-1,-2-1 1,-1 1-1,0 0 1,-2-1-1,-2-25 1,-2 12 1,0-4 65,-1 0 1,-15-56-1,16 81-60,-3-14 19,6 28-86,-1 0 0,1 1 0,0-1 0,0 0-1,-1 0 1,1 1 0,0-1 0,-1 0 0,1 1 0,-1-1 0,1 0 0,-1 1-1,1-1 1,-1 1 0,0-1 0,1 1 0,-1-1 0,1 1 0,-1-1 0,0 1-1,0-1 1,1 1 0,-1 0 0,0 0 0,0-1 0,1 1 0,-2 0 0,0 1-7,-1 0 0,1 0 0,0 0 0,0 1 0,0-1 1,0 1-1,0 0 0,0-1 0,0 1 0,0 0 0,1 0 1,-1 0-1,0 0 0,1 0 0,0 1 0,-2 4 1,-3 2-8,-5 8-20,1 0 1,1 1 0,0 1 0,2-1 0,0 1 0,-7 33 0,-13 122-161,26-149 162,2 0-1,0 1 0,2-1 1,0 0-1,13 42 0,0 9-20,-11-60 42,0 0 0,1-1 0,0 0 0,2 0-1,-1-1 1,2 0 0,11 16 0,-16-25 19,-1-1 20,0-1 1,1 1 0,-1 0 0,1-1 0,0 0 0,1 0 0,-1 0-1,0 0 1,1-1 0,-1 0 0,1 0 0,0 0 0,0 0-1,0-1 1,0 1 0,0-1 0,6 0 0,2 2 49,-10-2-61,-1-1 0,1 1 1,0-1-1,-1 1 0,1-1 1,0 0-1,0 0 1,-1 0-1,1 0 0,0 0 1,-1-1-1,6-1 0,0-1 21,1-1-1,-1 0 1,1-1 0,-1 0-1,0 0 1,-1-1-1,1 0 1,-1 0 0,11-13-1,-9 8 15,-1 0-1,1 0 1,-2-1-1,0 0 1,0 0 0,4-15-1,-8 18-2,-1 0 0,0 0 0,0-1-1,-1 1 1,0-1 0,-1-10 0,-10 66-76,8-25 4,2-1-1,0 0 1,1 1 0,6 37 0,-3-39 24,0 0 1,1 0 0,13 30 0,-13-39 13,0 0 0,0 0-1,1-1 1,1 0 0,-1 0-1,1 0 1,15 13 0,-20-21-10,-1 0 1,1-1-1,0 1 1,-1 0-1,1-1 0,0 1 1,0-1-1,0 1 1,0-1-1,-1 0 1,1 0-1,0 1 0,0-2 1,0 1-1,0 0 1,0 0-1,-1 0 1,1-1-1,0 1 1,0-1-1,0 0 0,-1 1 1,1-1-1,0 0 1,2-2-1,4-2 37,0 0 0,0 0 0,13-13-1,-2-2 43,0-1 0,-1 0-1,17-29 1,42-77 318,-77 127-405,7-15 88,-7 13-77,1 0 0,0 0 0,0 1 1,0-1-1,0 0 0,0 0 0,0 0 0,1 1 0,-1-1 0,0 1 0,1-1 0,2-1 0,-3 3-9,1 1-1,-1 0 1,0 0-1,0 0 0,0 0 1,-1 0-1,1 1 1,0-1-1,0 0 0,-1 0 1,1 0-1,0 1 0,-1-1 1,1 0-1,-1 1 1,1 1-1,0-1-2,3 8-4,0-1 0,-1 0 0,0 1 1,0-1-1,-1 1 0,0 0 0,-1 0 0,0 0 0,0 0 0,-1 0 0,-1 0 0,0 0 1,0 0-1,-4 16 0,4-23-2,-1 4 2,1 0 1,-1 0-1,-1-1 0,1 1 0,-7 11 0,8-17 11,-1 1-1,1 0 1,-1 0-1,1-1 0,-1 1 1,0-1-1,1 0 0,-1 1 1,0-1-1,0 0 0,0 0 1,0 0-1,0 0 1,0 0-1,-1-1 0,1 1 1,0-1-1,0 1 0,0-1 1,-1 0-1,1 0 0,-3 0 1,-23 0 86,15 0-75,11 0-39,5 0-31,-2 0 52,0 0-1,-1 0 0,1 0 1,0 1-1,-1-1 0,1 0 1,0 0-1,0 1 0,-1-1 0,1 0 1,0 1-1,-1-1 0,1 1 1,-1-1-1,1 1 0,0 0 1,10 5-11,-5-4 3,1-1-1,0 1 0,0-2 0,0 1 0,0-1 1,0 0-1,0 0 0,0-1 0,0 0 0,-1 0 1,11-4-1,-7 1 6,0 0 1,0-1-1,0 0 0,0 0 1,-1-1-1,13-11 1,4-8 22,-1 0 1,-1-1-1,29-42 1,-51 65-18,24-36 22,-2 0 1,-1-1 0,-3-2-1,-1 0 1,-2-1-1,19-77 1,-19 52-17,-4-2 1,5-96-1,-18 155-5,0-1 0,-1 1 0,-1 0 0,-3-15 0,2 13 1,1 1-1,-2-23 0,4 35-5,0-1 0,0 1 0,0 0 0,1-1-1,-1 1 1,0 0 0,0-1 0,0 1 0,0 0-1,0-1 1,0 1 0,0 0 0,0-1 0,0 1-1,0 0 1,-1-1 0,1 1 0,0 0 0,0-1-1,0 1 1,0 0 0,0 0 0,-1-1 0,1 1-1,0 0 1,0 0 0,0-1 0,-1 1 0,1 0-1,0 0 1,0-1 0,-1 1 0,1 0 0,0 0-1,-1 0 1,1 0 0,0 0 0,0-1 0,-1 1-1,1 0 1,0 0 0,-1 0 0,1 0 0,0 0-1,-1 0 1,1 0 0,0 0 0,-1 0 0,1 0-1,0 0 1,-1 0 0,1 0 0,0 0-1,-1 1 1,1-1 0,0 0 0,0 0 0,-1 0-1,1 0 1,0 1 0,-1-1 0,1 0 0,-16 15-82,8 1 47,0 0 0,1 1-1,1-1 1,0 2 0,1-1 0,-4 33 0,6-35 19,0-3 3,-8 41-83,2 1 1,-3 81-1,9-62 71,1-47 12,1 1-1,5 50 1,-1-50 15,-1-11 0,1-1 0,7 28 0,-3-24 26,0 0 0,1 0 0,1-1 0,17 26-1,-24-40-24,1 0 0,-1 0-1,1-1 1,0 1 0,0-1-1,0 0 1,7 5 0,-8-7 1,1 0-1,0 0 1,-1 0 0,1 0 0,0 0 0,-1 0-1,1-1 1,0 0 0,0 1 0,0-1 0,-1 0 0,1 0-1,6-1 1,-2 0 14,1 0 0,-1-1 1,1 1-1,-1-1 0,0-1 0,0 1 0,0-1 0,0-1 0,0 1 1,-1-1-1,1 0 0,-1-1 0,0 1 0,0-1 0,-1-1 1,0 1-1,8-10 0,-6 6 14,0 0 0,-1 0 0,0 0 0,-1-1-1,0 0 1,0 0 0,-1 0 0,-1-1 0,0 1 0,0-1 0,-1 0 0,0 0 0,-1 0 0,0 0 0,0 0 0,-2 0 0,-2-20-1,2-5 229,2 23-232,27 9-19,-23 4-7,0 0 0,0-1 0,0 2 0,1-1 0,-1 0 0,0 1 0,0 0 0,0 1 0,0-1 0,0 1 0,0 0 0,-1 0 0,1 0 0,-1 0 0,1 1 0,-1 0 0,0 0 0,0 0 0,0 1 0,0-1 0,-1 1 0,1 0 0,2 4 0,-2 4 14,0-1-1,-2 0 1,1 1-1,-1 0 1,0 22-1,4 17 25,-4-39-15,0-1 0,2 1 1,-1-1-1,2 1 0,-1-1 1,1-1-1,1 1 0,0-1 1,11 15-1,-15-23-17,0-1 0,0 1 0,0-1 0,1 0 0,-1 1 0,0-1 0,0 0-1,1 0 1,-1 0 0,1-1 0,-1 1 0,1-1 0,-1 1 0,1-1 0,-1 0 0,1 0 0,0 0 0,-1 0 0,1 0-1,-1-1 1,1 1 0,-1-1 0,1 1 0,-1-1 0,1 0 0,-1 0 0,3-2 0,5-1 36,0-1 0,-1 0 1,1-1-1,16-13 0,45-49 157,-49 46-132,-13 12-38,-1-1 1,0 0 0,0 0-1,5-13 1,13-19 122,-19 32-75,-1 0 1,0-1 0,5-16-1,-11 22-17,1-9-56,-2 15-3,1 0 0,0-1 0,0 1 0,1 0-1,-1-1 1,0 1 0,0 0 0,0-1 0,0 1 0,0 0 0,0-1-1,0 1 1,0 0 0,1 0 0,-1-1 0,0 1 0,0 0 0,0-1-1,1 1 1,-1 0 0,0 0 0,0 0 0,0-1 0,1 1 0,-1 0-1,0 0 1,1 0 0,-1 0 0,0-1 0,1 1 0,-1 0 0,0 0-1,1 3 180,-1-7-129,0 4-66,0-1-10,2-11 20,-1 11 4,0-1 1,-1 1 0,1-1 0,-1 1-1,0-1 1,1 0 0,-1 1 0,0-1 0,0 1-1,0-1 1,0-2 0,0 3 4,0 1-1,0-1 1,1 0 0,-1 1-1,0-1 1,0 1 0,1-1-1,-1 0 1,0 1-1,1-1 1,-1 1 0,0-1-1,1 1 1,-1-1 0,1 1-1,-1 0 1,1-1 0,-1 1-1,1 0 1,-1-1 0,1 1-1,0 0 1,-1-1-1,1 1 1,-1 0 0,1 0-1,0 0 1,-2-1 42,-4 1-41,-21 27-14,22-22 5,0 2 0,1-1 0,-1 0 0,2 1 0,-1-1 1,1 1-1,0 0 0,0 0 0,0 0 0,1 0 0,1 0 0,-1 0 0,1 0 0,0 0 0,2 12 0,4 0-15,1 0 0,0-1 0,1 0 0,19 30-1,-23-43 13,0-1 0,1 0-1,-1 0 1,1 0 0,-1-1-1,1 1 1,0-1 0,1 0-1,-1-1 1,0 1 0,1-1-1,0 0 1,5 1 0,-8-3 10,-1 0 0,0 0 0,1 0 0,-1-1 0,0 1 0,1-1 0,-1 0 0,0 1 0,0-1 0,1 0 0,-1 0 0,0 0 0,0-1 0,0 1 1,0-1-1,0 1 0,-1-1 0,3-2 0,30-34 89,-17 11-94,0-1 0,-2-1-1,21-57 1,-4-4 89,38-182 1,-68 253-74,0 1 0,-2-1-1,0 0 1,-1 1 0,-1-1 0,-7-31 0,1 28 38,6 18-65,1 1-1,-1-1 1,1 0 0,0 1-1,0-1 1,0 0 0,0-4-1,1 8 9,0 0-1,-1 0 0,1 0 1,-1 0-1,1 0 1,0 0-1,-1 0 0,1 0 1,0 0-1,-1 0 0,1 0 1,0 0-1,-1 1 0,1-1 1,0 0-1,-1 0 0,1 0 1,0 0-1,-1 1 0,1-1 1,0 0-1,-1 0 1,1 1-1,0-1 0,0 0 1,-1 0-1,1 1 0,0-1 1,0 1-1,-15 39-75,2 2 1,2-1-1,1 2 0,3-1 0,1 1 0,0 63 1,2-32 32,1-42 2,2 0 0,4 57 0,1-59 55,-3-9 16,2-1 0,0 0 0,1 0 0,1-1 0,12 29 0,-17-47-17,1 0 0,-1 0 0,1 0 0,0 1 0,0-1 0,0 0-1,-1 0 1,1 0 0,0-1 0,0 1 0,0 0 0,0 0 0,1 0 0,-1-1 0,0 1 0,0 0-1,0-1 1,1 1 0,-1-1 0,0 0 0,0 1 0,1-1 0,1 0 0,1 0 4,-1 0 0,0 0 1,0-1-1,1 0 0,-1 1 1,0-1-1,0 0 0,0-1 1,4-1-1,5-4 22,0 0 0,-1-1-1,15-13 1,-17 12-19,0-1 0,-1 0 0,0 0-1,0-1 1,-1 0 0,9-20 0,-14 27-1,-1 0 0,1-1-1,-1 1 1,0-1 0,-1 1 0,1-1 0,-1 1 0,0-1-1,0 0 1,0 1 0,0-1 0,-1 1 0,-2-8-1,-1 3 129,13 8-187,11 2-26,-12-3 58,1 1 1,-1 1-1,0-1 1,12 2-1,26-2-15,-36 0 37,1-1-1,0 0 1,-1-1 0,1 0 0,-1 0-1,0-1 1,0-1 0,0 0 0,-1 0-1,1-1 1,-1 0 0,14-13-1,-16 14 40,-7 4-39,1 0-1,0 1 0,0-1 0,0 0 1,0 1-1,-1-1 0,1 0 0,0 0 1,-1 0-1,1 1 0,-1-1 1,1 0-1,-1 0 0,1 0 0,-1 0 1,1 0-1,-1 0 0,0 0 0,1-2 1,-1 2 17,-1-7 26,0 8-52,1 0 1,-1 1-1,0-1 0,1 0 0,-1 0 0,1 0 0,-1 1 0,1-1 0,-1 0 0,0 1 1,1-1-1,-1 1 0,1-1 0,0 0 0,-1 1 0,1-1 0,-1 1 0,1-1 0,0 1 1,-1-1-1,1 1 0,0 0 0,-1-1 0,1 1 0,0-1 0,0 2 0,-6 22 0,3-11 0,0 1 0,-1 0 0,2 0 0,0 0 0,0 0 0,1 0 0,1 1 0,3 27 0,-2-36 0,0 5 0,1 1 0,1-1 0,0-1 0,0 1 0,1 0 0,8 17 0,-11-27 1,0 0 1,-1 0-1,1 0 0,0-1 0,0 1 0,0 0 1,0 0-1,0-1 0,0 1 0,0-1 1,0 1-1,0-1 0,0 1 0,1-1 1,-1 1-1,0-1 0,0 0 0,0 0 0,0 0 1,1 0-1,-1 0 0,0 0 0,0 0 1,0 0-1,1 0 0,-1 0 0,0-1 1,0 1-1,0 0 0,0-1 0,0 1 1,0-1-1,0 1 0,0-1 0,2-1 0,4-2 8,-1 0-1,0 0 1,0 0-1,7-8 1,11-12 36,-2-2 0,0 0 0,34-58 0,-43 62 22,-1-1 1,15-39-1,-20 47-27,-5 12-23,-1 1-1,1 0 0,-1-1 1,0 1-1,0-1 0,0 0 1,1-4-1,-2 7 32,-6 29-31,-11 40-10,12-52-1,1 0 0,0 1 0,1-1 0,-1 22 1,4-18 16,-1-13-19,1-1 0,0 1-1,0-1 1,0 1 0,1-1-1,1 1 1,-1-1 0,1 0-1,0 0 1,4 9 0,-5-15-7,0 0 1,0 0-1,0 0 1,0 0-1,1 0 1,-1 0 0,0 0-1,0-1 1,1 1-1,-1-1 1,0 1-1,1-1 1,-1 1-1,1-1 1,-1 0-1,0 1 1,1-1 0,-1 0-1,1 0 1,-1 0-1,1 0 1,-1 0-1,1-1 1,-1 1-1,0 0 1,3-2-1,3 1 1,0-1 0,0-1 0,-1 1 0,8-5-1,7-6 7,0-1-1,0-1 0,-2 0 0,0-2 1,-1 0-1,22-27 0,87-128 192,-104 139-141,-3 0 3,30-67 0,-2 5-12,-36 73-45,0 0 0,-2 0 0,0-2 0,6-23 0,17-51 0,-32 95 0,-1 0 0,1 0 0,-1 0 0,0 0 0,0-1 0,-1 1 0,1 0 0,-1 0 0,1 0 0,-2-4 0,-1 9 0,0 0 0,0 1 0,1-1 0,-1 1 0,1 0 0,-1-1 0,1 1 0,-3 6 0,3-6 0,-18 29-59,1 1 1,2 0 0,1 2-1,-20 63 1,30-76 33,-20 91-100,24-99 95,1-1 0,0 0 1,1 1-1,0-1 1,1 1-1,3 19 1,-3-28 11,0 0 0,-1 0 0,0 0 0,0 0 1,-1 8-1,0 22-26,5 13 1,-4-34 50,1 0-1,1 1 0,3 13 1,-3-22 1,10 30 68,-12-35-70,1 1 0,0 0 1,0-1-1,0 1 0,0-1 1,0 1-1,0-1 1,0 1-1,1-1 0,-1 0 1,0 1-1,1-1 0,-1 0 1,1 0-1,0 0 0,2 1 1,1 0 4,-4-2-11,-1 0 1,1 1 0,0-1 0,0 0 0,0 1 0,0-1-1,0 0 1,0 0 0,0 0 0,0 0 0,0 0 0,0 0-1,0 0 1,0 0 0,0-1 0,0 1 0,0 0-1,1-1 1,6-1 9,-1-1 1,0 0-1,1-1 0,-1 1 0,0-1 0,0-1 0,-1 1 0,1-1 0,-1 0 0,0-1 0,-1 1 0,1-1 1,6-10-1,3-6 65,-1-2 0,12-24 0,-21 40-39,-5 8-34,1-1 0,-1 0 0,1 0-1,-1 1 1,0-1 0,1 0 0,-1 0 0,0 1-1,1-1 1,-1 0 0,0 0 0,0 0 0,0 0-1,0 0 1,0 1 0,0-2 0,-6 48-34,0-12 38,5-23-13,1 0 0,0 0 0,1 0-1,0 0 1,0-1 0,1 1 0,1 0 0,0-1-1,0 1 1,1-1 0,8 15 0,-11-23 4,1 0 1,-1 0-1,1-1 1,0 1-1,0 0 0,0-1 1,0 1-1,0-1 1,1 1-1,-1-1 1,0 0-1,0 0 1,1 0-1,-1 0 1,1-1-1,-1 1 1,1 0-1,-1-1 0,1 0 1,0 0-1,3 0 1,1 0 5,0 0 1,1 0 0,-1-1-1,0 0 1,0-1-1,10-3 1,1-2 22,1-1-1,-2-2 1,1 1 0,-1-2-1,-1 0 1,0-2 0,0 1-1,-1-2 1,-1 0 0,-1 0-1,15-21 1,-4 6-26,-14 18 0,-7 9 0,-3 4 0,-3 6 0,0 0 0,1 0 0,0 0 0,1 0 0,0 0 0,0 1 0,1-1 0,0 0 0,0 1 0,1-1 0,0 0 0,1 1 0,0-1 0,0 0 0,0 0 0,1 0 0,5 9 0,-7-15 0,1 0 0,-1 0 0,0-1 0,1 1 0,-1 0 0,1-1 0,0 0 0,-1 1 0,1-1 0,0 0 0,0 0 0,0 0 0,0 0 0,0 0 0,0 0 0,0 0 0,0-1 0,0 1 0,0-1 0,0 0 0,0 1 0,0-1 0,1 0 0,-1 0 0,0-1 0,0 1 0,0 0 0,0-1 0,0 1 0,0-1 0,0 0 0,0 1 0,0-1 0,0 0 0,2-1 0,5-4 0,0 1 0,-1-1 0,0 0 0,0-1 0,14-14 0,-18 16 0,-1-1 0,0 1 0,1-1 0,-2 0 0,1 0 0,-1 0 0,1 0 0,-2 0 0,1 0 0,-1-1 0,0 1 0,0 0 0,-1-1 0,0 1 0,0-1 0,0 1 0,-3-12 0,3 15 0,-1 1 0,0 0 0,0-1 0,0 1 0,0 0 0,-1 0 0,1 0 0,-1 0 0,1 0 0,-1 0 0,1 1 0,-1-1 0,0 0 0,0 1 0,0 0 0,0-1 0,0 1 0,0 0 0,0 0 0,-1 0 0,1 0 0,0 0 0,-5 0 0,-1 0 0,-1 0 0,0 1 0,1 0 0,-1 0 0,-10 2 0,-1 1 0,-27 9 0,114-49 0,-64 35 0,13-7 0,0 0 0,1 1 0,1 1 0,33-9 0,-48 15 0,0 1 0,0 0 0,0 0 0,0 0 0,0 1 0,0-1 0,0 1 0,0 0 0,0 0 0,0 0 0,-1 0 0,1 0 0,0 0 0,-1 1 0,1-1 0,-1 1 0,1 0 0,-1 0 0,0 0 0,1 0 0,-1 0 0,0 0 0,0 1 0,-1-1 0,4 6 0,-2-4 0,-1 1 0,1-1 0,-1 1 0,0 0 0,0 0 0,0 0 0,-1 0 0,0 1 0,0-1 0,0 0 0,-1 0 0,1 1 0,-1-1 0,-1 6 0,-3 8 0,2-5 0,-1 0 0,0 22 0,5-40 0,-1 1 0,1 0 0,0 0 0,0 0 0,0 0 0,1 0 0,-1 1 0,5-5 0,3-4 0,6-9 0,1 1 0,1 0 0,0 2 0,1 0 0,1 1 0,1 1 0,1 0 0,-1 2 0,30-13 0,-43 23 0,-4 1 0,1 0 0,0 0 0,-1 0 0,1 1 0,0 0 0,0 0 0,5-1 0,-8 3 0,0-1 0,0 0 0,-1 0 0,1 1 0,0-1 0,-1 1 0,1 0 0,-1-1 0,1 1 0,0 0 0,-1 0 0,0 0 0,1 0 0,-1 0 0,1 0 0,-1 0 0,0 1 0,0-1 0,0 0 0,0 1 0,0-1 0,0 1 0,0-1 0,0 1 0,0 1 0,10 20 0,-1 1 0,-1 0 0,-1 0 0,9 48 0,-16-68 0,0 0 0,0 0 0,1 0 0,-1 0 0,1 0 0,0 0 0,0 0 0,0-1 0,0 1 0,1-1 0,-1 1 0,1-1 0,0 0 0,0 0 0,5 4 0,-2-3 0,-1-1 0,1 0 0,0 0 0,0 0 0,0 0 0,0-1 0,0 0 0,0-1 0,9 2 0,-11-2 0,1-1 0,-1 1 0,0-1 0,0 0 0,0 0 0,0-1 0,0 1 0,0-1 0,0 0 0,0 0 0,0 0 0,0-1 0,0 1 0,-1-1 0,1 0 0,0 0 0,-1 0 0,0 0 0,6-6 0,-5 4 0,0-1 0,0 0 0,0 0 0,-1 0 0,1-1 0,-1 1 0,-1-1 0,1 0 0,-1 0 0,0 0 0,0 0 0,0-7 0,0 3 138,2-13-1315,-6 10-3836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6:51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12360,'0'0'3745,"2"11"-3247,2 1-347,-2-8-71,0 1-1,-1 0 1,1-1 0,-1 1-1,0 0 1,-1 0 0,1 9-1,-7-3 342,2-10-2693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6:52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10952,'0'0'1090,"15"1"-686,207 14 1150,100-17 2316,-279-3-3094,-28 0-2963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6:53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6928,'0'0'17154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6:53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25 121 9240,'0'0'4566,"-4"-10"-4100,-12-30-9,15 39-376,0 0-1,1 0 1,-1-1 0,1 1-1,-1 0 1,1-1 0,0 1-1,0-1 1,-1 1 0,1 0 0,0-1-1,0 1 1,0 0 0,1-1-1,-1 1 1,0-1 0,0 1-1,1 0 1,-1-1 0,1 1-1,-1 0 1,1-1 0,0 1 0,-1 0-1,1 0 1,0 0 0,0 0-1,0 0 1,0 0 0,0 0-1,0 0 1,0 0 0,0 0-1,0 0 1,0 1 0,3-2 0,1 0 159,0 0 1,0 1 0,1-1-1,-1 1 1,0 1 0,9-1-1,6 1 206,-1 1-1,0 1 0,30 6 0,-26-3 65,40 2-1,-15-6 519,60-8 0,-83 4-1686,-1-1 0,1-2 0,45-15 0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6:54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11256,'0'0'12478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6:57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13768,'0'0'7285,"5"10"-7217,14 30-2,-16-35-37,0 0 0,0-1 0,0 1 0,0-1 0,7 7 0,-7-8 4,-1-1 0,1 1 0,-1 0 0,0 0 1,0 0-1,2 4 0,14 25 183,-12-22-153,0 1 1,-1 0-1,0 0 1,7 21-1,-10-19-29,6 19 22,-8-30-42,0-1 0,1 1-1,-1-1 1,1 1 0,0-1 0,-1 1 0,1-1 0,0 1-1,0-1 1,0 0 0,0 1 0,0-1 0,0 0-1,2 2 1,1 5 227,-5-19-40,1-39-3055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7:0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4008,'0'0'8502,"9"-5"-8322,30-16 8,-38 20-153,1 0-1,-1 0 0,0 1 0,0-1 1,1 1-1,-1-1 0,1 1 1,-1 0-1,0 0 0,1-1 1,-1 1-1,1 0 0,-1 0 0,1 0 1,-1 0-1,0 1 0,1-1 1,-1 0-1,1 1 0,-1-1 0,0 1 1,1-1-1,-1 1 0,0-1 1,1 1-1,-1 0 0,0 0 1,0 0-1,0 0 0,0 0 0,0 0 1,0 0-1,0 0 0,0 0 1,0 0-1,0 0 0,-1 1 1,2 0-1,12 13 684,-12-14-674,1 1 0,-1 0-1,1 0 1,-1 0 0,0 0 0,0 0-1,0 1 1,0-1 0,-1 1-1,1-1 1,-1 1 0,2 3 0,13 34 111,-13-33-108,7 26 169,-2 0 0,9 65 1,-5 69 246,-3-28-74,6 63 68,19 152 199,-8-128-227,6 37 121,-11-158-271,29 170 437,-21 0-123,-27-232-486,1 19 3,-4 19 30,-1 30 75,-11 142 174,11-185-273,3-47-59,-2-1 0,-1 1 0,-6 32 0,6-41 17,-1 0-1,0 20 0,-1 23 461,10-49-544,1-1 0,0 0 0,14 7 0,-9-9-11,1 0 1,0 0 0,0-1 0,0-1-1,0 0 1,21-2 0,-19 1 10,70-5-25,-57 2 25,55 1 0,-48 4-21,0-3 0,58-8 0,-65 7-16,47 2 0,-44 1 19,37-4 0,-22-3 17,135-8-72,61 1 58,-139 6-8,-9-2-5,-51 4 16,1 2 0,50 2 0,-26 3 49,-1-3-1,132-19 0,-72 12 37,-41 5 15,188-19 42,-19 17 6,3 1-128,-138 4-12,-24 0 27,3 4-2,-20 0-3,51-2-5,123-3 0,-117-3 81,159 17 0,-130-15-8,-60-2-50,178-12-43,-216 11-18,51 3-3,-10 1 24,193-11 0,-104 0-88,-44 2 68,-106 12 34,-13 0 0,24 1-5,-39-5-44,0 1 0,32 4 0,4 0 3,-9 3 59,-33-4-9,-10-1-2,-1-1 0,0 0 0,1 1 0,-1-1 0,1 0-1,-1 0 1,1-1 0,3 1 0,6-2 14,-1 1-1,1 0 1,0 1-1,13 1 1,-15 1-32,-9-1 14,0-1-1,0 0 1,1 0-1,-1 1 1,0-1-1,0 0 1,1 0-1,-1 0 1,0 0-1,0 0 1,1-1-1,1 1 1,0-1 1,-1 0-1,1 1 1,0 0 0,-1-1 0,1 1 0,0 0 0,-1 0 0,4 1 0,16 0 4,-21-1 52,20-5-85,2-2 16,1 2 0,0 1 0,0 1 0,26 0 0,-26 1 16,97-10-26,-104 10 7,-13 2 12,-1-1 1,1 1-1,0-1 0,-1 1 1,1 0-1,0 1 0,7 0 1,-7 0 1,0-1 1,1 0 0,-1 0-1,0 0 1,1 0 0,-1-1-1,0 0 1,1 0 0,5-2 0,10-1-1,152-17 106,-33 0 11,186-4 0,-237 23-45,80 4 42,3 3-72,-167-5-38,150-9-62,-31 15-125,-79-5 76,22 1-60,-6 0 33,-7-1 181,50 5-181,-94-5 134,1 0 1,-1 1 0,0 0-1,0 0 1,0 1 0,10 4-1,-7-2 19,-1-1 0,24 4-1,-21-6-11,-5 0 0,-1-1 0,1 0 0,-1-1 0,15 0 0,-1-1-4,-1 0 0,28 4 0,-1 0 0,127 9-41,-111-12 64,-1-2 0,1-3 0,87-18 0,-120 16 38,-20 5 8,1 0 0,-1-1 0,0 0 0,13-7 1,-23 10-64,-1 0 0,1 0 1,-1 0-1,1 0 0,-1-1 0,1 1 1,-1 0-1,1-1 0,-1 1 1,1 0-1,-1-1 0,0 1 1,1-1-1,-1 1 0,0 0 1,1-1-1,-1 1 0,0-1 0,1 1 1,-1-1-1,0 1 0,0-1 1,0 1-1,1-1 0,-1 1 1,0-1-1,0 0 0,0 1 1,0-1-1,0 1 0,0-1 0,0 1 1,0-1-1,0 1 0,-1-1 1,1 1-1,0-1 0,0 1 1,0-1-1,0 1 0,-1-1 1,1 1-1,0-1 0,-1 1 0,1-1 1,0 1-1,-1-1 0,1 1 1,-1 0-1,1-1 0,0 1 1,-1 0-1,1-1 0,-1 1 1,1 0-1,-1 0 0,1-1 0,-1 1 1,1 0-1,-1 0 0,1 0 1,-2 0-1,-12-5-5,-14-2-1,-174-24 163,152 26-114,-7-2 31,-66-15 0,-66-14 307,171 33-339,16 3-35,-1 0 0,1 0 0,0-1-1,0 1 1,0-1 0,0 1 0,0-1 0,0 0 0,0 1-1,1-1 1,-1 0 0,0 0 0,0 0 0,1-1-1,-3-1 1,9 2 215,11 5-159,21 6-39,45 21 30,12 5-64,-54-20-10,-31-12 17,1 0 0,-1-1 0,0 0 1,1 0-1,13 1 0,189 29 63,-136-24 108,-39-9 450,-72 16-420,-63 46-172,81-52-77,1-2-1,-1 0 1,-1 0-1,1-2 1,-33 7-1,25-6-233,-43 17-1,57-19 1,-19 9-32,14-9-2839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7:1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 4008,'0'0'14181,"-4"12"-14027,-22 101 293,-25 108 584,29-164-854,16-42-112,0 0 0,0 0 0,-2 17 0,4-16 66,-1 0 0,0 0 0,-10 17 0,-1 6 142,3-19-77,12-18-173,-1 0 0,0 0 0,1 0 0,0 0 1,-1 0-1,1 0 0,0 0 0,0 0 1,0 0-1,0 5 0,-14 12 341,5-7-88,10-12-272,0 0 0,0 0 1,0 0-1,-1 0 0,1 0 0,0 0 0,0 0 0,0 0 1,0 0-1,0 1 0,0-1 0,0 0 0,0 0 1,0 0-1,0 0 0,0 0 0,-1 0 0,1 0 0,0 0 1,0 1-1,0-1 0,0 0 0,0 0 0,0 0 1,0 0-1,0 0 0,0 0 0,0 1 0,0-1 0,0 0 1,0 0-1,0 0 0,0 0 0,0 0 0,0 0 1,1 0-1,-1 0 0,0 1 0,0-1 0,0 0 0,0 0 1,0 0-1,0 0 0,0 0 0,0 0 0,0 0 1,0 0-1,0 0 0,1 0 0,-1 1 0,0-1 0,0 0 1,0 0-1,0 0 0,0 0 0,0 0 0,0 0 1,0 0-1,1 0 0,-1 0 0,0 0 0,0 0 0,0 0 1,0 0-1,0 0 0,0 0 212,1-2-212,0 0 0,0 0 0,0 0 1,1 0-1,-1 0 0,1 1 0,-1-1 0,1 1 0,0-1 0,-1 1 1,4-3-1,4-3 11,25-30 39,52-73-1,-72 87-26,-1-1 0,-2 0 1,0 0-1,-1-1 0,7-34 0,11-24 151,-23 69-94,0 0-1,-1 0 1,-1 0-1,0 0 0,-1 0 1,1-24-1,-9-6 183,0 12-129,3 17 56,6 28-139,47 98-133,-36-68 105,2 0-1,26 50 1,-21-52-4,-15-28 29,1 1-1,1-1 0,0 0 0,15 18 1,7 3 293,-30-33-333,1-1 0,-1 0 0,0 1 0,1 0 1,-1-1-1,1 1 0,-1-1 0,0 1 1,0-1-1,1 1 0,-1 0 0,0-1 1,0 1-1,0-1 0,0 1 0,0 0 0,0-1 1,0 1-1,0 0 0,0-1 0,0 1 1,0-1-1,0 1 0,0 0 0,0-1 1,-1 1-1,1 0 0,-6 6-3435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6:20.6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42 3808,'0'0'6438,"10"-4"-6219,14-5-98,0 2 0,0 0-1,0 2 1,42-4 0,149 11 352,-76 1-223,499 33 950,-633-35-1190,44 3 155,0 3 0,0 1 0,57 19 0,-103-26-146,0-1-1,0 2 0,-1-1 0,1 0 1,0 0-1,0 1 0,-1-1 0,3 3 1,-4-3-12,-1-1 0,0 1 0,1 0 0,-1-1 0,1 1 0,-1 0 0,0 0 0,0-1 0,1 1 0,-1 0 0,0 0 0,0-1 0,0 1 0,0 0 0,0 0 0,0 0 0,0-1 0,0 1 0,0 0 0,0 0 0,-1 0 0,1-1 0,0 1 0,0 0 0,-1 0 0,1-1 0,-1 1 0,1 0 1,0-1-1,-1 1 0,0 0 0,-15 22 67,-1 0 0,-1-2 1,0 0-1,-2-2 0,0 0 1,-1 0-1,-40 25 0,52-39-28,1 0-1,0 0 1,0 1-1,1 0 0,0 0 1,0 1-1,0 0 1,1 1-1,0-1 1,-9 16-1,14-22-35,1 0 0,0 0 0,0 0 0,0 0 0,0-1 0,0 1 0,0 0 0,0 0 0,0 0 0,0-1 0,0 1 0,1 0 0,-1 0 0,0 0 0,0-1 0,1 1 0,-1 0 0,1 0 0,-1-1 0,0 1 0,1 0 0,-1-1 0,1 1 0,0-1 0,-1 1 0,1 0 0,0-1 0,-1 1 0,1-1 0,0 0 0,0 1 0,29 14 122,-29-15-129,36 12 79,1-1 0,0-2 0,73 6 0,-8 0-9,68 15 22,373 77 60,-136 9-26,-101-27-41,-234-66-45,84 37 0,-89-29-14,-38-16 1,0-2 0,1-1 0,51 13 0,28-5 36,46 10 139,-151-29-201,-1 0 21,-1 0 1,1 0-1,0 0 1,-1 1-1,1-1 1,4 3 0,-8-3-23,1-1 0,-1 1 1,1-1-1,-1 1 1,1-1-1,-1 1 0,1 0 1,-1-1-1,0 1 0,1 0 1,-1-1-1,0 1 1,1 0-1,-1-1 0,0 1 1,0 0-1,0 0 1,0-1-1,0 1 0,0 0 1,0 0-1,0-1 0,0 1 1,0 0-1,0 0 1,0-1-1,0 1 0,-1 0 1,1 0-1,0-1 0,0 1 1,-1 0-1,1-1 1,-1 1-1,1-1 0,-1 1 1,0 1-1,-10 8-2147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7:1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5016,'0'0'14427,"1"11"-14373,1 7-40,7 134 245,-11 19 160,0-144-316,1-22-76,0-1-1,0 0 1,1 1 0,0-1-1,0 1 1,0-1-1,2 9 1,8 27 417,-7-35-221,0-9 172,17-77 51,-11 6-210,-4 28 53,21-87-1,-23 123-264,0 1 1,1-1-1,0 1 0,1 0 1,0 0-1,0 1 0,1 0 1,1 0-1,-1 0 0,1 1 1,10-10-1,2 0-25,-16 14 8,0 0 1,0 1-1,1-1 1,-1 1 0,1 0-1,0 0 1,0 1 0,0-1-1,1 1 1,-1 0-1,0 0 1,1 0 0,7-2-1,6 1-8,-15 2 2,0 0 0,1 0 0,-1 1 0,0-1 1,0 1-1,1 0 0,-1 0 0,0 0 0,0 1 0,1-1 0,-1 1 1,0-1-1,3 2 0,1 1-3,-1 0 0,0-1 0,0 2 0,0-1 0,0 1 0,0 0 0,-1 0 0,0 1 0,1-1 0,-2 1 0,1 0 0,-1 1 1,1-1-1,3 9 0,-4-7 7,-1 0-1,0 0 1,-1 1 0,0-1 0,0 1 0,-1 0 0,1-1 0,-1 15 0,3 13 5,-3-28-10,-1-1 0,0 0 0,0 0 0,0 0 0,-1 0 0,-1 6 0,1-6 0,0-1 0,0 1 0,1-1 0,0 1 0,0-1 0,0 1 0,2 7 0,-1-3 20,-1 0 1,0 0-1,0-1 0,-1 1 0,-3 15 0,1 1 19,1 28 384,-2-48-460,0 1-1,0-1 1,-11 12 0,9-12 15,0 0-3587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7:1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 5120,'0'0'7265,"-6"10"-6942,0 1-221,5-7-66,-1 0 0,0 0 0,0 0 0,0-1 0,-1 1 0,1-1 0,-1 0 0,0 0-1,0 0 1,0 0 0,0 0 0,0-1 0,-5 3 0,1 1 141,1 0 1,0 0-1,0 0 1,0 1 0,1 0-1,0 0 1,0 1-1,-5 10 1,-8 11 133,-59 96 713,70-114-931,1 1 1,0 0-1,1 1 0,0-1 1,1 1-1,-5 21 0,-9 29 226,10-38-113,0 1-1,2 0 1,-6 53-1,10-61-77,2 1-1,0 0 0,1-1 1,0 1-1,2 0 0,7 28 0,24 49 543,-27-77-551,0-1-1,2-1 1,0 1 0,19 27 0,-6-10 91,-14-24-54,0 1 0,1-2 0,0 1 0,12 10 0,-15-15 2,1 1-103,2 1 827,-9-8-928,0 0-1,0 0 1,0 0-1,0 0 1,0 0 0,1 0-1,-1 0 1,0 1 0,0-1-1,0 0 1,0 0 0,0 0-1,0 0 1,0 0-1,0 0 1,0 0 0,0 0-1,0 1 1,0-1 0,0 0-1,0 0 1,0 0 0,0 0-1,0 0 1,0 0-1,0 0 1,0 1 0,0-1-1,-1 0 1,1 0 0,0 0-1,0 0 1,0 0 0,0 0-1,0 0 1,0 0-1,0 0 1,0 0 0,0 0-1,0 1 1,0-1 0,-1 0-1,1 0 1,0 0-1,0 0 1,0 0 0,0 0-1,0 0 1,0 0 0,0 0-1,0 0 1,-1 0 0,1 0-1,0 0 1,0 0-1,0 0 1,0 0 0,0 0-1,0 0 1,0 0 0,-1 0-1,1 0 1,0 0 0,0 0-1,0 0 1,0 0-1,0-1 1,0 1 0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7:21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3112,'0'0'13689,"3"-9"-13432,14-32-18,-15 39-195,1-1 0,0 0 0,0 1 0,0-1 0,0 1 0,0 0 0,0 0 0,1 0-1,-1 0 1,1 1 0,-1-1 0,1 1 0,-1 0 0,1 0 0,0 0 0,5 0 0,5-2 121,-1 0 42,-1 1 1,20-1 0,11-3 295,-42 6-471,1 0-1,-1 0 0,0-1 0,1 1 0,-1 0 0,0 0 1,1 0-1,-1 1 0,0-1 0,1 0 0,-1 0 0,0 1 1,0-1-1,1 1 0,-1-1 0,0 1 0,0-1 0,0 1 1,1 0-1,-1-1 0,0 1 0,0 0 0,0 0 1,0 0-1,-1 0 0,1 0 0,0 0 0,0 0 0,0 0 1,0 2-1,0 0 13,0-1-1,0 1 1,0-1 0,-1 1 0,1-1 0,-1 1 0,0 0-1,1-1 1,-1 1 0,-1-1 0,1 1 0,0-1 0,0 1-1,-2 3 1,-3 12 77,-1-1-1,-1 0 0,-1 0 0,0-1 0,-1 0 0,-20 27 1,24-34-69,-1-1 0,2 1 0,-1 0 0,1 0 0,1 0 0,0 1 0,-3 11 0,0 2 105,4-13-83,0 0-1,1 0 1,1 1-1,-1-1 1,2 0-1,-1 1 1,2-1 0,-1 0-1,1 0 1,4 11-1,-5-19-58,0 0 1,0-1-1,0 1 0,0 0 0,0 0 0,1-1 0,-1 1 1,1 0-1,-1-1 0,1 0 0,-1 1 0,1-1 0,0 0 1,0 0-1,0 0 0,-1 0 0,5 2 0,-2-2 19,0 1 1,0-1-1,0 0 0,0 0 0,0 0 0,0-1 0,1 1 0,4-1 0,-3 0-1,-1-1 1,0 0-1,0 0 0,0 0 0,0-1 1,0 0-1,0 0 0,0 0 0,0 0 0,-1-1 1,1 0-1,-1 0 0,0 0 0,5-4 0,0-3 38,0 0 0,-1-1 0,0 1 1,10-19-1,-11 18-19,-1 0 1,0-1 0,0 0 0,6-20 0,2-4 90,1-4 11,-11 24-83,-2 9-17,0-1 0,-1 0 1,1-15-1,-2 17-35,1 0 0,0 1 0,1-1 0,-1 0 0,3-6 0,5-17 58,-2 5-45,-7 24-32,0 0 0,1-1 0,-1 1 0,0 0 0,0-1 1,0 1-1,0 0 0,0-1 0,1 1 0,-1 0 0,0 0 1,0-1-1,0 1 0,1 0 0,-1-1 0,0 1 0,0 0 1,1 0-1,-1 0 0,0-1 0,1 1 0,-1 0 1,0 0-1,1 0 0,-1 0 0,0 0 0,1-1 0,-1 1 1,0 0-1,1 0 0,-1 0 0,0 0 0,1 0 0,-1 0 1,1 0-1,-1 0 0,0 0 0,1 0 0,-1 1 0,0-1 1,1 0-1,-1 0 0,1 0 0,14 5 7,-14-5-7,23-2 0,-19 2 0,0 1 0,-1 0 0,1 1 0,0-1 0,-1 1 0,1 0 0,-1 0 0,0 0 0,1 1 0,3 2 0,-8-4-4,-1 0-1,1-1 1,-1 1-1,1 0 0,-1-1 1,1 1-1,-1-1 1,1 1-1,-1-1 1,1 1-1,-1-1 0,0 1 1,1-1-1,-1 0 1,1 1-1,-1-1 1,0 0-1,0 1 1,-1 0-34,-28 17-273,-18 10-3595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7:2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6128,'0'0'9841,"12"6"-9552,15 6-62,-1 1-1,25 17 0,-40-22-95,0 0-1,0 0 1,0 1-1,-1 1 0,-1 0 1,0 0-1,16 22 1,-16-16-1,-2 0-1,1 0 1,-2 1 0,0 0 0,-1 0-1,-1 0 1,3 29 0,-5-19 28,-1-1 0,-1 1 0,-1 0 0,-8 38 0,0-24 178,-20 58 0,23-85-217,0-1 1,-1 1-1,-1-1 1,-12 17-1,10-15-26,0 0 1,-8 17-1,14-22-298,-17 38 662,10-17-3453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7:2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2301 3616,'0'0'8104,"-11"-3"-8022,-30-12-20,41 15-58,-1-1 0,1 1 0,-1 0 1,1-1-1,-1 1 0,0 0 1,1 0-1,-1 0 0,1 0 0,-1 0 1,0 0-1,1 0 0,-1 0 0,0 0 1,1 0-1,-1 0 0,1 0 1,-1 0-1,0 0 0,1 0 0,-1 1 1,1-1-1,-2 0 0,2 2 190,0-3-130,-6 1 266,5 1 291,1 0-475,-1 0 0,0 0-1,1 0 1,-1 0 0,1 0-1,0 0 1,-1 0-1,1 0 1,0 0 0,-1 0-1,1 0 1,0 0-1,0 0 1,0 3 0,0-3-113,1 0 1,-1-1 0,0 1 0,1 0 0,-1 0 0,1 0 0,-1 0 0,1 0 0,0-1 0,-1 1 0,1 0 0,0-1 0,0 1 0,-1 0-1,1-1 1,0 1 0,0-1 0,0 1 0,0-1 0,0 0 0,0 1 0,-1-1 0,1 0 0,0 0 0,0 1 0,0-1 0,0 0 0,0 0 0,0 0-1,2 0 1,15 6 917,-16-4-846,0-1-1,1 1 1,-1-1-1,1 0 1,-1 1-1,1-1 1,-1 0-1,1-1 1,0 1-1,0 0 1,0-1-1,-1 1 1,6-1-1,46-1 1042,-26 0-939,110-11 214,-128 11-389,0 0 0,1-1 0,-1 0 0,0 0 0,11-5 0,-9 3 22,1 0 0,19-2 0,2 0 107,-1-1 1,-1-1 0,38-16 0,-31 11-60,58-15 229,-69 18-151,56-13 0,-64 17-76,1-1 0,-1-1 0,36-19 0,-18 7 1,-22 11-30,-1-1-1,0-1 1,0-1-1,-1 0 1,-1-1-1,12-14 1,0 2 7,82-92 489,-25 15-166,-40 47-164,-34 44-192,-1 0 0,0-1 0,8-19-1,-11 21-23,1 1-1,-1 0 1,1 0-1,1 1 1,0-1-1,0 1 0,12-12 1,-15 16-14,1-1 1,-1 1-1,1-1 1,-1 1-1,-1-1 1,1 0-1,2-6 1,-3 6 3,1-1 0,0 0 0,0 1 0,0-1 0,8-8 1,-6 9-7,0-1 0,0 0 0,-1-1 1,0 1-1,-1-1 0,5-9 1,6-13 7,-10 22-10,-1 0 0,0-1 0,4-13 0,-5 14 8,0 0 0,1-1 0,0 1 0,4-8 0,-2 6 7,-1 1-1,-1 0 1,5-16 0,-5 15-4,0 0 0,1 0 1,6-12-1,3-4-5,-2 0 1,15-42-1,-6 11-4,31-106 201,-47 152-197,0 0 0,0 0 0,8-13 0,4-6-1,-12 22-3,0 0 1,0 0-1,1 1 1,7-8-1,-7 8 0,1-1 1,-1 0-1,-1 0 1,5-8-1,33-58 113,-40 70-117,-1 0 1,1 0 0,0 0 0,0 0-1,0 0 1,4-4 0,-3 5-3,-1-1 0,0 0-1,0 0 1,0 1 0,0-1 0,0 0-1,1-4 1,3-8 1,1-1 0,0 1 0,1 1-1,1-1 1,13-16 0,51-78 3,-66 100 7,0-1 0,9-19 0,-12 20-12,0 1-1,1 0 1,1 0 0,10-14-1,-6 12-5,-1 0 0,0-1 0,-1 0 0,0-1 0,-1 0 0,7-14 0,-9 17 10,1 0-1,0 0 1,10-11-1,7-9-23,-17 22 15,-1 0 1,1 1-1,0-1 0,1 1 0,-1 1 0,1-1 1,0 1-1,1 0 0,12-6 0,-1 2 12,0 2 1,40-11-1,-42 15 4,0 1 0,1 0-1,23 2 1,-32 0-3,0 2 0,0-1 0,15 5 0,8 2 2,-17-5-9,0 1 0,26 11 0,-2-1-3,-29-10-9,-1 0 0,1 1-1,-1 0 1,0 0 0,0 1-1,7 6 1,12 8-28,-9-3-13,-17-15 42,0 1 0,1-1 0,-1 1 0,1-1 0,0 0 0,0 0 0,0 0 0,5 1 0,4 4 16,0 0-1,0 1 1,0 0 0,-1 1-1,18 17 1,3 4 17,-25-24-24,-1 0-1,-1 0 1,1 1 0,-1 0 0,0 1 0,-1-1 0,1 1-1,-2-1 1,1 1 0,3 11 0,9 20 5,1-14 47,-13-21-44,-1 0-1,0 1 1,-1-1-1,1 1 1,-1-1-1,3 7 1,-1-2 8,0 0-1,1 0 1,0-1 0,1 0 0,-1 0 0,9 9-1,-7-10 1,-1 1 0,0-1-1,-1 1 1,0 0-1,0 1 1,5 14-1,27 68 55,19 91-31,-52-167-14,-3-11-14,0 0 0,-1 0 1,2 0-1,-1 0 0,0 0 1,1 0-1,0-1 1,0 1-1,5 6 0,-5-1 38,-2-8-47,0-1-1,0 1 0,0-1 1,0 1-1,0-1 1,0 1-1,0-1 0,0 0 1,0 1-1,0-1 0,1 1 1,-1-1-1,0 0 0,0 1 1,0-1-1,0 1 1,1-1-1,-1 0 0,0 1 1,1-1-1,-1 0 0,0 1 1,0-1-1,1 1 1,2 1 13,-1 1 0,0-1 1,1 1-1,-1 0 0,-1-1 1,1 1-1,0 0 1,-1 0-1,1 1 0,-1-1 1,1 4-1,5 9 34,-7-13-47,1-1 0,0 1 0,-1 0 0,1 0 0,-1 0 0,0 0 0,0 0 0,0 0 0,-1 5 0,2 19 6,3-4 17,0 2 0,-1-1 1,-2 0-1,-1 38 0,-1-23-19,0-11 19,2 23 27,5 50 14,3 37 63,-7-131-134,0 0 0,1 0 0,-1-1 0,1 1-1,1-1 1,6 11 0,11 25-57,-20-40 59,1 4-9,0 0-1,0 0 1,1 0 0,0 0 0,0-1 0,6 10 0,17 16-13,-17-21 43,0 1 1,-1 1 0,13 20-1,-15-21-5,1 0 0,1 0 0,9 10 0,11 16 2,-22-30-29,0 0 0,0 0 0,14 12 0,-12-12 6,-1 0 1,13 15-1,-11-12 11,1 0-1,0 0 1,1-1-1,11 8 1,54 27 96,-67-38-97,1 0 1,-1-1 0,18 6-1,-19-8 1,0 1 0,-1-1 0,1 1 0,-1 0 0,1 1 0,7 6 0,-6-3 20,1-1-1,1-1 0,20 10 1,-6-3-4,72 31 88,-82-38-95,0-1 0,0 0-1,1-1 1,23 3 0,69 3 80,-40-5-86,-18-2 33,1-1 0,51-7 0,100-18 281,-169 19-252,-32 3-76,1 1-1,0 0 0,0 0 1,0 0-1,0 0 0,0 0 1,-1 0-1,1 0 0,0 1 1,0-1-1,0 1 0,-1-1 1,1 1-1,0 0 0,0 0 1,-1 0-1,1 0 0,-1 0 1,1 0-1,-1 0 0,1 0 1,-1 0-1,2 3 0,1 2-147,-1 0 1,0 0-1,0 0 0,0 0 0,2 10 0,9 20-461,2-12-3174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7:3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1665 2808,'0'0'9800,"11"-2"-9578,38-9 711,68-24 0,-109 31-830,0 0 0,-1 0 0,1-1 0,-1 0 0,0 0 0,-1-1 0,1 1 0,-1-2 1,0 1-1,-1-1 0,1 1 0,-1-1 0,4-8 0,6-13 211,-2-1-1,14-37 1,-8 15 71,-12 33-234,-1-1 0,-2 0 1,5-28-1,5-22 125,-3 15-42,-3-1 0,-1 1 0,-2-99 0,-3 56 7,-2-48 125,1 94-91,-11-87 0,9 119-212,-4-46 200,4 36-57,-2 0 0,-8-36 0,3 16 7,6 36-132,0 0-1,0 0 1,-8-20 0,7 23 8,0 0 1,1-1-1,0 1 0,1-1 0,0 1 0,1-15 0,-2 19 16,2 6-103,0 0 1,0 0-1,0-1 1,0 1 0,-1 0-1,1 0 1,0 0 0,0 0-1,0-1 1,0 1 0,0 0-1,0 0 1,0 0-1,0 0 1,0-1 0,0 1-1,0 0 1,0 0 0,0 0-1,0-1 1,0 1-1,0 0 1,0 0 0,0 0-1,0 0 1,0-1 0,0 1-1,1 0 1,-1 0-1,0 0 1,0 0 0,0 0-1,0-1 1,0 1 0,0 0-1,1 0 1,-1 0-1,0 0 1,0 0 0,0 0-1,0 0 1,1-1 0,-1 1 0,0 0 1,0 0-1,0 0 1,1-1 0,-1 1-1,0 0 1,0 0-1,0-1 1,0 1-1,0 0 1,0 0 0,0 0-1,1-1 1,-1 1-1,0 0 1,0 0 0,0-1-1,0 1 1,0 0-1,0-1 1,0 1-1,0 0 1,0 0 0,0-1-1,-1 1 1,1 0-1,0 0 1,0 0 0,0-1-1,0 1 1,0 0-1,0 0 1,0-1 0,-1 1-1,1 0 1,0 0-1,0 0 1,0 0-1,-1-1 1,1 1 0,-2 2 13,6 9-5,0 0-8,0-1 0,-1 1 0,0 0 1,2 15-1,-3-15-1,0-1 0,1 1 0,0-1 0,0 1-1,6 10 1,-5-12 7,0 0-1,-1 0 0,0 0 0,-1 0 0,2 19 1,-2-19-1,-1 1 0,1-1 0,0 1 0,1-1 0,0 0 0,5 10 0,-5-15-7,1 3 2,0 0 0,0 1-1,-1-1 1,0 1-1,4 15 1,13 109-3,-5-17 45,-11-68-5,11 46-1,7-13 71,7 36 53,-11-31-122,-16-74-21,1-1 1,1 0 0,0 0-1,1 0 1,0 0-1,6 9 1,-4-9-4,-1 0 0,-1 0-1,6 15 1,-7-16-2,0 0 1,0 0-1,1-1 1,0 1-1,10 12 0,-8-12 3,-1 0-1,0 0 1,0 0-1,8 18 1,-10-16 12,1-1 0,1 0 0,0-1 0,12 16 0,32 42 110,-22-29-35,-28-38-106,3 5 20,-1-1-1,2 0 1,-1 1 0,0-1-1,1-1 1,0 1-1,0-1 1,0 1 0,0-1-1,1 0 1,-1 0 0,1-1-1,-1 0 1,10 4 0,20 4 206,1-2 0,47 6 0,-78-14-189,-1 0 0,1 1 0,0 0 0,0 0 0,-1 0 0,1 0 0,0 1 1,4 2-1,-4-5 96,1 0-407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7:3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3616,'0'0'16425,"11"-9"-16297,35-24 5,-45 32-119,1 0-1,0 1 1,-1-1 0,1 0-1,0 0 1,0 1 0,-1-1-1,1 1 1,0 0 0,0 0-1,0-1 1,0 1 0,0 0-1,-1 0 1,1 1 0,0-1-1,0 0 1,3 1 0,6 1 119,49 4 642,-58-6-730,0 0-1,0 0 1,0 1 0,1-1-1,-1 0 1,0 1 0,0-1-1,0 1 1,-1 0-1,1 0 1,0-1 0,0 1-1,0 1 1,0-1 0,-1 0-1,1 0 1,0 1 0,-1-1-1,0 0 1,1 1 0,-1 0-1,0-1 1,1 1-1,-1 0 1,1 3 0,0-1 9,-1 0 0,0 0 0,0 0 0,0 1-1,0-1 1,-1 0 0,0 0 0,1 0 0,-2 1 0,1-1 0,-2 8 0,-1 3 104,0 0 0,-11 28 1,1 13 270,11-48-371,0 0 1,0 0 0,1 0-1,-1 1 1,2-1-1,-1 0 1,1 0-1,1 1 1,2 14-1,-1-14 4,-2-5-38,1-1 1,-1 0-1,1 0 1,0 0-1,0 1 1,0-1-1,0 0 0,1 0 1,-1-1-1,1 1 1,0 0-1,0 0 1,0-1-1,0 1 1,0-1-1,1 0 1,-1 1-1,4 1 1,0 1 20,1 1 0,0-2 1,0 1-1,1-1 0,0 0 0,0 0 1,0-1-1,0 0 0,0-1 1,0 0-1,1 0 0,-1 0 0,1-1 1,-1-1-1,1 1 0,0-1 0,-1-1 1,1 0-1,9-2 0,4-1 108,-1-1-1,0-2 1,38-15 0,-53 19-121,-1 1 0,1-1 0,-1-1 1,0 1-1,0 0 0,0-1 1,0 0-1,-1-1 0,1 1 1,-1-1-1,0 1 0,0-1 0,-1 0 1,0-1-1,0 1 0,0-1 1,0 1-1,2-9 0,-3 5 3,0 1-1,0-1 1,-1 0 0,0 1-1,-1-1 1,0 0 0,0 0-1,-2-9 1,-3-21 62,2 13 18,-1 0 0,-11-40-1,12 58-56,1 0-1,0 0 1,0-1-1,1 1 1,0 0-1,0-12 0,1 17-46,1 0 0,-1 0 0,0 0 0,1 0 0,0 0 0,-1 0 0,1 0 0,1 0-1,-1 0 1,0 1 0,1-1 0,-1 0 0,1 1 0,0-1 0,0 1 0,0 0 0,0-1-1,0 1 1,0 0 0,4-2 0,1-1 24,-6 4-31,-1 1 0,1-1 0,1 0 0,-1 0 0,0 1 1,0-1-1,0 1 0,0-1 0,0 1 0,1-1 1,-1 1-1,0 0 0,0-1 0,1 1 0,-1 0 1,0 0-1,0 0 0,1 0 0,-1 0 0,0 0 0,0 1 1,3-1-1,55 9 168,-52-7-162,0 0-1,0 1 1,0-1 0,-1 1 0,1 1-1,-1-1 1,0 1 0,11 9 0,-6-3-221,0-1 1,1-1-1,0 0 0,1 0 1,0-1-1,0-1 1,0 0-1,1-1 1,0 0-1,0-1 0,0-1 1,0 0-1,1-1 1,28 0-1,4-1-3651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7:4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1 3912,'0'0'17038,"-13"7"-16891,9-5-131,-8 4 20,1 0-1,1 1 1,-1 0-1,1 1 1,1 0-1,-16 15 1,-2 9 206,-50 43 0,58-58-147,1 1 0,1 1 0,0 1 0,1 0 0,2 1 0,-14 23 0,-18 15 625,10-11 122,35-47-811,0 0 0,0 0 0,0 0 1,0 0-1,1 0 0,-1 0 1,0 0-1,1 1 0,-1-1 0,1 0 1,0 0-1,-1 1 0,1-1 0,0 0 1,0 1-1,0-1 0,0 0 1,0 1-1,0-1 0,0 0 0,0 0 1,0 1-1,0-1 0,1 0 1,-1 1-1,1-1 0,-1 0 0,1 0 1,-1 0-1,1 0 0,0 1 0,0-1 1,-1 0-1,1 0 0,0 0 1,0 0-1,0-1 0,1 2 0,2 3 12,3 0-15,-1-1-1,1 1 0,0-1 1,0-1-1,1 1 1,-1-1-1,1 0 0,9 2 1,3 1 1,40 12 68,72 34 1,-77-29-44,-36-16-35,-2 0-1,1 1 0,23 15 1,-15-6-4,-11-7 44,-1 0 0,14 12 0,-24-19-38,-1 1 0,0-1 0,1 1 0,-1 0 0,-1 0 0,1 0 0,0 0 0,-1 0 0,0 1 0,0-1 0,2 9 0,3 26-190,-7-39 145,0 0 0,0 0 1,1 0-1,-1 0 1,0 0-1,0 1 1,1-1-1,-1 0 1,0 0-1,1 0 0,-1 0 1,0 0-1,0 0 1,1 0-1,-1 0 1,0 0-1,1-1 1,-1 1-1,0 0 0,0 0 1,1 0-1,-1 0 1,0 0-1,0 0 1,1-1-1,-1 1 1,0 0-1,0 0 1,0 0-1,1 0 0,-1-1 1,0 1-1,0 0 1,0 0-1,1-1 1,-1 1-1,0 0 1,0 0-1,0-1 0,0 1 1,6-9-3162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7:4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4720,'0'0'11478,"1"10"-11123,-3 195 1763,5-109-1028,0-48-600,3 25 366,0-60-183,-6-13-665,0 0-1,0-1 1,0 1 0,0 0 0,0 0-1,0 0 1,0 0 0,0-1 0,0 1-1,0 0 1,0 0 0,0 0 0,0-1-1,0 1 1,0 0 0,0 0-1,0 0 1,0 0 0,0-1 0,0 1-1,0 0 1,0 0 0,0 0 0,0 0-1,0-1 1,1 1 0,-1 0 0,0 0-1,0 0 1,0 0 0,0 0 0,0-1-1,0 1 1,1 0 0,-1 0 0,0 0-1,0 0 1,0 0 0,0 0-1,1 0 1,-1 0 0,0 0 0,0 0-1,0 0 1,0 0 0,1 0 0,-1 0-1,0 0 1,0 0 0,0 0 0,1 0-1,-1 0 1,0 0 0,0 0 0,0 0-1,0 0 1,1 0 0,-1 0 0,0 0-1,0 0 1,0 0 0,0 0 0,1 0-1,-1 1 1,0-1 0,0 0-1,0 0 1,0 0 0,4-22 238,8-32 0,-8 40-200,-1 0 0,0-1 0,0 1 0,-2-1 0,0 1-1,-1-17 1,0 24-44,-1 1-1,0-1 1,0 1-1,0-1 1,-1 1-1,0 0 1,0-1-1,-1 1 1,-3-7-1,5 9-34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7:4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5720,'0'0'13950,"4"-10"-13710,12-29-13,-15 38-195,0-1 0,-1 1 0,1 0 0,0-1 0,-1 1 0,1 0 0,0 0 0,0 0 0,0-1 0,0 1 0,0 0 0,1 0 0,-1 1 0,0-1 0,0 0 0,1 0 0,-1 0 0,0 1 0,1-1 0,-1 1 0,1-1 0,-1 1 0,2-1 0,5-1 182,-7 2-184,0-1 0,1 1-1,-1 0 1,0 0 0,0 0-1,0 0 1,0 0 0,0 0-1,0 0 1,0 0 0,0 0 0,0 0-1,0 0 1,0 1 0,0-1-1,0 0 1,0 1 0,0-1-1,0 1 1,0-1 0,0 1-1,0 0 1,0-1 0,1 2-1,13 6 344,-11-6-293,-1 0 1,0 1-1,1-1 0,-1 1 0,0 0 1,0 0-1,0 0 0,4 6 1,-5-2-23,1 0 0,-1-1 0,0 1 0,-1 0 0,0 0 0,0 0 0,0 0 0,-1 0 0,0 1 0,0-1 1,-2 8-1,-2 8 130,-2-1 0,-8 25 1,8-31-50,1 1 1,1 0 0,0 0 0,-2 35 0,5-48-90,1 0 0,1 0 1,-1 0-1,0 0 0,1 0 1,0 0-1,1 5 0,0-7-18,-1 0 0,0 0 0,0 0 0,1-1 0,-1 1 0,1 0 0,-1-1 0,1 1 0,0-1 0,0 1-1,0-1 1,0 0 0,0 0 0,3 2 0,2 0-2,1 0 0,-1 0 0,1-1 0,-1 1 0,1-2-1,0 1 1,0-1 0,0 0 0,0-1 0,0 0 0,0 0 0,9-2 0,0-1 47,0-1 1,1-1-1,-1-1 1,21-10-1,-35 14-53,1 0-1,-1 0 1,0 0-1,0-1 1,0 1-1,0-1 1,0 0-1,0 0 1,-1 0-1,4-5 1,21-41 274,-8 15-111,-14 25-109,-1-1 0,1-1-1,-1 1 1,-1 0 0,0-1-1,2-16 1,5-14 113,-3 10-127,-7 27-58,0 0 0,1 0 0,0 0 0,0 0 0,0 0 0,0 0 0,0 0 0,1 0 0,0 0 0,0 1 0,0-1 0,0 1 0,0-1 0,1 1 0,0 0 0,0 0 0,-1 0 0,7-4 0,3-2-11,-10 8 1,0-1 0,0 1 0,0-1 0,0 1 0,0 0 0,1 0 0,-1 0 0,0 0 0,1 0 0,-1 1 0,0-1 0,1 0 0,-1 1 0,1 0 0,-1 0 0,5 0 0,-6 0 1,0 0-1,1 0 0,-1 1 1,0-1-1,0 1 0,1-1 1,-1 1-1,0-1 1,0 1-1,0 0 0,0-1 1,0 1-1,1 0 0,-1 0 1,-1 0-1,1 0 1,0 0-1,0 0 0,0 0 1,0 0-1,-1 0 0,1 0 1,-1 1-1,1-1 1,-1 0-1,1 0 0,-1 1 1,1-1-1,-1 0 1,0 1-1,0-1 0,0 0 1,0 1-1,0-1 0,0 2 1,0 2-28,0-1 0,0 1 1,-1 0-1,1 0 0,-1 0 1,0 0-1,0 0 0,-4 8 0,5-13-73,-3 7-436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6:22.7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113 174 3912,'0'0'5933,"-10"0"-5577,-43 2 337,53-2-644,-1 0 0,1 0-1,0-1 1,0 1 0,-1 0 0,1 0-1,0-1 1,0 1 0,-1 0-1,1 0 1,0-1 0,0 1-1,0 0 1,-1 0 0,1-1 0,0 1-1,0 0 1,0-1 0,0 1-1,0 0 1,0-1 0,0 1-1,0 0 1,0-1 0,0 1 0,0 0-1,0-1 1,0 1 0,0 0-1,0-1 1,0 1 0,0 0-1,0-1 1,0 1 0,0 0 0,1-1-1,-1 1 1,0 0 0,0 0-1,0-1 1,1 1 0,-1 0 0,0 0-1,0-1 1,1 1 0,-1 0-1,0 0 1,0 0 0,1-1-1,-1 1 1,0 0 0,1 0 0,-1 0-1,1 0 1,33-11 622,67-12 1,-24 7-160,-25 3-49,0-2 0,87-39 0,-79 32 137,-48 16-226,-8 4-32,-7 9-141,-1 2-208,2-6 10,0 0 0,0 0-1,0 0 1,-1 0-1,1 0 1,-1-1-1,0 1 1,1-1-1,-1 0 1,0 1-1,0-1 1,-6 2-1,-42 16 10,27-13-10,-22 7 24,-67 12 0,17-5 18,70-16-18,1-1 0,0-1 1,-52-2-1,74-1-23,-13 2 24,15-1-18,-1-1 1,1 0 0,0 1 0,0-1 0,-1 0 0,1 0 0,0 0-1,0 0 1,-1 0 0,1 0 0,0 0 0,0 0 0,-1-1-1,1 1 1,0 0 0,0-1 0,-1 1 0,1-1 0,0 1-1,0-1 1,0 0 0,0 1 0,-2-2 0,-1-2 269,15 8-132,47 4-95,-39-5-26,0-1 0,0 2 0,33 11 0,47 20 89,35 16 12,-95-36 67,-72-58 61,22 30-220,1 0 1,0-1-1,2 0 0,-1 0 0,2-1 1,0 0-1,0-1 0,2 0 1,0 0-1,-6-32 0,11 45-26,-1 1 0,1-1 0,0 0-1,0 1 1,1-1 0,-1 1 0,0-1 0,1 1 0,1-5 0,-2 6-8,0 1 0,0 0 0,1-1 0,-1 1 0,0 0 0,0-1 0,0 1 0,1 0 1,-1-1-1,0 1 0,0 0 0,1 0 0,-1-1 0,0 1 0,1 0 0,-1 0 0,0-1 1,1 1-1,-1 0 0,0 0 0,1 0 0,-1 0 0,0 0 0,1 0 0,0-1 0,-1 2 1,1-1 0,0 0-1,0 0 1,-1 1-1,1-1 1,0 0-1,0 1 1,-1-1-1,1 1 1,0-1 0,-1 1-1,1-1 1,-1 1-1,1 0 1,-1-1-1,1 1 1,0 1-1,6 6-857,1 0 0,15 12 0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7:4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6016,'0'0'16077,"14"10"-15892,0 1-132,9 7 78,34 20 0,-39-26 73,28 25-1,-32-25-32,1 1-1,31 17 0,-31-21 12,1 0 0,-2 1-1,27 22 1,-24-12 540,-14-16-618,0 0 0,1 0 0,-1 0 0,1 0 0,-1-1 0,9 6 1,-11-8 279,-1 0-377,0 0 1,0 0 0,0 1 0,0-1 0,0 0 0,0 0 0,0 1-1,0-1 1,-1 0 0,1 0 0,-1 0 0,1 0 0,-1 0 0,1 0 0,-1 1-1,1-1 1,-1 0 0,0 0 0,-1 0 0,-5 9 7,-1-1-1,0 0 1,-1 0 0,0-1 0,-17 12-1,-58 32 22,16-11-20,3 3 14,-114 102 0,169-136-270,-55 56 506,57-56-1057,0-1 0,1 2 0,-1-1 0,-9 21 0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8:0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2400,'0'0'0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8:14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75 3408,'0'0'4162,"-5"-10"-3916,-14-31 0,18 39-196,0 1 0,0-1 0,-1 1-1,1 0 1,0-1 0,0 1 0,-1 0-1,1 0 1,-1 0 0,1 0 0,-1 0-1,1 0 1,-1 0 0,0 0 0,1 0-1,-1 1 1,0-1 0,0 1-1,0 0 1,1-1 0,-1 1 0,-3 0-1,1-1 210,1 1-8,0-1-1,0 1 1,0 0 0,0 0-1,0 0 1,0 0-1,0 0 1,0 0 0,0 1-1,-4 1 1,7-2-207,0 0 0,0 0 0,-1 0 0,1 0 0,0 0 0,0 0 0,0 0 0,0 1 0,0-1 0,-1 0 1,1 0-1,0 0 0,0 0 0,0 0 0,0 0 0,0 1 0,0-1 0,0 0 0,0 0 0,0 0 0,0 0 0,0 1 0,0-1 0,0 0 0,0 0 0,-1 0 1,1 0-1,0 1 0,1-1 0,-1 0 0,0 0 0,0 0 0,0 0 0,0 1 0,0-1 0,0 0 0,0 0 0,0 0 0,0 0 0,0 0 0,0 1 0,0-1 0,0 0 1,0 0-1,1 0 0,-1 0 0,0 0 0,0 1 0,19 9 553,-16-9-547,0 1 0,0 0 0,0-1-1,0 2 1,0-1 0,3 3 0,-4-2-17,1-1 1,0 0 0,-1 0-1,1 0 1,0 0 0,6 2-1,37 19 235,-35-17-164,1 0 0,16 6 0,-3-1 46,0 1 0,-1 1 1,0 1-1,-1 1 0,26 22 0,-6-5 5,-37-28-117,0 1 0,0 0 0,-1 0 0,1 0 0,-1 1 0,0 0 0,5 7 0,-6-8-17,0 0 0,0-1 0,1 1 0,9 6 0,-11-9-5,0 0 0,0 1 0,0-1 0,0 1 0,0 0 0,0 0 0,-1 0 0,1 0 0,-1 0 0,0 0 0,0 1 0,0-1 0,2 7 0,-1-1 25,0 0-1,1 0 1,0 0-1,8 13 1,9 17 92,15 39 196,-23-53-169,17 47-1,15 54 107,-23-55-144,32 116 346,-40-135-348,8 45 66,11 119 19,-19-150-162,-1-12-27,-3-10 46,26 80 1,17 4 184,-49-118-240,11 38 240,-9 11-9,-6-59-238,0 1 0,0 0 1,0-1-1,0 1 1,0-1-1,1 1 0,-1-1 1,0 1-1,0-1 0,1 1 1,-1-1-1,0 1 0,1-1 1,-1 0-1,1 1 1,-1-1-1,0 1 0,1-1 1,-1 0-1,1 1 0,-1-1 1,1 0-1,-1 0 1,1 1-1,-1-1 0,1 0 1,0 0-1,0 0 0,0 1 326,-1-2-321,0 1 0,0-1 0,0 1 1,0 0-1,0-1 0,0 1 0,0 0 0,1-1 1,-1 1-1,0-1 0,0 1 0,0 0 1,1-1-1,-1 1 0,0 0 0,0-1 0,1 1 1,-1 0-1,0 0 0,1-1 0,-1 1 1,0 0-1,1 0 0,-1 0 0,0-1 1,2 1-1,-2 0-3,0 0 1,1 0-1,-1-1 0,1 1 1,-1 0-1,0 0 0,1 0 1,-1-1-1,0 1 1,1 0-1,-1-1 0,0 1 1,1 0-1,-1-1 1,0 1-1,0 0 0,1-1 1,-1 1-1,0-1 1,0 1-1,0 0 0,0-1 1,1 1-1,-1-1 0,0 1 1,0-1-1,0 1 1,-2-26 102,-1 1 1,-1 0 0,-12-42 0,8 38-29,3 14-29,0 0 1,-2 0-1,-11-21 1,-7-14-2,21 41-40,-1 0 0,0 0 0,-1 0 0,0 1-1,0 0 1,0 0 0,-1 1 0,0-1 0,-1 1 0,0 1 0,-14-10 0,-16-11 90,7 5-10,24 17-64,0 1 0,1-1 0,0 0 0,0-1 0,0 0 1,0 0-1,-9-13 0,1 4-12,-3-4-1,12 18 37,5-1-7,-4-1-104,4 3 60,-1 0 0,1 1 0,0-1 0,0 0 1,-1 1-1,1-1 0,0 0 0,0 1 0,0-1 0,0 1 0,-1-1 0,1 0 1,0 1-1,0-1 0,0 1 0,0-1 0,0 1 0,0-1 0,0 0 0,0 1 1,0-1-1,0 1 0,0-1 0,0 0 0,1 1 0,-1-1 0,0 1 0,0-1 1,0 0-1,0 1 0,1 0 0,3 8-18,0 1 0,1-1 0,0 0-1,7 9 1,6 12-11,10 17 7,2-1 1,48 55-1,-65-86 14,16 31-55,-10-15 36,-12-20 31,13 14 87,-17-21-77,-1-3-3,-1 0-1,0 0 1,0 0-1,0 1 1,0-1-1,0 0 1,0 1-1,0-1 1,0 1-1,-1-1 1,1 1-1,0-1 1,-1 1-1,1-1 1,-1 1-1,1 2 1,-1-3-5,0 0 8,1 0 0,0-1 0,0 1 0,0 0 1,0 0-1,0-1 0,0 1 0,0 0 0,0-1 1,0 1-1,0-1 0,0 1 0,0-1 0,0 0 1,1 1-1,-1-1 0,0 0 0,0 0 0,0 0 1,0 0-1,1 0 0,0 0 0,-1-15 113,22-161 267,-9 59-129,-11 97-190,1 1 0,2 0 1,0-1-1,1 2 0,14-29 1,-18 42-65,0 1 1,1-1 0,-1 1-1,8-6 1,5-8 50,-11 12-64,6-13 150,-11 18-140,0 1 1,-1-1-1,1 1 1,0-1-1,-1 1 1,1-1-1,0 1 0,-1-1 1,1 1-1,0-1 1,-1 1-1,1-1 0,-1 1 1,1 0-1,-1-1 1,1 1-1,-1 0 0,1-1 1,-1 1-1,1 0 1,-1 0-1,0 0 0,1-1 1,-1 1-1,1 0 1,-1 0-1,0 0 1,1 0-1,-1 0 0,1 0 1,-1 0-1,-1 0 1,-8 0 16,0 0 0,0 0 1,0 1-1,-14 3 1,-8 1 36,-61 9 91,58-7-71,-41 3 0,55-9-38,0 0-1,1 2 0,-39 10 1,47-3-138,26-4-24,-12-5 114,-1 0 0,1 0 0,0 0 0,1 0 0,-1-1 0,0 1 0,0-1 0,0 1 0,0-1 0,0 0 0,1 0 0,2 0 0,63-2-135,-1-3 0,81-17 1,-146 21 146,-1 1 0,0-1 0,1 1 0,-1 0 1,0-1-1,1 1 0,-1 0 0,1 0 1,-1 0-1,0 0 0,1 0 0,-1 0 1,0 1-1,1-1 0,-1 0 0,2 1 0,-2 0 6,-1 1 0,1-1 0,0 0 0,-1 0 0,1 0 0,-1 0 0,1 1 0,-1-1 0,1 0 0,-1 1 0,0-1 0,0 0 0,0 0 0,0 1-1,0-1 1,0 0 0,0 3 0,-1 7 38,1 0-1,-2 0 1,-5 19-1,6-24-23,-1 0 0,0-1 0,0 1 0,0-1 1,-1 0-1,0 0 0,0 0 0,-7 9 0,-9 7 172,11-8-51,8-12-141,0-1-1,0 0 1,-1 0-1,1 1 1,0-1-1,0 0 0,0 0 1,0 0-1,0 1 1,-1-1-1,1 0 0,0 1 1,0-1-1,0 0 1,0 0-1,0 1 0,0-1 1,0 0-1,0 0 1,0 1-1,0-1 1,0 0-1,0 1 0,0-1 1,0 0-1,0 0 1,1 1-1,-1-1 0,0 0 1,0 0-1,0 1 1,0-1-1,0 0 0,0 0 1,1 0-1,-1 1 1,0-1-1,0 0 1,0 0-1,1 0 0,-1 0 1,0 1-1,0-1 1,1 0-1,-1 0 0,0 0 1,1 0-1,18-2-3269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9:2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3408,'0'0'12345,"0"15"-12185,0 109 328,0-93-319,1-11 46,-1-1 0,-4 32-1,3-19 522,3-32-664,1 0 0,-1 0-1,1 0 1,-1 0 0,1 0 0,-1 0-1,0-1 1,1 1 0,-1-1 0,3-1-1,14-6 44,0 1 0,1 1 0,35-6 0,-45 10-100,0 1-1,0 1 0,0 0 1,-1 0-1,1 1 1,0 0-1,0 0 1,0 2-1,-1-1 1,11 4-1,-12-2 2,1 0-1,0 0 1,-1 1 0,0 0-1,0 0 1,0 1 0,-1 0-1,0 1 1,8 8 0,-13-12 3,1 1-1,0-1 1,-1 1 0,0 0 0,1 0 0,-2 0 0,1 0-1,0 0 1,-1 0 0,0 0 0,0 1 0,0-1-1,0 0 1,-1 1 0,1-1 0,-1 1 0,-1-1-1,1 0 1,0 1 0,-1-1 0,-2 7 0,2-7 7,-1 0 1,1 0-1,-1-1 0,0 1 1,-1 0-1,1-1 0,-1 1 1,1-1-1,-1 0 1,0 1-1,0-1 0,0-1 1,-1 1-1,1 0 1,-1-1-1,0 0 0,1 0 1,-1 0-1,0 0 1,-5 1-1,-7 2 91,-1-1 0,0 0 1,-29 1-1,19-2-4,27-3-113,-49 10 176,45-8-168,0 0 1,0 0 0,0 0 0,0 0-1,0 1 1,0 0 0,1-1 0,-6 7-1,18-7-2956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9:2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38 102 4912,'0'0'5936,"-6"-10"-5562,-18-31-4,23 39-261,0 0 1,0 0 0,0 0 0,0 0 0,1 0 0,-1-1-1,1 1 1,-1 0 0,1-3 0,0 4-37,0 1 0,0-1 0,0 0 0,0 0 1,0 1-1,0-1 0,0 0 0,1 1 0,-1-1 0,0 0 0,1 1 1,-1-1-1,0 1 0,1-1 0,-1 0 0,1 1 0,-1-1 0,0 1 1,2-1-1,0 0 101,0-1 1,1 1 0,-1 0 0,1 1-1,-1-1 1,1 0 0,-1 1 0,1-1-1,0 1 1,2 0 0,4-1-336,18-1 466,0 1 0,1 1 0,33 5 0,12 0 170,61 7 328,-63-4-398,-55-6-301,-11-1-55,0 0 0,0-1-1,0 0 1,0 0-1,0 0 1,0 0 0,0-1-1,0 0 1,6-1-1,0 0 79,-11 2-107,1-1-1,0 1 0,0 0 0,0 0 1,0 0-1,0 0 0,0-1 0,-1 1 1,1 0-1,0-1 0,0 1 0,0 0 0,-1-1 1,1 1-1,0-1 0,0 0 0,-1 1 1,1-1-1,0 0 0,-1 1 0,1-1 1,-1 0-1,1 1 0,0-3 0,11-12-688,-9 13-1166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9:3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99 5016,'0'0'4430,"3"-10"-4094,0-4-192,-1 8 0,0 0-1,-1 0 1,1 0 0,-2 0-1,1 0 1,-1-10 0,0 15-98,1 1 1,-1-1-1,0 1 1,0-1-1,0 1 1,0-1-1,0 1 1,0-1 0,0 1-1,0-1 1,-1 1-1,1 0 1,0-1-1,0 1 1,0-1-1,0 1 1,-1-1-1,1 1 1,0-1 0,0 1-1,-1 0 1,1-1-1,0 1 1,-1 0-1,1-1 1,0 1-1,-1 0 1,1-1-1,0 1 1,-1 0-1,1 0 1,-1-1 0,1 1-1,-1 0 1,1 0-1,-1 0 1,1 0-1,-1 0 1,1 0-1,0-1 1,-1 1-1,1 0 1,-1 0 0,1 0-1,-1 1 1,1-1-1,-1 0 1,1 0-1,-1 0 1,1 0-1,-1 0 1,1 1-1,-1-1 1,1 0 0,0 0-1,-1 0 1,1 1-1,-1-1 1,-2 2 97,1 0-1,-1-1 1,1 1 0,-1 0 0,1 0 0,0 0 0,-4 5 0,4-4-39,0 0 0,0 1 0,0-1 1,1 1-1,-1-1 0,1 1 0,0 0 0,0-1 0,1 1 0,-1 0 1,1 7-1,0-9-75,0-1 1,0 0-1,0 0 1,0 0-1,1 1 1,-1-1-1,0 0 1,1 0-1,-1 0 1,1 0 0,0 0-1,-1 0 1,1 0-1,0 0 1,-1 0-1,1 0 1,0 0-1,0 0 1,0-1-1,0 1 1,0 0-1,0-1 1,0 1-1,0 0 1,0-1-1,0 1 1,0-1-1,1 0 1,-1 1-1,0-1 1,0 0-1,0 0 1,0 0 0,1 0-1,-1 0 1,0 0-1,0 0 1,1 0-1,-1 0 1,2-1-1,-1 1 5,0-1 0,-1 1 0,1-1 0,0 1 0,0-1 0,0 0 0,-1 1 0,1-1 0,0 0 0,-1 0 0,1-1 0,-1 1 0,1 0 0,-1 0 0,1-1 0,-1 1 0,0-1 0,0 1 0,0-1 0,0 0 0,0 1 0,0-1 0,0 0 0,0 1 0,-1-1 0,1 0 0,-1 0 0,1 0 0,-1 0 0,0 0 0,0 0 0,0 0 0,0 1 0,0-3 0,0 1 6,0 0 0,0 1 0,-1-1-1,1 1 1,-1-1 0,1 1 0,-1-1 0,0 1 0,0-1 0,0 1 0,0 0 0,-1-1 0,1 1 0,0 0 0,-1 0 0,0 0 0,1 0 0,-1 0 0,0 1 0,0-1 0,0 0 0,0 1 0,0-1 0,-1 1-1,-2-1 1,5 1-31,-1 1-1,0 0 0,0 0 1,0-1-1,0 1 0,0 0 1,0 0-1,0 0 0,0 0 1,0 0-1,0 1 0,0-1 1,1 0-1,-1 0 0,0 0 1,0 1-1,0-1 0,0 1 1,0-1-1,1 0 0,-1 1 1,0 0-1,0-1 0,1 1 0,-1-1 1,0 1-1,1 0 0,-1-1 1,0 1-1,1 0 0,-1 0 1,1 0-1,-1-1 0,1 1 1,0 0-1,-1 0 0,1 0 1,0 0-1,0 0 0,0 0 1,-1 1-1,1 1-7,-1 1 0,1-1 0,0 0 1,0 0-1,0 0 0,0 0 0,0 0 0,1 0 0,-1 0 0,1 0 1,2 5-1,20 22-2644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9:31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80 6224,'0'0'3829,"-10"-8"-3420,2 2-331,-2-2 130,0 0-1,-1 0 0,0 1 1,0 0-1,-1 1 0,-16-6 1,21 10-43,-1 0 0,0 0 1,0 1-1,1 0 1,-1 0-1,0 1 1,0 0-1,0 0 1,0 1-1,0 0 0,0 0 1,-13 5-1,-17 7 313,29-10-347,1-1 0,0 1 0,0 0 0,0 1 1,0 0-1,0 0 0,-11 9 0,-2 2 181,18-13-253,-1 1-1,0-1 1,1 1-1,0-1 1,0 1-1,0 0 1,0 0-1,0 0 1,-2 4-1,-5 10 192,1-1-1,0 1 1,1 0 0,-6 23-1,12-32-169,0 0-1,0 0 1,1 0 0,0 0-1,1 0 1,0 1-1,0-1 1,0 0-1,1 0 1,1 0 0,-1 1-1,5 10 1,-4-14-53,0 0 0,0 0 0,1 0 0,-1 0 1,1 0-1,0 0 0,1-1 0,-1 0 0,1 1 0,0-1 0,0-1 1,0 1-1,0 0 0,1-1 0,-1 0 0,1 0 0,0-1 0,0 1 1,0-1-1,0 0 0,8 2 0,-4-1 17,1 0-1,-1-1 1,1 0 0,0-1-1,0 0 1,0-1 0,0 0-1,0 0 1,11-2 0,-15 1-5,-1 0 1,1-1 0,-1 1 0,1-1 0,-1 0 0,0-1-1,0 1 1,0-1 0,0 0 0,0 0 0,-1-1-1,1 1 1,-1-1 0,0 0 0,0 0 0,0-1 0,2-4-1,-5 8-26,0 0-1,-1 0 1,1 0-1,-1 0 0,0 0 1,1 0-1,-1 0 1,0 0-1,1 0 1,-1 0-1,0 0 0,0 0 1,0 0-1,0 0 1,0-1-1,0 1 0,-1 0 1,1 0-1,0 0 1,0 0-1,-1 0 1,1 0-1,-1 0 0,1 0 1,-1 0-1,1 0 1,-1 0-1,1 0 0,-1 1 1,0-1-1,0 0 1,1 0-1,-1 1 1,0-1-1,0 0 0,0 1 1,-1-2-1,-2 0 19,0 0-1,0-1 0,0 1 1,0 0-1,0 1 0,-1-1 1,-4 0-1,-2 1 4,-1 0 1,1 1-1,0 1 1,-1 0-1,1 0 1,-20 6-1,28-6-25,-1 0 1,0 1-1,0-1 0,1 1 0,-1 0 0,1 0 0,-4 4 0,5-5-11,1 0-1,-1 0 1,1 0-1,0 1 1,-1-1-1,1 0 1,0 1-1,0-1 1,0 1-1,0-1 1,0 1-1,0 0 1,1-1-1,-1 1 1,0 0-1,1-1 1,-1 3-1,1-3 2,1 0-1,-1-1 0,1 1 1,-1-1-1,0 1 1,1-1-1,0 1 0,-1-1 1,1 1-1,-1-1 0,1 1 1,-1-1-1,1 0 0,0 1 1,-1-1-1,1 0 1,0 0-1,-1 0 0,1 1 1,0-1-1,0 0 0,0 0 1,19 3-48,4-3-78,44-6 0,-34 1-2701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9:3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69 5520,'0'0'6917,"-10"4"-6584,-33 17 14,39-19-223,0 0 0,0 1 0,1 0 1,-1-1-1,1 1 0,-4 4 0,7-6-66,-1-1 0,0 1 0,1 0 0,-1-1 0,0 1 0,1 0 0,-1 0 0,1-1 0,-1 1 0,1 0 0,0 0-1,-1 0 1,1 0 0,0-1 0,0 1 0,-1 0 0,1 0 0,0 0 0,0 0 0,0 0 0,0 0 0,0 0 0,0 1 0,1-2-34,-1 0 1,0 1-1,1-1 0,-1 0 0,1 1 1,-1-1-1,1 0 0,-1 0 1,0 1-1,1-1 0,-1 0 1,1 0-1,-1 0 0,1 0 1,-1 0-1,1 0 0,-1 0 1,1 0-1,-1 0 0,1 0 1,-1 0-1,1 0 0,-1 0 1,1 0-1,-1 0 0,1 0 0,-1 0 1,1-1-1,-1 1 0,1 0 1,-1 0-1,1-1 0,-1 1 1,0 0-1,1-1 0,-1 1 1,0 0-1,1-1 0,0 0 1,14-16 274,-12 11-211,1 0 1,-1 0-1,0 0 1,-1-1-1,1 1 1,2-12-1,-5 15-34,1 0 0,-1-1 1,0 1-1,1-1 0,-1 1 0,-1-1 0,1 1 0,-1-1 0,1 1 0,-1-1 0,0 1 0,0 0 0,0 0 0,-4-7 0,5 10-36,-1-1 0,1 1 0,-1-1 0,0 1 0,0-1 0,1 1 0,-1-1 0,0 1 0,0 0 0,1-1 0,-1 1 0,0 0 0,0 0 0,0-1 0,0 1 0,1 0 0,-1 0 0,0 0 0,0 0 0,0 0-1,0 0 1,0 0 0,1 1 0,-1-1 0,0 0 0,0 0 0,0 1 0,1-1 0,-1 0 0,0 1 0,0-1 0,1 1 0,-1-1 0,0 1 0,1-1 0,-1 1 0,-1 1 0,-24 22 402,26-23-412,-1-1-1,1 1 1,0-1 0,-1 1-1,1-1 1,0 1 0,0 0-1,-1-1 1,1 1 0,0-1-1,0 1 1,0 0 0,0-1-1,0 1 1,0 0 0,0-1-1,0 1 1,0-1 0,0 1-1,0 0 1,0-1 0,0 1-1,1-1 1,-1 1 0,0 0-1,0-1 1,1 1 0,-1-1-1,0 1 1,1-1 0,-1 1-1,1-1 1,-1 1 0,1-1-1,-1 0 1,1 1 0,-1-1-1,1 1 1,-1-1 0,1 1-1,29 14 10,-22-11-44,31 12-2580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9:3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6128,'0'0'6521,"-4"13"-6104,-4 20 69,1 1-1,-4 64 0,11-87-407,-1 134 1052,2-114-599,2-1 0,11 52 0,-6-18 547,-7-52-444,-1-7-716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9:3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7528,'0'0'3600,"-7"12"-3259,-24 37 584,-69 84 1,-65 55 1607,144-160-1711,21-27-648,46-4 530,76-16 1,-63 9-533,49-2 95,-71 9-163,-30 2-203,11-1 187,1 1-1,-1 1 0,22 2 1,-3 8-2481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6:49.2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148 1 3808,'0'0'8730,"-4"10"-8531,-40 82 342,30-62-372,1 1 0,1 0 0,-8 36-1,-14 100 543,30-124-357,1 1 1,4 57 0,2-81-229,1 0 0,0 0 0,1-1 0,1 1-1,1-1 1,12 22 0,-16-32-81,0-3-19,0 0 0,0 0 0,0 0 0,0-1 0,1 1 0,0-1 0,0 0 0,0 0 0,1 0 0,0-1 0,0 0 0,0 0 0,0 0 0,1 0 0,-1-1 0,1 0 0,0 0 0,0 0 0,0-1 0,0 0 0,1 0 0,-1-1 0,1 0 0,-1 0 0,1 0 0,-1-1 0,1 0 0,-1 0 0,1 0 0,-1-1 0,1 0 0,8-3-1,9-4 69,0-1-1,37-21 0,-26 13-13,-24 10-51,1-1-1,-1 0 0,-1-1 0,1 0 1,-1 0-1,-1-1 0,10-13 0,11-10 42,-9 7 5,0 0 0,-2-1 0,26-48 0,-43 70-54,1 1 0,-1-1 0,0 0 0,-1 1 0,1-1 0,-1 0 0,0 0 0,0 0 0,0-1 0,-1 1 0,0-9 0,-1 6 13,-1-1 0,0 1 0,0-1 0,-1 1 0,0 0 0,-4-9 0,-10-18 103,-2 0 1,-1 1 0,-2 0-1,-49-56 1,61 79-76,1 0 0,-1 1 0,0 1 0,-1 0 0,0 0 0,-18-10 0,9 7 19,17 9-64,-1 0 1,0 1-1,0-1 1,0 1-1,0 0 1,-1 0-1,1 1 1,-1-1-1,1 1 1,-1 0-1,1 0 1,-1 1-1,-5-1 1,0 1-8,0 1 0,-1 0 1,1 0-1,0 1 0,0 1 0,-11 3 1,18-2-318,9-1 370,10 0-2917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9:3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0 282 5920,'0'0'5920,"4"-12"-5707,9-31 254,3 0 1,1 0-1,24-41 0,-34 74-314,-5 5-16,2-1 0,-1 1 1,1 0-1,0 0 0,0 0 0,0 1 1,6-6-1,-9 10-122,0 0 0,-1 0 0,1 0 0,0 0 0,-1 1 0,1-1 0,0 0 1,-1 0-1,1 0 0,-1 0 0,1 1 0,0-1 0,-1 0 0,1 1 0,-1-1 0,1 0 0,-1 1 0,1-1 0,-1 1 1,1-1-1,-1 1 0,0-1 0,1 1 0,-1-1 0,0 1 0,1-1 0,-1 1 0,0 0 0,0-1 0,1 1 0,-1 0 1,10 22 186,-7-4-107,0 0-1,-1 0 1,-1 1-1,-1-1 1,-3 21-1,1 14 75,2-20-49,3 102 437,-1-111-402,1 0 1,1-1-1,10 34 1,-12-54-134,-1 0-1,1 0 1,0 0 0,0 0 0,0 0-1,0 0 1,0-1 0,1 1 0,0-1 0,0 0-1,0 0 1,0 0 0,0 0 0,0-1-1,1 1 1,-1-1 0,1 0 0,0 0 0,0 0-1,0 0 1,0-1 0,0 1 0,0-1-1,0 0 1,0 0 0,1-1 0,-1 1 0,0-1-1,1 0 1,-1 0 0,0-1 0,0 1-1,1-1 1,-1 0 0,0 0 0,0 0 0,0 0-1,0-1 1,0 0 0,0 0 0,0 0-1,-1 0 1,1-1 0,4-3 0,7-7 69,0 0 0,20-26 0,-29 32-50,-1-1-1,1-1 1,-2 1-1,1-1 1,-1 0-1,0 0 1,3-12-1,-1-3 67,-1 0 0,-1 0 0,-1 0 0,-1 0 0,-1-1 0,-1 1 1,-1 0-1,-1 0 0,-10-47 0,-18-32 233,29 102-332,1-1 1,-1 1 0,1 0-1,-1-1 1,1 1 0,0-1-1,0 1 1,-1-1 0,1 1-1,0-1 1,0 0-1,1 1 1,-1-1 0,0 1-1,0-1 1,2-2 0,-2 4-6,1-1-1,-1 0 1,1 0 0,0 0 0,-1 1 0,1-1 0,0 0 0,0 1-1,0-1 1,-1 1 0,1-1 0,0 1 0,0-1 0,0 1-1,0-1 1,0 1 0,0 0 0,2-1 0,2 1-13,1-1 1,0 1-1,-1 1 1,1-1-1,-1 1 1,1 0-1,6 2 1,38 8 16,56 6 1,-62-11 138,-43-6-122,-1 1 0,1-1 0,-1 1 0,1-1 0,0 1 0,-1 0-1,1-1 1,-1 1 0,0-1 0,1 1 0,-1 0 0,1-1 0,-1 1 0,0 0-1,0 0 1,1-1 0,-1 1 0,0 0 0,0 0 0,0-1 0,0 1 0,0 0-1,0 0 1,0 0 0,0 1 0,3 12-107,1-8-2695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9:4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235 475 11448,'0'0'1657,"-13"7"-1625,2-2-17,-2 2 12,1 0 0,-1 1 0,1 0 0,0 1 0,-11 11 0,3-1 130,1 1-1,-20 28 1,33-39-21,0 0 0,0 0 0,1 1 0,0 0 0,1 0 1,0 0-1,1 1 0,-4 17 0,6-26-102,1-1-1,0 1 1,0 0 0,-1-1-1,1 1 1,0-1 0,1 1-1,-1 0 1,0-1 0,0 1-1,1 0 1,-1-1 0,1 1-1,-1-1 1,1 1 0,0-1-1,-1 1 1,1-1 0,0 0-1,0 1 1,0-1 0,0 0 0,0 0-1,1 1 1,-1-1 0,0 0-1,0 0 1,1 0 0,-1-1-1,1 1 1,1 1 0,0-1 10,0-1 0,0 1 0,0 0 1,0-1-1,0 0 0,0 0 1,0 1-1,0-2 0,0 1 0,0 0 1,0-1-1,0 1 0,0-1 1,0 0-1,-1 0 0,5-2 0,1-2 4,0 0 0,0 0 0,0-1 0,-1 0 0,0 0 0,0-1 0,-1 0-1,1 0 1,-2-1 0,1 0 0,-1 0 0,0 0 0,-1 0 0,5-13-1,3-9 87,-2 0 0,12-59 0,-17 68-77,-2 8 6,0 0-1,0 0 1,-1 0-1,-1 0 0,-1-1 1,0 1-1,-2-16 0,2 26-52,-4-10 268,3 13-269,1 1 0,-1-1 0,0 0 0,1 0 0,-1 1 0,1-1 0,-1 0 0,0 1 0,1-1 0,-1 1 1,1-1-1,-1 1 0,1-1 0,0 1 0,-1-1 0,1 1 0,-1-1 0,1 1 0,0-1 0,0 1 0,-1 1 0,-2 2 2,1 1 1,0 0-1,0 0 1,0 0-1,0 0 0,1 0 1,0 0-1,0 0 1,0 6-1,0 52 29,2-47-25,-1 4-8,2 0 0,0 0-1,1 0 1,1 0 0,1-1-1,0 1 1,16 34 0,-16-46-6,0 0 0,1 0 1,-1 0-1,2 0 0,-1-1 1,1 0-1,14 11 0,-15-13 2,0-1 0,0 0 0,0-1 0,0 1 0,0-1 0,1 0 0,0-1-1,0 1 1,-1-1 0,1-1 0,10 2 0,-8-3 21,0-1 0,1 0-1,-1 0 1,0-1 0,0 0 0,0-1 0,0 0-1,-1 0 1,1-1 0,-1 0 0,0 0 0,0-1-1,0 0 1,-1 0 0,0-1 0,0 0 0,10-11-1,-3 1 32,0 0-1,-1-1 1,-1-1-1,-1 1 1,0-2-1,14-33 0,-3-7 142,29-113 0,-44 136-124,-1 0 0,-1-1 0,-2 0 0,-4-56 0,1 69-11,-2-21 49,1 42-100,1 1 0,-1 0-1,1-1 1,-1 1 0,0-1-1,0 1 1,0 0 0,0 0-1,0 0 1,0-1 0,0 1 0,-1 0-1,-3-3 1,4 4-8,0 1 1,1 0-1,-1-1 1,0 1-1,0-1 1,0 1-1,0 0 1,0 0-1,0 0 0,0 0 1,0 0-1,0 0 1,0 0-1,0 0 1,0 0-1,0 0 1,0 0-1,0 1 0,0-1 1,0 0-1,0 1 1,0-1-1,0 1 1,0-1-1,0 1 1,0-1-1,1 1 0,-1-1 1,0 1-1,0 0 1,1 0-1,-1-1 1,0 1-1,1 0 1,-1 1-1,-24 33 13,15-16-19,1 2 0,1-1 0,0 1-1,2 1 1,0-1 0,-4 44 0,4-3-58,4 78-1,4-82 10,2 1 0,3-1 0,16 67 0,-19-113 74,1 0 0,0 1 0,0-2 0,2 1 0,-1-1 0,13 16 0,-17-25-8,0 1 1,0-1-1,0 0 1,0 0-1,1 0 1,-1 0-1,1-1 0,-1 1 1,1 0-1,0-1 1,0 0-1,-1 0 1,1 0-1,0 0 0,0 0 1,0-1-1,0 1 1,0-1-1,0 1 1,0-1-1,0 0 0,1-1 1,3 0-1,-2 1 18,1-2-1,-1 1 1,1 0 0,-1-1-1,1 0 1,-1-1-1,0 1 1,0-1 0,0 0-1,0 0 1,7-7-1,9-9 146,-2-1-1,31-40 1,-37 40-39,-1 0 0,-1-1 0,10-24 0,-16 34 9,-6 15-45,-5 24-21,6-1-24,2-1 1,0 1 0,13 51-1,-8-44 22,-6-30-70,0 0 0,1 1 0,-1-1 1,1 0-1,0 0 0,0 0 0,0 0 0,0-1 1,1 1-1,3 3 0,-5-5-4,0-1 0,0 0-1,0 0 1,0 0 0,0 0-1,1 0 1,-1-1 0,0 1 0,1 0-1,-1-1 1,0 1 0,1 0-1,-1-1 1,1 0 0,-1 1 0,1-1-1,0 0 1,-1 0 0,1 0 0,-1 0-1,1 0 1,-1 0 0,1 0-1,-1 0 1,1-1 0,-1 1 0,1-1-1,-1 1 1,1-1 0,-1 0-1,0 1 1,2-2 0,7-4 28,-1-1-1,-1 1 1,1-2-1,-1 1 1,0-1 0,-1 0-1,1-1 1,9-16-1,0-4 123,20-49 1,-14 26 97,13-27 219,-40 93-452,0 1 0,1 0 0,1 0 0,0-1 0,1 1 0,1 1-1,0-1 1,1 0 0,6 28 0,0-12-19,-5-21 0,0 0 1,1 0-1,0 0 1,0 0-1,1 0 0,1 0 1,0-1-1,0 0 1,12 16-1,-13-20 14,0 0 0,1 0 0,0-1 0,0 0-1,8 5 1,-11-8-8,1 1 0,-1-2 0,1 1-1,-1 0 1,1 0 0,-1-1 0,1 1 0,0-1-1,-1 0 1,1 0 0,0 0 0,-1 0-1,1-1 1,-1 1 0,1 0 0,3-2 0,7-2 15,-1-1 1,0 0-1,0-1 1,0 0-1,0-1 1,13-11-1,59-53 135,-74 61-126,-1 1 1,-1-2-1,0 1 0,11-19 1,-15 23-9,-1-1 0,1 1 0,-2-1 0,1 0 1,-1 0-1,0 0 0,0-1 0,0 1 0,0-12 1,-2 18-16,0-1 1,0 1 0,0-1-1,0 1 1,0-1 0,-1 1 0,1 0-1,0-1 1,-1 1 0,1-1-1,-1 1 1,1 0 0,-1-1 0,0 1-1,1 0 1,-1 0 0,0 0 0,0-1-1,0 1 1,0 0 0,0 0-1,0 0 1,0 0 0,0 1 0,-1-1-1,1 0 1,0 0 0,0 1-1,-1-1 1,-1 0 0,1 1-6,1 0 1,-1 0-1,0 0 0,0 0 1,1 0-1,-1 0 0,0 0 1,1 1-1,-1-1 0,0 1 1,1-1-1,-1 1 0,1 0 1,-1 0-1,1 0 0,-1 0 1,1 0-1,-1 0 0,1 0 1,0 0-1,0 0 0,-1 0 1,1 1-1,0-1 0,-1 3 1,0 0-8,0-1 0,0 1 0,0-1 0,0 1 0,1 0 0,0 0 0,0 0 1,0 0-1,0 0 0,1 0 0,-1 0 0,1 1 0,0-1 0,1 8 0,0-6-4,1 0-1,-1 0 0,1 0 0,0 0 0,1 0 0,0 0 0,0 0 0,0-1 0,5 7 0,-4-6 4,0 0 0,1-1 0,0 0 0,0 0 0,0 0 0,1-1 0,-1 0 0,1 0 0,0 0 0,0 0 0,0-1 0,1 0 0,-1-1 0,1 1 0,0-1 0,0 0 0,-1-1 0,11 1 0,-6-3 12,0 0 1,0-1-1,0 0 0,0-1 1,0-1-1,0 1 0,-1-2 1,0 1-1,0-2 0,0 1 0,-1-1 1,0-1-1,17-14 0,0-3 68,0-2 0,44-58-1,17-47 374,-69 110-323,-10 16-22,-8 5-99,0 1 1,1-1 0,-1 0 0,0 1-1,0-1 1,1 1 0,-1-1-1,0 0 1,0 1 0,0-1 0,0 1-1,0-1 1,0 1 0,0-1 0,0 0-1,0 1 1,0-1 0,0 1-1,0-1 1,0 1 0,0-1 0,0 0-1,0 1 1,0-1 0,0 1-1,-7 47 75,0 4-42,-1 0 0,-23 71 0,24-98-38,-10 29 33,15-50-26,1-1 1,-1 1 0,0-1-1,0 0 1,0 0-1,0 0 1,-1 0 0,1 0-1,-1 0 1,0-1-1,-5 5 1,7-6-4,-1 0 0,1-1 1,0 1-1,0-1 0,-1 1 0,1-1 0,0 0 1,-1 1-1,1-1 0,-1 0 0,1 0 0,0 0 1,-1 0-1,1 0 0,0 0 0,-1 0 1,1-1-1,0 1 0,-1 0 0,1-1 0,-2 0 1,0 0 3,1-1 1,-1 0-1,1 1 1,0-1-1,0 0 1,-1 0-1,1 0 1,0-1-1,-3-3 1,3 2 4,0 1 0,-1-1 0,1 1 0,1-1 0,-1 0 0,1 1 0,-1-1 0,1 0-1,0 0 1,0 0 0,1 0 0,-1 0 0,1 0 0,0 0 0,0-5 0,1 8-9,-1-1-1,1 1 1,0-1-1,-1 1 1,1 0 0,0 0-1,0-1 1,0 1-1,0 0 1,0 0-1,0 0 1,0 0-1,0 0 1,0 0 0,0 0-1,1 1 1,-1-1-1,0 0 1,1 1-1,-1-1 1,0 1 0,1-1-1,-1 1 1,1 0-1,-1-1 1,1 1-1,1 0 1,5-1 2,0 1 0,1 0 0,12 3 0,-11-2 8,32 4 40,44 13-1,7 1 62,-83-18-136,-1 0 0,1 0 0,0-1 0,11-1 0,2-4-3816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9:4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35 897 7832,'0'0'3517,"9"-15"-3056,59-100 419,-16 14 25,-5-1-1,41-129 1,-76 197-696,79-250 2107,-91 283-2275,0 1 0,0-1 0,1 0 0,-1 1 0,0-1 0,0 1 1,0-1-1,0 0 0,0 1 0,0-1 0,0 0 0,0 1 0,0-1 0,0 1 0,0-1 0,0 0 1,0 1-1,-1-1 0,1 1 0,0-1 0,0 0 0,-1 0 0,0 1-17,0 1 0,1-1 0,-1 0 0,0 1 0,1-1 0,-1 1 0,0-1 0,1 1 0,-1-1 0,1 1 0,-1-1 0,0 1 0,1 0 0,0-1 0,-1 1 0,1 0 0,-1-1 0,1 1 0,0 0 0,-1 0 0,1-1 0,0 1 0,0 1 0,-28 68 357,-36 145 1,46-145-276,-33 125 104,-33 121-2,-22-11 237,93-278-350,10-22-42,0 0 1,1 0-1,-1-1 1,1 2-1,1-1 1,-1 0-1,1 0 1,-2 10-1,3-15-48,0-1 0,0 1-1,0 0 1,0 0 0,0 0 0,-1 0-1,1 0 1,0 0 0,0 0 0,0 0 0,0 0-1,0 0 1,0 0 0,0 0 0,0 0-1,0 0 1,0 0 0,-1 0 0,1 0 0,0 0-1,0 0 1,0 0 0,0 0 0,0 0-1,0 0 1,0 0 0,0 0 0,0 0 0,-1 0-1,1 0 1,0 0 0,0 0 0,0 0-1,0 0 1,0 1 0,0-1 0,0 0 0,0 0-1,0 0 1,0 0 0,0 0 0,0 0-1,0 0 1,0 0 0,0 0 0,0 0 0,0 0-1,-1 1 1,1-1 0,0 0 0,0 0-1,0 0 1,0 0 0,0 0 0,0 0 0,0 0-1,0 0 1,0 0 0,0 1 0,1-1-1,-1 0 1,0 0 0,0 0 0,0 0 0,0 0-1,0 0 7,-1-1-1,1 0 0,0 1 0,0-1 1,0 1-1,0-1 0,0 1 1,0-1-1,0 0 0,0 1 1,0-1-1,0 1 0,0-1 1,0 0-1,0 1 0,0-1 0,0 1 1,1-1-1,-1 0 0,39-81 408,67-103 0,-84 151-338,2 2 0,2 0 0,1 2-1,31-28 1,130-99 239,-185 155-315,46-31 55,-34 24 0,0-1 0,-1 0 0,13-13-1,-26 23 0,-6 3-41,0 1-1,1-1 1,0 2 0,-1-1 0,2 0 0,-1 1 0,-3 5 0,-5 5 1,11-15-17,-12 16 13,0-1 0,-13 24 0,24-36-13,-1 1 0,1 0 0,0-1 1,1 1-1,-1 0 0,1 0 0,0 0 1,0 0-1,0 0 0,0 0 1,0 0-1,1 1 0,0-1 0,0 0 1,0 0-1,1 0 0,-1 1 0,2 4 1,0-6-1,0 0 0,0 0 1,0-1-1,0 1 1,0-1-1,1 1 1,-1-1-1,1 0 0,0 0 1,-1 0-1,1 0 1,0 0-1,0-1 1,0 1-1,0-1 0,1 0 1,-1 0-1,0 0 1,0 0-1,4 0 1,-1 0 9,1 0 0,-1-1 0,0 1 1,0-1-1,1 0 0,-1-1 0,0 1 1,0-1-1,12-4 0,-9 1 11,-1-1 0,-1 0 0,1-1 0,-1 1 0,0-1-1,0-1 1,0 0 0,-1 0 0,0 0 0,-1 0 0,1-1-1,-1 0 1,-1 0 0,0-1 0,0 1 0,0-1 0,3-15 0,-5 15 6,-1 0 0,0 0 1,-1-1-1,0 1 0,0 0 1,-1 0-1,0-1 0,-5-15 1,4 19 2,0 0 1,0 0-1,0 0 1,-1 0-1,0 1 1,0 0-1,0-1 1,-1 1-1,0 0 1,0 1-1,0-1 1,-1 1 0,1 0-1,-7-4 1,3 1 114,8 5-53,15 5-23,-3 0-75,51 6 17,-41-6-7,0 0 1,0 1-1,0 1 1,0 1-1,38 16 1,-49-15 19,-1 1 0,0-1 0,0 2 0,12 11 0,-13-10 9,1-1 1,0-1 0,21 14 0,-20-15-13,1 0 0,0-1 0,0 0 0,1-2 0,-1 1-1,1-1 1,0-1 0,0 0 0,1-1 0,15 0 0,46-2-280,-48-1-3189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29:4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11 671 4512,'0'0'9514,"-2"-10"-9172,-6-33 3,8 39-260,0-1 0,0 0 0,0 0 0,1 0-1,0 0 1,0 0 0,0 1 0,0-1 0,1 0 0,0 1 0,0-1 0,0 1 0,1 0 0,4-7 0,6-13 198,6-16 325,38-56 0,-34 59-110,29-59 0,-35 58-77,3 2 1,24-36-1,-39 64-237,1 0 0,0 1 0,1 0-1,0 1 1,0-1 0,0 1 0,12-7 0,-19 13-178,0 0 0,1 0 0,-1 0 0,0 0 0,0 0 0,1 1 0,-1-1 0,0 0 1,0 0-1,1 0 0,-1 0 0,0 0 0,0 0 0,0 0 0,1 0 0,-1 1 0,0-1 0,0 0 0,0 0 1,1 0-1,-1 0 0,0 1 0,0-1 0,0 0 0,0 0 0,0 1 0,0-1 0,1 0 0,-1 0 0,0 0 1,0 1-1,0-1 0,0 0 0,0 0 0,0 1 0,0-1 0,0 0 0,0 0 0,0 1 0,2 12 77,-2 47 47,-2 0 0,-12 65-1,11-96-94,-7 111 221,9-137-233,1-1 0,-1 1 0,1 0 1,0 0-1,0-1 0,0 1 0,0 0 0,0 0 0,1-1 0,-1 1 0,1 0 0,0-1 0,1 4 0,1-8 12,1 0 0,-1 0 0,0-1 0,0 1 0,0-1 0,3-3 0,6-7 17,-2 0 0,11-15 0,9-13 27,-19 27-45,273-315 660,-268 308-603,-15 18-73,0 1 1,1 0 0,-1-1 0,1 1 0,-1 0 0,1 0 0,0 0-1,0 0 1,0 0 0,0 0 0,0 0 0,0 1 0,1-1 0,-1 1 0,0 0-1,1 0 1,-1-1 0,1 1 0,4-1 0,-6 3-8,0 0 0,-1 0 0,1 0 0,-1 0 0,1 0 0,-1 0 0,1 0 0,-1 0 1,0 0-1,1 0 0,-1 0 0,0 0 0,0 1 0,0-1 0,0 0 0,0 0 0,0 0 0,0 0 0,0 0 0,0 0 0,-1 2 0,1 2 15,-3 41 52,-2 0-1,-2 0 0,-16 56 0,1-3 58,13-56-20,-4 69 0,13-94-78,0 1 0,1-1 0,1 1 0,1-1-1,1 0 1,7 25 0,-8-33-11,0 0 0,0 0 0,1 0 0,0-1 0,1 0 0,0 1-1,1-2 1,0 1 0,0-1 0,1 1 0,14 13 0,-10-14 6,-1-1-1,1 0 1,0-1 0,0 0 0,1 0-1,0-1 1,0-1 0,0 0 0,0 0-1,1-2 1,-1 1 0,1-2 0,0 1-1,22-2 1,-13-2 53,1 0-1,-1-1 1,1-2-1,-1 0 0,0-2 1,-1 0-1,32-16 1,-4 7 227,-23 9-4011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0:4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1285 5720,'0'0'7544,"11"0"-7271,87-1 844,-85 0-932,1 0 0,-1 0-1,0-2 1,0 1 0,-1-2-1,1 0 1,-1 0 0,0-1-1,0 0 1,0-1-1,0-1 1,-1 0 0,0 0-1,-1-1 1,0-1 0,0 0-1,12-14 1,-1-7 211,-1-1-1,-2 0 1,-1-2 0,-1 0-1,-2-1 1,11-42-1,-9 28 141,-3-1-1,15-97 1,-16-68 701,-12 214-1234,0 0 0,0 0 0,0 0-1,0 0 1,0 0 0,0 0 0,1 0 0,-1 0-1,0 0 1,0 1 0,0-1 0,0 0 0,0 0-1,0 0 1,0 0 0,0 0 0,1 0 0,-1 0-1,0 0 1,0 0 0,0 0 0,0 0 0,0 0-1,0 0 1,0 0 0,0 0 0,1 0 0,-1-1 0,0 1-1,0 0 1,0 0 0,0 0 0,0 0 0,0 0-1,0 0 1,0 0 0,0 0 0,1 0 0,-1 0-1,0 0 1,0 0 0,0 0 0,0-1 0,0 1-1,0 0 1,0 0 0,0 0 0,0 0 0,0 0-1,0 0 1,0 0 0,0 0 0,0-1 0,0 1-1,0 0 1,0 0 0,0 0 0,0 0 0,0 0-1,0 0 1,0 0 0,0-1 0,0 1 0,0 0-1,0 0 1,0 0 0,9 12 70,11 23-49,-19-31-13,22 45 5,-3 1-1,-2 0 0,15 70 1,4 14-60,-24-95 52,-3 0 0,-1 1 0,5 56 0,-14-50 10,0-43-10,0 1 0,0 0-1,-1 0 1,1 0 0,-1 0 0,0 0-1,0-1 1,-1 1 0,-1 4 0,2-7 0,0 0 1,-1 0 0,1 0 0,0 0 0,0 0-1,0 0 1,-1 0 0,1-1 0,0 1 0,-1-1 0,1 1-1,-1-1 1,1 1 0,-1-1 0,1 0 0,-1 0-1,1 0 1,-1 1 0,1-2 0,-1 1 0,1 0 0,-1 0-1,-1-1 1,-37-10 108,28 6-68,-6-1 26,1-2 1,0 0-1,0-2 0,1 1 1,-19-17-1,12 10 118,-36-19 1,56 33-170,0 0 0,0 0 0,0-1 0,0 1 0,0-1 0,1 0 0,-1 0 0,1 0 0,0 0 0,-1 0 0,1 0 1,1 0-1,-1-1 0,0 1 0,0-5 0,1 7-24,1 1 0,0-1 0,0 1 0,0-1-1,0 0 1,0 1 0,0-1 0,0 1 0,0-1 0,1 1 0,-1-1 0,0 1 0,0-1 0,0 1 0,0 0 0,1-1-1,-1 1 1,0-1 0,0 1 0,1-1 0,-1 1 0,0 0 0,1-1 0,-1 1 0,1 0 0,-1-1 0,0 1 0,1 0-1,-1-1 1,1 1 0,-1 0 0,1 0 0,-1 0 0,1-1 0,-1 1 0,1 0 0,-1 0 0,1 0 0,-1 0 0,1 0-1,-1 0 1,1 0 0,-1 0 0,1 0 0,-1 0 0,1 0 0,0 0 0,29 3-28,-28-3 29,270 64-221,-232-53 136,67 12 0,-100-23 81,0 0-1,0 0 0,0-1 1,0 0-1,0 0 0,0 0 1,0-1-1,-1 0 0,1 0 1,-1-1-1,1 0 0,-1 0 1,0-1-1,0 1 0,8-8 0,7-6 38,-1-1-1,30-34 1,-35 35 2,25-32 126,-40 49-161,0-1 1,0 1-1,0 0 0,0 0 0,1 0 0,-1 0 1,0 0-1,0 0 0,0-1 0,0 1 0,1 0 1,-1 0-1,0 0 0,0 0 0,0 0 0,1 0 1,-1 0-1,0 0 0,0 0 0,0 0 0,1 0 0,-1 0 1,0 0-1,0 0 0,0 0 0,1 0 0,-1 0 1,0 0-1,0 0 0,0 0 0,1 0 0,-1 1 1,0-1-1,0 0 0,0 0 0,0 0 0,1 0 1,-1 0-1,0 0 0,0 1 0,0-1 0,0 0 1,0 0-1,1 0 0,-1 0 0,0 1 0,0-1 1,0 0-1,0 0 0,0 0 0,0 1 0,0-1 0,0 0 1,0 0-1,0 0 0,0 1 0,0-1 0,0 0 1,0 0-1,0 0 0,0 1 0,4 19 3,-3-15 4,5 28-2,-2 1 1,0 57 0,-11 71 1,2-79-10,2 30 6,2-46 24,-2-1 1,-17 92 0,19-153-21,-3 16 81,0-17-8,1-10 26,0-8-68,1 1-1,0-1 1,1 1 0,0-1 0,2-13 0,9-73 91,-5 68-88,7-56 29,4 0 1,4 1-1,4 1 0,4 1 0,3 2 1,81-152-1,-110 231-70,-1 1 0,1 0 0,0 0-1,1 0 1,-1 0 0,1 0 0,-1 0 0,1 0 0,0 1 0,0 0 0,5-4 0,-7 6-2,1-1 0,0 1 0,0-1 0,0 1 0,-1-1 0,1 1 0,0 0-1,0 0 1,0 0 0,0 0 0,0 0 0,-1 1 0,1-1 0,0 0 0,0 1 0,0-1 0,-1 1 0,1 0 0,0 0 0,-1 0 0,1-1 0,0 2 0,-1-1 0,1 0 0,1 2 0,3 2-4,-1 1-1,0-1 1,-1 1 0,1 0 0,-1 0 0,0 1-1,0-1 1,-1 1 0,0 0 0,0 0 0,3 12 0,-4-10-1,0 1 1,0-1-1,0 1 1,-1-1 0,-1 1-1,0 0 1,0-1 0,-3 17-1,2-22 10,-1-1 1,1 1-1,-1-1 0,0 0 0,0 0 1,0 0-1,0 0 0,0 0 0,-1 0 1,1 0-1,-1-1 0,0 1 0,0-1 0,1 0 1,-2 0-1,1 0 0,0 0 0,0-1 1,-6 3-1,-6 2 20,0-1 0,0-1 0,-16 3 1,-14-6 28,45-1-72,0 0 4,1 1 14,-1-1 0,1 1 0,-1-1 0,1 0 1,-1 1-1,1-1 0,-1 1 0,1-1 0,-1 0 1,1 0-1,0 1 0,-1-1 0,1 0 0,-1 0 1,1 0-1,0 1 0,-1-1 0,1 0 0,0 0 1,-1 0-1,1 0 0,0 0 0,-1 0 0,1-1 1,0 1-1,-1 0 0,1 0 0,1-1 0,30-5-27,-23 4 23,4 0 3,-1 1-11,0-1 1,0-1-1,0 0 1,-1 0-1,1-1 1,-1-1-1,18-9 1,21-14-6,-28 16 6,35-24 0,-29 14 12,-7 8 0,-1-2 0,0 0 0,-1-1 0,23-29 0,-8 8 0,-24 28 0,-1-1 0,0 1 0,8-14 0,-13 21 0,-4 9 0,-2 8 0,-2 11 0,0 0 0,2 1 0,1-1 0,1 1 0,5 44 0,-2-52-11,0 1 0,1-1 0,1 0 0,0-1 0,2 1 0,0-1 0,12 21 0,-18-36 10,0 0-1,1 0 1,-1 0-1,1 0 0,0-1 1,0 1-1,0 0 1,-1-1-1,2 1 1,-1-1-1,0 0 1,0 1-1,0-1 0,0 0 1,1 0-1,-1-1 1,1 1-1,-1 0 1,0-1-1,1 0 1,-1 1-1,1-1 1,-1 0-1,1 0 0,-1 0 1,1-1-1,-1 1 1,1-1-1,-1 1 1,1-1-1,-1 0 1,0 0-1,0 0 0,1 0 1,2-2-1,7-4 2,-1 0 0,0-1 0,-1 0 0,1 0 0,10-13 0,6-8 13,-1-2 0,-2-1 0,-1-1-1,-2-1 1,-1 0 0,-1-2 0,22-63 0,-13 15 28,-3-1 1,19-122 0,-21 36 130,-22 156-168,0-1 1,-2 1-1,-2-18 0,0-17 3,0 27-1,3 22-6,0 1 0,0-1 0,0 0 0,0 0 1,0 1-1,0-1 0,-1 0 0,1 1 0,0-1 0,0 1 0,-1-1 0,1 0 1,0 1-1,-1-1 0,1 1 0,0-1 0,-1 0 0,1 1 0,-1-1 1,1 1-1,-1 0 0,1-1 0,-1 1 0,1-1 0,-1 1 0,0-1 1,-1 2-2,1 1 0,0-1 0,0 1 0,0-1 0,0 1 0,0-1 1,1 1-1,-1-1 0,0 1 0,1 0 0,-1-1 0,1 1 0,0 0 1,-1 0-1,1-1 0,0 1 0,0 2 0,-1 2-10,-9 82-76,3 0 1,4 1 0,4-1-1,4 1 1,28 149-1,-27-209 71,14 42 0,-18-67 21,0-1 1,0 1-1,1-1 0,-1 1 0,1-1 0,-1 0 1,1 0-1,0-1 0,0 1 0,0 0 1,0-1-1,1 0 0,-1 0 0,1 0 0,-1 0 1,1 0-1,0-1 0,0 1 0,0-1 1,0 0-1,0-1 0,7 2 0,-3-1-2,-1 0 1,0 1-1,0 0 0,8 3 1,-11-3-4,0 0-1,0-1 1,1 1 0,-1-1 0,1 0 0,-1 0 0,1-1 0,0 1 0,-1-1 0,1 0 0,-1-1 0,9 0 0,-3-2 0,1-1-1,0 0 1,-1 0-1,0-1 1,0 0 0,0-1-1,-1 0 1,1 0-1,11-12 1,-6 3 11,-1 0 0,-1-1 0,0-1 0,13-21 0,-12 16-20,-5 6 26,1 0 0,1 1 1,0 0-1,21-21 0,-31 35-16,0 0 0,0-1 0,1 1-1,-1 0 1,0 0 0,1 1 0,-1-1 0,1 0-1,-1 0 1,1 1 0,-1-1 0,1 0-1,-1 1 1,1 0 0,-1-1 0,1 1 0,0 0-1,-1 0 1,3 0 0,-3 0-1,0 1 0,1-1 0,-1 1 0,0-1 0,0 1 0,0 0 0,0-1 0,0 1 0,0 0 0,0 0 0,0 0 0,-1 0 0,1 0 0,0 0 0,0 0 0,-1 0 0,1 0 0,-1 0 0,2 2 0,0 3-6,0 1 0,0 0 0,-1 0 0,0-1 0,0 1 0,0 0 0,-1 11 0,-1-4 11,-1 0-1,0 0 0,0 0 1,-2-1-1,0 1 1,0-1-1,-8 15 1,0-5 39,-1 0 0,-30 40 0,27-52 22,14-10-7,11-4-40,8-2-42,-1 0-1,1 2 0,32-4 1,-46 7 22,-1 0 1,1 0 0,0 0-1,0 0 1,0 1 0,0-1-1,0 1 1,-1 0 0,1 0-1,0 0 1,0 0 0,-1 0 0,1 0-1,-1 1 1,1-1 0,-1 1-1,0 0 1,0 0 0,4 3-1,-4-2 1,-1 0 0,1 0-1,-1 0 1,1 0 0,-1 0-1,0 0 1,0 1-1,-1-1 1,1 0 0,-1 1-1,1-1 1,-1 0 0,0 1-1,-1 3 1,-1 8-1,0-1 0,-2 0 0,1-1 1,-2 1-1,0 0 0,-9 16 0,7-17 13,0 0 1,0-1-1,-1 0 0,-1-1 1,0 0-1,-1 0 0,-12 10 1,6-8 8,0-1 1,-1-1 0,-1 0-1,-25 11 1,15-8 15,18-9-29,0 1 0,0-1 1,-1-1-1,1 0 0,-1-1 1,0 0-1,0 0 0,-1-1 1,-11 1-1,56-12-37,8 0-2,0-2 0,0-2 1,67-31-1,-20-7 15,-59 33 8,55-26 1,-64 34 24,0-1 0,-1 0 0,19-15 1,-2 1 4,-15 11-11,-1 0-1,0-1 1,26-27 0,-38 32-8,1 0 0,-2 0 0,1-1 0,-1 0 0,-1 0 0,0 0 0,0-1 0,5-19 1,-3 6 39,8-49 1,-14 66-26,-2-1 1,1 0-1,-1 0 1,-1 0-1,0 1 1,0-1-1,0 0 1,-1 1-1,-5-13 1,7 19-14,-1 0 1,1 0-1,-1 1 1,0-1-1,0 1 1,0-1-1,0 1 1,0-1 0,0 1-1,0-1 1,0 1-1,-1 0 1,1 0-1,0 0 1,-1 0-1,1 0 1,-1 0 0,1 0-1,-1 0 1,0 0-1,1 1 1,-1-1-1,0 1 1,1-1-1,-1 1 1,0 0 0,0-1-1,1 1 1,-1 0-1,0 0 1,0 0-1,0 1 1,1-1-1,-1 0 1,0 1 0,0-1-1,1 1 1,-1-1-1,-1 2 1,-4 1 5,1 0 0,0 0 0,0 1 0,0 0 0,1 0 0,-1 0 0,1 1 0,-8 8 0,5-2-7,0-1-1,0 1 1,1 1 0,1-1 0,0 1-1,0 0 1,1 1 0,-4 15 0,7-20-14,0 0 1,1 1-1,0-1 1,0 1 0,1-1-1,0 1 1,0 0 0,1-1-1,0 1 1,1-1 0,0 0-1,0 1 1,6 13-1,-3-9-2,2 0 0,0-1-1,0 1 1,16 19-1,-19-28 12,-1 0 0,1-1 0,0 0 0,0 1 0,0-1 0,0-1 0,1 1 0,-1-1 0,1 1 0,-1-1 0,1-1 0,0 1-1,0-1 1,0 1 0,0-1 0,0-1 0,6 1 0,1-1 9,1-1-1,-1 0 0,0-1 1,1 0-1,-1-1 1,0-1-1,-1 0 1,1 0-1,-1-1 1,1-1-1,-1 0 0,10-7 1,15-13 34,-1-1 0,32-32-1,-66 57-39,36-36 19,-28 27 2,1 0 0,0 1-1,1 0 1,15-10 0,-25 19-20,-1 1-1,1-1 1,0 1 0,-1-1 0,1 1 0,0 0 0,0-1-1,0 1 1,-1 0 0,1 0 0,0-1 0,0 1-1,0 0 1,0 0 0,0 0 0,-1 0 0,1 0 0,0 0-1,0 0 1,0 1 0,0-1 0,0 0 0,-1 0-1,1 1 1,0-1 0,0 0 0,0 1 0,-1-1-1,1 1 1,0-1 0,-1 1 0,1-1 0,0 1 0,-1 0-1,1-1 1,-1 1 0,1 0 0,-1-1 0,1 1-1,-1 0 1,1 1 0,2 4 6,-1 0 1,0 0-1,0 0 0,2 11 1,-2-8-2,4 9 20,1 0 0,1 0 0,1-1 0,0 0 0,1-1 0,1 0 0,0 0 0,26 25 0,-29-32-2,0-1 0,1-1 0,0 0 1,0 0-1,1-1 0,0 0 0,0 0 0,20 7 0,-24-11-28,0-1 0,0 1 1,0-2-1,0 1 0,0 0 0,0-1 0,0 0 0,0-1 1,-1 1-1,1-1 0,0 0 0,0-1 0,0 1 0,-1-1 1,1 0-1,0-1 0,-1 1 0,10-7 0,-10 6-51,-1-1-1,1 0 1,-1 0 0,1 0-1,-1-1 1,6-9-1,0-2-3592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0:4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10040,'0'0'1376,"12"-7"-954,22-12 105,1 2 0,65-23-1,-91 38-455,57-18 701,128-23 0,-122 34-315,219-24 1539,-263 31-1725,-10 0 89,0 0 1,27 3-1,-33 4-2543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0:4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12360,'0'0'2896,"0"58"-2736,37-52-168,11-4 0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1:01.08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0 205 5520,'0'0'1434,"10"-4"-1168,3-2-219,3-1 508,1 0 0,24-6 0,146-26 2089,226-20 0,-271 53-1886,248 22 0,214-10 230,-493-9-870,75 2 126,149-9 236,4-5-148,-52 3-8,-193 7-220,105-12 132,-101 8-83,9-2 166,-95 10-255,0 0-1,0 1 1,0 0 0,20 3 0,-25-2-35,-3 0-16,0 0 1,0 0-1,0 0 0,0 0 0,0 1 0,-1 0 1,1-1-1,0 1 0,-1 1 0,0-1 1,1 0-1,-1 1 0,0 0 0,0 0 0,-1 0 1,5 5-1,-3-3-11,19 22 12,-2 2 0,0 0 0,23 47 0,-21-34-11,33 42 0,-29-47 40,0 1-1,-3 1 0,-1 2 0,31 77 0,-50-103 52,0 0 0,-2 0 0,0 0 1,0 0-1,-2 1 0,-1 17 0,1-9 532,-61-24-316,-97-25-28,-46-6-124,171 27-151,-343-25 134,-141 17 277,493 12-411,-390 6 214,179-3-177,-42 3 16,-607-12 635,589 4-347,140 10-167,16 8-233,134-15 44,0 0 0,-1 0 0,1 1 0,1 0 0,-1 0 0,0 0 0,0 0 0,-8 7 0,-32 27-60,44-36 68,-1 2 0,1-1 0,-1 1 0,0-1 0,0 0 0,0 1 0,0-1 0,0 0 0,0 0 0,0 0 0,0 0 0,0-1 0,-1 1 0,1 0 0,0-1 0,0 0 0,-1 1 0,1-1 0,0 0 0,-1 0 0,1-1 0,0 1 0,-1 0 0,1-1 0,0 1 0,0-1 0,0 0 0,-1 0 0,1 0 0,0 0 0,0 0 0,0 0 0,0 0 0,0-1 0,1 1 0,-1-1 0,0 1 0,1-1 0,-1 0 0,1 0 0,-1 0 0,1 0 0,0 0 0,0 0 0,0 0 0,0 0 0,0 0 0,0 0 0,1 0 0,-1-4 0,-1-5 11,1-1-1,1 0 1,0 0-1,0 0 1,1 0 0,1 0-1,0 0 1,1 1-1,0-1 1,1 1-1,5-12 1,-9 22-12,0 1 1,0-1-1,0 1 1,0-1-1,0 1 1,0-1-1,1 1 1,-1 0-1,0-1 1,0 1-1,1-1 1,-1 1-1,0-1 1,1 1-1,-1 0 1,0-1-1,1 1 1,-1 0-1,0-1 1,1 1-1,-1 0 1,1 0-1,-1-1 1,1 1-1,-1 0 1,1 0-1,-1 0 1,1 0-1,-1-1 1,1 1-1,-1 0 1,1 0-1,-1 0 1,1 0-1,0 1-1,0 0-1,0-1 1,0 1-1,0 0 1,0 0-1,0 0 1,0 0-1,0-1 1,-1 1-1,1 0 1,0 1-1,-1-1 1,1 1-1,14 38-39,-12-22 37,4 16-38,-2 0 0,1 35 0,-6-64 38,0-1-1,0 0 1,0 0 0,1 0 0,0 1 0,0-1 0,0 0 0,0 0 0,1 0 0,-1 0 0,1-1 0,0 1-1,0 0 1,1-1 0,-1 1 0,1-1 0,-1 0 0,1 0 0,0 0 0,1 0 0,-1 0 0,0-1 0,1 1-1,-1-1 1,1 0 0,0 0 0,0-1 0,-1 1 0,1-1 0,0 1 0,1-1 0,6 1 0,13 0 2,1 0 1,0-1-1,28-3 0,79-14-3,-91 10 5,271-37-24,482-58-84,-40 25 163,-251 35 116,-391 33-148,289 1-84,-268 8 7,-118 0-189,1 0 0,-1 1 0,17 5 0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1:04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1104 1 4216,'0'0'7297,"-4"11"-6937,4-9-350,-3 6 62,1 0 0,-2 0 0,1 0 0,-1-1 0,0 1 0,-1-1 0,1 0 0,-2 0-1,1 0 1,-8 6 0,-396 379 2692,220-195-1204,186-194-1459,0 0 1,1 0-1,0 0 0,0 1 1,0-1-1,0 0 0,-2 5 1,4-7 144,16-12 377,141-58-14,-140 63-555,1 0-1,0 2 1,0 0 0,0 1 0,0 0 0,1 2 0,24 0 0,-37 2-25,-1-1-1,1 1 1,-1 0 0,1 1 0,-1 0-1,1-1 1,-1 1 0,0 1-1,0-1 1,6 5 0,-9-6-12,-1 0 0,1 1 0,0-1 0,-1 1 0,1 0 0,-1-1 0,1 1 0,-1 0 0,0 0 0,0 0 0,0 0 0,0 0 0,0 0 1,0 0-1,-1 0 0,1 0 0,-1 0 0,1 0 0,-1 1 0,0-1 0,0 0 0,0 0 0,0 0 0,0 1 0,0-1 0,-1 0 0,0 4 0,-2 3 26,-1 0 0,1 0 0,-2-1-1,1 1 1,-1-1 0,-9 11 0,-40 43 71,41-47-84,-181 181 340,48-50-109,77-80 16,-3-3 0,-150 99 0,174-124-59,87-65-331,44-51-2932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1:06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562 20 7328,'0'0'5073,"-11"3"-4689,-73 27 797,-121 43 2222,24-8-2037,169-61-1145,1-2-1,0 1 1,-1-2 0,-21 2-1,33-3-112,0 0-100,-1 0 0,1 0 0,0-1 0,0 1 1,0 0-1,0 0 0,0 0 0,0 0 0,0 0 0,0 0 0,0-1 0,0 1 0,0 0 0,0 0 0,0 0 0,0 0 1,0 0-1,0 0 0,0-1 0,0 1 0,0 0 0,0 0 0,0 0 0,0 0 0,0 0 0,0 0 0,0-1 1,0 1-1,0 0 0,0 0 0,0 0 0,0 0 0,0 0 0,0 0 0,0 0 0,0-1 0,1 1 0,-1 0 1,0 0-1,0 0 0,0 0 0,0 0 0,0 0 0,0 0 0,0 0 0,1 0 0,-1 0 0,0 0 0,0 0 1,12-8 127,11-3-64,141-49 263,28-10 90,-178 66-341,0-1 0,-1-1 0,1 0 0,-1-1 0,12-8 0,-24 14-68,-1 0 0,1 1 0,0-1-1,0 1 1,-1-1 0,1 1 0,0-1 0,0 1-1,0-1 1,0 1 0,-1 0 0,1 0-1,0-1 1,0 1 0,0 0 0,0 0 0,0 0-1,0 0 1,0 0 0,0 0 0,0 0-1,0 0 1,1 1 0,-1 0-4,0-1 0,-1 1 0,1 0 0,0 0 0,0-1 0,-1 1 0,1 0 0,-1 0 0,1 0 0,-1 0 0,1 0 0,-1 0 0,0 0 0,1 0 0,-1 0-1,0 0 1,0 1 0,1 6 6,0 0-1,-1 0 1,0 0-1,-2 10 1,-4 40 34,2-17 17,-1 1 0,-3-1 0,-12 41 0,19-78-49,0 0 0,-1 0 0,1 0 1,-1-1-1,0 1 0,0-1 0,-1 1 1,1-1-1,-1 0 0,0 0 0,1 0 0,-1 0 1,-1 0-1,1-1 0,0 1 0,-5 2 1,2-3 21,1 0 0,-1 0 0,0 0 0,0-1 0,0 0 0,0 0 0,1 0 0,-1-1 0,0 0 0,-8 0 0,-33-4 246,47 4-286,-1 0 0,1 0 0,0-1-1,0 1 1,-1 0 0,1 0 0,0 0 0,0 0 0,-1 0-1,1 0 1,0 0 0,-1 0 0,1 0 0,0 0-1,0 0 1,-1 0 0,1 0 0,0 0 0,-1 0-1,1 1 1,0-1 0,0 0 0,-1 0 0,1 0-1,0 0 1,0 0 0,-1 1 0,1-1 0,0 0-1,0 0 1,0 0 0,-1 1 0,1-1 0,0 0-1,0 0 1,0 1 0,0-1 0,0 0 0,-1 1 0,1-1-1,0 0 1,0 0 0,0 1 0,0-1 0,0 0-1,0 0 1,0 1 0,0-1 0,0 0 0,0 1-1,0-1 1,0 0 0,0 1 0,0-1 0,1 0-1,-1 0 1,0 1 0,0-1 0,0 0 0,0 0-1,0 1 1,1-1 0,-1 0 0,0 0 0,0 0 0,0 1-1,1-1 1,11 19-2273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6:49.8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6224,'0'0'7770,"1"10"-7430,6 33-17,-6-41-290,-1-1-1,1 1 1,0 0 0,0 0 0,0-1 0,0 1-1,0-1 1,0 1 0,1-1 0,-1 1 0,1-1-1,-1 0 1,1 1 0,-1-1 0,1 0 0,-1 0-1,1 0 1,0 0 0,0-1 0,3 2 0,4 3 131,6 4 29,0 0-1,0-1 1,1 0-1,0-1 0,1-1 1,30 7-1,-40-11-127,1-1 0,0 0 0,0-1 0,-1 0 0,1 0 0,0 0-1,0-1 1,-1 0 0,1-1 0,-1 0 0,1 0 0,-1 0 0,1-1-1,-1 0 1,0-1 0,-1 1 0,12-9 0,20-14-2313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1:09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1012 4312,'0'0'8337,"-1"-11"-7848,1 8-474,-1-10 274,0 0 1,1-1-1,1 1 0,1 0 1,4-20-1,4-3 583,24-52 1,-27 73-544,1 1 0,0-1 0,1 1 0,0 1 0,22-25-1,-29 36-280,-1 1 0,1-1 0,0 1 0,0-1 0,-1 1 0,1-1 0,0 1 0,0 0 0,0 0 0,1 0 0,-1 0 0,0 1 0,0-1 0,0 0 0,1 1 0,-1 0 0,0-1 0,1 1 0,-1 0 0,0 0 0,1 0 0,-1 0 0,0 1 0,0-1 0,1 1 0,-1-1 0,3 2 0,3 2 73,-1 1-1,0-1 1,1 1-1,-2 0 1,13 12-1,-15-14-109,-1 1 17,1 0 0,-1 0 0,0 1 0,0-1 0,-1 1 0,1-1 0,-1 1 1,0 0-1,0 0 0,0 0 0,1 8 0,1 9 84,1 29 1,-4-42-87,1 13 43,0-12-9,-1 0 0,0 0 0,-1 0 0,-1 1 0,-1 10 0,2-20-43,0 0 0,-1 0 1,1 0-1,0-1 0,-1 1 0,1 0 1,0 0-1,0 0 0,0 0 0,0 0 1,0 0-1,0 0 0,0 0 0,0 0 1,0 0-1,1 0 0,-1 0 0,0 0 1,1 0-1,-1 1 0,1-2-2,0 0 0,0 0 1,-1-1-1,1 1 0,0 0 0,-1 0 0,1 0 0,-1-1 0,1 1 1,0 0-1,-1-1 0,1 1 0,-1-1 0,1 1 0,-1-1 0,1 1 1,-1-1-1,1 1 0,-1-1 0,1 0 0,26-37 201,44-68 33,-35 55-151,-29 41-70,0 0 1,1 0-1,10-8 1,-16 15-15,1 1 0,0-1-1,0 1 1,0 0 0,0 0 0,0 0 0,0 0-1,1 0 1,-1 1 0,1 0 0,-1-1 0,1 1-1,-1 0 1,7 0 0,-8 1-7,-1 1 0,1-1 1,0 0-1,-1 1 0,1 0 0,-1-1 0,0 1 1,1 0-1,-1 0 0,1 0 0,-1 0 0,0 0 1,0 0-1,0 0 0,0 0 0,0 0 0,0 1 1,0-1-1,0 0 0,0 1 0,0-1 0,-1 1 1,1-1-1,0 1 0,-1-1 0,1 1 0,-1 2 1,3 5 9,-2-1-1,1 1 1,0 13 0,-3 5 25,0-20-24,0-1 0,1 0 0,0 1-1,1-1 1,-1 0 0,3 7 0,-3-12-15,0-1 1,0 1-1,1-1 0,-1 0 1,0 1-1,1-1 0,-1 0 1,0 1-1,1-1 1,-1 0-1,1 0 0,-1 1 1,0-1-1,1 0 0,-1 0 1,1 0-1,-1 0 0,1 1 1,-1-1-1,1 0 0,-1 0 1,1 0-1,-1 0 1,1 0-1,-1 0 0,0 0 1,1 0-1,-1 0 0,1-1 1,-1 1-1,1 0 0,-1 0 1,1 0-1,-1 0 1,0-1-1,1 1 0,17-10 74,14-17 141,52-57-1,-83 82-211,0 1 0,0 0 0,-1 0 1,1 0-1,0 1 0,0-1 0,0 0 0,0 0 1,0 0-1,0 1 0,1-1 0,-1 0 0,0 1 0,0-1 1,0 1-1,1 0 0,-1-1 0,0 1 0,0 0 1,1 0-1,-1-1 0,3 2 0,-3-1 0,0 1 0,0-1 0,0 1 0,1 0 0,-1-1 0,0 1 0,0 0 0,-1 0 0,1 0 0,0 0 0,0 0 0,0 0-1,0 0 1,-1 0 0,1 0 0,-1 1 0,1-1 0,0 2 0,2 6 8,0 1 0,-1-1-1,0 1 1,1 13 0,0 22-7,-2-22-1,1 1 0,1-1-1,1 1 1,1-1 0,13 36-1,-17-57-4,1 1 1,-1 0-1,1-1 0,0 1 0,0-1 1,0 0-1,0 1 0,1-1 0,-1 0 0,0 0 1,1-1-1,0 1 0,-1 0 0,1-1 0,0 0 1,0 1-1,0-1 0,0 0 0,0-1 1,0 1-1,0 0 0,0-1 0,0 0 0,0 1 1,0-1-1,0-1 0,0 1 0,0 0 0,0-1 1,0 1-1,0-1 0,0 0 0,0 0 0,0 0 1,0-1-1,0 1 0,-1-1 0,1 1 1,0-1-1,-1 0 0,0 0 0,1 0 0,2-4 1,18-20 51,-2-1 1,-1 0-1,-1-2 1,22-44 0,-40 70-49,0 1 1,0-1 0,1 1 0,-1-1 0,1 1-1,-1 0 1,1 0 0,0 0 0,0-1 0,0 2-1,0-1 1,0 0 0,0 0 0,0 1 0,1-1-1,-1 1 1,1 0 0,-1 0 0,1 0 0,-1 0-1,1 0 1,0 0 0,0 1 0,-1-1 0,1 1-1,0 0 1,0 0 0,-1 0 0,1 0 0,0 0-1,0 1 1,-1-1 0,1 1 0,0 0 0,-1-1-1,1 1 1,-1 1 0,1-1 0,4 3 0,0 1-5,26 16 12,-31-21-13,-1 1 1,0 0-1,0-1 0,1 1 1,-1-1-1,0 1 1,0-1-1,1 0 0,-1 1 1,1-1-1,-1 0 0,0 0 1,1 0-1,-1 0 0,0 0 1,1 0-1,-1-1 0,1 1 1,-1 0-1,0-1 1,1 1-1,0-1 0,-1 0 2,0-1 0,0 1-1,0 0 1,0 0 0,0-1-1,0 1 1,-1 0 0,1-1 0,0 1-1,-1-1 1,1 1 0,-1-1-1,0 1 1,1-1 0,-1 1 0,0-1-1,0 0 1,0 1 0,0-1-1,0 1 1,-1-3 0,-8-37 63,5 27-46,4 12-9,0 0 1,-1 0-1,1 1 1,-1-1 0,0 0-1,1 0 1,-1 0 0,0 1-1,0-1 1,0 0 0,0 1-1,-1-1 1,1 1-1,0-1 1,-3-2 0,2 4-5,1 0 0,0 0-1,0-1 1,0 1 0,-1 0 0,1 0 0,0 0 0,0 0 0,-1 0 0,1 0-1,0 0 1,0 1 0,0-1 0,-1 0 0,1 1 0,0-1 0,0 1-1,0-1 1,0 1 0,0 0 0,0-1 0,0 1 0,0 0 0,0 0 0,0 0-1,0-1 1,-1 3 0,-4 4-5,0 0 0,0 0 1,0 1-1,1 0 0,0 0 0,1 0 0,0 1 0,0-1 0,1 1 0,-2 9 1,2-8-12,0 0 1,1 1 0,1-1 0,-1 0-1,2 1 1,-1-1 0,2 1 0,2 17 0,-3-25 4,0-1 0,1 1 0,0-1 1,-1 1-1,1-1 0,0 0 0,0 1 0,0-1 1,1 0-1,-1 0 0,1 0 0,-1 0 1,1 0-1,-1 0 0,1 0 0,0 0 1,0-1-1,0 1 0,0-1 0,3 2 1,-3-2-1,0-1 1,0 0 0,0 1 0,0-1 0,1 0 0,-1 0-1,0 0 1,0 0 0,0-1 0,1 1 0,-1-1 0,0 1-1,0-1 1,0 0 0,0 1 0,0-1 0,0 0 0,0 0-1,0-1 1,-1 1 0,1 0 0,0-1 0,2-2 0,9-10-1,0 1 0,-1-2 0,-1 0 1,18-32-1,13-17 98,-42 64-93,0 0 1,1 0-1,-1 0 1,0 0-1,0 0 1,0-1-1,0 1 1,1 0-1,-1 0 1,0 0-1,0 0 1,0 0-1,1 0 1,-1 0-1,0-1 1,0 1-1,1 0 1,-1 0-1,0 0 0,0 0 1,1 0-1,-1 0 1,0 0-1,0 0 1,0 0-1,1 0 1,-1 1-1,0-1 1,0 0-1,1 0 1,-1 0-1,0 0 1,0 0-1,0 0 1,1 0-1,-1 0 1,0 1-1,0-1 1,0 0-1,0 0 1,1 0-1,-1 0 1,0 1-1,0-1 1,0 0-1,0 0 0,0 0 1,0 1-1,0-1 1,1 0-1,6 15 9,-5-11-9,12 29 32,-11-26-33,0 1 1,0 0-1,1-1 0,8 12 0,-9-16 4,-1 0-1,1 0 1,0-1-1,0 1 1,0-1-1,0 1 1,1-1-1,-1-1 1,1 1-1,-1 0 0,1-1 1,-1 1-1,8 1 1,-1-2-1,0 0 0,0 0 0,0 0 1,0-2-1,0 1 0,0-1 0,0 0 0,-1-1 1,1-1-1,0 1 0,-1-1 0,1-1 0,-1 0 1,0 0-1,9-6 0,15-11-1,0-1-1,43-39 1,-52 41 13,11-17-3,-27 28-7,1 0-1,15-13 1,-40 56-4,-2-1 17,8-15 9,1-1-1,-13 37 1,20-47-22,1 0 0,0 0 1,0 0-1,0 1 1,1-1-1,0 0 0,1 1 1,0-1-1,3 14 1,-4-20-5,0 0 0,1 0 0,-1 0 1,1 0-1,-1 0 0,1 0 0,0 0 1,0 0-1,-1 0 0,1 0 0,0-1 1,0 1-1,0 0 0,0 0 0,0-1 1,0 1-1,0 0 0,0-1 1,0 1-1,0-1 0,0 0 0,0 1 1,0-1-1,0 0 0,1 0 0,1 1 1,-1-2-1,1 1-1,-1 0 1,1-1 0,-1 0 0,1 0 0,-1 0 0,0 0 0,1 0 0,-1 0 0,0 0 0,4-3 0,0-2 4,1 1 1,-1-1-1,0 0 0,-1 0 1,1 0-1,6-13 1,21-45 42,-3-2-1,-3-1 1,-3-1 0,20-90 0,-34 108-4,-2-1 1,-2 0-1,-2 0 1,-3 0-1,-2 0 1,-13-94 0,14 144-40,-1-1 1,1 1-1,0 0 1,0 0-1,0 0 1,-1 0-1,1 0 1,0 0 0,-1 0-1,1 0 1,-1 0-1,0 0 1,1 0-1,-1 1 1,0-1-1,-1-1 1,2 2-3,0 0 0,-1-1 0,1 1 0,-1 0-1,1 0 1,0 0 0,-1 0 0,1 0 0,-1 0 0,1 0 0,-1 0-1,1 0 1,-1 0 0,1 1 0,0-1 0,-1 0 0,1 0 0,-1 0 0,1 0-1,0 1 1,-1-1 0,1 0 0,0 0 0,-1 1 0,1-1 0,-1 1-1,-2 2 2,0 1-1,0 0 1,0 0-1,0 0 1,-3 7-1,-6 16-40,2 0 0,0 1 1,2 0-1,1 0 0,-6 46 0,9-32-20,2-1 0,1 1-1,7 55 1,-4-70 31,3 1 0,0-1-1,1-1 1,2 1 0,1-1-1,13 28 1,-17-43 19,1-1 0,0 0 0,1 0-1,0 0 1,0-1 0,1 0 0,0-1-1,1 1 1,0-2 0,0 1 0,0-1 0,1-1-1,0 0 1,1 0 0,-1-1 0,22 7 0,-19-7 11,1-2 0,-1 0 0,1 0 1,0-2-1,0 1 0,0-2 0,0 0 1,24-3-1,-30 1 14,0 1 0,0-2 0,0 1 0,0-1 0,-1 0 0,1 0 0,-1-1-1,1 0 1,-1-1 0,-1 0 0,1 0 0,-1 0 0,1-1 0,-2 0 0,1 0 0,5-7 0,-5 5 16,-1-1 0,1 0 0,-1 0-1,-1 0 1,6-17 0,-9 22-17,1 0 0,-1 0 0,-1 0 0,1 1 0,-1-1 0,1 0 0,-1 0 0,0 0 0,0 0 0,-1 0-1,1 0 1,-1 0 0,0 0 0,0 1 0,0-1 0,-1 0 0,1 1 0,-4-6 0,5 9-12,-1-1-1,1 1 1,-1-1-1,1 1 1,-1-1 0,0 1-1,1 0 1,-1-1 0,0 1-1,1 0 1,-1-1 0,0 1-1,1 0 1,-1 0 0,0-1-1,0 1 1,1 0 0,-1 0-1,0 0 1,0 0 0,0 0-1,1 0 1,-1 0 0,0 1-1,0-1 1,1 0 0,-1 0-1,0 1 1,1-1 0,-1 0-1,0 1 1,1-1 0,-1 0-1,0 1 1,0 0-1,-24 19 84,20-14-79,0 0 0,0 0-1,0 1 1,1 0 0,-1 0-1,2 0 1,-1 1-1,1-1 1,0 1 0,1 0-1,0 0 1,0 0-1,1 0 1,-1 0 0,2 0-1,-1 0 1,1 0-1,1 0 1,-1 1 0,2-1-1,-1 0 1,1 0-1,0 0 1,0-1 0,1 1-1,0 0 1,1-1-1,-1 0 1,2 0 0,-1 0-1,1 0 1,0 0 0,8 8-1,-4-8 7,0 0 1,0 0-1,0-1 0,1 0 0,-1-1 0,2 0 0,14 5 1,-18-8-5,0 0 0,0 0 0,1 0 0,-1-1 0,1 0 0,-1-1 0,1 0 0,-1 0 0,1-1 0,-1 1 0,14-5 0,38-11-2064,-55 15 580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1:12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0 414 4816,'0'0'10388,"4"-10"-10020,33-111 687,31-88 1072,-34 139-530,-31 67-856,-1 9-493,-1 14-69,-7 194 544,3-180-570,1-20-24,1 0 0,0 0-1,3 18 1,-2-32-121,0 0 0,0 1-1,0-1 1,0 0 0,0 0 0,0 0 0,0 0 0,0 0-1,0 0 1,0 1 0,0-1 0,0 0 0,0 0-1,0 0 1,0 0 0,0 0 0,0 0 0,0 1 0,0-1-1,0 0 1,0 0 0,0 0 0,0 0 0,0 0-1,0 0 1,1 0 0,-1 0 0,0 1 0,0-1 0,0 0-1,0 0 1,0 0 0,0 0 0,0 0 0,1 0-1,-1 0 1,0 0 0,0 0 0,0 0 0,0 0 0,0 0-1,1 0 1,-1 0 0,0 0 0,0 0 0,0 0 0,0 0-1,0 0 1,0 0 0,1 0 0,-1 0 0,0 0-1,0 0 1,0 0 0,0 0 0,0 0 0,0 0 0,0-1-1,1 1 1,-1 0 0,0 0 0,10-11 153,7-19-86,14-32 63,-11 19-34,3 0 0,30-42 1,-18 43-21,-33 40-72,0 0 0,0 0 0,0 1 0,0-1 0,0 0 0,0 1 0,0-1 0,1 1 0,-1 0 0,0 0 0,1 0 0,-1 0 0,1 0 0,0 0 0,-1 1 0,1-1 0,3 1 0,-5 0-7,0 1-1,0-1 1,1 1-1,-1 0 1,0 0 0,-1-1-1,1 1 1,0 0 0,0 0-1,0 0 1,0 0-1,-1 0 1,1 0 0,-1 0-1,1 1 1,0-1 0,-1 0-1,0 0 1,1 0-1,-1 1 1,0-1 0,1 2-1,4 31 59,-5-31-55,1 25 80,-4 49-1,-1-7 242,5-70-319,-1 0 0,1 0-1,-1 1 1,1-1 0,-1 0 0,1 0-1,-1 0 1,1 0 0,0 0-1,-1 0 1,1 0 0,-1-1 0,1 1-1,-1 0 1,1 0 0,-1 0 0,1 0-1,-1-1 1,0 1 0,1 0-1,-1 0 1,1-1 0,0 0 0,9-11 25,0 0 0,-1-1 1,0 0-1,7-16 0,21-31 75,-25 44-72,21-26 75,-30 39-92,-1 0 0,1 0 0,0 1 1,0-1-1,0 1 0,0 0 0,0 0 1,1 0-1,-1 0 0,7-2 0,-9 4-17,0 0 0,0 0 0,0 0-1,0 0 1,0 0 0,0 1 0,0-1-1,0 0 1,0 1 0,0-1 0,-1 0-1,1 1 1,0-1 0,0 1 0,0-1-1,-1 1 1,1 0 0,0-1 0,0 1-1,-1 0 1,1-1 0,-1 1 0,1 0 0,0 0-1,-1 0 1,0 0 0,1-1 0,-1 1-1,1 0 1,-1 0 0,0 0 0,0 0-1,0 0 1,1 0 0,-1 1 0,6 40 46,-6-40-45,-1 104 102,0-78-81,0 0 1,2-1 0,0 1-1,7 28 1,-8-55-26,0 0 0,0 0 1,1-1-1,-1 1 0,0 0 0,1 0 0,-1 0 1,1 0-1,-1-1 0,1 1 0,-1 0 1,1 0-1,0-1 0,-1 1 0,1 0 0,0-1 1,-1 1-1,1-1 0,0 1 0,0-1 0,0 1 1,-1-1-1,1 0 0,0 1 0,0-1 1,0 0-1,0 0 0,0 0 0,0 0 0,0 1 1,0-1-1,-1 0 0,1-1 0,0 1 1,0 0-1,0 0 0,0 0 0,0 0 0,0-1 1,0 1-1,0 0 0,-1-1 0,1 1 1,0-1-1,1 0 0,5-3 9,0 1 1,0-2-1,12-8 0,1-3 5,0-1 0,0 0-1,-2-2 1,0 0 0,-1-1-1,21-34 1,-5 2 73,-36 65-68,0 1 1,-1 24-1,2-21-22,-2 13-2,1-17-1,1 1 1,0 22-1,2-32 5,1 0-1,-1 0 1,1 0-1,-1 0 0,1-1 1,1 1-1,-1 0 1,0-1-1,1 1 1,0-1-1,-1 1 0,2-1 1,3 6-1,-6-8 2,1-1 0,-1 1 0,1-1 0,-1 1 0,1 0 0,-1-1 0,1 1 0,0-1 0,-1 0 0,1 1 0,0-1 0,-1 1 0,1-1 0,0 0 0,0 0 0,-1 1 0,1-1 0,0 0 0,0 0 0,-1 0 0,1 0 0,0 0 0,0 0 0,-1 0 0,1 0 0,0 0 0,0 0 0,-1 0 0,1 0 0,0-1 0,0 1 0,-1 0 0,1-1 0,0 1-1,-1 0 1,1-1 0,0 1 0,-1-1 0,1 1 0,-1-1 0,1 1 0,0-1 0,-1 1 0,0-1 0,1 0 0,-1 1 0,1-1 0,-1 0 0,0 1 0,1-2 0,2-4 12,0 1-1,0-1 0,-1 0 1,3-9-1,-1 1 21,-1 0 0,-1 0 0,0 0 0,-1 0 0,0-1 0,-1 1 0,-1 0 0,0 0 0,-1 0 0,-1 0 0,-6-20 0,9 33-30,-1 0 1,1 0-1,0 1 0,0-1 0,0 0 0,-1 0 0,1 1 1,0-1-1,0 0 0,0 0 0,0 1 0,0-1 1,0 0-1,1 0 0,-1 0 0,0 1 0,0-1 0,0 0 1,1 1-1,-1-1 0,0 0 0,1 1 0,-1-1 1,1 0-1,-1 1 0,1-1 0,-1 0 0,1 1 0,-1-1 1,1 1-1,0-1 0,-1 1 0,1 0 0,-1-1 1,3 0-1,1 0-12,1-1 0,-1 1-1,1 0 1,0 0 0,4 0 0,7-1 19,-13 1-9,29-6-8,1-1 1,-2-1-1,1-2 0,34-18 0,-54 22 36,-8 5-21,-1 0 1,0 0-1,1 0 0,-1 1 1,1-1-1,0 1 0,-1 0 1,6-1-1,-8 2-7,1 0 1,-1 0 0,0 0-1,1 1 1,-1-1-1,0 1 1,1-1 0,-1 1-1,0-1 1,0 1-1,1 0 1,-1-1-1,0 1 1,0 0 0,0 0-1,0 0 1,0 0-1,0 0 1,0 0 0,0 0-1,-1 0 1,1 1-1,0-1 1,-1 0-1,1 0 1,0 1 0,-1-1-1,1 2 1,7 20 6,10 41-1,-12-41-6,0 0 0,11 25-1,-14-42 2,0 0-1,0 0 1,1-1 0,0 1-1,0-1 1,1 0-1,-1 0 1,1 0 0,0-1-1,0 1 1,1-1-1,-1 0 1,8 3 0,-10-5 3,0-1 0,1 1 1,-1-1-1,1 0 1,-1 0-1,1 0 0,0 0 1,-1-1-1,1 1 0,-1-1 1,1 0-1,0 0 1,0 0-1,-1-1 0,1 1 1,-1-1-1,1 0 1,0 0-1,-1 0 0,0 0 1,1-1-1,-1 0 1,0 1-1,0-1 0,3-3 1,6-5 30,0-1 0,-2-1-1,1 0 1,-1 0 0,-1-1 0,0 0 0,-1-1 0,10-24 0,-2 8 41,-15 26-64,1 0 1,-1 0 0,1 0-1,-1 0 1,1-9 0,-2 12-9,0 1 1,0-1-1,1 0 1,-1 0-1,0 0 1,0 0-1,0 0 0,0 0 1,0 0-1,-1 0 1,1 0-1,0 0 1,0 0-1,0 0 1,-1 0-1,1 0 1,-1 1-1,1-1 1,-1 0-1,1 0 1,-1 0-1,1 0 1,-1 1-1,1-1 1,-1 0-1,0 1 1,0-1-1,1 1 1,-1-1-1,0 0 1,0 1-1,-1-1 0,1 1-1,0 0 0,0 0-1,0 0 1,1 0-1,-1 0 1,0 1-1,0-1 1,0 0-1,0 0 1,1 1-1,-1-1 1,0 1-1,0-1 1,1 1-1,-1-1 1,0 1-1,1-1 1,-1 1-1,0-1 1,1 1-1,-1 0 1,1-1-1,-1 1 1,1 0-1,-1 1 1,-11 23 18,11-22-17,-3 7 1,0 0-1,1 1 1,0-1-1,1 1 1,0-1-1,1 1 0,0 0 1,1 18-1,1-24 0,-1 0-1,1 1 0,1-1 1,-1 0-1,1 0 0,0 0 0,0 0 1,0 0-1,1-1 0,0 1 0,0-1 1,0 0-1,0 1 0,1-1 0,-1-1 1,1 1-1,0 0 0,0-1 1,8 5-1,-5-4 19,1 0 1,0 0-1,-1-1 0,1 0 1,1 0-1,-1-1 0,0 0 1,1-1-1,-1 0 0,0 0 1,1 0-1,-1-1 0,1-1 1,-1 1-1,1-1 0,13-4 1,-12 2-343,-1 0 0,1 0 1,-1-1-1,0 0 0,0-1 0,0 0 1,0 0-1,-1-1 0,0 0 0,0-1 1,-1 1-1,0-2 0,10-10 1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1:17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318 763 5720,'0'0'9304,"-11"-6"-8896,3 0-318,5 3-52,-1 1 0,0-1 0,0 0 0,-1 1 0,1 0 0,0 0 0,-1 0 0,1 1 0,-1-1 0,0 1 0,1 0 1,-1 1-1,0-1 0,0 1 0,1 0 0,-7 0 0,0 2 77,1 0 0,-1 1 0,1 0 0,0 1 0,0 0 0,0 0 0,1 1 1,-1 0-1,1 1 0,0 0 0,1 0 0,-1 1 0,1 0 0,1 1 0,-1 0 0,1 0 0,1 0 0,-1 1 0,1 0 1,1 0-1,-7 14 0,7-9 61,0 0 1,1 0 0,0 0-1,-2 26 1,5-35-120,1 0 0,0 0 0,0 0 0,0 0 0,1 1 0,0-1 0,0 0 0,0 0 0,0 0 0,1-1 0,0 1 0,0 0 0,0 0 0,1-1 0,-1 0 0,1 1 0,4 3 0,-5-6-32,0-1 0,0 0 0,0 1 1,0-1-1,0 0 0,0 0 0,0 0 0,1-1 0,-1 1 0,0-1 0,0 1 0,1-1 1,-1 0-1,1 1 0,-1-1 0,0 0 0,1-1 0,-1 1 0,0 0 0,1-1 1,-1 1-1,0-1 0,1 0 0,-1 0 0,0 0 0,4-2 0,3-1 36,0-1-1,-1 0 1,1 0-1,-1-1 1,8-7-1,-9 5 4,0 0-1,-1 0 0,0 0 0,0-1 0,0 0 0,-1 0 1,-1 0-1,6-14 0,-4 6 54,-1 0 1,-1-1-1,0 1 1,1-20-1,-8-3 451,-6 53-86,7 0-441,0 0 0,1 0 0,1 0 0,0 1 0,1-1 0,0 0 1,1 0-1,5 20 0,-5-24-27,1 0 0,0 0 0,0 0 0,1-1 0,1 1 1,-1-1-1,1 0 0,0-1 0,1 1 0,0-1 0,0 0 0,1 0 0,8 6 1,-13-11-4,2 0 0,-1 0 0,0 0 0,0-1 0,0 1 0,1-1 0,-1 0 0,1 0 1,-1 0-1,1-1 0,0 1 0,-1-1 0,1 0 0,6 0 0,-4-1 10,1 0-1,-1 0 1,0-1-1,0 0 1,0 0-1,0 0 1,10-7-1,-2 1 26,-1-1 0,0-1-1,-1 0 1,-1-1 0,1 0 0,9-13-1,82-116 479,-93 127-451,-6 8-22,-1 0-1,1 1 1,1-1-1,-1 1 1,8-7-1,-10 10-40,0 0 0,-1 1 0,1-1-1,0 0 1,0 0 0,0 1 0,-1-1 0,1 1 0,0 0 0,0 0 0,0-1-1,0 1 1,0 0 0,0 1 0,0-1 0,-1 0 0,1 0 0,0 1-1,0-1 1,0 1 0,0 0 0,2 1 0,19 8 27,0 2 1,30 20-1,-52-32-33,-1 1 0,1 0 1,0-1-1,0 1 0,0 0 0,0-1 1,0 1-1,0-1 0,1 0 1,-1 1-1,0-1 0,0 0 0,0 1 1,0-1-1,0 0 0,0 0 0,1 0 1,-1 0-1,1 0 0,-2-1 4,-28-21 171,24 20-168,1 0 0,-1 0 0,1 0 1,-1 1-1,1-1 0,-1 1 0,0 0 0,0 0 1,0 1-1,1-1 0,-1 1 0,0-1 0,0 1 1,0 1-1,0-1 0,0 0 0,-6 2 0,5 0-4,0 0-1,0 1 0,0-1 1,0 1-1,0 0 0,1 0 1,-1 0-1,1 1 0,0 0 1,0 0-1,0 0 0,-4 5 1,1 1-8,-1 0 1,2 0-1,-1 1 1,2 0-1,-1 0 1,1 1 0,1-1-1,0 1 1,1 0-1,0 0 1,1 0-1,0 1 1,0 23-1,3-31-3,0 1 0,0-1-1,1 0 1,-1 0 0,1 0 0,1 1 0,-1-2-1,1 1 1,-1 0 0,1 0 0,1-1-1,-1 0 1,1 0 0,-1 0 0,1 0-1,9 6 1,-8-6-1,0 0 0,1-1 0,-1 0 0,1 0-1,0 0 1,0-1 0,0 1 0,0-2 0,1 1 0,-1-1 0,0 0-1,1 0 1,9 0 0,-6-2 12,1-1-1,-1 0 1,1-1 0,-1 0-1,1-1 1,-1 0-1,-1 0 1,1-1-1,0 0 1,-1-1 0,13-10-1,-3 0 17,0 0 1,-1-1-1,30-38 0,-15 11 19,-22 27-3,1 0 0,1 1 0,1 0-1,1 1 1,0 0 0,17-12 0,-28 25-36,-1 0 0,1 0 0,-1 1 0,1 0 0,0-1 0,-1 1 0,1 1 0,0-1 0,0 0 1,0 1-1,-1 0 0,1 0 0,0 0 0,4 1 0,7 1-15,0 1 1,18 6-1,1 1 5,-24-8 17,21 5 43,-30-7-48,0 1-1,-1-1 0,1 0 0,0 0 0,0 0 0,0 0 0,-1 0 0,1 0 0,0 0 0,0 0 0,0-1 1,-1 1-1,1 0 0,0 0 0,0-1 0,-1 1 0,1 0 0,0-1 0,0 1 0,-1-1 0,1 1 0,-1-1 1,1 1-1,0-1 0,-1 0 0,1 1 0,-1-1 0,1 1 0,0-2 0,-2-1 8,0 0-1,0 0 0,-1 0 1,1 1-1,-1-1 1,1 0-1,-1 1 0,0 0 1,0-1-1,-3-2 0,2 2-4,0 0-1,0 0 1,-1 0-1,1 1 1,-1-1-1,1 1 1,-1 0-1,0 0 1,1 0-1,-1 0 1,0 1-1,0-1 1,-1 1-1,1 0 1,0 1-1,0-1 1,0 1-1,-1-1 1,1 1-1,0 1 1,0-1-1,-1 0 1,1 1-1,0 0 1,-8 3-1,6-1-4,0 0 0,0 0 0,0 1 0,0 0-1,1 0 1,0 0 0,0 1 0,0 0-1,0 0 1,1 0 0,0 0 0,0 1-1,0-1 1,0 1 0,-3 9 0,4-8-5,0 0-1,1 0 1,0 0 0,0 0 0,1 0-1,0 1 1,0-1 0,0 0 0,1 1-1,0-1 1,1 0 0,-1 1 0,2-1-1,-1 0 1,1 0 0,0 0 0,0 0-1,1 0 1,5 10 0,-3-9-8,0 0 0,0 0 0,1 0-1,0-1 1,0 0 0,1-1 0,0 1 0,0-1 0,1-1 0,0 1-1,0-1 1,0-1 0,0 1 0,18 5 0,-19-7 9,1-1-1,-1 0 1,1-1 0,0 0 0,0 0 0,0 0 0,-1-1-1,1 0 1,11-2 0,-14 1 6,0 0-1,0-1 0,0 1 1,0-1-1,0 0 0,0 0 1,0-1-1,-1 1 0,1-1 1,-1 0-1,0 0 0,0-1 1,0 1-1,0-1 0,3-5 1,19-25 42,-2-1 0,38-75 0,-14 21 130,-42 114-142,-3-4-9,2 11 2,0 0-1,2 0 0,14 37 0,-21-66-25,1-1-1,0 1 1,0-1-1,1 1 1,-1-1-1,0 0 1,1 1-1,0-1 0,-1 0 1,1 0-1,0 0 1,0 0-1,0-1 1,0 1-1,0 0 1,1-1-1,-1 0 0,0 1 1,1-1-1,-1 0 1,1 0-1,-1 0 1,4 0-1,-2-1 0,-1 0 1,1 0-1,-1 0 0,1-1 0,-1 1 0,1-1 1,-1 0-1,1 0 0,-1 0 0,0 0 1,1-1-1,-1 0 0,0 1 0,0-1 0,0 0 1,-1 0-1,5-4 0,5-7 19,-1 0 1,0-1-1,0-1 0,-1 0 1,-1 0-1,-1-1 0,9-21 0,-1 3 18,-6 14 6,-1 0 42,1 1-1,16-22 1,-25 45-66,1 0 1,0 0-1,-1 1 0,0-1 0,0 0 1,0 6-1,1 1-14,1 15-21,1-1 1,2 1-1,12 36 0,-16-57 12,0 0 0,0 1 1,0-1-1,1 0 0,0 0 0,0-1 0,0 1 1,1 0-1,-1-1 0,1 0 0,0 0 0,0 0 1,1-1-1,-1 1 0,1-1 0,0 0 0,0 0 0,0-1 1,0 1-1,0-1 0,0 0 0,8 1 0,-9-2 9,-1-1-1,1 0 1,0 0-1,-1 0 1,1 0-1,-1-1 1,1 0-1,-1 0 1,1 0-1,-1 0 1,1 0-1,-1 0 1,0-1-1,0 0 1,0 0-1,0 0 1,0 0-1,0 0 1,0 0-1,-1-1 1,1 1-1,-1-1 1,1 0-1,-1 0 1,3-6-1,4-6 32,-1-1 1,0 0-1,10-33 0,-12 31-16,30-88 309,-33 96-319,4-7 17,-7 16-26,1 1 0,0-1-1,-1 1 1,1-1-1,0 1 1,0 0-1,-1 0 1,1-1 0,0 1-1,0 0 1,0 0-1,-1 0 1,1 0-1,0-1 1,0 1-1,0 1 1,0-1 0,-1 0-1,1 0 1,0 0-1,0 0 1,0 0-1,-1 1 1,1-1 0,1 1-1,2 1 2,0-1-1,0 1 1,-1 0 0,1 1-1,-1-1 1,1 1 0,-1-1-1,0 1 1,0 0 0,0 0-1,0 1 1,0-1 0,-1 1-1,1-1 1,-1 1-1,3 7 1,2 7 14,-1-1 0,8 33 1,-2-4-1,-9-37-5,2 8-18,1-1 0,0 0 0,16 27 1,-20-40 8,0 1 0,1-1 0,-1 0 0,1 1 0,0-1 0,0 0 0,0-1 0,1 1 0,-1 0 0,0-1 0,1 0 0,0 0 0,-1 0 0,1 0 0,0-1 0,0 1 0,0-1 0,0 0 0,0 0 0,8 0 0,-2-1 11,0-1 0,0 0 0,0 0-1,0-1 1,-1-1 0,1 0 0,-1 0 0,1-1 0,-1 0 0,12-7 0,-1-2 9,0 0 1,0-2-1,19-18 1,112-115 43,-113 107-30,-25 26-15,24-22 1,-24 29-35,-21 19 37,-3 6-16,-18 31-6,3 2 0,-21 57 0,45-102 2,1 0 0,-1 1 0,1-1 0,1 0-1,-1 0 1,1 1 0,0-1 0,0 0 0,1 9 0,-1-13-4,1 0 1,-1 1 0,0-1-1,1 0 1,-1 0 0,1 0 0,-1 0-1,1 0 1,-1 0 0,1 1-1,0-1 1,0-1 0,-1 1-1,1 0 1,0 0 0,0 0 0,0 0-1,2 1 1,-2-2-1,1 0 1,0 1-1,-1-1 1,1 0-1,-1 1 1,1-1-1,0 0 1,-1 0-1,1-1 0,-1 1 1,1 0-1,0 0 1,-1-1-1,1 1 1,-1-1-1,1 1 1,-1-1-1,3-1 0,1-1 8,1 0-1,-1-1 0,0 1 0,0-1 0,0 0 1,-1 0-1,1-1 0,-1 0 0,0 1 0,4-8 1,5-9 20,14-31 0,-1 2 66,-26 50-93,0 0-1,0 0 1,0 0 0,0-1 0,1 1-1,-1 0 1,0 0 0,0 0 0,0 0-1,0-1 1,0 1 0,1 0 0,-1 0-1,0 0 1,0 0 0,0 0 0,0 0-1,1-1 1,-1 1 0,0 0 0,0 0-1,0 0 1,1 0 0,-1 0 0,0 0-1,0 0 1,0 0 0,1 0 0,-1 0-1,0 0 1,0 0 0,0 0 0,1 0 0,-1 0-1,0 0 1,0 0 0,1 0 0,-1 0-1,0 0 1,0 1 0,8 8 7,2 15-3,-7-10-10,2 0 1,0-1-1,1 1 0,12 19 1,-15-28 3,0-1 0,0 0 0,0 0 0,1 0 0,0 0 1,0-1-1,0 1 0,0-1 0,0 0 0,1 0 0,-1-1 1,1 1-1,0-1 0,0 0 0,0 0 0,8 1 0,-7-2 1,0-1 0,0 1 0,0-1 0,0-1-1,0 1 1,0-1 0,0 0 0,0 0 0,-1-1-1,1 0 1,6-2 0,-2-1 5,1 0 1,-1 0 0,0-1-1,17-13 1,-2-4 10,-1 0-1,-1-1 1,-1-2 0,-2 0 0,0-1 0,-2-1 0,-1-1 0,-1 0 0,15-41-1,-6 3 26,-3-2-1,-2 0 0,12-90 1,-22 102-14,21-175 159,-32 208-165,-3 14-6,3 9-15,1 1 0,0 0 1,-1 0-1,1 0 1,0 0-1,0 0 0,-1 0 1,1 0-1,0 0 1,-1 0-1,1 0 0,0 0 1,0 0-1,-1 0 1,1 0-1,0 0 0,-1 0 1,1 0-1,0 0 1,0 0-1,-1 0 0,1 1 1,0-1-1,0 0 0,-1 0 1,1 0-1,0 0 1,0 1-1,0-1 0,-1 0 1,1 0-1,0 0 1,0 1-1,-1-1 0,-4 8 2,-1 1-1,1-1 0,0 1 0,1 0 0,0 0 1,0 0-1,-3 15 0,0-5-1,-11 39-47,3 2 0,2-1 0,2 2 0,-4 122 0,14-157 25,1 0-1,2-1 1,0 1-1,2 0 1,1-1-1,1 0 1,0 0-1,3 0 1,0-1-1,1 0 1,1-1 0,19 30-1,-27-49 16,0 0 0,0 0 0,1 0 0,-1-1 0,1 1 0,0-1 0,0 0 1,0 0-1,0 0 0,0-1 0,1 1 0,-1-1 0,9 3 0,-9-4 4,0 0 1,-1-1-1,1 1 0,0-1 1,0 0-1,0 0 1,0 0-1,-1-1 0,1 1 1,0-1-1,0 0 1,0 0-1,-1 0 0,1-1 1,-1 1-1,1-1 1,-1 0-1,6-3 0,9-10 11,0-1 0,-1-1-1,0-1 1,-1 0-1,19-30 1,-30 41-5,-1 2 10,0 0 0,0 0 0,0-1 0,-1 1 1,0-1-1,0 0 0,0 0 0,-1 0 0,3-12 0,-5 18-12,0 0 0,0 0 0,0 0-1,0 0 1,0 0 0,0 0 0,0 1-1,0-1 1,0 0 0,0 0 0,0 0 0,-1 0-1,1 0 1,0 0 0,0 0 0,0 0-1,0 0 1,0 1 0,0-1 0,0 0-1,-1 0 1,1 0 0,0 0 0,0 0-1,0 0 1,0 0 0,0 0 0,0 0-1,-1 0 1,1 0 0,0 0 0,0 0-1,0 0 1,0 0 0,0 0 0,0 0-1,-1 0 1,1 0 0,0 0 0,0 0-1,0 0 1,0 0 0,0 0 0,0-1 0,0 1-1,-1 0 1,1 0 0,0 0 0,0 0-1,0 0 1,0 0 0,0 0 0,0 0-1,0 0 1,0-1 0,0 1 0,0 0-1,0 0 1,0 0 0,-1 0 0,1 0-1,0 0 1,0-1 0,0 1 0,-6 10 27,3-2-15,1 0 1,1 0 0,-1 0-1,2 0 1,-1 0 0,1 0 0,1 11-1,-1-16-9,1 1 1,0-1-1,0 0 0,0 0 0,0 0 0,0 0 1,1 0-1,-1 0 0,1 0 0,0 0 0,0 0 0,0-1 1,0 1-1,1-1 0,-1 1 0,1-1 0,-1 0 1,1 0-1,0 0 0,5 2 0,-1-1 2,1 0 1,-1-1-1,0 0 0,1 0 0,-1-1 0,1 0 1,-1 0-1,1 0 0,0-1 0,-1-1 1,1 1-1,-1-1 0,1-1 0,9-2 1,6-2 8,0-2 0,0 0-1,25-15 1,-46 22-154,30-17 180,-31 17-359,1 1 0,-1-1 0,1 0 0,-1 0 0,0 0 0,1-1 0,-1 1 0,0 0 0,0 0 0,0-1 0,0 1 0,0 0 0,0-1 0,0 1 0,0-1 0,-1 0 0,2-1 0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1:17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15576,'0'0'1663,"103"-24"-1215,-36 13 0,-3-3-152,7 2 8,-5 0-40,-9 2 8,-3 6-24,-10 4 8,-3 0-144,-9-6 8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1:18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133 136 7432,'0'0'4825,"1"-9"-4366,0-3-174,-1 1 0,0-1 1,0 1-1,-1 0 0,-4-17 1,4 25-211,1 1 1,-1 0-1,0 0 1,0 0-1,0 0 1,0 0-1,-1 0 1,1 0 0,0 0-1,-1 0 1,0 0-1,1 1 1,-1-1-1,0 1 1,0-1-1,0 1 1,0 0 0,0-1-1,0 1 1,0 0-1,0 1 1,0-1-1,0 0 1,-1 0-1,1 1 1,0 0 0,0-1-1,-1 1 1,1 0-1,0 0 1,-1 0-1,-4 1 1,4-1-27,0 0 1,0 1-1,1-1 1,-1 1-1,0 0 1,0 0-1,0 0 1,0 0-1,1 0 0,-1 1 1,1-1-1,-1 1 1,1 0-1,-1 0 1,1-1-1,0 2 1,0-1-1,0 0 1,0 0-1,0 1 1,0-1-1,1 1 1,-1-1-1,1 1 0,0 0 1,0-1-1,0 1 1,0 0-1,0 0 1,1 0-1,-1 0 1,1 0-1,-1 0 1,1 3-1,1 7-454,0-1-1,1 1 1,0 0-1,0-1 1,10 25-1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1:30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431 532 4120,'0'0'7669,"-12"-1"-7441,-38-1 0,43 1-133,0 0-1,0 0 1,0-1-1,1 0 1,-1 0-1,-8-5 1,10 5 11,1 0-1,-1 0 1,1 1-1,-1-1 1,0 1 0,-9-1-1,-112-15 1363,121 16-1412,-1 1-1,0-1 1,0 1-1,0 1 1,1-1-1,-1 1 1,0 0-1,1 0 1,-1 1-1,0 0 1,1 0-1,0 0 1,-1 0-1,1 1 1,0 0-1,1 0 1,-1 1-1,-8 6 1,10-6-37,0-1 1,-1 1 0,2 0 0,-1 0 0,0 0 0,1 0 0,0 1 0,0-1 0,0 1 0,0-1-1,1 1 1,-1 0 0,1 0 0,1-1 0,-1 1 0,1 0 0,0 0 0,0 0 0,0 0-1,0 0 1,1 0 0,2 6 0,0-1-8,0 0 1,1-1-1,0 1 0,1-1 1,0 0-1,1 0 0,-1-1 1,2 1-1,-1-1 0,1-1 0,9 9 1,-5-7 9,0 1 0,1-1 0,1-1 0,-1 0 0,1-1 0,0-1 0,19 7 0,-27-11-13,0-1 1,0 0-1,1 0 0,-1 0 0,1-1 1,-1 0-1,0 0 0,1-1 0,-1 1 0,1-1 1,-1 0-1,0 0 0,0-1 0,0 0 1,0 0-1,0 0 0,8-4 0,5-6 55,0 0-1,0-1 1,16-16-1,-12 10 26,-14 11-41,-1 0-1,0 0 0,0-1 1,0 1-1,8-17 0,-8 12 35,1 1 0,15-17 0,-10 12 5,-10 12-45,0 1 1,1 0 0,-1 0-1,9-7 1,-11 10-37,0 1 1,1-1-1,-1 0 1,1 0 0,-1 1-1,1-1 1,-1 0-1,1 1 1,-1 0-1,1-1 1,0 1-1,-1 0 1,1 0-1,-1 0 1,1 0-1,0 0 1,-1 0-1,1 0 1,0 1 0,2 0-1,42 16 39,47 24 1,-48-20-66,-25-11-6,-16-8 27,0 1 0,0-1 1,0 0-1,0-1 0,0 1 0,1-1 1,-1 1-1,0-1 0,1-1 0,4 1 1,-8 0 2,-1-1 1,0 0-1,1 0 0,-1 0 1,0 0-1,1 0 1,-1 0-1,0 0 0,1-1 1,-1 1-1,0 0 1,1 0-1,-1 0 1,0 0-1,1 0 0,-1 0 1,0-1-1,0 1 1,1 0-1,-1 0 0,0 0 1,0-1-1,1 1 1,-1 0-1,0 0 1,0-1-1,0 1 0,1 0 1,-1 0-1,0-1 1,0 1-1,0 0 0,0-1 1,0 1-1,0-1 1,-3-13 145,-15-12 95,14 21-196,0 0-1,-1 0 1,0 0-1,0 1 0,0-1 1,-1 2-1,0-1 1,1 0-1,-1 1 0,-9-4 1,10 6-26,0 0-1,1 0 1,-1 0 0,0 0 0,1 1 0,-1-1 0,0 1-1,0 0 1,1 1 0,-1-1 0,0 1 0,0 0-1,1 0 1,-1 1 0,-7 2 0,3 0-9,1 1 1,0-1-1,0 1 1,1 1 0,0-1-1,-1 1 1,2 0-1,-1 1 1,1 0-1,0 0 1,0 0-1,1 1 1,0 0 0,-5 11-1,7-14-25,1 1 0,0-1-1,1 0 1,-1 1 0,1 0-1,0-1 1,0 1 0,1 0-1,0-1 1,0 1 0,0 0 0,1 0-1,-1-1 1,1 1 0,1 0-1,-1-1 1,1 1 0,0-1 0,0 0-1,1 0 1,0 0 0,-1 0-1,2 0 1,3 5 0,-4-6-1,0 0 0,1 0 0,-1-1 1,1 1-1,0-1 0,0 0 0,0 0 1,0 0-1,0-1 0,8 4 0,-10-5 11,1-1 0,-1 1 0,0-1 0,1 1 0,-1-1 1,1 0-1,-1 0 0,0 0 0,1 0 0,-1-1 0,0 1 0,1-1 0,-1 1 0,0-1 0,0 0 0,1 0 0,-1 0 0,0 0 0,0 0 0,0 0 0,0-1 0,0 1 0,-1-1 0,4-2 0,-1 0 32,1-1-1,-1 1 0,0-1 1,0 0-1,-1 0 1,0-1-1,1 1 0,-2-1 1,1 1-1,-1-1 0,0 0 1,0 0-1,0 0 0,-1 0 1,0 0-1,0-1 0,-1 1 1,1 0-1,-1 0 1,-1-1-1,1 1 0,-1 0 1,0 0-1,-1 0 0,-2-8 1,-2 3 224,6 27-190,2-8-74,0 0 0,1 0 0,-1 0 0,2-1 1,-1 1-1,1-1 0,0 1 0,1-1 0,0-1 0,0 1 1,0-1-1,8 8 0,-8-9-4,0-1 0,0 1-1,1-1 1,0 0 0,-1 0 0,1-1 0,0 1 0,1-1-1,-1-1 1,0 1 0,1-1 0,0 0 0,-1-1 0,1 0 0,8 1-1,-8-3 12,0 1-1,0-2 0,0 1 1,-1-1-1,1 0 0,-1 0 1,1-1-1,-1 0 0,0 0 1,0-1-1,6-4 0,6-4 1,-1-2 0,17-17 0,-20 17 9,-1-2 0,-1 1 1,0-1-1,12-23 0,32-73 51,-54 109-55,17-44 68,-2-1-1,-2-1 0,-2 0 1,7-62-1,-16 89-26,4-18 43,-4 25-25,0-1 1,-1 1 0,-1-1-1,-1 1 1,0-1 0,-1 0-1,-2-20 1,2 35-60,0 0-1,0 1 1,0-1 0,0 1-1,0-1 1,0 1 0,-1-1-1,1 1 1,0-1-1,0 0 1,0 1 0,-1-1-1,1 1 1,0-1 0,0 1-1,-1 0 1,1-1 0,0 1-1,-1-1 1,1 1 0,-1-1-1,1 1 1,-1 0-1,1-1 1,0 1 0,-1 0-1,1 0 1,-1-1 0,0 1-1,1 0 1,-1 0 0,0 0-4,0 0 1,0 1-1,0-1 1,0 1-1,0-1 1,0 1 0,0 0-1,0-1 1,1 1-1,-1 0 1,0 0-1,0-1 1,1 1-1,-2 2 1,-20 36-50,22-37 55,-11 23-35,2 1 0,1 0 0,0 0-1,-6 51 1,2 111-152,12-161 136,1 0 0,4 27-1,-3-41 12,0-1-1,1 0 1,0 0-1,1 0 0,1-1 1,9 18-1,-12-24 23,1 0 1,0 0-1,1-1 1,-1 1-1,1-1 0,0 0 1,0 0-1,1 0 1,-1 0-1,1-1 0,-1 0 1,1 0-1,0 0 1,0 0-1,1-1 0,-1 0 1,1 0-1,-1 0 1,1-1-1,-1 0 0,7 1 1,3-2 47,1-1 0,-1 0 0,0-1 0,-1 0 0,1-1 0,0-1 0,-1-1 0,0 0 0,0-1 0,25-14 0,-15 6 14,-2 2 16,-1 0 1,2 0-1,36-11 1,-2 14 26,-43 9-77,-13 0-14,0 1-1,1-1 1,-1 0 0,0 0-1,0 0 1,1 0 0,-1 0-1,0 0 1,0 0 0,1 0 0,-1-1-1,0 1 1,0 0 0,1-1-1,-1 1 1,0-1 0,0 0 0,0 1-1,0-1 1,0 0 0,1-1-1,-2 2 2,0-1-1,0 1 1,0-1 0,0 1-1,0-1 1,0 1-1,0-1 1,-1 1-1,1-1 1,0 1 0,0-1-1,-1 1 1,1 0-1,0-1 1,-1 1-1,1-1 1,0 1 0,-1 0-1,1-1 1,0 1-1,-1 0 1,1-1-1,-1 1 1,1 0 0,-1 0-1,1-1 1,-1 1-1,1 0 1,-1 0-1,1 0 1,-1 0-1,1 0 1,-1 0 0,0 0-1,-21-7 80,22 7-81,-7-1 12,0-1-1,-1 1 0,0 0 0,1 1 1,-1 0-1,1 0 0,-1 1 0,0 0 1,1 0-1,-1 1 0,1 0 0,0 0 1,0 1-1,0-1 0,0 2 0,0-1 1,0 1-1,1 0 0,-1 0 0,1 1 1,1 0-1,-9 8 0,12-10-17,-1 0 0,1 0 0,0 0 0,0 1 0,0-1 0,1 1 0,-1-1 0,1 1 0,0 0 0,0 0 0,0-1 0,0 1 0,1 0 0,-1 0 0,1 0 0,0 0 0,0 0 0,1 0 0,-1 0 0,1-1 0,0 1 0,0 0 0,0 0 0,1-1 0,-1 1 0,1 0 0,3 4 0,0 1-11,0 0 1,1-1-1,0 0 0,1 0 0,-1 0 0,2-1 0,-1 0 1,1 0-1,10 6 0,-14-11 14,0 1 0,0-1 0,0-1 0,1 1 0,-1 0-1,0-1 1,1 0 0,-1 0 0,1 0 0,-1-1 0,1 0 0,-1 0 0,1 0 0,-1 0 0,1-1-1,-1 1 1,1-1 0,-1 0 0,1 0 0,-1-1 0,0 0 0,0 1 0,0-1 0,0-1 0,5-2-1,8-7 20,-1-1 0,0 0 0,-1-1 0,17-20 0,-23 25-2,18-24 32,-21 25 10,0 0 0,0 1-1,1-1 1,0 1 0,11-8-1,-18 15-52,1 0-1,-1 0 0,1 0 0,-1 0 1,0 0-1,1 0 0,-1 0 1,1 0-1,-1 0 0,1 1 1,-1-1-1,0 0 0,1 0 0,-1 0 1,0 1-1,1-1 0,-1 0 1,0 1-1,1-1 0,-1 0 0,0 1 1,0-1-1,1 0 0,-1 1 1,0-1-1,0 0 0,0 1 1,1-1-1,-1 1 0,0-1 0,0 0 1,0 1-1,0-1 0,0 1 1,0-1-1,0 0 0,0 1 0,0 0 1,5 19 6,-5-19-6,5 36 14,-3-21-29,0 1 0,1-1 0,1 1 0,1-1 0,0 0 0,11 21 0,-16-35 12,1-1 0,0 0 0,0 1-1,0-1 1,0 0 0,0 1 0,0-1 0,0 0 0,0 0 0,0 0 0,0 0-1,1 0 1,-1 0 0,0 0 0,1-1 0,-1 1 0,1 0 0,-1-1 0,1 1-1,-1-1 1,3 1 0,-2-1 2,1 0 0,-1 0 0,0-1-1,1 1 1,-1-1 0,1 1 0,-1-1-1,1 0 1,-1 0 0,0 0 0,0 0 0,3-2-1,7-5 34,-1-1-1,0 0 1,19-20-1,-20 18 19,74-75 333,-83 85-384,0 0 0,0-1-1,0 1 1,0 0 0,0 0 0,0 0-1,0 0 1,0 0 0,1 0 0,-1 0-1,0 1 1,1-1 0,2-1-1,-4 3-3,1-1 0,-1 1-1,1-1 1,-1 1 0,1-1-1,-1 1 1,1-1-1,-1 1 1,0-1 0,1 1-1,-1 0 1,0-1-1,1 1 1,-1 0 0,0-1-1,0 1 1,0 0 0,0-1-1,0 1 1,0 0-1,0-1 1,0 1 0,0 0-1,0 0 1,0-1-1,0 1 1,0 1 0,0 12-3,1 0 1,0 0-1,1 0 1,1 0 0,5 16-1,-6-24 5,0 0 0,0 0 0,1 0 0,0-1 0,0 1 1,0-1-1,1 1 0,0-1 0,0 0 0,0-1 0,0 1 0,1-1 0,0 0 0,5 4 0,-9-7 0,1 0 0,0 0 0,0-1 0,-1 1 0,1-1 0,0 1 0,0-1 0,0 1 0,0-1 0,0 0 0,0 0 0,0 0 0,-1 0 0,1 0 0,0-1 0,3 0 0,0 0 0,-1-1 0,0 0 0,0 0 1,0 0-1,0 0 0,7-5 0,0-3 11,0 0-1,0-1 1,12-15-1,-5 1 16,-2 0 0,0-1 0,-1-1 1,-2 0-1,-1-1 0,-1-1 0,13-51 0,26-215 140,-50 290-161,5-39 62,-2 0-1,-3-46 1,-6 62-2,6 27-63,-1 1 1,1-1-1,0 1 1,0 0-1,0-1 1,0 1-1,-1 0 1,1 0-1,0-1 0,0 1 1,-1 0-1,1 0 1,0-1-1,0 1 1,-1 0-1,1 0 1,0-1-1,-1 1 0,1 0 1,0 0-1,-1 0 1,1 0-1,0 0 1,-1 0-1,1-1 1,-1 1-1,1 1 0,-1-1 0,0 0 0,0 1 0,1-1 0,-1 1 1,1-1-1,-1 1 0,0-1 0,1 1 0,-1 0 0,1-1 0,-1 1 0,1-1 0,0 1 0,-1 0 0,1 0 0,-1-1 1,1 2-1,-10 20-9,1 1 0,1 0 0,-10 46 1,-4 75 4,15-93-11,3-9 9,1 0 0,3 0 0,1 1-1,2-1 1,13 60 0,-14-91 1,1-1 0,0 0-1,1 0 1,0 0 0,0 0 0,1-1 0,0 0 0,1 0-1,0 0 1,13 14 0,-15-19 0,0 0-1,0 0 1,0-1 0,1 1 0,-1-1-1,1 0 1,0-1 0,-1 1-1,1-1 1,1 0 0,-1 0 0,0 0-1,0-1 1,1 0 0,-1 0-1,1 0 1,-1-1 0,1 0-1,-1 0 1,0 0 0,1-1 0,10-2-1,15-6 31,0-2 1,0-1-1,-1-2 0,-1-1 0,0-1 0,-1-2 0,-1 0 0,33-30 0,-46 36 4,0-1 0,19-23-1,-29 32-19,8-9-1,-12 13-8,1-1 0,-1 1 0,0 0 0,0-1 0,1 1 0,-1 0 1,0-1-1,0 1 0,0-1 0,1 1 0,-1 0 0,0-1 0,0 1 0,0-1 0,0 1 0,0-1 0,0 1 0,0 0 1,0-1-1,0 1 0,0-1 0,0 1 0,0-1 0,0 1 0,0 0 0,0-1 0,0 1 0,-1-1 0,1 1 1,0-1-1,-2 1 1,1 1 1,0-1-1,-1 0 0,1 1 1,0-1-1,0 1 1,-1-1-1,1 1 1,0-1-1,0 1 1,0 0-1,-2 1 1,3-2-4,-15 12 16,2-1 0,-1 2 0,2 0 0,0 0 0,0 1 0,2 0 0,-1 1 0,-12 27 0,21-38-13,0 0 0,1 0 0,0 1 0,0-1 0,0 1 0,0-1 0,1 1 0,0-1 0,0 1 0,0-1 0,0 1 0,1 4 0,0-8-2,-1 1-1,0-1 1,1 1-1,-1 0 1,1-1-1,-1 1 1,1-1 0,0 0-1,0 1 1,-1-1-1,1 1 1,0-1-1,0 0 1,0 0-1,1 0 1,-1 0-1,0 1 1,0-2-1,1 1 1,-1 0-1,0 0 1,1 0-1,-1 0 1,1-1-1,-1 1 1,1-1-1,-1 1 1,1-1-1,-1 0 1,1 0-1,0 1 1,-1-1-1,1 0 1,3-1-1,-3 1 5,0-1-1,0 0 1,0 1-1,0-1 1,1 0-1,-1 0 1,0-1-1,-1 1 1,1 0-1,0-1 1,0 1-1,-1-1 1,4-2-1,18-27 41,-19 26-30,53-96 246,-37 150-170,-18-44-96,2 0 0,-1 0 1,0-1-1,1 1 0,0-1 0,0 0 0,0 0 1,1 0-1,-1-1 0,1 1 0,6 3 1,-7-6 2,-1 1 1,1-1-1,0 0 1,-1 0-1,1 0 1,0 0-1,0-1 1,0 0-1,0 1 1,0-1-1,0-1 1,-1 1-1,1 0 1,0-1-1,0 0 1,0 0-1,5-2 1,5-3 4,-1-1 0,0 0-1,0-1 1,0-1 0,-1 1 0,-1-2 0,1 0 0,-2 0 0,12-15-1,-2 1 14,-1-2 0,-1-1-1,19-36 1,-15 14 9,-2-1 1,-3 0 0,-1-1 0,-3-1-1,11-88 1,-22 130 2,-1-1 0,0 1 0,0-1 0,-1 1 0,-2-14 0,-1 21-3,-1 9-13,-2 7-7,-7 36-4,2 0 1,-9 98 0,15-100-23,2-22 3,2 0 1,0 0-1,2 0 0,7 47 1,-7-62 19,1-1-1,1 0 1,-1 1 0,1-1 0,1 0-1,0-1 1,0 1 0,1-1-1,0 1 1,0-1 0,1-1 0,0 1-1,0-1 1,1 0 0,12 10 0,-16-15 1,0 0 0,1-1 0,-1 1 1,0-1-1,1 1 0,-1-1 0,0 0 1,1 0-1,-1-1 0,1 1 0,0-1 1,-1 0-1,1 0 0,3 0 0,0-1 3,1 0 0,-1-1 0,0 0 0,0 0 0,0-1 0,9-4 0,6-5 59,-1-1 0,39-31 0,-60 43-64,6-3 16,0-1 0,0 1 0,1 0 1,13-5-1,-18 11-10,0 0 0,-1 0 0,1 0 1,0 0-1,-1 1 0,1-1 0,-1 1 0,0-1 1,0 1-1,0-1 0,1 4 0,0 0 3,7 14 3,-5-9-5,0-1 1,1 0-1,0 0 0,8 10 0,-12-18-10,1 0 0,-1 0 0,1 0 0,0-1-1,0 1 1,0 0 0,0-1 0,0 1 0,0-1 0,0 0 0,1 1 0,-1-1 0,0 0 0,1 0-1,-1-1 1,1 1 0,-1 0 0,1-1 0,-1 0 0,1 1 0,-1-1 0,1 0 0,2-1 0,3 0 4,1-1 0,-1 0 0,0 0 0,0-1 0,0 0 0,-1 0 1,1-1-1,-1 0 0,0 0 0,9-8 0,-4 2 4,-1 0 1,0 0-1,0-2 0,15-21 0,-16 20 91,-13 22-42,-6 18-52,9-20-4,0-1 1,0 0-1,0 0 1,1 1-1,0-1 1,0 0 0,0 0-1,3 8 1,-3-13-1,-1 1 1,1 0 0,0-1 0,0 1 0,-1-1 0,1 0 0,0 1 0,0-1 0,0 0 0,1 1 0,-1-1 0,0 0 0,0 0 0,1 0 0,-1 0 0,0 0-1,1 0 1,-1-1 0,1 1 0,-1 0 0,1-1 0,0 1 0,-1-1 0,1 0 0,-1 1 0,1-1 0,0 0 0,-1 0 0,1 0 0,0 0 0,-1 0-1,1 0 1,0-1 0,2 0 0,-2 1 3,1-1-1,-1 0 1,0 0 0,1-1-1,-1 1 1,0 0-1,1-1 1,-1 1 0,0-1-1,0 0 1,0 1-1,0-1 1,-1 0 0,1 0-1,-1-1 1,1 1-1,-1 0 1,1 0 0,-1-1-1,0 1 1,0-1-1,0 1 1,-1-1 0,1 1-1,-1-1 1,1 1-1,-1-1 1,0-4 0,0 0 5,0 0 1,0 0 0,-1 0-1,0 0 1,0 0 0,-1 0-1,0 0 1,0 1 0,-1-1-1,-3-7 1,5 12 2,-1 0-1,1 1 1,-1-1-1,1 0 1,-1 0 0,0 1-1,1-1 1,-1 1 0,0 0-1,0-1 1,0 1-1,0 0 1,0 0 0,0 0-1,0 1 1,-1-1 0,1 0-1,-3 0 1,2 1-6,-1-1 0,0 1 0,0 0 0,0 0 1,1 0-1,-1 0 0,0 1 0,0-1 0,-5 2 0,28-6-39,0 1-1,23-1 0,13-2 14,183-36-62,-232 40 88,1 1-1,0 0 0,0 0 1,-1 1-1,1 0 0,0 0 1,0 1-1,-1 0 0,13 3 1,-16-3 1,1 1 1,-1-1 0,1 1 0,-1 0 0,1 0-1,-1 0 1,0 1 0,0-1 0,0 1-1,-1-1 1,1 1 0,-1 0 0,1 0-1,-1 0 1,0 1 0,0-1 0,0 0-1,1 5 1,0 3 48,4 6 85,11-35 32,2-11-70,-18 25-77,1-1 0,-1 1 0,1 0 0,0 0 0,0 1 1,1-1-1,-1 0 0,8-5 0,-10 8-19,0 0 1,0 0-1,1 1 0,-1-1 1,0 0-1,0 0 0,0 1 1,1-1-1,-1 1 1,0-1-1,1 1 0,-1-1 1,0 1-1,1 0 0,-1 0 1,0-1-1,1 1 0,-1 0 1,1 0-1,-1 1 1,1-1-1,-1 0 0,0 0 1,3 1-1,-2 2-3,1-1 0,-1 0 0,0 1 1,0-1-1,0 1 0,0 0 0,0 0 0,-1 0 0,3 5 1,18 45 52,-18-41-45,1 1 0,0-1 0,1 0 0,1 0 0,0-1 0,0 0 0,11 13 0,-15-21-29,0-1 0,1 1 0,-1 0 1,1-1-1,6 3 0,2 0-3611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1:30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13168,'0'0'1968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1:31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0 247 8536,'0'0'1296,"79"-10"-1104,-17-2 8,23-7 128,8-9 8,14 2 40,-1-2 8,3 4 0,-8 5 8,-12-7-8,-7 6 8,-15 2-40,-13 2 8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1:4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64 537 5520,'0'0'5574,"-9"9"-5295,-29 29 21,21-25 2273,19-21 377,1 2-3336,26-79 1894,54-108 0,-74 174-1341,59-109 825,-54 105-624,1 2 0,1-1 0,29-28 0,-44 48-325,0 1-1,0 0 1,0 0 0,0 0 0,0 0 0,0 0 0,1 0 0,-1 0 0,1 0 0,-1 0 0,0 0-1,1 1 1,-1-1 0,1 1 0,0-1 0,-1 1 0,1 0 0,-1-1 0,1 1 0,1 0 0,-2 1-21,1-1 1,-1 1 0,0 0 0,0 0 0,0 0 0,0 0-1,0 0 1,-1 0 0,1 0 0,0 0 0,0 0 0,-1 0 0,1 0-1,0 0 1,-1 1 0,0-1 0,1 0 0,-1 0 0,1 1-1,-1-1 1,0 0 0,0 1 0,0-1 0,0 2 0,2 39 98,-1-1 1,-2 1 0,-13 75 0,10-82-81,-13 67 83,-2 26 133,20-120-149,4-8-36,9-14 7,134-180 226,-45 53-156,-63 91-26,1 3 0,74-66 1,-98 102 6,-11 13 10,-7 9-68,-79 217 149,24-79-168,46-122-41,1 2 1,1-1 0,2 1-1,1 0 1,-2 50 0,7-79-13,0 16 13,1-1 0,2 17 0,-2-26-6,0 0 0,1 0-1,0-1 1,0 1 0,1 0-1,-1-1 1,1 1 0,5 5 0,10 16 35,2-2 0,36 37 0,-44-50-18,1-1 1,0-1-1,1 0 1,0-1-1,0 0 0,30 12 1,8 3 105,21 7 233,-72-30-347,1-1 0,-1 1 0,1-1-1,0 0 1,-1 0 0,1 1 0,0-1 0,-1 0-1,1 0 1,0-1 0,-1 1 0,1 0 0,-1 0-1,1-1 1,0 1 0,-1-1 0,1 0 0,-1 1-1,1-1 1,2-2 0,7-7-3622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1:5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3616,'0'0'16151,"-8"14"-15961,0 0-135,3-6-22,1 1 0,0-1 0,0 1 0,0 0 0,1 0 0,0 0 0,1 1 0,-2 11 0,-3 126 503,4-61-316,2 257 543,2-328-733,28 307 1381,-23-300-1118,-1 5-77,-5-27-268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6:50.7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31 5920,'0'0'9190,"12"-2"-9014,231-24 764,-230 26-891,30-3 305,53 4-1,-80 5-116,-3-1 105,-13-5-382,0 0-1,0 0 0,1 0 0,-1 0 0,0 0 1,0 0-1,0 0 0,0 0 0,1 0 0,-1 0 1,0 0-1,0 0 0,0 0 0,0 0 1,1 0-1,-1 0 0,0 0 0,0 0 0,0-1 1,0 1-1,1 0 0,-1 0 0,0 0 0,0 0 1,0 0-1,0 0 0,0 0 0,0-1 0,1 1 1,-1 0-1,0 0 0,0 0 0,0 0 1,0 0-1,0-1 0,0 1 0,0 0 0,0 0 1,0 0-1,0 0 0,0-1 0,0 1 0,0 0 1,0 0-1,0 0 0,0-1 0,0 1 1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1:5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4912,'0'0'12029,"3"13"-11793,3 16-26,-1 0 0,1 52 0,-6-16 288,11 81-1,5 91 437,-3-31 129,-9-159-754,-2-22 25,7 38-1,-7-48-182,-1-13-86,-1 1-1,0-1 1,1 1-1,-1-1 1,1 1 0,0-1-1,-1 1 1,3 3-1,-2-1-165,0-1 0,-1 1 0,1 0 0,-1 0-1,0 0 1,-1-1 0,-1 9 0,-3 27-1507,5-40 1429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2:1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3912,'0'0'15670,"12"4"-15365,37 15-2,-43-17-215,0-1 0,1 1-1,-1-1 1,1-1 0,0 1 0,-1-1-1,1-1 1,-1 1 0,1-1 0,6-1-1,26-2 336,61 13 525,29 0 53,0-18-135,-128 9-864,49-5 249,28-3 242,-32 8 231,-45 0-734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2:1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6016,'0'0'16425,"12"5"-16152,4 2-122,1-1 1,0-1-1,0 0 1,21 3-1,41 5 593,-48-7-426,1-1 1,42 1-1,-36-6-66,1-1 25,0 2 1,60 9-1,-68-4 22,-1-1 1,44 0 0,-72-5-289,0 0 1,0 0 0,0 0 0,0-1 0,0 1-1,0-1 1,-1 1 0,1-1 0,0 0 0,0 0-1,-1 0 1,1 0 0,0 0 0,-1 0 0,1 0 0,-1 0-1,1-1 1,-1 1 0,0-1 0,0 1 0,3-4-1,5-11-3749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2:1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38 2904,'0'0'12982,"-11"-5"-12571,-34-18 5,40 21-316,1 0-1,-1 1 1,0 0 0,0 0-1,1 0 1,-1 0 0,0 1 0,0 0-1,0 0 1,0 0 0,-6 2 0,-8-1 231,-62 5 992,27-2-528,24 0-128,0 0 0,-55 16-1,80-19-506,1 0-1,-1 1 1,0-1-1,0 1 1,1 0-1,-1 0 1,1 1-1,0-1 1,-1 1-1,1 0 1,0 0-1,1 0 1,-1 1-1,0-1 0,1 1 1,0 0-1,-5 8 1,4-3-89,1 1 1,0 0 0,0 0-1,1 0 1,0 0-1,1 0 1,0 0-1,0 0 1,2 11-1,-2 0-1,0 16 89,1-1 0,6 41-1,-5-67-135,0-7 3,-1 0 0,0 0 0,1 0 0,-1 0 0,1 0 0,0-1 0,0 1 0,2 3 0,-2-5-18,-1 0 0,1 0 1,0-1-1,0 1 0,0 0 0,0-1 0,0 1 0,0-1 0,0 1 0,0-1 0,0 1 0,0-1 0,0 0 0,0 1 0,0-1 0,0 0 0,0 0 0,0 0 0,0 0 0,1 0 1,-1 0-1,0 0 0,0 0 0,0 0 0,0-1 0,2 1 0,42-10 142,-20 4-67,30-3 0,-51 9-76,14-2 25,1 1 0,30 2 0,-43 0-23,0 0-1,0 0 1,0 0-1,0 1 0,0 0 1,0 0-1,0 1 1,-1 0-1,1 0 1,-1 0-1,0 1 1,5 3-1,7 8 27,-7-8 10,0 2-1,-1-1 0,11 14 1,-17-18-30,-1 0 0,1-1 0,-1 1 0,0 0 0,0 0 0,-1 0 0,1 1 0,-1-1 0,0 0 0,0 1 0,0-1 0,0 0 0,-1 8 0,0-7 5,0 1 0,-1-1 1,0 1-1,0-1 0,0 1 0,-1-1 1,1 0-1,-1 1 0,0-1 0,-1 0 1,1 0-1,-1 0 0,0-1 1,-1 1-1,1-1 0,-1 0 0,-4 5 1,2-4 7,-1 0 1,1 0-1,-1-1 1,0 0-1,0 0 1,-1 0-1,1-1 0,-1 0 1,1 0-1,-1-1 1,-10 2-1,16-4-22,-152 22 539,145-21-494,0 0-1,0 1 0,-12 5 1,-13 1-205,34-8 137,0 0 0,0 0 0,-1 0 0,1 0 0,0 0 0,0 0 0,-1 0 0,1 0 0,0 0 0,0 0 0,0 0 1,-1 0-1,1 0 0,0 0 0,0 0 0,-1 0 0,1 0 0,0 0 0,0 0 0,-1 0 0,1 0 0,0 1 0,0-1 0,0 0 0,0 0 0,-1 0 0,1 0 0,0 0 0,0 1 0,0-1 0,0 0 0,-1 0 0,1 0 0,0 1 0,0-1 0,0 0 0,0 0 0,0 0 0,0 1 1,0-1-1,0 0 0,0 0 0,0 1 0,0-1 0,0 0 0,0 0 0,0 1 0,0-1 0,0 0 0,0 0 0,0 0 0,0 1 0,0-1 0,10 7-4827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2:1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29 6328,'0'0'13230,"-10"7"-12771,-31 26-27,39-32-320,0 1 1,0-1-1,1 1 1,-1 0-1,1 0 1,-1 0-1,1 0 0,0 0 1,0 0-1,0 0 1,0 0-1,0 0 1,0 4-1,2 1 1429,7-15-802,-3 1-532,-1-1 0,0 0 0,-1-1 0,1 1 1,-2 0-1,1-1 0,-1 0 0,-1 1 0,2-16 860,10 37-646,-12-13-411,-1 0 0,0 1 0,0-1 0,1 0-1,-1 0 1,0 0 0,1 0 0,-1 0 0,0 1 0,0-1-1,1 0 1,-1 0 0,0 0 0,1 0 0,-1 0 0,0 0-1,1 0 1,-1 0 0,0 0 0,1 0 0,-1 0 0,0 0 0,0 0-1,1 0 1,-1 0 0,0 0 0,1-1 0,-1 1 0,0 0-1,1 0 1,-1 0 0,0 0 0,0-1 0,1 1 0,-1 0-1,0 0 1,0 0 0,0-1 0,1 1 0,-1 0 0,0-1-1,0 1 1,0 0 0,0 0 0,0-1 0,1 1 0,-1 0 0,0-1-1,0 1 1,0 0 0,0-1 0,0 1 0,0 0 0,0-1-1,0 1 98,-2-5 140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2:1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110 186 4312,'0'0'7420,"-11"1"-6975,-1 0-287,6-1-28,-1 1 0,1 0 0,-1 0 0,1 1-1,-8 2 1,11-4 188,1 0 0,-1 0-1,1-1 1,-1 1 0,0-1-1,1 0 1,-1 1 0,1-1-1,0 0 1,-1-1 0,1 1-1,0 0 1,-1-1 0,-2-2-1,5 4 102,0-21 1129,2 16-1370,0 0 1,0 1-1,0-1 0,1 0 1,-1 1-1,1 0 0,0 0 1,6-6-1,31-30 1033,-30 30-895,1 2 1,0 0-1,0 0 1,1 1-1,0 0 1,0 1-1,1 0 0,16-4 1,-27 9-278,0 0 0,0 1 0,0-1 0,-1 1 0,1-1 0,0 1 0,0 0 1,0 0-1,0 0 0,0 0 0,0 0 0,0 0 0,-1 1 0,1-1 0,0 1 0,0-1 0,2 2 0,-1 0 9,-1-1-1,1 2 1,-1-1-1,0 0 1,1 0-1,-1 1 1,0-1-1,-1 1 1,4 5 0,2 5 22,0 0 0,-1 0 0,-1 1 0,0 0 0,-1 0 0,0 1 0,-1-1 0,-1 1 0,1 22 0,-3 0 45,-1-1 1,-11 63-1,8-79-54,-2 0-1,-9 25 1,0-2 21,11-29-25,-1 0 0,-1-1 0,0 0 0,0 0 0,-1 0 0,-1-1 0,-18 22 0,20-29-24,5-5-14,0 1-1,0 0 1,0 0 0,0-1 0,0 1-1,0 0 1,0 0 0,0 0-1,1 0 1,-1 0 0,0 0-1,1 0 1,-1 0 0,0 0-1,1 0 1,-1 2 0,0-1 30,1-2-48,0 0 0,0 0 1,0 0-1,0 0 0,0 0 0,0 0 1,1 0-1,-1 0 0,0 0 0,0 0 0,0 0 1,0 0-1,0 0 0,1 0 0,-1 0 0,0 0 1,0 1-1,0-1 0,0 0 0,0 0 1,1 0-1,-1 0 0,0 0 0,0 0 0,0 0 1,0 0-1,0 0 0,0 0 0,0 1 0,0-1 1,1 0-1,-1 0 0,0 0 0,0 0 0,0 0 1,0 0-1,0 1 0,0-1 0,0 0 1,0 0-1,0 0 0,0 0 0,0 0 0,0 1 1,0-1-1,0 0 0,0 0 0,0 0 0,0 0 1,0 0-1,0 1 0,0-1 0,0 0 1,0 0-1,0 0 0,0 0 0,-1 0 0,1 0 1,0 1-1,0-1 0,0 0 0,0 0 0,0 0 1,0 0-1,0 0 0,17-12 107,-5 7-86,1 0 0,0 1-1,0 1 1,0 0 0,0 0 0,1 1 0,-1 1-1,1 1 1,-1 0 0,1 0 0,17 4-1,-11 0 21,-14-4-22,-1 1 1,1 0 0,0 1-1,-1 0 1,1 0 0,-1 0-1,0 0 1,0 1 0,7 4-1,-9-6-1,-1 1-1,1-1 0,-1 0 1,1 0-1,0 0 0,-1 0 1,5 1-1,14 6 90,-21-8-118,0 0 0,1 0 1,-1 0-1,0 0 0,1 0 0,-1 0 0,0 0 1,0 0-1,1 0 0,-1 1 0,0-1 0,1 0 1,-1-1-1,0 1 0,0 0 0,1 0 0,-1 0 1,0 0-1,1 0 0,-1 0 0,0 0 0,0 0 1,1 0-1,-1-1 0,0 1 0,0 0 0,0 0 1,1 0-1,-1 0 0,0-1 0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2:1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0 3808,'0'0'16763,"-13"8"-16533,-16 12 127,-54 46 0,47-28 192,2 2 0,-36 55-1,-15 17 1002,30-44-115,53-65-1369,-1 0 1,1 1-1,0-1 0,0 0 1,0 1-1,-2 4 0,4-6-50,-1 1-1,0-1 0,-1 1 1,1-1-1,0 0 0,-1 0 1,1 0-1,-1 0 0,1 0 1,-1 0-1,0 0 1,0 0-1,0-1 0,-3 3 1,5-4-20,0 4-979,0-9-3104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2:1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6128,'0'0'16638,"11"13"-16355,5 5-178,58 71 572,-37-36-243,-5-6 63,2-2 0,2-1 0,57 54 0,-78-84-252,1-2 0,1 0 1,1 0-1,18 8 0,-36-20-231,0 0-1,1 0 1,-1 0-1,0 0 1,0 0-1,1 0 1,-1 0-1,0 0 1,1 0-1,-1 0 1,0 0-1,1 0 1,-1 0-1,0 0 0,1 0 1,-1-1-1,0 1 1,0 0-1,1 0 1,-1 0-1,0 0 1,0-1-1,1 1 1,-1 0-1,0 0 1,0 0-1,0-1 1,1 1-1,-1 0 1,0 0-1,0-1 1,0 1-1,0 0 1,0-1-1,0 1 1,1 0-1,-1 0 1,0-1-1,0 1 1,0 0-1,0-1 1,0 1-1,0 0 1,0-1-1,0 1 1,0 0-1,-1-1 1,2-23-385,-1 15 191,3-6-3530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2:1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4616,'0'0'14865,"-5"11"-14448,1-3-325,0-1 2,1 1-1,-1 1 0,1-1 1,0 0-1,1 1 0,0-1 0,-1 15 1,1 171 1795,1-55-844,7-20 137,0-18 195,0-38 547,-6-63-1656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2:2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9 7136,'0'0'11727,"-9"-1"-11293,2 0-383,2 0 55,1 0-1,-1 0 0,1 1 1,-1 0-1,0 0 1,1 0-1,-1 0 0,0 1 1,1-1-1,-1 1 0,1 0 1,-1 1-1,1-1 0,-9 5 1,4 0 81,0 0 1,1 1 0,0 1 0,0-1-1,0 1 1,1 0 0,0 1 0,0 0-1,1 0 1,1 0 0,-1 1 0,1 0-1,1 0 1,0 0 0,1 0 0,-1 1-1,2 0 1,0-1 0,0 1 0,0 15-1,1-11-23,0 0-1,2 0 0,0 0 1,0 0-1,1 0 0,1 0 1,1-1-1,0 1 0,1-1 1,0 0-1,13 23 0,-11-26 38,1 0 0,0 0 0,0-1 0,17 16 0,-21-23-150,-1 0 0,1 0 1,0-1-1,0 1 0,0-1 0,0 0 0,0 0 0,1 0 0,-1 0 0,1-1 0,-1 0 0,1 0 0,-1 0 0,1 0 0,0-1 0,9 0 0,-6 0 20,0-1-1,0 0 0,0 0 0,0-1 0,0 0 0,-1 0 0,1-1 0,-1 0 0,1-1 0,8-5 0,4-5 117,-1-2 0,-1 0-1,23-25 1,-32 30-90,0 0-1,0-1 1,-1 0-1,-1-1 1,0 0-1,11-27 1,-8 13 26,-4 10-21,0 0 0,6-34 0,-11 46-83,-1-1 0,1 1 0,-1 0 0,0 0 1,-1-1-1,1 1 0,-1 0 0,0 0 0,-1 0 0,1 0 0,-1 0 0,0 0 0,0 0 1,-4-7-1,1 5 9,0-1 0,-1 1 0,1 0 0,-2 1 1,1 0-1,-14-11 0,16 14-17,-1 0 0,0 0 1,0 1-1,0-1 0,0 1 0,-1 0 0,1 1 0,-1-1 1,1 1-1,-1 0 0,1 1 0,-8-1 0,2 1-10,0-1-1,1 0 1,-1-1-1,-11-3 1,17 4-175,-1 0 0,0 0 0,1 0 0,-1 1 1,0 0-1,-9 1 0,10 3-684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6:51.3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58 6728,'0'0'5982,"12"0"-5714,184-8 1212,-174 6-1352,9 0 294,-1-1-1,0-1 0,56-16 1,-62 14-42,-20 5-637,0 0-1,0 0 0,0 0 0,0 0 0,-1-1 0,8-3 1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2:22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7328,'0'0'18705,"11"-6"-18425,37-20-23,-45 24-214,1 0 0,-1 1-1,1 0 1,0 0 0,-1 0 0,1 0 0,0 0 0,0 1 0,0 0 0,0 0-1,0 0 1,5 0 0,11 1 189,30-10 427,-36 6-292,0 1 0,23-2 0,-1 0 1028,-36 4-1323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2:2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4216,'0'0'14761,"-3"13"-14216,-20 110 1459,20-101-921,2 41 0,1-42-190,0-20-853,0-1 0,0 1 1,0 0-1,0-1 0,0 1 1,1 0-1,-1-1 0,0 1 1,0 0-1,0-1 0,1 1 1,-1 0-1,0-1 0,1 1 1,-1-1-1,1 1 0,-1-1 1,0 1-1,1-1 0,-1 1 1,1-1-1,0 0 0,-1 1 1,1-1-1,-1 1 0,1-1 1,-1 0-1,1 0 1,0 1-1,-1-1 0,1 0 1,0 0-1,-1 0 0,1 0 1,0 0-1,-1 0 0,1 0 1,0 0-1,-1 0 0,1 0 1,0 0-1,-1 0 0,2-1 1,35-10 807,-28 7-719,15-5 179,-19 6-225,0 1-1,1 0 1,-1 0-1,1 0 1,-1 1 0,1 0-1,8-1 1,-10 2-51,0-1 1,-1 1 0,1 0-1,0 0 1,0 1 0,-1-1-1,1 1 1,0 0 0,-1 0-1,1 0 1,0 1 0,-1-1-1,0 1 1,1 0 0,-1 0-1,0 0 1,0 0 0,0 0-1,3 3 1,10 11 113,29 32 0,-40-42-100,-1 0 0,0 1 1,0-1-1,0 1 0,-1 0 0,0 0 0,0 0 0,-1 0 0,3 13 0,-5-18-16,0 1-1,0 0 1,0 0-1,-1-1 1,1 1 0,-1 0-1,1-1 1,-3 5-1,-2 16 288,5-21-289,0-1 0,0 1 0,0 0 1,-1-1-1,1 1 0,-1-1 0,1 1 0,-1-1 0,0 1 0,1-1 0,-1 0 0,0 1 1,0-1-1,0 0 0,0 1 0,0-1 0,0 0 0,-1 0 0,1 0 0,0 0 1,0 0-1,-1 0 0,1-1 0,-1 1 0,1 0 0,-3 0 0,-5 2 78,0 0-1,-1 0 1,-14 1-1,-5 2 170,23-5-207,-1 0 0,0 0 0,0 0 0,0-1 0,1 1 0,-1-2 0,0 1 1,0-1-1,0 0 0,1-1 0,-1 1 0,-8-4 0,-4 0 11,17 4-140,1 1 1,-1 0-1,0-1 0,1 1 1,-1-1-1,0 0 0,1 1 1,-1-1-1,1 0 0,-1 0 1,1 0-1,-1 0 0,1 0 1,-2-2-1,-5-8-5054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2:2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6928,'0'0'16987,"10"-1"-16596,15-2-176,127-13 1315,-104 10-790,-39 4-302,-1 0 1,1 1 0,0 0 0,0 1-1,10 0 1,-24 9-371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2:5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3504,'0'0'14583,"0"10"-14376,0 48 405,0-57-571,1 0 0,-1 0-1,1 0 1,-1-1 0,1 1 0,-1 0-1,1 0 1,0 0 0,-1-1-1,1 1 1,0 0 0,0-1 0,-1 1-1,1-1 1,0 1 0,0-1 0,0 1-1,0-1 1,0 0 0,0 1 0,0-1-1,2 1 1,23 4 394,89 6 548,-57-5-428,114-1 0,-118-11-190,85-21 0,-100 19-161,-7 3 141,1 1 0,62 2 1,-71 2-216,-8-2-24,-14 2-92,-1-1-1,1 1 1,0-1-1,0 1 1,-1 0-1,1 0 0,0 0 1,0 0-1,0 0 1,-1 0-1,1 1 1,0-1-1,0 1 1,-1-1-1,4 2 1,-4-1-5,1-1-1,0 1 1,-1-1 0,1 1 0,0-1 0,0 0 0,-1 0 0,1 0 0,0 0 0,0 0 0,3 0 0,-3-1-7,-1 1 0,1 0 0,0 0 0,0 0 0,-1 0 0,1 0 0,0 0 0,0 1 0,-1-1 0,1 1 0,0-1 0,-1 1 1,3 0-1,-1 1 6,1-1 1,0 0 0,0 0 0,0 0-1,0 0 1,0-1 0,0 0 0,0 1-1,4-2 1,21 4-2,-22-2-11,-1-1 0,1 1-1,-1-1 1,1 0 0,9-1 0,-12 0 9,1 0 1,0 1 0,0 0 0,0 0 0,0 0 0,0 1 0,0-1-1,0 1 1,-1 0 0,7 3 0,-8-4 1,0 1 0,-1-1 0,1 1-1,-1-1 1,1 0 0,0 0 0,-1 0 0,5-1 0,2 0 4,-25 26 60,-30 16-50,-2-2 0,-74 46 1,13-9-5,-2 6-17,88-65 16,-1-1 1,-31 14-1,-28 19 25,-105 88 9,74-38 27,55-44-36,40-31-26,17-20-14,0-1-1,-1 0 1,1 0 0,-1 0 0,0 0-1,1 0 1,-1 0 0,0-1-1,-7 5 1,-7 10 102,8-7-47,-17 13 111,4-14-83,22-9-83,0-1 1,0 1-1,0 0 1,1 0-1,-1 0 1,0 0-1,0 0 1,0 0-1,0 0 1,0 0-1,0 0 1,0 0-1,0 0 1,0 0-1,0 0 1,1 0 0,-1 0-1,0 0 1,0 0-1,0 0 1,0 0-1,0 0 1,0 0-1,0 0 1,0 1-1,0-1 1,0 0-1,1 0 1,-1 0-1,0 0 1,0 0-1,0 0 1,0 0-1,0 0 1,0 0 0,0 0-1,0 0 1,0 0-1,0 0 1,0 1-1,0-1 1,0 0-1,0 0 1,0 0-1,0 0 1,0 0-1,0 0 1,0 0-1,0 0 1,0 0-1,0 1 1,0-1-1,0 0 1,0 0 0,0 0-1,0 0 1,0 0-1,0 0 1,0 0-1,0 0 1,0 0-1,0 0 1,0 1-1,0-1 1,0 0-1,0 0 1,0 0-1,0 0 1,4 0 54,12 3 17,0-2 0,0 0 0,0-1 0,30-3 0,59-6 171,56-10-12,7 0-1,-41 8-63,-80 7 5,82 4-1,-52 2-77,-75-3-180,0 2-1,-1-1 1,1 0 0,0 0-1,0 0 1,-1 1 0,1-1-1,0 1 1,0 0 0,-1-1-1,1 1 1,-1 0 0,1 0 0,-1 0-1,1 0 1,-1 0 0,0 0-1,1 0 1,-1 1 0,0-1-1,0 0 1,0 1 0,0-1-1,0 1 1,0-1 0,0 1 0,-1 0-1,1-1 1,0 1 0,-1 0-1,1-1 1,-1 3 0,4 5-2308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3:0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1050 3112,'0'0'11816,"4"-13"-11484,43-97 593,-27 69-373,2 1 1,31-44-1,-42 66-325,0-1-1,-1 0 1,9-26-1,15-28 449,-24 53-328,12-37 0,-11 26-70,1 0-101,-2 0-1,-2-1 1,-1 0 0,-1 0-1,-1 0 1,-1-45-1,1 13-47,-3 49-91,0 0 0,-1-1 0,-1 1 1,-3-25-1,2 33-45,1 3 33,-1 0-1,0 0 1,0 0-1,0 0 1,0 0-1,-2-4 1,3 8-24,-1-1 0,1 0 0,-1 1 0,1-1 0,-1 1 0,1-1 0,-1 1 0,1-1 0,-1 1 0,1-1 0,-1 1 0,1 0 0,-1-1 0,0 1 0,1 0 0,-1 0 0,0-1 0,1 1 0,-1 0 0,0 0 0,0 0 0,1 0 0,-1 0 0,0 0 0,1 0 0,-1 0 0,0 0 0,1 0 0,-1 0 0,0 0 0,0 1-1,1-1 1,-1 0 0,1 0 0,-1 1 0,0-1 0,1 0 0,-1 1 0,1-1 0,-1 1 0,0-1 0,0 1 0,-4 3-2,0 1 0,0-1 0,1 1 0,-1-1-1,1 1 1,0 0 0,1 1 0,-6 8 0,-22 54 59,17-35-8,-1 3-44,2 0 0,2 1 0,1 0 0,-5 47 0,8 21 74,4-56 146,3 50-1,1-40 16,0-43-149,0 0 0,7 25 0,0 8 110,-7-45-169,0 0 1,-1-1-1,1 1 0,1 0 1,-1-1-1,0 1 1,1-1-1,0 0 1,0 1-1,0-1 1,0 0-1,0 0 1,1 0-1,-1-1 0,1 1 1,0 0-1,0-1 1,0 0-1,0 0 1,0 0-1,0 0 1,0 0-1,1-1 1,-1 1-1,1-1 0,0 0 1,5 1-1,0 0 27,0 0-1,0-1 1,0 0 0,0-1-1,0 0 1,0 0-1,1-1 1,-1 0-1,0-1 1,12-4 0,-6 1 12,-3 2 11,-1-1-1,0 0 0,0-1 1,0 0-1,16-11 0,-9 1-14,-1 0 0,17-21 1,-19 19-13,1 1 1,21-17 0,-26 25-35,8-6 40,37-23-1,-55 37-53,1-1 1,-1 0-1,0 1 0,1-1 1,-1 1-1,1-1 0,-1 1 1,1-1-1,-1 1 0,1 0 0,-1 0 1,1 0-1,-1 0 0,1 0 1,2 0-1,-4 1-4,1-1 0,0 0 0,-1 1 1,1-1-1,-1 1 0,1-1 0,0 1 0,-1-1 0,1 1 1,-1-1-1,0 1 0,1-1 0,-1 1 0,1 0 0,-1-1 1,0 1-1,1 0 0,-1-1 0,0 1 0,0 0 0,0 0 1,1 1-1,-1 5 12,0 0 0,0 1 1,-1-1-1,0 1 1,-2 8-1,-1 2-5,1 1 36,-12 36 1,-3 13 78,10-17 7,8-51-131,0 0 0,0 1 0,0-1 0,-1 0-1,1 0 1,0 1 0,0-1 0,0 0 0,0 0 0,0 1-1,0-1 1,0 0 0,0 0 0,0 1 0,0-1 0,0 0-1,0 0 1,0 1 0,0-1 0,0 0 0,0 1 0,1-1-1,-1 0 1,0 0 0,0 1 0,0-1 0,0 0 0,0 0 0,1 0-1,-1 1 1,0-1 0,0 0 0,0 0 0,1 0 0,-1 0-1,0 1 1,0-1 0,0 0 0,1 0 0,-1 0 0,0 0-1,0 0 1,1 0 0,-1 0 0,1 1 0,14-8 53,13-16-4,119-132 210,-140 147-235,0 0 0,0 0 0,1 1-1,0 0 1,0 0 0,1 1 0,14-8 0,-23 13-25,1 1-1,-1 0 1,1-1 0,-1 1-1,1 0 1,-1 0 0,1-1 0,-1 1-1,1 0 1,-1 0 0,1 0-1,-1 0 1,1 0 0,0 0 0,-1 0-1,1 0 1,-1 0 0,1 0-1,-1 0 1,1 0 0,-1 0 0,1 0-1,-1 1 1,1-1 0,-1 0-1,2 0 1,4 15 6,-5-12-8,1 5 8,0 1 0,-1 0 0,0 0 0,0-1-1,-1 1 1,-2 14 0,2-13 8,-1-1 0,1 1 0,0-1 1,1 0-1,4 19 0,-3-20 4,1 1 1,0-1-1,0 0 0,1 0 1,0 0-1,7 8 1,-9-13-9,0-1 1,0 1 0,1 0-1,0-1 1,-1 0 0,1 1-1,0-1 1,0 0 0,0-1-1,1 1 1,-1 0 0,0-1-1,1 0 1,-1 0 0,0 0-1,1 0 1,0 0 0,3-1-1,19 3 96,-16-1-49,0-1 0,0-1 0,0 1 0,0-2-1,0 1 1,15-4 0,6 0 136,2-1-522,-14-3-3548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3:02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0 918 4912,'0'0'14967,"4"-11"-14699,33-74 474,51-132 1047,-34 72-753,-9 48-308,-24 50-343,5-8 3,-17 38-235,-1-1-1,-1 0 0,10-36 1,-9 29 53,10-26 1,-8 14-58,-1 3-7,-8 28 11,-2 9-61,1-2-20,8 8 12,4 9-29,-1 2-1,-1 0 1,-1 0 0,0 1-1,7 31 1,8 18 65,-12-43-17,0 0 1,2-1 0,24 35-1,47 84 450,-59-97-290,2 0 0,35 43 0,22 23 293,-69-97-441,-13-15-101,0 1-1,0-1 1,-1 1 0,1 0 0,-1-1 0,4 7 0,-6-9-8,0 0 0,0 0 0,0 0 0,0 0 0,1 0 0,-1 1 1,0-1-1,0 0 0,0 0 0,0 0 0,0 1 0,0-1 0,1 0 0,-1 0 0,0 0 0,0 1 1,0-1-1,0 0 0,0 0 0,0 0 0,0 1 0,0-1 0,0 0 0,0 0 0,0 1 1,0-1-1,0 0 0,0 0 0,0 0 0,0 1 0,0-1 0,-1 0 0,1 0 0,0 0 1,0 1-1,0-1 0,0 0 0,0 0 0,0 0 0,-1 1 0,-13-3 80,14 2-86,-8-2 9,1 0 0,0 1 1,-1 0-1,1 1 0,-1 0 1,-11 1-1,13 0-16,4-1-1,0 0 0,0 1 0,0-1 0,0 1-1,0-1 1,1 1 0,-1 0 0,0 0 0,0 0 0,0 0 0,-2 2 0,-1 0-12,15-4 8,18 4 12,-21-2 0,-1 0 0,1-1 0,0 0 0,12-1 0,11-3 105,58-2-1,-87 6-70,-18-5 103,7 4-115,0 0 1,0 0-1,0 1 0,0 1 1,0 0-1,0 0 0,-19 5 1,-4-1-14,33-4-9,-1-1 0,1 0 0,0 0 0,-1 0 0,1 0 0,0 1 0,-1-1 0,1 0 0,0 0 0,-1 1 0,1-1 0,0 0 0,0 1 0,-1-1 0,1 0 0,0 1 0,0-1 0,0 0 0,-1 1 0,1-1 0,0 1 0,0-1 0,0 0 0,0 1 0,0-1 0,0 1 0,0-1 0,0 0 0,0 1 0,0-1 0,0 1 0,0-1 0,0 0 0,0 1 0,0-1 0,0 0 0,1 1 0,-1-1 0,0 1 0,0-1 0,0 0 0,1 1 0,-1-1 0,0 0 0,0 1 0,1-1 0,-1 0 0,0 0 0,1 1 0,-1-1 0,0 0 0,1 0 0,-1 0 0,0 1 0,1-1 0,-1 0 0,1 0 0,12 1-10,1 0-1,0-1 1,-1-1-1,1 0 1,17-4-1,-1 2 46,-18 3-2506,-6 0-656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3:03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13 5224,'0'0'4744,"-11"4"-4219,-60 22 1016,61-20-794,9-5-673,0-1 0,0 1 0,1 0 0,-1-1 1,0 0-1,0 1 0,0-1 0,0 1 0,1-1 0,-1 0 1,0 0-1,0 1 0,0-1 0,0 0 0,-1 0 1,1 0 47,0 0 1,0 0-1,0 0 1,0 0-1,0 0 1,0 0 0,0 1-1,0-1 1,0 0-1,0 1 1,0-1 0,0 0-1,0 1 1,0-1-1,0 1 1,1 0-1,-1-1 1,0 1 0,-1 0-1,5 4 1296,12-5-712,259-60 2985,-269 58-3510,1 1 0,-1 0 0,1 0 0,-1 0 0,1 1 0,0-1 0,9 2 0,-15 0-144,0-1 1,0 1-1,-1-1 1,1 1-1,0 0 0,0-1 1,0 1-1,0 0 1,-1-1-1,1 1 0,0-1 1,0 1-1,-1-1 1,1 1-1,0 0 0,-1-1 1,1 1-1,-1-1 1,1 0-1,-1 1 1,1-1-1,-1 1 0,1-1 1,-2 1-1,-14 12 193,3-6-89,0-2-1,0 0 1,-1 0-1,-19 3 1,-1 1 132,23-6-84,0-1 0,0 0 0,-1 0-1,-21-1 1,33-1-234,-2 0-67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3:1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0 829 5224,'0'0'11213,"12"3"-10972,13 4 147,1-2 1,0 0-1,53 2 0,-64-7-113,1-1 0,0 0 0,0-2 0,26-7 0,-37 9-201,0-1-1,0-1 0,0 1 1,-1-1-1,1 0 1,-1 0-1,1 0 0,-1 0 1,0-1-1,-1 1 1,1-1-1,-1 0 0,1 0 1,-1-1-1,0 1 1,-1-1-1,1 0 0,1-4 1,-1 1-2,0-1 0,0 1 0,-1 0-1,-1-1 1,1 1 0,-1-1 0,-1 1 0,0-1 0,0 1 0,0-1 0,-1 1 0,0-1 0,-1 1 0,-3-10 0,0 4-17,0 0 1,-2 0 0,1 1-1,-2-1 1,0 2-1,0-1 1,-14-14 0,-147-143 372,131 134-307,32 30-97,0 0 0,1 0 0,-1-1 0,2 0 1,-1 0-1,1 0 0,0 0 0,1-1 0,-5-10 0,8 16-18,0 0 0,0 0 0,0 0-1,0 0 1,1 0 0,-1 0-1,0 1 1,1-1 0,-1 0 0,1 0-1,0 0 1,0 1 0,-1-1 0,1 0-1,0 1 1,0-1 0,1 1 0,1-3-1,26-26 50,-28 28-52,14-10 23,0 0 0,1 0 0,0 2-1,1 0 1,0 1 0,30-12 0,116-29 209,-103 33-123,-48 15-94,0 0-1,1 0 1,-1 1 0,1 1 0,-1 0 0,1 0-1,-1 1 1,1 1 0,-1 0 0,0 1-1,0 0 1,16 7 0,-15-5-20,0 1 0,-1 0 0,0 0 0,0 1 0,-1 1 0,0 0 1,0 0-1,-1 1 0,0 1 0,0 0 0,9 13 0,-12-13-10,0 2-1,-1-1 1,0 1 0,-1 0 0,6 17 0,-9-10 10,0 1 1,-2-1 0,0 0-1,-1 0 1,-1 1 0,-5 24-1,-2-8 2,-1 0 0,-1-1 0,-25 53 0,8-21 0,-35 71 0,52-122 26,9-15-20,1 1 0,0 0 1,-1-1-1,1 1 0,0 0 0,0 0 0,0 0 1,0 0-1,0 0 0,0 0 0,1 1 0,-1-1 1,1 0-1,-1 4 0,0 2 37,1-6-39,0-1 1,0 0 0,0 0 0,0 0-1,0 0 1,0 0 0,0 0 0,0 0-1,0 0 1,0 0 0,1 0 0,-1 0-1,0 0 1,1 0 0,-1 0 0,1 0-1,-1 0 1,1 0 0,-1 0 0,1 0-1,0 0 1,-1-1 0,1 1 0,0 0-1,0 0 1,-1-1 0,1 1 0,0 0-1,0-1 1,0 1 0,2 0 0,10 5 12,0-1 1,0-1-1,1 0 1,-1 0-1,16 1 1,-11-2 9,0 1 1,28 10 0,-31-8 9,159 73 624,-172-78-788,22 9 874,-23-10-942,0 0-1,0 0 1,0 0-1,0 0 1,0 0-1,0 0 1,0-1-1,0 1 1,0 0-1,0-1 1,0 1-1,0-1 1,0 1-1,0-1 1,0 1-1,0-1 1,0 0-1,0 1 1,-1-1-1,2-1 1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3:1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6424,'0'0'13706,"13"-6"-13539,102-41 271,-97 39-329,0 1 0,1 0 0,0 2-1,0 0 1,1 1 0,36-2 0,30 4 571,-86 2-653,1 0 0,0 0 1,-1 0-1,1 0 1,0 0-1,-1 0 1,1 0-1,0 0 0,-1 1 1,1-1-1,0 0 1,-1 0-1,1 1 0,0-1 1,-1 0-1,1 1 1,-1-1-1,1 0 1,-1 1-1,1-1 0,-1 1 1,1-1-1,-1 1 1,1-1-1,-1 1 1,0 0-1,1-1 0,-1 1 1,0-1-1,1 1 1,-1 0-1,0-1 0,0 2 1,1 9-3136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3:2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6328,'0'0'13095,"-3"14"-12923,-6 49 15,8-53-123,1 0 0,0 0 0,0 1 0,1-1 0,4 16 0,-1 7 80,-4-32-141,8 99 764,21 103-1,-24-184-584,2 17 469,-4-37-461,-2 0-181,0 1 1,-1 0-1,1 0 1,0 0-1,-1-1 1,1 1-1,0 0 1,-1-1-1,1 1 1,-1 0-1,1-1 0,-1 1 1,1-1-1,0 1 1,-1-1-1,0 1 1,2-2-1,4-21 134,5-34-1,-1 3 5,4-8 59,-10 35-147,2 1-1,1-1 1,1 1 0,1 0-1,20-38 1,-26 60-55,0 0 1,0 0-1,0 0 1,1 0-1,-1 1 1,1-1-1,0 1 0,0 0 1,0 0-1,0 1 1,1-1-1,-1 1 1,1 0-1,-1 0 1,1 0-1,0 1 1,0 0-1,0 0 1,0 0-1,0 0 1,9 1-1,-13 1-3,1-1-1,0 1 0,-1 0 0,1 0 1,-1 0-1,1 0 0,-1 0 0,0 0 1,1 1-1,-1-1 0,0 0 0,0 1 1,0-1-1,0 1 0,0-1 0,0 1 1,0-1-1,-1 1 0,1 0 0,0-1 1,0 3-1,8 39 20,-4 30 33,-3-18-33,0-14 45,-6 65-1,0-11 311,4-95-338,19-17 157,-15 10-170,0-1 0,0 0 0,0 0 0,3-12 0,5-11 40,30-72 205,-1 1-70,-34 88-166,1 0 0,0 0 0,1 1 0,19-22 0,-26 33-32,4-5 7,0 1 0,0-1 0,1 1 0,0 1 1,12-8-1,-18 12-7,1 0 0,-1 1 1,0-1-1,1 1 1,-1-1-1,1 1 0,-1 0 1,1-1-1,-1 1 0,1 0 1,-1 0-1,1 0 1,-1 0-1,1 0 0,-1 1 1,1-1-1,1 1 1,-2-1-2,1 1 1,0 0-1,-1 1 1,1-1-1,-1 0 1,0 0 0,1 0-1,-1 1 1,0-1-1,0 1 1,0-1 0,0 1-1,0 0 1,0-1-1,0 1 1,0 0 0,0 2-1,9 32 8,-1-1 0,-2 1 0,3 53 0,-6-52-1,2 29 50,-3-30 119,12 67 0,-13-97-152,-1 0 0,-1 1 1,1-1-1,-2 10 0,-1 0-3603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6:52.1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80 1 5920,'0'0'6220,"-8"11"-5832,-24 39-10,28-43-262,0 1 1,1-1-1,-1 1 0,2 0 0,-1 0 0,1 0 0,0 0 0,0 0 1,0 10-1,0 3 82,-3 18 209,2 0-1,1 0 1,6 51 0,21 118 952,-20-174-1162,0-6 92,2 21 831,-7-48-1019,0-24-211,0 14-2357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3:0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5016,'0'0'10108,"11"1"-9864,0 0-185,4 1 199,1 0 0,0-2-1,26-1 1,-26-1-79,204-22 1219,-145 21-1014,125-1 692,-7 11-177,-97-10-517,-15-1-115,-1 2-59,75 3 228,-25 1-13,-82-3-172,0 2-1,63 10 1,-31 0-8,-1-3-1,85-3 1,17 1-10,-112-5-98,65-2 100,-7-11-41,205-16 292,-200 25-258,65-6 420,221-27-14,-231 30-408,-1 4 75,-98 3-193,89 3 81,-42-5-3,-54 2 58,140-17 1,-40-5-3,-154 19-194,-1 1 0,1 1-1,0 2 1,-1 1-1,43 10 1,-39-11 94,-27-2-165,0-1 1,0 1-1,0 0 0,0 1 0,0-1 1,0 1-1,0-1 0,0 1 0,0 0 1,0 0-1,4 2 0,-1-5-4025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3:1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3912,'0'0'20286,"-9"13"-20125,0 0-112,4-7-25,1-1 0,-1 2 0,1-1 0,1 0 0,-1 1 0,1 0 0,0 0 0,1 0-1,-1 0 1,-1 14 0,-15 169 785,17-164-696,-14 130 757,7-78-228,4-53-278,-1 44-1,0-12 27,6-54-369,0-1 0,-1 0 0,1 0-1,-1 0 1,1 0 0,-1 0 0,0 0 0,0 0 0,0 0 0,0-1 0,0 1 0,-2 3 0,2-5 19,1 0-40,0 0 0,0 0 0,-1 0 0,1 0 0,0 0 0,0 0 0,0 0 0,-1 0 0,1 0 1,0 0-1,0 0 0,0 0 0,-1 0 0,1 0 0,0 0 0,0-1 0,0 1 0,-1 0 0,1 0 0,0 0 0,0 0 0,0 0 0,0 0 1,0-1-1,-1 1 0,1 0 0,0 0 0,0 0 0,0 0 0,0-1 0,0 1 0,0 0 0,0 0 0,0 0 0,0-1 0,-1 1 0,-1-8-453,1-1-1,0 1 0,0-1 0,0 0 0,1-8 1,0 14-795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3:1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5920,'0'0'16001,"11"-7"-15732,16-8-9,1 1 0,0 2 0,1 1 0,49-13 0,-37 18 114,1 0-1,0 3 1,55 3 0,-51 5 7,-1 3 0,86 25-1,-104-25-261,15 5 90,-18-5 122,38 6 0,-53-12-215,0-1-1,0-1 0,0 0 0,0 0 0,0-1 1,0 0-1,17-4 0,17-6 500,-42 11-670,-4 22-2268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3:3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59 5120,'0'0'15010,"11"-6"-14898,-1 0-81,10-5 171,1 0-1,24-9 1,-41 19-166,-1 0 1,0 0-1,1 1 0,-1-1 0,1 1 1,-1 0-1,1-1 0,0 2 0,-1-1 1,1 0-1,-1 1 0,1 0 0,-1 0 1,0 0-1,1 0 0,-1 0 1,0 1-1,0-1 0,0 1 0,0 0 1,0 0-1,0 0 0,0 0 0,3 4 1,-5-5-28,-1 1 1,1-1-1,-1 0 1,0 1-1,0-1 1,1 1 0,-1-1-1,0 0 1,0 1-1,0-1 1,-1 1-1,1-1 1,0 0-1,0 1 1,-1-1-1,1 0 1,-1 1 0,1-1-1,-1 0 1,0 2-1,-16 25 141,15-25-134,0 0 6,0 0 0,-1 0 0,1 0 0,-1 0 0,1-1 0,-1 1 0,0-1 0,0 0 0,0 0 0,0 0 0,0 0 0,-7 3 0,9-5-16,0 1 1,0-1 0,0 1 0,0 0-1,0-1 1,0 1 0,0 0 0,0 0 0,0 0-1,0 0 1,0 0 0,0 1 0,0-1-2,1 0-1,-1-1 1,1 1 0,-1 0 0,1-1 0,-1 1 0,0 0 0,1-1 0,-1 1 0,0-1 0,1 1 0,-1-1 0,0 1 0,0-1 0,0 1 0,-1-1 0,1 0 196,28 0-69,-22 1-128,-1 0 1,1 0-1,0 0 1,0 0-1,-1 1 1,1-1-1,0 1 1,7 5-1,-4-3 20,-6-3-18,0 0-1,-1 0 1,1 1 0,0-1-1,-1 1 1,1-1-1,0 1 1,-1-1 0,0 1-1,1 0 1,-1 0 0,0 0-1,0 0 1,0 0 0,0 0-1,0 2 1,1 1 30,-1 0 1,0 1-1,0-1 1,0 1-1,-1 7 1,-3-7 29,-1-1 1,1 0-1,-1-1 1,0 1-1,0-1 0,-8 7 1,6-7-49,1-1 1,-1 0-1,0 0 1,0 0-1,0-1 0,-1 1 1,1-2-1,0 1 0,-1-1 1,0 0-1,1 0 1,-10 0-1,2 0 19,-68 17-29,78-16-183,-6 1 229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3:3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0 4120,'0'0'11394,"-9"7"-11076,-14 8 258,-38 36 1,35-26-41,-18 18 192,-83 118 1238,92-115-1270,33-42-642,-1-1-1,0 0 1,0 0-1,0 0 0,-7 5 1,-11 11 105,5 5-26,13-18-164,-1 0 1,-1 0 0,1 0-1,-1-1 1,1 1 0,-9 6-1,12-12 15,1 0-1,0 0 1,0 1-1,-1-1 0,1 0 1,0 0-1,0 0 1,0 0-1,-1 1 1,1-1-1,0 0 0,0 0 1,0 0-1,0 1 1,0-1-1,-1 0 1,1 0-1,0 1 0,0-1 1,0 0-1,0 0 1,0 0-1,0 1 1,0-1-1,0 0 0,0 1 1,0-1-1,0 0 1,0 0-1,0 1 1,0-1-1,0 0 0,0 0 1,0 0-1,0 1 1,0-1-1,1 0 1,-1 0-1,0 1 0,0-1 1,0 0-1,0 0 1,0 0-1,1 1 1,-1-1-1,0 0 0,0 0 1,0 0-1,1 0 1,-1 1-1,0-1 1,0 0-1,0 0 0,1 0 1,-1 0-1,0 0 1,0 0-1,1 0 1,-1 0-1,0 0 0,0 0 1,1 0-1,-1 0 1,0 0-1,0 0 1,1 0-1,-1 0 0,0 0 1,1 0-1,8-4-2769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3:4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4216,'0'0'14447,"3"-11"-14265,9-31-10,-12 41-156,1-1 1,0 1-1,-1 0 1,1 0 0,0-1-1,0 1 1,0 0-1,0 0 1,0 0-1,0 0 1,0 0-1,0 0 1,0 0-1,1 0 1,-1 1 0,0-1-1,1 0 1,-1 1-1,0-1 1,1 1-1,-1-1 1,2 1-1,4-3 88,54-35 732,-57 37-771,1 0 0,-1 0 0,0 0 0,1 0 0,-1 0-1,1 1 1,-1 0 0,1 0 0,-1 0 0,0 1 0,1-1 0,-1 1 0,1 0 0,-1 0 0,0 1 0,0-1 0,7 4 0,-10-4-45,1 0-1,-1 0 1,1 0-1,-1 1 1,1-1-1,-1 0 1,0 1-1,1-1 1,-1 1 0,0-1-1,0 1 1,0 0-1,0-1 1,-1 1-1,1 0 1,0 0-1,-1-1 1,1 1 0,-1 0-1,1 0 1,-1 0-1,0 0 1,0 0-1,0 0 1,0 3 0,-1 4 45,-1 1 1,0-1-1,-5 16 1,6-21-65,-2 4 29,-1 0-1,0-1 1,0 0-1,-1 1 1,0-1 0,0-1-1,-1 1 1,-9 8 0,-16 21 203,14-21-131,15-13-91,1-1 0,-1 0 0,0 1-1,1-1 1,-1 1 0,1-1 0,0 1 0,-3 3 0,-14 13 106,18-18-117,0 0 0,0 0 0,0 0 1,1 0-1,-1 0 0,0 0 0,0 0 0,0 0 0,0 0 0,0 0 0,0 0 0,0 0 0,0 0 0,0 0 0,0 0 0,0 0 0,0 0 0,0 0 0,0 0 0,0 1 1,0-1-1,0 0 0,0 0 0,0 0 0,0 0 0,0 0 0,0 0 0,0 0 0,0 0 0,0 0 0,0 0 0,0 0 0,0 0 0,0 0 0,0 0 0,0 0 0,0 0 1,0 0-1,0 0 0,0 0 0,0 0 0,0 0 0,0 0 0,0 0 0,0 1 0,-4-2-11,4 2 17,-4 10 7,4-11-14,-1 0 0,1 0 0,0 0 0,0 0 0,0 0 0,0 0 0,0 0 0,0 0 0,0 0 0,0 1 1,0-1-1,0 0 0,-1 0 0,1 0 0,0 0 0,0 0 0,0 0 0,0 1 0,0-1 0,0 0 0,0 0 0,0 0 1,0 0-1,0 0 0,0 1 0,0-1 0,0 0 0,0 0 0,0 0 0,0 0 0,0 0 0,1 0 0,-1 1 0,0-1 0,0 0 1,0 0-1,0 0 0,0 0 0,0 0 0,0 0 0,0 0 0,0 1 0,0-1 0,1 0 0,-1 0 0,0 0 0,0 0 1,0 0-1,0 0 0,0 0 0,0 0 0,1 0 0,-1 0 0,0 0 0,0 0 0,0 0 0,0 0 0,0 0 0,0 0 0,1 0 1,-1 0-1,16-6 21,0-2 18,0 2 0,0 0 0,1 1 0,-1 1 0,1 0 0,0 1 0,21 0 0,63 9 400,-61-2-163,-26-2-169,-11-2-82,0 1 0,0-1 0,0 0 0,0 0 0,0 0 0,0 0 1,4-1-1,11-2-121,4-2-410,-9 1-2792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3:4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4816,'0'0'11294,"-10"11"-10907,-4 2-257,3-3 64,1 0 0,-14 19 0,4 0 467,1 1 1,2 0 0,-23 54-1,33-67-507,1 0 0,1 1-1,1 0 1,-2 19 0,-4 77 467,6-51-288,0-14 14,2 1 0,3-1 0,2 1 0,1-1 0,3 0 0,18 64 0,-14-69-116,-6-22-74,1-2 0,16 39 1,-14-42-40,0-1 0,2 0-1,0-1 1,0 0 0,1-1 0,1 0 0,1-1 0,0 0 0,18 14 0,-21-20-65,11 9 188,0 0 1,37 19-1,-38-21-51,-17-11-131,-1-1 0,1 0 0,0 0 0,0 0 1,0 0-1,0 0 0,0-1 0,1 1 0,5 1 0,-10-5-63,0 1-1,0 0 1,0-1-1,-1 1 1,1-1 0,1 1-1,-1-1 1,0 1-1,0-1 1,1 0-1,-2-1 1,2 2-7,-11-28-404,6 15-3034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3:4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6328,'0'0'11801,"11"1"-11523,0-1-247,8 1 332,1 1-1,-1 0 0,38 10 0,-47-9-129,1 0 0,0 0-1,0-2 1,0 1 0,0-1 0,0-1-1,0 0 1,1 0 0,-1-1-1,0-1 1,0 0 0,-1 0 0,1-1-1,20-9 1,-29 11-186,0 0 1,0-1-1,0 1 0,0-1 0,0 1 1,0-1-1,0 0 0,-1 0 1,1 0-1,-1 0 0,0 0 1,1 0-1,-1 0 0,0-1 1,0 1-1,0 0 0,0-1 0,0-3 1,0 1-2,-1 1-1,0-1 1,0 1 0,0-1 0,-1 0-1,1 1 1,-1-1 0,0 1 0,-3-8-1,1 4-6,0 1-1,0 0 0,-1 0 1,0 0-1,0 1 0,-1-1 0,0 1 1,0 0-1,0 0 0,-1 1 1,-11-10-1,11 12-22,1 0 0,-1 0 1,0 1-1,0 0 0,0 0 0,0 0 1,0 1-1,-1 0 0,1 0 0,-1 0 1,1 1-1,0 0 0,-1 0 0,1 1 1,0 0-1,-1 0 0,1 0 0,0 1 1,0 0-1,0 0 0,0 0 0,-10 7 0,6-4 8,1 1-1,0 0 1,1 1-1,0 0 0,0 0 1,0 1-1,1 0 0,0 0 1,1 1-1,-1 0 0,2 0 1,-10 19-1,12-22 7,1 0 1,-1 0-1,1 1 0,0-1 0,1 0 0,-1 1 0,1-1 0,1 1 1,-1-1-1,1 1 0,0 0 0,1-1 0,-1 1 0,1-1 1,1 1-1,-1-1 0,1 1 0,0-1 0,1 0 0,4 9 1,2 6 64,-8-18-78,0 0-1,0 0 1,0-1 0,0 1 0,0-1-1,1 1 1,-1-1 0,1 1-1,3 2 1,12 15 133,-15-17-126,1 0 0,0 1 0,-1-1 0,1 0 0,0-1 1,1 1-1,-1-1 0,0 1 0,1-1 0,-1 0 0,1 0 1,0 0-1,-1-1 0,6 2 0,122 24 536,-89-17-394,0-1 61,-1-1 0,1-2 0,47 1 1,-77-7-500,22-2 815,-33 2-979,1-1 1,-1 1-1,1-1 1,-1 1 0,1-1-1,-1 0 1,1 0-1,-1 0 1,0 1 0,3-3-1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3:4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3912,'0'0'19471,"10"10"-19253,2-1-151,-7-5-39,0 0 1,0 1 0,0-1 0,-1 1 0,0 0 0,1 0 0,-2 0 0,1 0 0,-1 1 0,6 11 0,31 78 478,59 129 645,-62-145-619,29 59 953,-60-129-1331,0 0-1,1-1 1,11 13-1,13 17 171,16 24 347,-35-42-543,-9-15-108,0-1 0,1 1 0,-1 0 0,1-1 0,0 1 0,0-1 0,6 5 0,-10-9-14,1 1-1,0-1 0,-1 0 0,1 1 0,0-1 0,-1 0 0,1 0 1,0 1-1,-1-1 0,1 0 0,0 0 0,0 0 0,-1 0 1,1 0-1,0 0 0,0 0 0,-1 0 0,1 0 0,0 0 0,0 0 1,-1-1-1,1 1 0,0 0 0,-1 0 0,2-1 0,0-1 1,0 1 0,-1 0 0,1-1 0,-1 1-1,1-1 1,-1 1 0,0-1 0,0 0 0,2-2-1,14-38 36,28-154 117,-18 64-36,-8 10 9,-8 43-102,-5 3-136,-2 58 71,1 1-1,13-31 1,1 1-92,-5 17 55,-13 29 71,-1 1 1,1-1-1,-1 1 0,0-1 0,1 0 0,-1 1 1,0-1-1,0 1 0,0-1 0,1 0 1,-1 1-1,0-1 0,0 0 0,0 1 1,0-1-1,0 0 0,0 1 0,0-1 0,0 0 1,-1-1-1,2 0-16,7 1 2,-7 1-8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3:47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6728,'0'0'14817,"3"10"-14529,9 31-24,-11-38-210,0-1 1,0 1 0,0-1-1,0 1 1,1-1 0,-1 0-1,1 0 1,0 0 0,-1 0-1,1 0 1,0 0 0,0 0-1,0 0 1,1-1 0,-1 1-1,3 1 1,10 8 221,83 108 1069,-86-103-1164,0 0 0,-1 0 1,16 36-1,18 56 408,-43-102-557,13 36 320,-3 1 0,-1 0 0,-2 0-1,6 71 1,-13-84-171,-1-1-1,-2 1 1,0-1-1,-2 0 0,-1 0 1,-2 0-1,-1 0 0,-1 0 1,-1-1-1,-22 46 0,13-39 57,-1-1 0,-2-1-1,-39 48 1,21-49 74,25-26-1083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6:52.9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117 125 6016,'0'0'5048,"-11"11"-4400,1-1-475,-3 1 99,1 0 0,1 1-1,0 1 1,0 0 0,-9 17 0,17-25-135,1-1 0,0 1 1,0 1-1,0-1 0,0 0 0,1 0 1,0 1-1,0-1 0,0 0 1,1 1-1,0-1 0,0 1 1,0-1-1,2 6 0,-2-8-75,1 0 1,1 0-1,-1 0 0,0 0 0,1 0 0,0 0 1,-1-1-1,1 1 0,0-1 0,0 1 1,1-1-1,-1 0 0,0 0 0,1 0 0,-1 0 1,1 0-1,0 0 0,0-1 0,0 1 0,-1-1 1,1 0-1,1 0 0,-1 0 0,0 0 1,3 0-1,2 0-19,0 0 0,-1 0 0,1-1 1,0 0-1,0 0 0,0-1 0,-1 0 0,1-1 0,0 0 1,-1 0-1,1 0 0,-1-1 0,0 0 0,0 0 1,0-1-1,9-6 0,-4 1 13,1 0 0,-2-1 0,1 0-1,-1-1 1,-1-1 0,0 1 0,12-19 0,-18 23-22,0 1 0,-1-1 0,1 0 0,-1 0 0,-1-1 0,1 1 0,-1 0 0,-1-1 0,1 0 0,-1 1 0,-1-1 0,1 0 0,-1 1 0,-1-9 0,0 10-11,0 1-1,-1-1 1,1 1 0,-1 0-1,0 0 1,0-1 0,0 1 0,-1 1-1,0-1 1,0 0 0,0 1-1,0-1 1,-1 1 0,0 0 0,0 0-1,0 0 1,0 1 0,-1-1-1,1 1 1,-6-3 0,1 2 16,0 0 0,0 0 0,0 1 0,0 0 0,0 1 0,-1 0 0,1 1 0,-18-1 0,22 1-17,0 1-1,0 1 1,0-1 0,-1 1-1,1-1 1,0 2-1,0-1 1,0 0-1,1 1 1,-1 0 0,0 0-1,1 0 1,-1 1-1,1 0 1,0 0-1,0 0 1,0 0-1,-4 4 1,7-5-19,0-1 1,0 0-1,1 1 0,-1-1 0,0 0 1,1 1-1,-1-1 0,1 1 0,-1-1 1,1 1-1,0 0 0,-1-1 0,1 1 1,0-1-1,0 1 0,0-1 0,0 1 1,1 3-1,9 24-2134,-8-27 1263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4:19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62 4312,'0'0'8562,"-1"11"-8147,1-5-383,-1 4 220,0 0-1,0 0 0,-1-1 0,-1 1 1,1-1-1,-1 1 0,-5 9 1,2-8 102,1-4-109,1 1 1,0-1-1,0 1 1,1 0-1,0 0 1,0 1-1,1-1 1,-2 16-1,1-11 195,0 10 449,3-23-863,1 1 1,-1-1-1,0 1 0,0-1 0,1 0 1,-1 1-1,1-1 0,-1 1 1,0-1-1,1 0 0,-1 1 1,1-1-1,-1 0 0,1 0 0,-1 1 1,1-1-1,-1 0 0,1 0 1,-1 0-1,1 1 0,-1-1 0,1 0 1,-1 0-1,1 0 0,0 0 1,-1 0-1,1 0 0,-1 0 1,1 0-1,-1-1 0,1 1 0,-1 0 1,1 0-1,-1 0 0,1 0 1,-1-1-1,1 1 0,-1 0 0,1-1 1,0 1-1,3-2 44,-1 0 0,1 0 0,0 0 0,-1 0 0,1-1 0,-1 0 1,0 1-1,1-1 0,-2 0 0,1 0 0,0-1 0,0 1 0,-1-1 0,0 1 0,0-1 0,0 0 0,0 0 0,-1 0 0,1 0 0,-1 0 0,0 0 1,0 0-1,0 0 0,-1 0 0,1-1 0,-1 1 0,0 0 0,-1-6 0,1 10-53,0-1 1,0 1-1,0 0 0,0-1 1,0 1-1,0-1 1,0 1-1,0-1 0,-1 1 1,1 0-1,0-1 0,0 1 1,0 0-1,0-1 0,-1 1 1,1 0-1,0-1 1,0 1-1,-1 0 0,1-1 1,0 1-1,-1 0 0,1-1 1,0 1-1,-1 0 0,1 0 1,0 0-1,-1-1 1,1 1-1,-1 0 0,0 0 1,-12 5 202,-8 16-52,10-8-54,8-9-59,-1 0 0,1 1 0,0-1 0,0 1 0,0-1 0,-3 9 0,6-13-49,0 1 1,0-1 0,0 0 0,-1 1 0,1-1 0,0 0-1,0 1 1,0-1 0,0 0 0,0 1 0,0-1-1,0 0 1,0 1 0,0-1 0,0 0 0,0 1 0,0-1-1,0 0 1,0 1 0,0-1 0,1 0 0,-1 1-1,0-1 1,0 0 0,0 1 0,0-1 0,1 0 0,-1 1-1,0-1 1,0 0 0,1 0 0,-1 1 0,0-1 0,14 1 245,15-11 80,-28 10-326,4-3 31,-1 0 0,1 0 0,-1 0 0,0 0 1,0-1-1,-1 1 0,1-1 0,-1 0 0,1 0 0,-1-1 0,0 1 0,-1 0 0,1-1 0,-1 0 0,0 0 0,0 0 0,-1 0 0,2-6 0,-1 4 5,0 1-1,-1-1 0,0 0 1,0 0-1,-1 1 0,0-1 1,0 0-1,0 0 0,-1 0 1,0 0-1,-1 1 0,1-1 1,-5-11-1,5 18-34,1-1 0,0 1-1,-1 0 1,1-1 0,-1 1 0,1 0 0,0-1 0,-1 1 0,1 0 0,-1-1-1,1 1 1,-1 0 0,1 0 0,-1 0 0,1-1 0,-1 1 0,1 0 0,-1 0-1,1 0 1,-1 0 0,0 0 0,1 0 0,-1 0 0,1 0 0,-1 0-1,1 0 1,-1 0 0,1 1 0,-1-1 0,1 0 0,-1 0 0,1 0 0,-1 1-1,1-1 1,-1 0 0,1 1 0,-1-1 0,1 0 0,0 1 0,-1-1 0,1 1-1,0-1 1,-1 0 0,1 1 0,0-1 0,-1 1 0,-17 21 91,15-16-71,0 0-1,0 0 1,0 0-1,1 0 1,0 0-1,0 1 1,0-1-1,0 9 1,1-11-13,1 0 0,0 0 0,1 0 0,-1 0 0,1 0 0,0 0 0,0-1 0,0 1 0,0 0 1,0 0-1,1-1 0,0 1 0,0-1 0,0 1 0,3 3 0,-5-7-8,0 1 0,0-1 0,1 1 0,-1-1 0,0 0 0,0 1 0,1-1 0,-1 0 0,0 1 0,0-1 0,1 0 0,-1 0 0,0 1 0,1-1 0,-1 0-1,0 0 1,1 1 0,-1-1 0,1 0 0,-1 0 0,0 0 0,1 0 0,-1 0 0,1 0 0,-1 0 0,0 0 0,1 0 0,-1 0 0,1 0 0,-1 0 0,0 0 0,1 0 0,-1 0 0,1 0 0,0 0 0,7-15 130,-1-22 25,-7 18-82,0 0 0,-1 0 0,-1 0 0,0 0 0,-2 0 0,-9-31 0,13 49-71,-1 0 0,1 0-1,0 0 1,-1-1-1,1 1 1,-1 0-1,1 0 1,-1 0 0,1 0-1,-1 0 1,0 0-1,1 0 1,-1 0-1,0 1 1,0-1 0,0 0-1,0 0 1,0 1-1,0-1 1,0 0-1,0 1 1,0-1 0,0 1-1,0-1 1,-2 0-1,1 2 3,0-1-1,1 0 0,-1 0 1,0 1-1,1-1 0,-1 1 1,0-1-1,1 1 0,-1 0 1,1 0-1,-1 0 0,1 0 1,-1 0-1,1 0 0,-2 1 1,-4 5 14,1 0 1,0 0-1,0 0 1,0 1-1,-4 9 1,7-12-17,0 1 1,1 0-1,0-1 1,0 1-1,0 0 0,0 0 1,0 7-1,2-12-8,0 1 1,0-1-1,0 0 0,0 1 0,0-1 0,0 1 1,0-1-1,0 1 0,1-1 0,-1 0 0,1 1 1,-1-1-1,1 0 0,-1 1 0,1-1 0,0 0 0,-1 0 1,1 0-1,0 0 0,0 0 0,0 1 0,0-2 1,0 1-1,0 0 0,0 0 0,1 0 0,-1 0 1,0-1-1,0 1 0,1 0 0,-1-1 0,0 1 0,1-1 1,-1 0-1,0 1 0,1-1 0,1 0 0,5 1-35,0-1-1,0-1 1,0 1 0,0-1-1,-1 0 1,1-1-1,0 0 1,0 0-1,-1-1 1,14-6-1,4-4-194,39-27 0,-13 4-3463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4:27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1113 7736,'0'0'4153,"13"-6"-3561,-10 4-540,10-4 196,0-1 1,-1 0 0,0-1 0,-1 0 0,0-1-1,16-17 1,-12 9 197,-2-1 0,0 0 0,-1-1 0,0 0-1,-2-1 1,-1 0 0,12-36 0,-12 32 98,-1 0-1,-1-1 1,-2 0 0,0 0 0,1-39-1,1 40 1307,-7 25-1812,0-1 0,1 1 0,-1-1 0,1 1 1,-1-1-1,1 1 0,-1-1 0,1 0 0,0 1 1,-1-1-1,1 0 0,-1 1 0,1-1 1,0 0-1,-1 0 0,1 0 0,0 1 0,-1-1 1,2 0-1,0 0-18,-1 1 0,1-1 0,0 1 0,0-1 0,-1 1 0,1 0 1,0 0-1,-1 0 0,4 2 0,-1 3 29,1 0 0,-1 1 0,0 0 1,0-1-1,-1 1 0,0 0 0,4 15 0,8 56 224,-12-55-133,11 40 1,-9-49-63,0 0 1,1-1-1,12 23 0,-14-31-59,-1 0-1,1 0 1,0 0-1,0-1 1,0 0 0,1 0-1,0 0 1,0 0-1,0 0 1,0-1-1,10 5 1,0-2 26,0 0 1,0-2 0,0 1 0,0-2 0,1 0 0,-1-1 0,1 0 0,0-2 0,20 0-1,-23-2 6,0 0 0,0 0 0,0-1-1,0-1 1,-1 0 0,1-1 0,-1 0-1,0-1 1,-1 0 0,1-1 0,14-11 0,-16 10 26,0 0 0,14-16 0,-21 20-61,0 1 0,0-1-1,0 0 1,-1-1 0,0 1-1,0 0 1,0-1 0,-1 1-1,1-1 1,0-7 0,1-4 21,-1-1 1,0 0-1,-2 0 1,0 0 0,-1 0-1,-1 0 1,0 0-1,-1 1 1,-8-25 0,10 39-29,0 0 0,0-1 0,0 1 0,-1 0 0,1 0 0,-1 0 0,0 0 0,0 0 0,1 1 0,-1-1 0,0 0 0,0 1 0,-1-1 0,1 1 0,0 0 0,0 0 0,-1 0 0,1 0 0,0 0 0,-1 1 0,1-1 0,-1 0 0,1 1 0,-1 0 0,1 0 0,-1 0 0,0 0 0,1 0 0,-1 0 0,1 1 0,-1-1 0,1 1 0,-5 1 0,4 0-8,0 0 0,0 0 0,0 0-1,0 1 1,0-1 0,0 1 0,1-1-1,-1 1 1,1 0 0,0 0 0,0 0 0,0 1-1,0-1 1,1 0 0,-1 1 0,1-1-1,0 1 1,0-1 0,0 1 0,0-1 0,1 1-1,-1 0 1,1-1 0,0 6 0,0 10 5,1 0 1,1-1-1,5 27 0,8-4 70,-6-19-18,-6-14-30,1 0 0,-1 0 0,2-1 0,-1 0 0,1 0-1,0 0 1,0 0 0,1-1 0,0 0 0,0 0 0,12 8 0,-13-10 5,0-1 0,0 1 0,1-2 0,-1 1 0,1-1 0,0 1 0,0-2 0,-1 1 0,1-1 0,0 1 0,1-2 0,-1 1 0,0-1 0,0 0 0,0 0 0,10-2 0,-6 0 14,-1-1 1,0 0-1,0 0 1,0-1-1,0-1 1,0 1-1,-1-1 1,0-1-1,0 0 1,10-9-1,5-8 115,36-46 1,-18 20-98,-22 25-39,-9 12 6,0 1 0,20-19 0,-27 27-30,1 0-1,0 1 1,0-1-1,-1 1 1,1 0-1,1 0 1,-1 0-1,0 1 1,0-1-1,1 1 1,-1 0-1,0 1 1,1-1 0,4 0-1,1 2 9,0-1 0,1 2 0,-1-1 0,0 1 1,0 1-1,-1 0 0,1 0 0,0 1 0,-1 0 0,0 0 0,0 1 0,0 1 0,15 11 0,-20-12 21,-7-8 11,-16-11 7,-1 4-25,8 4-13,-1 0 0,0 0-1,0 1 1,0 1 0,0 0 0,-1 1 0,-15-1-1,22 3-5,0 1 10,1-1 0,-1 1 0,1 0 0,-1 1-1,-9 1 1,14-1-5,-1 0-1,1 0 0,-1 0 1,1 0-1,0 1 1,-1-1-1,1 1 0,0-1 1,0 1-1,0 0 0,0 0 1,0 0-1,0 0 1,1 0-1,-1 0 0,-1 4 1,-1 1 2,1 0 0,0 0 0,0 0 0,1 1 0,0-1 0,0 1 0,0-1 0,1 1 0,1-1 1,-1 1-1,1 0 0,0-1 0,3 16 0,2 3-13,2 1 1,14 39-1,-20-65 0,1 5 8,1 0 1,0 0-1,0 0 0,1 0 0,0-1 0,0 0 0,0 1 0,0-1 0,1-1 0,0 1 0,0-1 0,0 0 0,1 0 0,-1 0 0,1-1 0,0 0 0,0 0 1,0 0-1,0-1 0,0 0 0,1 0 0,-1-1 0,1 1 0,-1-2 0,1 1 0,10-1 0,-1-2 14,0-1-1,0-1 1,0 0-1,0-1 1,0-1-1,26-14 1,84-58 73,-107 65-68,4-3 18,29-30-1,-4 5-7,-41 37 4,-7 4-40,0 0 0,0 0 0,1 0 0,-1 0 0,0 0 0,0-1 0,0 1 0,1 0 0,-1 0 0,0 0 0,0-1 0,0 1 0,1 0 0,-1 0 0,0 0-1,0-1 1,0 1 0,0 0 0,0 0 0,0-1 0,0 1 0,1 0 0,-1 0 0,0-1 0,0 1 0,0 0 0,0 0 0,0-1 0,0 1 0,0 0 0,0 0 0,0-1 0,0 1 0,0 0 0,-1 0 0,1-1-1,0 1 1,0 0 0,-16 30 56,10-17-34,1 0-1,1 0 0,0 1 1,1-1-1,0 1 0,-1 21 0,3-27-6,2-1 0,-1 1-1,1-1 1,0 1-1,1-1 1,-1 0 0,2 0-1,-1 0 1,1 0-1,0 0 1,0 0 0,1-1-1,8 13 1,-11-18-13,0 0 1,0 0-1,0 0 1,0 0-1,0 0 1,0 0-1,0 0 0,0 0 1,0-1-1,0 1 1,1 0-1,-1 0 1,0-1-1,1 1 1,-1-1-1,1 0 1,-1 1-1,0-1 1,1 0-1,-1 0 1,3 0-1,-1 0 0,-1 0-1,1-1 1,0 0 0,0 0-1,-1 0 1,1 0-1,-1 0 1,1 0 0,-1 0-1,4-4 1,1 1 4,-1-2 1,0 1-1,-1-1 1,1 0-1,-1 0 1,7-12-1,-6 9 18,-1-1 1,-1 0-1,0 0 1,0 0-1,-1 0 1,0 0-1,-1-1 1,0 0-1,-1 1 0,1-17 1,-3 21-1,1-1 1,-1 0-1,0 1 0,0-1 1,-1 1-1,0 0 1,0-1-1,0 1 0,-1 0 1,0 0-1,0 0 1,-1 1-1,1-1 0,-1 1 1,-1 0-1,1 0 1,-10-9-1,13 14-26,0-1 1,0 0-1,0 1 1,-1-1-1,1 1 0,0-1 1,0 1-1,0-1 1,0 1-1,0 0 0,-1 0 1,1-1-1,0 1 1,0 0-1,0 0 0,-1 0 1,1 1-1,0-1 1,0 0-1,0 0 0,-1 1 1,1-1-1,0 0 1,0 1-1,0-1 0,0 1 1,0 0-1,0-1 1,0 1-1,0 0 0,0-1 1,0 1-1,0 0 1,-1 2-1,2-3 1,0 1 1,0 0-1,0-1 0,0 1 1,0 0-1,1-1 0,-1 1 1,0 0-1,0-1 0,1 1 1,-1 0-1,0-1 0,1 1 1,-1-1-1,0 1 0,1 0 1,-1-1-1,1 1 0,-1-1 1,1 1-1,-1-1 0,1 0 1,0 1-1,-1-1 0,1 0 1,-1 1-1,2-1 0,17 11-31,-11-8 27,0 0 0,1 0-1,-1-1 1,1 0-1,0-1 1,0 0 0,-1 0-1,1-1 1,0 0 0,0-1-1,0 0 1,0 0 0,-1-1-1,1 0 1,13-5-1,-2-1 65,0-2-1,-1 0 0,0-1 1,-1-1-1,20-17 0,-26 21 11,-9 6-48,0 0 1,0 0 0,-1-1-1,1 1 1,0 0-1,-1-1 1,4-4 0,1 3-1,-6 4-21,-1 0 0,1 0 0,-1 0 1,0 0-1,1 0 0,-1 0 0,1-1 1,-1 1-1,1 0 0,-1 0 0,0 0 1,1-1-1,-1 1 0,1 0 0,-1-1 0,0 1 1,1 0-1,-1-1 0,0 1 0,0 0 1,1-1-1,-1 1 0,0 0 0,0-1 1,0 1-1,1-1 0,-1 1 0,0-1 0,0 1 1,0 0-1,0-1 0,0 1 0,0-1 1,0 1-1,0-1 0,1 1 0,-1-1 0,0 1 0,1 0 0,-1 0 0,0 0 0,1 0 0,-1 0 0,1 1 0,-1-1 0,0 0 0,1 0 0,-1 0 0,0 0 0,1 0 0,-1 0 0,0 1 0,1-1 0,-1 0 0,0 0 0,1 0 0,-1 1 0,0-1 0,1 0 0,-1 1 0,0-1 0,0 0 0,1 0 0,-1 1 0,0-1 0,0 0 0,0 1 0,0-1 0,0 1 0,1-1 0,-1 0 0,0 1 0,0-1 0,0 0 0,0 1 0,0-1 0,0 1 0,0-1 0,0 0 0,0 1 0,0-1 0,0 1 0,-1-1 0,1 0 0,0 1 0,0-1 0,-9 25 0,2 0 0,1 0 0,1 1 0,-4 48 0,8-54 0,1-11 0,0 0 0,0 1 0,0-1 0,1 0 0,3 13 0,-3-20 0,0 0 0,0 1 0,0-1 0,0 0 0,0 0 0,0 0 0,0 0 0,1 0 0,-1 0 0,1 0 0,0-1 0,-1 1 0,1-1 0,0 1 0,0-1 0,0 1 0,0-1 0,0 0 0,0 0 0,0 0 0,1 0 0,-1 0 0,0-1 0,0 1 0,1-1 0,2 1 0,1-1 0,-1 0 0,1 0 0,-1-1 0,1 0 0,-1 0 0,0 0 0,1 0 0,-1-1 0,0 0 0,0 0 0,0-1 0,0 1 0,0-1 0,0 0 0,4-4 0,10-8 0,-1-1 0,18-19 0,21-29 0,-3-2 0,-3-3 0,48-83 0,-65 88 0,-3-3 0,43-134 0,-70 190 0,7-22 0,9-45 0,-18 69 0,-1 0 0,0-1 0,0 1 0,-1 0 0,0-1 0,-1 1 0,0 0 0,0 0 0,-1-1 0,-3-8 0,5 17 0,0 1 0,-1-1 0,1 0 0,0 0 0,-1 0 0,1 0 0,0 0 0,-1 1 0,0-1 0,1 0 0,-1 0 0,1 1 0,-1-1 0,0 0 0,1 1 0,-1-1 0,0 1 0,0-1 0,1 1 0,-1-1 0,0 1 0,0 0 0,0-1 0,0 1 0,-1-1 0,0 2 0,0-1 0,1 0 0,-1 0 0,1 1 0,-1-1 0,0 1 0,1-1 0,-1 1 0,1-1 0,-1 1 0,1 0 0,0 0 0,-3 2 0,-2 2 0,0 0 0,1 1 0,-1 0 0,-8 13 0,-3 8 0,1 1 0,2 1 0,1 0 0,2 1 0,-11 39 0,-23 160 0,39-174 0,3 0 0,5 73 0,0-107 0,0-1 0,2 1 0,0-1 0,1 0 0,1 0 0,9 21 0,-12-36 0,-1-1 0,0 0 0,1 1 0,0-1 0,0 0 0,0 0 0,0 0 0,1-1 0,0 1 0,-1-1 0,1 0 0,1 0 0,-1 0 0,0-1 0,9 4 0,-4-2 0,0-1 0,0-1 0,0 1 0,0-2 0,1 1 0,-1-1 0,13-1 0,-15-5-86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4:27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14168,'0'0'5063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4:29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93 100 5520,'0'0'7669,"2"-10"-7218,8-31 5,-9 40-411,-1 1 0,0-1 0,0 1 0,0-1 0,0 0 0,0 1 1,0-1-1,0 0 0,0 1 0,-1-1 0,1 1 0,0-1 0,0 1 1,0-1-1,-1 0 0,1 1 0,0-1 0,0 1 0,-1-1 0,1 1 1,-1-1-1,1 1 0,0-1 0,-1 1 0,1 0 0,-1-1 1,1 1-1,-1 0 0,1-1 0,-1 1 0,1 0 0,-1-1 0,1 1 1,-1 0-1,0 0 0,1 0 0,-1 0 0,1 0 0,-1 0 0,0-1 1,1 1-1,-1 0 0,0 1 0,-23 1 968,19 0-858,0 1-1,1-1 0,-1 1 1,1-1-1,-1 1 0,1 0 0,0 1 1,1-1-1,-1 1 0,-5 6 0,-2 2 529,10-11-659,1-1 0,0 1 0,0-1-1,-1 0 1,1 1 0,0-1-1,0 1 1,0-1 0,0 1 0,0-1-1,-1 1 1,1-1 0,0 1-1,0 0 1,0-1 0,1 1 0,-1-1-1,0 1 1,0-1 0,0 1-1,0-1 1,0 1 0,1-1 0,-1 0-1,0 1 1,0-1 0,1 1 0,-1-1-1,0 1 1,1-1 0,-1 0-1,0 1 1,1-1 0,-1 0 0,0 1-1,1-1 1,-1 0 0,1 1-1,-1-1 1,1 0 0,-1 0 0,1 0-1,-1 1 1,1-1 0,-1 0-1,1 0 1,23 8 548,-21-8-496,0 0 0,0 0 0,-1 0-1,1-1 1,-1 1 0,1-1 0,0 1 0,-1-1 0,1 0 0,-1 0-1,1 0 1,-1 0 0,0-1 0,1 1 0,-1-1 0,0 1-1,0-1 1,4-4 0,-5 5-28,0-1-1,-1 0 1,1 1 0,0-1-1,0 0 1,-1 0-1,1 0 1,-1 0 0,1 0-1,-1 1 1,0-1 0,0 0-1,0 0 1,0 0-1,0 0 1,0 0 0,-1 0-1,1 0 1,-1 0-1,1 1 1,-1-1 0,1 0-1,-1 0 1,0 1-1,0-1 1,-2-2 0,3 3-39,0 1 0,0 0 1,0 0-1,-1-1 0,1 1 1,0 0-1,0-1 1,-1 1-1,1 0 0,0 0 1,0-1-1,-1 1 0,1 0 1,0 0-1,0 0 0,-1-1 1,1 1-1,0 0 1,-1 0-1,1 0 0,0 0 1,-1 0-1,1 0 0,-1 0 1,1 0-1,0 0 0,-1 0 1,1 0-1,0 0 0,-1 0 1,1 0-1,-1 0 1,-10 9 193,-3 17 45,13-22-208,0 1 0,0-1 0,0 1 0,1-1 0,0 1 0,0-1 0,0 1 0,1-1 0,-1 1 0,1-1 0,0 0 0,1 1 0,-1-1 0,1 0 0,-1 0 0,1 0 0,1 0 0,-1 0 0,0 0 0,1 0 0,0-1 0,0 0 0,3 4 0,-5-7-32,-1 1 0,1-1 1,-1 0-1,1 1 0,-1-1 1,1 0-1,-1 0 0,1 0 1,-1 0-1,1 1 0,-1-1 1,1 0-1,-1 0 0,1 0 1,0 0-1,-1 0 0,1 0 1,-1 0-1,1-1 0,-1 1 1,1 0-1,-1 0 0,1 0 1,-1 0-1,1-1 0,-1 1 1,1 0-1,-1-1 0,0 1 1,1 0-1,-1-1 0,1 1 1,-1 0-1,0-1 0,1 1 1,-1-1-1,0 1 0,1 0 1,-1-1-1,0 1 0,0-1 1,1 1-1,-1-1 0,0 1 1,0-1-1,0 0 0,10-23 191,-7 15-126,-1-1 0,-1 1 0,1 0 0,-2-1 0,1 1 0,-1 0 0,0-1 0,-1 1 0,0 0 0,-1-1 0,0 1 0,-4-10 1,6 18-63,0 1 1,0-1 0,0 1 0,0-1 0,0 1 0,0 0 0,-1-1-1,1 1 1,0 0 0,0-1 0,0 1 0,-1-1 0,1 1 0,0 0-1,-1 0 1,1-1 0,0 1 0,-1 0 0,1-1 0,0 1 0,-1 0-1,1 0 1,0 0 0,-1-1 0,1 1 0,-1 0 0,1 0 0,0 0-1,-1 0 1,1 0 0,-1 0 0,1 0 0,-1 0 0,0 0 0,-12 11 135,12-9-130,-1 0 0,1 0-1,-1 0 1,1 0 0,0 1 0,0-1-1,0 0 1,0 1 0,0-1 0,1 1-1,-1-1 1,1 1 0,0-1 0,-1 5-1,1-5-8,1-1 0,-1 1 0,0-1 0,1 1-1,-1-1 1,1 1 0,-1-1 0,1 0 0,0 1 0,-1-1-1,1 0 1,0 0 0,0 1 0,0-1 0,0 0 0,0 0-1,0 0 1,1 0 0,-1 0 0,0 0 0,0-1 0,1 1-1,-1 0 1,0 0 0,3 0 0,6 2 12,1 0 0,0-1 0,0 0 0,-1-1 1,1 0-1,20-1 0,-7-2-2053,36-7 1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4:34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135 209 5824,'0'0'9225,"-4"10"-8817,-12 53 498,-10 78 1,9-44-228,-4 51 248,14-84-205,-19 75-1,21-106-382,5-29-225,-1 1 0,1 0 1,-1 0-1,0 0 0,0-1 0,0 1 1,-1 0-1,-4 7 0,9-64 1491,2-13-1351,0-2 21,2 1 0,17-71 0,-13 89-131,3 0 1,1 1 0,2 1-1,27-50 1,-33 75-41,2 1 0,0-1 0,1 2 1,28-30-1,-39 46-90,0 1 0,0 0-1,0 0 1,0 0 0,0 0 0,1 1 0,-1-1-1,1 1 1,-1 0 0,1 0 0,-1 0 0,1 0 0,-1 1-1,1 0 1,0-1 0,-1 1 0,1 1 0,0-1 0,-1 0-1,1 1 1,0 0 0,-1 0 0,1 0 0,5 2-1,-4-1 1,0 1-1,0-1 1,0 1-1,0 0 0,-1 1 1,1-1-1,-1 1 1,1 0-1,-1 0 0,-1 0 1,1 0-1,0 1 1,-1-1-1,0 1 0,3 6 1,-2-2 19,-1-1 0,0 1 1,0-1-1,-1 1 0,0 0 0,1 14 0,-3-18-11,0 0 0,-1 0 0,1 0 0,-1 0 0,0 0 0,0 0-1,-1 0 1,1 0 0,-1-1 0,0 1 0,0-1 0,-1 1 0,-5 6 0,6-7-7,-1-1 1,1 0 0,-1 0 0,0-1-1,0 1 1,0 0 0,-1-1 0,1 0-1,-1 0 1,1 0 0,-1 0 0,0 0-1,1-1 1,-1 0 0,0 0 0,0 0-1,0 0 1,-8 0 0,1-1 22,0 0 0,1-1 0,-1-1 1,0 1-1,1-2 0,-12-3 0,-1 2 59,15 6-54,7-1-42,2-1 1,-1 1 0,0-1-1,0 1 1,0-1-1,0 1 1,0-1 0,0 0-1,0 1 1,1-1 0,-1 1-1,0-1 1,0 1 0,0-1-1,1 0 1,-1 1 0,0-1-1,1 1 1,-1-1 0,0 0-1,1 1 1,0-1-1,2 3-2,1-1 0,-1 0 0,1 1 0,-1-2 0,1 1 0,0 0 0,0-1 0,0 1 0,0-1 0,0 0 0,0-1 0,6 1 0,2 0 1,0 0-1,0-1 1,14-2 0,-7-2 18,0-2 1,0 1-1,-1-2 1,0-1-1,0 0 1,33-21-1,-27 15 5,-12 6 19,0-1-1,0 0 1,-1-1 0,-1 0 0,0 0 0,0-1 0,-1-1-1,0 0 1,-1 0 0,0 0 0,-1-1 0,0 0 0,-1-1-1,-1 0 1,6-22 0,-10 33 1,-1 0 1,0-1-1,0 1 0,1 0 0,-2 0 1,1 0-1,0 0 0,-1 0 0,-1-5 1,-1-15 291,5 23-316,-1 0-1,1 0 0,0 0 1,0 0-1,0 0 1,0 0-1,0 0 1,0 1-1,-1-1 1,1 1-1,2 0 0,3 7-3,-1 1 0,-1 0-1,1 0 1,-1 0-1,-1 1 1,0-1-1,0 1 1,3 15-1,-1 6 30,4 47 0,-8-52-13,1 1-1,1-1 1,10 31 0,-12-52-21,-1-1 0,1 0 0,0 0 0,0 0 0,0 0 1,1 0-1,4 6 0,-6-9-7,0 1 1,0-1 0,1 0-1,-1-1 1,0 1-1,0 0 1,1 0-1,-1 0 1,0-1-1,1 1 1,-1-1 0,1 1-1,-1-1 1,1 0-1,-1 1 1,1-1-1,-1 0 1,1 0 0,-1 0-1,1 0 1,-1 0-1,1 0 1,-1-1-1,1 1 1,-1 0 0,3-2-1,12-5 8,-1-1 1,0-1-1,0 0 1,0-1-1,-1-1 0,-1-1 1,19-19-1,33-27 109,-37 36 32,29-30 0,-57 52-152,0-1 0,0 1 1,0 0-1,0 0 0,0 0 0,0-1 1,0 1-1,0 0 0,0 0 0,0 0 1,0 0-1,-1-1 0,1 1 0,0 0 1,0 0-1,0 0 0,0 0 1,0 0-1,0-1 0,0 1 0,-1 0 1,1 0-1,0 0 0,0 0 0,0 0 1,0 0-1,0 0 0,-1-1 1,1 1-1,0 0 0,0 0 0,0 0 1,0 0-1,-1 0 0,1 0 0,0 0 1,0 0-1,0 0 0,-1 0 0,1 0 1,0 0-1,0 0 0,0 0 1,0 0-1,-1 0 0,1 0 0,0 0 1,0 0-1,0 1 0,0-1 0,-1 0 1,1 0-1,0 0 0,0 0 0,0 0 1,0 0-1,0 0 0,-1 1 1,1-1-1,0 0 0,0 0 0,0 0 1,0 0-1,0 1 0,-5 4 2,0-1 9,2-1 0,-1 2 0,0-1 0,1 0 0,-6 9 0,8-11-7,1 1 0,-1-1 0,0 1-1,1-1 1,-1 1 0,1-1 0,0 1-1,-1 0 1,1-1 0,1 1-1,-1-1 1,0 1 0,1-1 0,-1 1-1,2 4 1,2 2-14,1-1 0,-1 0-1,1 0 1,1 0 0,-1-1-1,1 0 1,0 0 0,1 0 0,10 8-1,-16-15 11,0 1-1,0 0 1,0-1-1,0 1 1,0-1-1,0 1 1,0-1-1,1 1 0,-1-1 1,0 0-1,0 0 1,0 0-1,1 1 1,-1-1-1,0 0 1,0-1-1,0 1 0,1 0 1,-1 0-1,0 0 1,0-1-1,0 1 1,1-1-1,-1 1 0,0-1 1,0 1-1,0-1 1,0 1-1,0-1 1,0 0-1,0 0 1,0 0-1,1-1 0,2-2 7,-1 0 0,1 1 0,-1-1 0,0-1 0,-1 1 0,1 0 0,2-6-1,-3 4 6,0 0 1,-1-1-1,1 0 0,-1 1 0,-1-1 0,1 0 0,-1 1 0,0-1 0,-1 0 0,0 1 0,-1-9 0,1 11 2,0 0-1,0 1 1,0-1-1,0 0 1,0 0-1,-1 0 1,0 1-1,0-1 1,0 1-1,0-1 1,-1 1-1,1 0 1,-1 0-1,0 0 1,1 0-1,-2 0 1,1 1-1,0-1 1,-5-2-1,-2 0 35,8 4-37,0 0 1,0 0-1,0 0 1,0 1-1,0-1 1,0 0 0,0 1-1,0-1 1,0 1-1,-4 0 1,32 12-97,-17-11 80,1 0 0,-1 0-1,0-1 1,1-1-1,-1 0 1,15-3 0,-12 2 0,-1 0 0,1 1 0,-1 1 1,16 0-1,-24 1 6,-1 0 0,1 0 0,0 0 0,-1 0 0,1 0 0,-1 1 0,1 0 0,-1-1 0,0 1 0,0 0 0,0 0 0,0 0 0,0 0 0,0 0 0,0 0 0,-1 1 0,1-1 0,2 6 0,0 1 0,1-1 0,-2 2 0,1-1 0,2 13 0,-2 0 11,-1 1 1,-1-1-1,-1 1 1,-2 32-1,-17 93 59,15-126-68,1-4-1,1-6 21,-1 0 0,0-1 1,-1 1-1,0-1 0,-8 20 0,8-27 136,2-5-54,1-11-14,4-25-59,-4 33-4,10-63 100,4 0 1,32-99-1,-36 138-91,1 0 0,2 1 0,0 1 1,2 0-1,20-29 0,-29 47-34,0 1 0,1 0 1,0 1-1,0-1 0,0 1 0,0 1 0,14-9 1,-17 12 0,0 0 1,1 0 0,-1 0 0,1 1-1,0-1 1,-1 1 0,1 0 0,0 0-1,0 1 1,0-1 0,-1 1 0,1 0-1,0 1 1,0-1 0,0 1 0,7 2-1,-8-2 1,-1 1 0,1-1 0,-1 1 0,1 0-1,-1 1 1,1-1 0,-1 0 0,0 1 0,0 0-1,0-1 1,-1 1 0,1 1 0,-1-1-1,0 0 1,1 0 0,-1 1 0,-1-1 0,1 1-1,0 0 1,0 5 0,-1-6 0,0 0 1,0 1-1,0-1 0,-1 0 1,0 0-1,0 1 0,0-1 1,0 0-1,0 0 0,-1 1 1,1-1-1,-1 0 0,0 0 1,0 0-1,0 0 0,0 0 0,-1 0 1,1 0-1,-1 0 0,1 0 1,-1 0-1,0-1 0,0 1 1,-1-1-1,-2 3 0,-1 0 24,0 0 0,-1-1-1,1 1 1,-1-1-1,0-1 1,-1 1 0,1-1-1,-1-1 1,1 1-1,-1-1 1,0-1 0,1 1-1,-1-1 1,0 0-1,0-1 1,-8 0 0,11-1-27,-13 2-1,17 0 0,1-1 0,0 0 0,-1 0 0,1 0 0,0 0 0,0 0 0,-1 1 0,1-1 0,0 0 0,-1 0 0,1 1 0,0-1 0,0 0 0,0 0 0,-1 1 0,1-1 0,0 0 0,0 1 0,0-1 0,0 0 0,0 0 0,-1 1 0,1-1 0,0 0 0,0 1 0,0-1 0,0 0 0,0 1 0,0-1 0,0 0 0,0 1 0,0-1 0,0 0 0,1 1 0,-1-1 0,0 0 0,0 1 0,0-1 0,0 0 0,0 1 0,0-1 0,1 0 0,-1 1 0,0-1 0,0 0 0,1 0 0,-1 1 0,0-1 0,2 2 0,-1-1 0,0 1 0,1-1 0,0 0 0,-1 0 0,1 1 0,0-1 0,-1 0 0,1 0 0,0 0 0,0-1 0,0 1 0,0 0 0,0-1 0,3 1 0,36 4 0,-29-4 0,5 1 0,0-1 0,0-1 0,1-1 0,-1-1 0,0 0 0,0-1 0,0-1 0,-1-1 0,1 0 0,-1-1 0,0 0 0,-1-2 0,1 0 0,-1-1 0,-1 0 0,0-1 0,15-14 0,-22 18 0,0-1 0,-1-1 0,0 1 0,0-1 0,-1 0 0,0-1 0,7-16 0,-11 22 0,1-1 0,-1 0 0,0 0 0,0 0 0,0 1 0,0-1 0,-1 0 0,1 0 0,-1 0 0,0 0 0,-1 0 0,1 0 0,-1 0 0,1 0 0,-1 0 0,0 0 0,-1 1 0,1-1 0,-1 0 0,1 1 0,-5-7 0,6 9 0,-1 0 0,0 0 0,1 1 0,-1-1 0,0 0 0,0 0 0,0 0 0,0 0 0,0 1 0,0-1 0,0 0 0,0 1 0,0-1 0,0 1 0,0-1 0,0 1 0,0 0 0,-1-1 0,1 1 0,0 0 0,0 0 0,0 0 0,0 0 0,-3 0 0,2 1 0,0-1 0,0 1 0,0 0 0,0 0 0,0 0 0,1 0 0,-1 0 0,0 0 0,0 1 0,1-1 0,-1 1 0,1-1 0,-2 2 0,0 1 0,0 0 0,0 0 0,0 0 0,1 0 0,-1 1 0,1-1 0,0 1 0,1-1 0,-1 1 0,1 0 0,-2 8 0,4-7 0,0 0 0,0 1 0,0-1 0,1 0 0,0 0 0,0-1 0,0 1 0,1 0 0,0-1 0,0 1 0,1-1 0,-1 0 0,1 0 0,8 8 0,-5-6 0,0 0 0,1 0 0,-1-1 0,1 0 0,1-1 0,-1 0 0,1 0 0,16 6 0,-20-10 0,0 0 0,0-1 0,0 1 0,0-1 0,0 0 0,0 0 0,0-1 0,0 0 0,0 0 0,0 0 0,0 0 0,-1-1 0,1 1 0,0-1 0,-1-1 0,5-1 0,2-3 0,-1 1 0,0-1 0,0 0 0,-1-1 0,14-13 0,93-98 0,-60 64 0,-53 52 0,0 0 0,1 0 0,-1 1 0,1-1 0,-1 1 0,8-4 0,-10 6 0,0-1 0,0 1 0,-1 0 0,1-1 0,0 1 0,0 0 0,0 0 0,0 0 0,0 0 0,0 0 0,0 0 0,0 0 0,0 0 0,0 0 0,0 0 0,-1 0 0,1 0 0,0 1 0,0-1 0,0 0 0,0 1 0,0-1 0,-1 1 0,1-1 0,0 1 0,0-1 0,-1 1 0,1 0 0,0-1 0,-1 1 0,1 0 0,-1-1 0,1 1 0,-1 0 0,1 0 0,0 1 0,7 16 0,-2 0 0,0 1 0,5 23 0,-6-19 0,14 36 0,-18-56 0,1 1 0,-1-1 0,1 0 0,0 1 0,0-1 0,1 0 0,-1 0 0,1 0 0,-1 0 0,1-1 0,0 1 0,0-1 0,0 0 0,0 1 0,1-1 0,-1-1 0,0 1 0,1 0 0,0-1 0,-1 0 0,1 0 0,0 0 0,-1 0 0,1 0 0,0-1 0,0 0 0,0 0 0,0 0 0,-1 0 0,1 0 0,0-1 0,0 0 0,0 0 0,3-1 0,14-5 0,-1-1 0,22-12 0,-33 16 0,-1-1 0,0 0 0,0-1 0,-1 1 0,1-2 0,-1 1 0,9-12 0,-10 9 854,-4 3-5661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4:35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3312,'0'0'1592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4:40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343 113 5824,'0'0'8762,"-10"1"-8134,-13 4-40,0 1 1,1 0-1,-1 2 0,1 0 0,-22 14 0,19-7 228,-38 29-1,53-35-587,0 0 0,0 1 0,0 0 0,2 1 0,-14 19 0,19-24-148,0 0 0,1-1 0,0 2 0,0-1 0,0 0 0,1 0 0,0 1 0,0-1 0,1 11 0,-1-13-27,1 1 1,1-1-1,-1 0 1,1 0 0,-1 1-1,1-1 1,0 0-1,1 0 1,-1 0 0,1 0-1,0 0 1,0-1-1,0 1 1,0 0 0,4 3-1,-4-4-12,0-1-1,1 0 0,-1 1 0,1-1 1,0 0-1,0-1 0,0 1 1,0 0-1,0-1 0,0 0 0,0 0 1,0 0-1,0 0 0,1 0 0,-1 0 1,6 0-1,-3-2 18,1 0 0,0 0-1,-1 0 1,1-1 0,-1 0-1,0 0 1,9-4 0,-2 0 40,0 0 1,-1 0 0,0-2-1,0 1 1,0-1-1,-1-1 1,0 0-1,0-1 1,16-20-1,-19 20-24,-1 1 1,0-2-1,-1 1 0,0-1 0,-1 0 1,0 0-1,6-21 0,-10 25-24,1 1 1,-1-1-1,0 0 0,0-1 0,-1 1 1,0 0-1,0 0 0,0 0 1,-1 0-1,0 0 0,-1 0 0,0 0 1,0 0-1,-4-9 0,5 15-34,1 0-1,0 0 0,0 0 1,-1 1-1,1-1 0,-1 0 1,1 0-1,-1 1 1,1-1-1,-1 0 0,1 1 1,-1-1-1,1 0 0,-1 1 1,0-1-1,1 1 1,-1-1-1,0 1 0,0 0 1,-1-1-1,2 1-6,-1 0 1,1 0-1,0 1 0,-1-1 1,1 0-1,-1 1 0,1-1 0,0 1 1,-1-1-1,1 0 0,0 1 1,-1-1-1,1 1 0,0-1 1,0 1-1,0-1 0,-1 1 1,1-1-1,0 1 0,0-1 0,0 1 1,0-1-1,0 1 0,-1 6 33,0-1 0,0 0-1,1 0 1,0 9 0,3 0 2,-1 0-1,2 0 1,0-1 0,1 0 0,12 26-1,-13-31 15,1 0 0,0 0 0,1-1 0,0 0 0,0 0 0,1 0 0,0-1 0,0 1 0,14 8 0,-19-15-41,-1 0-1,1 0 1,0 0-1,0-1 0,0 1 1,-1-1-1,1 0 1,0 1-1,0-1 0,0 0 1,0 0-1,0 0 0,0 0 1,0 0-1,-1-1 1,1 1-1,0-1 0,0 1 1,0-1-1,-1 0 0,1 1 1,0-1-1,0 0 1,-1 0-1,1 0 0,-1 0 1,1-1-1,1-1 1,5-4 51,0 0 0,-1-1 0,11-14 0,-16 19-49,16-22 148,-1 0 0,-2-1 1,-1-1-1,12-31 0,-22 56 165,-1 10-193,2 19-118,-4-17 16,3 10-11,1 7 61,10 32 0,-13-53-60,0 0 0,0 1 0,1-1 0,0 0 0,0-1 0,1 1 0,0 0 0,0-1-1,0 0 1,8 7 0,-11-11-20,-1-1 0,1 1-1,0-1 1,0 1 0,0-1-1,0 0 1,0 0-1,0 1 1,0-1 0,0 0-1,0 0 1,0 0 0,0 0-1,0 0 1,0-1-1,0 1 1,0 0 0,0 0-1,0-1 1,0 1 0,0 0-1,0-1 1,0 1-1,0-1 1,0 1 0,0-1-1,-1 0 1,1 1 0,0-1-1,0 0 1,-1 1-1,2-3 1,21-26 124,-9 1 9,20-56 1,4-9 167,-33 83-266,1 1 13,11 13-37,77 46 84,-79-44-91,-1 0 43,-1-1 0,1-1 1,-1 0-1,30 5 0,-39-9-44,0 0 1,1 0-1,-1 0 0,1-1 1,-1 0-1,1 1 0,-1-2 1,0 1-1,1 0 0,-1-1 1,0 0-1,0 0 0,0 0 1,0 0-1,-1-1 0,1 1 1,-1-1-1,1 0 0,-1 0 1,5-6-1,-6 6-10,-1 1 0,0-1 0,1 1 0,-1-1 0,0 0 0,0 1 0,-1-1 0,1 0 0,-1 0 0,1 1 0,-1-1 0,0 0 0,0 0 0,0 0 0,0 0 0,-1 0 0,1 1 0,-1-1 0,1 0 0,-1 0 0,0 1 0,0-1 0,-1 0 0,1 1 0,0-1 0,-1 1 0,-2-3 0,4 5 0,-1-1 0,0 1 0,0 0 0,0-1 0,0 1 0,0 0 0,0 0 0,0 0 0,0 0 0,0 0 0,1 0 0,-1 0 0,0 0 0,0 0 0,0 1 0,0-1 0,0 0 0,0 0 0,0 1 0,0-1 0,1 1 0,-1-1 0,0 1 0,0-1 0,1 1 0,-1-1 0,-1 2 0,-1 0 0,-1 1 0,1-1 0,0 0 0,0 1 0,0 0 0,-3 4 0,3 0 0,0-1 0,1 1 0,0 0 0,0 0 0,1 0 0,0 0 0,0 0 0,0 0 0,1 0 0,0 0 0,0 1 0,1-1 0,0 0 0,0 0 0,1 0 0,0 0 0,0 0 0,1-1 0,-1 1 0,2-1 0,6 12 0,-7-13 0,0-1 0,1 1 0,-1 0 0,1-1 0,1 0 0,-1 0 0,0 0 0,1 0 0,0-1 0,0 0 0,0 0 0,6 3 0,-7-5 0,0 1 0,1-1 0,-1 0 0,1 0 0,-1-1 0,1 1 0,-1-1 0,1 0 0,-1 0 0,1 0 0,-1-1 0,1 0 0,-1 0 0,1 0 0,-1 0 0,0-1 0,5-1 0,3-3 0,-1 0 0,0-1 0,0 0 0,-1 0 0,1-1 0,-2-1 0,1 0 0,-1 0 0,0-1 0,-1 0 0,-1 0 0,1-1 0,7-15 0,36-78 0,-51 103 0,0 0 0,1 1 0,-1-1 0,0 1 0,1-1 0,-1 0 0,1 1 0,-1-1 0,1 1 0,-1-1 0,1 1 0,-1 0 0,1-1 0,-1 1 0,1-1 0,0 1 0,-1 0 0,1 0 0,0-1 0,-1 1 0,1 0 0,0 0 0,-1 0 0,1 0 0,0 0 0,-1 0 0,1 0 0,0 0 0,0 0 0,-1 0 0,1 0 0,0 0 0,-1 0 0,1 0 0,0 1 0,-1-1 0,1 0 0,0 1 0,-1-1 0,1 0 0,-1 1 0,1-1 0,-1 1 0,1-1 0,0 2 0,27 27 0,-23-23 0,30 44 0,-30-40 0,0-1 0,1 0 0,0 0 0,1-1 0,0 0 0,0 0 0,10 6 0,-16-13 0,6 5 0,1 0 0,0-1 0,0 0 0,0 0 0,11 4 0,-16-8 0,0-1 0,0 1 0,0 0 0,0-1 0,0 0 0,0 0 0,1 0 0,-1 0 0,0 0 0,0 0 0,0-1 0,0 0 0,0 1 0,0-1 0,0 0 0,0 0 0,0-1 0,-1 1 0,1-1 0,3-2 0,8-6 0,0-2 0,-1 0 0,0 0 0,22-29 0,-31 35 0,1 1 0,0-1 0,0 1 0,1 1 0,0-1 0,0 1 0,0 0 0,12-6 0,-14 8 0,1 0 0,-1 0 0,0 1 0,1 0 0,-1 0 0,1 0 0,-1 1 0,1-1 0,-1 1 0,1 0 0,-1 0 0,1 1 0,-1-1 0,1 1 0,5 2 0,61 21 0,-70-23 0,0-1 0,-1 1 0,1-1 0,0 0 0,0 1 0,0-1 0,0 0 0,0 0 0,-1 0 0,1 0 0,0 1 0,0-1 0,0 0 0,0-1 0,0 1 0,0 0 0,0 0 0,-1 0 0,1 0 0,0-1 0,0 1 0,0 0 0,0-1 0,-1 1 0,2-1 0,-2 0 0,1 0 0,-1 0 0,0 0 0,0 0 0,1 1 0,-1-1 0,0 0 0,0 0 0,0 0 0,0 0 0,0 0 0,0 0 0,0 1 0,0-1 0,-1 0 0,1 0 0,0 0 0,0 0 0,-1 1 0,0-2 0,0-1 0,0 0 0,-1 0 0,1 0 0,-1 0 0,0 1 0,0-1 0,0 1 0,0-1 0,0 1 0,-1 0 0,1 0 0,-1 0 0,1 0 0,-5-2 0,4 3 0,-1 0 0,1 1 0,-1-1 0,1 1 0,-1 0 0,1 0 0,-1 0 0,1 0 0,-1 1 0,1-1 0,0 1 0,-1 0 0,1 0 0,-1 0 0,1 0 0,0 1 0,0-1 0,0 1 0,0 0 0,0 0 0,0 0 0,1 0 0,-1 1 0,1-1 0,-1 1 0,1-1 0,-3 5 0,-2 2 0,2 0 0,-1 0 0,1 0 0,0 1 0,1-1 0,0 1 0,-5 21 0,9-27 0,-1 1 0,1 0 0,-1 0 0,2-1 0,-1 1 0,0 0 0,1 0 0,0-1 0,0 1 0,0-1 0,1 1 0,-1-1 0,1 1 0,0-1 0,1 0 0,-1 0 0,1 0 0,-1 0 0,1 0 0,0-1 0,5 5 0,-7-7 0,0 0 0,0 0 0,0-1 0,0 1 0,0 0 0,0-1 0,0 1 0,1-1 0,-1 1 0,0-1 0,0 0 0,0 0 0,1 1 0,-1-1 0,0 0 0,0 0 0,1 0 0,-1 0 0,0 0 0,0-1 0,0 1 0,1 0 0,0-1 0,1 0 0,0-1 0,0 1 0,0-1 0,0 0 0,-1 0 0,1 0 0,0 0 0,3-4 0,2-3 0,0-1 0,-1 1 0,10-19 0,-3-2 0,-12 23 0,1 0 0,1 0 0,-1 1 0,1-1 0,0 1 0,7-9 0,-10 15 0,-1-1 0,0 1 0,0 0 0,0 0 0,1-1 0,-1 1 0,0 0 0,1 0 0,-1 0 0,0 0 0,0-1 0,1 1 0,-1 0 0,0 0 0,1 0 0,-1 0 0,0 0 0,1 0 0,-1 0 0,0 0 0,1 0 0,-1 0 0,1 0 0,-1 0 0,0 0 0,1 0 0,-1 0 0,0 0 0,1 0 0,-1 0 0,0 1 0,0-1 0,1 0 0,8 13 0,4 22 0,-12-29 0,1 0 0,0-1 0,0 0 0,0 0 0,1 0 0,0 0 0,0 0 0,0 0 0,1-1 0,-1 0 0,1 1 0,0-1 0,0-1 0,0 1 0,1 0 0,0-1 0,-1 0 0,1 0 0,0-1 0,0 1 0,1-1 0,-1 0 0,0-1 0,1 1 0,-1-1 0,1 0 0,-1 0 0,1-1 0,0 1 0,-1-1 0,1-1 0,8 0 0,5-2 0,0-1 0,0-1 0,-1-1 0,0 0 0,0-1 0,-1-1 0,0-1 0,0 0 0,0-1 0,-2-1 0,1-1 0,21-21 0,-25 23 0,-7 5 0,0 1 0,0 0 0,0-1 0,-1 0 0,0 0 0,0 0 0,0-1 0,5-10 0,-9 13 0,-7 10 0,-7 12 0,-9 14 0,15-24 0,1 1 0,0-1 0,1 2 0,0-1 0,1 1 0,0-1 0,0 2 0,-4 17 0,8-23 0,0-1 0,1 1 0,-1 0 0,1 0 0,1 8 0,-1-12 0,0-1 0,0 1 0,1 0 0,-1-1 0,0 1 0,1-1 0,-1 1 0,1-1 0,0 0 0,0 1 0,-1-1 0,1 0 0,0 1 0,0-1 0,0 0 0,0 0 0,0 0 0,0 0 0,1 0 0,-1 0 0,0 0 0,1 0 0,-1 0 0,0-1 0,3 2 0,-2-2 0,-1 1 0,1-1 0,0 0 0,-1 0 0,1 0 0,-1 0 0,1 0 0,-1 0 0,1-1 0,0 1 0,-1-1 0,1 1 0,-1-1 0,0 1 0,1-1 0,-1 0 0,1 1 0,-1-1 0,0 0 0,0 0 0,1 0 0,-1 0 0,0 0 0,0-1 0,1-1 0,3-3 0,0-2 0,0 1 0,5-12 0,-4 7 0,-4 9 0,6-9 0,-2 0 0,1-1 0,-1 0 0,7-22 0,-14 104 0,-3 0 0,-2 0 0,-32 132 0,36-195 0,0-1 0,0 1 0,0-1 0,-1 0 0,0 1 0,0-2 0,0 1 0,-1 0 0,0-1 0,0 1 0,0-1 0,0 0 0,-1 0 0,1-1 0,-1 1 0,0-1 0,0 0 0,0 0 0,-1-1 0,-10 4 0,12-5 0,-1 1 0,1-1 0,-1-1 0,0 1 0,1 0 0,-1-1 0,0 0 0,1 0 0,-1-1 0,0 1 0,1-1 0,-1 0 0,1 0 0,-1-1 0,1 1 0,0-1 0,-1 0 0,1 0 0,0-1 0,0 1 0,0-1 0,1 0 0,-1 1 0,1-2 0,-1 1 0,-3-6 0,5 8 0,1-1 0,-1 0 0,1 0 0,0 0 0,0-1 0,0 1 0,0 0 0,0 0 0,0-1 0,1 1 0,-1 0 0,1-1 0,-1 1 0,1-1 0,0 1 0,0 0 0,0-1 0,0 1 0,1-1 0,-1 1 0,1 0 0,-1-1 0,1 1 0,0 0 0,0-1 0,0 1 0,0 0 0,0 0 0,0 0 0,1 0 0,-1 0 0,4-3 0,4-4 0,0 0 0,1 1 0,0 0 0,21-12 0,-30 19 0,94-56 0,-30 19 0,109-85 0,-148 101 0,-1-1 0,-1-1 0,0-2 0,-2 0 0,-2-2 0,0 0 0,30-58 0,-15 16 0,-37 74 0,1 1 0,0 0 0,0 0 0,0 0 0,0 0 0,1 0 0,-1 1 0,1-1 0,1 7 0,8 50 0,-7-53 0,-1-1 0,1 1 0,1 0 0,-1 0 0,1-1 0,1 1 0,0-1 0,0 0 0,1 0 0,8 11 0,-10-15 0,0-1 0,0 0 0,1 1 0,-1-1 0,1 0 0,0-1 0,0 1 0,0-1 0,0 1 0,0-1 0,0 0 0,1-1 0,-1 1 0,0-1 0,1 0 0,0 0 0,-1 0 0,1-1 0,0 1 0,5-1 0,-3-1 0,0 0 0,0 0 0,0 0 0,0-1 0,0 0 0,0-1 0,-1 1 0,1-1 0,-1 0 0,0-1 0,0 0 0,11-8 0,-2-2 0,0-1 0,-1 0 0,12-18 0,8-10 0,-18 31 0,-15 12 0,-1 0 0,0 0 0,1 0 0,-1 0 0,1 0 0,-1 0 0,0 0 0,1 0 0,-1 0 0,0 1 0,1-1 0,-1 0 0,0 0 0,1 0 0,-1 1 0,0-1 0,1 0 0,-1 0 0,0 1 0,1-1 0,-1 0 0,0 1 0,0-1 0,0 0 0,1 1 0,-1-1 0,0 0 0,0 1 0,0-1 0,0 0 0,0 1 0,1-1 0,-1 1 0,0-1 0,0 0 0,0 1 0,0-1 0,0 1 0,0-1 0,0 0 0,-1 1 0,1-1 0,0 0 0,0 1 0,0-1 0,0 1 0,-12 163 0,11-164 0,1 0 0,0 1 0,0-1 0,0 1 0,0-1 0,0 1 0,0-1 0,0 1 0,0-1 0,0 0 0,0 1 0,0-1 0,0 1 0,0-1 0,0 1 0,1-1 0,-1 0 0,0 1 0,0-1 0,0 1 0,1-1 0,-1 0 0,0 1 0,0-1 0,1 0 0,-1 1 0,0-1 0,1 0 0,-1 1 0,0-1 0,1 0 0,-1 0 0,0 1 0,1-1 0,-1 0 0,1 0 0,-1 0 0,1 0 0,-1 0 0,0 1 0,1-1 0,-1 0 0,1 0 0,-1 0 0,1 0 0,-1 0 0,1 0 0,-1-1 0,0 1 0,1 0 0,-1 0 0,1 0 0,-1 0 0,1 0 0,-1-1 0,0 1 0,1 0 0,-1 0 0,0-1 0,1 1 0,-1 0 0,0 0 0,1-1 0,27-23 0,-24 20 0,53-57 0,-37 39 0,0 0 0,33-26 0,-51 46 0,0 1 0,0-1 0,0 1 0,0-1 0,0 1 0,0 0 0,1 0 0,-1 0 0,0 0 0,1 1 0,-1-1 0,0 0 0,1 1 0,-1 0 0,1-1 0,-1 1 0,6 1 0,-7-1 0,1 1 0,0 0 0,0 0 0,-1 0 0,1 1 0,0-1 0,-1 0 0,1 1 0,-1-1 0,0 0 0,1 1 0,-1 0 0,0-1 0,0 1 0,0 0 0,0 0 0,0-1 0,0 1 0,-1 0 0,1 0 0,-1 0 0,1 4 0,8 50 0,-8-47 0,-1 0 0,1 0 0,1-1 0,0 1 0,0 0 0,1-1 0,0 0 0,0 1 0,1-1 0,7 11 0,-10-17 0,1-1 0,0 0 0,-1 0 0,1 0 0,0 0 0,-1 0 0,1-1 0,0 1 0,0 0 0,0-1 0,0 1 0,0-1 0,0 0 0,0 0 0,0 0 0,0 0 0,0 0 0,-1 0 0,1 0 0,3-1 0,39-9 0,-9-3 0,-1-2 0,0-1 0,-1-1 0,-1-2 0,-1-1 0,-1-2 0,-1-1 0,37-36 0,-50 44 0,-11 12 0,-1 0 0,0-1 0,0 1 0,0-1 0,-1 0 0,0 0 0,6-9 0,-27 38 0,4 0 0,1-1 0,2 2 0,1 0 0,0 0 0,2 0 0,-5 31 0,13-51 0,-1-1 0,1 0 0,0 0 0,0 1 0,0-1 0,1 0 0,2 8 0,-3-12 0,0 0 0,1 0 0,-1 0 0,0 0 0,1 0 0,-1-1 0,1 1 0,-1 0 0,1 0 0,-1 0 0,1-1 0,0 1 0,-1 0 0,1-1 0,0 1 0,-1-1 0,1 1 0,0-1 0,1 1 0,0 0 0,-1-1 0,0 0 0,0 0 0,1 0 0,-1 0 0,0 0 0,1-1 0,-1 1 0,0 0 0,0-1 0,0 1 0,1-1 0,-1 1 0,0-1 0,0 1 0,0-1 0,0 0 0,0 0 0,1 0 0,7-6 0,-1 0 0,-1 0 0,1 0 0,-1-1 0,0 0 0,-1-1 0,0 0 0,7-14 0,2-8 0,14-43 0,-20 48 0,2-1 0,24-44 0,-35 71 0,0 0 0,0 0 0,0 0 0,0 0 0,0 0 0,0 0 0,0 0 0,0 0 0,0 0 0,0 0 0,0 0 0,0 1 0,0-1 0,0 0 0,0 0 0,0 0 0,0 0 0,1 0 0,-1 0 0,0 0 0,0 0 0,0 0 0,0 0 0,0 0 0,0 0 0,0 0 0,0 0 0,0 0 0,0 0 0,0 0 0,0 0 0,0 0 0,1 0 0,-1 0 0,0 0 0,0 0 0,0 0 0,0 0 0,0 0 0,0 0 0,0 0 0,0 0 0,0 0 0,0 0 0,0 0 0,0 0 0,1 0 0,-1 0 0,0 0 0,0 0 0,0 0 0,0 0 0,0 0 0,0 0 0,0 0 0,0-1 0,0 1 0,0 0 0,0 0 0,0 0 0,0 0 0,1 13 0,-4 25 0,3-30 0,-10 158 0,-12 125 0,14-231 0,-3 0 0,-34 106 0,44-160 0,-1-1 0,0 0 0,-1 0 0,1-1 0,-1 1 0,0 0 0,0-1 0,-1 0 0,-4 5 0,7-8 0,0 0 0,0 0 0,-1 0 0,1 0 0,-1 0 0,1-1 0,-1 1 0,1 0 0,-1-1 0,1 1 0,-1-1 0,1 0 0,-1 1 0,0-1 0,1 0 0,-1 0 0,1 0 0,-1 0 0,0 0 0,1-1 0,-1 1 0,1 0 0,-1-1 0,0 1 0,1-1 0,-1 0 0,1 1 0,0-1 0,-1 0 0,1 0 0,-1 0 0,1 0 0,0 0 0,0 0 0,-1-2 0,-7-4 0,1-1 0,1-1 0,0 1 0,0-1 0,1-1 0,0 1 0,0-1 0,1 0 0,0 0 0,1-1 0,0 1 0,1-1 0,0 0 0,-1-13 0,3 22 0,1 0 0,0 0 0,0 0 0,1 1 0,-1-1 0,0 0 0,1 0 0,-1 1 0,1-1 0,-1 0 0,1 1 0,0-1 0,-1 0 0,1 1 0,0-1 0,0 1 0,0-1 0,0 1 0,1 0 0,-1-1 0,0 1 0,1 0 0,-1 0 0,0 0 0,1 0 0,0 0 0,2-1 0,4-1 0,1 0 0,-1 0 0,1 1 0,12-2 0,1-1 0,125-25 0,-140 30 490,8-2-175,-15 2-393,0 0 1,0 0 0,1 0 0,-1 0-1,0 0 1,0 0 0,0 0 0,0 0-1,0 0 1,1 0 0,-1 0 0,0 0-1,0 0 1,0 0 0,0 0 0,0 0-1,1 0 1,-1-1 0,0 1 0,0 0-1,0 0 1,0 0 0,0 0 0,0 0-1,0 0 1,1 0 0,-1 0 0,0-1-1,0 1 1,0 0 0,0 0-1,0 0 1,0 0 0,0 0 0,0-1-1,0 1 1,0 0 0,0 0 0,0 0-1,0 0 1,0 0 0,0-1 0,0 1-1,0 0 1,0 0 0,0 0 0,0 0-1,0 0 1,0-1 0,0 1 0,0 0-1,0 0 1,0 0 0,0 0 0,0 0-1,-1 0 1,1-1 0,0 1 0,0 0-1,0 0 1,0 0 0,0 0-1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4:40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81 134 15680,'0'0'1591,"-60"-50"-1023,48 36-136,6 1 0,4 1-320,4 2-8,4 2-128,4-2-8,4 0-56,4 4 8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4:43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186 171 4312,'0'0'11738,"-10"-3"-11267,-35-6-5,41 8-361,-1 1 0,1 0 0,-1 0 0,1 1 0,0-1 0,-1 1 0,1 0 0,-7 2 0,-4 1 257,11-3-256,0 1-1,0-1 0,0 1 1,1 0-1,-1 0 1,0 0-1,1 0 1,0 1-1,-1 0 1,-4 5-1,5-6-15,1 1-1,0-1 1,0 1-1,0-1 1,0 1 0,0 0-1,1-1 1,-1 1-1,1 0 1,0 0 0,0 0-1,0 0 1,0 1-1,0 3 1,1-2-31,1-1 0,-1 1 0,1 0 0,0-1-1,1 1 1,-1 0 0,1-1 0,0 0 0,0 1 0,0-1 0,1 0 0,-1 0 0,1 0-1,0-1 1,0 1 0,1 0 0,-1-1 0,1 0 0,0 0 0,6 4 0,-1-1 74,0-1 1,1 0 0,-1 0 0,1-1 0,0 0 0,1-1 0,-1 0-1,12 1 1,-20-4-80,0 1 0,1-1 0,-1 0 0,0 0 0,1 0 0,-1 0 1,1 0-1,-1-1 0,0 1 0,1-1 0,-1 1 0,0-1 0,0 0 0,1 0 0,-1 0 0,0 0 0,0 0 0,0-1 0,3-2 0,-2 1-2,-1 0-1,0 0 1,0 0 0,0 0-1,0 0 1,0 0 0,0-1 0,-1 1-1,0-1 1,0 1 0,2-7-1,-2 1 28,0-1-1,0 0 0,-1 0 0,0 0 0,0 0 0,-1 1 0,-1-1 0,-3-16 0,2 19-13,-1-1 1,0 1-1,0-1 0,-1 1 0,0 1 1,0-1-1,0 1 0,-1 0 0,0 0 1,0 0-1,0 1 0,-1 0 0,0 0 1,0 0-1,-15-6 0,22 11-60,0 0 1,-1-1-1,1 1 0,0 0 1,-1-1-1,1 1 0,-1 0 0,1-1 1,0 1-1,-1 0 0,1 0 0,-1 0 1,1 0-1,-1-1 0,1 1 0,-1 0 1,1 0-1,-1 0 0,1 0 0,-1 0 1,1 0-1,-1 0 0,1 0 1,-1 0-1,1 1 0,-1-1 0,1 0 1,0 0-1,-1 0 0,1 0 0,-1 1 1,1-1-1,-1 0 0,1 0 0,0 1 1,-1-1-1,1 0 0,0 1 0,-1-1 1,1 0-1,0 1 0,-1-1 1,1 1-1,0-1 0,0 1 0,0-1 1,-1 0-1,1 1 0,0-1 0,0 1 1,0-1-1,0 1 0,0-1 0,0 1 1,0 1 5,0 0 0,0 0 0,0 0 1,0 0-1,1 0 0,-1 0 1,1 0-1,0 0 0,-1 0 0,1 0 1,0-1-1,1 3 0,2 1 5,0 0-1,0 0 1,1-1-1,0 0 1,-1 0 0,1 0-1,1 0 1,-1-1-1,0 0 1,1 0-1,0 0 1,0-1 0,0 0-1,0 0 1,0 0-1,0-1 1,0 0-1,0 0 1,1-1 0,-1 1-1,0-1 1,1-1-1,-1 1 1,0-1-1,0 0 1,0-1 0,12-3-1,-6 0 50,-1-1 0,1 0-1,-2 0 1,1-1 0,-1 0 0,0-1 0,0-1-1,-1 1 1,0-1 0,0-1 0,13-18-1,-16 18 82,0 1 0,16-17 0,-19 23-58,-3 3-83,0 0 0,1 0-1,-1 0 1,0 0 0,0 0 0,0 0-1,0 0 1,0 1 0,0-1 0,0 0-1,0 0 1,0 0 0,0 0 0,0 0 0,0 0-1,0 0 1,0 0 0,0 0 0,1 1-1,-1-1 1,0 0 0,0 0 0,0 0-1,0 0 1,0 0 0,0 0 0,0 0-1,1 0 1,-1 0 0,0 0 0,0 0-1,0 0 1,0 0 0,0 0 0,0 0-1,0 0 1,1 0 0,-1 0 0,0 0-1,0 0 1,0 0 0,0 0 0,0 0-1,0 0 1,0 0 0,1 0 0,-1-1 0,0 1-1,0 0 1,0 0 0,0 0 0,0 0-1,0 0 1,0 0 0,0 0 0,0 0-1,0 0 1,0 0 0,0-1 0,1 1-1,-1 0 1,0 0 0,0 0 0,4 8 28,2 6 5,0 0 0,-1 1 0,0 0 0,2 15 0,13 37 64,-9-38-19,-7-14-10,2-2 0,10 22 0,-16-35-68,0 0 1,1 1 0,-1-1 0,1 0-1,-1 1 1,1-1 0,-1 0-1,0 0 1,1 1 0,-1-1-1,1 0 1,-1 0 0,1 0-1,0 0 1,-1 0 0,1 0 0,-1 0-1,1 0 1,-1 0 0,1 0-1,-1 0 1,1 0 0,-1 0-1,1 0 1,-1 0 0,1-1 0,-1 1-1,1 0 1,-1 0 0,1-1-1,-1 1 1,1 0 0,-1 0-1,0-1 1,1 1 0,-1-1-1,1 1 1,-1-1 0,18-16 74,-17 17-77,30-37 170,41-65 1,-60 82-32,-11 17-118,0 1 0,0-1 0,0 1 0,1 0 0,-1 0 0,1-1 0,0 1 0,3-3 0,-4 4-21,1 1 0,-1-1 0,0 1 0,0-1 0,1 1 0,-1 0 0,1-1 0,-1 1 0,0 0 0,1 0 0,-1 0 0,0 0 0,1 0 0,-1 1 0,0-1 0,1 0 0,-1 0 0,0 1 0,1-1 0,-1 1 0,2 1 0,9 4 14,0 0 0,16 12 0,18 10 69,-37-24-77,0 0-1,-1 0 1,1-1-1,0 0 1,1-1-1,-1 0 1,0 0-1,1-1 1,-1 0 0,1-1-1,10 0 1,-17-1-5,-1 0 0,0 1 0,0-1 1,1 0-1,-1 0 0,0-1 0,0 1 0,0 0 0,0-1 1,0 1-1,-1-1 0,1 0 0,0 1 0,-1-1 1,1 0-1,-1 0 0,0 0 0,1 0 0,-1 0 1,0 0-1,0-1 0,0-1 0,3-5 21,-2 1 0,1-1 0,-1 0 0,2-13 0,-4 17 9,0-1 0,0 0 0,-1 0-1,1 0 1,-1 1 0,0-1 0,-1 0 0,0 1-1,0-1 1,-4-9 0,6 15-30,0 1 0,0-1-1,0 0 1,0 0 0,0 0 0,-1 1-1,1-1 1,0 0 0,0 0 0,0 1 0,0-1-1,0 0 1,0 0 0,0 0 0,-1 0 0,1 1-1,0-1 1,0 0 0,0 0 0,0 0-1,-1 0 1,1 0 0,0 1 0,0-1 0,0 0-1,-1 0 1,1 0 0,0 0 0,0 0-1,0 0 1,-1 0 0,1 0 0,0 0 0,0 0-1,-1 0 1,1 0 0,0 0 0,0 0-1,0 0 1,-1 0 0,1 0 0,0 0 0,0 0-1,-1 0 1,1 0 0,0 0 0,0-1-1,0 1 1,-1 0 0,1 0 0,0 0 0,0 0-1,0 0 1,0-1 0,0 1 0,-1 0-1,1 0 1,0 0 0,0 0 0,0-1 0,0 1-1,0 0 1,0 0 0,0 0 0,0-1-1,-1 1 1,1 0 0,0-1 0,-4 22 72,4-18-65,-3 11-11,1-1 1,1 0-1,0 1 1,1-1-1,0 1 0,1 0 1,1-1-1,0 0 1,7 25-1,-9-36-1,1 0 0,0 0 0,0 1 0,0-1 0,0 0 0,1 0 1,-1 0-1,0 0 0,1 0 0,-1-1 0,1 1 0,3 2 0,-4-3 1,0-1-1,0 1 1,0 0 0,1-1-1,-1 1 1,0-1 0,0 0-1,1 0 1,-1 1 0,0-1 0,1 0-1,-1 0 1,0 0 0,1 0-1,-1 0 1,0 0 0,2-1-1,3-1 4,1-1-1,-1 0 1,0 0-1,0-1 1,0 1 0,10-10-1,-14 12-1,20-17 23,-12 10 3,1-1 0,0 1 0,1 1 0,13-7 0,-23 13-17,1 0 0,0 0 0,-1 1-1,1-1 1,0 1 0,0-1 0,-1 1 0,1 0 0,0 0-1,0 0 1,-1 0 0,1 1 0,0-1 0,0 1 0,-1 0-1,5 1 1,1 2 59,-1 0-1,1 0 1,12 10 0,13 8 33,-25-17-101,1 0-1,-2 0 1,15 14-1,-14-12-3,-1-1 0,1 0 1,10 6-1,-5-4-375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4:51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274 712 4416,'0'0'11633,"-11"6"-11189,7-4-424,-44 27 828,2 2-1,-68 57 0,108-82-736,1-1 0,-1 1 0,2 0 0,-1 1 0,0-1 0,1 1 0,1 0 0,-6 11 0,8-15-68,1 0 0,-1 0 0,0 0 0,1 0 0,0 0 0,0 0 0,0 0 0,0 0 0,0 0 1,0 0-1,1-1 0,0 1 0,-1 0 0,1 0 0,0 0 0,0 0 0,1-1 0,-1 1 0,0 0 0,1-1 1,0 1-1,0-1 0,0 0 0,0 1 0,2 1 0,-1-1 18,1 0 0,0 0 0,0 0 0,0 0 0,0-1-1,0 0 1,0 0 0,1 0 0,-1 0 0,1 0 0,-1-1 0,1 0 0,0 0 0,-1 0 0,1-1-1,0 0 1,0 0 0,-1 0 0,1 0 0,0-1 0,8-1 0,0-2 93,1 0 1,-1-1-1,0-1 1,0 1-1,-1-2 1,14-9-1,-16 9-63,-1-1 1,0 0-1,0 0 0,-1-1 0,0 0 0,0 0 0,-1-1 0,0 0 0,-1 0 1,0-1-1,5-13 0,1-7 125,0-2 1,11-56-1,-11 32 79,-3-1 0,2-85 0,-10 106-152,-3 0 0,0 0 0,-3 1 0,-1-1 0,-11-37 0,15 68-98,1 1 0,-1-1 0,0 1 0,-1 0-1,1-1 1,-1 1 0,-6-8 0,9 13-39,-1 0 0,1 0 0,0 0 0,-1 0 0,1 0-1,-1 0 1,1 0 0,0 0 0,-1 0 0,1 0-1,-1 0 1,1 0 0,0 0 0,-1 1 0,1-1-1,0 0 1,-1 0 0,1 0 0,0 1 0,-1-1-1,1 0 1,0 1 0,-1-1 0,1 0 0,0 0-1,0 1 1,-1-1 0,1 0 0,0 1 0,0 0-1,-9 11 30,2 3-16,1 0 0,0 0-1,1 0 1,1 1 0,-4 20 0,-6 83 25,11-49-31,2 0 0,4 0-1,16 101 1,-16-153-5,1-1 0,1 1 0,0-1 0,1-1 0,1 1 0,0-1 0,1 0 0,16 22 0,-24-37-3,1 0-1,0 0 0,0 0 1,0-1-1,0 1 1,0 0-1,1 0 1,-1-1-1,0 1 0,0 0 1,0-1-1,1 1 1,-1-1-1,0 0 1,0 1-1,1-1 0,-1 0 1,0 0-1,1 0 1,-1 0-1,0 0 1,1 0-1,-1 0 0,0 0 1,1 0-1,-1-1 1,0 1-1,1-1 1,-1 1-1,0-1 0,0 1 1,0-1-1,1 0 1,-1 1-1,1-3 1,6-2 29,-1 0 1,0-1-1,11-13 1,-15 17-29,9-11 33,0-1 0,-1 1 0,-1-2 0,0 0-1,-1 0 1,9-21 0,-6 8 86,2 1 0,22-34 0,-36 61-121,0 0 1,0-1 0,0 1-1,0 0 1,1 0 0,-1 0-1,0 0 1,0 0 0,0 0-1,0 0 1,0 0 0,0 0-1,0 0 1,0 0 0,0 0-1,1 0 1,-1 0 0,0 0-1,0 0 1,0 0 0,0 0-1,0 0 1,0 0 0,0 0-1,0 0 1,1 0 0,-1 0-1,0 0 1,0 0 0,0 0-1,0 1 1,0-1 0,0 0-1,0 0 1,0 0 0,0 0-1,0 0 1,0 0 0,1 0-1,-1 0 1,0 0 0,0 0-1,0 0 1,0 1 0,0-1-1,0 0 1,0 0 0,0 0-1,0 0 1,0 0 0,0 0-1,0 0 1,0 0 0,0 1-1,0-1 1,0 0 0,0 0-1,4 14 131,4 32-88,-1-8 13,-6-29-49,1-1 0,0 1 1,1-1-1,0 1 0,1-1 1,0 0-1,0-1 0,0 1 0,1-1 1,0 1-1,1-1 0,-1-1 1,1 1-1,12 9 0,-13-12 21,1 0-1,1 0 0,-1 0 1,0-1-1,1 0 1,0 0-1,11 3 1,-14-5-13,0 0-1,0-1 1,-1 0 0,1 0 0,0 0 0,0 0 0,0-1 0,0 0 0,-1 1 0,1-2 0,0 1 0,0 0 0,-1 0 0,1-1 0,-1 0-1,4-2 1,1-1 28,-1-1-1,0 0 1,0 0-1,0 0 1,-1-1-1,1 0 1,4-8-1,34-59 386,-3 5-73,-35 55-260,0 3 22,-6 11-119,0 1 1,-1-1-1,1 1 0,-1 0 1,1-1-1,-1 1 1,1-1-1,-1 1 0,1 0 1,-1 0-1,0-1 0,1 1 1,-1 0-1,0 0 0,0-1 1,1 1-1,-1 0 0,0 0 1,0 0-1,0 1 0,3 11 9,0 0-1,-1 0 0,-1 0 1,0 1-1,-1-1 0,0 0 1,-1 1-1,0-1 0,-2 0 1,1 0-1,-7 20 0,8-32-5,0 1-1,1-1 0,-1 1 1,0-1-1,0 1 0,0-1 1,0 0-1,0 1 0,0-1 1,-1 0-1,1 0 0,0 0 1,-1 0-1,1 0 0,-1 0 1,1 0-1,-1 0 0,1 0 1,-1-1-1,1 1 0,-1-1 0,0 1 1,1-1-1,-3 0 0,-3 0 7,1 0-1,0 0 0,-1-1 0,1 0 0,-9-3 0,-24-3-43,53 16-37,-4-7 66,-1-1 1,1 0-1,-1 0 0,1-1 1,0 0-1,-1 0 1,1-1-1,0-1 0,-1 1 1,1-2-1,-1 1 1,0-1-1,0-1 1,0 1-1,0-2 0,-1 1 1,1-1-1,13-11 1,5-9 9,-1-1 0,-2-1 0,0-1 0,-2-1 1,-1-1-1,-2-1 0,20-42 0,-16 23 18,-3-1 0,-1 0 0,-3-2-1,-2 0 1,-3-1 0,-2 0 0,-2 0 0,-1-78 0,-6 131-25,0-1 1,0 1-1,0-1 1,-1 1-1,1-1 1,0 1-1,-1 0 1,1-1-1,-1 1 1,0 0-1,1-1 1,-2-1-1,-4 2 31,1 11-20,-13 62-48,3 0 1,4 2-1,-2 75 0,7-55-11,3-53 26,1-1 0,2 0 0,5 42 0,-3-65 16,10 44 47,-11-57-34,0 0 0,1 0-1,-1 0 1,1 0 0,0 0-1,1 0 1,-1 0 0,1-1-1,-1 1 1,1-1 0,5 5-1,-6-7-7,0 0-1,0 0 0,0 0 0,0 0 0,0 0 0,1-1 0,-1 1 1,0-1-1,0 1 0,0-1 0,1 0 0,-1 0 0,0 0 1,0 0-1,1 0 0,-1-1 0,0 1 0,5-2 0,37-15-54,-43 17 56,24-11 0,0-2-1,-1 0 0,30-24 1,-47 32 44,-1 0 0,1-1 0,-1 0 1,0 0-1,0 0 0,-1-1 0,0 0 1,0 0-1,-1 0 0,0-1 0,0 1 1,0-1-1,-1 0 0,-1 0 0,3-10 1,-4 2 104,-1 16-145,0-1 1,0 1-1,0-1 0,0 1 1,0 0-1,-1-1 0,1 1 1,0-1-1,0 1 0,0-1 1,0 1-1,0 0 0,-1-1 1,1 1-1,0 0 0,0-1 1,-1 1-1,1 0 0,0-1 1,-1 1-1,1 0 0,0 0 1,-1-1-1,1 1 0,0 0 0,-1 0 1,1-1-1,0 1 0,-1 0 1,1 0-1,-1 0 0,1 0 1,-1 0-1,1 0-3,0 0 1,-1 0-1,1 0 0,0-1 1,0 1-1,0 0 0,0 0 1,-1 0-1,1 0 0,0 0 1,0 0-1,0 0 0,0 0 1,-1-1-1,1 1 0,0 0 0,0 0 1,0 0-1,0 0 0,0 0 1,0-1-1,0 1 0,-1 0 1,1 0-1,0 0 0,0 0 1,0-1-1,0 1 0,0 0 1,0 0-1,0 0 0,0-1 1,0 1-1,0 0 0,0 0 1,0 0-1,0-1 0,0 1 1,0 0-1,0 0 0,0 0 1,1-1-1,-1 1-2,0 0-1,0 0 1,1-1-1,-1 1 1,0 0 0,0 0-1,1-1 1,-1 1 0,0 0-1,1 0 1,-1 0 0,0 0-1,1 0 1,-1-1-1,0 1 1,1 0 0,-1 0-1,0 0 1,1 0 0,-1 0-1,1 0 1,-1 0 0,0 0-1,1 0 1,-1 0-1,0 0 1,1 1 0,-1-1-1,0 0 1,1 0 0,-1 0-1,0 0 1,1 0-1,-1 1 1,0-1 0,0 0-1,1 1 1,58 24-65,-35-15 28,31 16 1,-45-19 29,-2 0 0,1 1 1,-1-1-1,0 2 0,0-1 0,-1 1 0,-1 0 1,1 1-1,5 11 0,3 12 9,-10-21 15,1 0 1,-1-1-1,2 0 1,11 17-1,-17-27-6,1 1-1,-1-1 0,1 1 1,-1-1-1,1 0 1,0 1-1,-1-1 0,1 0 1,0 0-1,0 0 0,0 0 1,0-1-1,0 1 1,0 0-1,0-1 0,0 0 1,0 1-1,0-1 1,0 0-1,4 0 0,-3-1 5,1 1 0,0-1 0,-1 0 0,0 0-1,1-1 1,-1 1 0,0-1 0,1 0 0,-1 1 0,0-1-1,0-1 1,3-2 0,11-9-11,0-1-1,-1-1 1,-1-1 0,0 0 0,-1-1-1,13-22 1,-23 33-2,1 0 0,0 0 0,11-11 0,11-16 0,-27 35 0,0-1 0,0 0 0,0 0 0,0 0 0,0 0 0,0 1 0,0-1 0,0 0 0,0 0 0,1 0 0,-1 0 0,0 0 0,0 1 0,0-1 0,0 0 0,0 0 0,0 0 0,0 0 0,0 0 0,0 0 0,1 1 0,-1-1 0,0 0 0,0 0 0,0 0 0,0 0 0,0 0 0,1 0 0,-1 0 0,0 0 0,0 0 0,0 0 0,0 0 0,1 0 0,-1 0 0,0 0 0,0 0 0,0 0 0,0 0 0,1 0 0,-1 0 0,0 0 0,0 0 0,0 0 0,0 0 0,1 0 0,-1 0 0,0 0 0,0 0 0,0 0 0,0 0 0,0 0 0,1-1 0,-1 1 0,0 0 0,0 0 0,0 0 0,0 0 0,0 0 0,0 0 0,1-1 0,0 17 0,-1-16 0,3 12 0,1 0 0,0 0 0,10 19 0,1 3 0,-14-31 0,1 1 0,1 0 0,-1-1 0,0 0 0,1 1 0,0-1 0,0 0 0,0 0 0,0-1 0,0 1 0,0-1 0,1 1 0,0-1 0,-1 0 0,1 0 0,5 2 0,-3-2 0,0 0 0,0-1 0,0 1 0,0-1 0,0 0 0,0 0 0,0-1 0,0 0 0,0 0 0,10-1 0,-9-1 0,1-1 0,-1 1 0,-1-1 0,1 0 0,0-1 0,-1 0 0,1 0 0,-1 0 0,0-1 0,-1 0 0,1 0 0,-1 0 0,0-1 0,0 1 0,-1-1 0,0 0 0,6-11 0,4-10 0,-1 0 0,18-56 0,-25 63 0,10-25 0,-2-1 0,-3-1 0,-1 0 0,-2-1 0,2-74 0,-10 120 0,0 1 0,0 0 0,0 0 0,0-1 0,0 1 0,0 0 0,0-1 0,-1 1 0,1 0 0,0-1 0,-1 1 0,1 0 0,-2-2 0,2 3 0,0 0 0,-1 0 0,1 0 0,0 1 0,0-1 0,-1 0 0,1 0 0,0 0 0,-1 0 0,1 0 0,0 0 0,-1 0 0,1 1 0,0-1 0,0 0 0,-1 0 0,1 0 0,0 1 0,0-1 0,0 0 0,-1 0 0,1 1 0,0-1 0,0 0 0,0 1 0,0-1 0,-1 0 0,1 0 0,0 1 0,0-1 0,0 1 0,-13 36 0,-37 322 0,49-344 0,1 1 0,0-1 0,1 1 0,5 24 0,-4-32 0,0 0 0,0-1 0,0 1 0,1 0 0,0-1 0,1 0 0,0 0 0,0 0 0,0 0 0,10 10 0,-14-16 0,1 0 0,0 0 0,0 0 0,0 0 0,1 0 0,-1 0 0,0-1 0,0 1 0,0 0 0,1-1 0,-1 1 0,0-1 0,0 1 0,1-1 0,-1 0 0,1 1 0,-1-1 0,0 0 0,1 0 0,-1 0 0,0 0 0,1 0 0,-1 0 0,2-1 0,0 0 0,-1 0 0,1 0 0,-1-1 0,0 1 0,0-1 0,1 1 0,-1-1 0,0 0 0,-1 0 0,1 0 0,3-4 0,2-4 0,-1-1 0,0 1 0,-1-1 0,7-18 0,-6 8 0,0 1 0,-1-1 0,-1-1 0,-1 1 0,0-38 0,-2 58 0,-1 1 0,0 0 0,0 0 0,0-1 0,0 1 0,0 0 0,0-1 0,0 1 0,0 0 0,0 0 0,1-1 0,-1 1 0,-1 0 0,1-1 0,0 1 0,0 0 0,0 0 0,0-1 0,0 1 0,0 0 0,0 0 0,0-1 0,0 1 0,0 0 0,-1-1 0,1 1 0,0 0 0,0 0 0,0 0 0,0-1 0,-1 1 0,1 0 0,0 0 0,0 0 0,-1-1 0,1 1 0,0 0 0,0 0 0,-1 0 0,1 0 0,0 0 0,0 0 0,-1 0 0,1 0 0,0-1 0,-1 1 0,1 0 0,0 0 0,0 0 0,-1 0 0,1 1 0,0-1 0,-1 0 0,1 0 0,0 0 0,0 0 0,-1 0 0,1 0 0,-1 1 0,1-1 0,-1 1 0,1-1 0,0 1 0,-1-1 0,1 1 0,0 0 0,-1-1 0,1 1 0,0 0 0,0-1 0,-1 1 0,1 0 0,0 0 0,0-1 0,0 1 0,0 0 0,0-1 0,0 1 0,0 0 0,0 0 0,1-1 0,-1 1 0,0 0 0,0-1 0,0 1 0,1 0 0,-1-1 0,0 1 0,1 0 0,0 0 0,1 3 0,2 2 0,-1 0 0,1 0 0,0-1 0,8 9 0,-9-12 0,0 0 0,0 0 0,0 0 0,0 0 0,1 0 0,-1-1 0,1 1 0,-1-1 0,1 0 0,6 1 0,3-1 0,0-1 0,0 0 0,0-1 0,-1 0 0,1-1 0,0 0 0,-1-1 0,18-7 0,-22 7 0,0-1 0,0 0 0,0-1 0,-1 1 0,8-7 0,12-7 0,-3 8 0,-23 10 0,0-1 0,0 1 0,0-1 0,0 1 0,0-1 0,0 1 0,0-1 0,0 0 0,-1 1 0,1-1 0,0 0 0,0 1 0,-1-1 0,2-2 0,-2 3 0,1-1 0,-1 0 0,1 0 0,0 0 0,-1 1 0,1-1 0,0 0 0,-1 1 0,1-1 0,0 1 0,0-1 0,0 1 0,-1-1 0,1 1 0,0 0 0,0-1 0,0 1 0,0 0 0,0-1 0,1 1 0,-1 0 0,0 0 0,-1 1 0,1-1 0,0 0 0,-1 0 0,1 1 0,0-1 0,-1 1 0,1-1 0,-1 0 0,1 1 0,-1-1 0,1 1 0,-1-1 0,1 1 0,-1-1 0,1 1 0,-1 0 0,0-1 0,1 1 0,-1-1 0,0 1 0,1 0 0,-1-1 0,0 1 0,0 0 0,0 0 0,0-1 0,0 1 0,0 0 0,0-1 0,0 1 0,0 0 0,0-1 0,0 1 0,0 0 0,-1 0 0,-4 39 0,2-26 0,-18 116 0,20-128 0,1 0 0,-1 0 0,1 0 0,0 0 0,0 0 0,0 0 0,0 0 0,0 0 0,1 0 0,-1 0 0,0 0 0,1 0 0,0 0 0,-1 0 0,1 0 0,0-1 0,0 1 0,1 2 0,-1-4 0,0 1 0,0 0 0,0-1 0,0 1 0,0-1 0,0 1 0,0-1 0,0 1 0,0-1 0,1 0 0,-1 1 0,0-1 0,0 0 0,0 0 0,0 0 0,1 0 0,-1 0 0,0 0 0,0 0 0,0 0 0,0-1 0,1 1 0,-1 0 0,0-1 0,0 1 0,0-1 0,0 1 0,0-1 0,0 0 0,2-1 0,13-9 0,0-1 0,-1 0 0,0-1 0,14-17 0,-12 13 0,-6 5 0,-1-1 0,14-21 0,-15 20 0,0 0 0,18-18 0,-27 32 0,0-1 0,0 1 0,1 0 0,-1 0 0,0 0 0,0-1 0,0 1 0,1 0 0,-1 0 0,0 0 0,0-1 0,1 1 0,-1 0 0,0 0 0,0 0 0,1 0 0,-1 0 0,0 0 0,0 0 0,1-1 0,-1 1 0,0 0 0,1 0 0,-1 0 0,0 0 0,0 0 0,1 0 0,-1 0 0,0 1 0,1-1 0,-1 0 0,0 0 0,0 0 0,1 0 0,-1 0 0,0 0 0,0 0 0,1 1 0,-1-1 0,0 0 0,0 0 0,1 0 0,-1 0 0,0 1 0,0-1 0,0 0 0,0 0 0,1 1 0,-1-1 0,0 0 0,0 0 0,0 1 0,0-1 0,0 0 0,0 0 0,0 1 0,0-1 0,0 0 0,0 1 0,1-1 0,-1 0 0,-1 0 0,1 1 0,0-1 0,0 0 0,0 1 0,1 25 0,-1-22 0,-1 11 0,1 0 0,1 0 0,1 0 0,0-1 0,0 1 0,2 0 0,7 20 0,-11-33 0,1-1 0,-1 0 0,1 1 0,0-1 0,0 0 0,0 0 0,0 1 0,0-1 0,0 0 0,0 0 0,0 0 0,0 0 0,0 0 0,1-1 0,-1 1 0,0 0 0,1-1 0,-1 1 0,1 0 0,-1-1 0,2 1 0,0-1 0,0 0 0,0 0 0,1 0 0,-1 0 0,0 0 0,0-1 0,0 1 0,0-1 0,5-2 0,4-1 0,-1-2 0,0 0 0,20-13 0,-15 6 0,-1-1 0,0-1 0,-1 0 0,17-24 0,-2 4 0,25-28 0,85-131 0,-122 162 0,22-56 0,-27 57 0,31-57 0,-40 82 0,0 1 0,-1-1 0,0 1 0,3-12 0,-5 15 0,1 1 0,-1-1 0,1 1 0,-1-1 0,0 1 0,0-1 0,0 1 0,0-1 0,0 1 0,0-1 0,0 0 0,0 1 0,0-1 0,-1 1 0,1-1 0,-1 1 0,1-1 0,-1 1 0,0 0 0,1-1 0,-1 1 0,-1-2 0,1 3 0,0 0 0,1 0 0,-1 0 0,0 0 0,1 0 0,-1 0 0,1 1 0,-1-1 0,0 0 0,1 0 0,-1 1 0,1-1 0,-1 0 0,1 0 0,-1 1 0,1-1 0,-1 1 0,1-1 0,-1 1 0,1-1 0,0 0 0,-1 1 0,1 0 0,0-1 0,-1 1 0,1-1 0,0 1 0,-1 0 0,-9 18 0,-12 37 0,2 1 0,3 1 0,2 1 0,-10 80 0,21-116 0,0 5 0,-2 43 0,5-38 0,1-23 0,-1 1 0,1-1 0,1 1 0,0 0 0,0-1 0,7 20 0,-8-27 0,1-1 0,0 1 0,1-1 0,-1 0 0,0 1 0,1-1 0,-1 0 0,1 0 0,0 0 0,-1 0 0,1-1 0,0 1 0,0 0 0,1-1 0,-1 1 0,0-1 0,0 0 0,5 2 0,8 6 0,-11-8 0,0 1 0,0-1 0,0 0 0,0 0 0,0 0 0,0 0 0,0-1 0,0 1 0,0-1 0,1 0 0,-1-1 0,0 1 0,0-1 0,4-1 0,5-1 0,0 0 0,0-1 0,12-6 0,-19 7 0,0-1 0,-1 1 0,1-1 0,-1 0 0,0 0 0,0-1 0,7-8 0,29-40 0,-23 26 0,5-5 0,-11 15 0,0 1 0,16-17 0,-36 112 0,5-65 0,2 0 0,0 1 0,1-1 0,0 0 0,1 1 0,1-1 0,0 0 0,6 20 0,-7-29 0,-1-4 0,0 0 0,1 0 0,-1 0 0,0 0 0,0 0 0,0 0 0,1 0 0,-1 0 0,0 0 0,1 0 0,-1-1 0,1 1 0,-1 0 0,1 0 0,0 0 0,-1-1 0,1 1 0,0 0 0,-1-1 0,1 1 0,0 0 0,0-1 0,-1 1 0,1-1 0,0 1 0,0-1 0,0 0 0,0 1 0,0-1 0,0 0 0,0 0 0,0 1 0,0-1 0,0 0 0,0 0 0,0 0 0,0 0 0,0 0 0,0 0 0,1-1 0,8-1 0,0-1 0,-1 0 0,0 0 0,1-1 0,-1 0 0,-1-1 0,17-10 0,1-4 0,24-24 0,-47 40 0,30-19 0,-33 22 0,0 0 0,0 0 0,1-1 0,-1 1 0,0 0 0,0 0 0,0 0 0,0 0 0,0 0 0,1 0 0,-1 0 0,0 0 0,0 0 0,0 0 0,0 0 0,1 0 0,-1 0 0,0-1 0,0 1 0,0 0 0,0 0 0,1 1 0,-1-1 0,0 0 0,0 0 0,0 0 0,1 0 0,-1 0 0,0 0 0,0 0 0,0 0 0,0 0 0,0 0 0,1 0 0,-1 0 0,0 1 0,0-1 0,0 0 0,0 0 0,0 0 0,0 0 0,1 1 0,4 9 0,1 14 0,0 11 0,-6-25 0,1-1 0,1 1 0,0-1 0,0 0 0,1 1 0,0-1 0,0 0 0,1-1 0,10 17 0,-13-24 0,0 0 0,1 0 0,-1 0 0,0 0 0,0 0 0,1 0 0,-1-1 0,1 1 0,-1 0 0,0-1 0,1 1 0,-1-1 0,1 0 0,-1 1 0,1-1 0,-1 0 0,1 0 0,0 0 0,-1 0 0,1 0 0,-1 0 0,1-1 0,-1 1 0,1 0 0,-1-1 0,1 1 0,-1-1 0,0 0 0,3-1 0,6-2 0,-1-2 0,19-11 0,-21 12 0,1-1 0,0 0 0,0-1 0,0 1 0,-1-2 0,0 1 0,-1-1 0,0 0 0,0 0 0,8-15 0,-12 18 0,1 0 0,-1 0 0,0-1 0,0 1 0,-1-1 0,0 1 0,0-1 0,0 1 0,0-1 0,-1 0 0,0 1 0,0-1 0,-1 1 0,0-1 0,0 0 0,0 1 0,0-1 0,-4-7 0,4 11 0,0 0 0,0 1 0,0-1 0,0 1 0,0-1 0,0 1 0,0 0 0,-1-1 0,1 1 0,-1 0 0,1 0 0,-1 0 0,1 0 0,-1 0 0,1 0 0,-1 1 0,0-1 0,1 0 0,-1 1 0,0-1 0,0 1 0,0 0 0,1 0 0,-1 0 0,0 0 0,0 0 0,-3 0 0,-1 1 0,0 0 0,0 0 0,0 1 0,0 0 0,0 0 0,-9 4 0,9-3 0,1 0 0,0 1 0,0 0 0,0-1 0,0 2 0,0-1 0,1 0 0,0 1 0,0 0 0,-6 9 0,10-14 0,0 0 0,0 0 0,-1 1 0,1-1 0,0 0 0,0 0 0,0 0 0,0 1 0,0-1 0,-1 0 0,1 0 0,0 1 0,0-1 0,0 0 0,0 0 0,0 1 0,0-1 0,0 0 0,0 0 0,0 1 0,0-1 0,0 0 0,0 0 0,0 1 0,0-1 0,0 0 0,0 0 0,0 1 0,0-1 0,1 0 0,-1 0 0,0 0 0,0 1 0,0-1 0,1 0 0,8-2 0,16-12 0,-22 12 0,21-11 0,35-13 0,-18 8 0,-21 9 0,0 1 0,1 1 0,1 1 0,-1 1 0,40-5 0,-59 10 0,0 0 0,0 0 0,1 0 0,-1 0 0,0 0 0,0 1 0,0-1 0,0 1 0,1 0 0,-1-1 0,0 1 0,0 0 0,0 0 0,0 0 0,-1 1 0,1-1 0,0 0 0,2 2 0,-1 1 0,-1-1 0,1 1 0,0-1 0,-1 1 0,0 0 0,0 0 0,0 0 0,2 7 0,0 2 0,-1-1 0,0 2 0,-1-1 0,-1 0 0,0 16 0,-1-27 0,0 0 0,0 0 0,0 0 0,1 0 0,-1 0 0,0 0 0,1 1 0,-1-1 0,1 0 0,0 0 0,1 3 0,-1-5 0,-1 1 0,0-1 0,1 0 0,-1 0 0,0 1 0,0-1 0,1 0 0,-1 0 0,1 1 0,-1-1 0,0 0 0,1 0 0,-1 0 0,0 0 0,1 0 0,-1 0 0,1 1 0,-1-1 0,1 0 0,-1 0 0,0 0 0,1 0 0,0-1 0,14-7 0,86-85 0,-25 22 0,-75 70 0,0 0 0,0 0 0,0 0 0,1 0 0,-1 0 0,0 0 0,1 0 0,-1 1 0,0-1 0,1 0 0,-1 1 0,1-1 0,0 1 0,-1 0 0,1-1 0,-1 1 0,1 0 0,-1 0 0,1 0 0,0 0 0,2 0 0,-2 1 0,-1 0 0,0 0 0,1 0 0,-1 0 0,0 0 0,0 0 0,0 0 0,0 0 0,0 0 0,0 0 0,0 1 0,0-1 0,0 0 0,-1 1 0,1-1 0,0 0 0,-1 1 0,1-1 0,-1 1 0,0-1 0,1 1 0,-1 2 0,7 43 0,-5-22 0,2 0 0,10 34 0,-11-53 0,-1 0 0,1 0 0,0 0 0,6 7 0,-8-11 0,0-1 0,0 1 0,0-1 0,0 0 0,0 0 0,0 1 0,0-1 0,0 0 0,1 0 0,-1 0 0,0 0 0,1 0 0,-1 0 0,1-1 0,-1 1 0,1 0 0,-1-1 0,1 1 0,0-1 0,-1 0 0,1 1 0,1-1 0,7-2 123,0-1 1,0-1-1,-1 1 1,0-1-1,0-1 1,15-9-1,-20 11-731,1 0 0,0-1 0,-1 1 0,0-1-1,0 0 1,0-1 0,5-6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6:53.5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83 8 9240,'0'0'1322,"-8"10"-995,3-4-274,-6 8 284,0 0 0,0 1 1,1 0-1,-8 19 0,16-29-219,1 0 0,-1 0 0,1 0 0,0 0 1,0 0-1,1 0 0,-1 0 0,1 0 0,0 0 1,1 0-1,-1 1 0,1-1 0,0 0 0,0 0 0,1 0 1,-1-1-1,1 1 0,0 0 0,1 0 0,-1-1 1,1 0-1,0 1 0,4 4 0,-3-4-44,0-1 0,1 0 0,-1 0 0,1 0 0,0 0 0,0-1 0,0 1 0,0-1 0,1-1 0,-1 1 1,1-1-1,0 0 0,0 0 0,0 0 0,0-1 0,0 0 0,0 0 0,0-1 0,8 0 0,-1-1 37,0 0 0,0-1 1,-1-1-1,1 0 0,-1 0 0,1-2 1,-1 1-1,-1-1 0,12-7 0,-17 8-59,-1 1 0,1-1-1,-1 0 1,0-1 0,0 1-1,-1-1 1,1 0 0,-1 0-1,0 0 1,-1-1-1,1 0 1,-1 1 0,0-1-1,0 0 1,-1 0 0,0-1-1,0 1 1,0 0-1,0-11 1,-2 11-11,0 1 1,0-1-1,-1 1 1,0-1-1,0 1 0,0-1 1,-1 1-1,1-1 0,-1 1 1,-1 0-1,1 0 1,-1 0-1,0 0 0,0 1 1,0-1-1,-1 1 0,1 0 1,-1 0-1,0 0 1,-1 0-1,1 1 0,0-1 1,-1 1-1,0 0 0,0 1 1,0-1-1,0 1 1,0 0-1,-1 0 0,1 0 1,0 1-1,-9-1 0,5 1 14,0 1-1,-1 0 1,1 0 0,0 1-1,-1 0 1,1 1-1,0 0 1,0 1-1,-9 3 1,28-8-209,1 1 0,19-1 1,-11 1-2,17-1-2616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4:52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7136,'0'0'13551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4:52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10544,'0'0'1489,"16"-1"-945,200-23 1224,117-8 1865,-327 32-3517,31-2 628,-35 2-641,1-1-1,-1 1 1,1-1 0,-1 1 0,0-1 0,1 0-1,-1 0 1,0 0 0,0 0 0,1 0 0,2-3-1,-3 1-2544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4:53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11552,'0'0'5693,"6"11"-4908,18 35-17,-23-44-663,0 0 1,-1-1-1,1 1 0,-1 0 0,1 1 1,-1-1-1,0 0 0,1 0 0,-1 0 1,0 0-1,0 0 0,-1 0 0,1 0 1,0 0-1,-1 0 0,1 0 0,-1 0 1,0 0-1,0 0 0,1 0 0,-1 0 1,-2 2-1,2-2 125,0-1 0,0 1 0,0 0 0,0 0-1,1 0 1,-1-1 0,0 1 0,1 0 0,-1 4 0,1-6-209,0 0 1,0 0-1,0 0 0,0 0 1,0 1-1,0-1 0,0 0 1,0 0-1,0 0 0,0 0 1,0 0-1,0 0 0,0 0 1,0 1-1,0-1 0,0 0 1,0 0-1,-1 0 1,1 0-1,0 0 0,0 0 1,0 0-1,0 0 0,0 0 1,0 0-1,0 1 0,0-1 1,-1 0-1,1 0 0,0 0 1,0 0-1,0 0 0,0 0 1,0 0-1,0 0 0,0 0 1,-1 0-1,1 0 0,0 0 1,0 0-1,0 0 0,0 0 1,0 0-1,0 0 0,-1 0 1,1 0-1,0 0 1,0-1-1,0 1 0,0 0 1,0 0-1,0 0 0,0 0 1,0 0-1,0 0 0,-1 0 1,1 0-1,0 0 0,0 0 1,0 0-1,0-1 0,-7-8 125,2-18-450,3 15-2649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4:53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9344,'0'0'3888,"10"-60"-3336,21 48-248,5-4 0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4:53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9848,'0'0'649,"10"0"7,77 6 421,231 12 1770,4-27-694,-291 5-1975,0-1 0,-1-1 1,0-2-1,39-15 0,-52 15-1269,32-18-1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4:56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158 116 4720,'0'0'9278,"-11"8"-8891,-34 21 1,40-26-251,1 1 1,-1-1-1,1 0 1,0 1-1,1 0 1,-1 0-1,1 0 1,-1 1-1,-3 6 1,4-6-18,3-4-85,-1 0 1,0 1 0,1-1 0,-1 0 0,1 1 0,-1-1 0,1 0-1,0 1 1,-1-1 0,1 1 0,0-1 0,0 1 0,0-1 0,0 0-1,1 1 1,-1-1 0,0 1 0,0-1 0,1 0 0,-1 1 0,1-1 0,-1 0-1,1 1 1,0-1 0,-1 0 0,1 0 0,0 1 0,0-1 0,0 0-1,0 0 1,0 0 0,0 0 0,0 0 0,2 1 0,1 0 43,-1 1 0,1-1 0,0 0 0,0 0 0,0 0 0,0-1 0,0 1 0,0-1 1,1 0-1,4 1 0,-4-2-20,0 0 1,0 0-1,0-1 1,-1 1-1,1-1 0,0 0 1,-1 0-1,1-1 1,0 1-1,-1-1 1,0 0-1,1-1 1,-1 1-1,0-1 0,0 1 1,0-1-1,-1 0 1,1-1-1,-1 1 1,0-1-1,4-4 1,-3 3 6,-1 1 1,0-1 0,0 0 0,-1 0-1,0 0 1,1 0 0,-2 0 0,1-1-1,0 1 1,-1 0 0,0-1-1,-1 1 1,1-1 0,-1 1 0,0-1-1,0 0 1,-1 1 0,-1-8 0,0 6 0,0 0 1,-1-1 0,0 1-1,0 0 1,-1 0 0,1 0-1,-2 1 1,1-1 0,-1 1-1,0 0 1,0 1 0,0-1-1,-9-6 1,11 10-42,0 0-1,0 0 1,0 0 0,-1 1 0,1-1-1,0 1 1,0-1 0,-1 1-1,1 1 1,-1-1 0,1 0-1,-1 1 1,0-1 0,1 1 0,-1 0-1,1 1 1,-1-1 0,1 0-1,-1 1 1,1 0 0,-1 0-1,1 0 1,-1 0 0,1 1-1,0-1 1,0 1 0,0 0 0,0-1-1,0 2 1,-4 2 0,-1 1 32,1 1 1,-1 0 0,2 0 0,-1 0 0,-9 15-1,14-19-28,0 1-1,0 0 1,0 0-1,0 0 0,1 0 1,0 0-1,0 0 0,0 0 1,0 0-1,1 1 0,-1-1 1,1 0-1,0 0 1,0 1-1,2 6 0,-2-10-14,1 1 0,-1-1 0,1 0 0,-1 1 0,1-1 0,0 0 0,0 0 0,-1 0 0,1 1 0,0-1 0,0 0 0,0 0 0,0 0 0,0-1-1,1 1 1,-1 0 0,0 0 0,0 0 0,1-1 0,-1 1 0,0-1 0,1 1 0,-1-1 0,0 0 0,1 1 0,-1-1 0,0 0 0,1 0 0,-1 0 0,1 0 0,1 0-1,4 0 51,-1-1-1,0 0 0,0 0 1,0 0-1,11-4 0,-12 2-16,0 0-1,0 0 0,0 0 0,0 0 1,0-1-1,-1 1 0,0-1 0,1 0 1,-1-1-1,5-7 0,-6 9-13,-1-1 0,0 1 0,0-1-1,0 1 1,0-1 0,-1 0 0,1 1 0,-1-1-1,0 0 1,0 0 0,-1 0 0,1 0 0,-1 0-1,0 0 1,0 0 0,0-5 0,0 9-23,0-1 0,0 1 0,0 0 0,0-1 0,0 1 0,0-1 0,-1 1 0,1 0 0,0-1 0,0 1 1,0-1-1,0 1 0,-1 0 0,1-1 0,0 1 0,0 0 0,0-1 0,-1 1 0,1 0 0,0-1 0,-1 1 0,1 0 0,0 0 0,-1-1 0,1 1 0,0 0 1,-1 0-1,1 0 0,-1-1 0,1 1 0,-1 0 0,-10 7 217,-6 17-35,13-18-160,1 0 0,0 0 0,1 0 0,-1 0 0,1 0 0,0 0 0,1 1 0,-2 12 0,3-19-30,0 1 0,0 0 0,0-1 0,0 1 0,0-1 0,0 1 0,1 0-1,-1-1 1,0 1 0,1-1 0,-1 1 0,0 0 0,1-1 0,-1 1 0,0-1 0,1 1 0,-1-1 0,1 0 0,-1 1 0,1-1 0,-1 1 0,1-1 0,-1 0 0,1 1 0,0-1 0,-1 0-1,1 0 1,-1 0 0,1 1 0,0-1 0,-1 0 0,1 0 0,0 0 0,-1 0 0,1 0 0,1 0 0,24-4-7,-7-2-40,0-1-1,-1-1 1,0 0 0,26-17-1,-7 0-3259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4:22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116 350 5720,'0'0'5054,"-10"7"-4764,-32 23-4,39-28-234,1-1-1,0 1 1,0 0-1,0 0 1,0 0-1,0 0 1,1 0-1,-1 0 0,1 1 1,-1-1-1,-1 5 1,2-6 12,1 0 1,-1 1 0,0-1-1,0 1 1,0-1-1,1 0 1,-1 0-1,0 0 1,-1 1-1,1-1 1,0 0-1,0 0 1,-2 1 0,1 0 153,-1 0 0,1 0 1,0 0-1,0 1 0,1-1 1,-1 1-1,0-1 1,1 1-1,-1 0 0,1-1 1,0 1-1,0 0 0,-1 6 345,4-10-439,0 0-1,1 0 1,-1 0 0,0 0 0,0-1-1,0 1 1,0-1 0,0 1 0,0-1-1,0 0 1,-1 0 0,1 0 0,-1 0-1,3-4 1,3-3 132,18-23 718,39-64 0,-47 68-609,53-107 1313,-55 103-1184,-4 11-110,-8 16-195,0-1 1,0 0-1,0 0 0,1-9 1,1 1 304,-4 8 435,-8 16-586,3-3-308,1 1 0,0-1 0,0 1 0,0 0 1,1 0-1,0 0 0,-2 16 0,3-2 40,1 41 1,2-53-61,0 0 1,1 0-1,0 0 0,1 0 0,0-1 1,1 1-1,0-1 0,12 16 1,-14-19-4,2 0 1,-1 0 0,1-1 0,0 0 0,0 0-1,0 0 1,1-1 0,-1 0 0,1 0 0,0 0 0,0 0-1,1-1 1,-1 0 0,1-1 0,0 1 0,-1-1-1,1-1 1,0 1 0,0-1 0,0 0 0,0-1 0,0 0-1,1 0 1,-1 0 0,7-2 0,-6 0-4,-1 0 0,1-1 0,0 0 0,-1-1 0,0 1 0,0-1 0,0-1 0,0 1 0,-1-1 0,1-1 0,-1 1 0,0-1 0,-1 0 0,0 0 0,0 0 0,5-8 0,7-14 41,-1 0 0,19-50-1,-30 67-31,2-4-4,-5 11 21,0-1 1,0 0-1,0 1 0,0-1 1,-1 0-1,0 0 0,0 0 1,1-10-1,-2 15-33,0 0-1,0 0 1,0 0 0,0 0 0,0 0 0,0 0-1,0 0 1,0 0 0,0-1 0,0 1 0,0 0-1,0 0 1,0 0 0,0 0 0,0 0 0,0 0-1,0 0 1,0 0 0,0 0 0,0 0 0,0 0-1,0 0 1,0-1 0,0 1 0,0 0 0,0 0-1,0 0 1,0 0 0,0 0 0,0 0 0,0 0 0,0 0-1,0 0 1,0 0 0,0 0 0,-1 0 0,1 0-1,0 0 1,0 0 0,0 0 0,0 0 0,0-1-1,0 1 1,0 0 0,0 0 0,0 0 0,0 0-1,0 0 1,0 0 0,0 0 0,-1 0 0,1 0-1,0 0 1,0 0 0,0 0 0,0 0 0,0 0-1,0 0 1,0 0 0,0 1 0,0-1 0,0 0-1,0 0 1,0 0 0,0 0 0,-1 0 0,1 0-1,-5 6 37,-5 12-20,7-11-10,0 0-1,0 0 0,1 0 1,0 0-1,1 1 0,-1-1 1,1 1-1,1 8 0,-1-11-1,1-1-1,1 0 0,-1 1 0,1-1 0,0 0 0,0 1 0,0-1 0,0 0 1,1 0-1,0 0 0,-1 0 0,2 0 0,-1-1 0,0 1 0,6 6 0,5 3-29,-9-8 19,0 0 0,0-1 0,1 0 0,0 0 0,6 4 0,-9-7 7,0 0 0,0 0 0,1 0 1,-1-1-1,0 1 0,1 0 0,-1-1 0,0 0 0,1 0 0,-1 1 1,1-1-1,-1-1 0,0 1 0,1 0 0,-1 0 0,1-1 0,2-1 0,1 1 7,-1-1 0,0 0 0,1-1-1,-1 1 1,0-1 0,0 0 0,0 0 0,7-7-1,-10 7 3,0 1 0,1 0-1,-1-1 1,0 0 0,-1 1-1,1-1 1,0 0 0,-1 0-1,0 0 1,1 0 0,-1 0-1,0-1 1,-1 1-1,1 0 1,-1 0 0,1-1-1,-1-2 1,0-9 54,-1 0-1,-5-28 1,4 37-62,1 1 0,0-1 0,-1 1 0,0-1 0,-1 1 1,1 0-1,-1 0 0,0 0 0,0 0 0,-6-6 0,5 8 8,1 0 0,-1 1-1,1-1 1,-1 1 0,0 0-1,-7-2 1,-14-9 19,24 12-24,0 0 0,1 1 0,-1-1 0,0 0 0,1 0 0,-1 0-1,1 0 1,-1 0 0,1 0 0,-1 0 0,1 0 0,-1 0-1,1 0 1,0 0 0,0 0 0,0 0 0,-1 0 0,1 0-1,0 0 1,1-1 0,6-1 8,0 1 0,1 1 1,12-2-1,12-3 24,-18 2-31,0 1 1,-1 1 0,1 0-1,0 1 1,0 0 0,22 2-1,-31-1-2,0 1 0,0 0 0,0 0 0,-1 0 0,1 0 0,0 1 0,0 0 0,-1 0 0,1 0 0,-1 1 0,0-1 0,0 1 0,0 0 0,0 0 0,0 0 0,-1 1 0,1 0 0,-1-1 0,0 1 0,0 0 0,4 7-1,-4-5 14,0 1-1,0-1 0,-1 1 0,0-1 0,0 1 0,-1 0 0,0 0 0,0 0 0,0 0 0,-1 0 0,0 0 0,0-1 0,-1 1 0,-2 12 0,2-11 59,0 0 0,0 0 0,0 12 0,2-20-73,-1 0-1,0 1 0,0-1 0,0 0 1,0 0-1,0 0 0,0 0 1,1 1-1,-1-1 0,0 0 0,0 0 1,0 0-1,0 0 0,1 0 0,-1 0 1,0 0-1,0 0 0,0 0 0,1 1 1,-1-1-1,0 0 0,0 0 0,0 0 1,1 0-1,-1 0 0,0 0 1,0 0-1,0 0 0,1 0 0,-1 0 1,0 0-1,0-1 0,0 1 0,0 0 1,1 0-1,-1 0 0,0 0 0,0 0 1,0 0-1,1 0 0,-1 0 1,0-1-1,0 1 0,0 0 0,0 0 1,0 0-1,1 0 0,-1-1 0,0 1 1,0 0-1,0 0 0,0 0 0,0 0 1,0-1-1,10-8 39,7-9 14,2-5 16,1 2-1,1 0 1,1 2-1,27-19 1,-35 27-46,-12 9-22,-1 0-1,1 1 0,0-1 1,0 0-1,0 1 0,0 0 1,0-1-1,0 1 1,0 0-1,1 0 0,-1 0 1,0 1-1,0-1 0,1 1 1,-1-1-1,1 1 0,2-1 1,-3 3 1,-1-1 1,1 1-1,-1-1 1,1 1-1,-1 0 1,0-1-1,1 1 0,-1 0 1,0 0-1,0 0 1,0 0-1,-1 0 1,1 0-1,0 0 1,-1 0-1,1 0 1,-1 3-1,2 0 5,12 67 135,-11-52-58,1-1-1,0 0 0,9 21 0,-11-34-37,1 0-1,0 0 1,0 0-1,0-1 1,1 0-1,0 1 0,6 6 1,-7-10-23,-1 0-1,0 0 1,1 0 0,-1 0 0,1-1 0,-1 1-1,1-1 1,0 0 0,0 1 0,0-1 0,0-1-1,0 1 1,0 0 0,0-1 0,0 1 0,0-1-1,0 0 1,3 0 0,-1-1-23,-1 0 0,0 0 0,0 0 0,1 0 0,-1-1 0,0 1 0,0-1 0,0 0 0,0 0 0,-1-1 0,1 1 0,-1-1 0,1 0 0,-1 0 0,0 0-1,4-5 1,2-4-615,-1 0 0,1-1 0,6-16-1,-5 11-2087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4:22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93 12256,'0'0'2848,"-58"-59"-2488,62 53 0,2 0-40,12 0 7,14 0-103,5-4 8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4:58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3 5320,'0'0'7482,"-11"3"-6938,-8 3 4,1 0 0,-34 17 0,44-18-268,1-1 0,-1 2 0,1-1 0,-10 9 0,14-11-191,1-1-1,-1 1 1,1 0 0,0 0 0,0 0 0,0 0 0,0 1 0,0-1-1,1 0 1,0 1 0,-1-1 0,0 5 0,2-3-8,0 0 1,0 0-1,1 0 0,-1 0 1,1 0-1,0 0 0,1-1 1,-1 1-1,1 0 1,0-1-1,2 6 0,-2-8-28,-1 0-1,0 1 0,0-1 0,1-1 1,0 1-1,-1 0 0,1 0 0,0 0 0,0-1 1,0 1-1,2 1 0,-3-3-14,1 1-1,-1-1 1,0 1 0,0-1-1,1 0 1,-1 1 0,0-1-1,0 0 1,1 0 0,-1 0-1,0 0 1,1 0 0,-1 0-1,0 0 1,1-1 0,-1 1-1,0 0 1,0-1 0,1 1-1,-1-1 1,2-1 0,1 0 33,-1-1 1,1 0-1,-1 0 1,0 0-1,0 0 1,0 0-1,0-1 0,0 1 1,-1-1-1,0 0 1,0 0-1,0 1 1,0-2-1,0 1 1,-1 0-1,2-8 1,-2 5-2,1 1 0,-2-1 1,1 0-1,-1 1 1,0-1-1,0 0 0,-1 0 1,0 1-1,0-1 1,-3-9-1,2 12 8,0-1 0,0 0 1,-1 1-1,0-1 0,0 1 0,0 0 0,0 0 1,-7-6-1,9 9-65,0 0 0,1 0 0,-1 1 0,0-1 0,0 0 0,1 1 0,-1-1 0,0 1 0,0-1 0,0 1 0,0 0 0,0-1 0,0 1 0,0 0 0,0-1 0,0 1 0,0 0 0,0 0 0,0 0 0,0 0 0,0 0 0,0 0 0,0 0 0,0 0 0,0 1 0,0-1 0,0 0 0,0 0 0,0 1 0,0-1 0,0 1 0,1-1 0,-1 1 0,0-1 0,0 1-1,0 0 1,0-1 0,1 1 0,-1 0 0,0-1 0,1 1 0,-1 0 0,1 0 0,-1 0 0,1 0 0,-1 0 0,1 0 0,-1 0 0,1 1 0,-2 2 9,0 0-1,1 1 1,0-1-1,0 0 1,0 1 0,0-1-1,1 1 1,0-1-1,0 0 1,0 1-1,0-1 1,1 1-1,-1-1 1,1 0-1,0 1 1,4 7 0,-3-6-2,1 0 1,1 0 0,-1-1 0,1 1 0,-1-1 0,2 0 0,-1 0 0,0 0 0,1-1 0,0 0 0,6 5 0,-9-8-11,-1 0 1,1 0-1,-1 0 1,1-1 0,-1 1-1,1 0 1,-1-1 0,1 1-1,-1-1 1,1 0-1,0 1 1,-1-1 0,1 0-1,0 0 1,-1 0-1,1 0 1,0 0 0,-1 0-1,1-1 1,0 1 0,-1-1-1,3 0 1,-1 0 9,0-1-1,0 0 1,-1 0 0,1 0 0,0 0 0,-1 0-1,0-1 1,1 1 0,-1-1 0,4-4 0,-3 1 14,0 1 1,0 0-1,0-1 1,-1 0-1,1 0 1,-1 0-1,-1 0 1,1 0-1,-1 0 1,0 0-1,0 0 1,-1-7-1,0 10-17,0 1-1,0 0 0,-1-1 1,1 1-1,-1-1 0,0 1 1,1 0-1,-1 0 1,0-1-1,0 1 0,-1 0 1,1 0-1,0 0 0,-1 0 1,1 0-1,-1 0 1,0 1-1,0-1 0,1 0 1,-1 1-1,0-1 0,0 1 1,0 0-1,-1 0 0,1 0 1,-4-2-1,3 3-2,-1-1 0,1 1 0,0 0-1,-1 0 1,1 0 0,-1 1 0,1-1-1,0 1 1,0-1 0,-1 1 0,1 0-1,0 1 1,0-1 0,0 0 0,0 1-1,0 0 1,0 0 0,1-1 0,-5 5 0,-1 1 17,0 1-1,1 0 1,0 0 0,-11 18 0,15-23-21,1 0-1,0 1 1,0-1-1,1 1 0,-1 0 1,1-1-1,-1 1 1,1 0-1,0 0 0,1 0 1,-1 0-1,1 0 1,-1 0-1,1 0 0,0 0 1,1 4-1,0-5-2,1 0 0,-1-1 0,0 1 0,1-1-1,0 1 1,0-1 0,-1 0 0,1 0 0,1 0-1,-1 0 1,0 0 0,0 0 0,1 0 0,-1-1 0,1 1-1,4 1 1,-5-2 4,-1 0 0,1 0 0,0-1 0,-1 1 0,1-1 0,-1 1-1,1-1 1,0 0 0,0 0 0,-1 1 0,1-1 0,0 0 0,-1-1 0,1 1 0,0 0-1,0 0 1,-1-1 0,1 1 0,-1-1 0,1 1 0,0-1 0,-1 0 0,1 0 0,-1 0-1,1 0 1,-1 0 0,0 0 0,1 0 0,1-2 0,0-1 20,-1-1-1,1 1 1,-1-1 0,0 1-1,-1-1 1,1 0-1,-1 0 1,0 0 0,0 1-1,0-1 1,-1 0 0,1 0-1,-2-10 1,1 12-15,0 1-1,0 0 1,-1-1 0,1 1 0,-1-1-1,0 1 1,0 0 0,0-1-1,0 1 1,0 0 0,0 0 0,0 0-1,-1 0 1,1 0 0,-1 0-1,1 0 1,-1 0 0,0 1-1,0-1 1,0 0 0,0 1 0,0 0-1,0-1 1,0 1 0,0 0-1,-1 0 1,1 0 0,0 1-1,-1-1 1,-4 0 0,2 1 0,0 0 0,0 0 0,0 0 0,0 1 0,0 0 1,0 0-1,1 1 0,-1-1 0,0 1 0,1 0 0,-1 0 0,1 0 1,-8 6-1,2-1 19,0 1 1,1 0 0,0 0-1,-12 14 1,17-18-17,0 1 0,1-1 1,-1 1-1,1 0 0,0 0 0,0 0 1,1 0-1,-3 7 0,5-11-18,0-1 0,0 0 0,0 0 0,0 1 0,0-1 0,0 0-1,0 0 1,0 1 0,0-1 0,0 0 0,0 0 0,0 1 0,0-1 0,0 0 0,1 0-1,-1 0 1,0 1 0,0-1 0,0 0 0,0 0 0,0 0 0,1 1 0,-1-1 0,0 0 0,0 0-1,0 0 1,1 0 0,-1 1 0,0-1 0,0 0 0,0 0 0,1 0 0,-1 0 0,0 0 0,0 0-1,1 0 1,-1 0 0,0 0 0,0 0 0,1 0 0,-1 0 0,0 0 0,0 0 0,1 0-1,-1 0 1,0 0 0,0 0 0,1 0 0,-1 0 0,0 0 0,0 0 0,0-1 0,1 1 0,-1 0-1,0 0 1,0 0 0,20-7 27,-15 5-15,13-6 32,0-1 1,-1-1-1,1 0 0,-2-1 1,0-1-1,0 0 0,-1-1 1,18-21-1,-22 18 72,-8 9-3735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0:5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1428 4816,'0'0'4960,"4"-13"-4568,-1 7-325,3-15 198,2 0 1,14-27 0,61-134 1718,-64 137-1512,71-219 3705,-88 254-3651,-2 10-478,0-1 1,0 0-1,0 0 0,0 1 1,0-1-1,0 0 0,1 0 1,-1 1-1,0-1 1,1 0-1,-1 1 0,0-1 1,1 0-1,-1 1 0,1-2 1,0 1 195,0 3-180,-1 1 1,1-1-1,-1 0 1,0 0-1,0 1 1,0-1-1,0 0 1,0 1-1,-1-1 1,1 0-1,-2 4 0,0 17 91,4-5-64,15 123 371,-13-122-393,1 1 0,0-1 0,1 0 0,1 0-1,11 18 1,-18-36-68,5 8 79,0 0 1,12 15-1,-15-21-57,0-1 1,1 1-1,-1-1 0,1 0 0,0 0 1,0 0-1,-1 0 0,1-1 0,1 1 1,-1-1-1,0 0 0,5 2 0,1 0 49,0-1 0,0 0 0,0 0 0,1-1 0,-1-1-1,0 1 1,1-1 0,13-2 0,-10-1-11,0 0 0,-1-1 0,1-1 0,-1 0 0,0-1 0,0 0 0,-1 0 1,0-1-1,18-15 0,-22 15-27,-1-1 0,0 1 0,-1-1 0,0 0 0,0 0 0,0-1 0,-1 0 0,0 0 0,-1 0 1,0 0-1,-1 0 0,0 0 0,2-15 0,-4 17-7,0 1 1,0-1-1,-1 1 1,0-1-1,0 1 1,-3-10 0,3 13-10,1 1 0,-1-1 0,0 1 1,1 0-1,-1 0 0,-1 0 0,1-1 1,0 1-1,0 0 0,-1 0 0,1 0 1,-1 1-1,0-1 0,1 0 0,-1 1 1,0-1-1,0 1 0,0-1 0,0 1 1,-3-1-1,3 2-6,0 1-1,0 0 1,0 0-1,0 1 1,1-1-1,-1 0 1,0 1-1,1-1 1,-1 1 0,1-1-1,-1 1 1,1-1-1,0 1 1,-2 3-1,2-3 3,-4 5-7,1 0 1,1 1 0,-1-1-1,1 1 1,1-1 0,-1 1 0,1 0-1,1 0 1,-1 0 0,1 0-1,1 0 1,0 12 0,0-5-5,1 0 0,1 0 1,0 0-1,1 0 0,9 25 1,-7-27-6,0-1 1,0 0 0,2 1 0,-1-2-1,2 1 1,-1-1 0,2 0 0,-1-1-1,1 0 1,1 0 0,0-1 0,0 0-1,1-1 1,0 0 0,15 8 0,-21-14 6,0-1 0,0 1 0,-1-1 0,1 0 0,0-1 0,0 1 0,0-1 0,0 0 0,0 0 0,0-1 0,0 1 0,0-1 1,0 0-1,0 0 0,0-1 0,-1 0 0,1 1 0,0-2 0,-1 1 0,5-3 0,10-7 36,0-1 0,-2 0 0,18-17 1,-34 29-41,13-12 56,0-1 0,-1 0 0,-1-1 1,18-30-1,32-70 489,-5 7 131,-51 96-624,-5 10-37,-1 1 0,1-1 0,-1 1 0,1-1 0,0 1 0,0 0 0,0-1 0,0 1 0,0 0 1,0 0-1,2-2 0,-2 3-13,0 0 0,0 0 0,-1 0 0,1 0 0,0 0 1,0 0-1,0 0 0,0 1 0,-1-1 0,1 0 0,0 0 0,0 1 1,-1-1-1,1 1 0,0-1 0,0 0 0,-1 1 0,1-1 0,0 1 1,-1 0-1,1-1 0,-1 1 0,1 0 0,-1-1 0,1 1 0,-1 0 0,1-1 1,-1 1-1,1 1 0,8 12 6,0 0 0,-1 0 1,0 1-1,-1 0 0,9 31 0,-12-35-8,-1 1 0,-1-1-1,0 0 1,-1 1 0,0 0 0,-1-1-1,0 1 1,0-1 0,-4 17 0,4-27 3,0 1 1,-1 0 0,1 0-1,-1-1 1,1 1 0,-1-1-1,1 1 1,-1-1-1,0 1 1,0-1 0,0 1-1,0-1 1,0 1 0,0-1-1,0 0 1,0 0 0,-1 0-1,1 1 1,0-1 0,-1 0-1,1-1 1,-1 1 0,-1 1-1,-1-1 8,1-1 0,0 0 0,-1 0 0,1 0 0,-1 0 0,1 0 0,-1-1 0,1 0-1,0 1 1,-1-1 0,-2-2 0,-12-2 42,2 0-1,-1-2 1,1 0 0,-18-11-1,21 11-17,14 8-25,24 14-35,10 1-12,0-2 0,75 19 0,-101-31 30,1-2 0,0 1 0,-1-1 0,1 0 0,0-1 0,0 0 0,-1-1 0,1 0 0,-1 0 0,0-1 0,18-8 0,-14 5 15,0 0 0,-1-2 0,1 1 0,-1-1 0,-1-1 0,0 0 0,15-16 0,-11 6 19,-1 0 1,-2-2-1,1 1 1,-2-2 0,10-26-1,-10 23 58,-10 23-77,0 0 1,-1 0-1,1 1 0,-1-1 1,1 0-1,-1 0 0,0 0 1,1 0-1,-1-4 0,-3 5 57,-1 13-30,0 7-20,1 0 1,0 0-1,2 0 0,0 20 1,1-29-22,1-1 0,0 1 0,1-1 1,0 1-1,0-1 0,1 0 1,0 0-1,1 0 0,9 17 1,-7-16-4,0 0 1,1-1 0,1 0 0,-1 0 0,1-1 0,1 1 0,9 6 0,-15-13 9,0 0-1,0 0 1,1 0 0,-1-1-1,0 1 1,1-1 0,-1 0-1,1 0 1,0 0 0,-1 0-1,1-1 1,0 1 0,-1-1-1,1 0 1,0 0-1,0 0 1,-1-1 0,1 1-1,0-1 1,-1 0 0,1 0-1,-1 0 1,1-1 0,-1 1-1,0-1 1,5-2-1,0-2 10,1 0 0,0-1 0,-1 1 0,-1-2 0,1 1 0,-1-1 0,0 0 0,7-12 0,3-9 61,18-40-1,1-3 109,-30 58-124,3-7 7,-9 21-58,1-1 1,-1 1 0,0-1 0,0 1 0,1-1 0,-1 1 0,0-1 0,1 1 0,-1 0 0,1-1 0,-1 1 0,0 0 0,1-1-1,-1 1 1,1 0 0,-1-1 0,1 1 0,-1 0 0,1 0 0,-1-1 0,1 1 0,0 0 0,-1 0 0,1 0 0,-1 0 0,2 0-1,-1 0-2,0 1 0,0 0 0,0-1-1,0 1 1,0 0 0,-1-1 0,1 1-1,0 0 1,0 0 0,0 0 0,-1 0 0,1 0-1,0 0 1,-1 0 0,1 0 0,-1 0-1,0 0 1,1 0 0,0 2 0,6 26 9,-5-22-8,5 25 10,6 63 0,-12-80-2,-1-1 0,-1 1-1,0 0 1,-1 0 0,0-1-1,-8 26 1,10-39-8,0 0 1,-1-1-1,1 1 0,-1 0 1,1 0-1,-1 0 1,1 0-1,-1 0 0,0 0 1,1-1-1,-1 1 1,0 0-1,0 0 0,0-1 1,0 1-1,1-1 1,-1 1-1,0-1 0,0 1 1,0-1-1,0 1 1,-2-1-1,0 1 9,1-1 0,-1 0 1,0 0-1,0 0 0,0 0 0,1 0 0,-1-1 1,-4 0-1,-5-3 60,0 0 0,-22-12 0,31 14-56,1 2-5,-11-8-41,14 6-16,7 1 29,56 7-70,-54-4 79,1 0-1,-1-1 1,1 0-1,0-1 1,-1 0 0,1-1-1,0 0 1,14-4-1,-15 3 12,-4 0-1,1 0 1,-1 0 0,1 0-1,-1 0 1,0-1 0,0 0-1,-1-1 1,1 1-1,5-5 1,-10 7 11,0 0-1,0 0 1,0 1-1,0-1 1,0 0-1,0 1 1,0-1-1,0 1 1,0-1-1,0 1 1,0-1 0,1 1-1,-1 0 1,0 0-1,0-1 1,0 1-1,1 0 1,-1 0-1,1 0 1,-1 0 65,-1-2-120,1 1 38,0-1 0,0 0 0,0 0-1,0 0 1,0 0 0,0 1 0,0-1-1,1 0 1,-1 1 0,0-1 0,1 1 0,-1 0-1,1-1 1,0 1 0,0 0 0,-1 0-1,1 0 1,0 0 0,0 0 0,0 1 0,0-1-1,0 1 1,0-1 0,0 1 0,2-1-1,-2 1 8,-1-1-1,1 1 0,-1-1 0,0 0 0,0 0 0,1 1 0,-1-1 0,0 0 0,0 0 0,0 0 1,0 0-1,0 0 0,0 0 0,0-1 0,1-1 0,12-11 33,-11 12-37,0 1 0,-1-1 0,1 0 0,-1 0 0,0 0 0,1 0 0,-1 0 0,0-1 0,0 1 0,-1 0 0,1-1 0,0 0 0,-1 1 0,1-1 0,1-5 0,27-4 0,-9-18-55,-18 25 45,0 0-1,0 0 1,0 0 0,1 1-1,6-7 1,0-1 10,0 0 1,-1-1-1,0 0 1,-1-1-1,-1 0 1,0 0-1,8-25 1,2-1-7,2-8 2,18-72-1,-23 71 8,15-50 71,-4-1 0,13-127 0,-37 136-71,-1 91-4,0 0 1,0 0-1,0 0 0,0 0 0,0 0 0,0 0 1,-1 0-1,1 0 0,0 0 0,0 1 0,0-1 1,0 0-1,0 0 0,0 0 0,-1 0 0,1 0 1,0 0-1,0 0 0,0 0 0,0 0 0,0 0 1,0 0-1,-1 0 0,1 0 0,0 0 0,0 0 1,0 0-1,0 0 0,0 0 0,-1 0 1,1 0-1,0 0 0,0 0 0,0-1 0,0 1 1,0 0-1,0 0 0,0 0 0,-1 0 0,1 0 1,0 0-1,0 0 0,0 0 0,0 0 0,0-1 1,0 1-1,0 0 0,0 0 0,0 0 0,0 0 1,0 0-1,0 0 0,0-1 0,0 1 1,0 0-1,0 0 0,0 0 0,0 0 0,0 0 1,0-1-1,0 1 0,0 0 0,-8 12-17,-14 68-73,4 1-1,-15 155 0,28-160 35,3 1 0,14 122-1,-8-171 58,0 0 0,2-1 0,1 0-1,17 43 1,-22-64 0,0 0-1,1-1 1,0 0-1,0 1 1,1-1-1,-1 0 1,1 0-1,0-1 1,7 7-1,-9-10 4,0 1 0,0-1 0,0 0 0,0 0 0,0 0 0,0-1 0,1 1 0,-1 0 0,0-1 0,1 0 0,-1 1 1,0-1-1,0 0 0,1 0 0,-1 0 0,0-1 0,1 1 0,-1 0 0,0-1 0,0 0 0,1 1 0,-1-1 0,0 0 0,0 0 0,0 0 0,0 0 0,3-3 0,4-2 28,-1 0-1,1-1 1,-1 0-1,-1 0 1,0-1-1,0 0 1,10-14-1,1-6 83,14-33 1,-14 27-17,23-57 88,27-40-26,-66 126-159,3-5-1,-3 10-6,-3 7-9,-5 40-7,0-2-21,-2 58-1,9-76 45,0 0 0,2 1 0,1-1 0,8 29 0,-12-54 0,1 1 0,0-1 0,0 0 0,-1 0 0,1 1 0,1-1 0,-1 0 0,0 0 0,0 0 0,1 0 0,-1 0 0,1-1 0,2 4 0,-2-5 0,-1 1 0,0-1 0,0 1 0,1-1 0,-1 1 0,0-1 0,1 0 0,-1 0 0,0 0 0,1 0 0,-1 0 0,0 0 0,1 0 0,-1 0 0,0 0 0,1 0 0,-1-1 0,0 1 0,0-1 0,1 1 0,-1-1 0,0 1 0,0-1 0,0 0 0,0 1 0,1-1 0,0-1 0,8-6 10,0 0 1,-1-1-1,0 0 0,0 0 1,-1-1-1,9-14 0,37-69 78,28-92 144,-81 182-215,0 0 0,0 0-1,1 0 1,-1 1 0,1-1 0,0 0-1,3-4 1,-5 7-16,0 0 0,1-1 0,-1 1-1,0 0 1,0 0 0,1 0 0,-1 0 0,0 0 0,1 0 0,-1-1-1,0 1 1,0 0 0,1 0 0,-1 0 0,0 0 0,1 0-1,-1 0 1,0 0 0,0 0 0,1 0 0,-1 1 0,0-1-1,1 0 1,-1 0 0,0 0 0,0 0 0,1 0 0,-1 0-1,0 0 1,0 1 0,1-1 0,10 16-18,-4 2 6,-1 0-1,-1 1 1,4 24 0,-4-18 5,9 28 1,-13-51 6,5 17-1,0-1-1,2 0 1,0 0-1,18 27 1,-26-44 2,0 0 0,1 0 0,-1-1 0,1 1 1,0 0-1,-1-1 0,1 1 0,-1-1 0,1 1 1,0 0-1,0-1 0,-1 1 0,1-1 0,0 0 1,0 1-1,-1-1 0,1 0 0,0 1 0,0-1 0,0 0 1,0 0-1,0 0 0,-1 0 0,1 0 0,0 0 1,0 0-1,0 0 0,0 0 0,0 0 0,-1 0 1,1 0-1,0-1 0,0 1 0,0 0 0,0-1 0,-1 1 1,1 0-1,0-1 0,0 1 0,-1-1 0,1 0 1,0 1-1,-1-1 0,1 1 0,-1-1 0,1 0 0,-1 1 1,1-1-1,0-1 0,4-5 10,-1 0 0,0 0 0,0 0 0,3-9 0,-5 11-9,22-60 87,-17 41-44,16-31-1,-16 23-32,-7 28-12,1 1 0,-1-1 1,1 1-1,0-1 0,0 1 0,0-1 1,0 1-1,2-4 0,-2 6-2,-1 0 1,1 1-1,-1-1 1,1 1-1,-1-1 0,1 1 1,0 0-1,-1-1 0,1 1 1,0-1-1,-1 1 1,1 0-1,0 0 0,-1-1 1,1 1-1,0 0 0,0 0 1,-1 0-1,1 0 1,0 0-1,-1 0 0,1 0 1,0 0-1,0 0 0,-1 0 1,1 0-1,0 1 0,0-1 1,-1 0-1,1 0 1,0 1-1,24 14-35,-13-6 20,21 11-26,-26-15 20,1 0-1,1 0 1,-1-1 0,12 5 0,-17-8 23,0-1 0,0 1 0,1 0 0,-1-1 0,0 0 0,0 0 0,0 0 0,1 0 0,-1 0 0,0-1 0,0 1 0,0-1 0,0 0 0,0 0 0,0 0 0,0 0 0,3-2 0,9-5-8,-1-1-1,-1 0 0,1 0 0,-2-2 0,1 0 0,-1 0 1,11-15-1,10-14 88,-33 40-80,0 0 0,0 0 0,0 0 0,0 0 1,0 0-1,0 0 0,0 0 0,0 0 0,0 1 0,0-1 1,0 0-1,0 0 0,0 0 0,0 0 0,0 0 1,0 0-1,0 0 0,0 0 0,0 0 0,0 0 0,0 0 1,0 0-1,0 1 0,0-1 0,0 0 0,0 0 0,0 0 1,0 0-1,0 0 0,0 0 0,0 0 0,1 0 0,-1 0 1,0 0-1,0 0 0,0 0 0,0 0 0,0 0 0,0 0 1,0 0-1,0 0 0,0 0 0,0 0 0,0 0 0,1 0 1,-1 0-1,0 0 0,0 0 0,0 0 0,0 0 1,0 0-1,0 0 0,0 0 0,0 0 0,0 0 0,0 0 1,0 0-1,1 0 0,-1 0 0,0 0 0,0 0 0,0 0 1,0-1-1,0 1 0,0 0 0,2 14 15,-2 17 4,0-31-19,1 28 0,1 0 0,1 0 0,1-1 0,1 0 0,11 30 0,-15-53 5,0 0-1,1 0 0,0 0 1,-1 0-1,2-1 1,-1 1-1,0-1 0,1 1 1,-1-1-1,1 0 1,0 0-1,0 0 1,0 0-1,6 3 0,-6-4 0,0-1-1,0 0 1,0 0-1,0 0 0,0-1 1,0 1-1,0-1 1,1 1-1,-1-1 1,0 0-1,0 0 0,0-1 1,0 1-1,1-1 1,-1 1-1,0-1 0,0 0 1,0 0-1,5-3 1,3-1 2,-1-1 1,1-1 0,-1 1-1,0-2 1,-1 1-1,0-1 1,0-1 0,0 0-1,-1 0 1,-1 0 0,0-1-1,7-11 1,6-16 26,-1-1-1,15-45 1,-22 55-17,24-70 59,-4-1 1,-4-2 0,-5-1 0,12-127-1,-34 169-68,-2 55-13,-2 11-9,-3 12-17,-30 258-212,18 40 76,16-284 153,1-1 0,2 1 1,1-1-1,1 1 0,2-1 1,15 52-1,-20-81 16,0-1 1,1 0-1,-1 1 0,1-1 0,-1 0 1,1 0-1,0 1 0,-1-1 0,1 0 0,0 0 1,0 0-1,0 0 0,0 0 0,0 0 1,0 0-1,0 0 0,0 0 0,0-1 1,1 1-1,-1 0 0,0-1 0,1 1 1,-1-1-1,0 1 0,1-1 0,-1 0 1,0 1-1,1-1 0,-1 0 0,0 0 1,1 0-1,-1 0 0,1 0 0,-1 0 1,0-1-1,1 1 0,-1 0 0,1-1 1,-1 1-1,0-1 0,0 1 0,1-1 0,0-1 1,8-3 12,0-1-1,-1 0 1,0-1 0,12-10 0,-14 11-11,105-83 105,-111 88-107,0 0 1,0 0 0,-1 0-1,1 1 1,0-1 0,0 0-1,0 1 1,0-1-1,0 1 1,0-1 0,0 1-1,0 0 1,0-1 0,0 1-1,0 0 1,0 0-1,0 0 1,1-1 0,-1 1-1,0 0 1,0 0 0,0 1-1,0-1 1,0 0 0,0 0-1,0 1 1,0-1-1,0 0 1,0 1 0,0-1-1,0 1 1,0-1 0,0 1-1,0 0 1,0-1-1,0 1 1,0 0 0,-1-1-1,1 1 1,0 0 0,0 0-1,-1 0 1,1 1-1,3 5 9,-2 0-1,1 0 1,-1 0-1,0 0 1,2 11-1,-2-8-5,5 44 29,-6-41-28,0-1-1,1 0 1,1 0 0,-1 0-1,7 14 1,-9-25-2,1 0 1,-1 1-1,1-1 1,0 0-1,-1 0 0,1 0 1,0 0-1,0-1 1,0 1-1,-1 0 0,1 0 1,0 0-1,0-1 1,0 1-1,0 0 1,0-1-1,1 1 0,-1-1 1,0 1-1,0-1 1,0 0-1,0 1 0,1-1 1,-1 0-1,0 0 1,0 0-1,0 0 0,1 0 1,-1 0-1,0 0 1,0 0-1,0 0 0,1-1 1,-1 1-1,2-1 1,4-2 29,1-1 1,-1 1 0,0-1 0,9-7 0,-5 4 34,3-3 18,0-1 0,0 0 0,18-20 0,-24 22-41,-5 7-21,-1 0-1,0 0 1,1 0-1,-1 1 0,1-1 1,0 1-1,5-3 0,-7 4-18,-1-1-1,1 1 0,-1 0 0,1 0 0,0 0 0,-1 0 0,1 0 0,-1-1 0,1 1 0,0 0 0,-1 0 0,1 1 0,-1-1 0,1 0 0,0 0 0,-1 0 0,1 0 0,-1 0 0,1 1 0,0-1 0,-1 0 0,1 0 0,-1 1 0,1-1 0,-1 1 0,1-1 0,-1 0 0,0 1 0,1-1 0,-1 1 0,1-1 0,-1 1 0,0-1 0,1 1 0,-1-1 0,0 1 0,0-1 0,1 1 0,-1-1 0,0 1 0,0 0 0,0-1 0,0 1 0,0 0 0,0-1 0,0 2 0,1 7 16,-1 1-1,-1-1 0,1 0 1,-1 1-1,-5 16 0,-18 49 40,19-59-51,-18 50 8,-2-1-1,-3-1 1,-3-1 0,-66 98 0,82-139-6,2-3-8,-19 22-1,29-38 6,0 1-1,0-1 0,-1 1 0,0-1 0,0 0 0,0 0 0,0-1 0,0 1 0,0-1 0,-1 0 0,-8 3 0,11-5-1,1 1-1,-1-1 0,0 0 1,1 0-1,-1 0 0,0 0 1,1 0-1,-1-1 0,1 1 1,-1 0-1,0-1 0,1 1 1,-1-1-1,1 0 0,-1 1 1,1-1-1,-1 0 0,1 0 0,0 0 1,-1 0-1,1 0 0,0 0 1,0 0-1,0-1 0,0 1 1,0 0-1,0-1 0,0 1 1,0-1-1,1 1 0,-1-1 1,0 1-1,1-1 0,-1 1 1,1-1-1,-1-3 0,-1-4 18,1 0 1,0 0-1,0 0 0,1 0 0,1-12 1,0 11-15,1 0 0,0 0 0,1 1 0,0-1 0,0 1 1,1 0-1,1 0 0,-1 0 0,2 0 0,-1 1 0,1 0 0,0 0 1,1 0-1,-1 1 0,2 0 0,13-11 0,11-5-69,0 1 0,67-32 0,-95 52 56,74-33-13,-51 24-160,0-2 0,36-21 0,-49 22-667,-9 7-2737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3:47:2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0 814 7832,'0'0'6249,"11"-4"-5744,6-3-150,-1 0 0,1-1-1,-2-1 1,1-1 0,-1 0-1,25-22 1,-11 2 653,33-44 0,-28 24 393,-41 73-947,-5 43-1,10-49-340,2-15-99,-1 1 0,1-1 0,1 1 0,-1-1 0,0 1 0,1-1 0,-1 1 0,1-1 0,0 1 0,0-1 0,0 0 0,0 1 0,0-1 0,3 4 0,-3-5-4,0 1 0,0-1 0,0 1 0,0-1 0,0 0 0,1 0 0,-1 1 0,0-1 0,1 0 0,-1 0 0,1 0 0,-1-1 0,1 1 0,-1 0 0,1-1 1,0 1-1,-1-1 0,1 1 0,0-1 0,0 0 0,3 1 0,3-3 8,0 1 0,1-1 0,-1-1 0,0 1 1,0-2-1,0 1 0,-1-1 0,1 0 0,-1 0 0,0-1 1,7-6-1,11-10 41,34-38 0,-28 26-31,7-7 26,-1-2 0,-2-1 0,-2-2 0,-2-2 0,-2-1 0,27-59 0,-45 82 3,-3 10-7,-1 0 1,0-1-1,-1 0 0,-1 0 0,-1-1 1,0 0-1,1-22 0,-4 37-43,-1 1 1,0 0-1,0-1 0,0 1 1,0-1-1,0 1 0,-1 0 0,1-1 1,0 1-1,-1 0 0,1 0 1,-1-1-1,1 1 0,-1 0 1,0 0-1,1-1 0,-1 1 1,0 0-1,0 0 0,0 0 1,0 0-1,0 0 0,0 0 0,-1 0 1,1 0-2,-1 1 0,1 0 1,-1-1-1,1 1 0,0 0 0,-1 0 1,1 0-1,-1 0 0,1 1 0,0-1 1,-1 0-1,1 1 0,0-1 0,-1 0 1,1 1-1,0 0 0,0-1 0,-1 1 1,1 0-1,0-1 0,0 1 0,-2 2 1,-5 2-9,1 1 0,-1 1 0,1 0 1,0 0-1,1 0 0,0 1 0,0-1 1,0 2-1,-5 10 0,-1 7-18,1 1-1,1 1 1,1-1-1,-9 55 1,-9 51 41,23-111-33,-10 28-1,8-29-6,-6 34 0,10-37 22,-5 32 177,0 56 1,7-104-171,4 41 209,-4-41-208,1-1 1,-1 1-1,1 0 0,-1-1 1,1 1-1,0 0 0,-1-1 1,1 1-1,0-1 0,0 0 1,0 1-1,0-1 0,0 0 1,1 1-1,-1-1 0,0 0 1,1 0-1,-1 0 0,0 0 1,1 0-1,-1 0 0,3 0 1,0-1 17,1 0 1,0-1 0,-1 0 0,1 1-1,0-2 1,-1 1 0,1 0-1,-1-1 1,5-2 0,10-5 45,-1 0 1,-1-1-1,0-1 1,28-23-1,55-61 155,-74 70-193,-5 1 6,-1 0 0,0-1 1,-2 0-1,-1-2 0,-1 0 0,18-44 0,-17 29 49,-2-1 1,-2 0-1,15-86 0,-26 122-72,-1 1 0,-1 0 0,1-1 1,-1 1-1,0-1 0,0 1 0,-1-1 1,0 1-1,0-1 0,0 1 0,-1 0 1,0-1-1,0 1 0,-4-6 1,6 12-20,0 0 0,0-1 0,0 1 0,0 0 0,-1 0 0,1 0 0,0 0 0,0-1 0,0 1 1,0 0-1,-1 0 0,1 0 0,0 0 0,0 0 0,0 0 0,-1 0 0,1-1 0,0 1 0,0 0 1,0 0-1,-1 0 0,1 0 0,0 0 0,0 0 0,-1 0 0,1 0 0,0 0 0,0 0 0,0 0 1,-1 0-1,1 0 0,0 1 0,0-1 0,0 0 0,-1 0 0,1 0 0,0 0 0,-1 0 0,-9 10-1,-9 19-46,16-24 42,-13 21-35,2 1 0,1 0 0,1 0 0,1 2 0,1-1 0,2 1 0,-9 60 0,-2-6 13,13-64 10,2 0 0,0 1-1,1 0 1,-1 20 0,-4 99-271,11-125 300,4-11 75,-4-4-73,-1 0-1,1-1 0,-1 1 1,1-1-1,-1 1 0,0-1 1,4-3-1,122-113 270,-113 106-213,0 0 0,28-16 1,-42 28-73,-1 0 1,0-1-1,1 1 1,-1 0-1,0 0 1,1 0-1,-1 0 1,1-1-1,-1 1 1,0 0-1,1 0 1,-1 0-1,0 0 1,1 0-1,-1 0 1,1 0 0,-1 0-1,0 0 1,1 0-1,-1 0 1,0 0-1,1 0 1,-1 1-1,1-1 1,-1 0-1,0 0 1,1 0-1,-1 0 1,0 1-1,1-1 1,-1 0-1,0 0 1,0 1-1,1-1 1,-1 0 0,0 1-1,0-1 1,1 0-1,-1 0 1,0 1-1,0-1 1,0 1-1,0-1 1,1 0-1,-1 1 1,0-1-1,0 0 1,0 1-1,0-1 1,0 0-1,0 1 1,0-1-1,0 1 1,0-1 0,0 0-1,0 1 1,-4 28-27,3-21 25,1-1-16,0 1 1,0-1 0,0 1 0,1-1 0,0 0 0,0 1 0,1-1 0,0 0 0,1 0 0,-1 0 0,1 0 0,1 0 0,-1 0 0,7 8 0,-8-14-194,-1 1 0,1-1 0,0 0 0,0 1 1,0-1-1,0 0 0,0 0 0,0 0 0,0-1 1,0 1-1,0 0 0,0-1 0,0 1 0,0-1 1,0 0-1,1 0 0,-1 0 0,0 0 0,0 0 1,0 0-1,0-1 0,1 1 0,1-1 0,7-2-150,0 0 0,0 0 0,10-6 0,1-3 125,-1 0 0,-1-1 1,29-26-1,-31 24 273,-2-1 0,29-35 0,-42 44 15,-5 6 5,-9 8-2,4 1-46,0 0 0,1 0 0,-1 1 1,2 0-1,-1 0 0,-5 14 0,10-21-12,1 1-1,-1-1 1,0 1-1,1 0 0,-1-1 1,1 1-1,0 0 1,0-1-1,0 1 1,0 0-1,0-1 0,1 1 1,-1 0-1,1-1 1,0 1-1,0 0 0,0-1 1,0 1-1,0-1 1,0 0-1,1 1 0,-1-1 1,1 0-1,0 0 1,-1 0-1,1 0 0,0 0 1,0 0-1,0 0 1,3 1-1,-4-3 3,3 4-23,1 0 0,0-1 0,0 0 0,0 0-1,6 2 1,-8-4 20,0 0-1,0-1 1,0 0-1,0 1 1,0-1-1,0 0 1,0 0-1,0-1 1,0 1-1,0-1 1,5-1-1,-5 2 11,0-1 0,0 0 0,0 0 0,-1 0 0,1-1-1,0 1 1,0-1 0,-1 1 0,1-1 0,-1 0 0,1 0 0,-1 0 0,0 0 0,0-1-1,3-3 1,-4 4 2,0 0 0,0 0 0,0 0 0,-1 0 0,1 0-1,0-1 1,-1 1 0,0 0 0,1 0 0,-1-1 0,0 1-1,0 0 1,0-1 0,-1 1 0,1 0 0,0 0 0,-1-1 0,0 1-1,1 0 1,-1 0 0,0 0 0,-2-3 0,1 2 0,0 0 1,0 0 0,-1 0-1,1 1 1,-1-1 0,1 1-1,-1 0 1,0 0 0,0-1-1,0 2 1,-1-1-1,1 0 1,0 1 0,-1-1-1,1 1 1,-1 0 0,1 0-1,-1 1 1,-5-1 0,-6-1 1,0 1 1,-1 0 0,-19 3 0,-14 4-21,71-7 2,0-1 0,-1-1 0,1-1 0,-1 0 0,0-2 0,35-14 0,-27 8-1,-1-2 0,0-2 0,-1 0 0,32-25 0,-56 38 14,11-7 76,-9 10-11,-6 8 15,-3 6-64,0 0-1,1 1 1,0-1-1,1 0 1,1 30-1,0-42-17,1-1 1,0 0-1,0 1 0,0-1 0,0 0 1,1 0-1,-1 1 0,0-1 1,1 0-1,-1 1 0,0-1 0,1 0 1,-1 0-1,1 0 0,0 1 0,-1-1 1,1 0-1,0 0 0,0 0 1,0 0-1,0 0 0,0 0 0,0-1 1,0 1-1,0 0 0,0 0 0,0-1 1,0 1-1,1 0 0,-1-1 0,0 1 1,0-1-1,1 0 0,-1 1 1,0-1-1,1 0 0,-1 0 0,0 0 1,0 0-1,1 0 0,-1 0 0,0 0 1,1-1-1,1 1 0,5-3 25,0 0-1,-1 0 1,1 0-1,-1-1 1,14-9-1,17-20 38,-31 26-35,0 0 1,1 0-1,12-8 1,-20 15-28,1 0-1,-1 0 1,0 0 0,0 0 0,0 0-1,0 0 1,1 0 0,-1-1 0,0 1 0,0 0-1,0 0 1,0 0 0,1 0 0,-1 0 0,0 0-1,0 0 1,0 0 0,1 0 0,-1 0-1,0 0 1,0 0 0,0 0 0,1 0 0,-1 0-1,0 0 1,0 0 0,0 1 0,1-1 0,-1 0-1,0 0 1,0 0 0,0 0 0,0 0-1,0 0 1,1 0 0,-1 1 0,2 8 55,-4 23-22,0-11-20,2-16-13,0 0 0,0 0 0,1 1 0,-1-1 0,1 0 0,1 0 0,-1 0 0,1 0 0,2 6 0,-3-10 0,0 1 0,0-1 0,0 1 0,0-1 0,0 0 0,1 1 0,-1-1 0,0 0 0,1 0 0,-1 0 0,1 0 0,-1 0 0,1 0 0,-1 0 0,1-1 0,0 1 0,-1-1 0,1 1 0,0-1 0,-1 1 0,1-1 0,0 0 0,0 0 0,0 0 0,-1 0 0,1 0 0,0 0 0,0-1 0,-1 1 0,3-1 0,10-3 8,0-1 0,-1 0 1,0-1-1,-1-1 0,1 0 1,-1 0-1,0-1 0,-1-1 1,0 0-1,0 0 1,-1-1-1,16-20 0,4-10-1,-1-1 0,29-57 0,-14 17 53,43-106-1,-80 169-55,5-14 4,-17 36-9,-2 8-23,-5 25-8,2 0-1,-8 49 1,17-78 25,-4 19-11,2 1 1,1 0-1,1 0 1,2 1-1,4 28 1,-3-38 5,2 1 1,0-1 0,1 0-1,1 0 1,1-1 0,0 1-1,2-1 1,10 16-1,-15-28 26,0 0-1,1 0 1,0-1-1,0 0 1,0 0-1,1 0 1,0-1-1,0 1 1,0-2-1,10 6 1,-13-7-8,1 0 0,0-1 0,0 1 0,0-1 0,0 0 0,0 0 1,0-1-1,1 1 0,-1-1 0,0 0 0,0 0 0,0 0 0,1-1 0,-1 1 1,0-1-1,0 0 0,0 0 0,7-3 0,-6 3 63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5:13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9040,'0'0'3184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6:54.1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201 68 8840,'0'0'1777,"-10"5"-1237,-1 0-318,0 1-1,0 0 1,1 1-1,0 0 1,0 0 0,0 1-1,1 1 1,-11 12 0,8-5 112,2 0 1,0 1 0,1 0 0,0 0-1,2 1 1,0 0 0,1 0 0,0 1-1,-4 30 1,9-40-213,0 0-1,1 0 1,0 0-1,0 0 0,1 0 1,0 0-1,1 0 1,0-1-1,0 1 1,1 0-1,0-1 1,0 1-1,1-1 1,0 0-1,1 0 1,-1-1-1,1 1 0,1-1 1,0 0-1,0-1 1,0 1-1,13 9 1,-14-13-82,-1-1 0,0 1 0,1-1 0,0 0 0,0 0 0,-1-1 0,1 1 1,0-1-1,0 0 0,0-1 0,0 1 0,0-1 0,0 0 0,1 0 0,-1-1 0,0 1 1,0-1-1,0 0 0,5-2 0,5-2 43,0 0 0,0-1 1,-1-1-1,27-17 0,-29 16-35,0-1-1,-1-1 0,0 0 1,-1 0-1,0-1 0,-1 0 0,0-1 1,-1 0-1,0 0 0,-1-1 1,0 0-1,-1 0 0,6-19 0,-7 18 24,-1-1-1,-1 1 0,0-1 0,-1 0 0,0 0 1,-1 0-1,-1 0 0,0 0 0,-1 0 0,-1 0 1,0 0-1,-9-27 0,9 36-36,-1 0-1,0 0 1,-1 0-1,1 0 1,-1 1-1,0 0 1,-1 0-1,1 0 1,-1 0-1,0 0 1,0 1-1,-1 0 1,-6-4-1,-2 0 41,0 0 1,-1 1-1,0 0 0,-18-4 0,21 9-35,0 1 0,0 0 0,0 0 0,-15 2 0,24 0-343,14-1-2704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0:5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14168,'0'0'2184,"16"-5"-1823,320-76 984,-299 74-1117,-17 3 51,0 1 1,0 0-1,0 2 1,22 1-1,-40 0-261,-1 0-1,0 0 1,0 0-1,0 0 1,0 0-1,0 1 1,1-1-1,-1 1 1,0-1-1,0 1 1,0-1-1,0 1 0,0-1 1,0 1-1,-1 0 1,1 0-1,0-1 1,0 1-1,0 0 1,-1 0-1,1 0 1,0 0-1,-1 0 1,1 0-1,-1 0 1,1 0-1,-1 0 0,1 0 1,-1 0-1,0 0 1,0 0-1,1 1 1,-1-1-1,0 0 1,0 0-1,0 2 1,-7 14-2622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0:5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13056,'0'0'3136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0:5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11552,'0'0'3720,"67"-58"-3512,-45 44 8,-8 2-216,-2 2 0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0:5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1 381 10152,'0'0'1112,"82"-36"-816,-5 6 8,26-4 216,7-7 8,11 5 16,-4 6 0,-6-2-40,-2-1 0,-6 1-200,-7 8 8,-15 0-128,-15-4 0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1:4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58 5520,'0'0'13373,"-5"10"-13248,-15 30 7,19-37 651,7-12-523,6-21 29,-11 24-193,0 0 0,-1 1 0,0-1-1,0 0 1,0 0 0,-1 1 0,1-1 0,-4-10 0,3 12-6,-2-2 220,-5 14-136,7-8-174,-2 5 35,0-1-1,0 1 1,1 0 0,0 0-1,-1 0 1,2 0-1,-1 0 1,-2 10-1,4-13-26,-1-1 0,1 1 0,-1 0 0,1 0-1,0 0 1,0 0 0,0 0 0,0-1 0,0 1-1,0 0 1,0 0 0,1 0 0,-1 0 0,1 0-1,-1-1 1,1 1 0,0 0 0,0-1 0,0 1-1,0 0 1,0-1 0,0 1 0,0-1-1,0 1 1,0-1 0,1 0 0,1 2 0,19 7-17,16 10-2954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1:4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8136,'0'0'3234,"10"-7"-2875,30-25 13,-20 18 1067,-12 7-285,-5-16 697,6 11-1363,-8 11-338,1-1 0,-1 1 1,0-1-1,0 0 0,0 1 1,0-1-1,0 0 0,0 1 1,0-1-1,-1 0 0,2-3 1193,-2 8-1021,0 1-270,0 0 0,0 1-1,1-1 1,-1 0-1,1 0 1,0 0-1,0 0 1,0-1 0,1 1-1,0 0 1,-1 0-1,1-1 1,1 1 0,-1-1-1,4 5 1,-5-7-37,-1-1 1,1 1 0,-1-1 0,1 1 0,0-1-1,-1 0 1,1 1 0,0-1 0,-1 0-1,1 1 1,0-1 0,-1 0 0,1 0-1,0 0 1,-1 0 0,1 0 0,0 0-1,0 0 1,-1 0 0,1 0 0,0 0-1,-1 0 1,1 0 0,0 0 0,-1-1 0,1 1-1,0 0 1,-1 0 0,1-1 0,0 1-1,-1 0 1,1-1 0,-1 1 0,1-1-1,-1 1 1,1-1 0,-1 1 0,2-2-1,-1 1 18,1-1 0,-1 0 0,0 0 0,0 1 0,0-1 0,1 0 0,-2 0-1,1 0 1,0 0 0,0 0 0,0-3 0,-1 4-13,0-1 1,1 1-1,-1 0 0,0 0 1,0-1-1,0 1 1,0 0-1,0 0 0,-1 0 1,1-1-1,0 1 1,0 0-1,-1 0 0,1 0 1,-1 0-1,1-1 0,-1 1 1,0 0-1,1 0 1,-1 0-1,0 0 0,0 0 1,1 0-1,-1 1 0,-1-2 1,0 1-5,1 1 0,0 0 0,-1-1 0,1 1 1,0 0-1,-1 0 0,1 0 0,-1 0 0,1 0 0,0 0 0,-1 0 1,1 1-1,0-1 0,-1 0 0,1 1 0,0-1 0,0 1 1,-1-1-1,1 1 0,0 0 0,0 0 0,-2 1 0,-2 1 30,0 1-1,0-1 0,0 1 0,1 1 1,-9 8-1,13-12-42,-1 0 1,0 0 0,0 0-1,1 0 1,-1 1-1,1-1 1,-1 0-1,1 0 1,-1 0-1,1 0 1,0 0-1,0 1 1,-1-1-1,1 0 1,0 0-1,0 1 1,0-1-1,0 0 1,1 0 0,-1 1-1,0-1 1,0 0-1,1 0 1,-1 0-1,1 0 1,-1 1-1,1-1 1,-1 0-1,1 0 1,0 0-1,-1 0 1,1 0-1,0 0 1,0-1-1,0 1 1,0 0 0,0 0-1,1 1 1,3 0-11,-1 1 1,1-1 0,0 0-1,0 0 1,0 0 0,0-1 0,0 0-1,0 0 1,0 0 0,8 0 0,9-1-2876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5:0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15 3808,'0'0'9426,"-11"0"-9108,-30-1-9,37 2-228,1-1-1,-1 1 1,1 0-1,0 0 1,-1 1 0,1-1-1,0 0 1,0 1 0,0 0-1,0 0 1,0 0-1,1 0 1,-1 0 0,0 1-1,1-1 1,-4 5 0,5-6-33,0 1 0,0-1 0,0 1 0,0-1 0,0 1 0,0-1 0,0 1 1,0 0-1,0-1 0,1 1 0,-1 0 0,1 0 0,-1-1 0,1 1 1,0 0-1,0 0 0,0 0 0,0 0 0,0 0 0,0-1 0,1 4 0,0-3 25,0 0 0,0 0 0,0 1 0,1-1 0,-1 0 0,1 0 0,0-1 0,0 1 0,-1 0 0,1 0 0,0-1 0,0 1 0,1-1 0,3 2 0,-5-2-39,0 0 1,1 0 0,-1-1 0,0 1-1,0-1 1,0 1 0,1-1-1,-1 0 1,0 1 0,1-1-1,-1 0 1,0 0 0,1 0-1,-1 0 1,0 0 0,1 0-1,-1 0 1,0-1 0,0 1-1,1 0 1,-1-1 0,0 1-1,0-1 1,1 1 0,-1-1-1,0 0 1,0 1 0,0-1-1,0 0 1,0 0 0,0 0-1,0 0 1,0 0 0,0 0-1,-1 0 1,1 0 0,0 0 0,0 0-1,-1 0 1,1-1 0,-1 1-1,1-3 1,1 0 46,0-1 1,-1 0 0,0-1-1,0 1 1,0 0-1,-1 0 1,1 0-1,-1 0 1,-1-9-1,1 12-55,-1 0 0,1 0-1,0 1 1,-1-1 0,1 0-1,-1 1 1,1-1-1,-1 0 1,0 1 0,1-1-1,-1 1 1,0-1 0,0 1-1,0 0 1,0-1 0,-1 1-1,1 0 1,0 0-1,-1 0 1,1 0 0,0 0-1,-1 0 1,1 0 0,-1 0-1,1 0 1,-1 1-1,-2-2 1,2 2-7,0 0-1,-1 0 1,1 1-1,0-1 1,0 0-1,0 1 1,-1-1-1,1 1 1,0 0-1,0 0 1,0 0-1,0 0 1,0 0-1,0 0 1,1 0 0,-1 1-1,0-1 1,0 1-1,1-1 1,-1 1-1,-1 2 1,-2 2 25,0 1 1,0 0 0,1 1 0,-1-1-1,-4 15 1,8-20-31,0 0 0,1 0 0,-1 0 0,1 0 0,-1 0-1,1 0 1,0 0 0,0 0 0,0 0 0,0 0 0,0 0 0,2 4 0,-2-5-6,1 1 1,-1-1-1,1 0 1,0 0 0,-1 0-1,1 0 1,0 0-1,0 0 1,0 0-1,0 0 1,0-1 0,0 1-1,0 0 1,0 0-1,0-1 1,0 1-1,0-1 1,1 1 0,-1-1-1,0 1 1,0-1-1,1 0 1,0 1-1,0-1 18,-1 0-1,0 0 1,0 0-1,1 0 0,-1 0 1,0 0-1,0 0 1,1 0-1,-1 0 0,0-1 1,0 1-1,1 0 1,-1-1-1,0 1 0,0-1 1,0 1-1,0-1 1,1 0-1,-1 0 0,0 1 1,0-1-1,-1 0 1,1 0-1,0 0 0,0 0 1,0 0-1,0 0 1,-1 0-1,1 0 0,-1 0 1,1 0-1,-1-1 1,1 1-1,-1 0 0,1 0 1,-1-3-1,1 2 10,-1 0-1,0 0 0,0 0 1,1 0-1,-1 0 0,-1-1 1,1 1-1,0 0 1,0 0-1,-1 0 0,1 0 1,-1 0-1,0 0 1,1 0-1,-1 0 0,0 1 1,0-1-1,0 0 0,-1 0 1,1 1-1,0-1 1,-2-1-1,1 2-14,1 0 0,0 0-1,0 0 1,0 1 0,-1-1 0,1 1 0,0-1 0,0 1-1,-1-1 1,1 1 0,-1 0 0,1 0 0,0-1 0,-1 1-1,1 0 1,-1 0 0,1 0 0,0 1 0,-1-1 0,1 0-1,0 0 1,-3 2 0,2-1 2,0 0-1,-1 0 1,1 0-1,0 1 1,0-1-1,0 1 1,0 0 0,0 0-1,0-1 1,1 1-1,-4 4 1,4-4-12,-1 0 0,1 0 0,0 0 0,0-1 0,0 1-1,0 0 1,0 0 0,0 0 0,1 1 0,-1-1 0,1 0 0,-1 0 0,1 0 0,0 0 0,0 1 0,0-1 0,0 0 0,0 0-1,0 0 1,1 0 0,-1 1 0,1-1 0,-1 0 0,1 0 0,0 0 0,0 0 0,0 0 0,0 0 0,0 0 0,3 2 0,-3-3-5,0 0 0,0-1 0,0 1 0,0-1 0,0 1 1,0-1-1,0 1 0,0-1 0,0 0 0,0 1 0,0-1 0,0 0 1,0 0-1,1 0 0,-1 0 0,0 0 0,0 0 0,0 0 0,0 0 1,0 0-1,0-1 0,1 1 0,-1 0 0,0-1 0,0 1 1,0-1-1,0 1 0,0-1 0,0 0 0,0 1 0,-1-1 0,1 0 1,0 0-1,1-1 0,1-1 20,-1 0 0,1 0 0,-1 1 0,0-1 0,0-1 0,0 1 0,-1 0 0,1 0 0,2-8 0,-3 5 17,0 0 0,-1 0 0,1 0 0,-1-11 0,0 15-18,-1 0 0,1-1-1,0 1 1,-1 0 0,1 0 0,-1-1 0,1 1-1,-1 0 1,0 0 0,0 0 0,0 0 0,-1 0-1,1 0 1,0 0 0,-3-3 0,3 5-15,-1 0 0,1-1 0,0 1 1,0 0-1,0 0 0,0 0 0,-1 0 1,1 0-1,0 0 0,0 0 0,0 0 0,-1 0 1,1 1-1,0-1 0,0 0 0,0 1 0,0-1 1,0 1-1,0 0 0,0-1 0,0 1 0,0 0 1,0-1-1,0 1 0,0 0 0,0 0 0,-1 1 1,-24 25 69,22-22-61,0 1 1,0 0-1,0 1 0,1-1 0,0 0 0,0 1 1,-2 9-1,5-14-15,-1-1 0,0 1 1,1 0-1,-1 0 0,1 0 1,0 0-1,0 1 0,0-1 1,0 0-1,0 0 0,0 0 1,0 0-1,1 0 0,-1 0 1,1 0-1,-1 0 0,1 0 1,0-1-1,0 1 0,0 0 1,0 0-1,0 0 0,0-1 1,0 1-1,1-1 0,-1 1 1,1-1-1,-1 1 0,3 1 1,-3-3-2,1 1 0,-1-1 0,1 1 0,-1-1 0,1 0 0,-1 0 0,1 1 0,-1-1 0,1 0 0,-1 0 0,1 0 0,-1-1 0,1 1 0,0 0 0,-1 0 0,0-1 0,1 1 0,-1-1 0,1 0 0,-1 1 0,1-1 0,-1 0 0,0 0 0,0 0 0,1 0 1,-1 0-1,0 0 0,0 0 0,0 0 0,1-2 0,3-2 22,-1-1 1,-1 1-1,1 0 1,-1-1 0,5-10-1,-6 10 9,0 1-1,-1-1 1,1 0-1,-1 0 0,0-11 1,0 14-13,-1 1 1,0-1-1,-1 1 1,1-1-1,0 1 1,-1-1-1,1 1 1,-1 0-1,0-1 1,0 1-1,0 0 0,0-1 1,0 1-1,0 0 1,0 0-1,-3-3 1,4 5-19,0 0 0,-1 0 1,1 0-1,0-1 0,0 1 0,0 0 1,-1 0-1,1 0 0,0 0 0,0 0 1,-1-1-1,1 1 0,0 0 0,-1 0 1,1 0-1,0 0 0,0 0 0,-1 0 1,1 0-1,0 0 0,-1 0 0,1 0 1,0 0-1,0 0 0,-1 0 0,1 0 1,0 0-1,0 0 0,-1 1 0,1-1 1,0 0-1,-1 0 0,1 0 0,0 0 1,0 0-1,0 1 0,-1-1 0,1 0 1,0 0-1,0 0 0,0 1 0,-1-1 1,1 0-1,0 0 0,0 1 0,0-1 1,0 0-1,0 0 0,0 1 0,0-1 1,-1 0-1,1 1 0,0 0-10,0 0-1,0 0 0,-1 0 1,1-1-1,0 1 0,0 0 1,0 0-1,0 0 0,0 0 1,0 0-1,1 0 1,-1 0-1,0 0 0,0 0 1,1-1-1,-1 1 0,0 0 1,1 0-1,-1 0 0,1 0 1,0 0-1,4 4-3408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5:07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135 103 6728,'0'0'14626,"1"-11"-14501,1-32 3,-2 42-122,1 1-1,-1-1 0,0 1 0,0-1 0,-1 1 1,1-1-1,0 1 0,0-1 0,0 1 0,0-1 1,0 1-1,0-1 0,-1 1 0,1-1 0,0 1 1,0 0-1,-1-1 0,1 1 0,0-1 0,-1 1 1,1 0-1,0-1 0,-1 1 0,1 0 0,-1-1 1,1 1-1,0 0 0,-1 0 0,1-1 0,-1 1 1,1 0-1,-1 0 0,1 0 0,-1 0 0,1 0 1,-1 0-1,1 0 0,-1-1 0,1 1 0,-1 1 1,1-1-1,-1 0 0,-18 6 132,18-6-111,-3 2 7,0 0 1,0 0-1,0 1 1,0-1-1,0 1 1,1 0-1,-1 0 0,1 0 1,0 0-1,-5 6 1,7-7-24,0 0 0,0 0 1,-1 0-1,1 0 0,0 0 0,1 0 1,-1 0-1,0 0 0,1 0 1,-1 0-1,1 0 0,-1 0 0,1 1 1,0-1-1,0 0 0,0 0 1,0 0-1,0 1 0,1-1 0,-1 0 1,1 0-1,0 0 0,1 4 1,-2-5-7,1 0 1,-1-1-1,0 1 1,1 0 0,-1 0-1,1-1 1,0 1 0,-1-1-1,1 1 1,-1 0-1,1-1 1,0 1 0,-1-1-1,1 1 1,0-1-1,0 0 1,0 1 0,-1-1-1,1 0 1,0 1-1,0-1 1,0 0 0,0 0-1,0 0 1,1 0 8,0 0 0,0 0 1,0-1-1,0 1 0,0-1 0,0 1 0,0-1 1,0 0-1,0 0 0,2-1 0,0-1 29,1 0 0,-1 0-1,0 0 1,0-1-1,0 1 1,0-1-1,4-7 1,-5 7 2,-1 0-1,0-1 1,0 1-1,-1-1 1,1 0 0,-1 0-1,0 1 1,0-1-1,-1 0 1,1 0 0,-1 0-1,-1-6 1,1 10-28,0-1 1,0 1-1,0-1 0,-1 1 1,1-1-1,-1 1 0,1-1 1,-1 1-1,1-1 0,-1 1 1,0 0-1,0-1 0,1 1 1,-1 0-1,0 0 0,0-1 1,0 1-1,-1 0 0,1 0 1,0 0-1,0 0 0,-1 1 1,1-1-1,0 0 0,-1 0 1,1 1-1,0-1 0,-1 1 1,1-1-1,-1 1 0,1 0 1,-1 0-1,1-1 0,-1 1 1,0 0-1,1 0 0,-1 0 1,1 1-1,-1-1 0,1 0 1,-1 1-1,-2 0 0,0 0 5,0 1 1,0 0-1,0-1 0,0 1 0,0 1 0,0-1 1,0 1-1,1-1 0,-1 1 0,1 0 0,-5 6 1,6-7-17,0 0 1,1 0-1,-1 0 1,0 0-1,1 1 1,0-1-1,-1 0 1,1 1 0,0 0-1,0-1 1,1 1-1,-1-1 1,0 1-1,1 0 1,0 0-1,0-1 1,-1 1-1,2 0 1,-1 4 0,1-6-6,-1-1 0,0 1 0,1 0 1,-1-1-1,1 1 0,-1-1 0,1 1 1,-1-1-1,1 1 0,0-1 1,-1 1-1,1-1 0,-1 1 0,1-1 1,0 0-1,-1 0 0,1 1 0,0-1 1,0 0-1,-1 0 0,1 0 1,0 0-1,0 1 0,-1-1 0,1 0 1,1-1-1,19-1 3,-16-1 48,1 0 0,-1 0-1,1 0 1,9-9 0,-15 12-44,1-1 0,0 1 1,0-1-1,0 0 0,-1 1 1,1-1-1,0 0 0,-1 1 1,1-1-1,0 0 0,-1 0 1,1 0-1,-1 0 0,0 0 1,1 0-1,-1 0 0,0 1 1,1-1-1,-1 0 0,0 0 1,0 0-1,0 0 0,0 0 1,0 0-1,0 0 0,0 0 1,0 0-1,0 0 0,0 0 1,-1 0-1,1 0 0,0 0 1,-1 0-1,1 0 0,-1 0 1,1 0-1,-1 0 0,1 0 1,-2-1-1,1 2 0,1 0 0,-1-1 0,1 1-1,-1 0 1,1 0 0,-1 0 0,1-1 0,-1 1 0,0 0 0,1 0-1,-1 0 1,1 0 0,-1 0 0,1 0 0,-1 0 0,0 0 0,1 0 0,-1 0-1,1 1 1,-1-1 0,0 0 0,1 0 0,-1 0 0,1 1 0,-1-1-1,1 0 1,-1 1 0,-13 9 56,13-9-55,-7 6 22,-36 33 115,40-37-133,1 1-1,1-1 1,-1 1 0,1-1-1,-1 1 1,1 0 0,0 0-1,0 0 1,1 0 0,-3 8 0,5-3 1,6-11 0,3-1-9,-4 0 126,0 1-1,0-1 1,0 0 0,7-5-1,5-5-3485,-17 12 2662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5:24.88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135 152 3504,'0'0'4668,"1"-10"-4360,4-85 2717,-4 90-2751,0-1 0,0 1 0,0 0 1,1 0-1,0 0 0,0 0 0,4-5 248,-9 31 1198,-8 37 0,-4 11-1539,-71 412 1406,72-386-1235,-6 24 231,14-75-217,6-42-346,-1 0-1,1 0 1,0 1-1,-1-1 1,1 0-1,0 1 0,0-1 1,1 0-1,-1 1 1,0-1-1,1 0 1,-1 0-1,1 1 0,0-1 1,0 0-1,0 0 1,0 0-1,0 0 1,0 0-1,0 0 0,1 0 1,-1 0-1,1-1 1,0 1-1,-1 0 1,1-1-1,0 1 1,0-1-1,0 0 0,0 0 1,0 0-1,0 0 1,0 0-1,0 0 1,1 0-1,-1-1 0,4 1 1,9 3 19,1-2-1,0 0 1,0-1 0,23-1 0,-25 0-4,65 1 66,112-4 113,9-2 62,3 0-41,-64-5-109,45-9-8,-124 18 279,-58-2-378,-1 0 0,1-1 0,-1 1 0,1 0 1,-1 0-1,1-7 0,-1 6-6,7-31 24,-1-1 0,-2 0 0,0-48 0,4-27 48,2 11-10,4-36 50,-6 71-78,-5 29-21,13-50 0,-12 65-28,0 0 0,-2-1 0,-1 1 0,0-25 0,-2 45 2,-1-1-1,1 1 0,-1 0 1,1-1-1,-1 1 0,1 0 0,-1 0 1,0 0-1,0 0 0,1-1 1,-1 1-1,0 0 0,0 0 1,0 1-1,0-1 0,0 0 1,0 0-1,-1 0 0,1 1 0,0-1 1,0 0-1,0 1 0,-1-1 1,1 1-1,0 0 0,-1-1 1,1 1-1,0 0 0,-3 0 1,-5-2-7,0 1 1,0 1 0,-12 0 0,-143 21-36,78-8 67,-177 37 19,96-16-30,130-29-12,-1-1 0,-44-2 0,69-4-5,13 1 3,-1 1-1,0-1 1,1 1-1,-1 0 1,0 0-1,0-1 1,1 1-1,-1 0 1,0 0-1,0 0 1,1 0-1,-1 0 0,0 0 1,0 0-1,0 0 1,1 0-1,-1 0 1,0 0-1,0 0 1,1 1-1,-1-1 1,0 0-1,1 1 1,-1-1-1,0 0 1,1 1-1,-1-1 1,0 1-1,1-1 1,-1 1-1,1-1 1,-1 1-1,1-1 1,-1 1-1,1 0 0,-1-1 1,1 1-1,0 0 1,-1-1-1,1 1 1,0 0-1,0-1 1,-1 2-1,-4 30-39,1 0 0,1 1 1,2-1-1,3 42 0,-1-5-38,-1-54 65,0-6 11,-1 0-1,1 0 1,1 0-1,0 0 1,0 0-1,0 0 1,1 0 0,1 0-1,5 14 1,-7-22 4,0-1 1,0 1 0,0-1 0,0 1-1,0-1 1,0 0 0,0 0-1,0 1 1,0-1 0,0 0 0,0 0-1,1 0 1,-1 0 0,0 0-1,0 0 1,0 0 0,0-1 0,0 1-1,0 0 1,0-1 0,1 0 0,26-9 61,2-8-3,-23 13-38,1 0 1,-1 1-1,1 0 0,0 0 1,13-4-1,-20 8-21,8-3 22,-1 1 1,1 0-1,0 1 0,14 0 1,-20 1-23,0 0 1,0 1-1,0-1 1,0 1-1,0 0 1,0 0-1,-1 0 1,1 0-1,0 1 1,0-1 0,-1 1-1,1-1 1,-1 1-1,0 0 1,1 0-1,3 5 1,37 48-48,-25-31-3233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5:39.7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0 353 5920,'0'0'8736,"13"-5"-8486,-10 3-235,15-6 113,0 0 0,-1-1-1,-1-1 1,1-1 0,-2 0 0,19-18 0,-5-3 543,45-66 1,-23 5 764,-50 92-1390,0-1-1,0 1 1,-1 0-1,1-1 1,0 1-1,-1-1 1,1 1-1,-1-1 0,0 1 1,1-1-1,-1 1 1,0-1-1,0 1 1,0-1-1,0 0 1,0 1-1,0-1 0,0 1 1,-1-1-1,1 1 1,-1-1-1,0-2 1,-22 42 308,10-15-311,1 1 0,0 0 0,2 1 1,-10 39-1,19-62-41,0 3 0,0-1 0,0 1 1,0 0-1,0-1 0,1 1 1,0 0-1,0-1 1,0 1-1,0 0 0,1-1 1,0 1-1,0 0 0,0-1 1,0 1-1,1-1 0,2 5 1,-1-7 13,1 1 1,0-1-1,0 0 0,0-1 1,0 1-1,1-1 1,-1 1-1,0-1 0,1 0 1,-1-1-1,0 1 1,7-1-1,5-1 29,-1 0 0,0-1 0,1 0 0,-1-1 0,-1-1-1,1-1 1,0 0 0,-1 0 0,0-2 0,15-8 0,-10 3 2,-1-1-1,1-1 1,-2 0-1,0-1 1,-1-1-1,17-21 1,-24 28-25,-9 8-10,1 0 1,0 0 0,0 0-1,0 0 1,0 0-1,0 0 1,-1 0 0,1 0-1,0 0 1,-1 0 0,1 0-1,-1 0 1,1 0-1,-1 0 1,0-1 0,1 1-1,-1 0 1,0 0-1,0-1 1,0-1 0,-1 4-7,1 0 0,-1 1 0,0-1 0,1 0 0,-1 0 0,0 0 0,0 0 0,0 0 0,0 0 0,0-1 0,0 1 0,0 0 0,0 0 0,0-1 0,-1 1 0,1-1 0,-2 2 0,-11 6 30,-35 43 31,33-33-76,14-16 7,0 0 1,1 0-1,-1 0 0,1 0 0,-1 0 0,1 0 0,0 0 0,0 0 0,0 0 0,0 1 0,0-1 0,1 0 0,-1 1 1,1-1-1,-1 1 0,1-1 0,0 1 0,0-1 0,0 0 0,0 1 0,1-1 0,0 4 0,0-2 0,1 0-1,0 0 0,0 0 0,0 0 0,0-1 1,1 1-1,-1-1 0,1 0 0,0 0 1,0 0-1,0 0 0,5 3 0,-5-3 10,1 0 0,0 0 0,-1-1 0,1 1 0,0-1 0,0 0 0,1 0 0,-1 0 0,0-1 0,1 0 0,-1 0 0,1 0 0,-1 0 0,1-1 0,-1 1 0,1-1 0,0 0 0,-1-1 0,1 1 0,-1-1 0,7-1 0,-4 0 13,0 0 1,0 0-1,0 0 1,-1-1 0,1 0-1,0 0 1,-1-1-1,0 1 1,9-9 0,-12 10-6,-1 0 0,0 0 0,1-1 0,-1 1 0,0 0 0,-1-1 0,1 0 0,0 1 0,-1-1 0,1 0 0,-1 0 1,0 0-1,0 0 0,0 0 0,0 0 0,-1 0 0,1 0 0,-1 0 0,0 0 0,0 0 0,0-1 0,0 1 1,-2-5-1,1 1 22,-1 0-1,1 0 1,-2 0 0,1 0 0,-1 0 0,0 1 0,0-1 0,-1 1 0,0 0 0,0 0-1,0 0 1,-1 1 0,0 0 0,-7-7 0,-1-2 36,12 13-65,-1-1 0,1 1 0,0 0 0,0-1 1,0 1-1,-1 0 0,1 0 0,-1 0 0,1 0 0,-1 0 1,1 0-1,-1 0 0,0 0 0,1 0 0,-1 1 1,0-1-1,-3 0 0,5 1-8,-1 0 1,1 0-1,-1 0 0,0 0 1,1 0-1,-1 0 0,1 0 1,-1 0-1,1 0 0,-1-1 1,1 1-1,-1 0 0,1 0 1,-1-1-1,1 1 0,-1 0 1,1-1-1,-1 1 0,1 0 1,0-1-1,-1 1 0,1-1 1,-1 1-1,1-1 1,0 1-1,0-1 0,-1 1 1,1-1-1,0 0-2,0 1 0,-1-1 0,1 1 0,0-1 0,0 1 0,0 0 0,-1-1 0,1 1 1,0 0-1,-1-1 0,1 1 0,0 0 0,-1-1 0,1 1 0,0 0 0,-1 0 0,1-1 0,-1 1 0,1 0 0,0 0 0,-1 0 1,1 0-1,-1-1 0,1 1 0,-1 0 0,1 0 0,-1 0 0,23-12-145,36 1 82,-46 8 35,1 0 1,-1 1-1,0 0 0,16 0 1,-23 3 24,-1-1 0,1 1 0,-1-1 0,0 1 0,1 0 1,-1 1-1,0-1 0,0 1 0,0 0 0,0 0 0,0 0 1,0 1-1,0-1 0,-1 1 0,0 0 0,4 3 0,0 1 10,-1 0 0,0 1 1,-1 0-1,0 0 0,0 0 0,0 0 0,-1 1 0,0 0 0,-1-1 0,0 2 0,-1-1 0,1 0 0,-2 0 0,1 1 1,-1 16-1,0 2 475,17-51-230,0 1 1,42-38 0,-55 56-229,0-1 1,0 1 0,0 0 0,1 1 0,-1-1 0,1 1 0,0 0 0,0 1 0,9-4-1,-13 6-17,0-1 0,0 1-1,1 0 1,-1 0 0,0 0 0,0 0-1,0 0 1,0 0 0,0 0-1,0 1 1,0-1 0,0 1 0,0 0-1,0-1 1,0 1 0,0 0-1,0 0 1,0 0 0,0 0-1,-1 1 1,1-1 0,0 0 0,-1 1-1,1-1 1,-1 1 0,0 0-1,1-1 1,-1 1 0,0 0-1,0 0 1,0 0 0,1 3 0,4 10 14,-1 0 0,6 28 0,-8-28 40,0-1 0,2 1 0,8 19 0,-12-32-45,0-1 0,0 1-1,0 0 1,0 0 0,1-1 0,-1 1 0,0-1-1,1 1 1,-1-1 0,1 0 0,0 1 0,-1-1-1,1 0 1,0 0 0,0 0 0,0 0 0,0-1-1,0 1 1,0 0 0,0-1 0,0 0 0,0 1-1,0-1 1,0 0 0,0 0 0,0 0 0,0 0-1,4-1 1,4-1-118,0-1-1,0 1 1,0-2 0,15-7-1,-1 1-2782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6:54.7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29 148 8744,'0'0'6597,"2"12"-6266,10 36-6,-11-45-272,0 0 0,0 0 1,1 0-1,-1 0 0,0 0 0,1 0 0,0 0 1,0 0-1,0-1 0,0 1 0,0-1 1,3 3-1,-3-3-5,0-1 0,-1 0 1,1 0-1,0 0 0,0 0 1,0-1-1,0 1 0,0 0 1,0-1-1,0 1 0,0-1 0,0 0 1,0 0-1,0 0 0,3 0 1,-2 0 1,0-1 1,1 0-1,-1 0 1,0 0-1,0 0 1,0 0 0,0-1-1,0 0 1,0 1-1,0-1 1,0 0-1,-1 0 1,1-1-1,-1 1 1,1 0 0,-1-1-1,0 0 1,0 1-1,0-1 1,2-4-1,0-2 22,0-1 0,0 0 0,-1 0 0,0 0 0,-1 0 0,0-1-1,1-13 1,-3 16-19,0 0 0,0 1 0,0-1 1,-1 1-1,0-1 0,-1 1 0,0 0 0,0-1 0,0 1 0,-1 0 0,-4-8 0,6 13-44,0 0-1,0 1 1,0-1-1,0 1 0,0-1 1,-1 1-1,1 0 0,0-1 1,-1 1-1,1 0 0,-1 0 1,0 0-1,1 0 1,-1 0-1,0 0 0,1 1 1,-1-1-1,0 1 0,0-1 1,-3 0-1,1 1 17,1 0 0,0 1 0,0-1 0,-1 0-1,1 1 1,0 0 0,0 0 0,0 0 0,-1 0 0,1 1 0,-3 1-1,-2 2 27,0 1 0,0 0 0,1 0-1,-1 0 1,1 1 0,1 0 0,-9 11-1,12-13 19,0-1-1,1 1 1,0-1-1,0 1 1,-3 9-1,1 10-3267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5:40.1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 10656,'0'0'5288,"64"-18"-5264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5:45.6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290 528 3408,'0'0'7544,"1"-10"-7155,4-33-10,-4 40-258,-1 0-1,-1 0 1,1 1 0,0-1 0,-1 0 0,1 0 0,-1 0 0,0 1-1,0-1 1,0 0 0,0 1 0,-1-1 0,1 1 0,-1-1 0,1 1-1,-1 0 1,0 0 0,0 0 0,-2-3 0,2 3-48,-1 1 0,1-1 0,0 1 0,-1-1 0,1 1-1,-1 0 1,1-1 0,-1 1 0,0 1 0,0-1 0,1 0 0,-1 1 0,0-1 0,0 1 0,0 0 0,0 0 0,1 0 0,-1 0 0,0 1 0,0-1-1,0 1 1,1-1 0,-1 1 0,0 0 0,0 0 0,-2 2 0,-10 4 111,1 0 0,1 2 0,-20 13 1,26-16-139,-2-1 14,1 1 0,0 0 0,0 1 0,1-1 1,0 2-1,0-1 0,1 1 0,-1 0 0,2 0 0,-1 0 1,1 1-1,1 0 0,-1 0 0,1 0 0,-3 14 0,7-21-53,-5 15 120,2 1 1,-2 20 0,5-31-78,0-1-1,0 1 0,1 0 0,0 0 1,0-1-1,0 1 0,1 0 1,0-1-1,4 7 0,-5-11-31,1 1 0,-1-1 0,1 0 0,0 0 0,0 0 0,0 0 0,0 0 0,0-1 0,0 1 0,1 0 0,-1-1 0,0 0 0,1 0 0,-1 1 0,1-2 0,-1 1 0,1 0 0,0 0 0,0-1 0,3 1 0,5 0 40,-1 0 0,1-1-1,0 0 1,10-1 0,-6-1-6,-1 0 0,0-1 0,1 0 0,-1-1 0,0-1 0,-1 0 0,1-1 0,-1 0 0,0-1 0,-1-1 0,0 0 0,0 0 0,0-2 0,-1 1 0,14-17 0,15-16 86,-2-2 0,-3-2 1,52-84-1,-60 81-38,-2-2 0,30-85 0,-41 95-18,-8 26 35,-1-1 1,0 0 0,-1-1 0,-1 1-1,2-32 1,-5 47-85,-1 1 15,1 0-48,0 0 1,-1 0-1,1 1 1,-1-1-1,1 0 1,0 0-1,-1 0 1,1 0-1,0 0 1,-1 1-1,1-1 1,0 0-1,-1 0 1,1 1-1,0-1 1,0 0-1,-1 0 1,1 1 0,0-1-1,0 0 1,-1 1-1,1-1 1,0 0-1,0 1 1,0-1-1,-1 1 1,-22 50-67,-25 61 18,37-83 49,-5 12-45,-20 83-1,31-102 24,-14 39 0,4-18 7,1 24-7,12-51 50,-1 0 1,-9 28-1,5-23 54,6-16-31,0 1 1,-1-1-1,0 0 1,0 0 0,-1 0-1,1 0 1,-1 0-1,-4 6 1,3 3 231,4-9-35,4-9 334,69-118-440,-44 78-95,6-6-11,-31 45-35,0 1-1,0-1 1,0 1 0,1 0 0,-1 1 0,1-1-1,0 1 1,6-4 0,-9 6-2,-1 1 0,1-1 0,0 0 0,-1 1 0,1-1 0,0 1 0,0 0 0,0 0 0,-1-1 1,1 1-1,0 0 0,0 0 0,0 1 0,0-1 0,-1 0 0,1 1 0,0-1 0,0 1 0,-1-1 0,1 1 0,1 1 0,0 0 0,-1-1 0,1 1 0,-1 1 0,0-1 0,0 0 0,0 1 0,0-1 1,0 1-1,0-1 0,-1 1 0,2 4 0,2 5 0,-1 1-1,0-1 1,-1 1 0,3 21 0,-3-7-16,-3-18 4,1 1-1,0-1 1,0 0 0,1 0 0,1 0-1,-1 0 1,1 0 0,6 11 0,-8-19 13,-1 0 1,1 1-1,0-1 1,0 0-1,0 0 1,0 1-1,1-1 0,-1 0 1,0 0-1,0 0 1,1-1-1,-1 1 1,0 0-1,1 0 1,-1-1-1,1 1 1,-1-1-1,1 1 1,-1-1-1,3 1 1,-1-1 3,0-1 1,0 1 0,0 0 0,-1-1-1,1 1 1,0-1 0,-1 0-1,1 0 1,-1 0 0,6-3-1,2-3 17,0 0-1,0-1 1,-1 0-1,9-10 1,-3 2 31,-1 0 1,-1-2-1,10-18 0,14-18 167,-36 52-208,1-1 0,0 1 0,0-1 0,0 1 0,1 0-1,-1 0 1,1 0 0,-1 0 0,1 1 0,-1-1 0,1 1 0,4-2-1,-5 2-8,0 1 0,0 0 0,0-1 0,0 1 0,1 0-1,-1 0 1,0 0 0,0 1 0,0-1 0,0 0 0,0 1 0,1-1-1,-1 1 1,0 0 0,0 0 0,0 0 0,3 2 0,53 29 3,-55-29 3,1-1 0,0 0-1,0 0 1,0 0 0,0 0-1,9 2 1,-13-4-6,1 0 0,0 0 0,0 0 0,-1 0 0,1 0 0,0 0 0,0 0 0,0 0 0,-1 0 0,1 0 0,0 0 0,0-1 0,-1 1 0,1 0 0,0-1-1,0 1 1,-1 0 0,1-1 0,0 1 0,-1-1 0,1 1 0,-1-1 0,1 1 0,0-1 0,-1 1 0,1-1 0,-1 0 0,1 1 0,-1-1 0,0 0 0,1 1 0,-1-1 0,0 0 0,1 0 0,-1 1 0,0-1 0,0 0 0,0 0 0,0 0 0,0 1 0,0-1-1,0 0 1,0 0 0,0 1 0,0-1 0,0-1 0,0 1 5,0 0 0,0 0 0,0 1 0,0-1 0,0 0-1,0 0 1,0 0 0,0 0 0,0 0 0,-1 0 0,1 0 0,0 1 0,-1-1-1,1 0 1,0 0 0,-1 0 0,1 1 0,-1-1 0,1 0 0,-1 0 0,0 1-1,1-1 1,-1 0 0,0 1 0,1-1 0,-1 1 0,0-1 0,0 1 0,-1-1-1,1 1 0,-1-1 0,0 1 0,0 0-1,0 0 1,0 1 0,0-1-1,0 0 1,0 0 0,0 1-1,0 0 1,1-1 0,-1 1-1,-2 1 1,-6 3 3,-1 1 0,1 0 0,-13 11 0,14-9 2,1-1 0,-1 1 1,1 1-1,1-1 0,0 2 1,-10 15-1,14-20-16,1-1 1,-1 1-1,1-1 1,1 1 0,-1 0-1,1 0 1,0-1-1,0 1 1,0 0-1,0 0 1,1 0-1,0 1 1,0-1-1,1 0 1,-1 0 0,1 0-1,2 6 1,-3-9 2,1 0 1,0 0-1,0 0 1,0 0 0,0 0-1,0 0 1,0 0-1,0 0 1,1-1 0,-1 1-1,1 0 1,-1-1-1,1 0 1,-1 1 0,1-1-1,0 0 1,2 2 0,-2-3 2,-1 1 1,1-1-1,0 0 1,0 1 0,-1-1-1,1 0 1,0 0 0,0 0-1,-1 0 1,1 0-1,0 0 1,-1-1 0,1 1-1,0-1 1,0 1 0,-1-1-1,1 0 1,-1 1-1,1-1 1,-1 0 0,1 0-1,2-2 1,-1 0 8,0 0-1,0 0 1,0 0 0,0-1-1,0 1 1,-1-1 0,1 1-1,-1-1 1,0 0 0,0 0 0,-1 0-1,1 0 1,-1-1 0,1-4-1,1-4 73,-1 0-1,-1-1 1,0-18 0,-1 33-79,0-1 0,0 0 1,-1 1-1,1-1 1,0 0-1,0 0 0,0 1 1,-1-1-1,1 0 1,0 0-1,0 0 1,-1 1-1,1-1 0,0 0 1,-1 0-1,1 0 1,0 0-1,-1 1 0,1-1 1,0 0-1,-1 0 1,1 0-1,0 0 0,-1 0 1,1 0-1,0 0 1,-1 0-1,1 0 1,0 0-1,-1 0 0,1 0 1,0 0-1,-1-1 1,1 1-1,0 0 0,0 0 1,-1 0-1,1 0 1,0-1-1,-1 1 1,1 0-1,0 0 0,0 0 1,-1-1-1,1 1 1,0 0-1,0 0 0,0-1 1,-1 1-1,1 0 1,0-1-1,0 1 0,0 0 1,0-1-1,0 1 1,0 0-1,-1-1 1,0 6-11,0 0 1,1 1-1,-1-1 1,1 0 0,0 0-1,1 0 1,-1 1-1,1-1 1,0 0 0,0 0-1,3 6 1,-1-2-6,0-1 0,1 1 0,0-1 0,0 0 0,11 13 0,-14-19 12,1-1-1,0 1 1,0 0 0,0-1 0,1 0 0,-1 1-1,0-1 1,0 0 0,1 0 0,-1 0 0,1-1-1,-1 1 1,1 0 0,-1-1 0,1 0-1,-1 0 1,1 1 0,-1-1 0,1-1 0,-1 1-1,1 0 1,-1-1 0,1 1 0,-1-1-1,5-1 1,1-1 8,1 0 0,-1-1 1,0 0-1,0 0 0,-1 0 0,10-8 0,4-7 73,-1-1 1,-2-1-1,0-1 0,30-47 1,-42 55-31,-5 12-44,-1 1-1,0 0 1,1 0-1,-1 0 1,1 0-1,-1-1 1,1 1-1,0 0 1,-1 0-1,1 0 1,0 0-1,0 0 1,0 0-1,-1 1 1,1-1-1,0 0 1,0 0-1,2 0 1,15-6 4,-13 5-21,-1 0 0,0 0 0,1 1-1,0 0 1,8-2 0,-11 3 7,0 0 0,0 0 0,0 1 0,0-1 1,0 1-1,0-1 0,0 1 0,0-1 0,0 1 0,0 0 0,-1 0 0,1 0 0,0 0 0,0 0 0,-1 0 1,1 1-1,-1-1 0,2 2 0,-1 0 2,1 0-1,-1 0 1,0 0 0,0 0-1,-1 0 1,1 0 0,-1 0 0,1 1-1,-1-1 1,1 8 0,5 40 0,-7-39 0,1-1 0,5 20 0,-5-28 3,0 1 0,0 0 0,0-1-1,1 1 1,0-1 0,-1 1 0,1-1 0,0 0-1,5 6 1,-5-8-1,-1 0-1,1 0 1,0 0 0,-1 0-1,1 0 1,0-1 0,0 1-1,0 0 1,0-1 0,0 0-1,0 1 1,0-1-1,-1 0 1,1 0 0,0 0-1,0 0 1,0 0 0,0-1-1,0 1 1,0 0 0,2-2-1,13-2 21,0-1-1,0 0 1,-1-2-1,0 0 1,18-11 0,-5 3-1,-20 11-1,1-1 1,-1 0-1,0 0 0,-1-1 1,1-1-1,11-11 1,16-21 36,-72 67-42,25-18-14,1 0 0,0 1 1,-10 17-1,17-24-1,1 0 0,0 0-1,0 0 1,0 0 0,1 0 0,0 0 0,0 1 0,0-1-1,0 0 1,0 1 0,1-1 0,0 0 0,0 1 0,0-1-1,2 8 1,-2-10 1,0 0-1,1 0 1,-1-1-1,1 1 1,0 0 0,0 0-1,-1-1 1,1 1-1,0 0 1,1-1-1,-1 1 1,0-1 0,0 1-1,1-1 1,-1 0-1,0 1 1,1-1-1,-1 0 1,1 0 0,0 0-1,-1 0 1,1 0-1,0-1 1,0 1-1,0 0 1,-1-1 0,1 1-1,0-1 1,0 0-1,0 0 1,0 0-1,0 0 1,0 0 0,0 0-1,-1 0 1,1 0-1,0-1 1,0 1-1,0-1 1,0 1 0,2-2-1,0-1 10,0 0 0,0 0 0,0 0 0,-1-1 0,1 1 0,-1-1 0,0 0 0,0 0 0,0 0 0,-1 0 0,1 0 0,2-8 0,0-1 18,-1 1 0,0 0 1,3-21-1,-7 27 27,-1 6-27,-6 12-26,-8 23-26,3 1 11,2 1 0,-9 51 0,11-45 10,-18 59 1,16-67-27,8-28 28,1 0-1,-1-1 0,0 1 1,-1 0-1,1-1 0,-1 1 1,-1-1-1,1 0 0,-1 0 1,0 0-1,-1 0 0,-4 5 1,4-8 5,2 1 20,-1-1 0,0 1 0,0-1 0,-1 0 0,-8 4 0,12-7-19,0 1-1,0-1 1,-1 0-1,1 1 1,0-1-1,0 0 1,0 0-1,0 0 1,-1 0-1,1 0 1,0 0-1,0 0 1,0-1-1,0 1 1,-1 0-1,1 0 1,0-1-1,0 1 1,0-1-1,0 1 1,0-1-1,0 0 1,0 1-1,0-1 1,0 0-1,0 0 1,0 0-1,1 1 1,-1-1-1,0 0 1,1 0-1,-2-2 1,2 2-2,-1 1 0,1-1 1,0 0-1,0 1 0,0-1 1,0 0-1,0 1 0,0-1 0,0 0 1,0 1-1,0-1 0,0 0 1,0 1-1,0-1 0,0 0 1,0 1-1,1-1 0,-1 0 0,0 1 1,1-1-1,-1 1 0,0-1 1,1 0-1,11-15 27,-8 11-23,20-21 4,0 1 1,2 2-1,0 0 1,42-26 0,-29 21-6,18-12-5,43-36-1,-89 66 17,0 0 0,0-1 0,-2 0-1,1-1 1,9-16 0,-17 25-10,0-1 0,0 0 0,0 0 0,0 0 0,-1 0 0,1 0 0,-1 0 0,0 0 0,0 0 0,-1 0 0,1-1 0,-1 1 0,0 0 0,0 0 0,-1-1-1,1 1 1,-1 0 0,0 0 0,0 0 0,0 0 0,0 0 0,-1 0 0,-3-6 0,4 8-6,0 1-1,0-1 1,0 0-1,-1 0 0,1 1 1,-1-1-1,0 1 1,1-1-1,-1 1 1,0 0-1,0-1 1,0 1-1,0 0 1,0 0-1,0 0 1,0 1-1,0-1 1,0 0-1,0 1 0,0-1 1,-1 1-1,1 0 1,0 0-1,0 0 1,0 0-1,-1 0 1,1 0-1,0 1 1,0-1-1,0 1 1,0 0-1,-1-1 0,1 1 1,0 0-1,0 0 1,0 0-1,1 0 1,-1 1-1,0-1 1,0 0-1,1 1 1,-3 2-1,1-1 5,0 1-1,1-1 1,0 1-1,-1 0 1,2 0-1,-1-1 1,0 1-1,1 1 1,-1-1-1,1 0 1,0 0-1,1 0 1,-1 1-1,1-1 1,0 9-1,0-8 3,1 0-1,1 1 0,-1-1 0,1 0 0,-1 0 0,2 0 1,-1 0-1,0-1 0,1 1 0,0 0 0,0-1 0,0 0 1,5 4-1,3 4 25,2 0 0,0-1 1,0-1-1,1 0 0,0-1 0,1-1 0,0 0 1,0 0-1,0-2 0,1 0 0,0-1 1,1-1-1,-1 0 0,1-1 0,-1-1 0,1 0 1,0-1-1,21-2 0,-32 0-1,1 0 0,-1 0 0,1 0-1,-1-1 1,0 0 0,0 0 0,1-1 0,-2 0 0,12-6-1,-14 7-558,-1-1 0,1 1 0,-1 0 0,1-1 0,-1 1 0,4-6 0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5:50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2 889 4512,'0'0'5054,"0"-10"-4722,0-5-157,-1 2 407,0 0 0,4-24-1,14 4 1102,-9 12-1191,1 0 0,1 0 0,1 1 0,1 0 0,0 1 0,19-21 0,-7 7-78,-8 10 5,1 1-1,0 1 1,2 1-1,0 0 1,41-31-1,-54 48-165,0-1 1,1 1-1,0 0 0,13-4 1,-19 8-223,0 0-1,0 0 1,0 0 0,0 1 0,0-1 0,-1 0 0,1 0 0,0 1-1,0-1 1,-1 0 0,1 1 0,-1-1 0,1 3 0,4 13 68,-2 1 0,0-1 0,-1 0 1,-1 1-1,-1 23 0,-3-6 122,-11 57 0,11-78-128,-2 21 418,5-35-420,12-19 226,45-67-14,11-14-65,-58 87-195,1-2 17,1 0 0,23-21 1,-32 33-46,0 0 0,0 1 0,1-1 1,-1 1-1,1 0 0,-1 0 0,1 0 0,0 0 1,0 1-1,0-1 0,0 1 0,0 0 1,0 0-1,0 1 0,1-1 0,-1 1 0,6 0 1,-9 0-13,0 1 1,-1-1 0,1 0-1,-1 1 1,1-1 0,-1 1 0,1-1-1,-1 1 1,1-1 0,-1 1 0,1-1-1,-1 1 1,0 0 0,1-1-1,-1 1 1,0-1 0,1 1 0,-1 0-1,0-1 1,0 1 0,0 0 0,0 0-1,1-1 1,-1 1 0,0 0-1,0-1 1,-1 1 0,1 1 0,-1 27 22,0-21-14,-1 20 23,-2 0 0,-8 30 0,-4 18 16,16-71-39,-1 0 1,1 1-1,0-1 0,0 0 0,1 0 1,-1 1-1,1-1 0,2 8 0,-2-12-10,-1 0-1,1 1 1,-1-1-1,1 0 1,-1 0-1,1 0 1,-1 0-1,1 0 0,0 0 1,0 0-1,0 0 1,0 0-1,-1 0 1,1-1-1,0 1 1,1 0-1,-1 0 0,0-1 1,0 1-1,0-1 1,0 1-1,0-1 1,0 0-1,1 1 0,-1-1 1,0 0-1,0 0 1,1 0-1,-1 1 1,0-2-1,0 1 1,1 0-1,-1 0 0,0 0 1,0 0-1,1-1 1,-1 1-1,0-1 1,0 1-1,2-1 1,19-9 66,0 0 0,-1-2 0,0 0 0,-1-2 0,0 0 0,-1-1 0,0-1 0,-2 0 0,0-2 1,0 0-1,-2 0 0,22-36 0,-27 42 29,-7 10-80,-4 10-11,-4 9-6,1-1 0,0 1 0,2 1 1,0-1-1,1 0 0,1 35 0,0-50 0,0 0 0,0 0 0,0 1 0,1-1 0,-1 0 0,0 0 0,1 0 0,-1 0 0,1 0 0,0 0 0,0 0 0,0 0 0,0 0 0,0 0 0,0-1 0,0 1 0,1 0 0,-1-1 0,0 1 0,1-1 0,0 1 0,-1-1 0,1 1 0,0-1 0,-1 0 0,1 0 0,4 1 0,-2-1 0,-1-1 0,1 0 0,0 0 0,-1 0 0,1 0 0,0-1 0,-1 1 0,1-1 0,-1 0 0,1 0 0,-1-1 0,1 1 0,-1-1 0,0 1 0,6-5 0,1 0 17,0-1 0,-1-1 1,0 0-1,0 0 0,0-1 0,7-9 0,40-63 139,-50 71-149,27-37 137,-36 47-81,-3 7-45,-2 17-31,0 0 0,-4 31 0,9-43-1,2 1 0,0-1-1,0 1 1,1 0 0,1 0 0,2 16 0,-1-22 4,0 0 1,0-1-1,0 1 1,5 8 0,-6-14 10,-1 0 0,1 1 0,-1-1 0,1 0 0,0 0 0,0 1 0,0-1 0,0 0 0,0 0 0,0 0 0,0 0 0,0 0 0,0 0 0,0 0 0,0 0 0,1-1 0,-1 1 0,0 0 0,1-1 0,-1 1 0,1-1 0,-1 1 0,0-1 0,1 0 0,-1 0 0,3 1 0,5-4 11,0 1 0,0-2 0,0 1 0,0-1 1,-1 0-1,0-1 0,1 0 0,-2 0 1,1-1-1,-1 0 0,1 0 0,5-8 1,11-13 45,38-54 0,-49 62-24,32-45 137,-45 63-170,1 0 0,0 1 0,-1-1 0,1 0 0,0 0 1,-1 0-1,1 1 0,0-1 0,0 0 0,0 1 1,0-1-1,-1 0 0,1 1 0,0 0 0,0-1 0,0 1 1,2-1-1,-2 2 0,0-1-1,0 1 1,0-1 0,0 1 0,0 0-1,-1-1 1,1 1 0,0 0 0,0 0-1,0 0 1,-1 0 0,1 0-1,0 0 1,-1 0 0,1 0 0,-1 0-1,1 2 1,4 6 4,-1 1 0,0-1 0,-1 1 0,0 0 0,-1 1 0,2 18 0,0 65 43,-4-76-44,0-18-2,0 1 1,1-1 0,-1 0-1,1 0 1,-1 0-1,1 0 1,-1 1 0,1-1-1,-1 0 1,1 0-1,-1 0 1,0 0 0,1 0-1,-1 0 1,1 0-1,-1-1 1,1 1-1,-1 0 1,1 0 0,-1 0-1,1 0 1,-1 0-1,0-1 1,1 1 0,-1 0-1,1 0 1,-1-1-1,0 1 1,1 0 0,-1-1-1,17-9 31,1-6 22,19-23 0,10-10 42,-18 22-32,-21 18-43,1 0 1,1 0-1,0 1 0,0 0 0,13-6 1,-22 13-24,-1 1 1,1-1-1,0 1 1,0-1-1,0 1 1,0 0-1,0 0 1,0-1-1,0 1 1,0 0-1,0 0 1,0 0-1,0 0 1,0 0-1,0 0 1,0 1-1,0-1 1,0 0-1,0 0 1,0 1 0,0-1-1,0 0 1,0 1-1,0-1 1,0 1-1,0 0 1,1 1-1,0 0 0,-1-1 1,1 1-1,-1 0 1,1 1-1,-1-1 0,0 0 1,0 0-1,0 0 1,1 4-1,2 6 1,-1 0-1,-1 0 1,1 15-1,-4 33 1,-1-19 3,2-41-2,0 0 1,0 1 0,0-1-1,0 0 1,0 0-1,0 1 1,0-1 0,0 0-1,0 0 1,0 1 0,0-1-1,0 0 1,0 0-1,0 1 1,0-1 0,0 0-1,0 0 1,0 0-1,1 1 1,-1-1 0,0 0-1,0 0 1,0 0-1,0 1 1,1-1 0,-1 0-1,0 0 1,0 0-1,0 0 1,1 1 0,-1-1-1,0 0 1,1 0 0,8-3 33,14-16 11,-19 15-30,5-5 7,-1 0 0,0-1 0,-1 0 0,0 0 0,-1 0 0,7-15 0,-5 10 33,1 0 0,15-20 0,-23 33-52,0 1-1,1 0 0,-1 0 1,0-1-1,1 1 1,-1 0-1,0 0 0,1 0 1,0 0-1,2-1 1,-4 2-5,1 0 1,-1 0 0,0 0-1,1 0 1,-1 0 0,1 0-1,-1 0 1,1 0 0,-1 1-1,0-1 1,1 0-1,-1 0 1,1 0 0,-1 0-1,0 1 1,1-1 0,-1 0-1,0 0 1,1 1 0,-1-1-1,0 0 1,1 0-1,-1 1 1,0-1 0,0 0-1,1 1 1,-1-1 0,0 1-1,0-1 1,0 0 0,0 1-1,1-1 1,-1 1 0,0-1-1,0 0 1,0 1-1,0-1 1,0 1 0,0-1-1,0 1 1,0-1 0,0 0-1,0 1 1,0-1 0,0 1-1,-1-1 1,1 0-1,0 1 1,-1 40 10,3-1 1,11 77-1,-13-115-10,1 0 1,-1 0-1,0-1 1,0 1-1,1 0 0,-1-1 1,1 1-1,0 0 1,-1-1-1,1 1 1,0-1-1,0 1 0,0-1 1,0 0-1,0 1 1,0-1-1,0 0 1,1 1-1,-1-1 1,0 0-1,1 0 0,-1 0 1,1 0-1,-1-1 1,1 1-1,-1 0 1,1-1-1,0 1 0,-1-1 1,1 1-1,0-1 1,0 0-1,-1 0 1,1 1-1,0-1 1,-1 0-1,1-1 0,0 1 1,0 0-1,-1 0 1,1-1-1,0 1 1,-1-1-1,3-1 0,5-2 2,0 0 0,0-1 0,0 0 0,-1-1 0,0 1 0,10-11 0,3-2-2,-1-1 0,-1-1 0,-1-1 0,26-37 0,-4-9 58,-3-2 0,-3-1-1,-4-1 1,-2-2 0,21-89 0,-42 139-2,-5 17-35,0 0-1,0 0 1,0-1-1,-1 1 1,1-10 0,-8 24 7,0 11-24,-8 34-44,2 1 1,3 0-1,2 1 1,2 0-1,3 0 0,2 0 1,3 0-1,12 69 1,-14-117 34,0-1 0,0 1 1,0-1-1,1 1 0,0-1 0,0 0 0,1 0 1,0 0-1,0 0 0,0 0 0,1 0 1,0-1-1,5 6 0,-8-10 9,0 0 0,1-1 0,-1 1 0,0-1 0,1 1 0,-1-1 0,1 0 0,-1 1 0,0-1 0,1 0 0,-1 0 0,1 0 0,-1 0 0,1 0 0,-1-1 0,1 1 0,-1 0 0,0-1 0,1 1 0,-1-1 0,0 1 0,1-1 0,-1 1 1,0-1-1,1 0 0,1-2 0,3-1 21,1-1 0,-1 0 0,9-10 0,5-9 48,-2-1-1,0-1 1,-2 0-1,22-51 0,-25 53 5,-13 24-76,0-1 0,0 1 1,0-1-1,0 1 0,0 0 0,1-1 0,-1 1 0,0 0 1,0-1-1,0 1 0,1 0 0,-1-1 0,0 1 1,1 0-1,-1 0 0,0-1 0,0 1 0,1 0 0,-1 0 1,1 0-1,-1-1 0,0 1 0,1 0 0,-1 0 0,0 0 1,1 0-1,-1 0 0,1 0 0,-1 0 0,0 0 0,1 0 1,-1 0-1,1 0 0,-1 0 0,0 0 0,1 0 0,-1 0 1,0 0-1,1 0 0,-1 0 0,1 1 0,-1-1 1,0 0-1,1 0 0,-1 0 0,0 1 0,1-1 0,-1 0 1,0 0-1,0 1 0,1-1 0,-1 0 0,0 1 0,0-1 1,1 1-1,14 25-8,-11-19-4,1 1 5,0 0-1,1 0 1,0 0-1,0-1 1,1 0-1,0 0 1,0 0 0,11 7-1,-14-11 5,1 0-1,-1-1 0,1 1 1,0-1-1,0 0 1,0 0-1,0-1 1,0 0-1,0 0 1,0 0-1,0 0 0,0-1 1,1 0-1,-1 0 1,0 0-1,0 0 1,7-3-1,-5 2 14,-1-1-1,1 0 1,-1-1-1,1 0 1,-1 0 0,0 0-1,0-1 1,-1 0-1,1 0 1,-1 0 0,0-1-1,0 1 1,0-1-1,0-1 1,-1 1-1,0 0 1,0-1 0,-1 0-1,1 0 1,-1 0-1,-1-1 1,1 1 0,-1-1-1,0 1 1,0-1-1,-1 0 1,0 0-1,0 1 1,-1-1 0,0 0-1,-1-9 1,1 15-6,0 0 0,0 0 0,0 0 0,0 0 0,0 0 1,0 1-1,0-1 0,-1 0 0,1 0 0,0 0 0,-1 0 0,1 0 0,0 0 1,-1 1-1,1-1 0,-1 0 0,0 0 0,1 0 0,-1 1 0,0-1 1,1 0-1,-1 1 0,0-1 0,0 1 0,1-1 0,-1 1 0,-1-1 0,0 1 1,0 0 0,1 0 0,-1 0 0,0 0 0,1 0 0,-1 0 0,1 1 0,-1-1-1,0 0 1,1 1 0,-1 0 0,1-1 0,-1 1 0,-1 1 0,-5 3 3,1 0 0,0 0 1,0 1-1,-11 11 0,13-10-7,0 0-1,0 0 0,0 0 0,1 1 0,0 0 0,0-1 0,1 1 0,0 1 0,-2 11 0,2-5-10,1-1 0,0 1 0,1 0 0,2 24 0,-1-35 5,0-1 0,1 0 0,-1 1 0,1-1 0,-1 0 0,1 0 0,0 1 0,1-1 0,-1 0 0,0 0 0,1 0 0,0-1 0,0 1 0,-1 0 0,2-1 0,-1 1 0,3 2 0,-2-3 4,-1 0 1,1-1-1,-1 0 1,1 1-1,0-1 1,-1 0-1,1 0 1,0-1-1,0 1 0,0-1 1,0 1-1,0-1 1,0 0-1,-1 0 1,1 0-1,0 0 1,0-1-1,0 1 1,4-2-1,7-2 5,0-1 1,-1 0-1,1-1 0,-1 0 0,0-1 0,14-11 1,67-56 83,-88 69-80,47-45 52,-36 33-7,1 0-1,0 2 0,40-27 0,-57 41-49,-1 1-1,1-1 0,0 1 0,0 0 0,0-1 0,0 1 0,0 0 0,0 0 1,0-1-1,0 1 0,0 0 0,0 0 0,0 0 0,0 0 0,0 0 1,0 0-1,-1 0 0,1 1 0,0-1 0,0 0 0,0 1 0,0-1 0,0 0 1,0 1-1,0-1 0,0 1 0,-1-1 0,1 1 0,0 0 0,0-1 1,-1 1-1,1 0 0,0-1 0,-1 1 0,2 1 0,1 4 8,0 0 0,0 0 0,0 0 0,3 10 0,1 4 4,3 1-6,2-1 1,20 29-1,-28-43-2,1 0 1,0 0-1,1-1 0,-1 0 1,1 0-1,0 0 0,0-1 1,1 0-1,-1 0 0,1 0 1,12 4-1,-9-5-11,1 1 0,-1-2 1,1 0-1,-1 0 0,1-1 0,0 0 1,0 0-1,-1-2 0,1 1 0,0-1 0,0-1 1,14-3-1,-14 0-513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5:54.6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357 10 6016,'0'0'9097,"-11"-2"-8812,8 1-279,-6-1 87,1 0 1,-1 1-1,0 0 0,0 0 0,0 1 0,0 0 0,0 1 0,0 0 1,0 0-1,-15 5 0,2 3 159,1 0-1,0 2 1,-30 20 0,40-23-145,1 0 1,0 0 0,0 1 0,0 0 0,2 1-1,-1 0 1,-13 21 0,18-23-52,0 1 0,1-1 1,0 1-1,0 0 0,1 0 0,0 0 0,1 0 0,-1 0 1,2 0-1,0 0 0,0 0 0,0 1 0,1-1 1,1 0-1,2 10 0,1-1 7,0 0 0,2 0 0,0-1 0,1 0 0,0 0 0,17 23 0,-2-11 11,0 0 0,2-2 0,1-1 0,1-1 0,1-1 0,1-1 0,1-2 0,41 23 0,34 10 323,134 50-1,-196-89-307,0-2 1,63 9 0,17 5 17,-91-18-82,3 0 70,47 19 1,66 22 168,-28-11-86,-63-20-89,-36-13-16,-1 1 0,1 1 0,33 19-1,-42-18 50,-10-7-29,-1-1 0,0 0-1,1 0 1,-1 1-1,1-1 1,-1-1 0,1 1-1,-1 0 1,1 0-1,0 0 1,2 0 0,-1 0-68,0 1 0,0 0 0,0 0 0,0 0 1,0 0-1,-1 0 0,1 0 0,-1 0 0,0 1 1,1 0-1,2 5 0,6 4 86,3 2 68,0 0-1,20 13 1,-16-18 8,-14-6 186,-9-10-197,-9-10-40,-29-29 159,30 31-196,0 1 0,-1 0 0,0 1 0,-1 1 0,0 0 0,-32-18 0,16 12 128,-37-27 0,30 19-101,-6-10 26,24 26-68,19 9-76,-1 1 1,1-1 0,-1 1 0,1-1 0,-1 0 0,1 0 0,0 1 0,-1-1-1,1 0 1,0 0 0,0 0 0,0 0 0,-1-1 0,1 1 0,0 0 0,-1-3-1,-18-1 46,20 5-56,0 0 1,-1 1-1,1-1 1,0 0-1,0 1 1,0-1-1,0 0 1,0 0-1,0 1 1,0-1-1,0 0 1,-1 1-1,1-1 1,0 0-1,0 0 1,0 1-1,1-1 1,-1 0-1,0 1 1,0-1-1,0 0 1,0 0-1,0 1 1,0-1-1,0 0 1,0 0-1,1 1 1,-1-1-1,0 0 1,0 0-1,0 1 1,0-1-1,1 0 1,-1 0-1,1 1 1,6 12-16,33 39-35,2-1 0,2-3 0,76 64 0,-81-76 63,-27-23-4,0-2 1,1 0 0,0 0-1,1-1 1,0-1 0,17 9-1,-23-15 22,-1 0-1,1 0 1,0-1 0,0 0-1,0-1 1,0 0 0,12 1-1,-20-2-25,1 0-1,-1 0 1,0 0-1,1 0 1,-1 0-1,0 0 1,0 0-1,1 0 1,-1 0-1,0-1 0,0 1 1,1 0-1,-1 0 1,0 0-1,0 0 1,1 0-1,-1 0 1,0 0-1,0-1 1,1 1-1,-1 0 0,0 0 1,0 0-1,0-1 1,1 1-1,-1 0 1,0 0-1,0 0 1,0-1-1,0 1 1,0 0-1,1 0 0,-1-1 1,0 1-1,0 0 1,0-1-1,0 1 1,0 0-1,0 0 1,0-1-1,-6-14 100,-15-12 11,7 14-87,-1 1 0,0 1 0,-1 0 0,-1 2 0,0-1 0,-29-11 0,30 16-15,1 0-1,0 0-1,-1 1 1,0 0-1,-18-1 0,-5 0-6,-52-13 0,10 1-2,65 15-1,-1 1 0,1 1 0,-26 2 0,24-1 0,-86 3 147,112-14-63,30-15-53,-14 9 7,1 1-1,30-14 1,-35 19-20,-18 8-15,1 0 0,-1 1 0,1-1 0,0 1 0,0 0 0,0 0 0,0 0 0,0 0 0,0 0 0,0 1 0,3-1 0,-2 0 7,-1 0 0,0-1 0,1 1 0,-1-1 0,0 0 0,0 0 0,0 0 0,0 0 0,4-5 0,-6 4 19,-2 6-24,40-34 8,-23 14 139,46-50-64,-30 28-4340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6:43.200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119 57 4416,'0'0'12662,"-10"5"-12517,-34 17-1,19-11 379,24-11-487,1 0-1,-1 0 0,0 0 1,1 0-1,-1 0 1,0 0-1,0 0 0,1 0 1,-1 0-1,0 0 0,1 0 1,-1 0-1,0-1 1,1 1-1,-1 0 0,0-1 1,1 1-1,-1 0 1,0-1-1,1 1 0,-1-1 1,1 1-1,-2-1 1,-14-17 202,10 12-98,5 5-104,1 0-15,0 0-1,0 0 1,0-1-1,1 1 1,-1 0-1,0 0 1,0 0-1,0 0 1,1 0-1,-1 0 1,1 0-1,-1 0 1,1 0-1,-1 0 1,1 0-1,0 0 1,1-2-1,4-1-11,0 1-1,1-1 0,0 1 0,-1 1 0,1-1 0,0 1 0,1 0 1,7-1-1,5-2 6,8 0 51,-1 1 0,1 2-1,49 1 1,-62 1-25,-2 0 23,-1 2 0,1-1 0,20 7 1,-5-2 78,-28-6-137,1 0 0,-1 1 0,1-1 1,-1 0-1,1 0 0,-1 0 0,0 0 1,1 0-1,-1 0 0,1 1 0,-1-1 1,0 0-1,1 0 0,-1 1 0,1-1 1,-1 0-1,0 0 0,0 1 0,1-1 1,-1 1-1,0-1 0,1 0 0,-1 1 1,0-1-1,0 0 0,0 1 0,1-1 1,-1 1-1,0-1 0,0 1 0,0-1 1,0 0-1,0 1 0,0-1 0,0 1 1,0-1-1,0 1 0,0-1 0,0 1 1,0-1-1,0 0 0,0 1 0,-1-1 1,1 1-1,0-1 0,0 0 0,0 1 1,-1-1-1,1 1 0,0-1 0,0 0 0,-1 1 1,1-1-1,0 0 0,-1 1 0,1-1 1,0 0-1,-1 0 0,0 1 0,-26 24 163,20-19-122,-5 4 14,-1-1 0,1 0 0,-19 9 0,-22 15 56,28-16-81,19-14-31,1 1 0,-1 0 0,0 0 0,1 0 0,0 1 0,0 0 0,0 0-1,-6 9 1,6-5 25,-1 1-1,2 0 1,-1 0-1,1 0 1,-3 16-1,3-13 5,2-1-1,-1 1 1,2 0 0,-1 0-1,2 0 1,0 0 0,3 20-1,4 72 178,-6-93-154,0-1 0,1 0 1,0 0-1,1 0 1,1 0-1,5 13 0,-8-23-35,0 1 0,1-1 0,-1 1 0,1-1 0,-1 0 0,1 1 0,-1-1 0,1 0 0,0 0 0,0 0 0,-1-1 0,1 1 0,0 0 0,0-1 0,0 1 0,3 0 0,37 2 153,-27-2-121,-2-1 20,0 0 0,16-4 0,-12 2-14,44-4 269,-71 11-275,3-1-43,0 0 0,0 0 0,0-1-1,0 1 1,0-1 0,-1-1 0,1 0 0,-1 0 0,-13 2 0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7:02.0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5720,'0'0'12361,"1"17"-12217,0-9-122,7 108 202,-4-68 49,14 73-1,-2-23-2,-14-88-202,-1 0 0,2 1 0,-1-1 0,1 0 0,5 10 0,-8-20-61,0 1 0,1-1 0,-1 0 0,0 1 0,0-1 0,1 0 0,-1 0 0,0 1 0,1-1-1,-1 0 1,0 0 0,1 0 0,-1 0 0,0 1 0,1-1 0,-1 0 0,0 0 0,1 0 0,-1 0 0,1 0 0,-1 0 0,0 0 0,1 0 0,-1 0 0,1 0 0,-1 0 0,0 0-1,1 0 1,16-7 123,14-13 22,-10 0 4,34-41-1,-35 38 46,36-35-1,-35 36-89,-19 19-92,1 0 0,-1 1 0,1-1 1,0 0-1,0 1 0,0-1 0,0 1 1,0 0-1,0 0 0,1 0 1,-1 1-1,4-2 0,-6 3-16,0 0 1,-1 0-1,1 0 1,0 0-1,-1 0 0,1 0 1,0 0-1,-1 0 1,1 1-1,-1-1 0,1 0 1,0 0-1,-1 1 1,1-1-1,-1 0 0,1 1 1,-1-1-1,1 1 1,-1-1-1,1 1 0,-1-1 1,1 1-1,-1-1 1,0 1-1,1-1 0,-1 1 1,0 0-1,1-1 1,-1 1-1,11 25 73,-7-16-42,2 5-3,0-1 1,-2 1-1,0 0 0,0 0 0,-2 1 1,2 26-1,-6 98 109,1-112-112,-3 43 29,-1 20 159,8 105 0,3-126-21,-9-49-98,-2-15-115,1-10-251,0-9-2649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7:03.4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133 70 5520,'0'0'10224,"-3"12"-9926,1 0-209,1-2 12,-1-1 0,-1 1 0,1-1 0,-1 0 0,-1 1 0,-7 12 0,0-1 189,2 0 0,-11 28 0,1 1 33,-14 18 436,23-50 321,44-90-672,43-133 0,-68 179-335,-4 12 53,-1 0 1,0-1-1,2-15 1,-1 9 425,0 18-162,3 12-243,18 27 119,35 67 0,-39-60-129,-8-15 45,0 0-1,-2 0 1,14 49 0,-26-76-167,0 0-1,0 0 1,0 1 0,0-1 0,0 0 0,0 0-1,0 0 1,0 0 0,0 0 0,0 0-1,0 0 1,-1 1 0,1-1 0,-1 0-1,1 0 1,-1 0 0,1 0 0,-1 0-1,1 0 1,-1-1 0,0 1 0,1 0-1,-2 1 1,-1 0 5,1 0 0,-1-1 0,1 1 0,-1-1 0,0 1 1,1-1-1,-1 0 0,-5 2 0,-3-1 31,0 0 0,0 0 0,-22 0 0,-3-3 63,-46 2 86,71 4-249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7:06.6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99 557 6328,'0'0'9722,"12"-14"-9403,90-118 671,-40 22 293,-35 58-599,-12 20-291,-1-1 0,11-39 0,-6 13 151,-17 52-399,0 0 0,0 0 1,0 0-1,-1 0 0,0-10 1,-14 60 275,-90 305-51,26-95-228,-45 87-39,60-166 11,56-164 29,4-17 93,5-18-63,6-10-103,2 0 0,1 2 0,1-1 0,26-45 0,-13 35 29,2 1 1,53-64-1,-5 14 3,47-53-29,-102 121-80,-15 18 2,-1 1 0,1-1 0,0 1-1,1 0 1,-1 0 0,1 0 0,8-4 0,-4 0-66,-16 21 89,-3 8 4,-20 36-1,0 1-3,21-38-17,0 0 1,1 0-1,1 0 0,0 0 1,2 1-1,-2 29 0,5-46 1,0 1 0,0 0-1,1-1 1,-1 1 0,1 0-1,0-1 1,0 1 0,0-1-1,0 1 1,0-1 0,0 0-1,1 1 1,-1-1 0,1 0 0,0 0-1,0 0 1,-1 0 0,1 0-1,3 1 1,-4-2 3,0 0 1,1 0-1,-1 0 0,1 0 1,-1-1-1,1 1 1,-1 0-1,1-1 0,-1 0 1,1 1-1,0-1 0,-1 0 1,1 1-1,0-1 0,-1 0 1,1 0-1,0-1 1,-1 1-1,1 0 0,-1 0 1,1-1-1,0 1 0,-1-1 1,1 0-1,-1 1 0,1-1 1,-1 0-1,0 0 1,1 0-1,1-2 0,1 0 13,0 0 0,0-1 0,0 0-1,-1 0 1,0 0 0,0 0 0,0 0-1,0-1 1,-1 1 0,0-1 0,1 0 0,-2 0-1,1 1 1,-1-1 0,1 0 0,-1-1-1,0-6 1,1 0 41,0 1-1,-1-1 0,0 0 1,-1 1-1,0-1 1,-1 0-1,0 0 0,-1 1 1,-3-13-1,4 22-35,0-1-1,0 0 1,1 1-1,-1-1 1,1 0-1,-1 0 1,1-5-1,0 7-17,0 0-1,1 1 1,-1-1 0,0 0-1,0 1 1,1-1 0,-1 1-1,1-1 1,-1 0-1,0 1 1,1-1 0,-1 1-1,1-1 1,-1 1 0,1-1-1,-1 1 1,1-1-1,0 1 1,-1 0 0,1-1-1,0 1 1,-1 0 0,1-1-1,0 1 1,-1 0-1,1 0 1,0 0 0,-1 0-1,1 0 1,0 0 0,1 0-1,7-2 9,0-1 1,1 0-1,-1 0 0,12-7 0,7-1 15,55-15 21,-74 23-56,-1 1 37,0 0 0,1 0 0,-1 1 0,12-1 0,-17 2-20,0 0 0,-1 0 0,1 1 0,0-1 0,-1 1 0,1-1-1,-1 1 1,1 0 0,-1 0 0,1 1 0,-1-1 0,1 0 0,-1 1 0,0-1 0,0 1-1,0 0 1,4 4 0,1 2 20,-1 0 0,0 1 0,0 0 1,-1 0-1,0 1 0,-1-1 0,0 1 0,4 12 0,0 12 57,6 41 0,-12-52-23,2 0 1,1 0-1,1 0 0,15 36 1,-19-53-33,1 0 0,0 0-1,1 0 1,-1-1 0,1 0 0,7 9 0,-9-13-19,0 1 0,0-1 0,0 0 0,0 0 1,0 1-1,0-1 0,1-1 0,-1 1 0,0 0 0,1 0 0,-1-1 1,1 0-1,-1 1 0,0-1 0,1 0 0,-1 0 0,1 0 0,-1-1 0,1 1 1,-1 0-1,3-2 0,4 0 33,1-2 0,-1 1 0,0-1 0,0 0 0,0-1 0,-1 0 0,1-1 1,-1 0-1,-1 0 0,1-1 0,7-8 0,12-14-693,33-48 1,-33 40-2374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7:11.9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269 809 5120,'0'0'9666,"-9"-11"-9310,-29-33-18,35 41-246,0 0 1,0 0-1,-1 0 1,1 0-1,0 1 1,-1-1 0,0 1-1,1 0 1,-1 0-1,0 1 1,0-1-1,0 1 1,0-1 0,-1 1-1,1 1 1,0-1-1,0 1 1,-1-1-1,1 1 1,-5 1 0,1 0 63,-1 1 0,1 0 0,0 0 0,0 1 0,0 0-1,0 0 1,-12 8 0,15-7-96,0 0 0,0 0 0,1 0 0,0 0 0,0 1-1,0 0 1,1 0 0,-1 0 0,1 0 0,0 0 0,0 1 0,1-1-1,0 1 1,0 0 0,0 0 0,-1 8 0,2-3-9,0 0 1,1 1 0,0-1 0,1 0-1,0 0 1,1 0 0,0 0 0,6 14-1,-2-8 28,1-1-1,1 0 0,0 0 1,17 22-1,-17-26-15,1-1 0,-1 0-1,2-1 1,-1 0 0,21 15 0,-25-21-44,0-1 0,0 0 1,0 0-1,0-1 0,1 1 1,-1-1-1,1-1 0,0 1 1,-1-1-1,1 0 0,0 0 1,0 0-1,0-1 0,0 0 1,-1 0-1,10-2 0,-4 0 19,0-1-1,0 0 0,-1-1 1,1-1-1,-1 1 0,0-2 1,-1 1-1,1-1 0,-1-1 1,0 0-1,0 0 0,-1 0 1,9-11-1,8-13 123,0 0 0,27-47 0,-30 43-64,0-3 26,-16 26-49,1 0-1,10-14 1,-15 23-34,0 0 0,0 0 0,-1-1 0,1 1 0,-1-1 0,0 1 0,0-1 0,0 1 0,0-1 0,0-5 0,-1 9 33,0-3 75,0 1 66,-3 7-94,-5 20-85,1 2 1,1-1-1,1 1 1,-2 49-1,7-56-14,1-1 0,1 0 1,0 0-1,2 0 0,0 0 0,11 31 0,-14-46-9,1-1 0,-1 0 0,1 1-1,-1-1 1,1 0 0,0 0 0,0 0 0,1 0-1,-1 0 1,0-1 0,1 1 0,0-1 0,5 5-1,-6-6-2,0 0 0,1 0-1,-1 0 1,0 0-1,0-1 1,1 1-1,-1-1 1,1 1-1,-1-1 1,0 0 0,1 0-1,-1 0 1,0 0-1,1-1 1,-1 1-1,0 0 1,1-1-1,-1 0 1,0 0 0,1 1-1,3-3 1,-1-1 14,1 0 0,-1 0 0,0 0 1,0 0-1,0-1 0,0 0 0,-1 0 0,0 0 1,7-11-1,28-57 164,-33 61-157,82-209 688,-83 207-645,-1-1 18,7-13 194,-10 28-283,-1 0 0,0 0 1,0 0-1,0 0 1,0 0-1,1-1 0,-1 1 1,0 0-1,0 0 0,0 0 1,0 0-1,0 0 1,0 0-1,1-1 0,-1 1 1,0 0-1,0 0 1,0 0-1,0 0 0,0-1 1,0 1-1,0 0 1,0 0-1,0 0 0,0 0 1,0-1-1,0 1 1,0 0-1,0 0 0,0 0 1,0-1-1,0 1 1,0 0-1,0 0 0,0 0 1,0 0-1,0-1 1,0 1-1,0 0 0,0 0 1,-1 0-1,1 0 1,0 0-1,0-1 0,0 1 1,0 0-1,0 0 0,0 0 1,-1 0-1,1 0 1,0 0-1,0 0 0,0-1 1,-1 1-1,1 0 0,-1 1-1,1-1 1,-1 0 0,1 0-1,-1 0 1,1 1-1,-1-1 1,1 0-1,0 1 1,-1-1 0,1 0-1,-1 1 1,1-1-1,0 1 1,-1-1-1,1 0 1,0 1 0,-1-1-1,1 1 1,0-1-1,-1 2 1,-1 5-1,-1 1 1,2 0-1,-1 0 0,1 0 1,0 0-1,0 0 0,2 16 1,9 61-10,-6-57-8,-3-20 3,2 15-21,9 35 1,-10-52 25,0-1 0,0 1 0,0-1 1,1 1-1,-1-1 0,1 0 0,1 0 0,-1 0 0,1-1 1,0 1-1,6 5 0,-9-10 11,0 1 1,0 0-1,0-1 1,1 1-1,-1-1 1,0 0-1,1 1 1,-1-1-1,0 0 0,1 0 1,-1 0-1,1 0 1,-1 0-1,0 0 1,1 0-1,-1 0 1,0 0-1,1-1 1,-1 1-1,0-1 1,1 1-1,-1-1 0,2 0 1,1-1 7,0-1 0,0 1 0,0-1 0,0 1 0,6-7 0,-1-1 19,0-1 0,-1 0 0,0 0 0,11-22 0,22-54 201,-18 34-76,-12 29-79,-5 9-11,1 1 0,9-14 0,-14 24-56,1 1 0,0 0 0,0 0 0,0 0 0,0 0 0,0 1 0,1-1 0,-1 1 0,1 0 0,-1 0 0,1 0 0,0 1 0,0-1 1,0 1-1,0 0 0,0 0 0,7-1 0,-9 2-9,0 0-1,0 0 1,-1 0 0,1 0-1,0 0 1,0 0 0,0 0 0,0 1-1,-1-1 1,1 1 0,0 0 0,0-1-1,-1 1 1,1 0 0,0 0 0,-1 0-1,1 0 1,-1 0 0,1 0-1,-1 1 1,0-1 0,0 0 0,1 1-1,-1-1 1,0 1 0,0-1 0,0 1-1,0 0 1,-1-1 0,1 1-1,1 3 1,1 5-12,0 0-1,0 1 1,0-1-1,0 12 1,1 17-4,-2-14 34,9 36 0,-10-54-8,1-1 0,0 1 0,0-1 0,1 0 0,0 0 0,0 0 0,1 0 0,-1 0 0,1-1 0,7 8 0,-10-12-8,1-1 0,-1 1-1,1 0 1,-1 0 0,1-1 0,0 1 0,-1-1 0,1 1-1,0-1 1,0 0 0,-1 1 0,1-1 0,0 0 0,0 0 0,-1 0-1,1-1 1,0 1 0,0 0 0,-1-1 0,1 1 0,0-1 0,-1 1-1,1-1 1,2-1 0,1 0 10,0-1 1,0 0-1,0 1 0,-1-2 0,1 1 1,6-7-1,4-7 25,20-32 0,-17 22 33,-5 8 19,-2 0-1,-1-1 0,0 0 1,-2-1-1,0 0 1,5-22-1,-12 25 5,-2 17-89,1 0-1,0 0 0,0 0 1,0 1-1,0-1 0,0 0 1,0 0-1,0 0 0,0 0 1,0 1-1,1-1 0,-1 0 1,0 0-1,0 0 0,1 1 1,-1-1-1,0 0 0,1 0 1,-1 1-1,1-1 0,-1 0 1,1 1-1,-1-1 0,1 1 0,0-1 1,-1 1-1,2-2 0,0 2-6,0-1 0,0 1 0,0-1-1,0 1 1,0-1 0,0 1-1,0 0 1,0 0 0,0 0 0,0 0-1,1 1 1,-1-1 0,0 0-1,0 1 1,0 0 0,0-1 0,0 1-1,0 0 1,-1 0 0,1 0-1,0 0 1,0 0 0,-1 1 0,1-1-1,1 2 1,5 3-30,-1 0 0,1 1 0,-2 0 0,9 11 0,-3-2 13,-2 0-1,0 1 0,0 1 1,-2 0-1,7 19 1,-11-26 20,0 1 0,1-1 1,1-1-1,0 1 0,0-1 0,1 0 1,0 0-1,10 10 0,-14-18 1,0 0 0,1 0 0,-1-1 0,0 1 0,0 0 0,1-1 0,-1 0 0,1 0 0,-1 0 0,1 0 0,0-1 0,-1 1 0,1-1 0,3 0 0,10-1 1,29-4-1,-29 3 2,-4-1 10,0 0 0,-1 0 0,1-1 0,-1 0-1,0-1 1,22-13 0,-5 0 10,38-31-1,-63 45-12,0-1-1,0 1 0,0-1 1,0 1-1,-1-1 0,0 0 0,4-8 1,8-13 67,-13 23-60,0-1-1,0 0 1,-1 0-1,0 1 1,1-1 0,-2 0-1,1 0 1,0 0-1,-1 0 1,0 0-1,1-1 1,-2 1 0,1 0-1,0 0 1,-1 0-1,0 0 1,0 0 0,0 0-1,0 0 1,-1 1-1,-3-7 1,4 9-13,1-1 0,-1 1 1,0 0-1,-1 0 1,1 0-1,0 0 0,0-1 1,0 2-1,-1-1 0,1 0 1,0 0-1,-1 0 0,1 1 1,-1-1-1,1 0 0,-1 1 1,1 0-1,-1-1 0,0 1 1,1 0-1,-1 0 0,-2 0 1,0 0-2,1 0-1,0 0 1,0 0 0,-1 1 0,1 0 0,0-1 0,0 1 0,0 0 0,-6 3 0,4-1-3,1 1 1,-1-1 0,1 1-1,0 0 1,0 0-1,0 0 1,0 0-1,1 1 1,0-1 0,0 1-1,0 0 1,0 0-1,1 0 1,0 0 0,0 1-1,0-1 1,1 0-1,0 1 1,0 0 0,0-1-1,1 1 1,-1-1-1,1 1 1,1 7-1,1-2 1,-1 0-1,1-1 0,1 1 0,0-1 0,0 0 0,1 0 0,1 0 0,-1-1 0,2 1 0,-1-1 0,1 0 0,9 10 0,-11-15-1,1-1 0,-1 1 0,1-1 0,0 0-1,0 0 1,1 0 0,-1 0 0,1-1 0,-1 0 0,1 0 0,0-1 0,-1 0-1,1 0 1,7 1 0,1-2 30,0-1 0,0 0-1,0-1 1,0-1 0,15-4 0,-20 4-10,-1 0 1,0-1-1,0 0 1,0 0-1,0-1 1,-1 0-1,1 0 1,-1-1 0,6-6-1,71-87 229,-65 74-202,1 1 0,1 1 0,1 1 0,32-26 0,-51 45-48,1 1 0,0 0 0,0 0 0,0 0-1,0 0 1,7-2 0,-9 4 2,-1 0 1,0-1-1,1 1 0,-1 0 0,0 0 1,1 0-1,-1 0 0,0 0 0,1 0 1,-1 0-1,0 0 0,1 1 0,-1-1 1,0 0-1,1 1 0,-1-1 0,0 1 1,0-1-1,1 1 0,-1 0 0,0 0 1,0-1-1,2 3 0,0 1 6,0 0-1,0 1 0,0-1 1,-1 1-1,1 0 1,-1 0-1,0 0 0,-1 0 1,1 0-1,-1 0 1,1 7-1,-1 6 39,0 37 0,-2-24-23,8-36 7,1 1 0,-1-1 0,0-1 1,6-5-1,17-19 19,-17 17-32,0 1-1,0 0 0,16-10 1,-7 4-44,-20 15 34,1 1 0,-1-1 1,1 1-1,-1 0 1,1 0-1,0 0 1,0 0-1,0 0 1,1 0-1,-1 1 0,0-1 1,1 1-1,3-1 1,-6 2-1,0 1-1,0-1 1,0 1 0,-1-1-1,1 1 1,0-1 0,0 1 0,-1-1-1,1 1 1,0-1 0,-1 1 0,1 0-1,0-1 1,-1 1 0,1 0-1,-1 0 1,1 0 0,-1-1 0,0 1-1,1 0 1,-1 0 0,0 0 0,1 0-1,-1 0 1,0 0 0,0 1-1,4 25 13,-4-16-21,0 0 0,1 0 1,1 1-1,0-1 0,1 0 0,0 0 1,0 0-1,1-1 0,0 1 0,10 15 1,-12-24 6,-1 1 1,0-1-1,1 0 0,0 0 1,-1-1-1,1 1 0,0 0 1,0 0-1,0-1 1,0 1-1,0-1 0,1 0 1,-1 0-1,0 0 1,1 0-1,-1 0 0,0 0 1,5 0-1,-3 0 0,0-1 0,0 0 1,-1 0-1,1-1 0,0 1 0,0-1 0,0 0 0,-1 0 1,1 0-1,0-1 0,3-1 0,6-4 14,-1-1-1,0 0 1,0 0 0,-1-1-1,15-16 1,-8 5 18,-1-1 0,-1 0 0,-1-1 0,-1-1 0,0-1 0,-2 0-1,-1 0 1,-1-1 0,-1 0 0,-2-1 0,6-29 0,2-34 59,7-173-1,-22 172-72,0 78-18,-2 0 0,1 0 0,-2 1 0,1-1 0,-8-17 0,3 20-3,1 15-3,-2 21-11,7-23 10,-7 39-22,2-1 0,2 1 0,1 1 0,4 48 0,29 173-70,-25-235 84,15 71 2,-18-92 11,1 1 1,0-1 0,1 0-1,0-1 1,0 1-1,1-1 1,0 1 0,7 7-1,-10-15 6,0 1 0,0-1 0,-1 0-1,1 0 1,0 0 0,0 0 0,0-1 0,0 1 0,0 0 0,0-1-1,0 0 1,1 1 0,-1-1 0,0 0 0,0 0 0,0 0-1,0 0 1,0 0 0,1-1 0,-1 1 0,0-1 0,0 1-1,0-1 1,2-1 0,6-2 31,-1 0-1,0 0 1,14-9-1,4-6 111,-1-2 1,33-33-1,-13 11 115,-45 42-244,0 0-1,0 0 1,0 0 0,1-1-1,-1 1 1,0 1-1,1-1 1,-1 0 0,1 0-1,-1 0 1,1 1-1,-1-1 1,1 1 0,0-1-1,-1 1 1,1 0 0,0 0-1,-1 0 1,1 0-1,0 0 1,2 0 0,-2 1-7,-1 0 0,1 0 0,0-1 1,-1 2-1,1-1 0,-1 0 1,1 0-1,-1 0 0,0 1 0,0-1 1,1 0-1,-1 1 0,0-1 1,0 1-1,-1 0 0,2 2 0,3 8 31,-1 0 0,0 0 0,-1 1 0,3 17 0,-6-26-20,1 1-8,0-1 1,-1 0 0,0 1-1,0-1 1,0 1 0,0-1 0,-1 1-1,0-1 1,0 0 0,0 1-1,0-1 1,-1 0 0,1 0-1,-1 0 1,0 0 0,-3 5 0,2-6-3,1 0 1,-1-1 0,1 1 0,-1-1 0,0 1-1,0-1 1,0 0 0,0 0 0,0-1 0,0 1-1,-1 0 1,1-1 0,-1 0 0,1 0 0,-1 0-1,1 0 1,-1-1 0,1 1 0,-1-1 0,-4 0-1,-63-4 338,111 3-2243,4 0 823,-22 1-2424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7:12.4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8744,'0'0'3392,"13"3"-3026,20 3 40,1-1 0,56 2-1,82-10 1061,46 3 760,-189 1-1848,40 4 748,-62-4-943,1 1-1,-1-1 1,1 1 0,-1 1 0,0-1-1,11 7 1,0-1-2404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6:56.8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222 60 6520,'0'0'7722,"-6"11"-7504,-52 87 475,39-66-388,-1 2 9,1 2 0,1-1 0,-21 66 0,27-57-61,2-1 0,-8 70-1,17-93-168,0-1-1,1 0 1,1 1 0,1-1-1,0 0 1,2 0 0,0 0-1,11 28 1,-13-39-28,1-1 0,1 0 0,-1 0 0,1 0 1,0-1-1,9 11 0,-11-14-37,1-1 0,0 0 0,0 0 1,0 0-1,0 0 0,0 0 0,1-1 0,-1 1 0,0-1 0,1 0 1,-1 0-1,1 0 0,-1 0 0,1-1 0,-1 0 0,7 1 0,1-2 24,0 0-1,0 0 1,0-1-1,0 0 1,-1-1 0,1 0-1,-1-1 1,1 0-1,14-9 1,10-7 111,40-31 0,-59 40-118,22-18 69,-1-1 0,-2-2 0,-1-2 0,-1-1 0,-2-1 0,-2-2 0,-1 0 0,40-78 0,-61 102-47,-1 1-1,-1-1 1,0 0 0,-1 0-1,0-1 1,-1 0-1,-1 1 1,0-1 0,-1 0-1,-1 0 1,-3-28-1,2 35-24,-1-1 0,0 1 0,0-1 0,-1 1 0,0 0 0,0 0 0,-1 0-1,0 0 1,-1 0 0,1 1 0,-1 0 0,-1 0 0,0 0 0,1 1 0,-2 0-1,1 0 1,-1 0 0,0 1 0,0 0 0,-1 0 0,-10-4 0,5 4-1,-1 0 0,0 0 0,0 1 1,0 1-1,-1 1 0,1 0 0,-1 1 0,1 0 1,-1 1-1,1 1 0,-1 0 0,1 1 1,-1 1-1,1 0 0,0 1 0,0 0 0,-23 12 1,31-14-37,1 1 1,0 1 0,0-1-1,0 1 1,0-1 0,0 1-1,1 1 1,0-1 0,-4 6-1,8-9-25,0 0 0,0 0 0,1 0 0,-1 0 0,1 0 0,-1 0-1,1 1 1,-1-1 0,1-1 0,-1 1 0,1 0 0,0 0 0,0 0 0,0 0-1,1 1 1,-1 0-53,7 7-2875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7:13.7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23 109 4512,'0'0'4210,"-3"-11"-4087,-2-5-43,3 8 7,0 1 1,0-1-1,1 1 1,0-1-1,1 1 1,-1-13-1,0 3 3853,0 17-3879,-2 31 1334,3 265 532,5-140-1274,25 513 2425,-27-646-2847,7 103 2026,0-155-1951,2-28-318,-2 3-3295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7:14.3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1 7832,'0'0'4001,"-1"10"-3484,-6 62 384,4 98 0,16 85 290,-9-184-869,36 498 2347,-32-391-1254,-9-114 705,6-103-4770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7:15.9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7 115 7832,'0'0'5129,"-1"-11"-4598,-4-71 4066,5 88-3784,39 277 1595,-12-97-983,-21-131 263,-2-49-1067,-5-11-138,0 1-408,0 1 0,0 0 0,0-1 0,0 1 1,1 0-1,-1-1 0,1-5 0,0-1 14,-20-85 484,13 68-414,2 1 0,0-1 1,-1-37-1,4 11 29,1 32-92,0 1 0,2 0 0,2-22 0,-1 33-61,0 1 0,0 0 0,0 0 0,1 0 0,0 0 0,1 0 0,7-13 0,-9 19-29,0-1-1,0 0 1,0 1 0,0-1-1,0 1 1,1 0-1,-1 0 1,1 0-1,-1 0 1,1 0-1,0 0 1,0 1-1,0-1 1,0 1 0,0 0-1,0 0 1,0 0-1,0 0 1,0 1-1,0-1 1,1 1-1,-1 0 1,5 0-1,0 1 2,0 0 0,0 1-1,0 0 1,0 0 0,0 1-1,-1 0 1,1 0 0,-1 1-1,0 0 1,0 0 0,0 1-1,-1 0 1,0 0 0,10 10-1,-14-12-2,1 0-1,0 0 1,-1 1-1,0-1 1,0 1-1,0-1 1,0 1-1,-1 0 1,0 0 0,1 0-1,-1 0 1,0 0-1,-1 0 1,1 0-1,-1 0 1,0 0-1,0 0 1,0 1-1,-1-1 1,1 0-1,-1 0 1,0 0 0,0 0-1,0 0 1,-1 0-1,1-1 1,-1 1-1,0 0 1,0-1-1,-3 5 1,-2 0 15,1 0 0,-1 0 0,0 0-1,-12 9 1,13-12 4,3-2-9,1-1-1,0 0 0,-1 1 1,1 0-1,0-1 1,0 1-1,-2 5 1,3-7-10,1 0 1,0 0 0,0-1 0,-1 1 0,1 0 0,0 0 0,0 0 0,0 0 0,0 0 0,0 0 0,0-1 0,0 1 0,0 0 0,0 0 0,0 0 0,1 0 0,-1 0 0,0-1 0,0 1 0,1 0 0,-1 0 0,1 0 0,-1-1 0,1 1-1,-1 0 1,1 0 0,-1-1 0,1 1 0,0-1 0,-1 1 0,1 0 0,0-1 0,1 1 0,124 99 2,-85-66-37,-36-30 25,47 42-49,-46-40 48,-1-1 0,0 1 0,0 0 0,-1 1 0,0-1 0,7 13 0,-11-17 9,1 0 0,0 0 0,-1 0 0,1 0-1,-1 0 1,0 0 0,1 0 0,-1 0 0,0 0 0,0 0 0,0 0 0,-1 0-1,1 0 1,0 0 0,-1 0 0,1 0 0,-1 0 0,0 0 0,1-1 0,-3 4-1,1-2 2,-1 0 0,1 0 0,-1 0 0,1-1 0,-1 1 0,0-1 0,0 0 0,-1 1 0,1-1 0,-4 1 0,-6 3 16,0-1-1,-1 0 1,1-1 0,-24 3 0,19-5 51,0-2 0,0 0 0,0-1 0,0-1 1,0 0-1,1-1 0,-1-2 0,1 1 0,0-2 1,0 0-1,0-1 0,-16-10 0,32 16-81,0 1-1,0-1 0,0 1 1,0-1-1,0 1 1,0-1-1,0 1 1,1-1-1,-1 0 1,0 0-1,0 1 1,1-1-1,-1 0 1,0 0-1,1 0 1,-1 0-1,1 1 1,-1-1-1,1 0 1,0 0-1,-1 0 0,1 0 1,0-2-1,0 1-377,0 1 0,1-1 0,-1 1 0,1-1 0,-1 1 0,1-1-1,0 1 1,-1-1 0,1 1 0,0-1 0,0 1 0,2-2 0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7:16.6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50 8136,'0'0'16010,"17"-8"-15605,-2 0-304,-7 3-44,0 0 0,1 1 0,0 0 0,0 1 0,0 0 0,0 0 0,0 1 0,1 0 0,-1 1 0,1 0 0,15 0 1,59 4 596,-45-3 41,-1 2-1,69 11 1,-93-9-751,20 3 838,-16-7-4586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7:2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42 508 7024,'0'0'11289,"-6"-10"-11049,-19-36 8,23 42-199,0 0 0,1 0 0,0 0-1,-1 0 1,1 0 0,1 0 0,-1-1 0,1 1 0,-1 0 0,1-1 0,0 1 0,1 0 0,-1 0 0,1-1 0,2-6 0,0-8 133,0 3-31,0 1-1,1-1 1,0 1-1,1 0 1,1 0-1,1 1 1,0-1 0,16-24-1,0 8 202,0 2 1,43-42-1,-23 30 199,-43 41-538,1-1 0,-1 1 0,1-1 0,0 1 0,-1 0 0,1-1 0,0 1 0,-1 0 0,1 0 1,0-1-1,-1 1 0,1 0 0,0 0 0,-1 0 0,1 0 0,0 0 0,0 0 0,-1 0 0,1 0 1,0 0-1,-1 0 0,1 0 0,0 1 0,0-1 0,0 1 0,1 0 8,-1 0 0,1 0 0,-1 0 0,0 0 0,1 0-1,-1 1 1,0-1 0,0 1 0,0-1 0,1 2 0,3 7 97,0 0 1,6 19-1,-8-20-1,-1-1-57,0 1 0,-1-1 0,0 1-1,-1 0 1,1-1 0,-3 17 0,1 3 64,-1 17 75,-2 0 0,-12 59 0,12-78-36,3-17-69,0-1-1,-1 0 1,0-1-1,-6 16 1,5-6 177,3-14-66,3-11-112,8-30-30,2 1 1,2 1-1,1 0 0,1 2 0,2-1 1,47-61-1,-41 64-37,-9 10-3,0 1 1,2 0-1,1 2 0,25-22 1,-34 31 2,1 0 61,-10 10-86,0 0 0,-1 0 0,1 1 0,0-1 0,-1 0 0,1 1 1,-1-1-1,1 1 0,0-1 0,-1 0 0,1 1 0,-1-1 0,1 1 0,-1-1 0,0 1 0,1-1 0,-1 1 1,0 0-1,1-1 0,-1 1 0,0 0 0,1-1 0,-1 1 0,0 0 0,0-1 0,0 1 0,0 0 1,3 8 8,-1-1 1,0 1 0,0 0-1,-1 0 1,0 0 0,-1 0 0,0 11-1,-11 66 44,3-26-41,-14 203 184,22-231-158,1 1 1,1-1-1,2 0 1,1 0-1,2 0 0,10 31 1,-14-55-22,0-1-1,0 0 1,0 1 0,1-2-1,1 1 1,-1 0 0,1-1-1,0 0 1,0 0 0,1 0-1,0-1 1,0 1 0,0-1-1,0-1 1,1 1 0,0-1-1,0-1 1,0 1 0,0-1-1,1 0 1,-1-1 0,15 4-1,-5-4 131,-1 0 0,1-1-1,18-1 1,-20 0 7,-15 0-159,0 0-1,0 0 1,1 0 0,-1 0-1,0 0 1,1 0 0,-1 0 0,0 0-1,0 0 1,1 0 0,-1 0 0,0 0-1,1-1 1,-1 1 0,0 0 0,0 0-1,1 0 1,-1 0 0,0-1 0,0 1-1,0 0 1,1 0 0,-1-1-1,0 1 1,0 0 0,0 0 0,0-1-1,1 1 1,-1 0 0,0 0 0,0-1-1,0 1 1,0 0 0,0-1 0,0 1-1,0 0 1,0 0 0,0-1 0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7:2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63 6224,'0'0'9430,"1"-10"-8863,0-43 3971,-2 54-4451,1 0 0,-1 0-1,0 0 1,0 0-1,0-1 1,0 1-1,1 0 1,-1 1 0,0-1-1,1 0 1,-1 0-1,1 0 1,-1 0-1,1 0 1,0 0 0,-1 1-1,1-1 1,0 0-1,0 0 1,0 1-1,0 0 1,0 0 26,-2 13 149,1-1-1,1 0 1,2 22 0,0-20-26,-2 1 0,-1 24 1,-1-25 1,0 0 0,2 1 1,0-1-1,1 0 1,5 28-1,-4-32 257,0 0 0,0 22-1,-3-34-474,-1 1 0,0-1 0,0 1 0,0-1 0,0 1 0,0 0 0,1 0 0,-1 0 0,0 0 0,-2 2 0,-32 21 177,-1-2-1,-75 32 0,109-53-181,4 2 9,7 0 0,149-14 754,-111 6-696,0 2 1,77 3-1,-13 9 204,-105-9-215,0 0 1,0 0-1,0 0 1,0-1-1,0 0 0,0 0 1,-1 0-1,1 0 1,7-3-1,-10 2-134,0 1-1,0 0 0,0 0 0,0 0 0,0-1 1,0 1-1,-1-1 0,1 0 0,1-2 0,-2 3-280,0-1-1,0 1 0,0-1 0,0 1 1,-1-1-1,1 0 0,0 0 0,-1 1 1,0-1-1,1 0 0,-1 0 0,0-3 1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7:2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6016,'0'0'17178,"9"6"-16937,-1 0-185,-2-1-13,0-1 1,0 0-1,1 0 1,-1-1-1,1 0 1,0 0-1,0 0 1,12 2-1,6 0 124,29 6 360,92 8 0,-59-13 264,-41-1 186,-45-5-833,2 0 128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7:2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11048,'0'0'8223,"11"0"-7783,28 3 333,58 12 0,-64-9-188,0-2 1,46-1-1,6 2 600,-77-5-1020,1 0-1,0-1 1,11-1 0,15-1 261,3-2-58,-24 1-3574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7:3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0 369 5320,'0'0'9374,"3"-11"-8962,2-12-53,2 0-1,1 0 1,0 1-1,2 0 0,22-36 1,-14 31 362,2 0 0,1 2 0,1 1 0,1 0 0,40-31 0,-63 55-680,1-1-1,-1 1 1,1-1-1,0 1 0,-1-1 1,1 1-1,-1 0 1,1-1-1,0 1 0,-1 0 1,1 0-1,0 0 1,0-1-1,-1 1 0,1 0 1,0 0-1,-1 0 1,1 0-1,0 0 0,0 0 1,-1 0-1,1 1 1,0-1-1,-1 0 0,1 0 1,0 0-1,-1 1 1,1-1-1,1 1 0,-1 0-5,0 1 1,0-1-1,1 1 0,-1-1 0,0 1 0,0-1 0,-1 1 0,1 0 0,0-1 0,0 1 1,0 2-1,2 7 45,-1 0 1,1 21-1,-2 34 147,-3 0 0,-3 0 0,-14 65 0,13-91-112,-3 10 64,5-29 43,0 1 0,-1 33 0,8-52-61,4-7-66,7-9 1,138-171 409,-111 131-248,71-68 0,-108 117-231,0 0 0,0 1 1,1-1-1,-1 1 1,1 0-1,0 0 1,0 0-1,0 1 1,0 0-1,0 0 0,10-2 1,-9 4 19,-6 0-36,1 0-1,-1-1 1,1 1-1,0 0 0,-1 0 1,1 1-1,0-1 1,-1 0-1,1 0 1,-1 0-1,1 0 1,0 0-1,-1 1 1,1-1-1,-1 0 1,1 1-1,-1-1 1,1 0-1,0 1 1,-1-1-1,0 1 1,1-1-1,-1 1 1,1-1-1,-1 1 1,0-1-1,1 1 1,-1-1-1,1 2 0,0 2 19,0-1-1,0 1 1,-1 0-1,1 0 0,-1 0 1,0 0-1,0 0 0,0 0 1,-1-1-1,-1 9 1,1-4 5,-35 292 811,29-201-514,5-45-136,1-42-135,1 1 0,1-1 0,0 1 0,5 18 0,-5-26-29,0 0-1,0 0 1,1 0 0,-1-1-1,1 1 1,0-1-1,1 1 1,-1-1-1,1 0 1,0 0 0,0 0-1,0 0 1,1 0-1,4 3 1,-3-4-14,0 0 0,0-1 1,0 0-1,0 0 1,1-1-1,-1 1 0,0-1 1,1-1-1,-1 1 0,1-1 1,0 1-1,-1-2 1,7 0-1,11-1 99,40-12 1,-42 9-11,-3 0 71,-1 0 0,27-14-1,-38 16-119,37-9 202,-38 10-4239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7:3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7736,'0'0'13834,"-3"11"-13485,-4 26 51,2 0 0,-1 55 0,-2 20 266,1-4 87,6 134 0,2-238-735,4 208 1584,4-225-2303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6:57.2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90 8640,'0'0'4824,"10"3"-4530,6 1-148,0 1 0,1-2 0,0 0-1,-1-2 1,19 1 0,10-5 258,-1-3 0,0-1 0,75-23 0,-96 23-282,14-4 270,65-28-1,-86 31-2504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7:3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5824,'0'0'10217,"-7"15"-9651,2-4-445,-1 1 15,0 1 0,1-1 0,0 1 0,1 0 0,0 0-1,-2 22 1,-16 183 1497,-24 181 1354,40-313-804,11-116-5466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9:0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2808,'0'0'15459,"6"-11"-15192,40-67 468,-39 69-508,0 0 1,1 0-1,13-13 1,-2 2 134,-14 14-246,0 0 1,0 1 0,1 0-1,0 0 1,0 1 0,0-1-1,0 1 1,0 1 0,1-1-1,0 1 1,9-3 0,-2 0 85,-14 5-186,1 1 1,0-1 0,0 1 0,0-1 0,0 1 0,0-1-1,0 1 1,0 0 0,0-1 0,0 1 0,0 0 0,0 0-1,0 0 1,0 0 0,0 0 0,0 0 0,0 0-1,0 0 1,0 0 0,0 0 0,0 1 0,0-1 0,0 0-1,0 1 1,0-1 0,0 1 0,-1-1 0,1 1-1,1 0 1,0 1 4,1-1 0,-1 1-1,0 0 1,0 0 0,-1 0 0,1 0-1,0 0 1,-1 0 0,1 1-1,-1-1 1,1 1 0,-1-1-1,0 1 1,0-1 0,0 1 0,0 3-1,1 10 29,-1-1 0,-1 1 0,-1-1-1,0 1 1,0-1 0,-9 30 0,10-44-47,-15 59 243,-41 102 0,16-52-104,29-76-91,-70 186 589,74-208-562,-2 10 109,9-21-162,-1 0 1,1 0-1,0 0 1,0-1-1,-1 1 0,1 0 1,0 0-1,-1-1 1,1 1-1,-1 0 0,1-1 1,-1 1-1,1-1 1,-1 1-1,1-1 0,-1 1 1,0-1-1,1 1 1,-1-1-1,0 1 0,1-1 1,-1 0-1,-1 1 1,-2-3 607,10-9-398,19-22-112,-20 26-111,-1 0-1,1 1 1,0-1 0,1 1 0,0 0-1,0 0 1,0 1 0,0 0-1,1 0 1,0 0 0,0 1-1,12-6 1,-18 10-14,1 0-1,-1 0 1,1 0 0,-1 0-1,1 1 1,-1-1-1,1 0 1,-1 1 0,1-1-1,-1 1 1,1-1 0,-1 1-1,0 0 1,2 1-1,22 14-10,-19-12 15,79 52 151,-79-51-104,0 0 0,-1 1-1,1-1 1,4 8 0,8 7 113,-18-20-159,0 1 1,0-1-1,1 1 0,-1-1 0,0 0 1,1 1-1,-1-1 0,1 1 0,-1-1 1,0 0-1,1 0 0,-1 1 0,1-1 1,-1 0-1,1 0 0,-1 0 0,1 1 0,-1-1 1,1 0-1,-1 0 0,1 0 0,-1 0 1,2 0-1,6-10-254,-6 5 150,6-12-334,-5 8-2715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9:0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83 6520,'0'0'11401,"-9"2"-11017,-7 3-224,-29 6 748,41-10-710,1 1 0,-1 0 0,1-1 0,0 1 0,0 1 0,0-1 0,0 0 0,0 1 0,0-1 1,0 1-1,1 0 0,0 0 0,-1 0 0,1 0 0,-2 4 0,4-6-155,1 0 1,-1 0-1,0 0 1,1 0-1,-1-1 1,1 1-1,-1 0 0,1 0 1,-1-1-1,1 1 1,-1 0-1,1-1 1,0 1-1,-1-1 0,1 1 1,0-1-1,0 1 1,-1-1-1,1 1 1,0-1-1,0 1 0,0-1 1,0 0-1,0 0 1,-1 0-1,1 1 1,0-1-1,0 0 1,0 0-1,0 0 0,0 0 1,1-1-1,2-1 62,-1 0-43,0 0 0,0 0-1,0 0 1,0 0 0,-1-1 0,1 1 0,-1-1 0,0 1-1,0-1 1,0 0 0,3-4 0,-4 5-18,0 0 0,1-1 1,-1 1-1,0-1 0,0 1 0,-1-1 1,1 1-1,-1-1 0,1 0 0,-1 1 1,0-1-1,0 0 0,0-4 0,0 3 66,-10 21 326,10-16-312,0-16-5,3-17-6,-1 26-70,-1 0 1,-1 0 0,1 0-1,-1 0 1,0 0 0,-1-8 0,-10 23 152,9-6-184,0 0-1,0-1 0,0 1 0,-1-1 0,1 0 0,-1 0 1,0 0-1,-3 2 0,6-4-11,0 0 0,0 0 1,0 0-1,0 1 0,0-1 0,-1 0 1,1 0-1,0 0 0,0 0 1,0 1-1,0-1 0,0 0 0,0 0 1,0 0-1,0 1 0,0-1 0,0 0 1,0 0-1,0 1 0,0-1 1,0 0-1,0 0 0,0 0 0,0 1 1,0-1-1,0 0 0,0 0 0,0 0 1,0 1-1,0-1 0,0 0 1,0 0-1,0 0 0,0 1 0,1-1 1,-1 0-1,0 0 0,0 0 0,0 0 1,0 0-1,1 1 0,-1-1 1,0 0-1,0 0 0,0 0 0,0 0 1,1 0-1,-1 0 0,0 0 0,0 0 1,0 0-1,1 1 0,0-1-12,-1 1-1,1-1 0,0 1 0,-1-1 1,1 0-1,0 1 0,-1-1 0,1 0 1,0 1-1,0-1 0,-1 0 1,1 0-1,0 0 0,0 0 0,-1 0 1,1 1-1,0-1 0,0-1 1,1 1-1,5-4-3454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39:0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5224,'0'0'17857,"-6"11"-17632,-12 25 148,-14 41 1,25-59-207,1 0 0,1 0 0,0 0 0,1 0 0,-2 37 0,-4 34 569,17 24 144,2-72-610,-6-31-215,-1 0 0,0 0-1,0 0 1,0 11 0,10 77 234,-6-52-79,-6-43-196,0-1 1,0 0-1,0 0 0,0 1 1,1-1-1,-1 0 0,1 0 1,0 1-1,0-1 0,-1 0 1,1 0-1,1 0 0,-1 0 1,0 0-1,0 0 0,1-1 1,-1 1-1,1 0 0,0-1 1,-1 1-1,1-1 0,0 1 1,0-1-1,4 2 0,-3-1 5,1-1 0,0 0 0,0 0 0,-1 0 0,1 0 0,0 0 0,0-1 0,0 0 0,0 0 0,0 0 0,-1 0 0,1-1 0,8-1 0,-1-2 13,-1 1 0,1-2 0,-1 0 1,0 0-1,0 0 0,0-1 0,-1-1 0,1 0 1,-2 0-1,1-1 0,-1 0 0,8-10 1,-3 2 21,-1-1 0,-1 0 0,-1-1 0,0-1 1,13-33-1,-18 34-11,-1 0 0,-1 0 0,0-1 0,-1 1 1,-1 0-1,-1-1 0,-2-24 0,0-13 16,0 27-40,-1-1 1,-2 1-1,0-1 1,-15-39-1,19 65-15,0 1 0,-1-1 1,0 1-1,0 0 0,0 0 0,0 0 0,0 0 0,-1 0 1,1 0-1,-1 1 0,0-1 0,0 1 0,0-1 0,0 1 0,0 0 1,-6-2-1,3 1 3,0 0 0,-1 1 0,1 0 0,-1 0 0,1 0 0,-1 1 1,0 0-1,-9 0 0,-15 0-51,-44-8 1,38 3-325,37 6 345,0 0-1,-1 0 0,1 0 1,0 0-1,-1 0 1,1 0-1,-1-1 1,1 1-1,0 0 0,-1 0 1,1 0-1,0-1 1,-1 1-1,1 0 1,0 0-1,0-1 0,-1 1 1,1 0-1,0-1 1,0 1-1,-1 0 1,1-1-1,0 1 0,0-1 1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0:14.1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5920,'0'0'12346,"7"13"-12141,-4-7-181,3 4 22,0 1 0,-1 1 1,0-1-1,-1 1 1,0 0-1,-1 0 1,2 17-1,2 123 516,-4-62-177,-3 70 817,0-160-1183,0 0 0,0 0-1,0 1 1,0-1 0,0 0 0,1 1-1,-1-1 1,0 0 0,0 0-1,0 1 1,0-1 0,0 0 0,0 0-1,0 1 1,0-1 0,1 0-1,-1 0 1,0 1 0,0-1-1,0 0 1,0 0 0,1 0 0,-1 0-1,0 1 1,0-1 0,1 0-1,-1 0 1,0 0 0,0 0-1,1 0 1,-1 1 0,0-1 0,0 0-1,1 0 1,-1 0 0,0 0-1,1 0 1,13-4 267,14-11-64,28-22 173,-54 36-385,0 0 1,-1 0 0,1 0-1,0 0 1,0 0-1,-1 0 1,1 1 0,0-1-1,0 1 1,0 0-1,0-1 1,0 1 0,0 0-1,0 0 1,0 0 0,-1 1-1,1-1 1,0 0-1,4 2 1,-3-1 2,1 1 0,-1-1 0,0 1 0,0 0 0,0 0 0,0 1 0,0-1 0,0 1 0,4 4 0,0 1 2,-1 0 1,-1 1-1,1-1 1,-1 1-1,-1 0 1,8 20-1,-5 2 27,-1 2 0,-2-1-1,-1 0 1,-2 56-1,2 17 97,5 94 155,-7-178-243,-2 153 511,-11-128-433,11-44-1294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0:15.3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133 66 6424,'0'0'6441,"-7"13"-6073,-4 2-242,6-8-56,1 1 0,-1-1 1,1 1-1,1 0 0,-1 0 0,1 1 1,-2 10-1,-15 49 690,-14 54 389,23-80-695,7-34-284,2 0-1,-1 0 0,1 0 0,0 1 1,1-1-1,0 1 0,0-1 0,1 1 1,1 15-1,-1-24-159,0 1 1,0-1-1,0 0 1,0 0-1,0 1 1,0-1-1,0 0 1,1 0-1,-1 1 1,0-1-1,0 0 1,0 0 0,0 1-1,0-1 1,0 0-1,1 0 1,-1 0-1,0 1 1,0-1-1,0 0 1,0 0-1,1 0 1,-1 0-1,0 0 1,0 1-1,1-1 1,-1 0-1,0 0 1,0 0-1,0 0 1,1 0-1,-1 0 1,0 0-1,0 0 1,1 0-1,-1 0 1,0 0 0,0 0-1,1 0 1,-1 0-1,0 0 1,1 0-1,-1 0 1,0 0-1,0 0 1,0 0-1,1 0 1,-1 0-1,0-1 1,0 1-1,1 0 1,-1 0-1,0 0 1,0 0-1,0 0 1,1-1-1,-1 1 1,0 0-1,0 0 1,0 0-1,0-1 1,0 1-1,1-1 1,10-15 179,-9 14-155,9-16 101,-1-1 0,0 0 0,-1 0-1,9-33 1,15-85 351,-6 26-15,-4 9 441,-24 102-902,1 0-1,0 0 1,0-1 0,1 1 0,-1 0-1,0 0 1,0-1 0,0 1-1,0 0 1,0 0 0,0-1 0,0 1-1,0 0 1,0 0 0,0 0-1,1-1 1,-1 1 0,0 0 0,0 0-1,0 0 1,0-1 0,1 1-1,-1 0 1,0 0 0,0 0 0,0 0-1,1 0 1,-1 0 0,0-1 0,0 1-1,1 0 1,-1 0 0,0 0-1,0 0 1,1 0 0,-1 0 0,0 0-1,10 6 179,5 13-82,-1 5-28,-2 0-1,0 0 1,-1 1 0,-2 1 0,0 0 0,7 42 0,-15-66-64,-1 1 0,0-1 0,1 1-1,-1-1 1,0 1 0,-1-1 0,1 1 0,0-1 0,-1 1 0,1-1 0,-1 1 0,0-1 0,0 0 0,0 1 0,0-1 0,0 0 0,-1 0 0,1 0 0,-1 0 0,1 0 0,-1 0 0,-2 2 0,-4-1 31,0 0 1,-1 0 0,1-1-1,-1 0 1,0 0 0,1-1-1,-11 0 1,6 0 2,0 1 1,-19 4-1,30-6-53,1 0 0,-1 0 1,0 1-1,1-1 0,-1 1 0,1-1 1,-1 1-1,1 0 0,-1 0 0,1-1 1,-1 1-1,1 0 0,0 0 0,-1 0 1,1 1-1,0-1 0,0 0 0,0 0 1,0 1-1,0-1 0,0 0 0,0 1 1,0-1-1,1 1 0,-1-1 0,1 1 1,-1 0-1,1-1 0,-1 1 0,1 0 1,0-1-1,0 1 0,0-1 0,0 1 1,0 0-1,0-1 0,0 1 0,0 0 1,1-1-1,-1 1 0,1 0 0,1 2 1,7 18-3024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0:19.4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1066 6728,'0'0'4121,"11"-1"-3818,34-6 608,0-3 1,46-15-1,-76 19-628,-1-1-1,0 0 1,0-2-1,21-16 1,46-48 1025,-69 60-1130,-1 0 0,-1-1 0,0 0-1,-1-1 1,0 0 0,-1-1-1,9-26 1,-7 13 213,-1-1-1,-2 1 1,6-49-1,-13 76-344,1-1-1,0 0 1,0 1-1,0-1 0,0 1 1,0-1-1,0 1 0,1 0 1,-1-1-1,1 1 0,2-3 1,-4 4-40,1 1 0,-1-1 0,1 1 0,-1 0 0,1-1 0,0 1 0,-1-1 0,1 1 0,-1 0 0,1-1 0,0 1 0,-1 0 0,1 0 0,0-1 0,-1 1-1,1 0 1,0 0 0,-1 0 0,1 0 0,0 0 0,-1 0 0,1 0 0,0 0 0,-1 0 0,1 0 0,0 0 0,-1 1 0,1-1 0,0 0 0,-1 0 0,1 1 0,0-1 0,-1 0 0,1 1 0,-1-1 0,1 1 0,-1-1 0,1 1 0,-1-1 0,1 1 0,-1-1 0,1 1 0,-1-1 0,0 1 0,1-1 0,-1 1 0,0 0 0,1-1 0,-1 1 0,0 1 0,51 103 259,-39-81-222,-1 0 0,-1 1-1,-1 0 1,5 27 0,-11-37 2,0 0 1,-1 1-1,0-1 0,-1 1 0,-1-1 1,-1 0-1,0 1 0,-5 20 0,6-32-26,-1 0 0,-1 0 1,1 0-1,0 0 0,-1 0 0,0 0 0,0 0 0,0-1 0,-1 1 0,1-1 0,-1 1 0,1-1 0,-1 0 0,0 0 0,-1 0 0,1-1 0,0 1 0,-1-1 0,0 1 1,1-1-1,-1-1 0,0 1 0,0 0 0,0-1 0,0 0 0,0 0 0,0 0 0,0 0 0,-1-1 0,1 1 0,0-1 0,0 0 0,-6-1 0,3 0 15,1-1-1,0 1 1,0-1-1,-1-1 1,2 1-1,-1-1 0,0 0 1,0 0-1,1 0 1,0-1-1,-1 0 1,-8-9-1,5 2 47,0-1 1,1 1-1,1-2 0,-11-22 0,17 34-78,0 1-1,1-1 0,-1 0 0,1 0 0,-1 0 1,1 0-1,0 0 0,-1 0 0,1-1 0,0 1 1,0 0-1,0 0 0,0 0 0,0 0 0,0 0 1,0 0-1,0 0 0,0 0 0,0 0 0,1 0 1,-1-1-1,0 1 0,1 0 0,-1 0 0,1 0 1,-1 1-1,1-1 0,0 0 0,-1 0 0,1 0 1,0 0-1,-1 0 0,1 1 0,0-1 0,0 0 1,0 1-1,0-1 0,0 1 0,0-1 0,0 1 1,0-1-1,2 0 0,4-1-18,0 0 0,1 0-1,0 1 1,14-1 0,-15 1 14,9 1-10,-1 0 1,1 1-1,0 1 1,26 6-1,23 2-41,-65-9 54,33 2-62,54-2 1,-77-2 51,0 0 1,-1 0 0,1-1-1,0-1 1,0 1-1,-1-2 1,0 1-1,1-1 1,16-10-1,-3-2 0,-6 7 19,-1-2 0,0 0 0,-1-2 0,0 1 0,-1-2 1,22-25-1,-17 12 6,-1-1 0,-2 0 0,-1-1 0,-1-1 0,-2 0 0,0-1 0,-3 0 1,7-33-1,26-131 26,-37 176-29,-2 1 0,0 0 1,-1-1-1,0 0 0,-2 0 0,0 1 1,-2-1-1,0 0 0,0 1 0,-2 0 0,-6-21 1,10 39-14,-1-1 0,1 1-1,0-1 1,0 0 0,0 1 0,0-1 0,-1 1 0,1-1 0,0 1 0,-1-1 0,1 1 0,0-1 0,-1 1 0,1-1 0,-1 1 0,1 0 0,-1-1 0,1 1-1,0-1 1,-1 1 0,0 0 0,1 0 0,-1-1 0,1 1 0,-1 0 0,1 0 0,-1-1 0,1 1 0,-2 0 0,1 0-2,0 1 1,0-1-1,0 1 1,0-1-1,0 1 1,0-1-1,0 1 1,0 0-1,0 0 0,0-1 1,0 1-1,1 0 1,-1 0-1,-1 1 1,-1 4-9,-1-1 0,1 0 0,0 1 1,0 0-1,-1 7 0,-10 46-11,2 1 0,4 1 0,2 0 0,2 0 0,4 0 1,7 67-1,-3-66-14,13 104-144,-13-150 183,1 1 0,0-1 1,1-1-1,1 1 0,10 16 1,-7-12 48,-9-18-46,0-1 1,0 0 0,0 1 0,0-1 0,0 0 0,0 0-1,0 0 1,0 0 0,0 0 0,1 0 0,-1 0 0,0 0 0,1 0-1,-1-1 1,1 1 0,-1 0 0,1-1 0,-1 1 0,1-1-1,-1 0 1,1 1 0,-1-1 0,1 0 0,-1 0 0,1 0-1,0 0 1,-1 0 0,1-1 0,-1 1 0,1 0 0,-1-1-1,1 1 1,-1-1 0,1 1 0,2-2 0,3-2 14,0 1-1,0-1 1,0 0 0,-1-1 0,11-8-1,-8 4-1,0 0-1,0-1 0,-1 0 1,0 0-1,-1 0 1,9-17-1,-6 4 29,0 0 0,9-33 0,-14 26 34,-5 29-24,-6 9 13,1 53 27,3-51-80,0 1-1,1-1 0,1 1 1,-1-1-1,2 1 1,-1-1-1,2 1 1,4 19-1,-2-18-4,-2-3-4,2 0 0,-1-1 0,1 0 0,5 10 0,-6-15-7,-1 0 1,0 0-1,1-1 1,0 1-1,-1-1 1,1 1-1,0-1 0,0 0 1,0 0-1,1 0 1,-1-1-1,0 1 1,7 1-1,-9-2 2,1 0-1,0-1 1,0 1-1,0 0 1,0-1 0,0 0-1,0 1 1,0-1 0,0 0-1,0 0 1,0 0-1,0 0 1,0-1 0,0 1-1,0 0 1,0-1 0,0 0-1,0 1 1,0-1 0,0 0-1,0 0 1,-1 0-1,1 0 1,0 0 0,-1 0-1,1-1 1,-1 1 0,1 0-1,-1-1 1,0 1-1,1-1 1,-1 0 0,0 1-1,1-4 1,3-3 26,-1 0 0,-1 1 1,0-1-1,0 0 0,0-1 1,-1 1-1,0-1 0,-1 1 0,0-1 1,0 1-1,-1-1 0,0 1 0,0-1 1,-1 0-1,0 1 0,-1-1 0,-4-14 1,3 14-2,0-1 1,0 1 0,-1 0 0,-1 0 0,-9-15-1,11 20-17,1 0 1,-1 0-1,0 1 0,-1 0 0,1 0 0,-1 0 0,1 0 1,-1 0-1,0 1 0,0-1 0,0 1 0,0 0 0,0 0 0,-7-1 1,8 2-11,0 0 1,0 1-1,0-1 1,0 1 0,0 0-1,0 0 1,0 0-1,0 0 1,1 1-1,-1-1 1,0 1 0,0 0-1,0 0 1,0 0-1,0 0 1,1 0 0,-1 0-1,1 1 1,-1-1-1,1 1 1,-1 0-1,1 0 1,0 0 0,0 0-1,0 0 1,0 0-1,0 1 1,0-1 0,1 1-1,-1-1 1,-1 6-1,3-7 0,0 0 1,0 0-1,0 0 0,0 0 0,0 0 0,1 0 0,-1 0 0,0 0 1,1 1-1,-1-1 0,1 0 0,-1 0 0,1 0 0,-1-1 0,1 1 1,0 0-1,-1 0 0,1 0 0,0 0 0,0-1 0,0 1 0,1 1 1,23 16 44,-22-15-47,2-1 5,-1 1-1,1 0 1,0-1-1,0 0 1,0 0 0,1 0-1,-1-1 1,0 0-1,1 0 1,-1 0-1,1-1 1,-1 1-1,1-1 1,-1-1 0,1 1-1,-1-1 1,0 0-1,11-3 1,4-3 29,-1-1 0,0-1 0,30-18 0,-16 8 47,-15 5-5,-17 12-64,0 1 0,0 0 0,0 0 0,0 0 0,1 0 0,-1 0-1,0 0 1,1 0 0,-1 0 0,0 0 0,1 1 0,-1-1 0,1 0 0,-1 1 0,4-1 0,-5 1-8,13 0 125,-12 1-124,-1-1 1,1 1-1,0 0 0,-1 0 1,1 0-1,-1 0 1,1 0-1,-1 0 0,1 0 1,-1 0-1,0 0 1,1 0-1,-1 0 0,0 1 1,6 26 21,-2 1 1,-2-1-1,0 34 0,3 31 90,-5-90-99,0 0 1,0 0-1,1 0 0,-1 0 0,1 0 1,0 0-1,0-1 0,0 1 0,0 0 1,0 0-1,1-1 0,-1 1 0,4 3 1,14-18 154,-12 5-153,1-1 0,-1 1 1,-1-2-1,1 1 0,-1 0 1,-1-1-1,1 0 1,-2-1-1,5-9 0,-1 3 29,0 0-1,11-14 1,3-13 246,-21 42-261,-1 1-31,0 0 1,0 0-1,0 0 1,0 0-1,0 0 0,0 0 1,0 0-1,0 0 1,0 0-1,0 0 1,0 0-1,0 0 1,0 0-1,0 0 0,0 1 1,0-1-1,0 0 1,0 0-1,0 0 1,0 0-1,0 0 1,0 0-1,0 0 1,0 0-1,0 0 0,1 0 1,-1 0-1,0 0 1,0 0-1,0 0 1,0 0-1,0 0 1,0 0-1,0 0 0,0 0 1,0 0-1,0 0 1,0 0-1,0 0 1,0 0-1,1 0 1,-1 0-1,0 0 1,0 0-1,0 0 0,0 0 1,0 0-1,0 0 1,0 0-1,0 0 1,0 0-1,0 0 1,0 0-1,0 0 0,0 0 1,0 0-1,0 0 1,1 0-1,-1 0 1,0-1-1,0 1 1,0 0-1,0 0 0,0 0 1,4 6 3,-3-4-3,1 1 1,-1 0 0,0 0 0,0 0-1,-1 1 1,1-1 0,0 0 0,-1 0-1,0 7 1,2 9 37,-1-16-38,4 23 41,13 40 0,-18-65-42,1 0 1,-1 0-1,0-1 1,0 1-1,1 0 1,-1-1-1,1 1 1,-1 0-1,0-1 1,1 1-1,-1-1 1,1 1-1,0 0 1,-1-1-1,1 1 1,-1-1-1,1 0 1,0 1-1,-1-1 1,1 1-1,0-1 1,-1 0-1,1 0 1,0 1-1,0-1 1,-1 0-1,2 0 0,0 0 6,-1 0-1,1-1 0,0 1 0,-1 0 1,1-1-1,-1 1 0,1-1 0,-1 0 0,1 1 1,-1-1-1,1 0 0,1-1 0,2-2 7,-1 0 0,1-1 0,0 1 0,-1-1 0,0 0 0,4-6 0,-2-3 10,0 1 0,0-1-1,-1 0 1,-1 0 0,4-28 0,5-13 4,-10 35-21,0-4 40,-3 24-45,0-1 1,1 1-1,-1 0 0,0-1 1,0 1-1,0-1 1,0 1-1,0 0 1,1-1-1,-1 1 1,0 0-1,0-1 0,1 1 1,-1 0-1,0-1 1,0 1-1,1 0 1,-1-1-1,0 1 0,1 0 1,-1 0-1,0-1 1,1 1-1,-1 0 1,1 0-1,-1 0 0,0 0 1,1 0-1,-1-1 1,1 1-1,-1 0 1,1 0-1,-1 0 1,0 0-1,1 0 0,0 0 1,51 11 32,1-3 0,53 2 0,-104-10-37,4 0 55,0 1-1,-1-1 0,1-1 1,9 0-1,-13 0-40,-1 1-1,1-1 1,0 1-1,-1-1 1,1 1-1,-1-1 1,1 0-1,-1 0 1,1 0-1,-1 0 1,1 0-1,-1 0 1,0 0-1,1 0 1,-1-1-1,0 1 1,0 0-1,0-1 1,0 1-1,0-1 1,0-2-1,5-12-140,-1-1-1,-1 0 0,2-24 1,-2 10-3296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0:26.8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12 842 5016,'0'0'10162,"11"3"-9884,34 8-8,-44-11-229,1 0 0,0 0 0,0 0-1,0-1 1,0 1 0,0-1 0,-1 1 0,1-1-1,0 0 1,-1 0 0,1 1 0,0-1 0,-1-1-1,1 1 1,-1 0 0,1 0 0,-1 0 0,0-1-1,1 1 1,-1-1 0,0 1 0,0-1-1,0 1 1,0-1 0,1-3 0,1 1 93,1-2 12,-1 1-1,0 0 1,0-1 0,4-11 0,-6 14-98,-1 1 0,1-1 1,-1 0-1,0 0 0,0 0 1,0 0-1,0 0 0,0 1 1,0-1-1,-1 0 0,0 0 1,-1-4-1,2 6 27,-22-17 307,11 18-248,9-1-117,0 1 0,1 0 0,-1-1 0,0 1-1,0 0 1,1 0 0,-1 0 0,0 1 0,0-1 0,1 0 0,-1 0 0,0 1 0,1 0 0,-1-1-1,0 1 1,1 0 0,-1-1 0,1 1 0,-1 0 0,1 0 0,-2 2 0,-7 6 57,9-8-56,-1 1 0,1-1 0,0 0 0,-1 1 0,1-1 0,0 1 0,0-1 0,0 1 0,-1 2 0,-10 14 170,10-16-153,0 0 0,1 0 0,-1 0 0,1 1-1,0-1 1,0 0 0,0 1 0,0-1 0,-1 4-1,1-4-22,-1 7 125,0 1 0,0-1 1,1 1-1,0 0 1,1 14-1,6 16 323,4-27-303,0 1-22,-7-7-64,0 0-1,0 0 1,1-1-1,7 11 0,16-3 122,-19-11-165,-1 0 1,1 0-1,0-1 0,0 0 0,1 0 0,-1-1 0,0 0 0,1 0 0,-1-1 1,10-1-1,19 2 70,-27-1-77,0-1 0,-1-1 0,1 1 0,-1-1 0,0-1 0,1 0 0,-1 0 1,0-1-1,-1 0 0,10-6 0,33-13 130,-43 20-139,0-1 0,0 0 0,-1-1 0,1 1 0,-1-1 0,0-1 0,10-9 0,40-49-32,6-29 7,-56 84 19,-2-1-1,1 1 0,-1-1 0,-1 0 1,1-1-1,2-13 0,12-68 43,-13 61-38,-1-1 1,-1-1 0,-1 0 0,-2 0 0,-6-66 0,2 57-2,4 33-3,-2-1-1,1 1 1,-1 0 0,-1-1 0,0 1-1,0 0 1,-1 0 0,0 0-1,-7-15 1,10 24-4,0-1-1,-1 1 1,1-1-1,0 1 1,-1-1-1,1 1 1,0-1 0,-1 1-1,1-1 1,-1 1-1,1 0 1,0-1 0,-1 1-1,1 0 1,-1-1-1,1 1 1,-1 0-1,1 0 1,-1-1 0,0 1-1,1 0 1,-1 0-1,1 0 1,-1 0 0,1 0-1,-1 0 1,0 0-1,1 0 1,-1 0-1,1 0 1,-1 0 0,1 0-1,-2 0 1,0 1-3,1 0-1,-1 0 1,0 0 0,1 1 0,-1-1 0,1 0-1,-1 1 1,1-1 0,0 1 0,-2 2-1,-3 6-7,-1 0-1,-5 16 0,-39 99-200,27-17 164,18-82 68,1 0 1,2-1-1,-1 30 0,4-47-19,-2 90 16,3-84 13,1-1-1,0 0 1,1 0-1,0 0 1,8 16-1,-1-7 50,26 42 0,-33-61-67,0 0 0,-1 0 0,1 0 0,0-1 0,0 1 0,1-1 0,3 3-1,13 11 40,-18-14-41,0-1 0,1 1 0,-1 0-1,1-1 1,0 1 0,-1-1 0,1 0 0,0 0 0,0 0-1,0 0 1,-1 0 0,1-1 0,0 0 0,0 1 0,0-1 0,0 0-1,0 0 1,0 0 0,0-1 0,4 0 0,9-2 24,-1-1 1,23-7 0,-31 8-12,0 0-7,0 0 0,0-1 0,0 1 0,11-10 0,8-4 40,26-3 131,-40 16-148,-1 1 0,1 0 0,20-2 0,-3 1-12,22-6-36,-50 10 9,0-1-1,0 1 1,-1 0-1,1 0 1,0 0 0,0-1-1,0 1 1,0 0-1,0-1 1,-1 1-1,1-1 1,0 1-1,0-1 1,-1 1-1,1-1 1,0 0-1,-1 1 1,1-1 0,0 0-1,-1 1 1,1-1-1,-1 0 1,1 0-1,-1 0 1,0 1-1,1-1 1,-1 0-1,0 0 1,0 0-1,1 0 1,-1 0 0,0 0-1,0 0 1,0 1-1,0-1 1,0 0-1,0 0 1,0 0-1,-1 0 1,1 0-1,0 0 1,0 0 0,-1 0-1,1 1 1,0-1-1,-1 0 1,1 0-1,-1 0 1,1 1-1,-1-1 1,0-1-1,-2-1 8,1-1 0,-1 1 0,0 0 0,0 0 0,0 0 0,0 0 0,-1 0 0,1 1 0,-5-3 0,-13-5 61,11 5-31,-1 1 1,-20-6-1,27 9-34,-1 0 1,1 1 0,-1-1-1,1 1 1,-1 0 0,1 1-1,0-1 1,-1 1 0,1 0-1,-8 2 1,7-1 1,0 0 0,1 0 1,0 0-1,-1 1 0,1 0 0,0 0 1,0 0-1,1 0 0,-1 1 0,1-1 1,-1 1-1,-4 8 0,-4 1 24,11-12-26,-1 1 1,1-1 0,0 0-1,-1 1 1,1-1 0,0 1-1,0 0 1,0-1 0,0 1-1,0 0 1,1-1 0,-1 1-1,0 0 1,1 0 0,0 0-1,-1 0 1,1 0 0,0-1-1,0 4 1,0 4 17,0-1 1,1 1-1,0-1 0,1 0 1,0 0-1,4 13 0,-4-17-7,-1-1 0,1 1 0,0-1-1,0 1 1,0-1 0,0 0-1,0 0 1,1 0 0,-1 0 0,1-1-1,0 1 1,0-1 0,0 1-1,0-1 1,1 0 0,6 3 0,15 6 68,-17-7-52,0 0 0,1-1 0,-1 1 0,1-2 0,-1 1 0,1-1 0,0 0 0,0-1-1,0 0 1,0-1 0,17-1 0,-21 1-18,9-3 33,1 0-1,-1 0 0,0-1 1,0-1-1,14-7 1,-6 1-22,1 0 30,-1 0 0,31-23 0,-49 31-49,1 1 0,-1-1 0,1 1 0,0 0 0,8-3 0,-8 4-2,0-1 0,0 0 0,0 0-1,0-1 1,7-4 0,-4 2-3,0 1 0,1-1 0,-1 1 0,1 1 0,0 0 0,1 0 1,-1 1-1,0 0 0,1 0 0,-1 1 0,1 1 0,14 0 0,-10 3 96,-13-1-28,-10-1-30,0-1-31,1-1 5,1 1 1,-1 0-1,0 1 1,1-1-1,-1 1 1,1 1-1,-1 0 0,1 0 1,0 0-1,-11 5 1,-6 7 18,16-10-15,0 1 0,0 0 0,0 0 0,1 1-1,0 0 1,-11 10 0,8-4-14,3-5-10,2-1 0,-1 1 0,1 0 0,-5 9 0,9-14 10,-1 1 0,1-1 0,0 1 0,1-1 0,-1 1 0,0 0 0,1-1 0,-1 1 0,1 0 1,0 0-1,0-1 0,0 1 0,1 0 0,-1 0 0,0-1 0,1 1 0,1 4 0,0-2-1,0 0 0,0 1 0,0-2-1,1 1 1,0 0 0,0 0 0,0-1 0,1 1 0,-1-1 0,1 0 0,0 0-1,7 4 1,-7-5 0,0-1 0,0 0 0,0 0-1,0 0 1,1-1 0,-1 1 0,1-1 0,-1 0-1,1-1 1,-1 1 0,1-1 0,0 0 0,-1 0-1,1 0 1,7-2 0,7-1 7,0-2-1,-1 0 1,35-15 0,51-32 14,-87 44-19,4-6 9,0 0-1,-1-2 1,-1 0-1,0-1 1,22-26 0,-16 16-1,-7 7 7,0-1 0,-2-1 0,0 0 0,-2-2 0,0 1 0,19-51 1,-10 11 57,23-109 1,-38 137-33,-2 0 0,-1 0-1,-2 0 1,-3-71 0,-1 69 5,-2-21 48,2 54-88,0 0 0,0-1 0,0 1 0,-1 0-1,1-1 1,-1 1 0,0 0 0,-1 0 0,1 0 0,-5-5 0,2 2 16,4 7-26,1-1 1,0 0-1,-1 1 1,1-1-1,0 1 1,-1-1-1,1 1 1,-1 0-1,1-1 1,-1 1-1,1-1 1,-1 1-1,1 0 1,-1-1-1,1 1 1,-1 0-1,1 0 1,-1-1-1,1 1 1,-2 0-1,1 0-3,-1 1-1,1 0 0,-1 0 0,1 0 1,0 0-1,-1 0 0,1 0 0,0 0 0,0 0 1,0 0-1,-2 3 0,-2 3-10,0-1-1,0 2 1,1-1-1,0 1 0,1-1 1,-5 13-1,-13 53-25,16-53 26,-5 17-16,1-6-9,-8 55 0,-5 39-18,13-83 7,-6 80 0,8-41-24,3-51 41,2 1 1,1 31-1,1-55 39,1 0 0,0 0 0,0 0 0,1 0 1,0-1-1,0 1 0,1 0 0,-1-1 0,6 9 0,-7-13 0,1 1-1,0-1 1,0 0 0,0 0 0,0 0-1,0 0 1,0 0 0,0 0-1,1-1 1,-1 1 0,0-1-1,1 1 1,0-1 0,-1 0 0,1 0-1,0 0 1,-1-1 0,1 1-1,0-1 1,0 1 0,0-1 0,0 0-1,-1 0 1,1 0 0,5-1-1,13-3 44,-1-1 0,1-1 0,28-13-1,-35 13-23,-7 3-13,-1 0-1,1-1 0,-1 1 1,0-1-1,0-1 1,-1 1-1,1-1 1,8-10-1,0-3 49,18-27-1,-22 30-25,-8 10-15,1 1 0,0-1 0,-1 0-1,0 0 1,0-1 0,-1 1 0,0 0 0,0 0-1,0-1 1,0 1 0,-1-1 0,0 1 0,0-8-1,1 1 27,0 11-43,-1 1 1,0-1 0,0 0 0,1 1 0,-1-1 0,0 0 0,0 1 0,0-1 0,0 0 0,0 0-1,0 1 1,0-1 0,0 0 0,0 1 0,-1-1 0,1 0 0,0 0 0,0 1 0,-1-1-1,1 1 1,0-1 0,-1-1 0,0 2 13,5 21-6,4 6-24,-1 1 0,4 44 0,4 17-5,-13-84 20,-1 0 0,2 0 0,-1 0 0,0 0 0,1-1 0,4 7 0,4 6 2,-10-16 0,0 0-1,0 1 1,0-1-1,0 0 1,0 0-1,1 0 1,-1 0-1,0 0 1,1 0-1,-1 0 1,1 0-1,-1 0 1,1-1-1,0 1 1,-1-1-1,1 1 1,0-1-1,-1 0 1,1 1-1,0-1 1,-1 0-1,1 0 1,0 0-1,0 0 1,-1-1-1,3 1 1,6-2 4,-1 0 0,0-1 1,13-5-1,-13 5 7,0-1-5,-1 0 0,0 0 0,0 0 0,0-1 1,-1-1-1,0 1 0,8-8 0,42-49 38,-32 34 10,-19 18-33,-5 9-18,0-1 0,1 0-1,-1 0 1,0 1-1,0-1 1,1 1-1,-1-1 1,1 1-1,0-1 1,1 0-1,-14 49 28,10-44-33,1 1 0,-1-1 1,1 1-1,0 0 0,0-1 0,0 1 0,1-1 0,0 1 1,-1-1-1,1 1 0,0-1 0,1 1 0,-1-1 0,0 0 0,1 0 1,0 1-1,0-1 0,0 0 0,0-1 0,0 1 0,1 0 1,-1-1-1,1 1 0,0-1 0,5 4 0,-4-3 0,0-1 0,0 0 1,0 0-1,0-1 0,0 1 0,1-1 0,-1 0 0,0 0 0,1 0 1,-1-1-1,0 0 0,1 1 0,-1-1 0,1-1 0,-1 1 0,0-1 1,1 0-1,-1 0 0,0 0 0,9-4 0,-10 4 3,1-1 0,-1 0 0,1 0 0,-1 0 0,0-1 0,1 1 0,-1-1-1,-1 1 1,1-1 0,0 0 0,-1 0 0,1-1 0,-1 1 0,0 0 0,0-1 0,0 1 0,-1-1 0,1 0 0,-1 0 0,2-6-1,-3 5 7,1 0-1,-1 0 1,0 0-1,-1 0 1,1 0-1,-1 0 0,0 0 1,0 1-1,-1-1 1,1 0-1,-1 1 1,0-1-1,0 1 1,-1-1-1,1 1 0,-6-7 1,3 6 5,-1 1 0,1-1-1,-1 1 1,0 1 0,0-1 0,0 1 0,-9-4 0,7 4-2,5 2-1,0 0-1,0 0 1,0 0-1,0 0 1,-1 1-1,1-1 1,0 1-1,-1 0 1,1 0-1,0 0 1,0 1-1,-1-1 1,1 1-1,0 0 1,0 0-1,0 0 1,-1 0-1,1 0 1,0 1-1,-5 3 1,-25 8 14,31-11-128,8-1 73,9 0 26,16-3 6,0-1-1,0-1 0,32-10 1,41-7-25,-82 19 50,0 0 1,1 1 0,41 4-1,-63-2-21,0-1-1,1 1 0,-1 0 1,0-1-1,0 1 0,0 0 0,0 0 1,0 0-1,0-1 0,0 1 1,0 0-1,0 0 0,0 1 1,0-1-1,0 0 0,-1 0 0,1 0 1,-1 0-1,1 1 0,-1-1 1,1 0-1,-1 1 0,0-1 0,1 0 1,-1 1-1,0-1 0,0 0 1,0 3-1,-1 39 46,0-38-38,0 0 0,0 0 0,-1-1 0,1 1 0,-1 0 0,0-1 0,-5 8 0,-5 10 87,0 6 201,11-28-292,1 1 0,0-1 0,0 0 1,0 0-1,0 0 0,0 0 0,-1 0 1,1 0-1,0 1 0,0-1 0,0 0 1,0 0-1,0 0 0,0 0 0,0 0 1,0 1-1,0-1 0,0 0 0,-1 0 0,1 0 1,0 1-1,0-1 0,0 0 0,0 0 1,0 0-1,0 0 0,0 1 0,0-1 1,1 0-1,-1 0 0,0 0 0,0 0 0,0 1 1,0-1-1,0 0 0,0 0 0,0 0 1,0 0-1,0 1 0,0-1 0,1 0 1,-1 0-1,0 0 0,9-4 77,10-12-79,-5 0 16,0 2-1,2 0 1,-1 1-1,24-15 1,-24 17-4,-13 9-15,0 0-1,-1 1 1,1 0 0,0 0 0,0-1-1,0 1 1,0 0 0,0 0-1,0 1 1,0-1 0,0 0 0,0 1-1,3-1 1,8-2 3,-12 3-5,-1 0 0,1-1-1,0 1 1,0 0-1,0 0 1,0 0-1,0 0 1,0-1-1,0 1 1,0 0 0,0 1-1,0-1 1,0 0-1,0 0 1,0 0-1,0 1 1,0-1-1,-1 0 1,1 1-1,0-1 1,0 1 0,0-1-1,0 1 1,-1-1-1,1 1 1,0-1-1,0 1 1,-1 0-1,1-1 1,-1 1 0,2 1-1,8 14 19,0 0-1,-1 0 1,-1 1-1,7 17 1,1 3 0,-13-32-17,-1 0-1,1 0 0,0-1 1,1 1-1,-1-1 1,1 1-1,0-1 1,0-1-1,0 1 1,0 0-1,7 3 1,-8-5-1,-1-1 1,1 0-1,-1 1 0,1-1 1,0 0-1,-1 0 0,1-1 1,0 1-1,0 0 1,0-1-1,-1 0 0,1 0 1,0 0-1,0 0 0,0 0 1,0 0-1,0-1 1,0 0-1,-1 1 0,1-1 1,0 0-1,5-3 0,1-2 11,0 0 0,0-1-1,-1 0 1,1-1-1,-1 0 1,-1 0-1,0 0 1,0-1-1,-1 0 1,6-11-1,6-13 72,20-58 0,-23 54-17,-14 33-52,3-3 33,-1 0 0,-1 0 0,0-1 1,0 1-1,0 0 0,0-10 0,-2 17-42,0 0 1,1 1-1,-1-1 0,0 0 1,0 0-1,0 0 0,0 0 0,0 0 1,0 0-1,0 0 0,0 0 1,1 1-1,-1-1 0,0 0 0,0 0 1,0 0-1,0 0 0,0 0 1,0 0-1,1 0 0,-1 0 0,0 0 1,0 0-1,0 0 0,0 0 1,0 0-1,1 0 0,-1 0 1,0 0-1,0 0 0,0 0 0,0 0 1,0 0-1,1 0 0,-1 0 1,0 0-1,0 0 0,0-1 0,0 1 1,0 0-1,0 0 0,0 0 1,1 0-1,-1 0 0,0 0 1,0 0-1,0 0 0,0-1 0,0 1 1,0 0-1,0 0 0,0 0 1,0 0-1,0 0 0,0 0 0,0-1 1,0 1-1,0 0 0,0 0 1,0 0-1,1 0 0,-2 0 1,1-1-1,0 1 0,0 0 0,0 0 1,10 78 192,-9-52-162,2 84 100,-4-97-121,0 0 1,-1 1 0,0-1 0,-1 0-1,-1 0 1,-5 14 0,8-25-7,0 1 0,-1-1 0,0 1 0,1-1 0,-1 0 0,0 1 0,0-1 0,0 0 0,0-1 1,-1 1-1,1 0 0,0-1 0,-1 1 0,1-1 0,-1 1 0,0-1 0,1 0 0,-1 0 0,0-1 0,0 1 0,1 0 0,-1-1 1,0 0-1,0 0 0,0 0 0,0 0 0,0 0 0,0 0 0,1-1 0,-1 1 0,0-1 0,0 0 0,1 0 0,-1 0 1,0 0-1,-3-2 0,4 2-4,0 0 1,0 0 0,0 0 0,0-1-1,1 1 1,-1-1 0,0 1 0,1-1 0,-1 1-1,1-1 1,-1 0 0,1 0 0,0 1-1,-2-5 1,3 6-3,-1-1 0,1 1-1,0-1 1,0 1 0,0-1 0,0 0-1,0 1 1,0-1 0,0 1 0,0-1-1,0 1 1,0-1 0,0 0 0,1 1-1,-1-1 1,0 1 0,0-1 0,0 1-1,1-1 1,-1 1 0,1-2 0,0 1 4,0 0 1,0 0 0,1 0-1,-1 0 1,0 1 0,0-1-1,1 0 1,-1 1 0,1-1-1,-1 1 1,0-1 0,3 0-1,16-2 0,1 0-1,-1 1 1,1 1-1,34 3 1,0 0-9,-52-3-14,1 1 0,0 0-1,0-1 1,0 0 0,-1 0 0,6-2-1,2-2-4973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0:27.5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 11152,'0'0'2760,"91"-10"-2392,-45 10 0,-3 4-96,1-2-8,0 4-120,11-2 0,9-4-160,-1-4 0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0:39.9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224 800 5824,'0'0'8817,"-11"7"-8561,5-3-235,-94 62 939,92-59-836,0 1 1,1-1-1,0 1 0,0 1 0,1-1 1,0 1-1,-8 16 0,2 0 316,-15 47-1,26-69-406,0 1 0,0 0-1,1 0 1,-1-1 0,1 1-1,0 0 1,0 0-1,0 0 1,1-1 0,-1 1-1,1 0 1,1 4-1,-1-6-15,0 0-1,0 0 1,0 1-1,0-1 0,0 0 1,0 0-1,0-1 0,0 1 1,1 0-1,-1 0 0,1-1 1,0 1-1,-1-1 1,1 1-1,0-1 0,0 1 1,0-1-1,0 0 0,0 0 1,0 0-1,3 1 0,-1-2-1,1 1 0,0-1-1,-1 1 1,1-1-1,0-1 1,-1 1-1,1-1 1,0 0 0,-1 0-1,1 0 1,-1 0-1,1-1 1,-1 0 0,0 0-1,0 0 1,0 0-1,5-4 1,4-4 46,0 0 0,-1 0 0,18-21 0,-27 27-38,-1 0 1,1 0-1,-1 0 0,1-1 1,-1 1-1,0-1 0,1-6 1,6-12 252,-9 22-266,0 1 0,1-1 0,-1 1 0,0 0 1,0-1-1,0 1 0,0-1 0,0 1 0,1-1 0,-1 1 1,0 0-1,0-1 0,1 1 0,-1 0 0,0-1 0,1 1 1,-1 0-1,0-1 0,1 1 0,-1 0 0,0 0 1,1-1-1,-1 1 0,1 0 0,-1 0 0,0 0 0,1 0 1,-1-1-1,1 1 0,-1 0 0,1 0 0,9 17 118,-5-7-111,0 1 0,0-1 1,1 0-1,1 0 0,7 9 0,-10-15-14,-1 0 0,1 0 0,0 0 0,0-1 0,0 1 0,0-1 0,0 0-1,1 0 1,0-1 0,-1 1 0,1-1 0,0 0 0,8 2 0,-9-4-2,0 1 0,0-1-1,0 0 1,0-1 0,1 1 0,-1-1-1,0 0 1,-1 0 0,1 0 0,0 0 0,0-1-1,0 0 1,-1 0 0,1 0 0,-1 0-1,1 0 1,-1 0 0,0-1 0,0 0-1,0 0 1,0 0 0,0 0 0,-1 0 0,3-5-1,1 0 20,-1 0-1,0-1 0,-1 0 1,0 0-1,0 0 0,-1-1 1,0 1-1,3-18 0,-6 24-9,4-48 112,-4 48-104,0 0 0,0 0 0,0 1 1,-1-1-1,1 0 0,-1 0 0,0 0 0,1 1 0,-1-1 0,0 0 0,-1 1 0,1-1 0,0 1 0,-4-4 0,4 4 3,0 0 0,1 1 0,-1-1 0,0 0-1,1 0 1,-1 0 0,1 1 0,-1-1 0,1 0 0,0 0 0,0-2 0,25 4 53,-11-1-32,1-1 0,-1-1-1,0 0 1,20-7 0,1 0 12,-26 8-23,0-1 0,0 0 0,0-1 0,0 1 1,15-11-1,-18 11 41,0 0 1,0 1 0,0-1 0,1 2-1,-1-1 1,11-1 0,-19 4-30,1 0-1,-1 1 1,1-1-1,0 0 1,-1 1 0,1-1-1,0 1 1,0-1-1,0 1 1,0 0 0,0-1-1,1 1 1,-1 0-1,-1 3 1,-10 34-169,10-24 106,0 1 1,1 0-1,1-1 0,0 1 0,1 0 0,1 0 0,1-1 1,8 29-1,-11-42 15,1 0 0,-1 0 0,1-1 0,0 1 0,0 0 0,0-1 0,0 1 0,0-1 0,0 1 0,0-1 0,0 0 1,1 1-1,-1-1 0,1 0 0,-1 0 0,1 0 0,-1 0 0,1 0 0,0 0 0,-1 0 0,1-1 0,0 1 0,-1 0 0,1-1 0,0 0 0,0 1 1,0-1-1,0 0 0,-1 0 0,1 0 0,0 0 0,0 0 0,2-1 0,2 0 3,0 0 0,-1-1 0,1 1-1,0-1 1,0 0 0,-1-1 0,0 1 0,1-1 0,4-4-1,-1-1 10,0 0 0,0 0 0,0-1 0,-2 0 0,14-19 0,28-56 41,22-61-4,-57 114-43,11-39 0,-3 8-1,36-124-25,-35 105 20,-11 28 52,-2 0 1,6-100-1,-16 151-45,1-1 0,-1 1 0,0-1 0,0 0 0,-1 1 0,1-1 0,-1 0 0,1 1 0,-1-1 0,0 1 0,-1-4 0,-13 33-2,-4 24-30,4 0 0,1 1-1,-11 82 1,13-71-34,6-36 0,2 0-1,-3 50 1,6-37-5,0-9-19,6 57-1,-4-80 77,-1 0 0,0 1 0,0-1 0,-3 13-1,0 16-4,-1 29 68,2-41 61,2 47-1,3-42-12,-3-29-96,0 0-1,0-1 1,0 1 0,0-1 0,0 1-1,0 0 1,0-1 0,0 1 0,0 0-1,0-1 1,1 1 0,-1-1 0,0 1-1,1-1 1,-1 1 0,0-1-1,1 1 1,-1-1 0,0 1 0,1-1-1,-1 1 1,1-1 0,-1 1 0,1-1-1,-1 0 1,1 1 0,-1-1 0,1 0-1,-1 0 1,1 1 0,-1-1-1,1 0 1,0 0 0,-1 0 0,1 0-1,-1 0 1,1 1 0,1-1 0,15-23-43,3-9 68,-2-1 0,-2-1 0,0-1 0,13-50 0,-23 68-12,6-23 17,6-40 0,9-30-10,3 2-15,16-46 97,-41 141-78,-1 0-1,-1-1 1,0 1-1,-1-1 1,0 0-1,0-13 1,1 22-24,-1-2 0,-2 7-3,-1 0 0,1 1 0,-1-1 0,0 1-1,1-1 1,-1 1 0,1 0 0,0-1 0,-1 1-1,1-1 1,-1 1 0,1 0 0,0-1 0,-1 1-1,1 0 1,0 0 0,0-1 0,0 1 0,0 0-1,-1 0 1,-14 81-60,-10 36 3,-35 174-229,22-93 269,25-101 129,11-83 37,0 1-1,0 17 1,2-33-115,1-2-18,-1 0 0,1 0 0,-1 0 1,1 0-1,0 0 0,0 0 0,0 1 0,0-1 0,0 0 0,3-3 0,-4 4-3,66-126 335,-57 112-308,-7 10-26,0 0 1,1 0-1,-1 0 0,1 0 1,0 1-1,1-1 1,-1 1-1,1 0 0,0 0 1,0 0-1,0 1 0,1-1 1,-1 1-1,9-5 1,5 0 26,-17 7-33,0 0 0,1 0 0,-1 0 0,1 0 1,-1 1-1,1-1 0,-1 1 0,1-1 0,-1 1 0,4-1 0,-5 2-6,1-1 0,0 0 0,0 1 0,0-1 0,0 0 0,0 1-1,0-1 1,0 1 0,-1 0 0,1-1 0,0 1 0,0 0-1,-1-1 1,1 1 0,0 0 0,-1 0 0,1-1 0,-1 1 0,1 0-1,-1 0 1,1 0 0,-1 1 0,6 13 0,-1 1 0,0-1 0,-1 1 0,-1 0-1,-1 0 1,0 0 0,-1 20 0,0-10 12,8 41 0,-8-63 5,1 0 1,-1 0 0,1 0-1,0 0 1,0-1-1,0 1 1,0-1 0,0 1-1,1-1 1,0 0 0,4 5-1,-5-7-6,-1 1 1,1-1-1,-1 0 0,1 0 0,0 1 0,0-1 0,0 0 0,0 0 0,0-1 1,0 1-1,0 0 0,0-1 0,0 1 0,0-1 0,0 1 0,0-1 0,0 0 1,0 0-1,0 0 0,1 0 0,-1-1 0,0 1 0,3-1 0,28-11 120,-24 10-114,0-1 0,-1 0 0,1 0 0,-1-1 0,0 0 0,0 0 0,0-1 0,0 0 0,-1-1 0,0 1 0,0-1 0,9-11 0,-11 10-131,0-1 0,0-1-1,5-9 1,-4 1-3179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6:57.9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72 9040,'0'0'4210,"13"-5"-3862,31-9 114,1 2 0,0 1-1,70-6 1,138 6 1556,-230 10-1785,-1 1-1,0 1 0,22 4 1,-24-6 320,-21 1-325,-6 3-456,-2 1-2313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0:40.3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11760,'0'0'1400,"11"9"-883,3 2-367,-4-2-21,1 0 1,0-1-1,0-1 0,21 10 0,46 12 492,-51-21-172,36 18 1,-58-24-507,-1 1 1,2-1-1,-1 0 1,0-1-1,0 1 1,0-1-1,1 0 1,-1 0-1,1-1 1,-1 0-1,1 0 0,-1 0 1,0 0-1,7-2 1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0:40.6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11256,'0'0'1216,"74"24"-1064,-32-14-176,3 6 8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0:44.1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1070 6424,'0'0'6921,"11"-7"-6433,35-25 5,-41 28-401,-1 0-1,1 0 1,-1-1-1,-1 1 1,1-1-1,-1 0 1,1 0-1,-1 0 0,-1-1 1,1 1-1,-1-1 1,2-6-1,4-8 203,9-28 554,-1-1 0,10-53 0,-9 31-3,0 15 92,-12 42-568,0-2 1,-1 1-1,0 0 1,1-22-1,1-3 1031,0 47-442,2 11-789,9 19-30,-2 2 0,-2 0 0,-2 1 1,-1 0-1,-2 1 0,-2 0 0,-2 0 1,-1 64-1,-3-99-107,-1-1 0,0 1 0,0-1 0,0 0 0,-1 0 0,0 1 1,0-1-1,0 0 0,-6 9 0,7-12-17,-1 0 1,1 0 0,-1 0-1,0 0 1,1 0-1,-1 0 1,0-1-1,0 1 1,-1 0-1,1-1 1,0 0-1,0 1 1,-1-1 0,1 0-1,0 0 1,-1-1-1,1 1 1,-1 0-1,1-1 1,-1 1-1,0-1 1,-2 0 0,-1 0 8,0-1 0,0 0 1,0 0-1,1 0 1,-1-1-1,0 0 1,1 0-1,0 0 0,-1-1 1,1 0-1,-7-5 1,0-2 25,1 0 1,0 0 0,-10-13 0,-10-11 110,123 77-358,-78-37 169,0 0-1,1-1 1,0-1 0,-1 0 0,31 3 0,-35-7 12,0 1 0,0-2-1,1 1 1,-1-2 0,0 1-1,0-1 1,0-1 0,0 0-1,0 0 1,9-5 0,-7 1 12,0 0 0,-1 0 1,0-1-1,0 0 1,-1-1-1,0-1 1,-1 1-1,0-1 0,12-18 1,-3 2 89,-2-1 0,26-58 0,-33 68 46,-9 17-128,1 0-1,-1-1 1,0 1 0,0 0-1,1 0 1,-1 0 0,0-1-1,0 1 1,1 0 0,-1 0-1,0 0 1,0 0 0,1 0-1,-1-1 1,0 1-1,1 0 1,-1 0 0,0 0-1,1 0 1,-1 0 0,0 0-1,0 0 1,1 0 0,-1 0-1,0 0 1,1 0 0,-1 1-1,0-1 1,1 0-1,-1 0 1,0 0 0,0 0-1,1 0 1,-1 0 0,0 1-1,1-1 1,-1 0 0,0 0-1,0 0 1,0 1 0,1-1-1,-1 0 1,0 0-1,0 1 1,0-1 0,0 0-1,1 1 1,-1-1 0,0 0-1,0 0 1,0 1 0,0-1-1,0 0 1,0 1 0,0-1-1,8 18 35,0 0-1,-1 0 0,-2 0 1,0 0-1,3 22 0,-5-23-8,-2-13-8,0 1 0,0-1 0,-1 1 0,0-1 0,0 1 0,0-1 0,0 1 0,-1-1 0,-1 7 0,-3 18 165,7-19 18,-1-10-198,-1-1 0,1 1 0,-1 0 0,1 0 0,-1 0 0,1-1 0,0 1 0,-1 0 0,0-1 0,1 1 1,-1 0-1,1-1 0,-1 1 0,1-1 0,-1 1 0,0-1 0,1 1 0,-1-1 0,0 1 0,1-1 0,-1 1 0,0-2 0,20-27 74,65-95 95,-83 121-171,1 1-1,-1-1 1,0 1 0,1 0 0,0 0 0,-1 0-1,1 0 1,0 0 0,0 0 0,4-1 0,13-8 18,-16 8-20,6-2 12,0 18-13,-4-1-19,0 0 0,-1 0 0,0 1 0,-1 0 0,-1 0 0,4 24-1,-7-37 20,0 0-1,0 1 1,0-1 0,0 0-1,0 1 1,0-1-1,0 0 1,0 1-1,0-1 1,1 0-1,-1 1 1,0-1-1,0 0 1,0 0-1,0 1 1,0-1-1,1 0 1,-1 1-1,0-1 1,0 0-1,1 0 1,-1 1-1,0-1 1,0 0-1,1 0 1,-1 0-1,0 1 1,0-1-1,1 0 1,-1 0-1,0 0 1,1 0-1,0 0 1,10-7 20,11-24 9,-18 25-29,67-113 39,-38 83-20,-23 27-19,-10 9 0,1-1-1,-1 1 1,0 0-1,0 0 1,0 0-1,1 0 1,-1 0-1,0 0 1,1-1 0,-1 1-1,0 0 1,0 0-1,1 0 1,-1 0-1,0 0 1,0 0-1,1 0 1,-1 0-1,0 0 1,1 0-1,-1 0 1,0 1 0,0-1-1,1 0 1,-1 0-1,0 0 1,0 0-1,1 0 1,-1 0-1,0 1 1,0-1-1,1 0 1,-1 0 0,0 0-1,0 0 1,0 1-1,0-1 1,1 0-1,-1 0 1,0 1-1,0-1 1,0 0-1,0 0 1,0 1-1,0-1 1,0 0 0,1 0-1,-1 1 1,0-1-1,0 0 1,0 1-1,5 17-13,-5-16 17,1 1-5,9 43-6,5 48 0,-14-85 5,0-1 0,0 1 0,1-1 0,0 0 0,1 1 0,0-1 0,0 0-1,0 0 1,1-1 0,9 15 0,-10-20 1,-1 1-1,0-1 1,1 1 0,-1-1-1,1 0 1,0 0-1,0 0 1,0 0-1,0-1 1,0 1 0,0-1-1,0 1 1,0-1-1,1 0 1,-1-1 0,0 1-1,1-1 1,-1 1-1,1-1 1,-1 0 0,0 0-1,1 0 1,-1-1-1,1 1 1,-1-1-1,0 0 1,1 0 0,-1 0-1,6-3 1,16-7 10,32-21 0,-19 10-2,-20 10-4,-1 0 0,1-1 0,23-24 0,4-2-22,4-8-15,-16 14-22,-22 24 22,-9 7 22,1 0 0,-1 1 0,0-2 0,0 1 0,0 0 0,0 0 0,2-5 0,-4 7 12,0 0-1,0 0 1,0 0-1,0 0 1,0 0-1,0 0 1,0 0-1,0 0 0,0 0 1,0 0-1,-1 0 1,1 0-1,0 0 1,0 0-1,0 0 0,0 0 1,0 0-1,0 0 1,0 0-1,0 0 1,0 0-1,0 0 0,0 0 1,0 0-1,0 0 1,0 0-1,0 0 1,0 0-1,0 0 0,-1 0 1,1-1-1,0 1 1,0 0-1,0 0 1,0 0-1,0 0 1,0 0-1,0 0 0,0 0 1,0 0-1,0 0 1,-12 8-37,-15 16-12,21-18 49,-12 9 3,1 2-1,0 0 0,1 1 1,1 1-1,-22 34 1,29-40 2,1 1 0,1 0 0,0 0 0,0 0 0,1 1 0,1 0 0,1 0 0,0 0 0,1 0 0,-1 17-1,3-27-9,0 1-1,0 0 1,1-1-1,0 1 1,0-1-1,0 1 1,3 6-1,-4-11 4,0 0-1,1 0 1,-1-1-1,1 1 1,-1 0-1,1-1 1,-1 1-1,1-1 1,-1 1-1,1-1 1,-1 1-1,1-1 1,0 1-1,-1-1 1,1 1-1,0-1 1,-1 0-1,1 1 1,0-1-1,0 0 1,-1 0-1,2 1 1,0-1 1,0-1 0,0 1 0,0 0 0,0-1 0,-1 1 0,1-1 0,0 0 0,0 1 0,-1-1 0,1 0 0,-1 0 0,1 0 0,-1 0 0,2-1 0,9-8 0,-1 0 0,0 0 0,-1-1-1,0 0 1,0-1 0,-2 0-1,1-1 1,10-21 0,-6 5 6,-1 0 0,-2-1 0,8-34-1,-15 50 50,-3 15 9,-5 26 2,4-1-49,2 1 0,3 30-1,-2-44-17,0-1-1,1 0 0,0-1 0,1 1 0,0 0 1,1-1-1,7 13 0,-11-21 1,0-1 1,1 0-1,-1 0 1,1 0-1,0 0 0,-1 0 1,1 0-1,0 0 0,0 0 1,0-1-1,1 1 0,-1-1 1,0 1-1,1-1 0,-1 0 1,0 0-1,1 0 0,-1 0 1,1-1-1,3 1 0,-3-1 1,1 0-1,-1 0 0,0-1 1,1 0-1,-1 1 0,0-1 0,0 0 1,1-1-1,-1 1 0,0 0 0,0-1 1,0 0-1,-1 0 0,1 0 1,0 0-1,2-3 0,10-9 0,0-2 0,-2 0 0,0 0 0,16-26 0,38-79-4,33-111 6,-35 74 0,-3 0-22,-54 129 14,0-1 0,-2 1 0,3-46-1,0-8-45,-9 82 52,1 1 0,-1-1 0,0 1 0,0-1 0,0 1 0,0-1 0,0 1 0,0-1 0,0 1 0,0-1 0,0 1 0,0-1 0,0 1 0,0-1 0,-1 1 0,1-1 0,0 1 0,0 0 0,0-1 0,-1 1 0,1-1 0,0 1 0,-1-1 0,1 1 0,0 0 0,-1-1 0,0 0 0,1 1 0,-1 0-1,1 0 1,-1 0-1,1 1 1,-1-1-1,1 0 1,-1 0-1,1 0 1,-1 0-1,1 0 1,-1 1-1,1-1 1,-1 0-1,1 0 1,-1 1-1,1-1 1,-1 0-1,1 1 1,0-1-1,-1 0 1,1 1-1,0-1 1,-1 1-1,1-1 1,0 1-1,-1-1 1,1 0-1,0 2 1,-6 7-14,1 1 0,1 0 0,-6 15-1,4-6 7,-111 375-182,103-346 153,8-27 12,0 0 1,2 0-1,0 0 1,-1 24-1,7 15-46,-2 27-33,-2-10 10,2-69 80,0-1 0,1 1 0,0-1 0,0 1 0,1-1 0,0 0 0,1 0 0,3 9 1,-4-14 10,0 1 0,0-1 1,0 0-1,0 0 0,0 0 1,0 0-1,0 0 1,1 0-1,-1-1 0,1 1 1,-1-1-1,1 0 1,0 0-1,-1 1 0,1-2 1,0 1-1,0 0 0,0-1 1,0 1-1,0-1 1,-1 0-1,1 0 0,0 0 1,0 0-1,0 0 1,4-2-1,1 1 1,-1-1 0,1 0 0,-1 0 0,1 0 0,-1-1-1,0 0 1,0-1 0,11-7 0,3-8-13,-1 0 1,-1 0-1,-1-2 0,16-23 0,-9 9-37,-2-1 0,20-42 0,30-82-149,-61 135 166,13-37-83,-2 0 0,15-71 1,-37 128 116,0 0 0,0 0 1,-1 0-1,0-1 0,0 1 1,0 0-1,0 0 0,-1 0 0,0 0 1,0 0-1,0 0 0,-3-5 1,3 8 1,0 0 0,0 0 0,0 0 0,0 0 1,0 0-1,-1 0 0,1 1 0,0-1 1,-1 0-1,1 1 0,-1-1 0,0 1 0,0 0 1,1-1-1,-1 1 0,0 0 0,0 0 1,0 0-1,0 1 0,0-1 0,-1 0 0,1 1 1,0-1-1,0 1 0,0 0 0,0 0 1,-1 0-1,1 0 0,-3 0 0,2 1 1,0 1 0,1-1 0,-1 1 0,0 0 0,0 0 0,1-1 0,-1 2 0,1-1 0,-1 0 0,1 1 0,0-1 0,0 1 0,0-1 0,-2 6 0,-2 0 0,-9 14 5,0 1 1,2 1-1,1 1 0,1-1 0,1 2 0,1-1 0,1 2 1,1-1-1,-4 40 0,3-1 18,4 1 0,7 117 1,12-72 81,-2-30 38,-12-75-108,0 0 0,1 0 0,-1 0 0,1 0 1,1-1-1,-1 1 0,1-1 0,4 7 1,-6-11-32,0 1 1,0-1-1,0 1 1,0-1-1,0 0 1,0 1-1,0-1 1,0 0-1,1 0 1,-1 0 0,0 0-1,1 0 1,-1 0-1,0 0 1,1 0-1,0-1 1,-1 1-1,1-1 1,-1 1-1,1-1 1,0 1 0,-1-1-1,1 0 1,0 0-1,-1 0 1,1 0-1,0 0 1,-1 0-1,1-1 1,0 1-1,-1 0 1,1-1-1,-1 1 1,3-2 0,7-9-395,-8 6-2844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0:46.6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31 193 5720,'0'0'11767,"-4"-10"-11429,-12-31 3,12 31 879,4 10-1188,-1 0 0,1 1 0,0-1 0,0 0 0,-1 0 0,1 0 0,0 0 0,-1 1 1,1-1-1,0 0 0,0 0 0,-1 1 0,1-1 0,0 0 0,0 0 0,0 1 0,-1-1 0,1 0 0,0 0 0,0 1 0,0-1 0,0 0 0,0 1 0,0-1 0,0 0 0,-1 1 0,1 20 221,0 0-1,1 0 0,1-1 0,7 35 0,0-4 179,-6-33-198,1 1-1,1-1 0,1 0 0,0-1 0,2 1 0,11 20 1,-7-12 168,7 7 456,-19-32-815,0-1-1,0 1 1,0-1 0,0 0-1,1 1 1,-1-1-1,0 1 1,0-1 0,1 0-1,-1 1 1,0-1 0,1 0-1,-1 1 1,0-1-1,1 0 1,-1 0 0,1 1-1,-1-1 1,0 0-1,1 0 1,-1 0 0,1 1-1,-1-1 1,1 0-1,-1 0 1,1 0 0,-1 0-1,1 0 1,-1 0-1,0 0 1,1 0 0,-1 0-1,1 0 1,-1 0-1,1 0 1,-1-1 0,1 1-1,0 0 1,10-19 401,-3-5-316,-2 0 0,0-1 1,-1 0-1,2-35 0,-5 41-17,-3-13 45,2-5 105,-1 33-238,0 0 0,0 0 1,0 0-1,-1 0 0,1 0 1,-1 1-1,0-1 0,-2-4 1,2 5 3,0 0 0,0-1 0,0 1 0,1-1 0,-1 1 0,1-1 0,0 1 0,0-1 0,0 0 0,0 1 0,2-5 0,-2 5 1,1-1 0,-1 0 0,1 1 0,-1-1 0,0 1 0,-1-6 0,1 7-13,0-1 0,0 0 0,-1 1 0,2-1 0,-1 1 0,0-1 0,0 1 1,1-1-1,0 0 0,-1 1 0,1 0 0,0-1 0,0 1 0,2-3 0,4-9 70,-6 12-81,-1 1 1,1 0-1,0-1 0,-1 1 0,1 0 0,0-1 0,0 1 0,-1 0 0,1 0 0,0 0 0,0 0 0,1 0 0,-1 0 0,0 0 0,0 0 0,0 0 0,1 1 0,-1-1 0,0 0 0,1 1 0,-1-1 0,0 1 0,1-1 0,-1 1 0,1 0 0,-1 0 0,3 0 0,16-2-4,-8 0-10,1 1-1,0 0 1,0 1-1,0 0 1,0 1 0,18 4-1,21 4 216,-46-8-180,-1-1 0,0-1-1,1 1 1,-1-1 0,0 1-1,0-1 1,0-1 0,1 1 0,-1-1-1,0 0 1,-1 0 0,1-1 0,0 1-1,4-4 1,-6 3-87,-1-1 0,1 1 0,-1-1 0,1 0 0,-1 1-1,-1-1 1,1 0 0,0 0 0,-1 0 0,2-9 0,2-6-4143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0:48.2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6224,'0'0'15793,"1"12"-15580,9 98 627,-9-104-715,-1-1 0,0 1 0,-1-1 0,-1 11 0,-1 11 541,5-8 39,-1-1-82,-2-18-246,16 4-258,-14-3-101,1 0 1,-1 0 0,0 0 0,0 0 0,0-1 0,1 1 0,-1 0 0,0-1 0,1 1 0,-1-1 0,0 0 0,1 1-1,-1-1 1,1 0 0,-1 0 0,2 0 0,31 0 142,-2 0-73,-5 5-47,-16-3-7,1 0 1,19 1-1,-15 0-27,-14-2-59,-1 0 0,1-1 0,0 0 0,-1 1 0,1-1 0,-1 0 0,1 0 0,-1 0 0,1 0 0,0 0 0,1 0 0,4-1-3457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0:58.8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262 674 4912,'0'0'5406,"0"-10"-5172,0 0-128,-6-51 788,-2 43 203,8 15-974,-1 1 1,0-1-1,0 1 1,0-1-1,-1 1 0,1 0 1,-1-1-1,1 1 1,-1 0-1,0 0 0,1 0 1,-1 0-1,0 0 1,0 1-1,0-1 0,-1 0 1,1 1-1,0 0 1,-1-1-1,1 1 0,-1 0 1,1 0-1,-1 1 1,1-1-1,-1 0 0,-4 1 1,-3-1 122,7 1-171,-1 0 1,1 0 0,0 0-1,0 0 1,0 0 0,-1 1-1,1 0 1,0-1 0,-3 3-1,-15 4 305,17-5-322,0-1-1,0 0 0,0 1 1,1 0-1,-1-1 0,0 2 1,1-1-1,-1 0 0,1 1 1,0-1-1,0 1 0,-5 6 1,-1 2 14,1 1 0,0-1 0,1 1 1,1 1-1,-8 19 0,5-12-21,7-16-41,0-1 0,0 0 0,1 1-1,-1 0 1,1-1 0,-1 6 0,1-3 5,0 1 1,1-1-1,-1 0 0,1 0 0,1 0 1,-1 0-1,1 1 0,0-1 0,0 0 0,1 0 1,0 0-1,0-1 0,3 7 0,5 6 45,-9-15-53,0 0 1,1 0-1,-1 0 0,1 0 1,0 0-1,0 0 0,0 0 1,0-1-1,1 1 1,-1-1-1,1 0 0,0 1 1,3 1-1,76 40 128,-77-42-125,0 0 1,1 0 0,-1-1 0,0 0-1,1 1 1,-1-2 0,1 1-1,-1-1 1,1 0 0,-1 0-1,12-2 1,-9 1 14,0-1 0,0 0 0,0 0 0,0-1 0,0 0 0,0 0 0,8-6 0,-4 3-1,-1-2 1,0 1 0,0-1-1,0-1 1,-1 0 0,-1-1-1,12-13 1,47-90 268,-65 110-275,-1-1-1,1 1 0,0-1 1,0 1-1,0 0 0,1 0 1,-1 0-1,1 1 0,-1-1 1,1 1-1,0 0 0,0 0 0,0 0 1,0 0-1,0 1 0,8-2 1,-6 2-1,1 1 0,-1-1 0,1 2 0,0-1 0,-1 1 0,1 0 1,-1 0-1,1 1 0,-1 0 0,8 3 0,-3-2 37,-8-2-31,0-1 1,0 1 0,0 0 0,0 0 0,0 1-1,0-1 1,3 2 0,-9-16 194,2 10-203,1 1 1,-1 0-1,1-1 0,-1 1 0,0 0 1,0-1-1,0 1 0,0 0 0,0 0 1,0 0-1,-1-1 0,1 1 0,-1 1 1,1-1-1,-1 0 0,-2-1 0,2 1-10,-1 0 0,0 1-1,0-1 1,0 1 0,-1 0 0,1 0-1,0 0 1,0 1 0,0-1-1,-1 1 1,1-1 0,0 1 0,-1 0-1,1 0 1,0 1 0,0-1-1,-1 1 1,1 0 0,0-1 0,0 1-1,0 1 1,0-1 0,0 0-1,0 1 1,0 0 0,0-1-1,0 1 1,1 0 0,-1 0 0,1 1-1,0-1 1,-1 1 0,1-1-1,0 1 1,0-1 0,1 1 0,-1 0-1,1 0 1,-1 0 0,1 0-1,0 0 1,0 0 0,0 1 0,0-1-1,1 0 1,-1 6 0,1 4-16,0 0 1,0-1-1,1 1 0,1 0 1,0 0-1,1 0 1,0-1-1,1 0 1,1 0-1,0 0 1,12 23-1,-12-28 24,0 0 0,0-1 1,0 1-1,0-1 0,1 0 0,0-1 1,1 1-1,-1-1 0,1 0 0,11 5 1,-14-8-3,0-1 0,0 1 1,0-1-1,0 0 1,0-1-1,0 1 1,0-1-1,0 1 1,1-1-1,-1-1 1,0 1-1,0-1 1,0 1-1,0-1 1,0 0-1,0 0 1,0-1-1,0 1 0,0-1 1,-1 0-1,1 0 1,5-4-1,-5 2 15,1 0 0,-1 0 0,0 0 0,0 0 0,0-1 0,0 0 0,-1 0 0,0 0 0,0 0 0,0 0 0,-1 0 0,0-1 0,0 1 0,0-1 0,-1 0 0,1 0 0,-1 1 0,-1-1 0,1 0 0,-1 0 0,-1-8 0,0-2 32,0-1 0,-1 1 1,-2-1-1,1 1 1,-2 0-1,-8-22 0,10 33-26,0 0 0,0 1-1,0 0 1,0-1 0,-1 1-1,0 0 1,0 0-1,0 1 1,0-1 0,0 1-1,-1 0 1,0 0 0,1 1-1,-1-1 1,0 1 0,0 0-1,0 0 1,-8-1 0,-21-1 72,33 4-122,2 1 3,0 0 0,-1-1 0,1 1 0,0 0 0,0-1 0,0 1 0,0-1 0,0 1 0,0-1 0,0 1 0,0-1 0,0 1 0,0-1 0,0 0 0,1 0 0,0 0 0,27 5-42,-27-4 44,13 0-14,-1-1 1,1 0-1,-1-1 1,1-1-1,-1 0 0,15-4 1,-13 2 18,0 1 0,-1 1 0,1 0 0,28 1 1,-41 2 8,0-1 0,0 1 0,0-1 0,0 1 0,0 0 0,0 0 0,0 0 0,-1 1 0,1-1 0,0 1 0,-1 0 0,1-1 1,-1 1-1,1 0 0,-1 0 0,0 1 0,0-1 0,0 0 0,0 1 0,0-1 0,-1 1 0,2 3 0,2 5 15,0 0-1,-1 1 1,-1 0-1,3 15 1,-1-3 26,-4-19-31,0 1-1,-1 0 1,0 0 0,0 0 0,0-1 0,-1 1 0,-2 11 0,-2 21 246,5-37 205,3-10-318,10-13-90,0 0-1,2 1 1,0 0-1,2 2 1,0 0-1,24-21 1,-24 27-24,27-23 55,-43 35-89,0 0 0,0 0 1,-1 0-1,1 1 0,0-1 1,0 0-1,0 1 0,0-1 1,0 1-1,0-1 0,0 1 1,0-1-1,0 1 0,0 0 1,0-1-1,2 1 0,-3 0 3,1 0-1,-1 0 0,1 0 1,-1 1-1,1-1 0,-1 0 1,1 0-1,-1 1 0,1-1 1,-1 0-1,1 0 0,-1 1 1,0-1-1,1 1 1,-1-1-1,1 0 0,-1 1 1,0-1-1,1 1 0,-1-1 1,0 1-1,1 0 0,1 4 6,-1 0-1,1 0 0,-1 1 0,0-1 1,0 7-1,0-5 20,2 19 1,2-1 0,13 45 0,-17-68-21,0 0-1,1 0 0,-1 0 0,0-1 1,1 1-1,-1 0 0,1 0 0,0-1 1,-1 1-1,1-1 0,0 1 1,0-1-1,0 0 0,0 0 0,0 0 1,0 0-1,0 0 0,1 0 1,-1-1-1,0 1 0,0-1 0,1 1 1,-1-1-1,0 0 0,1 0 0,2 0 1,2 0 4,1-1-1,-1 1 1,0-1 0,0-1 0,0 1 0,0-1-1,10-4 1,-6 0 13,-1 0 0,1-1 0,-1 0 0,0 0 0,-1-1-1,0 0 1,0-1 0,0 0 0,-1 0 0,7-12 0,9-16 62,29-58 0,-37 62-43,39-89 68,-41 89-70,-8 17-14,-1-1 0,0 0 0,-1 0 0,2-26 1,-1-70 121,-6 107-130,1-1 0,-1 1 1,0 0-1,-1 0 0,0 0 0,-2-6 0,1 3 19,3 8-38,-11 11-60,3-1 33,0 0 0,1 1 0,0 1 0,1-1 0,0 1 0,-8 20 0,1 2-54,-8 39-1,16-47 16,0 1 0,0 26-1,0-7-47,5-37 86,0 0 1,0-1 0,3 15-1,0 2-25,-1-7 22,1 0 1,0-1-1,1 1 0,1-1 1,1 0-1,9 21 0,-10-27 28,-1 1 11,1 0-1,12 19 1,-14-27 3,-1 1 0,1 0 0,0-1 0,1 0 0,-1 0 0,1 0 0,-1 0 1,1 0-1,0-1 0,8 4 0,-5-3 16,1 0 0,-1-1 0,0 0-1,1-1 1,-1 0 0,1 0 0,-1 0 0,1-1 0,-1 0 0,1-1 0,-1 1 0,1-2 0,-1 1 0,1-1 0,-1 0 0,0 0 0,0-1 0,0 0 0,0 0 0,0-1 0,11-8 0,-13 7 1,1-1 0,-1 0 0,0 0 0,-1-1 0,0 0 0,0 1 0,0-1 1,-1-1-1,0 1 0,0 0 0,-1-1 0,1 1 0,-2-1 0,1 0 0,-1 0 0,0-9 0,-1 13 4,-1 1 0,1-1-1,-1 1 1,0-1 0,0 1-1,0 0 1,0-1 0,-4-5 0,4 9 13,1-1-39,0 1 0,0 0 1,0 0-1,0-1 0,0 1 0,0 0 1,0-1-1,0 1 0,0 0 0,0 0 1,0-1-1,0 1 0,0 0 0,0-1 1,0 1-1,0 0 0,0 0 0,0-1 1,1 1-1,-1 0 0,0 0 1,0-1-1,0 1 0,0 0 0,1 0 1,-1-1-1,0 1 0,0 0 0,0 0 1,1 0-1,-1 0 0,0-1 0,0 1 1,1 0-1,-1 0 0,0 0 0,0 0 1,1 0-1,-1 0 0,0 0 0,1 0 1,-1 0-1,0 0 0,0 0 0,1 0 1,-1 0-1,0 0 0,1 0 0,-1 0 1,0 0-1,0 0 0,1 0 0,-1 0 1,1 0-1,5 1-1,0-1-16,1 1 0,-1 0 1,0 0-1,1 1 0,-1 0 0,0 0 0,0 0 0,10 7 0,5 1-48,-19-10 58,0 1 1,0 0-1,0 1 1,0-1-1,0 0 1,0 1-1,0-1 1,0 1-1,-1-1 1,1 1-1,-1 0 1,1 0-1,-1 0 1,1 0-1,-1 0 1,0 0-1,0 0 1,0 0-1,0 0 1,-1 0-1,1 1 1,-1-1-1,1 5 1,12 8 110,-8-9-80,-4-4-23,0 0-1,0 1 1,0-1-1,0 0 1,0 1 0,-1-1-1,1 0 1,-1 1-1,0-1 1,0 1 0,0 2-1,1 8 12,1-1 35,-2-11-46,0 0 1,0 1-1,0-1 1,0 0-1,0 0 1,0 0 0,1 0-1,-1 0 1,0 0-1,1 0 1,-1 0-1,1 0 1,-1 0-1,1 0 1,0 0 0,-1 0-1,1 0 1,1 1-1,49 56 161,-48-56-146,0 1 0,0-1 0,0 0 0,0 0 0,0 0 0,0 0 0,1 0 0,-1-1 0,0 0 0,1 1 1,-1-1-1,1-1 0,0 1 0,-1 0 0,1-1 0,0 0 0,-1 0 0,1 0 0,0 0 0,-1 0 0,1-1 0,6-1 0,-4 0 4,0-1 0,0 1 0,0-1 0,-1-1 1,1 1-1,-1-1 0,0 0 0,0 0 0,0 0 0,0-1 0,-1 0 1,0 0-1,0 0 0,0 0 0,0 0 0,-1-1 0,0 0 0,0 0 1,-1 0-1,1 0 0,-1 0 0,1-8 0,11-46 89,8-30 80,-21 87-185,0 1 1,0-1 0,-1 1 0,0-1 0,1 1 0,-1-1 0,0-4 0,0 1-4,0 6-3,0 0 0,0 0 1,0-1-1,-1 1 0,1 0 0,0 0 0,0 0 0,0 0 0,0 0 0,0-1 0,0 1 1,0 0-1,0 0 0,0 0 0,0 0 0,0-1 0,0 1 0,1 0 0,-1 0 0,0 0 1,0 0-1,0 0 0,0 0 0,0-1 0,0 1 0,0 0 0,0 0 0,0 0 1,0 0-1,1 0 0,-1 0 0,0 0 0,0-1 0,0 1 0,0 0 0,0 0 0,0 0 1,1 0-1,-1 0 0,0 0 0,0 0 0,0 0 0,0 0 0,0 0 0,1 0 0,-1 0 1,0 0-1,0 0 0,0 0 0,0 0 0,1 0 0,-1 0 0,0 0 0,0 0 0,0 0 1,0 0-1,0 0 0,0 0 0,1 0 0,-1 1 0,0-1 0,0 0 0,0 0 1,0 0-1,0 0 0,0 0 0,1 0 0,-1 0 0,0 1 0,0 1 0,-3 21-4,8 66-96,-4-72 73,1 0 0,4 18 0,-2-13-12,-3-17 31,0 1 0,0 0 0,1-1 0,0 0 0,3 6 0,-4-9 8,0 0 0,0 0-1,0 0 1,0-1 0,1 1-1,-1 0 1,0-1 0,1 1-1,0-1 1,-1 1 0,1-1-1,0 0 1,0 0 0,0 1-1,3 0 1,-3-2 5,0 0 1,0 0-1,0 0 1,0 0-1,0 0 1,0 0-1,0-1 0,0 1 1,1-1-1,-2 1 1,1-1-1,0 0 1,0 0-1,0 0 1,2-1-1,25-18 44,-16 6-16,0-1 1,-1 0-1,13-23 0,-16 25-10,2-7 1,-1-1 1,0 0-1,-2-1 0,0 0 1,7-35-1,-5 18 15,-2 9-7,-1-1 0,-2 0 0,-1 0 0,-2 0 0,-1-42 0,-7 10 25,4 127-168,2-41 52,-4 31 0,0-28 17,2 0 0,0 0 0,2 0 0,6 50 0,-6-70 27,1 1 1,-1-1 0,0 1-1,-2 9 1,2-11 7,-1 1 0,1 0 0,0 0 0,0 0 0,2 6 0,1 25-3,-3-28 24,1 0 1,0 0-1,2 11 0,0-9-3,0 0 0,0 0 0,1 0 0,1 0 0,11 19 1,-16-29-13,1 0 0,0 0 0,0 0 0,-1 0 0,1 0 0,0 0 0,0 0 0,0 0 0,1 0 0,-1-1 1,0 1-1,0 0 0,0-1 0,0 1 0,1 0 0,-1-1 0,0 0 0,1 1 0,-1-1 0,0 0 0,1 0 1,1 0-1,-1 0 0,0 0 1,1-1 0,-1 1 0,1-1 0,-1 0 0,0 1 0,1-1 0,-1-1 0,0 1-1,0 0 1,3-3 0,1 0 10,-1 0-1,0-1 1,-1 0 0,1 0-1,-1 0 1,0 0-1,0-1 1,5-10 0,13-24 69,-18 34-51,0 0 0,-1 0 0,1-1 1,-1 0-1,0 0 0,-1 1 0,0-1 0,0-1 1,1-9-1,-3 1 20,0 12-29,0 1 1,0 0 0,0 0-1,1 0 1,-1-1-1,1 1 1,0 0 0,0 0-1,1-4 1,3 7-27,1-1 1,-1 1 0,0 1-1,1-1 1,-1 1 0,7 1-1,48 10-43,-47-11 73,-12-1-18,1 0 0,0 0 0,-1 0 0,1 1 0,0-1 0,-1 0 0,1 1 1,-1-1-1,1 1 0,2 1 0,-3-2-4,-1 0 1,1 1-1,-1-1 1,1 0-1,-1 0 1,1 1-1,0-1 1,-1 0-1,1 0 1,-1 0-1,1 0 1,0 0-1,-1 0 1,1 0-1,-1 0 1,1 0-1,0 0 1,-1 0 0,1-1-1,-1 1 1,1 0-1,0 0 1,-1 0-1,1-1 1,0 1-4,-1-1 0,0 1 0,1 0 1,-1 0-1,0 0 0,1-1 1,-1 1-1,1 0 0,-1 0 1,0 0-1,1 0 0,-1 0 1,0 0-1,1 0 0,-1 0 1,1 0-1,-1 0 0,0 0 0,1 0 1,-1 0-1,1 0 0,-1 0 1,0 0-1,1 1 0,-1-1 1,0 0-1,1 0 0,-1 0 1,0 1-1,1-1 0,-1 0 1,1 1 0,0-1 1,-1 0-1,1 0 0,-1 0 0,1 1 0,-1-1 0,1 0 0,-1 0 1,1 0-1,0 0 0,-1 0 0,1 0 0,-1 0 0,1 0 0,-1 0 1,1-1-1,-1 1 0,1 0 0,0 0 0,-1 0 0,1-1 0,-1 1 1,1 0-1,0-1 0,18-11-28,-7 4 16,-7 7 13,-4 1 0,0 0 0,-1 0 0,1 0 0,0-1 0,0 1 0,-1 0 0,1 0 0,0-1 0,0 1 0,-1 0 0,1-1 0,-1 1 0,1-1 0,0 1 0,-1-1 0,1 1 0,-1-1 0,1 0 0,0 0 0,-1 1 0,0 0 0,0 0 0,0 0 0,0 0 0,0-1 0,1 1 0,-1 0 0,0 0 0,0 0 0,0 0 0,0 0 0,1 0 0,-1-1 0,0 1 0,0 0 0,0 0 0,1 0 0,-1 0 0,0 0 0,0 0 0,0 0 0,1 0 0,-1 0 0,0 0 0,0 0 0,0 0 0,1 0 0,-1 0 0,0 0 0,0 0 0,1 0 0,-1 0 0,0 0 0,0 1 0,0-1 0,0 0 0,1 0 0,-1 0 0,0 0 0,0 0 0,0 0 0,0 1 0,1-1 0,-1 0 0,0 0 0,0 0 0,0 0 0,0 1 0,0-1 0,0 0 0,0 0 0,0 0 0,1 1 0,-1-1 0,0 0 0,0 0 0,0 1 0,0-1 0,0 0 0,0 0 0,0 0 0,0 1 0,0-1 0,-2 17 0,-1-10 0,0 0 0,0 0 0,1 1 0,0-1 0,0 1 0,1-1 0,0 1 0,0 11 0,-4 26 0,4-42 0,0 0 0,1 1 0,0-1 0,-1 0 0,1 0 0,0 1 0,1-1 0,-1 0 0,1 0 0,-1 1 0,1-1 0,0 0 0,0 0 0,0 0 0,1 0 0,2 4 0,0-2-15,2-1-49,5-10 28,9-7 72,-16 11-32,0-1 0,1 0-1,-1 0 1,0 0 0,0-1 0,-1 0 0,5-5 0,11-19 28,-15 21-14,0 0 0,1 0 0,1 0 0,7-9-1,8-14 134,-21 30-143,6-5 103,-6 5-110,0 0 0,0 0 0,0 0 0,1 0-1,-1 0 1,0 0 0,0-1 0,0 1 0,0 0 0,0 0 0,0 0 0,0 0 0,1 0 0,-1 0 0,0 0 0,0 0 0,0 0 0,0 0 0,0 0 0,0 0 0,1 0 0,-1 0-1,0 0 1,0 1 0,0-1 0,0 0 0,0 0 0,0 0 0,0 0 0,0 0 0,1 0 0,-1 0 0,0 0 0,0 0 0,0 0 0,0 0 0,0 0 0,0 1 0,0-1 0,0 0 0,0 0-1,0 0 1,0 0 0,0 0 0,1 0 0,-1 0 0,0 1 0,0-1 0,0 0 0,0 0 0,0 0 0,0 0 0,0 0 0,0 0 0,0 1 0,0-1 0,0 0 0,-1 0 0,1 0 0,0 0-1,0 0 1,0 15-19,0-1-4,0 1 1,1 0 0,4 19-1,-3-23 23,-1-6-5,0 0 1,0 0 0,0 0 0,1 0 0,0 0-1,0 0 1,3 5 0,-4-9-1,0 0 1,0 1-1,1-1 1,-1 0-1,0 0 0,0 0 1,1 0-1,-1 0 1,1-1-1,-1 1 1,1 0-1,-1-1 0,1 1 1,-1-1-1,1 1 1,0-1-1,-1 0 0,1 0 1,-1 0-1,1 1 1,0-2-1,-1 1 1,1 0-1,0 0 0,-1 0 1,1-1-1,-1 1 1,2-1-1,6-2 8,-1-1-1,0 1 1,0-1-1,0-1 1,-1 1 0,1-1-1,7-7 1,10-7 8,-4 4 11,-1-2-1,0-1 0,-2-1 0,0 0 0,-1-1 0,-1-1 1,15-26-1,-15 18 6,-2-1 0,-1-1 1,10-31-1,-6 13-4,-5 11 34,14-71 0,-22 78 28,-1-59 1,-3 86-83,0 4-3,0 0 0,0-1 0,0 1-1,0 0 1,0 0 0,0 0-1,0 0 1,0 0 0,0-1-1,0 1 1,0 0 0,0 0-1,0 0 1,0 0 0,0-1-1,0 1 1,0 0 0,0 0-1,0 0 1,0 0 0,0-1 0,0 1-1,0 0 1,0 0 0,0 0-1,0 0 1,0 0 0,0-1-1,-1 1 1,1 0 0,0 0-1,0 0 1,0 0 0,0 0-1,0 0 1,0 0 0,-1 0-1,1-1 1,0 1 0,0 0-1,0 0 1,0 0 0,0 0 0,-1 0-1,1 0 1,0 0 0,0 0-1,0 0 1,-1 0 0,-7 8-23,-6 16-52,13-23 73,-9 18-36,0 0-1,2 1 1,0 0 0,1 1 0,1 0 0,1 0 0,-5 40-1,4-21-16,4-25 28,0-1 0,0 0 0,1 1 0,2 25 0,3 14-47,-4-42 55,1 0 0,0 1-1,1-1 1,0 0 0,1 0 0,0 0 0,5 12 0,-3-13 7,0 0 1,1-1 0,0 0-1,11 14 1,-14-20 10,1-1 0,-1 1 0,1-1 0,0 0 0,0 0 0,0 0 0,1-1 0,-1 0 0,1 1 0,-1-1 0,1-1 0,-1 1 0,8 1 0,2-1 16,1-1-1,0 0 1,0-1 0,0-1 0,0 0-1,0-1 1,0 0 0,0-1 0,-1-1 0,0-1-1,22-9 1,-29 12 1,0-2 0,0 1 0,0-1 0,0 0 0,-1 0 0,0-1 0,0 0-1,0 0 1,0 0 0,-1-1 0,0 0 0,0 0 0,0 0 0,-1-1 0,0 1 0,0-1 0,-1 0 0,6-14-1,-9 15 0,-1 0 0,1 0 0,-1 0-1,0 0 1,0 1 0,-1-1 0,1 0-1,-1 1 1,-5-10 0,5 13-14,1 1 0,0-1 0,-1 1 1,0-1-1,1 1 0,-1 0 0,0-1 1,0 1-1,1 0 0,-1 0 0,0 0 0,0 0 1,0 1-1,0-1 0,-1 0 0,1 1 1,0 0-1,0-1 0,0 1 0,0 0 0,0 0 1,-1 0-1,1 0 0,0 1 0,0-1 1,0 1-1,0-1 0,0 1 0,0 0 0,0-1 1,-4 3-1,-3 2 5,0 0 0,0 0 0,1 1 0,0 0 0,-11 10 0,14-11-12,1 0 0,0 1 0,0-1 0,0 1 1,1-1-1,-1 1 0,1 0 0,1 1 0,-1-1 0,1 0 0,0 1 0,1-1 0,0 1 0,0-1 0,0 1 1,1 0-1,-1 0 0,2 9 0,2-6 0,0 0 0,0 0 0,1 0 1,0-1-1,0 0 0,1 1 0,1-2 0,0 1 1,0-1-1,0 1 0,1-2 0,0 1 1,0-1-1,1 0 0,0 0 0,1-1 0,-1 0 1,1-1-1,0 0 0,1 0 0,-1-1 0,1 0 1,-1-1-1,1 0 0,0 0 0,18 1 0,-3-2 8,-14-1 3,0 0 1,0-1 0,0 0 0,0-1-1,0 0 1,0-1 0,13-3-1,-24 5-11,1 0 0,-1 0 0,0 0 0,0 0 0,0 0 0,0 0 0,0 0 0,1 0 0,-1 0 0,0 0 0,0 0 0,0 0 0,0 0 0,0 0 0,1 0 0,-1-1 0,0 1 0,0 0 0,0 0 0,0 0 0,0 0 0,0 0 0,0 0 0,1 0 0,-1 0 0,0 0 0,0 0 0,0-1 0,0 1 0,0 0 0,0 0 0,0 0 0,0 0 0,0 0 0,0 0 0,0-1 0,0 1 0,0 0 0,0 0 0,0 0 0,0 0 0,0 0 0,0-1 0,0 1 0,0 0 0,0 0 0,0 0 0,0 0 0,0 0 0,0 0 0,0-1 0,-10-4-277,-31-4-298,16 3 179,0-2-342,0-2 0,-37-20 0,24 8-3151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0:59.2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83 29 9536,'0'0'936,"-12"-4"-879,-2 1-34,6 1 1,1 1 0,0-2 0,0 1 0,-14-7 0,14 4 1765,13 5-716,25 8-275,4 0-326,1-4 105,-1-2 0,0-1 0,36-4 1,-65 3-438,0-1 1,0 1-1,-1 0 1,1 0-1,0 1 1,9 2-1,-12-3-270,0 1 0,-1 0-1,1 0 1,-1 0 0,0 0-1,1 0 1,-1 1-1,0-1 1,0 1 0,1 0-1,-1-1 1,-1 1-1,1 0 1,0 0 0,2 3-1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1:00.0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9440,'0'0'5432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1:00.5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57 6128,'0'0'2136,"62"-20"-1696,-3 14 0,7 4 8,3-4-16,-1-4 0,3 4-56,8 0 8,-1 10-32,5 2 0,1 0-184,-1 6 0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1:04.5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0 488 5520,'0'0'8765,"5"-11"-8458,-2 3-254,8-18 368,19-34-1,37-57 696,-53 94-895,0 2-1,2 0 0,0 0 1,27-24-1,10-13 271,-27 34-54,-21 20-336,-1 0 0,1 0 0,-1 0 0,6-8 0,-8 10-35,-1 1 0,0-1 1,0 0-1,1 0 0,-1 1 1,1-1-1,0 1 0,-1 0 1,1-1-1,0 1 0,0 0 1,0 0-1,0 0 0,0 0 0,0 0 1,0 1-1,0-1 0,0 1 1,0-1-1,0 1 0,1 0 1,2-1-1,-2 3 0,-1-1 0,0 1 0,0 0-1,0 0 1,0 0 0,0 0 0,0 0 0,-1 0 0,1 0-1,0 1 1,-1-1 0,0 0 0,0 1 0,0-1 0,2 6-1,0 2-18,0-1 0,-1 1-1,2 12 1,-2-1 41,-2 0 0,-4 36 0,-1 10 88,2-40-105,2-24-48,1 0 0,-1 1 0,0-1 0,1 0 0,0 1 0,0-1 0,0 1 0,0-1-1,0 0 1,1 1 0,0-1 0,0 0 0,2 7 0,-3-10-20,0 0 0,-1-1 0,1 1 0,0 0 0,0 0 0,0 0 0,0 0 0,0 0 1,0 0-1,0 0 0,0 0 0,0 0 0,0 0 0,0 0 0,0 0 0,0 0 0,-1 0 0,1 0 0,0 0 0,0 0 0,0 0 0,0 0 0,0 0 0,0 0 1,0 0-1,0 0 0,0 0 0,0 1 0,0-1 0,0 0 0,0 0 0,0 0 0,-1 0 0,1 0 0,0 0 0,0 0 0,0 0 0,0 0 0,0 0 0,0 0 1,0 0-1,0 0 0,0 0 0,0 0 0,0 0 0,0 1 0,0-1 0,0 0 0,0 0 0,0 0 0,0 0 0,0 0 0,0 0 0,0 0 0,0 0 0,0 0 1,0 0-1,0 0 0,0 0 0,0 1 0,0-1 0,0 0 1,0-1 0,0 1 0,0 0 0,0 0 0,0 0-1,0 0 1,0 0 0,0 0 0,-1 0 0,1-1 0,0 1 0,0 0 0,0 0 0,0 0 0,0 0 0,0 0 0,0-1 0,0 1 0,0 0 0,0 0 0,0 0 0,0 0 0,0 0 0,0-1 0,0 1 0,0 0-1,1 0 1,-1 0 0,0 0 0,0 0 0,0 0 0,0-1 0,0 1 0,0 0 0,0 0 0,0 0 0,0 0 0,0 0 0,1 0 0,-1 0 0,0 0 0,0 0 0,0 0 0,0-1 0,0 1 0,0 0-1,1 0 1,-1 0 0,0 0 0,0 0 0,0 0 0,0 0 0,0 0 0,1 0 0,-1 0 0,0 0 0,0 0 0,0 0 0,0 0 0,0 0 0,1 0 0,-1 0 0,0 1 0,3-4 15,0 1-1,1-1 1,-1 0 0,-1 1 0,1-1 0,0-1 0,-1 1 0,0 0 0,1 0 0,-1-1-1,2-6 1,5-5 23,16-23 92,42-47 1,-54 69-34,2 2 0,-1 0 0,2 0-1,0 2 1,29-19 0,-44 31-89,0-1 0,0 0-1,0 1 1,0-1 0,0 0-1,0 1 1,0-1-1,0 1 1,1 0 0,-1-1-1,0 1 1,0 0 0,0 0-1,0-1 1,1 1 0,-1 0-1,0 0 1,0 0 0,0 1-1,0-1 1,1 0 0,-1 0-1,0 1 1,0-1 0,0 0-1,0 1 1,0-1 0,0 1-1,0 0 1,2 1 0,-1 0-4,0 1 0,-1 0 1,1 0-1,-1 0 1,0 0-1,0 0 1,0 0-1,0 1 1,-1-1-1,1 0 0,-1 5 1,3 17 4,-2 0 0,0 0-1,-2 0 1,-6 38 0,7-62-10,0-1 0,0 1 0,-1-1 0,1 1-1,0 0 1,0-1 0,0 1 0,0 0 0,0-1 0,0 1 0,0-1 0,0 1 0,0 0 0,0-1-1,0 1 1,1 0 0,-1-1 0,0 1 0,0-1 0,1 1 0,-1 0 0,1 0 0,-1-1 0,1 0 0,0 0 0,-1 0 1,1 0-1,-1 0 0,1 0 1,-1 0-1,1 0 0,-1 0 0,1 0 1,-1-1-1,1 1 0,-1 0 1,1 0-1,-1-1 0,1 1 0,-1 0 1,1-1-1,-1 1 0,1-1 1,30-30 94,-25 25-89,33-39 69,-25 27-16,0 2-1,2 0 1,-1 1-1,2 0 1,29-19 0,-46 33-55,1 1 1,0-1 0,0 0 0,0 1 0,0-1 0,0 1 0,0-1 0,0 1 0,0-1 0,0 1 0,0 0 0,0-1 0,0 1 0,0 0-1,0 0 1,0 0 0,0 0 0,0 0 0,0 0 0,0 0 0,0 0 0,0 1 0,0-1 0,0 0 0,2 1 0,-2 1-2,1 0 0,-1-1 0,0 1 0,0 0 0,0 0 0,0 0 1,0 0-1,-1 0 0,1 0 0,0 0 0,-1 0 0,0 0 0,1 3 1,4 42 1,0 50 0,-4-45-6,0-38-4,-1-8-6,0 0 0,0 0 1,1 0-1,0 0 1,0 0-1,3 9 0,-3-13 6,0-1 0,0 1 0,1 0 0,-1 0 0,0 0 0,1-1 0,0 1-1,-1-1 1,1 1 0,0-1 0,-1 1 0,1-1 0,0 0 0,0 0-1,0 0 1,0 0 0,0-1 0,1 1 0,-1 0 0,0-1 0,3 1 0,4 0 5,-1 0 0,1-1 1,-1 0-1,1-1 0,-1 1 1,1-1-1,-1-1 1,0 0-1,13-5 0,6-2 23,38-22 0,-48 22 21,0 0 0,-1-2 0,0 0 1,21-19-1,-26 22 9,-10 7-41,0 1 0,0-1 0,1 0 0,-1 0 1,0 1-1,0-1 0,0 0 0,0 0 0,0 0 0,0 0 1,-1 0-1,1 0 0,0 0 0,0-1 0,-1 1 0,1 0 1,-1 0-1,1-2 0,-1 3 17,-6 22 155,1-13-188,0 0 0,1 0 1,0 1-1,1-1 0,0 1 1,-2 15-1,4-19-2,0-1-1,1 1 1,0 0-1,0-1 1,0 1 0,1 0-1,0-1 1,0 1-1,0-1 1,1 1 0,0-1-1,0 0 1,3 6 0,-5-10 2,1 0 1,0 0 0,-1 0 0,1 1 0,0-1 0,-1 0 0,1 0 0,0 0 0,0-1 0,0 1 0,0 0 0,0 0 0,0 0 0,0-1 0,0 1 0,0 0 0,0-1-1,1 1 1,-1-1 0,0 0 0,0 1 0,0-1 0,1 0 0,-1 0 0,0 1 0,1-1 0,-1 0 0,0 0 0,0-1 0,1 1 0,1 0 0,-1-1 0,0 0 0,0 0 0,0 0 1,0 0-1,0-1 0,-1 1 0,1 0 1,0-1-1,-1 1 0,1-1 0,-1 0 1,1 1-1,-1-1 0,0 0 0,0 0 1,1 0-1,0-3 0,2-6 21,0 1 0,-1-1 0,0-1 0,-1 1 0,0 0 0,-1-1-1,0 1 1,-1-21 0,-2 26-1,1 1 0,0-1 0,-1 1 0,0 0 0,0-1-1,-1 1 1,0 0 0,0 0 0,-4-6 0,-23-7 168,29 17-160,27 2-60,-16-1 21,0 1 1,0-2 0,0 1 0,-1-1 0,1-1 0,10-2 0,4-5-2,0-1 0,-1-1-1,-1-1 1,31-22 0,-24 16 20,-2-8 239,-24 29-243,-2-1-4,1-1 1,-1 0 0,0 0-1,0 1 1,0-1 0,0 0-1,0 1 1,0-1 0,0 1 0,0 0-1,0-1 1,-1 1 0,1-1-1,0 3 1,1 35-25,-1 0 0,-4 42 0,2-63 14,0 0-1,2 0 0,0 0 1,1 0-1,6 26 0,-7-39 13,0 0 0,0 0-1,1 0 1,0 0 0,0 0-1,0 0 1,0 0-1,1-1 1,0 1 0,0-1-1,0 0 1,0 0 0,1 0-1,0 0 1,0-1 0,0 1-1,0-1 1,0 0 0,1 0-1,-1 0 1,1-1 0,0 0-1,7 3 1,-8-4 10,0 0-1,0 0 1,0 0 0,0 0-1,1-1 1,-1 1-1,0-1 1,0 0-1,1-1 1,-1 1 0,0-1-1,0 0 1,0 0-1,0 0 1,7-3-1,-5 3-3,1 0 0,-1 0-1,1 0 1,7 1-1,-7 0-5,0-1 0,0 1 0,0-1 0,9-3 1,117-40 3,-119 39 2,1-2 0,-1 0 0,0 0 0,-1-1 0,0-1 0,0-1 0,-1 1 0,18-20 0,-26 23 5,0 0-1,0-1 0,0 1 1,-1-1-1,0 0 0,-1 0 1,0 0-1,0 0 0,0 0 1,0-13-1,-1 11 13,0 0-1,-1 0 0,0-1 0,-1 1 1,0 0-1,0 0 0,-1 0 1,-3-11-1,4 19-18,0-1 1,0 0-1,0 0 1,0 1-1,0-1 1,0 0-1,-1 1 1,1-1-1,0 1 1,-1 0-1,1 0 1,-1-1-1,0 1 1,1 0-1,-1 0 1,0 0-1,0 0 1,1 1-1,-1-1 1,0 0-1,0 1 1,0 0-1,0-1 1,0 1-1,0 0 1,0 0-1,-3 0 1,2 0-1,-1 0 0,1 1 0,-1-1 0,0 1 0,1 0 0,-1 0 0,1 0 0,0 0 0,-1 1 0,1 0 0,0-1 0,0 1 0,-6 4 0,5-1-5,-1 0-1,1 0 0,0 0 0,0 1 0,0 0 0,1-1 0,0 1 0,0 0 0,0 1 1,1-1-1,0 0 0,-2 13 0,1 0-26,1-1 0,1 1 0,2 26 0,0-37 16,1-1 0,0 1 0,0-1 0,0 1 0,1-1 0,0 0 0,0 1 0,1-2 0,0 1 0,0 0 0,1-1 0,0 0-1,0 0 1,0 0 0,1-1 0,0 1 0,0-1 0,0-1 0,1 1 0,-1-1 0,1 0 0,0-1 0,0 1 0,0-1 0,1-1 0,14 4 0,12-3-19,55 0-1,-66-3-56,-21 0 81,-1 0 0,0 0 0,0 0-1,0 0 1,1 0 0,-1 0 0,0 1 0,0-1 0,0 0 0,0 1 0,0-1 0,0 1 0,0 0 0,0-1 0,0 1-1,0 0 1,0-1 0,1 2 0,-2-1-108,0-1 0,1 0 0,-1 1 0,0-1 0,0 1 1,0-1-1,1 1 0,-1-1 0,0 1 0,0-1 0,0 1 0,0-1 0,0 1 0,0-1 0,0 1 0,0-1 0,0 1 0,0-1 0,-1 1 0,1-1 0,0 1 0,0-1 0,0 0 0,-1 1 1,1-1-1,0 1 0,0-1 0,-1 1 0,1-1 0,0 0 0,-1 1 0,1-1 0,0 0 0,-1 1 0,1-1 0,-1 0 0,1 0 0,-1 1 0,0-1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6:58.2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93 8336,'0'0'457,"11"1"-258,5 1-69,0-1-1,0 0 1,0-2 0,28-3 0,197-20 1771,-48 7-114,-156 13-1456,0-3 0,0-1 0,71-24 0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1:08.4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1009 4120,'0'0'8266,"13"-6"-7954,-3 2-277,12-5 195,-1-1 1,1-1 0,-2 0 0,37-28-1,-32 15 40,0 0 0,-2-2 0,-1-1 0,-1-1-1,-1 0 1,-1-2 0,19-42 0,37-126 1478,-74 193-1641,0-1-1,0 1 1,0-1 0,-1 1 0,1-1-1,-2 0 1,1 1 0,0-1-1,-1 1 1,0-1 0,-3-6 0,1-5 197,3 17-296,0 0 1,0-1-1,0 1 0,0 0 0,0 0 1,0-1-1,0 1 0,0 0 0,0-1 1,-1 1-1,1 0 0,0 0 1,0-1-1,0 1 0,0 0 0,0 0 1,-1-1-1,1 1 0,0 0 0,0 0 1,0-1-1,-1 1 0,1 0 0,0 0 1,0 0-1,-1 0 0,1-1 1,0 1-1,0 0 0,-1 0 0,1 0 1,0 0-1,0 0 0,-1 0 0,1 0 1,0 0-1,-1 0 0,1 0 1,0 0-1,-1 0 0,1 0 0,0 0 1,0 0-1,-1 0 0,1 0 0,0 0 1,-1 0-1,1 0 0,0 1 0,0-1 1,-1 0-1,1 0 0,0 0 1,0 0-1,-1 1 0,1-1 0,0 0 1,0 0-1,0 0 0,0 1 0,-1-1 1,1 0-1,0 0 0,0 1 0,0-1 1,0 0-1,0 1 0,-1-1 1,-14 25 104,-1 7-102,1 1 0,3 1 0,0 0 0,2 0 0,2 1 0,1 0 0,1 0 0,0 64 0,6-93-12,-1 12-6,2 0 0,0 0 0,4 20 0,-3-32 6,-1 0-1,1 0 1,0-1-1,1 1 1,-1-1-1,1 1 1,0-1-1,0 0 1,1 0-1,0-1 1,0 1-1,0-1 1,5 5-1,-7-8 5,0 0 0,-1 0 0,1 0 0,0-1-1,0 1 1,-1 0 0,1-1 0,0 1-1,0-1 1,0 0 0,0 0 0,0 0 0,-1 0-1,1 0 1,0 0 0,0 0 0,0 0 0,0-1-1,0 1 1,0-1 0,-1 1 0,1-1-1,2-1 1,5-3 35,1 1-1,15-12 0,-21 13-28,19-13 56,0-2-1,-1-1 0,-1-1 1,0-1-1,-2-1 1,-1 0-1,22-35 0,4-17 168,39-91-1,-9 16 29,-61 124-189,-2 0 0,0-1 1,-1 0-1,-2-1 0,7-36 1,-9 31 13,-2 14 33,-1 0-1,2-32 0,-3 37-6,-2 13-97,0 0 0,0 0-1,1-1 1,-1 1 0,0 0-1,0-1 1,0 1 0,0 0 0,0-1-1,0 1 1,0-1 0,0 1-1,0 0 1,0-1 0,0 1 0,0 0-1,0-1 1,0 1 0,-1 0 0,1-1-1,0 1 1,0 0 0,0 0-1,0-1 1,-1 1 0,0 1 18,-1 1-1,1-1 1,0 1-1,0 0 1,0 0 0,0-1-1,0 1 1,0 0-1,0 0 1,0 3 0,-3 6 5,-140 353 234,114-278-260,-39 126 30,67-209-21,1 1 1,0-1 0,-1 0-1,0 0 1,0 0-1,0 0 1,0 0-1,-1 0 1,-3 3-1,1 4 228,5-7-68,4-8-29,77-116 522,-78 117-627,0 0 0,0 0-1,0 0 1,1 0 0,0 1-1,-1 0 1,1-1 0,1 2-1,-1-1 1,0 0 0,6-2-1,-10 5-42,1 0-1,-1 0 1,0 0-1,1 0 1,-1 0 0,1 0-1,-1 0 1,0 0-1,1 0 1,-1 1-1,1-1 1,-1 0 0,0 0-1,1 0 1,-1 0-1,0 1 1,1-1-1,-1 0 1,0 0 0,1 1-1,-1-1 1,0 0-1,0 1 1,1-1-1,-1 0 1,0 1 0,0-1-1,0 0 1,1 1-1,-1-1 1,0 0-1,0 1 1,0-1 0,0 1-1,6 16 9,-5-14-9,3 16 0,0 0 1,-1-1-1,0 1 1,-2 0-1,0 0 1,-3 22-1,2-38-4,0 1-1,0-1 1,0 1-1,0-1 0,1 1 1,-1-1-1,1 0 1,0 1-1,0-1 1,0 0-1,1 1 0,-1-1 1,1 0-1,-1 0 1,1 0-1,0-1 1,1 1-1,-1 0 0,0-1 1,1 1-1,-1-1 1,1 0-1,0 0 1,-1 0-1,1 0 0,0 0 1,1-1-1,-1 1 1,0-1-1,0 0 1,0 0-1,1 0 1,-1 0-1,1 0 0,-1-1 1,1 0-1,-1 0 1,0 0-1,4 0 1,19-2 3,0-2 0,38-9 1,-52 9 17,-1 1 0,0-2 1,-1 0-1,1 0 0,-1-1 1,0 0-1,18-15 0,26-21 224,-53 41-230,0 1 0,-1-1 0,1 0 0,-1 0 0,1 0 0,-1 1 0,1-1 0,-1 0 0,0 0 0,1 0 0,-1 0 1,0 0-1,0 0 0,0 0 0,0 0 0,0 0 0,0-1 0,0 1-10,0 1 1,0-1-1,0 1 1,0-1-1,0 1 1,0 0-1,0-1 1,0 1-1,0-1 0,0 1 1,0-1-1,-1 1 1,1-1-1,0 1 1,0-1-1,-1 1 1,1 0-1,0-1 1,0 1-1,-1-1 0,1 1 1,0 0-1,-1-1 1,1 1-1,-1 0 1,1 0-1,0-1 1,-1 1-1,1 0 1,-1 0-1,1 0 1,-1-1-1,1 1 0,-1 0 1,-5 1 4,0-1 1,0 2-1,0-1 1,0 0 0,0 1-1,1 0 1,-1 1-1,1-1 1,-1 1-1,1 0 1,0 0-1,-8 7 1,-1 2 6,0 1 0,-21 23 0,28-27-10,0 0 1,1 0 0,0 1-1,0 0 1,1 0-1,-4 13 1,6-17-5,1 0 0,1 0 0,-1 0 0,1 1 0,0-1 0,0 0 1,1 0-1,0 1 0,0-1 0,0 1 0,1-1 0,1 8 0,-2-13 0,1 0 1,-1-1-1,0 1 0,1 0 0,-1 0 1,0 0-1,1 0 0,-1 0 0,1-1 1,-1 1-1,1 0 0,0-1 0,-1 1 1,1 0-1,0-1 0,-1 1 0,1 0 0,0-1 1,0 1-1,-1-1 0,1 0 0,0 1 1,0-1-1,0 0 0,0 1 0,0-1 1,0 0-1,1 0 0,0 0 2,1 0 0,-1 0 0,1-1 0,-1 1 1,1-1-1,-1 0 0,1 0 0,-1 1 0,0-2 0,4-1 0,3-2 13,-1-1 1,1 0-1,-1-1 1,9-9-1,7-12 62,-2 0 0,0-1 1,-3-1-1,32-63 0,-47 83-72,2-5 319,-3 16-170,-2 9-104,-1-6-51,0 18-16,3 31 0,-2-47 13,0 1 0,1-1 0,-1 0-1,1 0 1,0 0 0,1 0 0,-1 0 0,1-1-1,7 11 1,-8-14 3,-1-1 0,1 0 1,-1 0-1,0 0 0,1 0 0,0 0 0,-1 0 0,1-1 1,0 1-1,-1 0 0,1-1 0,0 1 0,0-1 0,-1 0 1,1 1-1,0-1 0,0 0 0,0 0 0,0 0 0,-1-1 1,1 1-1,0 0 0,0-1 0,-1 1 0,1-1 0,2 0 1,5-3 13,-1 1 1,1-1 0,14-10 0,-18 11-12,2-1 3,0 0 0,-1 0 0,0-1 0,0 0 0,0 0 0,0-1 0,-1 0 0,0 1 0,8-13 0,-1-2 21,0 0 0,2 0 0,0 2 1,21-22-1,-35 40-27,0 0 0,0-1 0,0 1 0,1 0 0,-1-1 1,0 1-1,0 0 0,0 0 0,1 0 0,-1-1 0,0 1 0,0 0 0,1 0 1,-1 0-1,0-1 0,1 1 0,-1 0 0,0 0 0,1 0 0,-1 0 0,0 0 1,0 0-1,1 0 0,-1 0 0,0 0 0,1 0 0,-1 0 0,0 0 0,1 0 1,-1 0-1,0 0 0,1 0 0,-1 0 0,0 0 0,1 0 0,-1 0 0,0 1 1,1-1-1,-1 0 0,0 0 0,0 0 0,1 0 0,-1 1 0,0-1 0,0 0 1,1 0-1,-1 1 0,0-1 0,6 24 5,-7 28 1,-1-24-20,2-16-1,-1 0 1,0 0 0,-4 14-1,0-1-42,5-24 57,0-1 0,0 0-1,0 0 1,0 0 0,0 1 0,0-1 0,0 0 0,0 0 0,0 0-1,0 0 1,0 1 0,0-1 0,0 0 0,0 0 0,0 0 0,0 0 0,0 1-1,0-1 1,1 0 0,-1 0 0,0 0 0,0 0 0,0 0 0,0 1 0,0-1-1,0 0 1,0 0 0,1 0 0,-1 0 0,0 0 0,0 0 0,0 0-1,0 1 1,0-1 0,1 0 0,-1 0 0,0 0 0,0 0 0,0 0 0,12-10 17,71-79 83,-75 82-82,1 0 1,-1 0-1,1 1 1,1 0-1,9-5 1,2-1 56,-19 11-63,-1 0 0,1 0 0,0 1 0,-1-1 0,1 0 0,0 1 0,-1-1-1,1 1 1,0-1 0,0 1 0,1 0 0,-2 0-8,0 0-1,-1 0 1,1 0 0,-1 0 0,1 0 0,0 0-1,-1 1 1,1-1 0,-1 0 0,1 1 0,-1-1-1,1 0 1,-1 1 0,1-1 0,-1 0 0,1 1 0,-1-1-1,1 1 1,-1-1 0,1 1 0,-1 0 0,2 3-1,-1 0 1,0-1 0,0 1 0,0 0-1,0 0 1,-1 0 0,1 7 0,0 5-29,3 30-20,-4-34 38,0 1 0,2-1-1,-1 0 1,1 0 0,1-1 0,0 1 0,6 14 0,-7-24 9,0 1 0,0-1 1,0 0-1,0 0 0,1 0 1,-1 0-1,0 0 0,1 0 1,-1-1-1,1 1 0,0-1 1,0 0-1,-1 0 0,1 0 1,0 0-1,0 0 0,0-1 1,3 1-1,-4 1-309,-6 2 86,-8 5-143,-2-3 111,1 0-1,-1-1 1,0 0 0,-16 3 0,-1-3-3220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1:09.1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 6224,'0'0'4808,"10"-3"-4264,-3 1-451,0 0 0,1 0 0,-1 1 0,1 0 1,-1 1-1,1 0 0,-1 0 0,1 0 1,-1 1-1,14 3 0,58 13 1385,129 11 1,-138-20-717,-51-5-453,1 1 1,-1 0 0,29 13 0,-8-1-2240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1:11.5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178 785 4512,'0'0'8556,"13"-13"-8162,86-89 414,-70 67-357,-3 0 0,-1-2-1,33-62 1,-47 79-286,78-166 1022,-62 126-795,-22 48-265,0 1 0,0-1 1,-1 0-1,0 0 0,-1 0 1,-1 0-1,0 0 0,0-1 1,-1 1-1,-1-1 0,-2-24 1,1 32-64,-3-13 485,4 17-537,-1 1 0,1-1 0,0 1 0,-1 0 0,1 0 0,0-1 0,-1 1 0,1 0 0,-1 0 0,1-1 0,-1 1 0,1 0 0,0 0 0,-1 0 0,1 0 0,-1 0 0,1 0 0,-1-1 0,1 1 0,-1 0 0,1 0 0,-1 1 0,1-1 0,-1 0 0,1 0 0,-1 0 0,1 0 0,0 0 0,-1 0 0,1 1 0,-1-1 0,1 0 0,-1 0 0,1 1 0,0-1 0,-1 0 0,1 0 0,0 1 0,-1 0 0,-7 5 53,0 0 0,1 1-1,0 0 1,0 0 0,-11 16 0,-25 45 56,39-62-108,-40 78 150,-62 172 1,51-116-70,17-43-36,14-31 24,-4 0 0,-50 84 0,70-138-57,-1 0 1,-17 17-1,-12 15 148,30-31 124,15-21 103,4-4-359,222-223 804,-38 48-50,-171 164-700,4-6 84,1 1-1,41-30 0,-60 52-140,-8 4-22,1 1 0,0-1 1,-1 0-1,1 0 0,-1 0 1,0 0-1,1 0 0,-1-1 1,0 1-1,0-1 0,2-5 1,3 0 69,-7 8-83,1 0 0,-1 0 0,0 0-1,0 0 1,1-1 0,-1 1 0,0 0 0,0 0 0,0-1-1,1 1 1,-1 0 0,0 0 0,0-1 0,0 1 0,0 0 0,0 0-1,1-1 1,-1 1 0,0 0 0,0-1 0,0 1 0,0 0-1,0-1 1,0 1 0,0 0 0,0-1 0,0 1 0,0 0-1,0 0 1,0-1 0,0 1 0,-1 0 0,1-1 0,0 1 0,0 0-1,0 0 1,0-1 0,-1 1 0,0-17 61,1 14 5,-6 8-30,0 1-43,-5 5-2,2 1 0,-1 0 0,2 0 0,0 1 0,0 0 0,1 1 0,-9 24 0,14-31-7,-1 0 0,1 1 0,0-1 0,1 1 0,0 0 0,0-1 0,1 1 1,0 0-1,0-1 0,0 1 0,1 0 0,1-1 0,-1 1 0,1-1 0,4 12 0,-5-18 13,0 1 0,0 0-1,0-1 1,0 1 0,0 0-1,0-1 1,0 1 0,1-1-1,-1 0 1,0 1 0,1-1-1,-1 0 1,1 0 0,0 0-1,-1 0 1,1 0 0,0 0 0,-1 0-1,1-1 1,0 1 0,0-1-1,0 1 1,2 0 0,-1-1 2,-1-1 1,1 1 0,-1 0 0,1-1 0,-1 1-1,1-1 1,-1 1 0,1-1 0,-1 0 0,0 0-1,1-1 1,-1 1 0,0 0 0,0-1 0,0 1-1,0-1 1,3-3 0,5-5 29,-1-2 1,0 1-1,-1-1 0,0-1 1,-1 1-1,0-1 0,-1 0 1,0-1-1,-1 0 0,-1 1 1,0-2-1,-1 1 0,-1 0 1,0-1-1,0-27 0,-2 39-10,-1 0 0,0 0 1,0 0-1,0 0 0,0 0 0,0 0 0,0 1 0,-1-1 0,1 0 0,-1 1 0,0-1 0,-3-3 1,-8-13 141,10 15-57,9 12-94,7-1-24,-1-1-1,1 0 1,0-1-1,1-1 0,-1 0 1,1-1-1,14 2 1,29 7-11,-29-5 33,-13-4-1,-1 1-1,-1 0 1,1 1 0,20 11 0,-29-14-3,-1 1-1,0 0 1,0 1 0,0-1 0,0 1 0,-1 0-1,1 0 1,-1 0 0,0 0 0,0 0 0,0 1-1,-1-1 1,1 1 0,-1 0 0,0 0 0,2 9 0,29 140 362,-24-116-446,5 27-305,-8-25-3466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1:17.8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0 831 6328,'0'0'6710,"14"-7"-6444,-10 5-243,12-6 84,0-1 0,0-1 1,-1 0-1,23-21 1,48-41 648,-57 50-285,-2-2-1,44-45 1,-23 9 704,-41 55-81,-7 14-601,-10 28-320,7-24-42,-23 87 173,-48 163 284,51-184-431,13-41 10,-25 61 1,26-75-68,-4 7 257,11-25-2,3-6-5,6-11 20,38-127 248,-8 21-281,-21 68-184,-11 30-72,2 0-1,0 0 1,15-28 0,-4 15 8,-9 15 4,1 1-1,0 0 0,21-23 0,-12 14 108,-15 20-120,0-1 1,0 1-1,0 0 1,1 0-1,10-8 1,-14 12-74,-1 1 0,1 0 0,0 0 0,-1 0 0,1 0 0,0 0 0,0 0 0,-1 0 0,1 0 0,0 0 1,-1 0-1,1 0 0,0 0 0,-1 0 0,1 0 0,0 1 0,-1-1 0,1 0 0,0 1 0,-1-1 0,1 0 0,0 1 0,-1-1 0,1 1 0,-1-1 0,1 1 0,-1-1 0,1 1 1,-1-1-1,0 1 0,1-1 0,-1 1 0,1 0 0,-1-1 0,0 1 0,0 0 0,1 0 0,12 29 51,-12-27-53,2 9 0,0-1 0,0 1 0,-2 0 0,1 0 1,-1 0-1,-1 1 0,0-1 0,-1 0 1,-1 0-1,1 0 0,-2 0 0,-7 22 1,9-31-1,0 0 0,0 0 0,0 0 0,-1-1 1,1 1-1,-1-1 0,0 1 0,0-1 0,0 0 1,0 1-1,0-1 0,0 0 0,-3 2 0,3-3 5,0-1 0,0 1 0,0 0 0,0 0 0,0-1 0,0 1 0,0-1 0,0 0 0,-1 0 0,1 0 0,0 0 0,0 0 0,0 0 0,0 0 0,0-1 0,0 1 0,0-1 0,-3 0 0,0-1 25,0 1 0,0-1 0,0 0 1,0 0-1,1-1 0,-1 1 0,1-1 0,0 0 0,0 0 0,0-1 0,0 1 0,-3-5 0,5 6-18,1 1-1,0-1 0,-1 1 1,1 0-1,0-1 1,-1 1-1,0 0 0,1 0 1,-3-1-1,3 2 15,15 5 56,28 4-96,44 15 0,-79-21 4,0 0 0,0-1-1,0 0 1,1 0 0,-1-1 0,1 0-1,-1 0 1,1-1 0,-1 0 0,1 0-1,-1 0 1,1-1 0,-1 0 0,0-1-1,1 0 1,-1 0 0,13-6 0,-1-3 15,0-1 0,-1-1 0,0 0 0,-1-2 0,0 0 0,16-20 0,-25 25 19,-1 0-1,0 0 0,-1-1 1,5-11-1,-5 10 33,1-1-1,12-16 1,-12 20-25,-7 8-33,1 0 0,-1 0-1,0 0 1,1 0 0,-1 0 0,1 0 0,0 0-1,-1 1 1,1-1 0,-1 0 0,1 0-1,0 1 1,0-1 0,0 0 0,-1 1-1,1-1 1,0 1 0,0-1 0,0 1-1,0 0 1,0-1 0,0 1 0,0 0 0,0 0-1,0-1 1,0 1 0,0 0 0,0 0-1,0 0 1,0 0 0,0 0 0,0 0-1,0 1 1,0-1 0,0 0 0,0 0-1,0 1 1,-1-1 0,1 1 0,1 0 0,117 63 70,-89-46-92,-10 4-19,-20-30 113,-4-3-28,-2 1-16,-1-1 0,0 1-1,0 1 1,-12-13 0,14 18-14,0 0 0,0 0-1,0 0 1,-1 1 0,1-1 0,-1 1 0,0 0-1,0 1 1,0 0 0,-8-2 0,12 3-13,0 0 0,-1 1 0,1-1 0,-1 1 0,1 0 0,0 0 0,-1 0 0,1 0 0,-1 0 1,1 1-1,0-1 0,-1 1 0,1-1 0,-3 2 0,1 1 1,-1-1-1,1 1 1,0 0 0,0 1 0,-4 4 0,1-2-4,3-2-3,0 1 0,1 0 0,-1 0 0,1 0 0,0 0 0,0 0 0,1 0 0,-1 1 0,1-1 0,1 1 0,-1 0 0,1 0 0,0 0 0,0-1 0,0 1 0,1 0 0,0 0 0,0 0 0,2 9 0,0-5-10,-1 0 1,1 0 0,1 0 0,0 0 0,1-1 0,0 1-1,0-1 1,0 0 0,2 0 0,8 13 0,-11-20 8,-1 0 0,0 0 0,1 0-1,-1 0 1,1-1 0,-1 1 0,1-1 0,0 1 0,0-1 0,0 0 0,-1 0 0,1 0 0,0 0-1,0-1 1,1 1 0,-1-1 0,0 0 0,0 0 0,0 0 0,0 0 0,0 0 0,0-1 0,0 1 0,0-1-1,4-1 1,0-1 10,0 1 0,-1-1 0,1 0 0,0 0 0,-1-1-1,0 0 1,0 0 0,0 0 0,9-9 0,-7 3 15,0-1 0,-1 0 1,0 0-1,-1 0 0,0-1 1,-1 0-1,0 0 0,-1 0 1,0 0-1,3-20 0,-7-12 293,0 43-278,0 2-35,-1-1-1,1 1 1,0-1 0,-1 1-1,1-1 1,0 1 0,-1-1-1,1 1 1,0-1-1,-1 1 1,1-1 0,0 1-1,0 0 1,0-1 0,0 1-1,-1-1 1,1 1-1,0 0 1,0-1 0,0 1-1,0 0 1,1-1 0,-1 1-1,0-1 1,0 1 0,0 1-1,4 24-9,-3-22 11,1 12-11,1 0 1,1 0-1,1 0 1,11 27 0,-12-35-1,1 0 1,-1-1 0,1 1-1,1-1 1,-1 0 0,1-1-1,0 1 1,1-1 0,-1-1-1,1 1 1,9 5 0,-11-9 9,0 1 0,1-1 0,-1 0 0,0 0 0,1 0 0,-1-1 0,1 0 0,0 0 0,-1-1 0,1 1 0,0-1 0,-1 0 0,1-1 0,0 1 0,-1-1 0,1 0 0,-1-1 0,1 1 0,-1-1 0,1 0 0,-1-1 1,0 1-1,0-1 0,0 0 0,-1 0 0,1-1 0,4-3 0,2-7 37,0 0 0,-1 0 0,-1-1 0,0 0 0,-1-1 0,-1 0 0,0 0 0,-1-1 0,-1 0 0,4-23 0,-8 35-4,-1 0 0,0 0 0,-1 0 0,1 0 0,-1 0 0,-2-8-1,-2-19 82,31 23-29,-12 8-93,1 1 0,0 1-1,-1 0 1,29 6 0,-36-6-3,0 1 0,0 0-1,0 1 1,0 0 0,0 0 0,-1 0 0,1 1-1,-1-1 1,0 2 0,0-1 0,9 9-1,-13-10 5,0 0-1,0 0 0,0 0 0,0 0 0,-1 1 0,1-1 0,-1 0 0,0 1 0,0-1 1,0 1-1,-1 0 0,1-1 0,-1 7 0,0 4 13,0 0 1,-4 16-1,2-18 8,0 5-6,-1-3 5,2 1 0,-1-1 0,2 0 0,1 27 0,-1-39-15,1 0-1,-1 0 1,0 0 0,1 0 0,-1 0 0,1 0 0,0 0 0,-1 0 0,1 0 0,0 0 0,0 0 0,0-1 0,1 1 0,-1 0 0,0-1 0,1 1 0,-1-1 0,1 1 0,-1-1 0,1 0 0,0 0 0,-1 1 0,1-1 0,0 0 0,0-1 0,0 1 0,0 0 0,0 0 0,0-1 0,0 1 0,0-1-1,0 0 1,0 0 0,0 1 0,0-2 0,1 1 0,-1 0 0,0 0 0,0 0 0,3-2 0,11-1 4,-1-1 1,0-1-1,0 0 0,0-1 0,23-13 0,-11 2 11,47-37 0,16-8 52,-47 34-20,-37 25-37,0 0 0,0 0 0,1 1 0,-1 0 0,1 0 0,-1 0 0,1 1 0,7-1 0,5-4 87,-27 6-83,1 1-1,-1 0 1,1 1-1,-1 0 1,1 0 0,-12 5-1,-43 24 4,50-25-5,1 0 0,0 0 1,0 1-1,0 0 0,1 0 1,1 1-1,-1 1 1,1 0-1,-8 10 0,13-14-9,0 0-1,0 0 1,1 0-1,0 1 1,0-1-1,0 1 0,1 0 1,0 0-1,0 0 1,-1 7-1,2-9-1,1 0 1,0-1-1,0 1 1,0 0-1,0 0 1,1-1-1,0 1 1,-1 0-1,1-1 0,1 1 1,-1-1-1,0 1 1,1-1-1,0 1 1,-1-1-1,1 0 1,1 0-1,2 4 0,-3-5-2,1-1-1,-1 1 1,0-1-1,1 1 0,0-1 1,-1 0-1,1 0 0,-1 0 1,1 0-1,0-1 1,0 1-1,-1-1 0,1 0 1,0 1-1,0-1 0,0 0 1,-1-1-1,1 1 1,0-1-1,0 1 0,-1-1 1,1 0-1,3-1 0,6-1 5,0-2-1,-1 1 1,21-12-1,-19 6 8,0 1-1,-1-1 1,0-1 0,0 0-1,-1-1 1,-1 0 0,0-1-1,-1 0 1,0 0 0,-1-1-1,12-25 1,-18 32 10,1 0 0,-1 0 0,0 0 1,0 0-1,-1 0 0,0 0 0,0-1 0,-1-12 0,0 20-17,0 0 0,0 0 1,1 0-1,-1 0 0,0-1 0,0 1 0,0 0 1,0 0-1,0 0 0,0 0 0,0 0 0,0 0 1,0 0-1,-1-1 0,1 1 0,0 0 0,0 0 1,0 0-1,0 0 0,0 0 0,0 0 0,0 0 1,0 0-1,0 0 0,0-1 0,0 1 0,0 0 0,0 0 1,0 0-1,0 0 0,-1 0 0,1 0 0,0 0 1,0 0-1,0 0 0,0 0 0,0 0 0,0 0 1,0 0-1,0 0 0,-1 0 0,1 0 0,0 0 1,0 0-1,0 0 0,0 0 0,0 0 0,0 0 0,0 0 1,0 0-1,-1 0 0,1 0 0,0 0 0,0 0 1,0 0-1,0 0 0,0 0 0,0 0 0,0 0 1,0 0-1,0 0 0,-1 0 0,1 0 0,0 1 1,-6 9 49,-3 13-28,6-14-27,1 0 0,1 0 1,0 0-1,0 0 0,1 1 1,0-1-1,0 0 0,1 0 1,0 0-1,1 0 0,0 1 1,0-2-1,5 11 1,-5-13-6,1 1 0,0-1 0,0 0-1,1 0 1,0 0 0,0 0 0,0 0 0,1-1 0,-1 0 0,1 0 0,0 0 0,1-1 0,-1 0 0,1 0 0,0 0 0,0-1 0,0 1 0,8 1 0,-8-3 5,-1-1 0,1 0 0,0-1 0,0 0-1,0 0 1,0 0 0,-1 0 0,1-1-1,0 0 1,0 0 0,-1 0 0,10-5 0,3-1 1,0-1 0,23-14 1,-27 13 8,0-1 1,0 0-1,-1-1 1,-1 0-1,0-1 1,0-1-1,11-15 1,60-105 38,-53 82-24,0-1 30,-2 0 0,-3-2 0,36-108 0,-52 135-31,-6 18 0,0-1 0,0 0 1,-1 0-1,0 0 1,1-13-1,-3 23-20,0 0 1,0-1-1,0 1 0,0-1 1,0 1-1,0-1 0,0 1 1,0-1-1,0 1 1,0 0-1,0-1 0,0 1 1,0-1-1,0 1 0,-1 0 1,1-1-1,0 1 0,0-1 1,0 1-1,-1 0 0,1-1 1,0 1-1,0 0 0,-1-1 1,1 1-1,0 0 0,-1-1 1,1 1-1,0 0 0,-1 0 1,1-1-1,0 1 0,-1 0 1,1 0-1,-1 0 0,1 0 1,0-1-1,-1 1 0,1 0 1,-1 0-1,1 0 0,-1 0 1,1 0-1,-1 0 0,0 0 0,0 1 0,-1-1 0,1 1-1,0-1 1,0 1 0,0-1 0,0 1-1,0 0 1,0 0 0,0-1 0,0 1-1,0 0 1,-1 2 0,-19 26-5,1 1 1,2 1-1,-25 58 0,-25 105-115,63-174 92,0 1 0,2-1-1,0 1 1,1 0-1,2 0 1,0 0-1,0 0 1,2 0-1,1-1 1,1 1 0,10 34-1,-13-51 24,1 0 1,-1 0-1,1-1 0,0 1 0,0 0 1,0 0-1,1-1 0,-1 0 0,1 1 1,0-1-1,-1 0 0,2 0 0,-1 0 1,0-1-1,0 1 0,1-1 1,0 0-1,-1 0 0,1 0 0,0 0 1,0-1-1,0 1 0,0-1 0,0 0 1,0 0-1,1-1 0,-1 1 0,0-1 1,0 0-1,0 0 0,1 0 0,-1-1 1,0 0-1,0 1 0,7-4 0,2 1 13,-1-1-1,0-1 1,0-1-1,0 1 1,-1-2-1,14-9 0,57-52 48,-33 25-33,-29 26-2,-1 0 0,-1-2 0,0 0 0,25-38-1,-20 20 27,36-78-1,-14 22-22,21-51 61,-55 118-70,-3-1 0,0 0 0,7-46 0,-14 66-7,0 1 0,-1 0-1,0-1 1,0 1 0,-1 0 0,-1-9-1,2 13-3,-1 1 0,1-1-1,-1 0 1,0 0-1,0 0 1,1 0 0,-1 0-1,0 1 1,-1-1 0,1 1-1,0-1 1,0 1 0,-1-1-1,1 1 1,-1-1 0,1 1-1,-1 0 1,0 0 0,1 0-1,-1 0 1,0 0-1,0 0 1,-3 0 0,3 0-2,-1 1 1,1 0-1,0 0 1,-1 0-1,1 0 1,0 1-1,0-1 1,-1 0-1,1 1 0,0 0 1,0 0-1,0-1 1,0 1-1,-3 2 1,-33 22 14,22-13-11,0-1-14,0 2 0,1 0 0,0 0 0,1 1 0,1 1 0,0 1 0,1 0-1,-15 27 1,11-14-16,2 0 0,1 2-1,1 0 1,-11 46-1,19-55-20,1 1 0,0-1-1,2 29 1,-1 0-14,2-25 4,1 0-1,7 43 1,-4-38 23,1 35 1,-4-58 26,0 0-1,0 0 1,1 0 0,0 0 0,1 0 0,0-1 0,0 1-1,0-1 1,1 0 0,0 0 0,1 0 0,-1 0-1,1-1 1,1 0 0,-1 0 0,7 6 0,-7-9 10,0 0 0,0-1 0,1 0 0,-1 0 0,0 0 0,1-1 0,-1 1 0,1-1 0,-1-1 0,1 1 0,7-1 0,4 0 15,1-1 0,-1-1 0,0-1 0,-1 0 0,1-1 0,0-1 0,-1 0 0,0-1 0,0-1 0,-1-1 0,0 0 0,0-1 0,-1 0 0,23-20 0,-30 23 1,0-1 1,0 0-1,-1-1 1,0 1-1,0-1 1,-1 0-1,0-1 1,6-12-1,-9 17-4,0 0-1,-1-1 1,0 1-1,0 0 1,0 0 0,0-1-1,0 1 1,-1 0 0,0-1-1,0 1 1,0-1-1,-1 1 1,1 0 0,-1-1-1,0 1 1,0 0-1,-1 0 1,1-1 0,-1 1-1,0 0 1,-3-4-1,4 6-6,0 0 0,-1-1 0,0 1 0,1 0 0,-1 0 0,0 1 0,0-1 0,0 0-1,0 1 1,-1-1 0,1 1 0,0-1 0,-1 1 0,1 0 0,0 0 0,-1 0 0,1 1-1,-1-1 1,0 0 0,1 1 0,-1 0 0,0 0 0,1-1 0,-1 2 0,-2-1 0,-1 1-7,0 1 1,0-1-1,0 1 1,0 1 0,1-1-1,-1 1 1,1 0-1,-1 0 1,-8 8 0,8-6-4,0 0 0,0 1 1,1 0-1,0 0 1,0 0-1,1 1 0,0 0 1,0 0-1,0 0 0,1 0 1,0 0-1,1 1 0,-1-1 1,1 1-1,-1 10 0,2-11 1,0 1-1,1-1 0,0 0 0,0 0 0,0 1 1,1-1-1,0 0 0,0 0 0,1 0 1,0 0-1,1 0 0,-1 0 0,1 0 0,0-1 1,1 1-1,8 11 0,-5-9 2,0-1 0,1 0 1,0 0-1,1 0 0,-1-1 0,17 10 0,-20-15-1,0 1 0,0-1-1,0 0 1,0-1 0,0 1-1,1-1 1,-1 0 0,0-1-1,1 1 1,-1-1 0,1 0-1,-1 0 1,0 0 0,1-1-1,-1 0 1,7-2 0,9-4 6,0-1 1,-1 0-1,0-1 1,0-2 0,-1 0-1,-1-1 1,18-14-1,7-10 14,61-66-1,-78 71-7,0-2 0,-2 0-1,-1-2 1,29-61 0,-23 35 36,-4-1 1,18-69-1,-35 106-38,-3 10-1,0-1-1,-1 0 0,-1 0 0,0 0 1,-1-1-1,-1 1 0,0-20 0,-1 35-9,0 1 1,0-1-1,0 0 0,0 1 0,-1-1 0,1 1 0,0-1 0,0 0 0,0 1 0,0-1 0,-1 1 0,1-1 1,0 1-1,-1-1 0,1 1 0,0-1 0,-1 1 0,1-1 0,-1 1 0,1 0 0,0-1 0,-1 1 0,1-1 0,-1 1 1,1 0-1,-1-1 0,0 1 0,1 0 0,-1 0 0,1 0 0,-1-1 0,1 1 0,-1 0 0,0 0 0,1 0 0,-1 0 1,1 0-1,-1 0 0,0 0 0,1 0 0,-1 0 0,1 0 0,-1 1 0,0-1 0,1 0 0,-1 0 0,1 0 0,-1 1 1,1-1-1,-2 1 0,-27 19 2,10-4-12,1 2-1,1 0 1,1 1 0,0 0 0,1 1-1,1 1 1,-13 28 0,10-13-17,1 2 0,3-1-1,-17 71 1,22-74-10,3-1-1,0 1 1,2 0-1,1 0 0,2 0 1,2 0-1,1 0 0,12 55 1,-12-79 12,0 0 1,1 0-1,0 0 0,1 0 1,0-1-1,11 14 1,-14-20 23,1 0 0,0 0 0,1 0 0,-1-1 0,0 1 1,1-1-1,0 0 0,-1 0 0,1 0 0,0 0 0,0-1 1,0 1-1,0-1 0,0 0 0,1 0 0,-1-1 0,0 1 0,8-1 1,7 0-19,1-1 0,30-6 1,-28 3-102,0-1 0,-1-1 0,0-1 0,31-15 1,-4-5-3885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1:22.5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1005 7328,'0'0'8649,"13"-11"-8164,40-37-34,-40 34-121,0 0 1,20-28-1,1-2 336,-6 14-134,47-50 945,-14 13-430,4-3 141,-35 36-747,-18 20-142,22-21 0,-30 31-212,0 1-1,-1 1 0,1-1 1,0 0-1,1 1 1,-1 0-1,0 0 0,1 0 1,-1 1-1,1-1 1,6 0-1,-1 0 75,-8 2-101,1-1 0,-1 1 0,0 0 0,1-1 0,-1 1 0,1 0-1,-1 1 1,3-1 0,-3 1-48,-1-1 0,0 1-1,0 0 1,0-1 0,0 1-1,0 0 1,0 0 0,0-1-1,0 1 1,0 0 0,-1 0-1,1 0 1,0 0 0,-1 0-1,1 0 1,0 0 0,-1 1-1,1-1 1,-1 0 0,0 0 0,1 1-1,3 15 27,-1-1-1,-1 1 0,0 0 1,-1 0-1,-1 0 0,-1-1 1,-3 26-1,-1 34 128,-1-36 221,7-40-376,-1 0 0,1 0 0,0 0 0,0-1 0,0 1 0,0 0 0,-1-1 0,1 1 0,0-1 0,0 1 0,0-1 0,-1 1 0,1-1 0,0 1 0,-1-1 0,1 0 0,-1 1 0,1-1 0,-1 0 0,1 0 0,-1 1 0,1-2 0,11-18 101,27-36-1,-4 7-10,-25 34-39,1 0-1,0 1 0,1 1 1,1 0-1,0 1 0,0 0 1,1 1-1,23-14 0,-36 24-55,0 1 0,0-1 0,1 0 0,-1 0 0,0 1 0,1-1 0,-1 1 0,1-1 0,-1 1 0,0 0 0,1-1 0,-1 1 0,1 0 0,-1 0 0,1 0 0,-1 0 0,1 0 0,-1 0 0,1 1 1,-1-1-1,0 0 0,1 1 0,-1-1 0,1 1 0,-1 0 0,3 1 0,-2 0-2,-1-1 1,1 1-1,0 0 1,0 0 0,-1 1-1,1-1 1,-1 0-1,0 0 1,0 1 0,1-1-1,-2 1 1,1-1-1,0 1 1,0 2-1,3 11 9,-2 1 0,0-1-1,-1 0 1,0 0-1,-2 0 1,0 1 0,0-1-1,-2 0 1,-5 21-1,5-30 23,0 1 66,14-12-27,-1-4-48,-1 0-1,0-1 0,0 0 1,8-11-1,9-9 6,3 0 85,65-48-1,-92 76-101,1-1-1,0 1 1,0-1-1,0 1 1,0 0-1,0 0 1,0 0-1,0 1 1,4-1-1,12-4 138,-19 5-147,1 0 0,0 0 1,-1 0-1,1 0 0,0 0 0,-1 0 0,1 0 0,0 1 1,-1-1-1,1 0 0,-1 0 0,1 0 0,0 1 0,-1-1 1,1 0-1,-1 1 0,1-1 0,-1 0 0,1 1 0,-1-1 1,1 1-1,-1-1 0,0 1 0,1-1 0,-1 1 0,1-1 0,-1 1 1,0-1-1,0 1 0,1-1 0,-1 1 0,0 1 0,7 21 29,-5-6-25,-1 1 0,0-1-1,-2 1 1,0-1 0,-5 25-1,3-20-14,1 0 0,0 37 0,2-57 9,0-1-1,1 1 1,-1 0-1,0 0 1,1 0-1,-1 0 1,1-1 0,-1 1-1,1 0 1,0 0-1,0-1 1,0 1-1,0-1 1,0 1-1,0-1 1,0 1 0,0-1-1,1 0 1,-1 1-1,1-1 1,-1 0-1,1 0 1,-1 0 0,1 0-1,0 0 1,-1-1-1,1 1 1,0 0-1,-1-1 1,1 1-1,0-1 1,0 0 0,0 1-1,0-1 1,-1 0-1,1 0 1,0 0-1,3-1 1,7 0 3,0-1-1,1-1 1,-1 1-1,18-8 1,-29 9-4,35-13 15,-1-2-1,-1-2 1,0-1 0,50-37-1,-76 49-3,0 0-1,-1 0 0,12-15 0,3-3 51,-21 24-37,-11 14 42,-12 19-3,16-25-55,1 0-1,0 0 0,0 1 0,1 0 0,0 0 0,0 0 0,1 0 0,0 1 0,-2 9 0,3-7-8,1-5 6,-1 0 1,1 0-1,0 1 1,1-1-1,0 0 0,-1 0 1,2 1-1,-1-1 0,1 0 1,0 0-1,0 1 1,1-1-1,3 9 0,-3-12-13,0 1 0,0 0 0,1-1-1,-1 1 1,1-1 0,0 0 0,5 5-1,-6-7 5,0 0 0,0 0 0,0 0 1,0 0-1,0 0 0,0 0 0,1-1 0,-1 1 0,0-1 0,0 0 0,1 1 0,-1-1 0,0 0 0,1 0 0,3-1 0,1 0 14,0 0 0,0 0 0,0-1 0,0 0 0,0-1 0,0 1 0,0-1-1,-1 0 1,1-1 0,-1 0 0,0 0 0,0 0 0,-1-1 0,1 1 0,-1-1 0,0-1 0,0 1 0,0-1-1,-1 0 1,0 0 0,0 0 0,-1-1 0,0 1 0,0-1 0,0 0 0,-1 1 0,0-1 0,0-1 0,0 1 0,-1 0-1,0-8 1,-1 7 7,0 1 0,-1-1 0,0 0 0,0 0 0,0 0 0,-1 0 0,0 1 0,-1-1 0,0 1 0,-7-14 0,8 18-6,-1-1 0,1 0-1,-1 0 1,0 1 0,0 0 0,0-1 0,-1 1-1,1 1 1,-1-1 0,1 0 0,-1 1 0,0 0-1,0-1 1,0 2 0,0-1 0,-1 0 0,1 1-1,0 0 1,-9-1 0,-1 0 25,11 1-29,0 0-1,0 1 1,0-1 0,0 1-1,0 0 1,0 0 0,0 0-1,0 0 1,0 0 0,0 1-1,0-1 1,0 1 0,0 0-1,0 0 1,0 0 0,1 0-1,-1 1 1,0-1 0,-4 4-1,-25 14-31,31-19 22,1 1-1,0-1 1,-1 0 0,1 0-1,-1 1 1,1-1 0,-1 0-1,1 1 1,0-1 0,-1 1-1,1-1 1,0 0 0,-1 1-1,1-1 1,0 1 0,0-1-1,-1 1 1,1-1 0,0 1-1,0-1 1,0 1 0,0-1-1,0 1 1,0-1 0,0 1-1,-1-1 1,2 1 0,-1-1-1,0 1 1,0-1 0,0 1-1,0-1 1,0 1 0,0-1-1,0 1 1,1-1 0,-1 1-1,0-1 1,0 1 0,1-1-1,-1 1 1,0-1 0,1 0-1,0 1 1,0 1-6,1 0-1,0 0 1,-1 0 0,1 0 0,0-1-1,0 1 1,0-1 0,3 2 0,5 1 6,-1-1 1,0-1-1,1 0 1,0 0-1,0-1 0,-1 0 1,1 0-1,0-1 1,0 0-1,0-1 1,-1 0-1,1-1 1,0 0-1,-1-1 1,1 0-1,11-5 0,16-8 21,-1-1 0,54-36 0,-84 50-19,168-109 124,-159 101-99,-1-1 0,0-1 0,0 0 1,-2 0-1,0-2 0,0 1 0,-1-1 0,15-30 1,-12 18 17,-1 0 1,-2-1-1,0 0 1,11-52-1,-21 72-26,1 0 0,-1 0 0,-1 0-1,1 0 1,-1 0 0,-1 0-1,1 0 1,-3-9 0,2 8 4,-2-8 3,3 17-23,0 0 1,-1 0 0,1-1-1,0 1 1,0 0 0,0 0-1,0 0 1,-1-1 0,1 1-1,0 0 1,0 0 0,0 0-1,-1-1 1,1 1 0,0 0-1,0 0 1,-1 0-1,1 0 1,0 0 0,0 0-1,-1 0 1,1 0 0,0 0-1,-1-1 1,1 1 0,0 0-1,0 0 1,-1 0 0,1 1-1,0-1 1,-1 0-1,1 0 1,0 0 0,0 0-1,-1 0 1,1 0 0,0 0-1,0 0 1,-1 0 0,1 1-1,0-1 1,0 0 0,0 0-1,-1 0 1,1 1-1,0-1 1,0 0 0,-1 0-1,-5 6-3,-1 0-1,1 1 0,0 0 0,0 0 0,0 0 0,1 0 1,1 1-1,-7 12 0,-25 70-55,28-67 55,-4 10-14,1 1 1,2 0-1,2 0 1,-5 50-1,3-15-53,5-40 15,-1 39 0,5-42 52,-1-13-14,0 0 1,1 1-1,1-1 1,0 0-1,1 1 0,1-1 1,0 0-1,9 24 1,-10-34 19,0 0 0,0 0 1,0-1-1,0 1 0,0-1 0,0 0 1,1 1-1,-1-1 0,1 0 1,0-1-1,0 1 0,-1 0 0,1-1 1,0 1-1,0-1 0,6 1 0,-3 0 9,-1-1 0,1 0-1,0 0 1,0 0 0,0-1-1,0 0 1,0 0 0,8-2-1,-3 0-3,-1-1 0,0-1-1,-1 1 1,1-2 0,-1 1 0,17-12-1,51-42 51,-58 43-30,-1 0 22,0-2 0,-1 0-1,-1 0 1,0-1 0,-2-1-1,0-1 1,-1 0 0,12-26 0,-18 33 121,-6 16-83,-12 30-58,4-12-35,-4 16 4,1-6-17,-6 33 1,15-54 6,-1 1 0,1 0 1,1-1-1,0 1 1,1 0-1,0-1 0,3 15 1,-4-22 6,1-1 1,0 1 0,0 0-1,1 0 1,-1 0 0,0 0-1,1-1 1,0 1 0,0-1-1,-1 1 1,2-1-1,-1 0 1,0 0 0,0 0-1,1 0 1,-1 0 0,1 0-1,-1-1 1,1 1 0,0-1-1,0 0 1,-1 1 0,1-1-1,0-1 1,0 1 0,0 0-1,0-1 1,0 0-1,1 1 1,-1-1 0,0 0-1,0-1 1,3 1 0,9-4 12,0-1-1,0 0 1,-1 0 0,0-2 0,0 0 0,23-15 0,1-5 30,34-32 1,-27 12-3,-36 36-37,0 0 1,1 1-1,1 0 1,13-10-1,-10 3 28,-13 11-15,-9 10 6,-12 11-13,6-6 6,0 1 0,1 1 0,0 1 0,0 0 0,2 0 0,-19 26 0,25-31-6,1-2-1,1 0 1,-1 0-1,1 0 1,0 1-1,0-1 0,1 1 1,0 0-1,0-1 1,0 1-1,1 0 1,0 0-1,-1 11 0,2-10-2,0 0-1,1 0 0,0 0 0,0 0 0,0-1 0,1 1 1,0-1-1,4 10 0,-5-14-1,0 0 0,0 0 0,1 0 0,-1 0 0,0 0 0,1-1 0,-1 1 0,1 0 0,0-1 0,0 1 0,-1-1 0,1 1 0,0-1 0,0 0 0,0 0 0,0 0 0,1 0 0,-1 0 0,0-1 0,0 1 0,0-1 0,1 1 0,-1-1 0,0 0 0,1 0 0,-1 0 0,0 0 0,4 0 0,-1-1 6,0 0 0,0-1-1,0 1 1,0-1 0,0 0 0,-1 0 0,1-1-1,-1 1 1,1-1 0,-1 0 0,0 0-1,0-1 1,-1 1 0,1-1 0,0 0 0,-1 0-1,0 0 1,0 0 0,0 0 0,-1-1 0,0 1-1,1-1 1,-2 0 0,1 0 0,2-7-1,-1 0 15,-1 0-1,0 0 1,0-1-1,-1 1 1,-1-1-1,0 1 1,0-1-1,-1 1 1,-4-18-1,4 26-10,-1-1-1,1 1 0,0 0 0,-1 0 0,0-1 1,0 1-1,0 0 0,-1 1 0,1-1 1,-1 0-1,0 1 0,0-1 0,0 1 0,0 0 1,-1 0-1,1 0 0,-1 1 0,0-1 1,0 1-1,0 0 0,0 0 0,0 0 0,-5-1 1,1 1-5,5 1-3,0 0 0,0 0 0,0 0 1,0 0-1,0 1 0,0-1 0,-1 1 1,1 0-1,0 0 0,0 0 0,0 0 1,0 1-1,-1-1 0,1 1 1,0 0-1,-3 1 0,-5 2-5,11-4 3,0 0 1,0 0-1,0 0 0,0 0 0,0 0 0,0 0 1,-1 0-1,1 0 0,0 0 0,0 0 1,0 0-1,0 1 0,0-1 0,0 0 1,0 0-1,0 0 0,0 0 0,0 0 1,0 0-1,0 0 0,0 0 0,0 0 1,0 0-1,-1 0 0,1 0 0,0 0 1,0 0-1,0 0 0,0 1 0,0-1 1,0 0-1,0 0 0,0 0 0,0 0 1,0 0-1,0 0 0,0 0 0,0 0 1,0 0-1,0 0 0,0 1 0,0-1 1,0 0-1,0 0 0,0 0 0,0 0 0,1 0 1,-1 0-1,0 0 0,0 0 0,0 0 1,0 0-1,0 0 0,0 0 0,0 0 1,0 1-1,0-1 0,0 0 0,0 0 1,0 0-1,0 0 0,0 0 0,0 0 1,1 0-1,-1 0 0,0 0 0,0 0 1,0 0-1,8 1-30,72-20 16,-27 5 2,67-8 0,-116 22 8,0-1 0,0 1 0,0 0 0,1 0 0,-1 0 0,0 1 0,0-1 0,0 1 0,0 0-1,0 0 1,0 0 0,0 1 0,-1 0 0,1-1 0,0 1 0,-1 0 0,1 1 0,-1-1 0,0 1 0,0-1 0,0 1 0,0 0 0,0 0 0,-1 1 0,1-1 0,-1 0 0,0 1 0,0-1-1,0 1 1,0 0 0,-1 0 0,0 0 0,0 0 0,0 0 0,0 0 0,0 0 0,-1 0 0,1 0 0,-1 0 0,0 0 0,-1 0 0,0 8 0,0-10 4,0 7 22,-1 0 1,0 0-1,-1-1 0,0 1 1,0 0-1,-1-1 1,-5 9-1,10-17-17,-1 0-1,0 0 0,0 0 0,0 0 1,0 0-1,0 0 0,0 0 0,1 0 1,-1 0-1,0 0 0,0 0 0,0 0 1,0 0-1,0 0 0,1 0 0,-1 0 1,0 0-1,0 0 0,0 0 0,0 0 1,0 0-1,0 0 0,1 0 0,-1 0 1,0 1-1,0-1 0,0 0 0,0 0 1,0 0-1,0 0 0,0 0 0,1 0 1,-1 0-1,0 0 0,0 1 0,0-1 1,0 0-1,0 0 0,0 0 0,0 0 1,0 0-1,0 1 0,0-1 0,0 0 1,0 0-1,0 0 0,0 0 0,0 0 1,0 0-1,0 1 0,0-1 0,0 0 1,0 0-1,0 0 0,0 0 0,0 0 0,0 1 1,0-1-1,0 0 0,0 0 0,-1 0 1,14-6 54,135-117 24,-137 112-72,2 2 0,-1-1 1,1 2-1,1 0 0,0 0 0,27-10 1,-40 18-15,0-1 1,-1 1 0,1 0 0,0-1 0,-1 1-1,1 0 1,0 0 0,0 0 0,0-1 0,-1 1-1,1 0 1,0 0 0,0 0 0,-1 0-1,1 0 1,0 1 0,1-1 0,4 14-10,-5-10 16,2 14 16,0 1 1,-1 0 0,-1 36-1,1 10 44,0-38-20,-1-16-7,0 1 0,0-1 0,4 13 0,-4-20-21,0 0 1,1-1-1,-1 1 0,1-1 0,0 0 0,0 1 1,0-1-1,0 0 0,1 0 0,-1 0 0,1-1 1,0 1-1,3 3 0,-1-3-14,0-1 1,0 1-1,1-1 0,-1 0 1,0 0-1,1-1 0,-1 1 1,1-1-1,-1-1 1,1 1-1,0-1 0,-1 0 1,1 0-1,0 0 0,7-2 1,12-3-2,-1 0 1,26-10 0,-42 13-1,107-40 0,-98 32 18,-13 7-36,-12 8-54,-1 0-163,-1-1 0,1 0 0,-1 0 0,1-1 0,-1 0 1,0-1-1,0 0 0,-13 0 0,-13-1-3987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1:23.6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87 69 4312,'0'0'12795,"-9"-1"-12175,-30-4-18,38 5-557,0 0 1,0-1-1,0 1 0,0 0 1,0 0-1,1 0 1,-1 0-1,0 0 1,0 1-1,0-1 0,0 0 1,0 0-1,0 1 1,0-1-1,1 0 0,-1 1 1,0-1-1,0 1 1,0-1-1,1 1 1,-1-1-1,0 1 0,1 0 1,-1-1-1,0 1 1,1 0-1,-1-1 0,1 1 1,-1 0-1,1 0 1,-1 0-1,1-1 1,0 1-1,-1 0 0,1 1 1,0-1 152,0 0-1,0-1 1,-1 1 0,1-1 0,0 1 0,0-1-1,0 1 1,-1-1 0,1 1 0,0-1 0,-1 1-1,1-1 1,0 1 0,-1-1 0,1 1 0,-1-1-1,1 1 1,-1-1 0,1 0 0,-1 1 0,1-1-1,-1 0 1,1 0 0,-1 1 0,1-1 0,-1 0-1,1 0 1,-1 0 0,-1 0 0,4 0-143,-1 0 1,0-1-1,0 1 1,0-1-1,0 0 1,0 1-1,0-1 1,0 0-1,0 0 1,0 1-1,0-1 1,0 0-1,0 0 1,0 0-1,-1 0 1,1 0-1,0-2 1,15-24 82,-11 18-2,14-28 340,-18 37-349,-1 0-109,0 0 0,0 0 1,0-1-1,0 1 0,0 0 0,0 0 1,0 0-1,0 0 0,0 0 0,0 0 1,0 0-1,0 0 0,0 0 0,0 0 1,0 0-1,0-1 0,0 1 0,0 0 0,0 0 1,0 0-1,0 0 0,0 0 0,0 0 1,0 0-1,0 0 0,-1 0 0,1 0 1,0 0-1,0 0 0,0 0 0,0-1 1,0 1-1,0 0 0,0 0 0,0 0 1,0 0-1,0 0 0,0 0 0,0 0 1,-1 0-1,1 0 0,0 0 0,0 0 1,0 0-1,0 0 0,0 0 0,0 0 1,0 0-1,0 0 0,0 0 0,0 0 1,0 0-1,-1 0 0,1 0 0,0 0 1,0 0-1,-11 29-297,-10 22 208,1-23-3804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1:24.3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17 7936,'0'0'8016,"11"-3"-7477,34-7-13,-39 9-352,-1 1 0,1-1 0,-1 1 1,1 1-1,-1-1 0,1 1 0,8 2 1,15 1 469,123-10 1390,21 1-596,-63 9-346,184 31-1,-278-32-1058,0 1-1,-1 0 1,0 1 0,0 1 0,0 0-1,17 10 1,11 15-3210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2:21.4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271 127 3208,'0'0'11664,"-3"-9"-11428,-10-30 14,13 37-177,-1 1 1,1 0-1,0 0 0,0 0 1,0-1-1,0 1 0,0 0 0,0-1 1,0 1-1,0 0 0,1 0 1,-1 0-1,1-2 0,0-4 418,-6 20-34,-1 0-1,-1-1 0,0 0 1,-1 0-1,0 0 0,-1-1 0,0-1 1,-16 15-1,11-14-258,9-7-114,0 1-1,0-1 1,-1 0 0,0 0-1,1-1 1,-1 1-1,-1-1 1,1-1-1,0 1 1,-1-1-1,1 0 1,-1-1-1,-13 2 1,16-3-16,0 0-1,0-1 1,-1 1-1,1-1 1,0 0-1,0 0 1,-6-3-1,9 3-51,0 1-1,-1-1 0,1 1 0,0-1 1,0 0-1,0 0 0,-1 1 1,1-1-1,0 0 0,0 0 1,0 0-1,0 0 0,1-1 0,-1 1 1,0 0-1,0 0 0,1 0 1,-1-1-1,1 1 0,-1 0 0,1-1 1,-1 1-1,1 0 0,-1-3 1,1-11 76,0 9-71,0 1 0,0 0 0,0-1 0,0 1 0,1-1 0,0 1 0,0 0 0,3-6 0,0 2 5,0 0 1,0 1-1,1-1 0,1 1 1,-1 0-1,1 0 0,8-7 1,-10 11-18,-1 1 0,1-1 0,0 1 0,0 0 0,0 0 1,0 1-1,0-1 0,1 1 0,-1 0 0,1 0 0,0 0 1,-1 1-1,1-1 0,0 1 0,10 0 0,-8 1 5,0 1 0,0 1-1,0-1 1,0 1 0,0 0-1,-1 1 1,10 4 0,27 9 38,20 4-21,-51-15-21,0-1 0,0 0 0,0-1-1,1 0 1,0-1 0,0 0-1,-1-1 1,1 0 0,0-1 0,19-3-1,4-3 71,-17 4 23,0-1-1,-1-1 1,0-1 0,1 0-1,-2-1 1,1-1 0,26-15 0,-27 15 29,-16 7-110,1 0 0,-1-1 0,1 1 0,-1-1-1,1 1 1,-1-1 0,1 0 0,-1 0-1,0 1 1,1-1 0,-1 0 0,1-1 0,8-8 146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2:22.5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257 1 4816,'0'0'15758,"-4"12"-15511,-2 1-168,4-9-52,1 0 1,-1 1-1,0-1 0,1 1 1,0-1-1,0 1 0,0-1 0,1 1 1,0 0-1,0-1 0,0 1 0,0 0 1,2 7-1,0 3 72,63 339 1698,-60-335-1634,-2 0 1,2 24-1,-4-38-115,-1 0 0,0 0 0,0 0 0,-1 0 0,0 0 0,1-1 0,-2 1 0,1 0 0,0 0 0,-1 0 0,0-1 0,0 1 0,-1-1 1,-3 6-1,4-8-22,0 0 0,0-1 0,0 1 0,-1 0 0,1-1 0,-1 1 0,1-1 1,-1 0-1,1 0 0,-1 0 0,0 0 0,-4 0 0,-39 6 159,32-6-137,-22 2 203,-60-4-1,27-1 110,69 2-351,19 0-583,26 5-466,-29-4-2311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2:23.3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 7736,'0'0'11110,"14"-1"-10741,37-1 324,96 9 0,41 17 909,-172-24-1341,-1 1-1,0-2 0,24-3 1,-31 3-163,0-1 1,0 0-1,0 0 0,-1-1 1,1 0-1,-1 0 0,0-1 1,10-6-1,-13 7-265,2-1 305,-1 3-3460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6:59.3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395 86 7632,'0'0'3536,"10"11"-3140,27 36 14,-36-44-366,0 0-1,0 0 1,0 0 0,0 1-1,-1-1 1,1 0-1,-1 1 1,1-1-1,-1 0 1,-1 1-1,1-1 1,0 0 0,-1 1-1,1-1 1,-1 0-1,0 0 1,0 0-1,0 1 1,-1-1 0,1 0-1,-1-1 1,0 1-1,-3 4 1,1 1 58,-3 4 19,0-1 0,-2 1 0,1-1-1,-1-1 1,-1 1 0,1-1 0,-2-1-1,0 0 1,0-1 0,0 0 0,-1 0-1,0-2 1,0 1 0,-1-1 0,0-1-1,0 0 1,0-1 0,-1-1 0,0 0-1,-25 2 1,33-4-62,0-1-1,0 0 1,0 0-1,0 0 1,0-1-1,0 0 1,0 0-1,1 0 0,-1-1 1,0 0-1,1 0 1,-1-1-1,1 1 1,-1-1-1,1 0 1,0-1-1,-6-4 1,6 2 3,-1 0 1,1 0 0,0 0 0,0 0-1,1-1 1,0 0 0,0 0 0,1 0-1,0 0 1,0-1 0,0 1 0,-1-9-1,2 5 10,0 0 0,1 0 0,0 0-1,1 0 1,0 0 0,0 0 0,2 0-1,3-18 1,-3 21-30,0 0-1,0 1 1,1-1 0,1 1 0,-1 0-1,1 0 1,0 0 0,1 0-1,-1 1 1,1-1 0,1 1-1,5-6 1,-3 6-18,0 1 1,0-1-1,0 1 0,0 0 1,1 1-1,0 0 0,0 0 1,0 1-1,0 1 0,1-1 1,-1 1-1,1 1 0,-1 0 1,1 0-1,0 1 0,-1 0 1,17 2-1,-15 0 0,1 0-1,-1 1 1,1 1-1,-1 0 1,0 0-1,0 1 1,-1 0-1,1 1 1,-1 0-1,0 1 1,-1 0-1,0 1 1,0-1-1,10 12 1,-6-3 34,0 0 0,-1 0 1,0 1-1,14 31 0,-20-35-17,-1 0 1,-1-1-1,0 1 0,-1 1 0,0-1 1,-1 0-1,-1 1 0,0 14 0,-1-8 15,-1 0-1,0-1 1,-2 1 0,0 0-1,-2-1 1,0 0-1,-1 0 1,0 0-1,-2-1 1,0 0-1,-2 0 1,1-1 0,-2 0-1,-16 19 1,8-14 10,1 0 8,-1-1 0,-1 0 1,-1-1-1,-41 29 0,-67 33 470,111-76-418,18-6-122,0 0 1,-1 0-1,1 0 1,-1-1-1,1 1 1,-1 0 0,1 0-1,0 0 1,-1 0-1,1 0 1,-1 0 0,1-1-1,0 1 1,-1 0-1,1 0 1,-1-1-1,1 1 1,0 0 0,0-1-1,-1 1 1,1 0-1,0-1 1,-1 1-1,1-1 1,0 0-3,-1-1 0,1 0 0,0 1 0,0-1 0,0 1 0,0-1 0,0 0 0,0 1-1,1-1 1,-1 1 0,0-1 0,1 1 0,-1-1 0,1 0 0,0 1 0,-1 0 0,1-1 0,0 1 0,1-2 0,10-14-1465,23-23 0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2:24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220 48 7528,'0'0'7713,"-10"-5"-7317,-33-13-11,40 18-310,-1-1-1,1 1 0,0-1 1,0 1-1,0 0 0,-1 0 1,1 1-1,0-1 0,0 1 1,0-1-1,-1 1 0,1 0 1,0 0-1,0 0 0,0 1 1,1-1-1,-1 1 0,0 0 1,-2 2-1,-17 7 576,17-9-532,-1 1 0,1 0-1,0 0 1,1 0 0,-1 1-1,0-1 1,1 1 0,0 0-1,0 1 1,0-1 0,1 1-1,-1 0 1,1-1 0,0 1-1,1 1 1,-1-1 0,1 0-1,0 1 1,0-1 0,1 1-1,-1 0 1,1-1 0,0 1-1,1 0 1,0 0 0,0-1-1,1 12 1,0-12-61,0 0-1,1 1 1,-1-1-1,1 0 1,0 0 0,1 0-1,-1 0 1,1-1-1,0 1 1,0-1 0,5 6-1,-6-8-29,1 1-1,0-1 1,0 0-1,0 0 1,0 0 0,0 0-1,0-1 1,0 1-1,1-1 1,-1 0-1,1 0 1,-1 0 0,1 0-1,-1-1 1,1 1-1,-1-1 1,1 0-1,4 0 1,-3-1 4,0 0 0,0 0-1,1 0 1,-1 0 0,0-1 0,-1 0-1,1 0 1,0 0 0,0-1 0,-1 1-1,0-1 1,1 0 0,-1-1 0,0 1 0,4-5-1,-2 1 42,0 0 1,0 0-1,-1-1 0,0 0 0,-1 0 0,1 0 0,5-16 0,-9 21-36,0 0-1,-1 0 1,1-1-1,0 1 1,-1 0-1,0-1 1,0 1-1,0 0 1,0 0 0,0-1-1,-1 1 1,1 0-1,-1 0 1,0-1-1,0 1 1,0 0-1,0 0 1,-1 0-1,1 0 1,-1 0-1,0 1 1,0-1-1,0 0 1,0 1-1,0-1 1,0 1-1,-6-4 1,8 5-29,0 1-1,-1-1 1,1 1 0,-1-1-1,1 1 1,-1 0 0,1-1-1,-1 1 1,0-1 0,1 1 0,-1 0-1,1 0 1,-1-1 0,0 1-1,1 0 1,-1 0 0,0 0-1,1-1 1,-1 1 0,0 0 0,1 0-1,-1 0 1,0 0 0,1 0-1,-1 1 1,0-1 0,1 0-1,-1 0 1,1 0 0,-1 0-1,0 1 1,1-1 0,-1 0 0,0 1-1,1-1 1,-1 0 0,1 1-1,-1-1 1,1 1 0,-1-1-1,1 1 1,0-1 0,-1 1-1,1-1 1,-1 2 0,3-2 2,0-1-1,1 1 1,-1 0 0,0 0-1,1 0 1,-1 1 0,0-1 0,0 0-1,1 1 1,-1-1 0,3 2-1,7 1 7,0-3-1,-1 0 0,0-2 0,1 1 0,-1-1 0,0-1 0,0 1 0,0-2 1,11-4-1,82-45 449,-98 50-415,-5 2-28,1 0-1,0 1 0,-1-1 1,1 0-1,0 1 1,0-1-1,0 1 0,-1 0 1,1 0-1,0 0 1,0-1-1,0 2 1,-1-1-1,1 0 0,0 0 1,0 0-1,0 1 1,-1-1-1,1 1 0,0 0 1,-1-1-1,1 1 1,0 0-1,-1 0 0,1 0 1,-1 0-1,1 0 1,-1 0-1,0 1 0,1-1 1,-1 0-1,0 1 1,0-1-1,0 1 0,0-1 1,1 3-1,4 7 81,0 1-1,0-1 0,-1 1 1,3 14-1,-4-15-44,7 21 108,-6-14-41,1-1 1,11 21-1,-17-36-109,1 0-1,0-1 0,0 1 1,0-1-1,0 1 0,0 0 1,1-1-1,-1 0 1,0 1-1,1-1 0,-1 0 1,1 0-1,-1 0 0,1 0 1,0 0-1,-1 0 1,1 0-1,0 0 0,0-1 1,0 1-1,0-1 1,-1 1-1,1-1 0,2 0 1,0 0-11,-1-1 0,0 1 0,0-1 0,0 0 0,0 0 0,0 0 0,0-1 0,0 1 0,0-1 1,0 1-1,0-1 0,-1 0 0,5-5 0,17-20-220,-15 12-3249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2:29.6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83 6928,'0'0'8330,"-8"-10"-8092,-4-4-155,6 8 30,0-1 1,0 0-1,0-1 0,-4-9 0,2 4 2285,8 13-2199,-1 0-152,1 0 0,0 0 0,-1 0 0,1 0 0,0 0 0,0 1 0,-1-1 0,1 0 0,0 0 0,-1 0 0,1 1 0,0-1 0,0 0 0,0 0 0,-1 1 0,1-1 0,0 0 0,0 0 0,0 1 0,0-1 0,-1 0 0,1 1 0,0-1-1,0 0 1,0 1 0,0-1 0,0 0 0,0 1 0,0-1 0,0 0 0,0 1 0,0-1 0,0 0 0,0 1 0,0-1 0,0 0 0,0 0 0,1 1 0,-2 16-22,9 124 560,4 103 184,-6 27 972,-6-271-1739,0 0 0,0 0 0,0 0-1,-1 0 1,1 0 0,0 1 0,0-1 0,0 0 0,0 0 0,0 0 0,0 0 0,0 0-1,0 0 1,0 0 0,-1 1 0,1-1 0,0 0 0,0 0 0,0 0 0,0 0 0,0 0-1,0 0 1,-1 0 0,1 0 0,0 0 0,0 0 0,0 0 0,0 0 0,0 0 0,-1 0-1,1 0 1,0 0 0,0 0 0,0 0 0,0 0 0,-1 0 0,1 0 0,0 0 0,0 0-1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2:30.5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 4512,'0'0'16887,"15"5"-16639,-11-4-231,11 3 42,0 0 0,0 0 0,0-2-1,1 0 1,-1-1 0,17 0-1,106-15 440,36-1 87,-147 15-297,-1 1 0,1 1 0,-1 1 0,43 11 0,-65-13-248,-2 0 14,1 0 0,0 0 0,0 0 0,0-1-1,0 1 1,0-1 0,0 1 0,0-1 0,0 0-1,0 0 1,0 0 0,0-1 0,0 1 0,0-1 0,0 0-1,0 0 1,0 0 0,0 0 0,0 0 0,3-2 0,9-6 55,-3 1-3554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2:32.5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29 6128,'0'0'7352,"-10"-2"-6960,-30-6-2,39 8-338,1 0 0,-1 0 0,1 0 0,0 0-1,-1-1 1,1 1 0,0 0 0,-1 0 0,1 0 0,-1 0-1,1 0 1,0 0 0,-1 0 0,1 0 0,-1 0 0,1 0 0,0 0-1,-1 0 1,1 1 0,-1-1 0,1 0 0,0 0 0,-1 0-1,1 0 1,0 1 0,-1-1 0,1 0 0,0 0 0,-1 1-1,1-1-29,0 0 0,0 1 0,0-1 0,1 0-1,-1 0 1,0 0 0,0 0 0,0 1-1,0-1 1,1 0 0,-1 0 0,0 0-1,0 0 1,0 0 0,1 0 0,-1 0 0,0 0-1,0 1 1,0-1 0,1 0 0,-1 0-1,0 0 1,0 0 0,1 0 0,-1 0 0,0 0-1,0 0 1,0 0 0,1 0 0,-1 0-1,0-1 1,0 1 0,1 0 0,-1 0 0,0 0-1,0 0 1,1 0 0,9-2 161,0 0 1,0 1-1,0 0 1,0 1-1,1 0 1,-1 1-1,0 0 1,13 3-1,38 2 451,126-6 1357,-121-6-849,-40 4-692,-25 2-419,0 0 0,0 0 0,0 0 0,0 0 0,0 0 0,-1-1 0,1 1 0,0 0 0,0 0 0,0-1-1,0 1 1,0 0 0,-1-1 0,1 1 0,0-1 0,0 1 0,-1-1 0,1 0 0,0 1 0,-1-1 0,1 0 0,0 0 0,-1 0 50,10-10-51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2:33.2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9144,'0'0'10503,"12"6"-10239,-5-3-224,5 3 62,1 0 1,0-1 0,1-1 0,-1 0 0,1-1 0,21 2 0,99-4 1673,-115-5-1246,-13 0-3388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2:34.3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1 298 7936,'0'0'7030,"10"-8"-6667,35-24 2,-40 27-286,0 1 0,0 0 0,-1-1-1,0 0 1,0 0 0,0 0 0,0-1-1,-1 1 1,3-7 0,5-9 198,2 1 343,17-39 0,-26 50-444,-1 0 0,0 0 0,-1 0 0,0-1 0,0 1 0,-1-1 0,0-11 0,-3 6 630,-3 23-497,-5 34-263,8-35 20,-20 75 84,7-28-25,-13 92 0,22-90-40,-19 233 451,17-165 274,5-119-416,7-10-267,2 1-459,-1-1 0,0 0 0,0 0 0,6-9 0,-8 11-1181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2:34.8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128 93 12160,'0'0'990,"-6"11"-728,-20 35 324,-30 73 0,48-100-382,1 0-1,1 1 1,1-1-1,0 1 0,2 0 1,0 1-1,1 35 1,2-50-105,1-1 0,0 1 0,0-1 1,0 1-1,1-1 0,0 1 0,0-1 1,1 0-1,-1 0 0,1 0 0,0 0 1,0 0-1,7 7 0,-8-10-38,1 0 0,-1 0 0,1 0-1,-1 0 1,1 0 0,0 0 0,-1-1 0,1 1-1,0-1 1,0 0 0,0 0 0,0 0 0,0 0-1,1-1 1,-1 1 0,0-1 0,0 0 0,0 0 0,0 0-1,1 0 1,-1-1 0,0 1 0,0-1 0,0 0-1,6-2 1,0 0 43,1-2 1,-1 1-1,0-1 0,-1-1 0,1 1 0,-1-1 1,0-1-1,-1 0 0,1 0 0,7-10 1,-7 6-8,1-1 1,-2 0 0,1-1 0,-2 0-1,0 0 1,7-22 0,-6 10 15,-1-1 1,-2 1-1,0-1 1,-2 0-1,0 0 1,-2 0-1,-6-44 1,5 60-49,-1 0 0,0 0 0,0 0-1,-1 0 1,-1 0 0,1 1 0,-2 0 0,-6-12 0,10 19-41,-1-1-1,0 1 1,1 0 0,-1 0-1,0 0 1,0 0 0,-1 0-1,1 1 1,0-1 0,0 0-1,-1 1 1,1 0 0,-1 0-1,1 0 1,-1 0-1,0 0 1,1 0 0,-1 0-1,0 1 1,0 0 0,1-1-1,-1 1 1,0 0 0,0 0-1,0 1 1,1-1 0,-1 0-1,0 1 1,0 0-1,1 0 1,-1 0 0,1 0-1,-1 0 1,-4 3 0,-5 2 31,1 1 1,0 0 0,0 0 0,-10 11-1,17-15-54,0 0 0,1 1 0,-1-1-1,1 1 1,0 0 0,0 0 0,1 1-1,-1-1 1,1 0 0,0 1 0,0 0-1,0-1 1,-2 11 0,4-14-30,0 1-1,0-1 1,0 0 0,0 1-1,1-1 1,-1 1 0,0-1-1,0 0 1,1 1 0,-1-1-1,1 0 1,0 1 0,0 0-1,3 4-2751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2:35.4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278 49 11656,'0'0'3480,"-12"9"-3168,10-7-300,-25 18 209,0 2 1,1 1 0,-23 27-1,24-20 216,-40 67-1,59-85-317,0-1-1,0 2 0,1-1 1,0 1-1,1 0 0,1 0 0,0 0 1,0 0-1,0 21 0,3-30-78,0-1 1,0 1-1,0 0 0,1-1 0,0 1 1,-1 0-1,1-1 0,1 1 0,-1-1 1,0 0-1,1 1 0,0-1 0,-1 0 1,1 0-1,0 0 0,1 0 0,-1 0 1,5 4-1,-3-4 18,1 0-1,-1 0 1,1-1-1,0 0 1,-1 1 0,1-2-1,0 1 1,0 0-1,0-1 1,0 0 0,11 0-1,-4 0 59,-1-1 0,1 0 1,0-1-1,0-1 0,0 0 0,-1-1 0,1 0 0,-1 0 0,0-1 0,20-10 0,-17 5 30,1-1-1,-2 0 0,1 0 1,-1-2-1,-1 1 0,0-2 1,-1 1-1,0-2 0,-1 1 1,-1-2-1,0 1 0,-1-1 1,0 0-1,-1-1 0,-1 0 1,5-19-1,-6 19 0,-2 0 0,0 0 0,-1 0 0,0 0 0,-2-32 0,-1 39-77,0 0 0,0 0 1,-1 1-1,0-1 0,-1 1 0,0 0 1,0 0-1,-1 0 0,0 0 0,0 0 1,-1 1-1,-9-11 0,12 15-44,-1 1 0,0 0 0,0-1 0,0 1 0,0 1 0,0-1 0,0 0 0,0 1 0,-1 0 0,1-1 0,-1 1 0,1 1 0,-1-1 0,1 0 0,-1 1 0,1 0 0,-1 0 0,1 0 0,-1 0 0,1 0 0,-1 1 0,0 0 0,1-1 0,0 1 0,-1 1 0,-5 1 0,1 1-16,0-1 0,1 1 0,-1 0 0,1 1 0,-1 0 0,1 0 0,1 0 0,-1 1 0,1 0 0,-7 8 0,-10 28-361,17-28-2762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2:36.2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85 227 9848,'0'0'6794,"10"-1"-6427,-7 1-359,10-1 216,0 0-1,22-6 1,-31 6-127,1 0 0,0-1 0,-1 1 0,0-1-1,1-1 1,-1 1 0,0-1 0,0 1 0,0-1 0,0 0 0,0 0 0,5-8-1,-5 7 6,-1-1 0,-1 0 0,1 0 0,-1 0-1,0 0 1,0 0 0,0-1 0,-1 1-1,1-1 1,-1 1 0,-1-1 0,1 1 0,-1-1-1,0 1 1,-1-11 0,0 11-38,0 1 0,0-1 0,0 1 0,0 0 0,-1-1 0,0 1 0,0 0 0,0 0 0,0 0 0,0 0 0,-1 0 0,0 1 0,0-1 0,0 1 1,0 0-1,0-1 0,-1 1 0,0 1 0,-6-5 0,7 6-35,0 0 1,0 0-1,0 0 1,0 0 0,0 1-1,0-1 1,0 1-1,0 0 1,0 0 0,-1 0-1,1 1 1,0-1 0,0 1-1,0-1 1,0 1-1,0 0 1,0 0 0,0 1-1,1-1 1,-4 2-1,-2 1 17,0 1 0,1 0-1,-1 1 1,1 0 0,-9 9 0,8-7 1,1 0 1,1 1-1,0-1 1,0 1 0,0 1-1,1-1 1,1 1-1,-1 0 1,2 0 0,-1 0-1,2 0 1,-1 1 0,1-1-1,1 1 1,0 0-1,0 19 1,3-24-6,0 0 1,0-1-1,0 1 1,0-1-1,1 1 1,0-1-1,0 0 1,0 0-1,1 0 0,0-1 1,0 1-1,0-1 1,0 0-1,1 0 1,0 0-1,-1 0 0,10 4 1,-6-5 10,1-1 0,0 1 1,0-2-1,0 1 0,0-1 1,0 0-1,12-1 0,65-8 423,-78 7-417,7-1 98,-1-2-1,1 0 0,-1 0 1,0-1-1,0-1 0,15-8 1,-5 9 153,-8 4-4091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2:37.1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26 9648,'0'0'6640,"0"11"-6090,4 65 1119,26 142-1,-16-143-938,21 90 962,-33-157-1580,1-2 1,0 1 0,0 0 0,6 8-1,9 19 335,-17-32-415,-1 0-1,1 0 0,0 0 0,0 0 0,0 0 1,0 0-1,0-1 0,0 1 0,0 0 0,0-1 1,1 1-1,-1-1 0,1 1 0,-1-1 0,1 0 1,2 2-1,-2-3-1,0 1 0,0-1 1,0 0-1,-1 0 1,1 0-1,0 0 0,0 0 1,-1 0-1,1 0 0,0-1 1,0 1-1,-1-1 0,1 1 1,0-1-1,-1 0 0,1 1 1,0-1-1,-1 0 0,3-2 1,6-4 52,-1 0 0,0-1-1,0 1 1,-1-2 0,0 1 0,0-1 0,-1-1 0,9-14 0,5-13 108,16-40-1,-17 36-60,151-329 1211,-148 319-904,-22 46-593,-3 7 331,-2 6-3977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7:00.0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235 37 9848,'0'0'3788,"-11"6"-3407,8-5-347,-11 7 121,0 1-1,1 0 1,0 0 0,-16 16 0,13-9 112,0 1 1,2 0-1,0 1 1,1 0-1,1 1 1,-19 38-1,27-47-144,0 1 0,1-1-1,0 1 1,1 0 0,0 0 0,0 0 0,1 0 0,1 0-1,0 0 1,0 1 0,1-1 0,1 0 0,-1 0-1,2 0 1,0-1 0,4 12 0,-4-13-53,1-1 0,0 0-1,0 0 1,1 0 0,0 0 0,0-1 0,1 1 0,0-1 0,0-1 0,0 1 0,1-1-1,0 0 1,1-1 0,-1 0 0,1 0 0,0 0 0,0-1 0,0 0 0,1-1 0,-1 0-1,1 0 1,0-1 0,0 0 0,0-1 0,0 1 0,0-2 0,0 1 0,0-1 0,1-1-1,10-1 1,-6-1 8,-1 1 1,1-1-1,-1-1 0,0-1 0,0 0 0,-1 0 0,1-1 0,-1-1 0,0 0 0,-1-1 0,1 0 0,-2-1 1,1 0-1,-1 0 0,-1-1 0,0-1 0,0 1 0,-1-1 0,0-1 0,10-21 0,-10 19 7,-1 0 0,-1-1 0,-1 0-1,0 0 1,-1-1 0,0 0 0,2-25-1,-5 30-28,-1 0 0,0 0-1,-1 0 1,0 0-1,-1 0 1,0 0 0,-1 0-1,0 0 1,0 1-1,-1-1 1,-10-17 0,9 20-27,0-1 1,0 1-1,-1 0 1,0 0 0,0 1-1,0 0 1,-1 0-1,-1 0 1,1 1 0,-1 0-1,0 1 1,0 0-1,-1 0 1,1 0 0,-1 1-1,0 0 1,0 1-1,-1 0 1,-12-2 0,-13 1 17,1 1 0,-1 2 0,1 1 0,-1 2 0,-41 7 0,44-7-49,24-2-231,21-2-180,30-3-3192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2:52.2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1 712 5720,'0'0'9537,"10"6"-9226,2 1-195,0 0 1,1-1-1,-1 0 1,1-1-1,1-1 1,19 5 0,-23-8 21,1 1 0,0-2 1,0 1-1,-1-1 0,1-1 1,0 0-1,0-1 0,-1 0 1,1 0-1,-1-1 1,13-6-1,-16 6-30,0-1 0,0 0 1,0 0-1,0 0 0,-1-1 0,0 0 0,0-1 1,0 1-1,-1-1 0,0 0 0,0-1 1,0 1-1,-1-1 0,0 0 0,6-13 0,-7 11-15,0 0-1,0 1 1,-1-1-1,0 0 1,-1 0-1,0-1 1,0 1-1,-1 0 1,0 0-1,-1 0 1,-2-14-1,0 9 66,-1 0-1,-1 0 1,0 0-1,-1 0 1,-1 1-1,-11-18 0,-42-80 1375,56 103-1339,0-1-1,0 1 0,1-1 1,0 0-1,0 0 0,-2-18 1,5 22-116,0-1 0,-1 1-1,2-1 1,-1 1 0,1-1 0,0 1 0,0 0 0,0-1 0,1 1-1,0 0 1,0 0 0,0 0 0,4-6 0,2 0-34,1 0-1,0 0 1,1 1 0,0 0-1,1 0 1,-1 1 0,2 1-1,-1 0 1,2 1 0,-1 0-1,0 0 1,1 1 0,0 1-1,1 1 1,-1-1 0,1 2-1,0 0 1,0 1 0,0 0-1,23 1 1,-28 1-30,-1 2 0,1-1 0,-1 1 0,1 0 0,-1 1 0,0 0 0,0 0-1,-1 1 1,1 0 0,-1 1 0,1-1 0,-1 1 0,-1 1 0,1-1 0,-1 1 0,0 0 0,0 1 0,0-1 0,-1 1 0,0 0 0,-1 0 0,0 1 0,0 0 0,0-1 0,-1 1 0,0 1 0,3 15 0,-3-8-14,-2 0 1,0-1-1,-1 1 1,0 0 0,-1 0-1,-1 0 1,-6 22 0,-5 11 30,-20 48 1,-13 42-4,43-127-27,0 0 0,-1 0 1,0 0-1,-11 19 0,14-30 1,0 1-1,0-1 0,0 0 1,1 1-1,-1-1 0,1 0 1,-1 1-1,1-1 1,-1 1-1,1-1 0,0 1 1,-1-1-1,1 1 0,0-1 1,0 1-1,0-1 0,1 1 1,-1-1-1,0 1 1,0-1-1,1 1 0,-1-1 1,1 1-1,0 1 0,1-2 2,-1 1-1,1 0 1,-1-1-1,1 1 1,0-1-1,0 1 0,0-1 1,0 0-1,0 0 1,0 0-1,0 0 1,0 0-1,1 0 0,1 0 1,10 2 8,0-1 0,0 0 0,28-1 0,-39-1-9,147 6 242,-87 0 238,-56-12-920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2:52.8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 10152,'0'0'10079,"13"1"-9780,139 10 677,-130-11-590,0-1 0,0-1 0,0-1 0,29-7 1,-15-8 737,-35 18-1134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2:53.9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0 11760,'0'0'4538,"-2"13"-4153,-17 93 717,13-59-140,-1-3 818,-1 67-1,8-111-1773,0 0 0,0 0 1,0 1-1,0-1 0,0 0 0,0 0 0,0 0 0,0 0 1,0 0-1,0 0 0,0 0 0,0 0 0,0 0 1,0 0-1,0 0 0,0 0 0,0 1 0,0-1 1,0 0-1,0 0 0,0 0 0,0 0 0,0 0 1,0 0-1,0 0 0,0 0 0,0 0 0,0 0 0,0 0 1,0 0-1,0 0 0,0 0 0,0 0 0,1 0 1,-1 0-1,0 1 0,0-1 0,0 0 0,0 0 1,0 0-1,0 0 0,0 0 0,0 0 0,0 0 1,0 0-1,0 0 0,1 0 0,-1 0 0,0 0 0,0 0 1,0 0-1,0-1 0,0 1 0,0 0 0,0 0 1,0 0-1,0 0 0,0 0 0,0 0 0,1 0 1,5-6 208,7-10-8,94-141 917,-100 148-1020,1 0 0,0 1 0,0 0 0,1 0 0,0 1 0,12-8 0,-21 15-98,0-1 1,1 1 0,-1 0-1,0 0 1,1 0-1,-1 0 1,0 0-1,0 0 1,1 0 0,-1 0-1,0 0 1,1 0-1,-1 0 1,0 0-1,1 0 1,-1 0 0,0 0-1,0 0 1,1 0-1,-1 1 1,0-1-1,1 0 1,-1 0 0,0 0-1,0 0 1,1 1-1,-1-1 1,0 0-1,0 0 1,0 0 0,1 1-1,-1-1 1,0 0-1,0 0 1,0 1-1,0-1 1,1 0 0,-1 1-1,0-1 1,0 0-1,0 0 1,0 1 0,0-1-1,0 0 1,0 1-1,0-1 1,0 0-1,0 1 1,2 16 104,-3 1-4,0 0-1,-6 21 1,4-21 42,0 0 0,0 21 0,3-39-90,2-1-26,0 1 1,0-2 0,0 1 0,0 0-1,-1 0 1,1-1 0,0 1 0,2-3-1,2-1 14,150-115 339,-148 115-361,1-1 1,0 1-1,0 1 1,10-4-1,-10 4-10,-9 4-14,1 0 0,0 0-1,0 0 1,0-1 0,0 1-1,0 0 1,0 1 0,-1-1 0,1 0-1,0 0 1,0 0 0,0 0-1,0 1 1,-1-1 0,1 0 0,0 1-1,0-1 1,-1 1 0,1-1 0,0 1-1,0-1 1,-1 1 0,1-1-1,-1 1 1,1 0 0,0-1 0,-1 1-1,1 0 1,-1-1 0,0 1-1,1 0 1,-1 0 0,0 0 0,1-1-1,-1 1 1,0 0 0,0 0-1,1 1 1,7 34 19,-5 9 82,-2 0-1,-6 63 0,-3-58 171,5-42-243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2:39.3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0 329 6224,'0'0'12394,"3"-12"-12054,-2 11-334,3-17 228,1 0 1,1 0-1,16-32 1,23-23 591,-39 64-659,1 1-1,-1 0 1,2 0-1,-1 0 1,1 1-1,10-7 1,-8 6 64,-8 6-158,0 1-1,0-1 0,1 0 0,-1 1 0,1-1 0,-1 1 0,1 0 0,2-1 1,-4 2-54,0 0 1,0-1 0,0 1 0,0 0 0,0 1 0,0-1 0,0 0 0,1 0-1,-1 0 1,0 1 0,0-1 0,0 0 0,0 1 0,0-1 0,0 1 0,-1 0-1,1-1 1,0 1 0,0-1 0,0 1 0,0 0 0,-1 0 0,1 0 0,0-1 0,-1 1-1,2 2 1,3 4 31,0 1 1,0 0-1,-1 0 0,0 0 0,0 1 1,-1-1-1,0 1 0,-1 0 0,0 0 0,0 0 1,0 17-1,-2 2 99,-1-1 1,-8 44 0,0 1 145,9-53-162,1-10-1,1-8 124,205-223 620,-87 99-489,-106 107-324,-10 10-39,0 1 0,1 0-1,-1 0 1,1 0 0,0 1 0,0 0 0,1-1 0,-1 2-1,10-6 1,-14 9-20,0 0 0,-1 0 0,1 1-1,0-1 1,-1 0 0,1 1 0,-1-1 0,1 0 0,-1 1-1,1-1 1,-1 0 0,1 1 0,-1-1 0,1 1 0,-1-1-1,0 1 1,1-1 0,-1 1 0,0 0 0,1-1-1,-1 1 1,0-1 0,0 1 0,1 0 0,-1-1 0,0 1-1,0-1 1,0 1 0,0 0 0,0-1 0,0 1-1,0 0 1,3 27 12,-6-3-11,0-1 1,-2 0-1,0 0 0,-2 0 1,-14 35-1,4-10-3,-20 59 25,-29 96 62,58-173-62,1 1 0,2 0 0,1 1 0,1 48 0,3-74-18,1 0 0,0 0 0,0 0 0,0 0 0,1 0 0,0 0 1,1-1-1,-1 1 0,1-1 0,0 1 0,1-1 0,-1 0 0,1-1 0,1 1 0,7 8 1,-5-8 4,0 1 0,1-1 0,0-1 1,0 1-1,1-2 0,-1 1 0,1-1 0,0 0 1,0-1-1,15 4 0,-9-3 86,-1-1 0,1-1 1,0 0-1,23 0 0,-33-2-306,-1 0 0,1-1 0,-1 1 0,1-1 0,-1 0 0,0 0 0,1-1 0,-1 1 0,0-1 0,0 0 0,0 0 0,0 0 0,0-1 0,-1 1 0,1-1 0,-1 0 0,1 0 0,4-7 0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2:40.6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5416,'0'0'15983,"12"0"-15809,54 5 61,55 4 307,117-3 523,-219-4-890,-17-2-144,0 1 0,0-1 1,0 0-1,0 1 0,0-1 0,0 0 1,0 0-1,0-1 0,0 1 0,0 0 1,0-1-1,0 1 0,2-2 0,10-3 357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2:41.2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 8032,'0'0'9929,"12"-6"-9500,40-19-4,-47 24-347,0-1-1,0 1 0,0 1 0,1-1 0,-1 1 0,0 0 1,1 0-1,-1 0 0,0 1 0,1 0 0,7 2 0,6 1 183,22 1 169,1-1-1,0-3 1,0-1 0,55-7 0,-65-2-686,-22 4-2304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2:44.6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423 1 7432,'0'0'8456,"-10"7"-8160,-2 4-178,3-4 25,0 0-1,-1 0 0,1-1 1,-17 8-1,11-5 46,0 1-1,1 0 1,0 1-1,1 1 1,-14 15-1,-4 4 53,-11 10 342,-70 85 0,73-76 356,30-43-417,9-7-574,0 0-1,0 1 1,0-1-1,0 0 0,0 0 1,0 0-1,0 0 1,0 0-1,-1 0 0,1 1 1,0-1-1,0 0 1,0 0-1,0 0 1,0 0-1,-1 0 0,1 0 1,0 0-1,0 0 1,0 0-1,0 0 0,-1 0 1,1 0-1,0 0 1,0 0-1,0 0 0,0 0 1,-1 0-1,1 0 1,0 0-1,0 0 0,0 0 1,0 0-1,-1 0 1,1 0-1,0 0 1,0 0-1,0 0 0,0 0 1,0 0-1,-1 0 1,1 0-1,0-1 0,0 1 1,0 0-1,0 0 1,0 0-1,0 0 0,0 0 1,-1 0-1,1-1 1,0 1-1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2:45.1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10848,'0'0'3605,"7"14"-3321,-3-7-265,112 204 1627,9-24 1015,-123-183-2560,0-1 0,0 0-1,0 0 1,1 0 0,-1-1 0,1 1-1,-1-1 1,1 1 0,0-1-1,0 0 1,5 3 0,-7-5-63,1 0 0,0 1 1,-1-1-1,1 0 0,0 0 0,-1 0 1,1 0-1,-1 0 0,1 0 0,0-1 1,-1 1-1,1-1 0,-1 1 1,1-1-1,-1 1 0,1-1 0,-1 0 1,1 0-1,-1 1 0,1-1 0,-1 0 1,0 0-1,0-1 0,0 1 1,1 0-1,-1 0 0,1-2 0,8-9-2604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2:45.9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 8744,'0'0'8229,"-3"11"-7859,-3 15-7,0 0-1,2 1 0,-1 36 1,9 161 1645,3-150-1360,0 10 148,-7-47-12,0-37-519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2:46.5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16 11856,'0'0'3625,"-4"11"-3248,-1 2-287,-32 87 684,31-82-566,1 0 0,1 0-1,1 1 1,-1 19 0,3-27-64,0-1 1,1 0-1,0 0 1,1 1 0,0-1-1,1 0 1,0 0-1,1 0 1,0 0-1,0 0 1,8 14-1,-8-19-54,0 0 1,0 0-1,1 0 0,0-1 0,0 1 0,0-1 0,1 0 0,-1 0 0,11 6 0,-12-8-37,1 0 1,0 0-1,0-1 0,0 0 0,0 0 0,0 0 1,0 0-1,0 0 0,0-1 0,1 0 0,-1 0 1,0 0-1,0 0 0,0-1 0,6-1 0,0 0 18,0-1-1,-1-1 0,1 0 1,-1 0-1,0-1 0,0 0 1,-1 0-1,1-1 0,-1 0 0,0 0 1,-1-1-1,0 0 0,0-1 1,0 0-1,-1 0 0,7-11 1,0-4 97,0-1 1,-2-1 0,-1 1 0,-1-2 0,6-26-1,-13 44-108,-1 1 0,0-1 0,0 1 0,-1-1 0,0 0 1,0 1-1,-1-1 0,0 0 0,0 1 0,0-1 0,-4-8 0,4 13-26,0-1 0,-1 0 1,0 0-1,1 1 1,-1-1-1,-1 1 0,1-1 1,0 1-1,-1 0 0,0 0 1,1 0-1,-1 0 0,0 1 1,-1-1-1,1 1 0,0 0 1,-1 0-1,1 0 0,-1 0 1,0 0-1,1 1 1,-7-2-1,6 3-13,-1-1 0,1 1 0,0 0 0,-1 0 0,1 1 0,0 0 0,0-1 0,-1 1 0,1 1 0,0-1 0,0 0 0,-4 3 0,-45 27 76,50-29-91,-3 3-27,0-1 0,0 1 0,0 0 0,1 0 0,0 0 0,0 1 0,0 0 0,1 0 0,0 0 0,0 1 0,-4 9 0,5-10-699,1 0 1,1 0-1,-1 1 0,-1 8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7:00.6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214 48 8136,'0'0'2174,"-13"3"-1547,3 0-486,-4 0 132,-1 1 0,1 1 0,1 0 1,-1 1-1,-19 12 0,29-15-126,0 0 0,0 0 1,0 1-1,0 0 0,1 0 1,0 0-1,-1 0 0,1 0 0,1 0 1,-1 1-1,1 0 0,0-1 0,0 1 1,0 0-1,1 0 0,-1 0 0,1 0 1,0 0-1,1 0 0,-1 1 1,1 6-1,1-8-61,-1 0-1,1 0 1,0 0 0,0 0 0,0 0-1,1 0 1,-1 0 0,1 0 0,0 0 0,0-1-1,1 1 1,-1-1 0,1 1 0,-1-1-1,1 0 1,0 0 0,1 0 0,-1 0 0,0-1-1,1 1 1,-1-1 0,1 0 0,0 0-1,0 0 1,-1-1 0,7 2 0,-4-1-9,1-2 0,-1 1 1,0-1-1,1 1 0,-1-2 1,0 1-1,0-1 0,1 0 1,-1 0-1,0-1 0,0 1 1,0-2-1,10-4 0,-7 3 36,-1 0 0,0 0-1,0-1 1,0 0 0,-1-1 0,0 1 0,0-2-1,11-12 1,-15 16-60,0-1 0,-1 0 0,0 1 0,0-1 0,0 0 0,0 0 0,-1-1 0,0 1 0,0 0 0,0 0 0,0-1 0,-1 1 0,1-1 0,-1 1 0,0 0 0,0-1 0,-1 1 0,1-1 0,-1 1 0,0 0 0,0-1 0,-1 1 0,1 0 0,-1 0 0,-3-6 0,0 3 9,1 0 1,-1 1 0,0-1-1,0 1 1,-1 0-1,0 1 1,0-1 0,0 1-1,-1 0 1,1 1 0,-1-1-1,-14-5 1,11 6-29,0 1 0,0-1 0,0 2 0,0 0 0,-1 0 1,1 1-1,0 0 0,-13 1 0,19 0-31,0 0-1,0 0 1,0 1 0,0-1-1,0 1 1,0 0-1,0 1 1,0-1 0,1 1-1,-1-1 1,0 1 0,1 0-1,-1 1 1,1-1 0,0 0-1,0 1 1,0 0 0,0 0-1,0 0 1,1 0 0,-1 0-1,1 0 1,-4 7 0,3-3-77,1 1 1,0 0-1,0 0 1,-2 11-1,3-1-2630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2:47.3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 1 8336,'0'0'8402,"-9"2"-7995,-5 0-262,7-2-24,0 1 0,0 1 0,1-1 0,-8 4 0,0 2 1077,14-7-1148,0 1 0,0-1-1,0 0 1,1 0 0,-1 1 0,0-1-1,0 0 1,0 0 0,0 0-1,0 1 1,0-1 0,1 0 0,-1 0-1,0 0 1,0 1 0,0-1 0,1 0-1,-1 0 1,0 0 0,0 0 0,1 0-1,-1 0 1,0 0 0,0 1-1,1-1 1,-1 0 0,0 0 0,0 0-1,1 0 1,-1 0 0,0 0 0,32 3 744,92 6-54,-104-6-595,-14-2-57,-1 0-1,0 0 0,0 0 1,1-1-1,-1 0 0,0 0 0,1 0 1,8-2-1,-8-3-3200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2:48.2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42 7024,'0'0'12830,"13"6"-12509,47 18-11,-53-21-215,1-1 0,0 0 1,0-1-1,0 0 1,0 0-1,0 0 0,0-1 1,0 0-1,0-1 0,16-3 1,-19 3-57,12-2 165,0-2 0,-1 0 0,1-1 1,20-10-1,-15 1 155,-20 13-318,0 0-1,1 0 1,-1 0 0,0 1 0,1-1-1,-1 1 1,1-1 0,-1 1 0,1 0-1,0 0 1,0 0 0,-1 1 0,5-2-1,5-3 308,-8 3 4,-8 16-222,-12 23-45,-1 0 1,-26 40-1,17-32-44,-3 7 23,7-10 72,-32 44 0,41-57-1156,12-24-1075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3:50.7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552 1 5224,'0'0'10878,"-12"3"-10596,-189 52 2029,88-24-397,106-29-1763,-8 3 210,0-1 1,1 0-1,-1-1 1,-19 1-1,22-2 76,12-1-424,-1-1 0,1 0 0,-1 0 0,0 0 0,1 1 0,-1-1 0,0 0 0,1 0 0,-1 0 0,0 0 0,0 0 0,1 0 0,-1 0 0,0 0 0,1-1 0,-1 1 0,0 0 0,0 0 0,0-1 13,0 1 0,0 0-1,1 0 1,-1 0 0,0 0-1,0 0 1,0 0 0,0 0 0,0 0-1,0 0 1,1 0 0,-1 0-1,0 1 1,0-1 0,0 0 0,0 1-1,0 0 1,-11 2 383,12 28-270,3 9-82,-2-29-37,0 0 0,-1 1 0,0-1 0,-2 12 0,1-8 10,0-1-1,2 26 1,0-26-7,-1 1 1,0-1-1,-3 17 1,2 6 47,2-32-53,-1 0 0,0 0 0,0 1 0,-1-1 1,1 0-1,-1 0 0,-3 9 0,3-8 12,-1 0-1,2-1 1,-1 1 0,0 0 0,1 0 0,0 0-1,2 8 1,-1 7 524,-1-21-549,0 0 1,0-1-1,0 1 0,0 0 1,1-1-1,-1 1 0,0 0 1,0-1-1,0 1 1,1 0-1,-1 0 0,0-1 1,0 1-1,1 0 0,-1 0 1,0-1-1,1 1 0,-1 0 1,0 0-1,1 0 1,-1 0-1,0 0 0,1 0 1,-1-1-1,0 1 0,1 0 1,-1 0-1,0 0 0,1 0 1,0 0-1,15 0 57,-8 0-21,48-10 81,-39 6-69,0 1-1,33-2 1,-27 5-11,1 2 0,33 6 0,-46-6-30,1 1 0,-1 0 0,0 1 0,0 0 0,0 1 0,18 10 0,10 7 29,-32-19-30,0 1-1,0-1 1,-1 1-1,0 0 1,1 1-1,-1-1 1,-1 1-1,1 0 1,-1 1-1,0-1 1,5 8 0,-7-9 0,2 3 25,-1 1 0,0 0 0,0 0 0,2 9-1,-5-14-22,0 0-1,0 0 0,-1 1 0,0-1 1,0 0-1,0 0 0,0 1 0,0-1 1,-1 0-1,1 0 0,-1 0 0,0 1 1,0-1-1,-2 5 0,-3 2 23,1 1 1,-2-1-1,0-1 0,0 1 0,0-1 1,-1-1-1,-1 1 0,1-1 0,-1-1 1,-1 1-1,1-2 0,-1 1 0,-1-1 1,1-1-1,-1 0 0,-16 6 0,-16 2 260,0-1 0,-87 11 0,121-21-243,-5 0 75,-1-1 0,0 0 0,1-1-1,-1 0 1,-19-4 0,29 4-337,0-1-1,0 0 1,1-1 0,-1 1-1,0-1 1,1 0 0,-1 0-1,1 0 1,-1-1-1,1 1 1,0-1 0,0 0-1,0 0 1,1-1 0,-1 1-1,1-1 1,0 0 0,-3-4-1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3:01.1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1201 6824,'0'0'7472,"10"-7"-7122,1-1-246,-5 5-50,-1-1-1,1 0 0,-1 0 0,0 0 0,0-1 1,0 1-1,-1-1 0,0 0 0,0-1 0,6-9 1,7-20 428,-2-1 0,18-60 1,9-79 820,-33 131-422,-1-1 0,2-78 0,-8 109-451,-1 14-415,-1 0-1,0 0 1,0 0 0,0 0-1,1 0 1,-1 0 0,0 0-1,0 0 1,0 0-1,1 0 1,-1 0 0,0 0-1,0 0 1,1 0 0,-1 0-1,0 0 1,0 0 0,0 0-1,1 0 1,-1 0 0,0 0-1,0 0 1,0 0 0,1 0-1,-1 0 1,0 1 0,0-1-1,0 0 1,0 0 0,1 0-1,-1 0 1,0 0 0,0 1-1,15 22 312,-3 1-273,-2 0 0,-1 0 1,-1 1-1,7 35 0,-3 0 16,8 67 43,-19-114-84,0-1 0,-2 1 0,1 0 1,-1-1-1,-1 1 0,0-1 0,-8 24 0,9-36-21,1 1 0,0 0-1,-1-1 1,0 1 0,1-1-1,-1 1 1,1 0 0,-1-1-1,0 0 1,1 1 0,-1-1-1,0 1 1,0-1 0,1 0-1,-1 1 1,0-1 0,0 0-1,0 0 1,1 1 0,-1-1-1,0 0 1,0 0 0,0 0-1,0 0 1,1 0 0,-1 0-1,-1-1 1,-29-5 161,21 4-92,0 0-8,-1 0-1,1 0 1,0-1-1,-9-5 1,14 6-35,1 0-1,0 0 1,0-1 0,0 1-1,0-1 1,1 0 0,-1-1 0,1 1-1,0 0 1,0-1 0,-3-4 0,3 4 15,-8-15 70,10 18-112,1 1 1,-1-1-1,1 0 0,0 1 0,0-1 0,-1 0 0,1 0 0,0 1 0,0-1 0,0 0 0,0 1 1,0-1-1,0 0 0,0 0 0,0 1 0,0-1 0,0 0 0,0 1 0,1-1 0,-1 0 0,0 0 1,0 1-1,1-1 0,-1 0 0,1 0 0,1 0-4,-1 0 1,1 0 0,-1 1-1,1-1 1,-1 0-1,1 1 1,-1-1-1,1 1 1,0 0-1,-1-1 1,1 1-1,0 0 1,-1 0-1,1 0 1,1 1-1,31 3-34,-26-3 33,10 3-16,-1 0 0,30 12 0,-36-11-9,0-1 0,1 0 0,0-1 0,-1 0-1,1-1 1,0 0 0,0-1 0,20-1 0,-28 0 22,0-1 0,0 0 1,-1-1-1,1 1 1,-1-1-1,1 1 0,-1-1 1,1 0-1,-1-1 0,0 1 1,0 0-1,0-1 1,4-4-1,-2-1 44,-4 7-35,-1 1 0,0-1 0,1 1 0,-1-1 0,1 1 0,-1-1 0,0 1-1,1 0 1,-1-1 0,1 1 0,-1 0 0,1-1 0,-1 1 0,1 0 0,0-1 0,-1 1-1,1 0 1,-1 0 0,1 0 0,-1 0 0,2-1 0,2 0 36,1-1-25,0-1 0,0 0 0,0 0 0,-1-1 0,1 1 0,-1-1 0,8-9 0,9-6-58,-12 10 36,0 0 0,-1-1 0,0 1 0,0-2 0,-1 1 0,0-1 0,6-14 0,-4 5 40,0 0-1,-2-1 0,7-29 1,-12 13 45,-3 16-60,1 20 47,-4 25-66,-13 15 35,14-34-38,0 0 1,1-1 0,0 1-1,0 0 1,0 1-1,1-1 1,-1 0 0,1 0-1,0 8 1,-8 50-88,10-54 83,0 1 0,1-1 0,0 0 0,0 1 0,1-1 0,0 0 0,0 0 0,1-1 0,1 1 0,-1-1 0,1 0 0,9 11 0,29 18 42,-39-34-36,0 0-1,0 0 1,1-1 0,-1 1 0,1-1-1,0 0 1,0 0 0,0-1-1,0 1 1,0-1 0,0 0 0,0 0-1,9-1 1,-11 1-1,1-2 0,-1 1 0,1 0 0,-1-1 0,1 1 0,-1-1 0,1 0 0,-1 0 0,1-1 0,-1 1 0,0 0 0,0-1 0,0 0 0,0 0-1,0 0 1,0 0 0,0-1 0,0 1 0,-1-1 0,4-3 0,18-28 47,-11 17-23,0-1 0,-2 0 1,13-26-1,-22 40-17,5-15 25,1 1 0,1 0 1,0 1-1,2 0 1,0 0-1,18-20 1,-29 36-33,1 0 0,0 1 1,-1-1-1,1 0 1,-1 0-1,1 1 0,0-1 1,0 1-1,-1-1 1,1 1-1,0-1 0,0 1 1,0-1-1,0 1 1,-1 0-1,1-1 0,0 1 1,0 0-1,0 0 1,0 0-1,0-1 0,0 1 1,0 0-1,0 0 1,0 1-1,0-1 0,0 0 1,0 0-1,1 1 0,-1 0 2,1 0-1,-1 0 0,0 1 0,0-1 1,0 1-1,0-1 0,0 1 0,0-1 1,0 1-1,0 0 0,0-1 0,-1 1 0,1 0 1,0 2-1,1 8 5,0 0 0,0 0 0,-1 17 0,-2 10 2,-2 0 0,-9 39 0,10-52 80,2-26-86,0 1 0,0-1 0,0 0 0,0 0 0,0 0 0,1 0 0,-1 1 0,0-1 0,0 0 0,0 0 0,0 0 0,0 0 0,0 0 0,0 1 0,0-1 0,0 0 0,0 0 0,0 0 0,1 0 0,-1 0-1,0 1 1,0-1 0,0 0 0,0 0 0,0 0 0,0 0 0,1 0 0,-1 0 0,0 0 0,0 0 0,0 0 0,0 0 0,1 0 0,-1 0 0,0 1 0,0-1 0,1 0 0,9-9 62,-3-2-17,0-1 0,0 0-1,9-22 1,-13 25-15,1 0-1,0 0 0,1 1 0,0-1 1,0 1-1,0 0 0,1 0 0,0 1 1,13-12-1,-18 18-26,0 0 0,1 0 0,-1 0 1,0 0-1,0 1 0,1-1 0,-1 0 0,1 1 1,-1-1-1,1 1 0,-1-1 0,1 1 0,2-1 1,-3 2-6,0-1 1,-1 0 0,1 1 0,0-1 0,-1 1-1,1-1 1,-1 1 0,1-1 0,-1 1-1,1-1 1,-1 1 0,1 0 0,-1-1-1,1 1 1,-1 0 0,0-1 0,1 1 0,-1 0-1,0 0 1,0-1 0,1 1 0,-1 0-1,0 0 1,0 0 0,0-1 0,0 1 0,0 0-1,0 0 1,0 1 0,1 101 5,-2-52 132,1-51-137,0 0 1,0 1-1,0-1 1,0 0-1,0 0 1,0 0-1,0 0 0,0 0 1,0 1-1,0-1 1,0 0-1,0 0 1,0 0-1,0 0 1,0 1-1,0-1 0,0 0 1,0 0-1,0 0 1,0 0-1,0 0 1,0 1-1,0-1 1,0 0-1,0 0 0,0 0 1,1 0-1,-1 0 1,0 0-1,0 0 1,0 1-1,0-1 1,0 0-1,0 0 0,0 0 1,1 0-1,-1 0 1,0 0-1,0 0 1,0 0-1,0 0 1,1 0-1,-1 0 0,0 0 1,7-5 38,7-12-1,-14 16-36,163-210 227,-162 210-228,0 0 0,0 0 0,0 0 1,0 0-1,0 0 0,0 0 0,1 0 0,-1 0 0,0 0 0,1 0 0,-1 1 0,0-1 0,1 0 0,-1 1 0,1-1 1,-1 1-1,1 0 0,-1-1 0,1 1 0,1 0 0,-2 0-2,0 1 1,0-1-1,0 1 1,0-1-1,0 1 1,0 0-1,-1-1 1,1 1-1,0 0 1,0-1-1,-1 1 0,1 0 1,-1 0-1,1-1 1,0 1-1,-1 0 1,0 0-1,1 0 1,-1 0-1,1 0 0,-1 0 1,0 0-1,0 0 1,0 0-1,1 0 1,-1 0-1,0 0 1,0 0-1,-1 2 1,2 22 0,-5 29 1,2-37-2,1-1 1,1 1 0,0-1-1,1 1 1,5 27-1,-5-40 7,-1-1 1,1 1-1,0-1 0,0 1 0,1-1 0,-1 0 1,1 0-1,-1 0 0,4 5 0,-3-7-4,-1-1 0,0 1 0,0-1 0,0 1 0,0-1 0,0 1 0,1-1 0,-1 0 0,0 0 0,0 1-1,1-1 1,-1 0 0,0 0 0,0 0 0,1 0 0,-1-1 0,0 1 0,0 0 0,1 0 0,-1-1 0,0 1 0,0-1 0,0 1 0,1-1 0,-1 1-1,0-1 1,0 0 0,0 0 0,1-1 0,13-8 38,0-2-1,-1 1 0,0-2 1,-1 0-1,16-21 0,14-13 90,-42 46-126,-1 0 0,1 1 0,-1-1 0,1 1 0,-1-1 0,1 1 0,-1-1 1,1 1-1,0-1 0,-1 1 0,1 0 0,-1-1 0,1 1 0,0 0 0,0 0 0,-1-1 0,1 1 0,0 0 0,0 0 0,-1 0 0,1 0 0,0 0 0,1 0 0,-2 0-1,1 1-1,-1-1 1,1 1 0,0-1-1,-1 1 1,1-1-1,-1 1 1,1 0 0,-1-1-1,1 1 1,-1-1-1,0 1 1,1 0 0,-1 0-1,0-1 1,1 1-1,-1 0 1,0 1 0,2 7 2,-1 0 1,0 1-1,0 10 1,0-4-2,0-10 0,0 12-19,2 0-1,1-1 1,0 1 0,12 31-1,-12-41 0,-3-5 18,0 0 0,0 0 0,1 0 0,-1 0 0,1 0 0,3 4 0,-4-7 0,-1 1 0,1-1 0,-1 1 0,1-1 0,-1 0 0,1 1 0,0-1 0,-1 0 0,1 1 0,0-1 0,-1 0 0,1 0 0,0 0-1,-1 0 1,1 1 0,0-1 0,0 0 0,-1 0 0,1 0 0,0-1 0,-1 1 0,1 0 0,0 0 0,-1 0 0,1 0 0,0-1 0,-1 1 0,1 0 0,0-1 0,-1 1 0,1 0 0,-1-1 0,1 1 0,-1-1 0,1 1 0,0-2 0,10-8 24,0-1 0,-1 0 0,0-1 0,-1 0 0,0 0 0,11-22 0,35-86 44,55-186 88,-61 165-55,48-216 297,-96 355-390,3-21 31,-4 22-40,0 0 1,0 1-1,0-1 1,0 0 0,0 1-1,0-1 1,0 0-1,0 0 1,0 1-1,0-1 1,0 0-1,0 1 1,0-1-1,0 0 1,-1 1 0,1-1-1,0 0 1,-1 1-1,1-1 1,0 0-1,-1 1 1,1-1-1,-1 1 1,0-1-1,0 1 1,-1 1-1,1 0 0,0-1 0,-1 1 0,1 0 0,0 0 0,0 0 1,0 0-1,0 0 0,0 0 0,0 0 0,0 1 0,-2 1 0,-3 10-22,0 0 0,-9 27 0,3-5-1,-2 5 0,1 0 0,2 0-1,-6 49 1,-6 128-73,19-174 91,3-8-11,2 1 0,1 0 0,1-1 0,3 1 0,0-1 0,3 0 0,19 54 0,-5-39-12,-22-48 30,1 1 0,-1-1 0,0 1 0,1-1 0,0 0 0,0 0 0,0 0 0,0 0 0,0 0 0,0 0 0,0 0 0,0-1 0,1 1 0,-1-1 0,1 1 0,4 1 0,-5-3 7,0 0-1,1-1 1,-1 1-1,1 0 1,-1-1-1,0 1 1,1-1-1,-1 1 1,0-1-1,0 0 1,0 0-1,4-2 1,26-19 99,-19 13-59,80-63 174,-2 1-24,-84 67-201,0 1 1,1-1-1,-1 2 1,1-1-1,0 1 1,0 0-1,0 0 1,0 1-1,0 0 1,1 1-1,-1 0 1,0 0-1,0 1 1,0 0-1,0 0 1,0 1-1,14 4 0,-18-5-2,0 0 0,1-1-1,-1 1 1,0-1 0,8 0-1,-2-1 39,-10 1-30,0-1 0,0 1 0,0 0 0,0-1 0,0 1-1,0-1 1,0 1 0,-1-1 0,1 1 0,0-1 0,0 1 0,0 0 0,-1-1-1,1 1 1,0-1 0,0 1 0,-1 0 0,1-1 0,0 1 0,-1 0 0,1-1-1,0 1 1,-1 0 0,1 0 0,0-1 0,-1 1 0,1 0 0,-1 0 0,1 0 0,-1-1-1,-15-12 89,12 11-82,-1 0-1,1 0 1,0 0 0,-1 1-1,1-1 1,-1 1 0,0 0-1,1 1 1,-1-1 0,0 1-1,1 0 1,-1 0 0,0 0-1,1 1 1,-1-1 0,0 1-1,1 0 1,-6 3 0,1-2-5,1 2 1,-1-1-1,1 1 1,0 0-1,1 1 1,-1 0-1,1 0 1,-12 11-1,16-11-8,-1 0-1,1 0 0,-1 0 1,1 1-1,1-1 0,-1 1 0,1 0 1,0 0-1,1 0 0,-1 0 1,1 0-1,0 0 0,0 0 0,1 0 1,0 0-1,0 0 0,1 0 1,-1 1-1,1-1 0,1 0 0,-1 0 1,1 0-1,0-1 0,0 1 1,1 0-1,3 5 0,-6-10 4,1 0-1,0-1 0,0 1 1,-1 0-1,1 0 1,0-1-1,0 1 0,0-1 1,0 1-1,0-1 1,0 1-1,0-1 0,0 0 1,0 1-1,0-1 1,0 0-1,0 0 0,0 0 1,1 0-1,-1 0 1,0 0-1,0 0 0,0 0 1,0 0-1,0 0 1,0-1-1,0 1 0,0 0 1,0-1-1,0 1 1,0-1-1,0 1 1,0-1-1,0 1 0,0-1 1,0 0-1,-1 1 1,1-1-1,1-1 0,4-3 7,-1-1 0,0 1-1,0-1 1,5-7-1,50-89 121,-45 75-51,-15 26-71,0 0 0,0 0 0,1 0-1,-1 1 1,0-1 0,1 0 0,-1 0 0,1 1 0,-1-1-1,1 0 1,-1 0 0,1 1 0,-1-1 0,1 1 0,0-1-1,-1 0 1,1 1 0,0-1 0,0 1 0,-1 0 0,1-1-1,0 1 1,0 0 0,0-1 0,0 1 0,-1 0 0,1 0-1,0 0 1,0-1 0,1 1 0,-1 1 0,1 1-1,-1-1 1,0 0 0,1 0 0,-1 0-1,0 1 1,0-1 0,0 1-1,0-1 1,-1 1 0,1-1 0,0 1-1,-1-1 1,1 1 0,0 2-1,6 17 9,21 51 13,-25-65-28,1-1 0,0 0-1,0 0 1,0 0 0,1 0 0,-1 0 0,1-1-1,8 6 1,-12-10-2,1 1 1,-1-2-1,1 1 1,-1 0-1,1 0 0,0 0 1,-1-1-1,1 1 0,0-1 1,0 1-1,-1-1 0,1 0 1,0 0-1,0 1 1,0-1-1,-1-1 0,4 1 1,-1-1 1,-1 0 0,1 0 0,-1 0 0,1-1 0,-1 1 0,0-1 0,0 0 0,4-3 0,6-5 14,-2-1 0,1 0 1,11-16-1,-13 15 6,174-203 279,-184 214-296,1 0 0,0 0-1,0 0 1,-1 0 0,1 0-1,0 0 1,0 0 0,0 0-1,0 1 1,0-1 0,0 0-1,0 0 1,0 1-1,1-1 1,-1 1 0,0-1-1,0 1 1,0 0 0,1-1-1,-1 1 1,0 0 0,1 0-1,-1 0 1,0 0-1,0 0 1,1 0 0,-1 0-1,0 0 1,0 1 0,1-1-1,-1 0 1,0 1 0,0-1-1,1 1 1,-1-1 0,0 1-1,0 0 1,0-1-1,0 1 1,0 0 0,0 0-1,0 0 1,0 0 0,-1 0-1,2 2 1,4 5-1,-1 0 0,0 0 0,-1 1 1,7 18-1,-5-13 0,14 24 23,1-1-1,2-1 1,53 64 0,-46-68 111,-28-30-143,0 0 0,0 0 1,1-1-1,-1 1 0,0-1 1,0 0-1,1 1 0,-1-1 0,1 0 1,-1-1-1,1 1 0,0 0 0,3 0 1,-6-1-2,0 0 1,0 0-1,0 0 1,0 0-1,-1 0 1,1-1 0,0 1-1,0 0 1,0 0-1,0 0 1,0 0-1,0 0 1,0 0-1,0 0 1,0 0-1,0-1 1,0 1-1,0 0 1,0 0-1,0 0 1,0 0 0,0 0-1,0 0 1,0 0-1,0-1 1,0 1-1,0 0 1,0 0-1,0 0 1,0 0-1,0 0 1,0 0-1,0 0 1,0 0 0,0 0-1,0-1 1,1 1-1,-1 0 1,0 0-1,0 0 1,0 0-1,0 0 1,0 0-1,0 0 1,0 0-1,0 0 1,0 0-1,0 0 1,1 0 0,-1 0-1,0 0 1,0 0-1,0 0 1,0-1-1,0 1 1,0 0-1,0 0 1,1 0-1,-1 0 1,0 1-1,0-1 1,-6-5-3961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3:01.5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71 15176,'0'0'4519,"16"-62"-4431,-8 54 0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3:01.7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71 11856,'0'0'3480,"90"-71"-3384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3:03.6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1 944 7024,'0'0'5969,"14"-12"-5473,9-8-205,-1-1-1,0-1 1,23-32 0,12-26 1354,91-175 0,-122 200-1085,62-142 1547,-79 171-1689,-2-1-1,0 0 1,-2 0 0,0 0 0,0-51-1,-7 63 2,2 15-410,0 0 0,0 0 0,0-1 0,0 1-1,0 0 1,-1 0 0,1 0 0,0 0 0,0 0 0,0 0-1,0 0 1,0 0 0,0 0 0,-1 0 0,1 0-1,0 0 1,0 0 0,0 0 0,0 0 0,0 0 0,-1 0-1,1 0 1,0 0 0,0 0 0,0 0 0,0 1-1,0-1 1,0 0 0,-1 0 0,1 0 0,0 0-1,0 0 1,0 0 0,0 0 0,0 0 0,0 0 0,0 1-1,0-1 1,0 0 0,-1 0 0,1 0 0,0 0-1,0 0 1,0 0 0,0 1 0,-11 25 225,2 3-221,-4 11 4,1 0 0,2 0-1,2 1 1,-4 64 0,11-70-17,2 1 0,6 40 0,-5-63 0,1 0 0,0 0 0,1-1 0,0 1 0,1-1 0,0 0 0,1 0 0,1-1 0,9 14 0,-13-21 3,0-1 0,0 1 0,0-1 0,0 1 0,0-1 0,1 0 0,0-1 0,0 1 0,0-1 0,0 1 0,0-1-1,0 0 1,0 0 0,1-1 0,-1 1 0,8 0 0,-6-1 7,0-1-1,0 0 0,-1 0 1,1-1-1,0 0 0,0 0 1,-1 0-1,1-1 0,-1 1 1,1-1-1,9-6 1,-5 2 4,0 0 1,0-1-1,0 0 1,-1 0-1,-1-1 1,1 0-1,-1-1 0,0 0 1,-1 0-1,0-1 1,-1 0-1,9-17 1,-7 8 31,8-18 168,-16 37-209,-1 0 0,1 1 0,0-1 0,0 0-1,0 0 1,-1 0 0,1 0 0,0 0 0,0 0 0,0 1 0,-1-1 0,1 0 0,0 0 0,0 0 0,-1 0-1,1 0 1,0 0 0,0 0 0,-1 0 0,1 0 0,0 0 0,0 0 0,-1 0 0,1 0 0,0 0 0,0 0-1,-1 0 1,1-1 0,0 1 0,0 0 0,0 0 0,-1 0 0,1 0 0,0 0 0,0 0 0,0-1 0,-1 1-1,1 0 1,0 0 0,0 0 0,0-1 0,0 1 0,0 0 0,-1 0 0,1 0 0,0-1 0,0 1 0,0 0-1,0 0 1,0-1 0,0 1 0,0 0 0,0 0 0,0-1 0,0 1 0,0 0 0,0 0 0,0-1 0,0 1 0,0 0-1,0 0 1,0-1 0,0 1 0,0 0 0,0 0 0,1 0 0,-1-1 0,0 1 0,0 0 0,-15 11 144,9-4-133,0 0 1,1 1-1,0-1 0,0 1 0,1 0 1,0 1-1,1-1 0,0 1 0,0 0 1,1-1-1,0 1 0,0 0 0,1 1 0,0-1 1,1 0-1,0 0 0,0 0 0,1 0 1,0 0-1,1 0 0,0 0 0,5 14 1,-7-22-15,0 0 1,1 0 0,-1 0 0,1 0-1,-1 0 1,1 0 0,-1 0 0,1 0 0,0 0-1,0 0 1,-1 0 0,1 0 0,0-1-1,0 1 1,0 0 0,1 0 0,-1 0 1,-1-1 0,1 0 0,0 0 0,-1 0 0,1 0-1,0 0 1,-1 0 0,1 0 0,0 0 0,-1 0 0,1 0 0,0 0 0,-1 0 0,1 0 0,-1 0 0,1-1 0,0 1 0,-1 0 0,1-1 0,-1 1 0,2-1 0,-1 0 4,1-1 1,0 0-1,0 1 1,-1-1-1,1 0 1,-1 0-1,1 0 1,-1 0-1,0-1 1,0 1-1,0 0 1,0 0-1,1-4 1,0-4 8,-1 1-1,0-1 1,-1 0 0,0 0 0,0 1-1,-1-1 1,0 0 0,-4-13-1,-1-1 67,-2 0 0,-11-25 0,11 35 5,7 13-70,0-1 0,0 1 1,0-1-1,0 0 0,0 0 0,0 1 1,0-1-1,1 0 0,-1 0 1,0-3-1,10 5 12,0 2 1,0-1-1,-1 1 0,11 3 1,50 16-67,45 12-17,0-15 73,-111-17-32,0 0 21,-1-1 0,1 1 0,0-1 0,-1 0 0,1 0 0,0 0 0,4-1 0,-6 1-21,-1-1 0,1 1 0,0 0 0,-1-1 0,1 1-1,-1-1 1,0 1 0,1-1 0,-1 1 0,1-1 0,-1 1 0,0-1 0,1 1 0,-1-1-1,0 1 1,1-1 0,-1 0 0,0 1 0,0-1 0,0 0 0,0 1 0,0-1-1,1 0 1,-1 1 0,0-1 0,-1 1 0,1-1 0,0 0 0,0 1 0,0-1-1,0 0 1,0 1 0,-1-1 0,1 0 0,0 1 0,0-1 0,-1 1 0,0-2 0,-1-6-3474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3:03.9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99 12864,'0'0'984,"72"-18"-624,-23 12 160,5 0 0,1-2-144,-1 2 0,-2 4-64,3-2-9,9-4-31,3-2 8,5-2-160,3-6 8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3:09.3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1153 6632,'0'0'9760,"10"-11"-9270,10-12-147,-2-1 0,0 0 0,15-29 0,-10 2 786,27-87-1,-39 104-672,0 6 464,15-30 0,-25 57-883,-1 0-1,0 1 0,1-1 0,-1 0 0,1 0 1,-1 1-1,1-1 0,-1 0 0,1 1 0,-1-1 1,1 0-1,0 1 0,-1-1 0,1 1 0,0-1 1,-1 1-1,1-1 0,0 1 0,0 0 0,-1-1 1,1 1-1,0 0 0,0-1 0,0 1 0,0 0 1,0 0-1,1 0 0,0 0-10,0 1-1,-1-1 1,1 1-1,0 0 1,-1 0 0,1 0-1,0 0 1,-1 0-1,1 0 1,-1 0-1,0 0 1,3 2 0,1 4 2,0-1 0,0 1 1,0-1-1,7 15 0,-4-4-2,-1 0 0,-1 0 0,0 1 0,-1 0 0,-1 1 0,-1-1 0,0 0 0,-2 1 0,0 0 0,-1-1 0,-1 1 0,-3 20 0,3-34-15,-1 1 0,0-1 0,0 0 1,0 0-1,0 0 0,-1 0 1,0-1-1,0 1 0,-1-1 1,1 0-1,-1 0 0,0 0 0,0 0 1,0 0-1,0-1 0,-1 0 1,1 0-1,-1 0 0,0 0 0,0-1 1,0 0-1,0 0 0,0 0 1,-1-1-1,1 0 0,0 0 1,-1 0-1,1 0 0,-1-1 0,1 0 1,-1 0-1,1-1 0,-11-1 1,9 0 33,0 0 1,0-1-1,0 0 1,0 0 0,1-1-1,-1 1 1,1-1 0,-1-1-1,2 1 1,-1-1-1,0 0 1,1 0 0,-7-9-1,12 13-40,0 1 0,-1 0 0,1 0 0,0 0 1,0 0-1,0-1 0,0 1 0,0 0 0,0 0 0,0 0 0,0 0 0,0-1 0,0 1 0,0 0 0,0 0 0,0 0 0,0 0 0,0-1 1,0 1-1,0 0 0,0 0 0,0 0 0,0 0 0,1 0 0,-1-1 0,0 1 0,0 0 0,0 0 0,0 0 0,0 0 0,0 0 0,0-1 1,0 1-1,1 0 0,-1 0 0,0 0 0,0 0 0,0 0 0,1 0 0,10-4 64,16-1-60,-24 5 6,84-6 12,-67 6-28,0-1 0,0-1 0,0 0-1,-1-1 1,1-1 0,-1-2 0,0 1-1,22-11 1,-25 7 0,1-1 0,-1-1-1,0-1 1,-1 0 0,-1-1-1,0 0 1,16-21 0,75-113 19,-81 109-16,-10 15 17,-1-1 1,-1-1-1,-1 0 1,-1-1-1,8-34 1,19-134 160,-31 149-105,-2 1 0,-2-1 0,-2 1 0,-7-62 0,7 102-60,-2-10 6,2 14-21,1 0 0,-1 0 1,0 0-1,0 0 0,0 0 1,0-1-1,0 1 1,0 0-1,0 0 0,0 0 1,0 0-1,0-1 0,0 1 1,0 0-1,0 0 0,0 0 1,0 0-1,0 0 1,0-1-1,0 1 0,0 0 1,-1 0-1,1 0 0,0 0 1,0 0-1,0 0 1,0-1-1,0 1 0,0 0 1,0 0-1,0 0 0,-1 0 1,1 0-1,0 0 0,0 0 1,0 0-1,0 0 1,0-1-1,0 1 0,-1 0 1,1 0-1,0 0 0,0 0 1,0 0-1,0 0 0,0 0 1,-1 0-1,1 0 1,0 0-1,0 0 0,0 0 1,0 0-1,0 0 0,-1 0 1,1 0-1,0 1 1,0-1-1,-7 29 47,-10 18-75,2 1 0,-15 84 0,-1 105-157,24-176 114,5-32 34,1 0 0,1 0 1,7 45-1,23 85-86,-28-151 130,0 0-1,1 0 1,0 0-1,0 0 0,0 0 1,1-1-1,9 14 1,-11-19-5,-1 0 1,1-1-1,0 1 0,0 0 0,0 0 1,0-1-1,0 1 0,0-1 1,0 0-1,0 0 0,1 1 1,-1-1-1,0-1 0,1 1 1,-1 0-1,1-1 0,-1 1 1,1-1-1,-1 0 0,1 0 1,-1 0-1,1 0 0,0 0 1,-1 0-1,1-1 0,-1 1 1,1-1-1,-1 0 0,4-1 1,13-7 38,0-2 0,0 0 1,-1-1-1,-1 0 1,31-30-1,-22 20 79,33-23 1,-48 37-89,-7 6-12,-1-1 1,1 1-1,-1 0 1,1 0-1,0 0 0,-1 1 1,1-1-1,5 0 1,-1 0-18,0 1 1,-1 0 0,1 0-1,0 1 1,-1 0 0,1 0-1,0 1 1,0 0 0,-1 0-1,1 1 1,-1 0 0,1 0-1,-1 1 1,0 0 0,0 0-1,0 0 1,0 1 0,12 9-1,-1-1-14,-14-11 48,-12-10 24,2 3-44,0 0 0,-1 1 0,0 0 0,0 0 0,-1 1 0,1-1 0,-17-5 0,20 9-13,0-1 0,-1 1-1,1 0 1,-1 1 0,1-1 0,-1 1 0,0 0 0,1 0-1,-1 0 1,1 1 0,-1-1 0,0 1 0,1 0 0,0 1 0,-1-1-1,1 1 1,0 0 0,0 0 0,0 0 0,-8 6 0,7-5 0,0 1 1,1-1-1,-1 1 1,1 0 0,0 1-1,0-1 1,0 1 0,1 0-1,0 0 1,0 0-1,0 0 1,0 1 0,1-1-1,0 1 1,-3 10-1,4-12-5,0 1 0,1 0-1,-1-1 1,1 1 0,0 0-1,0-1 1,1 1 0,-1 0-1,1-1 1,0 1 0,0-1-1,1 1 1,-1-1 0,1 0-1,0 1 1,0-1 0,1 0-1,-1 0 1,1-1 0,0 1-1,0 0 1,0-1 0,0 0-1,5 4 1,-6-5 2,-1-1 0,1-1 0,0 1 0,0 0 0,-1 0 1,1 0-1,0-1 0,0 1 0,0-1 0,0 0 0,0 1 0,0-1 0,0 0 0,0 0 0,0 0 0,0-1 0,-1 1 0,1 0 0,0-1 0,0 1 0,0-1 1,0 0-1,0 1 0,-1-1 0,1 0 0,0 0 0,-1 0 0,1 0 0,-1 0 0,3-2 0,2-3 9,1 1 0,-1-1 0,0 0-1,0-1 1,6-8 0,1-7 34,-1 0 1,15-35-1,-15 28 11,-8 21-40,5-8 82,-9 15-76,1 14 15,2 6-48,0-1 0,2 1-1,13 32 1,-14-40 6,1-2-1,1 1 1,-1 0 0,2-1 0,-1 0 0,1 0 0,1-1-1,8 8 1,-15-15 6,1 0 1,-1 0-1,0 0 0,1 0 1,-1 0-1,0-1 0,1 1 1,-1-1-1,1 1 0,-1-1 1,1 1-1,-1-1 0,1 0 1,-1 0-1,1 1 0,0-1 1,-1 0-1,1 0 0,-1-1 1,1 1-1,-1 0 0,1-1 1,-1 1-1,1 0 0,-1-1 1,1 0-1,-1 1 0,0-1 1,1 0-1,-1 0 0,0 0 1,1 0-1,-1 0 0,2-1 1,4-6 4,1 0 0,-1 0 0,0-1 0,5-9 0,0 1 6,-2 4 28,-1 0-1,-1-1 1,0 0 0,-1-1-1,-1 1 1,9-29 0,-19 60-27,2 1-1,0-1 1,1 1 0,0-1-1,2 1 1,0-1 0,1 1-1,8 32 1,-9-47-12,0 0 0,0 0 0,0 0 0,1 0 0,-1 0 0,1 0 0,0-1 0,0 1-1,-1 0 1,2-1 0,-1 1 0,0-1 0,4 3 0,-4-4 0,0 0 1,0-1-1,0 1 0,0 0 0,0-1 1,0 1-1,0-1 0,0 0 0,0 1 1,0-1-1,0 0 0,0-1 0,0 1 0,0 0 1,0 0-1,0-1 0,0 1 0,0-1 1,0 0-1,4-1 0,9-6 15,-1-1 1,0-1-1,-1 0 0,0 0 1,0-1-1,-1-1 0,12-15 1,2 0 36,31-46 116,-57 72-164,1 1 0,-1-1-1,1 0 1,-1 1 0,1-1 0,-1 0 0,1 1 0,0-1 0,-1 1 0,1-1 0,0 1 0,0-1-1,-1 1 1,1 0 0,0-1 0,0 1 0,0 0 0,0-1 0,-1 1 0,1 0 0,0 0-1,0 0 1,0 0 0,0 0 0,0 0 0,-1 0 0,1 0 0,1 0 0,0 1 0,-1 0 0,0 0 0,0 0 0,0 0 0,0 0 0,0 0 0,0 1 0,0-1 0,0 0 0,0 0 0,0 1 0,0-1 0,-1 0-1,2 3 1,1 6 4,0 0 0,-1 0 0,3 13 0,-5-23-8,2 44-1,-2-33-20,0-1-1,4 21 0,-4-30 25,1 1 0,-1-1-1,0 0 1,1 1-1,-1-1 1,1 0-1,-1 0 1,1 1-1,-1-1 1,1 0 0,0 0-1,0 0 1,0 0-1,0 0 1,1 1-1,-2-1 1,1-1-1,0 0 0,-1 0 1,1 1-1,0-1 0,-1 0 1,1 0-1,0 0 0,-1 0 1,1 0-1,0 0 0,0 0 1,-1 0-1,1 0 0,0 0 1,-1 0-1,1 0 0,0 0 0,-1-1 1,2 1-1,3-3 13,0 0-1,0-1 0,0 1 1,-1-1-1,8-7 1,2-2 4,97-76 223,-107 85-233,0 1 0,0 1-1,1-1 1,-1 1 0,7-3 0,-10 4-8,0 1-1,0 0 1,0-1 0,0 1-1,0 0 1,1 0 0,-1 0-1,0 0 1,0 0 0,0 0-1,0 0 1,0 0 0,0 0-1,0 0 1,0 1 0,0-1-1,0 0 1,0 1 0,0-1-1,0 1 1,0-1 0,0 1-1,0 0 1,0-1 0,-1 1-1,1 0 1,0-1 0,0 1-1,-1 0 1,1 0 0,0 0-1,-1 0 1,1 1 0,4 9-1,-1 1 0,0 0 0,-1-1 0,-1 1 0,0 1 0,0-1 1,-1 0-1,-1 13 0,6 41 5,-4-54 19,-1-4-11,0 0 0,1 1 0,0-1 0,1 0 0,4 10 0,-6-16-10,-1-1 0,1 1-1,0-1 1,0 1 0,0-1 0,0 0 0,1 1-1,-1-1 1,0 0 0,0 0 0,1 0-1,-1 0 1,1 0 0,-1 0 0,1 0 0,-1-1-1,1 1 1,-1 0 0,1-1 0,0 0-1,-1 1 1,1-1 0,0 0 0,0 0 0,-1 1-1,1-1 1,0-1 0,-1 1 0,1 0-1,0 0 1,-1-1 0,3 0 0,3-1 3,0-1 1,0 1-1,-1-2 1,1 1-1,-1-1 1,1 0-1,-1 0 1,9-10-1,44-46 39,-43 42-19,34-40 37,-2-2-1,-3-2 1,-3-2-1,-2-2 1,-4-1-1,-2-2 1,-3-1-1,30-106 1,-49 131 8,-1 0 1,7-89-1,-18 131-67,1-1-1,-1 1 1,0-1-1,-1 1 1,1 0 0,-1-1-1,1 1 1,-1-1-1,0 1 1,-3-6-1,4 9-3,0-1 0,-1 1 0,1 0-1,0-1 1,-1 1 0,1 0 0,0-1 0,-1 1 0,1 0-1,-1-1 1,1 1 0,-1 0 0,1 0 0,0-1 0,-1 1-1,1 0 1,-1 0 0,1 0 0,-1 0 0,1 0-1,-1 0 1,1 0 0,-1 0 0,1 0 0,-1 0 0,1 0-1,-2 0 1,0 1-3,1-1 0,-1 1-1,0 0 1,0 0-1,1 0 1,-1 0 0,0 1-1,1-1 1,-1 0-1,1 1 1,-2 1 0,-9 11-9,1 0 0,0 1 1,1 1-1,-12 23 0,-27 74-59,32-72 30,0 2 4,3 0-1,1 0 0,-9 55 1,17-66 5,2-1 0,0 1 0,2-1 0,2 1 1,6 46-1,-4-62 13,0 0 1,2 0-1,-1 0 1,2-1-1,0 0 0,1 0 1,0 0-1,13 17 1,-15-25 19,1 0 0,-1 0 0,1-1-1,0 1 1,1-2 0,0 1 0,0-1 0,0 0 0,0 0 0,1-1 0,0 0 0,0 0 0,0-1-1,0 0 1,1 0 0,-1-1 0,11 2 0,-10-4 7,0 1 1,0-1-1,0 0 0,0-1 0,0 0 0,0-1 1,0 1-1,-1-2 0,1 1 0,0-1 1,-1-1-1,0 1 0,0-1 0,13-9 0,-8 4 6,0-1-1,-1-1 1,0 0-1,-1-1 0,0 0 1,0 0-1,11-20 1,-15 20-7,0 0 1,-1 0 0,6-18-1,-9 23-4,-1 0-1,0 0 1,-1 0-1,1 0 1,-1 0 0,-1 0-1,0 0 1,0-11-1,0 18-2,0-1 0,0 1 0,0 0 0,0-1 0,0 1 0,0-1 0,0 1 0,0-1 0,0 1 0,-1-1 0,1 1 0,0 0 0,0-1 0,0 1 0,-1-1 0,1 1 0,0 0 0,0-1 0,-1 1 0,1 0 0,0-1 0,-1 1 0,1 0 0,0 0 0,-1-1 0,1 1 0,-1 0 0,1 0 0,0 0 0,-1-1 0,0 1 0,-13 7 0,-8 18 0,16-17 0,1 1 0,0-1 0,0 1 0,1 0 0,0 1 0,1-1 0,0 1 0,1 0 0,-3 18 0,4-20 0,0 0 0,1 1 0,0-1 0,0 0 0,1 1 0,1-1 0,-1 0 0,1 0 0,0 0 0,1 0 0,0 0 0,5 10 0,-6-15 0,-1-1-1,0 0 1,1 0-1,-1 1 1,1-1-1,0 0 1,-1 0-1,1 0 0,0-1 1,0 1-1,1 0 1,-1-1-1,0 0 1,0 1-1,1-1 1,-1 0-1,1 0 1,-1 0-1,1 0 1,3 0-1,-2-1 0,0 0-1,0 0 0,0-1 0,-1 1 1,1-1-1,0 0 0,0 0 1,-1 0-1,1 0 0,-1-1 0,1 0 1,4-3-1,6-4-1,-1-1 0,-1-1 0,0 0-1,0-1 1,13-16 0,4-8 49,-4 7 53,38-58 0,-50 67 16,28-34-1,-37 50-111,4-5 5,-7 23-23,-2-6 5,-3 52-27,-3 0 0,-26 100 0,18-123 40,15-36-2,-1 0 0,0 1-1,1-1 1,-1 0 0,0 0-1,0 1 1,1-1 0,-1 0-1,0 0 1,0 0-1,0 0 1,-1 0 0,1 0-1,0 0 1,0-1 0,0 1-1,-1 0 1,1-1 0,0 1-1,-1 0 1,1-1-1,-1 0 1,-1 1 0,1-2 13,-1-1 0,1 0 0,0 1 0,0-1 0,0 0 1,0 0-1,0 0 0,0-1 0,1 1 0,-1 0 0,1 0 0,-2-5 0,-5-6 80,5 9-60,0-1 1,0 1-1,1-1 0,-3-9 0,-3-5 80,8 19-112,1 0-1,-1 0 1,0-1-1,1 1 1,-1 0-1,0 0 1,1-1-1,-1 1 0,0 0 1,1 0-1,-1 0 1,0 0-1,1 0 1,-1 0-1,1 0 1,-1 0-1,0 0 1,1 0-1,-1 0 0,0 0 1,1 0-1,-1 0 1,1 0-1,-1 0 1,0 0-1,1 0 1,-1 0-1,0 0 1,1 1-1,-1-1 1,0 0-1,1 0 0,-1 0 1,1 1-1,16 5-24,-1 0-5,1 0-1,-1 0 0,26 4 1,-36-9 17,1 0 1,-1 0 0,0-1 0,1 0-1,-1 0 1,1-1 0,-1 1 0,1-1-1,-1-1 1,0 1 0,0-1 0,10-5-1,0-1 5,-1-2 1,0 0-1,-1-1 0,0-1 0,0 0 0,18-22 0,60-92-26,-34 42 141,-58 84-108,0 0-1,0-1 1,0 1-1,0 0 0,0 0 1,0 0-1,0 0 0,0 0 1,0-1-1,0 1 0,0 0 1,0 0-1,0 0 1,1 0-1,-1 0 0,0 0 1,0-1-1,0 1 0,0 0 1,0 0-1,0 0 0,0 0 1,0 0-1,1 0 1,-1 0-1,0 0 0,0 0 1,0 0-1,0 0 0,0 0 1,1 0-1,-1 0 1,0 0-1,0 0 0,0 0 1,0 0-1,0 0 0,1 0 1,-1 0-1,0 0 0,0 0 1,0 0-1,0 0 1,0 0-1,1 0 0,1 8 7,-1 16-4,-1-22-3,-1 58 18,-3-1 0,-15 78-1,19-135-10,-1 1 0,1-1 0,-1 0 0,0 1 0,0-1 0,0 0-1,0 1 1,0-1 0,-1 0 0,1 0 0,-1 0 0,1 0 0,-1 0 0,-3 2-1,4-4-2,0 1 0,0-1-1,1 1 1,-1-1-1,0 1 1,-1-1 0,1 0-1,0 0 1,0 1 0,0-1-1,0 0 1,0 0-1,0 0 1,0 0 0,0 0-1,0 0 1,0-1 0,0 1-1,0 0 1,0 0-1,0-1 1,0 1 0,0-1-1,0 1 1,0-1 0,0 1-1,0-1 1,0 0-1,1 1 1,-1-1 0,0 0-1,0 0 1,1 1 0,-1-1-1,0-1 1,-13-20 70,-5-4 38,18 25-107,1 0-1,-1 0 1,0 0-1,0-1 0,1 1 1,-1 0-1,0 0 1,1 0-1,-1 0 0,1-1 1,0 1-1,-1-2 1,-2-8 16,2 10-42,26 2-94,-1 4 102,0-1 0,0-1 0,0-2 0,1 0 0,-1-1 0,0-1 0,1-2 0,44-10 0,-53 9-16,1-1 1,-2-1-1,1-1 0,-1 0 1,0-1-1,28-19 1,-37 16-695,-5 7-2779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3:09.8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0 12552,'0'0'5247,"-8"11"-4556,-4 2-443,3-2 115,0 1-1,-9 15 1,14-18 1650,11-12-822,8-10-4183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7:47.5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243 48 3000,'0'0'11229,"-11"-8"-10906,-33-25-7,42 32-273,-1 0 1,1 0 0,-1 0 0,1 0 0,-1 1-1,1-1 1,-1 1 0,0-1 0,1 1-1,-1 0 1,1 0 0,-1 1 0,0-1 0,1 0-1,-1 1 1,1 0 0,-1-1 0,1 1 0,-1 0-1,1 0 1,-1 0 0,1 1 0,0-1 0,0 1-1,-4 3 1,-6 3 129,1 1-1,0 1 0,1 0 1,0 0-1,1 1 0,-13 19 1,17-22-85,0 0 1,1 1 0,0-1-1,1 1 1,0 0-1,0 0 1,1 0 0,0 0-1,0 1 1,0 17-1,3-22-37,0 0 0,-1-1-1,2 1 1,-1-1-1,0 1 1,1-1 0,0 0-1,0 0 1,5 7-1,3 10 100,-8-17-125,0-1 0,0 1 0,1-1 0,-1 1 0,1-1 0,0 0 0,0 0 0,0 0 0,0-1 0,0 1 0,0-1 0,1 1 0,-1-1 0,1 0 0,0 0 0,0-1-1,0 1 1,0-1 0,0 0 0,0 0 0,0 0 0,0 0 0,5-1 0,-4 1 5,0-1-1,0 0 1,0 0-1,1-1 1,-1 0-1,0 0 1,0 0-1,0 0 1,0-1 0,-1 1-1,1-1 1,0-1-1,-1 1 1,1-1-1,-1 1 1,0-1-1,0-1 1,7-6-1,-4 2 21,0-1 1,-1 0-1,0 0 0,-1-1 0,0 1 0,0-1 0,4-16 0,-7 20-1,0 0 0,0-1 0,-1 1-1,0-1 1,-1 1 0,1-1 0,-1 0 0,-1 1-1,1-1 1,-1 1 0,0-1 0,-1 1 0,-3-13-1,4 17-22,0 1 0,0-1 0,0 0 0,0 0-1,0 0 1,0 1 0,0-1 0,-1 0 0,1 1 0,0 0-1,-1-1 1,1 1 0,-1 0 0,0-1 0,1 1-1,-1 0 1,0 0 0,0 1 0,0-1 0,0 0 0,-2 0-1,3 1-18,1-1 0,-1 1-1,1 0 1,0 0 0,-1 0-1,1 0 1,-1 0 0,1 0-1,-1 0 1,1 0 0,-1 0-1,1 0 1,-1 0 0,1 0-1,-1 0 1,1 0 0,0 0-1,-1 0 1,1 0 0,-1 1-1,1-1 1,-1 0 0,1 0-1,0 1 1,-1-1-1,1 0 1,0 0 0,-1 1-1,1-1 1,0 0 0,-1 1-1,1-1 1,0 1 0,0-1-1,-1 0 1,1 1 0,0-1-1,0 1 1,0-1 0,0 1-1,-1-1 1,1 1 0,0-1-1,0 0 1,0 1 0,0-1-1,0 1 1,0-1 0,0 1-1,0-1 1,0 1 0,1-1-1,-1 1 1,0-1 0,0 1-1,1 9-4,-1-4 7,0 1 1,1-1-1,0 0 0,1 0 1,-1 0-1,1 0 0,0 0 0,1-1 1,-1 1-1,1-1 0,0 1 1,0-1-1,1 0 0,0 0 1,5 5-1,6 5 46,1 0 1,0-2-1,20 13 1,-33-24-41,1 0 0,0 0 0,0 0 1,-1-1-1,1 1 0,1-1 1,-1 0-1,0 0 0,0 0 0,0-1 1,0 0-1,1 0 0,-1 0 1,0 0-1,0 0 0,0-1 0,0 0 1,1 0-1,-1 0 0,0 0 0,0-1 1,-1 0-1,6-3 0,-2 2 1,-1-1-1,0 1 0,0-2 1,0 1-1,-1-1 1,1 0-1,-1 0 0,0 0 1,-1-1-1,1 1 1,-1-1-1,7-13 0,-1-4 79,8-29 0,-16 45-37,0-1 0,0 0 1,-1 1-1,0-1 0,-1 0 0,0 0 1,0 0-1,-1-9 0,0 17-51,1 0 0,0 0 0,0-1 0,0 1 0,0 0 0,0-1 1,0 1-1,0 0 0,0-1 0,0 1 0,0 0 0,0-1 0,1 1 0,-1 0 0,0-1 0,0 1 0,0 0 0,0 0 1,0-1-1,1 1 0,-1 0 0,0-1 0,0 1 0,0 0 0,1 0 0,-1 0 0,0-1 0,0 1 0,1 0 0,-1 0 1,0 0-1,0-1 0,1 1 0,-1 0 0,0 0 0,1 0 0,-1 0 0,0 0 0,1 0 0,-1 0 0,0 0 0,1 0 1,-1 0-1,0 0 0,1 0 0,-1 0 0,0 0 0,1 0 0,-1 0 0,0 0 0,0 0 0,1 0 0,-1 1 0,0-1 1,1 0-1,-1 0 0,0 0 0,0 1 0,1-1 0,-1 0 0,20 12 64,-11-4-67,-1 1 0,0 0-1,0 1 1,-1-1-1,0 1 1,-1 1 0,0-1-1,6 15 1,15 26-3,-2-2 2,-19-37 2,0 1 1,1-1-1,13 20 0,-12-23 7,1 2-15,0 0 0,1-1 0,0 0-1,18 14 1,-25-22 6,0 0-1,0 0 1,0-1-1,0 1 1,0-1-1,0 1 1,1-1-1,-1 0 0,0 0 1,1-1-1,-1 1 1,1-1-1,-1 0 1,1 0-1,-1 0 1,0 0-1,1 0 0,-1-1 1,1 1-1,-1-1 1,0 0-1,1 0 1,-1-1-1,5-2 1,8-5 27,0-1 0,0-1 1,-1 0-1,-1-1 0,0-1 1,0-1-1,-2 1 0,1-2 1,-2 0-1,11-17 0,-18 24-3,0 0-1,-1 0 1,0 0 0,0 0-1,-1-1 1,0 1-1,2-17 1,0 4 24,-4 18-41,0 1-1,-1 0 1,1-1 0,0 1 0,-1 0 0,1-1-1,-1 1 1,0 0 0,0 0 0,0 0-1,0 0 1,0 0 0,0 0 0,-1 0-1,-2-3 1,4 4-3,-1 0 0,1 0 0,-1 1 0,0-1 0,1 0 0,-1 1 0,1-1 0,-1 1 0,0-1 0,0 1 0,1-1 0,-1 1 0,0-1 0,0 1 0,1 0 0,-1-1 0,0 1 0,0 0 0,0 0-1,0-1 1,0 1 0,1 0 0,-1 0 0,0 0 0,0 0 0,0 0 0,0 0 0,0 1 0,1-1 0,-1 0 0,0 0 0,0 1 0,0-1 0,0 0 0,1 1 0,-1-1 0,0 1 0,0-1 0,1 1 0,-1-1 0,0 1 0,1-1 0,-2 2 0,-2 3 28,1-2-23,0 1 1,1-1-1,-1 1 1,1-1-1,-1 1 1,1 0 0,0 0-1,1 0 1,-1 0-1,1 0 1,-1 0-1,1 0 1,-1 9 0,2-8-8,0 0 1,1 0 0,-1-1 0,1 1 0,0 0 0,0 0 0,0-1-1,1 1 1,0-1 0,0 1 0,0-1 0,0 0 0,1 1 0,-1-1 0,1 0-1,0-1 1,1 1 0,-1-1 0,0 1 0,1-1 0,4 3 0,7 5 18,1-1 0,0 0 0,0-1 0,21 7 0,-24-11-12,0 0 0,0-1-1,1-1 1,0 0 0,0-1-1,0 0 1,0-1 0,0-1-1,17-1 1,-21-1-22,1 0-1,-1-1 1,0 0-1,0-1 1,0 0 0,0-1-1,-1 0 1,12-8 0,-17 10-576,1 0 0,-1-1 0,0 1 0,0-1 0,4-6 0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3:10.2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1 170 9744,'0'0'4145,"13"-10"-3625,-9 7-466,9-8 101,1 1 0,0 1 1,1 1-1,0 0 0,26-10 0,8 3 351,0 2-1,95-11 1,106 4 359,-11 1-2932,-225 17-9154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3:19.6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1023 5416,'0'0'2176,"-11"9"-1564,-62 48 1256,72-56-1651,-1 1 1,1-1-1,0 0 1,-1 1-1,1-1 1,0 1-1,0-1 1,0 1 0,0 0-1,-1 2 1,2-4-191,-1 0 1,1 0 0,0 1 0,0-1-1,0 0 1,0 0 0,0 0 0,0 0 0,0 0-1,0 0 1,0 0 0,0 0 0,0 0-1,0 1 1,0-1 0,0 0 0,0 0-1,0 0 1,0 0 0,0 0 0,0 0 0,0 0-1,0 0 1,0 1 0,0-1 0,0 0-1,1 0 1,-1 0 0,0 0 0,0 0-1,0 0 1,0 0 0,0 0 0,0 0 0,0 0-1,0 0 1,0 0 0,0 1 0,0-1-1,1 0 1,-1 0 0,0 0 0,0 0-1,0 0 1,0 0 0,0 0 0,0 0 0,0 0-1,0 0 1,0 0 0,1 0 0,-1 0-1,0 0 1,0 0 0,13-8 854,1-3-459,0-1-1,-1-1 0,0-1 1,18-24-1,38-69 872,-5 8-13,-47 72-605,17-34 1,-2 3 874,-32 58-1531,0 0-1,0 0 1,1 0 0,-1-1 0,0 1 0,0 0 0,1 0 0,-1 0 0,0 0 0,0-1 0,1 1 0,-1 0 0,0 0-1,1 0 1,-1 0 0,0 0 0,1 0 0,-1 0 0,0 0 0,1 0 0,-1 0 0,0 0 0,1 0 0,-1 0-1,0 0 1,0 0 0,1 0 0,-1 1 0,0-1 0,1 0 0,-1 0 0,0 0 0,0 0 0,1 1 0,-1-1 0,0 0-1,0 0 1,1 1 0,16 15 259,-12-10-239,0 0 0,-1 1 1,8 12-1,-10-11-18,1 1 1,-1-1-1,-1 1 0,0-1 1,0 1-1,0-1 1,-2 11-1,-7 62 92,6-60-87,-1-8-4,0 1 1,-1-2 0,-1 1 0,0 0 0,0-1 0,-1 0-1,-11 16 1,15-25-6,-1 0 1,1 0-1,0 0 0,-1 0 0,1-1 0,-1 1 0,0-1 0,0 0 1,0 0-1,0 0 0,0 0 0,-1 0 0,1-1 0,-1 1 0,1-1 1,-1 0-1,1 0 0,-1 0 0,0-1 0,1 1 0,-1-1 0,0 0 0,1 0 1,-1 0-1,0-1 0,1 1 0,-1-1 0,0 0 0,1 0 0,-1 0 1,1 0-1,-1-1 0,1 1 0,0-1 0,0 0 0,-1 0 0,-4-4 1,-6-4 84,10 8-67,0-1 0,1 1 1,-1-1-1,1 0 0,-1 0 1,-3-5-1,0 3 128,5 2-51,12 3-78,7-1-45,0 0 1,-1-1-1,1-1 1,-1 0-1,0-1 0,0-1 1,0 0-1,23-12 1,-9 1 1,-2-1 0,0-2 0,33-28 1,-32 24 22,-1-1 0,-1-2 0,-2 0 0,0-2 0,-2 0 1,-1-2-1,35-64 0,-39 53 39,-1 0-1,-3-1 1,13-60 0,-13 32 52,5-94 0,-17 143-85,0 13-10,-1 0 1,-1 0-1,1 0 1,-1 0-1,-1-1 1,1 1-1,-1 0 1,-1 0-1,-3-10 1,5 18-12,0 0 0,0-1 1,0 1-1,0 0 0,0 0 1,0 0-1,0 0 0,0 0 1,0 0-1,0 0 0,0 0 1,-1 0-1,1 0 0,0 0 1,0-1-1,0 1 1,0 0-1,0 0 0,0 0 1,0 0-1,-1 0 0,1 0 1,0 0-1,0 0 0,0 0 1,0 0-1,0 0 0,0 0 1,0 0-1,-1 0 0,1 0 1,0 0-1,0 0 0,0 0 1,0 0-1,0 0 1,0 1-1,0-1 0,-1 0 1,1 0-1,0 0 0,0 0 1,0 0-1,0 0 0,0 0 1,0 0-1,-7 8 4,-3 10-10,-10 27-57,1 1-1,-23 89 1,-8 104-239,37-168 201,10-48 77,1 1 0,1 0 0,2 24 0,-1-5-35,2-14 35,1 1 0,2-1 0,10 40 0,-13-63 21,0 1-1,1-1 1,0 0 0,0 0-1,0 0 1,1 0-1,-1 0 1,1-1-1,1 1 1,-1-1 0,1 0-1,0-1 1,7 6-1,-7-7 7,-1-1 1,1 0-1,0-1 0,0 1 0,0-1 1,0 0-1,0 0 0,0-1 0,0 1 0,0-1 1,0 0-1,6-1 0,-2 0 10,0-1 1,0 0-1,-1-1 1,1 0-1,-1 0 1,12-7-1,-4 1 10,-1-1-1,0-1 0,0 0 0,-1-1 1,-1 0-1,15-18 0,19-30 79,-43 53-82,0 0-1,0 0 0,0 0 0,-1-1 0,0 1 1,-1-1-1,3-10 0,-5 15-7,0 0-1,0 1 1,0-1 0,-1 0-1,1 1 1,-1-1 0,0 1-1,0-1 1,0 1 0,0-1-1,0 1 1,0-1 0,0 1-1,-3-3 1,4 4-7,-1 0 0,0 0 1,1 0-1,-1 0 0,0 0 0,0 0 0,0 0 1,0 1-1,0-1 0,0 0 0,0 0 0,0 1 1,0-1-1,0 0 0,0 1 0,0 0 1,0-1-1,-1 1 0,1-1 0,0 1 0,0 0 1,-1 0-1,1 0 0,0 0 0,0 0 0,-1 0 1,1 0-1,0 0 0,0 0 0,0 1 0,-2 0 1,-11 5 13,9-4-15,-1 0 0,1 1-1,0 0 1,0-1 0,0 2-1,0-1 1,1 0 0,-1 1-1,1 0 1,0 0 0,0 0-1,0 1 1,1-1 0,0 1-1,-4 7 1,3-4-11,0 1 0,0 0 0,1 1 1,0-1-1,1 1 0,0-1 0,0 1 0,1-1 0,1 1 1,0 15-1,1-18 2,0 0 1,0-1-1,0 0 0,1 1 1,0-1-1,1 0 1,-1 0-1,1 0 0,0 0 1,1 0-1,-1-1 1,1 1-1,0-1 0,0 0 1,1 0-1,7 5 1,-6-5 8,1-1 0,0 0 0,0 0 0,0-1 0,0 1 1,0-2-1,1 1 0,0-1 0,-1 0 0,1-1 1,0 0-1,0 0 0,0-1 0,0 0 0,0 0 0,-1 0 1,1-1-1,0-1 0,8-2 0,5-1 13,0-1 0,0-2 0,-1 0 0,0-1-1,33-21 1,-29 13 31,-1-1 0,-1-1 0,38-41 0,-56 56-32,-1-1 0,1 1 1,-1-1-1,0 0 0,-1 0 0,1 0 0,-1-1 0,0 1 0,0-1 1,2-9-1,-4 14-10,0 0 1,0-1-1,0 1 1,0-1 0,0 1-1,0-1 1,0 1-1,0-1 1,0 1 0,-1 0-1,1-1 1,-1 1-1,1-1 1,-1 1-1,0 0 1,1 0 0,-1-1-1,-1-1 1,0 2-2,0 0 1,1 0-1,-1 0 1,0 0-1,1 0 1,-1 0-1,0 1 0,0-1 1,0 0-1,0 1 1,1 0-1,-1-1 1,0 1-1,0 0 1,0 0-1,0 0 1,0 0-1,-2 1 1,-1-1-3,0 1 0,0 0 0,0 1 1,0-1-1,0 1 0,0 0 0,1 0 1,-1 0-1,1 0 0,-1 1 0,1 0 1,0 0-1,0 0 0,0 1 0,1-1 1,-1 1-1,1 0 0,-3 4 0,1-2-10,2 0-1,-1 1 0,1-1 0,0 1 0,0 0 0,0 0 1,1 0-1,1 0 0,-1 0 0,1 0 0,0 0 0,0 9 1,1-10-5,0 1 0,1 0 0,0-1 0,0 1 0,0 0 1,1-1-1,0 1 0,4 8 0,-5-11 10,1-1-1,0 0 1,0 0-1,0 0 1,1-1 0,-1 1-1,1 0 1,-1-1-1,1 0 1,0 1-1,0-1 1,0 0-1,0 0 1,0-1 0,1 1-1,-1-1 1,6 2-1,-3-2 3,0 0 0,1 0 0,-1 0 0,0-1 0,1 0 0,-1-1 0,0 1 0,1-1 0,-1-1 0,0 1 0,0-1 0,0 0 0,7-3 0,4-3 11,-1 0 0,0-1 1,20-15-1,-13 5 17,0-1 1,23-27 0,-29 29-2,3-5 13,-1 0 1,0-2-1,-2 0 0,15-29 1,-10 10 28,30-80 1,-43 94-28,0 0 0,-2-1 0,-2 1 0,0-2 0,-2 1 0,-2 0 0,-2-38 0,1 67-39,0 1 1,0-1 0,0 0 0,0 1 0,-1-1 0,1 1 0,0-1 0,-1 1 0,1-1 0,-1 1 0,0 0 0,1-1 0,-1 1 0,0 0 0,0-1 0,0 1-1,-2-2 1,2 3-2,1 0 0,-1-1 0,0 1 0,0 0-1,0 0 1,0 0 0,0 0 0,0 0 0,0 0-1,0 0 1,0 1 0,0-1 0,0 0 0,0 0-1,0 1 1,1-1 0,-1 0 0,0 1 0,0-1-1,0 1 1,0 0 0,1-1 0,-1 1 0,0-1-1,1 1 1,-1 0 0,0 0 0,0 1 0,-10 10-20,0 1 1,2 0 0,-1 1 0,2 0 0,0 0-1,0 1 1,1 0 0,1 0 0,-8 31 0,6-8-23,1 0 1,1 0 0,1 42 0,4-65 30,2 0 1,0 0-1,0-1 1,2 1-1,-1 0 0,2-1 1,0 0-1,1 0 1,0 0-1,1-1 0,1 1 1,0-1-1,1-1 1,0 1-1,11 12 1,-5-13 55,-1 0 0,2 0 0,0-2 0,0 1 1,24 10-1,-14-3 31,-17-8-3678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3:20.6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1 165 8336,'0'0'10937,"1"-10"-10536,5-34-1,-6 42-287,1-1 0,0 1-1,-1 0 1,1 0 0,0 0-1,0 0 1,0 0 0,1 1 0,-1-1-1,0 0 1,1 0 0,-1 1 0,1-1-1,-1 1 1,1-1 0,0 1 0,0 0-1,0 0 1,0 0 0,-1 0 0,1 0-1,1 0 1,-1 0 0,0 0 0,0 1-1,0-1 1,0 1 0,0 0 0,4 0-1,10-4-14,37-10 358,1 2-1,1 3 1,93-4-1,-71 7-16,117-4 749,-132 8-751,-43 2-321,0 1 0,0 1 0,21 6 0,-33-8-3669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4:27.3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84 4312,'0'0'8657,"10"-6"-8417,-3 1-208,7-5 130,0 1-1,1 1 0,0 0 0,21-7 1,72-6 900,-100 20-979,0 0 0,0 1 0,0 0 0,0 1 0,0 0 0,0 0 0,-1 0 0,14 5 0,-18-5-19,1 0 0,-1 0 0,0 0 0,0 1 0,0-1 0,0 1 0,0-1 0,0 1 0,-1 0 0,5 4 0,-6-5-40,0 0 0,0 1 1,0-1-1,-1 1 0,1-1 0,0 1 1,-1 0-1,1-1 0,-1 1 1,1 0-1,-1-1 0,0 1 0,0 0 1,0-1-1,0 1 0,0 0 1,0-1-1,0 1 0,0 0 1,-1-1-1,1 1 0,-1 2 0,-3 4 24,0-1 0,0 1 0,0-1 0,-1 0-1,0 0 1,-1 0 0,1-1 0,-1 0 0,-12 10-1,-16 18 99,29-27-81,-1 0 0,0 0-1,0-1 1,-1 0-1,0 0 1,0 0-1,-1-1 1,1 0-1,-14 6 1,19-10-36,1 0-1,0 0 1,0 0 0,0 0 0,0 0 0,0 0 0,1 0 0,-1 0-1,0 1 1,1-1 0,-1 0 0,0 1 0,1-1 0,-1 0 0,1 1-1,0-1 1,0 1 0,-1-1 0,1 0 0,0 1 0,0-1 0,0 1-1,0-1 1,1 1 0,-1-1 0,0 0 0,1 2 0,29 2 4,-22-1-31,1 0 0,-1-1 0,1 0 0,10 2 0,-11-4-2,0 1 0,0 1 0,0 0 0,-1 0 0,1 0 0,7 5-1,-13-6 1,7 4 0,-1-1 0,1 1 0,17 6 0,-24-11 5,-1 0-1,1 0 1,-1 0-1,1 0 1,-1 0-1,0 0 0,0 0 1,1 1-1,-1-1 1,0 1-1,0-1 0,0 1 1,0-1-1,0 1 1,-1 0-1,1-1 1,0 1-1,-1 0 0,0 0 1,1-1-1,-1 1 1,0 0-1,0 0 1,0 0-1,0-1 0,0 1 1,0 0-1,0 0 1,-1 0-1,1-1 0,0 1 1,-1 0-1,0 0 1,1-1-1,-1 1 1,0 0-1,-2 2 0,-5 3 31,0 0-1,-1-1 1,0 0-1,0 0 1,-1-1-1,1 0 1,-1 0-1,0-1 1,-1-1-1,1 0 0,0 0 1,-18 2-1,14-4 17,9 0-17,1 0 1,-1-1-1,1 0 0,-1 0 0,-6-1 0,-11-3 128,1 1-1,-1 2 0,0 0 1,-38 3-1,51-2-138,8 0-22,1 0-1,-1 0 1,0 0 0,1 0-1,-1 0 1,1 0 0,-1 0-1,1 0 1,-1 0 0,1 0-1,-1 0 1,1 0 0,-1 0-1,1 0 1,-1 1-1,1-1 1,-1 0 0,1 0-1,-1 1 1,1-1 0,0 0-1,-1 1 1,0 0 0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4:28.7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145 95 5824,'0'0'9530,"-10"6"-9266,-17 11 344,-29 24-1,50-36-421,1 0 1,0 0 0,-1 0-1,2 0 1,-1 1 0,1-1-1,-1 1 1,-5 12 0,9-8-113,0-1 1,1 1 0,0 0-1,1-1 1,0 1-1,0-1 1,1 1-1,0-1 1,1 0 0,-1 0-1,2 0 1,0 0-1,0 0 1,0-1 0,1 1-1,0-1 1,11 11-1,-12-14-66,0-1-1,1 0 0,-1 0 1,1-1-1,0 1 0,0-1 1,1 0-1,-1 0 0,1-1 1,-1 0-1,11 3 0,5 0 30,0-2-1,22 2 0,-10-1 63,-23-4-76,-1 0 0,1 0-1,0 0 1,-1-2-1,1 1 1,-1-1-1,0 0 1,0-1 0,16-6-1,-9 1 21,1 0 0,-1-1 0,0-1 0,16-13-1,-25 16-10,1-1 0,-1 0-1,-1 0 1,0-1 0,0 1-1,0-1 1,-1 0 0,-1-1-1,1 1 1,-2-1 0,1 0 0,-1 0-1,-1 0 1,0 0 0,0-1-1,-1 1 1,0-1 0,-1 1-1,0 0 1,-1-1 0,0 1-1,-1-1 1,0 1 0,-6-18-1,2 18 21,0 0 0,-1 1 0,0 0-1,-1 1 1,1-1 0,-2 1 0,1 1-1,-1 0 1,0 0 0,-19-10 0,23 14-20,0 1 0,-1-1 1,1 1-1,-1 0 1,0 1-1,0 0 0,1-1 1,-1 2-1,-11-1 1,4 1-2,0 2 1,1 0 0,-20 5-1,17-3 7,0 2 0,-22 10 0,23-9 2,0-1 1,-23 7-1,36-13-43,1 0 0,-1 1 0,0-1 0,1 0 0,-1 0 0,1 1 0,-1-1 1,1 0-1,-1 0 0,0 0 0,1 0 0,-1 0 0,1 0 0,-1 0 0,0 0 0,1 0 0,-1 0 0,1 0 0,-1 0 0,0-1 0,1 1 0,-1 0 0,1 0 1,-1-1-1,1 1 0,-1 0 0,1-1 0,-1 1 0,1 0 0,-1-1 0,1 1 0,-1-1 0,1 1 0,0 0 0,-1-1 0,1 1 0,0-1 0,-1 0 1,1 0-1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4:30.4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84 4912,'0'0'12435,"7"-10"-12285,20-32-1,-15 18 436,-7 16 632,-5 9-1200,0-1-1,0 0 1,0 0-1,0 0 1,0 0-1,0 0 1,0 0-1,0 0 1,0 0-1,0 0 1,0 0-1,0 0 1,0 0 0,0 1-1,0-1 1,0 0-1,0 0 1,0 0-1,0 0 1,0 0-1,0 0 1,0 0-1,0 0 1,0 0-1,0 0 1,0 0 0,1 0-1,-1 0 1,0 0-1,0 0 1,0 0-1,0 0 1,0 0-1,0 0 1,0 0-1,0 0 1,0 0-1,0 0 1,0 0 0,0 0-1,1 0 1,-1 0-1,0 0 1,0 0-1,0 0 1,0 0-1,0 0 1,0 0-1,0 0 1,0 0-1,0 0 1,0 0 0,0 0-1,0 0 1,0 0-1,1 0 1,-1 0-1,0 0 1,0 0-1,0 0 1,0 0-1,0 0 1,0 0-1,0-1 1,7 8-165,12 13 335,-1 0 0,27 39-1,-19-24-107,5 10 7,18 22 165,-25-38-95,-17-20-90,-1 0 0,2 0-1,0-1 1,0 0 0,17 12 0,-23-18-46,1-1 0,-1 1-1,0 0 1,1 0 0,-1-1 0,0 1 0,0 1 0,0-1-1,-1 0 1,1 0 0,0 1 0,-1-1 0,0 1-1,2 2 1,0 0 243,-2-3-658,-5-6-2481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4:31.5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279 1 7136,'0'0'12895,"-5"10"-12839,-1 5-25,-2 0 0,0-1 0,-19 25 0,10-15 93,-21 40-1,25-40 108,-32 44 1,-22 4 865,55-58-949,11-11-131,-1-1 0,0 0 0,1 1 0,-1-1 0,-1 0 0,1 0-1,0 0 1,0-1 0,-5 4 0,6-5-15,1 0 0,0 0 0,-1 0 0,1 1 0,-1-1 0,1 0 0,-1 0 0,1 0 0,0 1 0,-1-1 0,1 0 0,0 1 0,-1-1 0,1 0 0,0 1 0,0-1 0,-1 0 0,1 1 0,0-1 0,0 0 0,-1 1 0,1-1 0,0 1 0,0 0 0,1-1-1,-1-1-1,1 1 0,0 0 1,-1 0-1,1-1 0,0 1 1,-1-1-1,1 1 0,-1 0 1,1-1-1,0 1 0,-1-1 0,1 1 1,-1-1-1,1 0 0,-1 1 1,0-1-1,1-1 0,29-36-2869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4:36.8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222 23 4720,'0'0'10513,"0"11"-10269,1-6-208,-1 5 27,1 0-1,-1-1 0,-1 1 0,0-1 0,0 1 1,-4 11-1,-14 56 422,-35 109 672,29-124-820,-21 60 536,26-83-487,16-33-331,0 0-1,1 0 1,0 1-1,0-1 1,-2 9-1,0-4 148,0 1-1,-1-1 0,-7 12 0,13-23 7,47-77-96,-6 12-52,-29 46-30,1-1 0,18-18 0,7-12 73,-36 48-95,0-1-1,0 1 1,0 0 0,0 0 0,0 0-1,1 0 1,-1 0 0,1 0-1,-1 1 1,1-1 0,4-1-1,-3 1 10,8-13 11,-12 14-24,0 1-1,0-1 0,1 0 1,-1 0-1,0 1 0,1-1 1,-1 0-1,0 0 0,1 1 1,-1-1-1,1 1 0,-1-1 1,1 0-1,-1 1 1,1-1-1,-1 1 0,1-1 1,0 1-1,-1-1 0,1 1 1,0 0-1,0-1 0,-1 1 1,1 0-1,0-1 0,0 1 1,-1 0-1,1 0 0,0 0 1,0 0-1,0 0 0,-1 0 1,1 0-1,0 0 0,0 0 1,0 0-1,-1 0 0,2 1 1,5 25 87,-4-18-66,0 0-1,-1 0 0,0 0 0,-1 1 1,1-1-1,-1 0 0,-1 1 0,0-1 1,-1 11-1,2 7 11,-2 2 40,1-24-64,-1 0 1,1 0 0,0-1 0,0 1-1,0 0 1,1 0 0,0 0 0,-1 0-1,1-1 1,1 1 0,-1 0 0,0-1-1,4 6 1,-4-8-7,0 0 0,0 0 0,0 0-1,0 0 1,0 0 0,1-1 0,-1 1 0,0 0 0,0-1-1,1 1 1,-1 0 0,1-1 0,-1 0 0,0 1 0,1-1-1,-1 0 1,1 0 0,-1 0 0,1 0 0,-1 0 0,1 0 0,-1 0-1,0 0 1,1-1 0,-1 1 0,1-1 0,-1 1 0,0-1-1,1 1 1,1-2 0,4-1-7,0 0 0,0-1-1,-1 1 1,11-9 0,-3 1 10,0 0 0,-1-1 0,-1 0 0,0-1 0,20-28 0,-17 17 57,-1-1 0,0 0 0,-2-1 0,-1 0 0,9-35 0,-15 47 10,-3 11-48,-1 0 1,0-1-1,0 1 0,0-1 0,-1 1 0,1-5 1,-1 8-6,0-1-17,0 1 0,0 0 0,0 0 0,-1 0 0,1 0 0,0 0 0,0 0 0,0 0 0,0 0 0,-1-1 0,1 1 0,0 0 0,0 0 0,0 0 0,0 0 0,-1 0 0,1 0 0,0 0 0,0 0 0,0 0 0,-1 0 0,1 0 0,0 0 0,0 0 0,0 0 0,0 1 0,-1-1 0,1 0 0,0 0 0,0 0 0,0 0 0,0 0 0,-1 0 0,1 0 0,0 0 0,0 1 0,0-1 0,0 0 0,0 0 0,0 0 0,-1 0 0,1 0 0,0 1 0,0-1 0,-23 55 14,15-40-31,2 0 0,-1 0 0,2 1 0,0 0 0,1 0 0,0 1 1,-1 28-1,3-13-34,1-28 41,0 1 0,0-1 0,1 1-1,0 0 1,0 0 0,0-1-1,1 1 1,-1-1 0,1 1-1,0 0 1,0-1 0,1 1 0,0-1-1,-1 0 1,1 0 0,4 6-1,-2-4 7,-1-2 0,0 0 0,1 0 0,-1 0 0,1 0 0,8 6 0,-8-8 8,0 0-1,0 1 0,1-1 0,-1-1 1,1 1-1,-1-1 0,1 0 1,0 0-1,-1 0 0,1 0 1,0-1-1,0 0 0,-1 0 0,1 0 1,0-1-1,0 0 0,-1 1 1,1-2-1,0 1 0,-1 0 1,7-4-1,1 0 9,1-1 0,-1 0 0,-1-1 0,1-1 0,-1 0 1,15-14-1,9-13 92,-2-1 1,28-43-1,-58 76-101,-1 0-1,0 1 1,1-1 0,-1 0-1,1 1 1,0-1 0,0 1-1,0 0 1,0 0 0,0 0-1,0 0 1,0 1-1,1-1 1,-1 1 0,1 0-1,4-1 1,-2 1-16,-1 1 1,1 0-1,0 1 0,0-1 0,0 1 0,0 0 1,0 0-1,0 1 0,5 2 0,-10-4 10,2 1-16,1 1 0,0-1 0,0 0 0,0-1 0,0 1 0,7 0 0,-24-17 241,11 14-214,-1 0 0,1 1 0,-1-1 0,0 1 0,1 0 0,-1 0 0,0 0 0,0 0 0,0 0 0,0 0 0,0 1 0,0-1 0,0 1 0,0 0 1,0 0-1,0 0 0,0 1 0,0-1 0,0 1 0,0-1 0,-5 3 0,-8 4 24,10-5-36,0 1 0,-1-1 0,1 1 0,0 1 1,1-1-1,-1 1 0,0 0 0,1 0 0,0 1 1,0-1-1,0 1 0,1 0 0,0 1 0,-5 7 1,3-3-12,1 1 1,0-1-1,0 1 1,-4 19-1,8-26-1,0 1 0,1-1 0,0 0 0,-1 1 0,1-1-1,1 1 1,-1-1 0,1 1 0,-1-1 0,1 0 0,1 1 0,-1-1-1,1 0 1,-1 0 0,4 5 0,-4-7 5,1-1-1,-1 1 1,1-1 0,-1 1-1,1-1 1,-1 0 0,1 0-1,0 1 1,0-1 0,0-1-1,0 1 1,0 0 0,0 0-1,0-1 1,0 1 0,0-1-1,0 1 1,0-1 0,3 0-1,2 0 10,1 1 0,0-2-1,13-1 1,-15 0 0,-1 1 1,0-1-1,0 0 1,0-1-1,0 1 1,0-1-1,-1 0 1,1 0-1,-1 0 1,0-1-1,0 0 0,0 0 1,0 0-1,3-5 1,0 1 16,-1-1 1,0 0-1,-1-1 1,0 0-1,0 0 1,3-12-1,-5 11 22,-1-1 0,0 1-1,-1-1 1,-1 0 0,0-12 0,0 10 53,0 14-22,-1 14 41,-16 88-92,14-76-53,-1 0 0,0-1-1,-18 50 1,15-54 33,5-14 7,0-1 1,-1 1-1,1-1 1,-1 1-1,-1-1 1,1 0-1,-1 0 1,0-1-1,-8 10 1,8-12 13,-1 0 0,1 0 0,-1-1 0,1 0 0,-1 0 0,0 0 0,0 0 0,0 0 0,0-1 0,0 0 0,-9 0 0,-7 4 87,17-3-85,15-5-71,5-3 26,0-1 1,-1 0-1,0-1 0,0-1 0,0 0 0,15-13 1,-19 13 12,2 0 5,139-108-55,-129 98 50,-2-2-1,0 0 1,-1-2 0,23-33-1,-2 3 34,-31 41-14,0 0 0,-1-1-1,0 0 1,9-19 0,-18 30-10,8-13 21,-2-1 1,0 1-1,-1-1 1,6-33-1,-6 21 63,1 1 0,11-33 0,-8 34-17,6-15 80,-13 38-152,-2 5-3,-2 9-12,-8 22-11,-35 112 7,-27 69-122,45-134 91,1-1 20,18-67 16,7-11 16,0 0 0,0 0-1,0 0 1,0 0 0,0 0 0,1 0 0,-1 1 0,0-1 0,1 0-1,-1 0 1,1 1 0,-1-1 0,1 0 0,0 1 0,0-1-1,-1 2 1,1-2 82,1-2-72,-1 0 0,1-1-1,-1 1 1,1 0 0,-1 0 0,1 0-1,0 0 1,0 0 0,-1 0 0,1 0-1,0 0 1,2-2 0,-1 1 7,11-15 49,17-28-1,-25 34-39,1 1-1,1 0 1,0 0 0,0 0-1,0 1 1,2 1-1,-1-1 1,1 1 0,0 1-1,11-8 1,-19 14-24,1 1 0,-1-1 0,0 0 0,1 1 0,-1 0 0,1-1 0,-1 1 0,1 0 0,-1-1 0,1 1 0,-1 0 0,1 0 0,-1 0 0,1 0 0,-1 1 0,1-1 0,-1 0 0,1 1 0,-1-1 0,0 1 0,1-1 0,-1 1 1,0 0-1,1-1 0,-1 1 0,0 0 0,0 0 0,1 0 0,-1 0 0,0 0 0,0 0 0,0 0 0,0 1 0,-1-1 0,1 0 0,1 2 0,4 7-2,-1 1-1,0-1 1,7 23 0,-1-6-1,-9-22 3,0 0 0,1-1 0,-1 1 0,1-1 0,1 1 0,5 5 0,-8-8 0,1-1 0,0 0 0,0 0 0,0 0 0,-1 0 0,1 0 0,0-1 0,0 1 0,0 0 0,0-1 0,0 0 0,1 1 0,-1-1 0,0 0 0,0 0 0,0 0 0,0 0 0,0-1 0,0 1 0,3-1 0,1-1 3,0 1 0,0 0 0,0-1 0,0 0 0,-1-1 0,1 1 0,-1-1 0,0 0 0,0 0 0,0-1 0,0 0 1,0 0-1,-1 0 0,8-9 0,4-5 22,-13 15-16,-1 0 0,1 1 0,-1-1 0,1-1 0,-1 1-1,0 0 1,0 0 0,-1-1 0,1 1 0,-1-1 0,2-6 0,2-12 19,-3 15-2,0-1 0,0 0 0,-1 0 0,0 0 1,0 0-1,-1 0 0,0 0 0,-1-1 0,-2-10 0,3 18-20,0 1-1,0-1 1,0 0 0,0 1-1,0-1 1,-1 0 0,1 1 0,0-1-1,0 1 1,-1-1 0,1 0-1,0 1 1,-1-1 0,1 1-1,-1-1 1,1 1 0,-1-1 0,1 1-1,-1-1 1,1 1 0,-1 0-1,1-1 1,-1 1 0,1 0 0,-1-1-1,1 1 1,-1 0 0,0 0-1,1 0 1,-2-1 0,0 1-2,1 1 0,-1-1 0,1 1 0,-1-1 0,1 1 0,0-1 0,-1 1 0,1 0 0,0-1 0,-1 1 0,1 0 0,-2 2-1,-2 2-6,1-1-1,-1 1 1,1 0-1,0 0 0,-5 10 1,5-6-7,1 0 0,-1 1 1,2 0-1,-1-1 0,2 1 1,-2 19-1,2-22 1,1 0-1,0 0 1,1 0 0,0 0 0,0 0-1,1 0 1,-1 0 0,2 0 0,-1 0-1,5 8 1,-2-6-5,-2-2 4,0-1 1,1-1 0,0 1-1,8 9 1,-11-14 8,1 0 0,-1 1 1,1-1-1,-1 0 0,1 0 0,0 0 1,0 0-1,0 0 0,0 0 0,-1 0 1,1-1-1,0 1 0,0-1 0,0 1 0,1-1 1,-1 0-1,0 0 0,0 0 0,0 0 1,3 0-1,5-2-1,0 0 0,0-1 0,0 0 0,0 0 0,-1-1 0,1 0 0,-1-1 0,0 0 0,0-1 0,-1 1 0,0-2 0,0 1 0,0-1 0,-1 0 0,0-1 1,8-11-1,-1 5 8,0 0 0,0 0 0,1 1 0,23-15 0,-37 28-4,0 0-1,0 0 0,0 0 1,0 0-1,0 0 1,0 1-1,0-1 1,0 0-1,0 0 0,0 0 1,0 1-1,0-1 1,0 1-1,0-1 1,0 1-1,-1-1 0,1 1 1,0-1-1,0 1 1,0 0-1,-1-1 0,1 1 1,0 0-1,0 1 1,20 22 46,-19-21-45,17 22 9,-11-14 17,0-1 1,1 1-1,0-1 0,0-1 1,14 10-1,-20-16-13,1-1 0,0 0 0,0 0 0,0 0-1,0-1 1,0 1 0,0-1 0,0 0 0,0 0 0,1 0 0,-1-1-1,0 0 1,0 0 0,1 0 0,-1 0 0,0 0 0,1-1 0,-1 0-1,0 0 1,7-2 0,-6 2-35,12-3 172,-17 4-163,0 0 1,1 0 0,-1 0-1,0 0 1,1 0 0,-1-1-1,0 1 1,1 0 0,-1 0-1,0 0 1,0 0 0,1-1-1,-1 1 1,0 0 0,0 0-1,1-1 1,-1 1 0,0 0-1,0 0 1,0-1 0,1 1-1,-1 0 1,0-1 0,0 1-1,0 0 1,0 0 0,0-1-1,0 1 1,1 0 0,-1-1-1,0 1 1,0 0 0,0-1-1,0 1 1,0 0 0,0-1-1,0 1 1,-1-1 0,-4-11-3346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4:38.0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47 127 4816,'0'0'8466,"0"-10"-8116,0-29 2,-1 38-306,1 0 1,0 0-1,0 0 1,0 0-1,0 1 1,0-1-1,0 0 1,0 0-1,1 0 1,-1 0-1,0 0 1,0 1-1,1-1 1,-1 0-1,0 0 1,1 0 0,-1 1-1,1-1 1,-1 0-1,1 0 1,-1 1-1,1-1 1,1-1-1,-2 2 2,1 0-1,-1 0 0,0-1 1,1 1-1,-1 0 1,0-1-1,1 1 0,-1 0 1,0-1-1,0 1 0,1-1 1,-1 1-1,0 0 1,0-1-1,0 1 0,0-1 1,1 1-1,-1-1 1,0 1-1,0-1 0,0 1 1,0 0-1,0-1 0,0 0 1,-2-5 2361,0 7-1216,2-1-1180,0 1 0,0-1 0,0 1 0,0-1 0,0 1 0,0-1 0,0 1 0,1-1 0,-1 1 0,0-1 0,0 0 0,0 1 0,1-1 0,-1 1 0,0-1 0,1 0 0,-1 1 0,0-1 0,1 0 0,-1 1 0,0-1 0,1 0 0,-1 0 0,1 1 0,-1-1 1,0 0-1,1 0 0,-1 0 0,1 1 0,-1-1 0,1 0 0,0 0 0,0 0 3,0 1 1,0-1-1,0 0 1,0 1-1,0-1 1,0 0-1,0 0 1,0 0 0,0 1-1,0-1 1,0 0-1,0-1 1,0 1-1,0 0 1,0 0-1,0 0 1,0-1-1,0 1 1,0 0-1,0-1 1,0 1 0,0-1-1,0 1 1,0-1-1,-1 1 1,1-1-1,0 0 1,0 1-1,-1-1 1,1 0-1,0 0 1,-1 1-1,1-1 1,-1 0-1,1 0 1,-1 0 0,1 0-1,-1 0 1,1 0-1,-1-1 1,8-12 155,-7 14-162,-1 0 0,0-1 0,0 1 0,0 0 0,0 0 0,0-1 0,1 1 0,-1 0 0,0-1 0,0 1 0,0 0-1,0 0 1,0-1 0,0 1 0,0 0 0,0 0 0,0-1 0,0 1 0,0 0 0,0-1 0,0 1 0,0 0 0,0 0 0,0-1-1,-1 1 1,1 0 0,0-1 0,0 1 0,0 0 0,0 0 0,0 0 0,-1-1 0,1 1 0,0 0 0,-1 0 0,-12-8 167,-16 2 28,22 6-134,0 1-1,-1 0 0,1 0 0,0 0 1,-1 1-1,-10 4 0,18-6-68,0 0 0,0 0 0,0 0 1,-1 0-1,1 0 0,0 0 0,0 0 0,0 0 0,0 0 0,0 1 0,0-1 0,0 0 0,0 0 0,0 0 0,0 0 0,0 0 0,0 0 0,-1 0 0,1 0 0,0 0 0,0 0 1,0 1-1,0-1 0,0 0 0,0 0 0,0 0 0,0 0 0,0 0 0,0 0 0,0 0 0,0 1 0,0-1 0,0 0 0,0 0 0,0 0 0,0 0 0,0 0 0,0 0 0,1 0 1,-1 0-1,0 0 0,0 1 0,0-1 0,0 0 0,0 0 0,0 0 0,0 0 0,0 0 0,0 0 0,0 0 0,0 0 0,1 0 0,8 6 48,-3-5-31,-1 0 0,1 0 0,0 0 0,-1-1 1,1 0-1,0 0 0,-1-1 0,11-1 0,37-11-1673,-45 10 380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4:42.5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0 753 5824,'0'0'8800,"11"-10"-8551,188-180 870,-65 53-304,-68 68-351,-51 51-328,-2 1 0,0-1 0,-1-1 0,11-23-1,17-25 573,-29 39-181,-8 18-267,-13 17 436,-7 14-668,-2 6 48,0 1 0,-26 55 0,-22 68 209,61-136-241,0 0-21,1 0 1,0 0-1,1 0 0,1 1 1,0-1-1,1 1 0,0 22 1,2-34-22,0 5-18,0 0-1,0 0 0,1 0 0,4 15 1,-5-22 15,1-1 0,-1 0 1,0 0-1,1 1 0,-1-1 1,1 0-1,-1 0 0,1 0 0,0 1 1,-1-1-1,1 0 0,0 0 1,0 0-1,0 0 0,0 0 0,0-1 1,0 1-1,0 0 0,0 0 1,0-1-1,0 1 0,1 0 1,-1-1-1,0 1 0,0-1 0,1 0 1,-1 1-1,0-1 0,0 0 1,1 0-1,-1 0 0,0 0 0,1 0 1,-1 0-1,0 0 0,1 0 1,-1 0-1,0-1 0,0 1 1,1-1-1,-1 1 0,0-1 0,2 0 1,18-9 25,0-1-1,0-2 1,-1 0 0,-1-1 0,0 0 0,-1-2 0,-1 0 0,27-33-1,-16 15 48,-3-2-1,0 0 1,35-75-1,-39 67-3,29-59 119,-43 92-161,-1 0 1,0-1-1,0 0 1,-1 0-1,-1 0 1,0 0-1,-1-1 1,0 0-1,2-21 1,-4 21 15,0 13-36,-1-1 0,0 0-1,0 0 1,0 0 0,0 1-1,0-1 1,0 0 0,0 0-1,0 0 1,0 1-1,0-1 1,0 0 0,0 0-1,-1 1 1,1-1 0,0 0-1,-1 0 1,1 0 46,-7 14 0,-32 67-29,26-56-9,1 0 0,-14 40 0,-56 196 136,69-194-101,9-44-2,-10 36-1,9-33-12,4-21-27,1 0 0,-1 0 0,0 1 1,-1-1-1,1 0 0,-1 0 0,-2 6 0,1-4 194,6-13-18,2-6-146,1 1 0,0 0 0,1 1 0,10-14 0,7-12 37,-8 13-15,1 0 1,24-25 0,-30 36-41,-10 12-16,1 0 0,-1-1 0,0 1 0,1 0-1,-1 0 1,1 0 0,-1 1 0,1-1 0,-1 0-1,1 0 1,2 0 0,13-8 78,-17 9-82,0 0 1,0-1-1,0 1 1,1 0-1,-1 0 1,0 0-1,0 0 1,0 0-1,1 0 1,-1-1-1,0 1 1,0 0-1,1 0 1,-1 0-1,0 0 1,0 0-1,0 0 1,1 0-1,-1 0 1,0 0-1,0 0 1,1 0-1,-1 0 1,0 0-1,0 0 1,0 1-1,1-1 1,-1 0-1,0 0 1,0 0-1,0 0 1,1 0-1,-1 0 1,0 0-1,0 1 1,0-1-1,0 0 1,1 0-1,-1 0 1,0 0-1,0 1 1,0-1-1,0 0 1,0 1-1,8 15-18,-1 19 1,-6-16 21,4 39-77,-5-55 76,1 1 0,0-1 0,-1 0-1,2 1 1,-1-1 0,0 0-1,1 0 1,-1 0 0,1 0-1,0 0 1,0 0 0,0 0 0,4 3-1,-4-4 0,0 0 0,0-1 0,0 1 0,1-1 0,-1 1 0,1-1 0,-1 0 0,1 0 0,-1 0-1,1 0 1,0 0 0,-1-1 0,1 1 0,0-1 0,-1 0 0,1 0 0,0 0 0,0 0 0,-1 0 0,1-1 0,0 1-1,-1-1 1,1 1 0,0-1 0,-1 0 0,1 0 0,-1 0 0,1-1 0,-1 1 0,0-1 0,1 1 0,-1-1 0,0 0-1,0 0 1,2-2 0,8-9 2,-2 1-1,1-2 1,-2 1-1,14-25 1,-14 22 14,9-17 38,-14 25-26,0 0 0,0 0 0,1 0 0,0 0 0,1 1 0,-1 0 0,2 0 0,-1 0 0,1 1 0,0 0 0,7-6 0,-12 12-29,-1-1 0,0 1 0,0 0 0,1-1 0,-1 1 0,0 0 0,0 0 1,1 0-1,-1 0 0,0 0 0,1 0 0,-1 0 0,0 0 0,0 1 0,1-1 1,-1 0-1,0 1 0,0-1 0,0 1 0,1-1 0,-1 1 0,0 0 0,0 0 1,0-1-1,0 1 0,1 2 0,23 25-110,-13-14 54,-10-12 60,0 0 0,0 0 1,0 0-1,0 0 0,-1 1 1,1-1-1,-1 0 0,0 1 0,2 4 1,-4-7 10,-1 0 1,0 0 0,0 0-1,0 0 1,0 0-1,1 0 1,-1 0 0,0-1-1,0 1 1,0-1 0,-2 0-1,3 1-13,-8-2 10,1 1 1,0 0-1,0 0 0,-1 1 1,1 0-1,0 1 0,0 0 1,-1 0-1,1 0 0,0 1 1,-11 5-1,13-5-3,0 1-1,0-1 1,0 1-1,1 1 1,0-1-1,-1 1 1,1 0-1,1 0 1,-1 1-1,0-1 1,1 1-1,0 0 0,0 0 1,1 1-1,-5 7 1,2 0-12,-16 38-14,21-47 8,0 0 0,0 0 0,0 0 0,1 1 0,-1-1 0,1 0-1,0 1 1,0-1 0,1 0 0,0 7 0,0-8 0,0 1 1,0-1-1,0 0 0,0 0 1,0 0-1,1 1 1,0-1-1,-1 0 0,1-1 1,4 6-1,-4-7 3,-1 0-1,1 0 1,-1 0-1,1 0 1,-1 0-1,1-1 1,0 1-1,-1 0 1,1-1-1,0 0 1,-1 1-1,1-1 1,0 0-1,0 0 1,-1 0-1,1 0 1,0 0-1,0 0 1,0 0-1,-1-1 1,1 1-1,0 0 1,1-2-1,4 0 8,-1 0 1,0-1-1,-1 0 0,1 0 0,0 0 0,-1-1 0,0 0 1,0 0-1,0 0 0,0-1 0,-1 0 0,0 0 0,5-6 0,3-8 66,0 0-1,13-31 0,-12 22 25,4-12 175,-9 115-222,-7-60-46,1 1-1,0 0 0,1-1 1,0 0-1,8 19 0,-11-33 4,1 0-1,-1 0 1,1 0 0,-1 0-1,1 0 1,-1 0-1,1 0 1,0-1-1,-1 1 1,1 0 0,0 0-1,0-1 1,-1 1-1,1 0 1,0-1-1,0 1 1,0-1 0,0 1-1,0-1 1,0 0-1,0 1 1,0-1 0,0 0-1,0 0 1,0 1-1,0-1 1,0 0-1,0 0 1,0 0 0,0 0-1,0 0 1,0-1-1,0 1 1,0 0-1,0 0 1,0-1 0,0 1-1,0-1 1,0 1-1,0 0 1,0-1-1,0 0 1,7-3 13,-1-1 0,0 0 0,13-10 0,-16 11-11,92-69 197,-85 63-162,-10 8-25,1 0 0,-1 1-1,1-1 1,-1 1 0,1-1 0,-1 1 0,1 0-1,0 0 1,0-1 0,3 0 0,-4 9-6,-1-1 0,1 1 0,-1-1 0,0 1 0,-1-1 0,0 1 0,0 0 0,0-1 0,-3 10 0,1-7 8,1 1 0,0 0-1,0 14 1,2-24-13,0 0 0,0 1-1,0-1 1,0 0 0,0 0 0,0 1-1,0-1 1,1 0 0,-1 0 0,0 1-1,0-1 1,0 0 0,0 0 0,1 1-1,-1-1 1,0 0 0,0 0 0,0 0-1,1 1 1,-1-1 0,0 0 0,0 0-1,1 0 1,-1 0 0,0 1 0,0-1-1,1 0 1,-1 0 0,0 0 0,1 0-1,-1 0 1,0 0 0,1 0 0,-1 0-1,0 0 1,0 0 0,1 0 0,-1 0-1,0 0 1,1 0 0,-1 0 0,0 0-1,0-1 1,1 1 0,-1 0 0,0 0-1,0 0 1,1 0 0,-1 0 0,0-1-1,0 1 1,1 0 0,-1 0 0,0-1-1,0 1 1,19-12 45,-17 11-42,26-19 34,-15 11-13,0 1 0,-1-2 0,20-19 1,-32 28-26,0 1 1,1 0 0,-1-1-1,1 1 1,-1-1 0,0 1-1,1-1 1,-1 1 0,1 0-1,0-1 1,-1 1 0,1 0-1,-1 0 1,1-1 0,-1 1-1,1 0 1,0 0 0,-1 0-1,1 0 1,-1 0 0,1 0-1,0 0 1,-1 0 0,1 0 0,-1 0-1,1 0 1,0 0 0,-1 0-1,1 0 1,-1 0 0,1 1-1,0-1 1,-1 0 0,1 1-1,-1-1 1,1 0 0,-1 1-1,1-1 1,-1 0 0,1 1-1,-1-1 1,0 1 0,1-1-1,-1 1 1,0-1 0,1 1-1,-1-1 1,0 1 0,1-1-1,-1 1 1,0 0 0,2 3 1,0-1 1,-1 0 0,0 1-1,1 0 1,-1-1-1,-1 1 1,2 5 0,-2 5 8,0-3 18,1 0-1,0 0 1,0 0 0,4 13-1,-5-22-23,1-1-1,-1 1 1,1 0 0,-1-1 0,1 1-1,0-1 1,0 1 0,-1-1-1,1 1 1,0-1 0,0 0-1,0 1 1,1-1 0,-1 0 0,0 0-1,0 0 1,1 0 0,-1 0-1,1 0 1,-1 0 0,1 0-1,-1 0 1,1-1 0,-1 1 0,1-1-1,-1 1 1,1-1 0,0 0-1,-1 1 1,1-1 0,0 0-1,0 0 1,-1 0 0,4-1 0,0 1-19,-4 0 2,-1 0 0,1 0-1,0 0 1,-1 0 0,1 0-1,-1 0 1,1 0 0,-1 0-1,1 0 1,-1 0 0,1 0-1,-1 0 1,1 0 0,0 0-1,-1-1 1,1 1 0,-1 0-1,1 0 1,-1-1-1,0 1 1,1 0 0,-1 0-1,1-1 1,-1 1 0,1-1-1,-1 1 1,0 0 0,1-1-1,-1 1 1,0-1 0,1 1-1,-1-1 1,0 1 0,0-1-1,0 1 1,1-1 0,-1 1-1,0-1 1,0 1 0,0-1-1,0 1 1,0-1 0,0 0-1,0 1 1,0-1 0,0 1-1,0-1 1,0 1 0,0-1-1,-1 0 1,-6-19-3282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5:17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1 993 5920,'0'0'4017,"11"-6"-3617,32-20 120,-1-1 1,-1-2-1,-1-2 1,45-46-1,-36 27 226,-1-2-1,67-98 1,-84 103-356,-2-1 1,-2-2 0,-3-1 0,-1 0 0,25-90 0,-46 129-244,0-1 0,0 0 0,-1 0 0,-1-16 0,0 16 60,-4 10 5,-3 7-121,-4 5-35,-2 10-18,1 1 0,2 0 0,0 0 0,1 1 1,0 0-1,-7 35 0,-59 275 243,70-300-178,1 2-1,1-1 1,2 0 0,3 33-1,-2-57-59,1 0 0,0-1-1,1 1 1,0 0 0,5 11 0,-7-17-29,1 0 0,0 0 0,0-1 0,0 1 0,0 0 0,0-1 0,0 1 1,0-1-1,1 1 0,-1-1 0,0 0 0,1 1 0,-1-1 0,1 0 1,0 0-1,-1 0 0,1 0 0,0 0 0,-1-1 0,1 1 0,0 0 1,0-1-1,0 1 0,0-1 0,0 0 0,0 0 0,2 0 0,8-1 25,0-1 0,-1 0 0,1-1 0,-1 0-1,1-1 1,-1 0 0,0-1 0,16-9 0,2-5 74,45-37 0,-56 40-41,-2-1 0,0-1 0,-1 0 0,-1-1 0,-1-1 0,16-30 0,-23 28 199,-8 15-80,-7 11-130,8-2-70,0-1-1,0 1 1,1-1-1,-1 1 1,0-1-1,1 1 1,-1-1-1,1 1 1,0 0-1,-1-1 1,1 1 0,0 0-1,0 0 1,0-1-1,0 1 1,0 0-1,1-1 1,-1 1-1,1 0 1,0 1-1,0 1-13,0 0-1,0 0 0,1 0 1,0 0-1,0-1 0,0 1 1,3 4-1,-1-4 16,-1-1 0,1 0 0,-1 1 0,1-2 0,0 1 0,0 0 0,1-1 0,-1 0 0,0 0 0,1 0 0,-1 0 0,1-1 1,0 0-1,-1 0 0,1 0 0,0 0 0,0-1 0,0 0 0,-1 0 0,7-1 0,8-1 37,1-2 0,-1 0 0,30-11 0,-31 10-6,-11 2-8,0 1-1,0-2 1,-1 1 0,1-1 0,-1 1-1,0-2 1,0 1 0,0-1-1,0 0 1,-1 0 0,0 0 0,0-1-1,7-10 1,-9 11 0,0 0-1,0 0 1,-1 0-1,0 0 1,0 0-1,0 0 1,-1 0 0,0-1-1,0 1 1,0-1-1,0 1 1,-1 0-1,0-1 1,0 1-1,0-1 1,-1 1 0,0-1-1,0 1 1,-3-8-1,4 12-8,0 0-1,-1 0 1,1 0-1,-1 1 1,1-1-1,-1 0 1,1 0-1,-1 0 1,1 1-1,-1-1 1,0 0-1,1 0 1,-1 1-1,0-1 0,1 1 1,-1-1-1,0 1 1,0-1-1,0 1 1,0-1-1,0 1 1,1 0-1,-1-1 1,-1 1-1,0 0 3,0 0 0,0 0-1,0 0 1,0 0 0,0 1-1,0-1 1,0 0 0,0 1-1,0 0 1,-4 1 0,-3 3 9,0 0 0,0 1 0,-11 10 0,16-13-13,0 1-8,-1 0 0,0 0 0,1 0 0,0 1 0,0 0 0,0 0 0,1 0 0,0 0 0,0 0 0,0 1 1,0 0-1,1-1 0,0 1 0,0 0 0,1 0 0,-2 8 0,3-7 2,0 0 0,0 0 0,0 0 0,1 0 0,0 0 0,0 0 0,1-1 0,0 1 0,0 0 0,1-1 0,-1 1-1,2-1 1,-1 0 0,5 6 0,-5-6 3,1-1 0,-1 0 0,1 0-1,0-1 1,0 1 0,1-1 0,0 0-1,-1 0 1,1 0 0,0-1 0,1 0-1,-1 0 1,1 0 0,-1-1 0,1 1-1,0-1 1,0-1 0,0 1 0,0-1-1,0 0 1,0-1 0,11 1 0,-2-2 23,0 0 0,1-1 1,-1 0-1,0-1 1,0-1-1,-1 0 0,1-1 1,-1-1-1,0 0 0,0-1 1,-1-1-1,0 0 1,19-15-1,-7 3 31,-1 0-1,0-2 1,-2-1 0,30-38-1,7-18 114,50-90-1,-71 102-38,41-105 1,-78 170-128,0 0 1,-1 0-1,1 0 1,-1 0-1,1 0 1,-1 0-1,0 0 1,0 0-1,0 0 1,0 0-1,0 0 1,-1 0-1,1 0 1,-2-4-1,2 6-1,0-1-1,-1 0 0,1 1 1,-1-1-1,1 1 1,-1-1-1,1 0 0,-1 1 1,1-1-1,-1 1 0,1 0 1,-1-1-1,0 1 1,1-1-1,-1 1 0,0 0 1,1 0-1,-1-1 0,0 1 1,0 0-1,1 0 0,-1 0 1,0 0-1,1 0 1,-1 0-1,0 0 0,0 0 1,1 0-1,-1 0 0,0 0 1,0 0-1,1 1 1,-1-1-1,0 0 0,1 0 1,-1 1-1,0-1 0,1 1 1,-1-1-1,1 0 1,-2 2-1,-5 3-4,0 0-1,1 0 1,-1 0 0,1 1-1,0 0 1,1 1 0,0-1-1,0 1 1,-7 12 0,-4 11-24,-12 33 1,18-40 22,-3 10-25,1 0 0,-13 67 0,-1 72-62,24-151 65,0 0 0,4 34 1,-2-46 12,1 1 0,1-1-1,0 1 1,0-1 0,1 0 0,0 0 0,1 0 0,4 9 0,-7-16 13,1 0 0,-1 0-1,0 0 1,1 0 0,0 0 0,-1 0 0,1-1 0,0 1 0,0-1-1,0 1 1,0-1 0,0 0 0,0 0 0,0 1 0,0-2-1,0 1 1,1 0 0,-1 0 0,4 0 0,-2-1 4,0 0 1,0 0-1,0 0 1,0-1-1,0 1 1,0-1-1,0 0 0,0 0 1,-1-1-1,8-2 1,1-3 10,-1 0-1,0 0 1,0-1 0,-1 0-1,0-1 1,10-10 0,98-127 131,-114 141-138,8-12 14,-7 10-9,0 1 0,0-1 0,11-10 0,-24 39-3,-8 36-1,13-46-3,1 0-1,0-1 0,1 1 1,0 0-1,2 13 0,-1-19-2,1-1-1,-1 0 1,1 0-1,0 0 1,1 0-1,-1 0 1,1 0-1,0 0 0,0 0 1,1-1-1,-1 1 1,1-1-1,0 1 1,4 3-1,-5-7-1,-1 0-1,0 0 0,1 0 0,0-1 1,-1 1-1,1 0 0,-1-1 1,1 1-1,0-1 0,-1 0 1,1 1-1,0-1 0,-1 0 1,1 0-1,0 0 0,0 0 0,-1-1 1,1 1-1,0 0 0,-1-1 1,1 1-1,2-2 0,2 0 9,1-1-1,0 0 1,-1 0-1,7-5 1,2-3 8,-1-2 0,0 0 0,-1-1 0,0 0 0,-1-1 0,13-21 0,22-26 58,-38 52-50,-1-1 0,0 0 0,0 0 0,-1-1 0,9-21 0,-11 25-8,-2 2-9,-5 8 1,0 4-4,-1 1 0,1 0 0,0 0 1,1-1-1,-1 1 0,2 0 0,-1 0 0,1 12 0,-1-10 14,1-1-12,0 1 0,0 0 1,0 0-1,1-1 1,1 1-1,0 0 0,0-1 1,0 1-1,1-1 0,0 0 1,1 0-1,0 0 1,5 8-1,-8-15-6,0 0 0,1 0 0,-1 0 0,0 0 0,0 0 0,1 0 0,-1-1 0,0 1 0,1-1 0,-1 1 0,1-1 0,-1 1 0,0-1 0,1 0 0,-1 1 1,1-1-1,-1 0 0,1 0 0,-1 0 0,1-1 0,-1 1 0,1 0 0,-1 0 0,1-1 0,-1 1 0,1-1 0,-1 1 0,2-2 0,5-1 1,0-1 0,0 0 0,8-7 0,1-2 24,-1 0 0,0-2-1,-1 0 1,-1 0-1,15-22 1,30-32 193,-58 69-221,-1 0 1,1 0 0,0 0 0,0 0-1,0 0 1,-1 0 0,1 0 0,0 1-1,0-1 1,0 0 0,-1 0 0,1 1-1,0-1 1,-1 1 0,1-1 0,0 0-1,-1 1 1,1-1 0,0 1 0,-1 0 0,1-1-1,-1 1 1,1-1 0,0 2 0,22 22-5,-16-16 3,3 0 1,0 0 0,0 0 0,0-1 0,1 0-1,0-1 1,1 0 0,-1-1 0,24 8 0,-27-11-4,0 0 0,0 0 0,0 0 0,1-1 0,-1 0-1,0-1 1,0 0 0,1 0 0,-1-1 0,0 0 0,0 0 0,0-1 0,0 0-1,14-5 1,-17 4 9,-1 0-1,1 0 0,-1-1 1,1 1-1,-1-1 1,0 0-1,0 0 0,-1-1 1,1 1-1,-1-1 1,0 1-1,4-10 0,-5 11 4,0-1 0,-1 0 0,1 0-1,-1 0 1,0 0 0,0 0-1,-1 0 1,1 0 0,-1 0-1,0 0 1,0 0 0,0 0-1,0-1 1,-1 1 0,0 0 0,0 0-1,-2-6 1,2 9-4,0 0-1,0 0 1,0 0 0,0 0-1,0 0 1,0 1 0,0-1-1,-1 0 1,1 1 0,0-1-1,-1 1 1,1-1-1,0 1 1,-1-1 0,1 1-1,0 0 1,-1 0 0,1 0-1,-1 0 1,1 0 0,0 0-1,-1 0 1,1 0 0,-3 1-1,-1-1 1,1 1-1,-1 0 0,0 0 0,0 0 0,1 1 0,-6 2 0,2 1 0,0 0 0,1 0 0,0 0 0,0 1 0,1 0 0,-1 0 0,1 1 0,1 0 0,-1 0 0,-5 10 0,8-12 0,1-1 0,0 1 0,0-1 0,0 1 0,1 0 0,0-1 0,0 1 0,0 0 0,0 0 0,1 0 0,0 0 0,0 0 0,0 0 0,0-1 0,1 1 0,0 0 0,0 0 0,0 0 0,1-1 0,2 8 0,0-4-6,0 0 0,0-1 0,1 1 0,0-1-1,1 0 1,-1 0 0,1-1 0,0 0 0,1 0-1,14 10 1,-16-13 2,1 0 0,-1 0 0,1 0 0,0-1 0,0 0 0,0-1 0,1 1 0,-1-1 0,0 0 0,0-1 0,1 1 0,-1-1 0,1 0 0,-1-1 0,0 0 0,8-1 0,0-2 7,-1 0 0,1 0 1,0-2-1,-1 1 0,0-2 0,-1 0 0,0 0 0,12-10 0,-16 11 0,-1 1-1,0-2 1,-1 1 0,1-1-1,-1 0 1,-1 0-1,1-1 1,-1 0-1,0 0 1,-1 0 0,0-1-1,0 1 1,3-14-1,-6 17 6,0 1-1,0-1 0,-1 1 1,0-1-1,1 1 0,-2-1 1,1 1-1,0-1 0,-1 1 1,0-1-1,0 1 0,0-1 1,-4-6-1,5 10-5,-1 1-1,1 0 1,0-1 0,-1 1 0,1 0-1,-1-1 1,1 1 0,-1 0 0,1 0-1,-1-1 1,1 1 0,-1 0-1,1 0 1,-1 0 0,1 0 0,-1 0-1,0 0 1,1 0 0,-1 0 0,1 0-1,-1 0 1,1 0 0,-1 0 0,1 0-1,-1 0 1,0 0 0,1 1-1,-1-1 1,1 0 0,-1 0 0,1 1-1,0-1 1,-1 0 0,1 1 0,-1-1-1,0 1 1,-20 17 10,17-15-5,-2 2-5,1 0 1,-1 0 0,1 1 0,0 0-1,1-1 1,-1 2 0,1-1 0,-4 9-1,7-12-1,-1 1-1,1-1 0,1 0 0,-1 1 1,0-1-1,1 0 0,0 1 1,0-1-1,0 1 0,0-1 0,0 1 1,1-1-1,-1 1 0,1-1 1,0 0-1,0 0 0,0 1 0,1-1 1,-1 0-1,3 4 0,0-1-1,0 1-1,1-1 1,0 0 0,0-1-1,0 1 1,0-1-1,1 0 1,0 0 0,0-1-1,0 0 1,1 0-1,-1 0 1,1-1 0,0 0-1,0 0 1,11 3-1,-8-4-4,-1-1-1,0 1 1,1-2-1,-1 1 1,1-1-1,-1-1 0,0 0 1,1 0-1,-1 0 1,0-1-1,0-1 1,16-6-1,-22 8 6,19-8-5,-1 0 0,0-2 0,38-25 0,41-50 4,-73 62 2,-4 9 0,-22 15 0,-1 0 0,0 0 0,0-1 0,1 1 0,-1 0 0,0 0 0,1 0 0,-1 0 0,0-1 0,1 1 0,-1 0 0,0 0 0,1 0 0,-1 0 0,0 0 0,1 0 0,-1 0 0,0 0 0,1 0 0,-1 0 0,0 0 0,1 0 0,-1 0 0,0 0 0,1 0 0,-1 0 0,0 1 0,1-1 0,-1 0 0,0 0 0,1 0 0,-1 1 0,0-1 0,0 0 0,1 0 0,-1 0 0,0 1 0,0-1 0,1 0 0,-1 1 0,0-1 0,0 0 0,0 0 0,0 1 0,1-1 0,-1 0 0,0 1 0,0-1 0,0 0 0,0 1 0,0-1 0,0 0 0,0 1 0,0-1 0,0 1 0,0-1 0,0 0 0,0 1 0,0-1 0,0 0 0,-1 1 0,-2 15-10,-2 1-1,0-1 1,-9 17-1,6-13 0,-8 27-1,16-46 13,0 0 1,-1 0-1,1 0 0,0 0 1,0-1-1,0 1 0,-1 0 1,1 0-1,0 0 1,0 0-1,0 0 0,0 0 1,1-1-1,-1 1 0,0 0 1,0 0-1,0 0 0,1 0 1,-1 0-1,1-1 1,-1 1-1,0 0 0,1 0 1,0 0-2,0-1 1,0 1 0,0-1 0,-1 0-1,1 0 1,0 1 0,0-1-1,0 0 1,0 0 0,-1 0-1,1 0 1,0 0 0,0 0 0,0 0-1,0 0 1,0 0 0,-1 0-1,1-1 1,1 1 0,6-3 1,0 0-1,0-1 1,11-7 0,-15 9 0,107-71 36,13-6 60,-124 79-98,0 0 0,0 0 0,0 0 0,0 0 1,0 0-1,0-1 0,0 1 0,0 0 0,0 0 0,0 0 0,1 0 0,-1 0 1,0 0-1,0 0 0,0 0 0,0 0 0,0 0 0,0 0 0,1 0 1,-1 0-1,0 0 0,0 0 0,0 0 0,0 0 0,0 0 0,0 0 0,1 0 1,-1 0-1,0 0 0,0 0 0,0 0 0,0 0 0,0 0 0,0 0 0,0 0 1,1 0-1,-1 0 0,0 0 0,0 0 0,0 0 0,0 0 0,0 1 1,0-1-1,0 0 0,0 0 0,0 0 0,1 0 0,-1 0 0,0 0 0,0 0 1,0 0-1,0 1 0,0-1 0,0 0 0,0 0 0,0 0 0,0 0 1,0 0-1,0 0 0,0 1 0,0-1 0,0 0 0,0 0 0,-4 14 2,-13 21-3,15-31 1,-3 4 4,1 0-1,1 0 0,0 1 1,0-1-1,0 1 0,1 0 1,-1 14-1,2-20 0,1 1 0,0-1 0,1 1 0,-1-1 0,0 1 0,1-1 1,0 0-1,0 1 0,0-1 0,0 0 0,1 0 0,-1 1 0,1-1 0,0 0 0,0 0 0,0-1 0,0 1 0,0 0 0,1-1 0,-1 1 0,1-1 1,5 4-1,1 0 10,1-1 0,1 0 1,-1 0-1,1-1 1,-1-1-1,1 0 1,1 0-1,-1-1 0,0 0 1,0-1-1,1 0 1,-1-1-1,18-2 1,-20 2-29,-1-1 0,1 0 1,-1-1-1,0 0 1,0-1-1,0 1 0,0-1 1,0-1-1,0 0 1,-1 0-1,0 0 0,0-1 1,0 0-1,0 0 1,-1-1-1,0 0 0,0 0 1,9-12-1,-14 16-96,-1 1 0,1 0 0,0-1 0,-1 1 0,0-1 0,1 1 0,-1-1 0,0 1 0,1-1 0,-1 1 0,0-1 0,0 1 0,0-1 0,0 1 0,-1-1 0,1 1 0,0-1 0,-1 1 0,1-1 0,-2-1 0,2 1-1032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7:49.3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28 804 7632,'0'0'5928,"7"-11"-5567,21-35 254,-3-1 1,37-95 0,-43 73 168,15-105 1,-14 60-72,-15 86-379,-2 0 0,-1 0 0,-1 0 0,-5-54-1,3 76 220,-1 6-202,-3 16-75,-4 27-182,-29 225 212,-55 273 84,24-270-32,67-258-303,2-11-45,0-1 0,0 1 0,0-1 0,0 1 1,-1-1-1,1 1 0,0 0 0,-1-1 0,1 0 0,-1 1 1,0-1-1,1 1 0,-1-1 0,0 0 0,0 1 0,0-1 1,-1 2-1,3-5 23,0 0 1,0 0-1,0 0 1,0 0-1,-1 0 1,1 0-1,0 0 1,-1-1-1,0 1 1,1 0-1,-1-3 1,2-5 16,9-25 51,1 0 0,2 0 1,2 1-1,1 1 0,22-32 1,-13 29-34,2 2 0,1 1 1,2 1-1,35-29 0,-51 48-51,112-87 127,-82 67-26,61-57 0,-105 90-102,0-1 0,-1 0 0,1 0-1,0 0 1,-1 0 0,1 0 0,-1 0-1,1 0 1,-1 0 0,0 0 0,1 0-1,-1-1 1,0 1 0,0 0 0,0 0 0,0-1-1,-9 14 248,4 4-207,-4 26 38,9-39-85,0 0 0,0 0 0,0 0 0,0 0 0,1-1 0,0 1 0,-1 0 0,1 0 0,0-1 0,0 1 0,0 0 0,1-1 0,1 4 0,-1-4-5,-1 0 1,0 0-1,1 0 0,-1 0 1,1 0-1,-1-1 0,1 1 1,0 0-1,0-1 0,0 0 1,0 1-1,0-1 0,0 0 1,0 0-1,0 0 0,4 1 1,-2-2-4,-1 0 1,1 0 0,-1 0 0,0 0-1,1-1 1,-1 1 0,0-1 0,1 0-1,-1 0 1,0 0 0,6-3 0,22-11 50,-1-1 0,0-2 0,-1 0 0,45-39 0,-34 25 30,-37 30-71,0 0-1,1 0 0,-1 0 0,1 0 0,0 1 0,-1-1 1,1 1-1,0 0 0,0 0 0,4 0 0,-6 1-8,1 1-1,-1 0 1,1-1-1,-1 1 0,1 0 1,-1 1-1,0-1 1,0 0-1,1 1 1,-1-1-1,0 1 1,0 0-1,-1 0 0,4 2 1,23 32 51,-2 10 37,-21-36-52,0 1 0,1-1 0,0-1 0,0 1 0,1-1 0,1 0 0,-1-1 0,2 1 0,14 10 1,-19-15 1,1-1 0,0 0 0,0 0 0,0-1 0,0 1 0,1-1 0,-1 0 0,1-1 0,-1 1 0,11 0 0,-2 1 158,-6-2-15,1-14-572,12-30-741,-15 29-2223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4:43.4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0 151 5320,'0'0'3144,"11"-4"-2598,181-66 3734,-169 63-3804,1 2 1,-1 1-1,1 0 0,44 0 0,33-5 548,-52 2-440,56 0-1,-87 6-447,0 0 1,-1-2-1,1 0 0,0-1 0,18-7 0,-29 9-107,0 1 0,0 0 0,0 0 0,0 0 0,0 1 0,12 0-1,2 2-2363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1T15:44:48.1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277 107 4616,'0'0'7570,"-11"-3"-7278,-6-2 112,-1 1 0,-32-4 0,46 8-263,0 0 1,-1 0-1,1 0 0,0 1 0,0-1 1,-1 1-1,1 0 0,0 0 0,0 1 0,0-1 1,-7 5-1,4-1 129,0 0 1,0 0-1,0 1 0,-11 12 1,8-7-58,1 0 1,0 1 0,0 0-1,1 1 1,0-1 0,-6 18-1,12-27-169,0 1 0,1-1 0,0 1 0,0 0 0,0-1 0,0 1 0,0 0 0,1 0 0,0-1 0,0 1 0,0 0 0,0 0-1,0 0 1,1-1 0,0 1 0,-1 0 0,1-1 0,1 1 0,-1 0 0,1-1 0,-1 0 0,1 1 0,0-1 0,0 0-1,0 0 1,1 0 0,-1 0 0,1 0 0,4 4 0,-2-5-21,-1 1 1,1-1-1,0 0 0,-1 0 0,1 0 1,0-1-1,0 0 0,0 0 0,0 0 1,0 0-1,1-1 0,-1 0 0,0 0 1,0 0-1,8-2 0,5-1 7,-1-1 1,1 0-1,17-8 0,-10 2 15,0-1-1,0-1 1,-1-2-1,-1 0 1,0-1-1,-1-2 1,30-28-1,-27 25 42,-22 17-38,1 1 0,0-1 0,-1 0 0,0 0 0,1 0 1,-1 0-1,0-1 0,-1 1 0,5-8 0,-6 10-37,-1 1 1,0 0-1,0 0 0,1-1 1,-1 1-1,0 0 0,0 0 1,0-1-1,1 1 0,-1 0 0,0-1 1,0 1-1,0 0 0,0 0 1,0-1-1,0 1 0,0 0 1,0-1-1,0 1 0,0 0 1,0-1-1,0 1 0,0 0 1,0-1-1,0 1 0,0 0 0,0-1 1,0 1-1,0 0 0,0 0 1,-1-1-1,1 1 0,0 0 1,0-1-1,0 1 0,0 0 1,-1 0-1,1-1 0,-14 4 222,11-1-209,-1 0 0,1 0 0,-1 1 0,1-1 0,0 1 1,-5 4-1,5-2-5,0-1 0,0 1 0,1 0 0,0-1 0,0 1 1,1 0-1,-1 0 0,1 1 0,0-1 0,-1 7 0,2-9-13,0-1 0,0 1-1,1-1 1,-1 0 0,0 1-1,1-1 1,-1 0 0,1 1 0,0-1-1,0 0 1,0 0 0,0 0-1,0 1 1,0-1 0,1 0 0,-1 0-1,1-1 1,-1 1 0,1 0-1,0 0 1,0-1 0,0 1 0,0-1-1,4 2 1,-2 0 6,0-1 0,1-1 0,0 1 0,-1-1 1,1 0-1,0 0 0,0 0 0,0 0 0,-1-1 0,1 0 0,0 0 0,0 0 0,0-1 1,5-1-1,-1 0 18,1-1 1,-1 0-1,0-1 1,1 0 0,-2 0-1,10-6 1,-15 7-18,0 1 0,0-1 0,0 0 0,0 1 0,-1-1 1,1 0-1,-1-1 0,1 1 0,-1 0 0,0-1 0,-1 1 0,1-1 0,-1 0 0,1 0 0,-1 1 0,0-1 1,0 0-1,-1 0 0,1 0 0,-1 0 0,0 0 0,0-5 0,0 6-1,-1 0 1,1 1-1,0-1 0,-1 0 1,1 1-1,-1-1 0,0 0 0,0 1 1,0-1-1,0 1 0,-1 0 1,1-1-1,-1 1 0,1 0 0,-1 0 1,0 0-1,0 0 0,0 0 1,0 0-1,0 0 0,0 1 0,0-1 1,-1 1-1,1 0 0,0-1 1,-1 1-1,1 0 0,-1 0 0,0 1 1,1-1-1,-1 0 0,-4 1 1,2-1-4,1 0 0,0 1 1,0 0-1,0 0 0,0 0 1,0 1-1,0-1 0,0 1 1,0 0-1,0 0 0,0 1 1,0-1-1,0 1 0,0 0 1,1 0-1,-1 0 0,1 0 1,-1 0-1,1 1 0,0 0 1,0 0-1,0-1 0,-3 6 1,6-8-11,0 1 0,0-1 0,-1 0 0,1 0 0,0 1 0,0-1 0,0 0 0,0 1 0,0-1 0,0 0 0,0 0 1,0 1-1,0-1 0,0 0 0,0 0 0,1 1 0,-1-1 0,0 0 0,0 0 0,0 1 0,0-1 0,0 0 0,0 0 0,0 1 1,1-1-1,-1 0 0,0 0 0,0 0 0,0 1 0,1-1 0,-1 0 0,0 0 0,0 0 0,1 0 0,-1 0 0,0 0 0,1 1 1,16 7-20,22 2 3,-38-9 17,13 1-1,1 1 1,-1-2 0,1 0 0,-1 0-1,26-4 1,-38 3 0,-1 0 0,1 0 0,-1 0 0,1 0 0,-1 0 0,1 0 0,-1 0 0,0 0 0,1 0 0,-1 1 0,1-1 0,-1 0 0,1 1 0,-1 0 0,0-1 0,1 1 0,-1 0 0,0-1 0,0 1 0,1 0 0,-1 0 0,0 0 0,0 0 0,0 0 0,0 0 0,0 1 0,0-1 0,-1 0 0,1 0 0,0 1 0,-1-1 0,1 1 0,-1-1 0,1 0 0,-1 1 0,1-1 0,-1 3 0,2 7 0,0 1 0,-1-1 0,0 22 0,0-22 0,-2 42 0,-2 0 0,-2 0 0,-2 0 0,-15 54 0,-8-11 64,26-86 92,4-17 211,6-21-118,23-41-93,35-123 0,-54 154-112,1 0-1,2 1 0,29-60 1,-28 73-19,19-25 1,-18 28-16,-4 7-2,1 0 1,0 1 0,1 0-1,21-17 1,-33 29-9,0 0 0,1 0 0,-1 0 1,0 0-1,1 0 0,-1 0 1,0 1-1,1-1 0,-1 0 0,1 1 1,-1-1-1,1 1 0,0-1 1,-1 1-1,1 0 0,-1 0 0,1 0 1,0 0-1,-1 0 0,3 0 1,-2 1-1,-1-1 0,0 1 0,1 0 0,-1 0 0,0-1 0,0 1 0,0 0 0,0 0 0,0 0 0,0 1 1,0-1-1,0 0 0,0 0 0,-1 0 0,1 1 0,0-1 0,-1 0 0,1 2 0,1 5-1,0-1 1,0 0-1,-1 1 0,0-1 0,0 1 0,-1 0 1,0 9-1,-1-12-4,0 11-28,-7 30-1,7-42 30,0 1 0,0-1 0,-1 0-1,0 0 1,0 0 0,0 0 0,-1 0 0,1 0 0,-1 0 0,0-1 0,-4 5 0,0-2 16,0-1 0,1 0 1,-12 6-1,-4-5 57,21-6-65,0 1-1,1-1 1,-1-1-1,1 1 1,-1 0 0,0 0-1,1 0 1,-1 0-1,0 0 1,1-1-1,-1 1 1,0 0-1,1 0 1,-1-1 0,1 1-1,-1 0 1,1-1-1,-1 1 1,1-1-1,-1 1 1,1-1-1,-1 1 1,1-1 0,0 1-1,-1-1 1,1 0-1,-1 0 12,7-1-9,0-1-1,-1 0 1,0 0 0,0 0-1,0-1 1,6-4 0,20-14-35,-20 15 13,1 2 0,0-1 0,1 1 0,-1 1 0,1 0 0,0 1 0,0 0 0,15-1 0,-27 4 12,0 0 0,1 0 0,-1 0 0,0 0 0,0 0 0,0 0 0,0 0 0,0 1 0,0-1 0,0 0 0,0 0 0,0 1 0,0-1 0,0 1 0,0-1 0,0 1 0,0 0 0,0-1 0,0 1 0,0 0 0,0-1 0,1 3 0,-1-1-1,0 0-1,0 0 1,0 0-1,0 0 1,0 0 0,0 0-1,-1 1 1,1-1-1,-1 0 1,1 5 0,-1 2-4,-1 0 0,1-1 1,-1 1-1,-1 0 1,-2 9-1,-8 26-11,5-12 16,-1-1-1,-2-1 1,-1 0-1,-1 0 1,-19 31-1,13-32 5,10-15 0,-1 0 0,-18 22 0,2 0-5,21-29 23,1-1 0,-1 0 0,-1-1-1,-4 6 1,1-5 91,4-10 1,4 2-101,0 0 0,0 1 0,0-1 0,0 0 0,1 0 0,-1 0 1,1 1-1,-1-1 0,1 0 0,1-2 0,31-61 57,43-62 0,-24 42-25,64-99 53,-85 141-56,1 1-1,42-41 1,-68 78-46,0 0 0,1 1 1,-1 0-1,1 0 0,12-5 0,-19 9 8,0 0-1,1 0 1,-1 0 0,0 0-1,1 0 1,-1 0-1,0 0 1,0 0 0,1 0-1,-1 0 1,0 0-1,1 0 1,-1 0-1,0 0 1,1 0 0,-1 0-1,0 0 1,1 0-1,-1 1 1,0-1 0,0 0-1,1 0 1,-1 0-1,0 1 1,0-1-1,1 0 1,-1 0 0,0 1-1,0-1 1,0 0-1,1 0 1,-1 1 0,0-1-1,5 16-4,-1 16-22,-4-21 17,0-1 0,0 1 1,-1-1-1,0 0 0,-1 1 0,0-1 1,-1 0-1,0 0 0,-5 11 1,4-13 14,0-1 1,-1 1-1,0-1 1,0 0-1,-1-1 1,1 1-1,-1-1 1,-1 0-1,1-1 1,-1 1-1,-11 6 1,12-10 7,1 0 1,-1 0-1,1 0 0,-1 0 1,0-1-1,1 0 0,-1 0 1,0-1-1,0 1 0,-10-2 1,10 1-5,0 3 6,0-1 19,-4-2 19,10 2-31,6-2-34,-4 1 9,0-1-1,-1 1 1,1-1 0,0 1-1,0-1 1,0 1 0,0 0-1,-1 0 1,4 2 0,9 4-3,-1-3-6,0-1 0,0 0 0,1-1 0,-1-1-1,0 0 1,1-1 0,-1 0 0,23-4 0,-18 1 3,-1-1 1,1 0 0,-1-2 0,-1 0 0,1-1 0,17-9 0,-20 7 20,-1-1 0,0 0 0,-1 0 1,14-16-1,-24 24-5,-1 0-1,1-1 1,-1 1-1,0-1 1,0 0 0,0 1-1,0-1 1,0 0 0,0 1-1,-1-1 1,1 0 0,-1 0-1,0-4 1,0 5 7,1 0 1,-1 0-1,-1 0 1,1 0-1,0-1 1,0 1-1,-1 0 1,1 0-1,-1 0 1,0 0-1,1 0 1,-1 0-1,0 0 1,0 0-1,0 1 1,-1-1-1,1 0 0,-2-2 1,2 4-11,0 0 1,0-1 0,1 1-1,-1 0 1,0 0-1,0 0 1,0 0-1,0 0 1,0 0 0,0 0-1,1 0 1,-1 0-1,0 0 1,0 1-1,0-1 1,0 0 0,0 0-1,1 1 1,-1-1-1,0 1 1,-1 0-1,-18 12 52,18-11-51,-6 4 12,4-4-13,0 0 0,1 0 0,0 1 0,0-1 0,0 1 0,0 0 0,0 0 0,0 0 0,0 0 0,1 0 0,0 1 0,0-1 0,0 1 0,0-1 1,0 1-1,1 0 0,-1 0 0,1 0 0,0 4 0,0-1-3,0 0 0,1 0 0,0 1 1,0-1-1,1 0 0,0 0 0,0 0 1,1 0-1,3 12 0,-3-14-6,0 0 0,0 0 0,1 0 0,0-1 1,-1 1-1,2-1 0,-1 1 0,0-1 0,1 0 0,0 0 0,0 0 0,0-1 0,7 5 1,-6-5-5,0-1 1,1 0 0,-1-1-1,0 1 1,0-1 0,1 0 0,-1 0-1,1-1 1,-1 0 0,1 1 0,-1-2-1,1 1 1,-1-1 0,7-1-1,0-1 11,1 0-1,-1-1 0,0-1 0,21-10 0,-3-5 52,0 0 1,-2-2-1,43-42 0,-46 41 6,-20 17-33,1 0-1,-1-1 1,8-11 0,12-15 222,-25 32-210,1 1-32,-1 0-1,0 0 0,0 1 1,1-1-1,-1 0 0,0 0 1,0 0-1,1 0 0,-1 0 1,0 0-1,0 1 1,0-1-1,1 0 0,-1 0 1,0 0-1,0 1 0,0-1 1,0 0-1,1 0 0,-1 1 1,0-1-1,0 0 1,0 0-1,0 1 0,0-1 1,0 0-1,0 0 0,0 1 1,0-1-1,0 0 0,0 0 1,0 1-1,0-1 1,0 0-1,0 0 0,0 1 1,0-1-1,0 0 0,-3 15 58,2-11-49,-5 97 114,6-92-116,0 1 1,1-1 0,0 0-1,0 1 1,1-1 0,4 13 0,-4-17-5,-1 0 1,1-1-1,0 1 1,0-1 0,1 1-1,-1-1 1,1 0-1,0 0 1,0 0-1,0-1 1,0 1 0,1-1-1,6 6 1,-5-7 14,0 0-1,0 0 1,0-1 0,0 1 0,0-1-1,0 0 1,0-1 0,1 1 0,-1-1-1,10-1 1,4-1 57,28-6-1,-36 5-33,0 0 0,19-9 0,2-2 47,-30 13-170,0 0 1,0-1-1,0 1 1,0-1 0,-1 1-1,1-1 1,-1 0-1,1 1 1,-1-1-1,0 0 1,0 0-1,0 0 1,0 0 0,0 0-1,0-1 1,0 1-1,-1 0 1,1 0-1,-1 0 1,1-1-1,-1-3 1,1 2-1770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7:49.7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348 1 10848,'0'0'1457,"-10"7"-1237,-69 55 1323,-124 124 1,194-176-1004,0 0 0,0 1 0,1 0 1,-8 15-1,12-16 939,13-11-615,2-1-781,17-5 67,40-14 0,-32 9-2871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7:50.8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0 710 10040,'0'0'2817,"10"-1"-2506,3 0-154,-1-1 1,1-1 0,0 0 0,-1-1 0,1 0 0,22-11 0,-16 3 229,-1-1 1,31-27-1,-42 33-207,0 0-1,-1 0 0,1 0 0,-1-1 0,-1 0 0,1-1 0,-2 1 0,9-18 0,-13 24-134,1 1 0,-1-1-1,1 0 1,-1 1-1,1-1 1,-1 0-1,0 1 1,0-1-1,0 0 1,0 0-1,0 1 1,0-1-1,0 0 1,-1 1-1,1-1 1,0 0-1,-1 1 1,0-1-1,1 0 1,-1 1-1,0-1 1,0 1-1,-2-3 1,2 3-7,-1 0 1,1 0 0,-1 0-1,1 1 1,-1-1-1,1 0 1,-1 1 0,0-1-1,0 1 1,1-1-1,-1 1 1,0 0 0,0 0-1,1 0 1,-1 0-1,0 0 1,0 0 0,1 0-1,-1 1 1,0-1-1,0 1 1,1-1 0,-1 1-1,-1 1 1,-4 1 22,0 0 1,1 1-1,-1 0 1,1 0-1,0 0 1,0 1 0,1 0-1,-10 11 1,3-2 65,1 1 1,-13 23 0,22-35-98,0 0-1,0 0 1,1 1-1,0-1 1,0 0-1,0 1 1,0-1 0,0 1-1,0-1 1,1 1-1,0-1 1,0 1-1,0 0 1,0-1 0,0 1-1,1-1 1,0 1-1,-1-1 1,1 1-1,1-1 1,-1 0 0,0 1-1,3 3 1,-1-3 9,0 1 1,0-1 0,1 0 0,-1-1-1,1 1 1,0-1 0,0 1 0,0-1-1,1 0 1,-1-1 0,1 1-1,-1-1 1,1 0 0,0 0 0,10 2-1,-2-1 5,1-2-1,0 1 1,0-2-1,0 0 0,0 0 1,0-2-1,-1 1 1,1-2-1,0 0 0,-1-1 1,23-9-1,7-5 79,-1-2 0,45-29 0,122-81 365,-191 115-332,-13 11 35,-13 8 201,-196 135 34,194-132-376,0 0 0,0 1-1,1 1 1,0-1 0,0 1 0,1 1 0,0 0-1,1 0 1,-8 14 0,15-23-37,0 0 1,-1 1 0,1-1-1,0 0 1,-1 1-1,1-1 1,0 1 0,0-1-1,0 0 1,1 1-1,-1-1 1,0 0-1,0 1 1,1-1 0,-1 0-1,1 0 1,-1 1-1,1-1 1,-1 0-1,1 0 1,0 0 0,-1 1-1,1-1 1,0 0-1,0 0 1,0 0-1,0 0 1,0-1 0,0 1-1,0 0 1,0 0-1,2 0 1,0 1 1,0 0 1,1 0-1,-1 0 0,1-1 1,-1 0-1,1 0 1,-1 1-1,1-2 0,0 1 1,4 0-1,1-1 8,1-1-1,0 0 1,-1 0-1,1-1 1,-1 0-1,0-1 0,1 0 1,-1-1-1,-1 1 1,1-2-1,0 1 1,-1-1-1,0-1 1,0 1-1,12-13 0,-7 5 11,-2 0-1,1-1 0,-2-1 0,0 0 0,-1 0 0,0-1 0,11-29 0,6-21 117,24-104-1,-41 132-81,-2-2-1,-2 1 1,-1-1-1,-3-48 1,-1 81-51,0 1 2,0 0 1,0 0 0,-1 0-1,0 0 1,0 0 0,0 0-1,-1 0 1,0 0 0,0 0 0,-3-5-1,4 10-13,1 1 1,0-1-1,0 1 0,-1-1 1,1 1-1,0-1 0,-1 1 0,1 0 1,-1-1-1,1 1 0,-1 0 1,1-1-1,-1 1 0,1 0 0,-1-1 1,1 1-1,-1 0 0,1 0 1,-1 0-1,1-1 0,-1 1 0,1 0 1,-1 0-1,0 0 0,1 0 1,-1 0-1,1 0 0,-1 0 0,1 0 1,-2 0-1,1 1 3,0 0 0,-1 0 0,1-1 0,0 1 1,0 0-1,-1 0 0,1 0 0,0 0 0,0 0 0,0 1 0,0-1 0,-1 2 1,-9 15 17,1 1 0,1 0 0,0 1 0,-11 39 1,15-43-14,-3 13 0,1 0 0,1 1 0,2-1-1,1 1 1,0 31 0,15 153 18,-2-68-27,-8-124-21,-1-16-3,-1 0-1,1 0 1,-1 0-1,0-1 1,-2 8 0,2 4-40,0-7-579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7:51.1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13360,'0'0'2344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8:06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613 196 5720,'0'0'7233,"-8"-4"-6956,-61-35 1141,56 30-927,0 1 1,0 0 0,-25-9-1,32 15-387,0 0-1,0 0 1,-1 1-1,1 0 1,0 0 0,-1 1-1,1 0 1,0 0-1,-1 0 1,1 1-1,-12 2 1,-4 2 210,-28 12 0,41-13-228,0 0 0,1 0-1,0 1 1,0 0 0,-15 13-1,4 0 115,0 1-1,2 1 0,0 1 0,-20 32 1,12-10 161,-29 68 1,44-88-290,2 1 0,1 0 0,1 0-1,1 0 1,1 1 0,-2 29 0,6-38-43,-1 1 0,2-1 0,0 0 1,1 1-1,1-1 0,1 0 0,0 0 1,1 0-1,0-1 0,11 20 0,-12-29-16,0 0 0,0-1 0,1 0 0,0 1 0,0-1 0,1-1 0,-1 1 0,1-1 0,0 0-1,0-1 1,1 1 0,-1-1 0,1 0 0,-1-1 0,12 4 0,-8-5-2,0 0 0,1-1 1,-1 0-1,0-1 0,1 0 0,17-4 0,63-21 51,-68 18-51,22-7 31,-1-2 0,0-1 0,-2-3 0,0-1 0,76-55 0,-103 65-12,-3 4 11,-1-1 0,0 0 0,-1 0 0,16-19 1,-26 28-39,1 0 1,-1-1 0,0 1 0,0 0 0,0 0-1,1 0 1,-1-1 0,0 1 0,0 0 0,0 0-1,0-1 1,1 1 0,-1 0 0,0-1 0,0 1-1,0 0 1,0 0 0,0-1 0,0 1 0,0 0-1,0-1 1,0 1 0,0 0 0,0 0 0,0-1-1,0 1 1,0 0 0,0-1 0,0 1 0,0 0-1,0 0 1,-1-1 0,1 1 0,0 0 0,0 0-1,0-1 1,0 1 0,-1 0 0,1 0 0,0-1-1,0 1 1,0 0 0,-1 0 0,0-1 3,1 1 1,-1 0-1,0 0 0,1 0 1,-1-1-1,1 1 0,-1 0 1,0 0-1,1 0 1,-1 0-1,0 0 0,1 0 1,-1 1-1,0-1 0,1 0 1,-1 0-1,0 1 1,-24 11 103,-38 27 1,56-35-91,1 1 0,0 0 1,0 0-1,0 1 1,1 0-1,-1 0 1,2 0-1,-1 1 0,1-1 1,-7 13-1,11-17-17,-1 1-1,1-1 1,0 0-1,-1 0 1,1 0-1,0 1 1,0-1 0,0 0-1,1 0 1,-1 0-1,0 0 1,1 1-1,0-1 1,-1 0-1,1 0 1,0 0-1,0 0 1,0 0-1,0 0 1,1-1-1,-1 1 1,0 0 0,1 0-1,-1-1 1,1 1-1,0-1 1,2 2-1,3 3-9,0-1 0,0 0-1,1 0 1,0-1 0,11 5 0,-14-7 2,0 0 0,0-1-1,0 1 1,1-1 0,-1 0 0,0 0 0,1-1 0,-1 0 0,1 0 0,-1 0 0,1 0 0,-1-1 0,7-1 0,-9 1 6,0-1 0,1 1-1,-1 0 1,0-1 0,0 0 0,0 0 0,0 0 0,0 0 0,0 0-1,0 0 1,-1-1 0,1 0 0,-1 1 0,0-1 0,0 0 0,0 0-1,0 0 1,0 0 0,-1 0 0,0-1 0,2-4 0,-1 0 5,0 0 0,0 0 1,-1 0-1,0-1 1,-1 1-1,0 0 0,0-1 1,0 1-1,-1 0 0,-1 0 1,-3-14-1,3 15 7,-1 0-1,1 1 1,-1-1 0,-1 1 0,1-1-1,-1 1 1,0 0 0,0 0-1,-1 1 1,0-1 0,0 1-1,0 0 1,-11-7 0,13 10 6,-1 0 1,1 1-1,-1-1 1,0 1-1,-5-2 1,9 3-18,-1 0 0,0-1 0,0 1 0,0 0 0,0 0 0,0-1 0,0 1 0,0 0 0,0 0 0,0 0 0,0 0 0,0 1 0,0-1 0,0 0 0,1 0 0,-1 0 0,0 1-1,0-1 1,0 0 0,0 1 0,0-1 0,1 1 0,-1-1 0,0 1 0,0 0 0,1-1 0,-2 2 0,2 0-6,0 0 0,0 0 0,0-1 0,0 1 0,1 0 0,-1 0-1,1 0 1,-1-1 0,1 1 0,0 0 0,0-1 0,-1 1 0,1-1 0,0 1 0,0-1-1,1 1 1,1 1 0,3 2-10,1 0 0,-1-1 0,1 1 0,1-1 0,-1-1 0,0 1 0,1-2 1,0 1-1,0-1 0,0 0 0,0 0 0,0-1 0,0 0 0,0 0 0,0-1 0,0 0 0,1-1 0,-1 0 0,10-2 0,-1 0-7,0-2-1,0 0 1,-1 0 0,1-2 0,-1 0-1,-1-1 1,28-18 0,-21 10 15,-1-1 0,0-1 0,-1 0 0,-1-2 0,-1 0 0,28-41 0,-20 19 96,-2-1-1,-2-1 0,22-61 1,-41 98-62,-1 0 1,1-1-1,-1 1 0,0-1 1,-1 0-1,0 0 1,0 0-1,-1 0 1,0 1-1,-1-13 1,1 20-29,0 0 1,0-1 0,0 1 0,0 0 0,0-1 0,0 1-1,0 0 1,0-1 0,0 1 0,0 0 0,0-1-1,0 1 1,0 0 0,0-1 0,0 1 0,0 0 0,-1 0-1,1-1 1,0 1 0,0 0 0,0 0 0,-1-1-1,1 1 1,0 0 0,0 0 0,0-1 0,-1 1 0,1 0-1,0 0 1,-1 0 0,1 0 0,0-1 0,0 1-1,-1 0 1,1 0 0,0 0 0,-1 0 0,1 0 0,0 0-1,-1 0 1,1 0 0,0 0 0,-1 0 0,1 0 0,0 0-1,-1 0 1,1 0 0,0 0 0,0 0 0,-1 0-1,1 1 1,0-1 0,-1 0 0,1 0 0,0 0 0,0 0-1,-1 1 1,1-1 0,0 0 0,0 0 0,-1 1-1,1-1 1,0 0 0,-17 23-13,12-16 4,-6 11-5,0 0 0,1 0 0,0 1 0,-10 31 0,-19 85-62,29-97 50,2-7-8,1 1 1,1 0 0,2 0-1,1 0 1,2 0 0,1 1-1,5 37 1,-4-64 19,0-1 1,0 1-1,0-1 0,1 0 0,0 0 1,0 0-1,1 0 0,-1 0 0,1 0 1,0-1-1,0 1 0,1-1 1,-1 0-1,1 0 0,0 0 0,0 0 1,0-1-1,8 5 0,-8-5 10,0-1 1,0-1-1,0 1 0,1-1 0,-1 1 0,0-1 0,1-1 1,-1 1-1,1 0 0,-1-1 0,1 0 0,-1 0 0,1 0 1,-1-1-1,0 0 0,1 0 0,-1 0 0,0 0 0,1 0 1,-1-1-1,0 0 0,0 0 0,5-3 0,15-11 32,-1 0 0,0-2 0,-2-1 0,0 0 0,-1-2 0,0 0-1,29-44 1,-29 33 22,-1 0-1,-2-1 1,-2 0-1,0-1 1,15-61-1,-17 50-2,-7 30-7,-1-1 0,-1 0 0,-1 0 1,0 0-1,-1 0 0,0-33 0,-11-19 76,8 58-90,-1 1 0,-1 0 0,0-1 1,0 1-1,-6-10 0,9 18-26,-1 0 0,1 1 0,-1-1 0,1 0 1,0 0-1,-1 1 0,0-1 0,1 1 0,-1-1 0,1 0 0,-1 1 0,0-1 1,0 1-1,1-1 0,-1 1 0,0 0 0,0-1 0,1 1 0,-1 0 0,0-1 1,0 1-1,0 0 0,0 0 0,1 0 0,-1 0 0,0 0 0,0 0 0,0 0 0,0 0 1,0 0-1,1 0 0,-1 0 0,0 1 0,0-1 0,0 0 0,1 1 0,-1-1 1,0 0-1,0 1 0,1-1 0,-1 1 0,0-1 0,1 1 0,-1 0 0,-1 0 1,-3 4-7,0 0 0,0 0 1,1 1-1,-5 6 0,7-10 0,-17 26-28,2 0 1,-29 60 0,31-46-28,3 1 1,1 1-1,-9 70 0,16-84 41,0 8 3,1 0 0,3 42 0,2-65 28,0 1 0,1-1 0,0 0 0,9 21-1,2 12-12,-12-41 7,0-1 0,0 1 0,1-1 0,0 1 0,0-1 1,0 0-1,8 10 0,-9-15 1,-1 0 1,1 0 0,0 0-1,-1 0 1,1 0-1,0 0 1,0 0 0,0 0-1,-1-1 1,1 1-1,0-1 1,0 0-1,0 1 1,0-1 0,0 0-1,2 0 1,32-3 100,-31 2-96,-1-1 1,1 1 0,0-1-1,-1 0 1,1 0 0,-1 0 0,8-6-1,27-24 72,-18 13-26,-4 6 3,-1 0 1,-1-1-1,-1-1 0,0 0 1,0-1-1,-2 0 0,16-28 1,-10 4 130,-12 25-16,-6 13-190,0 6-23,-2 4 4,-15 133-88,17-130 109,0 0 0,1 0 0,0 0 0,3 16 0,-2-20 13,-1 0 0,1-1 1,1 1-1,-1-1 1,1 0-1,0 1 1,1-1-1,4 6 1,-6-9-2,0-1 0,0 0 0,0 0 0,0 0 1,1 0-1,-1-1 0,0 1 0,1 0 1,0-1-1,-1 0 0,1 0 0,0 0 0,0 0 1,-1 0-1,1 0 0,0-1 0,0 1 1,0-1-1,0 0 0,0 0 0,0 0 1,0 0-1,0 0 0,-1-1 0,1 0 0,0 1 1,0-1-1,0 0 0,-1 0 0,5-2 1,0-1 11,0 0 0,-1 0 0,0 0 0,1-1 0,-2 0 0,1 0 1,0 0-1,-1-1 0,0 0 0,7-10 0,1-4 66,-1-1 0,-1 0 0,-1-1 0,14-41 0,-16 21 42,-6 28-61,1 1-1,5-16 1,-7 25-28,1-1 1,0 1-1,0 0 0,0 0 1,0 1-1,4-5 1,-6 8-32,0 0 0,0 0 0,1 0 0,-1 0 0,0 0 0,0 0 0,1 0 1,-1 0-1,0 0 0,0 0 0,0 0 0,1 1 0,-1-1 0,0 0 1,0 0-1,0 0 0,0 0 0,1 0 0,-1 0 0,0 1 0,0-1 1,0 0-1,0 0 0,0 0 0,0 0 0,1 1 0,-1-1 0,0 0 0,0 0 1,0 0-1,0 1 0,0-1 0,0 0 0,0 1 0,4 10 6,-3-7-5,5 11-20,-1 1 0,-1 0 0,-1 0 0,0 0 0,-1 0 0,-1 1 1,-1-1-1,0 0 0,-1 1 0,0-1 0,-2 0 0,-5 24 1,7-37 13,0 0 1,-1 1 0,1-1 0,0 0 0,-1 0 0,-3 5 0,4-8 7,1 1 0,-1 0-1,0-1 1,1 1 0,-1 0 0,0-1 0,0 1 0,1-1 0,-1 1 0,0-1-1,0 1 1,0-1 0,0 0 0,1 1 0,-1-1 0,0 0 0,0 0 0,0 0-1,0 0 1,0 0 0,0 0 0,0 0 0,0 0 0,0 0 0,0 0 0,0 0-1,0 0 1,0-1 0,-17-4 84,15 5-66,0-1 0,0 1-1,0-1 1,0 0 0,0 0 0,1 0 0,-1-1-1,0 1 1,1 0 0,-1-1 0,-3-3 0,5 5 59,12 10-140,-5-6 52,0 1 1,1-1-1,-1 0 0,1-1 1,0 0-1,1 0 0,-1 0 0,0-1 1,1 0-1,-1 0 0,1-1 0,0 0 1,-1 0-1,1-1 0,0 0 0,-1-1 1,1 1-1,0-1 0,8-3 1,-6 0-2,1 0 1,-1-1 0,-1 0 0,1-1-1,-1 0 1,17-14 0,-2 2-6,-15 12 26,-1-1 1,1 0-1,-1 0 1,-1-1 0,0 0-1,0-1 1,0 1-1,-1-1 1,-1 0 0,1-1-1,-2 0 1,1 1-1,-1-1 1,-1-1 0,0 1-1,0-1 1,-1 1-1,0-1 1,0-15 0,-3 14 57,2 12-69,-1-1 0,0 1 0,0 0 0,-1-1 0,1 1 0,0 0 0,0-1 0,0 1 0,0 0 0,0-1 0,0 1 0,0 0 0,-1-1 0,1 1 0,0 0 0,0-1 0,0 1 0,-1 0 0,1 0 0,0-1-1,0 1 1,-1 0 0,1 0 0,0-1 0,-1 1 0,1 0 0,-1 0 0,1 0-1,-1 1-1,1-1 1,-1 1 0,1 0-1,-1-1 1,1 1 0,0-1-1,-1 1 1,1 0 0,0 0-1,-1-1 1,1 1 0,0 0-1,0 0 1,0-1-1,0 1 1,0 0 0,0 0-1,0 1 1,0 0 1,-10 48-5,5-32-22,-2 30 1,5-29 12,0-3-11,1 27 0,2-38 14,-1 0 1,1-1-1,-1 1 1,2 0-1,-1-1 1,0 1-1,1-1 1,0 1-1,0-1 0,3 5 1,1 1-4,-6-9 13,1 1 0,-1-1 1,1 0-1,0 0 1,-1 1-1,1-1 1,0 0-1,0 0 1,0 0-1,0 0 1,-1 0-1,1 0 1,1 0-1,-1 0 0,0-1 1,0 1-1,0 0 1,0-1-1,1 1 1,-1-1-1,0 1 1,0-1-1,1 1 1,-1-1-1,0 0 1,1 0-1,-1 0 0,0 0 1,1 0-1,-1 0 1,1 0-1,-1 0 1,2-1-1,6-1 1,0 0 0,0-1 0,0 0 0,-1 0 0,1-1 0,-1-1 0,0 1 0,0-1-1,8-7 1,6-7 4,31-33-1,-11 10 43,-2-2 36,-42 46-84,0 1 1,1 0-1,-1 0 1,1 0 0,0 0-1,0 0 1,0 0 0,-1 4-1,-1 5 1,0-5-1,1 0 0,0 0 0,1 0 0,0 0 0,-1 10 0,2-14 0,0 1 0,1-1 0,-1 1 0,1-1 0,-1 1 0,1-1 0,0 1 0,0-1 0,1 0 0,-1 1 0,1-1 0,0 0 0,2 3 0,-1-1 0,0-1 0,1 0 0,-1 0 0,1 0 0,6 5 0,-8-8 0,1 1 0,-1-1 0,1 0 0,0 0 0,-1 0 0,1 0 0,0 0 0,0 0 0,0-1 0,-1 0 0,6 1 0,-2-1 0,-1 0 0,1-1 0,-1 1 0,0-1 0,1 0 0,-1 0 0,0-1 0,1 1 0,-1-1 0,0-1-1,0 1 1,-1-1 0,1 1 0,8-8 0,-10 8 0,0-1 1,-1 0-1,1 0 0,-1 1 0,0-1 0,1 0 1,-2-1-1,1 1 0,0 0 0,-1-1 1,1 1-1,-1-1 0,0 1 0,0-1 0,0 1 1,-1-1-1,1 0 0,-1 0 0,0 1 1,0-1-1,0 0 0,-2-6 0,1 6 5,0 0 0,0 1 0,0-1 1,0 0-1,-1 1 0,1-1 0,-1 1 0,0 0 0,0 0 0,-1 0 0,1 0 0,-1 0 0,1 0 0,-1 0 1,0 1-1,0 0 0,0-1 0,0 1 0,0 0 0,-1 0 0,1 1 0,0-1 0,-5-1 0,1 1 6,-1 1 1,1-1-1,-1 1 0,1 0 0,-1 1 0,1-1 0,-1 2 0,0-1 0,1 1 0,-13 3 0,16-3-7,1 0 0,-1 1-1,1 0 1,0 0 0,-1 0-1,-2 2 1,-10 7 4,8-5 0,12-4-42,17-4-23,63-24 34,140-24-1,-205 47 24,-15 2 0,1 0 0,-1 0 0,1 0 0,-1 0 0,1 1 0,0 0 0,-1 0 0,1 0 0,-1 1 0,1-1 0,-1 1 0,9 3 0,-10-3 0,1 1 1,0 0-1,-1 0 0,1 0 1,-1 1-1,0-1 0,0 1 1,1 0-1,-2 0 0,4 3 1,-5-3-1,1-1 1,-1 1 0,0-1 0,0 1 0,0-1 0,0 1 0,-1 0 0,1-1 0,-1 1 0,1 0 0,-1 0 0,0 0 0,0-1 0,0 1 0,-2 4 0,1-2 7,0 0 0,0 0 0,-1 0 1,0 0-1,0-1 0,-1 1 0,-4 7 0,-24 28 125,28-36-98,-4 2 98,8-12 31,9-12-17,40-34 60,-49 51-204,0 0 1,0 0 0,0 0-1,0 1 1,0-1 0,0 0-1,0 0 1,0 0 0,0 1-1,0-1 1,1 1 0,-1-1-1,0 1 1,0-1 0,1 1-1,-1 0 1,0-1-1,0 1 1,1 0 0,-1 0-1,0 0 1,1 0 0,-1 0-1,0 0 1,1 1 0,-1-1-1,0 0 1,0 1 0,1-1-1,-1 1 1,0-1 0,0 1-1,0-1 1,0 1 0,0 0-1,1 0 1,0 1-1,3 2 8,-1 0-1,1 0 0,-1 1 0,0 0 0,0 0 0,5 8 0,8 19 9,-10-17-15,14 19 0,-18-30 1,-1 0 1,1-1-1,0 0 0,1 1 1,-1-1-1,0 0 0,1 0 1,0-1-1,7 5 0,-9-6-1,0-1-1,0 1 1,1-1-1,-1 0 0,0 1 1,0-1-1,0 0 1,1 0-1,-1 0 1,0-1-1,0 1 1,0 0-1,4-2 1,28-12 31,-29 12-23,0 0-5,-1-1-1,1 0 1,-1 0-1,1 0 1,-1-1-1,0 0 1,0 1 0,4-7-1,26-40 54,-20 28-20,-5 6-5,-1-1 1,0 0 0,-1-1-1,-1 0 1,5-22 0,-3 10 32,-4 18 13,1 0-1,9-17 0,-9 19 22,-5 10-98,0 0 1,0 0-1,0 0 0,0-1 1,0 1-1,0 0 0,0 0 1,0 0-1,0 0 0,0 0 1,0 0-1,0 0 0,0 0 1,1 0-1,-1 0 0,0 0 1,0 0-1,0 0 0,0 0 1,0-1-1,0 1 0,0 0 1,0 0-1,0 0 0,0 0 1,0 0-1,0 0 0,0 0 1,0 0-1,1 0 0,-1 0 1,0 0-1,0 0 0,0 0 1,0 0-1,0 0 0,0 0 1,0 0-1,0 0 0,0 0 1,0 0-1,0 0 0,0 0 1,1 0-1,-1 0 0,0 0 1,0 0-1,0 0 0,0 0 1,0 0-1,0 1 0,0-1 1,0 0-1,0 0 0,0 0 1,0 0-1,0 0 0,0 0 1,0 0-1,0 0 0,0 0 1,3 8 58,1 11-58,1 37 35,-1 1-1,-4 0 0,-7 66 1,7-118-42,-1 1 1,-1-1-1,1 0 1,0 0-1,-1 0 0,-3 6 1,5-10 1,-1 0 0,1 0 0,-1-1 0,1 1 0,-1 0 0,1-1 0,-1 1 0,1 0 0,-1-1 0,0 1 0,1 0 0,-1-1 0,0 1-1,1-1 1,-1 1 0,0-1 0,0 0 0,0 1 0,1-1 0,-1 0 0,0 0 0,0 1 0,0-1 0,0 0 0,0 0 0,1 0 0,-1 0 0,0 0 0,0 0 0,0 0 0,0 0 0,0 0 0,1-1 0,-1 1 0,0 0 0,0-1 0,0 1 0,0 0 0,1-1 0,-1 1 0,0-1 0,0 1 0,0-1 0,-6-4 12,0-1-1,1 1 1,-1-1 0,1 0 0,1-1-1,-1 1 1,1-1 0,0 0 0,0-1 0,1 1-1,-5-13 1,4 12-6,-3-7 6,8 14-12,0 1 0,0 0 0,0-1 1,0 1-1,0 0 0,0-1 0,0 1 0,0-1 0,0 1 1,0 0-1,0-1 0,0 1 0,0 0 0,0-1 1,0 1-1,0-1 0,0 1 0,0 0 0,1-1 1,-1 1-1,0 0 0,0-1 0,0 1 0,1 0 0,-1-1 1,0 1-1,0 0 0,1 0 0,-1-1 0,0 1 1,1 0-1,-1 0 0,1-1 0,1 0 4,1 1-1,-1-1 0,1 1 1,-1-1-1,1 1 1,-1 0-1,1 0 1,-1 0-1,1 0 0,-1 0 1,0 0-1,4 2 1,32 9 63,-31-9-59,29 11 37,22 7-74,-58-20 25,0 0 0,0 0-1,1 0 1,-1 0 0,0 0-1,0 0 1,0 0 0,1 0 0,-1 0-1,0 0 1,0 0 0,0 0-1,1 0 1,-1 1 0,0-1 0,0 0-1,0 0 1,1 0 0,-1 0-1,0 0 1,0 1 0,0-1 0,0 0-1,0 0 1,0 0 0,1 1-1,-1-1 1,0 0 0,0 0 0,0 0-1,0 1 1,0-1 0,0 0-1,0 0 1,0 1 0,0-1 0,0 0-1,0 0 1,0 1 0,-7 8-239,5-8 160,0 1 0,-1 0 0,1-1 0,0 0 0,0 1 0,-1-1 0,-4 1-1,3-2-24,1 0 0,-1 0 0,1 0 0,-1-1 0,1 1-1,-1-1 1,1 0 0,-1 0 0,1 0 0,0-1-1,0 1 1,0-1 0,0 0 0,0 1 0,-3-4-1,-9-6-3218,15 10 3232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8:07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13560,'0'0'2208,"54"-19"-1848,-41 24 7,-1 3-87,-3 1 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8:07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12056,'0'0'2568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8:16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1 780 5920,'0'0'9346,"8"1"-9168,-8-1-172,5 1 25,0 0 0,0-1 1,0 0-1,0 0 0,0 0 1,-1 0-1,1-1 0,0 0 1,0 0-1,0 0 0,-1 0 1,6-3-1,10-7 123,0-2 0,0 0 1,-2-1-1,1-1 0,-2-1 0,0 0 1,-1-1-1,16-22 0,12-22 543,41-77-1,-75 122-551,6-12 328,19-44 0,-30 60-282,-1 0 0,-1 0 0,0 0 0,0-1 0,-1 1 0,1-22 0,-8-3 877,5 37-1063,0 0 1,0 0-1,0 0 1,0 0-1,0 0 1,0-1-1,0 1 1,0 0-1,0 0 1,0 0-1,0 0 0,0 0 1,0 0-1,0 0 1,0 0-1,0 0 1,0 0-1,0 0 1,0 0-1,0 0 1,0 0-1,0 0 0,0 0 1,0 0-1,0 0 1,0-1-1,0 1 1,0 0-1,0 0 1,0 0-1,0 0 0,-1 0 1,1 0-1,0 0 1,0 0-1,0 0 1,0 0-1,0 0 1,0 0-1,0 0 1,0 0-1,0 0 0,0 0 1,0 0-1,0 0 1,0 0-1,0 0 1,0 0-1,0 0 1,0 0-1,0 0 1,-1 0-1,1 0 0,0 0 1,0 0-1,0 0 1,0 0-1,0 0 1,0 0-1,0 0 1,0 0-1,0 0 1,0 0-1,0 0 0,0 1 1,-5 3 180,-3 8-15,-26 46 78,12-23-159,1 2-1,2 0 1,-28 77 0,20-25-40,11-40-8,1 1 0,-8 60 0,1 53 108,16-123-97,4-22 73,-2 28 0,4-46-122,0 0-1,0 1 1,0-1-1,0 0 1,0 0-1,0 0 1,1 0 0,-1 0-1,0 0 1,0 0-1,0 0 1,0 1-1,0-1 1,0 0 0,0 0-1,0 0 1,0 0-1,0 0 1,1 0-1,-1 0 1,0 0 0,0 0-1,0 0 1,0 0-1,0 0 1,0 0 0,1 0-1,-1 0 1,0 0-1,0 0 1,0 0-1,0 0 1,0 0 0,0 0-1,0 0 1,1 0-1,-1 0 1,0 0-1,0 0 1,0 0 0,0 0-1,0 0 1,0 0-1,0 0 1,1 0 0,9-5 55,10-8-11,3-6 4,-1-2 1,-1 0-1,-1-1 1,-1-1-1,-1 0 1,-1-2-1,14-26 1,-13 17 71,-3 0 1,-1-1-1,13-47 0,-27 81-103,0-1 0,0 1 0,1 0 1,-1 0-1,0 0 0,1 0 0,-1-1 0,1 1 0,0 0 0,-1 0 0,1 0 0,1-1 0,-1 1-18,-1 1-1,0 0 1,0 0-1,1 0 1,-1 0-1,0 0 1,1 0 0,-1 0-1,0 0 1,0 0-1,1 0 1,-1 0-1,0 0 1,1 0 0,-1 0-1,0 0 1,0 0-1,1 0 1,-1 0-1,0 1 1,0-1-1,1 0 1,-1 0 0,0 0-1,0 0 1,1 0-1,-1 1 1,0-1-1,0 0 1,0 0 0,1 1-1,-1-1 1,0 0-1,4 6-17,-1-1-1,0 0 1,0 1-1,2 6 1,4 9 29,2-7-15,0 1 1,1-1 0,0-1 0,1-1-1,22 18 1,-31-28 0,0 1 0,1-1 0,-1 0 0,1 0 0,-1-1 0,1 1 0,0-1 0,-1 0 0,1 0 0,0-1 0,0 1 0,0-1 0,0 0 0,9-2 0,-1 0 0,-1 0 0,1-1 0,-1-1 0,18-7 0,-26 9 1,1-1 0,-1 1 1,0-1-1,0-1 0,0 1 0,0 0 0,0-1 0,-1 0 0,0 0 0,1 0 0,-2 0 1,1 0-1,0-1 0,-1 1 0,0-1 0,0 0 0,2-7 0,-1 3 14,-1-1-1,0 1 0,0 0 1,-1-1-1,0 0 0,-1 1 1,0-1-1,-2-13 1,1 20-4,0 0 1,1 0 0,-1-1 0,-1 1-1,1 0 1,0 0 0,-4-5 0,4 8-9,1-1 0,0 0 0,-1 1 0,1-1 0,-1 1 0,1-1 0,-1 1 0,1-1 0,-1 1 0,1-1 0,-1 1 0,1 0 0,-1-1 0,0 1 0,1 0 0,-1-1 0,0 1 1,1 0-1,-1 0 0,0 0 0,1-1 0,-1 1 0,0 0 0,1 0 0,-1 0 0,0 0 0,0 0 0,1 0 0,-1 1 0,0-1 0,1 0 0,-1 0 0,0 0 0,1 1 0,-1-1 1,0 0-1,1 1 0,-1-1 0,1 0 0,-1 1 0,0-1 0,0 2 0,-6 3-1,1 1-1,0 0 1,0 1 0,0 0 0,1 0 0,0 0-1,0 0 1,1 1 0,0 0 0,0 0-1,1 0 1,0 0 0,0 0 0,1 1 0,0-1-1,0 1 1,1 0 0,0-1 0,1 1-1,1 17 1,1-13-11,1-1 0,0 0 0,0-1 0,1 1 0,1 0 0,0-1 0,1 0 0,0 0 0,0-1 0,1 0 0,15 17 0,-16-20 12,1 0 0,0-1 0,0 0 0,0 0-1,1-1 1,-1 0 0,12 5 0,-14-8 4,0 0 1,0 0-1,0-1 0,0 1 1,0-1-1,0-1 0,0 1 1,0-1-1,1 0 1,-1 0-1,0 0 0,0-1 1,0 1-1,7-3 1,3-2 17,0 0 0,-1-1 0,1 0 0,-1-2 0,-1 1 1,1-2-1,-1 0 0,-1 0 0,0-1 0,0-1 1,12-14-1,-10 9 15,-1-1 0,-1 0 0,-1-1 0,0-1 0,-2 1 0,0-1 0,12-39 0,8-33 38,45-174 111,-52 179-133,-13 55-22,-1 0 1,5-38 0,-11 52-25,-1 13-4,0-1 0,0 0 0,-1 1-1,0-1 1,0 0 0,0 0 0,-1 0 0,0-4 0,1 9-6,0 0 0,0 0 0,-1 0 0,1 0 0,0 1 0,0-1 1,0 0-1,0 0 0,0 0 0,0 0 0,0 0 0,-1 0 0,1 1 1,0-1-1,0 0 0,0 0 0,0 0 0,0 0 0,-1 0 0,1 0 1,0 0-1,0 0 0,0 0 0,0 0 0,-1 0 0,1 0 0,0 0 1,0 0-1,0 0 0,0 0 0,-1 0 0,1 0 0,0 0 0,0 0 1,0 0-1,0 0 0,-1 0 0,1 0 0,0 0 0,0 0 0,0 0 1,0 0-1,0 0 0,-1-1 0,1 1 0,0 0 0,0 0 0,0 0 1,0 0-1,0 0 0,0 0 0,0-1 0,-1 1 0,1 0 0,0 0 1,0 0-1,0 0 0,0-1 0,0 1 0,0 0 0,0 0 0,-7 21 9,4-12-8,-8 26-25,1 1 0,1 0 0,-4 53 0,-1-6-54,1-14 30,6-19 17,1-12-23,0 55 1,5-42 35,1 47-25,1-85 50,1 1 1,0-1-1,1 1 0,0-1 1,6 14-1,-7-24-2,-1 1 1,1-1 0,0 0-1,1-1 1,-1 1-1,0 0 1,1-1-1,4 4 1,8 9 17,-14-13-23,1 0 1,-1-1-1,1 1 0,-1-1 1,1 0-1,0 1 0,-1-1 0,1 0 1,0 0-1,0 0 0,0 0 0,0-1 1,0 1-1,0 0 0,0-1 0,0 0 1,2 1-1,0-1 0,-1 0 1,0 0-1,1-1 1,-1 1 0,1-1-1,-1 0 1,0 0-1,0 0 1,6-2-1,0-2 1,1-1 0,-1 0 0,-1 0 0,1-1 0,12-12 0,-7 4 6,0-1 1,-1 0-1,-1-1 0,0 0 0,-1-1 0,-1 0 1,-1-1-1,0 0 0,9-34 0,-11 35 77,-4 12-13,-2 11-16,-2 33-53,2 0 0,7 53 0,-7-82-10,1 0 0,0 0 0,5 15 0,-6-22 6,-1 0 0,1 1 0,0-1 0,1 0 0,-1 0 0,0 0 0,0 0 0,1 0 0,-1 0 0,1-1 0,0 1 0,0 0 0,-1-1 0,1 1 0,0-1 0,0 0 0,0 1 0,1-1 0,1 1 0,-2-2 0,-1 0 0,0 0 0,1 0-1,-1 0 1,0 0 0,1 0 0,-1 0-1,0-1 1,0 1 0,1 0 0,-1-1 0,0 1-1,0-1 1,0 0 0,0 1 0,1-1 0,0-1-1,17-14 18,-9 4-7,0 0 0,-1 0 0,0-1 0,-1 0 0,-1-1 0,10-21 0,23-91 112,-39 119-118,1 0 78,-1 14-18,0 5-51,1 0 0,-1 0 0,7 19 0,0 1-35,-7-26 20,2 11-16,7 22 1,-8-34 15,0 1-1,0-1 1,1 0 0,0-1 0,-1 1-1,2 0 1,-1-1 0,6 6 0,-7-7 3,1-1 0,0 0 1,-1 0-1,1 0 1,0-1-1,0 1 1,0 0-1,1-1 0,4 2 1,-7-3 0,1 0 0,-1 1-1,1-1 1,-1 0 0,1 0 0,-1 1 0,1-1 0,-1 0-1,1-1 1,-1 1 0,1 0 0,-1 0 0,1-1 0,-1 1 0,1-1-1,-1 1 1,0-1 0,1 1 0,-1-1 0,0 0 0,1 0-1,-1 0 1,2-1 0,4-6 11,-1-1-1,1 0 1,-1 0 0,-1 0 0,0 0-1,0-1 1,-1 0 0,4-13-1,-4 8 11,0-1 0,-1 0 0,-1-1-1,0-28 1,-3 41-4,1 4-15,0 0 0,-1 0 1,1 0-1,0 0 0,0 0 0,0-1 0,0 1 0,0 0 1,0 0-1,0 0 0,0 0 0,-1-1 0,1 1 0,0 0 1,0 0-1,0 0 0,0 0 0,0-1 0,0 1 0,0 0 1,0 0-1,0 0 0,0-1 0,0 1 0,0 0 0,0 0 1,1 0-1,-1 0 0,0-1 0,0 1 0,0 0 0,0 0 1,0 0-1,0 0 0,0-1 0,0 1 0,1 0 0,-1 0 1,0 0-1,0 0 0,0 0 0,0 0 0,0 0 0,1-1 1,-1 1-1,0 0 0,0 0 0,0 0 0,0 0 0,1 0 1,-1 0-1,0 0 0,0 0 0,1 0 0,2 4 31,21 17-50,1 0 0,39 24-1,-46-37 3,0-1 0,1 0 0,0-1 0,0-1 0,31 4 0,-43-8 17,1 0 0,-1-1-1,0 0 1,1-1 0,-1 0 0,0 0 0,0 0 0,0-1 0,0 0 0,0 0-1,0-1 1,0 0 0,-1 0 0,9-5 0,-11 5 4,1 0-1,-1-1 1,0 1 0,0-1-1,0 1 1,0-1 0,-1 0 0,1-1-1,-1 1 1,0-1 0,0 1 0,-1-1-1,0 0 1,1 0 0,-1 0 0,-1 0-1,1 0 1,-1 0 0,1-11-1,-2 12 1,0 0-1,-1 0 0,1 0 0,-1 0 0,0 0 0,0 0 0,-1 0 0,1 0 0,-1 1 0,0-1 0,0 0 0,0 1 0,0 0 0,-1-1 0,1 1 0,-5-4 0,5 5-1,0 0 0,-1-1 0,1 1 0,-1 0 0,0 0 0,0 1 0,1-1 0,-1 1 0,0-1 0,0 1-1,-1 0 1,1 0 0,0 0 0,0 0 0,0 1 0,-1-1 0,1 1 0,0 0 0,-1 0 0,-4 1-1,3 0 0,1 0 0,0 0-1,-1 0 1,1 0 0,0 1-1,0 0 1,0 0 0,0 0-1,1 1 1,-1-1 0,0 1-1,1 0 1,0 0 0,0 0-1,0 0 1,0 0 0,0 1-1,0-1 1,1 1 0,0 0-1,0 0 1,0 0 0,0 0-1,1 0 1,-1 0 0,1 1-1,0-1 1,0 0 0,1 1-1,-1-1 1,1 5 0,-1 1-6,1 0 1,0 0 0,1 0-1,0-1 1,0 1 0,1 0-1,0-1 1,1 1 0,0-1-1,0 0 1,1 0 0,0 0-1,1 0 1,0-1 0,0 1-1,1-1 1,0-1 0,0 1-1,13 11 1,-14-15 4,-1 0-1,1-1 0,0 1 1,0-1-1,0 0 0,1 0 1,-1-1-1,1 0 1,-1 0-1,1 0 0,0-1 1,0 1-1,0-1 0,-1-1 1,1 1-1,0-1 0,0 0 1,0 0-1,0-1 1,0 0-1,0 0 0,0 0 1,0-1-1,-1 0 0,1 0 1,-1 0-1,1-1 1,-1 0-1,0 0 0,0 0 1,0 0-1,7-8 0,6-4 17,-6 6-5,-1-1 0,1 0 0,-2 0-1,0-1 1,0-1 0,-1 0 0,8-14-1,-8 9 34,9-29 0,-16 39-24,0 0-1,0-1 0,-1 1 1,0 0-1,0 0 0,-1-1 1,0-9-1,0 16-18,-1 0 0,1 0 1,0 1-1,0-1 0,-1 0 0,1 0 0,0 1 1,-1-1-1,1 0 0,-1 0 0,1 1 0,-1-1 1,1 1-1,-1-1 0,0 0 0,1 1 0,-1-1 0,0 1 1,1-1-1,-1 1 0,0 0 0,0-1 0,1 1 1,-1 0-1,0-1 0,0 1 0,1 0 0,-1 0 1,0 0-1,0 0 0,0 0 0,0 0 0,1 0 0,-1 0 1,-2 0-1,0 0-2,0 1 1,-1-1-1,1 1 1,0 0-1,0 0 1,0 0-1,-6 3 1,4-1-1,1 1 0,-1-1 0,1 1 0,0 0 0,0 0 0,0 0 1,1 1-1,-1 0 0,1-1 0,0 1 0,0 0 0,-3 10 0,2-5-1,1 1 0,-1-1 0,2 1 0,0 0-1,-1 17 1,2-23 5,1 1-1,1 0 1,-1-1 0,1 1-1,0-1 1,0 1 0,1-1-1,0 0 1,0 0-1,0 1 1,0-1 0,1-1-1,0 1 1,0 0 0,0-1-1,0 1 1,1-1 0,0 0-1,0 0 1,0 0-1,0-1 1,0 1 0,1-1-1,0 0 1,0-1 0,0 1-1,0-1 1,0 0-1,0 0 1,0 0 0,1-1-1,-1 0 1,1 0 0,-1 0-1,1-1 1,-1 1 0,1-1-1,-1-1 1,12-1-1,-2-2 19,1-2-1,-1 1 0,0-2 0,0 0 0,-1 0 0,21-16 0,-8 3 29,-1-1-1,26-27 1,11-19 137,-62 66-181,-1 0 0,1 0-1,0 1 1,0-1 0,0 0 0,0 0-1,0 1 1,0-1 0,0 1 0,0-1 0,0 1-1,0-1 1,0 1 0,0-1 0,0 1-1,0 0 1,1 0 0,-1 0 0,2-1-1,-2 2-2,-1-1-1,1 1 1,0-1-1,-1 1 1,1-1-1,-1 1 1,1-1-1,-1 1 1,1 0-1,-1-1 1,1 1-1,-1 0 1,0-1-1,1 1 1,-1 0-1,0-1 1,1 1-1,-1 0 1,0 0-1,0-1 1,0 1-1,0 0 1,0 0-1,0 0 1,0-1-1,0 1 1,0 0-1,0 0 1,-1 1-1,-2 27 55,-1 1 1,-2-1-1,-12 38 0,16-60-35,-3 9 43,4-15-59,1-1 0,0 1 0,0-1-1,0 1 1,0-1 0,0 1 0,0-1 0,0 1-1,0-1 1,0 1 0,0-1 0,0 1 0,0-1-1,0 0 1,0 1 0,0-1 0,1 1 0,-1-1 0,0 1-1,0-1 1,1 1 0,-1 0 0,1-2-1,1 1 1,-1 0-1,0-1 1,0 1-1,0 0 1,0-1 0,0 0-1,0 1 1,0-1-1,0 0 1,0 1-1,0-1 1,1-1-1,0 0 4,17-14 44,19-23 1,15-13-8,-43 43-38,5-3 7,0-1 0,24-14 0,-38 27-13,0 0 0,-1-1-1,1 1 1,0-1 0,0 1-1,-1 0 1,1 0-1,0 0 1,0-1 0,-1 1-1,1 0 1,0 0 0,0 0-1,-1 0 1,1 0 0,0 0-1,0 0 1,0 0-1,-1 1 1,1-1 0,0 0-1,-1 0 1,1 1 0,0-1-1,0 0 1,-1 1-1,1-1 1,0 1 0,-1-1-1,1 1 1,-1-1 0,1 1-1,-1-1 1,1 1 0,-1 0-1,1-1 1,-1 1-1,1 0 1,-1-1 0,0 1-1,1 0 1,-1-1 0,0 1-1,0 0 1,1 1 0,1 5 14,0 1 0,-1 0 0,2 15 0,-1-8 1,0-1 3,1 1-1,1 0 0,0-1 0,11 24 0,-13-34-10,0 0-1,0 0 0,0-1 1,1 1-1,0 0 0,-1-1 0,1 1 1,0-1-1,1 0 0,-1 0 1,0 0-1,1-1 0,0 1 0,0-1 1,0 0-1,0 0 0,0 0 1,0-1-1,0 1 0,5 0 0,1 0 21,-1-2 0,1 1 0,-1-1-1,0-1 1,1 1 0,-1-2 0,0 1-1,16-6 1,-20 6-23,1-1 0,-1-1 0,1 1 0,-1-1 0,0 0 0,0 0 0,0 0 0,-1 0 0,1-1 0,-1 0 0,0 0 0,0-1-1,0 1 1,6-10 0,-9 12-22,0 0-1,0 0 1,0 1-1,-1-1 0,1 0 1,-1-1-1,1 1 1,-1 0-1,0 0 0,0 0 1,0 0-1,0 0 1,0 0-1,0 0 0,-1 0 1,1 0-1,-1 0 0,0-3 1,-1 1-637,1 0-1,-1 1 1,0 0 0,0-1-1,-1 1 1,-4-6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8:17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8744,'0'0'2778,"8"-1"-1843,300-1 2785,-240 6-3090,-1 2-1,76 18 1,-104-16-283,1-3 0,0-1 1,1-2-1,42-3 0,-75 0-731,0 0 0,-1 0 0,1-1 0,-1 0 0,12-4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8:20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1066 5824,'0'0'4096,"8"-5"-3462,-2 2-508,3-3 107,0 0 1,0 0 0,0-1 0,7-7 0,1-2 264,4-4 115,0 0 0,-2-2 0,26-35 1,20-34 551,17-27 148,-81 116-1289,110-202 1965,-101 181-1672,-1 1 1,-1-1 0,-1-1-1,-2 1 1,0-1-1,-1 0 1,1-37-1,-5 56-188,-1 0-1,1 1 1,-1-1-1,0 0 0,0 1 1,0-1-1,-3-5 1,4 9-105,0 0-1,-1 0 1,1 0 0,-1 1 0,1-1-1,-1 0 1,1 0 0,-1 0 0,0 0 0,1 1-1,-1-1 1,0 0 0,0 1 0,1-1 0,-1 1-1,0-1 1,0 0 0,0 1 0,0 0 0,0-1-1,0 1 1,0 0 0,0-1 0,0 1-1,0 0 1,0 0 0,0 0 0,0 0 0,0 0-1,0 0 1,0 0 0,0 0 0,0 0 0,1 0-1,-1 1 1,0-1 0,0 0 0,0 1 0,0-1-1,0 1 1,-1 0 0,-4 3 24,-1 0 0,2 1 0,-1-1 0,1 1 0,-1 1 0,1-1 0,1 1 0,-1-1 0,1 2 0,0-1 0,-5 10 0,0 2-2,2 1-1,0-1 1,-5 21 0,0 10 18,2 0 0,-3 54 1,8-55-24,2-22-4,1-1 0,1 1 0,3 39 0,1-46-6,1 0 0,1-1 0,1 0 0,12 29 0,-17-45-25,1 0 0,-1 0 0,1 1-1,0-1 1,0 0 0,0 0 0,0-1 0,0 1 0,0 0 0,0-1-1,1 1 1,-1-1 0,1 0 0,-1 0 0,1 0 0,-1 0 0,1 0 0,-1 0-1,1-1 1,0 1 0,0-1 0,-1 0 0,1 0 0,0 0 0,4 0-1,1-1 10,0 0-1,0 0 0,-1-1 1,1 0-1,0 0 0,-1-1 1,0 0-1,8-4 0,2-3 35,-1-1-1,-1-1 1,0 0-1,-1-1 1,0-1-1,-1 0 1,15-20-1,4-4 90,-24 30-78,-1 0 0,0 0 0,0-1 0,8-14 0,-30 81 208,8-39-249,-1 5 11,-7 28-1,14-45-19,0-1 0,0 0 0,0 1 0,1-1 0,0 1 0,0-1 0,1 1 0,-1-1 1,2 0-1,1 7 0,-3-11-7,1 1 0,0-1 0,0 0 1,0 0-1,0 0 0,0 0 0,1 0 0,-1 0 1,1 0-1,-1-1 0,1 1 0,-1 0 0,1-1 0,0 1 1,0-1-1,0 0 0,0 0 0,0 1 0,0-1 1,0-1-1,0 1 0,1 0 0,-1 0 0,0-1 1,0 1-1,1-1 0,-1 0 0,0 0 0,1 0 1,-1 0-1,0 0 0,1 0 0,-1-1 0,0 1 0,4-2 1,2 0 0,0-1 1,0 0-1,0 0 0,-1-1 1,1 0-1,-1 0 1,0-1-1,9-8 1,17-16 10,-2-2 1,-1-1 0,-1-1 0,-2-1 0,-2-2 0,-1-1 0,-1-1 0,-3 0 0,-1-2-1,-1 0 1,14-54 0,18-127 88,-40 173-63,5-53 82,-9 75-83,-4 15 2,-6 27-25,-28 177-71,9-43-17,10-84 17,-26 74 1,20-88 43,-3 11-9,-19 85 1,40-145 18,0 0 0,0 0 0,0 1 0,0-1 0,-1 0 0,1 0 0,-1 0 0,-3 3 0,5-3 3,0-3 13,1-11 84,3-5-74,1 1-1,1 1 1,0-1 0,1 1-1,1 0 1,0 1 0,1 0 0,0 0-1,1 1 1,1 0 0,0 1-1,0 0 1,18-13 0,-16 14-20,4-4 19,34-19 1,-44 30-23,-1 0 0,1 0 1,0 0-1,0 1 0,0 0 0,0 0 0,0 1 1,0 0-1,11 0 0,-16 1-2,0 0 0,-1 0 0,1 0 0,0 1 0,-1-1 0,1 1 0,-1-1 0,1 1 0,0 0 0,-1 0 0,1-1 0,-1 1 0,0 0 0,1 0 0,-1 1 0,0-1 0,1 0 0,-1 0 0,0 0 0,0 1 0,0-1 0,0 1 0,0-1 0,-1 1 0,1-1 0,0 1 0,-1-1 0,1 1 0,0 2 0,0 1 3,0 1-1,0-1 0,0 1 0,-1-1 0,1 1 0,-2 0 0,0 8 0,1-10-1,-1-1-1,0 1 1,0-1 0,0 1 0,0-1-1,-1 1 1,1-1 0,-1 0 0,0 0-1,0 1 1,-4 3 0,5-5 0,-1 0 0,0-1 0,0 1 0,0 0 0,0-1 0,0 0 1,-1 1-1,1-1 0,0 0 0,-1 0 0,1-1 0,0 1 0,-1 0 0,1-1 0,-1 1 0,1-1 0,-5 0 0,3 0 10,1 1 0,-1-2 0,1 1 0,-1 0 0,1-1 0,-1 0 0,1 1 0,0-1 0,-7-3 0,7 3 13,5 5-12,7 5-3,7 2-13,0-2 0,1 0-1,24 10 1,-34-17-2,0 0 1,0 0-1,0-1 1,0 0-1,0 0 1,0 0-1,0-1 1,0 0-1,0-1 1,0 0-1,0 0 1,11-3-1,0-3 13,0 0-1,-1-2 1,0 0-1,0-1 0,23-18 1,-7 5 3,-26 18-7,-1 1-1,-1-1 1,1 0-1,-1 0 0,0 0 1,9-12-1,-13 15 1,1-1 1,0 0-1,-1 1 0,0-1 0,0 0 1,1 0-1,-2 1 0,1-1 1,0 0-1,0 0 0,-1 0 0,0 0 1,1 0-1,-1 0 0,-1 0 1,1 0-1,0 0 0,-1 0 0,0-4 1,0 6-2,1-1 0,-1 1 0,0 0 0,0 0 0,0 0 0,0 0 0,1 0 0,-1 0 0,0 1 1,-1-1-1,1 0 0,0 0 0,0 1 0,0-1 0,0 0 0,-1 1 0,1 0 0,-1-1 0,-1 0 3,1 0-1,-1 1 1,0-1-1,1 1 1,-1-1-1,1 1 1,-1 0-1,-2 0 1,-3 2 5,1 0 0,0 1 0,1-1 0,-1 1 0,0 1 0,1-1 0,0 1 0,0 0 0,0 0 1,0 1-1,0 0 0,-4 6 0,7-7-5,0 1 0,0-1 1,1 1-1,0 0 0,0 0 1,0 0-1,0 0 0,1 0 0,0 1 1,0-1-1,1 0 0,-1 0 1,1 1-1,0-1 0,1 0 0,-1 1 1,1-1-1,0 0 0,0 0 1,3 7-1,-3-8 6,1 1-1,-1-1 1,1 0 0,1 0 0,-1 0-1,0 0 1,1 0 0,0 0-1,0-1 1,0 0 0,0 1 0,1-1-1,-1 0 1,1 0 0,0-1-1,-1 1 1,1-1 0,1 0 0,-1 0-1,0 0 1,0 0 0,1-1-1,7 2 1,-2-2 57,-1 0 0,1 0 0,-1-1 0,1 0 0,0 0 1,-1-1-1,1-1 0,-1 1 0,18-7 0,-14 4 33,-12 4-88,1-1 0,0 1 1,-1 0-1,1-1 0,-1 0 0,1 1 0,-1-1 0,1 0 0,-1 0 0,0 0 0,1 0 0,-1 0 0,0 0 1,0 0-1,2-2 0,-3 3-21,0 0 0,0 1 0,0-1 0,0 0 0,0 0 0,0 0 0,0 0 0,0 1 0,0-1 0,0 0 0,0 0 0,0 0 0,0 0 0,0 0 0,1 0 0,-1 1 0,0-1 0,0 0 0,0 0 0,0 0 0,0 0 0,0 0 0,0 0 0,1 0 0,-1 0 0,0 0 0,0 0 0,0 1 0,0-1 0,0 0 0,1 0 0,-1 0 0,0 0 0,0 0 0,0 0 0,0 0 0,0 0 0,1 0 0,-1 0 0,0 0 0,0 0 0,0 0 0,0 0 0,0-1 0,1 1 0,-1 0 0,0 0 0,0 0 0,0 0 0,0 0 0,0 0 0,0 0 0,1 0 0,-1 0 0,0 0 0,0-1 0,0 1 0,0 0 0,0 0 0,0 0 0,0 0 0,0 0 0,0 0 0,0-1 0,1 1 0,-1 0 0,0 0 0,0 0 0,1 11-4742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5:18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6928,'0'0'4504,"11"-2"-4034,93-10 615,166 4 0,-122 6-351,105 5-1539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8:20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12760,'0'0'1832,"58"-18"-1488,-32 12 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8:26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1 795 6016,'0'0'6440,"8"-4"-6074,16-7 33,22-14-1,-36 19-217,-1 0 0,1-1 0,-1 0 0,-1-1 0,14-14 0,-7 4 140,-2 2 380,23-36-1,-35 50-635,0 0-1,0 0 1,0 1-1,0-1 0,0 0 1,0 1-1,1-1 0,-1 1 1,1-1-1,-1 1 1,1-1-1,0 1 0,-1 0 1,1 0-1,0 0 0,0 0 1,2-1-1,-4 2-54,0 0 0,1 0 0,-1 1 0,0-1 0,0 0 0,0 0 0,0 0 0,0 0 0,1 0-1,-1 0 1,0 0 0,0 1 0,0-1 0,0 0 0,0 0 0,0 0 0,0 0 0,1 1 0,-1-1 0,0 0 0,0 0 0,0 0 0,0 1 0,0-1-1,0 0 1,0 0 0,0 0 0,0 0 0,0 1 0,0-1 0,0 0 0,0 0 0,0 0 0,0 1 0,0-1 0,0 0 0,-1 0 0,1 0 0,0 0-1,0 1 1,0-1 0,0 0 0,0 0 0,0 0 0,-1 1 0,-5 12 205,4-9-146,-16 36 161,2 1 0,2 1 0,-13 62-1,-1 2 183,9-31 198,3 0 0,-10 118 1,26-185-513,0-5-19,0 1 1,-1-1-1,1 0 0,0 1 0,-1-1 1,0 0-1,0 0 0,0 1 0,0-1 1,0 0-1,-4 5 0,8-14 80,0 0-1,-1 0 1,0 0-1,0 0 1,-1 0-1,2-10 1,-1 9-72,22-119 345,17-73 53,-25 135-247,26-67-1,-24 87-98,2 2-1,2 0 0,33-47 1,-53 87-128,-1 0 1,1-1-1,-1 1 1,1 0 0,0 0-1,0 0 1,0 1-1,0-1 1,0 0 0,0 1-1,1-1 1,-1 1-1,0 0 1,1 0 0,-1 0-1,4-1 1,-4 2-5,0 0 0,0 0 0,0 0 0,0 0 0,0 0 0,0 1 0,-1-1 0,1 1 1,0-1-1,0 1 0,0 0 0,0 0 0,0 0 0,-1 0 0,1 0 0,0 0 0,-1 0 0,1 0 0,-1 1 0,0-1 0,1 1 0,0 1 1,4 4-11,0 1 0,-1-1 0,0 1 0,-1 0 0,1 1 0,-2-1 0,1 1 0,-1-1 0,0 1 0,-1 0 0,0 0 0,-1 1 0,0-1 0,0 0 0,-1 15 0,0-19 2,-1 0 0,1 1 0,-1-1 0,0 0 0,-1 0 0,1 0 0,-1 0 0,0 0 0,0 0-1,0 0 1,-1-1 0,0 1 0,0-1 0,0 0 0,0 1 0,-1-2 0,0 1 0,1 0 0,-1-1 0,-1 1 0,1-1-1,0 0 1,-1-1 0,0 1 0,1-1 0,-1 0 0,0 0 0,-8 2 0,7-3 18,0 0 0,0 0-1,0-1 1,0 1 0,0-1 0,0-1 0,0 1 0,0-1 0,0 0-1,0 0 1,0-1 0,0 0 0,-6-3 0,11 5-16,1 0 0,0 0 0,0 0 1,0 0-1,0 0 0,0 0 0,0 0 0,0 0 1,-1 0-1,1 0 0,0 0 0,0 0 0,0 0 0,0 0 1,0 0-1,0-1 0,0 1 0,0 0 0,-1 0 1,1 0-1,0 0 0,0 0 0,0 0 0,0 0 1,0 0-1,0 0 0,0 0 0,0-1 0,0 1 0,0 0 1,0 0-1,0 0 0,0 0 0,0 0 0,0 0 1,0 0-1,0-1 0,0 1 0,0 0 0,0 0 1,0 0-1,0 0 0,0 0 0,0 0 0,0-1 0,0 1 1,0 0-1,0 0 0,0 0 0,0 0 0,0 0 1,0 0-1,0 0 0,0 0 0,0-1 0,1 1 1,8-4 46,16-2-12,367-48 31,-339 39-62,-2-1 1,73-36 0,-90 38 14,-29 12-12,0 0 0,0 0 0,-1-1 0,1 1 0,0-1 0,-1 0 0,0-1 0,1 1 0,-1-1 0,3-4 0,-6 8-7,-1 0 0,0 0 0,0-1 0,0 1 1,0 0-1,0 0 0,0 0 0,0-1 0,0 1 0,0 0 0,0 0 0,0 0 1,0-1-1,0 1 0,0 0 0,0 0 0,0-1 0,0 1 0,0 0 0,0 0 1,0 0-1,0-1 0,0 1 0,0 0 0,0 0 0,-1 0 0,1-1 0,0 1 1,0 0-1,0 0 0,0 0 0,0 0 0,-1 0 0,1-1 0,0 1 0,0 0 1,0 0-1,-1 0 0,1 0 0,0 0 0,0 0 0,0 0 0,-1 0 1,1 0-1,-12-2 37,1 5-30,1 0 0,0 1 1,0 0-1,0 0 0,1 1 0,-1 1 0,-14 10 0,6-2 24,1 1 0,-26 28 1,34-33-13,1 1 0,0 0 1,0 0-1,-8 17 0,14-24-9,0 1 0,0-1-1,0 1 1,1 0 0,0-1-1,0 1 1,0 0-1,0 0 1,1 0 0,0-1-1,0 1 1,0 0 0,0 0-1,1 0 1,2 7-1,-3-11-5,0 1 0,1-1-1,-1 0 1,1-1-1,-1 1 1,1 0-1,-1 0 1,1 0-1,-1 0 1,1 0-1,0 0 1,0-1-1,-1 1 1,1 0-1,0-1 1,0 1-1,0 0 1,0-1-1,0 1 1,0-1 0,0 0-1,1 1 1,0 0 2,1-1 0,-1 0 0,0 0 1,0 0-1,0 0 0,0 0 0,0-1 1,0 1-1,0-1 0,4 0 1,0-2 12,1 0 0,-1 0 0,0 0 0,-1-1 0,12-8-1,-3-1 37,-1-1-1,0-1 0,15-22 0,29-53 181,-52 82-213,19-37 272,-22 40-123,-4 10-73,0 5-89,1 0 1,0 0-1,0 0 1,1 0-1,0 0 1,1 0-1,0 1 1,1-1-1,0-1 1,0 1-1,1 0 1,0 0-1,5 9 0,-7-16-6,1-1 0,-1 1 0,1 0 0,0 0 0,0-1-1,0 1 1,0-1 0,0 1 0,0-1 0,1 0-1,-1 0 1,1 0 0,0 0 0,-1-1 0,1 1 0,5 1-1,-4-2 1,0 0 0,0 0-1,0 0 1,0-1-1,0 0 1,0 0-1,0 0 1,0 0 0,-1-1-1,1 1 1,7-3-1,2-2 7,0 0-1,0-1 1,0 0-1,-1-1 1,0-1 0,14-10-1,-13 7 19,-1-1 0,0 0-1,12-16 1,-6 8 37,-15 16-44,-1 0 0,0 1 0,1-1 0,-1 0 0,-1 0 0,1-1 0,0 1 0,-1 0 0,0 0-1,1-9 1,4-12 69,-6 24-88,0 0 0,1 0-1,-1 1 1,0-1 0,1 0-1,-1 0 1,0 0 0,1 0 0,-1 1-1,1-1 1,0 0 0,-1 1 0,1-1-1,-1 0 1,1 1 0,0-1-1,0 1 1,-1-1 0,1 1 0,1-1-1,1 0 3,-1 1-1,1 0 1,-1 0-1,1 0 1,-1 0-1,0 0 0,3 1 1,-2-1-4,3 1-2,0 0 0,-1 0-1,1 0 1,-1 1 0,1-1-1,-1 2 1,0-1 0,1 0 0,-1 1-1,0 0 1,-1 0 0,1 1-1,0-1 1,-1 1 0,0 0 0,0 0-1,0 1 1,-1-1 0,1 1 0,-1 0-1,0 0 1,0 0 0,-1 0-1,1 0 1,-1 1 0,0-1 0,-1 1-1,1-1 1,-1 1 0,0 7-1,1 11 6,2-1-1,0 0 0,11 35 1,-15-56-5,1 0 0,0 0-1,-1 0 1,1-1 0,0 1 0,0 0 0,0 0 0,1-1 0,-1 1 0,0-1 0,1 1-1,-1-1 1,0 0 0,1 1 0,0-1 0,-1 0 0,1 0 0,0 0 0,-1 0 0,1 0-1,0-1 1,0 1 0,0 0 0,0-1 0,0 1 0,4-1 0,-2 0 1,0 0 1,0-1-1,-1 0 1,1 0-1,0 0 1,0 0-1,0 0 0,-1-1 1,1 0-1,-1 0 1,1 0-1,5-4 1,53-46 33,-24 18-12,-20 17 2,-1 0 0,-1-1 0,0-1 0,-2 0 0,16-28 0,-15 19 12,-1 1 0,-2-2 1,11-36-1,16-91 46,-29 98-59,2-73 0,-11 117-6,0 7-10,-2 0 1,1 0-1,-1 0 0,-1-7 0,-2-19 14,-6 63-193,-5 41 132,9-50 27,2 0 0,0 1 0,-1 24 1,4-26-12,-6 24 0,4-25 9,-2 24 0,-12 154-25,16-182 50,2-1 0,-1 0 0,2 0 0,0 0 0,7 27 0,-3-15 2,-5-22 0,0 0-1,0-1 1,1 1-1,0 0 0,0 0 1,-1-1-1,2 1 1,-1-1-1,0 1 0,1-1 1,0 0-1,0 0 0,0 0 1,0-1-1,0 1 1,0-1-1,1 1 0,-1-1 1,1 0-1,-1-1 1,1 1-1,0 0 0,0-1 1,0 0-1,0 0 0,0 0 1,0-1-1,0 1 1,0-1-1,0 0 0,0 0 1,0 0-1,1-1 1,-1 1-1,0-1 0,0 0 1,7-3-1,0-2 5,-1 0 0,0-1 0,-1 1 0,1-2 0,-1 0 0,8-9 0,43-57 240,-56 69-226,7-20 42,-10 21-82,-4 17-17,-17 88 11,19-97 24,0 0 0,1 1-1,0-1 1,0 1 0,0-1 0,1 1-1,-1-1 1,1 0 0,0 1 0,1-1-1,-1 0 1,4 8 0,-1-5 9,0 0 0,0-1 0,0 0 1,1 0-1,0 0 0,10 9 0,-13-14-13,0 0-1,0 0 0,0 0 0,1 0 0,-1 0 1,0 0-1,1-1 0,-1 1 0,1-1 0,-1 1 0,0-1 1,1 0-1,-1 0 0,1 0 0,-1 0 0,1-1 1,-1 1-1,0-1 0,1 1 0,-1-1 0,0 0 1,3-1-1,8-3 7,0-1 1,17-11-1,-27 15-9,41-23 80,-1-3-1,49-41 1,-67 50-40,1 0 0,1 1 1,1 2-1,42-19 0,-57 31-61,-13 4 20,0-1 1,0 1-1,0 0 1,0 0-1,0 0 1,1 0 0,-1 0-1,0 0 1,0 0-1,0 0 1,0 0-1,0 0 1,0 0-1,0 0 1,0 0 0,0 0-1,1 0 1,-1 0-1,0 0 1,0 0-1,0 0 1,0 0-1,0 0 1,0 0 0,0 0-1,0 0 1,1 0-1,-1 0 1,0 0-1,0 0 1,0 0-1,0 0 1,0 0 0,0 0-1,0 0 1,0 0-1,0 0 1,0 0-1,1 0 1,-1 0-1,0 1 1,0-1 0,0 0-1,0 0 1,0 0-1,0 0 1,0 0-1,0 0 1,0 0-1,0 0 1,0 0 0,0 1-1,0-1 1,0 0-1,0 0 1,0 0-1,0 0 1,0 0-1,0 0 1,0 0 0,0 0-1,0 1 1,0-1-1,0 0 1,0 0-1,-7 11 3,-1-1 1,0 0-1,-13 11 0,-5 7 3,12-12-1,8-10-2,0 0 0,1 0 0,0 1 0,0-1 0,0 1 0,1 0 0,0 0 1,1 1-1,-1-1 0,2 1 0,-4 12 0,5-16-2,0 0 0,1 0 0,0 0 0,0 0 0,0 0 0,0 0 0,1 0 0,-1 0 0,1 0 0,2 5 0,-2-7 0,0-1 0,0 1 0,0 0 0,0-1 0,0 1 0,0-1 0,0 1 0,0-1 0,1 0 0,-1 1 0,1-1 0,-1 0 0,1 0 0,0 0 0,-1 0 0,1 0 0,0 0 0,-1-1 0,1 1 0,0-1 0,0 1 0,0-1 0,2 1 0,5-1 0,-1 0 0,0 0 0,0 0 1,0-1-1,0 0 0,0-1 0,0 0 0,0 0 0,10-5 0,9-5-3,31-19 1,-54 29 1,30-18-2,-2-1 0,0-1-1,-1-2 1,-1-1 0,48-54 0,-59 56 38,-2-2 0,22-39 0,23-59 71,-50 97-77,2-4-2,-2-1 0,-1 0 0,-2 0 0,-1-1 0,-1 0 0,3-40 0,-11 35-13,1 34-13,0 1 0,0-1 0,-1 1 0,1-1 1,-1 0-1,0 1 0,0-1 0,0 1 0,0-1 0,0 1 0,-3-4 0,3 6 0,1-1-1,-1 1 1,0-1-1,1 1 1,-1 0 0,0 0-1,1-1 1,-1 1-1,0 0 1,1 0 0,-1 0-1,0 0 1,0 0 0,1 0-1,-1 0 1,0 0-1,1 0 1,-1 0 0,0 0-1,0 0 1,1 0-1,-1 1 1,0-1 0,1 0-1,-1 0 1,0 1-1,1-1 1,-1 1 0,1-1-1,-1 0 1,0 1-1,1-1 1,-1 1 0,0 0-1,-20 23 23,20-22-27,-10 14-16,0 0 0,2 1 0,-14 32 1,-16 58-45,33-89 56,-4 18-20,3 0-1,0 1 1,-1 39-1,8-75 29,-1 23-11,2-1 0,0 1 0,2-1 0,8 38 0,-9-55 11,0 0 0,1 0 0,0 0 0,0 0 0,0-1 0,0 0 0,1 1 0,0-1 0,0 0 0,1-1 0,8 8 0,-3-3 0,-8-6-1,1-1-1,0 0 1,0 0-1,-1 0 1,1-1-1,1 1 1,-1-1-1,0 0 1,0 0-1,0 0 1,6 1-1,38 2-29,-39-3 27,4-1 10,-1 0-1,0 0 1,0-1 0,0 0 0,0-1 0,0 0 0,0-1 0,0 0 0,-1-1 0,1 0-1,-1-1 1,0 0 0,-1 0 0,1-1 0,-1 0 0,9-8 0,-8 5 20,0 0 0,-1-1 0,0 0 1,-1-1-1,10-14 0,-16 21-18,1 0 0,-1 0 0,0-1-1,0 1 1,-1-1 0,1 1 0,-1-1-1,0 1 1,0-1 0,-1 0 0,1 1 0,-1-1-1,0 0 1,0 0 0,0 1 0,-1-1-1,0 0 1,-1-5 0,1 8-6,0 1 0,1-1-1,-1 1 1,0-1 0,0 1-1,0-1 1,0 1 0,0 0 0,0-1-1,0 1 1,0 0 0,0 0 0,-1 0-1,1 0 1,0 0 0,-1 0 0,1 0-1,-1 1 1,1-1 0,-1 0-1,1 1 1,-1-1 0,0 1 0,1-1-1,-1 1 1,0 0 0,1 0 0,-1 0-1,0 0 1,1 0 0,-1 0 0,0 0-1,1 1 1,-1-1 0,0 1 0,1-1-1,-3 2 1,-3 0-1,-1 1 0,1 1 0,0-1-1,0 1 1,1 1 0,-11 7 0,13-8-1,-1 0 0,1 1 0,0-1 0,0 1 0,0 0 0,1 0 0,-1 1 0,1-1 0,1 1 0,-1-1 0,1 1 0,-3 11 0,4-13 0,0 0 0,1 0 0,-1 1 0,1-1 0,0 0 0,0 0 0,0 1 0,1-1 0,0 0 0,0 0 0,0 0 0,0 0 0,0 0 0,1 0 0,0 0 0,-1 0 0,2-1 0,-1 1 0,4 5 0,-4-7-2,-1 0 0,1-1 1,-1 1-1,1-1 0,0 1 0,0-1 1,-1 0-1,1 0 0,0 1 0,0-1 0,0 0 1,0-1-1,0 1 0,0 0 0,1-1 1,-1 1-1,0-1 0,0 0 0,0 1 0,1-1 1,-1 0-1,0 0 0,0-1 0,1 1 1,-1 0-1,3-2 0,32-2 11,-15 2-3,-1-1 0,40-10 0,-27 4 5,39-6 1,-43 10-23,-1-1 0,40-14 0,-66 18 17,1 1 0,0-1 0,-1 0 0,1 0-1,-1 0 1,0-1 0,0 1 0,0-1 0,0 0 0,0 0-1,0 0 1,-1 0 0,1 0 0,-1-1 0,0 1 0,0-1-1,0 1 1,1-5 0,4-5 110,-5 21-63,-3 27-53,0-27-8,0 25-43,-2 0 0,-15 63 0,18-94 49,-1 0 0,1 0-1,-1 0 1,0 0 0,1 0 0,-1 0 0,0 0-1,0-1 1,-1 1 0,1 0 0,0-1-1,-1 1 1,1 0 0,0-1 0,-1 0 0,0 1-1,1-1 1,-1 0 0,-2 1 0,2-1 4,1-1 0,-1 0 0,0 1 1,1-1-1,-1 0 0,0 0 0,1-1 1,-1 1-1,0 0 0,0 0 0,1-1 1,-1 1-1,1-1 0,-1 1 0,0-1 0,1 0 1,-1 0-1,1 0 0,0 0 0,-1 0 1,1 0-1,0 0 0,-2-2 0,-3-3 5,0 0-1,1 0 0,0-1 0,-7-11 0,8 11 9,-1-1 0,-1 1-1,1 0 1,-9-7-1,4-1 37,9 7 2,1 8-51,0 0 1,0 0-1,0 0 0,0 0 1,0-1-1,0 1 0,0 0 1,0 0-1,0 0 1,0 0-1,1 0 0,-1 0 1,0-1-1,0 1 0,0 0 1,0 0-1,0 0 1,0 0-1,1 0 0,-1 0 1,0 0-1,0 0 1,0 0-1,0 0 0,0 0 1,1 0-1,-1 0 0,0 0 1,0 0-1,0 0 1,0 0-1,0 0 0,1 0 1,-1 0-1,0 0 0,0 0 1,0 0-1,0 0 1,1 0-1,29 10 9,-13-6-25,-1 0 0,19 7 0,-18-5-55,33 7 1,-50-13 62,0 0 0,0 0-1,0 0 1,0 0 0,0 0 0,0 0 0,0 0 0,1 0-1,-1 0 1,0 0 0,0 0 0,0 0 0,0 0-1,0 0 1,0 0 0,0 0 0,0 1 0,0-1 0,1 0-1,-1 0 1,0 0 0,0 0 0,0 0 0,0 0-1,0 0 1,0 0 0,0 0 0,0 0 0,0 1 0,0-1-1,0 0 1,0 0 0,0 0 0,0 0 0,0 0-1,0 0 1,0 0 0,0 1 0,0-1 0,0 0 0,0 0-1,0 0 1,0 0 0,0 0 0,0 0 0,0 0-1,0 0 1,0 1 0,0-1 0,0 0 0,0 0 0,0 0-1,0 0 1,0 0 0,0 0 0,-1 0 0,1 0-1,0 0 1,0 0 0,0 1 0,0-1 0,-8 5-292,-2-1 68,1-1 0,-1 0 0,0-1 0,0 0 0,-19 0 0,4-1-2965,24-1 2678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8:26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13864,'0'0'1608,"39"-46"-1080,-25 30-17,1 5 1,-5 1-232,-4 5 0,2 2-136,-3 3 40,-8 0-144,1 3-104,-14 7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8:26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11856,'0'0'616,"87"-9"-336,-13 5 8,15 9-176,8 3-8,6 4 40,-7 0 0,-13 3 40,-5-5 16,-4-2-80,-21-2-8,-6 4 16,-7 1 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8:29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285 608 4512,'0'0'9257,"-8"-8"-8928,-25-25 13,30 31-288,1 0-1,-1 0 1,0 1 0,0-1 0,0 1 0,0 0 0,0 0 0,0 0 0,0 0 0,0 1 0,-1-1 0,1 1 0,0 0 0,0 0 0,-1 0 0,1 0 0,-5 1-1,5-1 17,-5 2 72,0 0 1,-1 0 0,1 1 0,0 0 0,0 0-1,1 1 1,-1 0 0,1 0 0,-1 1-1,2 0 1,-1 0 0,0 1 0,1 0 0,0 0-1,0 0 1,1 1 0,0 0 0,0 0 0,-5 9-1,4-3 29,1-4-44,0 1 1,1-1-1,0 1 1,1 0-1,0 0 0,0 0 1,1 0-1,-1 11 1,3-8 8,0 0 1,3 26 0,-2-34-97,0 0-1,1 1 1,0-1 0,0 0-1,0 0 1,0 0 0,1-1-1,0 1 1,0 0 0,4 4-1,-5-6-21,0-1-1,1 1 0,-1-1 1,1 0-1,-1 1 0,1-1 1,0 0-1,0 0 0,0-1 1,0 1-1,0-1 0,0 1 1,0-1-1,0 0 0,1 0 1,-1-1-1,0 1 0,5 0 1,-4-1-6,0-1 0,0 0 0,0 1 0,-1-1 0,1-1 0,0 1 0,0 0 0,-1-1 0,1 0 0,-1 0 0,0 0 0,1 0 0,-1 0 0,0-1 0,0 1 0,3-5 0,10-10 43,-1-2 1,-1 0 0,0 0 0,-2-1-1,17-34 1,38-115 264,-48 110-68,18-99 0,-8-62 280,-28 204-475,4-43 109,-5 53-125,0 1-1,-1-1 0,1 1 0,-1 0 1,0-1-1,-1 1 0,1 0 0,-4-6 1,-1 2 187,1 9-56,-3 16-26,6-11-154,-12 32 9,3 0 0,1 0 1,2 1-1,1 1 0,-1 38 0,7-63-5,-7 132 18,8-116 8,2 0 1,10 57-1,-11-80-15,2 11 13,1-1 0,1 0 0,0 0-1,2 0 1,9 18 0,-12-27-11,4 8 26,17 22 1,-22-34-27,0 0 1,1 0 0,0 0-1,-1-1 1,1 1-1,0-1 1,1 0-1,-1 0 1,10 4 0,-7-4 17,-1 0 0,1-1 1,1 0-1,10 2 1,-14-3-16,0-1 1,0 0-1,0-1 1,0 1-1,0-1 1,0 1-1,0-1 1,0 0-1,0-1 1,4-1-1,6-3 40,0-1 0,-1-1 0,1 0 1,-2-1-1,17-15 0,-21 17-6,0-1-1,-1 0 1,0 0 0,0 0 0,-1-1 0,0 0 0,0 0 0,7-18 0,-11 16 138,-8 14-55,-10 15-49,11-11-56,1 0 1,0 0-1,0 0 1,1 1-1,0 0 1,0-1-1,1 1 0,-3 14 1,5-20-15,0 1-1,0-1 1,0 1 0,0-1-1,0 1 1,0 0 0,1-1-1,-1 1 1,1-1 0,-1 1-1,1-1 1,0 1 0,2 3 0,-2-5-6,1 1 1,-1-1-1,1 1 0,-1-1 1,1 1-1,-1-1 1,1 0-1,0 0 1,-1 0-1,1 0 1,0 0-1,0 0 1,0 0-1,0-1 1,0 1-1,0-1 1,0 1-1,0-1 1,3 0-1,4 1 3,-1-2 0,0 1 0,0-1-1,1 0 1,-1-1 0,0 0 0,0 0 0,0-1-1,-1 0 1,1 0 0,-1-1 0,1 0-1,-1 0 1,11-9 0,-12 9 2,-1-1 0,1 0 0,-1 0 0,0 0 0,0-1 0,-1 0 1,1 0-1,-1 0 0,0 0 0,-1-1 0,0 1 0,0-1 0,0 0 0,-1 0 0,0 0 0,2-12 0,-4 15-3,0-1 1,0 1-1,-1 0 0,1 0 0,-1-1 1,0 1-1,0 0 0,0 0 0,-1 0 1,1 0-1,-1 0 0,0 0 1,0 1-1,0-1 0,-1 1 0,0-1 1,-4-4-1,3 4 5,0 0 0,0 1 0,-1-1-1,1 1 1,-1 0 0,0 0 0,0 1 0,0-1 0,0 1 0,-1 0 0,1 0 0,-9-1 0,-5-1 29,8 2 68,0 0 0,-17 0 0,54 4 106,38 6 0,30 4-67,-82-11-117,0-1 0,-1-1 0,1 1 0,0-2 0,22-5-1,44-13 53,-69 17-131,0 0 1,0 0-1,16-8 0,-8 2-3468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8:32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1 861 4816,'0'0'10520,"5"-11"-10158,6-10-209,3-7 222,1 0 0,1 2-1,34-44 1,-21 40 151,2 2 1,53-37-1,-80 62-434,0 1 1,0-1 0,0 1 0,0 1-1,0-1 1,0 0 0,0 1-1,1 0 1,-1 0 0,1 0 0,-1 1-1,5-1 1,-8 1-74,-1 0 0,1 1 0,0-1 0,-1 0 0,1 1-1,-1-1 1,1 0 0,-1 1 0,1-1 0,-1 0 0,1 1 0,-1-1 0,1 1 0,-1-1 0,0 1-1,1-1 1,-1 1 0,0 0 0,1-1 0,-1 1 0,0-1 0,0 1 0,0-1 0,1 1 0,-1 0-1,0 1 1,3 20 272,-3-21-257,1 9 59,-1 0 0,0 0-1,-1-1 1,0 1 0,-1-1 0,-3 14 0,-24 53 560,14-38-239,13-31 105,8-11-271,12-19-152,-8 11-4,27-28 90,1 3 0,2 1 0,45-32 0,-84 68-182,32-20 135,-32 19-123,1 0 1,-1 0-1,0 1 1,1-1-1,0 1 1,-1 0-1,1-1 1,-1 1-1,1 0 1,-1 0-1,1 0 1,0 0-1,-1 0 1,1 0-1,-1 0 1,1 1-1,0-1 0,-1 0 1,1 1-1,2 1 1,-3-1-4,0 0 1,0 0 0,-1 0-1,1 0 1,0 0-1,0 1 1,-1-1-1,1 0 1,0 0-1,-1 1 1,0-1-1,1 0 1,-1 1-1,0-1 1,0 1-1,1-1 1,-1 2 0,-1 27 59,-4 2-7,-1-1 0,-1-1 0,-15 38 0,19-61-34,1 0 1,0 1-1,0-1 0,1 1 0,0-1 0,0 1 0,1 11 1,0-18-24,0 0 0,0-1 1,1 1-1,-1-1 1,0 1-1,0-1 0,0 1 1,1 0-1,-1-1 1,0 1-1,1-1 1,-1 1-1,1-1 0,-1 0 1,0 1-1,1-1 1,-1 1-1,1-1 0,-1 0 1,1 1-1,-1-1 1,1 0-1,0 0 1,-1 1-1,1-1 0,-1 0 1,1 0-1,0 0 1,-1 0-1,1 0 1,-1 1-1,1-1 0,0 0 1,-1-1-1,1 1 1,-1 0-1,2 0 0,25-7 91,-25 7-91,20-9 39,0-2 0,-1 0 0,36-25 0,-12 7 8,-6 6-16,61-36 98,-91 52-112,-3 3 53,-6 11-20,-7 13-17,1-5-29,1 1 0,0 0 1,1 0-1,1 0 1,1 1-1,-2 21 1,4-36-7,1 1 1,-1 0-1,0-1 1,1 1-1,0-1 1,-1 1-1,1-1 1,0 1-1,0-1 1,0 0-1,1 1 1,-1-1-1,1 0 1,-1 0 0,1 0-1,0 0 1,-1 0-1,1 0 1,0 0-1,0-1 1,1 1-1,-1-1 1,0 1-1,0-1 1,1 0-1,-1 0 1,4 1-1,-2-1-1,0 0-1,0 0 0,0 0 0,1-1 1,-1 0-1,0 0 0,0 0 0,0 0 1,0-1-1,0 1 0,0-1 0,0 0 1,0 0-1,0-1 0,0 1 0,5-4 1,-1 1 12,1-1 0,-1-1 0,0 0 1,-1 0-1,1 0 0,6-9 0,-11 12-4,-1 0-1,0 0 1,0 0-1,0 0 1,-1-1 0,1 1-1,-1-1 1,0 1-1,0-1 1,0 1-1,0-1 1,0 0-1,-1 0 1,0 1-1,0-1 1,0 0 0,0 0-1,-1 1 1,0-5-1,-1 1 1,0 1 1,0 0-1,-1-1 0,1 1 0,-1 0 0,-1 0 0,1 1 1,-8-10-1,8 11-2,-1 1 0,1-1 0,0 1 0,-1-1 0,1 1 0,-1 0 0,0 0 0,0 1 0,-1-1 0,1 1 0,0 0 0,-8-2 0,-1 2 27,12 2-23,-1 0 1,1 0 0,0 0-1,-1 0 1,1 0-1,-1 0 1,1-1-1,0 1 1,-1 0-1,1-1 1,0 1 0,-1-1-1,1 0 1,0 1-1,0-1 1,0 0-1,0 0 1,-2-1-1,7 0-4,1 1-1,-1-1 1,1 1-1,7-1 1,21-2-10,-1-2 1,0-1-1,0-1 0,59-26 1,-68 22 15,0-1-1,-2-1 1,1 0 0,-2-2 0,22-21-1,-28 22 9,-1-1 0,0 0 0,-1-1 0,0 0-1,15-34 1,-10 14 69,23-75-1,-35 93-9,6-37 0,-10 49-46,0 0 0,-1-1 0,0 1 0,0-1 0,-1 1 1,0 0-1,0 0 0,-3-8 0,4 14-32,0 1 0,0 0 0,0 0 0,0 0 0,0-1 0,0 1 0,-1 0 0,1 0 0,0 0 1,0-1-1,0 1 0,0 0 0,0 0 0,0 0 0,0 0 0,0 0 0,-1-1 0,1 1 0,0 0 0,0 0 0,0 0 0,0 0 1,0 0-1,-1 0 0,1-1 0,0 1 0,0 0 0,0 0 0,0 0 0,-1 0 0,1 0 0,0 0 0,0 0 0,0 0 0,-1 0 0,1 0 1,0 0-1,0 0 0,-7 7 63,-3 12-7,-1 7-27,2 1 0,1 0 0,1 0 0,-6 50 0,9-31-9,2-1 0,5 57-1,0-76-20,1 0 1,1 0-1,1-1 0,1 1 1,1-1-1,2-1 0,18 36 1,-27-57 9,1 0 1,0 0 0,-1-1-1,1 1 1,1 0 0,-1-1-1,0 1 1,1-1-1,-1 0 1,1 0 0,0 0-1,-1 0 1,1 0 0,5 1-1,1 4-41,2 0 60,-11-7-132,0 0 0,0 0 0,1 0 0,-1 0 0,0 0 0,0 1-506,0-1 506,0 0 0,1 0 0,-1 0 0,0 0 0,0 0 0,0 0 0,0 0 0,0 0-1,0 0 1,1 0 0,-1 0 0,0 0 0,0 0 0,0 0 0,0 0 0,0 0 0,0 0 0,0 0 0,1 0 0,-1 0-1,0 0 1,0 0 0,0 0 0,0 0 0,0 0 0,0 0 0,0 0 0,1-1 0,-1 1 0,0 0-506,0 0 506,0 0 0,0-1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8:32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1 150 12760,'0'0'720,"12"-7"-359,57-24 743,93-30 0,-127 50-779,71-18 640,-86 25-714,-1 1 1,1 1-1,31 0 1,-12 3 147,90 6 856,-118-5-1327,-1 1 0,1 0 0,0 1 0,13 6 0,-13-5-1706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8:38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245 565 3912,'0'0'11874,"-11"-6"-11502,-36-17-32,43 22-287,0 0-1,0 0 1,0 1 0,0-1-1,-1 1 1,1 0 0,0 0-1,0 0 1,0 1-1,0-1 1,0 1 0,-1 0-1,1 1 1,1-1-1,-1 0 1,0 1 0,-5 3-1,4-3 26,-3 2 107,0 0-1,0 1 0,0 0 0,0 0 0,1 0 0,0 1 0,-11 11 0,15-13-77,-1 1 0,1-1 0,0 0 0,1 1 0,-1-1 0,1 1-1,-1 0 1,2 0 0,-1 0 0,0 0 0,1 0 0,0 0 0,0 1 0,0 9-1,1-8-43,1 1 0,0-1 0,0 1-1,1-1 1,0 1 0,0-1 0,0 0-1,1 0 1,0 0 0,1 0 0,0 0-1,0-1 1,0 1 0,6 5 0,0 0 45,2-1 1,-1 0-1,1-1 0,1 0 1,24 14-1,-30-19-71,0-1 0,1-1 0,0 1 0,0-1 0,0-1 0,0 1 0,1-1 0,-1-1 0,1 0 0,-1 0 0,13 0 0,-9-2 8,-1-1 0,1 1 0,-1-2 0,1 0 0,-1 0 0,0-1 0,16-7 0,1-5 64,-1-1 1,0-1-1,-1-1 0,-1-1 0,24-25 0,-44 40-37,-1 0 1,0 0-1,1 0 0,-2-1 1,6-7-1,-9 12-57,4-6 181,-6 6-16,-6 11-4,5-4-158,0-1 0,1 1 0,0 0-1,0-1 1,1 1 0,0 0 0,0 0-1,0 0 1,0 0 0,2 12 0,-1-15-14,0 0 0,1 0 0,0 0 1,0-1-1,0 1 0,0 0 0,0 0 1,0-1-1,1 1 0,-1-1 0,1 1 1,0-1-1,0 0 0,-1 1 0,2-1 0,-1 0 1,0 0-1,0 0 0,1-1 0,-1 1 1,1-1-1,-1 1 0,1-1 0,4 2 1,-2-1 4,1-1 0,-1 1 0,0-1 0,1-1 0,-1 1 0,0-1 0,1 1 0,-1-2 0,1 1 0,-1-1 0,0 1 0,1-1 0,-1-1 0,0 1 0,0-1 0,0 0 0,0 0 0,0 0 0,0-1 0,4-3 0,-6 4 0,0 0-1,0-1 0,0 1 1,-1-1-1,1 0 0,-1 0 0,1 0 1,-1 0-1,0 0 0,-1 0 1,1-1-1,0 1 0,-1-1 1,0 1-1,0-1 0,0 1 0,0-1 1,0 0-1,-1 1 0,0-1 1,0 0-1,0 0 0,0 1 0,0-1 1,-1 0-1,1 1 0,-1-1 1,0 0-1,-3-6 0,1 3 12,0 1 0,0-1 0,-1 0 0,0 1-1,0-1 1,-1 1 0,0 0 0,0 1 0,-7-7-1,9 9 0,-1 0-1,1 1 0,-1-1 1,0 1-1,1 0 0,-1 0 1,0 0-1,0 1 0,0-1 1,0 1-1,0 0 0,-1 0 1,1 1-1,0-1 0,0 1 1,-1 0-1,-7 1 0,6 0 21,-29 5 101,32-5-127,1 0 1,0-1 0,-1 1-1,1 0 1,0 0-1,0 1 1,0-1-1,0 0 1,0 1-1,0-1 1,-3 3 0,5-3-12,0-1 0,0 0 1,0 1-1,0-1 1,0 0-1,0 0 1,0 1-1,0-1 1,-1 0-1,1 1 0,0-1 1,0 0-1,0 0 1,0 1-1,0-1 1,1 0-1,-1 1 1,0-1-1,0 0 1,0 0-1,0 1 0,0-1 1,0 0-1,0 0 1,1 1-1,-1-1 1,0 0-1,0 0 1,0 1-1,0-1 0,1 0 1,-1 0-1,0 0 1,0 1-1,1-1 1,-1 0-1,0 0 1,0 0-1,1 0 1,-1 0-1,0 1 0,0-1 1,1 0-1,-1 0 1,0 0-1,1 0 1,-1 0-1,0 0 1,1 0-1,19 4 13,-18-3-8,18 1-5,0-1 1,0-1 0,0 0 0,0-2 0,20-3-1,100-26 0,-133 29-2,22-5 2,-2-1 12,1 2 0,1 1 0,52-4 0,-70 9-12,-8 0 15,-1-1 1,1 1-1,-1 0 1,1 0-1,-1 1 1,1-1-1,3 1 1,-5 0-12,0-1 0,0 1 0,-1-1 0,1 1 0,0-1 0,-1 1 0,1-1 0,-1 1 0,1 0 0,0-1 0,-1 1 0,1 0 0,-1 0 0,0-1 0,1 1 0,-1 0 0,0 0 0,1-1 0,-1 1 0,0 0 0,0 0 0,0 0 0,0 0 0,0 0 0,0-1 0,0 1 0,0 1 0,0 7 19,-1 0 0,-1 0 1,1 0-1,-2 0 0,1 0 0,-1-1 0,0 1 0,-1-1 0,0 0 1,-5 8-1,-8 11 100,-31 36-1,41-54-82,2-4 0,4-4-28,0-1 0,0 1 0,0-1-1,1 1 1,-1 0 0,0 0 0,1-1-1,-1 1 1,1 0 0,-1 0 0,1 0-1,-1-1 1,0 3 0,2-4 0,-1-1 0,1 1 0,-1-1 0,1 1 0,0 0 0,-1 0 0,1-1 0,0 1 0,0 0 0,0 0 0,0 0 0,2-1 0,19-18 2,-11 10 8,35-31 112,86-60 0,-130 99-127,0 1-1,0-1 1,0 1-1,1 0 1,-1 0-1,0 0 1,0 0-1,1 1 1,-1-1-1,0 1 1,1-1-1,-1 1 1,1 0-1,3 0 1,-5 0-5,0 0 0,0 0 0,0 1 0,-1-1 0,1 0 0,0 1 1,-1-1-1,1 0 0,0 1 0,-1-1 0,1 1 0,0-1 0,-1 1 0,1 0 1,-1-1-1,1 1 0,0 1 0,0-1 0,0 1 1,-1 0-1,1 0 0,-1 0 1,1-1-1,-1 1 0,1 0 1,-1 0-1,0 0 0,0 2 1,-2 19 17,0 0 0,-10 38 0,3-15-12,5-31-8,-2 20 6,6-33-7,-1-1-1,1 0 1,0 0 0,0 0 0,0 0-1,1 0 1,-1 0 0,0 0-1,0 0 1,1 0 0,-1 0 0,0 0-1,1 0 1,-1 0 0,1 0 0,-1 0-1,1 0 1,0 0 0,-1 0 0,1 0-1,0 0 1,0-1 0,-1 1 0,1 0-1,1 0 1,0 0 3,0-1 0,-1 1 0,1-1 0,0 0 0,0 1 0,0-1 0,-1 0 0,1 0 0,0 0 1,0-1-1,0 1 0,-1 0 0,1-1 0,0 1 0,0-1 0,-1 1 0,1-1 0,0 0 0,2-2 0,31-21 29,-34 22-30,148-132 115,-129 114-101,-2-2-1,-1 0 1,0-1 0,-2-1-1,16-30 1,-5-7 50,-2-1 1,-2-1-1,-4 0 1,-2-2 0,12-108-1,-27 169-58,0-2 13,-1 1 1,1-1 0,-1 0-1,0 0 1,0 1-1,-1-1 1,0 0 0,-2-7-1,4 13-21,-1 0 1,0 0-1,0 0 0,0 0 0,0 1 1,0-1-1,0 0 0,-1 0 1,1 0-1,0 0 0,0 1 0,0-1 1,0 0-1,0 0 0,0 0 0,0 0 1,0 0-1,0 1 0,0-1 0,0 0 1,0 0-1,-1 0 0,1 0 1,0 0-1,0 0 0,0 0 0,0 1 1,0-1-1,-1 0 0,1 0 0,0 0 1,0 0-1,0 0 0,0 0 1,0 0-1,-1 0 0,1 0 0,0 0 1,0 0-1,0 0 0,0 0 0,-1 0 1,1 0-1,0 0 0,0 0 1,0 0-1,0 0 0,-1 0 0,1 0 1,0 0-1,0 0 0,0-1 0,0 1 1,0 0-1,0 0 0,-1 0 0,1 0 1,0 0-1,0 0 0,0 0 1,0-1-1,0 1 0,0 0 0,0 0 1,0 0-1,-1 0 0,1 0 0,0-1 1,0 1-1,-7 19-21,4-11 26,-9 17-16,2 0 1,1 1 0,1 0-1,-9 49 1,-7 78-70,12 10-84,12-135 123,1 0 1,2 0 0,11 51-1,-11-68 40,1 0 0,0 0 0,1-1 0,5 11 0,-8-19 0,-1 0 0,1 0 1,0-1-1,-1 1 0,1 0 0,0 0 0,0-1 0,0 1 0,0-1 0,1 0 1,-1 0-1,0 0 0,0 0 0,1 0 0,-1 0 0,1 0 0,-1-1 1,1 1-1,-1-1 0,1 0 0,-1 0 0,1 0 0,-1 0 0,1 0 0,-1 0 1,5-1-1,0-1 1,1 0 1,-1 0 0,1-1 0,-1 0-1,0 0 1,0 0 0,9-7-1,0-2 41,-1-1 0,0-1-1,-1 0 1,-1-1-1,24-33 1,-29 37-14,-5 8-12,0-1 1,0 0-1,-1 0 1,1 1-1,-1-2 0,0 1 1,0 0-1,2-8 1,-3 9-3,0 0 1,-1 0 0,1-1-1,-1 1 1,1 0-1,-1 0 1,0 0-1,0 0 1,0-1 0,-1 1-1,1 0 1,-1 0-1,0 0 1,0 0-1,-2-5 1,1 1 71,2 6-81,0 1-1,0-1 1,0 1-1,0-1 1,0 0-1,0 1 1,0-1-1,0 1 1,-1-1-1,1 1 1,0-1-1,0 1 1,-1-1-1,1 1 1,0-1-1,-1 1 1,1-1-1,0 1 1,-1-1-1,1 1 1,-1 0-1,1-1 1,-1 1-1,1 0 1,-1-1-1,1 1 1,-1 0-1,1-1 1,-2 1-1,0-1 72,6-2-10,10-3-1,-9 5-62,-1 1 0,1-1 0,-1 1 0,1 0 0,-1 0 0,8 2 0,11 0 1,-17-2-11,0 0-1,0 0 1,-1 1 0,1 0-1,0 0 1,0 0-1,0 1 1,7 3-1,-11-4 2,0 0 1,0 0-1,0 1 0,0-1 0,-1 0 1,1 1-1,-1-1 0,1 1 0,-1 0 0,1-1 1,-1 1-1,0 0 0,0 0 0,0 0 1,0 0-1,0 0 0,0 0 0,0 0 0,-1 0 1,1 0-1,-1 1 0,1-1 0,-1 0 1,0 0-1,0 3 0,2 62-49,-1-63 57,-1 0-1,0-1 1,1 1 0,-1 0-1,1 0 1,0-1-1,0 1 1,1 0-1,-1-1 1,1 1-1,0-1 1,-1 0-1,1 0 1,1 0-1,-1 0 1,0 0-1,1 0 1,0 0-1,0-1 1,0 1 0,0-1-1,0 0 1,0 0-1,0 0 1,1 0-1,-1-1 1,1 1-1,-1-1 1,1 0-1,0 0 1,-1 0-1,1 0 1,0-1-1,0 0 1,-1 1-1,1-1 1,0-1 0,0 1-1,0 0 1,3-2-1,13-4 21,-1-1 0,37-20 0,-47 22-8,-1 0 0,0-1 0,0 0 0,0-1 0,-1 1 0,0-2 0,0 1 0,7-11 0,-10 13 10,-1 0 0,2 0 0,-1 0 0,0 0 0,10-6 0,-10 4-15,0 2 3,-2 15-34,-2 4 15,1-1 1,1 0 0,1 0-1,-1 0 1,2-1 0,0 1-1,0-1 1,11 20-1,-13-28 12,1 0-1,0 0 1,0 0-1,0 0 1,1 0-1,-1-1 1,1 1-1,5 3 0,-7-6-2,0 0-1,-1 0 1,1 0-1,0 0 1,0-1-1,0 1 1,0 0-1,-1-1 1,1 1-1,0-1 1,0 0-1,0 0 1,0 1-1,0-2 1,0 1-1,0 0 1,0 0-1,0 0 1,0-1-1,0 1 1,0-1-1,0 0 1,3-1-1,11-7 7,-1-1-1,0 0 0,0-1 0,-1 0 0,0-2 0,-1 1 0,-1-2 1,0 0-1,0 0 0,14-26 0,-1-1 16,-3-2-1,-1-1 1,19-59 0,3-73 87,-33 130-70,0 11-9,-6 24-5,-1 0 0,-1 0 1,0 0-1,2-16 0,-6 17-9,-3 13 10,-6 18 23,8-14-43,-8 18-17,0-1 0,2 1 0,-9 39 0,-9 81-38,20-89 27,0 70 1,8-112 19,-1 0 0,5 23 0,-4-32-4,1 1-1,-1-1 0,1 0 0,0 1 1,0-1-1,1 0 0,-1 0 0,1 0 0,5 6 1,-7-10 5,0 0 1,1 0 0,-1 0-1,0 0 1,1 0-1,-1 0 1,1 0 0,-1 0-1,1 0 1,-1-1-1,1 1 1,0-1 0,-1 1-1,1-1 1,0 0-1,-1 0 1,1 0 0,0 0-1,-1 0 1,1 0-1,0 0 1,0 0 0,-1 0-1,1-1 1,-1 1-1,1-1 1,0 0 0,-1 1-1,3-2 1,-1 0 3,1 0-1,-1 0 1,0 0 0,-1 0 0,1 0-1,0-1 1,0 1 0,-1-1 0,0 0-1,1 0 1,-1 0 0,0 0 0,2-5-1,2-8 33,7-30 0,2-8 10,-9 31-45,-5 23-1,0-1 0,0 1 0,-1-1 0,1 1 0,0-1 0,0 1 0,0 0 0,-1-1 0,1 1 0,0 0 0,0 0 0,0 0 0,1-1 0,1 1 0,17-6-3,0 2 0,0 1 0,26-2 1,28-4-18,-67 7 6,-1 1-1,1-1 0,-1 0 0,1-1 0,6-3 0,-3 1 8,-8 4 6,0 1 0,-1-1 0,1 0 0,0 0 0,0 0 0,-1 0 0,1-1 0,1 0 0,-3 2 1,0 0 0,0 0 0,0 0 1,0 0-1,0 0 0,0 0 0,0 0 0,0 0 0,0 0 0,0 0 0,0 0 1,0 1-1,0-1 0,0 0 0,0 0 0,0 0 0,0 0 0,0 0 0,0 0 0,0 0 1,0 0-1,0 0 0,0 0 0,0 0 0,0 0 0,0 0 0,0 0 0,0 1 1,0-1-1,0 0 0,0 0 0,1 0 0,-1 0 0,0 0 0,0 0 0,0 0 1,0 0-1,0 0 0,0 0 0,0 0 0,0 0 0,0 0 0,0 0 0,0 0 1,0 0-1,1 0 0,-1 0 0,0 0 0,0 0 0,0 0 0,0 0 0,0 0 0,0 0 1,0 0-1,0 0 0,0 0 0,0 0 0,0 0 0,0 0 0,0 0 0,1 0 1,-1-1-1,0 1 0,0 0 0,0 0 0,0 0 0,0 0 0,0 0 0,0 0 1,-1 11 18,-4 12 17,-23 84 31,27-102-64,0 0 0,1 0 1,0 0-1,-1 1 0,2-1 0,-1 0 1,0 0-1,1 0 0,0 0 1,2 5-1,0 4-11,-3-13 6,1 0 0,-1 0-1,0-1 1,0 1 0,1 0 0,-1-1 0,1 1 0,-1 0 0,0-1 0,1 1 0,-1 0-1,1-1 1,0 1 0,-1-1 0,1 1 0,-1-1 0,1 1 0,0-1 0,-1 0 0,1 1-1,0-1 1,-1 0 0,1 1 0,0-1 0,0 0 0,-1 0 0,1 0 0,0 0 0,0 0-1,0 0 1,-1 0 0,1 0 0,0 0 0,0 0 0,-1 0 0,1 0 0,0-1 0,0 1-1,1-1 1,3 0 13,0-1-1,0 0 0,-1 0 0,8-5 0,1-2 15,-1 0-1,0-2 0,-1 1 0,0-1 1,-1-1-1,0 0 0,-1-1 1,-1 1-1,9-16 0,-17 28-21,-1 0-1,1 0 1,0-1 0,0 1-1,0 0 1,0 0-1,0 0 1,0 0 0,0 0-1,0 0 1,0 0 0,0 0-1,1 0 1,-1-1-1,0 1 1,0 0 0,0 0-1,0 0 1,0 0 0,0 0-1,0 0 1,0 0-1,0 0 1,0 0 0,0 0-1,0 0 1,0 0 0,0-1-1,0 1 1,0 0-1,0 0 1,1 0 0,-1 0-1,0 0 1,0 0 0,0 0-1,0 0 1,0 0-1,0 0 1,0 0 0,0 0-1,0 0 1,1 0 0,-1 0-1,0 0 1,0 0 0,0 0-1,0 0 1,0 0-1,0 0 1,0 0 0,0 0-1,0 0 1,0 0 0,1 0-1,-1 0 1,0 0-1,0 1 1,0-1 0,0 0-1,0 0 1,0 0 0,0 0-1,1 10 80,-5 27-53,1-15-5,3-20-24,-1 11 6,1 1 0,0 12 1,1-22-12,-1-1-1,1 1 1,-1-1 0,1 0 0,0 0 0,0 1 0,0-1-1,1 0 1,-1 0 0,1 0 0,0 0 0,0 0 0,3 4-1,-4-6 3,1-1-1,-1 1 0,1 0 1,-1 0-1,1-1 0,-1 1 0,1-1 1,0 1-1,-1-1 0,1 0 1,0 0-1,-1 1 0,1-1 0,0 0 1,-1-1-1,1 1 0,0 0 1,1-1-1,31-8-37,-34 9 40,10-3 2,-1-2-1,0 1 1,0-1-1,0-1 1,13-9-1,36-38 65,-36 28-30,-1-1-1,-1-1 1,-1-1-1,21-43 0,-21 32 37,25-80 0,-18 46-23,-17 43 13,10-48 0,-15 56-11,2 1 92,-7 21-134,-4 10-62,-14 54 17,11-37 31,-11 53-1,10-7-53,2 97-1,12-100 40,-5-66 29,1 0 0,0 1-1,0-1 1,1 0 0,-1 0 0,1-1 0,0 1 0,0 0 0,0 0 0,4 4 0,-5-6-8,1 1 1,0-1-1,0 0 1,0 0-1,0 0 1,1 0-1,-1 0 1,0 0-1,1 0 1,0-1-1,-1 1 0,1-1 1,0 0-1,-1 0 1,5 1-1,5-1-8,1 0 0,-1 0-1,1-2 1,-1 1 0,0-2-1,1 1 1,18-7-1,-4 0 13,0-2-1,32-16 0,-25 11 5,-18 8-7,0 0 0,23-14 0,-35 18 4,-1 1-1,1-1 0,0 0 1,-1 0-1,0 0 0,0-1 1,0 1-1,0-1 0,0 0 0,-1 0 1,1 0-1,-1 0 0,0 0 1,2-6-1,-4 7 6,-1 0 0,1 0-1,0 0 1,-1 0 0,0 0 0,1 0-1,-1 1 1,0-1 0,-1 0 0,1 0 0,0 1-1,-1-1 1,0 1 0,1 0 0,-1-1-1,0 1 1,-4-4 0,2 4-1,1 0 1,-1 0-1,0 1 1,1-1-1,-1 1 0,0 0 1,0 0-1,0 0 1,0 0-1,0 1 0,0 0 1,0-1-1,0 2 1,0-1-1,-5 1 0,-1 0 6,0 1-1,0 1 1,1-1-1,-1 1 1,-9 5-1,15-6-16,1 0-1,-1 0 0,0 0 0,1 0 1,-1 1-1,1-1 0,0 1 0,0 0 1,0 0-1,-3 4 0,5-5-2,0-1 0,0 1 0,0-1 0,1 1 0,-1 0 0,1-1 0,-1 1 0,1 0 0,-1-1 0,1 1 0,0 0 0,0-1 0,0 1 1,0 0-1,0 0 0,0-1 0,1 1 0,-1 0 0,0-1 0,1 1 0,-1 0 0,1-1 0,0 1 0,0-1 0,-1 1 0,1-1 0,1 2 0,10 16-15,-10-15 14,1 1-1,-1-1 1,1 0-1,0 0 1,0 0-1,1 0 1,-1 0-1,1-1 1,0 0-1,0 0 1,0 0-1,6 4 1,-5-5 6,0 1 4,1 0 0,0 0 0,0 0 0,0-1-1,0 0 1,0 0 0,0-1 0,1 0 0,10 1 0,17-1 52,-19 0 0,24-1 1,0-3 21,-24 3-36,-1-1-1,1 0 1,-1-1-1,20-6 0,-34 8-48,0 0 1,0 0-1,1 0 0,-1 0 0,0 0 0,0 0 0,1 0 0,-1 0 0,0 0 0,0 0 0,0 0 1,1 0-1,-1 0 0,0 0 0,0 0 0,1 0 0,-1-1 0,0 1 0,0 0 0,0 0 0,0 0 1,1 0-1,-1-1 0,0 1 0,0 0 0,0 0 0,0 0 0,1 0 0,-1-1 0,0 1 0,0 0 1,0 0-1,0-1 0,0 1 0,0 0 0,0 0 0,0-1 0,-10-2-605,-19 0-616,-27 1-193,38 1-2210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8:38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14272,'0'0'896,"61"-8"-560,-11 3 160,3 0 7,0 0-151,-7 4 0,-4 1-40,-4 0 8,-7 0 0,-10 1-8,-13 2-144,-8-1 16,-3-2-160,-7 5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8:38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13864,'0'0'2719,"48"-10"-2391,-43 10-8,-3 0-176,-2 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5:21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0 869 6328,'0'0'5914,"11"-2"-5572,-6 1-305,3 0 25,1 0 1,-1-1 0,1 0-1,-1-1 1,0 0 0,0 0 0,0 0-1,11-8 1,18-15 227,0-2 1,-2-2-1,47-51 1,83-114 619,-129 150-663,-2-2-1,-1 0 1,-4-3 0,-1 0-1,-2-2 1,22-67-1,-41 100-116,-4 13-41,-1 1-1,-1 0 0,1-1 1,-1 1-1,0-1 0,1-8 0,-3 14-74,0 0 0,1 0 0,-1 0 0,1 0 0,-1 0 0,1 0 0,-1 1-1,0-1 1,1 0 0,-1 0 0,1 0 0,-1 1 0,1-1 0,-1 0-1,1 1 1,-1-1 0,1 0 0,-1 1 0,1-1 0,0 1 0,-1-1 0,1 1-1,0-1 1,-1 2 0,-27 43 48,2 2-1,2 1 1,-20 59 0,27-56-26,-16 83 1,28-103-3,1 1 0,2-1 1,1 1-1,3 33 0,-2-61-22,0 0 1,1 0-1,-1-1 1,1 1 0,0 0-1,0-1 1,0 1-1,0-1 1,1 1-1,0-1 1,-1 1-1,1-1 1,1 0 0,4 6-1,-5-7 14,1-1 0,-1 1 1,1-1-1,0 1 0,0-1 0,-1 0 0,1 0 0,0 0 1,0 0-1,0-1 0,0 1 0,0-1 0,1 0 0,-1 0 0,0 0 1,0 0-1,0 0 0,5-2 0,1 0 23,1 0-1,-1-1 1,1 0-1,-1-1 1,0 0-1,-1-1 1,1 0 0,-1 0-1,0 0 1,8-8-1,14-13 224,31-36 1,-27 27 121,-30 28-169,-8 14-150,-12 31-20,11-30-52,1 1-1,0-1 1,1 1-1,0 0 1,0 0-1,1 0 1,0 0-1,1 0 1,0 0 0,0 14-1,2-19 1,0 0-1,0-1 1,1 1 0,-1-1 0,1 0-1,0 0 1,0 1 0,0-1-1,0 0 1,1 0 0,-1-1 0,1 1-1,0-1 1,0 1 0,0-1-1,0 0 1,0 0 0,0 0 0,1 0-1,-1-1 1,0 1 0,1-1 0,-1 0-1,1 0 1,0 0 0,5 0-1,-1-2 5,-1-1-1,0 0 0,1 0 0,-1-1 0,0 0 1,0 0-1,0-1 0,-1 0 0,1 0 0,-1-1 1,0 1-1,7-8 0,5-6 17,-1-1 0,19-27 0,-14 15-2,-2-1-1,-1 0 1,-1-1 0,16-45 0,-8 5 78,16-80 0,-31 112-58,-5 22 19,0 0-1,-2-1 1,-1 0-1,2-23 1,-5 43-58,0-1 0,0 1 1,0 0-1,0-1 0,0 1 0,0 0 0,0-1 1,0 1-1,0 0 0,0-1 0,0 1 0,0-1 0,0 1 1,0 0-1,0-1 0,-1 1 0,1 0 0,0-1 1,0 1-1,0 0 0,0 0 0,-1-1 0,1 1 1,0 0-1,0-1 0,-1 1 0,1 0 0,-1-1 0,-6 7 33,-7 18-61,-4 17-14,2 2 0,1 0 0,-8 46 0,-13 137-137,32-179 110,2-15 89,-2-1 0,-1 1-1,-11 38 1,7-50 358,18-34-44,11-19-287,-14 22-41,0 1 1,1 0-1,15-19 0,80-70 14,-98 96-12,0-1 0,0 1 0,0 0 0,0 0 1,1 1-1,0 0 0,-1-1 0,1 1 0,0 1 1,7-3-1,-10 4-7,-1 0 0,0 0 0,1-1 1,-1 1-1,1 0 0,-1 1 0,0-1 0,1 0 0,-1 0 1,0 0-1,1 1 0,-1-1 0,0 1 0,1-1 1,-1 1-1,0-1 0,0 1 0,0 0 0,1 0 1,-1 0-1,0-1 0,0 1 0,0 0 0,0 0 1,0 1-1,-1-1 0,1 0 0,0 0 0,0 0 0,-1 0 1,1 1-1,-1-1 0,1 0 0,-1 1 0,1-1 1,-1 0-1,0 1 0,0-1 0,0 0 0,0 1 1,0-1-1,0 3 0,0 1 0,-1 0 1,1 0-1,-1 0 0,0 0 0,0 0 1,-1 0-1,0-1 0,0 1 0,0 0 1,0-1-1,0 1 0,-1-1 0,0 0 1,0 0-1,0 0 0,-7 6 1,2-2 23,-1 0 1,1-1 0,-1 0-1,-1-1 1,1 0 0,-18 8-1,26-14-25,1 0 1,-1 1-1,1-1 0,-1 0 0,0 0 0,1 0 1,-1 0-1,1 1 0,-1-1 0,0 0 0,1 0 1,-1 0-1,0 0 0,1 0 0,-1-1 0,1 1 0,-1 0 1,0 0-1,1 0 0,-1 0 0,1-1 0,-1 1 1,1 0-1,-1-1 0,1 1 0,-2-1 0,4-2 9,10 5-13,37 15-63,-33-9 79,1-2 0,0 0 0,0-1 0,0-1 0,1-1 0,0 0 0,-1-1 1,22-1-1,-19-2 17,1-2 0,-1 0 0,0-1 1,0-1-1,21-7 0,-34 9-19,-1 0 0,1 0 0,-1-1 0,1 1 0,-1-1-1,0-1 1,0 1 0,-1-1 0,1 0 0,-1 0 0,0-1 0,-1 0 0,1 1-1,-1-1 1,0-1 0,-1 1 0,6-12 0,-8 14 1,1-1 0,-1 1 0,0-1 0,0 1 0,-1-1 0,1 1 1,-1-1-1,0 0 0,0-4 0,-1 8-10,1 0 0,0 0 0,0 0 0,0 0 0,-1 0 0,1 0 0,-1 0 0,1 0 0,-1 1 0,1-1 0,-1 0 0,1 0 1,-1 0-1,0 1 0,1-1 0,-1 0 0,0 1 0,-1-2 0,1 2-2,-1-1 1,1 1-1,0-1 1,-1 1-1,1 0 0,0 0 1,-1 0-1,1 0 1,-1 0-1,1 0 1,0 0-1,-1 0 1,1 0-1,-1 1 0,1-1 1,-3 1-1,0 1 3,0-1 0,1 1 0,-1 0 0,0 0-1,1 0 1,-1 0 0,1 1 0,0 0 0,0-1-1,0 1 1,0 0 0,0 0 0,0 1 0,1-1 0,0 0-1,0 1 1,0 0 0,0-1 0,-2 8 0,3-9-3,1 1 1,-1-1 0,1 1-1,-1 0 1,1-1 0,0 1-1,0-1 1,1 1 0,-1 0-1,1-1 1,-1 1 0,1-1-1,0 1 1,-1-1-1,1 1 1,1-1 0,-1 1-1,0-1 1,1 0 0,-1 0-1,1 0 1,-1 0 0,1 0-1,0 0 1,0 0 0,0 0-1,0-1 1,0 1 0,0-1-1,1 0 1,3 2 0,4 3 18,1-2 0,0 1 1,-1-1-1,1-1 1,13 2-1,-19-4-24,1 0-1,0 0 0,-1-1 1,1 0-1,-1 0 1,1-1-1,0 1 0,-1-1 1,1 0-1,-1-1 0,1 1 1,6-4-1,-10 4-29,0 0-1,0-1 0,0 1 1,-1 0-1,1-1 1,0 1-1,-1-1 0,1 0 1,1-3-1,2-3-3037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8:39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9944,'0'0'1536,"11"3"-951,21 4-193,0-1-1,1-2 1,51 0 0,24-9 713,173-29 0,-156 13-92,19-3-2691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8:41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0 819 6224,'0'0'6710,"11"5"-6291,-5-2-334,-3-2-51,0 1 0,0-1 0,0 1-1,0-1 1,0 0 0,0 0-1,0 0 1,0-1 0,0 1 0,1-1-1,-1 0 1,0 0 0,0 0 0,0 0-1,1 0 1,-1-1 0,0 1 0,0-1-1,0 0 1,0 0 0,0 0 0,5-3-1,10-9 310,1-1-1,-1-2 0,21-23 1,41-57 824,-49 54-588,-3-2 0,-1 0 0,22-53 0,-20 28 435,32-109 0,-56 158-767,0-1-1,-1 1 1,-1-1-1,0 0 1,-2-31-1,-1 50-162,0 1 1,0-1-1,0 0 1,-1 0-1,1 1 1,0-1-1,-1 0 1,0 1-1,-1-4 1,2 5-72,0 0 1,0 0-1,0 0 0,0 0 1,0 0-1,0 0 1,0-1-1,-1 1 1,1 0-1,0 0 1,0 0-1,0 0 1,0 0-1,0 0 1,0 0-1,-1 0 1,1 0-1,0 0 1,0 0-1,0 0 1,0 0-1,0 0 1,0 0-1,-1 0 1,1 0-1,0 0 1,0 0-1,0 0 1,0 0-1,0 0 1,0 0-1,-1 0 1,1 0-1,0 0 1,0 0-1,0 0 1,0 0-1,0 1 1,-6 8 106,-23 53 136,17-38-165,-16 45 0,17-29-13,2 1-1,2-1 1,-3 64-1,12 123 236,-2-215-278,1 0 0,0 0 0,1 0 0,1 0 0,0 0-1,0 0 1,1 0 0,1-1 0,9 18 0,-13-27-27,0-1-1,1 1 0,-1-1 1,0 0-1,1 1 0,-1-1 1,1 0-1,0 0 0,-1 0 1,1 0-1,0 0 0,0 0 1,0-1-1,0 1 0,-1 0 1,1-1-1,0 0 0,0 1 1,0-1-1,0 0 0,0 0 1,0 0-1,0 0 0,0-1 1,0 1-1,0 0 0,0-1 1,3-1-1,5-1 23,0 0 0,0-1-1,17-11 1,-7 5 42,-1-2 1,-1 0-1,0-2 0,0 0 0,-2 0 0,1-2 0,18-23 1,-32 35-26,-1 2-15,0-1-1,1 0 0,-1 0 1,0 0-1,0 0 0,-1 0 1,1 0-1,-1-1 0,0 1 1,1 0-1,-1-5 1,-1 10-9,-1 0 1,0 0 0,0 0 0,0 0 0,0 0 0,0-1 0,-2 4-1,-1 1 0,-35 58 74,38-62-91,-1 1-1,1-1 1,0 1 0,0-1-1,0 0 1,0 1-1,0 0 1,1-1 0,-1 1-1,1-1 1,0 1-1,0 0 1,0-1-1,0 1 1,0 0 0,0-1-1,1 1 1,-1-1-1,1 1 1,0-1 0,0 1-1,0-1 1,0 1-1,0-1 1,0 0 0,1 1-1,-1-1 1,1 0-1,-1 0 1,1 0 0,0 0-1,0 0 1,0-1-1,0 1 1,0 0 0,1-1-1,-1 0 1,0 1-1,1-1 1,3 1 0,-1 0 0,0-1 0,1 1 0,-1-1 0,0 0 0,0-1 0,1 1 0,-1-1 0,0 0 1,0-1-1,1 1 0,-1-1 0,0 0 0,0 0 0,0-1 0,9-3 0,-7 2 12,-1-1-1,0 1 0,0-1 0,0 0 0,-1-1 0,1 0 0,-1 0 0,0 0 0,0 0 0,-1-1 0,5-6 0,-5 6 5,-1-1 1,1 1-1,-1-1 0,0 0 1,-1 0-1,1-1 0,-1 1 0,-1 0 1,0-1-1,1-11 0,-2 13-7,0 1-1,0-1 1,-1 0 0,0 1-1,0-1 1,0 1-1,-1-1 1,0 1 0,0 0-1,0-1 1,-1 1-1,0 0 1,0 1 0,-6-9-1,5 8 0,0 1 0,0-1 0,0 1 1,0 0-1,-1 0 0,0 1 0,0-1 0,0 1 0,0 0 0,0 1 0,-1-1 1,1 1-1,-1 0 0,0 1 0,0-1 0,-9-1 0,-21 0 47,34 5-49,5 3-3,9 4-7,0-3 3,0-1 0,0-1 0,1 0 0,-1 0 0,1-2 0,23 3-1,-14-2 10,-6 0 14,1-1-1,-1-1 0,1-1 1,-1 0-1,1-2 1,-1 1-1,0-2 0,31-8 1,-38 9-11,8-1 48,-17 2-81,0 1 1,1 0 0,-1 0-1,1 0 1,-1 0 0,0-1-1,1 1 1,-1 0 0,1 0-1,-1-1 1,0 1-1,1 0 1,-1-1 0,0 1-1,1 0 1,-1-1 0,0 1-1,0 0 1,1-1 0,-1 1-1,0-1 1,0 1 0,0 0-1,0-1 1,1 1 0,-1-1-1,0 0 1,-13 1-5125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8:41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13560,'0'0'808,"57"-2"-504,7-2-72,14-4 16,10 3-32,4-2 8,0-4 0,-5 4 0,-16 4-72,-3-2 8,-6-4-104,-9 2-1,-13 2 17,-14-3 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8:48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349 753 4912,'0'0'7561,"-8"1"-6977,-13 1-43,1 1 0,-1 0 0,-31 11 0,36-8-231,1-1 0,0 0 0,0 1 0,1 1-1,0 0 1,0 1 0,-22 17-1,17-9 36,9-8-123,0 1-1,-11 12 1,18-18-141,0 1 0,0 1 0,0-1 0,1 0 1,-1 0-1,1 1 0,1 0 0,-1-1 1,-1 9-1,2-12-37,0 1 1,1 0-1,0 0 1,-1 0-1,1-1 0,0 1 1,0 0-1,0 0 1,0 0-1,1 0 1,-1 0-1,0-1 0,1 1 1,-1 0-1,1 0 1,0-1-1,-1 1 1,1 0-1,0-1 1,0 1-1,0-1 0,0 1 1,1-1-1,-1 1 1,0-1-1,3 2 1,-1 1 21,1-1 0,-1 1 1,1-1-1,0 0 0,0 0 1,0-1-1,1 1 1,-1-1-1,1 0 0,-1 0 1,1 0-1,0-1 0,-1 1 1,1-1-1,0 0 0,9 0 1,-5 0 2,1 1 1,-1-2-1,1 1 1,-1-2 0,1 1-1,-1-1 1,0 0-1,1-1 1,-1 0-1,0-1 1,0 0 0,0 0-1,-1-1 1,1 0-1,13-9 1,-1-2 51,-1 0 0,-1-1 0,0-1 0,-1-1 0,-1-1 0,0 0 0,-2-2 0,21-34 0,-13 13 27,-2-1 0,-2-1 0,-2 0 0,19-79 0,-26 76-47,-2 1 0,-2-1 0,-2 0-1,-2-53 1,-3 83-63,2 12-12,-1 1 1,-1-1 0,1 0-1,-1 1 1,1-1-1,-1 0 1,-1 1-1,1-1 1,-1 1-1,1-1 1,-5-5-1,4 12-20,-1 0 0,1 0-1,-1 0 1,1 1 0,0-1-1,0 1 1,-2 3 0,-13 15-9,2 1 1,1 1-1,0 0 1,2 1-1,1 1 1,-9 26-1,3 0-40,5-17 5,1 0-1,2 0 1,-4 39-1,10-47 41,1 1 0,2-1 1,0 1-1,2-1 0,6 31 0,-3-22 25,-5-28-16,1 1-1,0-1 1,0 1 0,1-1-1,0 1 1,0-1 0,4 7-1,2 5 17,-6-14 0,1 0 0,-1 0 0,1 0 0,0 0 0,0 0 0,6 7 0,6 4 82,-13-13-86,0 0 0,1 0-1,-1 0 1,1-1 0,-1 1 0,1-1 0,0 0-1,0 0 1,0 0 0,0 0 0,0 0-1,1-1 1,-1 1 0,0-1 0,1 0-1,6 2 1,-6-3 5,0 0 0,0 1 0,-1-1 0,1-1 0,0 1-1,-1 0 1,1-1 0,0 0 0,4-1 0,6-4 42,0 0-1,0-1 1,-1 0 0,0-1 0,17-13-1,-1 1 58,-14 10-69,-1 0 1,0-1-1,-1-1 0,0 0 0,-1 0 0,0-2 0,14-21 0,-4 7-9,-17 23-40,-1-1 0,1 0 0,-1 0-1,0 0 1,4-11 0,6-10 87,-11 19-53,-6 14 24,-1 9-38,1 1-1,0-1 0,0 29 0,0-12 1,2-25-27,1 0 1,-1 0-1,1 0 1,1 0-1,-1 0 1,1 0-1,1 0 1,-1-1-1,1 1 1,0 0-1,1-1 1,0 1-1,0-1 1,6 10-1,-7-13-5,1 0 0,0 0 1,0 0-1,0 0 0,1 0 0,-1-1 0,1 0 0,-1 0 0,1 0 1,0 0-1,0 0 0,0-1 0,-1 1 0,2-1 0,-1 0 0,0 0 0,0-1 1,0 1-1,0-1 0,0 0 0,1 0 0,-1-1 0,0 1 0,0-1 1,0 0-1,7-2 0,0-1 10,-1 0 1,0-1-1,0-1 1,0 1-1,-1-2 1,0 1-1,0-1 1,0-1-1,9-10 1,8-12 10,30-42 0,-30 36-7,0 1 6,-1-1-1,-2 0 1,-1-2-1,-2-1 1,-2-1-1,-2 0 1,15-54-1,16-166 136,-35 183-77,-11 64 22,1-25-1,-18 60 23,6-1-112,0 0 0,-12 39 0,9-22-16,-94 268-143,10-21-29,39-92 31,-17 44-31,59-189 144,11-30 36,-9 21 0,-9 6 188,25-45-41,5-5-105,9-8-20,97-112 82,-32 32-23,-35 38-21,-2-2 0,51-89 0,-28 41-7,-37 59-1,-2-1-1,-2-2 1,27-72 0,-26 48 55,33-146 1,-55 192-91,-3 12-7,0 0 1,1 1-1,1 0 0,1 0 1,7-18-1,-11 30-6,1 1-1,-1-1 0,0 0 1,-1 0-1,1 0 1,0 0-1,0 0 1,-1 0-1,1 1 1,-1-1-1,0-1 1,1 1-1,-1 0 0,0 0 1,0 0-1,0 0 1,-1 0-1,0-3 1,-7 33 30,-42 143-80,19-78 2,-97 277-204,120-350 239,-91 226-148,97-239 156,-63 179-92,46-138 52,-45 81 0,-4-12 82,38-80-24,26-31 10,5-10 20,5-14-12,13-14-11,1 1-1,2 1 0,1 1 0,1 1 1,35-32-1,4-6 42,32-28-4,-60 61-11,54-67 1,18-44 28,-29 38-9,-64 86-68,16-31-1,-18 31 21,22-33-1,-22 41-33,-10 11 10,0-1 1,0 1-1,-1-1 1,1 1 0,-1-1-1,1 0 1,-1 0-1,2-4 1,9-10-88,-12 16 89,0 0 0,0 0 0,0 0 0,0 0 0,0 0 0,0 0 0,0 0 0,0 0 0,0 0 0,0 0 0,0 0 0,0 0 0,0 0 0,0 0 0,0 0 0,0 0 0,1-1 0,-1 1 0,0 0 0,0 0 0,0 0 0,0 0 0,0 0 0,0 0 0,0 0 0,0 0 0,0 0 0,0 0 0,0 0 0,0 0 0,1 0 0,-1 0 0,0 0 0,0 0 0,0 0 0,0 0 0,0 0 0,0 0 0,0 0 0,0 0 0,0 0 0,0 1 0,0-1 0,0 0 0,0 0 0,0 0 0,1 0 0,-1 0 0,0 0 0,0 0 0,0 0 0,0 0 0,0 0 0,0 0 0,0 0 0,0 0 0,0 0 0,0 1 0,-3 10-26,-7 12 20,1 0 0,1 1 0,1 0 1,1 0-1,-2 26 0,2-13 14,4-30 6,1 0 0,0 0 0,0 0 1,0 0-1,1 0 0,0 0 0,2 13 0,-1-18-10,-1 2 3,1 0-1,0 0 0,0 0 1,1 0-1,-1 0 0,3 5 1,-2-8-4,-1 1 1,0-1-1,0 0 1,0 0-1,1 0 1,-1 0-1,0 0 1,1 0-1,-1 0 1,1 0-1,-1 0 0,1-1 1,0 1-1,-1-1 1,1 1-1,0-1 1,-1 0-1,4 1 1,-2-1 1,0 0 0,-1-1 1,1 1-1,0 0 0,0-1 0,0 0 1,0 0-1,0 0 0,0 0 1,-1 0-1,1 0 0,-1-1 0,1 1 1,-1-1-1,1 0 0,2-2 0,6-6 9,-1 0-1,10-12 0,-13 14 1,15-17 13,67-80 48,-74 85-65,-1-1-1,-1 0 0,16-34 1,-5 3 0,-25 55-9,-13 38 0,-13 69 0,26-105 0,-6 63 24,6-60-20,1 0 1,1 0-1,-1 0 0,1 0 1,1 0-1,3 11 1,-5-17 3,1-1 0,0 1 0,0 0 0,-1 0 0,1 0 0,1-1 0,-1 1 0,0 0 0,0-1 0,1 1 1,-1-1-1,0 0 0,1 1 0,0-1 0,-1 0 0,1 0 0,0 0 0,-1 0 0,1 0 0,3 1 0,-2-2 13,0 1 0,0-1 0,1 1 0,-1-1 0,0 0 0,0 0 0,0-1 0,0 1-1,0-1 1,0 1 0,1-1 0,3-2 0,-1 0 4,1 0-1,0 0 1,-1-1-1,0 0 1,0 0-1,0-1 1,5-5-1,36-41 89,-18 18-37,-22 25-50,0 0 0,-1-1 0,0 0 0,-1 0 0,0-1 0,6-14 0,-6 14 12,0 1 0,9-12 0,5-11 100,-18 31-136,0-1 1,0 1-1,0-1 1,0 1-1,0-1 1,1 1-1,-1 0 1,1 0-1,-1-1 1,1 1-1,-1 0 1,1 0-1,0 0 1,1 0-1,-1 2-9,0 0 1,0 0-1,0 0 0,-1 0 0,1 1 1,0-1-1,-1 0 0,1 1 1,-1 0-1,3 3 0,0-1-4,0 1 5,-1 0 1,1 1 0,-1 0 0,0-1 0,0 1-1,-1 0 1,0 0 0,0 1 0,0-1 0,-1 0-1,1 9 1,1 8-13,-2 44 0,-2-58 17,-3 40-4,4-45 5,-1 0-1,0-1 1,0 1 0,0 0 0,-1-1 0,1 0 0,-1 1 0,0-1-1,0 0 1,-4 6 0,2-5 12,0 0-1,1 0 1,-2-1-1,1 1 1,-7 3-1,8-5-3,0-1 0,0 0 0,0 0-1,0 0 1,0 0 0,0-1 0,0 1-1,0-1 1,0 0 0,-6 0 0,3 0 3,0-1 0,0 1 0,1-1 1,-1 0-1,0 0 0,0-1 0,1 0 0,-1 0 1,1 0-1,-1-1 0,1 0 0,0 0 0,0 0 1,-7-6-1,5 2 9,5 6-16,0-1-1,0 1 1,0-1 0,0 0-1,1 0 1,-1 0 0,0 0-1,-1-5 1,3 7-2,0 0 0,0 0-1,0 0 1,0 0 0,0-1 0,0 1 0,0 0-1,0 0 1,0 0 0,0 0 0,0 0 0,0-1-1,0 1 1,0 0 0,0 0 0,0 0-1,0 0 1,0 0 0,1 0 0,-1-1 0,0 1-1,0 0 1,0 0 0,0 0 0,0 0 0,0 0-1,1 0 1,-1 0 0,0 0 0,0 0-1,0 0 1,0 0 0,1 0 0,-1-1 0,0 1-1,0 0 1,0 0 0,0 0 0,0 0 0,1 0-1,-1 1 1,0-1 0,0 0 0,0 0-1,0 0 1,0 0 0,1 0 0,9 1 23,16 2-67,-20-3 37,-1 0 0,1 1 0,0 0 1,0 0-1,8 3 0,1 1 8,1 0-1,-1-2 1,1 0 0,1 0-1,-1-2 1,0 0 0,0-1-1,0 0 1,1-2 0,-1 1-1,31-9 1,-36 6 14,0-1-1,-1 1 1,1-2 0,-1 0-1,0 0 1,13-10 0,0-3 84,26-29 1,-33 29-31,-1 0-1,18-31 1,-7 10 20,-20 31-63,0 0 0,-1-1 0,0 0 1,0 0-1,3-12 0,-7 18 112,-3 5-52,-8 14-19,-10 25-18,15-24-28,0 2 0,0-1 1,2 0-1,0 1 0,1 0 0,1 34 1,1-47-19,1-1-1,-1 0 1,1 1 0,0-1 0,1 1 0,-1-1 0,1 0-1,-1 0 1,1 0 0,0 0 0,1 0 0,-1 0 0,1-1 0,0 1-1,0-1 1,0 0 0,6 5 0,-6-5-4,0-1 0,0 0 0,0 0 0,0-1 0,1 1 0,-1-1-1,1 1 1,-1-1 0,1 0 0,0 0 0,-1-1 0,1 1 0,0-1 0,-1 0 0,1 0 0,0 0 0,-1 0 0,1-1 0,0 1 0,-1-1 0,7-2 0,7-4 0,-1-1 0,0 0 0,-1-1 1,0-1-1,25-20 0,63-68 5,-73 68-6,-1 1 0,-37 54 0,0-13 0,1 1 0,1-1 0,0 2 0,1-1 0,0 1 0,-3 14 0,7-23 0,1-1 0,-1 1 0,0 0 0,1 0 0,0 0 0,0-1 0,1 1 0,-1 0 0,1 0 0,0-1 0,1 1 0,-1 0 0,1-1 0,0 1 0,0-1 0,0 0 0,0 0 0,1 0 0,-1 0 0,1 0 0,0 0 0,4 3 0,-4-5 0,-1 1 0,1-1 0,0 0 0,0 0 0,0 0 0,0 0 0,0 0 0,0-1 0,1 0 0,-1 1 0,0-1 0,1 0 0,-1-1 0,1 1 0,-1-1 0,1 1 0,-1-1 0,1 0 0,0 0 0,-1-1 0,1 1 0,-1-1 0,1 0 0,-1 1 0,0-2 0,1 1 0,5-3 0,-4 1 0,0 0 0,0 0 0,-1 0 0,1-1 0,-1 0 0,1 0 0,-1 0 0,-1 0 0,1-1 0,0 0 0,-1 0 0,0 0 0,0 0 0,-1 0 0,1 0 0,-1-1 0,0 1 0,-1-1 0,2-7 0,-2 7 0,0 0 0,0 0 0,-1 0 0,0 0 0,0 0 0,0 0 0,-1 0 0,0 0 0,0 0 0,0 0 0,-1 1 0,0-1 0,0 0 0,0 1 0,-1-1 0,0 1 0,0 0 0,-5-7 0,3 7 0,0 1 0,0 0 0,-1 1 0,1-1 0,-1 1 0,1 0 0,-1 0 0,-6-1 0,-9-5 0,19 7 0,-1 1 0,0 0 0,0-1 0,1 1 0,-1 0 0,0 1 0,0-1 0,0 0 0,0 1 0,0 0 0,0 0 0,0 0 0,0 0 0,0 0 0,0 0 0,0 1 0,-4 0 0,7-1 0,0 0 0,0 0 0,0 0 0,-1 0 0,1 0 0,0 0 0,0 1 0,-1-1 0,1 0 0,0 0 0,0 0 0,0 0 0,-1 0 0,1 0 0,0 0 0,0 0 0,0 0 0,0 1 0,-1-1 0,1 0 0,0 0 0,0 0 0,0 0 0,0 1 0,0-1 0,0 0 0,0 0 0,-1 0 0,1 1 0,0-1 0,0 0 0,0 0 0,0 0 0,0 1 0,0-1 0,0 0 0,0 0 0,0 0 0,0 1 0,0-1 0,0 0 0,0 0 0,0 0 0,0 1 0,0-1 0,0 0 0,1 0 0,-1 0 0,0 1 0,0-1 0,0 0 0,0 0 0,0 0 0,0 0 0,1 1 0,-1-1 0,0 0 0,0 0 0,0 0 0,0 0 0,1 0 0,-1 1 0,0-1 0,0 0 0,0 0 0,0 0 0,1 0 0,16 5 0,11-5 0,0-1 0,0-1 0,-1-1 0,41-10 0,13-1 0,-67 12 0,-1 2 0,18 1 0,-2 0 0,-26-1 0,0 0 0,0 1 0,0-1 0,0 1 0,-1 0 0,1-1 0,0 1 0,0 1 0,-1-1 0,1 0 0,-1 1 0,1-1 0,2 3 0,-3-3 0,-1 0 0,0 1 0,0-1 0,0 0 0,0 0 0,0 0 0,0 1 0,0-1 0,0 0 0,0 1 0,-1-1 0,1 1 0,-1-1 0,1 1 0,-1-1 0,1 1 0,-1 0 0,0-1 0,0 1 0,0-1 0,0 1 0,0 0 0,0-1 0,0 3 0,-8 26 0,4-10 0,-13 34 0,13-46 0,-2 9 0,9-13 0,8-5 0,10-6 0,-1-2 0,0 0 0,-1-2 0,22-13 0,26-15 0,-61 36 0,1 1 0,-1-1 0,0 2 0,10-3 0,14-3 0,-28 6 0,2-1 0,-1 1 0,0 0 0,1 0 0,0 0 0,5-1 0,-9 2 0,1 0 0,-1 0 0,0 0 0,1 1 0,-1-1 0,0 0 0,1 0 0,-1 0 0,0 0 0,1 0 0,-1 0 0,0 1 0,1-1 0,-1 0 0,0 0 0,0 0 0,1 1 0,-1-1 0,0 0 0,0 0 0,1 1 0,-1-1 0,0 0 0,0 1 0,0-1 0,0 0 0,1 1 0,-1-1 0,0 0 0,0 1 0,0-1 0,0 1 0,0 12 0,0-9 0,1 15 0,1 9 0,7 42 0,-7-61 0,0-1 0,1 1 0,0-1 0,0 0 0,1 0 0,0 0 0,0 0 0,0-1 0,8 9 0,-10-15 0,0 1 0,0 0 0,0-1 0,0 0 0,1 1 0,-1-1 0,1 0 0,-1 0 0,1 0 0,-1-1 0,1 1 0,-1 0 0,1-1 0,0 0 0,-1 1 0,1-1 0,0-1 0,-1 1 0,1 0 0,4-1 0,1-1 0,0 1 0,-1-1 0,1-1 0,0 1 0,11-7 0,0-1 0,22-17 0,-35 23 0,-1 0 0,0-1 0,0 1 0,0-1 0,-1 0 0,0 0 0,0-1 0,5-7 0,-8 10 47,-1 1-1,1-1 1,-1 1-1,1-1 1,-1 0-1,0 1 1,0-1-1,0 1 1,0-1-1,0 1 1,0-1-1,-1 1 1,1-1-1,-1 1 1,0-1-1,0 1 1,0-1 0,0 1-1,0 0 1,0 0-1,-3-3 1,0-2-900,0 2 0,-1-1 0,0 0 0,0 1 0,-7-7-1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8:48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17 6520,'0'0'12105,"-8"2"-11272,-26 2-50,20-2 863,14-2-1611,0 0 1,0 0-1,0 0 1,0 0-1,0 0 1,0 0-1,0 0 1,0 0-1,0 0 1,0 0-1,0 0 1,0 1-1,0-1 1,0 0-1,0 0 1,0 0-1,0 0 1,0 0-1,0 0 1,1 0 35,-1 0-36,0 0 1,0 0-1,0 0 1,0 0-1,0 0 1,0 0-1,0 0 1,0 0-1,0 0 1,0 0-1,0 0 1,0 0-1,0 0 1,0 0-1,0 0 1,0 0-1,0 0 1,0 1-1,0-1 1,0 0-1,0 0 1,0 0-1,0 0 1,0 0-1,0 0 1,0 0-1,0 0 1,0 0 0,1 0 164,0 0 1,1 0-1,-1 0 1,0 0 0,1 0-1,-1 0 1,0 0 0,1-1-1,-1 1 1,3-2 0,-3 3 820,-2 2-344,-6 12-34,4-10-458,1 0 1,-1 0 0,1 1-1,-3 10 1,5-16-174,0 0 1,0 1 0,0-1-1,0 0 1,0 0 0,0 0 0,0 0-1,0 0 1,0 0 0,0 1-1,1-1 1,-1 0 0,0 0-1,0 0 1,0 0 0,0 0-1,0 0 1,0 0 0,0 0-1,0 1 1,0-1 0,0 0-1,0 0 1,1 0 0,-1 0-1,0 0 1,0 0 0,0 0 0,0 0-1,0 0 1,0 0 0,0 0-1,1 0 1,-1 0 0,0 0-1,0 0 1,0 0 0,0 0-1,0 0 1,0 0 0,1 0-1,-1 0 1,0 0 0,0 0-1,0 0 1,0 0 0,0 0-1,1 0 1,8-5 281,8-7-63,-13 8-174,0 0 0,0 0 0,-1-1 0,1 1 0,-1-1 1,0 1-1,3-9 0,3-7-3170,-8 17 2208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28:49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8432,'0'0'17413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0:42.9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302 53 4616,'0'0'7390,"-10"10"-7147,-4 3-144,1-2 171,0 0 0,-19 26 0,9-7 295,-33 33 0,53-60-523,0 0 1,0 0 0,0 0-1,0-1 1,-1 1 0,0-1-1,1 0 1,-1 0 0,0 0 0,-8 2-1,10-3-15,0-1-1,-1 0 0,1 0 0,0 0 0,-1 0 1,1 0-1,-1-1 0,1 1 0,0-1 0,0 1 1,-1-1-1,1 0 0,0 0 0,0 0 0,0 0 1,0 0-1,0-1 0,0 1 0,0-1 0,-3-3 1,1 3 14,1-2 1,-1 1-1,1 0 1,0-1 0,0 1-1,0-1 1,0 0-1,1 0 1,0 0 0,0-1-1,0 1 1,0 0-1,1-1 1,-1 1 0,1-1-1,0 1 1,0-1 0,1-6-1,-2-13 112,2 20-121,-1 0 0,1 0 1,0 0-1,0 0 0,0 0 1,0 0-1,1 0 0,-1 0 1,1 0-1,0 0 1,1 0-1,-1 1 0,1-1 1,-1 0-1,1 1 0,4-6 1,-2 3 30,0 1 0,1 0 0,-1 1 0,1-1 0,0 1 0,1 0 0,-1 0 1,1 0-1,0 1 0,0 0 0,0 0 0,0 1 0,0-1 0,0 1 0,1 1 0,-1-1 0,1 1 0,0 0 1,-1 1-1,1-1 0,0 1 0,-1 1 0,1-1 0,13 4 0,8 4 157,-1 1 1,1 1-1,43 24 1,-14-6 121,-39-22-227,0-1 0,0 0 0,0-2 0,30 3 0,-30-4 11,-11-1-48,0 0-1,0 0 0,0-1 0,0 0 1,0 0-1,0-1 0,9-2 0,-14 2-36,1 0 0,-1 0 0,0 0-1,1 0 1,-1 0 0,0-1-1,0 0 1,0 1 0,0-1 0,0 0-1,0 0 1,0 0 0,0 0-1,-1 0 1,1 0 0,-1 0 0,0-1-1,0 1 1,0 0 0,0-1 0,0 1-1,1-4 1,4-20 304,3-8-3125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0:43.8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247 1 6128,'0'0'7145,"-10"7"-6844,-34 24-3,41-29-244,1 0 1,0 0-1,0 1 1,0-1-1,0 1 0,0 0 1,1 0-1,-1-1 1,1 1-1,0 0 1,0 0-1,0 1 1,0-1-1,0 0 1,0 0-1,1 0 1,0 6-1,-2 3 144,1 1-55,-1 0 0,2 1 0,0-1 0,0 0-1,2 1 1,-1-1 0,5 15 0,10 68 455,1 10-111,-1-32 121,11 128 0,-25-187-436,1 13 82,-3-27-229,0 0 0,0 0 0,0 0 0,-1 0 0,1 0 0,0 0 0,0 0 0,-1 0 0,1 0 0,-1 0 0,1 0 0,-1-1 0,1 1 0,-1 0 0,1 0 0,-1 0 0,0-1 0,1 1 0,-1 0 0,0-1-1,0 1 1,0 0 0,0 0 0,-2-1 7,1 0 1,0-1-1,-1 1 0,1-1 0,0 1 0,0-1 0,-1 0 0,1 1 0,0-1 0,0 0 0,0 0 0,0-1 1,0 1-1,-2-2 0,-4-2 62,-185-103 1569,188 103-1425,13 4-157,17 4-178,-22-3 68,20 2-2817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0:44.5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5720,'0'0'9565,"14"2"-9209,191 24 1594,-192-25-1680,0 0-1,1-1 0,-1-1 1,1 0-1,-1-1 0,22-5 1,1 5 1,-24 3-2768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0:45.7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262 85 4216,'0'0'6544,"-11"-1"-6188,-8-2-195,-2 0 326,-31-2-1,40 6-240,1 0-1,0 1 1,-1 0 0,1 0-1,0 1 1,0 1-1,1-1 1,-1 2-1,1 0 1,-12 7 0,19-10-197,1 0 0,0 0 1,0 0-1,0 0 1,0 1-1,0-1 1,1 1-1,-1-1 0,1 1 1,0 0-1,-1-1 1,1 1-1,0 0 1,1 0-1,-1 0 1,0 0-1,1-1 0,0 1 1,0 0-1,0 0 1,0 0-1,0 0 1,0 0-1,1 0 0,-1 0 1,1 0-1,0 0 1,0 0-1,0-1 1,0 1-1,0 0 1,1-1-1,-1 1 0,1-1 1,0 1-1,0-1 1,3 4-1,17 17 273,-21-21-293,1 1 0,0-1 0,0 0 0,0 0-1,0 0 1,0 0 0,0 0 0,0 0 0,1 0 0,-1-1 0,1 1 0,-1-1 0,1 0 0,0 0 0,-1 0-1,1 0 1,0 0 0,0 0 0,4 0 0,4-1 64,-1 1 0,0-2 1,1 1-1,-1-1 0,0-1 0,0 0 0,1 0 0,12-6 1,-20 7-53,1 0 0,-1 0 0,0-1 0,0 1 0,-1-1 0,1 0 0,0 0 0,0 0 0,-1 0 0,1 0 0,-1-1 0,0 1 0,0-1 0,0 1 0,0-1 0,0 0-1,0 0 1,-1 0 0,1 0 0,-1 0 0,0 0 0,0 0 0,0 0 0,-1 0 0,1-1 0,-1 1 0,1 0 0,-1-1 0,0 1 0,-1-4 0,1 3 1,-1 0-1,0 0 1,1 0-1,-2 1 1,1-1-1,0 0 1,-1 0-1,0 1 0,0-1 1,0 1-1,0-1 1,-1 1-1,1 0 1,-1 0-1,0 0 1,1 0-1,-1 0 1,-1 1-1,1 0 0,0-1 1,-1 1-1,1 0 1,-1 1-1,0-1 1,1 0-1,-1 1 1,0 0-1,0 0 1,0 0-1,0 1 0,0-1 1,-5 1-1,9 0-34,-1 0-1,1 0 0,0 0 1,-1 0-1,1 0 0,-1 1 1,1-1-1,0 0 0,-1 0 1,1-1-1,0 1 0,-1 0 1,1 0-1,-1 0 0,1 0 1,0 0-1,-1 0 0,1 0 1,0-1-1,-1 1 0,1 0 1,0 0-1,-1 0 1,1-1-1,0 1 0,0 0 1,-1 0-1,1-1 0,0 1 1,7-8 76,19-6-50,0 2-4,3-2 12,48-15 0,-68 26-25,0 1 0,0 0 0,0 1 0,0-1 0,0 2 0,0-1 0,0 2 0,1-1 0,-1 1 0,12 3 0,-16-3 2,0 1 1,0-1 0,0 1-1,0 1 1,0-1 0,0 1-1,-1 0 1,1 0 0,-1 0-1,0 1 1,0-1 0,0 1-1,0 0 1,-1 0 0,0 0-1,1 1 1,-2-1 0,1 1-1,2 5 1,2 7 82,-1 0 0,-1 1 0,-1 0 0,3 23 0,-4-19 149,13 39-1,-15-59-231,0 1 1,1-1-1,-1 0 1,1-1-1,-1 1 1,1 0-1,0 0 1,0-1-1,0 1 1,0-1-1,0 1 1,0-1-1,0 0 1,0 0-1,1 0 1,-1 0-1,0 0 1,1-1-1,-1 1 1,1-1-1,-1 1 1,0-1-1,1 0 1,3 0-1,3 0-11,0 0-1,-1-1 1,1 1-1,0-2 1,11-2-1,14-11-2978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5:21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10848,'0'0'1904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0:49.5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74 122 6520,'0'0'10121,"11"-5"-9907,31-16-11,-41 20-181,1 1 0,-1-1-1,0-1 1,0 1 0,0 0 0,0 0-1,0 0 1,0 0 0,0-1-1,0 1 1,0 0 0,-1-1 0,1 1-1,0-1 1,-1 1 0,1-1 0,-1 1-1,0-1 1,0 1 0,1-1-1,-1 1 1,0-1 0,0 0 0,0 1-1,-1-1 1,1 1 0,0-1 0,0 1-1,-1-1 1,1 1 0,-1-1 0,-1-2-1,-1-6 263,3 8-259,-1 0-1,1 0 1,-1 0-1,0 0 1,0 0-1,0 0 1,0 1-1,0-1 1,0 0-1,0 1 1,-1-1-1,1 1 1,-1-1-1,1 1 1,-1 0-1,1-1 1,-1 1-1,0 0 1,1 0-1,-1 0 1,0 1-1,0-1 1,0 0-1,0 1 1,0-1-1,0 1 1,0-1-1,0 1 0,0 0 1,0 0-1,0 0 1,0 0-1,-4 1 1,3-1-5,0 0 0,0 1 0,1-1 0,-1 1 1,0 0-1,0-1 0,0 1 0,1 1 0,-1-1 0,0 0 0,1 1 1,-1-1-1,1 1 0,0 0 0,-1-1 0,1 1 0,0 1 1,0-1-1,0 0 0,0 0 0,1 1 0,-1-1 0,-1 4 0,-5 16 128,6-17-122,-1 0 0,2 1 0,-1-1-1,0 1 1,1-1 0,0 1 0,0 0 0,1-1 0,0 1 0,0 9-1,1-7 6,16 85 345,-13-80-279,0 0 0,0-1 0,1 0-1,1 0 1,8 14 0,-11-22-68,-1-1 0,1 0 0,0 0 0,0-1 0,0 1 0,0 0 0,1-1 0,-1 0 0,0 0 0,1 0 0,0 0 0,0-1 0,-1 1 0,1-1 0,0 0 0,0 0 0,0 0 0,0-1 0,0 1 0,4-1 0,-1 0 11,-1 0 1,0 0 0,1-1 0,-1 0 0,0 0-1,0 0 1,1-1 0,-1 0 0,0 0 0,-1-1-1,1 1 1,7-6 0,3-3 30,-8 7-42,-1-1 1,0 0 0,1-1-1,-2 0 1,1 0 0,-1-1-1,9-10 1,-2-2 10,-8 13-11,-1-1 0,1 0-1,-1 0 1,-1 0-1,1 0 1,-1-1 0,4-12-1,-1-1 110,-4 17-94,0 0 0,-1 0 0,0 0 0,0 0 0,0-9 0,-1 12-34,0 1 0,0-1-1,0 0 1,0 1 0,0-1 0,1 0 0,-1 0 0,0 1 0,0-1 0,0 0 0,1 1 0,-1-1 0,0 0 0,1 1 0,-1-1 0,1 1 0,-1-1 0,0 0 0,2 0 0,-2 1-9,1 0 1,-1 0-1,0 0 1,1 0 0,-1 0-1,1 0 1,-1 0-1,0 0 1,1 0 0,-1 0-1,1 1 1,-1-1-1,0 0 1,1 0 0,-1 0-1,0 1 1,1-1-1,-1 0 1,0 0 0,1 1-1,-1-1 1,0 0-1,1 0 1,-1 1 0,0-1-1,0 0 1,0 1-1,1-1 1,-1 0 0,0 1-1,0-1 1,0 1-1,0-1 1,1 0 0,-1 1-1,0-1 1,0 1-1,0 0 1,23 63-23,-13-35-4,17 34 0,-20-47 8,-5-11 12,0 0 0,1 1 0,-1-1-1,1 0 1,0 0 0,1-1-1,-1 1 1,1-1 0,0 1 0,0-1-1,0 0 1,0-1 0,1 1 0,7 4-1,-6-5-3,-3-2 9,0 1 1,0-1-1,0 1 0,0-1 0,0 0 1,7 1-1,-9-2 2,0 0 0,0 0 0,1 0 1,-1 0-1,0-1 0,1 1 0,-1 0 0,0-1 0,0 1 0,0-1 0,1 1 0,-1-1 1,0 1-1,0-1 0,0 0 0,0 0 0,0 0 0,0 1 0,0-1 0,0 0 0,-1 0 1,3-2-1,1-4 5,0 0 1,0-1 0,-1 1 0,0-1 0,0 0-1,-1 0 1,0 0 0,0 0 0,-1 0 0,0 0 0,0-15-1,-1-3 39,-2 0 1,-6-35-1,-4 24 146,12 37-192,0 0 0,0 0 1,0-1-1,0 1 1,0 0-1,0 0 0,0 0 1,0 0-1,0-1 1,0 1-1,0 0 0,0 0 1,0 0-1,0 0 0,0-1 1,0 1-1,0 0 1,0 0-1,0 0 0,0 0 1,0 0-1,0-1 1,0 1-1,1 0 0,-1 0 1,0 0-1,0 0 1,0 0-1,0 0 0,0 0 1,0-1-1,1 1 0,-1 0 1,0 0-1,0 0 1,0 0-1,0 0 0,0 0 1,1 0-1,-1 0 1,0 0-1,0 0 0,9 5 25,8 13 12,-16-16-37,6 4-8,0 0-1,0 0 1,1 0-1,0-1 0,0 0 1,10 5-1,30 20-33,-40-23 40,1-1 0,0 0 1,0 0-1,0-1 1,10 4-1,-13-7 10,-1 0 0,0-1 0,1 1 0,-1-1 0,1-1 0,-1 1-1,1-1 1,-1 0 0,1 0 0,-1 0 0,9-2 0,-9 1 4,7-1 15,-1-1 0,1 1 0,-1-2 1,0 0-1,12-6 0,-19 8-18,-1 0 0,0 0 0,0-1 0,1 1 0,-2-1-1,1 0 1,0 0 0,-1 0 0,1 0 0,-1 0 0,0-1 0,0 1 0,0-1 0,0 1 0,-1-1 0,1 0 0,-1 1-1,0-1 1,0-5 0,0 5 5,0 0 1,-1-1-1,0 1 0,1 0 0,-2 0 0,1 0 0,0 0 0,-1 0 1,0-1-1,0 1 0,0 0 0,0 1 0,-1-1 0,0 0 1,1 0-1,-1 1 0,-1-1 0,1 1 0,0-1 0,-1 1 0,0 0 1,0 0-1,0 0 0,0 0 0,0 1 0,0-1 0,-1 1 0,1 0 1,-1 0-1,-7-3 0,9 4-8,0 1 1,0-1-1,0 1 0,0 0 0,0-1 1,0 1-1,0 0 0,0 0 1,0 0-1,0 1 0,0-1 0,0 0 1,0 1-1,0-1 0,0 1 1,0 0-1,0 0 0,0 0 1,1 0-1,-1 0 0,0 0 0,-1 1 1,1 1-10,-1 0 1,1 0 0,0 0-1,0 0 1,0 0 0,0 0 0,0 0-1,1 1 1,0-1 0,0 1-1,-2 4 1,1 4-11,0-1 1,1 0 0,1 1-1,-1-1 1,2 1-1,-1-1 1,4 13-1,-3-17 11,0 0 0,1-1 0,0 1-1,1-1 1,0 1 0,0-1 0,0 0 0,0 0-1,1 0 1,0 0 0,0-1 0,1 0 0,0 1-1,0-2 1,0 1 0,0-1 0,1 1 0,-1-1-1,1-1 1,0 1 0,0-1 0,1 0-1,-1-1 1,1 1 0,-1-1 0,1-1 0,0 1-1,9 0 1,-8-1 10,0 0-1,0 0 0,0-1 0,0-1 1,0 1-1,0-1 0,0 0 1,0-1-1,0 0 0,-1 0 1,1-1-1,-1 0 0,1 0 0,-1-1 1,0 0-1,13-10 0,-8 6 3,3-3 49,24-21 1,-36 29-40,1-1 0,-1 0 1,0 1-1,0-2 0,0 1 0,0 0 0,-1-1 0,1 1 1,-1-1-1,3-9 0,-3 4 4,-1 6-3,1 0-1,-2 0 1,1-1 0,0 1-1,-1 0 1,0 0 0,0-1 0,0 1-1,0 0 1,-2-7 0,-12-34 350,14 44-267,23 0-52,-20 0-53,-1 1 0,1-1 0,0 1 1,0 0-1,-1 0 0,1 0 0,0 0 0,-1 0 0,1 1 1,0-1-1,0 1 0,-1 0 0,1 0 0,-1 0 0,1 0 0,-1 0 1,1 0-1,-1 1 0,0-1 0,3 3 0,10 11-19,-7-7 11,-1 0-1,1 1 1,-1 0 0,-1 0-1,8 14 1,-10-12 7,1 1 1,-2-1-1,0 1 0,4 22 1,-6-22 1,1 0 0,1-1 0,0 1 0,8 18 0,-11-29 1,1-1 1,-1 1-1,1 0 0,-1-1 0,1 1 1,-1 0-1,1-1 0,0 1 0,-1-1 0,1 1 1,0-1-1,-1 1 0,1-1 0,0 1 1,-1-1-1,1 0 0,0 1 0,0-1 0,0 0 1,-1 0-1,1 1 0,0-1 0,0 0 1,0 0-1,0 0 0,0 0 0,-1 0 0,1 0 1,0-1-1,0 1 0,0 0 0,0 0 1,-1 0-1,1-1 0,0 1 0,0-1 0,-1 1 1,1 0-1,0-1 0,1 0 0,4-3 9,0-1 0,-1 1 0,10-10-1,-10 9-8,1-1 5,0 0 0,0-1 0,-1 1 0,0-1 0,6-12 1,17-21 60,-23 32-62,8-5 106,-8 16-56,-2 12-33,-1 24 49,-1-23-51,0-1 1,0 1 0,1-1 0,7 24 0,-9-38-16,1 0 1,-1 0 0,0-1 0,0 1-1,1 0 1,-1 0 0,1-1 0,-1 1 0,1 0-1,-1 0 1,1-1 0,-1 1 0,1-1-1,-1 1 1,1 0 0,0-1 0,-1 1 0,1-1-1,0 0 1,-1 1 0,1-1 0,0 1-1,0-1 1,-1 0 0,2 1 0,0-1 3,-1 0 1,1-1-1,-1 1 1,1 0-1,-1 0 1,1-1 0,-1 1-1,0-1 1,1 1-1,-1-1 1,0 0-1,1 1 1,1-2-1,2-2 12,0 0 1,-1 0-1,1-1 0,-1 1 0,1-1 0,3-6 1,46-90 321,-25 44-68,-29 57-269,0 0-1,1 0 0,-1-1 1,0 1-1,0 0 0,0 0 1,0 0-1,0-1 0,0 1 1,0 0-1,0 0 0,0 0 1,0 0-1,0-1 0,0 1 1,0 0-1,1 0 0,-1 0 1,0 0-1,0 0 1,0-1-1,0 1 0,0 0 1,1 0-1,-1 0 0,0 0 1,0 0-1,0 0 0,1 0 1,-1 0-1,0 0 0,0 0 1,0 0-1,0 0 0,1 0 1,-1 0-1,0 0 0,0 0 1,0 0-1,1 0 1,-1 0-1,0 0 0,0 0 1,0 0-1,1 0 0,-1 0 1,0 0-1,0 0 0,0 0 1,0 0-1,1 0 0,-1 1 1,0-1-1,0 0 0,0 0 1,0 0-1,6 17 103,0 27-41,-4-3-25,-2 1 0,-2-1 0,-1 0 0,-2 1 0,-2-1 0,-19 60-1,22-88-22,-1 1 0,0-1 0,-14 23 0,17-31-14,-2 0 1,1 0-1,0-1 1,-1 1-1,0-1 1,0 0-1,-1 0 1,1-1-1,-1 1 1,1-1-1,-1 0 1,-8 4-1,6-4 11,-1 0 1,1 0-1,-1 0 0,0-1 0,0-1 0,0 1 1,0-1-1,0 0 0,-1-1 0,1 0 0,0 0 1,0-1-1,0 0 0,0-1 0,0 0 0,0 0 1,0 0-1,1-1 0,-10-4 0,15 5-11,-1 1 1,1 0-1,-1 0 0,1-1 1,0 0-1,0 1 0,-1-1 1,1 0-1,1 0 0,-1 0 1,0 0-1,0 0 0,1-1 1,-1 1-1,1 0 0,0-1 1,0 1-1,0-1 0,0 1 1,0-1-1,0 0 0,1 1 1,-1-1-1,1 0 0,0 1 1,0-1-1,0 0 0,0 0 1,0 1-1,1-1 0,-1 0 1,1 0-1,-1 1 0,1-1 1,0 1-1,0-1 0,1 1 1,-1-1-1,0 1 0,1 0 1,-1-1-1,1 1 0,0 0 1,3-3-1,6-4 2,1 1 0,0 1 0,0 0 0,0 0-1,1 1 1,18-5 0,85-20 93,-89 25-65,0-1-17,-17 3-20,1 1-1,-1 1 1,1 0 0,0 0 0,0 1 0,0 0-1,0 1 1,0 1 0,13 1 0,11 6-284,44 5 0,-37-12-3530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0:51.9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0 304 5016,'0'0'11229,"11"-5"-10808,31-17 4,-39 20-346,0 0-1,0 0 0,0 0 0,0 0 0,0-1 1,-1 1-1,0-1 0,1 0 0,-1 0 0,0 0 0,3-6 1,1-2 154,42-85 1170,-44 89-1198,0 0-1,-1 0 1,0-1-1,0 1 1,-1-1-1,0 1 1,2-13-1,-2 3 608,-2 19-154,-2 31-19,2-19-712,-4 33 167,-2 85 106,6-110-153,1 0 1,1-1 0,10 43 0,-12-63-42,1 0 0,-1 1 1,0-1-1,1 0 0,-1 0 0,1 0 0,-1 1 0,1-1 0,-1 0 0,1 0 1,0 0-1,0 0 0,-1 0 0,1 0 0,0 0 0,0 0 0,0-1 0,0 1 0,0 0 1,0 0-1,0-1 0,0 1 0,1-1 0,-1 1 0,1 0 0,0-1 4,0 0 0,1 0 0,-1 0 0,0-1 0,0 1 0,0 0 0,0-1-1,0 0 1,0 1 0,0-1 0,-1 0 0,1 0 0,3-2 0,4-3 22,0-1 0,0 0 0,-1 0 0,10-12 0,6-7 31,-8 9 27,-1-1 0,0 0-1,18-30 1,-14 22 173,-19 26-260,0 0-1,0 0 1,0 0 0,0 0 0,1 0-1,-1 0 1,0 0 0,0 0 0,0-1 0,0 1-1,0 0 1,0 0 0,0 0 0,1 0-1,-1 0 1,0 0 0,0 0 0,0 0-1,0 0 1,0 0 0,0 0 0,1 0-1,-1 0 1,0 0 0,0 0 0,0 1-1,0-1 1,0 0 0,0 0 0,1 0 0,-1 0-1,0 0 1,0 0 0,0 0 0,0 0-1,0 0 1,0 0 0,0 0 0,0 1-1,0-1 1,1 0 0,-1 0 0,0 0-1,0 0 1,0 0 0,0 0 0,0 0-1,0 1 1,8 10 64,6 18-18,-11-23-40,-1-1 1,1 0 0,-1 1-1,1-1 1,1 0 0,-1 0 0,1-1-1,0 1 1,0-1 0,0 0-1,0 0 1,1 0 0,0-1-1,0 1 1,0-1 0,5 2 0,-7-3-7,1-1 0,-1 1 1,0-1-1,0 0 1,1 0-1,-1-1 0,1 1 1,-1-1-1,1 0 1,-1 1-1,1-2 1,-1 1-1,1 0 0,-1-1 1,0 1-1,1-1 1,-1 0-1,0 0 0,1-1 1,-1 1-1,0 0 1,0-1-1,0 0 0,0 0 1,0 0-1,-1 0 1,1 0-1,3-4 1,-2 1 5,1 0 0,-1-1 0,0 1 0,0-1 0,-1 0 0,0 0 0,0 0 0,0-1 0,-1 1 1,3-12-1,-4 14-1,-1 1 1,1-1-1,-1 0 1,0 0-1,0 0 1,0 0-1,-1 0 1,1 0-1,-1 0 1,0 1-1,0-1 1,0 0 0,-1 1-1,1-1 1,-1 0-1,0 1 1,0 0-1,0-1 1,-4-4-1,3 5 2,0 0 0,0 0-1,-1 0 1,1 0 0,-1 0-1,1 1 1,-1 0 0,0-1-1,0 2 1,0-1 0,0 0-1,0 1 1,0-1 0,0 1-1,-1 0 1,1 1 0,0-1-1,-1 1 1,-7 0 0,11 0 12,100-46-100,28-3 59,-39 18 12,-86 30 9,0 0-1,0 1 1,-1-1 0,1 1-1,0-1 1,0 1-1,0 0 1,0 0 0,0-1-1,0 1 1,0 1-1,0-1 1,0 0 0,0 0-1,0 1 1,0 0-1,0-1 1,0 1 0,3 1-1,-3 0 5,1 0 0,-1 0 0,0 0 0,1 0 0,-1 0 0,0 0 0,0 1 0,0-1 0,-1 1 0,1 0 1,2 4-1,-1 0 6,0 1 1,-1 0-1,0 0 1,0 0 0,0 0-1,-1 0 1,-1 0 0,1 0-1,-1 8 1,-2 1 43,0 0 1,0 0-1,-7 19 0,37-60 191,-4-2-207,-15 14-20,1 1 0,1 1 0,0-1 0,0 2 0,0 0 0,1 0 0,1 1 0,15-8 0,-26 15-14,-1 1 0,1-1 0,-1 1 1,1-1-1,-1 1 0,1 0 0,0 0 0,-1 0 0,1 0 1,-1 0-1,1 0 0,0 0 0,-1 0 0,1 0 1,-1 1-1,1-1 0,-1 1 0,1-1 0,2 2 0,-1 0 4,0 0 0,0 0 0,0 1-1,0-1 1,0 1 0,0 0 0,-1 0-1,3 3 1,1 3 9,0 0 0,-1 0-1,0 1 1,0-1 0,3 12 0,-8-20-18,6 15 46,-2-1 0,1 1 0,-2 0 0,0 0 0,0 23 0,-2-38-45,-1-1 1,0 1 0,0 0 0,0-1 0,1 1 0,-1 0 0,0-1 0,1 1 0,-1 0 0,1-1 0,-1 1 0,1-1 0,-1 1 0,1-1 0,-1 1 0,1-1-1,0 1 1,-1-1 0,1 1 0,0-1 0,-1 0 0,1 1 0,0-1 0,-1 0 0,1 0 0,0 0 0,-1 0 0,1 1 0,0-1 0,0 0 0,-1 0 0,1 0 0,0 0-1,0-1 1,0 1 0,30-4-180,5-12-422,-25 8-2610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0:52.2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202 18 13560,'0'0'704,"-95"-4"-432,49 2 8,13-2-64,11 2 0,16 4-216,6 2 0,6-8-112,16 2 64,15-4 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0:55.0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0 976 5120,'0'0'5246,"13"-4"-4787,-10 3-427,3-1 33,1 0 0,-1-1-1,0 1 1,1-1 0,-1-1 0,-1 1-1,1-1 1,0 0 0,-1 0 0,0-1-1,0 0 1,0 0 0,6-9 0,8-15 317,-2-1 1,-1-1 0,-2-1-1,0 0 1,-3-1 0,0 0-1,5-37 1,-5 20 173,-3 0 1,-2-1-1,-1-77 0,-5 127-507,0-1 0,0 1 0,-1 0 0,1 0 0,0 0 0,0 0 0,-1 0 0,1 0 1,0 0-1,-1 0 0,1 0 0,-1 0 0,1 0 0,-2-1 0,-2 2 497,0 10-344,-8 41 36,3 0 0,2 1 0,-1 76 0,9-103-163,0 0-1,2-1 0,1 1 1,1-1-1,1 0 1,16 40-1,-21-61-56,-1-1-1,1 0 1,0 1-1,0-1 1,0 0-1,1 0 1,-1 0-1,1 0 1,-1 0-1,1 0 1,2 3-1,-2-5-10,-1 0 0,0 1 0,1-1 0,-1 0-1,1 0 1,-1 0 0,1 0 0,-1 0 0,0 0-1,1 0 1,-1 0 0,1-1 0,-1 1 0,0-1 0,1 1-1,-1-1 1,0 1 0,0-1 0,1 0 0,-1 1-1,0-1 1,2-1 0,7-6 11,0 1 0,0-1-1,0 0 1,-1-1 0,0 0 0,-1-1 0,10-14-1,-3 2 28,-2-1 0,18-38 0,-26 49-22,118-282 481,-102 234-217,-2-1 1,-3-1-1,8-63 0,-16 78 476,-11 76-400,-2 26-248,-22 189 139,-55 161 99,81-398-333,-1-1 0,0 1 0,0-1 0,-1 1-1,0-1 1,0 0 0,-4 6 0,7-12 47,14-17 117,2-16-124,1 0 1,2 2-1,1 0 1,2 1-1,1 1 1,30-30 0,-52 58-55,0 0 0,0 0 0,0 0 0,0 0 1,0 0-1,1 0 0,-1 1 0,0-1 1,0 0-1,1 1 0,-1-1 0,1 0 1,-1 1-1,0 0 0,1-1 0,-1 1 1,1 0-1,-1 0 0,1 0 0,-1 0 0,1 0 1,1 0-1,-1 1 1,0-1 0,0 1 0,0 0 0,0 0 1,0 1-1,-1-1 0,1 0 0,0 0 0,-1 1 0,1-1 0,-1 1 1,1-1-1,1 4 0,2 3 5,0 0 0,-1 0 0,0 1-1,-1-1 1,0 1 0,2 10 0,1 19 18,-5-30-17,0 1 0,1-1 0,-1 1 0,2-1 0,4 12 0,-1-2 4,8 16 21,-13-32-36,0-1 0,0 1 1,0-1-1,0 1 0,0-1 1,0 0-1,0 1 0,0-1 1,0 0-1,1 0 0,-1 0 1,0 0-1,1 0 1,-1 0-1,4 1 0,0 0 5,0-1-1,1-1 0,-1 1 1,0-1-1,1 0 0,-1 0 1,0 0-1,1-1 0,-1 0 0,0 0 1,1 0-1,-1 0 0,0-1 1,0 0-1,9-5 0,2-3 3,-1 0 0,0-1-1,17-17 1,4-2 6,38-17 54,-67 41-45,-5 4-10,0 1 0,0 0 1,0-1-1,0 1 0,0-1 1,-1 0-1,1 1 1,-1-1-1,1 0 0,-1 0 1,2-3-1,-3 5-12,0 0 0,0 0 0,-1-1 0,1 1 1,0 0-1,0 0 0,0 0 0,0 0 0,-1 0 0,1 0 0,0 0 0,0-1 0,0 1 0,0 0 0,-1 0 0,1 0 0,0 0 0,0 0 1,0 0-1,-1 0 0,1 0 0,0 0 0,0 0 0,0 0 0,-1 0 0,1 0 0,0 0 0,0 0 0,0 0 0,0 1 0,-1-1 0,1 0 1,0 0-1,0 0 0,0 0 0,0 0 0,-1 0 0,1 0 0,0 1 0,0-1 0,0 0 0,0 0 0,0 0 0,0 0 0,-1 0 0,1 1 1,0-1-1,0 0 0,0 1 0,-12 9 29,12-10-31,-14 13 20,0 1 1,1 1-1,-17 25 1,24-32-7,1 1 1,0 0-1,1 0 1,0 0 0,0 1-1,1-1 1,0 1 0,-2 20-1,4-27-3,1 0-1,0 1 0,0-1 0,1 0 1,-1 0-1,1 1 0,-1-1 1,1 0-1,0 0 0,0 0 1,1 0-1,-1 0 0,3 4 1,-3-6-6,-1 0 1,1 0 0,0 1 0,0-1-1,0 0 1,0-1 0,0 1-1,0 0 1,1 0 0,-1 0 0,0 0-1,0-1 1,1 1 0,-1-1-1,0 1 1,1-1 0,-1 1 0,0-1-1,1 0 1,-1 0 0,1 0 0,-1 0-1,0 0 1,1 0 0,-1 0-1,1 0 1,-1 0 0,0 0 0,1-1-1,-1 1 1,0-1 0,3 0 0,3-3 4,1 0 0,-1-1 1,0 1-1,-1-1 0,1 0 1,-1-1-1,0 0 1,-1 0-1,1 0 0,6-10 1,3-7 77,20-43 0,-29 55-40,-6 10-42,0 0-1,1 1 1,-1-1-1,0 1 1,1-1-1,-1 1 1,1-1-1,-1 1 1,1 0-1,-1-1 1,1 1-1,-1-1 1,1 1-1,-1 0 1,1 0-1,-1-1 1,1 1-1,0 0 1,-1 0-1,1 0 1,0-1-1,-1 1 1,1 0-1,-1 0 1,1 0-1,0 0 1,-1 0-1,1 0 1,0 0-1,-1 1 1,1-1-1,0 0 1,-1 0-1,1 0 1,-1 1-1,1-1 1,-1 0-1,1 1 1,0-1-1,-1 0 1,1 1-1,-1-1 1,1 1-1,30 28 42,-14-12-9,-12-13-26,0 0 0,1-1 0,0 0-1,-1 0 1,1 0 0,0 0 0,0-1 0,1 0 0,6 1 0,-8-2-3,-1-1 0,1 0 1,-1-1-1,1 1 0,-1-1 0,0 1 0,1-1 1,-1-1-1,0 1 0,1-1 0,-1 1 1,0-1-1,0 0 0,5-4 0,-1 0 1,-1 0-1,1 0 0,-1 0 1,0-1-1,-1 0 1,0 0-1,0-1 0,6-10 1,4-11 9,14-31 1,-18 34-12,1-4 7,-1 0 0,-1-1 0,9-48-1,-15 56 8,-2 0-1,0 0 1,-2 0-1,-1-1 1,-3-35-1,2 55-10,-2-17 18,3 20-25,0 0 0,0 1 0,-1-1 1,1 1-1,0-1 0,0 0 0,0 1 0,0-1 1,-1 1-1,1-1 0,0 1 0,-1-1 0,1 1 0,0-1 1,-1 1-1,1-1 0,-1 1 0,1-1 0,0 1 1,-1-1-1,1 1 0,-2-1 0,-8 30 87,0 2-81,1 0 0,2 0 0,0 1 1,3 0-1,-2 44 0,13 164 72,0-121-57,-1-24 89,-6-94-104,10-14-418,-2-1 67,-2-1 0,0 0-1,-1 0 1,5-22 0,-5 1-3505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0:55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82 13464,'0'0'2276,"13"1"-2136,32-2-14,-1-2 0,74-16 0,52-8 519,-156 25-489,0-1 0,0 0 0,-1-1 0,14-6 1,-23 9-106,-4 1-102,1 0-1,-1-1 1,0 1-1,0 0 1,1 0-1,-1 0 1,0 0-1,0 0 1,1 0-1,-1 0 1,0-1-1,0 1 1,1 0-1,-1 0 1,0 0-1,0-1 1,1 1-1,-1 0 1,0 0-1,0 0 1,0-1-1,0 1 1,0 0-1,1 0 1,-1-1-1,0 1 1,0 0-1,0-1 1,0 1-1,0 0 1,0 0-1,0-1 1,0 1-1,0 0 1,0-1-1,0 1 1,0 0-1,0 0 1,0-1-1,0 1 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0:55.6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1 228 9848,'0'0'840,"101"-22"-488,-39 0 32,15-4 8,5 0-72,1 2-8,2-1-120,-11 1 0,-5-4-104,-11-2 16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1:08.6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0 916 6928,'0'0'493,"10"10"188,33 32 29,-42-40-606,1-1 1,-1 1 0,1-1 0,0 1-1,0-1 1,0 0 0,0 1-1,0-1 1,0 0 0,0 0 0,0-1-1,0 1 1,1 0 0,-1-1-1,0 1 1,0-1 0,1 0 0,-1 0-1,0 0 1,1 0 0,-1 0-1,0 0 1,0 0 0,1-1 0,-1 1-1,0-1 1,0 0 0,1 0-1,2-1 1,2-3 104,-1 1 0,1-1-1,-1 0 1,0-1 0,0 1-1,5-9 1,-4 7-126,5-6 153,-1-2 0,-1 0 0,0 0 0,-1-1 0,0 0 0,7-19 0,-5 6 254,-2-1 0,11-53 0,-13 29 105,-4 32 46,6-30 1,-2 36 297,-7 16-916,0 0 0,0 0 1,1 0-1,-1 0 0,0 0 1,0 0-1,1 0 0,-1-1 0,0 1 1,0 0-1,0 0 0,1 0 0,-1 0 1,0 0-1,0 0 0,1 0 1,-1 0-1,0 0 0,0 1 0,1-1 1,-1 0-1,0 0 0,0 0 0,0 0 1,1 0-1,-1 0 0,0 0 1,0 0-1,0 1 0,0-1 0,1 0 1,-1 0-1,0 0 0,0 0 0,0 1 1,15 26 798,-13-21-876,22 55 312,-4 0 0,-2 1 0,13 80 0,-27-115-155,-1 1-1,0-1 1,-3 1 0,-4 50-1,4-76-89,0 0-1,0-1 1,-1 1 0,1 0-1,-1 0 1,1 0-1,-1-1 1,0 1-1,1 0 1,-1-1-1,0 1 1,0-1 0,0 1-1,0-1 1,-1 0-1,1 1 1,0-1-1,0 0 1,-1 0-1,-2 2 1,1-2 0,1 0 0,-1 0 0,1 0 0,-1 0 0,0-1 0,1 0 0,-1 1-1,0-1 1,1 0 0,-1 0 0,0 0 0,-3-1 0,-5-2 19,0 1 1,0-2-1,1 1 0,0-2 0,-16-7 1,13 5 18,1-1 1,-1 0 0,1 0 0,-14-14 0,23 19-31,0 0 1,0-1 0,0 1-1,0-1 1,1 1 0,-1-1-1,1 0 1,0 0-1,0 0 1,0 0 0,1 0-1,0 0 1,-1-1 0,2 1-1,-1 0 1,0-1 0,1 1-1,0-1 1,0-4 0,0 7-15,1 0 0,0 0 0,0-1 0,-1 1 0,1 0 0,0 0 0,1 0 1,-1 1-1,0-1 0,0 0 0,1 0 0,-1 1 0,1-1 0,0 0 0,-1 1 1,1 0-1,0-1 0,0 1 0,0 0 0,0 0 0,0 0 0,0 0 0,0 1 1,0-1-1,1 0 0,-1 1 0,4-1 0,8-1 8,0 0 0,1 1 0,16 1 0,-23 0-4,45 0 8,88-3-52,-129 2 31,0 0 1,0-2 0,-1 1-1,1-2 1,-1 1 0,1-2-1,-1 1 1,-1-2 0,1 1-1,-1-1 1,0-1 0,13-10-1,-9 6 34,0-1-1,-1 0 0,0 0 0,-1-1 1,-1-1-1,0 0 0,-1-1 0,-1 0 1,0 0-1,11-27 0,-8 10 86,10-39-1,-10 27 26,-7 27-78,-5 16-22,-1 3 0,-9 29 15,-2 12-50,3 1 0,1-1 1,2 1-1,3 1 0,2 70 0,2-105-3,0 1 1,5 18 0,-5-26-5,-1 0 1,1 0 0,0-1-1,0 1 1,0 0 0,1-1-1,-1 1 1,1-1 0,-1 0-1,1 1 1,0-1 0,0 0-1,0 0 1,0 0 0,0 0 0,3 1-1,-4-2 2,1-1-1,0 0 1,0 0-1,0 0 1,0 0-1,0 0 1,0 0-1,-1 0 1,1-1-1,0 1 1,0-1-1,0 1 1,-1-1-1,1 0 1,0 0 0,-1 0-1,1 0 1,0 0-1,1-1 1,29-24 38,-17 8-27,0 0 0,-2 0 0,18-33 1,-18 28 6,0 2 13,-2 0-1,-1-1 1,-1 0-1,-1-1 0,8-33 1,-4 32 147,-12 23-164,0 3-14,-1 0 0,0-1 0,1 1 0,-1-1 0,1 1 1,0 0-1,-1-1 0,1 1 0,0 0 0,0-1 0,0 3 0,0-2 0,0 4 0,-3 21-2,2-1 0,4 41 0,-2-58 7,0-1 1,1 0 0,0 0 0,0 0-1,1 0 1,0 0 0,1 0 0,-1-1-1,1 0 1,1 1 0,0-1-1,8 9 1,-12-14 2,1 1-1,0-1 1,0 0-1,0 0 1,0 0-1,0-1 1,0 1 0,0 0-1,1-1 1,-1 1-1,1-1 1,-1 0-1,1 0 1,-1 0-1,1 0 1,0 0-1,0-1 1,-1 1 0,1-1-1,0 0 1,0 0-1,0 0 1,-1 0-1,1 0 1,0 0-1,0-1 1,-1 1-1,1-1 1,0 0-1,-1 0 1,4-1 0,18-10 52,0-1 0,0-1 1,-1-1-1,-1-1 1,-1-1-1,21-21 1,122-118 164,-161 154-225,1-3 6,0 1-1,1 0 1,-1 0-1,1 1 0,0-1 1,1 1-1,-1 0 0,7-2 1,-3-4 2,-9 8-5,-3 6-3,-46 56-2,8-11 0,40-48 0,-9 10 9,1 1 0,0 0 0,1 0 0,1 1 0,0 0 0,1 1 0,-7 20 0,13-29-5,0 0 0,1 0 0,-1 0 0,1 0 0,0-1 0,1 1 0,-1 0 0,1-1 0,0 1-1,1-1 1,-1 0 0,1 1 0,0-1 0,0-1 0,1 1 0,0 0 0,5 5 0,-7-8-4,1 0 0,-1-1 0,1 0 0,-1 1 0,1-1 0,0 0 0,-1 0 0,1 0 0,0 0 1,0-1-1,0 1 0,0-1 0,0 0 0,-1 0 0,1 0 0,0 0 0,0 0 0,0 0 0,0-1 0,0 0 0,0 1 0,-1-1 0,6-2 1,0-1-2,-1 1 1,1-1 0,-1 0 0,0-1 0,0 0 0,11-10 0,164-178 0,-114 119 0,-33 32 7,-2-2 0,39-68 0,-59 91-2,-1 2 10,-1-1 1,-2-1 0,0 0 0,-1 0-1,-1-1 1,0 0 0,-2 0 0,-1 0-1,-1-1 1,-1 1 0,-1-46 0,-1 63-11,-1-1 0,0 1-1,0 0 1,0 0 0,-1 0 0,1 0 0,-1 0 0,-1 0 0,1 1-1,-1-1 1,1 1 0,-1-1 0,-6-6 0,8 11-3,1 0 0,-1 0-1,1 0 1,-1-1 0,1 1 0,-1 0 0,1 0 0,-1 0 0,1 0 0,-1 0-1,1 0 1,-1 0 0,1 0 0,-1 0 0,1 0 0,-1 0 0,1 1 0,-1-1-1,1 0 1,0 0 0,-1 0 0,1 1 0,-1-1 0,1 0 0,-1 0 0,1 1-1,0-1 1,-1 0 0,1 1 0,0-1 0,-1 0 0,1 1 0,0-1 0,-1 1-1,-11 15 18,4 1-12,1 0 0,1 1 1,0 0-1,1 0 0,-4 33 1,8-43-10,-17 170-53,9-63 24,-12 178 4,19-276 57,-1 1 0,-11 29-1,5-15 6,7-27 77,2-7-41,3-18-17,8-30-35,-5 30 21,1 0-1,0 1 1,2-1-1,20-32 0,-28 50-34,0 1 0,0 0 0,0 0-1,0-1 1,0 1 0,0 0-1,0 0 1,0 0 0,0 0 0,1 0-1,-1 1 1,0-1 0,1 0-1,-1 1 1,0-1 0,1 0 0,-1 1-1,1 0 1,-1-1 0,1 1-1,-1 0 1,1 0 0,-1 0-1,1 0 1,-1 0 0,1 0 0,-1 0-1,1 0 1,-1 1 0,1-1-1,-1 0 1,1 1 0,-1 0 0,1-1-1,-1 1 1,0 0 0,0 0-1,1-1 1,-1 1 0,0 0 0,0 0-1,0 0 1,2 2 0,5 5 1,-1 0 1,0 1-1,-1-1 1,9 15-1,-2-2 2,-1 1 0,0 0 0,12 38 0,-22-52 6,1 0 0,0 1 0,0-1-1,1-1 1,0 1 0,10 14-1,-6-11-164,5 6 720,-13-17-694,1 0 1,-1 1-1,0-1 0,1 0 0,-1 1 0,1-1 0,-1 0 0,0 0 0,1 1 0,-1-1 1,1 0-1,-1 0 0,1 0 0,-1 0 0,1 1 0,-1-1 0,1 0 0,-1 0 0,1 0 1,-1 0-1,1 0 0,-1 0 0,1 0 0,-1-1 0,1 1 0,-1 0 0,1 0 0,-1 0 1,1 0-1,-1-1 0,1 1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1:24.9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1 516 5920,'0'0'9854,"4"-12"-9388,16-41 815,48-88 0,-46 100-620,-15 28-278,-1 0-1,2 0 0,12-15 1,-20 27-334,1 0 0,-1 0 1,1 0-1,0 1 1,-1-1-1,1 0 0,0 0 1,0 0-1,0 1 1,0-1-1,0 0 0,0 1 1,0-1-1,0 1 1,0-1-1,0 1 0,0-1 1,0 1-1,0 0 1,0 0-1,0-1 0,0 1 1,0 0-1,1 0 1,-1 0-1,0 0 0,0 0 1,0 1-1,0-1 1,0 0-1,0 0 0,0 1 1,2 0-1,-1 1 9,0-1 0,-1 1 0,1 0 1,0 0-1,-1 0 0,1 0 0,-1 0 0,0 0 0,0 0 0,0 1 0,0-1 0,0 0 0,0 1 0,0 2 0,1 3 10,-1 1 0,0-1 0,0 1 0,-1-1 0,0 1 0,-1-1 0,1 1 0,-5 15 0,-3 5 158,-13 33 1,4-11 190,15-47-419,-2 10 431,5-11-133,4-9-66,55-69 162,-51 62-353,0-1 23,1 1 1,0-1 0,1 1-1,24-21 1,-25 26-13,-1 0 24,1 0 1,19-11 0,-28 18-58,1 0 1,0 0-1,0 0 1,0 0-1,0 1 1,0-1 0,0 0-1,0 1 1,0-1-1,0 1 1,0 0-1,0 0 1,0-1-1,0 2 1,0-1-1,0 0 1,0 0-1,0 0 1,0 1-1,0 0 1,0-1-1,0 1 1,4 1-1,-5 0 3,1 0-1,0 1 0,0-1 0,-1 0 0,1 0 1,-1 1-1,1-1 0,-1 1 0,0 0 0,0-1 0,1 5 1,7 32 135,-9-35-126,2 32 155,-3-20 64,1-16-243,0 1 1,0-1-1,0 0 0,0 0 1,1 0-1,-1 0 0,0 1 1,0-1-1,0 0 0,0 0 1,0 0-1,0 0 0,1 0 1,-1 0-1,0 0 0,0 1 1,0-1-1,0 0 0,1 0 1,-1 0-1,0 0 0,0 0 1,0 0-1,0 0 0,1 0 1,-1 0-1,0 0 0,0 0 1,0 0-1,1 0 0,-1 0 1,0 0-1,0 0 0,0 0 1,0 0-1,1 0 0,-1 0 1,0 0-1,0 0 0,0-1 1,0 1-1,1 0 0,-1 0 0,0 0 1,0 0-1,0 0 0,0 0 1,0-1-1,0 1 0,0 0 1,1 0-1,-1 0 0,0 0 1,0 0-1,0-1 0,0 1 1,11-9 52,-11 8-48,51-44 131,75-51-1,-121 92-139,-1 1-1,1 0 1,0 0-1,0 0 0,0 1 1,0 0-1,1 0 0,-1 0 1,0 0-1,11-1 0,-15 4-1,0-1 0,1 1 0,-1-1 0,0 1-1,0 0 1,0-1 0,0 1 0,0 0 0,0 0 0,0 0-1,0 0 1,0 0 0,0 0 0,0 0 0,0 0-1,-1 0 1,1 0 0,0 1 0,-1-1 0,1 2-1,11 29-7,-10-20 10,0 0-1,-1 0 1,-1 12 0,0-15 10,0 0 1,1-1 0,-1 1-1,2 0 1,-1-1 0,1 1-1,6 15 1,-7-23-11,0 0 0,-1 0 0,1 0 0,0 0 0,0 0 0,0 0 0,0 0 0,0-1 1,0 1-1,0 0 0,0-1 0,0 1 0,0-1 0,0 1 0,0-1 0,1 1 0,-1-1 0,0 0 0,0 0 0,0 1 0,1-1 1,-1 0-1,0 0 0,0 0 0,1-1 0,-1 1 0,1 0 0,36-10 41,-32 8-34,16-6 6,1-1 1,-2-1 0,1 0-1,29-21 1,-17 12-20,-26 15 1,0 0-1,0 0 0,-1-1 0,1 0 1,6-6-1,-6 6 9,-6 12 9,-6 13 2,-5 8-12,6-22-2,1 0 0,-1 0 0,1 0 0,1 1 0,-1 0 0,1-1 0,0 1 0,1-1 0,-1 1 0,1 0 0,1-1 0,-1 1 0,3 8 0,-3-13 1,1 0 0,0 1 0,0-1 0,0 0 0,0-1 0,0 1-1,0 0 1,0 0 0,0 0 0,1-1 0,-1 1 0,1-1 0,-1 1 0,1-1 0,0 1 0,-1-1-1,1 0 1,0 0 0,0 0 0,0 0 0,0 0 0,0 0 0,0-1 0,0 1 0,0-1 0,0 1-1,1-1 1,-1 0 0,0 0 0,0 0 0,0 0 0,0 0 0,1 0 0,-1 0 0,0-1 0,3-1-1,0 1 3,-1 0 0,0-1 0,0 0 1,0 0-1,0 0 0,0-1 0,-1 1 0,1-1 0,-1 0 0,1 0 0,-1 0 0,0 0 0,0-1 0,-1 1 0,1-1 0,-1 0 0,3-4 0,-3 1-3,0 1 0,0-1 0,0 0 0,-1 0 0,0-1 0,-1 1 1,0 0-1,0 0 0,0 0 0,-1 0 0,0 0 0,-3-12 0,2 13 5,1 0 0,-1 0 0,-1 1-1,1-1 1,-1 1 0,0-1 0,0 1-1,0 0 1,-1 0 0,0 0 0,0 1-1,0-1 1,-1 1 0,1 0 0,-7-4-1,0 0 8,11 7-9,-1 0-1,0 1 1,0-1 0,0 0-1,0 1 1,0-1-1,0 0 1,1 1 0,-2-1-1,1 1 1,0-1-1,0 1 1,0 0 0,0-1-1,0 1 1,0 0-1,0 0 1,0 0-1,-1 0 1,1 0 0,0 0-1,0 0 1,0 0-1,-2 1 1,3-1-3,0 1 1,-1-1-1,1 0 0,0 0 1,0 1-1,0-1 0,0 0 1,0 1-1,0-1 0,0 0 0,0 1 1,0-1-1,0 1 0,0-1 1,0 0-1,0 1 0,0-1 1,0 0-1,0 1 0,0-1 0,0 0 1,0 1-1,0-1 0,0 0 1,1 0-1,-1 1 0,0-1 1,0 0-1,0 1 0,1-1 0,-1 0 1,0 0-1,0 0 0,1 1 1,-1-1-1,0 0 0,1 0 1,-1 0-1,0 1 0,1-1 0,12 12 8,-12-12-8,5 5-4,0 0 1,0-1-1,1 0 1,-1-1-1,1 0 1,0 0-1,0 0 1,0 0-1,0-1 1,1-1-1,-1 1 1,1-1-1,-1 0 1,1-1 0,-1 0-1,1 0 1,-1-1-1,1 1 1,-1-2-1,15-3 1,6-5 24,-1 0 0,0-2 1,0-1-1,25-17 1,-35 20 9,-7 4 27,0-1 0,15-13 1,0-1 144,-17 13-111,-2 3 133,-1 15-81,-5-4-124,1 0 0,-1 0 0,-1 1-1,1-1 1,-3 11 0,0 5 13,-2 146 183,10-104-39,-5-63-173,0-1 1,0 1-1,0-1 1,0 0-1,0 1 0,0-1 1,0 1-1,0-1 1,0 1-1,0-1 1,0 1-1,0-1 1,0 0-1,0 1 1,1-1-1,-1 1 0,0-1 1,0 0-1,0 1 1,1-1-1,-1 0 1,0 1-1,1-1 1,-1 0-1,0 1 1,1-1-1,8-5 132,8-20-45,-7 3-49,0 1 0,-2-1 0,-1-1-1,5-27 1,4-12 109,-16 61-150,0 1 0,0-1 0,1 1 0,-1-1-1,0 1 1,0-1 0,0 1 0,0-1 0,1 1 0,-1-1-1,0 1 1,0-1 0,1 1 0,-1-1 0,0 1 0,1 0-1,-1-1 1,1 1 0,-1 0 0,1-1 0,-1 1 0,0 0-1,1-1 1,-1 1 0,1 0 0,-1 0 0,1-1 0,-1 1-1,1 0 1,-1 0 0,1 0 0,0 0 0,0 0 0,17 10-51,-13-5 47,0 0 0,0 0 1,-1 0-1,0 1 0,4 6 0,-6-8 0,1 0 0,-1 0 0,1 0-1,0 0 1,0-1 0,0 1-1,0-1 1,1 0 0,-1 0 0,1 0-1,0 0 1,0-1 0,0 1 0,0-1-1,6 2 1,-3-3 3,0 0-1,0 0 0,0 0 1,0-1-1,-1 0 1,1-1-1,0 1 1,0-1-1,0-1 1,0 1-1,-1-1 1,8-3-1,-2 0 11,0 0 1,0-1-1,0-1 0,-1 0 0,14-11 0,-6 1 8,-15 13-15,0 0 1,0 1 0,0-1 0,0 1-1,6-3 1,-5 0 38,-5 6-41,0-1 0,0 1 1,0 0-1,0 0 0,0-1 0,1 1 0,-1 0 1,0 0-1,0-1 0,0 1 0,0 0 0,1 0 0,-1-1 1,0 1-1,0 0 0,1 0 0,-1 0 0,0-1 1,0 1-1,1 0 0,-1 0 0,0 0 0,0 0 0,1 0 1,-1 0-1,0 0 0,1 0 0,-1-1 0,0 1 0,1 0 1,0 0 9,1 13 1,0-13-11,0 0-1,-1 0 1,1-1 0,-1 1-1,1 0 1,0 0 0,-1-1-1,1 1 1,-1-1-1,1 0 1,-1 1 0,1-1-1,-1 0 1,0 0 0,1 0-1,-1 0 1,0 0 0,1 0-1,-1 0 1,0 0 0,0 0-1,0-1 1,0 1-1,0 0 1,-1-1 0,1 1-1,0-1 1,-1 1 0,1-1-1,-1 1 1,1-1 0,-1 1-1,1-1 1,-1 0 0,0-2-1,0-6 15,0-1 0,0 1 0,-1-1 0,-3-15-1,1 10-9,-6-25 20,8 39-25,1 0 0,-1 0 1,0 0-1,0 0 0,0 0 0,0 0 1,0 0-1,0 1 0,0-1 0,-1 0 0,1 1 1,-1-1-1,1 1 0,-1-1 0,0 1 1,1 0-1,-4-2 0,4 3-2,-1-1 1,1 1-1,0 0 0,0 0 0,0 1 1,0-1-1,0 0 0,0 0 0,0 0 1,0 1-1,0-1 0,0 0 1,0 1-1,0-1 0,0 1 0,0 0 1,0-1-1,0 1 0,0 0 0,0-1 1,1 1-1,-1 0 0,0 0 0,0 0 1,1-1-1,-2 3 0,-14 27-4,13-21 2,-1 1 1,2 0-1,0-1 0,0 1 1,0 0-1,1 0 1,1 0-1,0 0 1,0 0-1,1 0 1,0 0-1,1 0 0,0 0 1,1-1-1,0 1 1,0-1-1,1 0 1,0 1-1,0-2 1,1 1-1,1 0 0,-1-1 1,13 14-1,-14-19 5,0 0-1,-1 0 0,1 0 0,0 0 1,0-1-1,1 1 0,-1-1 0,0 0 1,1-1-1,0 1 0,-1-1 0,1 0 1,0 0-1,-1 0 0,1-1 0,0 0 1,0 1-1,5-2 0,7-1 91,0-1-1,0-1 0,27-9 1,-27 8 12,17-4 33,-38 19 534,3-4-1927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1:26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107 487 4416,'0'0'7420,"-10"11"-6736,-7 4-396,2-1 268,0 1 1,-13 17-1,25-27-414,1 0 0,-1 0 1,1 1-1,-1-1 0,1 1 1,1-1-1,-1 1 0,1 0 0,0-1 1,1 1-1,-1 0 0,1 0 1,0 0-1,0-1 0,1 1 0,0 0 1,0 0-1,0-1 0,1 1 1,0 0-1,0-1 0,0 0 0,1 1 1,-1-1-1,1 0 0,0 0 1,1-1-1,0 1 0,-1-1 1,1 1-1,7 4 0,-9-7-65,1-1 0,0 1 0,0-1-1,0 0 1,0 0 0,1 0 0,-1 0 0,0 0 0,0-1 0,0 0-1,1 1 1,-1-1 0,0 0 0,1-1 0,-1 1 0,0-1-1,0 1 1,0-1 0,1 0 0,4-2 0,-3 1 16,0-1 0,1 1 0,-2-1 0,1 0 0,0 0 0,-1 0 0,1 0 0,-1-1-1,0 0 1,0 0 0,5-7 0,-4 4-14,-1-1 0,0 1 0,-1-1 0,1 0 0,-1 0 0,-1 0 0,0-1 0,0 1-1,-1 0 1,0-1 0,0 1 0,-1-15 0,-1 12 23,0-1 1,-1 1-1,0 0 0,-1 0 1,-1 0-1,1 0 0,-2 1 1,-10-21-1,13 29-54,0 0 0,1 0 0,-1 1 1,0-1-1,-1 0 0,1 1 0,0-1 0,0 1 0,-1 0 0,1 0 1,-1 0-1,1 0 0,-1 0 0,1 0 0,-1 1 0,1-1 0,-5 0 1,6 1-19,-1 0 1,0-1-1,0 1 1,0 0-1,0 0 1,1 0 0,-1 0-1,0 1 1,0-1-1,0 0 1,1 1-1,-1-1 1,0 1-1,0 0 1,1-1 0,-1 1-1,0 0 1,1 0-1,-1 0 1,1 0-1,-1 0 1,1 1-1,0-1 1,-3 3 0,4-3-16,-1 0 1,1 0-1,0 0 1,-1 0 0,1 0-1,0 0 1,0 0 0,0 0-1,0 0 1,0 0 0,0 0-1,0 0 1,0 0 0,0 0-1,0 0 1,0 0-1,1 0 1,-1 0 0,0 0-1,1 0 1,-1 0 0,1 0-1,-1 0 1,2 1 0,0 1 9,1-1 1,-1 1 0,1-1-1,0 0 1,-1 0 0,1 0-1,6 3 1,0 0 22,1-1 0,0 0 0,0-1 1,15 4-1,-12-6-13,0 0 0,0 0 0,-1-1 1,1-1-1,0 0 0,0-1 0,-1 0 0,15-5 0,100-39 246,-57 18-107,22-2 432,-92 30-596,1 0-1,-1 0 0,0 0 1,0 0-1,0 0 1,1-1-1,-1 1 1,0 0-1,0 0 0,0 0 1,1 0-1,-1 0 1,0 0-1,0 0 1,0 1-1,1-1 0,-1 0 1,0 0-1,0 0 1,0 0-1,1 0 1,-1 0-1,0 0 0,0 0 1,0 0-1,0 1 1,1-1-1,-1 0 0,0 0 1,0 0-1,0 0 1,0 0-1,0 1 1,1-1-1,-1 0 0,0 0 1,0 1-1,1 10 155,-6 17-43,4-24-75,-10 34 134,-19 47 0,18-54-38,1 0 1,-11 56-1,20-80-122,1 12 246,1-19-259,0 1-1,0-1 0,1 0 0,-1 1 1,0-1-1,0 0 0,1 1 0,-1-1 1,0 0-1,1 0 0,-1 1 0,1-1 1,-1 0-1,0 0 0,1 0 0,-1 0 1,0 1-1,1-1 0,-1 0 0,1 0 1,-1 0-1,1 0 0,-1 0 0,0 0 1,1 0-1,-1 0 0,1 0 0,-1 0 1,0-1-1,1 1 0,-1 0 0,1 0 1,-1 0-1,0 0 0,1-1 0,-1 1 1,0 0-1,1 0 0,-1 0 0,0-1 1,1 1-1,-1 0 0,1-1 0,12-7 55,0-1 0,0-1 0,-1 1 0,18-19 0,-1 1 20,124-120 468,-153 147-542,1-1-1,-1 1 1,0-1-1,1 1 1,-1-1 0,1 1-1,-1 0 1,1-1-1,-1 1 1,1 0 0,-1-1-1,1 1 1,-1 0-1,1-1 1,-1 1 0,1 0-1,0 0 1,-1 0-1,1 0 1,-1-1-1,1 1 1,0 0 0,-1 0-1,1 0 1,-1 0-1,1 0 1,0 1 0,-1-1-1,1 0 1,-1 0-1,1 0 1,0 0 0,-1 1-1,1-1 1,-1 0-1,1 1 1,-1-1-1,1 0 1,-1 1 0,1-1-1,-1 0 1,1 1-1,-1-1 1,0 1 0,1-1-1,-1 1 1,0-1-1,1 1 1,-1-1 0,0 1-1,1 0 1,-1-1-1,0 1 1,0-1 0,0 1-1,0 0 1,2 7 10,0 0 1,-1 0-1,1 13 1,-1-13-15,1 33 15,-2-28-14,0 0 1,1 0-1,0 0 1,1 0-1,6 20 0,-7-31 1,-1 0-1,1 0 0,0 0 0,0-1 0,0 1 0,0 0 0,0 0 0,0-1 0,0 1 1,1-1-1,-1 1 0,0-1 0,1 1 0,-1-1 0,1 0 0,0 0 0,-1 0 1,1 0-1,0 0 0,0 0 0,0 0 0,-1 0 0,1-1 0,3 1 0,-2-1 3,1 0-1,-1 0 0,1-1 1,-1 0-1,0 1 1,1-1-1,-1-1 0,0 1 1,0 0-1,0-1 0,0 1 1,0-1-1,4-3 0,14-10 14,-1-1-1,-1-1 0,-1-1 1,0-1-1,-1 0 0,20-32 1,-1-5 37,38-78 1,-49 83-9,-2-2 1,-2 0-1,17-67 0,-34 105-9,-1 1 0,-1-1 0,0 0 0,-1 0 0,-1-19 0,-5 21 117,0 19-23,-6 24-26,11-29-111,-8 33 32,1 1 1,2-1-1,-1 59 0,11 109 6,-2-123-31,6 30 38,0 25-82,-9-134 21,-1 1 1,1-1-1,0 1 1,0-1 0,0 1-1,0 0 1,0-1-1,0 1 1,0-1-1,0 1 1,0-1 0,0 1-1,1-1 1,-1 1-1,0-1 1,0 1-1,0-1 1,1 1 0,-1-1-1,0 1 1,1-1-1,-1 0 1,0 1-1,1-1 1,-1 1 0,0-1-1,1 0 1,-1 1-1,1-1 1,-1 0-1,1 1 1,-1-1 0,1 0-1,-1 0 1,1 0-1,-1 1 1,1-1-1,-1 0 1,1 0 0,-1 0-1,1 0 1,-1 0-1,1 0 1,-1 0-1,1 0 1,-1 0 0,1 0-1,-1 0 1,1-1-1,-1 1 1,1 0-1,-1 0 1,1 0 0,-1-1-1,1 1 1,-1 0-1,1 0 1,0-1-1,1-1-159,1 1-1,0-1 1,-1 0-1,0 0 1,1 0-1,-1-1 1,0 1 0,0 0-1,0-1 1,3-4-1,3-15-4102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1:27.2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63 13768,'0'0'2030,"18"-1"-1648,201-10 463,-115 0-370,24 0 482,-93 10-312,67-12 0,-52-1-2781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5:25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31 930 6632,'0'0'4568,"12"-10"-4099,5-4-207,-1-1-1,0 0 1,-1-1-1,15-22 1,-22 24 11,-7 11-165,1 0 1,-1 0-1,1 0 1,0 0-1,0 0 0,0 1 1,0-1-1,1 1 1,2-4-1,-5 34 879,-7 14-722,-2 0 0,-23 68 0,2-12-37,16-44-109,-44 191 412,51-218-444,5-21-14,0 0 1,0 0 0,1 0-1,-1 12 1,4-34 79,1-1 0,1 1 0,1 0 0,0 0 0,10-22 0,3-8-38,7-27 76,3 1 0,39-70 0,-53 118-123,80-137 236,-75 132-221,1 2 1,2 1 0,35-35 0,-51 55-73,-4 4 6,0-1-1,1 1 1,0-1-1,-1 1 1,1 0 0,5-2-1,-7 4-13,-1-1 1,1 1-1,0 0 0,-1 0 1,1 0-1,0 0 0,0 0 0,-1 0 1,1 0-1,0 0 0,-1 0 0,1 0 1,0 0-1,0 0 0,-1 0 1,1 1-1,0-1 0,-1 0 0,1 1 1,0-1-1,-1 0 0,1 1 0,-1-1 1,1 1-1,-1-1 0,1 1 0,-1-1 1,1 1-1,-1-1 0,1 1 1,-1-1-1,0 1 0,1 0 0,-1-1 1,0 1-1,1 0 0,-1-1 0,0 2 1,3 7 13,0-1 0,0 1 0,-1 0 0,-1-1 0,1 1 0,-1 0 1,-1 0-1,0 0 0,0 0 0,-1 0 0,0 0 0,-3 15 0,0-11 3,1-1-1,-1 1 0,-1-1 1,0 0-1,-1-1 1,0 1-1,-1-1 1,-10 13-1,6-10 23,4-5-36,0 1 0,-1-2 0,-1 1-1,-10 8 1,17-15 14,0-1 0,0 1-1,-1-1 1,1 1 0,-1-1-1,1 0 1,-1 0 0,1 0 0,-1 0-1,1 0 1,-1-1 0,0 1-1,0-1 1,1 0 0,-1 0-1,0 0 1,0 0 0,1 0 0,-1-1-1,0 1 1,1-1 0,-1 0-1,-4-1 1,6 1-9,0 1-1,0-1 1,0 1 0,0-1 0,-1 0-1,1 1 1,0-1 0,1 0 0,-1 0-1,0 0 1,0 0 0,0 0-1,0 0 1,1 0 0,-1 0 0,0 0-1,1 0 1,-1 0 0,1 0 0,-1 0-1,1-1 1,0 1 0,-1 0 0,1 0-1,0-1 1,0 1 0,0 0-1,0 0 1,0-1 0,0 1 0,0 0-1,1 0 1,-1-1 0,1-1-1,0 1 9,0-1 0,0 0-1,0 0 1,1 1-1,-1-1 1,1 1-1,0 0 1,0-1-1,0 1 1,0 0-1,0 0 1,0 0-1,5-3 1,4-1 0,0 1 1,0 0 0,1 0-1,-1 1 1,1 1 0,13-2-1,76-7 31,-32 5-8,42-4-26,-58 8-54,101-22 0,-122 17 11,-8 3-1,0-2 0,0 0 0,-1-1 0,0-1 0,28-17 0,-50 25 26,0 1 1,-1 0 1,1 0 0,-1 0-1,1 0 1,-1-1 0,0 1-1,1 0 1,-1-1 0,0 1-1,1 0 1,-1 0 0,0-1-1,1 1 1,-1-1 0,0 1-1,1 0 1,-1-1 0,0 1-1,0-1 1,0 1 0,1 0-1,-1-1 1,0 1 0,0-1-1,0 1 1,0-1-1,0 1 1,0-1 0,0 1-1,0-1 1,0 1 0,0 0-1,0-1 1,0 0 0,-1 1 0,1-1 0,0 1 0,0 0 0,-1 0 0,1-1 0,0 1 0,-1 0 0,1 0 0,0 0 0,-1-1 0,1 1 0,0 0 0,-1 0 0,1 0 0,-1 0 0,1 0 0,0 0 0,-1 0 0,1 0 0,-1 0 0,1 0 0,0 0 0,-1 0 0,1 0 0,-1 0 0,1 0 0,0 0 0,-1 0 0,1 0 0,0 0-1,-1 1 1,1-1 0,0 0 0,-1 1 0,-17 8 11,15-7-5,-121 70 83,104-59-55,0 2 0,1 1 0,-31 33 0,48-47-28,0 0 0,1 0 0,-1 0 0,1 0 0,-1 1 0,1-1 0,0 1 0,0-1 1,0 1-1,0-1 0,0 1 0,1 0 0,-1-1 0,1 1 0,-1 4 0,1-6-4,0-1 1,1 1-1,-1 0 0,0 0 0,0 0 1,1 0-1,-1-1 0,0 1 1,1 0-1,-1 0 0,1-1 1,-1 1-1,1 0 0,-1-1 1,1 1-1,-1 0 0,1-1 1,0 1-1,1 0 0,-1 0 1,1 0 1,-1-1-1,1 1 0,0-1 1,0 1-1,-1-1 0,1 0 1,0 0-1,0 1 0,-1-1 0,1 0 1,0-1-1,2 1 0,7-2 12,1-1-1,-1 0 1,0 0-1,0-1 1,0 0-1,-1-1 0,1 0 1,-1-1-1,0 0 1,-1-1-1,17-14 1,-6 2 30,-2-1 1,0-1 0,29-43-1,-37 35 1,-12 33-37,1 0 0,0 0 0,0 0 0,0 0 0,0 0 1,0 6-1,0 3 7,0-8-7,0 0 1,1 0-1,0 0 1,0 0-1,0 0 0,1 0 1,-1 0-1,1 0 1,1-1-1,-1 1 1,0 0-1,1-1 1,0 1-1,0-1 1,4 6-1,-4-7-7,0-1-1,0 1 0,0-1 1,0 1-1,1-1 0,-1 0 1,1 0-1,0 0 0,0 0 1,-1 0-1,1-1 0,0 1 1,0-1-1,1 0 0,-1 0 1,0 0-1,0 0 1,1 0-1,-1-1 0,0 1 1,1-1-1,-1 0 0,5-1 1,7-1 20,-1 0 0,1-1 1,-1-1-1,0 0 0,0-1 1,-1-1-1,0 0 0,0-1 0,0 0 1,14-11-1,0-3 95,-1-2 0,0 0 0,26-33 0,-36 43-44,3-4 27,-18 17-99,-1 0-1,0 0 0,0 0 0,0 0 1,0 0-1,0 0 0,0-1 1,0 1-1,0 0 0,0 0 1,0 0-1,1 0 0,-1 0 0,0 0 1,0 0-1,0 0 0,0 0 1,0 0-1,0 0 0,0 0 1,0 0-1,1 0 0,-1 0 0,0 0 1,0 0-1,0 0 0,0 0 1,0 0-1,0 0 0,0 0 1,0 0-1,1 0 0,-1 1 1,0-1-1,0 0 0,0 0 0,0 0 1,0 0-1,0 0 0,0 0 1,0 0-1,0 0 0,0 0 1,0 0-1,0 0 0,1 1 0,-1-1 1,0 0-1,0 0 0,0 0 1,0 0-1,0 0 0,4 10-9,3 10-35,-2-3 24,2-1 0,0 1 0,12 19 0,-5-10 17,-13-22 4,1-1 1,0 0-1,0 0 0,0 0 0,1 0 0,-1 0 1,1 0-1,-1-1 0,1 1 0,0-1 0,0 0 0,0 0 1,0 0-1,0 0 0,1 0 0,-1-1 0,7 3 1,-3-3 2,-1 0 1,1 0 0,-1-1-1,1 1 1,0-1 0,-1-1-1,1 1 1,-1-1 0,11-3-1,-1-1 5,-1 0-1,0-1 1,0-1-1,0 0 1,-1-1-1,0-1 1,20-15-1,-11 4-8,-1 0 0,-1-2 0,0 0 0,-2-1 0,-1-1 0,18-29 0,19-33 5,11-18 16,23-83 81,-88 185-101,0 0-1,0 0 1,-1 0-1,1 1 0,0-1 1,-1 0-1,0 0 1,1 0-1,-1 0 1,0-3-1,0 4 0,0 1 0,0-1 1,0 1-1,0-1 0,0 1 0,-1-1 0,1 1 1,0-1-1,0 1 0,0-1 0,-1 1 0,1 0 1,0-1-1,-1 1 0,1-1 0,0 1 0,-1 0 1,1-1-1,0 1 0,-1 0 0,1-1 0,-1 1 1,1 0-1,-1 0 0,1 0 0,-1-1 0,-2 1 1,1 0-1,0 0 0,0 0 1,0 0-1,-1 1 0,1-1 1,0 1-1,0-1 0,0 1 1,0 0-1,0 0 0,0 0 1,0 0-1,0 0 0,0 0 1,0 0-1,-2 3 0,-7 6-7,-1 1-1,2 0 0,0 1 1,0 0-1,1 1 1,0 0-1,1 1 0,1-1 1,0 1-1,1 1 0,0-1 1,2 1-1,-5 17 1,2 2-18,1 2 1,2-1-1,1 1 0,3 59 1,1-65-30,8 40 0,-7-61 36,0 1-1,1 0 1,0-1 0,1 0 0,0 1 0,0-1-1,1-1 1,5 9 0,-7-15 20,-1 0 0,0 0 0,1 0 0,-1 0 1,1 0-1,0-1 0,-1 1 0,1-1 0,0 0 0,0 0 0,0 0 0,0 0 0,0-1 1,0 1-1,0-1 0,0 0 0,0 1 0,0-1 0,0-1 0,1 1 0,3-1 0,4-1 26,0 0-1,-1 0 0,0-1 0,20-8 1,-17 4 5,0-1 1,0 0-1,-1-1 1,0 0-1,10-12 1,27-19 135,-35 34-115,-14 6-53,0 0 0,1 0 0,-1 0 0,0 0 0,1 0 0,-1 1 0,0-1 0,0 0 0,1 0 0,-1 0 0,0 0 0,0 0-1,1 1 1,-1-1 0,0 0 0,0 0 0,0 1 0,1-1 0,-1 0 0,0 0 0,0 0 0,0 1 0,0-1 0,1 0-1,-1 1 1,0-1 0,0 0 0,0 1 0,-1 30 9,0-11-5,1-15 2,0 0 1,0 0-1,0 0 0,1 0 0,0-1 0,0 1 1,1 0-1,-1 0 0,1 0 0,0-1 0,0 1 1,0-1-1,1 1 0,0-1 0,4 5 0,-4-6-1,0 0 0,1 0-1,-1-1 1,1 0 0,-1 0-1,1 0 1,0 0 0,0 0-1,0 0 1,0-1 0,0 0-1,0 0 1,0 0 0,0-1-1,1 1 1,-1-1 0,0 0-1,8-1 1,17-2 42,-1-1 0,56-16 0,53-27 75,24-19 29,-149 59-132,-11 6-17,0 0 0,0 0 0,0 1 0,0-1 0,1 0 0,-1 0 0,0 1 0,1-1 0,-1 1 0,0-1 0,1 1 1,-1-1-1,1 1 0,-1 0 0,0 0 0,1 0 0,-1 0 0,1 0 0,-1 0 0,3 0 0,-5 3 4,0 0 0,0 0 0,0-1 1,-1 1-1,1-1 0,-1 1 0,1-1 1,-1 1-1,0-1 0,-2 2 1,-34 31 21,21-20-12,1 0 0,-24 31 0,39-45-13,0 1-1,-1-1 1,1 1 0,1 0 0,-1-1 0,0 1 0,0 0 0,1 0 0,-1-1 0,1 1 0,-1 3 0,1-5-4,0 1-1,0 0 1,0 0 0,0 0-1,0 0 1,1-1 0,-1 1-1,0 0 1,0 0 0,1-1-1,-1 1 1,0 0-1,1 0 1,-1-1 0,1 1-1,-1 0 1,1-1 0,0 2-1,2-1-1,-1 1 0,0-1 0,0 0-1,0 0 1,1 0 0,-1 0-1,1-1 1,-1 1 0,1-1 0,-1 1-1,1-1 1,-1 0 0,1 0 0,3 0-1,14-1 8,0-2 0,-1 0 0,1 0 0,-1-2 0,0-1 0,0 0-1,0-1 1,-1-1 0,19-11 0,-14 4 1,-1 0 0,0-2 0,0 0 0,-2-2 0,34-38 0,-22 17 5,-2-2 0,33-59 0,35-93 31,-21 19 12,-62 135-40,-2-1 0,13-62 0,-26 85-14,0 18 0,0-1 0,-1 1 0,1-1 0,0 1 0,0 0 0,0 0 0,0-1 0,-1 1 0,1 0 0,0-1 0,0 1 0,0 0 0,-1-1 0,1 1 0,0 0 0,-1 0 0,1 0 0,0-1 0,0 1 0,-1 0 0,1 0 0,0 0 0,-1 0 0,1 0 0,-1-1 0,1 1 0,-2 1 0,0-1 0,1 0 0,-1 1 0,0-1 0,1 1 0,-1 0 0,1 0 0,-1-1 0,1 1 0,-1 0 0,1 0 0,-1 0 0,1 1 0,0-1 0,0 0 0,-2 2 0,-21 25-22,1 1-1,2 1 0,1 0 0,1 2 1,1 0-1,-20 55 0,16-27-37,4 0 0,-23 125-1,37-163 34,1 0-1,1 1 0,1-1 1,1 1-1,4 28 0,-3-45 26,0 0-1,0 0 1,1 0-1,-1 0 1,2 0-1,-1 0 1,1-1-1,-1 1 1,2-1-1,-1 1 0,0-1 1,1 0-1,0 0 1,0-1-1,1 1 1,-1-1-1,1 0 1,0 0-1,0-1 1,0 1-1,1-1 1,-1 0-1,10 3 1,-2-2 3,0-1 1,0 0-1,0 0 1,0-1-1,1-1 1,-1-1-1,1 0 1,-1 0-1,1-1 1,22-5-1,-22 2 21,1 0-1,-1 0 0,1-1 0,-1-1 0,-1-1 0,1 0 0,-1 0 0,-1-1 0,16-13 1,-23 16-10,1-1 0,-1 1 0,-1-1 0,1 0 0,-1-1 0,0 1 0,-1-1 0,4-7 0,-5 10-7,-1 0 1,1 0-1,-1 0 0,0 0 1,0-1-1,0 1 1,0 0-1,-1 0 0,0-1 1,0 1-1,0 0 1,0-1-1,-1 1 0,0 0 1,-1-6-1,2 9-2,-1-1 0,0 1 0,1-1-1,-1 1 1,0 0 0,1 0 0,-1-1 0,0 1-1,0 0 1,0 0 0,0 0 0,0 0 0,0 0-1,-1 0 1,1 0 0,0 0 0,0 1-1,-1-1 1,1 0 0,0 1 0,-1-1 0,1 1-1,-3-1 1,2 1 0,-1 0 0,1 0 0,-1 0 0,1 1 0,-1-1-1,1 1 1,-1 0 0,1-1 0,0 1 0,-1 0 0,1 0 0,-4 3-1,-2 2-3,-1 0 0,1 1 0,1 0 0,-1 0 0,-10 14 0,15-17-3,0 0 0,1 0 1,-1 0-1,1 0 0,0 0 1,0 1-1,0-1 1,1 1-1,0-1 0,0 1 1,0 0-1,0-1 0,1 1 1,-1 0-1,1 0 1,0 0-1,2 6 0,-1-7 3,0 0 0,0 0 0,0-1 0,1 1 0,0-1 0,0 1 0,0-1 0,0 0 1,0 1-1,1-1 0,-1-1 0,1 1 0,0 0 0,0 0 0,0-1 0,0 0 0,0 0 0,0 0 0,1 0 0,-1 0 0,8 2 0,-3-1 6,0-1 0,0 0 1,0 0-1,0-1 0,0 0 0,0 0 1,0-1-1,1 0 0,-1 0 0,16-4 1,-12 1 5,1 0 0,-1-2 0,0 1 0,-1-1 0,1-1 0,15-10 1,-2-2 40,0-1 0,-1-2 0,-1 0 0,39-49 0,-49 54-24,-5 6 13,-1 1 1,2 0 0,9-9 0,-37 68 132,4-21-149,-2-1 0,0 0 0,-2-2 0,-28 33 1,7-10 55,52-48-75,0-1-1,0 0 1,18-4 0,-10 1 21,0 0 0,24-8 0,-38 9-54,1 0-1,-1 0 1,0-1 0,1 0 0,-1-1-1,-1 1 1,1-1 0,0 0-1,-1-1 1,7-6 0,-7 0-594,-5 7-2299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1:30.2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365 494 5720,'0'0'5426,"2"-10"-4992,5-30 20,-6 38-351,-1 0-1,1 0 1,-1-1-1,0 1 1,0 0-1,0 0 1,0 0-1,0 0 1,-1-1-1,1 1 1,-1 0-1,1 0 1,-1 0-1,0 0 1,1 0-1,-1 0 1,0 0-1,-1 0 1,1 0-1,0 0 0,0 1 1,-1-1-1,1 0 1,-1 1-1,0-1 1,1 1-1,-1 0 1,0-1-1,0 1 1,0 0-1,0 0 1,0 0-1,0 0 1,0 1-1,0-1 1,0 0-1,-3 1 1,-2-1 129,-1 0 0,1 1 1,-1 0-1,1 0 0,-1 1 1,1 0-1,-1 1 0,-11 3 0,-12 6 368,-54 30-1,78-37-483,0 1-1,1 0 1,-1 0-1,-9 10 1,-3 3 137,11-11-144,1 0 0,1 1-1,-1-1 1,1 1 0,1 1 0,-1-1 0,1 1 0,1 0 0,0 0 0,-5 15 0,7-20-44,1 0 1,0 1 0,0-1-1,0 1 1,0-1 0,1 1-1,-1-1 1,1 1 0,1-1-1,-1 1 1,0-1 0,1 1-1,0-1 1,0 1 0,0-1-1,1 0 1,0 0 0,-1 1-1,1-1 1,1 0 0,-1-1-1,1 1 1,-1 0 0,1-1-1,6 6 1,-5-5-4,1 0 0,0-1 0,0 0 1,0 0-1,1 0 0,-1 0 0,1-1 0,-1 0 0,1 0 1,0-1-1,0 1 0,0-1 0,0-1 0,0 1 1,8-1-1,-5-1 2,1 0 0,-1-1 0,0 0 0,0 0-1,1-1 1,-2-1 0,1 1 0,15-10 0,1-3 90,0-2 0,-2 0 0,0-2 0,-2 0-1,23-28 1,-5-3 720,-39 51-857,1 0 1,-1 0 0,0 0-1,1 0 1,-1 0 0,1 0 0,-1 0-1,0 0 1,1 0 0,-1 0-1,0 0 1,1 1 0,-1-1 0,0 0-1,1 0 1,-1 0 0,0 0-1,1 1 1,-1-1 0,0 0 0,1 0-1,-1 0 1,0 1 0,0-1-1,1 0 1,-1 1 0,0-1 0,0 0-1,1 0 1,-1 1 0,0-1-1,0 1 1,0-1 0,0 0 0,0 1-1,0-1 1,1 0 0,-1 1-1,0 0 1,12 25 116,-6-13-80,0 1-23,1-1 1,0-1-1,1 0 1,0 0-1,1 0 1,0-1-1,14 13 1,-19-20-23,-1-2 0,1 1 0,0 0 0,0-1 0,0 1 0,0-1 0,0 0 0,0-1 0,1 1 1,-1-1-1,1 0 0,-1 0 0,1 0 0,-1 0 0,1-1 0,-1 0 0,1 0 0,0 0 0,-1-1 0,1 1 1,-1-1-1,1 0 0,-1 0 0,1-1 0,-1 1 0,0-1 0,6-3 0,-2 1-2,-1 0-1,0 0 1,0 0 0,-1-1-1,1 0 1,-1 0-1,0-1 1,-1 0 0,1 0-1,-1 0 1,0 0 0,-1-1-1,0 0 1,0 0-1,0 0 1,-1-1 0,0 1-1,0-1 1,-1 0-1,0 0 1,0 0 0,-1 0-1,0 0 1,0 0 0,-1 0-1,0-9 1,0 11 0,-1-1 1,1 1 0,-1-1-1,0 1 1,-1 0-1,1 0 1,-1 0 0,0-1-1,-6-9 1,0-2 41,6 13-35,0 1 0,0-1 0,-1 1-1,0-1 1,-3-4 0,-1-2-4,10 6 3,0 4-10,-1 1-1,1-1 0,0 1 0,-1 0 1,1 0-1,-1 0 0,6 1 0,167 21-34,-88-9-10,163 3 0,-238-16 53,0-2-1,0 1 0,0-2 1,0 1-1,16-7 1,-20 8 68,-9 5-8,-13 6 9,-19 4-45,1 2 0,1 1 0,1 2 0,0 1 0,-40 35 0,63-48-21,-1 1 0,1 0 0,0 1 0,-7 12 1,12-19-5,1 0-1,-1 0 1,1 0 0,0 0 0,0 1 0,0-1 0,0 0-1,0 1 1,1-1 0,-1 1 0,1-1 0,-1 1 0,1-1-1,0 1 1,0-1 0,0 1 0,0 0 0,1-1 0,-1 1-1,1-1 1,-1 1 0,1-1 0,0 0 0,0 1 0,2 2-1,-2-3 1,1-1-1,0 1 0,0-1 0,0 0 1,0 0-1,0 0 0,0 0 0,0 0 1,0 0-1,1-1 0,-1 1 0,0-1 1,0 1-1,1-1 0,-1 0 0,0 0 1,0 0-1,1 0 0,-1 0 0,0-1 1,0 1-1,1-1 0,-1 1 0,0-1 1,3-1-1,2 0 6,-1-1 1,1 1-1,-1-1 1,1 0-1,-1-1 1,0 0-1,6-5 0,1-4 14,-1-1 0,0 0 0,-1-1 0,-1-1 0,-1 1 0,0-2 0,0 1 0,5-20-1,-9 23 15,-2 1-1,0 0 0,0-1 1,-1 0-1,0 1 0,-1-15 0,-1 47-19,1 0 0,1-1-1,1 1 1,1-1-1,0 0 1,1 0-1,1 0 1,1-1-1,1 1 1,11 18-1,-18-35-18,1 0-1,-1 0 1,1 0-1,-1 0 1,1-1-1,-1 1 1,1-1-1,0 1 1,0-1-1,0 1 1,0-1-1,0 0 1,0 0-1,0 0 1,0 0-1,0 0 1,0-1-1,0 1 1,1-1-1,-1 1 1,0-1-1,1 0 1,-1 0-1,0 0 1,1 0-1,-1 0 1,0 0-1,1-1 1,-1 1-1,0-1 1,0 0-1,0 1 1,1-1-1,-1 0 1,0 0-1,2-2 1,5-2 6,-1 0 0,0-1 0,0 0 0,0 0 0,-1-1 0,0 1 0,7-11 0,3-4 23,-2-1 1,-1 0 0,20-41-1,-32 57-18,0 0-1,-1 1 0,1-1 0,-1 0 0,0 0 0,-1 0 0,0-11 1,2-12 90,-2 28-101,0 1-1,0 0 0,0-1 1,0 1-1,0 0 1,0-1-1,0 1 1,0 0-1,0-1 1,0 1-1,0 0 0,0-1 1,0 1-1,1 0 1,-1 0-1,0-1 1,0 1-1,0 0 1,0-1-1,1 1 0,-1 0 1,0 0-1,0-1 1,0 1-1,1 0 1,-1 0-1,0 0 0,0-1 1,1 1-1,-1 0 1,0 0-1,0 0 1,1 0-1,-1 0 1,0-1-1,1 1 0,-1 0 1,0 0-1,1 0 1,-1 0-1,1 0 17,-1 0 2,1 1-12,-1 1 1,1-1-1,0 0 1,-1 0-1,1 0 1,0 0-1,0 1 1,0-1-1,0 0 1,0-1 0,0 1-1,2 1 1,1 2 12,90 105 146,-65-72-195,55 54 0,-81-89 28,0 0 0,1 0 0,-1 0 0,1 0 1,-1 0-1,1-1 0,0 0 0,0 0 0,0 0 0,-1 0 0,1 0 0,0-1 0,0 0 1,0 0-1,0 0 0,0 0 0,6-1 0,3-1 12,1-1 0,-1 0 1,21-9-1,-15 4 4,-2-1 0,1 0 0,-1-1 0,26-21 0,59-59 28,-69 60-42,-3-5 27,-8 8 22,-22 26-52,0 1 0,1 0 0,-1 0 0,0 0 0,0 0 0,0 0 0,1-1 0,-1 1 0,0 0 1,0 0-1,0 0 0,1-1 0,-1 1 0,0 0 0,0 0 0,0-1 0,0 1 0,0 0 0,0 0 0,0-1 1,0 1-1,1 0 0,-1 0 0,0-1 0,0 1 0,0 0 0,0 0 0,0-1 0,0 1 0,-1 0 0,1 0 1,0-1-1,0 1 0,0-1 0,-8 3 22,-68 65 84,44-39-46,-35 40 0,52-52-29,2 1 0,0 0-1,1 1 1,-12 25 0,21-37-15,0 0 1,1 0-1,0 0 1,1 0-1,-1 0 1,0 7-1,2-12-14,0-1-1,0 1 1,0 0-1,0 0 1,0 0-1,0 0 1,0 0 0,0-1-1,0 1 1,0 0-1,0 0 1,1 0-1,-1 0 1,0 0-1,1-1 1,-1 1-1,0 0 1,1 0 0,-1-1-1,1 1 1,0 0-1,-1-1 1,1 1-1,-1 0 1,1-1-1,0 1 1,-1-1 0,1 1-1,0-1 1,0 0-1,-1 1 1,1-1-1,0 0 1,0 1-1,0-1 1,0 0 0,-1 0-1,1 0 1,0 1-1,0-1 1,0 0-1,0 0 1,0-1-1,0 1 1,-1 0 0,1 0-1,0 0 1,0 0-1,0-1 1,0 1-1,-1 0 1,2-2-1,6 0-3,0-2-1,-1 1 0,1-1 0,-1 0 0,0 0 1,0-1-1,-1 0 0,1 0 0,7-9 0,4-5-8,25-34 0,-30 33-7,0 0 0,-1-1 0,16-40 0,18-72 1,-10 25 60,-18 51-5,13-65 0,-26 99-48,-2 8 2,-3 15 7,0 0-1,0 0 1,0 0 0,0 0-1,0 0 1,0 0 0,0 0 0,0 0-1,0 0 1,0 0 0,0 0-1,0 0 1,0 0 0,0 0 0,0 0-1,0 0 1,0 0 0,0 0-1,-1 0 1,1 0 0,0 0 0,0 0-1,0 0 1,0 0 0,0 0 0,0 0-1,0-1 1,0 1 0,0 0-1,0 0 1,0 0 0,0 0 0,0 0-1,0 0 1,0 0 0,0 0-1,0 0 1,-12 27-14,12-26 14,-26 62-19,3 1 0,-16 71 1,35-115 14,0 0 0,1 1 0,1-1 0,1 1 0,1-1 1,0 0-1,2 1 0,0-1 0,2 0 0,0 0 0,12 33 0,-14-49 4,0 0-1,0 0 0,1 0 1,-1 0-1,1-1 0,0 0 0,0 1 1,0-1-1,0 0 0,1 0 1,-1-1-1,1 1 0,0-1 1,0 0-1,0 0 0,0 0 0,0 0 1,0-1-1,9 2 0,-3-1-647,-1 0 0,1-1 0,0 0 0,0-1 0,0 0 0,0 0 0,12-3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1:34.5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200 0 5224,'0'0'7872,"0"10"-7343,1 0-362,-1 0 0,-1-1 0,0 1 0,0 0 0,-1 0 0,0-1 0,-1 1 0,0-1 0,-6 13 1,-2-1 230,-1 0 0,-1-1 1,0-1-1,-2 0 0,-1-1 1,0 0-1,-1-2 1,0 0-1,-21 14 0,28-24 116,10-8-107,20-15-209,81-55-2702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1:36.6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0 933 5224,'0'0'10305,"10"-3"-9773,-2 0-387,-1 0 0,1 0 0,0-1 0,-1 0 0,0 0 0,0-1 0,0 0 0,-1 0 0,1-1-1,10-12 1,1-6 847,29-53 0,-22 33-96,-20 34-385,0 1 0,-1-1 0,3-13 0,-3 14 16,-4 8 261,-3 20 47,-5 16-587,4-23-183,1-1 1,0 2 0,1-1-1,1 0 1,0 0 0,1 1-1,1 17 1,1-19-19,-1 0 0,2 0 0,0-1 1,0 1-1,1-1 0,0 1 0,1-1 0,0 0 0,1-1 1,0 1-1,0-1 0,15 15 0,-20-23-40,1 0-1,0 0 1,0 0-1,0 0 1,0 0 0,0-1-1,1 1 1,-1-1-1,0 1 1,0-1-1,0 0 1,0 0-1,1 0 1,-1 0 0,0 0-1,0 0 1,0-1-1,1 1 1,-1-1-1,0 1 1,0-1-1,0 0 1,3-1 0,4-2 11,0-1 0,0 0 1,13-10-1,-11 6 5,-1-1 0,0 1 0,0-2 1,12-17-1,31-52 76,-39 58-83,1-4 15,-1 0 0,-1 0 0,13-41 0,17-85 59,-12 40-35,22-125 101,-37 153-48,-14 74-29,0-1 1,0-20 0,-12 50-18,-14 52-79,3 1-1,3 2 1,-8 75 0,20-84 28,2 0-1,7 76 1,-2-116 33,1 1-1,1-1 1,1 1 0,14 43-1,-18-67-22,1 0 0,0 0 0,-1 0 0,1 0 0,0 0 0,0 0 0,0 0 0,1 0 0,-1 0 0,0 0 0,1-1 0,-1 1 0,1 0 0,0-1-1,-1 0 1,1 1 0,0-1 0,0 0 0,0 0 0,0 0 0,0 0 0,0 0 0,0 0 0,0-1 0,0 1 0,0-1 0,1 1 0,-1-1-1,0 0 1,0 0 0,1 0 0,-1 0 0,0 0 0,3-1 0,1-1 31,1 0 0,-1 0 0,0-1 0,1 0 0,-1 0 0,0-1 0,-1 1 0,1-1 0,-1-1 0,6-4-1,36-36 451,53-68-1,-96 110-469,-1-1-1,0 1 1,1 0-1,0 0 1,0 0 0,0 0-1,0 1 1,0-1-1,5-1 1,-7 4-25,-1-1 1,0 1-1,0-1 1,0 1-1,0-1 0,1 1 1,-1 0-1,0 0 0,0 0 1,1 0-1,-1-1 1,0 2-1,0-1 0,1 0 1,-1 0-1,0 0 1,0 1-1,1-1 0,-1 0 1,0 1-1,0-1 1,0 1-1,0 0 0,0-1 1,0 1-1,0 0 0,0-1 1,0 1-1,0 0 1,0 0-1,0 0 0,0 0 1,-1 0-1,1 0 1,0 0-1,-1 0 0,1 0 1,0 2-1,2 5 5,-1 1 1,0 0-1,-1 0 0,1 0 0,-2 0 0,1 0 1,-1 0-1,-1 0 0,1 0 0,-2 0 0,1 0 1,-6 17-1,4-16-2,-1 0 1,0 1 0,0-1-1,-1 0 1,-1-1-1,1 1 1,-2-1-1,1-1 1,-1 1-1,-11 9 1,15-15-1,-1 0 0,0 0 1,0 0-1,0-1 0,0 0 1,0 0-1,-1 0 1,1 0-1,-1-1 0,1 0 1,-6 1-1,7-1 2,1-1 1,-1 0-1,0 0 1,0 0-1,1 0 1,-1 0-1,0-1 1,1 1-1,-1-1 1,0 1-1,1-1 0,-1 0 1,0 0-1,1-1 1,0 1-1,-1 0 1,1-1-1,0 1 1,-4-4-1,6 4-9,-1 1 0,1-1 0,-1 0 0,1 1 0,-1-1 0,1 0 0,-1 1 0,1-1 0,0 0 0,0 1 0,-1-1 0,1 0 0,0 0 0,0 1 0,0-1 0,0 0 0,0 0 0,0 0 0,0 1 0,0-1 0,0 0 0,0 0 0,0 1 0,0-1 0,1 0 0,-1 0 0,0 1 0,1-1 0,-1 0 0,0 1 0,1-1 0,-1 0 0,1 1 0,-1-1 0,1 1 0,-1-1 0,1 0 0,0 1 0,-1 0 0,2-1 0,1-2 1,0 0 1,1 1-1,0 0 0,-1-1 1,9-2-1,5 0 6,0 0-1,0 1 1,0 1 0,1 1-1,-1 0 1,32 2-1,104 15 56,-132-13-218,33-1 0,-41-1-174,-10-3-464,-8-8 198,-6-10-3544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1:36.8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46 15272,'0'0'928,"94"25"-633,-11-7 9,14-8 16,-3-14 80,-5-2 16,-12 0-72,-11-6 16,-9-1-32,-9 5-8,-6 4-80,-9-2 8,-3-12-256,-12-4 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1:37.9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16 13768,'0'0'296,"-66"-16"472,60 16 8,6 4-48,2-2 7,2-2-63,2 4 8,6-2-184,2-4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1:13.9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200 853 4616,'0'0'9269,"-9"-3"-8970,-46-17 286,52 19-506,0 0 0,0 1 1,1 0-1,-1-1 0,0 1 1,0 0-1,0 1 0,0-1 0,0 0 1,0 1-1,1-1 0,-1 1 1,0 0-1,0 0 0,1 0 1,-1 1-1,1-1 0,-1 0 0,1 1 1,-1 0-1,1 0 0,0-1 1,0 1-1,0 1 0,-3 2 0,-5 7 137,1 0 0,1 1 0,-12 21 0,14-23-15,4-6-135,0 0 0,0 0-1,1 1 1,0-1 0,0 0 0,0 0-1,0 1 1,1-1 0,0 0-1,0 1 1,1-1 0,-1 0-1,1 1 1,0-1 0,0 0-1,1 0 1,0 0 0,0 0-1,4 7 1,-3-4 26,1-1 0,0 0 0,1 0 0,-1 0-1,2 0 1,-1-1 0,1 0 0,-1 0 0,2-1 0,-1 1 0,14 8-1,-14-12-39,1 1 0,-1-1 0,1 0 0,-1-1 0,1 1 0,0-1 0,0-1 0,0 1 0,0-1 0,-1 0 0,1-1 0,0 0 0,0 0 0,0 0 0,-1-1 0,1 0 0,-1 0 0,1-1 0,9-5 0,0 0 29,0-1 0,-1-1 0,0-1 1,0 0-1,-1-1 0,13-14 0,45-43 351,-62 58-357,-8 10-47,-1-1-1,0 0 0,1 0 0,-1 0 1,1 1-1,0-1 0,0 1 1,0 0-1,0-1 0,-1 1 1,4-1-1,-7 25 197,0-18-204,1 1 0,0-1 0,0 1 0,0 0-1,1-1 1,-1 1 0,1 0 0,1 0 0,-1-1 0,1 1 0,0 0 0,0-1 0,1 1 0,0-1-1,0 1 1,0-1 0,0 0 0,1 0 0,0 0 0,0 0 0,0 0 0,1-1 0,0 1 0,0-1-1,4 4 1,-6-7-2,0-1 0,-1 1 0,1-1 0,0 1 0,0-1 0,0 0 0,0 0 0,0 0 0,0 0 0,0 0 0,0 0 0,0 0 0,-1-1 0,1 1 0,0 0 0,0-1 0,0 0 0,0 0 0,-1 1 0,1-1 0,0 0 0,1-2 0,2 1 13,-1-1 1,0 1-1,0-1 0,0 0 0,0-1 1,-1 1-1,6-7 0,-7 6-13,0 0 1,0-1-1,-1 1 0,1-1 0,-1 1 0,0-1 0,-1 0 0,1 1 1,-1-1-1,0 0 0,0 1 0,0-1 0,-2-8 0,1 7 0,-1-1 0,1 1 0,-1 0 0,0 0 1,0 0-1,-1 0 0,0 0 0,0 0 0,-6-7 0,6 9 0,-1 0 1,0 0-1,0 0 1,-1 1-1,1-1 1,-1 1-1,1 0 1,-1 1-1,-8-4 1,10 5-3,0 0 0,0 0 1,0 0-1,0 0 1,0 1-1,-1-1 0,1 1 1,0 0-1,0 0 1,0 0-1,-1 0 0,1 1 1,0-1-1,0 1 1,0 0-1,0 0 0,-3 1 1,5-2-14,1 0 0,0 1 0,0-1 0,-1 0 0,1 0 0,0 1 0,0-1 0,-1 0 0,1 0 0,0 1 0,0-1 0,0 0 0,0 0-1,-1 1 1,1-1 0,0 0 0,0 1 0,0-1 0,0 0 0,0 1 0,0-1 0,0 0 0,0 1 0,0-1 0,0 0 0,0 1 0,0-1 0,0 0 0,0 1 0,0-1 0,0 0 0,0 1 0,0-1 0,1 0 0,-1 0 0,0 1 0,0-1 0,0 0 0,1 0 0,-1 1 0,0-1 0,0 0 0,0 0 0,1 1-1,-1-1 1,0 0 0,1 0 0,-1 0 0,0 1 0,0-1 0,1 0 0,-1 0 0,17 11 21,-10-8-22,1 0-1,0-1 1,0 1 0,0-1-1,0-1 1,0 0 0,0 0-1,0 0 1,1-1 0,-1 0-1,0-1 1,0 0-1,0 0 1,0-1 0,0 0-1,0 0 1,15-7 0,-4 0 11,0-1 1,-1 0 0,-1-1 0,1-1-1,29-28 1,-24 20 21,-1-1-1,-2-1 1,0-1-1,-1 0 1,-1-2-1,-2 0 1,15-28-1,-16 19 5,-1 0 0,-2 0 0,-1-2-1,-1 1 1,-3-1 0,0-1 0,-3 1 0,1-45 0,-5 75-33,-1-22 61,-4 23-6,-3 14 22,-5 16-59,0 1-1,2-1 1,1 2 0,-9 40-1,-15 113 19,25-123-23,4-26-20,1 0 0,1 1 0,2-1 1,1 1-1,2 0 0,1-1 0,1 0 1,12 43-1,-10-50 7,-2-10-2,0 0 1,9 21-1,-11-31-3,0-1-1,0 1 1,0-1 0,1 1-1,-1-1 1,1 0-1,0 0 1,-1-1 0,1 1-1,0 0 1,1-1 0,-1 0-1,7 4 1,-8-5-4,0-1 0,0 1 1,-1-1-1,1 0 0,0 0 0,0 0 1,0 0-1,-1 0 0,1 0 1,0 0-1,0 0 0,0-1 0,-1 1 1,1-1-1,0 0 0,-1 1 0,1-1 1,0 0-1,-1 0 0,1 0 0,-1 0 1,2-1-1,33-31-1,-34 30 6,33-40 10,-3-1 1,-1-2 0,28-56 0,-47 82-10,18-38 9,-2-1 1,31-93-1,16-131 67,-58 180-20,-15 87-38,-1 1 0,-1-1 0,0 1 0,-5-27 0,5 41-16,0-1 1,0 1-1,0 0 0,-1 0 0,1-1 1,0 1-1,-1 0 0,1 0 0,-1 0 1,1 0-1,-1 0 0,0 0 0,1 0 1,-1 0-1,0 0 0,0 0 0,0 0 1,0 0-1,-1-1 0,1 2-1,0 0-1,1 0 1,-1 0 0,0 0 0,0 0-1,1 0 1,-1 0 0,0 0-1,0 0 1,1 0 0,-1 1-1,0-1 1,1 0 0,-1 1-1,0-1 1,1 0 0,-1 1-1,0-1 1,1 1 0,-1-1-1,1 1 1,-1-1 0,0 2-1,-3 3 4,0 0 0,0 0-1,0 1 1,1-1 0,0 1 0,-3 7-1,-5 18-15,1 1 0,2 0 0,1 0 0,2 0 0,-3 58 0,2-5 7,2-41 12,3 81-1,6 7 84,-4-105-55,-1-20-24,0-1 1,0 1-1,1-1 1,0 1-1,0-1 1,1 0-1,-1 1 1,5 9-1,5 13 66,-10-26-73,-1 1 0,1 0 0,1-1 0,-1 1 0,0-1 0,1 1 1,0-1-1,0 1 0,0-1 0,0 0 0,0 0 0,1 0 0,-1 0 1,1-1-1,0 1 0,0-1 0,5 4 0,10 4 18,-17-9-14,0 0-1,1 0 1,-1 0 0,1 0-1,-1 0 1,1 0 0,0 0 0,-1-1-1,1 1 1,0-1 0,-1 1 0,1-1-1,0 1 1,0-1 0,0 0-1,-1 0 1,1 0 0,0 0 0,0 0-1,0 0 1,-1-1 0,1 1 0,0-1-1,0 1 1,-1-1 0,1 1 0,0-1-1,-1 0 1,1 0 0,-1 0-1,3-1 1,6-8 32,0 0 0,0 0-1,-1-1 1,-1-1 0,0 1 0,0-1 0,-1-1-1,9-20 1,-12 25-25,8-9 134,-3 41-132,3 43-18,-10-52 4,0 0-1,1 0 1,0 0 0,1-1 0,1 1 0,0-1 0,9 17 0,-7-19 11,-7-11-15,0 0 0,1 0 1,-1 1-1,1-1 0,0 0 0,-1 0 0,1 0 0,0 0 0,0 0 0,-1 0 0,1 0 1,0 0-1,0 0 0,0-1 0,0 1 0,0 0 0,1-1 0,-1 1 0,0-1 0,0 1 1,0-1-1,0 1 0,1-1 0,-1 0 0,2 1 0,0 0 9,0-1-1,-1 1 1,1 0 0,0-1-1,0 0 1,0 0 0,0 0-1,0 0 1,0 0 0,0-1-1,0 1 1,0-1 0,0 0-1,0 0 1,0 0 0,0 0-1,-1 0 1,1-1 0,0 1-1,-1-1 1,1 0 0,-1 0-1,0 0 1,0 0 0,3-2-1,4-11 31,1 0-1,-2-1 1,0 0-1,-1 0 1,-1-1-1,0 0 1,-1 0-1,3-23 0,3 7 25,0-2 44,-11 33-107,1 1 0,-1-1 0,0 1-1,1-1 1,-1 1 0,1-1 0,0 1 0,0 0 0,-1-1 0,1 1 0,0 0 0,0-1 0,0 1 0,0 0 0,1 0-1,-1 0 1,0 0 0,0 0 0,1 0 0,-1 0 0,0 1 0,1-1 0,-1 0 0,1 1 0,-1-1 0,1 1 0,-1 0-1,1-1 1,-1 1 0,1 0 0,-1 0 0,1 0 0,0 0 0,-1 0 0,1 0 0,-1 0 0,1 1 0,-1-1 0,1 1-1,-1-1 1,1 1 0,-1-1 0,1 1 0,-1 0 0,0 0 0,1-1 0,-1 1 0,0 0 0,0 0 0,1 1-1,-1-1 1,0 0 0,0 0 0,0 2 0,6 11-14,0 0 0,-2 1 0,0 0 0,-1 0 0,0 0 0,-1 0 0,-1 1 0,0-1 0,-1 22 0,-1-31 10,0 1 0,0-1 0,0 0 0,-1 0 1,0 1-1,0-1 0,-1 0 0,1 0 0,-1 0 0,-1 0 0,1-1 0,-1 1 0,0-1 0,0 1 0,-7 7 0,9-13 7,0 1-1,0-1 0,0 1 1,0-1-1,0 0 0,0 0 1,0 1-1,0-1 0,0 0 0,0 0 1,0 0-1,0 0 0,0 0 1,0 0-1,0-1 0,0 1 1,0 0-1,0 0 0,0-1 1,0 1-1,0-1 0,0 1 0,0-1 1,0 1-1,0-1 0,1 1 1,-1-1-1,0 0 0,0 1 1,1-1-1,-2-1 0,-23-24 44,-15-23 62,148 57-143,-96-8 33,0-2 0,1 0 0,-1 0 0,0-1 0,0 0 0,0-1 0,-1-1 0,1 0 0,-1 0 0,0-1 0,-1-1 0,1 0 0,-1 0 0,13-13 0,-12 9 2,3-1 2,-1-1 1,0-1-1,-1 0 1,10-16-1,-9 12 33,-10 16-24,-1 0-1,0-1 1,0 1 0,0-1-1,-1 0 1,1 1 0,-1-1 0,1 0-1,-1 0 1,0 0 0,0 0-1,0 0 1,1-6 0,2 6 66,-8 3-21,4 1-59,-1-1-1,1 1 1,0-1 0,-1 1 0,1-1-1,0 1 1,0-1 0,-1 1-1,1 0 1,0-1 0,0 1-1,0-1 1,0 1 0,0 0-1,0-1 1,0 1 0,0 0-1,0 0 1,0 6-13,-9 27 16,6-27 2,1-1 0,0 0-1,0 1 1,1-1 0,0 1 0,0 0 0,1-1-1,0 1 1,0 0 0,0 0 0,1-1-1,0 1 1,2 7 0,0-5-4,0 0 0,1-1 0,0 1 0,0-1 0,1 0 0,0 0 0,0 0 0,11 11 0,-13-16 0,0-1 1,0 1-1,0-1 1,0 0-1,1 0 0,-1 0 1,1 0-1,-1 0 1,1-1-1,-1 0 0,1 0 1,0 0-1,0 0 1,0 0-1,0-1 0,0 1 1,-1-1-1,1 0 0,0-1 1,0 1-1,0-1 1,0 1-1,4-2 0,2-2 10,0 0 0,-1 0 0,1 0-1,-1-1 1,0-1 0,0 0 0,-1 0-1,13-11 1,-11 7-1,0-1 0,0 1 1,-1-2-1,0 1 0,11-21 0,-18 29-5,-1-1 0,0 1 0,0 0 0,0-1 0,0 1 1,-1-1-1,1 1 0,-1 0 0,0-7 0,0 7 4,-12 18 84,4 6-86,5-14-4,0 0 0,1 0 0,0 0 0,0 1 0,1-1 0,-2 10 0,3-15-2,1 0 1,-1 1-1,0-1 0,1 0 0,-1 0 1,1 0-1,-1 0 0,1 0 0,0 0 1,0 0-1,0 0 0,0 0 0,1-1 1,-1 1-1,0 0 0,1-1 0,-1 1 1,1-1-1,-1 1 0,1-1 0,0 0 1,0 0-1,-1 1 0,1-1 0,0 0 1,0-1-1,2 2 0,-2-2 2,-1 1-1,1-1 0,-1 1 1,1-1-1,-1 0 1,0 0-1,1 1 1,-1-1-1,1 0 1,-1 0-1,1-1 1,-1 1-1,1 0 1,-1 0-1,1-1 0,-1 1 1,0-1-1,1 1 1,-1-1-1,0 0 1,1 1-1,-1-1 1,0 0-1,0 0 1,0 0-1,0 0 1,0 0-1,0 0 0,0 0 1,0 0-1,0-1 1,0 1-1,0 0 1,-1 0-1,1-1 1,-1 1-1,1-1 1,0-1-1,1-3 7,0 1 1,-1-1-1,1 0 0,-1 1 1,0-1-1,-1 0 0,1 0 1,-2-9-1,0 7 4,0 1-1,0 0 1,-1 0 0,0 0-1,-1 0 1,1 0 0,-2 0-1,1 1 1,-6-10-1,7 13-4,0 1 0,-1-1 0,1 0 0,-1 1 0,1-1-1,-1 1 1,0 0 0,0 0 0,0 0 0,0 0 0,0 0 0,-1 1-1,1-1 1,0 1 0,-1 0 0,1 0 0,-1 1 0,1-1-1,-1 0 1,-5 1 0,9 0-6,-1 0 0,0-1 0,1 1 0,-1 0 0,0 0 0,1 0 0,-1 0 0,0 0-1,1 0 1,-1 0 0,0 0 0,1 1 0,-1-1 0,0 0 0,1 0 0,-1 0 0,0 1 0,1-1 0,-1 0 0,1 1 0,-1-1 0,1 1-1,-1-1 1,0 0 0,1 1 0,0-1 0,-1 1 0,1-1 0,-1 1 0,1 0 0,0-1 0,-1 1 0,1-1 0,0 1 0,0 0 0,-1-1-1,1 1 1,0 0 0,0-1 0,0 1 0,0 0 0,0 0 0,0 0-1,1-1 0,-1 1 0,0-1 0,1 0 0,-1 0 0,1 1 0,-1-1 0,1 0 0,-1 0 0,1 0 0,-1 1 0,1-1 0,0 0 0,-1 0 0,1 0 0,-1 0 0,1 0 0,-1 0 0,1 0 0,-1 0 0,1 0 0,-1 0 0,1-1 0,0 1 0,0 0 0,19-5 0,-18 4 0,213-60 0,-206 59 2,1-1 0,0 1 0,-1 1 0,1 0 0,0 0 0,0 1 0,-1 0 0,1 1 0,0 0 0,0 1 0,-1 0-1,17 5 1,-24-6 1,-1 0 1,0 1-1,0-1 0,0 0 0,0 0 0,0 1 0,0-1 0,0 0 0,0 1 0,0-1 0,-1 1 0,1-1 0,-1 1 0,1-1 0,-1 1 0,1 0 0,-1-1 0,0 3 1,2 32 29,-2-30-26,-1 1 0,1-1-1,-1 1 1,-1-1 0,1 0-1,-1 1 1,0-1 0,-1 0-1,1 0 1,-1 0 0,-5 6-1,5-5 46,5-6 12,-1-2-60,0 1 1,-1 0-1,1-1 0,0 1 0,-1 0 1,1-1-1,-1 1 0,1-1 1,-1 1-1,1-1 0,-1 0 1,1 1-1,-1-1 0,1 1 0,-1-1 1,0 0-1,1 1 0,-1-2 1,4-8 23,0 1 0,0 0 0,1-1 0,0 2 0,1-1 0,7-9 0,5-7 21,-16 23-45,-1 0 0,0 0 0,1 0 0,0 1 0,-1-1 0,1 1 0,0-1 0,-1 1 1,1-1-1,0 1 0,0 0 0,4-2 0,-5 3-2,0 0 0,0 0 1,0-1-1,0 1 0,0 0 0,0 0 1,1 0-1,-1 0 0,0 0 0,0 1 1,0-1-1,0 0 0,0 0 0,0 1 1,0-1-1,0 0 0,0 1 0,-1-1 1,1 1-1,0-1 0,0 1 0,0 0 1,0-1-1,-1 1 0,1 0 0,0 0 1,0 0-1,-1-1 0,1 1 0,0 1 1,30 37-3,-21-28 38,-1 0-1,10 16 1,-10-14 16,-5-7 4,0 1 0,0 0 0,0-1 0,-1 1 0,0 0 0,-1 1-1,4 11 1,-6-19-57,0 0-1,0 0 0,0 1 1,0-1-1,0 0 0,1 0 1,-1 1-1,0-1 0,0 0 1,0 1-1,0-1 0,0 0 1,0 0-1,0 1 0,0-1 1,0 0-1,0 1 0,-1-1 1,1 0-1,0 0 0,0 1 1,0-1-1,0 0 0,0 1 1,0-1-1,-1 0 0,1 0 1,0 0-1,0 1 0,0-1 1,-1 0-1,1 0 0,0 0 1,0 1-1,0-1 0,-1 0 1,1 0-1,0 0 0,-1 0 1,1 1-1,-1-2-31,0 1 0,1-1 0,-1 1 0,0-1 0,0 1 0,1-1 1,-1 0-1,1 1 0,-1-1 0,1 0 0,-1 1 0,1-1 0,-1 0 0,1 0 0,-1 1 0,1-1 1,-1-1-1,-23-67-1519,17 49-1597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1:14.1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14672,'0'0'1112,"66"58"-1056,-48-52-48,-4-4 0,-2-2 16,-2-2-8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1:14.3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33 10544,'0'0'1640,"74"-32"-1672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1:19.5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326 100 3408,'0'0'10008,"-11"-11"-9590,-57-56 376,65 64-694,0 1 0,0 0 0,-1 0 1,1 0-1,-1 0 0,0 1 1,1-1-1,-1 1 0,0 0 0,0 0 1,0 0-1,0 1 0,0-1 1,0 1-1,0 0 0,0 0 0,0 0 1,0 1-1,0 0 0,0-1 1,0 1-1,0 1 0,1-1 0,-1 0 1,0 1-1,1 0 0,-1 0 1,1 0-1,-1 0 0,1 1 0,-5 4 1,-4 4 86,0 1 1,0 1-1,1 0 1,1 0-1,0 1 0,1 0 1,1 1-1,0 0 1,1 0-1,1 1 1,-7 22-1,11-31-49,1 0 1,0 1-1,0-1 0,0 1 0,1-1 1,1 9-1,-1-13-89,1 0 0,-1 1 0,1-1-1,0 0 1,0-1 0,0 1 0,1 0 0,-1 0 0,1 0 0,-1-1 0,1 1 0,0-1 0,0 1-1,0-1 1,0 0 0,1 0 0,2 2 0,1 1 15,-3-2-26,0-1 1,0 1 0,0-1 0,0 0-1,1 0 1,-1 0 0,1 0 0,0-1-1,-1 1 1,1-1 0,0 0 0,0 0 0,0 0-1,0-1 1,0 1 0,4-1 0,5 0 12,1-1 1,-1 0 0,1-1 0,-1-1 0,0 0 0,0-1-1,15-6 1,91-31 230,11-5 28,70-30-36,-180 71-233,-1 1 0,1 1 0,23-2 0,-29 4-5,-3 1 0,0 0 0,0 0-1,22 5 1,0 0 21,-29-4-35,12 3 53,-11-4 14,-8-3 61,-1 1-116,-1-1 1,0 1-1,0 1 0,0-1 1,-9-1-1,-7-3 13,-9-6 15,12 5-20,-1 0-1,-1 1 1,-25-5 0,39 10-32,0 1 0,-1-1 1,1 1-1,0 0 0,0 1 1,0 0-1,0 0 1,-1 0-1,1 0 0,0 1 1,1 0-1,-1 0 0,0 1 1,1 0-1,-7 4 1,3-1 1,1 0 0,-1 0 0,2 1 1,-1 0-1,1 0 0,0 1 0,-9 13 1,14-17-4,-1 0 1,1 1-1,0-1 1,0 0-1,1 0 1,-1 1 0,1-1-1,0 1 1,0 0-1,1-1 1,-1 1-1,1 0 1,0-1 0,0 1-1,1 0 1,-1-1-1,1 1 1,0-1-1,2 7 1,0-3 8,0-1 0,0 0-1,1 1 1,0-2 0,0 1 0,1 0 0,0-1 0,9 10-1,-12-13-6,1-1 0,0 0-1,-1 0 1,1 0-1,0 0 1,0 0 0,0-1-1,0 1 1,1-1-1,-1 0 1,0 0-1,1 0 1,-1 0 0,0-1-1,1 1 1,-1-1-1,1 0 1,-1 0 0,1 0-1,-1-1 1,1 1-1,-1-1 1,4-1 0,1 0 10,0-2 1,-1 1-1,1-1 1,-1 0-1,0-1 1,-1 0-1,1 0 1,-1 0-1,0-1 1,0 0-1,0 0 1,-1-1-1,0 1 1,6-12-1,-5 9 19,-1-1-1,0-1 1,0 1 0,-1-1-1,-1 0 1,0 1 0,0-2-1,-1 1 1,0 0 0,0-15-1,1 13 69,-2 11-73,-3 6-7,2-2-22,0-1 0,0 1 0,0-1 1,1 1-1,-1-1 0,0 1 0,1-1 1,-1 0-1,1 1 0,-1-1 0,1 0 0,1 3 1,2 5 5,4 20 15,-6-20-21,0 0 1,1-1-1,0 1 1,0-1-1,1 0 1,7 11-1,-6-11-3,0 1 0,1-1 0,1 1-1,-1-2 1,9 9 0,-13-15 0,0 1 1,-1-1-1,1 1 1,1-1-1,-1 0 1,0 1-1,0-1 0,0 0 1,1-1-1,-1 1 1,0 0-1,1-1 1,-1 1-1,1-1 1,-1 1-1,0-1 0,1 0 1,-1 0-1,1-1 1,-1 1-1,1 0 1,2-1-1,7-4 3,-1 1 1,1-1-1,-1-1 0,0 0 0,-1-1 0,1 0 1,-2 0-1,1-1 0,-1 0 0,0-1 1,11-14-1,50-70 90,-51 69-9,-19 24-86,1-1 1,-1 1 0,0 0-1,0-1 1,1 1-1,-1 0 1,0-1 0,1 1-1,-1 0 1,0-1-1,1 1 1,-1 0 0,0-1-1,1 1 1,-1 0-1,1 0 1,-1 0 0,0 0-1,1-1 1,-1 1-1,1 0 1,-1 0 0,1 0-1,-1 0 1,1 0-1,-1 0 1,0 0-1,1 0 1,-1 0 0,1 0-1,-1 0 1,1 0-1,-1 0 1,1 1 0,-1-1-1,0 0 1,1 0-1,-1 0 1,1 1 0,-1-1-1,0 0 1,1 0-1,-1 1 1,0-1 0,1 0-1,-1 1 1,0-1-1,1 0 1,-1 1 0,0-1-1,0 1 1,0-1-1,1 0 1,-1 1-1,15 46 12,-5-13-10,27 59 0,-37-92 2,1 1 1,0-1-1,0 0 0,0 1 0,0-1 1,0 0-1,0 0 0,0 0 0,1 0 1,-1 0-1,0 0 0,1 0 0,-1 0 1,0 0-1,1-1 0,-1 1 0,1 0 1,-1-1-1,1 1 0,-1-1 0,1 0 1,0 0-1,-1 1 0,1-1 0,-1 0 1,1 0-1,0-1 0,-1 1 0,1 0 1,-1 0-1,4-2 0,-1 1 4,0 0 0,0-1 1,0 0-1,0 1 0,-1-1 0,1-1 1,-1 1-1,1-1 0,-1 1 0,5-6 0,12-9 40,-18 15-43,1 0-1,-1 0 1,1 0 0,-1-1-1,0 1 1,1 0 0,-1-1 0,-1 0-1,1 1 1,0-1 0,-1 0-1,2-4 1,8-16 103,-6 17-54,-3 12 40,-1 0-89,0 1 0,0-1 0,0 0-1,1 0 1,0 0 0,0 0 0,1 0 0,0 0 0,0 0 0,0-1 0,0 0 0,7 8 0,0-2 8,-1 1 0,2-2 0,0 0 1,16 12-1,-25-20-10,1-1 0,0 0 1,-1 0-1,1 0 0,0 0 1,0 0-1,0-1 0,0 1 1,0-1-1,0 0 0,0 0 1,0 0-1,0 0 0,0 0 1,0-1-1,3 0 0,-3 0 3,1 0 0,-1 0 0,0 0 0,1 0 0,-1-1 0,0 1 0,0-1 0,1 0 0,-1 0 0,-1 0 0,1 0 0,0 0 0,2-4-1,4-5 20,-1 0 0,-1-1 0,0 0-1,-1 0 1,0-1 0,-1 0 0,0 0-1,-1 0 1,4-22 0,5-17 27,-9 40-5,0 11-6,8 16 5,-6-5-51,-2-4 6,0 1-1,0 0 0,-1-1 1,0 1-1,0 1 1,-1-1-1,3 14 0,-4-17 1,0-1 0,0 1 0,-1 0 0,1 0 0,-1 0 0,0 0 0,0 0 0,-1 0 0,1 0-1,-1 0 1,0-1 0,0 1 0,0 0 0,-1 0 0,1-1 0,-1 1 0,-3 4 0,2-6 5,0 0 0,0 0 0,0 0 0,-1 0 0,1 0 0,-1-1-1,0 0 1,1 1 0,-1-2 0,0 1 0,0 0 0,1-1 0,-6 1 0,-20-1 13,28 0 31,15 0-1,5 3-39,-4 0-7,-1-1-1,1-1 0,0 0 1,0-1-1,0 0 0,0-1 0,20-5 1,-22 3-9,0 0 1,-1-1 0,0 0-1,0-1 1,0 0 0,0-1-1,-1-1 1,0 0 0,0 0-1,-1-1 1,0 0-1,0-1 1,-1 0 0,13-16-1,-20 22 7,-1 0 0,0 1 0,0-1-1,0 0 1,-1 0 0,1 1 0,0-1-1,-1 0 1,0 0 0,0 0 0,0 0-1,0 0 1,0 0 0,-1 1-1,1-1 1,-1 0 0,0 0 0,0 0-1,0 1 1,0-1 0,0 0 0,0 1-1,-1-1 1,1 1 0,-1 0 0,0-1-1,0 1 1,0 0 0,0 0 0,0 0-1,0 0 1,-4-2 0,4 4 2,0 0 0,0 0 0,-1 0 0,1 0 0,0 0-1,0 0 1,0 1 0,-1-1 0,1 1 0,0 0 0,0-1 0,0 1 0,0 0 0,0 0 0,0 0 0,0 1 0,1-1 0,-1 0 0,0 1 0,0-1 0,1 1 0,-1-1 0,1 1 0,0 0-1,-2 2 1,1-1-1,1 1 0,-1 0-1,1 0 1,0 0 0,0-1-1,0 1 1,1 0-1,-1 0 1,1 0 0,0 0-1,0 0 1,0 0 0,1 0-1,0 0 1,-1 0 0,1 0-1,1 0 1,-1 0-1,0-1 1,1 1 0,0 0-1,0-1 1,0 1 0,0-1-1,0 0 1,1 0-1,0 0 1,3 4 0,3 1 12,0 0 0,1-1 0,0 0 1,0 0-1,0-1 0,1-1 0,0 0 1,17 6-1,-23-10-2,0 0 0,1 0 1,-1 0-1,0-1 0,0 0 0,0 0 1,1 0-1,-1-1 0,0 0 0,0 0 1,0 0-1,0 0 0,0-1 0,0 0 1,0 0-1,0 0 0,-1-1 0,1 0 1,-1 0-1,6-5 0,-2 2 47,0-1-1,0 0 0,-1 0 1,0-1-1,-1 0 0,0-1 1,0 1-1,-1-1 0,7-14 1,-11 22-54,0-2 19,0 0 1,0 0 0,1 0-1,-1 1 1,1-1-1,0 0 1,-1 1-1,5-5 1,-5 7-23,-1 0 1,0 0-1,1 0 0,-1 0 1,1 1-1,-1-1 1,0 0-1,1 0 0,-1 0 1,0 0-1,1 1 1,-1-1-1,0 0 0,0 0 1,1 1-1,-1-1 1,0 0-1,0 1 0,1-1 1,-1 0-1,0 1 0,0-1 1,0 0-1,1 1 1,-1-1-1,0 0 0,0 1 1,0-1-1,0 1 1,0-1-1,0 1 0,5 13 22,-3-8-14,-1 1-1,-1 0 1,1 0 0,-1 0-1,0 0 1,0 0 0,-1 0-1,-1 7 1,1-10-9,0 1 0,0-1 0,-1 0 0,1 0-1,-1 0 1,0 0 0,0 0 0,0 0 0,-1 0 0,1-1 0,-1 1 0,0-1 0,-6 6 0,5-7 2,0 0 1,0-1 0,0 1 0,0-1 0,0 0-1,0 0 1,-1 0 0,1-1 0,0 0-1,0 1 1,-1-1 0,1-1 0,0 1-1,-1-1 1,1 1 0,0-1 0,0-1-1,0 1 1,0 0 0,-5-3 0,-1-6 51,17 7-27,29 8-16,-27-3-11,55 10 1,-34-6 50,1-1 0,44 2 0,-65-3-69,-10-4-3,0 0 0,0 0 0,1 0 0,-1 1 0,0-1 0,0 0 0,1 0 0,-1 0 0,0 0 0,1 0 1,-1 1-1,0-1 0,0 0 0,1 0 0,-1 0 0,0 0 0,1 0 0,-1 0 0,0 0 0,1 0 0,-1 0 0,0 0 0,0 0 0,1 0 0,-1-1 0,0 1 0,1 0 1,-1 0-1,0 0 0,0 0 0,1-1 0,-4-4-4617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1:21.2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1 755 5824,'0'0'5033,"12"-11"-4410,5-2-396,-2 2 36,0-2 0,-1 1 0,17-21 1,-18 14 115,0-1 1,-2-1-1,0 0 1,-1 0 0,10-35-1,-13 38-183,4-17 227,-2 0-1,-1-1 1,-1 0 0,-3 0 0,0-1 0,-3 1-1,-1-1 1,-8-67 0,6 95-199,1-1 0,-2 1 1,1 0-1,-1 0 0,0 0 0,-1 0 0,-7-12 0,4 13 1009,1 17-656,6-7-576,-5 10 119,1 0-1,1 0 1,0 1 0,1-1 0,-1 19-1,2 64 191,2-65-195,4 43 228,4-1 1,27 111-1,-34-172-277,1 0-1,0-1 0,1 1 1,0-1-1,1 0 0,0 0 1,11 17-1,-15-26-51,0 0 1,1 0 0,-1 1-1,0-1 1,0 0-1,1 0 1,-1 0-1,1-1 1,-1 1 0,1 0-1,-1 0 1,1-1-1,-1 1 1,1-1-1,-1 0 1,1 1-1,0-1 1,-1 0 0,1 0-1,0 0 1,-1 0-1,1 0 1,0 0-1,-1 0 1,1-1 0,0 1-1,-1-1 1,1 1-1,2-2 1,4-2 22,0 0 0,-1 0-1,0 0 1,9-8 0,-10 8-21,13-10 56,0 0 1,-2-1-1,30-31 1,-30 26-10,-12 16-16,0-1 0,-1-1-1,1 1 1,-1-1 0,0 1 0,-1-1 0,6-12 0,-11 29 34,0 1 1,1 0-1,0 0 0,2 16 0,-1-21-78,1 1-1,0-1 1,0 0 0,0 0-1,1 0 1,0 0-1,1 0 1,0 0 0,0-1-1,4 8 1,-5-11 4,0 0 0,0 0 0,1 0 0,-1 0 0,1 0 0,0 0 0,0-1 0,0 1 0,0-1 0,1 0 0,6 4 0,-8-6 1,0 0 0,1 1 0,-1-1 0,0 0 0,0 0 0,0 0 0,1 0 0,-1 0 0,0 0 0,0-1 0,0 1 0,0-1 0,1 0 0,-1 1 0,0-1 0,0 0 0,0 0 0,-1 0 0,1-1 0,0 1 0,0 0 0,2-4 0,-1 3 5,0-1 0,0 0 0,-1 0 0,1 0-1,-1 0 1,0 0 0,0-1 0,0 1 0,0-1 0,-1 1 0,1-1 0,-1 0 0,0 0 0,0 1 0,0-7 0,0 0 22,-1 0 1,0 0 0,0 1-1,-4-19 1,3 24-20,0 0-1,0 0 1,-1 0-1,1 1 1,-1-1-1,0 1 1,0-1 0,0 1-1,0 0 1,0-1-1,-1 1 1,0 0-1,1 1 1,-1-1-1,0 0 1,-1 1 0,1 0-1,0-1 1,-1 1-1,-3-1 1,6 3-6,2 0-8,0 0-1,1 0 1,-1 1-1,0-1 0,0 0 1,0 1-1,0-1 1,0 1-1,0-1 1,0 1-1,0 0 0,1 1 1,7 3 2,14 5 18,1-2-1,0 0 1,1-2 0,32 5-1,-10-5 45,68-1 0,-107-5-11,-1-1-1,1 0 1,12-3 0,-20 4-61,1 0 1,-1 0-1,0-1 0,0 1 1,0 0-1,0 0 0,0 0 1,0 0-1,1 0 1,-1 0-1,0 0 0,0 0 1,0 0-1,0-1 0,0 1 1,0 0-1,0 0 0,0 0 1,0 0-1,0 0 1,0-1-1,0 1 0,0 0 1,0 0-1,0 0 0,0 0 1,0 0-1,0 0 1,0-1-1,0 1 0,0 0 1,0 0-1,0 0 0,0 0 1,0 0-1,0-1 1,0 1-1,0 0 0,0 0 1,0 0-1,0 0 0,0 0 1,0 0-1,0-1 1,-1 1-1,1 0 0,0 0 1,0 0-1,0 0 0,0 0 1,0 0-1,-1 0 1,-8-9-635,5 5 543,-25-22-755,13 15-2608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5:26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12360,'0'0'2816,"71"18"-2840,-63-16 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1:21.4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 11856,'0'0'360,"114"31"40,-37-21 8,4-10-24,3-4 0,-9 0 24,1 2 0,-1-9-72,-6-3 8,3-4-112,-7-8 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1:45.8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321 499 5224,'0'0'8845,"-11"4"-8436,-99 38 1602,94-34-1749,0 1 0,1 0 0,0 1 0,1 1 1,0 0-1,0 1 0,1 1 0,1 0 0,0 0 0,1 1 0,0 1 1,-12 23-1,20-32-187,1 0 0,0 0 1,0 1-1,0-1 1,1 0-1,0 1 0,1-1 1,-1 1-1,1-1 1,0 1-1,1-1 0,2 14 1,-2-15-27,0 1 0,1 0 1,-1-1-1,1 1 0,1-1 1,-1 0-1,1 0 0,0 1 1,0-2-1,0 1 0,1 0 1,-1-1-1,1 1 0,8 5 1,-4-5-4,1 0 1,0-1-1,0 0 1,0 0-1,1-1 1,-1-1-1,1 1 1,-1-1 0,1-1-1,0 0 1,-1 0-1,1-1 1,0 0-1,0-1 1,16-3-1,12-4 95,0-1 0,54-21-1,-90 30-133,26-11 77,0-1 1,-1-1-1,0-1 1,-1-2-1,0 0 1,-2-2-1,27-25 1,-40 37-9,-10 5-54,0 1-1,0-1 1,0 1-1,0-1 1,0 0-1,0 1 1,0-1-1,0 0 0,0 0 1,-1 1-1,1-1 1,0 0-1,0 0 1,-1 0-1,1 0 1,0 0-1,0-2 1,-9 27 427,7-19-437,0 0 1,1 0-1,-1 0 1,1 0-1,1 0 1,-1-1-1,1 1 1,0 0-1,0 0 1,0 0-1,0-1 0,1 1 1,0-1-1,0 1 1,0-1-1,1 0 1,-1 0-1,1 0 1,0 0-1,6 6 1,-6-7-7,0 0 0,0-1 0,0 1 1,0-1-1,1 0 0,-1 0 0,0-1 1,1 1-1,0 0 0,-1-1 0,1 0 1,0 0-1,0 0 0,-1-1 0,1 1 1,0-1-1,0 0 0,0 0 1,0 0-1,0 0 0,-1-1 0,1 0 1,0 1-1,0-1 0,-1-1 0,8-2 1,-5 1 7,1-1 1,-1 1 0,1-1 0,6-6 0,-11 8-10,-1 1 1,1 0 0,-1-1 0,1 1-1,-1-1 1,0 1 0,0-1-1,0 0 1,0 1 0,0-1 0,0 0-1,0 0 1,-1 0 0,1 0 0,0 0-1,-1 1 1,0-1 0,1 0-1,-1 0 1,0 0 0,0-2 0,-1 0 3,1 0 1,-1 0 0,1 0-1,-1 1 1,-1-1 0,1 0 0,0 1-1,-1-1 1,0 1 0,1 0-1,-1-1 1,-1 1 0,1 0 0,0 0-1,-1 0 1,0 1 0,1-1 0,-1 1-1,0-1 1,0 1 0,-1 0-1,1 0 1,0 0 0,-1 0 0,1 1-1,-1 0 1,0-1 0,1 1-1,-1 1 1,-4-2 0,-11-2 15,14 3-11,0 0 1,1 0 0,-1 0 0,0 0-1,1 1 1,-1 0 0,0 0-1,0 0 1,1 0 0,-1 1-1,0 0 1,-7 2 0,11-2-3,31 3-80,-18-2 70,0 0 0,0-1 1,1 0-1,-1-1 0,0-1 1,1 1-1,-1-2 0,0 0 0,0-1 1,0 0-1,0 0 0,0-1 1,19-11-1,-5 2 18,-1-1 0,-1-2 0,-1 0 0,41-38 0,92-81 180,-138 119-166,-1-1 0,-1 0 0,-1-1 0,-1-1 0,0 0 0,15-30 1,-24 39 55,-1-1 0,0-1 0,0 1 1,-1-1-1,-1 1 0,0-1 1,-1 0-1,0 1 0,-1-1 1,-1-15-1,1 23-14,-1 3 42,-3 4-68,-1 6-18,-24 44 37,14-27-38,-13 31-1,8-7-25,-13 52-1,28-82 6,1 1-1,1-1 0,0 1 0,2 0 0,1 35 0,1-48-7,-1 4 4,1 1-1,0-1 0,1 0 0,0 0 1,1-1-1,0 1 0,1 0 1,1-1-1,7 16 0,-5-15-1,1 0 0,1-1 0,15 18-1,-20-26-4,0 0-1,0 0 0,0 0 0,0 0 1,0 0-1,0-1 0,1 0 0,-1 0 1,1 0-1,0-1 0,0 1 0,-1-1 1,10 1-1,-2-1-7,1 0-1,0 0 1,0-2 0,0 1-1,13-4 1,-19 3 14,0-1 0,0-1 0,0 1 0,0-1 0,0 0 1,-1-1-1,0 0 0,1 0 0,-1 0 0,8-8 0,7-8 22,-1-2 0,-1 0 0,0-1 0,27-47 0,-23 28 19,-1-1 1,19-55-1,-27 54-16,-3-1 0,-2 0 0,5-53 0,-7 48-16,13-74 28,-18 117-34,1-18 44,-3 25-51,0-1 1,0 1-1,0-1 1,0 1 0,0-1-1,0 1 1,0-1-1,0 1 1,0-1-1,0 1 1,-1-1 0,1 1-1,0-1 1,0 1-1,0 0 1,-1-1-1,1 1 1,0-1-1,0 1 1,-1-1 0,1 1-1,-1 0 1,1-1-1,0 1 1,-1 0-1,1-1 1,-1 1 0,1 0-1,0 0 1,-1-1-1,1 1 1,-1 0-1,1 0 1,-1 0-1,1 0 1,-1 0 0,0 0-1,-1 1 1,0 1 1,0 0-1,0 0 0,0 0 0,0 0 1,1 0-1,-3 4 0,2-4 1,-13 23-14,1 0 0,2 0 0,0 2 0,2-1 0,-13 51 0,7-27-7,8-20 4,1 0 0,1 1 0,2-1-1,-1 62 1,6-35-66,16 98 1,-16-146 78,1 0-1,0 0 1,0-1 0,0 1 0,1-1 0,1 0 0,-1 1-1,8 10 1,-10-17 6,1-1 0,0 1-1,0-1 1,-1 0 0,1 0-1,0 0 1,0 0 0,0 0-1,0 0 1,0-1 0,0 1 0,0-1-1,0 1 1,0-1 0,0 0-1,1 1 1,-1-1 0,0 0-1,0-1 1,0 1 0,0 0-1,0-1 1,0 1 0,0-1 0,4-1-1,0 0 13,1 0-1,-1-1 1,0 0 0,0 0-1,-1 0 1,1-1-1,6-4 1,7-11 34,-1-1 0,24-34 1,-23 29 5,27-29 0,-28 36 48,-17 18-77,-1 0-25,1 0 0,-1 0 0,1 1 0,-1-1 0,0 0 0,1 1 1,-1-1-1,0 0 0,1 1 0,-1-1 0,0 1 0,1-1 0,-1 1 0,0-1 0,0 0 0,0 1 0,1-1 0,-1 1 0,0-1 0,0 1 0,0-1 0,0 1 0,0 0 0,0 30 35,2-1 0,7 39 0,-5-52-16,0 0 1,1-1 0,0 0-1,1 0 1,14 25 0,-19-39-12,1 1 0,0-1 0,-1 1 0,1-1 0,0 0 0,1 1 0,-1-1 0,0 0 0,1 0 0,-1-1 0,1 1 0,-1 0 0,1-1 0,0 0 0,-1 0 0,1 1 0,0-2 0,0 1 0,0 0 0,0 0 0,0-1 0,0 0 0,0 0 0,0 0 0,0 0 0,0 0 0,0 0 0,0-1 0,4 0 0,-1-1 13,0 0 1,0 0-1,0-1 0,0 0 1,0 0-1,-1 0 0,0 0 1,1-1-1,-1 0 0,0 0 0,-1 0 1,1-1-1,4-6 0,18-25 212,-2-1 0,23-47-1,-30 53 5,-17 29-213,0 1 0,0-1-1,1 0 1,-1 0 0,1 1 0,-1-1 0,1 0 0,0 1 0,-1 0 0,1-1 0,0 1-1,4-2 1,-5 3-24,-1 0 1,1 0-1,0 0 0,-1 0 0,1 0 0,0 0 0,0 1 0,-1-1 0,1 0 0,-1 0 0,1 0 0,0 1 0,-1-1 0,1 0 0,-1 1 0,1-1 1,0 1-1,-1-1 0,1 0 0,-1 1 0,1-1 0,-1 1 0,0 0 0,1-1 0,-1 1 0,0-1 0,1 1 0,-1-1 0,1 2 0,9 25 3,-6-12 0,0-6-13,0 1 0,-1 0-1,0 0 1,0 0-1,-2 0 1,1 1 0,0 18-1,-2-21 4,-1 0-1,1-1 0,-1 1 1,0 0-1,-1-1 1,0 1-1,0-1 0,-1 1 1,1-1-1,-2 0 0,-4 9 1,6-14 4,1-1-1,-1 1 1,0 0 0,0-1 0,0 1-1,0-1 1,0 0 0,0 1 0,-1-1-1,1 0 1,0 0 0,-1-1 0,1 1 0,0 0-1,-1-1 1,1 0 0,-1 1 0,-3-1-1,3 0 1,0 0 0,0 0 0,0 0 0,1 0 0,-1-1 0,0 1-1,0-1 1,0 0 0,1 0 0,-1 0 0,0 0 0,1 0-1,-1 0 1,1-1 0,-4-2 0,6 4 0,0 0 0,0 0 0,-1 0 0,1 0 0,0 0 0,0 0 0,0 0 0,0-1 0,-1 1 0,1 0 0,0 0 0,0 0 0,0 0 0,0 0 0,0-1 0,0 1 0,0 0 0,-1 0 0,1 0 0,0-1 0,0 1 0,0 0 0,0 0 0,0 0 0,0-1 0,0 1 0,0 0 0,0 0 0,0-1 0,0 1 0,0 0 0,0 0 0,0 0 0,0-1 0,0 1 0,0 0 0,1 0 0,-1 0 0,0-1 0,0 1 0,0 0 0,0 0 0,0 0 0,0 0 0,1-1 0,-1 1 0,0 0 0,0 0 0,0 0 0,0 0 0,1 0 0,-1 0 0,0 0 0,0-1 0,0 1 0,0 0 0,1 0 0,-1 0 0,0 0 0,0 0 0,1 0 0,-1 0 0,0 0 0,0 0 0,0 0 0,1 0 0,13 0 0,-13 0 0,51 5 0,-42-3 0,-1 0 0,1-1 0,0-1 0,0 0 0,11-1 0,-9-1-4,-1 0 0,0 0-1,1-1 1,-1-1 0,-1 0 0,1-1-1,0 0 1,-1 0 0,10-8 0,-2 0-5,-1-2 0,-1 0-1,26-29 1,-21 20 23,-1-1 0,-1-1 0,25-47 0,-16 22 88,-28 51-102,0 0 1,0 0 0,0 0-1,0 0 1,0 0-1,0 0 1,0 0 0,0 0-1,0 0 1,-1 0-1,1 0 1,0 0 0,0 0-1,0 0 1,0 0-1,0 0 1,0 0 0,0 0-1,0 0 1,0 0-1,0 0 1,0 0 0,-1 0-1,1 0 1,0 0-1,0 0 1,0 0 0,0 0-1,0-1 1,0 1-1,0 0 1,0 0 0,0 0-1,0 0 1,0 0-1,0 0 1,0 0 0,0 0-1,0 0 1,0 0-1,0 0 1,0 0 0,0 0-1,0-1 1,-1 1-1,1 0 1,0 0 0,0 0-1,0 0 1,0 0-1,0 0 1,1 0 0,-1 0-1,0 0 1,0 0-1,0 0 1,0-1 0,0 1-1,0 0 1,0 0-1,0 0 1,0 0 0,0 0-1,0 0 1,0 0-1,0 0 1,0 0-1,0 0 1,-7 7 46,3 9-20,0 1-1,1-1 1,0 1 0,2-1 0,0 18 0,-1-5-6,2-15-13,-1 0 0,2 0-1,0-1 1,1 1 0,0 0 0,1-1-1,0 1 1,8 18 0,-10-31-5,0 1 1,0 0-1,0-1 1,0 1 0,1-1-1,-1 1 1,0-1-1,1 0 1,-1 0-1,1 1 1,-1-1 0,1 0-1,0 0 1,0-1-1,-1 1 1,1 0-1,0-1 1,0 1 0,0-1-1,0 1 1,0-1-1,-1 0 1,1 0-1,0 0 1,0 0 0,0 0-1,3 0 1,2-1 7,-1 0 0,1-1 1,-1 1-1,0-1 0,1 0 1,-1-1-1,6-2 0,15-12 20,31-23 0,13-10 49,-59 41-57,4-3 7,-16 12-31,1 0 0,-1 0-1,0 0 1,0-1 0,0 1 0,0 0-1,1 0 1,-1 0 0,0 0 0,0-1-1,0 1 1,1 0 0,-1 0 0,0 0-1,0 0 1,0 0 0,1 0 0,-1 0-1,0 0 1,0 0 0,1 0 0,-1 0-1,0 0 1,0 0 0,1 0 0,-1 0-1,0 0 1,0 0 0,0 0 0,1 0-1,-1 0 1,0 0 0,0 0 0,1 0 0,-1 1-1,0-1 1,0 0 0,0 0 0,1 0-1,-1 0 1,0 0 0,0 1 0,0-1-1,0 0 1,8 39-100,-5-21 75,8 31 0,-10-45 24,1 0 1,-1 0-1,1 0 1,0 0 0,0 0-1,1-1 1,-1 1-1,1-1 1,-1 1-1,1-1 1,0 0-1,6 5 1,-6-6 1,0 0 0,0 0 1,0 0-1,0-1 0,0 1 0,0-1 1,1 0-1,-1 0 0,1 0 0,-1 0 0,1 0 1,-1-1-1,1 1 0,-1-1 0,1 0 0,-1 0 1,1-1-1,-1 1 0,1-1 0,-1 0 1,1 0-1,-1 0 0,1 0 0,-1 0 0,0-1 1,0 1-1,0-1 0,0 0 0,0 0 0,0 0 1,3-3-1,-2 0 9,0 1 1,0-1-1,0 1 1,-1-1-1,0 0 1,0 0-1,0-1 1,0 1-1,-1-1 1,0 1-1,0-1 1,-1 0-1,1 1 1,-1-1-1,-1 0 0,1 0 1,-1-11-1,-1 4 15,0 1 0,0 0 0,-1 0 0,-1 0 0,0 0 0,-1 1 0,0-1 0,-1 1 0,0 0 0,-1 0 0,-13-18 0,17 27-17,0-1 0,-1 1-1,1 1 1,-1-1 0,1 0-1,-1 1 1,0-1-1,0 1 1,0 0 0,0 0-1,0 0 1,0 0 0,0 1-1,0-1 1,0 1 0,0-1-1,0 1 1,-4 1-1,4-1-11,1 0-1,-1 0 0,1 0 1,-1 0-1,1 1 1,0-1-1,-1 1 0,1 0 1,0 0-1,-1 0 0,1 0 1,0 0-1,0 0 0,0 0 1,0 1-1,0-1 1,0 1-1,0 0 0,1-1 1,-1 1-1,0 0 0,1 0 1,-2 2-1,3-3 1,-1 0 1,1 0-1,-1-1 0,1 1 0,0 0 1,0 0-1,-1 0 0,1 0 0,0-1 1,0 1-1,0 0 0,0 0 0,0 0 1,0 0-1,0 0 0,0-1 0,0 1 1,0 0-1,0 0 0,1 0 0,-1 0 1,0-1-1,1 1 0,-1 0 0,0 0 1,1-1-1,-1 1 0,1 0 0,-1-1 1,1 1-1,0 0 0,-1-1 0,1 1 1,0-1-1,-1 1 0,1-1 0,0 1 1,-1-1-1,1 1 0,0-1 0,0 0 1,0 1-1,0-1 0,-1 0 0,1 0 1,0 0-1,0 0 0,0 0 0,0 0 1,1 0-1,6 1-2,0-1 0,0 0 0,0-1 0,9-1 0,17-6 1,-1-1 0,0-1 0,0-2 1,-1-1-1,36-21 0,-61 30 11,1 0 1,-1 1-1,1 0 0,0 0 0,0 1 1,0 0-1,0 0 0,0 1 0,1 0 1,-1 1-1,0 0 0,0 0 0,1 1 1,-1-1-1,0 2 0,9 2 0,-16-3 0,1 0 0,0 0 0,0 0 0,0 0 0,-1 1 0,1-1-1,-1 1 1,1-1 0,-1 1 0,0 0 0,1-1 0,-1 1 0,0 0 0,0 0-1,0 0 1,0 0 0,-1 0 0,1 0 0,-1 0 0,1 0 0,-1 0-1,1 1 1,-1-1 0,0 0 0,0 4 0,0 4 3,0 0 0,-1 1 0,-3 19 0,-12 40 39,9-61 82,6-8 56,5-6-58,6-6-87,0-1 0,-1-1 0,8-13 0,-8 11 16,0 1 0,15-17 0,4 5 169,-27 26-224,-1 0-1,0 0 0,0 0 0,0 0 0,0 0 0,0-1 1,1 1-1,-1 0 0,0 0 0,0 0 0,0 0 0,1 0 1,-1 0-1,0 0 0,0 0 0,0 0 0,0 0 1,1 0-1,-1 0 0,0 0 0,0 0 0,0 0 0,0 0 1,1 0-1,-1 0 0,0 1 0,0-1 0,0 0 0,0 0 1,1 0-1,-1 0 0,0 0 0,0 0 0,0 0 1,0 0-1,0 1 0,0-1 0,1 0 0,-1 0 0,0 0 1,0 0-1,0 1 0,0-1 0,0 0 0,0 0 0,5 11-1,-3-8 1,13 32 0,-2 0 0,-1 1 0,-2 0 0,7 43 0,-14-70 0,-3-8 0,1 0 0,-1 0 0,0-1 0,0 1 0,1 0 0,-1 0 0,0-1 0,0 1 0,0 0 0,1 0 0,-1 0 0,0-1 0,0 1 0,0 0 0,-1 0 0,1 0 0,0-1 0,0 1 0,0 0 0,-1 0 0,1-1 0,0 1 0,-1 1 0,-1 5-249,2-7 235,0 0 0,0 0 0,0 0 0,0 0 0,0 1 0,0-1 0,0 0 0,0 0 0,0 0 0,0 0 0,0 1 0,0-1 0,0 0 0,0 0 0,0 0 0,0 0 0,0 1 0,0-1 0,0 0 0,0 0 0,0 0 0,0 0 0,0 0 0,0 1 0,-1-1 0,1 0 0,0 0 0,0 0 0,0 0 0,0 0 0,0 0 0,0 0 0,-1 1 0,1-1 0,0 0 0,0 0 0,0 0 0,0 0-1,0 0 1,-1 0 0,1 0 0,0 0 0,0 0 0,0 0 0,0 0 0,-1 0 0,1 0 0,0 0 0,0 0 0,0 0 0,0 0 0,-1 0 0,1 0 0,0 0 0,0 0 0,0 0 0,0 0 0,0 0 0,-1 0 0,1-1 0,0 1 0,0 0 0,0 0 0,0 0 0,-10-7-4435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1:46.1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15272,'0'0'2783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1:46.3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10848,'0'0'1104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1:51.0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216 538 7024,'0'0'5089,"-7"13"-4462,-1 0-452,1 0 0,0-1-1,1 1 1,0 0-1,1 0 1,-3 15-1,-4 21 653,-2 0 0,-29 69-1,-1-36 194,22-43-207,19-32-581,3-6-155,0 0 0,-1 0 0,1 1 0,-1-1 1,1 0-1,-1 0 0,1 0 0,-1 0 0,0 0 0,0 0 0,1 0 0,-1 0 0,0 0 0,0 0 0,0 0 0,0 0 0,-2 1 0,-3-31 1082,5 16-1065,-1 0 1,2 0-1,-1-1 1,2 1-1,0 0 0,0 0 1,2 0-1,4-18 1,2 3 39,0-1 1,23-43-1,-14 35 34,3 0 1,0 2-1,3 0 0,42-49 0,-45 61-37,-4 3 46,2 1-1,31-26 1,-42 40-110,0-1 0,0 2 0,1-1 0,-1 1 0,1 0 0,0 0 0,0 1 0,0 1 0,0 0 0,18-3 0,-23 5-43,0 0 1,0 0-1,0 0 1,0 0-1,0 0 1,1 1-1,-1 0 1,0 0 0,-1 0-1,1 0 1,0 1-1,0-1 1,0 1-1,-1 0 1,1 0-1,-1 1 1,0-1 0,1 0-1,-1 1 1,0 0-1,-1 0 1,1 0-1,0 0 1,-1 1-1,0-1 1,1 0 0,-1 1-1,-1 0 1,1-1-1,2 9 1,-1-3 9,-1 0-1,0 0 1,-1 0 0,0 0 0,0 0 0,-1 1 0,0-1 0,0 0-1,-1 0 1,0 1 0,-1-1 0,-5 16 0,3-15 3,1-1 0,-1 0 0,-1 0 0,0 0 1,0-1-1,0 0 0,-1 0 0,-1 0 0,1-1 0,-1 1 0,0-2 1,-1 1-1,0-1 0,0 0 0,0-1 0,0 1 0,-1-2 0,0 1 0,0-1 1,-1-1-1,1 0 0,-1 0 0,1-1 0,-1 0 0,0 0 0,-15-1 1,-52-1 374,89 4-226,87-1-126,67-3-42,-130-4-21,1-2 0,-1-1 1,-1-2-1,1-2 0,-1 0 0,41-22 1,-51 23-11,34-10 1,-36 14 29,0-2 0,30-15 1,5-4 69,-54 26-79,0 1-1,-1-1 1,1 1-1,0 0 0,0 1 1,-1-1-1,1 0 0,0 1 1,-1 0-1,1 0 0,-1 0 1,1 0-1,3 2 0,-1 0 1,14 4 22,0 2-1,0 1 1,-1 0-1,0 2 1,20 15-1,-57-48 91,7 6-80,-1 1 0,-15-15 0,18 21-16,0 1-1,-1 1 0,1-1 1,-1 1-1,-1 1 0,1 0 1,-1 1-1,0 0 0,-14-4 1,22 8-14,0 0 0,0 0 1,0 1-1,0-1 0,0 1 1,1 0-1,-1-1 0,0 1 0,0 0 1,1 1-1,-1-1 0,-3 3 1,-26 20 67,26-19-72,1 1 0,0 0-1,1 0 1,-1 1 0,1-1 0,0 1 0,1 0 0,-1 0 0,1 0 0,1 1 0,0-1-1,0 1 1,0-1 0,1 1 0,0 0 0,0-1 0,1 1 0,0 0 0,0 0-1,1-1 1,0 1 0,0 0 0,1-1 0,0 1 0,1-1 0,-1 1 0,1-1 0,5 8-1,-1-4 19,-3-4-8,0 0 0,0-1 0,1 0 0,0 0 0,9 9 0,-12-13-11,-1-1-1,1 0 1,0 0-1,0 0 1,0 0-1,-1 0 1,1-1-1,0 1 0,0 0 1,0-1-1,0 1 1,0-1-1,0 0 1,0 0-1,0 0 1,0 0-1,0 0 0,0 0 1,0 0-1,0-1 1,0 1-1,0-1 1,0 1-1,0-1 1,0 0-1,3-2 0,2-1 14,1-1 0,-1 1-1,0-2 1,0 1 0,-1-1-1,0 0 1,0-1 0,0 1 0,-1-1-1,0-1 1,0 1 0,4-9-1,4-11 48,-1-1 0,9-31-1,-19 53-48,-2 5-14,0 1 0,0 0 0,0 0 0,0-1-1,0 1 1,0 0 0,0 0 0,0-1 0,0 1-1,0 0 1,0 0 0,0 0 0,0-1 0,0 1-1,1 0 1,-1 0 0,0 0 0,0-1 0,0 1-1,0 0 1,0 0 0,1 0 0,-1 0 0,0-1 0,0 1-1,0 0 1,1 0 0,-1 0 0,0 0 0,0 0-1,0 0 1,1 0 0,-1 0 0,0 0 0,0 0-1,1-1 1,-1 1 0,0 0 0,0 0 0,1 1-1,5 8 32,4 22 2,-8-22-29,0 0 0,1-1 0,1 1 0,-1-1 0,1 0 0,1 0 0,0 0 0,8 10 0,-10-14-4,0 0 0,1-1 0,-1 1 0,1-1 0,0 0 0,0 0 0,0 0 0,0 0 0,1-1 0,-1 0 0,1 0 0,-1 0 0,1 0 0,0-1 0,0 0 0,0 0 0,6 0 0,-2 0-7,-1-2 0,0 1 0,0-1 0,0 0-1,0-1 1,0 0 0,0 0 0,0-1 0,-1 0-1,1 0 1,13-9 0,-1-2-23,0-1-1,28-28 1,-26 23 22,-13 11 23,-1 0 0,0-1 0,0 1 0,-1-2 0,-1 1 1,1-1-1,-2 0 0,1 0 0,3-12 0,-7 15 6,4-2 140,14 8-89,-11 2-73,0 0 1,0 1 0,0 0 0,-1 0-1,1 1 1,0 0 0,11 5-1,-16-6-5,0 1 0,0 1 0,0-1 0,0 1 0,-1-1 0,1 1 0,-1 0 0,0 1 0,0-1 0,0 0 0,0 1 0,0 0 0,-1 0 0,0-1 0,1 1 0,1 6 0,3 12-5,0 0-1,-2 0 1,-1 0 0,2 24-1,7 35-7,-11-75 17,-1-1 0,1 1 0,1 0 0,-1-1-1,1 1 1,5 8 0,-6-12 0,-1 0 1,0 0-1,1 0 0,-1-1 0,1 1 1,0 0-1,-1-1 0,1 1 0,0-1 0,0 0 1,0 0-1,0 0 0,0 0 0,0 0 1,1 0-1,-1 0 0,0-1 0,0 1 1,1-1-1,1 1 0,3-2 7,-1 1-1,0-1 1,1 0 0,-1 0-1,0-1 1,0 0-1,0 0 1,0 0 0,0-1-1,-1 0 1,1 0 0,-1 0-1,1-1 1,-1 1-1,6-7 1,4-5 19,0-2 1,-1 1-1,13-22 0,-5 7 7,-1 1-7,-2 0 0,-1-2 0,-1 0-1,-2-1 1,-1-1 0,15-58 0,-13 28 34,-4-1-1,8-116 1,-20 157 21,0 0 0,-4-32 0,1 49-114,0 10 25,-5 22 28,2-4-9,5-19-9,1 0-1,-1 0 0,1 0 1,0 0-1,0 0 1,0-1-1,0 1 0,0 0 1,1 3-1,0 7 25,-3-6-6,0-1-1,-1 0 0,0 0 0,0 0 0,-4 5 0,5-7-15,-6 10-25,1 1-1,0-1 1,1 1 0,1 0 0,0 0-1,0 1 1,-2 17 0,3 1-39,0-1 0,1 42-1,6-49 50,-2-21 14,0 0 1,-1 0 0,0 1 0,0-1 0,0 0-1,-1 7 1,-1 9 51,0-1 1,2 34-1,0-23 19,1-22-48,0-1-1,1 1 1,-1-1-1,1 0 1,1 1-1,-1-1 1,8 13-1,5 16 54,-14-32-71,0 0 1,0 0 0,1-1-1,-1 1 1,1 0 0,0 0-1,0-1 1,0 1 0,0-1-1,1 0 1,0 1 0,-1-1-1,1 0 1,0-1 0,1 1-1,-1 0 1,0-1 0,1 0-1,-1 0 1,1 0 0,5 2-1,6 1 8,-11-4-8,1 1 0,0-1 0,0 0 0,0 0 0,8 0 0,1-1 37,-8 0-21,0 1-1,0-1 0,-1-1 0,1 1 0,0-1 0,0 0 0,-1 0 0,1-1 0,0 1 0,-1-1 0,9-5 0,2-2 23,0-1 0,-1-1-1,0-1 1,0 0 0,-1-1 0,-1 0 0,0-1 0,18-26 0,-10 13 23,0 2 1,27-23-1,-31 31-46,-12 11-19,13-9 10,-10 17-9,-2 12-3,-4 1-2,-1 1 0,0-1 0,-1 1 0,-1 0 0,-1-1 0,-5 27 0,-5 8 28,7-31-1,1 0-1,1 0 1,-2 28 0,36-76 237,0-7-188,34-52 1,-22 28-37,-37 50-52,1 0-25,-6 10 36,-1 0 0,1 0 0,-1 0 0,1 0-1,-1 0 1,1 1 0,-1-1 0,1 0 0,-1 0 0,1 0 0,-1 1-1,1-1 1,-1 0 0,1 1 0,-1-1 0,0 0 0,1 1-1,-1-1 1,1 0 0,-1 1 0,0-1 0,1 1 0,-1-1 0,0 1-1,1 0 1,3 5-12,-1 1 0,0 0-1,0 0 1,0 0 0,-1 0 0,0 0-1,2 9 1,8 25 13,-8-31 10,0 0 0,1 0 1,1-1-1,0 0 1,0 0-1,1 0 1,0-1-1,8 8 0,-11-12-5,0-1 0,0 0-1,0-1 1,0 1-1,1-1 1,-1 1-1,1-1 1,-1-1 0,1 1-1,0-1 1,0 1-1,-1-1 1,1-1 0,0 1-1,0-1 1,0 0-1,0 0 1,0 0-1,8-2 1,4-1-5,1 0 0,-1-2 0,0 0 0,0-1 0,-1 0 0,0-2 0,25-14 0,-29 14 0,-1 0 0,0 0 0,-1-1 0,1-1 0,-2 0 0,1 0 0,7-13 0,-12 16 0,0-1 0,-1 1 0,-1-1 0,1 0 0,-1 0 0,0 0 0,-1 0 0,0-1 0,-1 1 0,1-1 0,-1 1 0,-1-17 0,0 20 0,-1-1 0,1 1 0,-1-1 0,0 0 0,-1 1 0,1 0 0,-1-1 0,-4-7 0,5 12 0,0-1 0,0 1 0,0 0 0,0-1 0,0 1 0,0 0 0,0-1 0,-1 1 0,1 0 0,0 0 0,-1 0 0,1 0 0,-1 0 0,1 1 0,-1-1 0,1 0 0,-1 1 0,0-1 0,1 1 0,-1-1 0,0 1 0,1 0 0,-1 0 0,0 0 0,0 0 0,1 0 0,-1 0 0,0 0 0,1 1 0,-1-1 0,0 1 0,1-1 0,-4 2 0,0 0 0,-1 1 0,0 1 0,1-1 0,-1 1 0,1 0 0,0 0 0,0 0 0,0 1 0,1-1 0,0 1 0,0 0 0,-5 8 0,3-3 0,-1 1 0,1 1 0,1-1 0,0 1 0,-4 17 0,8-25 0,0 0 0,0 1 0,1-1 0,0 1 0,0-1 0,0 1 0,1-1 0,-1 1 0,1-1 0,0 1 0,0-1 0,2 5 0,3 3 0,-1 0 0,13 18 0,-17-28 0,0-1 0,0 0 0,1 1 0,-1-1 0,1 0 0,-1 0 0,1 0 0,-1 0 0,1 0 0,0-1 0,-1 1 0,1 0 0,0-1 0,0 1 0,-1-1 0,1 0 0,0 0 0,0 1 0,0-1 0,-1 0 0,1-1 0,0 1 0,0 0 0,0 0 0,0-1 0,-1 1 0,4-2 0,6-2 0,1 0 0,19-10 0,-28 13 0,18-12 0,0 0 0,37-31 0,-40 29 0,0 1 0,1 0 0,38-19 0,-55 32 0,-1 0 0,0 1 0,0-1 0,0 1 0,1 0 0,-1-1 0,0 1 0,1 0 0,-1 0 0,0 0 0,0 0 0,1 0 0,-1 0 0,0 0 0,1 0 0,-1 0 0,0 1 0,1-1 0,-1 0 0,0 1 0,0-1 0,0 1 0,1 0 0,-1-1 0,0 1 0,0 0 0,2 1 0,0 2 0,1 1 0,-1-1 0,0 1 0,0 0 0,3 7 0,3 5 0,22 44 0,-24-45 0,1 0 0,0 0 0,1-1 0,0-1 0,2 1 0,21 22 0,-26-31 0,0 0 0,1-1 0,0 0 0,0 0 0,0 0 0,0-1 0,1 0 0,10 3 0,-13-6 0,0 0 0,0 0 0,0 0 0,1 0 0,-1-1 0,0 0 0,1 0 0,-1-1 0,0 1 0,0-1 0,1 0 0,-1-1 0,0 1 0,7-4 0,-6 3-1,-1-1-1,0 0 1,0 1-1,0-1 1,-1-1-1,1 1 1,-1-1-1,0 0 1,0 0 0,0 0-1,0 0 1,-1-1-1,1 0 1,-1 0-1,0 1 1,-1-2-1,1 1 1,-1 0 0,0 0-1,0-1 1,-1 1-1,0-1 1,0 0-1,0 1 1,0-1-1,-1 0 1,0 1 0,0-1-1,-1 0 1,0 0-1,0 1 1,0-1-1,0 1 1,-1-1-1,-4-7 1,-9-18-4264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1:51.5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124 33 9536,'0'0'1076,"-12"1"-559,2-1-379,-6 0 157,0 0 1,0 1-1,1 1 0,-24 6 1,79 2 1541,32 0-1212,0-3 0,1-3 0,0-3 0,-1-4 1,1-2-1,-1-4 0,86-22 0,-113 23-199,-32 6-786,-1 0 0,0-1 0,1 0 1,16-8-1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1:54.9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10 626 8136,'0'0'4872,"-2"-10"-4387,0 3-383,1 0-18,-1 1 0,1 0 0,0 0 0,1-1 1,0 1-1,0 0 0,0-1 0,1 1 1,2-12-1,4-6 285,2 1-1,1 0 1,0 0 0,15-22 0,61-83 1905,-66 102-1621,1 2 0,25-23 0,-7 7 394,-21 23 75,1 1-1,34-23 1,-47 35-935,-5 3-147,0 0 0,0 1 0,0-1 1,0 0-1,1 1 0,-1 0 1,0-1-1,0 1 0,0-1 0,1 1 1,-1 0-1,0 0 0,0 0 0,1 0 1,-1 0-1,0 0 0,1 0 1,-1 0-1,0 1 0,0-1 0,1 0 1,-1 1-1,0-1 0,0 1 1,0-1-1,0 1 0,0 0 0,0-1 1,0 1-1,0 0 0,0 0 1,0 0-1,0 0 0,1 1 0,1 1 26,0 1 0,-1-1 0,0 1 0,0 0 0,0-1 0,0 1 0,0 0 0,-1 0 0,2 7 0,1 12 30,-1 0 0,-2 0-1,0 0 1,-1 1 0,-1-1 0,-2 0 0,0 0 0,-1 0 0,-1-1 0,-2 1 0,-15 36-1,19-45 99,3-11-34,3-7-67,86-135 138,-72 116-176,1 1 1,1 1 0,40-34-1,-40 38-7,18-14 48,-34 29-84,0 0 0,0 0 0,0 1 0,0-1 0,0 1 0,0 0 0,0 0 0,1 0 0,-1 0 0,0 1 0,6-1 0,-9 1-8,1 0 0,-1 0 0,1 1 0,-1-1 0,1 0 0,-1 0 0,1 1 0,-1-1 0,1 0 0,-1 1 0,1-1 0,-1 1 0,0-1 0,1 1 0,-1-1 0,0 1 0,1-1 0,-1 1 0,0-1 0,1 1 0,-1-1 0,0 1 0,0-1 0,0 1 0,0-1 0,1 2 0,2 18 15,-3-17-12,1 21 16,0 0 1,-4 33-1,0 10 100,4-67-111,1 0-1,-1 0 0,0 0 1,1-1-1,-1 1 1,0 0-1,0-1 1,1 1-1,-1 0 0,0-1 1,0 0-1,0 1 1,1-1-1,-1 0 1,1 0-1,26-17 18,44-37 5,-35 25-14,1 1 0,51-27-1,-86 54-18,-1 1-1,1 0 1,0-1-1,-1 1 0,1 1 1,0-1-1,0 0 0,0 1 1,0-1-1,-1 1 1,1 0-1,0 0 0,5 1 1,-6-1 0,0 1 0,-1-1 0,1 1 0,-1 0 0,0 0 0,1-1 0,-1 1 0,0 0 0,1 0 0,-1 1 0,0-1 0,0 0 0,0 0 0,0 1 0,0-1 0,0 0 0,0 1-1,-1-1 1,1 1 0,0-1 0,-1 1 0,1-1 0,-1 1 0,1-1 0,-1 1 0,0 2 0,4 32 25,-1 0 0,-3 0 0,0 0 0,-3 0-1,-12 67 1,14-100-19,1 0 1,-1 0-1,1 0 0,0 1 1,0-1-1,0 0 0,0 0 0,1 1 1,-1-1-1,1 0 0,0 0 1,0 0-1,0 1 0,3 4 0,-3-7-1,0 0-1,0 0 1,0 0-1,0 0 1,0 0-1,0 0 1,0 0-1,1 0 1,-1-1-1,0 1 1,0 0-1,1-1 1,-1 1-1,1-1 1,-1 1-1,1-1 1,-1 0-1,1 0 1,-1 1-1,0-1 1,1 0-1,-1 0 1,1-1-1,-1 1 1,1 0-1,-1 0 1,1-1-1,-1 1 1,1-1-1,-1 1 1,0-1-1,1 1 1,1-3-1,32-13 40,-1-1 1,-1-2-1,-1-2 0,35-28 1,-42 29-3,-16 14-26,0-1 0,-1 0-1,0 0 1,-1 0 0,0-1 0,10-13 0,-11 13 34,-13 22 13,2-6-57,1 1 1,0-1-1,1 1 0,0 0 1,0 0-1,1 0 1,0 0-1,1 1 0,-1-1 1,2 0-1,0 1 1,0-1-1,0 1 0,1-1 1,1 0-1,-1 0 1,2 1-1,-1-1 0,7 15 1,-8-23-8,1 1 1,-1-1 0,0 1 0,1-1 0,-1 0-1,0 0 1,1 0 0,0 0 0,-1 0-1,1 0 1,0 0 0,-1 0 0,1-1-1,0 1 1,0-1 0,-1 1 0,1-1-1,0 0 1,0 1 0,3-1 0,45-1 8,-35 0-9,-10 0 0,1 0 0,-1-1 1,0 0-1,0 1 0,0-2 0,0 1 0,0-1 1,0 1-1,0-1 0,-1 0 0,0-1 0,1 1 1,-1-1-1,0 0 0,-1 0 0,1 0 0,-1-1 0,0 1 1,0-1-1,3-5 0,-5 7 4,0-1-1,0 1 1,0 0-1,-1 0 1,1-1-1,-1 1 1,0-1-1,0 1 1,0 0-1,0-1 1,-1 1-1,1 0 1,-1-1-1,0 1 1,-1-4-1,-2-6 6,-1 0 0,-9-15 0,6 13 9,-1 0 0,0 0 0,-1 1 0,-1 1 1,0 0-1,-1 0 0,0 1 0,-1 0 0,0 1 1,-29-17-1,40 26-6,0 1 0,0 0 0,-1 0 0,1 0 1,-1 0-1,1 0 0,-1 1 0,0-1 0,1 1 0,-1-1 1,0 1-1,1 0 0,-1 0 0,1 0 0,-1 0 1,0 1-1,1-1 0,-1 1 0,0 0 0,1-1 0,-1 1 1,1 0-1,0 1 0,-1-1 0,1 0 0,0 1 1,0-1-1,0 1 0,0 0 0,0-1 0,0 1 0,0 0 1,0 0-1,1 1 0,-1-1 0,-1 4 0,2-5-11,1 1-1,0-1 0,0 1 1,-1-1-1,1 1 0,0-1 1,0 1-1,0-1 0,1 1 1,-1-1-1,0 1 0,1-1 1,-1 1-1,1-1 0,-1 1 1,1-1-1,-1 1 0,1-1 1,1 2-1,19 23-7,-16-21 7,0-1-1,1 0 1,0 0-1,0-1 1,0 0-1,0 0 1,0 0-1,1-1 1,-1 0-1,1 0 1,0-1-1,0 0 0,-1 0 1,1 0-1,0-1 1,0 0-1,0 0 1,0-1-1,-1 0 1,8-2-1,3 0 7,0-1 0,0-1 0,-1-1-1,0 0 1,0-2 0,26-15 0,-42 23-6,204-140 266,-130 87 61,-74 53-326,0 0 0,1 0 0,-1-1 1,0 1-1,1 0 0,-1 0 0,1 0 0,-1 0 0,0 0 0,1 0 0,-1 0 1,1 0-1,-1 0 0,0 0 0,1 0 0,-1 0 0,1 0 0,-1 0 0,0 0 1,1 1-1,-1-1 0,1 0 0,-1 0 0,0 0 0,1 0 0,-1 1 0,0-1 1,1 0-1,-1 1 0,0-1 0,1 0 0,-1 0 0,0 1 0,0-1 1,0 0-1,1 1 0,-1-1 0,0 1 0,0-1 0,0 0 0,0 1 0,1-1 1,-1 1-1,0-1 0,0 0 0,0 1 0,0-1 0,0 1 0,0-1 0,0 0 1,0 1-1,-1 0 0,3 27 27,-2-26-28,-27 382 0,26-381 0,1 0 0,0-1 0,0 1 0,0 0 0,0 0 0,0-1 0,1 5 0,-1-7 0,0 1 0,1-1 0,-1 0 0,0 0 0,0 0 0,0 1 0,0-1 0,0 0 0,0 0 0,0 0 0,1 0 0,-1 1 0,0-1 0,0 0 0,0 0 0,0 0 0,1 0 0,-1 0 0,0 0 0,0 0 0,0 0 0,1 0 0,-1 1 0,0-1 0,0 0 0,0 0 0,1 0 0,-1 0 0,0 0 0,0 0 0,0 0 0,1 0 0,-1 0 0,0-1 0,12-7 0,-1-5 0,0-1 0,-1 0 0,-1 0 0,0-1 0,-1-1 0,9-25 0,10-16 0,25-59 0,-35 75 0,-17 41 0,0 0 0,0-1 0,0 1 0,0 0 0,0-1 0,0 1 0,0-1 0,0 1 0,0 0 0,0-1 0,1 1 0,-1 0 0,0 0 0,0-1 0,0 1 0,0 0 0,1-1 0,-1 1 0,0 0 0,0 0 0,1-1 0,-1 1 0,0 0 0,1 0 0,-1 0 0,0-1 0,0 1 0,1 0 0,-1 0 0,0 0 0,1 0 0,-1 0 0,0 0 0,1 0 0,-1-1 0,1 1 0,-1 0 0,0 0 0,1 0 0,-1 1 0,0-1 0,1 0 0,-1 0 0,0 0 0,1 0 0,-1 0 0,0 0 0,1 0 0,-1 0 0,0 1 0,1-1 0,-1 0 0,0 0 0,0 1 0,1-1 0,-1 0 0,0 0 0,0 1 0,1-1 0,-1 0 0,0 0 0,0 1 0,14 26 0,-9-14 0,14 22 0,-13-22 0,1-1 0,0 1 0,13 16 0,-18-26 0,1-1 0,-1 1 0,1 0 0,-1-1 0,1 0 0,0 0 0,0 0 0,0 0 0,0 0 0,1 0 0,-1-1 0,0 0 0,1 1 0,-1-1 0,1 0 0,-1-1 0,1 1 0,5 0 0,11-1 0,-1-1 0,1-1 0,27-6 0,-38 6 0,0-1 0,-1 0 0,1 0 0,-1-1 0,0 0 0,0 0 0,0-1 0,0 0 0,10-9 0,-9 5 0,0 0 0,0-1 0,-1 0 0,0 0 0,0-1 0,10-21 0,-14 25 0,-1 0 0,-1-1 0,1 1 0,-1-1 0,0 1 0,-1-1 0,0 0 0,0 1 0,-1-1 0,0 0 0,0 0 0,-2-10 0,1 15 0,0 1 0,1 0 0,-1 0 0,0 0 0,0-1 0,0 1 0,0 0 0,0 0 0,-1 0 0,1 1 0,-1-1 0,1 0 0,-1 0 0,0 1 0,1-1 0,-1 1 0,0 0 0,0-1 0,0 1 0,0 0 0,0 0 0,-1 0 0,1 1 0,0-1 0,0 0 0,-1 1 0,1-1 0,0 1 0,0 0 0,-3 0 0,-2-1 0,1 1 0,-1 1 0,1-1 0,-1 1 0,1 0 0,-1 1 0,1-1 0,0 1 0,-10 5 0,9-4 0,1 1 0,0 0 0,0 0 0,0 1 0,0 0 0,1 0 0,0 0 0,0 1 0,0 0 0,1 0 0,-1 0 0,1 0 0,1 0 0,-1 1 0,-3 12 0,5-14 0,1 0 0,0 0 0,0 0 0,0 0 0,0 0 0,1 0 0,0 1 0,0-1 0,0 0 0,1 0 0,0 0 0,0 0 0,0 0 0,1 0 0,-1 0 0,1 0 0,0 0 0,1-1 0,-1 1 0,1-1 0,0 0 0,0 0 0,6 6 0,1 1 0,1 0 0,1-1 0,0-1 0,0 0 0,1 0 0,0-2 0,0 1 0,1-2 0,21 8 0,-27-11 0,1-1 0,-1 0 0,1-1 0,0 1 0,0-2 0,0 1 0,0-1 0,0-1 0,0 0 0,0 0 0,-1 0 0,1-1 0,0-1 0,-1 1 0,1-1 0,-1-1 0,12-6 0,-5 0 0,0-1 0,0 0 0,-1-1 0,-1-1 0,0 0 0,-1-1 0,0 0 0,-1-1 0,10-17 0,2-15 0,-18 35 0,0-1 0,2 1 0,10-16 0,-13 20 0,-4 7 0,0 0 0,1 0 0,-1-1 0,1 1 0,-1 0 0,1 0 0,-1 0 0,1 0 0,-1 0 0,1 1 0,0-1 0,0 0 0,1-1 0,4 20 0,0 11 0,-2-1 0,-1 1 0,-1 0 0,-2 1 0,-1-1 0,-4 29 0,5-56 0,0 0 0,-1 0 0,1 0 0,-1-1 0,1 1 0,-1 0 0,1 0 0,-1 0 0,0 0 0,0-1 0,0 1 0,0 0 0,0-1 0,0 1 0,-1-1 0,-1 3 0,2-3 0,-1-1 0,1 1 0,0-1 0,0 1 0,0-1 0,0 0 0,-1 1 0,1-1 0,0 0 0,0 0 0,-1 0 0,1 0 0,0 0 0,-1 0 0,1 0 0,0 0 0,0-1 0,0 1 0,-2-1 0,-4-2 0,-1-1 0,1 0 0,0 0 0,0 0 0,-11-11 0,14 12 0,1 0 0,-2-1 0,16 5 0,41 15 0,-37-10 0,1-1 0,20 3 0,-10-4 0,1-2 0,0-1 0,0-1 0,0-2 0,0 0 0,-1-2 0,1-1 0,40-13 0,-45 9 858,-11 2-5687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1:58.7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0 667 5120,'0'0'9400,"16"-8"-8903,-7 3-405,4-2 37,-1 0-1,1 0 1,-2-1-1,1-1 1,-1 0-1,16-16 1,13-23 965,41-60 0,-77 101-885,-1 1 1,0-1-1,0 1 1,0-1-1,-1 0 1,3-13-1,-5 19-179,0 1 1,0-1-1,1 1 0,-1 0 0,0-1 0,0 1 0,0-1 0,0 1 0,0 0 0,1-1 0,-1 1 0,0-1 1,0 1-1,0-1 0,0 1 0,0-1 0,-1 1 0,1 0 0,0-1 0,0 1 0,0-1 0,0 1 0,0-1 0,0 1 1,-1 0-1,1-1 0,0 1 0,0 0 0,-1-1 0,1 1 0,0 0 0,-1-1 0,1 1 0,0 0 0,-1-1 1,1 1-1,0 0 0,-1 0 0,1 0 0,-1-1 0,1 1 0,0 0 0,-1 0 0,1 0 0,-1 0 0,1 0 0,-1 0 1,1 0-1,0 0 0,-1 0 0,1 0 0,-1 0 0,1 0 0,-1 0 0,-23 9 825,17-4-777,0 0 0,0 0 1,1 1-1,0-1 1,0 1-1,0 1 1,1-1-1,0 1 0,0 0 1,1 0-1,0 0 1,0 1-1,0-1 0,1 1 1,0 0-1,-2 11 1,4-14-14,0 0 0,0 1 0,0-1 0,1 0 1,-1 1-1,1-1 0,1 1 0,-1-1 0,1 1 1,0-1-1,0 0 0,0 1 0,1-1 0,0 0 1,0 0-1,0 0 0,1 0 0,-1 0 0,1-1 1,1 1-1,-1-1 0,0 0 0,1 0 0,0 0 0,0 0 1,6 4-1,-6-6-26,0 0 0,0 0 0,1 0 1,-1-1-1,0 0 0,1 0 0,-1 0 0,1 0 0,-1 0 1,1-1-1,-1 0 0,1 0 0,0 0 0,-1-1 0,1 0 1,-1 1-1,0-2 0,1 1 0,-1 0 0,0-1 1,8-4-1,5-2 73,-1-1 1,0-1-1,28-22 1,-16 7 165,39-44 1,-16 14 282,-50 54-542,0 0 0,0 0 0,0 0-1,0 0 1,1 0 0,-1 0-1,0 0 1,0 0 0,1 1-1,-1-1 1,1 0 0,-1 1-1,1-1 1,-1 1 0,1 0-1,-1-1 1,1 1 0,1 0-1,-2 0-5,0 1-1,0-1 0,0 0 0,0 1 1,0-1-1,0 1 0,0-1 0,-1 1 1,1 0-1,0-1 0,0 1 1,-1 0-1,1-1 0,0 1 0,-1 0 1,1 0-1,-1 0 0,1-1 0,-1 1 1,0 0-1,1 0 0,-1 0 0,0 0 1,1 0-1,-1 0 0,0 0 1,0 0-1,0 1 0,4 30 80,-2 0 0,-3 55 0,0-21 112,1-66-199,0 0-1,0 0 1,0 0-1,0 1 1,0-1-1,0 0 1,0 0-1,0 0 1,0 1-1,0-1 1,0 0-1,0 0 1,0 1-1,0-1 1,0 0-1,0 0 1,0 0-1,1 0 1,-1 1-1,0-1 1,0 0-1,0 0 1,0 0 0,0 0-1,1 1 1,-1-1-1,0 0 1,0 0-1,0 0 1,1 0-1,-1 0 1,0 0-1,0 0 1,0 0-1,1 0 1,-1 1-1,0-1 1,0 0-1,0 0 1,1 0-1,-1 0 1,0 0-1,0 0 1,0 0-1,1-1 1,-1 1-1,0 0 1,0 0-1,1 0 1,-1 0-1,0 0 1,0 0 0,18-11 85,15-20-31,-13 8-21,2 1-1,0 0 0,1 2 1,1 0-1,29-16 0,-51 34-34,1 1-1,-1 0 1,1 0-1,-1 0 1,0 0-1,1 0 1,0 1-1,-1-1 1,1 1-1,-1 0 1,1-1-1,0 1 1,-1 0-1,1 1 1,-1-1-1,1 0 1,0 1-1,-1 0 1,1-1-1,-1 1 1,1 0-1,-1 0 1,0 0-1,1 1 1,-1-1-1,0 0 1,0 1-1,0 0 1,0-1-1,0 1 1,3 4-1,0 1 6,1 0-1,-1 1 1,0-1-1,-1 1 1,0 0-1,0 1 1,4 14-1,-6-18 6,0 1-1,0 0 0,0 0 1,1-1-1,0 0 0,1 1 1,6 8-1,-8-12-4,0 0 0,-1-1 1,1 1-1,0-1 0,0 1 1,0-1-1,0 0 0,0 0 0,0 0 1,0 0-1,0 0 0,1 0 1,-1 0-1,0-1 0,0 1 0,1-1 1,-1 0-1,0 0 0,1 0 1,-1 0-1,0 0 0,1 0 0,2-1 1,8-3 21,-1 0 1,1 0-1,-1-2 1,0 1-1,-1-1 1,0-1-1,21-16 1,1-5 82,32-34 0,-18 15 23,-41 42-104,4-5 34,0 1 0,-1-1 0,11-15 0,-26 37-26,0-1 0,1 1 0,1 0 0,0 0 0,-4 23 0,6-25-28,0 0 1,1 0-1,0 1 1,0-1-1,1 0 1,1 1-1,0-1 1,4 20-1,-5-28-12,1-1 0,-1 0 0,1 1 0,-1-1 0,1 0 0,-1 1 0,1-1 0,0 0 0,0 1-1,0-1 1,0 0 0,0 0 0,0 0 0,0 0 0,0 0 0,0 0 0,0 0 0,0-1 0,1 1-1,-1 0 1,0 0 0,2 0 0,-1-1 2,0 0 0,0 0 0,0 0 0,0 0 0,0 0 0,0 0 0,0-1 0,0 1-1,0-1 1,0 1 0,-1-1 0,1 0 0,0 0 0,2-1 0,6-5 12,-1 1 0,0-2 0,0 1-1,10-12 1,-19 19-14,9-10 17,1 1 6,-1-1 0,0 0 0,0-1 0,-1 1 0,0-2-1,-1 1 1,10-22 0,-17 33-20,0-1-1,0 1 1,0-1-1,0 1 0,1-1 1,-1 1-1,0-1 0,0 1 1,0 0-1,0-1 1,1 1-1,-1-1 0,0 1 1,1 0-1,-1-1 0,0 1 1,0 0-1,1-1 1,-1 1-1,1 0 0,-1 0 1,0-1-1,1 1 1,-1 0-1,1 0 0,-1 0 1,0-1-1,1 1 0,-1 0 1,1 0-1,11 9 25,9 30-11,-17-31 2,3 5-2,1 0 1,1 0-1,12 14 0,-16-21-12,0 0-1,1-1 1,0 0 0,-1 0 0,2 0-1,-1-1 1,0 0 0,12 5 0,-16-8-6,1-1 1,-1 1-1,1-1 1,0 0-1,-1 1 1,1-1-1,0-1 1,-1 1-1,1 0 1,0 0-1,-1-1 1,1 0-1,-1 1 1,1-1-1,-1 0 1,1 0-1,-1-1 1,1 1-1,1-2 1,7-4 6,-1 0 0,15-15 0,-14 13-8,-6 4 10,0 0-1,0 0 1,0-1-1,-1 0 0,0 0 1,0 0-1,0 0 0,-1 0 1,0-1-1,0 0 1,0 1-1,-1-1 0,0 0 1,-1 0-1,1 0 1,-2-1-1,1 1 0,-1 0 1,0 0-1,0 0 1,0-1-1,-1 1 0,-3-9 1,-2-16 129,24 38-27,11 2-123,60 8 0,-8-2-23,-43-5-2,-4 0-16,0-1 0,1-2 0,50 2 0,-100 3 164,-41 13 7,38-17-95,1 0 0,1 1 0,-27 17 0,34-18-6,-4 2 2,0 1 0,-13 12 0,24-20-6,0 0-1,0 0 1,0 0-1,0 1 0,0-1 1,0 0-1,1 1 1,-1 0-1,1-1 1,-1 1-1,1 0 0,0 0 1,0 0-1,1 0 1,-1-1-1,1 1 0,-1 0 1,1 4-1,0-6-4,0 0-1,1 0 1,-1 0-1,0-1 1,1 1-1,-1 0 1,1 0-1,-1-1 1,1 1-1,-1 0 1,1-1-1,-1 1 1,1 0-1,0-1 1,-1 1-1,1-1 1,0 1-1,0-1 1,-1 0-1,1 1 1,0-1-1,0 0 1,0 1-1,-1-1 1,1 0-1,0 0 1,0 0-1,1 0 1,29 1 60,-25-1-49,5-1-11,0 0 0,0-1 1,0 0-1,-1-1 0,1 0 0,-1-1 0,1 0 1,-1-1-1,0 0 0,0 0 0,-1-1 0,0 0 0,0-1 1,0 0-1,8-10 0,-7 7-1,0-1 1,-1 0-1,-1-1 1,0 0-1,0 0 1,-1-1-1,-1 1 0,0-2 1,-1 1-1,0-1 1,4-18-1,-4 7-5,-5 25 0,-1 0 0,1 1 0,-1-1 0,0 0 0,1 1 0,-1-1 0,1 0 0,-1 1 0,1-1 0,0 1 0,-1-1 0,1 1 0,-1-1 0,1 1 0,0-1 0,-1 1 0,1-1 0,0 1 0,0 0 0,0-1 0,-1 2 0,-1 9 0,0 0 0,0 0 0,1 0 0,1 0 0,0 1 0,0-1 0,1 0 0,1 0 0,0 0 0,0 0 0,1 0 0,0 0 0,1 0 0,8 15 0,-11-24 0,0 0 0,0 0 0,1 0 0,-1-1 0,1 1 0,-1 0 0,1 0 0,0-1 0,0 1 0,-1-1 0,1 1 0,0-1 0,0 0 0,1 0 0,-1 0 0,0 0 0,0 0 0,0-1 0,1 1 0,-1 0 0,0-1 0,1 0 0,-1 0 0,0 1 0,1-2 0,-1 1 0,0 0 0,1 0 0,3-2 0,3-1 0,0-1 0,0 0 0,0 0 0,-1-1 0,15-11 0,-6 4 0,-7 5 0,-1 0 0,0-1 0,0 0 0,-1 0 0,0-1 0,-1 0 0,0-1 0,0 1 0,-1-1 0,0-1 0,-1 1 0,7-19 0,-12 29 0,0-1 0,0 0 0,1 0 0,-1 0 0,0 1 0,1-1 0,-1 0 0,1 0 0,-1 1 0,1-1 0,-1 1 0,1-1 0,-1 0 0,1 1 0,0-1 0,-1 1 0,1-1 0,0 1 0,0-1 0,-1 1 0,1 0 0,0-1 0,0 1 0,-1 0 0,1 0 0,0 0 0,0-1 0,0 1 0,1 0 0,0 1 0,1-1 0,-1 1 0,0 0 0,1-1 0,-1 1 0,0 0 0,0 0 0,0 1 0,1-1 0,1 2 0,5 5 0,0 0 0,0 0 0,8 11 0,-6-4 0,-1 0 0,13 26 0,-15-26 0,0-1 0,0 0 0,19 22 0,-23-32 0,0 0 0,0-1 0,0 0 0,0 1 0,0-1 0,1 0 0,-1-1 0,1 1 0,0-1 0,0 0 0,0 0 0,0-1 0,0 1 0,0-1 0,10 1 0,-4-2 0,1 1 0,-1-2 0,0 0 0,0 0 0,1-1 0,-1 0 0,0-1 0,12-5 0,6-4 0,43-25 0,-15 6 0,-38 20 0,24-17 0,-27 16 0,0 1 0,32-15 0,-39 23 0,27-15 0,-34 17 0,0 0 0,0-1 0,0 1 0,0-1 0,0 1 0,0-1 0,-1 0 0,1 0 0,-1 0 0,1 0 0,-1 0 0,0 0 0,2-4 0,-3 6 0,0 0 0,0 0 0,0-1 0,0 1 0,0 0 0,0 0 0,-1 0 0,1-1 0,0 1 0,0 0 0,0 0 0,0 0 0,-1 0 0,1 0 0,0-1 0,0 1 0,0 0 0,-1 0 0,1 0 0,0 0 0,0 0 0,0 0 0,-1 0 0,1 0 0,0 0 0,0 0 0,-1 0 0,1 0 0,0 0 0,0 0 0,-1 0 0,1 0 0,0 0 0,0 0 0,0 0 0,-1 0 0,1 0 0,0 0 0,0 0 0,-1 0 0,1 0 0,0 0 0,0 1 0,0-1 0,-1 0 0,1 0 0,0 0 0,0 1 0,-19 6 0,14-6 0,-10 5 0,0 1 0,1 0 0,0 1 0,0 0 0,1 1 0,0 1 0,1 0 0,0 1 0,0 0 0,1 0 0,-13 19 0,20-24 0,1 1 0,-1 0 0,1 0 0,0 0 0,1 0 0,-1 0 0,2 1 0,-1-1 0,1 1 0,0 0 0,0 14 0,1-21 0,0 0 0,1 0 0,-1 0 0,0 1 0,1-1 0,-1 0 0,1 0 0,-1 0 0,1 0 0,-1 0 0,1 0 0,0 0 0,-1 0 0,1 0 0,0 0 0,0 0 0,0 0 0,0-1 0,-1 1 0,1 0 0,0-1 0,1 1 0,-1 0 0,0-1 0,0 0 0,0 1 0,0-1 0,0 1 0,0-1 0,1 0 0,-1 0 0,0 0 0,2 0 0,3 1 0,1-1 0,0 0 0,0 0 0,11-2 0,-5 0 0,1-1 0,-1 0 0,0-1 0,-1-1 0,1 0 0,14-8 0,-7 1 0,0-1 0,34-29 0,-45 32 0,1 0 0,-1 0 0,-1-1 0,0 0 0,0 0 0,-2-1 0,1 0 0,-1 0 0,-1-1 0,0 1 0,-1-1 0,3-14 0,-1 1 0,-2 0 0,-1 0 0,-1-1 0,-1 1 0,-3-29 0,1 36 0,0-1 0,-2 1 0,0-1 0,-1 1 0,-1 0 0,-14-34 0,18 52 0,1 0 0,-1 0 0,1-1 0,-1 1 0,0 0 0,1 0 0,-1 0 0,0 0 0,0 0 0,0 0 0,0 0 0,0 0 0,0 0 0,0 1 0,0-1 0,0 0 0,0 1 0,-1-1 0,1 1 0,0-1 0,0 1 0,-1-1 0,1 1 0,-2 0 0,1 0 0,0 0 0,0 1 0,0-1 0,0 1 0,0-1 0,0 1 0,0 0 0,0 0 0,1 0 0,-1 0 0,0 0 0,0 0 0,1 1 0,-2 1 0,-4 3 0,0 2 0,1-1 0,0 1 0,0 0 0,-7 13 0,4-2 0,0 0 0,1 1 0,1 0 0,0 1 0,2 0 0,0-1 0,2 1 0,-2 41 0,4-53 0,1 26 0,3 36 0,-1-60 0,-1-1 0,1 1 0,1-1 0,0 0 0,1 0 0,-1 0 0,11 17 0,-7-14 0,1-1 0,1 0 0,0 0 0,1-1 0,0 0 0,0-1 0,1 0 0,14 9 0,-16-13 0,1-1 0,-1 0 0,1-1 0,0 0 0,0 0 0,1-1 0,-1 0 0,0-1 0,1 0 0,0-1 0,18 0 0,-10-1 199,-1-2 1,0 0-1,0 0 0,26-9 1,-36 9-616,0-1 1,-1 1 0,0-1 0,1-1-1,-1 1 1,0-1 0,-1-1 0,1 1-1,-1-1 1,0 0 0,11-12-1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1:59.6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61 170 7136,'0'0'4297,"-3"-10"-3465,-1-2-539,3 6-140,0 1 0,0 0 0,-1 0 1,0 1-1,0-1 0,0 0 0,-6-7 1,7 11-13,1 0 1,-1 0 0,1 0-1,-1 1 1,0-1 0,1 0-1,-1 1 1,0-1 0,0 1-1,1-1 1,-1 0 0,0 1-1,0 0 1,0-1 0,0 1-1,0-1 1,0 1 0,0 0-1,0 0 1,0 0 0,0 0-1,0-1 1,0 1 0,0 0-1,1 1 1,-1-1 0,0 0-1,0 0 1,0 0 0,0 0-1,0 1 1,0-1 0,0 1-1,0-1 1,0 0 0,0 1-1,1-1 1,-3 2 0,9-16 4655,-4 10-4700,0 0 1,1 1 0,0-1-1,-1 1 1,1 0-1,1 0 1,-1 0-1,0 0 1,1 0 0,4-2-1,9-9 61,14-14-3129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6:33.5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349 313 3000,'0'0'10232,"-9"-9"-9946,-30-27-7,37 35-213,0-1-1,0 0 1,0 1 0,-1 0-1,1-1 1,0 1-1,-1 0 1,1 0 0,-1 1-1,1-1 1,-1 0 0,0 1-1,1-1 1,-1 1 0,0 0-1,1 0 1,-1 0 0,0 0-1,1 1 1,-1-1 0,0 1-1,1 0 1,-1-1 0,1 1-1,-5 3 1,1-2 92,-2 0-29,-1 1-1,1 0 0,1 1 1,-1-1-1,0 2 0,-8 6 1,-4 0 135,17-10-226,0 1 0,0 0 1,0-1-1,1 1 0,-1 0 0,1 0 0,-1 0 0,1 1 0,-3 2 0,-31 32 337,31-32-330,-1-1 0,1 1-1,0 1 1,0-1-1,1 1 1,-1-1-1,1 1 1,0 1 0,1-1-1,0 1 1,0-1-1,-4 12 1,0 9 47,4-21-49,1 1 1,1 0-1,-1-1 0,1 1 1,-1 10-1,2-15-34,0 33 192,6 43 1,-4-66-152,0 1 1,1-1-1,0-1 0,1 1 1,0 0-1,1-1 0,9 15 0,-7-14-6,-5-8-27,0 1 1,1-1 0,0 0 0,-1 0-1,1-1 1,1 1 0,-1 0-1,6 4 1,-5-5-14,0 1 37,1-1 0,0 1 0,0-1 0,0 0 0,0 0 0,1-1 0,-1 0 0,0 1-1,8 0 1,6-1 3,-1-1 0,0 0 0,1-2 0,-1 0 0,1-1 0,-1-1 0,0 0 0,24-9 0,-20 4-4,0-1-1,-1-1 1,0-1 0,0 0-1,27-22 1,-45 30-35,-1 1 1,0-1 0,0 1 0,-1-1-1,1 0 1,-1 0 0,1 1-1,-1-1 1,0 0 0,0 0-1,0-1 1,0 1 0,-1 0 0,1 0-1,-1 0 1,0 0 0,0-5-1,1 1 22,-1-4 38,2 6 37,-2 3-49,-5-2-34,3 3-27,0 1 0,0-1 0,0 1 1,1 0-1,-1-1 0,0 1 0,0 0 1,0 0-1,0 0 0,0 1 1,0-1-1,0 0 0,0 1 0,0-1 1,1 1-1,-1-1 0,0 1 0,0 0 1,1 0-1,-1 0 0,0 0 0,1 0 1,-1 0-1,1 1 0,-2 1 0,-9 14-3,-15 25 54,25-39-40,1 0 0,0 0 0,0 0 0,0 0 0,0 0 0,1 0 0,-1 0 0,1 0 0,0 0 0,0 0 0,0 0 0,0 1 0,1 3 0,0-1-3,1 0-1,0 0 1,0 0 0,0-1 0,1 1 0,0-1 0,0 0 0,0 0 0,1 0 0,-1 0-1,1 0 1,1-1 0,-1 1 0,0-1 0,1-1 0,0 1 0,0 0 0,0-1 0,0 0-1,1 0 1,-1-1 0,10 3 0,1 0 62,-10-4-40,0 1 0,0-1 0,1 0 0,-1 0 1,7 0-1,-5-1-14,-1-1 1,0 0-1,1 0 1,-1 0-1,0-1 1,0 0-1,0-1 1,0 0-1,-1 0 1,12-6-1,-17 7 1,1 1 0,-1-1 0,1 0 0,-1 0 0,0 0 0,0 0 0,0 0 0,0 0 0,0 0 0,0 0 0,0 0 0,-1 0 0,1-1 0,-1 1 0,0 0 0,1 0 0,-1 0 0,0-1 0,0 1 0,-1 0 0,1 0 0,0-1 1,-1 1-1,1 0 0,-1 0 0,0 0 0,-1-3 0,0 0 9,1 1 0,-1-1-1,-1 1 1,1 0 0,-1-1 0,1 1 0,-1 0 0,0 1 0,-1-1 0,1 0 0,-7-4 0,-52-34 142,59 40-153,1 0 0,-1 0 0,0 1-1,0-1 1,1 1 0,-1 0 0,0 0 0,0 0 0,0 0 0,0 0-1,-1 0 1,1 1 0,-5-1 0,7 1-32,15 0-42,18 2 30,-23-1 24,-1-1 0,0 1 0,1-2 0,-1 1 1,0-1-1,1 0 0,-1-1 0,10-3 0,-14 4 13,55-24 117,-53 22-101,0 0-1,0-1 1,-1 1-1,1-1 1,-1 0-1,0-1 1,6-7-1,17-17 70,-22 24-63,1-1 1,-2-1-1,1 1 0,6-11 0,-6 5 9,0 0-1,-1 0 1,-1-1 0,0 1 0,-1-1-1,4-24 1,3-14 42,-8 36-53,0 1 0,0-17 0,1-7-4,-2-5-5,0 35-10,-1 0 1,1-1 0,-2-11-1,0-9-1,0 27 0,-1 2-4,1 0 1,1 0-1,-1 0 1,1 1 0,-1-1-1,1 0 1,-1 1-1,1-1 1,-1 0 0,1 1-1,-1-1 1,1 1-1,0-1 1,-1 1 0,1-1-1,0 1 1,-1-1-1,1 1 1,0-1-1,0 1 1,-1-1 0,1 1-1,0 0 1,0-1-1,0 2 1,-4 18-43,3-15 24,-16 46-49,13-42 65,1 1 0,-1-1 0,2 1 0,-1 0 0,1 0 0,0 15 0,-2 45-106,6-58 72,-2-11 36,1 0-1,-1 0 0,0 0 1,1 0-1,-1 1 1,0-1-1,0 0 0,0 0 1,0 0-1,0 0 0,0 0 1,0 0-1,-1 2 1,1 1-6,-1 0 0,1 0 0,0 0 0,0 0 1,0 0-1,1 5 0,-1-6-3,1 1 1,-1 0-1,0-1 0,0 1 1,0 0-1,-1-1 0,1 1 1,-3 6-1,3-9 11,0 1 0,-1 0 0,1 0 0,0-1 0,0 1 0,0 0 0,0-1 0,1 1 0,-1 0 0,0-1 0,1 1 0,0 3 0,3 10-7,-4-9 24,0 0-1,1 0 0,0-1 0,3 12 0,1 2 22,-3-4 23,-3-13-51,1-1-1,0 1 1,0-1-1,0 0 1,1 1-1,-1-1 1,0 1 0,0-1-1,1 0 1,-1 1-1,1-1 1,-1 0-1,1 1 1,0-1-1,-1 0 1,1 0 0,0 1-1,2 1 1,-3-2-2,1 0 0,-1 0 0,1 0 0,-1 1 0,1-1 0,-1 0 0,1 1 0,-1-1 0,0 0 1,0 1-1,0-1 0,0 0 0,0 1 0,0-1 0,0 0 0,0 1 0,-1 1 0,1-2-1,-1 1 1,1-1-1,0 1 0,0-1 0,0 1 0,0 0 0,0-1 0,0 1 1,0-1-1,1 1 0,-1-1 0,0 1 0,1-1 0,-1 1 1,2 2-1,0-2-6,0 1 0,0-1 0,-1 1 1,1 0-1,-1 0 0,0 0 0,1 0 0,-2 0 1,1 0-1,0 0 0,0 6 0,1 3-52,0-9 45,0 0-1,0 0 1,0 0 0,0-1-1,0 1 1,0-1-1,1 0 1,-1 1 0,1-1-1,-1 0 1,1 0 0,0-1-1,0 1 1,0-1-1,0 1 1,0-1 0,6 2-1,-5-3 9,0 0 0,0 0 0,0 0 0,-1-1 0,1 1 0,0-1 0,0 0 0,0 0 0,-1 0 0,1 0 0,-1-1 0,1 1 0,4-4 0,-2 1 0,1 0 1,-1 0-1,1-1 1,-1 0-1,9-10 1,-4 1 14,-1 0 0,0-1 0,-1 0 1,0 0-1,10-27 0,-7 7 31,14-59 1,-22 69-29,-1-1 0,-2 1 1,-1-1-1,0 1 0,-5-27 0,-1-43 42,4 48-21,-10-58-1,6 59 31,2 20-152,4 25 56,0 9-141,-6 274-300,4-230 387,-2 86-96,3-102 187,1 0 1,7 65 0,-6-99-7,8 50 19,-8-50-12,-1 1 1,1 0 0,0-1 0,0 1 0,0-1-1,1 1 1,-1-1 0,0 1 0,1-1 0,0 0 0,-1 0-1,1 0 1,0 0 0,0 0 0,5 3 0,-2-4-8,-1-1 0,1 0 0,0-1 0,0 1 0,0-1 1,0 0-1,-1 0 0,1 0 0,0-1 0,5-2 0,-4 2 5,0 0-5,0 0-1,0 0 1,-1 0 0,1-1-1,-1 0 1,1 0-1,-1 0 1,0-1-1,0 1 1,-1-1-1,1 0 1,-1-1 0,0 1-1,0-1 1,0 0-1,0 0 1,3-6-1,3-8 56,0 0-1,-2 0 1,0-1-1,-1 0 1,7-35-1,-4 33-1,-9 48-178,0-8 120,0 0 1,2 0-1,0 0 0,1 0 0,0 0 1,2-1-1,0 0 0,10 20 0,-13-34 7,-1 0 0,1 1 0,0-1-1,0 0 1,0 0 0,0-1 0,0 1 0,1-1-1,-1 0 1,1 1 0,0-1 0,-1-1 0,1 1-1,0-1 1,0 1 0,0-1 0,0 0 0,8 0-1,-6 0 6,-1-1-1,1 0 1,-1 0-1,1 0 0,-1-1 1,1 1-1,-1-1 1,0-1-1,0 1 1,1-1-1,-1 0 0,0 0 1,9-6-1,-5 1 31,1-1 0,-1 0 0,-1 0 0,0-1 0,0 0 0,-1 0-1,0-1 1,11-18 0,-3-5 70,19-52 0,-28 69-82,0-8-1,-5 20-13,-1 0 1,1 0 0,0 0 0,0 1 0,1-1 0,-1 0 0,1 1 0,0-1 0,-1 1 0,2 0 0,3-6 0,-6 9-16,0 0-1,0-1 1,1 1 0,-1 0 0,0 0 0,0 0 0,1-1 0,-1 1 0,0 0 0,0 0 0,1 0 0,-1 0 0,0-1 0,0 1 0,1 0-1,-1 0 1,0 0 0,1 0 0,-1 0 0,0 0 0,1 0 0,-1 0 0,0 0 0,0 0 0,1 0 0,-1 0 0,0 0 0,1 0 0,6 13-48,-1 3 13,22 80-63,-25-83 82,-1 1 0,-1-1 0,0 1 1,-1-1-1,-2 22 0,1-13-9,1-13 11,-1 1 1,0-1-1,-3 15 1,3-22 15,1 0-1,-1-1 1,0 1 0,1 0 0,-1-1-1,0 1 1,0 0 0,0-1 0,0 1-1,0-1 1,0 0 0,-1 1 0,1-1-1,0 0 1,-1 1 0,1-1 0,-1 0-1,1 0 1,-1 0 0,0-1 0,1 1-1,-1 0 1,-3 0 0,3 0 6,-1-1 1,0 0-1,0 0 1,1 0-1,-1 0 1,0-1-1,1 1 1,-1-1-1,0 1 1,1-1-1,-1 0 1,1 0-1,-1 0 1,1-1-1,-1 1 1,1 0-1,0-1 1,0 0-1,-4-2 1,1-1 19,0 0 0,0-1 0,0 1 0,1-1 0,0 0 1,-4-7-1,6 8 13,-1 1 1,1 0 0,0-1 0,-2-9-1,4 14-37,0 0-1,0-1 0,0 1 0,0 0 1,0-1-1,0 1 0,0 0 0,0-1 1,0 1-1,0 0 0,0 0 0,0-1 1,0 1-1,0 0 0,0-1 0,0 1 0,0 0 1,0 0-1,1-1 0,-1 1 0,0 0 1,0 0-1,0-1 0,0 1 0,1 0 1,-1 0-1,0 0 0,0-1 0,1 1 1,-1 0-1,0 0 0,1-1 0,0 1-3,1 0 0,-1 0 0,0 0-1,0 1 1,1-1 0,-1 0-1,0 0 1,1 1 0,-1-1-1,0 1 1,0-1 0,3 2 0,36 18-44,-22-10 2,1-1-1,31 10 1,-43-17 32,-1 0 1,1-1 0,0 0 0,0 0 0,0 0-1,0-1 1,0 0 0,0-1 0,0 0 0,0 0-1,12-3 1,-7 0 6,-2-1 1,1 1-1,0-2 0,-1 1 0,0-2 0,0 1 1,-1-1-1,0-1 0,15-15 0,-17 17 11,-3 2 0,0 1 0,-1-1 0,1 0 1,-1 0-1,0 0 0,0 0 0,0 0 1,-1-1-1,1 0 0,-1 1 0,0-1 1,2-6-1,-2 4 20,-1 6-17,-1 0-1,1 0 0,-1 1 1,1-1-1,-1 0 1,0 0-1,1 0 1,-1 1-1,0-1 1,0 0-1,0 0 1,0 0-1,0 0 1,0 0-1,0 1 1,0-1-1,0 0 1,0 0-1,0 0 1,0 0-1,0 0 1,-1 1-1,1-1 1,0 0-1,-1 0 1,1 0-1,-1 1 0,0-2 1,1 2-8,-1 0 0,1 0-1,-1 0 1,1 1 0,-1-1 0,1 0 0,-1 0-1,1 1 1,-1-1 0,1 0 0,-1 1 0,1-1-1,-1 0 1,1 1 0,0-1 0,-1 0 0,1 1-1,-1-1 1,1 1 0,0-1 0,0 1 0,-1-1-1,1 1 1,0 0 0,-10 16 6,10-15-3,-1-2-6,-9 19 7,1 1 0,-12 34-1,19-50-5,1 0-1,0 0 1,0 0 0,0 0-1,0 0 1,1 1-1,-1-1 1,1 0-1,0 0 1,1 0-1,-1 1 1,1-1-1,0 0 1,0 0-1,0 0 1,0 0 0,1 0-1,-1 0 1,1 0-1,0-1 1,3 5-1,-2-4-1,0 0 1,0 0-1,-1 0 0,0 0 0,3 7 0,-4-9 2,0 1-1,0-1 1,0 1-1,1-1 0,-1 1 1,0-1-1,1 0 0,-1 0 1,1 0-1,0 0 1,0 0-1,0 0 0,0-1 1,0 1-1,0 0 0,0-1 1,1 0-1,-1 1 1,3 0-1,-1-1 16,1 0 0,-1 0 0,0 0 1,0 0-1,1-1 0,-1 0 0,0 0 0,1 0 0,-1 0 0,0-1 1,0 1-1,1-1 0,-1 0 0,0 0 0,0-1 0,0 1 0,0-1 1,0 0-1,-1 0 0,1-1 0,0 1 0,-1-1 0,0 1 0,1-1 1,-1 0-1,4-6 0,1 0 23,-1 0 1,0-1-1,-1 0 1,0 0-1,-1-1 0,0 1 1,-1-1-1,6-21 1,2-10 109,-12 38-116,-3 9-62,2 1 15,0 0 0,0 0 0,1 0-1,0-1 1,0 1 0,1 0 0,-1 0 0,1 0 0,0-1 0,1 1-1,0 0 1,-1-1 0,2 1 0,-1-1 0,1 0 0,-1 0 0,1 0 0,1 0-1,6 8 1,-1-2-31,-5-6 26,0 0 0,1-1 1,-1 1-1,1-1 0,0 0 0,9 6 1,-13-9 16,1-1 0,0 1 1,0 0-1,0-1 1,-1 1-1,1-1 0,0 0 1,0 1-1,0-1 1,0 0-1,0 0 0,0 0 1,0-1-1,0 1 1,0 0-1,0-1 1,0 1-1,-1-1 0,1 0 1,0 1-1,0-1 1,-1 0-1,1 0 0,0 0 1,-1 0-1,1-1 1,1-1-1,0 0 13,0 0 0,-1 0 0,0 0 0,0 0 0,0 0 1,0 0-1,0-1 0,0 1 0,-1-1 0,0 1 0,0-1 0,0 1 0,0-1 0,0 0 0,-1 0 1,0 1-1,0-1 0,0 0 0,0 0 0,-1-6 0,0 3 12,0-1 0,-1 1 0,0 0 0,0 0 0,-1 0 1,0 0-1,0 0 0,0 0 0,-7-9 0,-3-3 58,12 17-74,0-1-1,0 1 1,0 0-1,-1 0 1,1 0-1,-1 0 1,0 0-1,0 0 1,0 0-1,1 0 1,-2 1-1,1-1 1,0 1 0,0 0-1,0-1 1,-1 1-1,-3-1 1,-14-6 30,13 5-46,7 2-83,1 1 78,19-7-87,2-1 94,0 2 1,0 1-1,1 1 1,0 0-1,-1 2 1,1 1-1,31 2 1,-50 0 10,1 0 0,-1 0 0,0 0 0,0 1 0,0-1 0,0 1 0,0 0 0,-1 1 0,1-1 0,0 1 0,-1-1 0,0 1 0,0 0 0,0 0 0,0 1 0,0-1 0,0 1 0,-1-1 0,0 1 0,0 0 0,0 0 0,0 0 0,0 0 0,-1 0 0,0 0 0,0 0 0,0 0 0,0 1 0,-1-1 0,0 0 0,1 1 0,-2-1 0,0 6 0,0-4 17,-1 0 1,-1-1-1,1 1 0,-1-1 1,0 0-1,0 0 0,0 0 1,-6 6-1,5-4 66,0-5 90,3-2-169,16-23 117,-2 7-82,1 0 0,30-24 0,-36 33-24,-2 1-12,0 2 1,1-1-1,0 1 0,0 0 0,0 0 1,0 1-1,1 0 0,13-4 0,-19 7-5,1-1 0,-1 0-1,1 1 1,-1-1-1,1 1 1,-1 0 0,1 0-1,-1 0 1,1 0 0,0 0-1,-1 1 1,1-1 0,-1 1-1,1 0 1,-1 0 0,0-1-1,1 2 1,-1-1 0,0 0-1,0 0 1,1 1-1,-1-1 1,0 1 0,0-1-1,-1 1 1,1 0 0,0 0-1,0 0 1,-1 0 0,3 4-1,15 49-2,-17-45 2,1 0 0,0 0 0,1-1 0,0 1 0,1-1 0,5 9 0,-9-17 5,0 0 1,-1 0-1,1 0 1,0 0-1,0 0 1,0 0-1,0-1 1,0 1-1,0 0 1,0 0 0,0-1-1,0 1 1,0-1-1,1 1 1,-1-1-1,0 0 1,0 1-1,1-1 1,-1 0-1,0 0 1,0 0 0,1 0-1,0 0 1,1 0 2,0-1 1,-1 0-1,1 0 1,-1 0-1,1 0 1,-1 0 0,1 0-1,-1-1 1,1 1-1,2-3 1,1-2 12,1 0 0,-1 0 1,0-1-1,0 0 0,8-13 1,-1-6 45,11-28 0,1-4 49,18-12 211,-43 69-320,1-1 0,0 1 0,0 0 1,0-1-1,0 1 0,1 0 0,-1-1 0,0 1 1,0 0-1,3-2 0,-4 3-6,1 0-1,-1 0 1,1 0 0,-1 0-1,1 0 1,-1 0-1,1 0 1,-1 0 0,1 0-1,-1 0 1,1 1-1,-1-1 1,1 0 0,-1 0-1,1 0 1,-1 0 0,1 1-1,-1-1 1,0 0-1,1 1 1,-1-1 0,1 0-1,-1 1 1,0-1 0,1 0-1,-1 1 1,0-1-1,1 1 1,-1-1 0,0 0-1,0 1 1,0-1-1,1 1 1,-1-1 0,0 1-1,0-1 1,0 1 0,0 0-1,7 18-16,0-1-1,-2 1 0,0 1 1,-2-1-1,3 29 0,-5-6-71,-5 62-1,4-101 85,0-1 0,0 0 0,-1 0 0,1 1-1,-1-1 1,0 0 0,1 0 0,-1 0 0,0 0 0,0 0 0,-1 0 0,1 0 0,0 0 0,-1 0 0,1-1 0,-1 1-1,-2 2 1,3-3 6,-1 0 1,1-1-1,0 1 0,-1-1 0,1 1 0,0-1 0,-1 1 0,1-1 0,0 0 0,-1 1 1,1-1-1,-1 0 0,1 0 0,0 0 0,-1 0 0,1-1 0,-1 1 0,1 0 0,0 0 1,-1-1-1,1 1 0,0-1 0,-1 1 0,1-1 0,0 0 0,-1 0 0,1 1 0,-1-2 1,-11-8 46,1 0 0,1-1 0,0 0 0,0 0 1,2-1-1,-1 0 0,1-1 0,-9-17 1,18 29-45,-1 0 1,1 1 0,-1-1 0,1 0 0,0 0-1,0 1 1,-1-1 0,1 0 0,0 0 0,0 0 0,0 1-1,0-1 1,0 0 0,0 0 0,0 0 0,0 0-1,0 1 1,0-1 0,0 0 0,0 0 0,0 0 0,1 1-1,-1-1 1,1-1 0,0 1-2,0 1 0,-1 0 0,1-1 0,0 1 0,0 0 0,0 0 0,-1 0 0,1-1 0,0 1 0,0 0 0,0 0 0,0 0 0,-1 0 0,1 0 0,0 1 0,0-1 0,0 0 0,0 0 0,0 1 0,6 1-2,0 1 0,0 0 1,-1 0-1,8 5 0,14 9-16,50 36-119,-64-30 335,-9-10-1017,-5-13 717,0 1 1,0-1-1,0 0 1,0 0 0,0 0-1,0 1 1,0-1-1,0 0 1,0 0 0,0 0-1,0 0 1,0 1-1,0-1 1,0 0-1,0 0 1,0 0 0,0 1-1,0-1 1,0 0-1,-1 0 1,1 0-1,0 0 1,0 1 0,0-1-1,0 0 1,0 0-1,0 0 1,-1 0 0,1 0-1,0 0 1,0 1-1,0-1 1,0 0-1,0 0 1,-1 0 0,1 0-1,0 0 1,0 0-1,0 0 1,-1 0-1,1 0 1,0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5:27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 9040,'0'0'152,"80"-12"-120,-19 0 464,15-2 8,3-2 24,8 4 0,3-4-96,3 4 8,-10 0-88,-13-7 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6:33.7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12760,'0'0'1936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6:34.0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10248,'0'0'2648,"79"2"-2424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6:35.8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253 574 6224,'0'0'7417,"-11"-1"-6986,-16 0 199,0 1 0,0 1 1,0 1-1,1 2 1,-38 9-1,61-11-557,0-1-1,0 0 1,1 1 0,-1 0-1,1-1 1,0 1-1,-1 0 1,1 0 0,0 1-1,0-1 1,0 0 0,0 1-1,1-1 1,-1 1-1,1-1 1,-1 1 0,1 0-1,0 0 1,0 0 0,0 0-1,0 0 1,1 0-1,-1 0 1,1 0 0,0 0-1,0 0 1,0 0 0,0 0-1,0 0 1,1 0-1,0 3 1,0-4-50,0 4 53,1 0 0,0 0 0,1 0 1,-1 0-1,6 8 0,-6-12-58,-1 0 0,1-1 0,0 1 0,-1 0 1,1-1-1,0 0 0,0 1 0,0-1 0,0 0 0,0 0 0,1 0 0,-1 0 0,0 0 0,0-1 1,1 1-1,-1-1 0,0 1 0,3-1 0,1 0 12,-1 0-1,0 0 1,1-1 0,-1 1 0,0-1-1,0 0 1,1-1 0,-1 0-1,0 1 1,-1-1 0,1-1-1,0 1 1,0-1 0,-1 0 0,0 0-1,1 0 1,-1-1 0,5-5-1,-4 4 9,0-1 0,1 0 0,-2-1 0,1 1 0,-1-1 0,0 0 0,-1 0 0,1 0 0,-1 0 0,-1-1 0,4-13 0,-6 19-13,0 0 0,0-1 0,-1 1 0,1 0 0,0-1 0,-1 1 0,0 0 0,1 0 0,-3-4 0,3 5-11,0 0 0,0 1 0,-1-1 0,1 0 0,0 0 0,-1 1 0,1-1 0,0 0 0,-1 1 0,1-1 0,-1 1 0,1-1 0,-1 1 0,0-1 0,1 1 0,-1-1 0,1 1 0,-1-1 0,0 1 0,1 0 0,-1-1 0,0 1 0,1 0 0,-1-1 0,0 1 0,0 0 0,1 0 0,-1 0 0,0 0 0,-1 0 0,2 0-12,-1 0 1,1 0-1,0 0 0,-1 0 1,1 0-1,0 1 0,-1-1 1,1 0-1,0 0 0,0 0 0,-1 1 1,1-1-1,0 0 0,0 0 1,-1 1-1,1-1 0,0 0 1,0 0-1,-1 1 0,1-1 1,0 0-1,0 1 0,0-1 1,0 0-1,0 1 0,0-1 1,0 0-1,0 1 0,-1-1 1,1 0-1,0 1 0,0-1 1,1 1-1,-1-1 0,0 0 0,0 1 1,0-1-1,0 0 0,0 1 1,0-1-1,0 0 0,0 1 1,1-1-1,-1 0 0,0 0 1,0 1-1,0-1 0,1 0 1,-1 0-1,1 1 0,0 1 5,0-1 1,0 0-1,1 1 0,-1-1 0,1 0 0,-1 0 0,1 0 0,-1 0 0,4 1 0,-2-1-4,0 0 0,0-1 0,0 0 0,1 1 0,-1-1 0,0 0 0,0-1 0,0 1 0,0 0 0,1-1 0,-1 0 0,0 0 0,0 0 0,0 0 0,0 0 0,0-1 0,-1 1 0,5-4 0,5-3 16,1-1 1,15-15-1,-26 22-14,12-12 18,-1 0 0,0 0 0,-1-1 0,-1-1 0,-1 0 0,0-1-1,-1 0 1,0 0 0,-2-1 0,6-19 0,4-21 152,15-110 0,-28 142-115,4-11 39,-5 27 46,-1 0 1,0 0 0,1-15 0,9 67 153,9 84-288,-6 1-1,-5 0 1,-5 1 0,-22 218-1,15-326-5,0 0 0,-1 0 0,-2 0 0,0 0 0,-1-1 0,-1 0 1,0 0-1,-12 20 0,17-37 1,1 0 1,-1 0 0,0 0 0,1 0 0,-1-1 0,0 1 0,0 0 0,0-1 0,-1 0 0,1 1-1,0-1 1,0 0 0,-1 0 0,1 0 0,0-1 0,-1 1 0,1 0 0,-1-1 0,1 0 0,-1 1-1,0-1 1,1 0 0,-1 0 0,1-1 0,-6 0 0,4 0 11,0 0 0,0 0 0,0 0 0,1-1 0,-1 1 0,0-1 0,1 0 0,-1 0 0,1 0-1,-1-1 1,1 1 0,0-1 0,0 0 0,0 0 0,-3-3 0,0-3 36,1-1-1,0 1 1,0-1-1,1 0 1,-4-13-1,7 17-23,-1 0-1,1 0 0,0 0 1,0-1-1,0 1 0,1-1 1,0 1-1,0 0 1,1-1-1,1-5 0,0 7-11,0 0-1,0 1 1,0-1-1,0 1 0,1 0 1,0 0-1,0 0 1,0 0-1,0 0 1,1 1-1,-1-1 1,1 1-1,0 0 0,0 0 1,0 0-1,0 1 1,1-1-1,8-2 1,6-2 16,0 0 1,1 2-1,24-4 1,-31 6-18,-10 2-12,8-1 12,0 0 1,0 0-1,0 1 0,1 0 1,-1 1-1,13 1 1,-10 1-157,0 0 1,0 1-1,-1 1 1,1 0-1,-1 1 1,23 11-1,-13-5-3317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6:38.5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0 371 5016,'0'0'8389,"10"5"-7937,28 14 0,-36-18-381,-1-1 1,1 0-1,-1 0 0,1 1 1,0-1-1,-1 0 0,1-1 1,-1 1-1,1 0 0,0 0 1,-1-1-1,1 1 0,-1-1 1,1 1-1,-1-1 0,1 1 1,-1-1-1,1 0 0,-1 0 1,0 0-1,1 0 0,-1 0 1,0 0-1,0 0 0,0 0 1,0-1-1,0 1 0,0 0 0,1-3 1,46-54 1188,-36 45-1016,-1 0 1,0-1-1,-1 0 0,0-1 0,12-26 0,16-39 1228,-35 77-180,-3 12-729,-3 27-556,1-10 134,1-5-99,2 0 1,1 0 0,0 0-1,2 0 1,0 0 0,1-1-1,2 0 1,10 26 0,-16-44-37,0 0 0,0 0 1,0 0-1,0 1 0,1-1 1,-1-1-1,1 1 0,-1 0 1,1 0-1,0 0 0,-1-1 1,1 1-1,0-1 0,0 1 1,0-1-1,0 0 0,1 0 1,-1 0-1,0 0 0,4 1 1,-2-2 3,-1 1 1,1-1 0,-1 0-1,1 0 1,0-1 0,-1 1 0,1-1-1,-1 0 1,1 0 0,-1 0-1,0 0 1,5-3 0,3-1 12,-1-1 0,0-1 0,-1 1 0,0-2 1,0 1-1,0-1 0,10-13 0,-8 5 14,0-1 1,10-19-1,-12 18 23,22-29 0,-29 46-49,-1-1-1,0 0 1,0 0-1,0 1 1,0-1-1,0 0 1,0 0 0,0 0-1,0 0 1,-1 0-1,1 0 1,-1 0 0,0 0-1,1-1 1,-1 1-1,0-3 1,0 4 22,-1 1-31,1 0 0,0 0 0,0 1 0,-1-1 0,1 0 0,0 0 0,0 0 0,-1 0 0,1 0 0,0 0 0,0 0 0,0 1 0,-1-1 0,1 0 0,0 0 0,0 0 0,0 0 0,0 1 0,-1-1-1,1 0 1,0 0 0,0 0 0,0 1 0,0-1 0,0 0 0,0 0 0,0 1 0,0-1 0,0 0 0,0 0 0,0 1 0,0-1 0,0 0 0,0 0 0,0 1 0,0-1 0,-2 15 32,1-11-29,-1 6 1,0 1-1,1 0 1,0 0-1,1 21 1,0-27-13,1 1 0,1 0 0,-1-1 1,1 1-1,0-1 0,0 0 0,0 1 0,1-1 0,0 0 0,0 0 0,6 7 1,-6-9 2,-1 0 1,1 0 0,0 0-1,-1-1 1,1 1 0,0-1-1,1 0 1,-1 1 0,0-1-1,1-1 1,-1 1 0,1 0-1,-1-1 1,1 0 0,0 0-1,0 0 1,0 0 0,-1-1-1,1 0 1,0 1 0,0-1-1,0 0 1,0-1 0,0 1-1,-1-1 1,1 0 0,0 0-1,0 0 1,-1 0 0,1-1-1,0 1 1,-1-1 0,4-3-1,2 1 11,-2 1 4,-1-1-1,1 0 0,-1 0 1,8-7-1,-11 9-2,-1-1 0,0 1 0,0-1 0,0 1 0,-1-1 0,1 0-1,-1 0 1,1 0 0,-1 0 0,0 0 0,0 0 0,-1 0 0,2-5 0,-1 1 11,0-1 1,-1 1 0,0-1 0,0 0-1,-1 1 1,0-1 0,0 1 0,-1 0 0,0-1-1,0 1 1,-1 0 0,1 0 0,-2 0-1,1 0 1,-1 1 0,0-1 0,0 1-1,-1 0 1,0 0 0,0 1 0,0-1-1,-10-7 1,5 5 37,9 7-46,0 0-1,0-1 1,0 1-1,-1 0 0,1 0 1,0 0-1,-1 0 1,1 0-1,-1 0 0,1 0 1,-1 0-1,1 1 0,-1-1 1,1 1-1,-1-1 1,0 1-1,1-1 0,-1 1 1,0 0-1,1 0 1,-1 0-1,-2 0 0,4 0-11,-1 1-1,1-1 1,0 0-1,0 0 0,0 1 1,0-1-1,-1 0 1,1 1-1,0-1 0,0 0 1,0 0-1,0 1 1,0-1-1,0 0 1,0 1-1,0-1 0,-1 0 1,1 1-1,0-1 1,1 0-1,-1 1 1,0-1-1,0 0 0,0 1 1,0-1-1,0 0 1,0 1-1,0-1 0,0 0 1,0 1-1,1-1 1,-1 0-1,0 0 1,0 1-1,0-1 0,1 0 1,-1 0-1,0 1 1,0-1-1,1 0 1,-1 0-1,1 1 0,13 12-11,-11-11 13,0 1-1,1 0 1,0-1-1,0 0 1,0 0-1,0 0 0,0 0 1,0-1-1,0 0 1,1 1-1,-1-1 1,1-1-1,-1 1 0,8-1 1,10 0 4,34-5-1,-29 2 10,25-2 24,50-3 10,-95 8-43,0 0 1,-1 1-1,1-1 1,10 4 0,-16-4-3,1 1 1,0-1 0,-1 1-1,1 0 1,-1-1 0,1 1-1,-1 0 1,1 0 0,-1 0-1,1 0 1,-1 0 0,0 0-1,0 1 1,1-1 0,-1 0-1,0 1 1,0-1 0,0 0-1,0 1 1,-1-1 0,2 4-1,0 2 18,-1 1-1,0-1 1,-1 1-1,1-1 1,-2 0-1,1 1 1,-1-1-1,0 1 1,0-1-1,-1 0 1,0 1-1,0-1 1,-1 0-1,0 0 1,0-1-1,0 1 1,-1-1-1,0 1 1,-1-1-1,-7 8 1,4-7 117,11-12 83,12-15-32,50-49 0,-22 27-68,-39 38-111,1 0-1,0 0 1,-1 1 0,2 0 0,6-4 0,17-12 53,-28 18-60,0 0 1,1 0 0,-1 0 0,0 1 0,1-1 0,-1 0 0,0 1 0,1-1 0,-1 1 0,1-1 0,-1 1-1,1-1 1,0 1 0,-1 0 0,1 0 0,-1 0 0,1 0 0,-1 0 0,1 0 0,-1 1 0,1-1-1,0 0 1,-1 1 0,1-1 0,-1 1 0,0 0 0,1-1 0,-1 1 0,0 0 0,3 1 0,4 5-21,0-1 0,0 1 1,12 14-1,0 0 47,-18-19-28,1 0-1,-1 0 1,1 0 0,-1-1 0,1 1 0,0-1 0,0 0 0,0 0 0,0 0 0,-1 0 0,1 0 0,1-1 0,-1 1 0,0-1 0,0 0 0,0 0 0,0 0 0,6-1 0,-5 0 3,1 0 0,-1-1 0,1 0 0,-1 0 0,0 0 0,0 0 0,0-1 0,0 0 0,0 1 0,-1-2 0,1 1 0,3-4 0,2-5 7,0-1 0,0 1 0,-1-2 0,0 1 0,-1-1 0,-1-1 0,-1 1 0,6-21 0,-3 11 5,4-3 29,-11 25-32,-1 1 0,1 0 0,0 0 0,-1 0 1,1 0-1,0 0 0,-1 0 0,1 0 1,0 0-1,0 0 0,0 0 0,0 0 0,0 0 1,0 1-1,0-1 0,1 0 0,-1 1 1,1-1-1,0 2-6,-1 1 0,0-1 0,0 1 0,-1 0 0,1-1 0,0 1 0,-1 0 0,1 0 0,-1-1 0,1 1 0,-1 0 0,0 0 0,0 0 0,0 2 0,1-2 1,1 20 0,-1 0 0,-1 0-1,-1 0 1,-1 0 0,0-1 0,-2 1-1,-1-1 1,0 0 0,-16 37 0,19-54-7,0 0 1,0 0 0,0 0 0,-1-1 0,0 1 0,0 0-1,0-1 1,0 0 0,0 0 0,-6 4 0,8-6 3,0 0 0,0-1 1,0 1-1,0-1 0,-1 1 1,1-1-1,0 1 1,0-1-1,-1 0 0,1 0 1,0 0-1,0 1 0,-1-1 1,1 0-1,0 0 0,0-1 1,-1 1-1,1 0 1,0 0-1,0-1 0,-1 1 1,1 0-1,0-1 0,0 0 1,0 1-1,0-1 0,0 1 1,-1-1-1,1 0 1,1 0-1,-1 0 0,0 0 1,0 0-1,0 0 0,0 0 1,1 0-1,-1 0 0,0 0 1,1 0-1,-2-2 1,1 1 7,0 0 0,1 0 1,-1 0-1,0 0 1,1 0-1,-1 1 1,1-1-1,0 0 1,-1 0-1,1 0 1,0 0-1,0 0 1,1 0-1,-1 0 1,0 0-1,1 0 1,-1 0-1,1 0 1,-1 0-1,1 0 1,0 0-1,0 1 1,0-1-1,0 0 1,0 0-1,2-2 1,1-1 18,1 1 0,-1 0 1,0 0-1,1 0 0,0 0 1,0 1-1,8-4 0,5-3 20,-12 6-35,1 0-1,0 0 1,0 1 0,0 0 0,0 0 0,0 1-1,1 0 1,-1 0 0,1 1 0,-1 0 0,11 0-1,-17 1-17,11 0-18,0 1 0,20 4 0,-29-4-56,0 0 1,0 0-1,0 0 1,0 0-1,0 1 0,0-1 1,0 1-1,-1 0 1,1 0-1,0 0 0,-1 0 1,0 0-1,1 0 1,-1 1-1,2 2 1,-1 7-909,-3-8-2430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6:38.7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 1 12664,'0'0'856,"-61"34"-504,49-26 16,8-8-80,4-2 8,0 4-216,6 2 16,10-2-104,14 4 8,25 4-96,5-4 16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6:40.5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188 97 6328,'0'0'7189,"-13"-3"-6658,-37-11-22,47 14-428,0-1 0,0 1 0,0 0 0,0 0 1,0 0-1,-1 0 0,1 0 0,0 0 0,0 1 0,0 0 0,0 0 1,1-1-1,-1 2 0,0-1 0,0 0 0,0 0 0,1 1 0,-1 0 1,1-1-1,-1 1 0,1 0 0,0 0 0,-4 5 0,-18 11 694,22-17-716,0 0-1,1 0 0,-1 0 0,0 0 0,0 1 0,1-1 0,-1 1 0,0-1 1,1 1-1,0-1 0,-1 1 0,1 0 0,0 0 0,0 0 0,0 0 0,0 0 1,0 0-1,0 0 0,1 0 0,-1 0 0,0 0 0,1 0 0,0 0 0,0 0 1,0 3-1,0-2-3,0 0 0,1 0 0,-1-1-1,1 1 1,0 0 0,0-1 0,0 1 0,0-1 0,0 1 0,1-1 0,-1 0 0,1 1 0,0-1 0,-1 0 0,1 0 0,0 0 0,0 0 0,0 0 0,5 2 0,0 1 50,0-1-1,1 1 1,0-2-1,-1 1 0,10 2 1,-13-5-67,0 0 0,-1-1 0,1 1 0,0-1 0,0 0 0,0 0 0,-1 0-1,1-1 1,0 1 0,0-1 0,-1 0 0,1 0 0,-1 0 0,5-3 0,-7 4-31,11-5 129,-1-1-1,1 0 1,12-9-1,-22 14-106,0-1-1,1 0 1,-1 0-1,0 0 0,0 0 1,0-1-1,0 1 1,0 0-1,-1-1 0,1 1 1,-1-1-1,1 0 1,-1 1-1,0-1 0,0 0 1,0 0-1,-1 0 1,1 0-1,0-5 0,-1-2 50,-1 1-1,0-1 0,0 0 1,-1 0-1,-1 1 1,-4-13-1,6 17-47,-1 1 0,0 0-1,0 0 1,0 0 0,0 0 0,-1 1 0,0-1-1,0 1 1,0-1 0,0 1 0,0 0 0,-1 0 0,1 0-1,-1 1 1,-7-5 0,-13-5 213,21 9-148,5 4-36,8 0-31,62 5 64,-49-7-75,13-1 0,1 2-1,54 7 1,-82-6-10,1 1-1,-1 0 0,1 0 1,-1 1-1,0 1 1,0 0-1,0 0 1,0 0-1,-1 1 1,0 0-1,0 1 1,0 0-1,0 0 1,9 11-1,-14-13 3,-1 0 1,1 0-1,-1 0 0,0 0 0,0 0 1,0 0-1,-1 1 0,1-1 0,-1 1 0,0-1 1,0 1-1,-1 0 0,1-1 0,-1 1 1,0-1-1,-1 1 0,0 6 0,0-2 25,-1 0 1,-1-1-1,1 1 0,-1-1 1,-1 1-1,1-1 0,-1 0 1,-6 8-1,34-60 541,13-18-332,-33 56-211,0 1 0,0 0-1,1 0 1,0 0 0,0 0 0,0 1-1,0-1 1,8-3 0,-12 7-26,0 1 1,0-1-1,0 1 0,0 0 1,0-1-1,1 1 1,-1 0-1,0 0 0,0-1 1,0 1-1,0 0 0,0 0 1,1 0-1,-1 1 1,0-1-1,0 0 0,0 0 1,0 1-1,0-1 1,0 0-1,0 1 0,0-1 1,0 1-1,0-1 0,0 1 1,0 0-1,0-1 1,0 1-1,0 0 0,0 0 1,1 1-1,2 4 4,0 0 0,0-1 0,-1 1 0,4 8 0,0-2 16,25 59 66,0-1 25,-26-58-107,0-1 43,1 1 0,0-1-1,0 0 1,1 0 0,13 13 0,-19-21-31,1-1 0,0 0 0,0 0 0,0 0-1,0 0 1,1 0 0,-1 0 0,0-1 0,1 0 0,-1 0-1,1 0 1,-1 0 0,1 0 0,0-1 0,-1 1 0,1-1-1,-1 0 1,1 0 0,0 0 0,-1-1 0,1 1 0,0-1-1,-1 0 1,1 0 0,3-2 0,4-1 29,0-1-1,0-1 1,-1 0 0,1-1 0,-1 0-1,-1 0 1,1-1 0,-1 0 0,0 0-1,10-15 1,-9 10-615,-1 0-1,0-1 0,-1 0 0,0 0 1,-1-1-1,8-24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6:46.0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1088 5416,'0'0'6024,"6"-12"-5592,6-18-222,82-171 2581,-77 172-2464,1-3 390,40-51 0,-31 41 25,0 1-77,-25 38-587,0 0-1,1 1 0,-1 0 0,1-1 0,0 1 0,0 0 1,0 0-1,0 1 0,0-1 0,0 1 0,6-3 0,-8 4-61,0 0-1,-1 0 0,1 0 1,0 0-1,-1 1 0,1-1 0,0 0 1,-1 0-1,1 0 0,-1 1 0,1-1 1,0 0-1,-1 1 0,1-1 1,-1 0-1,1 1 0,-1-1 0,1 1 1,-1-1-1,0 1 0,1-1 0,-1 1 1,1-1-1,-1 1 0,0-1 1,0 1-1,1 0 0,-1-1 0,0 1 1,0 0-1,7 23 183,-6-3-87,0 0 0,-4 31 0,1 16 86,1-58-139,0 0 0,0 1 0,0-1-1,-6 15 1,-2 20 269,9-28-17,0-17-303,0 0 0,0 0 1,0 1-1,0-1 1,0 0-1,0 0 0,0 0 1,0 0-1,0 0 1,0 1-1,0-1 0,0 0 1,0 0-1,0 0 0,0 0 1,0 0-1,1 0 1,-1 1-1,0-1 0,0 0 1,0 0-1,0 0 1,0 0-1,0 0 0,0 0 1,1 0-1,-1 0 0,0 0 1,0 0-1,0 1 1,0-1-1,0 0 0,1 0 1,-1 0-1,0 0 1,0 0-1,0 0 0,0 0 1,0 0-1,1 0 0,-1 0 1,0 0-1,17-17 384,-10 8-409,68-87 231,23-25 67,-91 112-218,2 0 0,-1 1 0,1 0 0,0 0 0,1 1-1,16-10 1,-26 17-54,1 0-1,0 0 1,-1 0 0,1 0-1,0 0 1,0 0-1,-1 1 1,1-1-1,0 0 1,-1 0 0,1 1-1,0-1 1,-1 0-1,1 1 1,0-1-1,-1 0 1,1 1-1,-1-1 1,1 1 0,0-1-1,-1 1 1,0-1-1,1 1 1,-1 0-1,1-1 1,-1 1 0,0-1-1,1 1 1,-1 0-1,0-1 1,1 1-1,-1 0 1,0 0 0,0 0-1,12 34 44,-9-26-36,-1-1-6,1 0-1,0 0 1,1-1 0,0 1 0,0-1 0,10 14-1,-8-14-8,1 3 11,1-1 0,1 1 0,-1-2-1,11 9 1,-15-14-5,0-1-1,0 1 0,0-1 1,0 0-1,0 0 1,1-1-1,-1 1 0,1-1 1,-1 0-1,1 0 0,-1-1 1,1 1-1,-1-1 1,8 0-1,0-2 9,0-1 1,-1 1-1,0-2 0,1 0 1,-1 0-1,-1-1 0,13-7 1,-17 8-5,0 0 1,-1 0-1,0-1 0,0 1 1,0-1-1,-1 0 1,1 0-1,-1-1 1,0 1-1,3-8 1,0 0 16,-1 1 1,-1-1-1,8-27 1,-12 35-6,0-1-1,0 0 1,-1 0-1,0 1 1,0-1-1,-2-10 1,0-13 82,2 28-100,0 0 0,0 1 0,0-1 1,0 1-1,0-1 0,1 1 0,-1-1 0,0 1 1,0-1-1,-1 1 0,1-1 0,0 0 1,0 1-1,0-1 0,0 1 0,0-1 1,-1 1-1,1-1 0,0 1 0,0-1 0,-1 1 1,1 0-1,0-1 0,-1 1 0,1-1 1,0 1-1,-1 0 0,1-1 0,-1 1 1,1 0-1,-1-1 0,1 1 0,-1 0 0,1 0 1,-1-1-1,1 1 0,-1 0 0,1 0 1,-1 0-1,1 0 0,-2 0 0,1 0 0,0 0 0,0 1 0,0-1-1,0 1 1,0-1 0,0 1 0,0 0 0,0 0-1,1-1 1,-1 1 0,0 0 0,0 0 0,0 0-1,1 0 1,-1 0 0,1 0 0,-1 0 0,1 0-1,-1 0 1,0 1 0,-3 10-9,1-1 0,0 1-1,1 0 1,0 0 0,0 0 0,2 0 0,-1 0-1,3 16 1,0-7-21,2 0-1,0 0 0,14 39 1,-15-53 18,0 0 0,1-1 1,0 0-1,0 0 1,0 0-1,1 0 1,0 0-1,0-1 1,1 0-1,-1 0 0,1 0 1,0-1-1,0 0 1,11 5-1,-14-7 8,1 0 0,-1-1 0,1 0 0,0 1 0,0-1 0,0-1 0,0 1 0,0 0 0,0-1 0,0 0 0,0 0 0,0 0 0,0-1 0,0 1 0,-1-1 0,1 0 0,0 0 0,0 0 0,0 0 0,-1-1 0,7-3 0,3-2 19,1-1 1,-1-1 0,0 0-1,11-12 1,-14 12 4,0-1 0,-1 0 0,0-1 0,0 0 0,-1-1 0,0 0 0,-1 0 0,-1 0 1,0-1-1,-1 0 0,0 0 0,6-25 0,-6 19 66,1-11 147,-5 30-232,-1 0 0,0 0 0,0 0 0,1 0 0,-1 0 0,0 0 1,1 0-1,-1 0 0,0 1 0,0-1 0,0 0 0,1 0 0,-1 0 1,0 0-1,0 0 0,1 1 0,-1-1 0,0 0 0,0 0 1,0 0-1,0 1 0,1-1 0,-1 0 0,0 0 0,0 1 0,0-1 1,0 0-1,0 0 0,0 1 0,0-1 0,0 0 0,0 0 0,1 1 1,-1-1-1,0 0 0,0 0 0,0 1 0,-1-1 0,1 0 1,0 1-1,0-1 0,0 0 0,-10 69 103,4-38-114,2 0 1,1 0 0,1 1 0,4 53-1,-2-82 6,1 0 0,-1 0 0,1-1 0,-1 1 0,1 0-1,0 0 1,0-1 0,0 1 0,1-1 0,1 3 0,-3-4 2,1 0 1,0-1-1,0 1 0,0-1 1,-1 1-1,1-1 0,0 1 1,0-1-1,0 1 1,0-1-1,0 0 0,0 0 1,0 0-1,0 1 0,0-1 1,0 0-1,0 0 1,0 0-1,0 0 0,0-1 1,-1 1-1,1 0 0,0 0 1,0 0-1,0-1 1,0 1-1,0-1 0,0 1 1,0-1-1,0 1 1,0-1-1,13-8 23,0-1 1,-1 0-1,0 0 0,-1-2 1,14-15-1,-18 19-10,7-10 18,-2-1 1,0 0 0,-1-1 0,-1 0-1,16-38 1,-12 24 17,-15 34-50,4-7 22,-1 1 0,0-1 0,-1 1 0,1-1 0,-2 0 0,1 0 0,-1 0 0,1-8 0,1-4 148,-3 18-90,-2 12-101,-5 18 7,1 0 0,2 1 0,1-1-1,1 1 1,3 41 0,12-13-81,-13-57 91,0 0 1,1 0-1,-1 1 1,1-1-1,0 0 0,-1 0 1,1 0-1,0 0 1,0-1-1,-1 1 1,1 0-1,0 0 1,0 0-1,0-1 1,0 1-1,0 0 1,2 0-1,8 9-1,-10-10 5,0 1-1,0 0 1,0 0-1,1-1 1,-1 1 0,0-1-1,0 1 1,0-1-1,1 1 1,-1-1-1,0 0 1,0 0-1,1 1 1,-1-1-1,0 0 1,1 0 0,-1 0-1,0 0 1,1-1-1,-1 1 1,0 0-1,0-1 1,1 1-1,-1 0 1,0-1-1,0 0 1,2 0 0,2-1 7,-1 0 1,1-1 0,-1 1 0,0-1 0,0 0 0,7-6 0,10-17 22,-1-1 1,19-34 0,-23 37-18,-4 2 1,0 0-1,-2 0 1,13-40-1,14-75 54,-28 102-50,-1-3 6,3-58 0,1-9 49,-7 74-18,-1-48 0,0 15 94,-2 53-115,-1 5 8,-3 5-67,-2 20-61,-3 24-3,-7 28 17,4-26-3,3 0 0,-3 55 0,-4 29-21,11-105 86,1-1 0,1 25 0,0 13 0,-3-30-1,3 0 0,0 0 1,2 0-1,1 0 0,10 49 1,-12-78 10,1 0-1,0 0 1,-1 0 0,1 0 0,0 0 0,0 0 0,0 0 0,1 0 0,-1 0 0,0 0 0,1-1 0,-1 1 0,1-1 0,-1 1 0,1-1 0,0 1 0,-1-1 0,1 0 0,0 0 0,0 0 0,0 0 0,0 0 0,0 0 0,0 0 0,1-1 0,-1 1 0,0-1 0,0 0 0,0 1 0,1-1 0,-1 0 0,0 0 0,3-1 0,3 0 10,-1-1 0,1 1 0,-1-2 0,0 1 0,1-1 0,-1 0 0,-1 0 0,12-8 0,-5 2 11,-1 0 0,-1-1-1,0-1 1,0 1 0,0-2 0,-2 0 0,1 0 0,10-20 0,-9 12 19,-1 0 1,-1-1-1,-1 0 1,0 0-1,5-29 1,-8 29 10,-2 11 38,-1 0-1,2-22 1,-12 5 244,8 27-295,3-2 14,-1 0-31,-1 7 15,16 0-20,-13-2-18,0 0 0,0 0 0,0 0 1,0 0-1,0 0 0,0 1 0,-1 0 0,0 0 1,0 0-1,0 0 0,0 0 0,0 1 0,-1-1 1,0 1-1,0-1 0,0 1 0,-1 0 0,1 0 0,-1 0 1,0 0-1,-1 0 0,1 6 0,0 12-19,-2 0 0,0 0-1,-7 36 1,7-49 20,0-3 0,0 0 1,1 0-1,0 0 1,1 0-1,-1 0 1,1-1-1,2 9 1,-2-12-1,0 0 1,0-1 0,-1 1 0,2-1 0,-1 1 0,0-1 0,0 1 0,1-1-1,-1 0 1,1 1 0,0-1 0,0 0 0,0 0 0,0 0 0,0 0 0,0-1 0,0 1-1,1-1 1,4 3 0,2-1 0,-1-1 0,1 0 0,0-1 0,0 0 0,0 0 0,1-1 0,-1 0 0,0-1 0,0 0 0,0 0 0,0-1 0,0 0 0,14-5 0,-6 0 0,0-1 0,-1 0 0,0-1 0,0-1 0,25-20 0,-27 19 12,1-1-1,-2 0 0,1-2 1,-2 1-1,0-2 0,0 1 1,10-20-1,-21 32-9,0 1 0,0-1-1,-1 1 1,1-1 0,-1 1 0,1-1 0,-1 0 0,1 1 0,-1-1 0,0 0-1,0 1 1,0-1 0,0 0 0,0 1 0,0-4 0,-1 4 0,1 1 1,0-1 0,-1 0-1,1 1 1,-1-1-1,1 1 1,-1-1 0,1 0-1,-1 1 1,1-1-1,-1 1 1,0 0 0,1-1-1,-1 1 1,1-1-1,-1 1 1,0 0 0,0-1-1,1 1 1,-1 0-1,0 0 1,0 0 0,-1-1-1,-2 1 8,0 0-1,0 0 1,0 1 0,1-1-1,-1 1 1,0 0 0,0 0-1,0 0 1,0 1 0,1-1-1,-6 4 1,-6 5 7,0 2 0,1-1 0,1 2 1,-20 23-1,30-33-15,-2 3 3,1-1 1,0 1-1,0 1 1,1-1-1,0 1 1,0-1-1,0 1 1,-2 9-1,4-11 1,0-1-1,0 1 1,0-1-1,1 1 1,-1-1-1,1 1 1,0-1-1,0 1 1,1-1-1,-1 1 1,1 0-1,0-1 1,3 8-1,-4-11-3,1 0 0,0 0 0,-1 0-1,1 0 1,0 0 0,0 0-1,-1 0 1,1 0 0,0 0-1,0-1 1,0 1 0,0 0-1,0 0 1,0-1 0,0 1 0,0-1-1,0 1 1,1-1 0,-1 1-1,0-1 1,0 0 0,2 1-1,-1-1 3,1 0 0,-1 0-1,0-1 1,1 1 0,-1 0 0,0-1-1,1 0 1,-1 1 0,0-1-1,0 0 1,3-1 0,0-1 6,0 0 1,-1-1-1,1 1 0,-1-1 1,1 0-1,-1 0 0,0 0 1,0 0-1,3-6 0,1-7 24,0 1-1,5-20 0,3-5 87,-14 36-104,3-3 140,0 18-43,3 33-54,-7-35-48,0 0 0,0 0 0,0-1 1,1 1-1,5 10 0,-4-11-3,0 0 0,0 0 0,1 0 0,0-1 0,0 1 0,1-1 0,0 0 0,7 6 0,-10-10-7,0 0 0,1-1 1,-1 0-1,1 1 0,-1-1 0,1 0 0,0 0 0,-1 0 0,1-1 0,0 1 0,0 0 0,-1-1 0,1 0 0,0 0 0,0 0 0,0 0 0,-1 0 0,1-1 0,0 1 0,0-1 1,0 0-1,-1 1 0,1-1 0,0-1 0,3-1 0,8-4 5,-1-1 1,0 0 0,0-1-1,0 0 1,-1-1-1,0-1 1,-1 0 0,-1-1-1,0 0 1,0 0 0,10-18-1,-1-2 25,-2-1 0,-1 0 1,20-62-1,-5-15 108,16-119 1,-26 118-30,-18 98-75,-1-1 0,0-25 0,-12 60-20,-1 22-58,1 1 0,2 0 0,3 0 0,-2 76 0,7-78-24,0 1-47,7 66-1,-1-45 39,4 27-53,-7-80 114,-1 0 0,2 0-1,-1 0 1,1 0 0,1-1 0,6 11-1,-11-20 17,1 0 0,0 1 0,-1-1-1,1 0 1,0 0 0,0 0 0,0 0-1,0 0 1,0 0 0,1 0 0,-1 0-1,0 0 1,0-1 0,1 1 0,-1 0-1,0-1 1,1 1 0,-1-1 0,0 1-1,1-1 1,1 1 0,-1-1 3,0-1 1,0 1-1,1 0 0,-1-1 1,0 1-1,0-1 0,0 0 1,0 1-1,0-1 0,0 0 1,0 0-1,3-3 1,5-4 20,0-1 0,-1 0 1,0-1-1,8-10 1,-8 9-11,10-14 41,-1-1 0,20-40 0,-24 41 36,1 0 0,1 0 0,26-29 0,-41 52-82,0 1-1,0 0 1,0 0-1,0-1 0,0 1 1,0 0-1,1 0 1,-1 0-1,0 0 0,1 1 1,-1-1-1,0 0 1,1 0-1,-1 1 0,1-1 1,-1 1-1,1 0 1,-1-1-1,1 1 0,0 0 1,-1 0-1,1 0 1,-1 0-1,1 0 0,0 0 1,-1 0-1,4 1 1,-3 1-3,0-1 0,-1 0 0,1 1 0,0 0 0,-1-1 0,1 1-1,-1 0 1,1 0 0,-1 0 0,0 0 0,0 0 0,0 0 0,0 0 0,0 0 0,0 0 0,0 1 0,-1-1 0,1 0 0,-1 3 0,4 16 7,-2 0 0,0 0 1,-1 1-1,-4 35 0,2-46-11,0 0 0,-1 0 0,-1 0 0,0 0 0,0-1 0,-1 1 0,0-1 0,-1 0 0,0 0 0,-12 16 0,15-24 7,-1 0-1,1 0 1,-1 0-1,1-1 1,-1 1-1,0 0 1,0-1 0,0 0-1,0 0 1,0 0-1,0 0 1,0 0-1,0 0 1,0-1-1,0 0 1,0 1 0,-1-1-1,1-1 1,0 1-1,-5-1 1,4 1 3,1-1 0,0 1 0,0-1 0,-1 0 1,1 0-1,0 0 0,0 0 0,0-1 0,0 1 0,1-1 1,-1 0-1,0 1 0,1-1 0,-1-1 0,1 1 1,-1 0-1,1-1 0,0 1 0,0-1 0,-2-3 0,2 3 3,-3-13 107,5 16-118,1-1-1,-1 1 0,0 0 0,0-1 1,0 1-1,0-1 0,1 1 0,-1 0 1,0-1-1,0 1 0,1 0 0,-1 0 1,0-1-1,1 1 0,-1 0 0,0-1 1,1 1-1,-1 0 0,0 0 0,1 0 1,-1-1-1,0 1 0,1 0 0,-1 0 1,1 0-1,-1 0 0,0 0 0,1 0 1,-1 0-1,1 0 0,-1 0 0,0 0 0,1 0 1,-1 0-1,1 0 0,0 0 0,99 5 33,-62-2-29,1-2 1,70-6-1,-99 4-7,-6 1 1,0 0-1,-1 0 0,1-1 1,0 1-1,-1-1 0,1 0 1,-1 0-1,1 0 0,-1-1 0,0 1 1,0-1-1,6-2 0,-6 2-179,-11 11-146,-73 43-693,52-36-2697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6:46.5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48 8432,'0'0'4137,"14"-4"-3478,58-12 560,137-11 0,64 30 722,-160 12-3732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7:00.8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1 723 6128,'0'0'3849,"11"-5"-3338,1-1-329,-1 1 1,1-2-1,-1 1 1,-1-2-1,1 1 1,-1-1-1,15-16 1,-15 10 103,1 0 0,-2-1 1,0-1-1,-1 1 0,-1-1 0,0-1 1,-1 1-1,-1-1 0,0 0 1,4-32-1,-9 44-69,0-1-1,-1 1 1,1-1 0,-1 1-1,0 0 1,0-1 0,-1 1-1,1 0 1,-1 0 0,0 0 0,-1 0-1,1 0 1,-1 1 0,0-1-1,0 1 1,-1 0 0,1 0-1,-7-6 1,10 10-185,0 0 1,0 0-1,-1 0 0,1 0 1,0 0-1,0-1 0,-1 1 1,1 0-1,0 0 0,0 0 1,0 0-1,-1-1 0,1 1 1,0 0-1,0 0 0,0-1 1,0 1-1,-1 0 0,1 0 1,0-1-1,0 1 0,0 0 1,0 0-1,0-1 0,0 1 1,0 0-1,0 0 0,0-1 1,0 1-1,0 0 0,0-1 0,0 1 1,0 0-1,0 0 0,0-1 1,0 1-1,11 1 579,16 10-233,18 14-78,-37-21-263,0 0 0,-1 0 0,0 0 0,1 1 0,-1 0 0,-1 0 1,1 0-1,-1 1 0,10 12 0,-12-13-14,-1 1 0,0-1-1,0 1 1,0 0 0,-1 0 0,0 0 0,0 0 0,0 1-1,0 7 1,-1 2 63,0 0-1,-4 24 1,3-34-67,0-6-19,-1 12 82,0 0 0,1 0 0,1 0 0,3 24 0,-4-34-64,1 1 0,-1-1 1,1 0-1,0 0 0,0 1 1,0-1-1,0 0 0,0 0 0,0 0 1,1 0-1,-1 0 0,0 0 1,1-1-1,0 1 0,-1 0 1,1-1-1,0 1 0,0-1 0,0 0 1,0 1-1,0-1 0,0 0 1,0 0-1,0-1 0,1 1 1,-1 0-1,0-1 0,1 1 0,-1-1 1,0 0-1,1 1 0,-1-1 1,4-1-1,10 0 24,0-1 0,0-1 0,0-1-1,-1 0 1,1-1 0,-1 0 0,23-13 0,-6 1 65,-1-2 1,38-31-1,-22 22 24,-39 24-108,-1 0 0,1 0 0,-1-1 0,0 1 0,-1-2 1,1 1-1,-1-1 0,7-7 0,-7 5-5,1 1-1,1 0 1,0 0 0,8-6 0,-3 3 10,-24 19 13,0 0-1,1 1 1,0 0 0,1 0-1,0 1 1,1 0 0,0 1-1,0 0 1,1 0-1,1 1 1,0-1 0,-4 16-1,10-27-34,-1 1-1,1-1 1,-1 1 0,1 0-1,0-1 1,0 1-1,0-1 1,0 1-1,0-1 1,0 1 0,0 0-1,0-1 1,1 1-1,-1-1 1,1 1 0,-1-1-1,1 1 1,-1-1-1,1 1 1,0-1-1,0 0 1,0 1 0,0-1-1,0 0 1,0 0-1,0 0 1,0 1 0,0-1-1,1 0 1,-1-1-1,0 1 1,1 0-1,-1 0 1,0 0 0,1-1-1,-1 1 1,1-1-1,-1 1 1,1-1 0,0 0-1,-1 0 1,1 1-1,-1-1 1,1 0 0,0 0-1,-1-1 1,1 1-1,-1 0 1,1 0-1,-1-1 1,1 1 0,1-2-1,17-3 11,-16 5-11,0-1-1,0 0 0,-1 0 0,1 0 0,0 0 0,0-1 0,0 0 0,-1 0 0,1 0 0,-1 0 0,0 0 0,0-1 0,1 1 0,-1-1 0,3-4 1,3-4 24,-1-1 0,1 0 0,-2 0 0,0 0 0,0-1 0,-1-1 0,-1 1 0,0-1 0,4-23 0,-8 34-7,-1 0 1,0 0-1,0 0 0,0 0 0,-1 1 0,1-1 1,-1 0-1,1 0 0,-1 0 0,0 1 0,0-1 0,0 0 1,-2-3-1,0 2 15,-1 0 119,1 15-62,2-5-81,0 0 0,0 0 0,1 1 0,-1-1 0,2 0 0,-1 1 1,0-1-1,1 0 0,1 0 0,-1 1 0,1-1 0,0 0 0,0 0 1,0-1-1,1 1 0,0 0 0,0-1 0,1 0 0,-1 0 1,1 0-1,0 0 0,1 0 0,-1-1 0,1 0 0,0 0 0,0 0 1,0 0-1,6 2 0,-8-4-6,0 0 1,0-1 0,-1 0-1,1 1 1,0-1-1,0 0 1,0 0 0,1-1-1,-1 1 1,0-1-1,0 0 1,0 1 0,0-1-1,0-1 1,1 1-1,-1 0 1,0-1 0,0 1-1,0-1 1,0 0-1,0 0 1,0-1 0,0 1-1,0 0 1,-1-1-1,1 0 1,0 1 0,-1-1-1,3-3 1,19-15 65,-2-2 1,37-44-1,-54 59-42,0 1 1,0 0-1,0-1 1,1 2-1,0-1 1,0 1-1,1 0 1,0 0-1,9-5 0,-15 10-27,-1 0-1,1 0 1,-1 0-1,0 0 1,1 0-1,-1 0 1,1 0-1,-1 0 1,1 0-1,-1 0 1,1 0-1,-1 1 1,1-1-1,-1 0 1,1 0-1,-1 0 1,0 1-1,1-1 0,-1 0 1,1 1-1,-1-1 1,0 0-1,1 1 1,-1-1-1,0 0 1,1 1-1,-1-1 1,0 1-1,0-1 1,1 0-1,-1 1 1,0-1-1,0 1 1,0-1-1,0 1 1,0-1-1,0 1 0,0-1 1,0 2-1,4 22 24,-4 77 5,0-96-29,-1-4 1,1 1 0,0 0-1,0 0 1,0-1 0,0 1-1,0 0 1,0 0 0,0-1 0,1 1-1,-1 0 1,1-1 0,-1 1-1,1 0 1,0-1 0,1 3-1,2-6 21,-1-1-1,1 0 0,-1 0 0,0 0 0,0 0 0,4-6 0,12-10-6,79-60 90,-96 77-104,0 1 0,0-1 0,0 1 0,0-1-1,1 1 1,-1 0 0,0 0 0,1 0 0,-1 0 0,1 0 0,0 1 0,-1-1 0,1 1 0,-1-1 0,1 1 0,0 0 0,3 1-1,-4-1 0,1 1 1,-1 0-1,0 0 0,0 0 0,0 0 0,0 0 0,0 1 0,0-1 0,-1 1 0,1-1 0,0 1 0,-1 0 0,1-1 0,-1 1 0,1 0 0,-1 0 0,0 0 0,0 0 0,1 3 0,3 4-2,-2-2 0,0 0 0,1-1 0,-1 0 0,10 12 0,-12-17 0,1 0 0,-1 0 0,0 1 0,1-1 0,-1 0 0,0 0 0,1-1 0,-1 1 0,1 0 0,0 0 0,-1-1 0,1 1 0,0-1 0,-1 1 0,1-1 0,0 0 0,-1 1 0,1-1 0,0 0 0,0 0 0,-1-1 0,1 1 0,0 0 0,0 0 0,-1-1 0,3 0 0,21-9 17,-1-1 0,0-1-1,36-25 1,-34 20 3,0 2 0,43-19 0,-60 31-18,-8 3-1,1 0 0,-1 0 0,0 0-1,1-1 1,-1 1 0,0-1 0,0 1 0,1-1 0,-1 1 0,0-1 0,0 0 0,0 1 0,0-1-1,0 0 1,1 0 0,0-1 0,-27 11-90,13-1 95,1-1-1,-1 2 1,2-1 0,-1 2-1,1-1 1,1 1 0,0 1 0,0 0-1,-10 17 1,17-23-4,0 0 0,0 0 0,0 1 0,1-1 0,0 0 0,0 1 1,1-1-1,-1 1 0,1-1 0,0 1 0,2 10 0,-2-13-2,1 0 0,-1 0 0,1 0 0,0 0 0,0 0 0,0 0 0,1 0 0,-1 0 1,1-1-1,-1 1 0,1 0 0,0-1 0,0 0 0,0 1 0,0-1 0,1 0 0,-1 0 0,1 0 0,-1 0 1,1-1-1,0 1 0,4 1 0,-6-2-2,1-1-1,0 1 1,-1-1 0,1 0 0,0 1 0,-1-1-1,1 0 1,0 0 0,-1-1 0,1 1 0,0 0-1,-1 0 1,1-1 0,-1 1 0,1-1 0,-1 1-1,4-2 1,-2-1 2,1 1 1,-1 0-1,0-1 0,0 0 0,0 0 0,5-6 0,1-2 5,-1-1 0,12-25-1,-19 36-5,9-23 20,0 0 0,-1-1 0,-2 0-1,0-1 1,4-40 0,1-133 139,-18 53-15,2 130-133,4 16-10,-1 0 0,1 0 1,0 0-1,0 0 0,0 0 1,0 0-1,-1 0 0,1 0 1,0 0-1,0 0 0,0 0 1,-1 0-1,1 0 0,0 1 1,0-1-1,0 0 0,0 0 1,-1 0-1,1 0 0,0 0 1,0 0-1,0 0 0,0 0 1,0 1-1,-1-1 0,1 0 1,0 0-1,0 0 0,0 0 1,0 1-1,0-1 0,0 0 1,0 0-1,0 0 0,0 0 1,0 1-1,0-1 0,0 0 1,-1 0-1,1 1 0,-7 32 18,-3 143-89,10-141 50,1 1-1,2-1 0,8 35 1,-10-65 10,0 0 1,1 1-1,0-1 1,-1 0 0,1 0-1,1 0 1,-1-1-1,1 1 1,0 0-1,0-1 1,0 0 0,1 0-1,5 5 1,-7-7 5,1 0 1,-1 0 0,1-1 0,0 0 0,0 1-1,0-1 1,0 0 0,0-1 0,0 1 0,0 0 0,0-1-1,0 0 1,0 0 0,1 0 0,-1 0 0,0 0-1,0 0 1,0-1 0,0 0 0,0 1 0,0-1-1,6-3 1,0 0 2,0 0 0,-1-1 0,1 0 1,-1-1-1,0 1 0,0-2 0,9-8 0,-1-3 3,27-35 0,-34 41 31,-9 12-31,0 0 0,0 0 0,0 0 0,0 0 0,0 0 0,0 1 0,0-1 0,0 0 0,0 0 0,0 0 0,0 0 0,0 0 0,0 0 0,0 0 0,0 0 0,0 0 0,0 0 0,0 0 0,0 0 0,0 0 0,0 0 0,0 0 0,0 0 0,1 0 0,-1 0 0,0 0 0,0 0 0,0 0 0,0 0 0,0 1 0,0-1 0,0 0 0,0 0 0,0 0 0,0 0 0,0 0 0,0 0 0,0 0 0,0 0 0,0 0 0,0 0 0,0 0 0,0 0 0,0 0 0,0 0 0,1 0 0,-1 0 0,-11 25 41,11-25-43,-9 19 43,-13 39-1,20-52-37,1 1 0,-1-1 0,1 1 0,1 0 0,-1-1 0,1 1 0,0 0 0,1-1 0,-1 1 0,4 10 0,-4-15-4,1 1 0,0 0 0,0-1 0,0 1 0,0 0-1,0-1 1,0 1 0,1-1 0,-1 0 0,1 1 0,0-1 0,0 0 0,0 0 0,0 0 0,0 0 0,0 0 0,0-1 0,0 1 0,1-1 0,-1 1 0,1-1 0,-1 0 0,1 0-1,0 0 1,-1 0 0,1 0 0,0-1 0,0 1 0,0-1 0,-1 0 0,1 0 0,0 0 0,0 0 0,0 0 0,-1-1 0,1 1 0,0-1 0,0 0 0,-1 0 0,1 0 0,0 0-1,-1 0 1,1 0 0,-1-1 0,0 1 0,1-1 0,2-3 0,-1 1 5,1 0 0,-1 0 0,-1 0 0,1-1 0,-1 0 0,0 1 0,0-1 0,0-1 0,0 1 0,-1 0 0,0-1 0,0 1 0,1-7 0,-3 9 3,1 0 0,0 0 1,-1-1-1,0 1 1,0 0-1,0 0 0,0 0 1,0-1-1,-1 1 1,1 0-1,-1 0 0,0 0 1,0 0-1,0 0 1,0 0-1,-1 0 0,1 0 1,-1 0-1,0 0 1,1 1-1,-1-1 0,-1 1 1,1-1-1,0 1 1,-3-2-1,-4-2 37,0 1 0,0 0 0,0 0-1,-15-4 1,11 5 5,6 3-23,9 5-16,0-3-11,1 0 0,-1-1 0,0 0 0,1 1 0,-1-1 0,1 0 0,-1 0 0,5-1 0,2 0 0,62-2 13,-37 1 10,38 3 0,-60 0-19,-1 0 1,0 1-1,0 0 0,0 1 1,0 0-1,0 1 0,14 8 0,-20-10 4,-1 0-1,0 0 1,0 0-1,-1 1 1,1 0-1,0-1 1,-1 1-1,1 1 1,2 3-1,-5-5 1,0 1 0,1-1 0,-1 1 1,-1 0-1,1 0 0,0-1 0,-1 1 0,1 0 1,-1 0-1,0 0 0,0-1 0,0 1 0,0 0 0,-1 0 1,0 5-1,-1-2 8,0 1 1,0-1-1,0 0 1,-1 0-1,1 0 1,-2 0-1,1 0 1,-1 0-1,0-1 1,0 0-1,0 0 1,-8 7-1,7-5 55,6-6 97,9-12 16,0-5-130,0-1-1,1 2 1,1 0-1,1 0 1,0 1-1,28-23 1,-37 34-46,0 1 0,0 0 1,1 0-1,-1 0 0,1 1 0,-1-1 1,1 1-1,-1 0 0,1 1 0,-1-1 1,1 1-1,0 0 0,-1 0 0,6 1 1,-9-1-7,0 0 0,0 0 0,-1 1 1,1-1-1,0 1 0,-1-1 0,1 0 1,0 1-1,-1-1 0,1 1 0,-1-1 1,1 1-1,-1-1 0,1 1 0,-1 0 1,1-1-1,-1 1 0,0 0 0,1-1 0,-1 1 1,0 0-1,1 0 0,-1-1 0,0 1 1,0 0-1,0 0 0,0-1 0,0 1 1,0 0-1,0 0 0,0 1 0,-3 27 18,3-26-17,-5 18 13,3-15-10,0 0 1,1 1-1,0-1 0,-1 13 0,27-33 2,98-88 160,-122 101-165,0 0 0,0 0 0,0 0 0,0 0 0,0 1 0,0-1 0,0 0 0,0 1-1,0-1 1,0 0 0,0 1 0,1 0 0,-1-1 0,0 1 0,0 0 0,1-1 0,-1 1 0,0 0 0,0 0 0,1 0 0,-1 0 0,0 0-1,1 1 1,-1-1 0,0 0 0,0 1 0,1-1 0,-1 0 0,1 2 0,0-1-1,-1 1 0,1 0 0,-1-1 1,1 1-1,-1 0 0,0 0 0,0 0 0,0 0 1,0 0-1,-1 0 0,1 0 0,0 1 0,-1-1 0,0 0 1,1 4-1,-1-5-1,2 13 17,0 1-1,7 20 1,-8-31-13,0-1 1,1 1-1,-1-1 1,1 1-1,-1-1 1,1 0-1,0 0 0,1 0 1,-1 0-1,0 0 1,1 0-1,-1-1 1,1 1-1,0-1 1,6 4-1,-7-5 0,0-1-1,-1 1 1,1-1-1,0 0 1,0 1-1,0-1 1,0 0-1,0 0 1,0 0-1,-1 0 1,1-1 0,0 1-1,0 0 1,0-1-1,0 0 1,-1 1-1,1-1 1,0 0-1,1-1 1,35-23-91,-27 17 6,-2 1-102,0-1-1,0 0 0,-1-1 1,11-13-1,-1-2-4225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7:03.9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165 688 6016,'0'0'6513,"-10"-3"-5824,3 1-519,5 0-121,-1 1-1,1 0 0,0 0 1,-1 1-1,1-1 1,-1 0-1,1 1 1,0 0-1,-1-1 1,1 1-1,-1 0 1,0 0-1,1 0 1,-1 1-1,1-1 1,0 1-1,-1-1 1,1 1-1,-1 0 1,1 0-1,0 0 1,0 0-1,-5 3 1,0 1 207,0 0 1,0 1 0,1 0-1,0 1 1,0-1 0,0 1 0,1 0-1,0 0 1,0 1 0,1 0-1,0 0 1,-6 15 0,8-17-104,1 1 0,-1 0 0,1 0 0,1 0 1,-1-1-1,1 1 0,0 0 0,1 7 0,0-12-93,-1 1-1,1-1 0,-1 0 1,1 1-1,0-1 1,0 0-1,0 0 1,0 0-1,0 1 0,0-1 1,0 0-1,1-1 1,-1 1-1,1 0 0,0 0 1,-1-1-1,1 1 1,0-1-1,0 1 0,0-1 1,0 0-1,0 0 1,0 0-1,1 0 1,-1 0-1,3 1 0,-2-2-18,-1 0 0,0 0-1,1 0 1,-1 0 0,1 0-1,-1 0 1,1-1 0,-1 1-1,0-1 1,1 1-1,-1-1 1,0 0 0,0 0-1,1 0 1,1-2 0,32-24 258,-31 23-247,38-33 417,-3-1 0,52-64 1,-92 102-457,1-1 0,-1 0 0,1 0 0,-1 0 1,1 0-1,0 1 0,-1-1 0,1 0 0,0 1 0,0-1 1,0 0-1,-1 1 0,1-1 0,0 1 0,0-1 1,0 1-1,0 0 0,0-1 0,0 1 0,0 0 1,0 0-1,0 0 0,0-1 0,0 1 0,0 0 0,0 0 1,0 1-1,0-1 0,0 0 0,0 0 0,0 0 1,0 1-1,1-1 0,1 3 23,0-1 1,0 0-1,0 1 0,-1 0 1,1-1-1,-1 1 1,3 5-1,11 11 10,49 30 95,-62-46-125,0 0 0,1-1 0,-1 1-1,1 0 1,0-1 0,0 0 0,0 0 0,0 0-1,0-1 1,0 1 0,1-1 0,-1 0 0,0 0-1,1 0 1,-1-1 0,0 0 0,1 1 0,-1-2-1,1 1 1,-1 0 0,1-1 0,-1 0 0,0 0-1,1 0 1,-1-1 0,0 1 0,0-1 0,0 0-1,0 0 1,0-1 0,-1 1 0,6-5 0,-3 2 22,0 0 1,-1 0-1,0-1 1,0 0-1,0 0 1,0 0-1,-1-1 1,0 1 0,0-1-1,-1 0 1,0 0-1,0 0 1,-1-1-1,0 1 1,0-1-1,-1 1 1,0-1-1,0 0 1,0 0 0,-1 1-1,-1-1 1,0-10-1,0 15-9,0 0 0,0-1-1,-1 1 1,1 0 0,-1 0-1,1 0 1,-1 0 0,0 0-1,0 0 1,0 1 0,-1-1-1,1 0 1,-1 1 0,-4-4-1,-3-1 75,0 1 0,-19-10 0,11 12 21,10 4-69,7 3 42,29 2 12,1 6-92,1 0-1,0-3 1,1 0-1,0-2 0,51 4 1,15-3-8,125 6 3,-207-14 12,-14 1-18,1 0 0,0-1 0,-1 1 0,1 0-1,0 0 1,0 1 0,-1-1 0,1 0 0,0 0-1,2 2 1,-2-2 35,1 1 19,-8 5 3,-28 21 101,-3 0 22,2 1 1,-45 49-1,77-73-151,-1 0 1,1 1-1,-1-1 1,1 0-1,1 1 1,-1-1-1,1 1 1,-1 0-1,1-1 0,0 1 1,1 0-1,-1 0 1,1-1-1,0 1 1,0 0-1,1 0 1,0 0-1,-1-1 1,4 9-1,-4-13-27,0 1 0,1-1 0,-1 0 0,1 1 0,-1-1-1,1 0 1,-1 0 0,1 1 0,-1-1 0,1 0 0,-1 0 0,1 0 0,-1 1 0,1-1-1,-1 0 1,1 0 0,-1 0 0,1 0 0,-1 0 0,1 0 0,0 0 0,-1 0 0,1-1-1,-1 1 1,1 0 0,-1 0 0,1 0 0,-1 0 0,1-1 0,-1 1 0,1 0-1,-1-1 1,0 1 0,1 0 0,-1-1 0,1 1 0,-1 0 0,0-1 0,1 1 0,-1-1-1,20-18 57,-8 3-34,0 0-1,-2-1 1,1 0 0,-2-1 0,-1 0-1,0 0 1,-1-1 0,-1 0 0,-1 0 0,0-1-1,1-24 1,-5 26 152,-5 22-27,-4 27-37,8-22-111,0 1 0,1 0 1,0 0-1,1-1 1,0 1-1,0-1 0,1 1 1,0-1-1,8 17 0,-9-22-4,1 1 0,0-1-1,0 1 1,0-1 0,0 0-1,1 0 1,-1-1 0,1 1-1,0-1 1,0 1 0,0-1-1,1-1 1,-1 1 0,1-1-1,0 1 1,-1-1 0,1 0-1,0-1 1,0 1-1,9 0 1,-9-2-3,-1 0 0,1 0 0,0-1 0,-1 0 0,1 0 0,-1 0 0,0-1 0,1 1 0,-1-1 0,5-2 0,41-26 0,-49 30 0,14-11 4,-1 0 0,0 0 1,0-2-1,-1 0 0,-1 0 0,0-1 0,-1-1 1,15-25-1,-3-2 10,-2-1 1,17-50-1,-26 58 20,-2-1-1,-1 0 0,6-60 1,-15 95-29,0-1-1,1 1 1,-1-1 0,0 1 0,0-1 0,-1 0 0,1 1-1,0-1 1,0 1 0,-1 0 0,1-1 0,-1 1-1,1-1 1,-1 1 0,-1-2 0,2 2-3,-1 1 0,1 0-1,-1-1 1,1 1 0,-1 0 0,1 0 0,-1-1 0,0 1-1,1 0 1,-1 0 0,1 0 0,-1 0 0,0 0 0,1 0 0,-1 0-1,1 0 1,-1 0 0,0 0 0,1 0 0,-1 0 0,1 0-1,-1 1 1,0-1 0,1 0 0,-1 0 0,1 1 0,-1-1-1,1 0 1,-1 1 0,1-1 0,-1 1 0,1-1 0,-1 0 0,1 1-1,0-1 1,-1 2 0,-8 7-9,0 1 0,1 0 1,1 0-1,0 0 0,0 1 0,1 1 1,0-1-1,1 1 0,0 0 0,1 0 0,1 0 1,-4 20-1,1 4-49,2 1 0,2 0 0,2 40 0,1-63 36,1 0 0,1 0 0,0 0 0,1 0-1,1 0 1,0-1 0,0 0 0,11 18 0,-15-29 15,0-1 1,0 1-1,0 0 0,1 0 1,-1-1-1,0 1 0,1-1 1,-1 1-1,1-1 1,-1 1-1,1-1 0,0 0 1,0 0-1,-1 0 0,1 0 1,0 0-1,0 0 1,0 0-1,3 0 0,-1-1-1,-1 1 0,0-1-1,0 0 1,0-1 0,1 1-1,-1 0 1,0-1-1,0 0 1,0 0 0,0 0-1,5-2 1,1-2-3,1 0-1,-1-1 1,-1 0-1,1 0 1,-1-1 0,11-12-1,-1-1 10,-1-1 0,-2-1 0,0 0-1,-1-1 1,-1-1 0,-1 0 0,15-49 0,-1 0 50,21-102 0,-42 147-30,1 6 14,-2 0 0,-1-1 0,0 0 0,-2-31 0,1 38-7,0 1 19,-7 23 32,-40 162-110,-15 99 12,15-52 8,41-206 64,0 1-1,-8 16 1,12-28-15,-1-2-19,0 0 0,1-1 0,0 1 0,-1 0 0,1-1 1,0 1-1,0 0 0,1-1 0,-1 1 0,1-4 0,-1 6-17,4-24 67,0 0-1,14-40 1,-8 36-19,-8 20-36,1 0 1,-1 0-1,2 0 0,-1 0 1,1 0-1,1 1 0,-1 0 1,8-10-1,-7 12-5,1-1-1,0 1 0,-1-1 1,2 2-1,-1-1 1,1 1-1,-1 0 1,13-6-1,-16 9-5,0 0 1,0 0-1,1 0 0,-1 1 0,0-1 0,1 1 1,-1 0-1,0-1 0,1 2 0,-1-1 0,0 0 0,1 1 1,-1-1-1,0 1 0,0 0 0,1 0 0,-1 0 0,0 1 1,0-1-1,0 1 0,0-1 0,4 5 0,-4-3 4,0 0-1,0 0 0,0 0 0,-1 1 0,1-1 0,-1 1 0,0 0 1,0-1-1,0 1 0,0 0 0,-1 0 0,0 0 0,0 0 1,0 1-1,0-1 0,-1 0 0,1 0 0,-1 1 0,0-1 0,0 0 1,-1 0-1,0 1 0,1-1 0,-1 0 0,0 0 0,-1 0 1,1 0-1,-1 0 0,0 0 0,0 0 0,0-1 0,0 1 0,-1-1 1,1 1-1,-1-1 0,0 0 0,0 0 0,0 0 0,-1 0 0,1-1 1,-1 1-1,1-1 0,-6 3 0,8-5 1,0 1 1,0-1-1,-1 1 0,1-1 1,0 0-1,0 0 0,0 1 1,0-1-1,0 0 0,0 0 0,-1 0 1,1 0-1,0 0 0,0 0 1,0-1-1,0 1 0,0 0 1,-1-1-1,1 1 0,0 0 1,0-1-1,0 1 0,0-1 1,0 0-1,0 1 0,0-1 0,1 0 1,-1 1-1,0-1 0,0 0 1,-1-2-1,2 3-2,0-1 1,-1 1-1,1 0 0,0-1 1,0 1-1,0-1 0,0 1 1,0-1-1,0 1 0,0-1 1,0 1-1,0 0 1,0-1-1,0 1 0,0-1 1,0 1-1,0-1 0,0 1 1,0-1-1,0 1 0,1 0 1,-1-1-1,0 1 0,0-1 1,0 1-1,1 0 0,-1-1 1,1 0-1,0 1-1,0-1 0,0 0 0,0 0 0,1 1 0,-1-1 0,0 1-1,1-1 1,-1 1 0,0 0 0,1-1 0,-1 1 0,0 0 0,1 0 0,-1 0 0,2 0 0,13 1-12,-1 1 1,0 1-1,0 0 0,0 1 1,0 0-1,-1 1 0,1 1 1,-1 1-1,-1 0 1,21 13-1,-23-12 6,-6-4 5,-1-1 0,1 0 1,0 0-1,0 0 0,0-1 0,7 3 0,-27 18-858,7-14-3312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5:39.8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1 423 5824,'0'0'7556,"11"-13"-7222,-5 5-279,11-11 91,-2-2-1,0 1 1,13-27 0,36-94 991,-54 120-887,-1 0 1,6-23-1,-4 13 61,-7 10-32,-3 20-261,-1 1-1,0-1 0,0 1 0,0-1 0,0 1 0,0-1 0,0 1 0,1-1 0,-1 0 0,0 1 0,-1-1 0,1 1 0,0-1 0,0 1 0,0-1 0,0 0 0,0 1 0,0-1 0,-1 1 0,1-1 0,0 1 0,-1-1 0,1 1 0,0-1 0,-1 1 0,1-1 0,-1 0 0,-9 28 358,6-14-347,0-1 0,1 1 0,0 0 0,1 0 0,1 1 0,0-1 0,1 0 0,0 0 0,2 15 0,0-16-9,0 0 1,0-1-1,1 1 1,0-1 0,1 0-1,1 0 1,-1 0-1,2-1 1,-1 1-1,13 15 1,-16-24-11,0 1 1,1 0 0,-1-1 0,1 0-1,0 0 1,-1 1 0,1-1-1,0-1 1,0 1 0,1 0-1,-1-1 1,0 0 0,0 0 0,1 0-1,-1 0 1,6 1 0,-3-2 6,1 0 1,-1 0 0,0-1 0,0 0-1,0 0 1,0 0 0,0-1-1,10-3 1,4-5 34,0 0-1,-1-1 1,-1-1-1,21-17 1,88-81 489,-111 94-181,-26 27 38,4-3-375,0 1 1,1 0 0,-1 0 0,2 0-1,-1 1 1,2-1 0,-1 1-1,1 0 1,-3 20 0,5-24-26,1 0 1,0 0-1,0 0 0,0 0 0,1 0 1,0 0-1,0-1 0,0 1 1,1 0-1,0-1 0,0 1 1,0-1-1,1 1 0,0-1 1,0 0-1,0 0 0,1 0 0,-1-1 1,7 7-1,-4-5-6,0 0-1,0-1 1,1 1-1,0-1 1,0 0 0,0-1-1,14 6 1,-18-8 6,0-1 1,0-1-1,0 1 1,0 0-1,1-1 1,-1 0-1,0 0 1,0 0-1,1 0 1,-1 0-1,0 0 0,0-1 1,1 0-1,-1 0 1,0 0-1,0 0 1,0 0-1,0 0 1,0-1-1,0 1 1,0-1-1,-1 0 1,5-3-1,-2-1 11,1 1 0,-1-1 1,1 0-1,-2 0 0,1-1 0,-1 1 1,0-1-1,0 0 0,-1 0 0,0-1 0,0 1 1,0 0-1,-1-1 0,-1 0 0,1 0 0,0-10 1,-2 14 4,0-1 1,0 0 0,0 1 0,0-1-1,-1 0 1,0 0 0,0 1-1,0-1 1,0 1 0,-1-1 0,0 1-1,0 0 1,0-1 0,-1 1-1,1 0 1,-1 0 0,0 1 0,0-1-1,0 1 1,0-1 0,-1 1-1,1 0 1,-1 0 0,0 0 0,0 1-1,0-1 1,0 1 0,-5-1-1,0-1 5,1 2 0,-1-1 0,1 1 0,-1 1 0,0 0 0,0 0 0,-14 0 0,53-9-72,141-18-36,-158 25 82,1 1 0,-1 1 0,22-1-1,-30 3 17,1-1-1,-1 1 0,0 0 1,0 0-1,1 0 0,-1 1 1,0 0-1,0 0 0,0 0 0,0 1 1,8 5-1,-11-6-3,-1-1-1,0 0 1,1 1-1,-1-1 1,0 1-1,0 0 1,0-1-1,0 1 1,0 0 0,-1 0-1,1-1 1,0 1-1,-1 0 1,1 0-1,-1 0 1,0 0-1,0 0 1,0 0-1,0 0 1,0 3 0,-9 42 24,6-30-11,-4 9 37,5-18-5,0-1 1,1 1-1,-2 13 1,3-21-43,1 1 0,-1-1 0,0 0 0,0 0 0,1 0-1,-1 0 1,0 1 0,0-1 0,1 0 0,-1 0 0,0 0 0,1 0 0,-1 0 0,0 0 0,0 0-1,1 0 1,-1 0 0,0 0 0,1 0 0,-1 0 0,0 0 0,1 0 0,-1 0 0,0 0 0,0-1-1,1 1 1,-1 0 0,0 0 0,1 0 0,-1 0 0,0 0 0,0-1 0,1 1 0,-1 0 0,0 0 0,0 0-1,0-1 1,0 1 0,1-1 0,13-9 81,46-45 161,-27 24-133,-25 22-33,2 1 0,-1 0 0,21-14 0,-29 21-76,0 1 0,0-1 0,0 1 1,0 0-1,1-1 0,-1 1 0,0 0 0,0 0 0,0 0 0,0 0 0,0 0 0,1 0 0,-1 0 0,0 0 0,0 1 0,0-1 0,0 0 0,0 1 0,0-1 0,0 0 0,0 1 0,0 0 0,0-1 0,0 1 1,0-1-1,0 1 0,0 0 0,0 0 0,0 0 0,0 0 0,4 5 23,0 1 0,0-1 1,6 11-1,-1 0 29,-7-13-22,0-1 0,0 1-1,1 0 1,-1-1 0,1 0 0,-1 0 0,1 0-1,0-1 1,0 1 0,1-1 0,-1 0 0,0 0-1,1 0 1,-1-1 0,1 1 0,0-1 0,-1 0-1,1 0 1,0-1 0,0 0 0,-1 0 0,8 0-1,-4-1-271,-1-1 0,0 1 0,1-1 0,-1-1 0,0 1 0,-1-1 0,1-1 0,0 1 0,-1-1 0,0 0 0,1 0 0,-2-1 0,9-7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7:07.8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416 1 6016,'0'0'7968,"-11"3"-7558,-8 2-249,2-1 123,1 0 0,0 1 0,1 1 0,-30 15 1,3-1 364,36-18-531,0 0-1,0 1 1,0 0 0,1 0-1,-1 0 1,-9 8 0,-23 24 739,21-21-468,0 2 1,1-1 0,-23 33 0,25-29-113,7-9-52,0-1 0,1 1-1,0 0 1,-6 14 0,11-20-157,0 0 0,0 0 1,0 0-1,0 0 0,1 0 0,-1 0 0,1 0 0,0 0 0,0 0 1,1 0-1,-1 0 0,1 0 0,0-1 0,0 1 0,0 0 1,3 5-1,-1-2-6,0-1 1,0 0 0,0 0-1,1 0 1,0 0 0,0-1-1,0 1 1,1-1 0,5 4-1,-8-7-45,0 0 1,1-1-1,-1 0 0,1 0 0,-1 1 0,1-1 1,-1-1-1,1 1 0,0 0 0,-1-1 0,1 1 0,0-1 1,0 0-1,-1 0 0,1 0 0,0 0 0,0-1 1,-1 1-1,1-1 0,0 1 0,-1-1 0,1 0 0,0 0 1,-1 0-1,5-3 0,3-2 18,-1 0 1,1 0-1,-1-2 1,0 1-1,-1-1 1,0 0-1,0-1 1,-1 0-1,0 0 1,10-16 0,-6 5 24,-1 1 1,-1-2-1,0 1 1,8-34-1,-15 45 8,-1-1-1,0 1 1,0 0-1,-1-11 1,0 11 69,0 40 83,7 56 1,-6-77-203,1 0 0,1 0-1,-1 0 1,2-1 0,-1 1 0,1-1 0,1 0 0,0 0 0,0 0-1,7 9 1,-1-5 1,-8-9 16,0 0 0,1 0 0,-1 0 0,1 0 0,0 0 0,9 5 0,-11-8-21,0 0-1,1 0 1,-1 0-1,1-1 1,-1 1 0,1-1-1,-1 0 1,1 0-1,-1 1 1,1-2-1,-1 1 1,1 0-1,-1 0 1,1-1-1,-1 1 1,1-1-1,-1 0 1,4-1 0,4-3 20,0 0 0,-1 0 0,1-1-1,-1-1 1,0 1 0,0-1 0,-1-1 0,0 0 0,0 0 0,7-10 0,5-10 151,34-58 1,-48 75-131,-4 6 12,1-1 1,0 1-1,0 0 0,0 0 0,1 0 0,0 0 0,0 0 0,0 1 0,9-8 0,-12 13-59,-1-1 0,1 1 0,-1-1 0,1 1 0,-1-1 0,1 1 0,-1 0 0,1-1 0,-1 1 0,0-1 0,1 1-1,-1 0 1,0 0 0,0-1 0,1 1 0,-1 0 0,0-1 0,0 1 0,0 0 0,0 0 0,0-1 0,0 1 0,0 1 0,12 109 104,-9-96-81,1 0 0,0 0 0,0-1 0,2 1 0,9 19 0,-14-33-26,-1-1 0,1 1 0,-1 0 0,1 0 0,-1 0 0,1 0 0,0 0 0,-1-1 0,1 1 0,0 0 0,0 0 0,0-1 0,-1 1 0,1-1-1,0 1 1,0-1 0,0 1 0,0-1 0,0 1 0,0-1 0,0 0 0,0 1 0,0-1 0,2 0 0,-1 0 2,-1-1 0,1 1 0,0-1 0,-1 1 0,1-1 0,0 0 0,-1 1 0,1-1 1,-1 0-1,1 0 0,-1 0 0,1 0 0,1-2 0,4-5 21,0 0-1,0-1 1,9-15 0,-14 22-26,11-19 54,-1-1 0,-1 0 0,-1 0 0,-1-1 0,-1 0-1,9-43 1,-9 33 176,-6 43-193,0-1 0,0 0-1,1 0 1,0 0 0,7 12-1,3 12-25,1 3-4,22 42 0,-34-76-9,-1 1 0,1-1 0,0 0 0,0 0 0,0 1 0,0-1-1,0-1 1,1 1 0,-1 0 0,0 0 0,1-1 0,0 0 0,-1 1 0,1-1 0,0 0 0,-1 0 0,1 0 0,0-1 0,0 1 0,0-1 0,0 1 0,0-1 0,-1 0 0,1 0 0,0 0 0,0-1 0,0 1 0,4-2 0,-3 1 1,1 0 1,-1 0 0,1 0 0,-1-1 0,0 0 0,0 0-1,0 0 1,0 0 0,0-1 0,0 0 0,0 1 0,-1-1 0,0-1-1,1 1 1,-1 0 0,0-1 0,2-4 0,-1-1 18,-1 0 0,-1 1-1,1-1 1,-2-1 0,1 1 0,-1 0 0,-1 0 0,1 0 0,-2-1 0,-1-12-1,-1 12 25,0 0-1,0 0 0,-2 0 0,1 1 0,-1-1 0,0 1 1,-7-9-1,11 18-39,1 0 0,0-1 1,0 1-1,-1-1 0,1 1 1,0 0-1,0-1 0,0 1 1,0-1-1,0 1 0,0-1 1,0 1-1,0-1 0,0 1 1,0-1-1,0 1 0,0-1 1,0 1-1,0-1 0,0 1 1,0 0-1,0-1 0,0 1 0,1-1 1,-1 1-1,0-1 0,0 1 1,1 0-1,-1-1 0,0 1 1,1 0-1,-1-1 0,0 1 1,1 0-1,-1-1 0,0 1 1,1 0-1,-1 0 0,1-1 1,-1 1-1,0 0 0,1 0 1,-1 0-1,1 0 0,-1 0 1,1-1-1,-1 1 0,1 0 1,-1 0-1,1 0 0,-1 0 1,1 0-1,-1 1 0,0-1 0,1 0 1,-1 0-1,2 0 0,71 10-46,-48-8-1,0 2 1,0 0 0,37 12-1,-45-9 18,2-1-1,-1-1 0,1 0 0,-1-1 0,1-2 0,0 0 1,34-1-1,-40 1-17,1-1 20,-14-1 24,1 0 1,-1 0-1,0 0 0,1 0 1,-1-1-1,0 1 0,0 0 1,1 0-1,-1 0 0,0 0 1,1-1-1,-1 1 0,0 0 1,0 0-1,1-1 0,-1 1 1,0 0-1,0 0 1,0-1-1,0 1 0,1 0 1,-1-1-1,0 1 0,0 0 1,0 0-1,0-1 0,0 1 1,0 0-1,0-1 0,0 1 1,0 0-1,0-1 0,0 1 1,0-1-1,-13 4 186,5 2-169,1 0 0,-1 0 1,1 1-1,0 0 1,0 0-1,1 0 0,0 1 1,0 0-1,0 0 0,1 1 1,0 0-1,-4 9 0,7-13-16,1 0 0,-1 0-1,1-1 1,0 1-1,1 0 1,-1 0 0,1 0-1,-1 0 1,1 0 0,0 0-1,1 0 1,-1 0-1,1 0 1,0 0 0,-1 0-1,2 0 1,-1-1-1,3 8 1,-3-10-2,-1 0 0,1 0 0,-1 1 0,1-1 0,0 0 0,-1 0 0,1 0 0,0 0 0,0 0 0,0 0 0,-1 0 0,1 0 0,0 0 0,0-1 0,0 1 0,1 0 0,-1-1 0,0 1 0,0-1 0,0 1 0,0-1 0,1 1 0,-1-1 0,0 0 0,0 1 0,1-1 0,-1 0 0,0 0 0,1 0 0,-1 0 0,0 0 0,0 0 0,1-1 0,-1 1 0,0 0 0,0-1 0,1 1 0,-1-1 0,0 1 0,0-1 0,0 1 0,2-2 0,2-2 0,1 1 0,-1-1 0,0 0 0,0 0 0,-1-1 0,1 1 0,4-7 0,-5 4 5,0 0 0,-1 0 1,1-1-1,-1 1 0,-1-1 0,1 1 0,-2-1 0,1 0 0,1-13 1,4-18 14,-6 34-10,-1 0 0,1 0-1,-1 0 1,0 0 0,-1-8 0,0-2 48,1 14-24,0 2-30,-1 0 0,1 0 0,-1 1 0,1-1 0,0 0 0,-1 0 0,1 1 0,0-1 0,0 0 0,0 1 0,0 1 0,4 30-1,-2-16 1,6 30 1,-6-41-5,0 0 1,0 0 0,1-1-1,-1 1 1,1-1-1,0 0 1,1 1-1,6 7 1,-8-11-1,-1 0 0,1 0 0,0 0 0,0 0 0,0 0 0,0 0 0,0 0 0,1 0 0,-1-1 0,0 1 0,1-1 0,-1 0 0,1 0 0,0 0 0,-1 0 0,1 0 0,0 0 0,0-1 0,-1 1 0,1-1 0,0 0 0,0 0 0,0 0 0,-1 0 0,1 0 0,0-1 0,0 1 0,0-1 0,-1 0 0,1 0 0,0 0 0,-1 0 0,1 0 0,-1-1 0,4-1 0,5-4 3,0 0-1,0-1 1,-1 0-1,0 0 1,0-1-1,-1 0 1,0-1-1,-1 0 1,9-13-1,31-33 49,-34 41-20,23-31 1,-43 63 53,0 0 0,1 0 0,-5 36 0,-1 3-52,10-53-31,-1 4 4,0 0 0,1 0 0,-1 0 0,1 1 0,1-1 0,0 12 0,0-19-4,0 1-1,0-1 1,0 1 0,0-1 0,1 0-1,-1 1 1,0-1 0,0 1-1,0-1 1,1 0 0,-1 1 0,0-1-1,0 1 1,1-1 0,-1 0-1,0 1 1,1-1 0,-1 0 0,0 1-1,1-1 1,-1 0 0,1 0-1,-1 0 1,0 1 0,1-1 0,-1 0-1,1 0 1,-1 0 0,1 0-1,-1 0 1,1 0 0,-1 0 0,0 0-1,1 0 1,-1 0 0,1 0-1,-1 0 1,1 0 0,-1 0-1,1 0 1,-1 0 0,1 0 0,-1-1-1,0 1 1,1 0 0,-1 0-1,1 0 1,-1-1 0,23-13 78,-2-5-12,-1-1 0,-1-2 1,33-45-1,-32 40 10,1 0 1,38-36-1,-59 63-76,1-1 0,0 0 1,0 0-1,0 1 0,0-1 0,0 0 1,0 1-1,0-1 0,0 1 0,0-1 0,0 1 1,0-1-1,0 1 0,0 0 0,0-1 1,0 1-1,1 0 0,0 0 0,-1 0 0,-1 1 0,1-1 0,0 0-1,0 0 1,-1 1 0,1-1 0,-1 1 0,1-1-1,0 1 1,-1-1 0,1 1 0,-1-1 0,1 1-1,-1-1 1,1 1 0,-1 0 0,1-1 0,-1 1-1,0 0 1,1 1 0,1 4 10,0 1 0,-1 0 1,1 0-1,-1 13 0,1-8 2,0 20 8,-1 0-1,-1 1 1,-2-1 0,-1 1 0,-2-1 0,-1 0 0,-1-1 0,-2 0 0,-21 50-1,18-50-18,-2 6-3,-23 42 1,32-69-8,-1 0 1,-1 0-1,1 0 0,-2-1 1,1 0-1,-1-1 1,-1 0-1,-15 12 0,19-17 16,0-1 0,0 1-1,0-1 1,-1-1 0,1 1-1,-1-1 1,1 0-1,-1 0 1,0 0 0,1-1-1,-1 0 1,1 0 0,-1 0-1,0-1 1,1 0-1,-1 0 1,1-1 0,-1 1-1,-9-5 1,10 4 2,0 0 0,1 0 0,-1 0 0,1-1-1,-1 0 1,1 0 0,0 0 0,0 0 0,1-1 0,-1 1 0,0-1-1,1 0 1,0 0 0,0 0 0,0 0 0,1-1 0,-1 1 0,1-1 0,0 0-1,0 1 1,1-1 0,-2-6 0,3 7-9,1 0 0,-1 0 0,1 1 1,-1-1-1,1 0 0,0 1 0,1-1 0,-1 1 0,1-1 0,-1 1 0,1 0 1,0-1-1,0 1 0,1 0 0,-1 0 0,5-4 0,2-2-7,1-1 0,1 1 0,12-9 0,3 3-34,1 1-1,1 1 1,56-19-1,-45 18-15,-17 7 7,38-7 1,-28 8-6,-15-2-17,-15 7-24,0 0 0,0-1 0,0 1 0,0 1 0,0-1 0,0 0 0,1 0-1,-1 1 1,0-1 0,0 1 0,4-1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7:10.5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0 705 6328,'0'0'5960,"13"-5"-5623,-5 2-275,0 1-6,-1-1-1,0 0 1,0 0-1,0-1 1,0 0 0,0 0-1,-1-1 1,1 1-1,-1-1 1,-1-1 0,7-6-1,136-196 2357,-118 158-1736,-3 0 0,31-77 0,-40 66-116,-13 43-257,0 0 0,14-28 0,-12 19 62,-6 24-264,0-1-1,-1 0 1,1 1 0,1-1 0,-1 1 0,0-1-1,3-2 1,-1 0 413,-6 8-183,-7 14-59,-12 48-25,-55 163 228,-67 168 346,131-362-696,-1-1-1,-2-1 1,-36 54 0,39-69 124,13-16-233,0 0-1,0 0 1,0 0 0,0 0-1,0 0 1,0 0-1,1 0 1,-1 0 0,0 0-1,0 0 1,0 0-1,0 0 1,0 1 0,0-1-1,0 0 1,0 0 0,0 0-1,0 0 1,0 0-1,0 0 1,0 0 0,24-28 269,35-55-106,-31 42-29,55-60-1,-26 35-7,-37 42-84,0 1-1,2 1 1,0 1 0,46-34-1,-44 40-24,52-31 148,-70 43-115,2-2 39,-8 5-103,1 0 0,-1 0 0,0 0 0,0 0 0,0 0 0,0 0 0,1 0 0,-1 0 0,0 0 0,0 0 0,0 0 0,0 0 0,0 0 0,1 0 0,-1 1 0,0-1 0,0 0 0,0 0 0,0 0 0,0 0 1,0 0-1,1 0 0,-1 0 0,0 1 0,0-1 0,0 0 0,0 0 0,0 0 0,0 0 0,0 0 0,0 1 0,0-1 0,0 0 0,0 0 0,0 0 0,0 0 0,0 1 0,0-1 0,0 0 0,0 0 0,0 0 0,0 0 0,0 0 0,0 1 0,0-1 0,0 0 0,-8 14 116,-1 26-19,2-8 16,-6 40 0,12-62-88,1 1 0,0-1 1,0 0-1,1 0 0,0 1 0,1-1 1,0 0-1,5 12 0,-6-18-19,1-1-1,-1 0 0,1-1 1,0 1-1,0 0 1,0 0-1,1-1 1,-1 1-1,0-1 1,1 0-1,0 0 0,-1 0 1,1 0-1,0 0 1,0-1-1,0 1 1,0-1-1,0 0 0,1 0 1,-1 0-1,0 0 1,0 0-1,1-1 1,6 1-1,3-1 12,0 0 0,-1 0 0,1-1 0,0-1 0,17-5 0,-11 2-6,0-2 0,-1 0 1,0-1-1,0-1 0,-1-1 0,20-14 0,93-79 149,-122 96-141,-7 6-15,5-4 37,0 0 0,-1 0 0,0 0 0,0 0 0,0-1 0,5-8 0,-28 27 260,7-1-257,-7 7 37,-26 36 0,40-49-66,0-1 0,1 2 0,0-1 0,0 0 0,0 0 0,0 1 0,1 0 0,1-1 0,-1 1 0,1 0 0,-1 10 0,3-13 0,-1 1 0,1-1-1,0 0 1,1 0-1,-1 0 1,1 0 0,0 0-1,0 0 1,0-1-1,0 1 1,1-1-1,-1 1 1,1-1 0,0 0-1,0 0 1,0 0-1,0 0 1,1-1-1,-1 1 1,1-1 0,5 3-1,-6-3-7,0-1 0,-1 1 0,1-1 0,0 0 0,0 1 0,0-1 0,0-1-1,0 1 1,0 0 0,0-1 0,0 0 0,0 1 0,0-1 0,0 0 0,1-1 0,-1 1 0,0 0 0,0-1-1,0 0 1,0 0 0,0 0 0,0 0 0,-1 0 0,1 0 0,0-1 0,-1 0 0,1 1 0,0-1 0,2-3-1,0-1 9,0 1-1,-1-1 0,0 1 1,0-1-1,-1 0 0,0-1 1,0 1-1,0-1 0,-1 1 1,0-1-1,0 0 0,-1 1 1,1-1-1,-2 0 0,1 0 1,-1 0-1,0 0 0,0 0 1,-2-8-1,0 10 10,-1-1 1,1 1-1,-1 0 0,0 1 1,0-1-1,-1 0 0,0 1 0,-6-7 1,-4-5 40,10 13-38,0-1 1,0 1-1,-1 0 1,1 0-1,-1 1 0,1-1 1,-1 1-1,0 0 0,0 0 1,-8-1-1,9 1 37,-5-2 81,11 3-56,-1 1-87,0 0 0,0-1 1,-1 1-1,1 0 0,0-1 0,0 1 1,0 0-1,0-1 0,-1 1 0,1-1 1,0 0-1,0 1 0,-1-1 0,1 1 0,0-2 1,1 0-3,-1 0 1,1 0 0,0 0-1,0 1 1,0-1-1,0 1 1,0-1 0,0 1-1,0-1 1,0 1 0,1 0-1,3-1 1,34-9 2,-17 6-2,-9 0-2,1 2 0,-1 0 0,1 0-1,0 2 1,27 0 0,-34 1-1,0 1 0,0 0 0,0 0 0,0 1 1,-1 0-1,1 1 0,0-1 0,-1 2 0,0-1 1,0 1-1,0 0 0,10 7 0,-15-9 5,1 1-1,-1 0 0,0-1 1,1 1-1,-1 0 1,0 0-1,-1 0 0,1 0 1,-1 1-1,1-1 1,-1 0-1,0 1 0,0-1 1,0 1-1,-1-1 1,1 1-1,-1-1 1,0 1-1,0-1 0,0 1 1,0-1-1,-1 1 1,0 0-1,-1 5 1,-3 8 31,0 0 0,-2-1 0,-13 26 0,17-35-31,-4 5 77,8-14 41,12-22-3,-7 16-99,15-22 45,28-30-1,-42 53-49,0 0-1,0 0 0,1 1 0,-1 0 0,2 0 1,-1 0-1,0 1 0,1 1 0,14-6 0,-22 9-9,1 1-1,-1-1 1,1 1 0,-1-1-1,1 1 1,-1 0-1,1 0 1,-1-1-1,1 1 1,-1 0-1,1 1 1,-1-1-1,1 0 1,-1 0 0,1 1-1,-1-1 1,1 0-1,-1 1 1,1 0-1,-1-1 1,0 1-1,1 0 1,-1 0-1,0 0 1,1 0 0,-1 0-1,0 0 1,0 0-1,0 0 1,0 0-1,0 0 1,0 1-1,-1-1 1,1 0-1,0 1 1,0-1 0,-1 0-1,1 1 1,-1-1-1,0 1 1,1-1-1,-1 1 1,0-1-1,0 3 1,1 8 25,0 0 0,-1 0 0,0-1 1,-3 18-1,-3 29 130,25-82 16,13-16-90,-5 10-44,-15 13-15,-4 6 8,0 1 0,0-1 0,1 2 0,15-15 0,-23 23-29,1 0 0,0 0 1,-1 0-1,1 0 1,-1 0-1,1 0 0,0 0 1,0 1-1,0-1 1,-1 0-1,1 1 0,0 0 1,0-1-1,0 1 1,0 0-1,0 0 0,0 0 1,0 0-1,0 0 1,-1 1-1,1-1 0,0 1 1,0-1-1,0 1 1,0-1-1,-1 1 0,1 0 1,0 0-1,-1 0 1,1 0-1,0 0 0,-1 0 1,1 1-1,1 1 1,4 6 25,1 0 1,-1 0 0,-1 1 0,11 19 0,4 6 139,-10-20-160,-7-10-11,-1 0 1,2 0-1,-1 0 1,0-1-1,9 7 1,-12-10-3,1 0 0,0 0 0,-1 0 0,1 0 0,0-1 0,0 1 0,0 0 0,0-1 0,0 0 0,0 1 0,0-1 0,0 0 0,0 0 0,-1 0 0,1 0 0,0-1 0,0 1 0,0 0 0,0-1 0,0 1 0,0-1 0,2-1 0,8-4 129,1-1-1,-1 0 1,-1-1-1,0 0 1,0-1-1,10-11 1,52-58-3179,-62 65 860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6:20.9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3912,'0'0'13551,"6"12"-13396,1-1-111,-4-7-30,0 0 1,-1 0-1,1 0 1,-1 1-1,0-1 1,0 0-1,-1 1 1,1 0-1,-1-1 1,0 1-1,-1 0 1,1 0-1,-1-1 1,0 11-1,-2 36 260,3 0 0,1 0 0,12 59 0,-13-103-228,0 0-1,1 0 0,0 0 1,1 0-1,3 8 0,-4-12-24,-1 0 0,1 0 0,0-1-1,0 1 1,0-1 0,0 1-1,0-1 1,0 0 0,1 0 0,-1 0-1,1 0 1,0 0 0,-1-1-1,5 2 1,-6-2-8,1 0 1,-1 0-1,1 0 0,0-1 1,0 1-1,-1 0 0,1-1 0,0 0 1,0 1-1,0-1 0,0 0 1,0 0-1,-1 0 0,1 0 0,0 0 1,0-1-1,0 1 0,0 0 1,-1-1-1,1 0 0,0 1 0,0-1 1,-1 0-1,1 0 0,-1 0 1,1 0-1,0 0 0,-1 0 1,0 0-1,2-2 0,6-5 41,-1 0 0,0-1 0,0 0 0,-1 0 0,0-1 0,0 0 0,-2 0 0,1 0-1,-1-1 1,7-20 0,-8 15 26,0 0-1,-1-1 1,0 1-1,-1-1 1,-1 1-1,-1-1 1,-2-18-1,4 8 50,-2 24-117,1 0-1,-1 0 0,0-1 0,0 1 0,0 0 0,-1-6 0,0 6 1,1 0 0,-1 0 0,1 0 1,0 0-1,0 0 0,0 0 0,0 0 0,0 0 0,1 0 0,-1 0 0,1 0 1,0 0-1,0 0 0,0 0 0,0 1 0,1-1 0,-1 0 0,1 1 1,1-3-1,0 3-16,0 0 0,0 1 1,0 0-1,0-1 0,0 1 0,0 1 1,0-1-1,1 0 0,-1 1 1,0-1-1,5 1 0,2-1-3,-4 1 18,1 0 1,-1 0-1,1 0 0,0 1 1,-1 0-1,1 1 1,-1 0-1,0 0 1,0 0-1,1 0 0,-1 1 1,-1 0-1,8 5 1,-4-4 5,-8-4-9,0 1 0,0-1 0,0 0 0,0 1 0,0-1 0,-1 1 0,1-1 0,0 1 0,0 0 0,0-1 0,0 1 0,-1 0 0,1 0 0,0-1 0,-1 1 0,2 2 0,2 4 78,-1-8 492,6-3-3869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6:21.8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181 8 9648,'0'0'4413,"-10"-2"-4049,-32-4 9,37 7-286,1-1 0,0 0 1,0 1-1,0 0 0,0 0 0,-1 0 0,1 0 0,1 1 0,-1 0 0,0-1 0,0 2 0,1-1 1,-1 0-1,1 1 0,-1-1 0,1 1 0,0 0 0,0 0 0,0 0 0,-4 7 0,-2 0 147,4-5-125,1 0 44,0-1 0,0 1-1,0-1 1,1 1 0,-1 0 0,-3 9 0,6-12-116,1-1 1,-1 1 0,1 0 0,0 0 0,-1-1 0,1 1 0,0 0 0,0 0-1,0-1 1,1 1 0,-1 0 0,0 0 0,1-1 0,-1 1 0,1 0 0,-1-1-1,1 1 1,0 0 0,0-1 0,0 1 0,-1-1 0,2 1 0,-1-1 0,0 0 0,0 1-1,0-1 1,1 0 0,0 1 0,28 19 167,-24-17-153,1 0-1,-1 1 1,11 9 0,-9-6-22,0-1 0,1-1 1,-1 1-1,1-2 0,14 8 0,-12-7 3,0 0 0,-1 1 0,15 12 0,-23-18-26,-1 0 0,1 0 0,-1 1 0,1-1-1,-1 1 1,0-1 0,0 1 0,0 0 0,0 0-1,0-1 1,0 1 0,0 0 0,0 0 0,-1 0-1,1 0 1,-1 0 0,1 0 0,-1 0 0,0 0-1,0 0 1,0 0 0,0 0 0,0 0 0,0 0-1,0 0 1,-1 0 0,1 0 0,-1 0 0,0-1-1,1 1 1,-1 0 0,0 0 0,0 0 0,0-1-1,0 1 1,-1 0 0,1-1 0,0 1 0,-1-1-1,-1 2 1,-2 2 51,-1 0 0,1-1-1,-1 1 1,-1-1 0,1-1-1,0 1 1,-1-1 0,0 0 0,-12 3-1,3-1 91,14-4-115,0 0-1,-1 0 0,1 0 0,-1 0 0,1-1 1,-1 1-1,1-1 0,-1 1 0,1-1 1,-1 0-1,0 0 0,1 0 0,-1-1 1,1 1-1,-1-1 0,1 1 0,-1-1 1,1 0-1,-1 0 0,1 0 0,-4-2 1,6 3-38,0-1 0,0 0 0,-1 1 1,1-1-1,0 0 0,0 1 0,0-1 0,0 1 1,0-1-1,0 0 0,0 1 0,1-1 1,-1 0-1,0 1 0,0-1 0,0 1 0,1-1 1,-1 0-1,0 1 0,0-1 0,1 1 0,-1-1 1,1 1-1,-1-1 0,0 1 0,1-1 1,-1 1-1,1 0 0,-1-1 0,2 0 0,13-12-3225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6:22.0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11760,'0'0'2128,"10"59"-1712,-10-51-16,-4 2 0,4-8-48,0 2 0,0-2 136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6:50.4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228 151 4816,'0'0'7370,"-3"-11"-6940,-10-33 3,12 40-301,-1 1 0,0-1 0,0 0 0,0 1 0,0-1 0,-1 1 0,1-1 0,-1 1 0,0 0 0,0 0 0,0 0 0,-1 1 0,1-1 0,0 1 0,-1 0 0,0 0 0,1 0 0,-1 0 0,0 1 0,0-1 0,0 1 0,0 0 0,0 0 0,-1 1 0,1-1 0,0 1 0,0 0 0,0 0 0,-1 0 0,1 0 0,0 1 0,0 0 0,-7 2 0,6-1-37,0 0 1,1 1-1,-1-1 1,1 1-1,-1 0 1,1 0-1,0 1 1,0-1-1,1 1 1,-1 0-1,1 0 0,0 0 1,0 1-1,-3 5 1,2-4-27,0 1 0,1 0 0,0 0-1,0 1 1,0-1 0,1 1 0,0-1 0,-1 16 0,3-9 7,0 0 0,1 0 0,1 0 1,0 0-1,1 0 0,0 0 0,1 0 1,9 18-1,-9-23-36,0 0 1,1 0-1,0-1 1,1 0-1,0 0 0,0 0 1,1-1-1,0 0 1,0 0-1,1-1 0,-1 0 1,1 0-1,10 5 1,-11-7-13,0 0 1,1 0-1,-1-1 1,1 0 0,0 0-1,0-1 1,0 0-1,0 0 1,1-1-1,-1 0 1,0-1-1,1 0 1,-1 0 0,0 0-1,0-1 1,1 0-1,-1-1 1,9-3-1,14-7 38,0-3-1,-1 0 0,-1-2 1,0-1-1,-2-1 0,49-44 1,10-8 316,-84 69-363,0 1-1,0 0 0,0-1 1,0 1-1,0 0 1,0 0-1,0 0 0,1 1 1,-1-1-1,0 1 0,1-1 1,-1 1-1,0 0 1,1-1-1,-1 1 0,1 1 1,-1-1-1,0 0 0,1 0 1,-1 1-1,0 0 1,4 1-1,1 0 5,-1 1 1,0-1-1,0 2 1,0-1-1,0 1 1,9 7-1,31 27 206,-77-62-136,24 17-68,0 0 1,-1 1-1,0 0 0,0 0 0,-1 1 1,1 0-1,-1 0 0,0 1 1,-1 1-1,1-1 0,-14-2 0,21 6-22,0-1 1,0 1-1,0 0 0,0-1 0,0 1 0,0 0 1,-1 0-1,1 1 0,0-1 0,0 0 0,0 1 1,0-1-1,0 1 0,0-1 0,0 1 0,1 0 1,-1 0-1,0 0 0,0 0 0,1 0 0,-1 1 0,0-1 1,1 0-1,-1 1 0,1-1 0,0 1 0,-1 0 1,1-1-1,0 1 0,0 0 0,0 0 0,0 0 1,0-1-1,1 1 0,-1 0 0,1 0 0,-1 0 0,1 0 1,0 1-1,-1-1 0,1 0 0,0 0 0,1 3 1,-1 5-9,1-1 0,0 1 0,1-1-1,0 1 1,1-1 0,0 0 0,8 18 0,-8-21-4,1 1 0,-1 0 0,1-1 0,0 0 0,1 0 0,6 8 0,-9-12 10,0-1 0,0 0 0,0 1-1,0-1 1,0 0 0,0 0-1,0 0 1,1-1 0,-1 1-1,0 0 1,0-1 0,1 1 0,-1-1-1,0 0 1,1 0 0,-1 0-1,0 0 1,1 0 0,-1-1-1,0 1 1,1-1 0,-1 1 0,0-1-1,5-2 1,-3 1 7,1-1 1,0 0-1,-1 0 1,1 0-1,-1-1 0,0 1 1,0-1-1,0 0 1,-1-1-1,1 1 0,-1 0 1,0-1-1,0 0 1,-1 0-1,0 0 0,1 0 1,-2 0-1,3-6 1,-2 2 15,1 0 1,-1 0-1,0 0 1,-1 0-1,0-1 1,-1 1-1,0 0 1,0-1-1,-1 1 1,-2-10-1,-5 4 159,5 15-19,6 9-111,13 36-55,-7-20-14,19 41 1,-25-61 18,0 1 0,0-1 0,1 0 0,-1 0 0,1-1 0,0 1 0,0-1 0,1 0 0,-1 0 0,1 0 0,0 0 0,10 5 0,-12-9 2,-1 1 0,1 0 0,0-1 0,-1 1 0,1-1 0,-1 0 1,1 0-1,0 0 0,-1 0 0,1-1 0,-1 1 0,1-1 1,0 1-1,-1-1 0,1 0 0,-1 0 0,0 0 0,1 0 0,-1-1 1,0 1-1,0-1 0,1 1 0,-1-1 0,2-3 0,4-2 23,-1-1 1,1 1-1,-2-2 0,11-15 0,-10 10 25,0 0 1,0-1 0,4-18-1,-5 15 95,17-33 1,6-13 121,-19 41-170,-8 18-88,0 1-1,0-1 0,0 1 1,1 0-1,-1 0 1,6-7-1,-8 11-9,1 0 0,0-1 0,-1 1 0,1 0 0,0-1-1,0 1 1,-1 0 0,1 0 0,0-1 0,0 1 0,-1 0 0,1 0-1,0 0 1,0 0 0,0 0 0,-1 0 0,1 0 0,0 1 0,0-1-1,-1 0 1,1 0 0,0 1 0,0-1 0,-1 0 0,1 1 0,0-1-1,-1 0 1,1 1 0,0-1 0,-1 1 0,1-1 0,-1 1 0,1 0-1,-1-1 1,1 1 0,-1 0 0,1 0 0,0 7-10,0 0 0,0 0-1,1 0 1,0 0 0,4 11 0,6 22 6,-9 8 2,-2-11 3,1-27 25,-2-10-22,1 0 0,-1 0-1,0-1 1,0 1 0,0 0 0,0 0-1,0 0 1,0-1 0,0 1 0,0 0-1,0 0 1,0 0 0,0 0 0,-1-1 0,1 1-1,0 0 1,-1 0 0,1-1 0,0 1-1,-1 0 1,0 1 14,1 0 0,0 0 0,0-1 0,0 1 0,0 0 0,0-1 0,0 1 0,0 0 0,1 0 0,-1-1-1,0 1 1,2 3 0,2 10 60,-4-13-70,1 1 0,0-1 0,0 0 0,0 0 0,0-1 1,0 1-1,0 0 0,0 0 0,1 0 0,-1-1 0,1 1 0,-1-1 0,1 1 1,0-1-1,-1 0 0,1 0 0,0 1 0,0-1 0,0 0 0,0-1 0,0 1 1,0 0-1,0-1 0,0 1 0,0-1 0,1 1 0,-1-1 0,0 0 0,0 0 1,0 0-1,4-1 0,2-2 14,-1 0 0,1-1-1,-1 0 1,0-1 0,0 0 0,-1 0 0,0 0-1,1-1 1,4-6 0,47-61 200,-55 70-211,6-14 56,-1 0 0,-1 0 0,0-1 0,-1 0 0,-1 0 0,0 0 0,3-35-1,22 204-125,-29-146 54,0 0 0,0 0 0,1 0 0,-1 0 0,1 0 0,0-1 0,1 1 0,-1-1 0,1 1 0,5 5 0,1 0-7,1 0 0,16 13 0,-19-17 9,-6-6 1,0 1 0,0-1 0,0 0 0,0 0 0,0 1 0,0-1 0,-1 0 0,1 0 0,0 0 0,0 0 0,0 0 0,0 0 0,0-1 0,0 1 0,0 0 0,0 0 0,0-1 0,0 1 0,-1 0 0,1-1 0,0 1 0,0-1 0,0 1 0,-1-1 0,1 1 0,0-1 0,-1 0 0,1 1 0,0-2 0,22-23 3,-14 9 19,0 0 0,-1-1 0,-1 0 0,0-1 0,-1 1 0,-1-1 0,5-35 0,7-20 134,-9 53-21,-8 19-132,0 1 0,1 0-1,-1-1 1,0 1 0,0 0 0,0 0 0,0-1-1,0 1 1,0 0 0,1 0 0,-1-1 0,0 1-1,0 0 1,0 0 0,1 0 0,-1-1 0,0 1-1,0 0 1,0 0 0,1 0 0,-1 0 0,0-1-1,1 1 1,-1 0 0,0 0 0,0 0 0,1 0-1,-1 0 1,0 0 0,1 0 0,-1 0 0,0 0-1,0 0 1,1 0 0,-1 0 0,0 0 0,1 0-1,-1 0 1,0 0 0,1 0 0,-1 0 0,0 0 0,0 1-1,1-1 1,-1 0 0,0 0 0,0 0 0,1 0-1,-1 1 1,0-1 0,0 0 0,0 0 0,1 1-1,-1-1 1,7 10 43,-2-3-32,-1-1 0,0 1 0,0 1-1,0-1 1,-1 0 0,5 16 0,-2 0-21,-1-1 1,-1 1-1,-1 1 1,-1-1-1,0 0 1,-4 27-1,3-49 9,-1 0-1,0 0 0,0-1 0,0 1 0,-1 0 0,1-1 0,0 1 0,0 0 0,0-1 0,0 1 0,-1 0 0,1-1 0,0 1 0,-1 0 1,1-1-1,0 1 0,-1 0 0,1-1 0,-1 1 0,1-1 0,-1 1 0,1-1 0,-1 1 0,1-1 0,-1 0 0,1 1 0,-1-1 0,0 0 1,1 1-1,-1-1 0,0 0 0,1 0 0,-1 1 0,0-1 0,1 0 0,-1 0 0,0 0 0,0 0 0,1 0 0,-1 0 0,0 0 0,1 0 1,-1 0-1,0 0 0,1-1 0,-1 1 0,0 0 0,1 0 0,-1-1 0,0 1 0,1 0 0,-1-1 0,0 1 0,1-1 0,-2 0 0,-4-3 22,0 0-1,1-1 0,-11-10 1,15 14-21,-19-14 54,16 13-44,1 0 0,0 0 1,0 0-1,0 0 0,0-1 1,0 0-1,1 1 0,-1-1 1,1 0-1,-3-4 0,5 7-11,0-1 0,0 1 1,0 0-1,0 0 0,0-1 0,0 1 0,0 0 0,0 0 0,0-1 0,0 1 1,0 0-1,0 0 0,0-1 0,0 1 0,0 0 0,0 0 0,0 0 1,0-1-1,1 1 0,-1 0 0,0 0 0,0-1 0,0 1 0,0 0 1,1 0-1,-1 0 0,0 0 0,0-1 0,0 1 0,0 0 0,1 0 0,-1 0 1,0 0-1,0 0 0,1 0 0,-1-1 0,0 1 0,0 0 0,1 0 1,-1 0-1,0 0 0,0 0 0,1 0 0,-1 0 0,0 0 0,0 0 0,1 0 1,-1 0-1,0 0 0,0 0 0,1 1 0,-1-1 0,0 0 0,0 0 1,0 0-1,1 0 0,-1 0 0,0 0 0,1 1 0,18 6 8,23 9-8,1-1 0,80 16 0,-112-29-1,0-2 0,0 1 0,0-1 0,0-1 0,0 0 0,-1-1 0,1 0 0,0 0 0,-1-1 0,0-1 0,1 0 0,-1 0 0,-1-1 0,1 0 0,13-10 0,-19 12 2,-1 1 1,0-1-1,0 0 0,0 0 0,-1-1 1,1 1-1,-1 0 0,0-1 0,0 0 1,0 1-1,0-1 0,0 0 1,-1 0-1,0 0 0,0 0 0,0 0 1,0 0-1,-1-1 0,1 1 0,-1 0 1,0 0-1,0 0 0,-1-1 0,0 1 1,1 0-1,-1 0 0,0 0 0,-1 0 1,-2-7-1,2 8 3,1-1 0,-1 0 0,0 1-1,0 0 1,-1-1 0,1 1 0,-1 0 0,1 0 0,-1 0 0,0 1 0,0-1 0,0 1 0,-7-4-1,8 4 0,-1 1 0,0 0 0,0 0 0,1 0 0,-1 1 0,0-1 0,0 1 0,0 0 0,0-1 0,0 1 0,0 1 0,0-1 0,0 0 0,0 1 0,1-1 0,-1 1 0,0 0 0,0 0 0,0 0 0,-3 2 0,3-1 3,-1 1 0,1 0 0,-1-1 0,1 1 0,0 0 0,0 1 0,0-1 0,1 0-1,-1 1 1,1-1 0,0 1 0,0 0 0,0 0 0,0 0 0,1 0 0,-1 0 0,1 0 0,0 5 0,-2 2 13,2 0 1,0 0-1,0 0 1,1 0-1,2 21 1,-1-26-17,0 0-1,1 1 1,0-1 0,0 0-1,0 0 1,1 0 0,0 0 0,0-1-1,0 1 1,1-1 0,0 1-1,0-1 1,0-1 0,1 1 0,0-1-1,6 6 1,7 2 8,1 0-1,0-1 1,29 12-1,-44-21-11,4 0 19,-1 1 1,1-1-1,0 0 0,0-1 0,0 0 1,0 0-1,0 0 0,0-1 0,0-1 1,1 1-1,-1-1 0,0-1 0,-1 1 1,1-1-1,9-4 0,-16 5-81,0 1-1,0-1 1,0 0 0,0 1-1,0-1 1,0 0 0,0 0-1,0 1 1,0-1-1,-1 0 1,1 0 0,0 0-1,-1 0 1,1 0 0,0 0-1,-1-1 1,1 1 0,-1 0-1,0 0 1,1-2 0,1-3-3047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6:53.2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1 480 5624,'0'0'6012,"12"-7"-5607,41-23 3,-46 25-287,-1 0-1,0 0 1,0-1-1,-1 1 1,1-1-1,-1 0 1,-1-1 0,1 0-1,6-13 1,5-6 334,2-6 246,-1-1-1,-2 0 1,-1-1-1,-2-1 0,10-44 1,-16 52 1445,-7 48-2014,2 0 0,0 0-1,1 0 1,2-1-1,0 1 1,1 0 0,0-1-1,2 0 1,13 26-1,-13-32-52,-4-7-27,1-1 0,-1 0 0,1 0 1,0 0-1,9 10 0,-11-15-34,0 1 1,0-1-1,0 0 1,0 0-1,0 1 1,0-1-1,0 0 0,0-1 1,0 1-1,1 0 1,-1-1-1,0 1 1,0-1-1,1 0 1,-1 0-1,0 0 1,1 0-1,-1 0 0,0 0 1,1 0-1,-1-1 1,3 0-1,2-1 20,-1 1 0,1-1 1,-1 0-1,1-1 0,-1 1 0,0-1 0,0-1 0,0 1 0,0-1 0,0 0 0,-1 0 0,0-1 0,0 0 0,0 0 1,4-5-1,35-48 285,-17 25-65,-27 32-248,0 1-1,0-1 1,1 1-1,-1 0 1,0 0 0,0-1-1,1 1 1,-1 0-1,0-1 1,1 1 0,-1 0-1,0 0 1,1 0-1,-1-1 1,0 1 0,1 0-1,-1 0 1,0 0 0,1 0-1,-1 0 1,1-1-1,-1 1 1,0 0 0,1 0-1,-1 0 1,1 0-1,-1 0 1,0 0 0,1 1-1,9 8 114,5 27-105,-11-24 5,3 3-26,1-1 0,1 1 0,0-1-1,1-1 1,19 22 0,-26-32 6,-1-1 0,1 1 1,-1-1-1,1 1 0,0-1 0,0 0 0,0 0 0,0 0 0,0-1 0,1 1 0,-1-1 0,0 0 0,1 0 0,-1 0 0,1 0 1,-1 0-1,1-1 0,-1 1 0,1-1 0,0 0 0,-1-1 0,1 1 0,-1 0 0,1-1 0,-1 0 0,1 0 0,-1 0 1,1 0-1,-1 0 0,0-1 0,1 0 0,-1 1 0,0-1 0,0-1 0,-1 1 0,1 0 0,0 0 0,-1-1 0,1 0 0,-1 1 1,4-7-1,-4 6 5,1 0 1,-1-1 0,0 1 0,0-1 0,-1 1 0,1-1-1,-1 0 1,1 1 0,-1-1 0,0 0 0,0-6 0,-1 5 3,-1 0 0,1 0 0,-1 0 0,0 0 0,-1 0 0,1 0 0,-1 1 0,-4-9 0,1 1 17,-4-6 20,0 0 0,-12-18 1,17 30-15,0 1 0,0-1 1,-1 1-1,0 0 1,0 0-1,0 1 1,-1-1-1,0 1 0,-11-5 1,5 1 91,9 6-73,1 1 0,0-1-1,-1 1 1,0 0 0,1 0 0,-1 0-1,-3-1 1,5 2-47,-6-2 76,9 2-74,22 0-90,-4-6 63,37-9-6,0 1 0,74-6 0,-124 19 27,1 1 0,-1 0 1,0 1-1,1-1 0,-1 2 0,0-1 0,0 1 0,0 0 0,8 3 0,-12-3 7,0-1 0,1 1 0,-1 0 0,0 0 0,0 0-1,0 0 1,-1 1 0,1-1 0,0 1 0,-1-1 0,0 1-1,1 0 1,-1 0 0,-1 0 0,1 0 0,0 1 0,-1-1 0,1 0-1,1 7 1,-2 0 17,0 0 0,0-1-1,-1 1 1,0 0 0,0 0-1,-1-1 1,-1 1 0,0 0-1,0-1 1,-1 1 0,0-1-1,0 0 1,-1 0 0,-1 0-1,-9 15 1,7-16 98,6-13 100,10-16-22,0 4-145,0 1 0,1 1 0,1-1 0,0 2 1,2-1-1,-1 2 0,2 0 0,25-20 0,-38 32-47,1-1 0,-1 1 1,1 0-1,0-1 0,-1 1 1,1 0-1,0 0 0,0 0 0,0 1 1,0-1-1,4-1 0,-5 3-7,0-1-1,-1 0 1,1 1-1,0-1 0,0 0 1,0 1-1,0-1 1,0 1-1,0-1 1,-1 1-1,1 0 1,0-1-1,0 1 1,-1 0-1,1 0 0,0-1 1,-1 1-1,1 0 1,-1 0-1,1 0 1,-1 0-1,0 0 1,1 0-1,-1-1 0,0 1 1,0 0-1,1 2 1,47 112 112,-47-111-113,1 0 0,0-1 0,-1 1 0,1-1-1,1 1 1,-1-1 0,0 0 0,1 0 0,0 0 0,0 0 0,0 0 0,0-1 0,0 1 0,0-1 0,1 0 0,-1 0-1,1 0 1,6 2 0,-7-3 1,0-1-1,0 1 0,0-1 0,0 0 1,0 0-1,1 0 0,-1 0 1,0-1-1,0 1 0,0-1 0,0 0 1,0 0-1,0 0 0,0 0 0,-1-1 1,1 1-1,0-1 0,-1 1 1,1-1-1,-1 0 0,1 0 0,-1 0 1,0 0-1,4-5 0,6-8 21,0-1 1,-1 0-1,0-1 0,13-28 1,22-76 112,-44 117-122,0-1-1,0 1 1,0 0 0,0 0-1,1 0 1,4-6 0,3-3 88,-7 14 24,-1 7-74,2 12-15,-4-19-30,2 29 21,-1 0 1,-1 0-1,-1 0 1,-2 0-1,-1-1 1,-11 41-1,14-67-25,0 0 1,0-1-1,0 1 0,0 0 0,0 0 0,-1 0 0,1-1 0,-1 1 0,0-1 0,0 1 0,0-1 0,0 0 0,0 0 0,0 0 0,-1 0 0,1 0 0,-1 0 0,-2 1 0,3-2 5,1-1 0,-1 1 0,1-1 0,-1 0 0,1 1 0,-1-1 0,1 0 0,-1 0 0,1 0 0,-1 0 0,1 0 0,-1-1 0,1 1 0,0 0 0,-1-1 0,1 1 0,-1-1 0,1 1 0,0-1 0,-1 0 0,1 0 0,0 1 0,-1-1 0,1 0 0,0 0 0,0 0 0,0 0 0,0 0 0,0-1 0,0 1 0,0 0 0,1 0 0,-1-1 0,0 1 0,1 0 0,-2-3 0,-1-5 78,10 6 4,3 2-69,47-12 32,101-8 1,-137 16-14,-4 2-503,-4 11-3981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6:54.0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23 110 9440,'0'0'1377,"3"-10"-642,1-3-451,-2 6-13,1 0 0,-2 0 0,1 0 0,1-14 1,-3 19-26,0 0 0,-1 0 0,1-1 0,0 1 0,-1 0 0,1 0 0,-1 0 0,0 0 0,0 0 1,1 1-1,-1-1 0,0 0 0,-3-3 0,4 5-183,0-1-1,-1 1 1,1-1 0,0 1-1,-1-1 1,1 1 0,-1 0-1,1-1 1,-1 1 0,1-1-1,-1 1 1,1 0 0,-1 0 0,1-1-1,-1 1 1,0 0 0,1 0-1,-1 0 1,1-1 0,-1 1-1,0 0 1,1 0 0,-1 0-1,1 0 1,-1 0 0,0 0 0,1 0-1,-1 0 1,0 1 0,1-1-1,-1 0 1,1 0 0,-1 0-1,1 1 1,-1-1 0,0 0-1,1 1 1,-1-1 0,1 0 0,-1 1-1,1-1 1,0 1 0,-1-1-1,1 1 1,-1-1 0,0 2-1,1-1-6,-1 0 0,0 0 0,1 0-1,-1 0 1,1 0 0,0 1 0,-1-1 0,1 0-1,0 1 1,0-1 0,0 0 0,0 0-1,0 1 1,0-1 0,0 0 0,0 1-1,0-1 1,0 0 0,1 0 0,-1 1 0,1-1-1,-1 0 1,1 0 0,-1 0 0,1 0-1,0 0 1,-1 0 0,1 0 0,0 0-1,0 0 1,0 0 0,0 0 0,0 0 0,0 0-1,0-1 1,1 2 0,5 3-30,-1 0 0,1-1 0,0 0 0,8 4 0,16 4-2688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6:56.3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0 641 4512,'0'0'4502,"10"-4"-3996,6-3-353,-1 0 159,0 0 1,0 0-1,0-2 1,-1 0 0,0 0-1,20-19 1,-18 11 65,0-1 0,-1-1 0,-1 0 0,-1-1 0,17-34 0,-6 5 195,-4 8 461,24-68-1,-35 83-669,-3 9 40,0 1 0,5-34-1,-10 46-318,-1-1-1,1 1 0,-1-1 0,0 1 1,-1-1-1,1 1 0,-1-1 0,0 1 1,0-1-1,0 1 0,0 0 0,-1 0 1,0-1-1,0 1 0,0 0 0,-3-4 1,3 6 9,0 0 0,0 1 0,0-1 1,0 0-1,0 0 0,0 1 0,0 0 0,0-1 1,-5-1-1,2 1-2,5 2-79,0 0 0,0 1-1,0-1 1,0 0 0,0 0-1,0 1 1,0-1 0,0 0-1,0 0 1,0 0-1,-1 1 1,1-1 0,0 0-1,0 0 1,0 0 0,0 1-1,0-1 1,-1 0 0,1 0-1,0 0 1,0 1 0,0-1-1,-1 0 1,1 0 0,0 0-1,0 0 1,0 0 0,-1 0-1,1 0 1,0 0-1,0 0 1,-1 1 0,1-1-1,0 0 1,0 0 0,-1 0-1,0 0 92,-1 3 504,-4 25-582,2 0 0,1 1-1,2 48 1,1-52-12,1-1 0,2 0 0,0 0 0,2 0 0,0-1 0,2 1 0,14 34 0,-19-55-6,-1 0 0,1 1 1,0-1-1,0 0 0,0 0 0,0-1 1,1 1-1,-1 0 0,1-1 0,0 1 1,0-1-1,0 0 0,0 0 0,0 0 1,0 0-1,0-1 0,1 1 0,-1-1 0,0 0 1,1 0-1,6 1 0,1-1 35,0-1 1,0 0-1,0 0 0,0-2 0,0 1 1,12-4-1,-18 4-19,0-1 1,1 0-1,-1-1 0,0 1 1,0-1-1,0 0 0,0 0 1,7-7-1,-1 0 41,0 0-1,11-15 1,-20 23-38,0-1 0,0 0 0,0 1 0,-1-1 0,1 0 0,-1 0 0,0 0-1,0 0 1,0 0 0,0 0 0,1-5 0,-5 9 77,0 7-60,3-2-26,1 0 1,-1-1-1,1 1 0,1 0 0,-1 0 1,1-1-1,0 1 0,0-1 1,4 7-1,2 2 6,1-1 1,11 13-1,-19-24-17,0 0 1,1-1-1,0 1 0,-1 0 1,1-1-1,0 1 0,-1-1 1,1 0-1,0 0 1,0 0-1,0 0 0,0 0 1,0 0-1,0 0 0,0-1 1,1 1-1,-1-1 0,0 1 1,0-1-1,0 0 1,1 0-1,-1 0 0,0 0 1,0 0-1,1-1 0,-1 1 1,0-1-1,0 1 0,0-1 1,0 0-1,0 0 1,0 0-1,3-1 0,-2 0 5,0 0 0,0 0 0,-1 0 0,1-1 0,0 1 0,-1-1-1,0 1 1,1-1 0,-1 0 0,0 0 0,0 0 0,-1 0 0,1 0 0,0 0 0,-1-1-1,0 1 1,0 0 0,0-1 0,1-6 0,-2 0 44,0 0 0,-1 0-1,0 0 1,-4-17 0,4 24-33,1 0 0,-1-1 0,0 1-1,-1 0 1,1 0 0,0 0 0,-1 0-1,0 0 1,0 0 0,0 1 0,0-1 0,0 0-1,0 1 1,-1 0 0,1-1 0,-1 1-1,-3-2 1,4 4 7,1-1 1,-1 0-1,0 1 0,0-1 0,0 1 1,0 0-1,0-1 0,0 1 0,0 0 1,0 0-1,0 0 0,0 1 0,-2-1 1,4 0-26,0 0 1,-1 1-1,1-1 0,0 0 1,-1 0-1,1 0 1,0 0-1,0 0 1,-1 0-1,1 1 0,0-1 1,0 0-1,-1 0 1,1 0-1,0 1 1,0-1-1,-1 0 0,1 0 1,0 1-1,0-1 1,0 0-1,0 0 1,-1 1-1,1-1 1,0 0-1,0 0 0,0 1 1,0-1-1,0 1 1,0 0-1,0-1 0,1 1 0,-1 0 0,1 0 1,-1 0-1,0-1 0,1 1 0,-1 0 0,1 0 1,-1-1-1,1 1 0,0-1 0,-1 1 0,1 0 0,0-1 1,0 1-1,7 4 11,-1 0 0,1 0 0,0-1 0,1 0 1,-1-1-1,0 0 0,1 0 0,0 0 0,16 1 0,6-1 84,48-1-1,-59-2-36,-20 0-64,0 0 1,0 0 0,0 0 0,0 0-1,0 0 1,-1-1 0,1 1 0,0 0-1,0 0 1,0 0 0,0 0 0,0 0 0,0 0-1,0 0 1,0 0 0,0-1 0,0 1-1,0 0 1,0 0 0,0 0 0,0 0-1,0 0 1,0 0 0,1 0 0,-1 0 0,0-1-1,0 1 1,0 0 0,0 0 0,0 0-1,0 0 1,0 0 0,0 0 0,0 0-1,0 0 1,0 0 0,0 0 0,0 0 0,1 0-1,-1 0 1,0-1 0,0 1 0,0 0-1,0 0 1,0 0 0,0 0 0,0 0-1,0 0 1,1 0 0,-1 0 0,0 0 0,0 0-1,0 0 1,0 0 0,0 0 0,0 0-1,0 0 1,0 0 0,1 0 0,-1 0-1,0 1 1,0-1 0,0 0 0,0 0 0,0 0-1,0 0 1,0 0 0,-6-5-4160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6:56.7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1 118 9744,'0'0'1222,"14"-4"-726,218-63 840,-223 65-1312,147-34 586,-130 32-349,1 1 1,0 1 0,53 4-1,92 8-1122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5:40.0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 11448,'0'0'1680,"65"-24"-1992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7:11.8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1 3808,'0'0'6833,"-1"11"-6444,-4 33 30,5-43-356,0 0 0,-1 1 0,1-1 1,0 1-1,-1-1 0,1 1 0,-1-1 0,0 0 0,1 1 0,-1-1 1,0 0-1,0 1 0,0-1 0,0 0 0,0 0 0,0 0 0,0 0 0,-3 1 1,-4 7 399,7-8-513,0 1 0,0-1 1,1 1-1,-1-1 0,0 1 1,1-1-1,-1 1 0,1-1 1,-1 1-1,1-1 0,0 1 1,0 0-1,0-1 1,0 1-1,0 0 0,0 2 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7:16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127 101 5624,'0'0'9750,"8"14"-9280,-3-6-393,-1-3-31,-1 0 0,0 0 0,0 0-1,-1 0 1,1 1 0,-1-1 0,0 1 0,-1-1 0,1 1-1,-1 0 1,0 0 0,-1 0 0,1-1 0,-1 1 0,0 0-1,-1 0 1,-1 7 0,-82 301 3279,80-304-3063,1 0 0,-1 0-1,-7 10 1,4-6 182,-6 28 1155,9-31-1437,-1-1 0,0 0 1,-11 17-1,8-4 255,10-27-407,0 0 0,1 0 0,0 0 0,0 0-1,0 1 1,0-1 0,6-4 0,1-2 3,12-11 23,0 1 0,2 1 1,34-21-1,-14 9-5,-30 22-5,0 0-1,1 0 0,0 1 1,0 1-1,1 1 0,27-8 1,-43 14-25,1 0 0,0-1 0,0 1 1,-1 0-1,1 0 0,0 0 0,0 0 1,-1 0-1,1 1 0,0-1 0,0 0 1,-1 0-1,1 0 0,0 1 0,-1-1 1,1 0-1,0 1 0,-1-1 0,1 0 1,0 1-1,-1-1 0,1 1 0,-1-1 1,1 1-1,-1-1 0,1 1 0,-1 0 1,1-1-1,-1 1 0,1 0 0,-1-1 1,0 1-1,0 0 0,1-1 0,-1 1 1,0 1-1,5 32 57,-4-22-49,0 2 22,0 1 1,-1 0-1,-2 21 0,1-33-17,1 1-1,0-1 0,0 1 0,0 0 1,1-1-1,-1 1 0,1-1 1,0 1-1,0-1 0,0 1 1,0-1-1,4 6 0,-5-8-1,1 1 0,0-1 0,1 1 0,-1-1 0,0 0 0,0 0 0,0 0 0,1 0 0,-1 0 0,1 0 0,-1 0 0,1 0 0,-1 0 0,1-1 0,-1 1 0,1-1 0,0 1 0,-1-1 0,1 1 0,0-1 0,-1 0 0,1 0 0,0 0 0,0 0 1,-1 0-1,1 0 0,0-1 0,1 0 0,6-1 16,-1-1 1,1 0-1,-1 0 1,0-1-1,0 0 1,-1-1 0,1 0-1,-1 0 1,0 0-1,10-11 1,7-9 94,30-41 0,-3 4 87,-47 57-184,-3 3-14,0 1 1,0 0-1,0-1 0,0 1 1,0 0-1,0 0 1,0 0-1,1 0 1,-1 0-1,0 0 1,0 0-1,1 1 1,1-2-1,-2 3-4,0-1 0,-1 1 0,1 0 0,0 0 0,-1 0 0,1 0 1,-1-1-1,1 1 0,-1 0 0,1 0 0,-1 0 0,0 0 0,1 0 0,-1 0 0,0 0 0,0 0 0,0 0 0,1 2 0,3 33-19,-2-24 24,1 7-11,0-1 0,1 0-1,1 0 1,10 23 0,-14-39-2,0 0 0,0 0 0,0 0 0,0-1 0,1 1 0,-1 0 0,0 0 0,1-1 0,0 1 0,-1-1 0,1 0 0,0 1 0,0-1-1,0 0 1,-1 0 0,1 0 0,1 0 0,-1 0 0,0 0 0,0-1 0,0 1 0,0-1 0,0 0 0,1 1 0,-1-1 0,0 0 0,0 0 0,0 0 0,1-1 0,3 0 0,6-2 5,0 0 0,0-1 0,-1 0 1,15-7-1,-21 8 1,38-19 23,-1-2 1,51-39-1,4-1 0,-83 54-9,-11 9-11,1-1 0,-1-1 0,0 1 0,0 0 0,0-1 0,4-4 0,-32 39 93,-56 81-21,72-100-79,1 2 1,0-1-1,2 1 1,-1 0-1,2 0 0,-7 28 1,12-41-3,-1 0 0,1 0 0,0 0 0,0 0 0,0 0 0,0 0 0,0 0 0,0 0 0,0 0 0,0 1 0,1-1 0,-1 0 0,1 0 0,0-1 0,0 1 0,0 0 0,-1 0 0,2 0 0,-1 0 0,0-1 0,0 1 0,0 0 1,1-1-1,-1 1 0,1-1 0,-1 0 0,1 1 0,0-1 0,0 0 0,-1 0 0,1 0 0,0 0 0,0-1 0,0 1 0,0 0 0,0-1 0,0 1 0,2-1 0,4 1-4,-1 0-1,0-1 1,0 0-1,0 0 1,1-1-1,-1 0 1,0 0-1,0 0 1,0-1-1,8-3 1,-5 0 11,1 0-1,-1-1 1,-1 0 0,1-1-1,-1 0 1,0 0 0,-1-1-1,0 0 1,0-1 0,0 1-1,-1-2 1,-1 1 0,0-1-1,0 0 1,8-19 0,-2 0 44,-2 0 1,-1-1-1,-1 0 0,6-52 1,-14 81-48,0 0 1,1 0 0,-1 0-1,0 0 1,0 0-1,0 0 1,0 1-1,0-1 1,0 0-1,0 0 1,0 0 0,0 0-1,0 0 1,-1 0-1,1 0 1,0 0-1,-1 1 1,1-1 0,0 0-1,-1 0 1,1 0-1,-1 1 1,0-1-1,1 0 1,-1 0-1,1 1 1,-1-1 0,0 1-1,0-1 1,1 1-1,-1-1 1,0 1-1,0-1 1,0 1 0,1-1-1,-1 1 1,0 0-1,0 0 1,0-1-1,0 1 1,0 0-1,-1 0 1,-1 0 3,1 0-1,0 1 0,0-1 1,0 1-1,0-1 1,0 1-1,0 0 1,0 0-1,0 0 1,0 0-1,0 0 1,0 0-1,0 0 1,1 0-1,-1 1 1,1-1-1,-4 4 0,-1 5 1,0 0 0,0 0 0,1 0 0,0 1 0,-4 16 0,-13 58 4,-2 65-4,19-115-24,-1-1 0,-2 0 0,-1 0 0,-2 0 0,-25 54 0,32-80 25,0-1 0,-1 1 0,1-1 0,-1 0-1,-1 0 1,1 0 0,-1-1 0,-1 0-1,-12 10 1,16-14-5,0 0 1,0 0-1,0-1 0,-1 1 0,1-1 0,0 0 1,-1 1-1,1-2 0,0 1 0,-1 0 0,1-1 1,-1 1-1,1-1 0,-1 0 0,1-1 0,-1 1 1,1 0-1,-1-1 0,1 0 0,-1 0 0,1 0 1,0 0-1,0 0 0,-1-1 0,1 1 0,0-1 1,-3-2-1,2 1 0,1 1 1,0-1-1,0 1 1,-1-1-1,2 0 1,-1-1-1,0 1 1,1 0-1,-1-1 1,1 1-1,-2-5 1,3 6-1,0 0 1,1-1 0,-1 1-1,1 0 1,-1-1 0,1 1-1,0-1 1,0 1-1,0-1 1,0 1 0,1 0-1,-1-1 1,1 1 0,-1-1-1,1 1 1,0 0 0,0 0-1,0-1 1,0 1 0,0 0-1,3-3 1,2-4 11,1 1-1,0-1 1,1 1 0,0 1-1,0 0 1,12-9 0,60-32 50,-17 11-34,-6 0-29,198-144-25,-231 160 30,-1-1 0,-2-1 0,0-2 0,-1 0-1,-2 0 1,-1-2 0,0 0 0,18-46 0,0-1 9,-20 45 3,-1-1 0,-2-1 0,11-39 0,-20 54 12,-1-1 1,-1 0-1,0-25 0,-1 25 0,0 16-41,-6 22-28,-2 17-4,-19 52 1,-1 3-17,-24 120-55,19-97 72,31-107 26,1 0 80,13-20 30,73-70-73,-43 41 45,-41 40-67,0 0 0,0 0 0,0 0 0,0 0-1,0 0 1,0 0 0,0 0 0,0 0 0,0 1 0,0-1 0,0 0-1,-1 1 1,1-1 0,0 1 0,0-1 0,0 1 0,0-1-1,-1 1 1,1-1 0,0 1 0,-1 0 0,2 1 0,16 16 6,-12-11 5,3 3-6,0 1 0,-1 0 0,0 0 1,-1 1-1,12 24 0,-14-25 6,1 0-1,12 19 1,4 8 133,-9-27 141,-11-10-530,-7-2-933,-6-2-2622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7:16.7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0 123 13864,'0'0'1448,"59"-74"-1440,-27 56 8,12 4-136,-1-3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7:22.7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221 840 5920,'0'0'8737,"-2"-10"-8165,1 9-564,0-5 107,0-1 1,-1 1-1,0 0 0,-1-1 0,-3-7 1,4 11-32,1 1 1,-1-1-1,0 1 1,0 0-1,0-1 1,0 1-1,0 0 0,0 0 1,-1 1-1,1-1 1,-1 0-1,1 1 1,-1-1-1,0 1 1,1 0-1,-1 0 1,0 0-1,0 0 1,-5 0-1,4 0 57,-1 1 0,1 0 0,-1 0 0,1 0 0,-1 0 0,1 1 0,-1 0 0,1 0 0,0 0 0,-1 1-1,-7 3 1,3 0 68,0 0-1,0 1 0,0 1 0,-8 7 0,13-10-159,1 0-1,-1 1 1,1-1 0,0 1-1,0 0 1,1-1 0,-1 1-1,1 0 1,0 1-1,1-1 1,-1 0 0,1 0-1,0 1 1,0-1 0,0 9-1,1 3 90,0 0-1,1 0 1,5 30-1,-5-41-99,0 1 1,1-1-1,0 0 1,0 0-1,1 0 1,0 0-1,0-1 1,0 1-1,1-1 1,-1 1-1,1-1 1,0 0-1,1-1 1,-1 1-1,1-1 1,0 0-1,0 0 0,1 0 1,-1-1-1,1 0 1,0 0-1,0 0 1,10 3-1,-3-3 17,-1 0-1,1 0 1,0-2-1,-1 1 1,1-2-1,0 0 1,0 0-1,0-1 1,-1-1-1,1 0 1,13-4-1,8-4 88,-1-2-1,53-27 1,57-43 412,-114 55-229,-50 74 195,17-39-493,0 0 0,1 1 0,0-1 0,1 1 0,0 0 1,0 0-1,-1 18 0,3-25-21,0 1 0,1 0 0,-1 0-1,0-1 1,1 1 0,-1 0 0,1-1 0,0 1 0,0-1 0,0 1 0,0-1 0,0 1 0,1-1 0,-1 0 0,1 1 0,0-1 0,-1 0 0,1 0 0,0 0 0,0-1 0,0 1 0,1 0 0,-1-1 0,0 1 0,1-1 0,-1 0 0,0 1 0,1-1 0,0-1 0,4 2 0,1 0 1,1 0 0,-1-1 0,1-1 0,-1 1 0,1-1 0,0-1 0,-1 1 0,1-2 0,-1 1 0,1-1 0,11-4 0,-13 3 12,-1 1 0,0-1 0,1 0 0,-1-1 0,-1 1 0,1-1 0,0-1 0,-1 1 0,0-1 0,0 0 0,0 0 0,-1 0 0,1 0 0,5-11 0,-9 14-8,0-1 0,0 1 1,0-1-1,0 1 0,0-1 0,-1 1 1,1-1-1,-1 1 0,0-1 0,0 0 1,0 1-1,0-1 0,0 1 0,0-1 1,-1 0-1,1 1 0,-1-1 0,-2-4 1,1 3 8,0-1 1,-1 1 0,1 0-1,-1 0 1,0 0 0,0 0-1,-1 1 1,1-1 0,-8-5-1,6 6 2,0-1 0,0 1 0,0-1-1,0 2 1,-1-1 0,1 0-1,-1 1 1,0 0 0,0 1-1,0-1 1,0 1 0,0 0-1,0 0 1,0 1 0,0 0-1,-12 1 1,16 0-5,-11 2 56,13-3-71,0 0-1,0 0 1,0 0-1,0 0 0,0 0 1,0 0-1,0 0 1,0 0-1,1 0 0,-1 0 1,0 1-1,0-1 0,0 0 1,0 0-1,0 0 1,0 0-1,0 0 0,0 0 1,0 0-1,0 0 1,0 1-1,0-1 0,0 0 1,0 0-1,0 0 1,0 0-1,0 0 0,0 0 1,0 0-1,0 0 0,0 1 1,0-1-1,0 0 1,0 0-1,0 0 0,0 0 1,0 0-1,0 0 1,0 0-1,0 0 0,0 0 1,-1 0-1,1 1 1,0-1-1,0 0 0,0 0 1,0 0-1,0 0 1,0 0-1,0 0 0,0 0 1,0 0-1,0 0 0,-1 0 1,37-1 38,113-7-24,-63 3 31,-62 3-36,-7 1 10,0 0-1,28 3 1,-40-1-8,0 0 1,0 0-1,0 0 1,0 1-1,-1-1 0,1 1 1,-1 0-1,1 1 1,-1-1-1,1 1 1,-1 0-1,0 0 0,4 4 1,-6-4-2,0 0 1,0-1 0,-1 1-1,1 0 1,-1 0-1,0 0 1,0 0-1,0 1 1,0-1 0,-1 0-1,1 0 1,-1 0-1,0 1 1,0-1-1,0 0 1,0 0 0,-2 6-1,1-1 17,0 0 0,-1 0 1,0 0-1,-1 0 0,-6 13 0,-3-8 134,8-11-17,6-8 94,6-7-178,2 1 0,-1 0 0,2 0-1,-1 1 1,2 0 0,-1 1 0,1 0-1,1 1 1,26-15 0,-39 24-59,1-1 0,0 1 0,0-1 0,-1 1 0,1 0-1,0-1 1,-1 1 0,1 0 0,0 0 0,0 0 0,0-1 0,-1 1 0,1 0 0,0 0 0,0 0 0,0 0 0,-1 0 0,1 1 0,0-1 0,0 0 0,-1 0 0,1 0 0,0 1-1,0-1 1,-1 0 0,1 1 0,0-1 0,0 1 0,0 1 2,1-1 0,-1 1-1,0-1 1,0 1 0,0 0 0,0-1-1,0 1 1,-1 0 0,1 0 0,0-1-1,0 4 1,1 5 12,-1 1 1,0 0-1,-1 11 0,0-21-15,1 9 20,0 1-1,0-1 1,1 0-1,1 1 1,-1-1-1,7 15 1,-8-24-19,-1 0 0,1 0 1,-1 0-1,1 0 0,0 0 1,-1 0-1,1 0 0,0 0 1,0 0-1,0 0 0,-1 0 1,1 0-1,0-1 0,0 1 1,0 0-1,1-1 0,-1 1 1,0 0-1,0-1 0,0 0 1,2 1-1,0 0 3,1-1 0,-1 1 0,0-1 0,0 0 0,1 0 0,-1-1 0,0 1 0,4-2 0,5-1 16,-1 0 1,0-2-1,17-8 0,125-78 164,-108 63-106,-10 2-12,-29 20-58,-1 1 0,1 0 0,1 1 0,-1-1-1,1 1 1,-1 1 0,1-1 0,0 1-1,1 0 1,-1 1 0,13-3 0,-15 5 4,0 0 0,0-1 0,-1 1 0,1-1-1,0 0 1,0 0 0,-1-1 0,1 1 0,0-1 0,-1 0 0,0 0 0,8-5 0,-4 5 20,2 0-21,-10 2-10,0 0 1,0 0-1,0 0 0,0 0 0,1 0 0,-1 0 0,0 0 0,0 0 0,0 0 1,0 0-1,0 0 0,0-1 0,0 1 0,1 0 0,-1 0 0,0 0 1,0 0-1,0 0 0,0 0 0,0 0 0,0 0 0,0 0 0,0 0 0,0 0 1,0 0-1,0 0 0,1-1 0,-1 1 0,0 0 0,0 0 0,0 0 1,0 0-1,0 0 0,0 0 0,0 0 0,0 0 0,0-1 0,0 1 0,0 0 1,0 0-1,0 0 0,0 0 0,0 0 0,0 0 0,0 0 0,0 0 1,0-1-1,0 1 0,0 0 0,0 0 0,0 0 0,0 0 0,0 0 0,-1 0 1,1 0-1,-25 8 91,17-5-91,0 0 1,0 0-1,0 1 0,0 0 0,0 0 0,-9 8 0,15-11-3,0 1 1,-1 0-1,1 1 1,0-1 0,1 0-1,-1 1 1,0-1-1,1 1 1,-1-1 0,1 1-1,0 0 1,0-1-1,0 1 1,0 0-1,0 0 1,1 0 0,-1 0-1,1 0 1,0 0-1,0 0 1,0 0 0,1 5-1,0-2 0,1 0 0,0 0 0,0 0 0,0 0 0,1-1 0,0 1 0,0-1 0,0 0 0,1 0 0,0 0 0,0 0 0,0-1 0,5 5 0,-2-3 0,1 1 0,0-1 0,0-1 0,0 0 0,1 0 0,-1 0 0,16 5 0,-17-8 5,0-1-1,1 0 0,-1 0 1,1 0-1,-1-1 1,1 0-1,-1 0 1,1-1-1,-1 0 1,0 0-1,10-3 1,-1-1 6,0-1 0,0 0-1,27-16 1,-34 17-17,0-1-1,0 0 0,-1-1 1,1 0-1,-1 0 0,-1-1 1,0 0-1,0 0 0,0-1 1,-1 0-1,6-11 0,-11 17 7,0 0 0,0 0-1,0 0 1,0 0 0,0 0-1,-1-1 1,1 1-1,-1 0 1,0 0 0,0-1-1,0 1 1,0 0 0,0 0-1,-2-6 1,1 7 0,0 1-1,1-1 1,-1 1 0,0-1 0,0 1 0,0-1 0,0 1 0,0 0 0,0 0-1,-1-1 1,1 1 0,0 0 0,0 0 0,-1 0 0,1 0 0,-1 1 0,1-1-1,-1 0 1,1 1 0,-1-1 0,0 1 0,1-1 0,-1 1 0,1 0 0,-1-1-1,0 1 1,0 0 0,-1 0 0,0 0 2,1 1-1,-1-1 0,1 0 1,-1 1-1,1 0 1,-1-1-1,1 1 1,-1 0-1,1 0 1,0 0-1,0 1 1,-1-1-1,1 1 1,0-1-1,0 1 0,1-1 1,-1 1-1,0 0 1,0 0-1,1 0 1,-1 0-1,1 0 1,0 1-1,-1-1 1,1 0-1,0 0 1,1 1-1,-1-1 0,0 1 1,1-1-1,-1 1 1,1-1-1,-1 4 1,1 0 1,-1 0-1,1 0 1,0 0 0,0 0 0,1 0 0,-1-1 0,2 1-1,-1 0 1,0 0 0,1 0 0,0-1 0,1 1 0,3 7-1,-4-9-4,1-1-1,-1 0 0,1 1 1,-1-1-1,1 0 0,0 0 1,0-1-1,1 1 0,-1-1 1,0 1-1,1-1 0,6 3 0,-5-4 6,0 0 0,0 0-1,0 0 1,0 0-1,0-1 1,0 0-1,0 0 1,0-1 0,10-1-1,-2 0 1,-1-1 0,1-1 0,-1 0 0,-1 0 0,1-1 0,12-7 0,60-45 25,-32 20-21,-2 9 80,-50 28-86,0 0 0,0 1 0,0-1 0,1 0 0,-1 0 0,0 0 0,0 0 0,0 1 1,1-1-1,-1 0 0,0 0 0,0 0 0,0 1 0,0-1 0,0 0 0,0 0 0,0 1 0,1-1 1,-1 0-1,0 0 0,0 1 0,0-1 0,0 0 0,0 0 0,0 1 0,0-1 0,0 0 0,0 0 0,0 1 1,0-1-1,0 0 0,-1 0 0,1 0 0,0 1 0,0-1 0,0 0 0,0 0 0,0 1 0,0-1 0,-1 0 1,1 0-1,-4 19 2,4-16-2,-3 9 1,-1 0-1,0 0 1,0 0-1,-1-1 1,-1 1 0,-7 11-1,9-15 86,13-15-54,14-16-22,-1-3-9,-12 12 0,1 1-1,0 1 0,1 0 1,20-15-1,-32 26 0,1 0-1,0 0 1,0 1-1,1-1 1,-1 0-1,0 1 1,0-1 0,0 1-1,0 0 1,0-1-1,1 1 1,-1 0-1,0 0 1,0-1 0,0 1-1,1 0 1,-1 0-1,2 1 1,-2-1 0,-1 0 1,1 1-1,0-1 0,0 1 1,0-1-1,-1 1 0,1 0 1,0-1-1,0 1 0,-1 0 1,1-1-1,-1 1 1,1 0-1,-1 0 0,1 0 1,-1-1-1,1 1 0,0 2 1,1 4 10,0 1 0,-1 0 0,1 0 0,-1 14 0,1 0 3,-2-22-14,1 5 2,-1 0 1,1 0-1,1 0 1,-1-1-1,1 1 1,-1 0 0,4 5-1,-3-8-5,-1-1 0,0 0 0,1 1-1,-1-1 1,0 0 0,1 0 0,-1 0 0,1 0 0,0 0 0,-1 0-1,1-1 1,0 1 0,0-1 0,-1 1 0,1-1 0,0 1-1,0-1 1,0 0 0,0 0 0,0 0 0,-1 0 0,1 0 0,2-1-1,5 0-1,0 0 0,-1-1 0,1-1 0,-1 1 0,1-2 0,-1 1-1,0-1 1,0 0 0,0 0 0,-1-1 0,0 0 0,1-1 0,-2 0 0,1 0-1,10-12 1,0-3 12,0-1 0,-2 0 0,25-48 0,-12 9 4,-3 0 0,-2-2 0,15-74 0,-28 98 0,5-56-1,-13 80-8,-1 0-1,-1-1 1,-1 1-1,0 0 1,-1-1 0,-6-26-1,8 42-2,0-1-1,-1 0 1,1 0-1,0 1 0,0-1 1,0 0-1,-1 1 1,1-1-1,0 0 1,-1 1-1,1-1 1,0 0-1,-1 1 1,1-1-1,-1 1 1,1-1-1,-1 1 1,1-1-1,-1 1 1,-1-1-1,2 1 0,-1 0 0,1 0 0,0 0 0,-1 1 0,1-1 0,-1 0 0,1 0-1,-1 1 1,1-1 0,0 0 0,-1 1 0,1-1 0,0 0 0,-1 1 0,1-1 0,0 1 0,0-1 0,0 1-1,-1-1 1,1 0 0,0 1 0,0 0 0,-11 38-49,10-35 47,-13 73-80,2 2 0,5 0 0,3 0 0,6 82 0,-2-144 66,2 1-1,0-1 1,1 0-1,1 0 0,1 0 1,9 25-1,-13-41 19,0 1 0,0 0 0,0-1-1,0 1 1,0-1 0,0 1-1,0-1 1,1 1 0,-1-1 0,0 0-1,1 0 1,-1 1 0,1-1 0,0 0-1,-1 0 1,1-1 0,0 1-1,-1 0 1,4 0 0,-2 0 0,0-1 0,1 0 0,-1 1 0,1-1 1,-1-1-1,0 1 0,1 0 0,-1-1 0,0 0 0,4-1 0,7-3 3,-1-1-1,0 0 1,23-16 0,-34 21-4,15-12 8,0 0-1,-1 0 1,0-2 0,-1 0 0,-1-1 0,0 0 0,15-26-1,-8 2 28,-17 30-23,0 1-1,1 1 1,6-11 0,-11 19-10,1-1 0,-1 1 1,0 0-1,1-1 0,-1 1 1,1-1-1,-1 1 1,0 0-1,1-1 0,-1 1 1,1 0-1,-1 0 0,1-1 1,0 1-1,-1 0 0,1 0 1,-1 0-1,1 0 0,-1 0 1,1 0-1,-1 0 0,1 0 1,0 0-1,-1 0 0,1 0 1,-1 0-1,1 0 1,-1 0-1,1 0 0,-1 0 1,2 1-1,0 0 3,0 0 1,0 1-1,0-1 0,0 1 1,0-1-1,0 1 0,3 3 1,2 4-1,0 0 0,-1 0 0,6 11 0,-4-4-17,-1-1 0,0 1 0,-1 1 0,-1-1 0,-1 1 0,0 0 0,-1 0 0,-1 0 0,0 28 0,-2-45 12,3 36 3,-3-35-1,0 0 0,0 0 1,0 0-1,0 0 0,1 0 1,-1-1-1,0 1 1,0 0-1,1 0 0,-1 0 1,0 0-1,1-1 0,-1 1 1,0 0-1,1 0 0,0-1 1,-1 1-1,1 0 0,-1-1 1,1 1-1,0 0 0,-1-1 1,1 1-1,0-1 1,-1 1-1,1-1 0,0 0 1,0 1-1,0-1 0,0 0 1,-1 1-1,1-1 0,0 0 1,0 0-1,0 0 0,1 0 1,13-4 4,1 0 0,0-2 1,-1 0-1,0-1 0,-1 0 1,18-12-1,72-61 48,3-3 4,-21 39 73,-76 41-19,-13 11-33,-14 14-29,-5 1-13,2 2 0,1 0 0,-21 35 0,31-45-3,3-6-20,1 1 0,-1 0 0,-4 13 0,9-22-5,1 1 0,-1-1 0,0 1 0,1-1 0,0 1 0,-1 0 0,1-1 0,0 1 0,0-1 0,0 1 0,0 0 0,0-1 0,0 1 0,0 0 0,0-1 0,1 1 0,-1 0 0,1-1 0,-1 1-1,1-1 1,0 1 0,0-1 0,-1 1 0,1-1 0,0 0 0,0 1 0,0-1 0,2 2 0,-1-3-6,-1 1 0,1 0 0,-1-1 0,1 1-1,-1-1 1,1 0 0,0 0 0,-1 1 0,1-1 0,-1 0 0,1 0 0,0-1 0,-1 1-1,1 0 1,-1 0 0,1-1 0,-1 1 0,1-1 0,-1 1 0,3-2 0,28-17-69,-25 13 52,0-1-1,0 0 0,-1 0 1,0-1-1,0 0 0,-1 0 0,0 0 1,5-11-1,2-10-21,11-36 0,-15 42 35,-8 21 1,0 1 9,-2 11 58,2-2-70,-1 0 0,1 0 0,1 0 1,-1 0-1,1 0 0,1 0 0,-1 0 0,1 0 1,1 0-1,-1-1 0,2 1 0,-1-1 1,1 0-1,0 0 0,0 0 0,0 0 0,1-1 1,1 0-1,-1 0 0,9 7 0,-10-10 0,0-1-1,0 0 0,0-1 0,1 1 1,-1-1-1,0 0 0,1 0 0,0 0 1,-1 0-1,1-1 0,-1 0 0,1 0 1,0 0-1,-1-1 0,1 1 0,-1-1 0,1 0 1,-1 0-1,6-3 0,-1 1-4,1-1-1,-1 0 1,0 0-1,0-1 1,-1 0 0,1-1-1,14-12 1,-11 4 2,1-1 0,-2 0 0,0-1-1,0 0 1,-2 0 0,0-1 0,-1-1 0,-1 1 0,10-35 0,-1-15 3,11-93 0,-23 133 2,7-48 0,-4-1 0,-3 0 0,-7-113 0,-5 154-2,8 34 4,0 0-1,-1-1 1,1 1-1,-1 0 1,0 1-1,1-1 1,-1 0-1,0 0 1,1 0-1,-1 0 1,0 0-1,0 1 1,0-1-1,0 0 1,0 1-1,0-1 1,0 1-1,0-1 1,0 1-1,0-1 1,0 1-1,0 0 1,0-1-1,0 1 1,0 0-1,0 0 1,-2 0-1,2 0 1,0 0 0,0 1 0,0-1 0,0 1 0,0-1 0,0 1 0,0 0 0,0-1 0,0 1-1,1 0 1,-1-1 0,0 1 0,0 0 0,1 0 0,-1 0 0,0 0 0,0 2 0,-12 20-10,11-20 6,-10 24-15,2 0-1,0 0 1,2 1-1,1 0 1,-4 38-1,-6 149-112,14-172 107,2-3-19,1-1 1,1 1-1,3 0 0,16 78 1,-19-116 38,-1 1 0,1-1-1,0 1 1,0-1 0,0 0 0,0 0 0,0 1 0,0-1 0,1 0 0,-1 0 0,1 0 0,-1 0-1,1-1 1,0 1 0,-1 0 0,1-1 0,0 1 0,0-1 0,0 0 0,1 1 0,3 0 0,-3-1 4,0 0 0,0-1 0,0 0 0,0 1 0,0-1 1,0 0-1,1-1 0,-1 1 0,0-1 0,0 1 1,0-1-1,0 0 0,0 0 0,0 0 0,-1 0 1,5-3-1,2-1 2,0-1 0,-1-1 0,0 1 0,0-1 0,-1 0 0,8-10 1,38-53 42,-32 40-33,-4 9 50,34-32 0,-43 44-6,-8 9-55,0 0 0,0 0-1,0 0 1,1 0 0,-1 0 0,0 0 0,0 0 0,0 0 0,0 0 0,0 0 0,0 0 0,1 0 0,-1 0 0,0 0-1,0 0 1,0 0 0,0 0 0,0 0 0,0 0 0,0 0 0,1 0 0,-1 1 0,0-1 0,0 0 0,0 0 0,0 0-1,0 0 1,0 0 0,0 0 0,0 0 0,0 0 0,0 0 0,0 0 0,1 1 0,-1-1 0,0 0 0,0 0 0,0 0-1,0 0 1,0 0 0,0 0 0,0 1 0,0-1 0,0 0 0,0 0 0,0 0 0,0 0 0,0 0 0,0 0 0,0 0-1,0 1 1,0-1 0,0 0 0,-1 0 0,1 0 0,1 16 26,-2 17-15,-1-8 7,-3 64 38,5-81-48,1 0 1,0 0-1,0 1 1,0-1-1,1 0 0,1 0 1,-1 0-1,7 11 1,-8-17-8,0-1 0,0 0 0,0 0 0,0 0-1,0 0 1,1 0 0,-1 0 0,0 0 0,1 0 0,-1-1 0,0 1 0,1 0 0,-1-1 0,1 1 0,-1-1 0,1 0 0,0 1 0,-1-1 0,1 0 0,-1 0 0,1 0 0,-1 0 0,1 0 0,0 0-1,-1-1 1,1 1 0,-1 0 0,1-1 0,-1 1 0,2-2 0,5 0 2,-1-1-1,0 0 0,1-1 1,10-7-1,-3 0 3,-1 0-1,0-2 1,-1 1 0,0-2-1,-1 0 1,11-16 0,-16 20 9,0 1 1,1 1 0,0-1-1,0 1 1,12-8 0,-28 23-1,0 1 0,1 0 0,-1 0-1,2 1 1,-1 0 0,1 0 0,1 1 0,0-1 0,0 1 0,1 0 0,0 1 0,0-1 0,1 1 0,1-1 0,0 1 0,0 0 0,1 0 0,1 0 0,0 0-1,0 0 1,3 13 0,-3-22-19,0 0 0,1-1 0,-1 1-1,1-1 1,-1 1 0,1-1-1,-1 0 1,1 1 0,0-1 0,0 0-1,0 1 1,0-1 0,0 0-1,0 0 1,0 0 0,0 0 0,0 0-1,1 0 1,-1 0 0,0 0-1,2 1 1,0-2-1,-1 1 0,1 0 0,-1-1 0,1 0 0,-1 1-1,1-1 1,-1 0 0,1 0 0,-1-1 0,1 1 0,-1 0 0,3-2 0,4 0-1,0-1 1,-1 0-1,0-1 1,0 0-1,0-1 1,10-6-1,-14 7 9,1 0 0,-1-1 1,0 1-1,0-1 0,0 0 0,0 0 0,-1 0 1,0-1-1,0 1 0,-1-1 0,1 0 0,-1 1 1,0-1-1,-1 0 0,1 0 0,-1 0 0,0-8 0,-1 10 6,1 0 0,-1 0 0,0 0 0,-1 0 0,1 0-1,-1 0 1,0 0 0,0 0 0,0 0 0,0 1 0,0-1-1,-1 0 1,0 1 0,0-1 0,0 1 0,0-1 0,0 1-1,-1 0 1,0 0 0,1 0 0,-1 1 0,0-1 0,0 1-1,-1-1 1,1 1 0,0 0 0,-6-2 0,-25-5 240,34 9-228,13-1 72,18-3-76,49 1-1,-12 1 6,-55 1-26,1 0 0,-1 1 1,0 0-1,1 1 0,-1 1 0,14 3 1,-24-4 2,1 0 0,-1 0 0,0 0 0,0 1 0,0-1 0,0 1 0,0 0-1,-1-1 1,1 1 0,0 1 0,-1-1 0,0 0 0,1 1 0,-1-1 0,0 1 0,0 0 0,0-1 0,-1 1 0,1 0 0,-1 0 0,1 0 0,-1 0 0,0 1 0,0-1 0,0 0 0,-1 0 0,1 1 0,-1-1 0,0 4 0,0 6 12,0 0 1,-1-1 0,-1 1-1,0-1 1,-7 23 0,3-28 1,6-7-14,0 0 1,0-1-1,-1 1 0,1 0 0,0 0 0,0 0 0,0 0 0,0 0 0,0 0 1,0 0-1,0 0 0,-1-1 0,1 1 0,0 0 0,0 0 0,0 0 0,0 0 1,0 0-1,0-1 0,0 1 0,0 0 0,0 0 0,0 0 0,0 0 0,0 0 1,0-1-1,0 1 0,0 0 0,0 0 0,0 0 0,0 0 0,0 0 0,0-1 1,0 1-1,0 0 0,0 0 0,0 0 0,0 0 0,0 0 0,0-1 0,0 1 1,1 0-1,-1 0 0,0 0 0,0 0 0,0 0 0,0 0 0,0 0 0,0-1 1,1 1-1,-1 0 0,0 0 0,21-44 0,-9 17 0,2 1 0,0 0 0,32-42 0,-46 68 0,0-1 0,0 1 0,0 0 0,0 0 0,1 0 0,-1-1 0,0 1 0,0 0 0,0 0 0,0 0 0,1 0 0,-1-1 0,0 1 0,0 0 0,0 0 0,1 0 0,-1 0 0,0 0 0,0 0 0,1 0 0,-1 0 0,0 0 0,0 0 0,1 0 0,-1 0 0,0 0 0,0 0 0,0 0 0,1 0 0,-1 0 0,0 0 0,0 0 0,1 0 0,-1 0 0,0 0 0,6 9 0,-1 14 0,-4-22 0,0 8 0,0 2 0,1-1 0,0 1 0,0-1 0,1 0 0,1 1 0,0-1 0,7 14 0,-9-23 0,0 1 0,-1-1 0,1 1 0,0-1 0,0 0 0,0 0 0,0 0 0,0 0 0,1 0 0,-1 0 0,0 0 0,0-1 0,1 1 0,-1-1 0,0 0 0,0 0 0,1 0 0,-1 0 0,0 0 0,5-1 0,0 0 0,0 0 0,0 0 0,0-1 0,0 0 0,10-5 0,1-3 0,0 0 0,-1-1 0,0-1 0,26-24 0,54-65 0,-40 40 0,-34 37 0,-2-1 0,38-54 0,-54 117 0,-8 12 0,-14 124 0,14-152 0,-2 0 0,-1-1 0,-1 1 0,0-2 0,-20 39 0,26-58 0,1 0 0,-1 0 0,0 1 0,0-1 0,1 0 0,-1 0 0,0 0 0,0 0 0,0 0 0,0 0 0,0 0 0,-1 0 0,1-1 0,0 1 0,0 0 0,-1-1 0,1 1 0,0-1 0,-1 1 0,1-1 0,0 1 0,-1-1 0,0 0 0,-1 0 0,1 0 0,0-1 0,0 1 0,0-1 0,-1 1 0,1-1 0,0 0 0,0 0 0,0 0 0,0 0 0,0 0 0,1 0 0,-3-2 0,-2-2 0,1 0 0,0-1 0,0 1 0,0-1 0,1 0 0,0 0 0,-7-12 0,4 2 0,3 9 0,1-1 0,-1 0 0,1 0 0,1-1 0,-1 1 0,2 0 0,-2-13 0,2 20 0,1 1 0,0 0 0,0-1 0,0 1 0,0-1 0,0 1 0,0-1 0,0 1 0,0 0 0,0-1 0,0 1 0,0-1 0,0 1 0,0-1 0,0 1 0,1 0 0,-1-1 0,0 1 0,0-1 0,0 1 0,1 0 0,-1-1 0,0 1 0,0 0 0,1-1 0,-1 1 0,0 0 0,1 0 0,-1-1 0,0 1 0,1 0 0,-1 0 0,1-1 0,-1 1 0,0 0 0,1 0 0,-1 0 0,1 0 0,-1 0 0,0 0 0,1 0 0,-1 0 0,1 0 0,-1 0 0,1 0 0,-1 0 0,0 0 0,1 0 0,-1 0 0,1 0 0,-1 0 0,0 0 0,1 0 0,-1 1 0,1-1 0,-1 0 0,1 1 0,27 18 0,-18-11 0,39 24 0,63 32 0,-112-64 0,0 0 0,0 0 1,0 0-1,0 0 0,0 0 0,0 0 1,1 0-1,-1 0 0,0 1 0,0-1 0,0 0 1,0 0-1,0 0 0,0 0 0,0 0 0,0 0 1,0 0-1,0 0 0,0 0 0,0 0 1,0 1-1,0-1 0,0 0 0,0 0 0,0 0 1,0 0-1,0 0 0,0 0 0,0 0 0,0 0 1,0 1-1,0-1 0,0 0 0,0 0 1,0 0-1,0 0 0,0 0 0,0 0 0,0 0 1,0 0-1,0 1 0,0-1 0,0 0 0,0 0 1,0 0-1,0 0 0,0 0 0,-1 0 1,1 0-1,0 0 0,-8 6 11,-16 2-121,-11-5-4273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7:22.9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15272,'0'0'2311,"66"20"-1927,-54-12-288,0-1 16,4 1-96,-8 4 16,-4 0-104,-14-6 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7:23.2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12760,'0'0'920,"115"6"-368,-34 4 16,16 9-8,1-3 0,-1-10-57,-14-6 1,-9-4 0,-13 2 8,-23-2-32,-10 8 16,-10 2-128,-10 0 8,-4 0-296,-14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7:23.5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0 216 15472,'0'0'376,"97"-22"0,20 3 95,24 1 1,20-4-168,10-6 16,13 2-152,-27-5 8,-48 3-16,-10 6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9:1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351 657 4216,'0'0'5905,"-12"-10"-5602,-40-28 1,49 36-256,-1 0-1,1 0 1,0 1 0,-1 0 0,1-1 0,-1 1 0,1 0-1,-1 1 1,1-1 0,-1 1 0,0 0 0,1 0 0,-1 0 0,-6 1-1,-16-2 413,21 0-345,0 1 0,0-1-1,0 1 1,0 0 0,0 0 0,0 0 0,0 0 0,0 1-1,0 0 1,0 0 0,0 1 0,0-1 0,0 1 0,1 0-1,-9 5 1,8-3-25,-1 0-1,1 0 1,1 1-1,-1-1 0,1 1 1,-1 0-1,2 0 1,-1 1-1,0-1 1,1 1-1,0 0 0,-3 7 1,-34 100 437,35-95-444,1 1 1,0-1-1,2 1 0,-1 26 1,3-39-63,0 34 207,2-1 1,6 40-1,-7-68-165,2 0 0,-1 0 0,1-1 0,1 1 0,0-1 0,1 0 0,-1 0 0,2 0 0,0 0 0,0-1 0,0 0 0,10 9 0,-12-15-37,0 1 0,1-1 0,-1 0 0,1 0 0,0 0 0,0-1 0,0 0 0,1 0 0,-1 0 0,0-1 1,1 1-1,-1-1 0,1-1 0,-1 1 0,1-1 0,-1 0 0,1 0 0,0-1 0,7-1 0,12-2 51,-1-2 0,0-1 0,24-10 0,-30 10-34,45-16 131,-1-3 1,-2-3-1,74-47 0,-113 63-54,-1-1 0,35-32 0,-43 37-28,-10 7-63,0 1 0,0 0-1,0-1 1,0 1 0,0-1 0,0 0 0,0 0 0,0 0 0,-1 0-1,1 0 1,-1 0 0,2-3 0,-37 23 218,20-9-218,1 2 1,0 0-1,1 0 1,0 1-1,0 0 1,-10 17-1,19-25-23,-1 1 0,1 1 1,0-1-1,0 0 0,1 1 0,-1-1 0,1 1 0,0 0 1,1 0-1,0 0 0,-1 0 0,2 0 0,-1 0 0,1 0 1,0 0-1,0 0 0,1 0 0,0 0 0,0 0 1,2 9-1,0-8 12,0 0 1,0 0-1,1 0 1,0 0-1,0-1 1,1 0 0,0 1-1,0-2 1,0 1-1,1 0 1,-1-1-1,1 0 1,1-1-1,-1 1 1,1-1-1,-1 0 1,9 2 0,-9-3-11,1-1 1,-1 0-1,1-1 1,0 1-1,-1-1 1,1-1 0,0 1-1,0-1 1,0-1-1,0 1 1,0-1-1,-1 0 1,1-1 0,0 1-1,-1-1 1,1-1-1,-1 1 1,0-1-1,8-5 1,-8 5 6,-1-1 0,1 0 0,-1 0 0,-1-1 0,1 1 0,-1-1 0,1 0 0,-1-1 0,-1 1 0,1-1 1,-1 1-1,0-1 0,0 0 0,-1 0 0,0 0 0,0-1 0,0 1 0,1-11 0,-1 5 7,-1-1-1,-1 1 1,0 0 0,-1-1-1,0 1 1,-1 0 0,0 0-1,-1 0 1,-4-12 0,5 18-8,0 1 1,0-1-1,-1 1 0,0 0 1,0 0-1,0 0 1,-1 0-1,1 0 0,-1 1 1,-5-5-1,7 7-6,0 1-1,-1-1 1,1 0-1,-1 1 1,0-1 0,0 1-1,1 0 1,-1 0-1,0 0 1,0 0-1,0 1 1,0-1 0,0 1-1,0 0 1,0-1-1,0 1 1,0 1-1,0-1 1,0 0-1,-6 2 1,6-1-7,0 0-1,-1 0 1,1 0-1,0 1 1,0-1 0,0 1-1,0 0 1,0 0 0,0 0-1,1 0 1,-1 0-1,0 1 1,1-1 0,0 1-1,0-1 1,0 1 0,0 0-1,0 0 1,0 0-1,1 0 1,-1 0 0,1 1-1,0-1 1,0 0-1,0 1 1,0-1 0,0 4-1,1-6 0,0-1 1,0 1-1,0-1 0,0 1 0,0-1 0,-1 1 0,1-1 0,0 1 0,0-1 1,0 1-1,1-1 0,-1 1 0,0-1 0,0 1 0,0-1 0,0 1 0,0-1 0,1 1 1,-1-1-1,0 1 0,0-1 0,1 0 0,-1 1 0,0-1 0,1 1 0,-1-1 1,0 0-1,1 1 0,-1-1 0,1 0 0,-1 1 0,0-1 0,2 1 0,-1-1 1,1 0 0,-1 0 0,1 0 0,-1 0 0,1 0-1,-1 0 1,1 0 0,0 0 0,-1-1 0,1 1 0,1-1-1,5-2 7,-1 0-1,0 0 1,11-7-1,-5 0 4,0 0-1,-1 0 1,-1-2-1,16-18 0,39-58 12,-19 23-3,-31 45-17,110-146 5,-92 116-4,40-79-1,-52 80-32,-2-1 0,-2-1 0,20-98 0,-36 141 19,0 0-1,-1 0 0,0 0 0,-1 0 0,0 0 1,0 0-1,0 0 0,-1 0 0,-3-12 0,4 19 14,0 1 1,0 0-1,0 0 0,0 0 0,0-1 0,-1 1 0,1 0 0,0 0 0,0 0 0,0-1 0,0 1 0,0 0 0,0 0 0,-1 0 1,1 0-1,0 0 0,0-1 0,0 1 0,0 0 0,-1 0 0,1 0 0,0 0 0,0 0 0,0 0 0,-1 0 0,1 0 0,0 0 1,0 0-1,-1 0 0,1 0 0,0 0 0,0 0 0,0 0 0,-1 0 0,1 0 0,0 0 0,0 0 0,0 0 0,-1 0 0,1 0 1,0 0-1,0 0 0,0 0 0,-1 1 0,-9 9 16,-5 17-7,1 5-1,1 1 0,2 0 0,-12 68-1,-5 109-77,27-200 62,-3 71-14,3 0 0,12 113 0,11-44-23,-17-121 31,3-1 0,0-1 0,15 35 0,-22-59 14,1-1-1,-1 1 0,0 0 0,1 0 0,0 0 1,-1-1-1,1 1 0,0-1 0,1 0 1,-1 1-1,0-1 0,1 0 0,-1 0 1,1-1-1,-1 1 0,1 0 0,0-1 0,0 0 1,0 1-1,0-1 0,0 0 0,0-1 1,0 1-1,0 0 0,0-1 0,0 0 1,0 0-1,0 0 0,1 0 0,-1 0 0,0 0 1,0-1-1,0 0 0,0 1 0,4-3 1,3-1 5,0 0 0,-1-1 0,0 0 1,0-1-1,0 0 0,-1 0 0,0 0 1,0-1-1,10-12 0,6-11-21,-1-1 0,-1-1 1,34-68-1,35-114 83,-71 155 32,24-115-1,-8-65 62,-35 232-159,4-27 23,-1 1 0,-2-1 1,-2 0-1,-3-36 0,2 61-24,-3-13-64,-1 18 13,-4 14-3,1 4 46,1 1 1,0 0-1,2 0 1,-1 1-1,2-1 0,-4 23 1,2-12 4,-10 40 6,-52 255 13,64-281-17,1 45 0,1-17 0,1-6-31,3 0-1,3 0 0,25 116 1,-29-171 23,2 0 1,-1-1-1,1 1 1,0-1-1,0 1 1,1-1-1,-1 0 1,2 0-1,-1-1 1,1 1-1,-1-1 1,8 6-1,-11-10 8,1-1-1,-1 1 1,1-1-1,-1 1 0,1-1 1,-1 1-1,1-1 1,-1 0-1,1 0 0,-1 0 1,1 0-1,-1 0 1,1 0-1,0 0 0,-1 0 1,1-1-1,-1 1 1,1 0-1,-1-1 0,1 0 1,-1 1-1,0-1 1,1 0-1,-1 0 0,0 1 1,2-3-1,6-3-4,-1-1-1,14-14 1,-11 11 8,1-3 4,0 0 0,0 0 0,-1-1 0,-1-1-1,17-30 1,30-87 46,-20 42-38,-30 77 2,-10 26 18,-2 11 4,5 2-20,1 0 0,1 0 1,2-1-1,0 1 0,2-1 0,9 25 1,-14-46-18,0 0 1,1 0 0,-1 0-1,1-1 1,0 1 0,0-1 0,1 1-1,-1-1 1,0 0 0,1 0-1,0 0 1,0 0 0,0-1 0,0 1-1,0-1 1,1 1 0,-1-1-1,1 0 1,-1-1 0,1 1 0,0-1-1,0 1 1,0-1 0,0 0-1,-1 0 1,1-1 0,1 1-1,-1-1 1,0 0 0,0 0 0,0 0-1,5-2 1,-1-1 16,-1 0 0,1 0 0,0-1 0,-1 0 0,0-1 0,0 0 0,0 0 0,-1 0 0,0-1 0,0 0 0,0 0 0,-1 0 0,1-1 0,-1 0 0,5-11 0,2-4 35,-1 0 0,-1 0 0,-2-1 1,7-26-1,-11 37-26,1-1 0,0 1 0,1 0 0,0 1 0,1-1 0,0 1 0,9-10 0,-15 21-28,0-1 1,-1 1-1,1-1 1,0 1-1,-1 0 1,1-1-1,0 1 0,-1 0 1,1 0-1,0 0 1,0 0-1,-1-1 1,1 1-1,0 0 1,0 0-1,-1 0 1,1 0-1,0 1 1,0-1-1,-1 0 1,1 0-1,0 0 1,-1 1-1,1-1 1,0 0-1,-1 1 1,1-1-1,0 0 1,-1 1-1,1-1 1,-1 1-1,1-1 1,0 1-1,-1-1 1,1 1-1,-1-1 0,1 2 1,20 24 11,-12-11-20,0 1 0,-1 0-1,-1 1 1,0-1 0,-1 2-1,4 20 1,-4-10-7,-2 1 0,0-1 0,-2 35 0,-2-59 14,0 9-19,0 0 1,-4 24-1,3-33 24,0-1 1,0 1-1,0-1 1,0 0-1,0 0 1,-1 0-1,1 0 1,-1 0-1,0 0 0,0 0 1,0 0-1,0 0 1,-1-1-1,1 1 1,-1-1-1,-2 2 1,-4 2 56,1-1 1,-1 0-1,0-1 1,0 0-1,0 0 1,-15 3-1,15-5 90,14 0-134,18-4-54,-6-2-6,-9 2 34,1 0 1,-1 0-1,1 0 0,-1-1 1,0-1-1,0 1 0,0-1 0,-1 0 1,1-1-1,8-7 0,11-14 0,31-41-1,-20 23 5,-26 28 10,0 1-1,-1-2 1,16-30-1,19-58 25,-45 104-29,23-61 80,-23 54-77,-5 11 0,-4 12 0,1 13-3,2 1 0,1-1 0,1 1 0,1 0 0,2 0 0,1 0 0,7 40 0,-7-60 7,1-1 1,0 0-1,0 1 0,1-1 0,0 0 0,1-1 0,8 15 0,-10-19-4,0-1-1,-1 0 1,1 0 0,0 0-1,0-1 1,0 1-1,1 0 1,-1-1 0,0 1-1,1-1 1,-1 0-1,1 0 1,-1 0-1,1 0 1,0 0 0,-1-1-1,1 1 1,0-1-1,-1 1 1,1-1 0,0 0-1,-1 0 1,1-1-1,0 1 1,0 0 0,-1-1-1,1 0 1,3-1-1,6-1 18,-1-2-1,1 0 0,-1 0 0,0-1 0,0 0 1,-1-1-1,0 0 0,0-1 0,15-15 1,1-7 73,40-55 0,-14 16 70,-52 69-163,15-16 96,-12 19-43,-5 11-32,-2 1-18,1 1-1,1-1 1,0 1 0,1 20-1,1-32-1,0 1-1,1 0 0,-1-1 1,1 1-1,0 0 0,1-1 1,-1 1-1,1-1 1,0 0-1,0 1 0,0-1 1,0 0-1,1 0 0,0 0 1,0-1-1,0 1 1,0-1-1,6 6 0,0-2 0,-5-4 0,1 1 0,-1-1 0,1 0 0,0 0 0,-1-1-1,11 5 1,-13-7 0,0 0 1,0 1-1,0-1 0,0 0 0,0 0 1,0 0-1,0-1 0,0 1 0,0 0 0,0-1 1,0 1-1,0-1 0,0 0 0,0 1 0,-1-1 1,1 0-1,0 0 0,0 0 0,-1-1 0,1 1 1,-1 0-1,1-1 0,1-2 0,0 2 7,-1-1 0,1 0 0,-1 0 0,0 0-1,0 0 1,0 0 0,-1 0 0,1 0 0,-1-1 0,0 1-1,0 0 1,0-1 0,0 1 0,0-1 0,-1 0 0,0 1 0,0-1-1,0 1 1,0-1 0,0 0 0,-1 1 0,1-1 0,-1 1-1,0-1 1,0 1 0,0-1 0,-1 1 0,1 0 0,-1 0-1,0 0 1,0-1 0,0 2 0,0-1 0,0 0 0,-1 0-1,1 1 1,-1-1 0,0 1 0,0 0 0,0 0 0,0 0 0,0 0-1,0 0 1,0 1 0,-6-2 0,-38-12 92,43 12-93,5 2-5,-1 0-1,1-1 1,0 1 0,-1 0-1,1 0 1,0 0 0,0 0-1,0-1 1,0 1-1,0 1 1,1-2 0,-1 1-1,19-17 0,1 0 0,32-20 0,-47 33 0,14-8 0,1 0 0,23-11 0,-38 21 0,0 0 0,1 1 0,0 0 0,-1 0 0,1 0 0,0 1 0,0 0 0,0 1 0,0-1 0,0 1 0,13 2 0,-18-2 0,0 1 0,-1-1 0,1 0 0,0 1 0,-1 0 0,1-1 0,-1 1 0,1 0 0,-1 0 0,1 0 0,-1 0 0,0 0 0,1 0 0,-1 0 0,0 1 0,0-1 0,0 0 0,0 1 0,0-1 0,0 1 0,0-1 0,0 1 0,-1-1 0,1 1 0,-1-1 0,1 1 0,-1 0 0,1 3 0,0 3 0,-1 1 0,0 0 0,-1 0 0,-1 13 0,-1 7 0,3-20 0,-1-7 0,1 1 0,0 0 0,0-1 0,0 1 0,1 0 0,-1-1 0,1 1 0,0 3 0,0-6 0,-1 0 0,0 1 0,0-1 0,0 0 0,1 1 0,-1-1 0,0 0 0,0 1 0,1-1 0,-1 0 0,0 0 0,1 0 0,-1 1 0,0-1 0,1 0 0,-1 0 0,0 0 0,1 0 0,-1 1 0,1-1 0,-1 0 0,0 0 0,1 0 0,16-6 0,-9 0 10,1 0 0,-1 0 0,11-13 0,13-9 22,31-24 43,-36 29-20,45-30-1,-71 52-52,0 0 0,0 0 0,0 0-1,0 0 1,0 1 0,0-1 0,1 1 0,-1-1 0,0 1-1,0-1 1,1 1 0,-1-1 0,0 1 0,1 0-1,-1 0 1,0 0 0,1 0 0,-1 0 0,0 0 0,1 0-1,-1 0 1,0 0 0,1 1 0,-1-1 0,0 1-1,1-1 1,-1 1 0,0-1 0,0 1 0,0 0 0,2 1-1,-1 0-2,-1 0 0,1 1 0,-1 0 0,0-1 0,0 1 0,0 0 0,0-1-1,0 1 1,-1 0 0,1 0 0,-1 0 0,0 0 0,0-1 0,0 5 0,0 11-31,1 0 1,0 0 0,5 24 0,-5-37 33,1 0 1,-1 1 0,1-1 0,0 0-1,0 0 1,1 0 0,0-1-1,-1 1 1,2 0 0,-1-1 0,0 0-1,1 0 1,0 0 0,0 0 0,7 5-1,-10-9 1,0 1 1,1-1-1,-1 1 0,0-1 0,1 0 1,-1 0-1,0 0 0,1 1 0,-1-1 1,1 0-1,-1-1 0,0 1 0,1 0 1,-1 0-1,0-1 0,1 1 0,-1 0 1,0-1-1,1 0 0,-1 1 0,2-2 0,29-20 64,-26 18-57,8-8 11,0 0 0,-1 0 0,0-2 1,-1 1-1,0-2 0,-1 1 0,-1-2 0,-1 1 0,15-33 0,-23 46-18,20-40 64,-19 39-62,0 0-1,0 0 0,0 1 1,0-1-1,0 1 0,0-1 1,1 1-1,-1 0 0,1 0 1,0 0-1,5-3 1,-7 5-5,-1 0 0,1 0 1,-1 0-1,1 0 0,0 0 1,-1 0-1,1 1 0,0-1 1,-1 0-1,1 0 1,-1 0-1,1 1 0,0-1 1,-1 0-1,1 1 0,-1-1 1,1 0-1,-1 1 1,1-1-1,-1 1 0,0-1 1,1 1-1,-1-1 0,1 1 1,-1-1-1,0 1 0,1-1 1,-1 1-1,0-1 1,0 1-1,0 0 0,1 1 1,7 22 9,-8-24-10,27 139-42,-24-119 31,-1 1 1,-2 0 0,0-1-1,-5 40 1,3-52-19,2-6 35,0 0 0,0-1 1,0 1-1,-1 0 0,1 0 1,-1 0-1,1-1 0,-1 1 1,0 0-1,0-1 0,0 1 1,-1 2-1,1-4 2,0 0 0,-1 1 0,1-1 0,0 0 0,0 0 0,0 0 0,-1-1 0,1 1 0,0 0 0,0 0 0,0-1 0,0 1 0,0 0 0,-1-1 0,1 1 0,0-1 0,0 0 0,0 1 0,0-1 0,0 0 0,1 1 0,-3-3 0,-3-1 20,0 0 0,0 0-1,0-1 1,0 0 0,1 0 0,0 0 0,0-1 0,-4-6 0,6 8 27,0-2-26,13 0-43,-5 6 13,1 0-1,0 0 0,0 0 1,-1 1-1,1 0 1,-1 0-1,1 0 1,0 1-1,-1 0 0,0 0 1,7 4-1,22 6-3,-30-12 12,-1 1 0,0 0-1,0 0 1,0 1 0,0-1-1,0 1 1,0-1 0,-1 1-1,1 0 1,-1 0 0,1 0-1,-1 1 1,1-1 0,-1 0-1,0 1 1,0 0 0,0-1-1,-1 1 1,1 0 0,-1 0-1,2 3 1,-2-3-249,-1-1-1,1 1 1,0 0-1,-1-1 1,0 1-1,0-1 0,1 1 1,-1 0-1,-1-1 1,1 1-1,0 0 1,-1-1-1,0 1 1,1-1-1,-1 1 1,-2 3-1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9:1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33 10344,'0'0'752,"-59"-18"-416,59 16 24,0-2 8,-2 2-32,2-2-8,0 2 152,2 2-440,2 0 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9:1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8640,'0'0'1728,"62"-34"-1512,-16 22-64,9-6 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3:47:2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11552,'0'0'440,"66"-14"-264,-5 2 16,13-4 40,11 2 8,-6-2-80,-9 4 16,-9 1-32,-19 9 0,-8 2 8,-14 0 0,-8 2-112,-8 5 16,-4 3-80,-10 2-8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5:41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0 174 6224,'0'0'12865,"9"-11"-12783,-5 6-71,-1 0-2,0 1-1,0 0 1,1 0-1,-1 1 0,1-1 1,0 0-1,0 1 0,1 0 1,-1 0-1,0 1 1,1-1-1,0 1 0,0 0 1,-1 0-1,1 0 0,8-1 1,41-4 179,1 2 1,-1 3 0,88 7-1,-108-7 145,-11-1 64,-22 3-360,0 0 0,0-1 0,0 1 0,0 0 0,0 0 0,0-1 0,0 1 0,0-1 0,-1 1 0,1-1 0,0 1 0,0-1 0,0 0 0,-1 1 0,1-1 0,0 0 0,-1 1 0,1-1 0,0 0 0,-1 0 0,2-1 1,9-25 119,-4 11-136,-5 13-54,-1 0-1,1 0 0,0 1 1,0-1-1,0 1 1,0 0-1,1-1 1,-1 1-1,6-3 1,3-2-2595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9:2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0 844 5016,'0'0'5344,"9"-14"-5034,127-223 1292,-128 221-1471,60-129 1114,-60 122-1007,0-1-1,-1 0 0,-1 0 0,4-34 0,-10 51-164,0 0-1,-1 0 0,1 0 1,-1 1-1,0-1 0,-1 1 1,0-1-1,-4-10 0,1 4 204,5 12-269,0 1 0,0 0 0,0 0-1,0-1 1,0 1 0,0 0 0,0 0 0,0-1 0,0 1 0,0 0 0,0 0 0,0-1-1,0 1 1,0 0 0,0 0 0,-1 0 0,1-1 0,0 1 0,0 0 0,0 0 0,0 0-1,-1 0 1,1-1 0,0 1 0,0 0 0,0 0 0,-1 0 0,1 0 0,0 0 0,0 0-1,0-1 1,-1 1 0,1 0 0,0 0 0,0 0 0,-1 0 0,1 0 0,0 0-1,0 0 1,-1 0 0,1 0 0,0 0 0,0 0 0,-1 0 0,1 0 0,0 1 0,0-1-1,0 0 1,-1 0 0,1 0 0,-11 15 153,-4 25-16,13-30-107,0 1 0,1 0 0,0 14 0,1-14 18,-1 1 1,-4 20-1,2-14 11,0 1 0,0 20-1,0-5 7,-27 185 107,-6 32 29,32-223-56,-1 32 0,5-59-143,0-1 0,0 1 0,0-1 0,0 0 0,0 1-1,-1-1 1,1 0 0,0 1 0,0-1 0,0 1 0,1-1 0,-1 0 0,0 1 0,0-1-1,0 0 1,0 1 0,0-1 0,0 0 0,0 1 0,1-1 0,-1 0 0,0 1-1,0-1 1,0 0 0,1 1 0,-1-1 0,0 0 0,1 0 0,-1 1 0,0-1 0,0 0-1,1 0 1,-1 1 0,0-1 0,1 0 0,0 0 0,12-9 137,14-26-65,-25 32-64,95-152 252,-17 25-16,-66 104-187,-13 22-51,1 0 0,0 0 1,0 0-1,1 1 1,-1-1-1,1 0 1,4-4-1,-6 7-7,0 0-1,-1 0 1,1 1 0,0-1-1,0 0 1,-1 1 0,1-1-1,0 1 1,0-1 0,0 1-1,0-1 1,0 1 0,0-1-1,0 1 1,-1 0 0,1 0-1,2-1 1,-2 2-3,0 0 0,0 0 0,0 0 0,-1-1 0,1 1 0,0 0 0,0 0 0,-1 0 0,1 0 0,-1 1 0,1-1 1,-1 0-1,1 0 0,-1 0 0,1 2 0,3 8 4,38 92 4,-39-98-12,0 0-1,1-1 1,-1 1-1,1 0 1,0-1-1,0 0 1,1 0-1,-1 0 1,1 0-1,0-1 1,0 0-1,0 0 1,9 4-1,-10-7 6,0 0 0,0-1 0,0 1 0,0-1 0,0 0 0,-1 0 1,1 0-1,0 0 0,-1-1 0,1 1 0,5-4 0,13-5 24,-16 6-17,0 1 1,0-1-1,0 0 1,-1-1-1,1 1 0,-1-1 1,0 0-1,-1-1 1,1 1-1,3-7 1,17-17 82,-19 23-69,0 0 0,-1-1 0,0 1 0,0-1 0,5-9 0,-9 13-16,1 1 0,-1-1-1,0 1 1,0-1 0,-1 0 0,1 1 0,0-1 0,-1 0-1,0 1 1,0-1 0,1 0 0,-2 0 0,1 1-1,0-1 1,0 0 0,-1 0 0,0 1 0,1-1-1,-1 0 1,-2-2 0,3 4-8,0 0 0,-1 0-1,1 0 1,0 0 0,-1 1 0,1-1-1,-1 0 1,1 0 0,-1 0 0,1 1-1,-1-1 1,0 0 0,0 1 0,1-1-1,-1 0 1,0 1 0,0-1 0,1 1-1,-1-1 1,0 1 0,0 0 0,0-1-1,0 1 1,0 0 0,0-1 0,0 1-1,0 0 1,0 0 0,0 0 0,0 0-1,0 0 1,0 0 0,1 0 0,-1 0-1,0 1 1,0-1 0,0 0 0,0 0-1,0 1 1,0-1 0,0 1 0,0-1-1,1 1 1,-1-1 0,-1 2 0,-3 1 1,0 1 0,0 1 0,1-1 1,-1 1-1,1 0 0,0 0 0,1 0 0,-1 0 1,1 1-1,0-1 0,0 1 0,1 0 1,0 0-1,0 0 0,0 0 0,0 0 0,1 1 1,0-1-1,0 9 0,1-3-5,0-1 0,1 1 1,0 0-1,1 0 0,0-1 0,0 1 0,2-1 0,-1 0 1,10 19-1,-11-26 3,0-1 0,0 1 0,1-1 0,0 0-1,-1 0 1,1 0 0,0 0 0,1 0 0,-1-1 0,0 0 0,1 1 0,-1-1 0,1 0 0,0-1 0,0 1 0,0-1 0,7 3 0,-6-3 1,1 0-1,-1 0 1,1-1 0,0 0 0,-1 1-1,1-2 1,-1 1 0,1-1-1,-1 0 1,1 0 0,-1 0 0,10-4-1,0-3 13,1-1 0,-1 0 0,-1-1 0,0 0 0,0-2-1,22-22 1,63-86 129,-91 109-133,22-30 51,-2-1-1,-2-2 1,-1-1 0,-3-1-1,-1 0 1,-3-2-1,-2 0 1,17-85 0,-20 75-32,-8 39-5,0 1 0,-2-1 0,2-32 0,-7 43 4,-2 17-27,-4 17-25,-9 52-74,-11 110 0,18-107 37,-13 163-22,21-190 39,3 0 0,12 86 0,-12-135 40,0 1 0,0-1 0,1 1-1,0-1 1,0 0 0,5 8 0,-7-12 5,0 0 0,1 0 0,0 0-1,-1 0 1,1 0 0,-1 0 0,1-1 0,0 1 0,0 0-1,-1 0 1,1-1 0,0 1 0,0 0 0,0-1 0,0 1-1,0-1 1,0 1 0,0-1 0,0 0 0,0 1 0,0-1-1,0 0 1,0 0 0,0 1 0,0-1 0,0 0 0,0 0-1,1 0 1,-1 0 0,0-1 0,0 1 0,0 0 0,0 0-1,0-1 1,0 1 0,0 0 0,0-1 0,0 1 0,0-1-1,1 0 1,5-5 15,1 0 0,-1-1-1,-1 1 1,1-1 0,-1-1-1,0 1 1,-1-1 0,6-9-1,33-73 84,-28 56-63,-6 12-9,44-103 92,-48 112-94,0 1-1,0 1 1,1-1-1,10-11 1,-19 31-32,-1-1 0,2 1 1,-1 0-1,1 0 0,0 0 0,1 12 0,-2 1 0,-1 10 3,1 0-1,1 0 1,2 1-1,1-1 1,10 46-1,-11-74 9,0 0-1,0 0 0,0 0 1,0-1-1,0 1 1,1 0-1,-1-1 1,1 0-1,0 1 1,-1-1-1,1 0 1,0 0-1,4 4 1,-5-6-3,0 1 0,0 0-1,0-1 1,0 1 0,0-1 0,0 0 0,1 1 0,-1-1 0,0 0-1,0 0 1,0 1 0,0-1 0,0 0 0,1 0 0,-1 0 0,0 0-1,0-1 1,0 1 0,0 0 0,1 0 0,-1-1 0,0 1 0,0-1-1,0 1 1,0-1 0,0 1 0,0-1 0,0 1 0,0-1 0,0 0-1,0 0 1,-1 0 0,1 1 0,0-1 0,0 0 0,-1 0 0,2-1-1,12-19 47,-1-1 1,-1 0-1,-1-1 0,0 0 0,8-29 0,-8 21 38,1 0 0,22-37 0,-34 68-80,0-1 0,1 1 1,-1-1-1,0 1 0,0-1 0,1 1 1,-1-1-1,1 1 0,-1-1 0,0 1 1,1 0-1,-1-1 0,1 1 0,-1 0 0,1-1 1,-1 1-1,1 0 0,-1-1 0,1 1 1,-1 0-1,2 0 0,4 7 91,-1 25-1,-4-26-89,1 10 10,13 79 59,-13-86-78,1 0-1,-1 0 0,2 0 1,-1 0-1,2 0 1,-1-1-1,11 15 0,-11-17 11,-1-2-11,-1-1 0,1 0 1,0 1-1,0-1 0,0 0 1,1 0-1,-1-1 0,4 3 0,-5-4 2,0-1-1,-1 1 0,1-1 0,0 1 0,0-1 1,0 0-1,-1 0 0,1 0 0,0 0 0,0 0 1,0-1-1,-1 1 0,1 0 0,0-1 0,0 1 1,-1-1-1,1 0 0,-1 0 0,1 1 1,0-1-1,-1 0 0,1 0 0,1-3 0,7-3 10,-1-1-1,0 0 0,0-1 1,-1 0-1,0 0 0,11-18 0,33-69 113,-11 19 60,-41 77-178,1 0 0,-1-1 0,0 1 0,0 0 0,1-1 0,-1 1 0,0 0 0,1 0 0,-1 0 0,0-1 0,1 1 0,-1 0 0,1 0 0,-1 0 0,0 0 1,1 0-1,-1 0 0,0 0 0,1 0 0,-1 0 0,1 0 0,-1 0 0,0 0 0,1 0 0,-1 0 0,1 0 0,-1 0 0,0 0 0,1 0 0,-1 0 0,0 1 0,1-1 0,-1 0 0,0 0 0,1 0 0,-1 1 0,0-1 0,1 0 0,-1 1 0,0-1 0,0 0 0,1 0 0,-1 1 0,0-1 0,0 1 1,1-1-1,-1 0 0,0 1 0,16 23 28,-11-17-21,1 1-12,0-1 1,0 0-1,1 0 1,0-1 0,1 1-1,-1-2 1,1 1 0,0-1-1,0 0 1,17 6-1,-20-9 5,1 0-1,-1-1 0,1 0 0,0 0 0,-1 0 0,1-1 0,0 0 0,0 0 0,-1-1 1,1 1-1,0-1 0,-1-1 0,1 1 0,-1-1 0,1 0 0,-1 0 0,0 0 0,1-1 1,5-3-1,7-6 13,0 0 1,21-19 0,-33 25-22,1-1 0,-1 1 0,-1-1-1,1 0 1,-1-1 0,0 1 0,-1-1 0,6-12 0,-9 19 8,-1 0 1,1-1-1,-1 1 1,1 0-1,-1-1 1,1 1-1,-1-1 1,0 1-1,0-1 1,0 1-1,0 0 1,0-1-1,0 1 1,0-1-1,0 1 1,0-1-1,-1 1 1,1-1-1,-1 1 1,1 0-1,-1-1 1,-1-1-1,1 2 4,0 0 0,0 0 0,-1 0-1,1 0 1,0 0 0,-1 0 0,1 1-1,-1-1 1,1 1 0,-1-1 0,1 1-1,-1-1 1,1 1 0,-1 0 0,0 0 0,1 0-1,-3 0 1,-2 0 0,0 0 1,0 1-1,0 0 1,0 0-1,0 1 1,0 0-1,0 0 0,0 0 1,-10 6-1,13-5-9,0 0-1,0 0 1,0 0-1,0 0 1,1 1-1,-1-1 1,1 1-1,0 0 1,0 0-1,0 0 0,1 0 1,-1 0-1,1 0 1,0 0-1,0 0 1,0 1-1,1-1 1,-1 0-1,1 6 1,0-6 5,0 1 0,0-1 1,0 0-1,1 1 1,0-1-1,-1 0 0,1 0 1,1 0-1,-1 1 1,1-1-1,0 0 0,-1-1 1,2 1-1,-1 0 1,0 0-1,1-1 0,0 0 1,-1 1-1,5 2 1,-2-2 5,0 0 1,0 0-1,1-1 1,0 1-1,-1-1 1,1 0-1,0-1 1,1 0-1,-1 0 1,0 0 0,1-1-1,-1 1 1,1-2-1,-1 1 1,1-1-1,-1 0 1,1 0-1,-1-1 1,11-2-1,-6 1 3,0 0 0,-1-2 1,1 1-1,-1-1 0,0-1 0,-1 0 0,1 0 0,-1-1 0,0 0 0,12-11 0,-7 5 9,-2-1 0,0 0 0,0-1 0,-1 0 1,15-25-1,-12 7-11,-13 31-8,-1 0 0,0 0 1,1-1-1,-1 1 0,0 0 0,0 0 0,0 0 1,0 0-1,0 0 0,0 0 0,0 0 1,0 0-1,0 0 0,0 0 0,-1-1 0,1 1 1,0 0-1,-1 0 0,1 0 0,-1 0 1,1 1-1,-1-1 0,0 0 0,1 0 0,-1 0 1,0 0-1,0 0 0,-1 0 0,1 0 0,1 1 0,-1 0 0,0 0 0,0 0 0,0-1 0,0 1 0,0 0 0,0 0 0,0 0 0,0 1 0,0-1 0,0 0 0,0 0 0,0 0 0,0 1 0,0-1 0,0 0 0,0 1 0,1-1 0,-1 1 0,0-1 0,0 1 0,0 0 0,1-1 0,-1 1 0,0 0 0,0 0 0,-19 22 0,16-16-1,1 0-1,-1 0 1,1 0-1,0 1 1,1-1-1,0 1 1,0 0 0,0-1-1,1 1 1,0 0-1,1 11 1,0-7-2,1 0 1,1 0 0,0 0 0,1 0-1,0 0 1,8 20 0,-10-29 3,0 0 1,1 0-1,-1 0 1,1-1-1,0 1 1,0 0-1,0-1 1,0 1-1,0-1 1,0 1-1,1-1 0,-1 0 1,1 0-1,0 0 1,-1-1-1,1 1 1,4 1-1,-3-1 4,0-1-1,0 0 1,0-1-1,0 1 0,1-1 1,-1 0-1,0 0 1,0 0-1,0 0 1,0-1-1,8-2 0,2-1 16,0-2-1,0 1 0,-1-2 0,0 0 0,0 0 0,16-14 0,56-39 125,-85 59-141,1 0 0,0 0-1,0 0 1,0 1 0,0-1 0,0 0-1,0 1 1,0-1 0,0 1 0,0-1-1,1 1 1,-1 0 0,0-1 0,0 1-1,0 0 1,0 0 0,1 0-1,-1 0 1,0 0 0,0 0 0,0 0-1,1 0 1,-1 0 0,0 1 0,0-1-1,0 0 1,2 2 0,-2-1-1,0 0 0,0 0 0,0 0 1,-1 1-1,1-1 0,0 0 0,-1 1 1,1-1-1,-1 0 0,1 1 0,-1-1 0,0 1 1,1-1-1,-1 1 0,0-1 0,0 1 1,0-1-1,0 1 0,0-1 0,-1 1 0,1 1 1,-3 15 21,0 4 62,-1 30 1,4-52-86,0 1 1,0-1 0,0 1-1,0 0 1,0-1-1,0 1 1,0-1-1,0 1 1,0-1-1,1 1 1,-1-1-1,0 1 1,0-1-1,0 0 1,1 1-1,-1-1 1,0 1 0,1-1-1,-1 1 1,0-1-1,1 0 1,-1 1-1,0-1 1,1 0-1,-1 1 1,1-1-1,-1 0 1,1 0-1,-1 1 1,1-1-1,-1 0 1,0 0 0,1 0-1,0 1 1,-1-1-1,1 0 1,-1 0-1,1 0 1,-1 0-1,1 0 1,-1 0-1,1 0 1,-1 0-1,1-1 1,-1 1-1,1 0 1,-1 0 0,1 0-1,-1 0 1,1-1-1,-1 1 1,0 0-1,1 0 1,-1-1-1,1 1 1,0-1-1,25-17 49,26-31 34,-34 34-33,22-25 1,-30 30 14,1 0 0,12-10-1,-10 10-17,-13 10-46,1-1 0,-1 1 0,0 0-1,1 0 1,-1-1 0,1 1 0,-1 0 0,1 0 0,-1 0-1,1-1 1,-1 1 0,1 0 0,-1 0 0,1 0-1,-1 0 1,1 0 0,-1 0 0,1 0 0,-1 0-1,1 0 1,-1 0 0,1 0 0,-1 0 0,0 1-1,1-1 1,-1 0 0,1 0 0,-1 0 0,1 1-1,-1-1 1,1 0 0,-1 1 0,0-1 0,1 0-1,-1 1 1,0-1 0,1 0 0,-1 1 0,0-1 0,1 1-1,-1-1 1,0 1 0,0-1 0,0 1 0,1-1-1,-1 0 1,0 1 0,0-1 0,0 2 0,9 31 65,-6-23-55,-1-1-11,1 0 0,0 0 0,0-1 0,1 1 1,0-1-1,1 0 0,-1 0 0,2-1 1,-1 1-1,1-1 0,12 12 0,-15-17 7,0 0 0,0 1-1,0-2 1,0 1 0,1 0 0,-1-1-1,0 1 1,1-1 0,-1 0 0,1 0-1,-1 0 1,1 0 0,-1-1 0,1 0-1,-1 0 1,1 0 0,0 0 0,-1 0-1,1 0 1,3-2 0,-1 1 4,0 0 0,0 0 0,0-1 0,-1 0 0,1 0 0,-1-1 0,1 1 0,-1-1 0,0 0 0,0 0 0,0-1 0,0 0 0,-1 0 0,1 0 0,-1 0 0,0 0 0,-1-1 0,1 0 0,3-7 0,-5 8-345,0 0-1,0 0 0,0-1 1,-1 1-1,0-1 1,0 1-1,0-1 0,-1 1 1,1-7-1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9:2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7736,'0'0'2584,"72"-4"-2048,-13 4 16,17 0-104,5-3 0,7 3-104,-1 0-8,6-6-72,-2-4-8,-5-2-88,-3-4-8,-3 2-96,-7-4 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9:3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183 559 3208,'0'0'5120,"-6"14"-4799,-12 25-133,-65 168 1321,19 53 1037,60-234-2045,-4 10 547,20-72-266,-3-1 1,0 1-1,3-49 1,-7 44-647,2 0 1,2 1-1,18-55 1,-15 66-54,-6 9-19,2 1 1,0 0 0,1 0 0,1 1-1,1 0 1,17-21 0,-20 33-14,1 0 0,0 0 0,0 1 0,0 0 0,1 0 0,0 1 1,0 0-1,12-2 0,-11 2-19,-9 4-26,0-1 0,1 0 1,-1 1-1,0-1 0,0 1 0,0-1 1,0 1-1,0 0 0,1 0 0,-1 0 1,0 0-1,0 1 0,0-1 0,0 0 1,1 1-1,-1 0 0,0-1 1,0 1-1,0 0 0,0 0 0,0 0 1,-1 0-1,1 1 0,0-1 0,0 0 1,-1 1-1,1-1 0,-1 1 0,1 0 1,-1-1-1,0 1 0,2 3 1,0 1 2,-1-1 0,1 1 1,-1 0-1,-1 0 1,1 0-1,-1 1 1,0-1-1,0 0 1,-1 0-1,0 9 0,0-2 8,-2 1 0,1-1 0,-2 1-1,1-1 1,-8 18 0,9-27 1,-1 1 0,0-1-1,0 0 1,0 0 0,0 0 0,-1 0-1,0 0 1,1-1 0,-1 1 0,-1-1-1,1 0 1,0 1 0,-1-2 0,0 1 0,0 0-1,0-1 1,0 0 0,0 1 0,-8 1-1,7-3 26,1 0-1,-1 0 1,0-1-1,0 0 1,1 0-1,-1 0 0,0-1 1,0 0-1,1 0 1,-7-2-1,11 3-40,0 0-1,0 0 0,0 0 1,0 0-1,0-1 1,0 1-1,0 0 1,0 0-1,0 0 1,0-1-1,0 1 1,0 0-1,0 0 1,0 0-1,0 0 1,0-1-1,0 1 0,0 0 1,0 0-1,1 0 1,-1 0-1,0 0 1,0-1-1,0 1 1,0 0-1,0 0 1,0 0-1,1 0 1,-1 0-1,0 0 1,0 0-1,0 0 1,0-1-1,0 1 0,1 0 1,-1 0-1,0 0 1,0 0-1,0 0 1,0 0-1,1 0 1,-1 0-1,12-3-14,-5 2 19,99-37 11,103-42-59,-17-1 43,-136 58 34,87-40 49,-137 62-63,-6 3-2,-10 9 13,-24 20 0,29-27-31,-12 11 17,1 2 0,1 0 1,0 0-1,1 2 0,-21 36 0,32-50-12,0 0 0,1 1 0,0 0-1,0-1 1,1 1 0,0 0-1,-2 11 1,3-15-1,0 0 0,0 0-1,0 0 1,1 1 0,-1-1 0,0 0-1,1 0 1,-1 0 0,1 0-1,0 0 1,0 0 0,-1 0 0,2 0-1,-1 0 1,0 0 0,0 0 0,0 0-1,1-1 1,-1 1 0,1-1-1,0 1 1,-1-1 0,1 1 0,2 0-1,-2-1 2,0 0 0,0-1-1,-1 0 1,1 1 0,0-1-1,0 0 1,0 0-1,0 0 1,0 0 0,0 0-1,0 0 1,0-1 0,-1 1-1,1-1 1,0 1 0,0-1-1,0 0 1,-1 0-1,1 0 1,0 0 0,-1 0-1,4-2 1,0-1 7,1 0 0,-1-1 0,0 0 0,0 0 0,5-6 0,6-13 73,24-48-1,-20 34 35,-18 33-107,0 1 0,0-1 1,0 0-1,0 0 0,-1 0 0,0 0 0,0 0 1,-1 0-1,1-7 0,-1 12-12,0 0 1,0 0-1,0 0 0,0 0 1,0 0-1,0 0 0,0 0 1,0 1-1,0-1 0,0 0 1,0 0-1,0 0 0,0 0 1,-1 0-1,1 0 0,0 0 1,0 0-1,0 0 0,0 0 1,0 0-1,0 0 0,0 0 1,0 0-1,0 0 1,0 0-1,0 0 0,0 0 1,0 0-1,-1 0 0,1 0 1,0 0-1,0 0 0,0 0 1,0 0-1,0 0 0,0 0 1,0 0-1,0 0 0,0 0 1,0 0-1,0 0 0,0 0 1,-1 0-1,1 0 0,0 0 1,0 0-1,0 0 0,0 0 1,0 0-1,0 0 0,0 0 1,-3 9 16,3-2-1,1 1-1,0 0 1,0-1 0,1 1-1,0-1 1,0 0 0,1 1-1,5 10 1,-5-14-17,-1 1-1,1-1 1,-1 0 0,1 0-1,1 0 1,-1 0 0,0 0-1,1-1 1,0 1 0,0-1-1,0 0 1,0 0 0,9 4-1,-10-6 3,1 0 0,0-1 0,0 1 0,-1-1 0,1 0 0,0 0 0,0 0 0,-1 0 0,1-1 0,0 1-1,0-1 1,-1 0 0,1 0 0,5-3 0,6-2 26,26-16 0,-35 19-18,24-15 93,-1-2-1,45-38 1,-67 52-89,22-24 131,-10 15-85,-18 14-54,1 0 1,0 0-1,0 0 0,0 0 1,0 1-1,0-1 1,0 1-1,1 0 1,-1-1-1,0 1 1,0 0-1,0 0 1,0 1-1,3-1 1,30 6 30,-29-5-42,-1 0-1,0 1 0,-1 0 1,1 0-1,0 0 0,0 0 0,-1 1 1,1 0-1,-1 0 0,0 0 1,0 1-1,0-1 0,0 1 1,4 6-1,-3-2 3,-1 0-1,1 0 1,-2 0 0,1 0-1,-1 1 1,-1-1 0,4 15-1,-6-20 4,4 16 0,0-1 0,1 1 0,1-1 0,1 0 0,11 21 0,-17-37 1,0 0-1,0 0 0,0 0 1,1-1-1,-1 1 0,1 0 0,-1-1 1,1 1-1,0-1 0,0 0 1,-1 1-1,1-1 0,0 0 1,0 0-1,0 0 0,0-1 1,1 1-1,2 1 0,-2-2 5,1 0-1,-1 0 1,1 0-1,-1 0 1,1-1-1,-1 1 1,1-1-1,-1 0 1,1 0-1,5-2 1,4-4 18,1-1 1,-1 0 0,-1-1 0,15-12 0,-26 20-23,16-14 17,-1-1 0,-1-1 0,16-22-1,5-5 24,46-54 41,-59 72-41,-1-1 1,-1-1 0,18-32-1,-35 54-43,-2 3-4,1-1 0,-1 0-1,0 0 1,0 0-1,-1 0 1,3-7 0,8-18-34,-8 21 61,12-31 20,-1-1 1,14-67-1,-28 89-91,-1 18 46,0-1-1,0 1 1,0-1 0,0 1-1,0 0 1,0-1-1,0 1 1,0-1 0,0 1-1,0 0 1,0-1 0,0 1-1,0 0 1,0-1-1,0 1 1,0-1 0,-1 1-1,1 0 1,0-1-1,0 1 1,0 0 0,-1-1-1,1 1 1,0 0 0,0 0-1,-1-1 1,1 1-1,0 0 1,-1-1 0,-8 30-10,-5 4-18,2 2 0,1-1 0,2 2-1,-7 57 1,6-39 9,7-28 19,1 0 0,1 0 0,1 0 0,1 1-1,1-1 1,1 0 0,11 39 0,-13-61 9,3 10 24,0-1 0,9 20-1,-12-30-14,0-1-1,1 1 1,-1-1-1,1 1 0,-1-1 1,1 1-1,0-1 0,0 0 1,0 0-1,0 0 0,1 0 1,-1 0-1,0 0 1,1-1-1,-1 1 0,1-1 1,0 0-1,3 2 0,-3-3-10,0 1 0,1-1-1,-1-1 1,0 1 0,0 0 0,0-1-1,0 1 1,0-1 0,0 0 0,0 0-1,0 0 1,-1 0 0,6-3 0,30-23 49,-17 9 52,-2 0 0,34-40 0,-20 23 35,-26 29-126,0-1 0,-1 0 0,0 0 0,7-11 0,-6 13-30,-6 5 15,-1 0 1,0 0-1,0 0 0,1 0 0,-1 0 0,0 0 0,0 0 0,1 0 1,-1 0-1,0 0 0,0-1 0,1 1 0,-1 0 0,0 0 1,0 0-1,0 0 0,0-1 0,1 1 0,-1 0 0,0 0 1,0 0-1,0-1 0,0 1 0,0 0 0,0 0 0,1 0 1,-1-1-1,0 1 0,0 0 0,0 0 0,0-1 0,0 1 1,0 0-1,0 0 0,0-1 0,0 1 0,0-1 0,0 1-12,-4 12-20,0 4 33,0 0 0,1 0 0,1 0 0,1 1-1,0 21 1,2-28 9,0-1 0,1 1 0,-1 0 0,2-1 0,-1 0 0,2 1 0,-1-1 0,1 0-1,0-1 1,8 12 0,-11-18-4,0 0 0,1 0 0,-1 0 0,0 0-1,1-1 1,0 1 0,-1-1 0,1 1 0,0-1-1,0 1 1,0-1 0,0 0 0,0 0 0,0 0-1,0 0 1,0 0 0,3 0 0,-2-1 5,0 0 0,0 0 0,0 0 1,0 0-1,0-1 0,1 1 0,-2-1 0,1 0 1,0 0-1,0 0 0,0 0 0,5-4 0,27-14 58,-2-2 0,0-2 0,47-42 0,-66 53-52,0 1 0,0 0-1,1 1 1,1 1 0,-1 1-1,1 0 1,1 0 0,0 2-1,0 0 1,18-3 0,-21 7-11,24-5 19,-26 7 22,-12 0-44,0 0 1,0 0-1,0 0 0,-1 0 1,1 0-1,0 0 0,0 0 1,0 0-1,0 0 1,0 0-1,0 0 0,0 0 1,0 0-1,0 0 0,0 0 1,0 0-1,-1 0 1,1 0-1,0 0 0,0 0 1,0 0-1,0 0 0,0 0 1,0 0-1,0 0 0,0 0 1,0 0-1,0 0 1,0 1-1,0-1 0,0 0 1,0 0-1,0 0 0,0 0 1,0 0-1,0 0 1,0 0-1,0 0 0,0 0 1,0 0-1,0 0 0,0 1 1,0-1-1,0 0 1,0 0-1,0 0 0,0 0 1,0 0-1,0 0 0,0 0 1,0 0-1,0 0 1,0 0-1,0 0 0,0 0 1,0 1-1,0-1 0,0 0 1,0 0-1,0 0 1,0 0-1,-40 19 1,27-13-3,0 0 1,-13 9 0,17-9 0,-1 0 0,1 1 0,1 0 0,-1 1 0,1 0 0,1 0 0,0 1 0,-10 15 0,16-23-1,0 1 0,0 0-1,0 0 1,0 0 0,0 0-1,1 0 1,-1 0 0,1 1 0,-1-1-1,1 0 1,0 0 0,0 0-1,0 0 1,0 1 0,0-1-1,0 0 1,1 0 0,-1 0-1,1 0 1,0 0 0,-1 0 0,1 0-1,0 0 1,0 0 0,0 0-1,1 0 1,-1 0 0,0-1-1,1 1 1,-1 0 0,1-1-1,-1 1 1,1-1 0,0 0 0,0 0-1,-1 1 1,3 0 0,2 1-3,0 0 0,0 0 1,0-1-1,1 1 1,-1-1-1,0-1 0,1 1 1,0-1-1,-1 0 1,13 0-1,-9-2 16,0-1 0,0 0 0,0 0 1,-1-1-1,1 0 0,-1-1 0,1 0 0,16-10 0,-8 3 18,-1-1 0,0-1 0,19-19 0,7-7 20,-23 22-30,0-2 0,30-36 1,-31 27-13,0 0 0,-2-2 0,24-58 1,22-102 67,-47 142-50,-9 30-2,-1 0 0,7-36 0,-13 54-24,0 0 1,0 0 0,0 0-1,0-1 1,0 1 0,0 0-1,1 0 1,-1 0 0,0 0-1,0 0 1,0-1-1,0 1 1,0 0 0,0 0-1,0 0 1,0 0 0,0 0-1,0-1 1,0 1 0,0 0-1,0 0 1,0 0 0,0 0-1,0-1 1,0 1 0,0 0-1,0 0 1,0 0 0,0 0-1,-1 0 1,1-1 0,0 1-1,0 0 1,0 0 0,0 0-1,0 0 1,0 0 0,0 0-1,0 0 1,-1-1 0,1 1-1,0 0 1,0 0 0,0 0-1,0 0 1,0 0 0,-1 0-1,1 0 1,0 0 0,0 0-1,-7 8-34,-8 15-29,5 2 32,0 0-1,2 1 1,0 0 0,2 0 0,1 1 0,-2 33 0,4-17-7,2 1 0,6 53 0,-3-77 42,1 0-1,1 1 1,1-1-1,1-1 1,0 1-1,19 36 1,-23-53-1,-1 0 0,1 0 0,0 0 0,1 0 0,-1-1 0,0 1 0,1-1 0,0 1 0,-1-1 0,1 0 0,0 0 0,0 0 0,0 0 0,1 0 0,5 1 0,-4-1-2,0-1 1,1 0-1,-1 0 0,0-1 0,1 0 0,-1 0 1,1 0-1,-1 0 0,9-3 0,6-2-2,1-2 0,-1 0 0,-1-1 0,24-13 0,-31 15 3,10-5 25,-1-2-1,0 0 1,-1-1-1,0-1 0,20-20 1,-38 33-20,0 0 1,0 0-1,0 0 0,-1 0 1,1-1-1,-1 1 0,1-1 1,-1 1-1,0-1 0,0 0 1,1-2-1,-2 4-6,0 0 0,0 1 0,0-1 1,0 1-1,0-1 0,0 1 0,0-1 0,0 1 0,0-1 0,0 0 0,0 1 1,-1-1-1,1 1 0,0-1 0,0 1 0,-1-1 0,1 1 0,0-1 0,0 1 1,-1 0-1,1-1 0,-1 1 0,1-1 0,-2 0 0,1 1-1,0-1 1,0 1-1,0-1 1,-1 1-1,1-1 1,0 1-1,-1 0 1,1 0-1,0 0 1,-1 0-1,1 0 1,0 0-1,-2 0 1,-6 1-1,1 1 1,0 0 0,0 1-1,0 0 1,0 0-1,0 1 1,0 0 0,1 0-1,-14 10 1,9-6-1,9-6-2,1-1-1,0 1 1,0-1 0,0 1-1,0 0 1,0 0-1,1-1 1,-1 1 0,0 1-1,1-1 1,-1 0-1,1 0 1,0 0 0,0 1-1,0-1 1,0 1-1,0-1 1,1 1-1,-1-1 1,1 1 0,-1-1-1,1 1 1,0 0-1,0-1 1,0 1 0,0-1-1,1 1 1,-1 0-1,1-1 1,0 1 0,-1-1-1,1 1 1,0-1-1,2 3 1,0 1-6,0 0 1,1 0-1,0-1 1,0 1-1,0-1 1,1 0-1,0 0 0,0-1 1,0 1-1,0-1 1,1 0-1,6 3 1,-3-2 5,0-2 0,-1 1 1,1-1-1,0 0 1,1-1-1,-1 0 0,0-1 1,1 0-1,-1 0 0,1-1 1,-1 0-1,0-1 1,14-2-1,-10 0 17,1-1 0,-1 0 0,0-1 0,0 0 0,0-1 0,0-1 0,-1 0 0,15-12 0,-4 3 33,-15 11-25,0 0 0,-1-1 0,1 0 0,-1 0 0,-1-1 0,9-10 0,2-4 37,-12 16-26,-1 0 0,0-1 0,0 1-1,5-12 1,-5 13 86,-4 15-79,-4 22-51,4-32 11,-2 16-10,-17 85-51,16-92 66,0 0 1,0 0-1,-1-1 1,-1 1-1,0-1 1,0 1-1,-12 14 1,16-23-3,0-1 0,1 1 1,-1 0-1,0-1 0,0 1 1,0-1-1,-1 1 0,1-1 0,0 1 1,0-1-1,0 0 0,0 1 1,0-1-1,0 0 0,-1 0 0,1 0 1,0 0-1,0 0 0,0 0 0,0 0 1,0 0-1,-1 0 0,1-1 1,0 1-1,0-1 0,-2 0 0,-2-1 12,-1-1-1,1 1 0,0-1 1,-7-6-1,3-6 10,9 15-25,0 0 0,0 0 0,0 0 0,1 0 0,-1 0 0,0 0 0,0 0 0,0 0 0,0 0 0,0 0 0,0 0 0,1 1 0,-1-1 0,0 0 0,0 0 0,0 0 0,0 0 0,0 0 0,0 0 0,0 0 0,0 0 0,1 0 0,-1 0 0,0 1 0,0-1 0,0 0 0,0 0 0,0 0 0,0 0 0,0 0 0,0 0 0,0 0 0,0 1 0,0-1 0,0 0 0,0 0 0,0 0 0,0 0 0,0 0 0,0 0 0,0 1 0,0-1 0,0 0 0,0 0 0,0 0 0,0 0 0,0 0 0,0 0 0,0 1 0,0-1 0,0 0 0,0 0 0,0 0 0,-1 0 0,1 0 0,0 0 0,0 0 0,0 0 0,0 0 0,0 1 0,0-1 0,0 0 0,0 0 0,-1 0 0,1 0 0,0 0 0,15 8 18,1-1 0,0-1 0,0 0 0,1-1-1,17 3 1,-27-7 0,-1 0-1,1-1 0,0 1 1,-1-1-1,1-1 0,-1 1 0,1-1 1,0 0-1,-1-1 0,1 0 1,-1 0-1,0 0 0,0-1 1,0 1-1,0-1 0,8-6 1,-13 8-20,0 0 0,0 1 1,1-1-1,-1 0 0,0 0 1,0 0-1,0 0 1,0-1-1,0 1 0,0 0 1,-1 0-1,1-1 0,0 1 1,-1 0-1,1-1 1,-1 1-1,1 0 0,-1-1 1,0 1-1,1-3 0,-1 3-9,-1 0 0,1 0 0,0-1-1,-1 1 1,1 0 0,-1 0-1,1-1 1,-1 1 0,0 0-1,0 0 1,1 0 0,-1 0 0,0 0-1,0 0 1,0 0 0,0 0-1,0 1 1,0-1 0,0 0-1,0 0 1,-1 1 0,1-1 0,-1 0-1,-15-8-3286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9:3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7632,'0'0'5344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9:3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8136,'0'0'1048,"89"0"-576,-27 0 0,11-4-40,5 2 8,1-4-80,1-4 8,-1-2-104,-10 0-8,-3 4-104,-12-8 16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9:35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229 412 4312,'0'0'3658,"-10"-7"-3339,-36-19 14,45 25-308,-1 1 0,1-1 0,0 0 0,-1 1-1,1-1 1,-1 1 0,0 0 0,1-1 0,-1 1-1,1 0 1,-1 0 0,1 0 0,-1 0 0,1 1-1,-1-1 1,0 0 0,1 0 0,-1 1 0,1-1-1,-1 1 1,1 0 0,0-1 0,-2 2 0,-4 1 109,-4 1 47,1 0 0,0 0 0,0 1 0,1 0 0,-1 1 0,-12 9 0,18-11-83,0-1 0,0 1-1,0 0 1,1 0-1,-1 0 1,1 0 0,0 0-1,0 1 1,1 0-1,-1-1 1,1 1 0,0 0-1,0 0 1,1 0-1,-2 7 1,3-10-47,0 0 1,0 1-1,1-1 0,-1 0 1,1 1-1,-1-1 1,1 0-1,0 1 0,-1-1 1,1 0-1,1 0 0,-1 0 1,0 0-1,0 0 1,1 0-1,-1 0 0,1 0 1,-1-1-1,1 1 0,0 0 1,0-1-1,0 0 1,0 1-1,4 1 0,-2-1 29,0 1 0,0-1 0,0-1 0,0 1 0,1-1 0,-1 1-1,0-1 1,1 0 0,-1-1 0,1 1 0,-1-1 0,7 0 0,-3-1 29,0-1 1,0 0 0,0 0 0,-1-1 0,1 0 0,-1 0 0,0-1-1,0 0 1,0 0 0,0-1 0,-1 0 0,8-7 0,-10 9-32,-1-1 1,1-1-1,0 1 1,-1 0 0,0-1-1,0 0 1,0 0-1,-1 0 1,0 0 0,0 0-1,0 0 1,0-1-1,-1 1 1,0 0-1,0-1 1,0 1 0,-1-1-1,0-8 1,0 12-43,-1 0 1,0 0-1,1 0 0,-1 0 1,0 0-1,0 0 0,0 0 1,0 0-1,0 1 1,0-1-1,-1 0 0,1 1 1,-1-1-1,1 1 1,-1-1-1,1 1 0,-1 0 1,0 0-1,0-1 0,-2 0 1,0 0 12,0 0 0,0 1 0,0-1 1,0 1-1,0 0 0,-1 0 0,1 0 0,-8 0 0,-3-1 98,-6 1 11,20 1-153,1 0-1,-1 0 1,0 1 0,0-1-1,1 0 1,-1 1-1,1-1 1,-1 0-1,0 1 1,1-1 0,-1 1-1,1-1 1,-1 1-1,1-1 1,-1 1 0,1-1-1,-1 1 1,1 0-1,0-1 1,-1 1-1,1 0 1,0-1 0,-1 1-1,1 0 1,0 1-1,0-2-1,0 1 0,0-1 0,1 1 0,-1-1 0,0 1 0,0-1 0,1 1 0,-1-1 0,0 0 0,1 1-1,-1-1 1,1 0 0,-1 1 0,0-1 0,1 0 0,-1 1 0,1-1 0,-1 0 0,1 0 0,-1 0 0,1 1-1,-1-1 1,1 0 0,-1 0 0,1 0 0,-1 0 0,1 0 0,-1 0 0,1 0 0,-1 0 0,1 0 0,-1 0-1,1 0 1,0-1 0,23 0 66,-12-2-44,-1 0-1,0-1 1,0 0-1,0 0 1,0-1-1,-1-1 1,14-8-1,-8 2 35,-1 1 0,0-2 0,24-24 0,-24 18 50,0 0 0,-1-1 0,19-36 0,23-68 560,-48 105-522,-2 6 145,-7 25-26,-3 13-225,-51 319 104,-38 37-142,86-362-20,-16 34 0,20-47 12,0 0-1,-1 0 1,0 0 0,0-1 0,0 0 0,-1 0 0,1 0 0,-1 0-1,-7 5 1,11-10 7,0 1 0,1-1-1,-1 1 1,0-1-1,0 0 1,0 1-1,1-1 1,-1 1 0,0-1-1,0 0 1,0 0-1,0 0 1,0 0 0,0 1-1,0-1 1,1 0-1,-1 0 1,0-1-1,0 1 1,0 0 0,0 0-1,0 0 1,0-1-1,0 1 1,1 0 0,-1-1-1,-1 0 1,0 0 0,1-1-1,-1 1 1,1-1 0,-1 1 0,1-1-1,0 0 1,0 0 0,0 0 0,0 1-1,0-1 1,-1-4 0,0 1 4,1-1-1,-1 0 1,1 1-1,0-1 1,1 0 0,0 0-1,-1 0 1,2-8-1,2 5 3,0 1-1,0 0 0,0 0 1,1 0-1,0 1 0,1 0 1,0-1-1,0 2 0,0-1 1,1 0-1,9-8 0,8-4 29,47-32 0,-53 40-20,0 1 0,0 1 0,1 0 0,27-8 0,-35 14-7,0 0 0,1 0 0,0 2 0,0-1 0,0 1 0,-1 1 1,1-1-1,0 2 0,16 2 0,-20-2 4,0 0 0,0 1 0,-1 0 0,1 0 0,-1 0 1,0 1-1,0 0 0,0 0 0,0 1 0,6 4 0,2 1-123,-8-7-2628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9:3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275 325 5016,'0'0'3510,"-11"5"-3136,-27 9-53,-58 23 1296,82-31-1266,1 0 0,0 1 0,1 1 0,-21 15 0,27-18-157,2 1-1,-1-1 1,1 1 0,0 0-1,0 0 1,0 0 0,1 0-1,-4 10 1,6-13-111,1-1 0,-1 0 0,1 0 0,-1 0 0,1 1 0,0-1-1,0 0 1,0 0 0,0 1 0,0-1 0,0 0 0,1 1 0,0 1 0,-1-3-39,1 1 0,0-1 1,-1 0-1,1 1 0,0-1 1,0 0-1,0 0 0,0 0 1,0 0-1,0 0 0,1 0 0,-1 0 1,0 0-1,0 0 0,1-1 1,-1 1-1,0 0 0,1-1 1,-1 1-1,1-1 0,2 1 1,3 0 37,1-1 0,-1 1 1,1-2-1,0 1 1,-1-1-1,1 0 1,-1 0-1,0-1 0,1 0 1,-1 0-1,0-1 1,0 0-1,0 0 1,0-1-1,-1 0 0,12-9 1,-13 10-37,-1-1 0,0 0 0,0 0 0,0 0 0,-1 0 0,1-1 0,-1 1 0,0-1 0,0 0 1,3-8-1,-5 9-15,0 1 0,0-1 0,0 0 1,-1 1-1,1-1 0,-1 0 0,0 1 1,0-1-1,0 0 0,0 1 0,-1-1 1,0 0-1,0 1 0,0-1 0,0 1 1,0-1-1,-3-3 0,3 5-5,0 0 0,0 0 0,-1 1 0,1-1 0,-1 0 0,1 1 0,-1-1 0,0 1 0,1 0 0,-1-1 0,0 1 0,0 0 0,0 0 0,0 0 0,0 0 0,0 1 0,0-1 0,-1 0 0,1 1 1,0 0-1,0-1 0,0 1 0,-1 0 0,1 0 0,0 0 0,-4 1 0,2 0 3,0-1 1,0 1 0,0 0 0,0 0-1,0 0 1,0 1 0,0 0 0,0 0-1,0 0 1,1 0 0,-1 0 0,-5 5-1,8-6-25,1-1 0,-1 0 0,1 1 0,0-1 0,-1 1 0,1-1-1,-1 0 1,1 1 0,0-1 0,-1 1 0,1-1 0,0 1 0,0 0 0,-1-1-1,1 1 1,0-1 0,0 1 0,0-1 0,0 1 0,-1 0 0,1-1-1,0 1 1,0-1 0,0 1 0,1-1 0,-1 1 0,0 0 0,0-1 0,0 1-1,0-1 1,1 2 0,0-1 2,0 0-1,0 0 1,0 0-1,0 0 1,0 0-1,1-1 1,-1 1-1,0 0 1,0-1-1,1 1 1,-1 0-1,3 0 1,3 0 5,-1 1 1,0-1 0,1-1-1,-1 1 1,13-1 0,5-6 36,1 0 0,-1-1 0,-1-1 0,1-1 0,41-24 0,-2 2 264,-63 31-306,1-1 1,-1 1-1,1 0 1,-1-1-1,1 1 1,-1 0-1,1 0 1,0-1-1,-1 1 1,1 0-1,-1 0 0,1 0 1,-1 0-1,1 0 1,0 0-1,-1 0 1,1 0-1,-1 0 1,1 0-1,0 0 1,-1 0-1,1 0 1,-1 1-1,1-1 1,-1 0-1,1 0 1,0 0-1,-1 1 1,1-1-1,-1 0 1,1 1-1,-1-1 1,0 1-1,1-1 1,-1 0-1,1 1 1,-1-1-1,0 1 1,1-1-1,-1 1 0,0-1 1,0 1-1,1 0 1,-1-1-1,0 1 1,0-1-1,0 1 1,0-1-1,0 1 1,1 0-1,-1-1 1,0 1-1,0-1 1,-1 1-1,1 0 1,0 7 21,-1-1 0,1 1 1,-4 12-1,2-15-16,-115 491 227,107-455-233,-2 32 11,11-57 22,-2 1 0,0 0-1,0-1 1,-10 24 0,30-118 593,6-4-404,3 1 1,71-146-1,-87 207-196,66-116 161,-60 111-138,1 1 0,1 0 0,26-25 0,-41 45-47,1 1 0,0 0 0,-1-1 0,1 2-1,0-1 1,0 0 0,1 1 0,-1 0 0,0 0-1,1 0 1,0 0 0,-1 1 0,7-1 0,-11 2-7,0 0 1,1 0 0,-1 0 0,0 0 0,1 0 0,-1 0 0,0 0 0,1 0-1,-1 0 1,0 1 0,1-1 0,-1 0 0,0 0 0,1 0 0,-1 1-1,0-1 1,0 0 0,1 0 0,-1 1 0,0-1 0,0 0 0,1 0-1,-1 1 1,0-1 0,0 0 0,0 1 0,0-1 0,0 0 0,1 1 0,-1-1-1,0 0 1,0 1 0,-1 17 28,-10 14-12,-3-10-14,0-1 0,-2 0 0,-23 24 0,23-27-3,-41 37 86,37-43 14,18-11-40,10-3-37,-6 1-26,41-12 35,52-12 43,-85 24-70,-1-1 0,1 1-1,0 1 1,0 0 0,-1 0-1,1 1 1,16 3 0,-23-3-6,0 0 0,1 1 0,-1 0 0,0 0 1,0 0-1,0 0 0,-1 0 0,1 0 0,0 1 1,-1 0-1,1-1 0,-1 1 0,0 0 0,0 0 1,0 0-1,0 0 0,-1 0 0,1 1 0,-1-1 1,0 0-1,2 8 0,1 5 1,-1 1-1,-1-1 1,2 24-1,-5 13 31,-9 82 0,5-93-21,4-28-11,0 1 1,-1-1-1,-1 1 0,-1-1 0,0 0 0,-1 0 0,-7 16 1,6-11-28,6-17 31,0-1 0,0 1 1,0 0-1,-1-1 0,1 1 1,-1-1-1,1 1 0,-1-1 0,0 1 1,0-1-1,1 0 0,-1 1 0,0-1 1,-2 2-1,6-28 85,10-45-15,3 1-1,3 0 1,36-88 0,-51 148-67,63-135 55,-57 126-54,1 0 0,1 0 0,0 1 0,2 1 0,22-22 0,-34 36-7,0 0 0,0 1 0,0-1 0,0 1 1,0 0-1,1-1 0,-1 1 0,1 0 0,-1 0 0,1 1 0,-1-1 0,1 0 0,3 0 1,-5 1-1,-1 0 0,1 0 0,0 0 0,0 1 0,-1-1 0,1 0 0,0 0 0,-1 0 0,1 1-1,0-1 1,-1 0 0,1 0 0,0 1 0,-1-1 0,1 1 0,-1-1 0,1 1 0,-1-1 0,1 1 0,0 0 0,0 0 0,-1 0 0,1 1 0,-1-1 0,1 0 0,-1 1 0,1-1 0,-1 0 0,0 1 0,0-1 0,0 0 0,0 1 0,0-1 0,0 0 0,-1 3 0,-1 11 0,-1-1 0,0 1 0,-1-1 0,-1 0 0,0-1 0,-1 1 0,0-1 0,-1 0 0,-1-1 0,0 1 0,-1-1 0,0-1 0,-11 11 0,13-14 12,5-6-6,1 0 0,0 0 0,-1-1 1,0 1-1,1-1 0,-1 1 0,0-1 0,0 1 0,0-1 0,0 0 0,0 0 0,-2 1 0,27-9 23,0-1 0,-1 0 1,32-18-1,51-20 18,-81 36-31,30-15 0,4-3-45,-56 27 27,-1 0 1,1 1 0,-1-1 0,1 1-1,-1 0 1,1-1 0,-1 1 0,1 0 0,-1 0-1,1 0 1,0 0 0,1 0 0,-2 0 0,-1 1 0,1-1 0,-1 0 0,1 0 0,-1 0 0,0 1 0,1-1 0,-1 0 0,1 1 0,-1-1 0,0 0 0,1 1 0,-1-1 1,0 1-1,1-1 0,-1 1 0,0-1 0,1 1 0,-1-1 0,0 0 0,0 1 0,0-1 0,0 1 0,1 0 0,-1 4-6,0 0 0,0 0 0,-1 0 0,1-1 0,-1 1 0,-2 7 0,-2 18-10,6-23 20,1 1-1,-1 0 1,1-1-1,0 1 1,4 7 0,-4-11-2,-1-1 0,1 1 1,-1-1-1,1 0 0,0 0 1,0 0-1,1 0 1,-1 0-1,1 0 0,-1 0 1,1-1-1,0 0 1,3 3-1,-4-4 0,0-1 1,-1 1-1,1-1 0,0 1 1,-1-1-1,1 1 0,0-1 1,-1 0-1,1 0 0,0 0 1,-1 0-1,1 0 0,0-1 1,-1 1-1,1 0 0,0-1 1,-1 1-1,1-1 0,0 0 1,-1 1-1,1-1 0,-1 0 0,0 0 1,1 0-1,-1 0 0,1 0 1,-1 0-1,0 0 0,0-1 1,0 1-1,0 0 0,2-3 1,0-1 4,0 0 0,0-1 1,0 1-1,0-1 1,-1 1-1,0-1 0,2-11 1,-2 6 8,0 0 1,-1 0-1,-1 0 1,0 0 0,0 0-1,-4-20 1,3 23-7,-4-14 6,5 22-14,-1-1 1,1 0 0,0 1-1,-1-1 1,1 0-1,0 1 1,-1-1-1,1 1 1,-1-1-1,1 1 1,-1-1-1,1 1 1,-1-1-1,1 1 1,-1-1-1,1 1 1,-1 0-1,0-1 1,1 1 0,-1 0-1,0 0 1,1-1-1,-1 1 1,0 0-1,1 0 1,-2 0-1,1 0 0,1 0 0,0 0 0,0 0 1,0 0-1,0 0 0,-1 0 0,1 0 0,0-1 0,0 1 0,0 1 0,-1-1 0,1 0 0,0 0 0,0 0 0,0 0 0,0 0 1,-1 0-1,1 0 0,0 0 0,0 0 0,0 0 0,0 0 0,0 0 0,-1 0 0,1 1 0,0-1 0,0 0 0,0 0 0,0 0 1,0 0-1,0 0 0,-1 0 0,1 1 0,0-1 0,0 0 0,0 0 0,0 0 0,0 0 0,0 1 0,0-1 0,0 0 1,0 0-1,0 0 0,0 0 0,0 1 0,6 8-16,15 5-20,-18-13 34,1-1 0,0 0 0,0 0-1,-1 0 1,1-1 0,0 1 0,0-1-1,-1 0 1,1 0 0,3-2 0,39-18-2,-22 9 6,45-23 55,-52 25-67,1 0 0,0 1 0,0 1 0,32-8 0,-49 16 9,0-1 1,0 1-1,0 0 0,0 0 0,0 0 1,0 0-1,0 0 0,0 0 0,0 1 0,0-1 1,0 0-1,0 0 0,0 1 0,0-1 0,0 1 1,-1-1-1,1 1 0,0-1 0,0 1 1,0-1-1,0 1 0,0 0 0,1 2 4,0-1 1,-1 0-1,1 0 0,0 1 0,-1-1 1,0 1-1,0-1 0,1 4 0,1 2 7,-1 0-1,-1 0 1,1 1 0,0 15-1,-2-16-5,-1 0 0,0 0 0,0 0 0,0-1 0,-6 16 0,7-22-1,0 0 0,-1 1 0,1-1 0,-1 1 0,1-1 1,-1 1-1,0-1 0,0 0 0,1 0 0,-1 1 0,0-1 0,0 0 0,0 0 0,0 0 0,-1 0 1,1 0-1,0 0 0,0 0 0,-1 0 0,1-1 0,0 1 0,-1 0 0,1-1 0,0 1 0,-1-1 1,1 0-1,-1 1 0,1-1 0,-1 0 0,1 0 0,-1 0 0,1 0 0,-1 0 0,1 0 0,-1 0 0,-2-1 1,-3-2 23,0 0 0,0 0 1,0-1-1,1 0 0,-1 0 1,1 0-1,0-1 0,0 0 1,1 0-1,-7-8 1,2 4-7,6 10 11,4 0-30,1 1 0,-1-1 0,1 0-1,0 1 1,0-1 0,-1 0 0,1 0 0,0 0 0,0 1 0,0-1 0,0 0 0,0 0-1,0 0 1,2 1 0,4 3-10,0 1 0,0-1 0,0 0 0,1-1 0,-1 0 0,1 0 0,0 0 0,0-1 0,1 0 0,-1-1 0,1 0 0,-1 0 0,1-1 0,-1 0 1,1-1-1,13 0 0,0-4 21,1-1 1,-1 0 0,-1-2 0,1-1 0,39-20 0,-31 15-2,-14 4 13,0 0 0,28-22 0,-10 6 40,-34 25-66,1 0 1,-1 0-1,0 0 0,0 0 0,1 0 0,-1 0 0,0 1 1,0-1-1,0 0 0,1 0 0,-1 0 0,0 0 0,0 0 1,0 0-1,0 1 0,1-1 0,-1 0 0,0 0 0,0 0 1,0 0-1,0 1 0,0-1 0,0 0 0,1 0 0,-1 0 1,0 1-1,0-1 0,0 0 0,0 0 0,0 1 0,0-1 1,0 0-1,0 0 0,0 0 0,0 1 0,0-1 0,0 0 1,0 0-1,0 1 0,0-1 0,0 0 0,-1 0 0,1 0 1,0 1-1,0-1 0,0 0 0,0 0 0,0 1 0,-3 17 7,3-13-6,-2 14-6,0-6-12,1 1-1,1-1 0,2 23 0,-2-32 15,1 0 0,0 0 0,0-1-1,0 1 1,0-1 0,0 1 0,1-1 0,0 1 0,0-1-1,0 0 1,0 0 0,0 0 0,1 0 0,-1 0-1,1 0 1,0-1 0,5 5 0,-5-5 3,0-1-1,1 0 1,-1 1 0,0-1 0,0 0 0,1-1 0,-1 1-1,0-1 1,1 1 0,-1-1 0,0 0 0,1 0 0,-1-1-1,0 1 1,1 0 0,-1-1 0,0 0 0,0 0-1,1 0 1,-1 0 0,0-1 0,0 1 0,0-1 0,3-2-1,7-4 8,-1-1-1,0-1 1,21-20-1,-11 8 26,-2 0 0,0-2 0,-1-1 0,-2 0 0,0-1 0,-2 0 0,-1-2 0,13-34 0,45-170 182,-68 202-187,-4 30-27,0 0 0,0 0 0,0-1 1,0 1-1,0 0 0,0 0 0,0 0 0,0 0 1,0 0-1,0 0 0,0 0 0,0 0 1,0-1-1,0 1 0,0 0 0,0 0 0,0 0 1,0 0-1,0 0 0,0 0 0,0 0 0,0 0 1,0-1-1,0 1 0,0 0 0,0 0 0,0 0 1,0 0-1,-1 0 0,1 0 0,0 0 1,0 0-1,0 0 0,0 0 0,0 0 0,0 0 1,0-1-1,0 1 0,0 0 0,-1 0 0,1 0 1,0 0-1,0 0 0,0 0 0,0 0 1,0 0-1,0 0 0,0 0 0,0 0 0,-1 0 1,1 0-1,0 0 0,0 0 0,0 0 0,0 0 1,0 0-1,-9 13 3,0 5-18,2 0 0,0 0 0,1 0-1,1 0 1,-4 23 0,-5 97-52,14-116 50,2 1 1,0-1 0,1 0 0,2 0-1,10 32 1,-13-47 20,0-1-1,1 0 1,-1 0 0,1 0-1,0 0 1,1 0 0,-1-1-1,1 0 1,1 1-1,-1-1 1,1-1 0,-1 1-1,1-1 1,8 6-1,-9-7 2,1-1 0,-1 0 0,0 0 0,1 0 0,0 0 0,-1-1 0,1 0 0,0 0 0,0 0 0,-1 0-1,1-1 1,0 0 0,0 0 0,0 0 0,0-1 0,0 0 0,-1 1 0,1-2 0,0 1 0,5-3 0,5-2 17,1-2 0,-2 0 0,1 0 0,13-12 0,-19 13 3,0 0 0,-1 0-1,0-1 1,0 0 0,-1-1-1,0 1 1,7-13 0,-13 19-23,0 1 1,0-1 0,0 1 0,0-1-1,-1 0 1,1 1 0,0-1 0,-1 0-1,0 0 1,1 0 0,-1 1 0,0-1 0,0 0-1,0 0 1,0-3 0,-1 4-2,1 0 0,-1 0 1,0 1-1,0-1 0,0 0 0,1 0 0,-1 1 1,0-1-1,0 1 0,0-1 0,0 1 1,0-1-1,0 1 0,0-1 0,0 1 0,0 0 1,0 0-1,0 0 0,0-1 0,0 1 1,0 0-1,0 0 0,-1 0 0,1 1 1,0-1-1,0 0 0,-1 1 0,-3-1-1,0 1 0,0 0 0,1 0 0,-1 0 0,1 0 0,-1 1 0,1 0 0,-1 0 0,1 0 0,0 1 0,0-1 0,0 1 0,0 0 0,0 0 0,1 1 0,-4 3 0,5-5 0,1 0 0,-1 0 0,1 1 0,0-1 0,-1 0 0,1 1 0,0-1 0,0 1 0,1-1 0,-1 1 0,1 0 0,-1-1 0,1 1 0,0 0 0,0-1 0,0 1 0,0 0 0,0-1 0,1 1 0,-1-1 0,1 1 0,-1 0 0,1-1 0,0 1 0,0-1 0,1 0 0,-1 1 0,0-1 0,1 0 0,3 4 0,0 0 5,0 0-1,1-1 1,0 0-1,0 0 1,1-1-1,-1 1 1,1-2-1,0 1 1,0-1-1,0 0 1,13 4-1,-6-3 7,0-1 0,0 0 0,0-1 0,0-1 0,24 0 0,-31-1 2,0-1-1,-1-1 1,1 1-1,0-1 1,-1-1-1,1 1 0,-1-1 1,0 0-1,1 0 1,-1-1-1,9-7 1,-12 9-39,0-1-1,0 1 1,0 0 0,-1-1 0,1 0-1,-1 0 1,0 1 0,0-1 0,0-1-1,0 1 1,-1 0 0,1 0 0,-1-1-1,0 1 1,0 0 0,0-1 0,0 0-1,0 1 1,-1-1 0,0 1 0,1-1-1,-2 0 1,1 1 0,-1-5 0,1 7-65,-1-1 0,1 1 1,-1-1-1,0 1 1,1 0-1,-1-1 1,0 1-1,0 0 0,0 0 1,-2-3-1,-2 0-2990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9:4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12160,'0'0'1304,"17"-8"-1024,43-16 56,97-24 1,-92 36-199,1 3 0,0 2 0,78 4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9:40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9536,'0'0'1464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39:45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330 593 4616,'0'0'4776,"-11"4"-4344,-52 13 184,28-9-55,0 2-1,1 1 1,-44 21-1,71-28-426,0 0-1,0 1 1,0-1 0,1 1-1,0 0 1,-10 12-1,13-14-85,1 0 0,1 0-1,-1 0 1,0 0-1,1 1 1,-1-1 0,1 1-1,0-1 1,0 1-1,1 0 1,-1-1 0,1 1-1,0 0 1,0-1-1,0 1 1,0 0 0,1 4-1,0-4 4,1 1 0,-1 0 0,1 0 0,0-1 0,0 1 0,0-1 0,1 0-1,0 1 1,0-1 0,0 0 0,0-1 0,5 5 0,-3-2 10,1-1 0,0 0 0,1 0 0,-1-1 1,1 0-1,0 0 0,7 3 0,-7-4-15,1-1 0,-1-1 0,1 1 0,-1-1-1,1 0 1,0-1 0,0 0 0,-1 0 0,1 0 0,0-1 0,0 0 0,-1-1 0,14-4 0,6-4 141,0-2 0,35-20 0,-51 26-135,30-17 113,-2-2-1,0-2 1,-2-1 0,-1-2-1,-2-1 1,-1-2 0,-1-1 0,51-73-1,-68 82-76,-1 0 0,-2 0-1,0-1 1,-2-1-1,-1 0 1,-1 0-1,-1 0 1,-2-1-1,0-1 1,-2 1 0,-1 0-1,-2-1 1,0 1-1,-7-42 1,7 68-77,0 1 0,0-1 0,-1 0 0,1 0 0,0 0 0,-1 1 0,1-1 0,-1 0 0,0 1 0,0-1 0,1 0 0,-1 1 0,0-1 0,0 1 0,0-1 0,-1 1 0,1 0 0,0-1 0,-1 1 0,1 0 0,0 0 0,-1 0 0,-2-1 0,3 1-5,-1 1 1,0 0-1,0 0 1,0 0-1,0 0 1,0 0-1,0 1 0,0-1 1,0 1-1,0-1 1,1 1-1,-1 0 1,0-1-1,0 1 0,0 0 1,1 0-1,-1 0 1,1 1-1,-1-1 0,1 0 1,-1 0-1,-1 3 1,-5 5-6,0-1 0,1 2 1,0-1-1,0 1 0,1 0 0,1 0 1,0 0-1,-7 20 0,0 9 4,-9 47 0,9-29-4,-18 106-2,12-49 6,14-92 33,1 45-1,4-53 7,-2 0 0,1 0 0,-2 0-1,1-1 1,-2 1 0,0 0 0,-1-1 0,-6 17 0,7-23 54,3-6-74,0 0 0,-1 0 0,1 0 0,0 0-1,-1 0 1,1 0 0,0 0 0,-1 0-1,1-1 1,-1 1 0,1 0 0,-1 0-1,0-1 1,1 1 0,-1 0 0,0-1 0,0 2-1,0 6 222,1-6-134,0-10 61,2-2-149,-1 1-1,2-1 1,-1 0 0,1 1-1,1-1 1,0 1-1,0 0 1,9-14-1,-3 4 2,-4 10-7,0-1 0,1 1 0,-1 0 0,2 1 0,-1-1 1,1 1-1,12-8 0,4-3 39,37-20 0,-43 28-34,25-14 35,-40 24-53,0-1 0,1 1 1,-1 0-1,0 0 0,1 0 0,-1 0 1,1 1-1,-1 0 0,1-1 0,6 2 1,-9-1-5,0 0 1,-1 1-1,1-1 1,0 0-1,-1 1 1,1-1-1,-1 1 1,1-1-1,-1 1 1,1-1-1,-1 1 1,1-1-1,-1 1 1,1-1-1,-1 1 1,1 0-1,-1-1 1,0 1-1,1 0 1,-1-1-1,0 1 1,0 0 0,0 0-1,0-1 1,1 1-1,-1 0 1,0-1-1,0 1 1,0 0-1,0 0 1,-1 0-1,-2 29 8,2-24-10,-4 22-6,-6 50-56,10-70 57,1 1 0,0-1 0,1 1 1,0-1-1,0 1 0,4 14 0,-5-22 7,1 0 0,-1 0-1,1 0 1,-1 0 0,0 0-1,1 0 1,0-1-1,-1 1 1,1 0 0,0 0-1,-1 0 1,1-1 0,0 1-1,0 0 1,-1-1 0,1 1-1,0 0 1,0-1 0,0 1-1,0-1 1,0 0 0,0 1-1,0-1 1,0 0-1,1 1 1,1-1 3,0 0 0,0 0 0,0-1 0,0 1 0,-1 0 0,1-1-1,0 0 1,-1 0 0,5-1 0,5-4 16,-1 0 1,0 0-1,13-11 1,21-17 56,-1 1 21,2 1 1,58-31-1,-99 61-98,0 1 1,0-1 0,1 1 0,-1 1 0,0-1 0,0 1-1,1 0 1,-1 0 0,0 0 0,1 1 0,-1-1 0,0 1-1,0 1 1,0-1 0,0 1 0,6 2 0,13 4 49,-76-16 103,36 8-150,-1 1 0,1 0 0,0 1 0,-1 1 0,1 1 0,-16 5 0,28-8-5,0 1-1,-1-1 1,1 1-1,0 0 1,0 1-1,0-1 1,0 0 0,1 1-1,-1 0 1,1 0-1,0 0 1,-1 1 0,1-1-1,1 1 1,-1-1-1,0 1 1,1 0-1,0 0 1,0 0 0,0 0-1,0 1 1,1-1-1,0 0 1,0 1-1,0-1 1,-1 6 0,2-1-1,0-1 1,1 0 0,0 1-1,0-1 1,1 0 0,3 11-1,-4-17 7,0 1-1,-1 0 0,2-1 1,-1 1-1,0-1 1,0 1-1,1-1 1,0 0-1,-1 1 0,1-1 1,0 0-1,0 0 1,0 0-1,0 0 0,0-1 1,1 1-1,-1 0 1,0-1-1,1 0 0,0 1 1,-1-1-1,5 1 1,-3-2 1,-1 0 0,1 0 0,0 0-1,-1-1 1,1 1 0,-1-1 0,1 0 0,-1 0 0,1 0 0,-1 0 0,0-1 0,1 1 0,-1-1 0,0 0 0,0 0 0,5-4 0,-1 0 8,0-1 0,0 0 0,0 0 0,10-15 1,-3 2 60,17-35 0,-28 47-37,1 1-1,-1-1 1,-1-1-1,1 1 1,-1 0-1,-1-1 1,2-15-1,-5 22 15,-1 6-30,-2 9-15,5-2-18,1 0 0,0-1 0,1 1-1,0-1 1,1 1 0,8 18 0,-9-23 11,0-1 0,1 1 0,0 0 0,1-1 0,-1 0 1,1 0-1,0 0 0,0 0 0,1-1 0,-1 1 0,1-1 0,0 0 0,6 3 0,-9-6 7,1 1 0,0-1 1,0 0-1,0 0 0,0-1 0,0 1 0,1-1 0,-1 1 0,0-1 0,0 0 0,0 0 0,0 0 0,0-1 0,0 1 0,0-1 1,0 0-1,0 0 0,0 0 0,0 0 0,5-2 0,3-4 33,0 0-1,0 0 1,16-16 0,-9 8 28,0-1 6,-1 0 0,0-2-1,-2 0 1,0-1-1,-1 0 1,15-28 0,-26 36-60,-1 2-2,-2 9-10,0 0 0,0 0 0,1 0 0,-1 0 1,0 0-1,0 0 0,1 0 0,-1 0 0,0 0 0,0 0 0,1 0 0,-1 0 1,0 0-1,0 0 0,1 0 0,-1 0 0,0 1 0,0-1 0,1 0 0,-1 0 1,0 0-1,0 0 0,0 0 0,1 1 0,-1-1 0,0 0 0,0 0 0,0 0 1,0 1-1,1-1 0,-1 0 0,0 0 0,0 1 0,2 2-7,-1 0 1,1 0-1,-1 1 0,0-1 0,0 0 0,1 6 1,2 5-19,0 1 13,0 0-1,-1 0 1,-1 1-1,1 21 1,2 18-15,-3-43 17,0-1 0,1 0 1,1 0-1,-1 0 0,2 0 0,0 0 1,9 14-1,-13-22 15,1 0 0,-1-1 0,1 1 1,0-1-1,0 0 0,1 1 0,-1-1 0,0 0 0,1 0 0,-1 0 1,1-1-1,0 1 0,-1-1 0,1 1 0,0-1 0,0 0 1,0 0-1,0 0 0,0 0 0,0-1 0,0 1 0,0-1 1,0 0-1,1 0 0,-1 0 0,0 0 0,0-1 0,0 1 0,0-1 1,0 0-1,0 0 0,0 0 0,3-1 0,26-14 32,-1-2 0,-1-1-1,0-2 1,31-28 0,23-16 69,-56 46-8,48-23 1,-75 41-99,1 0 1,0 0-1,0 0 0,0 1 0,0-1 1,0 1-1,0-1 0,0 1 1,0 0-1,0-1 0,0 1 1,0 0-1,0 0 0,0 1 1,0-1-1,0 0 0,0 1 1,0-1-1,0 1 0,0 0 0,0 0 1,-1-1-1,1 1 0,0 0 1,0 1-1,-1-1 0,1 0 1,0 0-1,1 2 0,1 1 0,-5-6 0,-12-6 4,-9 2 40,9 2-42,-1 0 1,0 1-1,1 1 1,-20-2-1,28 4-4,1 0-1,-1 1 1,1-1 0,0 1-1,-1 0 1,1 0 0,0 1-1,-1-1 1,1 1-1,0 0 1,0 0 0,0 0-1,0 0 1,1 1-1,-1 0 1,1-1 0,-1 1-1,-2 4 1,4-4 2,0 0-1,0-1 1,1 1 0,-1 0-1,1 0 1,0 0 0,0 1-1,0-1 1,0 0 0,0 0-1,1 0 1,-1 1 0,1-1-1,0 0 1,0 1 0,0-1-1,1 0 1,-1 1 0,1-1-1,0 0 1,1 5 0,0-2 0,0 0 0,0-1 0,1 1 0,0-1 0,0 0 0,0 0 0,0 0 0,1 0 0,0 0 0,0-1 0,6 6 0,-8-9 0,-1 0 1,1 1-1,0-1 0,0 0 0,0 0 1,-1-1-1,1 1 0,0 0 0,0 0 0,0-1 1,0 0-1,0 1 0,1-1 0,-1 0 0,0 0 1,0 0-1,0 0 0,0 0 0,4-1 1,-2-1 1,0 1 1,-1-1 0,1 0 0,0 0 0,-1 0 0,1 0 0,-1 0 0,0-1 0,5-4 0,1-3 21,0 0 0,-1-1 0,0 0 0,-1 0 0,7-15 0,-13 26-23,1-5 17,1 0 1,-1 1-1,0-1 1,0 0 0,0 0-1,-1 0 1,0-1-1,0 1 1,0 0-1,0-6 1,1 34-21,1 1 0,2-1 0,12 41-1,7 29-41,-13-30-9,5 111-1,-15-147 47,-2 0-1,-1 0 1,-1 0-1,-1-1 1,-2 1-1,-15 47 1,19-70 12,1 0 0,-1 0 0,0 0 1,0-1-1,0 1 0,-1 0 0,1-1 0,-1 1 0,0-1 0,0 0 1,0 0-1,0 0 0,-1-1 0,1 1 0,-1-1 0,0 1 1,-7 2-1,6-3 6,0-1 0,0 0 0,0 0 0,0-1 0,0 1 0,0-1-1,0 0 1,0-1 0,0 1 0,0-1 0,0 0 0,0 0 0,0 0 0,-9-5 0,9 4 2,0 0 1,0 0-1,1-1 0,-1 0 0,1 0 1,-1 0-1,1-1 0,0 1 0,0-1 0,1 0 1,-1 0-1,1-1 0,0 1 0,0-1 1,0 1-1,0-1 0,1 0 0,-3-9 0,3 9-3,1 1-1,1 0 0,-1-1 0,1 1 0,-1-1 0,1 1 0,0 0 1,1-1-1,-1 1 0,1-1 0,0 1 0,0 0 0,0-1 0,1 1 1,-1 0-1,1 0 0,0 0 0,0 0 0,1 0 0,-1 1 0,1-1 1,0 1-1,4-5 0,15-11-6,2 0 0,0 2-1,2 0 1,36-18 0,19-11-28,-45 21 43,-1-2 0,-1-1-1,-2-1 1,-1-2 0,-1-2-1,-1 0 1,45-73 0,-72 103-14,7-12 28,13-28 0,-20 39-24,0 0 1,-1 0 0,0 0 0,0 0-1,0 0 1,-1 0 0,1 0 0,-1 0-1,0 0 1,0-1 0,0 1 0,-1 0-1,0-5 1,0 8-9,1 0 0,0 0 1,-1 0-1,1 0 0,-1 0 0,1 0 0,-1 1 0,1-1 0,-1 0 0,0 0 1,1 0-1,-1 1 0,0-1 0,1 0 0,-1 1 0,0-1 0,0 1 0,0-1 1,0 1-1,0-1 0,0 1 0,0 0 0,1-1 0,-1 1 0,-2 0 0,0-1-2,1 1 0,-1 0-1,0 0 1,0 1-1,0-1 1,1 0-1,-1 1 1,0 0-1,-3 1 1,0 0-3,1 1 1,-1-1 0,1 1 0,0 0 0,0 0 0,0 1 0,1 0 0,-9 7 0,12-8 3,-1-1 1,1 1-1,0 0 1,0 0-1,0 0 1,0 0 0,0 0-1,0 0 1,1 0-1,0 0 1,-1 0-1,1 0 1,0 0 0,1 0-1,-1 0 1,0 0-1,1 0 1,0 0-1,0 0 1,-1 0-1,2-1 1,-1 1 0,3 4-1,-1 0 2,1-1-1,0 1 0,0-1 1,1 0-1,0 0 1,0-1-1,0 1 0,9 5 1,2 0 19,0-1 0,1-1 1,0-1-1,1 0 0,0-1 0,0-1 1,1-1-1,-1 0 0,1-2 0,21 2 1,-27-4 52,-1-1 0,1-1 0,0 0 0,0-1 1,13-3-1,6-7-3200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5:43.0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0 337 7432,'0'0'4472,"12"-4"-4075,5-3-233,0 0 0,0-1 0,-1-1 0,-1 0 0,1-2 0,13-11 0,17-23 948,-1-2 1,59-82-1,-94 104-560,-8 17-369,-2 8-160,0 0 0,0-1 0,-1 1 0,1-1 0,0 1 0,-1 0 0,1-1 0,0 1 0,-1 0 0,1 0 0,0-1 0,-1 1 0,1 0 0,-1 0 0,1 0 0,0-1 0,-1 1 0,1 0 0,-1 0 0,1 0 0,-1 0 0,1 0 0,0 0 0,-1 0 0,1 0 0,-1 0 0,1 0 0,-1 0 0,1 0 0,-1 0 0,1 0 0,0 1 0,-1-1 0,1 0 0,-1 0 0,1 0 0,0 1 0,-1-1 0,-5 6-2,1 1 0,0 0 1,1-1-1,0 1 0,0 1 0,0-1 0,1 1 0,0-1 1,1 1-1,-1 0 0,2 0 0,-1 0 0,1 0 0,0 0 1,1 0-1,0 0 0,1 16 0,1-6-12,1 0 1,1 0-1,0-1 0,1 0 0,1 0 0,1 0 1,9 18-1,-14-31-2,0 0 0,1 0 0,-1 0 0,1-1 0,0 1 0,0 0 0,0-1 0,1 0 0,-1 0 1,1 0-1,0 0 0,-1-1 0,1 1 0,0-1 0,8 3 0,-8-4-1,0 0 1,0 0-1,-1-1 0,1 0 0,0 0 1,0 0-1,0 0 0,0 0 0,0-1 1,0 0-1,0 0 0,0 0 1,-1 0-1,1 0 0,0-1 0,-1 0 1,1 0-1,-1 0 0,4-2 0,13-11 32,0-1-1,-1-1 0,22-24 0,49-66 181,-63 74-113,16-20 153,-40 46-50,-11 17-135,0 5-40,1 0 0,1 1 0,-8 28-1,13-37-32,0-1 1,0 1-1,0 0 0,1 0 0,0 0 0,0 0 0,1 0 1,0 0-1,0 0 0,0-1 0,1 1 0,3 7 0,-2-8 3,-1 0-1,2 0 0,-1 0 0,1-1 0,0 1 0,0-1 1,0 0-1,1 0 0,0 0 0,10 7 0,-13-10 3,0 0-1,1-1 1,-1 0-1,1 1 1,0-1-1,-1 0 1,1 0-1,0-1 1,-1 1-1,1 0 1,0-1-1,0 0 1,0 0-1,0 0 1,-1 0-1,1 0 1,0 0-1,0-1 1,0 1-1,-1-1 1,1 0-1,0 0 1,-1 0-1,1 0 1,0 0-1,-1-1 1,1 1 0,2-3-1,1-1 20,-1 0 0,0 0 0,0-1 1,0 1-1,-1-1 0,0 0 0,0 0 0,0 0 0,-1-1 0,0 0 1,0 1-1,-1-1 0,4-14 0,-6 18-9,1-1 0,0 1 0,-1 0 0,0-1 0,0 1 0,0 0 0,0-1-1,0 1 1,-1 0 0,1-1 0,-1 1 0,0 0 0,0 0 0,0 0 0,-1 0 0,1 0 0,-1 0 0,0 0 0,1 0 0,-1 0 0,0 1-1,-1-1 1,1 1 0,0-1 0,-1 1 0,1 0 0,-1 0 0,0 0 0,0 0 0,0 1 0,0-1 0,-5-1 0,4 1-5,0 0 1,0 1-1,-1-1 1,1 1 0,0 0-1,-1 0 1,1 1-1,-1-1 1,1 1-1,-1 0 1,1 0 0,-1 0-1,1 1 1,-1 0-1,1 0 1,0 0-1,-1 0 1,1 1 0,0-1-1,0 1 1,0 0-1,0 0 1,0 1-1,0-1 1,1 1 0,-1 0-1,1 0 1,-4 3-1,-1 6 72,17-11-49,26-14-27,-26 9 3,250-83 44,-234 81 50,0 1 1,0 1-1,51-1 0,-75 5-87,1 0 1,-1 0-1,0 0 0,1 0 0,-1 0 0,1 1 0,-1-1 0,0 0 0,0 1 0,1-1 0,-1 1 0,0 0 0,1-1 1,-1 1-1,0 0 0,0 0 0,0-1 0,0 1 0,0 0 0,0 0 0,0 0 0,1 2 0,-1 0 8,0-1 1,0 0-1,0 1 0,0-1 0,0 1 0,-1 0 0,1-1 0,-1 1 0,0 0 0,0-1 0,0 4 1,-1 6 66,-1-1 1,0 1 0,0 0 0,-6 14 0,7-26-79,1 1-1,-1 0 1,1 0 0,0 0 0,-1 0-1,1 0 1,0 0 0,0 0 0,0 0 0,0 1-1,0-1 1,0 0 0,0 0 0,0 0-1,0 0 1,0 0 0,0 0 0,1 0-1,-1 0 1,0 0 0,1 0 0,0 1-1,0-2-4,0 0-1,-1 0 0,1 1 0,0-1 0,0 0 1,0 0-1,0 0 0,0 0 0,-1 0 1,1 0-1,0 0 0,0-1 0,0 1 1,0 0-1,-1 0 0,1-1 0,0 1 1,0 0-1,-1-1 0,1 1 0,0-1 1,0 1-1,-1-1 0,1 1 0,0-1 0,-1 0 1,2 0-1,49-42 168,-27 22-83,0 0 1,2 2-1,0 1 1,41-21-1,-65 39-87,22-8 105,-23 8-106,0 0 0,0 0 0,-1 0-1,1 0 1,0 0 0,0 1 0,-1-1 0,1 0-1,0 1 1,0-1 0,-1 0 0,1 1-1,-1-1 1,1 1 0,0-1 0,-1 1-1,1-1 1,-1 1 0,1 0 0,-1-1-1,1 1 1,-1 0 0,0-1 0,1 1-1,-1 0 1,0-1 0,1 1 0,-1 0-1,0 0 1,9 22 74,0-1-1,2-1 1,0 0-1,2 0 1,26 34 0,-32-48-12,0 1 0,0-1 0,1-1 0,0 1 0,0-1 0,0-1 0,17 9 0,-22-14-3,-6-4-2270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1:10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93 3408,'0'0'1328,"-1"-10"-979,0-2-224,0 6-20,1-1 0,-1 0-1,-1 1 1,1 0 0,-3-8-1,1-3 909,3 10 4833,-4 12-5431,-1 13-194,1 0 0,1 0 0,0 1 0,1-1 0,2 29 0,-3 12 295,1 142 713,4-108-701,2 5 704,-2-104-126,1-4-1076,0 0 1,1 1 0,0-1 0,6-11 0,20-22-2704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1:11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6 6520,'0'0'5572,"-10"-1"-5255,-33-3-8,40 4-264,0 0 0,1 1 0,-1 0 0,0 0 0,0 0-1,1 0 1,-1 0 0,0 0 0,1 1 0,-1-1 0,1 1 0,0 0-1,0 0 1,-1 0 0,1 0 0,0 0 0,0 0 0,1 0-1,-3 4 1,-4 4 166,4-6-124,1 1 0,-1 0 0,1 0 0,0 0 0,0 0 0,1 0 0,-1 1 0,1-1 0,0 1 0,1 0 0,0 0 0,-1-1 0,2 1 0,-1 0 0,1 10 0,0-7 4,1 0 1,0 1 0,1-1 0,0 0 0,1 0 0,-1 0 0,2 0 0,-1-1 0,7 11 0,-9-16-63,1 0 0,0 0 0,0-1 0,0 1 0,0 0 0,0-1 0,0 1 0,1-1 0,-1 0 0,1 0 0,0 0 0,0 0 0,-1-1 0,1 1 0,0-1 0,0 1 1,1-1-1,3 1 0,-2-1 0,0-1 0,0 0 0,0 0 0,0 0 0,-1 0 0,1-1 0,0 0 1,0 0-1,0 0 0,-1-1 0,7-2 0,4-3 46,-1 0-1,0-2 1,0 0-1,0-1 0,-1 0 1,13-13-1,-13 12 37,-1-1 0,-1 0-1,0-1 1,-1 0 0,17-27-1,-26 38-93,0 0 0,-1 1 0,1-1-1,0 0 1,-1 0 0,1 1 0,-1-1-1,0 0 1,0 0 0,0 0 0,1 0-1,-2 0 1,1 1 0,0-1 0,0 0-1,-1 0 1,1 0 0,-1 1 0,1-1 0,-1 0-1,0 0 1,0 1 0,1-1 0,-1 1-1,0-1 1,-1 1 0,1-1 0,0 1-1,0-1 1,-1 1 0,1 0 0,0 0-1,-1 0 1,0 0 0,1 0 0,-1 0-1,1 0 1,-3 0 0,-3-3 21,0 2 0,0-1 0,0 1 0,0 0 0,0 0 0,0 1 0,-1 0 0,-7 0 0,2 1 61,8-1-52,1 1 1,-1 0 0,0 0-1,1 1 1,-1-1-1,1 1 1,-1 0-1,-8 3 1,11-4-15,0 1 1,0-1-1,0 1 0,0-1 1,0 0-1,0 1 0,0-1 1,-4-1-1,1 1 34,4 0 42,12 11-2852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1:1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24 8840,'0'0'2445,"-10"-4"-2188,-33-12 9,41 15-229,1 0-1,-1 1 1,0-1 0,1 1 0,-1 0 0,1 0 0,-1-1 0,1 1-1,-1 0 1,0 0 0,1 1 0,-1-1 0,1 0 0,-1 0 0,0 1-1,1-1 1,-1 1 0,1-1 0,-1 1 0,-1 1 0,0 0 24,0 1 1,1-1 0,0 1-1,-1-1 1,1 1 0,0 0-1,-1 3 1,-6 7 245,-9 8 142,2 1-1,0 0 0,-12 26 1,24-39-331,0 0 0,1 0 1,0 1-1,1 0 1,0-1-1,0 1 1,1 0-1,0 0 1,1 13-1,0-16-51,0 1 0,1-1 0,0 1 0,0-1 0,1 0 0,0 0-1,0 1 1,1-1 0,0-1 0,0 1 0,0 0 0,1-1 0,5 7 0,-7-10-31,1-1 1,0 1-1,0 0 0,1-1 1,-1 1-1,1-1 0,-1 0 1,1 0-1,0-1 0,-1 1 1,1-1-1,0 0 0,0 0 1,0 0-1,0 0 0,0-1 1,0 1-1,0-1 1,0 0-1,0-1 0,0 1 1,1-1-1,-1 1 0,-1-1 1,8-3-1,-5 2-5,0 0 0,0 0 0,0-1 0,0 0 0,-1-1 1,1 1-1,-1-1 0,0 0 0,0 0 0,0-1 0,-1 1 0,1-1 0,-1 0 0,0-1 0,4-6 0,-4 4 15,0-1-1,0 0 0,-1 0 0,0 0 0,0-1 0,1-11 0,-4 17-22,1-1 0,-1 1 0,0 0-1,0-1 1,-1 1 0,1 0 0,-1 0 0,0-1 0,0 1-1,0 0 1,-1 0 0,0 0 0,1 0 0,-1 0 0,-1 1 0,-2-6-1,2 6 9,0-1-1,1 1 0,-1 0 0,-1 0 1,1 0-1,0 1 0,-1-1 1,1 1-1,-1-1 0,0 1 0,0 1 1,0-1-1,0 0 0,0 1 0,0 0 1,0 0-1,0 0 0,0 0 0,-8 1 1,-19 1 427,26 0-380,5-2-73,0 1 1,-1 0-1,1 0 1,0 0-1,0 0 0,-1 0 1,1 0-1,0 0 1,-1 0-1,1 0 0,0 0 1,-1 0-1,1 0 0,0 0 1,0 0-1,-1 1 1,1-1-1,0 0 0,0 0 1,-1 0-1,1 0 1,0 0-1,0 1 0,-1-1 1,1 0-1,0 0 1,0 0-1,0 1 0,-1-1 1,1 0-1,0 0 0,0 1 1,0-1-1,0 0 1,0 0-1,-1 1 0,1-1 1,0 0-1,0 1 1,0-1-1,26-2-190,18-6-2770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1:1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28 9344,'0'0'2216,"-12"1"-1927,7 0-264,-4 1 68,0-1 0,-1 1 0,-13 6-1,19-7-32,0 1 0,0 0 0,0 0-1,0 0 1,1 1 0,-1-1-1,1 1 1,0 0 0,-1 0-1,1 0 1,1 0 0,-1 1-1,-3 5 1,1 0 57,1 0 0,1 1-1,0-1 1,0 1 0,1-1 0,0 1 0,1 0-1,0 0 1,0 0 0,1-1 0,1 1-1,-1 0 1,2 0 0,2 13 0,-2-18-38,0 0 0,0 0 0,0 0 1,0 0-1,1 0 0,0-1 0,0 1 0,0-1 0,0 0 1,1 0-1,0 0 0,5 5 0,-3-4-1,-1-1-1,1 0 1,0 0 0,1 0-1,-1 0 1,1-1 0,-1 0-1,12 3 1,-12-5-23,0 0 1,0-1-1,0 0 0,0 0 1,0 0-1,0-1 0,0 0 1,0 0-1,0 0 1,0-1-1,0 0 0,0 0 1,-1 0-1,1-1 0,-1 0 1,10-7-1,-6 4 0,-1 0-1,0-1 1,-1 0 0,0 0-1,0-1 1,0 0 0,-1 0-1,0 0 1,6-13 0,-3 3-3,-1 5 79,-1-1 0,-1 0 0,-1 0 0,0 0 0,5-23 0,-9 34-100,-1-1 0,0 1-1,1-1 1,-2 1 0,1-1-1,0 1 1,-1-1 0,1 1-1,-1-1 1,0 1 0,0 0-1,0-1 1,-1 1 0,1 0-1,-1 0 1,0 0 0,0 0-1,0 0 1,0 1 0,0-1-1,-1 0 1,1 1 0,-1 0-1,0 0 1,1-1 0,-1 2-1,0-1 1,0 0 0,-5-2-1,0 1 33,0 0-1,-1 0 0,1 0 0,-1 1 0,1 1 1,-1-1-1,0 1 0,-16 1 0,5 1 57,0 1 0,-34 7-1,44-7-155,11-4 300,11-3-3235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1:1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8640,'0'0'1990,"-11"2"-1707,6-1-260,-9 1 101,0 1-1,-17 6 0,25-7-56,1 0-1,-1 1 0,1 0 0,0-1 0,0 2 0,0-1 1,1 0-1,-1 1 0,1 0 0,-7 8 0,6-6 54,2-1 1,-1 2-1,1-1 0,0 0 0,0 1 0,0-1 0,1 1 0,0 0 0,1 0 0,0 0 0,0 0 1,0 0-1,1 12 0,0-16-67,0 0 0,0 0 0,1 0 1,-1 0-1,1 0 0,0 0 0,0 0 0,0 0 1,1 0-1,-1-1 0,0 1 0,1-1 0,0 1 1,0-1-1,0 1 0,0-1 0,0 0 1,0 0-1,0 0 0,1 0 0,-1-1 0,1 1 1,-1 0-1,1-1 0,0 0 0,-1 0 0,1 0 1,0 0-1,0 0 0,0 0 0,0-1 1,0 1-1,0-1 0,5 0 0,-3 0 11,1 1-1,-1-2 1,0 1-1,0 0 1,1-1 0,-1 0-1,0-1 1,0 1-1,0-1 1,0 0-1,0 0 1,-1 0-1,1-1 1,-1 1-1,1-1 1,-1 0 0,0-1-1,0 1 1,0-1-1,-1 0 1,1 0-1,-1 0 1,0 0-1,0 0 1,0-1 0,-1 1-1,1-1 1,-1 0-1,0 0 1,-1 0-1,1 0 1,1-10-1,-2 11-3,-1-1-1,1 1 0,-1-1 0,0 0 0,0 1 0,-1-1 0,1 0 1,-1 1-1,0-1 0,-1 1 0,1 0 0,-1-1 0,1 1 0,-1 0 1,0 0-1,-1 0 0,1 0 0,-1 0 0,0 0 0,-3-3 1,3 5-29,1-1 0,-1 1 1,0 0-1,1 0 1,-1 0-1,0 0 1,0 0-1,-1 1 1,1 0-1,0-1 1,0 1-1,-1 0 1,1 1-1,-1-1 1,1 0-1,-1 1 1,1 0-1,-1 0 1,1 0-1,-1 0 1,1 1-1,0-1 0,-1 1 1,1 0-1,-1 0 1,-5 3-1,2-1 13,-1 1 1,1 0-1,-1 1 0,1 0 0,1 0 0,-1 1 0,1-1 0,0 1 0,0 1 0,0-1 0,1 1 1,0 0-1,-7 14 0,12-21-120,0 1 1,-1 0-1,1 0 1,0 0 0,0 0-1,0 0 1,0 0-1,0 0 1,0 0-1,0 0 1,1 0-1,-1 0 1,0 0 0,0 0-1,1 0 1,-1 0-1,0 0 1,1 0-1,-1-1 1,1 1-1,0 1 1,0-1-833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1:1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0 5320,'0'0'7362,"-12"9"-7020,-19 15 76,1 2 1,-42 44 0,62-58-299,-1 1 1,2 0 0,-1 0 0,2 1 0,0 0 0,1 0 0,0 1 0,-5 15 0,9-18-56,-12 37 396,-8 55 1,20-88-348,1 0 1,1 1 0,1-1-1,0 1 1,1-1 0,1 1-1,6 25 1,-5-29-9,1 0 0,0 1 1,1-2-1,1 1 0,0 0 1,1-1-1,9 13 0,-13-21-71,1 0 0,-1 0 0,1 0-1,0 0 1,0-1 0,1 0-1,-1 0 1,1 0 0,-1 0 0,1-1-1,0 0 1,0 0 0,0 0 0,0 0-1,1-1 1,-1 0 0,0 0 0,1 0-1,-1-1 1,0 0 0,8 0-1,-2-2 24,1 1 0,-1-2-1,0 1 1,0-2-1,0 1 1,0-1-1,-1-1 1,0 0-1,0-1 1,0 0 0,0 0-1,-1-1 1,0 0-1,-1 0 1,9-10-1,-2 1 23,-1-1-1,-1 0 0,-1-1 1,0 0-1,-1-1 1,-1 0-1,7-21 0,-1-4 135,-2 0-1,14-71 0,-26 104-162,-1 0-1,-1 1 1,1-1-1,-1 0 0,-1 0 1,0 0-1,-1 1 0,0-1 1,-1 1-1,0-1 1,-5-12-1,6 18-23,-1-1 0,0 1 1,0 0-1,-1-1 0,1 1 1,-1 1-1,0-1 0,0 1 0,-1-1 1,1 1-1,-1 0 0,0 1 0,0-1 1,0 1-1,-1 0 0,1 0 1,-1 1-1,1-1 0,-1 1 0,-11-2 1,5 3-1,0 0 1,0 1 0,0 0-1,0 1 1,0 0 0,0 1 0,0 0-1,0 1 1,1 0 0,-1 1-1,1 1 1,0-1 0,0 2-1,1-1 1,-1 2 0,1-1 0,-14 13-1,23-18-23,1-1-1,-1 0 0,0 1 0,1-1 1,-1 1-1,1-1 0,-1 1 0,1-1 1,-1 1-1,1-1 0,-1 1 0,1 0 1,-1-1-1,1 1 0,0-1 0,-1 1 1,1 0-1,0-1 0,0 1 0,0 0 1,-1 0-1,1-1 0,0 1 0,0 0 1,0 0-1,0-1 0,0 1 0,0 0 0,0-1 1,1 1-1,-1 0 0,0 0 0,0-1 1,0 1-1,1 0 0,-1-1 0,0 1 1,1 0-1,-1-1 0,1 1 0,-1-1 1,1 1-1,-1-1 0,1 1 0,-1-1 1,1 1-1,-1-1 0,1 1 0,0-1 1,-1 1-1,1-1 0,0 0 0,-1 0 1,1 1-1,0-1 0,-1 0 0,2 0 1,4 2-558,-1 0 0,1-1 1,-1 0-1,1 0 1,7 1-1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1:1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6 108 8136,'0'0'2670,"-2"-10"-2324,-2-34 63,5 42-377,-1 1 0,0 0 0,0 0 0,1 0 0,-1 0 0,1 0-1,-1 0 1,1 0 0,-1 0 0,1 0 0,-1 0 0,1 1 0,0-1 0,0 0 0,-1 0 0,1 0 0,0 1 0,0-1 0,0 0 0,0 1 0,0-1-1,0 1 1,0-1 0,0 1 0,0 0 0,0-1 0,0 1 0,0 0 0,0 0 0,0 0 0,1-1 0,-1 1 0,0 0 0,0 1 0,0-1-1,0 0 1,2 0 0,1 0 70,140-1 1834,-111 3-1428,0-1-1,0-2 1,0-1-1,0-2 0,40-9 1,-58 9-236,1 2 1,17-1 0,5-2-2631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1:1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6424,'0'0'6750,"10"-7"-6346,-9 5-384,8-4 78,0 0-1,0 0 1,0 1-1,1 0 1,-1 0-1,1 1 1,17-4-1,63-12 1053,121-9-1,-195 27-1010,0-1 0,-1-1 0,1 0 0,-1-1 1,0 0-1,0-1 0,19-12 0,-11 11 117,-19 6-163,-1 1 0,0-1 0,1 0-1,-1-1 1,0 1 0,1 0 0,-1-1 0,0 0 0,0 1 0,0-1 0,4-4 0,-7 6-91,0 0 0,0 0 0,0-1 0,0 1 0,0 0 0,1 0 0,-1 0 0,0 0-1,0 0 1,0-1 0,0 1 0,0 0 0,0 0 0,0 0 0,0 0 0,0-1 0,0 1 0,0 0 0,0 0 0,0 0 0,0 0 0,0-1 0,0 1 0,0 0 0,0 0 0,0 0 0,0-1 0,0 1 0,0 0 0,0 0 0,0 0 0,0 0 0,0-1 0,0 1 0,0 0 0,-1 0 0,1 0 0,0 0 0,0 0 0,0 0 0,0-1 0,0 1-1,-1 0 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1:1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9240,'0'0'608,"12"-2"-248,154-24 995,102-15 956,-220 35-2641,61-17-1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1:42.2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7632,'0'0'0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5:43.3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12360,'0'0'2544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1:27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6328,'0'0'0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1:38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21 100 3408,'0'0'12809,"-3"15"-12702,-4 18 144,2 0 1,0 37 0,5-49-163,-1 1 15,2 0 0,0 0 0,7 28-1,-6-36 8,0 1-1,-1 0 0,-1 21 0,0-21-30,0 0 1,1 0 0,4 20-1,3 13 151,3 59 0,-7-53-62,10 52 181,-5-49-69,-1 63 0,-4-47-107,-2-46-130,-1-1 0,-1 1-1,-6 35 1,2-26-8,2 0-1,4 60 1,1-18 28,-6 462 1016,13-396-1032,-6-59 19,16 91 0,-8-112-100,6 57 82,-18-28 63,-2-64-42,2 0-1,8 55 0,-5-66-49,-1 0-1,-2 0 1,-1 19-1,0-21-1,1 0 1,0-1-1,1 1 0,5 22 1,-2-20 31,-1 0-1,1 35 1,-4-35-20,1 0 0,8 34-1,-5 0 44,-5-45-61,1 1 0,0-1 0,1 1-1,0-1 1,4 14 0,25 102 204,-8-43-55,-18-59-110,1-1 0,15 36 0,-11-13-31,-3-7-10,10 5 66,1 0-1,26 42 1,-10-20 196,19 32-52,-38-74-152,0-1 0,2-1 0,26 27 0,-12-25-41,0-1 0,1-1 0,2-1 0,0-1 0,53 18-1,-19-6 72,-59-26-84,0 0 0,1-1 0,-1 1 1,1-2-1,-1 1 0,1-1 1,-1 0-1,1-1 0,0 1 0,0-2 1,-1 1-1,1-1 0,0 0 1,15-4-1,6-4 78,0-1 1,49-23-1,-74 31-75,19-15 48,-22 15-59,-1 1-1,1-1 0,0 1 0,0-1 1,0 1-1,0-1 0,0 1 0,0 0 0,0 0 1,1 0-1,-1 0 0,0 0 0,1 1 1,-1-1-1,1 0 0,4 1 0,-5-1 1,1 0 1,0 0-1,-1 0 0,1 0 0,-1 0 0,1 0 1,-1 0-1,1-1 0,-1 1 0,4-4 1,-4 3-5,1 0 0,-1 0 1,1 1-1,-1-1 1,1 1-1,-1-1 0,1 1 1,0 0-1,0 0 1,0 0-1,4 0 1,-3 0 0,0 1 1,1-1 0,-1 0 0,0 0 0,0 0 0,0 0 0,0 0 0,0-1 0,0 0 0,-1 0 0,1 0-1,-1 0 1,5-3 0,42-39 112,-28 23-88,-9 8 1,0-1 0,-2 0 0,0-1 0,17-30 0,12-17 42,71-85 64,-96 128-127,11-14 1,-2 0 0,-1-1-1,-2-2 1,27-63 0,-40 82 12,0 0 1,1 0-1,20-26 1,17-34 8,-26 31 23,15-58 1,-14 36-45,-7 24 1,-3 0-1,11-78 1,-12-463 358,-11 398-304,12-26-64,-27 12 0,8 105 0,-5-35-4,-30-115-121,-49-231 229,84 428-127,2-1-1,3 0 1,6-77 0,0 25 5,-3-231-126,0 330 135,0 1 0,0-1 0,0 1 0,0-1 0,-1 0 0,1 1 0,-1-1 0,0 1 0,0-1 0,0 1 0,0 0 0,0-1 0,-1 1 0,1 0 0,-3-3 0,4-52 5,0 56-16,-11 37-90,2-15 106,-2-1 0,0 0 0,-17 21 1,1-2-38,-7 9 10,-55 60 1,-2 1 1,77-96 29,12-12 0,1 0 0,-1 1 0,1-1 0,-1 0 0,1 0 0,0 1 0,0-1 0,0 1 0,0-1 0,0 1 0,0-1 0,0 1 0,0-1 0,0 1 0,1 0 0,-1-1 0,1 1 0,0 0 0,-1 2 0,1-3 3,0 0 0,-1 1 0,1-1 0,-1 0 0,1 0 0,-1 1 0,0-1 0,0 0 0,1 0 0,-1 0 0,0 0 0,0 0 0,0 0 0,0 0-1,-2 1 1,1-1 1,1 0 0,0 1 0,-1-1 0,1 0-1,0 1 1,0-1 0,-1 1 0,1-1 0,1 1 0,-1-1-1,0 1 1,0 0 0,1-1 0,-1 1 0,1 0-1,-1 2 1,1-3-3,-1 1 0,1-1 0,-1 0 0,1 1 0,-1-1 0,0 0 0,1 1 0,-1-1 0,0 0 0,0 0 0,0 1-1,0-1 1,0 0 0,0 0 0,0 0 0,-2 1 0,2-2-1,-1 7 20,1 0 0,0-1 0,0 1 0,1 0 0,0 12 0,1-14-12,38-19 8,-24 3-13,0-1-1,-1 0 1,-1-1 0,23-28-1,14-13 16,-13 16 75,-2-2-1,-1-1 1,52-87 0,-79 116-45,0 0 1,-1 0 0,-1 0 0,0-1 0,-1 0 0,-1 0 0,0 0 0,-1 0 0,1-17 0,-3 29-16,11 45 171,19 37-156,4-1-1,47 80 1,-48-113-10,-27-39-26,0-1 0,0 1 0,-1 0 0,0 0 0,-1 1-1,0-1 1,5 18 0,-2-8 51,1 4 141,-11-21-80,-10-10-4,9 6-105,1 1 0,-1 0 0,1 0 0,-1 0 0,0 0 0,0 1 0,0 0 0,0-1 0,0 1 0,0 0 0,0 1 0,-8-2 0,-57 1 66,49 1-71,17 0-14,-1 0-1,1 0 1,0 1-1,0-1 0,0 1 1,0-1-1,0 1 1,0 0-1,0 0 1,-5 2-1,-1 6-4463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2:1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1 507 3208,'0'0'7362,"11"-16"-7199,-3 4-127,88-122 529,-79 112-261,-1-1 0,19-40-1,8-11 418,-23 55-376,-18 18-291,0 0-1,-1 0 0,1 0 1,0-1-1,-1 1 0,1-1 1,-1 1-1,1-1 0,-1 1 1,0-1-1,0 0 0,0 0 1,0 1-1,0-1 1,0 0-1,0 0 0,-1 0 1,1 0-1,0-3 0,-1 4 118,-46 5-62,33 2-59,0-1-1,0 0 1,-1-1-1,0-1 0,0 0 1,0 0-1,0-1 1,-1-1-1,1 0 1,-18-2-1,31 1-42,0 0 0,0 0 0,1 0 0,-1 0 0,0 0 0,0 0 0,1 0 0,-1 0 0,0 0 0,1-1 1,-1 1-1,0 0 0,1-1 0,-1 1 0,1 0 0,-1-1 0,0 1 0,1-1 0,-1 1 0,1-1 0,-1 1 0,1-1 0,-1 1 0,1-1 0,0 1 0,-1-1 0,1 1 0,0-1 0,0 0 0,-1 1 0,1-1 0,0 1 0,0-1 0,0 0 0,0 1 0,0-1 0,0 0 0,0 1 0,0-1 0,0 0 0,0 1 0,0-1 0,0 0 0,0 1 0,1-1 0,-1 1 1,0-1-1,1 0 0,-1 1 0,0-1 0,1 1 0,-1-1 0,1 1 0,-1-1 0,1 1 0,-1-1 0,1 1 0,0-1 0,24-29 178,-22 25-170,0 1 1,0-1-1,1 1 0,0-1 1,0 1-1,0 0 1,7-4-1,1 0 33,0 1 0,0 0 1,1 0-1,20-6 0,-30 12-19,0 0 0,0 0 0,0 0 0,0 0 0,0 1 0,1-1 0,-1 1 0,0 0 0,1 0 0,-1 0 0,0 0 0,5 1 0,-6 0-17,-1 0-1,1 0 1,0 0-1,-1 0 1,1 1-1,-1-1 1,1 0-1,-1 0 1,0 1-1,0-1 1,1 1 0,-1-1-1,0 1 1,-1 0-1,1-1 1,0 1-1,0 0 1,-1-1-1,1 1 1,-1 0-1,0 0 1,1-1-1,-1 1 1,0 3-1,1 0-127,0 1-1,1-1 0,0 0 0,0 0 0,0 0 0,1 0 0,0 0 1,0 0-1,1 0 0,-1-1 0,1 0 0,0 1 0,1-1 0,-1-1 1,1 1-1,8 5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2:2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0 3616,'0'0'9152,"-16"16"-9012,3-4-102,-3 2 58,0 0-1,1 1 0,0 1 1,2 0-1,-20 32 0,12 17 539,19-61-587,1-1-1,0 0 1,0 0 0,0 0 0,0 1 0,0-1 0,1 0 0,0 1 0,-1-1 0,1 0 0,1 1 0,-1-1 0,1 0 0,1 6 0,-32 41 583,20-6-422,10-43-94,-10 4 427,10 0-539,0 0 1,0 0-1,0 0 0,-1 0 1,0 0-1,0 0 0,-3 5 1,2-9-7,1-1 127,-5-33-35,5 27-64,-1-1 0,1-1-1,0 1 1,1 0-1,0-12 1,1 12 15,-1 0 1,0 0-1,-1 0 0,0 0 1,-3-12-1,3 12 11,-1-1 0,1 0 0,1 0 0,0 0 0,2-15 0,-1-1 56,-1 23-68,0-14 31,0 15-68,1 0 1,-1-1-1,0 1 0,0 0 0,0-1 1,0 1-1,0-1 0,0 1 0,0 0 1,0-1-1,0 1 0,0 0 0,0-1 0,-1 1 1,1 0-1,0-1 0,0 1 0,0-1 1,0 1-1,-1 0 0,1 0 0,0-1 1,0 1-1,-1 0 0,1-1 0,0 1 1,-1 0-1,1 0 0,0-1 0,-1 1 1,1 0-1,0 0 0,-1 0 0,1 0 1,0-1-1,-1 1 0,1 0 0,-1 0 0,1 0 1,-1 0-1,1 0 0,-1 0 0,-18 34-1,13-21 0,2-1 9,0 0 0,2 0-1,-1 0 1,2 0 0,0 0-1,0 0 1,2 0 0,2 20-1,-1 11 13,8 51 460,-5-75-375,6-19-9,17-28-33,19-29 109,-32 38-11,-14 17-129,-1-1 1,0 1-1,0-1 1,-1 1-1,1 0 1,0-1 0,-1 1-1,0 0 1,1 0-1,-1-1 1,0 1-1,0 0 1,-1 0-1,1 0 1,0 0-1,-1 0 1,-3-4 0,-10-19-76,6 0-2523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2:4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3912,'0'0'6376,"-18"14"-6183,-52 45 6,68-58-145,-1 1 0,1 0 0,0-1 0,0 1 0,1 0 0,-1 0 0,0 0 0,1 0 1,-1 1-1,1-1 0,0 0 0,0 0 0,0 1 0,-1 3 0,2-6-34,0 1 1,0 0-1,0 0 0,0 0 1,1 0-1,-1-1 0,0 1 0,1 0 1,-1 0-1,0-1 0,1 1 1,-1 0-1,1-1 0,-1 1 0,1 0 1,-1-1-1,1 1 0,0 0 0,-1-1 1,1 1-1,0-1 0,0 1 1,0-1-1,-1 0 0,1 1 0,1 0 1,3 0 51,0 1 0,0-1 0,0 0 1,0 0-1,0-1 0,0 1 0,0-1 1,10-1-1,-13 1-47,0 1-1,0-1 1,0-1 0,0 1 0,0 0-1,0 0 1,0-1 0,0 1-1,0-1 1,0 1 0,0-1 0,-1 0-1,1 0 1,0 0 0,0 1-1,-1-2 1,1 1 0,-1 0 0,1 0-1,-1 0 1,0-1 0,1 1 0,-1 0-1,0-1 1,0 1 0,0-1-1,0 1 1,0-1 0,0 0 0,-1 1-1,1-1 1,-1 0 0,1 1-1,-1-1 1,0 0 0,1-2 0,-4 4 1,1-1 1,-1 1-1,1 0 1,-1 0-1,1 1 1,0-1 0,-1 0-1,1 1 1,0-1-1,-1 1 1,1 0-1,0 0 1,-4 1 0,-5 7 48,1 1 0,0 0 1,0 0-1,1 1 1,1-1-1,-8 15 1,17-25-57,0 0 0,0 0 0,-1 1 1,1-1-1,0 0 0,0 0 1,0 0-1,0 0 0,0 0 0,0 0 1,-1-1-1,1 1 0,0 0 1,0 0-1,0-1 0,0 1 1,-1 0-1,1-1 0,0 1 0,0 0 1,-1-1-1,1 1 0,0-1 1,-1 1-1,1-1 0,0 1 0,-1-1 1,1 0-1,-1 1 0,1-1 1,0-1-1,3-7 37,1 0 0,-2 0-1,1-1 1,2-16 0,-5 22-34,-1 0 0,0 1 0,0-1 0,0 0 0,0 1 0,-1-1 0,1 0 0,-1 1 0,0-1 0,-1 1 0,1-1 0,-1 1 0,1 0 0,-1-1 0,0 1 0,-3-3 0,4 5-11,1 1-1,-1 0 1,1-1-1,-1 1 1,1 0-1,-1 0 0,1-1 1,-1 1-1,0 0 1,1 0-1,-1 0 1,0 0-1,1-1 1,-1 1-1,1 0 1,-1 0-1,0 0 1,1 0-1,-1 0 1,0 0-1,1 1 0,-1-1 1,0 0-1,1 0 1,-1 0-1,1 0 1,-1 1-1,0-1 1,1 0-1,-1 1 1,1-1-1,-1 0 1,1 1-1,-1-1 1,1 0-1,-1 1 1,1-1-1,0 1 0,-1-1 1,1 1-1,0-1 1,-1 1-1,1-1 1,0 1-1,0-1 1,-1 1-1,1 0 1,-16 27 332,15-25-318,0-1 0,0 0 0,0 1 0,1-1 0,-1 1 0,1-1 1,-1 1-1,1 0 0,0-1 0,1 5 0,-1-6-20,1 0 1,0-1-1,0 1 0,-1 0 1,1-1-1,0 1 0,0 0 0,0-1 1,0 1-1,0-1 0,0 1 0,0-1 1,0 0-1,0 1 0,0-1 1,0 0-1,0 0 0,0 0 0,0 1 1,0-1-1,0 0 0,0 0 0,0 0 1,0-1-1,0 1 0,0 0 1,0 0-1,1 0 0,-1-1 0,0 1 1,0 0-1,0-1 0,1 0 0,66-25-2154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2:4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 2104,'0'0'12432,"-17"0"-12346,-1 1-60,11 0-13,0 0-1,-1-1 0,1 0 0,0 0 1,-1-1-1,1 0 0,-13-2 0,18 2 4,-1 1 0,0 0-1,1 1 1,-1-1 0,0 0-1,0 1 1,1-1 0,-1 1 0,1 0-1,-1 0 1,1 0 0,-1 0-1,1 0 1,-1 0 0,1 0 0,0 1-1,0-1 1,0 1 0,0 0-1,0-1 1,0 1 0,0 0-1,1 0 1,-1 0 0,1 0 0,0 0-1,-1 0 1,1 0 0,0 1-1,0-1 1,0 3 0,1-4-5,0 0 0,0 0 0,0 0-1,0 1 1,0-1 0,0 0 0,1 0 0,-1 0 0,0 0 0,1 0 0,-1 0-1,1 0 1,-1 0 0,1 0 0,0 0 0,0-1 0,-1 1 0,1 0 0,0 0-1,0 0 1,0-1 0,0 1 0,0 0 0,0-1 0,0 1 0,0-1 0,0 1-1,0-1 1,0 1 0,2 0 0,39 1 497,-28-3-222,-17-3 50,-10-1-107,9 5-203,0 1 0,1-1 1,-1 1-1,0-1 0,0 1 1,0 0-1,1 0 0,-1 1 0,0-1 1,1 1-1,-4 1 0,6-2-20,-1 0 0,1 0 0,0 0 0,-1 0 0,1 0 0,0 0 0,0 0 0,0 0 0,0 0 1,0 1-1,0-1 0,1 0 0,-1 1 0,0-1 0,1 0 0,-1 1 0,1-1 0,-1 1 0,1-1 0,0 1 0,0-1 0,0 1 0,0-1 0,0 0 0,0 1 0,0-1 0,0 1 0,1-1 0,0 4 0,0-4 3,0 1 0,0-1 0,0 0 0,0 1 0,0-1 0,1 0 0,-1 1 0,0-1 0,1 0 0,-1 0 0,1 0 0,0 0 0,-1 0 0,1-1 0,0 1 0,-1 0 0,1-1 0,0 1 0,0-1 0,0 1 0,0-1 0,0 0 0,0 0 0,-1 0 0,3 0 0,1 0 14,0 1 1,0-2 0,-1 1 0,1 0 0,0-1 0,0 0 0,-1 0 0,1 0 0,4-2 0,-6 2-5,-1-1 1,1 1-1,-1 0 0,0-1 1,0 1-1,1-1 0,-1 0 1,0 1-1,-1-1 0,1 0 1,0 0-1,-1 0 0,1 0 1,-1 0-1,1-1 0,-1 1 1,0 0-1,0-1 0,0 1 1,-1 0-1,1-1 0,-1 1 1,1-1-1,-1 1 0,0-1 1,0 1-1,-1-3 0,1 4 215,-1 2-225,0-1 0,0 1 0,0-1 1,0 1-1,0 0 0,0 0 0,0-1 0,0 1 0,0 0 1,0 0-1,0 0 0,0 0 0,1 0 0,-1 0 1,0 0-1,1 0 0,-1 0 0,1 0 0,0 1 1,-1-1-1,1 0 0,0 0 0,0 0 0,-1 0 1,1 1-1,1 1 0,-4 37 92,3-40-93,12 0 135,-11 1-141,-1-1 0,0 0 0,0 0 0,1 0 1,-1-1-1,0 1 0,1 0 0,-1 0 0,0 0 0,1 0 0,-1 0 0,0 0 1,0 0-1,1 0 0,-1 0 0,0-1 0,0 1 0,1 0 0,-1 0 1,0 0-1,0 0 0,1-1 0,-1 1 0,0 0 0,0 0 0,0-1 0,0 1 1,1 0-1,-1 0 0,0-1 0,0 1 0,0 0 0,0 0 0,0-1 0,0 1 1,0 0-1,0 0 0,0-1 0,0 1 0,0 0 0,0-1 0,0 1 1,0 0-1,0 0 0,0-1 0,0 1 0,0 0 0,0 0 0,-1-1 0,-4-8 48,4 5-28,-1 1-1,0-1 1,0 0-1,-1 1 0,1 0 1,-1-1-1,0 1 1,0 0-1,0 0 0,0 1 1,-5-4-1,0 3-125,11 10 477,15 8-3073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3:0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2808,'0'0'16025,"-1"11"-15920,0 6 15,1 0 1,1 1-1,4 29 0,0-22 157,-1 1-1,2 38 1,-3-47 424,-1-14 26,-1-13-382,-7-31 104,6 40-426,-18-21 26,16 19-53,-20-4-69,-9-2 109,13 3-27,0 0-1,1-1 1,-19-10 0,14 6 18,-43-15 0,57 22 173,1 1-3365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3:0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3504,'0'0'8776,"10"-7"-8274,14-7 612,44-18-1,-55 27-449,24-6 1497,2-2-1901,-27 7-2621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3:0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2808,'0'0'6169,"-1"11"-5796,-31 191 2891,31-125-998,7-42-93,-6-35-2137,0 1 0,0 0-1,0-1 1,0 1 0,0-1 0,0 1 0,0 0 0,0-1 0,0 1-1,0 0 1,0-1 0,1 1 0,-1 0 0,0-1 0,0 1 0,1-1-1,-1 1 1,0-1 0,1 1 0,-1-1 0,1 1 0,0 0 0,-1-1-24,1 0 0,-1 0 0,1 0 1,-1 0-1,1 0 0,-1 0 0,1 0 1,-1 0-1,1 0 0,-1 0 0,1-1 1,-1 1-1,1 0 0,-1 0 1,1 0-1,-1-1 0,1 1 0,-1 0 1,0-1-1,1 1 0,0-1 0,26-28-79,-21 21 148,44-59 30,-35 45-1,1 0 0,22-22 0,-37 43-74,1-1 0,0 1 0,0 0 0,0 0 0,0 0 0,0 0 0,0 0 0,0 0 0,3 0 0,10-6-2613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3:0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4720,'0'0'7917,"-1"12"-7602,0 40-5,2-48-239,-1 0 0,1 0 1,0 0-1,1-1 0,-1 1 0,0 0 0,1-1 0,0 1 0,0-1 0,0 0 0,0 0 1,1 1-1,-1-1 0,1-1 0,0 1 0,-1 0 0,5 2 0,7 8 344,-13-12-445,0 0 1,0 0-1,0 0 0,0 0 0,1 0 1,-1-1-1,0 1 0,1 0 1,-1-1-1,1 1 0,-1-1 1,0 1-1,1-1 0,-1 0 1,1 0-1,-1 0 0,1 0 1,-1 0-1,1 0 0,-1 0 1,1 0-1,-1 0 0,1-1 1,-1 1-1,1-1 0,-1 1 1,1-1-1,1 0 0,-2 0-188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5:49.0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1 905 5224,'0'0'7369,"12"0"-7072,91 5 493,-89-3-645,0-2 0,0 1 0,0-2 0,0 0 0,0-1 0,0 0 0,0-1 0,0 0 0,-1-1 0,26-12 0,-30 12-60,1-2 1,-1 1-1,1-1 0,-2-1 1,1 1-1,-1-2 0,0 1 0,0-1 1,-1 0-1,0 0 0,-1-1 0,1 0 1,-2 0-1,9-19 0,-12 23-39,0 0 0,0-1 0,-1 1 0,0-1 0,0 0 0,0 0-1,-1 1 1,1-1 0,-2 0 0,1 0 0,0 1 0,-1-1 0,0 0 0,-1 1 0,1-1 0,-4-8 0,3 10-8,0 1 0,0-1 0,0 1 0,-1-1 0,1 1 0,-1 0 0,1 0 0,-1 0 0,0 0 0,-1 1 0,1-1 0,0 1 0,-1-1 0,1 1 0,-1 0 0,0 1 0,1-1 0,-1 1 0,0-1 0,0 1 0,0 0 0,0 1 0,-7-1 0,6 1-6,0 0-1,1 1 0,-1-1 1,1 1-1,-1 0 1,0 1-1,1-1 0,0 1 1,-1 0-1,1 0 0,0 0 1,0 1-1,0-1 0,1 1 1,-1 0-1,0 0 0,-3 5 1,-2 1 12,0 2 0,1-1 0,0 1-1,-11 21 1,14-21-36,0 1 0,1-1 0,1 0-1,-1 1 1,2 0 0,0 0 0,0 0-1,1 0 1,1 0 0,0 0 0,1 0-1,0 0 1,0 0 0,2-1 0,-1 1-1,1 0 1,1-1 0,0 1 0,1-1-1,0 0 1,1-1 0,0 1 0,0-1-1,1-1 1,9 11 0,-12-17-6,0 0 1,1 0-1,0 0 0,-1 0 1,1-1-1,0 0 1,0 0-1,0 0 1,0 0-1,0-1 0,1 0 1,-1 0-1,0-1 1,1 1-1,-1-1 1,8-1-1,0 0 20,1 0 0,0-1 1,0-1-1,-1 0 0,16-6 0,1-4 20,-1 0-1,0-2 0,-1-1 0,-1-2 0,-1 0 0,0-2 1,-2-1-1,0 0 0,22-28 0,-13 10 45,-2-2-1,-1-1 1,-2-1 0,43-93-1,-60 109-17,-1 0 0,-1-1 0,-2-1 0,6-38 0,-7 12 99,0-74 1,-6 115-128,-2-43 67,2 52-88,-1 1-1,1-1 1,-1 0 0,-1 0-1,1 1 1,-1-1-1,1 1 1,-5-8 0,5 11-14,1 1 1,0-1-1,-1 1 1,1-1-1,-1 1 0,1-1 1,-1 1-1,1-1 1,-1 1-1,1-1 1,-1 1-1,0 0 1,1-1-1,-1 1 1,0 0-1,1-1 1,-1 1-1,0 0 1,1 0-1,-1 0 0,0 0 1,1-1-1,-1 1 1,0 0-1,0 0 1,1 1-1,-1-1 1,0 0-1,1 0 1,-2 0-1,0 1-1,-1 1 0,1-1 0,-1 0 0,1 1 0,0-1 0,0 1 0,0 0 0,-3 3-1,-4 4-14,1 1 0,-10 17-1,-1 8-43,2 0 0,2 2 0,-20 68 0,28-82 27,-3 15-64,1 0-1,-6 69 1,15-83 55,1-1 1,1 1-1,1 0 0,1-1 0,1 0 0,8 23 1,-6-24 15,2-1 0,13 25 1,0-3 7,-21-39 14,1 0-1,0 0 1,0 0 0,1 0-1,-1 0 1,1-1 0,0 1-1,0-1 1,0 0 0,0 0-1,1 0 1,-1 0 0,1-1-1,7 5 1,-7-6 5,0 0 0,0 1 0,0-2 0,0 1 0,0 0 0,0-1 0,0 0 0,0 0 0,0 0 0,0 0 0,0-1 0,0 1 0,0-1 0,0 0 0,0 0 0,5-3 0,6-3 27,0-1 0,0 0 0,-1-2 0,0 1 0,-1-2 1,0 1-1,-1-2 0,0 0 0,-1 0 0,0-1 0,-1-1 0,0 0 0,-1 0 0,-1 0 0,12-30 0,-19 43-29,0 0-1,-1 0 0,1-1 1,-1 1-1,1-1 0,-1 1 0,1-1 1,-1 1-1,0 0 0,0-1 1,1 1-1,-1-1 0,0 1 1,-1-1-1,1 1 0,0-1 0,0 1 1,-1-1-1,1 1 0,0-1 1,-1 1-1,1 0 0,-1-1 1,0 1-1,0 0 0,1-1 0,-1 1 1,0 0-1,0 0 0,0 0 1,0 0-1,0 0 0,-1 0 1,1 0-1,0 0 0,0 0 0,-1 0 1,1 1-1,0-1 0,-1 1 1,-1-2-1,0 2 3,-1-1 0,1 1 0,0 0 0,0 0-1,-1 0 1,1 0 0,0 0 0,0 0 0,-1 1 0,1 0 0,0 0 0,0 0 0,0 0 0,0 0-1,0 1 1,0-1 0,0 1 0,-4 3 0,2-1 3,1 0 0,0 0 0,0 0 0,1 0 0,-1 1 0,1 0 0,0 0 0,0 0 0,1 0 0,-1 0 0,-2 10 0,2-5-9,1 0-1,1 0 1,0 1-1,0-1 1,2 18-1,-1-25-1,0 0-1,0 0 0,0 0 0,0 0 0,1 0 0,-1 0 1,1 0-1,0 0 0,0 0 0,0-1 0,1 1 1,-1 0-1,0 0 0,1-1 0,0 1 0,0-1 1,0 0-1,0 1 0,0-1 0,0 0 0,0 0 1,1 0-1,-1-1 0,1 1 0,-1 0 0,1-1 0,0 0 1,0 0-1,-1 0 0,1 0 0,0 0 0,0 0 1,0-1-1,5 1 0,3-1 9,0 0 0,-1-1 0,1 0 0,-1 0-1,0-2 1,1 1 0,-1-1 0,17-8 0,124-62 254,-13 6 0,-129 64-234,0-1 0,1 1-1,-1 1 1,0 0 0,18-2 0,-26 4-23,-1 0 0,0 0 1,1 0-1,-1-1 0,0 1 1,1 0-1,-1 0 0,1 0 1,-1 0-1,0 1 0,1-1 1,-1 0-1,0 0 0,1 0 1,-1 0-1,0 0 0,0 0 1,1 0-1,-1 1 0,0-1 1,1 0-1,-1 0 0,0 0 1,0 1-1,1-1 0,-1 0 1,0 0-1,0 1 1,1-1-1,-1 0 0,0 1 1,0-1-1,0 0 0,0 1 1,0-1-1,1 0 0,-1 1 1,0-1-1,0 0 0,0 1 1,0-1-1,0 0 0,0 1 1,0-1-1,0 0 0,0 1 1,0-1-1,0 0 0,-1 1 1,1 0-2,-1 0 0,1 0-1,-1 0 1,1 0 0,-1-1 0,1 1 0,-1 0 0,0-1 0,1 1 0,-1 0 0,0-1 0,0 1 0,0-1 0,1 1 0,-1-1 0,0 1 0,0-1 0,0 0 0,0 1 0,-1-1 0,-57 7 11,42-6-12,0 1 0,-28 7 0,39-8-3,1 1 0,0 0 0,0 0 0,0 1 0,0-1 0,0 1 0,1 0 0,-1 0 0,1 1 0,0-1 0,0 1 0,-6 7 0,8-8-3,0-1-1,0 1 1,0 0 0,1 0-1,-1-1 1,1 1-1,0 1 1,-1-1 0,1 0-1,1 0 1,-1 0-1,0 0 1,1 1 0,-1-1-1,1 0 1,0 1-1,0-1 1,1 4 0,0-3 0,1 0 0,-1 0 0,0 0 1,1 0-1,0 0 0,0 0 1,0-1-1,1 1 0,-1-1 1,1 0-1,0 1 0,5 3 0,-2-1 11,1-1 0,-1 0 0,1-1 0,1 1 0,-1-1 0,0 0 0,1-1 0,0 0 0,0 0 0,0-1 0,0 0 0,0-1 0,15 2 0,-15-4 2,1 0 0,0 0 0,0-1-1,-1 0 1,1-1 0,-1 0 0,0 0 0,0 0-1,0-1 1,0-1 0,-1 1 0,13-10 0,2-5 17,0 0-1,28-34 1,-23 21-5,-2-1-1,-1-1 1,-2-1-1,33-71 0,-26 37 51,36-131-1,-57 169-54,41-182 176,-49 212-189,1 1 1,-1-1 0,0 0 0,0 0 0,0 0-1,0 0 1,1 1 0,-1-1 0,0 0-1,-1 0 1,1 0 0,0 0 0,0 0-1,0 0 1,0 1 0,-1-1 0,1 0 0,0 0-1,-1 0 1,1 1 0,-1-1 0,1 0-1,-1 0 1,0 0 0,0 1-2,0 0-1,0 0 1,1 0 0,-1 0 0,0 0-1,0 1 1,0-1 0,1 0 0,-1 0-1,0 1 1,1-1 0,-1 1 0,0-1-1,1 1 1,-1-1 0,0 1 0,1-1-1,-1 1 1,1-1 0,-1 1 0,1 0-1,-1-1 1,1 1 0,-1 0 0,1-1-1,-1 3 1,-16 26-46,1 0-1,2 2 1,1 0 0,-18 62 0,15-29-74,-11 103 1,20-29-19,6-100 102,0-15-2,1 0 1,4 24-1,-3-39 27,1-1 1,-1 1-1,1 0 0,1-1 1,-1 0-1,1 1 1,1-1-1,-1 0 0,9 11 1,-10-16 10,0 0 0,-1 0 0,1-1 0,0 1 0,0-1 0,1 1 1,-1-1-1,0 0 0,0 0 0,1 0 0,-1 0 0,0 0 0,1 0 0,-1-1 0,1 1 1,-1-1-1,1 0 0,-1 0 0,1 0 0,0 0 0,-1 0 0,1 0 0,-1-1 1,1 1-1,-1-1 0,0 0 0,1 0 0,-1 1 0,3-3 0,8-3 37,0 0-1,-1-1 0,21-16 0,-20 12 6,0 0 0,-1-1 0,-1-1 0,0 0 0,14-20 0,10-14 115,-34 46-156,0-1 0,-1 1-1,1 0 1,0 0 0,0 0-1,-1 0 1,1 0 0,0 1-1,0-1 1,0 0 0,0 0-1,0 1 1,0-1 0,0 0-1,1 1 1,-1-1 0,0 1-1,0-1 1,0 1 0,1 0-1,-1-1 1,0 1 0,0 0-1,1 0 1,-1 0 0,0 0-1,0 0 1,1 0 0,-1 1 0,0-1-1,0 0 1,0 0 0,1 1-1,-1-1 1,0 1 0,0-1-1,0 1 1,0 0 0,0-1-1,0 1 1,0 0 0,1 1-1,8 5-1,-6-5 0,0 0 0,-1 0 0,1 1 0,-1-1-1,0 1 1,0 0 0,0 0 0,0 0 0,0 0-1,-1 0 1,1 1 0,-1-1 0,0 1 0,0 0-1,0-1 1,-1 1 0,1 0 0,-1 0 0,1 7-1,2 20-37,-3-22 39,0 1 0,0-1 0,1 0 0,0 1 0,0-1 0,1 0 0,0 0 0,1-1-1,0 1 1,6 9 0,-9-18 2,0 1-1,0 0 0,0 0 0,0-1 0,0 1 0,0-1 1,0 1-1,1-1 0,-1 1 0,0-1 0,0 0 1,0 1-1,1-1 0,-1 0 0,0 0 0,0 0 1,1 0-1,-1 0 0,0 0 0,0 0 0,1-1 1,-1 1-1,2-1 0,30-11 35,-7-3 13,0-2 0,-1 0 0,-1-1 0,-1-2 0,31-32 0,-33 30-24,-12 11 5,1 1 0,13-10-1,-21 15 12,-8 10-14,-2 7 4,1 0 1,1 1 0,-9 21-1,13-29-33,1 0 0,0 0 0,0 0 0,0 0 0,1 1 0,-1-1 0,1 0 0,1 0 0,-1 0 0,1 0 0,0 1 0,0-1 0,3 7 0,-4-9 2,1-1 0,0 0 0,0 0 0,1 0 0,-1 0 0,0 0 0,1-1 0,-1 1 0,1 0 0,-1-1 0,1 1 0,0-1 0,0 1 0,-1-1 0,1 0 0,0 1 0,0-1 0,1 0 1,-1-1-1,0 1 0,0 0 0,0-1 0,1 1 0,-1-1 0,0 1 0,0-1 0,1 0 0,-1 0 0,0 0 0,1-1 0,-1 1 0,0 0 0,0-1 0,1 1 0,1-2 0,7-1 9,-1-1 0,-1 0 0,1 0 1,-1-1-1,1 0 0,9-8 0,-16 11 0,0-1 0,-1 1 0,1-1 1,-1 1-1,0-1 0,1 0 1,-1 0-1,-1 0 0,1 0 1,0 0-1,-1-1 0,0 1 0,1 0 1,-1-1-1,-1 1 0,1-1 1,0 1-1,-1-1 0,0 1 0,0-1 1,0 0-1,0 1 0,0-1 1,-1 1-1,0-1 0,1 1 0,-1-1 1,-1 1-1,1 0 0,0-1 1,-1 1-1,0 0 0,1 0 1,-1 0-1,-1 0 0,1 0 0,0 1 1,-6-6-1,0 2 11,0 0 1,0 0-1,-1 1 1,0 0-1,0 0 1,0 1-1,-18-5 1,21 7-41,9 2-10,14-1-15,218-24 37,-196 23 21,-37 2-14,48-1 22,-47 1-21,0 0 1,0 1-1,0-1 0,-1 1 0,1-1 0,0 1 0,0 0 0,-1 0 0,1 0 0,0 0 0,-1 1 0,1-1 0,-1 1 0,5 3 0,-7-4 0,1 1 0,0-1 0,0 1 0,-1 0 0,1-1 0,-1 1 0,1 0 0,-1-1 0,0 1-1,0 0 1,0 0 0,0 0 0,0-1 0,0 1 0,-1 2 0,-6 31 27,5-24-17,-2 4 42,1-1 1,-8 18 0,12-29-24,7-5-18,6-5 5,41-25 55,11-8 13,-65 39-83,0 0-1,1 0 1,-1 0 0,0 0-1,1 0 1,-1 1 0,1-1 0,-1 0-1,0 1 1,1 0 0,0-1-1,-1 1 1,1 0 0,-1-1-1,1 1 1,-1 0 0,1 0 0,0 0-1,-1 1 1,1-1 0,-1 0-1,1 1 1,-1-1 0,1 1-1,-1-1 1,1 1 0,-1-1 0,0 1-1,1 0 1,-1 0 0,0 0-1,1 0 1,-1 0 0,1 1-1,4 5 11,0 0 0,-1 1 0,0-1-1,0 1 1,4 9 0,7 11 3,-12-23-5,-1 0-1,1 0 0,0-1 0,1 0 1,-1 0-1,1 0 0,0 0 0,0-1 1,0 1-1,0-1 0,1 0 0,-1-1 1,12 4-1,-12-5-2,0 0 1,0 0 0,-1 0-1,1-1 1,0 0-1,0 0 1,0-1-1,0 1 1,-1-1-1,1 0 1,0 0-1,-1 0 1,1-1-1,0 0 1,-1 0-1,0 0 1,8-5 0,-2 0 91,0-1 0,13-12 0,-20 18-349,-1 0 1,0-1-1,0 1 1,0-1-1,0 1 0,0-1 1,0 0-1,-1 1 1,1-1-1,-1 0 0,0 0 1,0 0-1,0 0 1,1-6-1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3:0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72 5824,'0'0'3225,"-10"-4"-2721,4 1-380,-9-3 600,-1 0 0,-28-6 0,44 12-693,0 0 1,0 0-1,0 0 1,0 0-1,0 0 0,0 0 1,0 0-1,0 1 1,-1-1-1,1 0 0,0 0 1,0 0-1,0 0 1,0 0-1,0 0 0,0 0 1,0 0-1,0 0 1,-1 0-1,1 0 0,0 0 1,0 0-1,0 0 0,0 0 1,0 0-1,0 0 1,0-1-1,0 1 0,0 0 1,-1 0-1,1 0 1,0 0-1,0 0 0,0 0 1,0 0-1,0 0 1,0 0-1,0 0 0,0 0 1,0 0-1,0 0 1,0-1-1,0 1 0,0 0 1,0 0-1,-1 0 1,1 0-1,0 0 0,0 0 1,0 0-1,0 0 1,0 0-1,0-1 0,0 1 1,0 0-1,0 0 1,0 0-1,0 0 0,0 0 1,0 0-1,1 0 1,-1 0-1,0-1 0,0 1 1,0 0-1,0 0 1,0 0-1,0 0 0,0 0 1,11-4 597,18-2-143,-15 5-12,-1 0 0,1-1 0,24-7-1,-8-6-2120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3:0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46 4720,'0'0'4297,"-11"0"-4077,-95-2 1303,105 2-1483,1 0 1,-1 0 0,0 0-1,0 0 1,1 0 0,-1 0-1,0 0 1,0 0 0,1 0 0,-1-1-1,0 1 1,1 0 0,-1-1-1,0 1 1,1 0 0,-1-1-1,1 1 1,-2-1 0,2 1-21,0-1 1,0 1 0,0 0-1,0-1 1,0 1 0,0 0-1,0-1 1,0 1-1,0 0 1,1 0 0,-1-1-1,0 1 1,0 0 0,0-1-1,0 1 1,0 0 0,0 0-1,1-1 1,-1 1 0,0 0-1,0 0 1,0 0-1,1-1 1,-1 1 0,0 0-1,0 0 1,0 0 0,1-1-1,-1 1 1,0 0 0,1 0-1,-1 0 1,0 0-1,0 0 1,1 0 0,-1 0-1,0 0 1,1 0 0,-1 0-1,0 0 1,1 0 0,53-22 1135,-41 19-1229,1 0 1,0 1 0,-1 1 0,28 0 0,-39 1-99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8:00.94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247 0 2504,'0'0'449,"0"10"-306,0 30 2,6-1 687,-6-37-802,1-1-1,-1 1 1,0 0 0,1 0-1,-1 0 1,1-1 0,0 1-1,0 0 1,-1-1-1,1 1 1,0 0 0,2 1-1,-2-2-6,0 1-1,1 0 0,-1 0 1,0-1-1,-1 1 0,1 0 0,0 0 1,0 0-1,0 4 0,1 2 114,0 1 1,0-1-1,1 0 0,0 0 1,1 0-1,-1 0 0,10 12 1,8 19 275,-20-37-389,0 0 0,0 0 0,0 0-1,1 0 1,-1 0 0,1-1 0,-1 1 0,1-1 0,0 1 0,0-1 0,2 2 0,-1-1-1,-1-1 1,0 1 0,0-1 0,-1 1 0,1 0-1,0 0 1,0 0 0,2 4 0,8 14 210,21 26 0,-7-12-85,18 8-1,-38-34-129,1-1-1,0 0 1,0 0 0,1-1-1,0 0 1,0 0 0,0-1-1,14 7 1,-18-9-16,0-1 0,-1 0 0,1 1 0,-1-1 0,0 1 1,5 5-1,13 11 7,1 2 36,-19-17-33,0 0 0,1-1 0,-1 0 0,1 0 0,5 4 0,4 1-7,-1-1-1,1 2 0,-2 0 1,1 0-1,13 16 1,-21-21 4,0-1 0,0 1 0,1 0 1,7 4-1,-9-6 0,1 0 0,-1 1 0,0-1 0,1 1 0,-1 0 0,0 0-1,-1 0 1,5 5 0,-6-6 2,1 1 0,0-1-1,0 0 1,0 0-1,0 0 1,0 0-1,3 2 1,14 14 26,7 12 19,-20-25-44,-1 0 1,0 0-1,-1 1 1,6 7-1,0 2 48,21 23-1,1 2 6,-25-29-62,0-2 0,0 1 0,1-1 0,0 0-1,0-1 1,1 0 0,0 0 0,12 7 0,-3-2-3,6 4 0,67 31 0,-18-5 0,-24-21 11,63 33 30,-92-45 39,0 0 0,41 13 0,64 11 282,-59-7-298,59 4 28,-120-31-85,-3 1 5,0-1 1,-1 1-1,1-1 0,0 0 0,0 0 0,0 0 1,0 0-1,0 0 0,0 0 0,0-1 0,0 1 1,2-1-1,27 4 289,-9-10-129,-14 4-70,1 1 0,-1 0 0,0 0-1,15 0 1,-5-8 1452,-18 11-1527,0 0 0,-1 0 0,1 1 0,-1-1 0,1 0 0,-1 0 0,1 0 0,-1 0 0,0 0 0,1 0 0,-1 0 0,0 0 0,0 0 0,0 0 0,0-1 0,0 1 0,0 0 0,0 0 0,0-1 0,0 1 0,0-1 1,0 1-1,0-1 0,-2 1 0,-10 21 111,13-22-138,-1 1 0,0-1 0,1 1-1,-1-1 1,0 0 0,0 0 0,0 1-1,1-1 1,-1 0 0,0 0 0,0 0-1,0 0 1,0 0 0,1 0 0,-1 0-1,0 0 1,0 0 0,-1 0 0,-15-1-2,5 20 64,-38 4-2,21-9-20,18-9-40,-1 1-1,-18 4 1,16-4-3,0-1 0,1 2 0,0-1 0,-23 17 0,8-5 1,-19 14 2,29-19 0,-33 18 0,-39 23 0,16-9 0,46-29 18,-41 20 53,47-25-71,0 1 0,1 1-1,1 1 1,0 1 0,1 0 0,-19 20 0,15-10-24,17-17 16,-1-1 0,1 0 0,-1-1 1,0 0-1,-1 0 0,-10 6 0,-27 22 3,38-28 5,0 1-1,-1-2 0,0 1 1,0-1-1,-1 0 0,-12 5 1,14-7 10,0 1 0,0 0 0,0 0 0,-7 6 0,-17 9 29,19-12-60,1 0 1,-20 17-1,4-4-5,8-5 25,-22 22 0,-14 12 2,42-38-1,1 0 0,-20 24 0,-7 7 0,3-1 0,30-32 0,-1 0 0,0-1 0,-15 14 0,14-16-13,2 0 0,-1 1 0,1 0 0,0 1 0,1-1 1,-1 1-1,-5 13 0,-16 21 59,21-34-34,0 1 0,0 0 0,-7 15 1,6-10-31,-1-1-1,0-1 1,-2 1 0,1-1 0,-1-1 0,-15 14 0,21-21 27,0 0 0,0 1 0,0-1 0,1 1-1,0 0 1,0 0 0,0 0 0,-2 9 0,-4 1 10,7-12-16,0-1 0,1 1-1,-1 0 1,1 0 0,0-1 0,0 1-1,0 0 1,-1 6 0,1-6-3,1 0 0,-1 0 0,0 1 1,0-1-1,0 0 0,-1-1 0,1 1 0,-1 0 1,1 0-1,-1 0 0,0-1 0,0 1 0,0-1 0,-5 5 1,5-5-9,0 0 1,0 1 0,1 0-1,-1-1 1,1 1 0,-1 0-1,0 4 1,-6 10-29,-85 121 128,91-134-92,0-1 1,0 1 0,0 0-1,0 0 1,-2 6-1,-7 15 0,-2 0 8,0 2 0,-16 52 0,26-70 5,2 1 0,-1 0 0,1 0 0,0 13 0,-1 17 55,-2-6 0,4-26-49,0 0 0,-1 0 0,-1 0 0,1-1-1,-6 15 1,4-13 83,14-23-12,-5 3-220,-1 0 1,0-1-1,0 1 0,5-25 0,-8 29-911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8:09.98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2223 1 3408,'0'0'3889,"-6"11"-3720,0-1-130,-2 5 86,0-1-1,-2 0 1,1 0 0,-15 15 0,-12 3 524,-1-1 0,-47 29 0,26-20-228,23-18-169,27-18-176,0 0 0,0 1 0,1 0-1,0 1 1,0 0 0,-12 13 0,12-12-6,-1 1 0,1-2 0,-1 1 0,-1-1 0,1 0 0,-1 0 0,-14 6 0,9-4 84,0 0 0,-18 15 0,-16 12 224,-1-1-1,-76 38 0,121-70-365,-14 7 68,0-1 0,-26 7 0,26-9-14,0 0 0,-28 15 1,14-3 42,-1-1 1,-1-2-1,0-2 0,-55 15 1,85-27-99,-28 7 177,0 1 0,-54 23 1,34-10 13,-95 25 0,24-9-42,-51 15-90,131-37-38,27-10-6,-29 8 0,5-3 24,-65 26 0,63-20-2,-33 14-18,53-22-24,18-7-18,-1 0 0,0 0 0,0 0 0,0 0 0,0-1 0,-1 0 0,-9 1 0,14 0-53,8 0-26,136 7-106,7 0 65,-25-4 152,-107-3-16,0 1 0,0 0-1,-1 2 1,35 12 0,-45-14-11,-1-1 1,1 1 0,0-1 0,0 0 0,0-1 0,0 0 0,1 0 0,-1 0 0,0-1-1,0 0 1,9-2 0,2 2-4,0 1-1,0 0 1,0 1-1,25 7 1,9 0 52,11 2-5,24 3-70,-72-12 24,-1 1 1,1 0 0,23 10-1,-22-7 2,-1-1-1,33 6 1,-42-10 7,29 2 8,1 3 1,-1 1 0,56 18-1,-44-8-10,-27-12-3,-1 2 1,0 1-1,-1 0 0,0 1 1,0 1-1,21 15 1,-34-21 4,1 0 0,0-1 0,-1 1 0,2-1 0,7 2 0,-9-3 0,1 1 0,0-1 0,-1 1 0,1 0 0,-1 1 0,7 5 0,5 4-19,0 0-1,0-2 1,2 1 0,20 8 0,34 21-29,-47-24 48,-13-9 0,0 0 0,13 12 0,126 121 125,-134-124-119,-7-8-21,0 1-1,9 12 1,16 19 27,31 44 20,-62-78-31,0-1 0,1 1 0,11 9 1,11 12 0,-22-19 2,0-1 0,7 18 0,-10-20-2,0 0 0,0 0 0,0 0 0,1-1 0,-1 1 0,1-1 0,1 0 0,-1 0 0,9 7 0,-4-4-23,-7-6-132,-1-1 1,0 0-1,0 0 0,0 0 1,1 0-1,-1 0 0,0 0 1,1 0-1,-1 0 0,1 0 1,-1-1-1,3 2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8:46.83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376 59 3808,'0'0'4133,"-10"-1"-3970,1 0-128,-2 1 84,1-1 0,-1 0 0,0-1 1,0 0-1,1-1 0,-13-5 0,20 8-67,0-1 1,0 0-1,0 1 1,1-1-1,-1 1 0,0 0 1,0 0-1,0 0 0,0 0 1,0 1-1,1-1 1,-1 1-1,-5 1 0,2 0 68,0 0 0,1 1 0,-1-1 0,1 1 0,-8 5 0,10-5-73,0 0 1,1 0-1,-1 0 0,1 0 0,0 0 0,0 0 0,0 1 0,1-1 0,-1 1 0,1 0 1,-2 6-1,-7 43 226,9-49-237,1 1 0,0 0 0,0 0 0,0 0 0,1-1 0,-1 1 0,1 0 0,1-1 0,1 6 0,-3-9-24,0 0 0,1 0 0,-1 0 0,1 1 0,0-1 0,-1 0 1,1 0-1,0 0 0,-1 0 0,1 0 0,0 0 0,0-1 0,0 1 1,0 0-1,0 0 0,0-1 0,0 1 0,0 0 0,0-1 0,0 1 1,1-1-1,-1 1 0,0-1 0,0 0 0,1 0 0,-1 1 0,0-1 1,0 0-1,1 0 0,-1 0 0,0 0 0,0-1 0,0 1 0,1 0 1,-1 0-1,0-1 0,0 1 0,0-1 0,3 0 0,1-2 9,0-1-1,0 0 0,0 1 1,0-2-1,-1 1 0,1 0 1,-1-1-1,0 0 0,-1 0 1,1 0-1,-1-1 0,0 1 1,0-1-1,-1 0 0,1 1 1,-1-1-1,1-9 0,-1 9 4,-1-1-1,1 0 1,-2 0-1,1 0 1,-1 0 0,0 0-1,-1-8 1,0 11-7,0 0 1,1 1 0,-1-1-1,-1 1 1,1-1 0,0 1-1,-1-1 1,0 1-1,0 0 1,0 0 0,0 0-1,0 0 1,-5-4 0,4 4-7,0 1 1,0 0-1,0 1 1,-1-1 0,1 1-1,0-1 1,-1 1 0,0 0-1,1 0 1,-1 0 0,1 1-1,-1-1 1,0 1-1,1 0 1,-1 0 0,0 0-1,1 1 1,-1-1 0,0 1-1,1 0 1,-1 0-1,-3 1 1,-5 3 5,0 0 0,0 0 1,1 1-1,0 0 0,-12 9 0,13-8 1,2 0 0,-1 1 0,1 0 0,0 0 0,0 1 0,1 0 0,-10 16 0,17-24-14,-1 1-1,1-1 1,0 0 0,-1 0-1,1 1 1,0-1-1,0 0 1,0 0-1,0 1 1,0-1 0,0 0-1,0 0 1,0 1-1,1-1 1,-1 0-1,0 0 1,1 1 0,-1-1-1,1 0 1,0 0-1,-1 0 1,1 0-1,0 0 1,-1 0 0,1 0-1,0 0 1,0 0-1,0 0 1,0 0-1,0-1 1,0 1 0,0 0-1,2 1 1,1 0 1,-1 0 0,1-1 1,-1 1-1,1 0 0,0-1 1,0 0-1,-1 0 0,1 0 1,8 0-1,-3-1 12,0-1 0,0-1-1,0 1 1,0-2 0,0 1 0,0-1 0,0-1-1,-1 1 1,1-1 0,-1-1 0,0 1 0,-1-2-1,1 1 1,-1-1 0,0 0 0,0 0 0,-1-1 0,0 0-1,0 0 1,0-1 0,-1 1 0,8-16 0,-13 22-12,1 0 1,-1 0-1,1-1 1,-1 1 0,0 0-1,1 0 1,-1 0-1,0 0 1,0 0-1,0-1 1,0 1 0,0 0-1,0 0 1,0 0-1,0 0 1,0-1 0,-1 1-1,1 0 1,0 0-1,-1 0 1,1 0 0,-1 0-1,1 0 1,-1 0-1,0 0 1,1 0 0,-1 0-1,0 0 1,0 0-1,0 0 1,1 1-1,-1-1 1,0 0 0,0 1-1,0-1 1,-2 0-1,2 0-1,-1 1 0,1 0 0,-1-1 0,1 1-1,-1 0 1,1 0 0,-1 0 0,1 0 0,-1 0 0,1 0-1,-1 0 1,1 0 0,-1 1 0,1-1 0,-1 1-1,1-1 1,0 1 0,-1-1 0,1 1 0,0 0-1,-1 0 1,1 0 0,0 0 0,0-1 0,0 2-1,0-1 1,0 0 0,-2 2 0,-3 7-83,0 0 1,1 1-1,0-1 0,1 1 0,0 0 1,0 0-1,-2 20 0,2-15-1092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8:49.32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233 169 4416,'0'0'3073,"-4"-11"-2929,-10-30-3,7 18 194,7 21-298,-1 0 0,1-1 0,0 1 0,-1 0-1,0 0 1,1 0 0,-1 0 0,0 0 0,0 0 0,0 0 0,0 0 0,0 0 0,-1 0-1,1 0 1,-1 1 0,1-1 0,-1 1 0,0-1 0,1 1 0,-1-1 0,0 1 0,0 0 0,-2-1-1,1 1 19,1 1 0,-1-1-1,1 1 1,-1 0-1,1 0 1,-1-1-1,0 2 1,1-1 0,-1 0-1,1 1 1,-1-1-1,0 1 1,1 0 0,0-1-1,-1 1 1,1 1-1,-1-1 1,1 0-1,0 0 1,-3 3 0,2-2-12,0 0 0,1 1 0,-1-1 1,0 1-1,1 0 0,-1 0 0,1 0 0,0 0 1,0 0-1,0 0 0,0 1 0,1-1 1,-1 1-1,0 4 0,2-6-29,-1-1 1,1 0-1,0 0 0,1 0 1,-1 0-1,0 0 0,0 0 1,0 0-1,1 0 0,-1 0 1,0 0-1,1 0 0,-1 0 1,1 0-1,-1 0 0,1 0 1,0 0-1,-1 0 0,1 0 1,0-1-1,0 1 0,0 0 0,-1 0 1,1-1-1,0 1 0,0-1 1,0 1-1,0-1 0,0 1 1,0-1-1,0 1 0,0-1 1,0 0-1,0 0 0,1 1 1,-1-1-1,2 0 0,1 1 12,1-1 1,-1 1-1,1-1 0,-1 0 0,1 0 0,0-1 0,8-1 0,-6-1 8,1 0 0,-1 0 0,0-1 0,0 0 0,0 0-1,-1 0 1,1-1 0,-1 0 0,0-1 0,0 1 0,-1-1-1,6-8 1,-10 13-23,0 0-1,0 0 0,0 0 1,-1-1-1,1 1 0,-1 0 1,1-1-1,-1 1 1,1 0-1,-1-1 0,0 1 1,1 0-1,-1-1 0,0 1 1,0-1-1,0 1 0,0-1 1,0 1-1,0 0 0,-1-1 1,1 1-1,0-1 1,-1 1-1,1 0 0,-1-1 1,0 0-1,-1 0 5,1 0 0,0 1 0,-1 0 0,1-1 0,-1 1 0,1 0 0,-1 0 0,0 0 0,1 0 0,-1 0 0,0 0 0,0 0 0,0 0-1,1 1 1,-1-1 0,0 1 0,0-1 0,-3 1 0,-5 0 4,-1 0-1,1 0 1,-1 1-1,1 1 1,-1 0 0,1 0-1,0 1 1,-12 5-1,3 0-4,1 0 1,1 1-1,-27 18 0,43-27-10,0 1 0,0 0 0,-1 0 0,1 0 0,0-1 0,0 1 0,0 0 0,0 1 0,1-1 0,-1 0 0,0 0 0,0 0 0,1 0 0,-1 1 0,1-1 0,-1 2 0,1-2-2,0-1 1,0 1-1,0 0 0,0-1 1,0 1-1,0 0 0,0 0 0,0-1 1,1 1-1,-1 0 0,0-1 0,0 1 1,1 0-1,-1-1 0,1 1 1,-1 0-1,0-1 0,1 1 0,-1-1 1,1 1-1,1 0 0,1 1 4,0 0 1,0 0-1,1 0 0,-1-1 0,1 1 0,0-1 0,-1 0 0,1 0 0,0 0 0,4 0 1,7 1 13,0-2 0,0 1 1,30-4-1,-39 2-4,0 0-1,0-1 1,0 1 0,0-1-1,0-1 1,0 1 0,0-1-1,-1 0 1,1 0 0,-1 0 0,0-1-1,8-6 1,-12 8-8,1 1 1,-1 0 0,0-1-1,1 1 1,-1-1-1,0 1 1,0-1-1,0 1 1,0-1-1,0 0 1,-1 0 0,1 0-1,0 1 1,-1-1-1,1 0 1,-1 0-1,0 0 1,1 0-1,-1 0 1,0 0-1,0 0 1,0 0 0,-1 0-1,1 1 1,0-1-1,-1 0 1,1 0-1,-1 0 1,0 0-1,0 1 1,1-1-1,-1 0 1,0 0 0,-1 1-1,1-1 1,0 1-1,0-1 1,-1 1-1,1 0 1,0-1-1,-1 1 1,0 0-1,-1-1 1,-1-1 2,-1 0 0,1 0-1,0 1 1,-1 0 0,1 0 0,-1 0 0,0 1 0,1-1-1,-1 1 1,0 0 0,0 0 0,0 1 0,0 0-1,0 0 1,0 0 0,-7 1 0,2 2 7,0 0 0,0 1 1,1 0-1,-1 0 0,1 1 1,0 0-1,-13 10 0,19-13-14,0 0 1,1 1-1,-1-1 0,0 1 0,1 0 1,-1-1-1,1 1 0,0 0 0,0 0 0,0 1 1,0-1-1,1 0 0,-1 1 0,1-1 1,0 1-1,0-1 0,0 1 0,0 0 1,1-1-1,-1 1 0,1 0 0,0-1 0,0 1 1,1 5-1,0-7-3,0 0 0,-1 0 0,1 0 0,0 0 0,0 0 0,0 0 0,0 0 0,1 0 0,-1 0 1,0 0-1,1 0 0,-1-1 0,1 1 0,0 0 0,0-1 0,-1 0 0,1 1 0,0-1 0,0 0 0,0 0 0,0 0 0,1 0 0,-1-1 0,0 1 0,3 0 1,-2 0 10,0-1 0,0 1 0,0-1 1,0 0-1,0 0 0,0 0 1,0-1-1,0 1 0,0-1 1,0 0-1,0 0 0,0 0 0,0 0 1,0 0-1,0 0 0,-1-1 1,1 1-1,3-4 0,1-2 64,8-5 110,-14 10-308,0 1 0,-1 0 0,1 0 0,0-1 0,0 1 0,-1 0 0,1-1 0,-1 1 0,0-1 0,1 1 0,-1-1 0,0 1 0,0-4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8:58.048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163 0 3312,'0'0'5296,"0"12"-5224,0 84 430,-6-16-188,3-61-185,1 0 1,0 0 0,2 0-1,3 33 1,1-17 125,0 66 0,-5-81-195,10 176 562,-8-142-447,-5 122 500,1-58-70,0 0-219,3-50-236,2-53-95,-2 1-1,-3 30 0,2-30-16,1 0 0,0 0 0,3 19 1,0 4 10,2 227 133,-3-216-153,0-26-22,-3 31 1,0-28-4,5 50 0,-1-34-2,1 24 5,2 133 42,-4-55 25,1-40-3,-9 112 5,2-99-65,-1-40 18,2-42 20,3 65-1,0 30 58,-3-25 6,12 69 64,-9-144-125,-7 49 1,2-16 15,1 158 172,0-75 10,1-103-174,2 0-1,7 72 0,0-32 12,-5-55-54,7 41 1,4 38-75,-9-83 35,2 47 0,-9-33 39,3-33-26,0 0 0,0 0 1,0 0-1,1 1 0,0-1 0,0 0 0,1 0 0,1 8 1,0-4 4,-1-1 1,0 1 0,-1 0 0,0-1 0,0 1 0,-1-1 0,-3 13 0,-1 30 34,5-43-45,0 0 0,0 0-1,1 0 0,0 1 0,3 13 1,-3-8-1,-1-14 0,0 1 0,0-1 0,0 1 0,0-1 0,0 0 0,1 1 0,-1-1 0,0 0 0,1 1 0,-1-1 0,1 0 0,-1 0 0,2 2 0,-3 0 0,1-3 0,0 0 0,0 0 0,0 0 0,0 0 0,-1 0 0,1 0 0,0 1 0,0-1 0,0 0 0,0 0 0,0 0 0,0 0 0,0 0 0,0 1 0,0-1 0,0 0 0,0 0 0,0 0 0,0 0 0,0 1 0,0-1 0,0 0 0,0 0 0,0 0 0,0 0 0,0 1 0,0-1 0,0 0 0,0 0 0,0 0 0,0 0 0,0 0 0,0 1 0,1-1 0,-1 0 0,0 0 0,0 0 0,0 0 0,0 0 0,0 0 0,0 1 0,1-1 0,-1 0 0,0 0 0,0 0 0,2 3 0,-14-17 0,-139-278 4,147 283 9,0-1 0,0 0 1,1 0-1,0-1 1,-2-11-1,2 8 0,-1-4-10,2 14-9,1 1 1,0-1-1,0 1 1,1-1-1,-1 0 0,1 1 1,0-1-1,0 0 1,0 1-1,0-1 0,2-5 1,-2 7-4,0-1 0,1 0 0,-1 0 0,0 0 0,0 0 0,-1 0 0,1 0 0,-2-3 0,0-21-30,8-37-40,-4 49 33,-2 15 45,0 0 0,0 0 0,0 0 1,0 0-1,0 0 0,0 0 1,0-1-1,0 1 0,0 0 0,0 0 1,0 0-1,0 0 0,1 0 1,-1 0-1,0 0 0,0 0 0,0 0 1,0 0-1,0 0 0,0 0 1,0 0-1,0 0 0,1 0 0,-1 0 1,0 0-1,0 0 0,0 0 1,0 0-1,0 0 0,0 0 0,0 0 1,0 0-1,1 0 0,-1 0 0,0 0 1,0 0-1,0 0 0,0 0 1,0 0-1,0 0 0,0 0 0,0 0 1,0 0-1,0 0 0,1 1 1,-1-1-1,0 0 0,0 0 0,0 0 1,0 0-1,0 0 0,0 0 1,0 0-1,12 23-53,-11-20 49,35 74-33,-3 2 0,43 159 0,-26-22-28,-40-153 245,-7-56-130,-3-7-45,0 0 1,0 0-1,0 0 1,0 1-1,1-1 0,-1 0 1,0 0-1,0 0 1,0 0-1,0 0 1,0 0-1,0 1 0,0-1 1,1 0-1,-1 0 1,0 0-1,0 0 1,0 0-1,0 1 1,0-1-1,0 0 0,0 0 1,0 0-1,0 0 1,0 1-1,0-1 1,0 0-1,0 0 0,0 0 1,0 0-1,0 1 1,0-1-1,0 0 1,0 0-1,0 0 0,0 0 1,0 0-1,0 1 1,-1-1-1,1 0 1,0 0-1,0 0 1,0 0-1,0 0 0,0 1 1,0-1-1,0 0 1,-1 0-1,1 0 1,0 0-1,0 0 0,0 0 1,0 0-1,0 0 1,-1 0-1,1 0 1,0 0-1,0 1 1,0-2 11,0 1 1,-1 0-1,1 0 1,0 0-1,0 0 1,0 0-1,0 0 1,0 0-1,0 0 1,0 0-1,0 0 1,-1 0-1,1 0 1,0 0-1,0 0 1,2-16 22,-1 0 0,-1 0 1,0 0-1,-5-30 0,0 4 7,4 19-4,1 1 1,0-1-1,2 0 0,1 1 1,0 0-1,9-29 0,-9 43-24,0 1 0,1-1 0,0 1 0,0 0 0,0 0 0,1 1 0,5-7 0,40-38 147,-33 36-99,-10 10-41,-1-1 0,0 0-1,0 0 1,0 0-1,-1 0 1,0-1-1,0 0 1,-1 0 0,1 0-1,-2-1 1,1 1-1,3-14 1,0-8-1154,3-32 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9:30.71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456 1 3408,'0'0'8550,"-10"4"-8331,-31 10 2,36-12-123,1-1-1,0 0 0,0-1 1,-1 1-1,1-1 1,0 0-1,-1 0 0,1 0 1,-1-1-1,1 1 1,0-1-1,0 0 0,-1 0 1,1-1-1,0 1 1,-6-4-1,6 3-17,1 1 1,-1-1-1,0 1 0,0-1 0,0 1 0,0 1 1,0-1-1,0 1 0,0-1 0,0 1 1,-6 1-1,0 0 62,0 2-1,1-1 1,0 2 0,0-1 0,0 1 0,0 0 0,0 1-1,1 0 1,0 0 0,-11 10 0,-30 26 396,39-32-469,0 2-1,1-1 1,0 1-1,1 0 0,0 1 1,1 0-1,1 1 1,0-1-1,-7 21 0,6-9 27,0 0-1,2 0 0,1 1 0,2 0 0,0-1 0,1 1 1,4 37-1,0-36 17,-3-15-35,2 1 0,-1-1 0,2 1 0,-1-1-1,8 20 1,-8-29-63,-1-1 0,1 1 0,0 0-1,0 0 1,0-1 0,0 1-1,0-1 1,0 0 0,0 1-1,0-1 1,0 0 0,0 0-1,1 0 1,4 0 0,34 8 190,49-1 1,-58-7-159,0 2 0,58 13-1,-28-4 1,1 0 20,-14-3 47,-49-9-107,1 0 0,0 0 1,-1 0-1,1 1 0,0-1 0,-1 0 1,1 0-1,0 0 0,-1 0 1,1 0-1,0 0 0,-1 0 0,1-1 1,0 1-1,-1 0 0,1 0 1,0 0-1,-1-1 0,1 1 0,-1 0 1,1-1-1,0 1 0,-1 0 1,1-1-1,-1 1 0,1-1 1,-1 1-1,1-1 0,-1 1 0,0-1 1,1 1-1,-1-1 0,1-1 1,-1 0 5,0-1 0,0 0 1,0 1-1,0-1 0,0 0 0,-1 1 1,0-5-1,-2-9-52,-16-66-946,16 70-801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9:32.46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151 34 5224,'0'0'5110,"-3"10"-4739,2-4-335,-46 182 1624,41-141-1275,3-26-151,0 0 0,-1 0-1,-11 32 1,-18 65 614,14-41-265,6-17 367,13-50-706,1-9-215,-1 0 1,0-1-1,0 1 0,0 0 1,0 0-1,0-1 0,0 1 1,0 0-1,0 0 0,0-1 1,-1 1-1,1 0 0,0 0 1,0-1-1,0 1 0,-1 0 1,1-1-1,-1 1 0,1 0 1,-1 0-1,0 0 431,2-12-233,5-26-102,17-83 111,1 0-95,-6 24-35,4-42 60,-17 93 20,11-47-1,-16 91-174,0 0 1,1 0-1,-1 0 0,0 0 1,0 0-1,1 0 0,-1 0 1,0 0-1,1 0 0,-1 0 1,1 0-1,-1 0 0,1 0 1,0 0-1,-1 0 0,1 0 1,0 1-1,0-1 1,-1 0-1,1 0 0,0 1 1,0-1-1,0 1 0,0-1 1,0 1-1,0-1 0,2 0 1,-1 1 0,-1 1 0,1-1 1,-1 1-1,1-1 1,0 1-1,-1-1 1,1 1-1,-1 0 1,0 0-1,1-1 1,-1 1-1,1 0 0,-1 1 1,0-1-1,2 2 1,5 6 21,-1 0-1,0 0 1,0 1 0,5 11-1,3 15 25,0 1-1,-3 0 1,8 40-1,13 38 77,-30-105-91,0 0-1,-1 1 1,0 12-1,-1-14 0,0-1 0,0 0-1,1 0 1,0 0-1,0 0 1,4 8 0,-2-3 167,-2-6 2,1-18-65,7-45 37,4-91 0,-6 35 69,-6 87-207,-1 9-21,1 1 0,0 0 1,1 0-1,5-15 0,-7 27-22,-1 2 0,1 0 0,-1 0 0,1 0 0,-1 0 0,1 0-1,-1 0 1,1 0 0,0 0 0,0 0 0,-1 0 0,1 0 0,0 0 0,0 0 0,1-1 0,1 4-12,-1-1 0,0 1 0,0-1 0,0 1 0,0 0 0,0-1 0,0 1 0,0 0 0,2 3 0,4 10-12,0 0 0,0 0 0,-1 0 0,-1 1 0,7 31 0,5 9-35,58 184-85,-68-211 159,-6-19 9,0 0 0,1 0 0,0 0 1,1 0-1,0-1 0,6 10 0,-10-19-23,0 0-1,0 0 1,0 0-1,0 0 1,0 0-1,0 0 0,0 0 1,0 0-1,0 0 1,0 1-1,0-1 1,0 0-1,0 0 0,0 0 1,0 0-1,1 0 1,-1 0-1,0 0 1,0 0-1,0 0 1,0 0-1,0 0 0,0 0 1,0 0-1,0 0 1,0 0-1,0 0 1,0 1-1,1-1 0,-1 0 1,0 0-1,0 0 1,0 0-1,0 0 1,0 0-1,0 0 1,0 0-1,0 0 0,0 0 1,0 0-1,1 0 1,-1-1-1,0 1 1,0 0-1,0 0 0,0 0 1,0 0-1,0 0 1,0 0-1,0 0 1,0 0-1,0 0 1,0 0-1,1 0 0,-1 0 1,0 0-1,0 0 1,0 0-1,0 0 1,0-1-1,2-8 29,-2-13-91,-3-4-2682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9:35.17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105 365 4816,'0'0'7894,"-10"8"-7588,-32 28-4,37-32-193,1 1 0,-1 0-1,1 1 1,0-1-1,1 1 1,-1-1 0,1 1-1,0 0 1,0 0-1,1 1 1,0-1 0,0 1-1,-1 7 1,-1-1 220,4-8-256,-1-1 0,1 0 0,-1 1 0,1-1 0,0 0 1,1 1-1,-1-1 0,1 1 0,0-1 0,0 0 0,0 0 1,0 0-1,4 7 0,-1-3 46,0-1 0,0 1-1,1-1 1,0-1 0,12 14 0,-16-19-97,0 0 0,0 0 0,1 0 0,-1 0 0,1 0 0,-1 0 0,1 0 0,-1 0 0,1 0 0,0-1 0,-1 1 0,1-1 0,0 1 0,0-1 0,-1 0 0,1 1 0,0-1 0,0 0 0,-1 0 0,1 0 0,0-1 0,0 1 0,0 0 0,-1-1 0,1 1 0,0-1 0,-1 1 0,1-1 0,0 0 0,-1 0 0,1 0 0,-1 0 0,1 0 0,-1 0 0,0 0 0,3-2 0,-1 0 8,0 0-1,-1 0 1,1-1 0,-1 1-1,1 0 1,-1-1-1,0 0 1,0 1 0,-1-1-1,1 0 1,-1 0-1,0 0 1,0 0 0,0 0-1,0-6 1,-1 2 30,0 0 0,-1 0 0,0 1 0,0-1 0,-1 1 1,0-1-1,0 1 0,-1-1 0,1 1 0,-6-9 0,-2 9 56,9 7-105,1-1 0,-1 1 0,1 0 0,-1 0 0,1-1-1,-1 1 1,0 0 0,1-1 0,0 1 0,-1 0 0,1-1 0,-1 1 0,1-1 0,-1 1-1,1-1 1,0 1 0,-1-1 0,1 1 0,0-1 0,0 1 0,-1-1 0,1 0 0,0 0-1,-2 2 261,5 10-187,0-8-67,0 0 0,0 0 0,1-1-1,0 1 1,-1-1 0,1 0 0,0 0 0,0 0 0,0 0-1,0-1 1,0 0 0,1 1 0,-1-2 0,0 1 0,1 0-1,-1-1 1,0 0 0,1 0 0,-1 0 0,1-1 0,-1 1 0,0-1-1,1 0 1,-1 0 0,0-1 0,5-1 0,-1-3 11,-1-1 0,0 0 0,0 0 0,-1 0 1,1-1-1,8-14 0,-5 4 26,0 0 0,9-23 1,-13 20-7,0-1-1,-1 1 1,-1-1 0,-1-1 0,-1-34 0,2-6 87,-4 25-43,0 32-58,-1-1 1,1 1-1,0 0 1,0-1-1,1 1 0,0-1 1,0 1-1,0 0 0,1-1 1,0 1-1,3-7 0,-5 13-28,1 0-1,-1 0 0,0 0 1,0 0-1,0 0 0,1 0 1,-1 0-1,0 0 0,0 0 1,0 0-1,1 0 1,-1 0-1,0 0 0,0 0 1,0 0-1,1 0 0,-1 0 1,0 1-1,0-1 0,0 0 1,1 0-1,-1 0 0,0 0 1,0 0-1,0 0 0,0 1 1,1-1-1,-1 0 0,0 0 1,0 0-1,0 0 1,0 1-1,0-1 0,0 0 1,0 0-1,0 0 0,1 1 1,-1-1-1,0 0 0,0 0 1,0 1-1,7 13 35,-5-10-13,9 18 33,-2 0-1,0 1 0,10 46 0,5 78-9,-10-57-14,-12-79-29,9 50 67,5 102 1,-15-141-58,-5 129 43,2-134-44,0-1-1,-1 0 0,-1 0 1,0 0-1,-2 0 0,1-1 1,-10 16-1,15-30-10,0 0-1,-1-1 1,1 1 0,-1 0 0,1 0-1,-1 0 1,1-1 0,-1 1 0,0 0-1,0-1 1,1 1 0,-1 0 0,0-1-1,0 1 1,1-1 0,-1 1 0,0-1-1,0 0 1,0 1 0,0-1 0,0 0-1,0 1 1,0-1 0,-1 0 0,1 0 5,-1-1 0,1 1 0,-1 0 1,0-1-1,1 1 0,0-1 0,-1 0 0,1 1 1,-1-1-1,1 0 0,0 0 0,-1 0 0,-1-1 1,-2-4 24,0 1 1,1 0-1,-1-1 1,1 0-1,-6-11 1,4 4 1,1 0 1,0 0 0,0 0-1,2 0 1,0-1-1,0 0 1,1 1 0,1-1-1,0-21 1,2 25-11,-1 1-1,1 0 1,1-1-1,0 1 1,0 0 0,1 0-1,0 0 1,0 1 0,1-1-1,0 1 1,1-1 0,0 1-1,0 1 1,1-1 0,9-10-1,3 2 34,1 1-1,0 1 1,31-19-1,68-27 159,-70 36-130,-15 11-373,-1 1 1,2 1-1,55-10 0,-66 17-1513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5:49.5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68 8936,'0'0'2608,"14"4"-1818,-11-3-742,17 6 294,1-1 0,0 0 0,40 3 0,4-6 346,0-3-1,87-11 0,131-32 608,-276 42-1268,22-4-357,-1-1 0,0-1 0,0-1 0,30-14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9:41.62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192 308 4120,'0'0'7728,"-12"4"-7395,-1-1-234,3-1 19,-1 1 0,1 0 0,0 1-1,0 0 1,0 0 0,-11 8 0,13-5 23,1 0 1,0 1-1,0-1 0,1 1 1,0 1-1,1-1 0,0 1 1,0 0-1,1 1 0,0-1 1,-3 12-1,5-11-38,1 0 1,0 0-1,1 0 1,0 0-1,1-1 1,0 1-1,0 0 0,1 0 1,0-1-1,1 1 1,0-1-1,1 0 1,-1 1-1,2-2 1,-1 1-1,12 15 0,-14-22-73,0 0-1,0 0 0,0 0 0,0 0 0,0 0 0,1-1 0,-1 1 0,0-1 0,1 1 0,-1-1 1,1 0-1,0 0 0,-1 0 0,1-1 0,0 1 0,3 0 0,-5-1-14,1 0 0,0 0 0,-1 0 0,1 0 0,-1-1 0,1 1 0,0 0 0,-1-1 0,1 1 0,-1-1 0,1 0 0,-1 1 0,1-1 0,-1 0 0,0 0 0,1 0 0,-1 0 0,0 0 0,0 0 0,0 0 0,0 0 0,0-1 0,0 1 0,0 0 0,0-1 0,0 1 0,-1-1 0,1 1-1,0-3 1,4-12 74,-1-1 0,0 0 0,-2 0 0,0 0 0,-1 0 0,0 0 0,-2-1 0,0 1-1,-1 0 1,0 0 0,-8-24 0,8 26 160,2 15-242,0 0-1,0 0 1,0 0-1,0 0 1,0 0-1,0 0 1,0 0-1,0 0 1,0 0-1,0 0 1,0 1-1,0-1 0,0 0 1,0 0-1,0 0 1,0 0-1,0 0 1,0 0-1,0 0 1,1 0-1,-1 0 1,0 0-1,0 0 1,0 0-1,0 0 1,0 0-1,0 0 1,0 0-1,0 0 1,0 0-1,0 0 1,0 0-1,0 0 1,0 0-1,0 0 1,0 0-1,0-1 1,0 1-1,1 0 1,-1 0-1,0 0 1,0 0-1,0 0 1,0 0-1,0 0 1,0 0-1,0 0 1,0 0-1,0 0 1,0 0-1,0 0 1,0 0-1,0 0 1,0 0-1,0 0 1,0 0-1,0 0 1,0-1-1,10 28 295,3 27-176,3 6 86,14 120 0,-27-141-138,1-7 11,-2 0 0,-1 0 0,-1 1-1,-2-1 1,-9 47 0,5-51-27,2-11 8,0 0 0,-1 0 0,0-1 0,-14 28 0,18-41-47,-1 1-1,-1-1 1,1 0 0,0 0-1,-1 0 1,1 0 0,-1 0 0,0 0-1,0-1 1,0 1 0,-1-1-1,1 0 1,0 0 0,-1 0-1,1 0 1,-1-1 0,0 1 0,0-1-1,1 0 1,-1 0 0,0 0-1,0-1 1,0 0 0,0 1 0,0-1-1,-4-1 1,5 0-2,0 0 0,0 0 0,1 0 0,-1 0 0,0 0 0,1-1 0,-1 0 0,1 1 0,0-1 0,0 0 0,-1 0 0,1 0 0,0 0-1,1 0 1,-1-1 0,-2-4 0,-1 1 39,1-1-1,0 0 1,1 0-1,-6-15 1,8 16-23,0 0 1,0 1-1,0-1 0,0 0 1,1 0-1,0 0 0,0 0 1,1 1-1,0-1 0,2-11 1,2 3 32,0 1 1,1 0-1,10-17 0,-16 30-64,10-18 16,-1 1 0,2 1 1,0 0-1,1 0 0,17-16 0,-6 9-29,135-135 63,-106 109-31,-41 40-23,-1-1 0,0 0 1,0 0-1,-1 0 1,0-1-1,9-15 0,-5 0 57,-2-1-1,16-55 0,-15 60 24,-7 20-3,-6 16-63,-17 115-29,13-91-29,0 74 0,5-109 52,0 0 0,1 0 0,-1 0 0,1 0 0,-1 0 0,1 0 1,0 0-1,0 0 0,1 0 0,-1 0 0,1-1 0,-1 1 0,4 3 1,-3-6 3,0-1 0,0 1 0,0-1 0,-1 0 0,1 0 0,0 0 0,0 0 0,0 0 0,-1 0 0,1 0 0,-1 0 0,1-1 0,-1 1 1,2-2-1,23-21 14,-16 14-5,0 0 1,0 0-1,-1 0 0,0-1 1,11-17-1,-14 16-4,46-90 5,-21 32-4,-1 17 2,-21 94-17,-9-22-12,0 1 1,-5 23-1,4-34-6,0 3-11,0 0 1,2 20-1,0-28 27,-1 1 0,1-1 0,0 1 0,0-1 0,0 1 0,1-1 0,-1 0 1,1 1-1,4 6 0,-4-9 1,-1-1 1,0 1 0,1-1 0,-1 0-1,1 0 1,-1 0 0,1 0 0,0 0-1,0 0 1,-1 0 0,1 0 0,0-1-1,0 1 1,0-1 0,0 1 0,0-1 0,0 0-1,0 0 1,-1 1 0,1-2 0,0 1-1,0 0 1,0 0 0,0-1 0,0 1-1,0 0 1,0-1 0,3-1 0,3-1-4,-1-1 0,1 0 1,0 0-1,13-10 0,-2-1-46,2 1 1,21-22 0,-37 31 50,0 0-1,0 0 1,-1-1-1,0 1 0,0-1 1,0 0-1,0-1 1,-1 1-1,2-7 0,4-8-30,0 1-1,21-34 0,-23 49 127,-7 5-94,0 0 1,0 0-1,0 0 1,0 0-1,0 0 1,1 0-1,-1 0 1,0 0-1,0 0 1,0 0-1,0 0 0,0 1 1,1-1-1,-1 0 1,0 0-1,0 0 1,0 0-1,0 0 1,0 0-1,0 0 1,0 0-1,1 0 1,-1 0-1,0 1 1,0-1-1,0 0 1,0 0-1,0 0 0,0 0 1,0 0-1,0 0 1,0 1-1,0-1 1,0 0-1,0 0 1,0 0-1,0 0 1,0 0-1,0 1 1,0-1-1,0 0 1,0 0-1,0 0 0,0 0 1,0 1 36,-6 7-18,-16 93-12,20-92-19,0 0 0,1 0 0,-1 0 0,2 0 0,0 0 0,0 0 0,0 0 0,3 11 0,-1 3-2,0-16 5,0 1 1,1-1 0,0 0-1,0 0 1,0 0-1,1 0 1,0-1 0,8 10-1,-10-13 0,1 0 0,0 0-1,0-1 1,0 1 0,0-1-1,1 0 1,-1 0 0,7 3-1,-8-4 6,-1 0 1,0-1-1,1 1 0,-1-1 0,0 0 0,0 0 1,1 1-1,-1-1 0,0 0 0,1 0 0,-1 0 1,1 0-1,-1 0 0,0 0 0,1-1 0,-1 1 1,0 0-1,1-1 0,-1 1 0,0-1 0,0 1 1,0-1-1,1 0 0,-1 0 0,0 1 0,0-1 1,0 0-1,0 0 0,1-1 0,10-14 2,0 0 0,-2-1 0,13-24 0,-18 31 14,1-1 0,0 1 0,0 1 0,1-1 0,0 1 0,9-8 0,0-3 6,-15 19-20,0-1 0,0 0-1,0 0 1,1 1 0,-1-1-1,1 0 1,-1 1 0,1-1-1,-1 1 1,1 0 0,0 0-1,0 0 1,0 0 0,0 0 0,0 0-1,0 0 1,0 0 0,2 0-1,3 0-9,0-1 0,0 1 0,0 1 0,1-1-1,-1 1 1,0 0 0,0 1 0,0 0 0,1 0 0,12 4-1,-19-5 11,1 1 0,0-1 0,0 0 0,0 1 0,0-1 0,0 0 0,0 0 0,0 0 0,0-1 0,0 1 0,0 0 0,0-1 0,0 0 0,0 1 0,3-2 0,-5 2 1,1-1-1,-1 1 1,0 0-1,0 0 1,0 0-1,0 0 1,0 0-1,0 0 1,0 0-1,1-1 1,-1 1-1,0 0 1,0 0-1,0 0 1,0 0-1,0 0 1,0 0-1,0-1 1,0 1-1,0 0 1,0 0-1,0 0 0,0 0 1,0-1-1,0 1 1,0 0-1,0 0 1,0 0-1,0 0 1,0 0-1,0-1 1,0 1-1,0 0 1,0 0-1,0 0 1,0 0-1,0 0 1,0-1-1,-1 1 1,1 0-1,0 0 1,0 0-1,0 0 1,0 0-1,0 0 1,0 0-1,0-1 1,-1 1-1,1 0 1,-6-4 36,6 4-33,-1-1 0,0 1 0,0 0 1,0 0-1,0 0 0,0 0 0,-1 0 1,1 1-1,0-1 0,0 0 1,0 0-1,0 1 0,0-1 1,0 1-1,0-1 0,0 1 0,0-1 1,0 1-1,-1 1 0,-20 15 48,18-13-44,-1 0-5,1 0 0,-1 1 0,1 0 0,0 0 0,0 0 1,1 0-1,0 0 0,-1 1 0,2 0 0,-1-1 0,1 1 0,0 0 0,0 0 0,1 0 0,-1 1 0,1-1 0,0 7 1,1-5-11,0-1 0,0 1 0,1-1 1,0 1-1,0-1 0,1 0 0,0 1 1,0-1-1,1 0 0,0 0 1,0 0-1,1-1 0,7 13 0,-8-16 6,-1 1-1,1-1 1,0 0-1,0 0 1,0 0-1,0 0 0,1 0 1,3 2-1,-5-4 2,-1-1 0,1 1-1,-1-1 1,1 0 0,-1 1-1,1-1 1,-1 0-1,1 0 1,-1 0 0,1 0-1,-1 0 1,1 0 0,-1 0-1,1-1 1,-1 1 0,1 0-1,-1-1 1,0 1 0,1-1-1,-1 0 1,0 1-1,1-1 1,-1 0 0,0 0-1,0 0 1,1 0 0,1-2-1,2-3 2,0 0-1,1 0 1,-2-1-1,1 0 1,-1 0-1,0 0 1,-1 0-1,1-1 1,-2 1-1,1-1 1,1-9-1,2-10 9,5-52 0,-9 17 42,-11-125 0,4 130-5,3 28-13,-2 0 0,-1 0 0,-1 0 1,-11-28-1,12 42 5,4 10-227,0 17-32,0-4 171,0 81-43,3 1-1,4-1 0,4 0 1,22 88-1,-27-157 79,1 0 1,12 26-1,-3-10-51,-15-35 67,0 0 0,1-1 0,-1 1 0,0 0 0,1-1 0,-1 1 0,0 0 0,1 0 0,-1-1 0,1 1 0,-1-1 0,1 1 0,0 0 0,-1-1 0,1 1 0,-1-1 0,1 0 0,0 1 1,-1-1-1,1 1 0,0-1 0,0 0 0,-1 0 0,1 1 0,1-1 0,0 0 3,-1 0 0,0 0 0,1-1 1,-1 1-1,1 0 0,-1-1 0,0 1 1,1-1-1,-1 1 0,0-1 0,1 0 0,-1 1 1,1-2-1,3-2 11,-1 0 0,0 0 0,0 0 0,0 0 0,0 0 1,5-10-1,45-100 166,-43 92-147,-6 13-10,-1 0 0,0 0 0,6-18 1,-9 23-7,0-1-1,1 1 1,0 0 0,0 0 0,0 0 0,5-7 0,-7 11-17,0 0-2,0 0 0,1 0 0,-1 0 0,0 0-1,0-1 1,0 1 0,0 0 0,0 0 0,0 0-1,0 0 1,0 0 0,0 0 0,0 0 0,1 0-1,-1 0 1,0-1 0,0 1 0,0 0 0,0 0-1,0 0 1,0 0 0,0 0 0,1 0 0,-1 0-1,0 0 1,0 0 0,0 0 0,0 0 0,0 0-1,0 0 1,1 0 0,-1 0 0,0 0 0,0 0-1,0 0 1,0 0 0,0 0 0,0 0 0,1 0-1,-1 1 1,0-1 0,0 0 0,0 0 0,0 0-1,0 0 1,0 0 0,0 0 0,1 0 0,3 10 10,2 10 19,-4 2-43,0-1 4,1 0 1,0 0 0,2 0-1,0-1 1,15 36 0,-17-50 25,1 0 1,-1 0 0,2 0 0,-1-1 0,0 0 0,1 1 0,0-2-1,0 1 1,1 0 0,-1-1 0,1 0 0,0 0 0,0-1 0,0 0-1,1 0 1,-1 0 0,10 2 0,-15-5-7,1 0-1,0 0 1,0 0-1,0 0 1,-1 0-1,1-1 1,0 1 0,0-1-1,0 1 1,-1-1-1,1 1 1,0-1 0,-1 0-1,1 0 1,-1 0-1,1 0 1,-1 0-1,1 0 1,-1 0 0,3-3-1,0-2 14,1 0-1,-1 0 0,6-13 1,1 0 20,8-10 13,-10 13 18,1 1 0,0 1 1,15-16-1,-24 29-70,0-1 0,0 1 0,1 0 1,-1 0-1,1 0 0,-1 0 0,1 0 0,-1 0 0,1 0 0,3-1 1,-5 2-6,1 0 1,-1 0 0,1 0 0,-1 0 0,1 0 0,-1 0 0,1 0 0,-1 0 0,1 0 0,-1 0 0,1 1 0,-1-1 0,1 0 0,-1 0-1,1 0 1,-1 1 0,1-1 0,-1 0 0,1 0 0,-1 1 0,0-1 0,1 1 0,0 0 0,1 2-10,0 0 1,-1 1-1,1 0 1,0-1-1,-1 1 1,0 0-1,1 6 1,1 3 12,-1-5 4,-1 0 0,0 0 0,0 0 0,-1 0 0,0 0 0,0 0 0,-4 16 0,4-23-3,0 0 1,0 0-1,0-1 1,0 1 0,0 0-1,0 0 1,0 0-1,0 0 1,0 0 0,0 0-1,0 0 1,0 0-1,1 0 1,-1-1 0,0 1-1,1 0 1,0 1 0,3-2 70,1-9-35,10-40 57,-5 17-32,13-31 0,-17 52-36,0 2 1,1-1-1,0 1 0,0 0 0,13-11 1,-20 19-28,0 1 1,1-1 0,-1 1 0,0-1 0,1 1-1,-1 0 1,1-1 0,-1 1 0,1 0-1,-1-1 1,1 1 0,-1 0 0,1-1 0,-1 1-1,1 0 1,0 0 0,-1 0 0,1 0-1,-1 0 1,1 0 0,-1 0 0,1 0 0,0 0-1,-1 0 1,1 0 0,-1 0 0,1 0 0,0 0-1,-1 0 1,1 0 0,-1 1 0,1-1-1,1 1 1,-1 0-1,0 1 1,0-1-1,0 0 0,0 0 1,0 1-1,0-1 1,0 1-1,-1-1 1,1 1-1,1 2 0,8 42-2,-6-22-40,10 36-1,-12-53 37,0 0 1,0-1-1,1 1 0,0-1 0,0 0 0,0 0 1,1 0-1,0 0 0,0-1 0,7 7 0,-10-11 6,0-1 0,0 1 0,1-1 0,-1 0 0,0 1-1,0-1 1,1 0 0,-1 0 0,1 1 0,-1-1 0,0 0 0,1 0-1,-1-1 1,0 1 0,1 0 0,-1 0 0,0-1 0,0 1 0,1-1-1,1 0 1,28-14 43,-26 12-42,14-9 9,-1-1-1,0 0 1,-1-2 0,-1 0-1,0 0 1,23-32-1,-19 23-8,-10 14 16,-8 8-12,0 0 1,0 0-1,-1 0 0,1 0 0,0 0 1,-1 0-1,1 0 0,-1 0 1,0-1-1,0 1 0,1-3 1,-1 2 23,0 5 2,-6 9 15,-10 11-26,-32 53 9,42-65-26,1-1-1,0 2 0,0-1 1,1 0-1,1 1 0,-3 13 1,5-18-4,0-1 1,0 1 0,0-1 0,3 11 0,-3-14-1,1 0 0,-1-1 0,0 1 0,1 0 0,-1-1 1,1 1-1,0-1 0,-1 1 0,1-1 0,0 1 0,0-1 0,0 1 0,0-1 1,0 0-1,0 1 0,1-1 0,-1 0 0,0 0 0,3 1 0,-3-2 1,0 1 0,1-1 0,-1 0 0,0-1-1,1 1 1,-1 0 0,0 0 0,1-1 0,-1 1-1,0 0 1,0-1 0,1 1 0,-1-1 0,0 0 0,0 1-1,0-1 1,0 0 0,0 0 0,0 0 0,2-1 0,19-23 32,35-64 158,-41 61-23,-16 28-166,0 0 0,0 0 1,0 0-1,0 0 1,0 0-1,0-1 0,1 1 1,-1 0-1,0 0 1,0 0-1,0 0 0,0 0 1,0 0-1,0 0 1,0 0-1,0 0 1,0-1-1,0 1 0,0 0 1,0 0-1,1 0 1,-1 0-1,0 0 0,0 0 1,0 0-1,0 0 1,0 0-1,0 0 0,0 0 1,1 0-1,-1 0 1,0 0-1,0 0 0,0 0 1,0 0-1,0 0 1,0 0-1,0 0 1,0 0-1,1 0 0,-1 0 1,0 0-1,0 0 1,0 0-1,0 0 0,0 0 1,0 0-1,0 0 1,0 1-1,1-1 0,-1 0 1,3 8 40,2 18-44,-5-23 7,5 41-10,-1 0 0,-3-1-1,-1 1 1,-2 0 0,-2-1 0,-16 71 0,10-75-10,6-20 13,-1 0-1,-1 0 0,-10 21 0,14-35 9,-1 0 0,1 0 1,-1-1-1,0 0 0,0 0 0,-1 1 0,1-2 0,-1 1 1,0 0-1,0-1 0,0 0 0,0 0 0,-1 0 0,1 0 1,-1-1-1,-8 4 0,10-6 0,0 1 1,-1-1-1,1 0 0,0 1 1,0-1-1,0-1 1,0 1-1,0-1 0,0 1 1,0-1-1,0 0 1,0 0-1,0 0 0,0 0 1,0-1-1,0 1 1,1-1-1,-1 1 0,0-1 1,1 0-1,0 0 1,-1 0-1,-2-4 0,-5-5 21,1 0 0,0-1-1,-10-16 1,13 20-3,2 0 1,-1-1-1,1 0 1,0 1-1,1-1 1,0-1-1,1 1 1,0 0-1,0-1 1,1 1-1,0-16 1,1 19-12,0 0 0,1 0 1,0 0-1,0 1 0,1-1 0,0 0 1,0 0-1,0 1 0,0 0 1,1-1-1,0 1 0,0 0 1,1 0-1,-1 0 0,1 1 1,0-1-1,0 1 0,0 0 1,9-6-1,-1 3-4,0 0-1,19-8 1,3-2-30,-32 15 2,1 1 0,-1-1 0,1 1 0,-1 0 0,1 0 0,0 0 0,0 0 1,-1 0-1,1 0 0,0 1 0,0-1 0,0 1 0,0 0 0,0 0 0,-1 0 0,6 1 0,-6 4-520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9:41.86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11952,'0'0'2264,"42"62"-2640,-38-56 192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9:42.08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9344,'0'0'1928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9:51.61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380 453 5016,'0'0'7201,"-10"-4"-6885,5 1-337,-52-19 846,50 20-691,1 0-1,-1 1 0,0 0 0,0 0 1,1 0-1,-1 1 0,0 0 1,-8 1-1,4 1 26,1 0 0,-1 0 0,1 1 1,0 0-1,0 1 0,0 1 0,0-1 0,0 1 0,1 1 1,0 0-1,1 0 0,-11 10 0,10-9-80,1 1-1,-1 0 1,1 1-1,1 0 1,0 1-1,0-1 1,1 1-1,0 0 1,1 1-1,0-1 1,1 1-1,0 0 1,0 0-1,1 1 1,-2 13-1,4-13-46,-1 1 95,1 1 0,0 0 1,1 0-1,3 20 0,-3-30-94,1 0 0,0-1-1,0 1 1,1 0 0,-1 0-1,1-1 1,0 1-1,-1-1 1,2 1 0,-1-1-1,0 0 1,1 0-1,-1 0 1,1 0 0,0-1-1,0 1 1,0-1 0,0 1-1,1-1 1,4 3-1,13 5 69,-10-3-42,1-1 0,19 6 0,-27-11-36,1 0-1,-1 0 1,0 0-1,1-1 1,-1 1-1,1-1 1,-1 0-1,1 0 1,-1-1-1,1 0 1,5-1-1,112-32 329,-100 26-301,-1-1 1,-1-1-1,27-17 0,-8 4-3,-31 20-33,0-1 0,0-1 0,0 1 0,-1-1 0,0-1 0,0 0 1,0 0-1,0 0 0,-1 0 0,0-1 0,-1 0 0,1-1 0,4-7 0,-7 8-5,0 1 0,0-1 0,-1 0 0,1 0 0,-2 0 0,1 0-1,1-14 1,-3 17-2,0-1-1,-1 0 1,1 0 0,-1 1-1,0-1 1,-1 0-1,1 1 1,-1-1-1,1 1 1,-1-1-1,-1 1 1,-4-7-1,6 9 1,0 1 0,0-1 0,0 0 0,0 1 0,0-1 0,0 1 0,-1 0 0,1-1 0,-1 1 0,1 0 0,-1 0 0,1 0 0,-1 0 0,0 0 0,1 0 0,-1 1 0,0-1 0,-3 0 0,4 1-3,-1 0 1,0 0-1,0 1 1,0-1-1,1 1 1,-1 0-1,0-1 1,1 1-1,-1 0 1,1 0-1,-1 0 1,1 0-1,-1 0 1,1 0-1,0 0 1,-1 1-1,1-1 1,0 1-1,0-1 1,-2 3-1,0 1-2,0-1-1,1 1 1,-1 0-1,1 0 1,0 0-1,0 1 1,1-1-1,-1 0 1,1 1 0,0-1-1,1 0 1,-1 1-1,1-1 1,0 1-1,1-1 1,0 8-1,1-4-8,0 0 0,0 0-1,1 0 1,0-1 0,1 1 0,0-1-1,0 0 1,1 0 0,6 8-1,5 8-24,-15-20 33,1-1 0,0 0 0,0 0 1,0 1-1,0-2 0,1 1 0,-1 0 0,1 0 1,-1-1-1,1 1 0,0-1 0,0 0 0,0 0 1,1 0-1,-1 0 0,7 2 0,-8-4 5,1 1-1,0-1 0,-1 1 1,1-1-1,-1 0 0,1 0 1,0 0-1,-1 0 0,1-1 1,0 1-1,-1-1 0,1 1 1,-1-1-1,1 0 0,-1 0 1,1 0-1,-1-1 0,0 1 0,1 0 1,-1-1-1,0 0 0,3-3 1,4-4 27,-1 0 1,0-1 0,12-18-1,4-6 36,27-27 57,-11 24-76,-36 34-39,-1 0 1,1 1 0,0-1-1,0 1 1,0 0 0,0 1 0,1-1-1,5-1 1,-10 3-5,1 0 1,0 0-1,-1 0 1,1 1-1,-1-1 1,1 0-1,-1 0 1,1 0-1,-1 1 0,1-1 1,0 0-1,-1 1 1,1-1-1,-1 0 1,0 1-1,1-1 1,-1 1-1,1-1 0,-1 1 1,0-1-1,1 1 1,-1-1-1,0 1 1,1-1-1,-1 1 1,0-1-1,0 1 0,0 0 1,0-1-1,1 2 1,4 20 93,-5-21-90,2 17 30,-2 0 1,0 0-1,-1 0 1,-1 0 0,0 0-1,-10 33 1,6-23 49,-1 8 180,7-35-224,8-16 66,29-105 61,-16 46-80,-17 55-36,-4 17-45,0-1 0,0 1 1,0-1-1,1 1 0,-1-1 0,1 1 0,0 0 0,0-1 1,0 1-1,0 0 0,0 0 0,0-1 0,2-2 1,-2 5-11,0 0 0,-1 0 0,1 0-1,0 0 1,0 0 0,-1 0 0,1 0 0,0 0 0,-1 0 0,1 1 0,0-1 0,0 0 0,-1 0 0,1 1 0,0-1 0,-1 0 0,1 1 0,-1-1 0,1 0 0,0 1 0,-1-1 0,1 1 0,-1-1 0,1 1 0,-1-1 0,0 1-1,1 0 1,-1-1 0,1 1 0,-1 0 0,0-1 0,1 1 0,-1 1 0,17 32-8,-13-25 11,46 105-31,-49-111 34,1 1 0,0-1 0,0 0 0,0 0 0,0 0 0,1 0 0,-1 0 1,1 0-1,0 0 0,4 3 0,-6-6-7,1 1 0,-1 0 0,0 0 0,0-1 0,0 1 0,1 0 0,-1-1 0,0 0 0,1 1 0,-1-1 0,0 0 0,1 1-1,-1-1 1,1 0 0,-1 0 0,0 0 0,1 0 0,-1 0 0,1-1 0,-1 1 0,0 0 0,1-1 0,-1 1 0,0-1 0,1 1 0,-1-1 0,0 1 0,2-3 0,10-8 0,-1-1 1,0 0-1,-1-1 0,0 0 1,-1-1-1,-1 0 0,0-1 1,-1 0-1,0 0 0,-1-1 1,-1 0-1,5-21 1,2-20 24,-2-1 1,4-69 0,-13 110-21,7-192 32,-20 121-15,2 118-39,5 29 15,3-1 0,2 1 0,11 70 0,-8-92 0,-1-13-14,1 1-1,1 0 0,1-1 1,1 0-1,15 33 0,-17-46 3,1-1 0,0 1 0,12 17 0,-15-25 13,0 1 1,1-1-1,-1 0 0,0 0 0,1-1 0,0 1 0,-1 0 0,1-1 1,0 0-1,0 0 0,1 0 0,-1-1 0,4 2 0,-1-1 3,0 0 0,0-1 0,0 0 0,0 0 0,0 0-1,0-1 1,0 0 0,0 0 0,9-2 0,-6 0 2,0-1 0,-1 0 1,1 0-1,-1-1 0,0 0 1,0-1-1,0 0 0,-1 0 0,0-1 1,0 0-1,0-1 0,-1 1 0,0-1 1,9-11-1,-12 13 0,0 0-1,0 0 1,-1-1-1,0 1 1,0-1 0,0 0-1,-1 0 1,1 0-1,-1 0 1,-1 0-1,1-1 1,-1 1 0,0 0-1,-1-1 1,1 1-1,-1-1 1,-1 1-1,1 0 1,-1-1 0,0 1-1,-1 0 1,1-1-1,-4-6 1,4 11-1,0-1 0,0 1 0,-1 0 0,1-1 0,-1 1 0,0 0-1,1 0 1,-1 0 0,0 0 0,0 0 0,0 0 0,-1 1 0,1-1 0,0 1 0,-5-3 0,5 4-4,0-1 1,1 1-1,-1-1 1,0 1 0,1 0-1,-1-1 1,0 1-1,1 0 1,-1 0-1,0 0 1,1 1-1,-1-1 1,0 0-1,1 1 1,-1-1-1,0 1 1,1-1-1,-1 1 1,1 0-1,-1 0 1,1 0-1,-1 0 1,1 0 0,0 0-1,-3 2 1,1 0-2,-1 1 1,0 0 0,1 0-1,0 0 1,0 0 0,0 1-1,0-1 1,1 1 0,0-1 0,0 1-1,0 0 1,0 0 0,1 0-1,0 0 1,0 0 0,0 1-1,1-1 1,-1 0 0,1 0 0,2 11-1,-2-7 0,1 1 0,0-1 0,1 1 0,0-1 0,0 0 0,1 0 0,0 0 0,1 0 0,0 0 0,1-1 0,-1 0 0,1 0 0,1 0 0,0 0 0,0-1 0,0 0 0,1 0 0,0-1 0,0 0 0,15 9 0,-21-14 2,1 0 0,0-1-1,-1 1 1,1 0 0,0-1-1,0 0 1,-1 0 0,1 1-1,0-1 1,0 0 0,0 0-1,0-1 1,-1 1 0,1 0-1,0 0 1,0-1 0,0 1 0,-1-1-1,3-1 1,32-18 46,-29 16-43,17-13 25,-2-1 1,0 0-1,24-27 0,-45 44-29,-1 1 1,1-1-1,-1 0 0,1 1 0,-1-1 0,1 1 1,-1-1-1,1 1 0,0-1 0,-1 1 0,1 0 1,0-1-1,-1 1 0,1 0 0,0-1 0,-1 1 1,1 0-1,0 0 0,0 0 0,-1 0 0,1 0 1,0 0-1,0 0 0,-1 0 0,1 0 0,0 0 1,0 0-1,-1 0 0,1 0 0,0 1 0,0-1 1,-1 0-1,1 0 0,0 1 0,-1-1 0,1 1 1,0-1-1,-1 1 0,1-1 0,-1 1 0,2 0 1,1 3 2,0 0 0,-1 1 1,1-1-1,-1 1 1,3 6-1,0 0-7,14 29 5,36 64 2,-55-103 1,1 0-1,-1 0 0,1 0 0,0 0 1,-1 0-1,1 0 0,0 0 0,0 0 1,-1-1-1,1 1 0,0 0 0,0 0 1,0-1-1,0 1 0,0 0 0,0-1 1,0 1-1,0-1 0,1 1 0,-1-1 1,0 0-1,0 1 0,0-1 0,0 0 1,1 0-1,-1 0 0,0 0 0,0 0 1,0 0-1,1 0 0,1-1 0,-1 0 8,0 0 0,1-1 0,-1 1 0,0-1 0,0 0 0,0 0 0,0 0 0,-1 0 0,1 0 0,0 0 0,-1 0 0,1 0 0,1-5 0,6-15 52,-1-1 0,-1-1 0,-1 1 0,-2-1 0,4-37 0,-5 36-17,10-80 269,-9 92-138,1 22-70,4 24-54,-9-32-55,2 9 5,21 120 19,-21-114-19,-1 0-1,-1 1 0,0-1 0,-1 0 1,-1 0-1,-6 22 0,8-37 0,0 1 0,-1 0 1,1-1-1,-1 1 0,0-1 0,0 1 0,1-1 0,-1 1 0,0-1 1,0 0-1,0 1 0,-1-1 0,1 0 0,0 0 0,-2 1 0,3-1 1,-1-1 0,0 0 0,1 0 0,-1 0 0,0 0 0,1 0 0,-1 0 0,0 0 0,1 0 0,-1 0-1,0 0 1,1 0 0,-1 0 0,0 0 0,1 0 0,-1-1 0,0 1 0,1 0 0,-1 0 0,1-1 0,-1 1-1,1-1 1,-1 1 0,1 0 0,-1-1 0,1 1 0,-1-1 0,1 1 0,-1-1 0,1 1 0,0-1 0,-1 0-1,1 1 1,0-1 0,-1 1 0,1-1 0,0 0 0,0-1 0,-3-2 16,1-1 0,0 0 0,0 0 0,0 0 0,1 0 0,0 0 0,0-1 0,0-6 0,1 10-10,0 0 0,0 0 0,0 0-1,1 0 1,-1 0 0,0 0 0,1 0-1,0 0 1,-1 0 0,1 0-1,0 1 1,0-1 0,0 0 0,0 0-1,0 1 1,1-1 0,-1 1-1,0-1 1,1 1 0,-1 0 0,1 0-1,0-1 1,-1 1 0,1 0-1,2-1 1,12-6 55,-13 5-51,1 1 0,0 0 0,0 0 0,0 0-1,0 1 1,0 0 0,0-1 0,1 1 0,4 0 0,130-11 228,-133 11-253,-5 2 4,-1-1 0,1 0 0,0 0 0,0 0 0,-1 0 0,1 0 0,0 0 0,0 0 1,-1 0-1,1 0 0,0-1 0,0 1 0,-1 0 0,1 0 0,0-1 0,-1 1 0,1 0 1,0-1-1,-1 1 0,1-1 0,0 1 0,-1-1 0,1 1 0,-1-1 0,1 1 0,-1-1 0,1-1 1,-17-12-4268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9:51.90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69 12864,'0'0'744,"97"43"-536,-25-31-8,21-8-16,-2-14-8,-4-8 80,-5-4 0,-13 1 8,-15-1-8,-4 4-32,-9 2 16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9:55.22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45 0 5824,'0'0'12655,"2"13"-12460,3 49 143,-2 72 0,-5-77 23,-12 76-1,11-107-242,0 31 0,3-43-33,0 1 0,-1 0 1,0 0-1,-1 0 0,-1-1 0,0 1 0,-1-1 0,-6 14 0,2-11 804,35-79-761,-21 45-93,1 0-1,1 1 1,1 0-1,0 1 0,21-28 1,-25 38-8,0 0 0,0 1 1,1-1-1,7-4 0,15-11 69,-23 16-91,-1 1 1,1 0-1,0 0 0,0 0 1,0 1-1,0-1 1,8-1-1,-12 3-2,1 0-1,-1 1 0,1-1 1,-1 1-1,1 0 0,-1-1 1,1 1-1,0 0 0,-1 0 1,1 0-1,0 0 1,-1 0-1,1 0 0,-1 1 1,1-1-1,0 0 0,-1 1 1,1-1-1,-1 1 0,1 0 1,-1 0-1,1-1 0,-1 1 1,0 0-1,1 0 1,-1 0-1,0 0 0,1 2 1,5 10 31,-1 0-1,-1 1 1,-1 0 0,0 0 0,0 0 0,1 24 0,2-2 1,-7-34-33,16 61 134,-14-58-120,-1 0-1,1 0 0,1 0 1,-1 0-1,1-1 1,0 1-1,0-1 0,0 0 1,0 0-1,5 4 1,-7-7-11,0 0 0,0 0 0,1 0 0,-1 0 0,0-1 0,0 1 0,1 0 0,-1-1 0,1 1 0,-1-1 0,1 1 0,-1-1 0,1 0 0,-1 0 0,1 1 0,-1-1 0,1 0 0,-1 0 0,1-1 0,2 1 0,-2-1-1,1 0 1,-1 0-1,1 0 0,-1-1 1,0 1-1,0-1 0,1 1 1,-1-1-1,0 0 1,3-3-1,4-6 1,-1 0 1,-1-1-1,12-21 1,-13 22 0,32-75 73,-20 41-43,-16 41-35,1-1 0,-1 1 0,1 0-1,-1 0 1,1 0 0,0 0 0,1 0 0,-1 1 0,1-1 0,-1 1 0,1 0 0,0 0 0,0 0 0,1 1 0,-1 0 0,0-1 0,1 1 0,-1 1 0,1-1 0,0 1 0,5-2 0,0 2 0,0 0 1,0 1-1,0 0 0,0 0 1,0 1-1,0 0 0,-1 1 1,1 0-1,14 5 0,-10-3 1,-10-4 1,-1 1 0,1 0 0,-1 0 0,1 0 0,-1 0 0,1 1 0,5 3 0,-11-8 12,0 0 1,0 0-1,-1 1 1,1-1 0,-1 1-1,0-1 1,0 1-1,0 0 1,0 0 0,0 0-1,0 1 1,0-1 0,0 1-1,-1-1 1,1 1-1,-1 0 1,1 1 0,-1-1-1,1 0 1,-1 1-1,0 0 1,1 0 0,-1 0-1,-5 1 1,5 0-5,0 0 0,-1 0 0,1 0 0,0 1-1,0 0 1,0 0 0,0 0 0,0 0 0,1 0 0,-1 1 0,1-1 0,-1 1 0,1 0 0,0 0 0,0 1 0,0-1 0,1 1 0,-1-1-1,1 1 1,0 0 0,-3 5 0,1 5 18,-1 1 0,2 0 0,0 0 0,1 0 0,0 0 0,1 25 0,2-33-14,0 1-1,0-1 1,0 0 0,1 0-1,0 0 1,1-1 0,-1 1-1,1 0 1,5 7 0,-1-3 15,0 0 1,1 0 0,0-1-1,9 10 1,-16-19-27,-1 0-1,1-1 1,0 1 0,-1 0 0,1 0-1,0-1 1,-1 1 0,1-1 0,0 1-1,0 0 1,0-1 0,-1 1 0,1-1-1,0 0 1,0 1 0,0-1 0,0 0-1,0 1 1,0-1 0,0 0 0,0 0-1,0 0 1,0 0 0,0 0 0,0 0-1,0 0 1,0 0 0,0 0 0,-1-1-1,1 1 1,0 0 0,0-1 0,0 1-1,0 0 1,0-1 0,0 1 0,-1-1-1,1 0 1,0 1 0,0-1 0,-1 1-1,1-1 1,0 0 0,-1 0 0,1 1-1,0-3 1,3-3 16,0-1 0,-1-1 0,0 1 0,4-14 0,-3 8-5,0-3 19,0-1 0,-1 1 1,1-24-1,2-10 86,-6 48-113,4-11 145,6 18-46,-4-1-112,4 5 14,0 0 0,0 1 1,16 22-1,-19-23-10,0 1 0,1-2 0,0 1 0,1-1 0,-1 0 0,19 11 1,-17-14-11,0 0 1,1-1-1,-1 0 1,1-1 0,0 0-1,17 2 1,-17-3 17,-9-3 2,0 1 0,0 0-1,-1-1 1,1 1 0,0-1 0,-1 1-1,1-1 1,0 0 0,-1 0 0,1 0-1,-1 1 1,1-2 0,-1 1-1,0 0 1,1 0 0,-1 0 0,0-1-1,1-1 1,20-28 129,-16 17-97,-2 0 0,6-25 0,4-12 60,-4 7 30,-9 38-98,0 0-1,0 0 1,0 0-1,1 1 1,0-1-1,0 0 1,0 1-1,1-1 1,0 1-1,0 0 1,5-8-1,-7 13-29,-1 0 0,0 0-1,1 0 1,-1 0 0,0 0 0,1-1-1,-1 1 1,1 0 0,-1 0 0,0 0-1,1 0 1,-1 0 0,1 0 0,-1 0-1,0 0 1,1 1 0,-1-1 0,1 0-1,-1 0 1,0 0 0,1 0 0,-1 0-1,0 1 1,1-1 0,-1 0 0,0 0-1,1 1 1,-1-1 0,0 0 0,0 0-1,1 1 1,-1-1 0,0 0 0,0 1-1,1-1 1,-1 0 0,0 1 0,0 0-1,10 15 9,2 6-8,-1 1 0,-1 1 0,11 37 0,-19-52 3,0-1 0,0 1 0,-1 0 1,0-1-1,0 1 0,-1 0 0,-1-1 0,1 1 1,-1 0-1,-1-1 0,0 1 0,0-1 1,0 1-1,-6 10 0,8-18-2,-1 0-1,0 0 1,0 0-1,1 0 1,-1 0 0,0 0-1,0-1 1,0 1-1,0 0 1,0 0-1,-1-1 1,1 1 0,0 0-1,0-1 1,0 1-1,-1-1 1,1 0-1,0 1 1,0-1 0,-1 0-1,1 0 1,0 0-1,-1 0 1,1 0-1,0 0 1,0 0-1,-1 0 1,1-1 0,0 1-1,-2-1 1,-1 0 11,0 0 1,0-1-1,0 1 1,0-1 0,0 0-1,0 0 1,-5-5-1,-4-2 14,11 8-15,0 0-1,0 0 0,0 0 1,0-1-1,0 1 0,1 0 1,-1-1-1,0 0 0,1 1 1,-1-1-1,1 0 0,0 0 1,-1 0-1,1 0 0,0 0 0,0 0 1,0 0-1,1 0 0,-2-3 1,27 5 115,82 22-33,-92-17-62,0 0 0,-1 1-1,0 0 1,0 1 0,14 9 0,-25-13-24,1-1-1,-1 1 1,1-1 0,-1 0-1,1-1 1,0 1 0,0-1 0,0 1-1,0-1 1,0 0 0,0 0-1,0-1 1,0 0 0,0 1-1,0-1 1,1 0 0,-1-1 0,0 1-1,0-1 1,0 0 0,0 0-1,0 0 1,0 0 0,0-1 0,-1 0-1,1 0 1,0 0 0,-1 0-1,7-5 1,14-11-107,-1 0-1,38-39 0,-26 17-3615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49:59.32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1062 5016,'0'0'9237,"6"-12"-8866,-1 5-298,36-74 576,-32 65-396,0 1 0,1 0-1,19-23 1,1 0 95,55-70 842,-75 96-943,1 1 0,1 0 0,0 0 0,26-17 0,-36 27-220,-1 0 0,0 0-1,0 0 1,1 0 0,-1 0 0,0 0 0,1 0-1,-1 1 1,1-1 0,-1 0 0,1 1-1,-1 0 1,1-1 0,0 1 0,-1 0 0,1 0-1,-1 0 1,1 0 0,0 0 0,-1 0 0,1 0-1,0 0 1,-1 1 0,1-1 0,-1 1-1,1-1 1,-1 1 0,1-1 0,-1 1 0,1 0-1,-1 0 1,0 0 0,0 0 0,1 0 0,-1 0-1,0 0 1,0 0 0,0 1 0,0-1-1,0 0 1,0 1 0,0-1 0,-1 0 0,1 1-1,0-1 1,0 3 0,2 4 28,0 0 1,-1 1-1,0-1 1,0 1-1,0 0 1,-1 0-1,-1 9 1,-1 6 66,-1-1 1,-10 41-1,-2 16 167,13-69-241,1-3 29,-1-1 0,0 1 0,0-1 0,-1 0 0,-4 14 0,-1-15 444,5-6-277,5-4-103,-2 2-111,1 0-1,-1-1 1,0 1 0,0 0 0,0 0 0,0-1 0,0 1 0,0-4 0,5-11 41,7-8 14,1 0 1,1 1-1,23-27 1,-30 41-54,1 1-1,0-1 1,0 2 0,1-1 0,0 1-1,0 1 1,1 0 0,0 0 0,19-8 0,-27 14-20,-1 0 0,0 1 0,1-1 0,-1 0 0,1 1 0,-1-1 1,1 1-1,-1 0 0,1 0 0,-1 0 0,1 0 0,-1 1 0,1-1 0,-1 0 1,1 1-1,-1 0 0,0 0 0,1 0 0,-1 0 0,0 0 0,0 0 1,1 0-1,-1 1 0,0-1 0,0 1 0,0-1 0,-1 1 0,1 0 0,0 0 1,-1 0-1,1 0 0,-1 0 0,3 4 0,-1 1 12,0 1 1,0-1-1,0 0 0,-1 1 0,0-1 0,0 1 1,-1 0-1,0-1 0,0 10 0,-7 85 386,6-105-389,1 1-1,0 0 1,0-1 0,0 1 0,0 0 0,0 0 0,0-1 0,1 1 0,2-3 0,4-8 12,19-31 71,1 1 0,66-75 0,-92 115-97,1 1 0,-1-1-1,1 1 1,0-1 0,0 1 0,0 0-1,0 0 1,0 0 0,0 0-1,1 0 1,-1 1 0,0 0 0,1-1-1,0 1 1,-1 1 0,1-1 0,-1 0-1,1 1 1,0 0 0,0 0-1,-1 0 1,8 1 0,-10 0-6,0-1 0,1 1-1,-1 0 1,0 0 0,0 0 0,0-1 0,1 1 0,-1 0-1,0 0 1,0 1 0,-1-1 0,1 0 0,0 0 0,0 0-1,0 1 1,-1-1 0,1 0 0,-1 1 0,1-1 0,0 3-1,6 33 12,-6-12 10,-2-1-1,-5 42 1,3-40 43,1 1 0,2 42 0,0-68-56,0 0-1,0-1 0,0 1 1,0-1-1,0 1 0,0 0 0,0-1 1,0 1-1,1 0 0,-1-1 1,0 1-1,0-1 0,1 1 1,-1-1-1,0 1 0,1-1 1,-1 1-1,0-1 0,1 1 1,-1-1-1,1 1 0,-1-1 1,1 0-1,-1 1 0,1-1 1,-1 0-1,1 1 0,-1-1 1,1 0-1,-1 0 0,2 1 1,0-1-1,-1 0 1,1 0-1,0-1 1,-1 1-1,1 0 1,0-1 0,-1 1-1,1-1 1,-1 1-1,1-1 1,2-1-1,6-5 15,0 1-1,14-14 0,-22 19-10,138-123 271,-133 118-269,-3 2 6,0 0 0,1 1 0,-1-1-1,1 1 1,0 0 0,5-2 0,-9 5-17,-1 0 1,1 0-1,0 0 0,-1 0 1,1 0-1,-1 1 0,1-1 0,-1 0 1,1 0-1,-1 0 0,1 1 1,-1-1-1,1 0 0,-1 1 0,1-1 1,-1 0-1,1 1 0,-1-1 0,0 0 1,1 1-1,-1-1 0,1 1 1,-1-1-1,0 1 0,0-1 0,1 1 1,-1-1-1,0 1 0,0-1 1,0 1-1,0 0 0,1-1 0,-1 1 1,0-1-1,0 2 0,5 23 47,-5-25-47,3 52 41,3 15-6,-5-62-36,0 1 0,1-1 0,-1 1 0,1-1 1,0 0-1,1 1 0,-1-1 0,1-1 1,5 8-1,-1-3 3,0-2-1,0 1 1,0-1 0,1 0 0,17 11-1,-23-16-1,1 0-1,0 0 1,0-1 0,1 0-1,-1 1 1,0-1-1,0 0 1,1-1 0,-1 1-1,0-1 1,1 1-1,-1-1 1,1 0 0,-1 0-1,0-1 1,1 1-1,-1-1 1,1 1-1,-1-1 1,0 0 0,0 0-1,4-2 1,-1 0 7,0 0 0,-1 0 0,1 0 1,-1-1-1,1 0 0,-1 0 0,4-5 0,-7 6-1,0 1 0,0-1-1,0 0 1,-1 0-1,0 0 1,1 0 0,-1 0-1,0 0 1,0 0-1,-1 0 1,1-1 0,-1 1-1,1 0 1,-1 0 0,0-1-1,-1-3 1,0 1 4,1 0 0,-2 0 0,1 0-1,-1 0 1,0 1 0,0-1 0,-1 0 0,1 1 0,-1 0 0,-1-1 0,1 1 0,-1 1 0,1-1-1,-10-8 1,3 3 12,-1 1-1,-1 0 1,1 1-1,-2 0 0,-15-7 1,22 12-8,1 1-1,-1 0 1,0 1 0,0-1 0,0 1-1,0 1 1,-1-1 0,-6 1-1,7 2 13,-5-1-3,10-1 2,28 7-12,-20-4-17,0-1 0,0 0 0,1 0-1,-1-1 1,0 0 0,1 0 0,11-1 0,-8-1 0,1 0 1,-1-1-1,0 0 1,0-1-1,0 0 0,0-1 1,0 0-1,-1-1 1,0 0-1,0-1 1,18-12-1,3-9 13,-10 11 13,-1-2 1,-2 0-1,24-29 0,-41 46-14,0 0-1,-1 0 1,1 1-1,-1-1 0,1 0 1,0 0-1,0 1 0,-1-1 1,1 0-1,0 1 1,0-1-1,0 1 0,0-1 1,1 0-1,-2 1-6,1 0 1,-1 0-1,0 0 0,0 0 0,1 1 0,-1-1 1,0 0-1,0 0 0,1 0 0,-1 0 0,0 0 1,0 1-1,1-1 0,-1 0 0,0 0 1,0 0-1,0 1 0,1-1 0,-1 0 0,0 0 1,0 1-1,0-1 0,0 0 0,0 0 0,0 1 1,1-1-1,-1 0 0,0 0 0,0 1 0,0-1 1,0 1-1,0 34 154,0-25-153,0 32 49,-1-9 11,1 0 0,2 0-1,11 61 1,-9-77-39,-3-10-15,0 0-1,0 0 0,1 0 0,0 0 0,0-1 0,1 1 1,0-1-1,0 1 0,6 7 0,-9-14-8,0 0 1,1 1-1,-1-1 0,0 0 0,1 0 0,-1 0 1,1 0-1,-1 0 0,0 1 0,1-1 0,-1 0 1,1 0-1,-1 0 0,0 0 0,1 0 0,-1 0 1,1 0-1,-1 0 0,1 0 0,-1-1 0,0 1 1,1 0-1,-1 0 0,0 0 0,1 0 0,-1-1 1,1 1-1,-1 0 0,0 0 0,1-1 0,-1 1 1,0 0-1,0 0 0,1-1 0,-1 1 0,0 0 1,0-1-1,1 1 0,-1 0 0,0-1 0,0 1 1,0-1-1,1 1 0,-1 0 0,0-1 0,10-22 8,-9 21-5,9-30 26,-2 0 0,7-52 0,1 2-1,-14 69-14,1 1 0,1-1 0,0 1 1,1 0-1,0 1 0,7-13 0,-5 17-9,-1 1 1,2 0-1,-1 0 0,0 1 1,1 0-1,0 0 0,14-6 1,-7 4-3,-12 5 0,0 1-1,0-1 1,0 1-1,0 0 1,0 0-1,0 0 1,0 1-1,1-1 1,-1 1-1,0-1 1,0 1-1,0 0 1,1 0-1,-1 1 1,0-1-1,0 1 1,0 0-1,4 1 1,-3-1-6,0 1-1,-1 0 1,1 0-1,-1 1 1,1-1-1,-1 1 1,0 0-1,0 0 1,0 0-1,0 0 1,-1 0-1,1 1 1,2 4-1,71 126-55,-72-127 66,0-1 1,1 1-1,0-1 0,0 0 0,1-1 1,0 1-1,0-1 0,8 5 0,-12-8-3,0-1-1,0 0 1,0 0-1,0 0 0,0-1 1,1 1-1,-1-1 1,0 1-1,1-1 0,-1 1 1,0-1-1,0 0 1,1 0-1,-1 0 0,0-1 1,1 1-1,-1-1 1,0 1-1,1-1 0,-1 0 1,0 1-1,0-1 1,0 0-1,0 0 0,0-1 1,0 1-1,0 0 0,0-1 1,-1 1-1,1-1 1,2-2-1,15-15 36,-9 10-24,-1 0 0,0-1 1,9-13-1,-15 19-13,0-1-1,0 0 1,-1-1 0,0 1-1,0 0 1,0-1 0,-1 0 0,0 1-1,0-1 1,0-8 0,0 2-7,-1-1 0,0 1 0,-1 0 1,0 0-1,-5-15 0,6 24 1,-1-1 0,0 1 0,-1-1-1,1 1 1,-1-1 0,1 1 0,-1 0 0,0 0 0,0 0 0,0 0-1,-1 0 1,1 0 0,-1 1 0,0-1 0,1 1 0,-1-1 0,0 1-1,-1 0 1,1 0 0,0 1 0,-4-3 0,5 4 4,1 0 0,0 0 0,0 0 0,0 0 0,-1 0 0,1 0 0,0 0 0,0 1 0,0-1 0,-1 0-1,1 1 1,0-1 0,0 1 0,0-1 0,0 1 0,0-1 0,0 1 0,0 0 0,0-1 0,0 1 0,0 0 0,0 0 0,0 0 0,1 0 0,-1 0 0,0 0 0,1 0 0,-1 0 0,0 0 0,1 0 0,-1 0 0,1 2 0,-3 4 1,0-1 0,1 1 0,0-1 0,-1 10 0,1-2-7,1-1 0,1 1-1,0 0 1,1 0 0,1 0 0,0 0 0,0 0 0,2-1 0,0 1 0,6 13 0,-7-17 5,2 0 0,-1-1 0,1 0 0,1 0 0,-1 0-1,2 0 1,-1-1 0,1 0 0,0-1 0,1 1 0,-1-1 0,2-1 0,-1 0 0,12 7 0,-15-11 0,0 0 0,0-1 0,0 1-1,0-1 1,0-1 0,0 1 0,0-1 0,0 1-1,1-2 1,-1 1 0,0 0 0,0-1 0,0 0 0,0 0-1,0-1 1,0 1 0,0-1 0,0 0 0,8-5-1,7-5 4,0 0 0,-1-2 0,18-16 0,-25 20-4,111-107 45,-23 18 2,-95 96-22,-4 2-15,0 0 1,0 0-1,1 0 1,-1 0-1,0 0 0,0 0 1,0 0-1,0 0 1,0 0-1,0-1 1,0 1-1,-1 0 1,1 0-1,0-1 1,-1 1-1,1-2 1,-26 16 94,2 3-85,2 1-1,0 0 1,0 2-1,-30 36 1,37-38-10,0 1 0,2 1 0,0 0 1,1 0-1,1 1 0,-10 27 0,19-45-11,1 0 0,-1 1 0,0-1-1,1 0 1,-1 1 0,1-1 0,0 1 0,0-1-1,0 0 1,0 1 0,0-1 0,1 0-1,-1 1 1,1-1 0,-1 0 0,1 1-1,1 2 1,-1-3-2,0-1 0,1 1 0,-1-1 0,0 1-1,1-1 1,-1 1 0,0-1 0,1 0 0,0 0 0,-1 0 0,1 0-1,0 0 1,0 0 0,-1 0 0,1-1 0,0 1 0,2 0 0,0 0 0,0-1 1,0 1 0,-1-1-1,1 0 1,0 0 0,0-1-1,0 1 1,-1-1 0,1 1-1,0-1 1,0-1 0,-1 1-1,1 0 1,-1-1-1,1 0 1,-1 1 0,0-1-1,1-1 1,-1 1 0,4-4-1,2-4 4,5-3 7,0-1 1,-2-1-1,1 0 1,-2 0-1,0-1 1,-1-1 0,-1 0-1,10-23 1,-7 1 3,-1-1 0,-2 0-1,-2 0 1,2-43 0,-2-167 118,-7 214-108,-3-83 35,2 103-37,-1 1-1,-1-1 0,-1 1 0,0 0 1,-9-22-1,13 37-18,0 0 0,0 0 0,0-1 0,0 1 1,0 0-1,0 0 0,0 0 0,0 0 0,0-1 1,0 1-1,0 0 0,0 0 0,-1 0 0,1 0 0,0-1 1,0 1-1,0 0 0,0 0 0,0 0 0,-1 0 1,1 0-1,0-1 0,0 1 0,0 0 0,0 0 0,-1 0 1,1 0-1,0 0 0,0 0 0,0 0 0,0 0 1,-1 0-1,1 0 0,0 0 0,0 0 0,0 0 0,-1 0 1,1 0-1,0 0 0,0 0 0,0 0 0,-1 0 1,-5 9 20,-2 23-11,7-29-9,-9 39-8,2 2-1,1-1 0,3 1 0,2 0 0,6 88 0,1-85-22,4 27 5,17 72 1,-20-124 63,0 0 0,2 0 0,0-1-1,1 0 1,2 0 0,0-1 0,22 31 0,-29-47-21,0 0-1,1 0 1,-1 0 0,1-1 0,-1 0 0,1 0 0,0 0 0,0 0 0,1-1-1,-1 0 1,0 0 0,1-1 0,0 1 0,-1-1 0,1 0 0,6 0-1,-2 0 8,-1-1-1,1 0 1,0 0-1,-1-1 0,0-1 1,1 1-1,-1-1 1,0-1-1,10-3 0,-4-2 6,-1 0 0,-1 0-1,0-1 1,0-1-1,0 0 1,-2-1 0,1-1-1,-1 1 1,11-17-1,-5 6-1154,-2-2-1,0 0 1,21-47-1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50:25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1 238 4120,'0'0'7286,"10"6"-7119,36 17-11,-45-22-145,1-1-1,-1 1 1,1-1 0,-1 0 0,1 0-1,-1 1 1,1-1 0,-1 0 0,1 0-1,-1 0 1,1-1 0,-1 1-1,1 0 1,0 0 0,-1-1 0,0 1-1,1-1 1,-1 0 0,1 1 0,1-2-1,5-2 52,33-10 186,-1-3-1,60-33 1,-56 27-117,-12 8 38,63-18 1,-28 11-18,-48 14-221,210-70-1523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50:26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0 390 4512,'0'0'2576,"13"-8"-2306,208-142 1077,-134 86-905,106-71 75,-148 108-1716,-35 22-4858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50:26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0 485 4720,'0'0'1176,"51"-61"-928,-15 13 8,4-5 56,9-5 0,7-5 32,6-3-8,-1-3-192,9 3 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5:50.7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84 6824,'0'0'10378,"10"-1"-10195,86 3 234,-19 1-17,-55-3-240,1-1-1,-1-2 1,41-9-1,-51 9-70,0 0-1,-1-2 1,0 1-1,0-1 1,0-1-1,0 0 1,-1-1-1,16-12 1,-10 6-2385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50:35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151 263 2400,'0'0'401,"-7"10"-311,-25 29 12,13-8 5748,19-31-5778,9 0 1023,10-7-729,-1-4 237,-1-1 0,26-23-1,8-6 196,0 2 816,85-85 0,-88 81-817,-34 28-462,2 0 81,-15 15-349,-1 0-64,0 0 1,0 0-1,0 0 1,1 0 0,-1 0-1,0 0 1,0 0-1,0 0 1,0 0-1,0 0 1,0-1 0,1 1-1,-1 0 1,0 0-1,0 1 1,0-1-1,0 0 1,0 0-1,0 0 1,1 0 0,-1 0-1,0 0 1,0 0-1,0 0 1,0 0-1,0 0 1,0 0 0,1 0-1,-1 0 1,0 0-1,0 0 1,0 0-1,0 1 1,0-1-1,0 0 1,0 0 0,0 0-1,0 0 1,0 0-1,0 0 1,0 0-1,1 1 1,-1-1 0,0 0-1,0 0 1,0 0-1,0 0 1,0 0-1,0 1 1,0-1-1,0 0 1,0 0 0,0 0-1,0 0 1,0 0-1,-1 0 1,1 1-1,-16 21 49,-13 21-8,-2-2 1,-2-2-1,-44 43 1,45-57-8,0-3 0,-2 0 0,-67 30-1,90-46-27,7-4-7,-16 8 22,-2 0-1,-36 12 0,42-19 27,12-4 12,11-2-28,12-2 9,0 1-1,1 0 0,-1 2 0,1 0 0,20 2 0,-27-1-19,-2 1 3,1 0-1,0 1 1,0 1-1,-1-1 1,1 2-1,-1 0 1,0 0-1,0 1 0,0 0 1,0 1-1,18 11 1,-17-10 8,0 0 1,0-1 0,1 0-1,17 4 1,-1 0 33,-28-8-59,1-1-1,-1 1 1,1-1 0,-1 1-1,0-1 1,1 0 0,-1 1 0,1-1-1,-1 0 1,1 0 0,-1 0-1,3-1 1,-3 1-3,0-1 1,0 0-1,0 0 0,0 1 1,-1-1-1,1 0 0,0 0 1,0 0-1,-1 0 0,1 0 1,-1 0-1,1 0 0,-1 0 1,1 0-1,-1 0 0,0 0 1,0 0-1,1-2 0,3-25 250,1 1-2865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50:36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3912,'0'0'4962,"12"1"-4852,87 11 266,40-4 465,-54-4-418,-54-3-305,32-4 0,11 0-82,-35 3-1404,-31 0-5440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50:37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4912,'0'0'2097,"13"8"-1916,0 2-111,-7-6-34,0 1 1,1-1 0,-1 0 0,1-1 0,0 1-1,0-1 1,0 0 0,1-1 0,9 2 0,84 23 855,152 61 0,-244-85-855,167 70-900,-168-70-5275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51:16.2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2504,'0'0'1288,"34"65"-920,-8-11-280,5 5 16,5 5-152,4-7 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51:18.7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0 609 5720,'0'0'8654,"13"-10"-8371,-4 4-230,96-76 697,-85 64-553,-4 3 63,32-25 0,-28 25-70,0 0 1,17-20 0,10-8 133,98-94 628,-129 122-858,-1 0-1,-1 0 1,0-2 0,-1 0 0,-1 0 0,0-1 0,10-24-1,2 7 171,-25 34-146,-3 4-109,-5 7-32,2-2 19,1 1 0,-1-1-1,-16 13 1,-4 6-3,-6 9 5,-6 9 0,-3-2 0,-81 65 0,74-68-8,36-28 2,-1 0 1,0-1 0,0-1-1,-1 0 1,-26 12 0,3 0-41,11-6 22,8 0 10,19-16 17,0 1 0,0-1 0,0 0-1,0 1 1,0-1 0,0 0 0,1 0-1,-1 1 1,0-1 0,0 0 0,0 0-1,1 1 1,-1-1 0,0 0 0,0 0 0,1 1-1,-1-1 1,0 0 0,0 0 0,1 0-1,-1 0 1,0 0 0,1 0 0,-1 1-1,0-1 1,0 0 0,1 0 0,-1 0-1,0 0 1,1 0 0,-1 0 0,0 0-1,1 0 1,-1 0 0,0 0 0,1 0-1,-1-1 1,0 1 0,1 0 0,-1 0-1,0 0 1,1 0 0,21-7 53,-10 3-38,12-1-1,0 1 0,1 1 0,-1 1 0,49 3 0,-24 0 30,-25 1-4,-1 0 0,39 9 0,-31-5 28,-25-4-48,0 0 1,0 0-1,-1 1 1,1 0-1,0 0 0,-1 0 1,0 0-1,7 6 1,4 3 12,-9-9-2472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51:15.0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3808,'0'0'3398,"1"10"-3199,-1-4-174,1-1 0,0 0 0,-1 1 0,2-1 0,-1 0 1,1 1-1,0-1 0,0 0 0,0 0 0,1 0 0,0-1 0,-1 1 0,2-1 0,5 7 0,33 29 365,3-2 1,60 40-1,104 52 914,-107-81-572,-69-34-463,-30-14-341,-1 0 1,1 0-1,0 0 1,0 0-1,-1 0 0,1 0 1,0-1-1,0 1 1,0-1-1,0 0 1,0 0-1,3-1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51:23.1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241 1 3312,'0'0'3577,"-14"10"-3306,-9 7-84,0-1 0,-1-1 1,-35 15-1,29-19 55,20-8-72,0 1 0,0 0 0,0 0 0,-14 10 0,23-14-187,1 1 1,0-1-1,0 0 0,0 0 0,-1 0 1,1 0-1,0 0 0,0 1 1,0-1-1,0 0 0,0 0 1,0 0-1,-1 0 0,1 1 0,0-1 1,0 0-1,0 0 0,0 0 1,0 1-1,0-1 0,0 0 0,0 0 1,0 1-1,0-1 0,0 0 1,0 0-1,0 0 0,0 1 0,0-1 1,0 0-1,0 0 0,0 0 1,0 1-1,0-1 0,0 0 0,0 0 1,1 0-1,-1 1 0,0-1 1,0 0-1,0 0 0,1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51:24.3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541 1 4008,'0'0'4721,"-11"6"-4466,-20 15-84,-91 56 690,87-55-541,0 1 1,-45 41 0,24-19-2,-112 104 1312,165-142-1054,9-10-2129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51:25.0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700 1 5624,'0'0'4288,"-8"10"-4140,-61 69 338,-46 37 328,28-15-397,22-22 186,-133 122 1,50-73 533,140-116-701,8-12-467,0 0 1,-1 0 0,1 1 0,0-1 0,0 0 0,0 0 0,0 0 0,0 0 0,0 1-1,0-1 1,0 0 0,0 0 0,0 0 0,0 0 0,0 1 0,0-1 0,0 0-1,0 0 1,0 0 0,0 1 0,0-1 0,0 0 0,0 0 0,0 0 0,0 1 0,0-1-1,0 0 1,0 0 0,1 0 0,-1 0 0,0 1 0,0-1 0,0 0 0,0 0 0,0 0-1,0 0 1,1 0 0,-1 0 0,0 1 0,0-1 0,0 0 0,0 0 0,1 0-1,-1 0 1,0 0 0,0 0 0,0 0 0,0 0 0,1 0 0,-1 0 0,0 0 0,0 0-1,1 0 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51:26.9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12 713 3712,'0'0'8761,"5"-12"-8468,8-23-112,1-2 319,2 0 1,25-44 0,-15 35-17,-1 0 1,-2-2-1,-2 0 1,21-74-1,-27 75-169,-5 19 55,10-46 0,-1 24 278,-17 48-404,1 10-156,-3 16-59,-15 38-22,-33 83 0,34-111-4,-2-1-1,-1 0 1,-41 58-1,31-50-6,17-25-5,-1-1 0,-16 19 1,14-20-11,6-5-2,-2-1-1,1 1 1,-13 8 0,21-17 22,0 0 1,-1 1-1,1-1 0,0 0 1,0 0-1,0 0 1,0 0-1,0 0 1,-1 0-1,1 0 1,0 0-1,0 0 0,0 0 1,0 0-1,0 0 1,-1 0-1,1 0 1,0 0-1,0 0 0,0 0 1,0 0-1,0 0 1,-1 0-1,1 0 1,0 0-1,0 0 0,0 0 1,0 0-1,0 0 1,0-1-1,-1 1 1,1 0-1,0 0 1,0 0-1,0 0 0,0 0 1,0 0-1,0 0 1,0-1-1,0 1 1,-1 0-1,1 0 0,0 0 1,0 0-1,0 0 1,0 0-1,0-1 1,0 1-1,0 0 0,0 0 1,0 0-1,0 0 1,0-1-1,0 1 1,0 0-1,0 0 0,0 0 1,0 0-1,0 0 1,0-1-1,0 1 1,0 0-1,1 0 1,-1 0-1,0 0 0,0 0 1,3-12 24,8-2-15,0 1-1,0 0 0,1 0 1,1 2-1,0-1 1,18-10-1,0 1 42,60-29-1,-79 45-37,0 1 0,1 0 0,-1 1 0,1 0 0,16-1 0,-15 3-7,-1-1 1,0-1-1,0 0 0,15-6 0,-26 7 28,1 0 0,-1 1-1,0-1 1,0 0-1,0 0 1,0 0 0,-1 0-1,1 0 1,1-3 0,1-3-2347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5:55.0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14 812 5120,'0'0'7465,"12"3"-7232,39 6 14,-48-9-213,1 0 0,0-1 0,-1 1 0,1-1 0,-1 0 0,1 0 0,-1 0 1,1 0-1,-1 0 0,0-1 0,0 0 0,1 0 0,-1 0 0,-1 0 0,1 0 0,0 0 0,0-1 0,4-5 0,2 0 90,0-1 39,-1 0 0,0 0 0,0 0 0,11-19 0,-17 25-102,0 0 0,0-1 0,0 1-1,0-1 1,-1 0 0,1 0 0,-1 1 0,0-1-1,0 0 1,-1 0 0,1 0 0,-1 0-1,0 0 1,0 0 0,0 0 0,-1 0 0,1 0-1,-2-4 1,2 6-28,-1 0-1,0 1 1,0-1-1,1 1 1,-1-1-1,0 1 1,0-1-1,0 1 1,-1 0-1,1 0 1,0-1-1,0 1 1,-1 0-1,1 0 1,0 0-1,-1 0 1,1 0 0,-1 1-1,0-1 1,-1 0-1,0 0 3,0 1 0,0-1 1,-1 1-1,1 0 0,0 0 0,0 0 1,0 0-1,0 1 0,0-1 0,-5 2 0,0 1 24,0 0-1,0 0 1,0 1-1,0 0 0,0 0 1,1 1-1,-9 6 0,9-3-20,-1-1-1,1 1 1,0 0-1,1 0 0,0 1 1,0 0-1,0 0 1,2 0-1,-1 1 0,1 0 1,0 0-1,1 0 1,-3 15-1,5-19-21,0 0 1,1 0-1,-1 1 1,1-1-1,0 0 1,1 0-1,0 0 0,0 0 1,0 0-1,0 0 1,1 0-1,0-1 1,1 1-1,-1 0 1,1-1-1,0 1 1,0-1-1,1 0 0,-1 0 1,1-1-1,0 1 1,1-1-1,-1 0 1,10 8-1,-8-8 7,0-1 0,0 1 0,1-1 0,-1 0 0,1-1 0,-1 0 0,1 0 0,0 0 0,0 0 0,0-1 1,11 0-1,-7-1 8,0-1 0,0 0 0,0 0 0,0-1 0,0-1 0,17-6 0,-1-3 37,-1 0 0,-1-2 0,0-1 1,40-31-1,-24 14 37,-1-2 0,-2-1 1,-1-2-1,37-50 0,-24 24 45,-30 40-78,-2 0 0,0-1-1,-2-1 1,0-1 0,14-35-1,-17 28 31,-2-2-1,13-70 0,-21 85-25,-1-1 0,-1 1 0,-1 0 0,0-1 0,-2 1 0,-7-39 0,9 58-69,0-1-1,-1 1 1,1-1-1,-1 0 1,1 1-1,-1-1 1,0 1-1,1-1 1,-1 1-1,0 0 1,0-1-1,0 1 1,0 0-1,0 0 1,0 0-1,-1-1 1,1 1-1,0 0 1,-2-1-1,1 2-2,1 0 0,0-1 0,-1 1 0,1 0 0,-1 0 0,1 0 0,0 0 0,-1 0 0,1 0 0,-1 0 0,1 0 0,0 1 0,-1-1 0,1 0 0,0 1 0,-1 0 0,-1 0 0,-3 3-3,1-1 0,-1 1 0,1 0 1,0 1-1,0-1 0,1 1 0,-1 0 0,-3 6 0,-6 9-27,1 2 0,1-1-1,1 2 1,1 0 0,-7 25-1,5-10-57,3 1-1,-7 56 0,9 66-171,7-144 244,1 0-1,1 1 1,0-1-1,2 0 1,0 0-1,0-1 1,2 1-1,0-1 1,1 0-1,0 0 1,1-1-1,1 0 1,1-1-1,0 0 1,17 19-1,-23-29 20,1-1-1,-1 1 1,1-1-1,-1 0 1,1 0-1,0 0 1,0 0-1,1-1 1,-1 0-1,0 0 0,1-1 1,0 1-1,-1-1 1,1 0-1,0-1 1,-1 1-1,1-1 1,0 0-1,-1-1 1,1 1-1,0-1 0,-1 0 1,1-1-1,-1 1 1,9-4-1,5-4 33,0 0 1,-1 0-1,0-2 0,-1 0 0,28-24 0,-38 28-14,0 0-1,0-1 1,0 0-1,-1 0 1,0-1-1,0 0 1,-1 0 0,0 0-1,-1 0 1,0-1-1,-1 0 1,1 1-1,1-14 1,-5 21-17,1 1 0,-1-1 1,0 0-1,0 1 0,1-1 0,-1 0 0,-1 1 1,1-1-1,0 0 0,0 1 0,0-1 0,-1 1 1,1-1-1,-1 0 0,1 1 0,-1-1 0,0 1 1,0-1-1,0 1 0,1 0 0,-3-3 0,2 3 1,-1 0 0,1 1 0,-1-1 0,1 0 0,-1 0 0,0 1 0,1-1 0,-1 1 0,0-1-1,1 1 1,-1 0 0,0 0 0,0-1 0,1 1 0,-1 0 0,0 1 0,-1-1 0,-3 1 4,1 0 0,0 0 0,0 1 0,0 0 1,0 0-1,0 0 0,0 0 0,0 1 0,1 0 0,-1 0 1,1 0-1,-5 4 0,1 2-1,-1 0 0,1 1 1,-7 12-1,12-17-13,1-1 0,0 1 1,0 0-1,0 0 0,1 0 0,0 0 0,0 0 0,0 0 1,1 0-1,-1 8 0,1-5 14,0 1 0,1-1 0,0 0 0,3 10 0,-4-15-9,1 0 1,1 0 0,-1 0 0,0 0 0,1 0 0,-1 0 0,1-1 0,0 1 0,0-1 0,0 1 0,0-1-1,0 1 1,5 2 0,-5-3 4,1 1-1,0-1 1,0 0-1,0 0 1,0 0-1,0 0 1,0-1-1,1 1 1,-1-1-1,1 0 1,-1 0-1,1 0 1,-1 0-1,1-1 1,-1 1-1,1-1 1,0 0-1,-1 0 1,1 0-1,0-1 0,4 0 1,13-3 36,-1-1 1,0 0-1,0-2 1,-1 0-1,0-1 0,29-17 1,-3-2 122,57-48-1,-95 70-131,0-1 0,1 1 0,-1 0 0,1 1 0,0 0 0,10-3 0,-14 7-32,0 0 0,0 1-1,0-1 1,0 1 0,0 0 0,0 0-1,0 1 1,0-1 0,-1 1-1,1 0 1,0 0 0,-1 0 0,5 4-1,-8-6-2,1 0 0,-1 1 0,0-1 0,0 1 0,0-1 0,1 0 0,-1 1 0,0-1 0,0 0 0,0 1 0,0-1 0,0 1 0,0-1 0,0 0 0,0 1 0,0-1 0,0 1 0,0-1 0,0 1 0,0-1 0,0 0 0,0 1 0,0-1 0,0 1 0,0-1 0,-1 0 0,1 1 0,0-1 0,0 0 0,0 1 0,-1-1 0,1 0 0,0 1 0,-1-1 1,1 0-1,0 1 0,0-1 0,-1 0 0,1 0 0,-1 1 0,1-1 0,0 0 0,-1 0 0,-21 12 64,18-10-56,3-2-9,-14 7 4,0 1-1,1 0 0,0 1 0,-20 18 0,31-25-6,0 1 0,0 0-1,1 0 1,0 0 0,-1 0 0,1 1 0,0-1 0,1 0 0,-1 1-1,1-1 1,-2 7 0,2-8 0,1 1 0,0 0-1,0 0 1,0-1 0,0 1 0,0 0 0,1-1-1,-1 1 1,1 0 0,0-1 0,-1 1 0,1 0-1,0-1 1,1 1 0,-1-1 0,0 0 0,1 1-1,2 2 1,-1-2 7,0 0-1,0 0 0,1-1 0,-1 1 0,1 0 1,0-1-1,0 0 0,0 0 0,0 0 1,0-1-1,0 1 0,0-1 0,0 0 1,1 0-1,-1 0 0,0-1 0,1 0 1,-1 1-1,9-2 0,-4 0 0,-1 0 1,1 0-1,-1 0 1,1-1-1,-1-1 0,0 1 1,0-1-1,0-1 1,10-5-1,20-20 2,-1-1 0,-1-1 0,59-70 0,-64 68 15,-7 6-5,0-1-1,-2-2 1,-1 0 0,19-38-1,-31 50-4,60-124 54,-58 117-18,-1-2 0,-2 0 1,9-46-1,-18 56-12,1 16-32,0 1 0,0 0 0,0 0 0,0-1 0,-1 1 0,1 0-1,0-1 1,0 1 0,0 0 0,0 0 0,-1-1 0,1 1 0,0 0 0,0 0 0,-1 0 0,1-1 0,0 1 0,-1 0 0,1 0 0,0 0-1,0 0 1,-1 0 0,1 0 0,0-1 0,-1 1 0,1 0 0,-1 0 0,0 1 2,-1-1 0,1 1 0,-1-1 0,1 1 0,0 0 0,-1-1 0,1 1 0,0 0 0,0 0 0,0 0 0,-1 0 0,1 0 0,0 0 0,0 0 0,0 0 0,1 1 0,-2 1 0,-16 26-20,2 1-1,1 1 1,1 1 0,2 0-1,1 0 1,1 1 0,-7 47-1,11-46-1,1 1-1,1 0 1,2-1-1,1 1 1,2 0-1,11 68 1,-10-95 27,0 1-1,0-1 1,1-1 0,0 1 0,1 0-1,-1-1 1,6 8 0,-7-13-5,-1 0 0,1 1 0,0-1 1,0 0-1,0 0 0,0 0 0,1 0 0,-1-1 1,1 1-1,-1-1 0,1 1 0,-1-1 0,1 0 1,0 0-1,-1 0 0,1 0 0,0 0 0,0-1 1,0 1-1,0-1 0,0 0 0,-1 0 0,5 0 1,5-2 6,0-1 1,-1 0 0,1 0-1,0-1 1,-1-1 0,0 0-1,0 0 1,-1-1 0,1 0-1,14-13 1,-4 2 21,0-1 1,-2-1 0,28-34-1,-24 23 48,24-41 0,-47 70-81,1 0 0,0 0 0,-1 0 0,1 0 0,0 1 0,-1-1 0,1 0 0,0 1 1,0-1-1,0 0 0,0 1 0,0-1 0,0 1 0,0-1 0,0 1 0,0 0 0,0-1 0,0 1 1,0 0-1,0 0 0,0 0 0,0 0 0,0 0 0,0 0 0,0 0 0,0 0 0,0 0 0,0 0 1,0 0-1,0 1 0,0-1 0,0 1 0,0-1 0,0 0 0,0 1 0,0 0 0,0-1 0,0 1 1,0-1-1,0 1 0,-1 0 0,2 1 0,1 1 0,0-1 0,0 1 1,0 0-1,-1 0 0,1 0 0,-1 0 0,0 1 0,0-1 1,0 0-1,-1 1 0,2 4 0,7 52-27,-8-41 4,8 33 1,-10-50 21,1 0 0,0 1 0,0-1 0,-1 0 0,1 0 0,0 0-1,1 0 1,-1 0 0,0-1 0,1 1 0,-1 0 0,1 0 0,-1-1 0,1 1-1,0-1 1,0 0 0,0 1 0,-1-1 0,1 0 0,0 0 0,1 0 0,-1 0 0,0-1-1,0 1 1,0 0 0,0-1 0,1 0 0,-1 1 0,0-1 0,0 0 0,1 0-1,-1 0 1,3-1 0,7-1 16,1 0-1,0-1 0,-1-1 1,21-9-1,-6 3 7,-5 2 4,0-2 1,-1 0-1,0-1 0,-1-1 1,29-23-1,-43 30-13,-8 4 32,-11 8-4,7-2-35,1-1 1,0 2-1,0-1 0,1 1 0,-1 0 1,1 0-1,1 0 0,-1 0 1,-3 8-1,6-11-7,1 0 1,-1-1 0,0 1-1,1 0 1,-1 0-1,1 0 1,0 0-1,0 0 1,0-1 0,0 1-1,1 0 1,-1 0-1,1 0 1,0 0 0,-1-1-1,1 1 1,1 0-1,-1-1 1,0 1-1,1 0 1,-1-1 0,1 0-1,0 1 1,-1-1-1,5 3 1,-4-3 4,0-1 1,0 0 0,0 0-1,0 0 1,0 0-1,0 0 1,0 0-1,0-1 1,0 1-1,0-1 1,1 1 0,-1-1-1,0 0 1,0 0-1,1 0 1,-1 0-1,0 0 1,0-1-1,0 1 1,1-1 0,-1 1-1,0-1 1,0 0-1,0 0 1,0 0-1,0 0 1,0 0-1,3-3 1,-1 2 8,0-1 0,0 0 0,0 0-1,0 0 1,-1 0 0,1-1 0,-1 1 0,0-1 0,0 0 0,0 0 0,0 0-1,2-8 1,-3 9-2,-2 0-1,1 0 0,0-1 1,-1 1-1,0 0 0,1 0 1,-1-1-1,0 1 0,-1 0 1,1-1-1,-1 1 1,1 0-1,-1-1 0,0 1 1,0 0-1,-1 0 0,1 0 1,-1 0-1,1 0 0,-1 0 1,0 1-1,-4-5 0,2 3 8,1 0-1,-1 0 1,-1 1 0,1 0-1,0 0 1,-1 0-1,0 0 1,0 1-1,0 0 1,0 0-1,0 0 1,0 0-1,-8 0 1,5-3 8,13 0-6,16-3-7,25 1 9,53-2 0,-14 3-36,-76 5 13,0 0 1,0 1 0,0 0 0,0 0 0,0 1 0,0 1 0,0-1 0,11 5 0,-17-5 1,-1 0-1,1 0 1,-1 0 0,0 0 0,1 1 0,-1-1-1,0 1 1,0-1 0,0 1 0,0 0-1,0 0 1,-1 0 0,1 0 0,0 0-1,-1 0 1,0 1 0,1-1 0,-1 0-1,0 1 1,0-1 0,0 1 0,-1-1 0,1 1-1,-1-1 1,1 1 0,-1 0 0,0-1-1,0 1 1,0 0 0,0-1 0,0 1-1,-1 3 1,-2 3 12,-3 25 62,6-34-73,0 1 0,0-1 0,0 1 0,0-1 0,0 1 0,0-1 0,0 1 1,0-1-1,0 0 0,0 1 0,0-1 0,1 1 0,-1-1 0,0 1 0,0-1 0,0 0 0,1 1 0,-1-1 0,0 1 0,1-1 1,-1 0-1,0 1 0,1-1 0,-1 0 0,0 0 0,1 1 0,-1-1 0,1 0 0,-1 0 0,0 1 0,1-1 0,-1 0 0,1 0 1,-1 0-1,1 0 0,-1 0 0,0 0 0,1 0 0,-1 0 0,1 0 0,-1 0 0,1 0 0,-1 0 0,1 0 0,-1 0 0,1 0 1,-1 0-1,0 0 0,1-1 0,-1 1 0,1 0 0,-1 0 0,0-1 0,1 1 0,-1 0 0,1 0 0,-1-1 0,1 0 1,22-12 51,-1-2 1,36-29 0,-18 13 19,-35 27-55,1-1 1,-1 1-1,1 0 1,0 0 0,12-5 0,-17 9-18,0 0 0,0-1 1,-1 1-1,1 0 0,0-1 0,0 1 1,0 0-1,0 0 0,0 0 1,0 0-1,0 0 0,0 0 0,0 0 1,0 0-1,0 0 0,0 0 1,0 1-1,0-1 0,0 0 0,0 1 1,0-1-1,-1 1 0,1-1 1,0 1-1,0-1 0,0 1 0,-1 0 1,1-1-1,0 1 0,0 0 1,-1-1-1,1 1 0,-1 0 0,1 0 1,-1 0-1,1 0 0,-1-1 0,0 1 1,1 0-1,-1 0 0,0 0 1,1 2-1,8 41 42,-8-34-21,1 1 0,0-1 0,1 0 0,0 0 0,1 0 1,0 0-1,5 9 0,-6-16-3,-1 0 0,1 0 0,0 0 0,0 0 0,0 0-1,0-1 1,1 1 0,-1-1 0,1 0 0,-1 0 0,1 0 0,0-1 0,0 1 0,0-1 0,0 0 0,0 0 0,0 0 0,0-1 0,0 0 0,0 1-1,0-1 1,0 0 0,0-1 0,6 0 0,5-2 81,1 0 0,-1-1-1,0-1 1,29-12 0,-27 10 111,-1-2 0,18-11 1,-30 17-474,0 1 0,0-1 0,0 0 0,0 0-1,-1-1 1,0 1 0,1-1 0,-1 0 0,-1 0 0,1 0 0,0 0 0,-1 0 0,2-6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51:43.9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1657 3504,'0'0'9241,"10"7"-9188,30 23-2,-39-29-42,1 0-1,-1 0 1,0-1-1,0 1 1,1 0 0,-1 0-1,0-1 1,1 1-1,-1 0 1,0-1 0,1 0-1,-1 1 1,1-1-1,-1 0 1,1 0 0,-1 0-1,1 0 1,-1 0-1,1 0 1,-1 0 0,1 0-1,1-1 1,3 0 32,13 1 196,0 2 1,33 5 0,-27-3-66,-19-3-141,1 0 0,-1 0 1,0 0-1,1 1 0,-1 0 0,10 5 1,-5-1 5,-1-1 1,1 0-1,0-1 1,0 0 0,1-1-1,-1 0 1,1-1 0,-1 0-1,1-1 1,0 0 0,0-1-1,18-2 1,30-1 138,-55 2-152,0 1 0,0 0 1,-1 0-1,1 0 0,0 0 0,9 2 0,22 1 91,-21-4-84,0 1 1,0 1-1,20 2 1,-18-1 1,-1 0 1,26-2 0,-12 0 4,-23 0-22,1 0 1,0 0-1,-1-1 1,1 1-1,9-4 1,-14 4-16,0-1 1,0 1-1,1 0 1,-1 0-1,0 1 0,0-1 1,0 1-1,0-1 1,0 1-1,5 2 1,18 2 37,-6-4-16,1 1 1,-1 1 0,1 1 0,-1 0 0,0 2-1,35 14 1,-39-12-34,0-2 0,1 0 0,0-1-1,0 0 1,28 3 0,21-2 87,-8 2-33,-33-6-37,-19-1-6,0 0 1,0-1-1,0 0 0,11-1 1,42-4 52,-44 4-29,0 0 1,27-5-1,6-4 25,0 2 0,51-2 0,-32 2-20,-55 7-10,-1 0-1,1-1 1,-1 0-1,18-6 1,-18 4-11,0 1 0,0 1 1,0 0-1,19-1 0,-15 2-14,1-1 1,19-4-1,14-2 5,-1 1 0,-39 6 0,0-1 0,0 0 0,0 0 0,0-1 0,0 0 0,-1 0 0,13-7 0,-5 2 0,26-6 21,7-3 160,-1 1-32,-37 12-118,0 0 0,0 1 0,0 0 0,19-3 0,-17 4-20,-1 0 0,0-1 0,16-6 0,0-1 6,-21 8 0,1-1 0,-1 0 0,0 0 0,11-7-1,-11 7 17,0-1-1,0 1 1,0 1-1,0-1 1,9-1-1,28-11 56,-20 4-3,50-15 1,-66 23-60,-1 0-1,0 0 1,12-8 0,19-8 32,-29 14-34,0-1 0,0 0-1,0-1 1,-1 0 0,14-15 0,-9 11 26,1 0 0,24-15-1,-23 16-49,-9 6 1,-1-1 1,0 1-1,0-1 0,0 0 1,-1 0-1,7-9 0,-10 13-1,-1 0 0,1 0 0,0 0 0,0 0 0,0 0 0,0 0 0,0 0 0,0 0 0,0 1 0,0-1 0,0 0 0,0 1 0,0-1 0,0 1 0,2-1 0,7-5 0,13-9 0,-21 14 0,1 0 0,-1-1 0,0 1 0,1 0 0,-1-1 0,0 0 0,0 1 0,0-1 0,0 0 0,0 0 0,0 0 0,0-1 0,1-2 0,-3 5 0,1-1 0,-1 1 0,0-1 0,1 1 0,-1-1 0,1 1 0,-1-1 0,1 1 0,-1-1 0,1 1 0,-1 0 0,1-1 0,0 1 0,-1 0 0,1-1 0,-1 1 0,2 0 0,9-7 0,6-18 0,-1 0 0,22-47 0,-36 67 2,0-1-1,0 0 0,0 0 0,-1 0 0,1-12 0,-1 10 4,0 1-1,0-1 1,4-12 0,1 4 37,-5 11-32,1-1-1,0 1 1,0 0-1,0 0 1,1 0 0,3-5-1,-4 6-8,0-1 0,0 0 0,-1 1 0,1-1 0,-1 0 0,0 0 0,-1 0 0,1 0 0,-1-7-1,0 11 0,0 1 1,0 0-1,0 0 0,0-1 0,0 1 0,0 0 0,0-1 0,0 1 0,0 0 0,0-1 0,1 1 0,-1 0 0,0 0 0,0-1 0,0 1 0,0 0 0,1 0 0,-1-1 0,0 1 0,0 0 0,0 0 0,1-1 0,-1 1 0,0 0 0,0 0 0,1 0 0,0-1 0,0 1 0,-1-1 0,1 1 0,-1-1-1,1 0 1,-1 1 0,1-1 0,-1 0 0,1 1 0,-1-1-1,1 0 1,-1 1 0,0-1 0,1 0 0,-1 0-1,0 0 1,0 1 0,0-1 0,1 0 0,-1 0 0,0 0-1,0 1 1,0-1 0,0 0 0,-1 0 0,1-1-1,0-9-53,-1 8 56,1 1 0,0-1 0,0 1-1,0-1 1,0 1 0,0-1 0,0 1 0,1-1 0,-1 1-1,1 0 1,0-1 0,-1 1 0,1 0 0,0-1 0,1 1-1,-1 0 1,2-3 0,-2 3 1,0 0-1,0 0 1,-1 0 0,1 0-1,-1 0 1,1 0-1,-1 0 1,0 0 0,1 0-1,-2-3 1,1 4 1,0 0-1,0 0 1,0 0 0,0 0 0,0-1-1,0 1 1,0 0 0,0 0 0,0 0-1,0 0 1,1 0 0,-1 0 0,0 0 0,1 0-1,-1 0 1,0 0 0,1 0 0,0 0-1,-1 1 1,1-1 0,-1 0 0,1 0-1,0 0 1,1-1 0,-3-24 42,-2 11-46,-1 1 0,0-1 0,-9-17 0,6 12 0,4 14 8,1 1-1,-1-1 0,0 1 0,0 0 0,0 0 1,-1 0-1,0 0 0,0 0 0,-7-5 0,10 8-9,0 0 0,0-1-1,0 1 1,1 0 0,-1 0-1,1-1 1,-1 1 0,1 0-1,0-1 1,-1 1 0,1 0-1,1-4 1,-2-3-8,-5-88-14,5 89 41,-1-1-1,-1 1 0,1 0 0,-7-14 0,-6-18 38,-15-28-53,6 11-1,17 40-22,0-1-1,-1 1 0,-18-27 1,21 39 17,1 0 1,-1 0 0,0 0 0,-1 1-1,1-1 1,-1 1 0,0 1-1,-12-7 1,-4 0-16,-30-8 0,34 12-19,8 2 44,0 0-1,0-1 0,-9-7 0,13 8 1,-1 0 0,1 0 0,-1 0 0,0 1 1,0 0-1,0 1 0,0 0 0,-12-3 0,0 2-5,1 0 1,0-2-1,-19-7 1,8 3-2,13 4 1,-1 0 0,0 1 0,0 1 0,0 1 0,-22-1 0,7 4-63,-59 8 0,78-8 61,0 0 0,-17-1 1,19-1 0,-1 1-1,1 1 1,-19 3 0,-62 11-71,28-2 48,1 2 0,-77 31 0,-25 11 200,9-3 20,144-49-94,0 1 0,1 1-1,-21 15 1,20-13 70,-1-1 0,-20 11 0,-21 6 311,-152 65 854,193-84-1275,-1 1 0,-21 14 0,-8 4 7,21-12 2,-40 29 0,44-28-33,0-2 0,-1 0 0,-21 10 0,30-17-12,0 1 1,0 0-1,1 1 0,-15 13 0,14-12 6,1 0 0,-2 0 0,-15 8 0,-53 19 168,70-31-180,1 1-1,0-1 1,1 2-1,-10 7 1,9-7 1,0 0-1,0 0 1,-1-1 0,-12 6-1,-17 4 57,-1-2-1,-59 12 1,84-21-73,1 0 1,-1 1 0,1 1 0,-16 8 0,-20 8 32,48-22-37,1 0 0,0 1 0,-1-1 0,1 0 1,0 0-1,0 0 0,-1 0 0,1 0 0,0 0 0,-1 0 0,1 0 0,0 0 1,0 1-1,-1-1 0,1 0 0,0 0 0,0 0 0,-1 1 0,1-1 0,0 0 0,0 0 1,0 1-1,-1-1 0,1 0 0,0 0 0,0 1 0,0-1 0,0 0 0,0 0 1,0 1-1,0-1 0,-1 0 0,1 1 0,0-1 0,0 0 0,0 1 0,0-1 1,0 1-1,4 2-2790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52:47.9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71 7024,'0'0'12927,"-10"-11"-12863,-31-32-5,41 42-42,-1 0 1,1 0-1,-1 0 0,0 1 1,1-1-1,-1 0 0,1 0 1,-1 1-1,0-1 0,0 1 0,0-1 1,1 0-1,-1 1 0,0-1 1,0 1-1,0 0 0,0-1 1,0 1-1,0 0 0,0 0 1,0-1-1,0 1 0,0 0 1,0 0-1,-1 0 0,0-3 130,2 3 48,0 1-151,-1-1-1,1 0 1,0 0-1,0 0 1,0 1 0,0-1-1,0 0 1,-1 0-1,1 1 1,0-1-1,0 0 1,0 0 0,0 1-1,0-1 1,0 0-1,0 1 1,0-1-1,0 0 1,0 0-1,0 1 1,0-1 0,0 0-1,0 0 1,0 1-1,0-1 1,0 0-1,0 1 1,1-1-1,-1 0 1,0 0 0,0 0-1,0 1 1,0-1-1,0 0 1,1 0-1,-1 1 1,0-1 0,0 0-1,1 0 1,7 14 196,12 28 1,5 10 59,-9-28-60,1-1 0,0 0 0,42 40 0,33 35 573,-17-18-3,-55-60-641,-14-13-92,1 0-1,0 0 1,0 0 0,1-1 0,-1 0-1,16 8 1,-17-11-15,-1-1-1,0 2 1,-1-1-1,1 1 1,-1-1-1,7 8 1,-5-7 9,-6-4-65,0 1 0,0-1 0,1 0 1,-1 0-1,0 1 0,1-1 0,-1 0 1,0 0-1,0 1 0,0-1 0,1 0 0,-1 1 1,0-1-1,0 0 0,0 1 0,0-1 0,0 0 1,0 1-1,0-1 0,0 1 0,0-1 0,0 0 1,0 1-1,0-1 0,0 0 0,0 1 1,0-1-1,0 0 0,0 1 0,30 0 185,7 33-36,-25-22-70,-13-12-82,1 0 1,0 0-1,0 0 0,0 0 1,-1 0-1,1 0 0,0 0 1,0 0-1,0 0 0,-1 0 1,1 0-1,0 0 0,0 0 1,0 1-1,-1-1 0,1 0 1,0 0-1,0 0 1,0 0-1,-1 0 0,1 0 1,0 1-1,0-1 0,0 0 1,0 0-1,0 0 0,-1 0 1,1 1-1,0-1 0,0 0 1,0 0-1,0 0 0,0 1 1,0-1-1,0 0 1,0 0-1,0 0 0,0 1 1,0-1-1,0 0 0,0 0 1,0 1-1,0-1 0,0 0 1,0 0-1,0 0 0,0 1 1,0-1-1,0 0 1,0 0-1,0 0 0,0 1 1,1-1-1,-1 0 0,0 0 1,0 0-1,0 0 0,0 1 1,0-1-1,1 0 0,-1 0 1,0 0-1,0 0 0,0 0 1,0 0-1,1 1 1,-1-1-1,0 0 0,-18-4 188,-13-22-109,25 20-65,-1 0 0,0 0 1,-9-5-1,4 2-6,0 0 0,0-1 0,1 0 0,-11-13 0,10 11-7,1 1 1,-27-21-1,8 7-4,25 20 9,-5-4-64,7 10 15,5 6 2,0-4 27,0 1 0,0-1 0,0 0 0,0 0 0,1 0 0,0-1 0,-1 1 0,7 4 0,2 3-11,122 109-156,-120-108 168,1-1 0,1 0-1,21 10 1,-36-19 13,0-1-1,1 0 0,-1 0 1,1 1-1,-1-1 1,1 0-1,-1 0 1,1 0-1,-1 0 0,1 1 1,0-1-1,-1 0 1,1 0-1,-1 0 1,1 0-1,-1 0 0,1 0 1,-1-1-1,1 1 1,-1 0-1,1 0 1,-1 0-1,1 0 1,-1-1-1,1 1 0,-1 0 1,1 0-1,-1-1 1,1 1-1,5-17 62,-6-17 39,-10-24 67,5 22 14,-2-1 0,-16-49-1,21 78-98,1 0 0,-1 0-1,1 0 1,1 0-1,0-16 1,0 13-15,0 10-45,-2-9-134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52:48.8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277 103 8640,'0'0'6177,"-12"-10"-5905,-40-34 8,50 43-243,-1-1 0,1 0 0,-1 1 0,0-1 0,1 1 0,-1 0 0,0 0 0,0 0 0,0 0 0,0 0 0,0 1 0,0-1 1,0 1-1,0 0 0,-5 0 0,-13-1 271,-64-14 1276,79 14-1257,-1 0 0,0 0 0,0-1 0,1 0 0,-1-1 0,-9-4 1162,26 10-899,31 25-176,-15-10-110,44 24 0,-61-38-219,-1-1 0,1 1 0,0-1 1,0-1-1,0 0 0,0 0 0,0 0 0,0-1 0,19-1 1,-25 0-60,-1 0 0,1-1 0,-1 0 0,1 1 0,-1-1 0,1 0 0,-1 0 0,0 0 0,1-1 0,-1 1 0,0 0 0,0-1 0,0 0 0,0 1 1,0-1-1,-1 0 0,1 0 0,0 0 0,-1 0 0,1 0 0,-1 0 0,0-1 0,0 1 0,0 0 0,0-1 0,1-2 0,0-3-594,0-1-1,0 0 0,0 1 1,-1-1-1,-1-13 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52:49.7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333 18 9440,'0'0'4586,"-10"-2"-4250,-13-4-20,-1 2 0,0 1 0,0 1 0,-41 1 0,19 8 280,21-3 272,-37 1-1,32 1 941,40-5-1717,-1 1-1,0 0 1,0 0 0,0 1 0,0 0 0,0 1-1,15 8 1,6 2 97,85 31 604,-112-44-746,0-1 0,0 1-1,0 0 1,0-1 0,-1 1-1,1-1 1,0 0-1,0 0 1,0 0 0,0-1-1,0 1 1,0 0 0,0-1-1,0 0 1,0 0 0,-1 0-1,1 0 1,0 0 0,-1-1-1,1 1 1,-1-1 0,1 1-1,-1-1 1,0 0-1,0 0 1,4-4 0,-1 0-418,1-1 0,-1 0 0,0 0 0,-1-1 0,0 1 0,0-1 1,3-9-1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52:50.9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78 8136,'0'0'11086,"2"12"-10758,-2-11-320,2 11 95,1 0 0,0 0 0,0 0 0,1 0 1,12 22-1,50 76 787,37 65 509,-44-67-18,-55-101-940,-5-8 173,-9-16-165,-111-185 144,55 96-362,-42-79 225,103 176-400,0-1 0,0 0 0,1 0 0,-4-19 0,8 29-54,0-1 0,0 1 0,0 0-1,0 0 1,0-1 0,0 1 0,1 0 0,-1 0-1,0-1 1,0 1 0,1 0 0,-1 0 0,0-1-1,0 1 1,1 0 0,-1 0 0,0 0 0,0-1-1,1 1 1,-1 0 0,0 0 0,1 0 0,-1 0-1,0 0 1,0 0 0,1 0 0,-1 0 0,0 0-1,1 0 1,-1 0 0,0 0 0,1 0 0,-1 0-1,0 0 1,1 0 0,-1 0 0,0 0 0,1 0-1,-1 0 1,0 1 0,1-1 0,13 3-3196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57:04.8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1188 7936,'0'0'9898,"13"0"-9649,39-2-13,-45 1-146,-1 1 0,1-2-1,0 1 1,-1-1-1,1 0 1,-1 0 0,0-1-1,1 0 1,8-6-1,2 0 90,2-2-36,-1 0 0,0-2 0,0 0-1,-1-2 1,-1 0 0,28-32 0,-33 32 54,18-31 0,-2 2 73,-16 25-103,0-1 0,-2 0 0,0 0 0,-1-1 0,8-37 0,-1 8 147,13-73 432,-2 7-116,-16 92-400,-10 24-223,0-1 0,0 1-1,0 0 1,1-1 0,-1 1 0,0-1-1,0 1 1,0 0 0,1-1 0,-1 1 0,0 0-1,1-1 1,-1 1 0,0 0 0,1 0 0,-1-1-1,0 1 1,1 0 0,-1 0 0,1 0 0,-1-1-1,0 1 1,1 0 0,-1 0 0,1 0 0,-1 0-1,0 0 1,1 0 0,-1 0 0,1 0-1,-1 0 1,1 0 0,-1 0 0,0 0 0,1 0-1,-1 0 1,1 0 0,-1 0 0,1 1 0,-1-1-1,0 0 1,1 0 0,-1 1 0,0-1 0,1 0-1,-1 0 1,1 1 0,14 15 47,-1 1 0,-1 0 0,0 1 0,-1 1 0,-1 0 0,11 28 0,42 130 132,-35-89-55,-15-45-26,-2 0 1,-1 1 0,6 59-1,-17-98-75,1 0 0,-1 0-1,0 1 1,0-1 0,-1 0 0,0 0-1,0 0 1,0 0 0,0 0 0,-4 8-1,4-11-10,0 0 0,0-1 0,0 1-1,-1 0 1,1-1 0,0 1-1,-1 0 1,0-1 0,1 0-1,-1 1 1,0-1 0,0 0-1,0 0 1,1 0 0,-1 0 0,0 0-1,0-1 1,-1 1 0,1-1-1,0 1 1,0-1 0,0 0-1,0 1 1,0-1 0,0 0-1,-4-1 1,-12-1 54,1 0 0,0-2-1,0 0 1,0-1 0,0 0-1,1-1 1,0-1 0,0-1-1,1 0 1,0-1 0,0-1-1,1 0 1,-26-24 0,34 26-10,0-1 0,-11-17 0,-8-11 93,15 28-110,9 8-44,0 1 0,0-1 0,1 1 0,-1-1 0,0 0 0,0 1 0,1-1 0,-1 0 0,0 1 0,1-1 0,-1 0 0,1 0 0,-1 0 0,1 0 0,-1 0 0,1 0 0,0 0 0,-1 1 0,1-1 0,0 0 0,0 0 0,-1-2 0,31 25-422,-7-4 332,20 15-18,-20-16 36,27 18 1,-42-31 55,1 1 1,-1-1-1,1 0 1,0-1-1,0 0 1,1-1-1,12 3 1,5-2 13,0-1 0,-1-1 0,31-3 0,-41 0 11,-1 0 0,1-2 0,-1 1 1,0-2-1,-1 0 0,27-13 0,-21 7 23,0-2-1,18-15 1,11-8 26,-39 29-31,-1-2 0,1 1 0,-1-1 0,-1 0 0,0-1 0,0 0 0,-1 0 0,0-1 0,8-17 0,0 6 70,-12 18-71,0 1 0,0-1 1,-1 0-1,0 0 0,1 0 1,-1 0-1,1-5 0,-1-1 33,0 0-1,-1 1 0,0-1 1,0 0-1,-2-10 0,1 9 30,0 10 11,-6 25-126,1 16 4,1 1 0,2 0 0,2 0 0,2-1 0,13 77-1,-14-110 8,1 0 0,0-1 0,0 1 0,5 10 0,-6-15 14,0-1 0,0 0-1,-1 1 1,1-1 0,0 0 0,0 0 0,0 0 0,0 0 0,0 0 0,0 0 0,1 0 0,-1 0 0,0 0 0,0 0 0,1-1 0,-1 1 0,1 0 0,-1-1 0,0 1 0,1-1 0,-1 0 0,1 1 0,-1-1 0,1 0 0,-1 0 0,1 0 0,-1 0 0,3-1-1,5 0 10,1-1 0,-1 0 0,0 0 0,0-1 0,0 0 0,-1-1 0,1 0 0,-1 0 0,0-1 0,0 0 0,12-11 0,-8 6-2,-1-2-1,0 1 1,-1-1 0,0 0-1,-1-1 1,13-26-1,-10 16 29,-2-1-1,-1 0 1,8-35-1,-12 43-13,-3 9 1,0 0 1,-1 0-1,1 0 0,-1 0 1,-1 0-1,1 0 0,-1 0 0,-2-12 1,6-11 133,-16 249-644,13-211 477,0 0 0,1-1 0,3 13 0,0 4 1,-4-20 11,0 1-1,1-1 0,-1 0 0,1 1 0,0-1 0,0 0 0,0 0 0,0 0 0,1-1 0,-1 1 1,1 0-1,4 3 0,-4-4-2,-1-1 0,1 0 0,0-1 1,-1 1-1,1 0 0,0-1 0,0 0 1,0 1-1,0-1 0,0 0 0,1-1 1,-1 1-1,0-1 0,0 1 0,0-1 1,1 0-1,-1 0 0,4-1 0,0 0 11,1 0 0,-1-1 0,1-1 0,-1 1-1,0-1 1,0 0 0,0-1 0,-1 1-1,1-1 1,-1-1 0,10-7 0,-8 5 11,0 1 1,0-1-1,0-1 1,-1 0-1,12-16 0,77-104-53,-93 125 39,0 0 0,0 0 1,0 1-1,1-1 0,-1 1 0,1-1 0,-1 1 0,1 0 1,0 0-1,0 1 0,0-1 0,0 1 0,0 0 0,0 0 1,0 0-1,0 0 0,0 1 0,5 0 0,6 0-3,0 2-1,0 0 1,26 6-1,12 3-5,-49-11 16,0 1 0,0 0 1,-1 1-1,1-1 0,0 1 0,0 0 0,-1-1 1,5 4-1,-9-6 23,1 0 0,-1 1 0,0-1 0,0 0 0,0 0 0,0 0 0,0 0 0,0 1 0,0-1 0,0 0 0,0 1 0,0-1 0,0 1 0,0 0 0,0-1 0,0 1 0,-3-1 0,-30-1 169,13 3-126,-30 7 1,47-7-68,1 0-1,-1 1 1,1-1 0,0 1 0,0 0-1,-1 0 1,1 0 0,0 0 0,1 1-1,-1-1 1,-3 5 0,-12 9 3,15-14-15,1 0 0,0 1 0,-1-1 0,1 1 0,0 0 0,1-1 0,-1 1 1,0 0-1,1 0 0,0 0 0,-1 1 0,1-1 0,0 0 0,0 7 0,-9 21 0,8-25 6,0 0 0,0-1 0,1 1 0,0 0 0,0 0 1,1 0-1,-1 0 0,2 0 0,-1 0 0,0 0 0,1 0 0,2 6 0,-3-8-1,1-1-1,0 1 0,0-1 1,0 1-1,1-1 1,-1 0-1,1 1 1,0-1-1,0 0 0,0 0 1,0 0-1,0 0 1,1-1-1,-1 1 1,1 0-1,0-1 0,-1 0 1,1 0-1,1 0 1,4 3-1,10 1 17,0-2-1,0 1 1,1-2-1,-1-1 0,1 0 1,-1-1-1,1-1 1,-1-1-1,28-5 1,-12 0 12,1-3 1,-1-1-1,0-1 1,33-17-1,-46 17-19,-1-1-1,0-1 1,0-1-1,24-22 1,15-11 21,-41 32-12,-1 0 0,0-1 1,-1 0-1,-1-2 0,0 0 1,-2 0-1,0-1 0,-1-1 1,0 0-1,14-39 0,-13 22 64,-1 0 0,-2-1 0,-1 0 0,-2 0-1,3-65 1,-15-40 88,0 59-18,-2 2 20,0-17 126,7 99-301,1-19 14,0 10-44,2 7-50,-2 23-159,1-17 224,-1-1 1,0 0-1,0 1 1,0-1-1,-1 1 0,0-1 1,1 1-1,-1-1 1,0 1-1,0-1 1,-1 1-1,0 5 1,-1 9-23,0 28-35,0 8-69,-13 77-1,-23 100-96,-8 3 117,43-224 118,-1 8 1,0-1 0,1 0 0,-2 23 0,4-29 0,-1-1 0,0 0 0,-3 10 0,2-10 0,1-1 0,0 1 0,1-1 0,-1 11 0,2-14 30,-1 1-1,0 0 1,0-1-1,0 1 1,-5 11-1,7-10 106,0-8-131,-1 0-1,0 1 1,0-1-1,0 0 0,0 0 1,0 0-1,0 0 1,0 0-1,0 0 1,0 0-1,1 0 0,-1 0 1,0 0-1,0 1 1,0-1-1,0 0 0,0 0 1,0 0-1,0 0 1,0 0-1,0 0 0,0 0 1,0 1-1,0-1 1,0 0-1,0 0 0,0 0 1,0 0-1,0 0 1,0 0-1,0 0 0,0 1 1,0-1-1,0 0 1,0 0-1,0 0 0,0 0 1,0 0-1,0 0 1,-1 0-1,1 0 0,0 1 1,0-1-1,0 0 1,0 0-1,0 0 0,0 0 1,0 0-1,0 0 1,0 0-1,-1 0 0,1 0 1,0 0-1,0 0 1,0 0-1,0 0 0,0 0 1,0 0-1,0 0 1,-1 0-1,1 0-1,1 1 0,-1-1 0,0 0 0,0 0 0,0 0 1,0 0-1,0 0 0,1 0 0,-1 0 0,0 0 0,0 0 0,0 0 0,0 1 0,0-1 0,0 0 0,1 0 1,-1 0-1,0 0 0,0 0 0,0 1 0,0-1 0,0 0 0,0 0 0,0 0 0,0 0 0,0 0 0,0 1 1,0-1-1,0 0 0,0 0 0,0 0 0,0 0 0,0 1 0,0-1 0,0 0 0,0 0 0,0 0 0,0 0 1,0 1-1,0-1 0,0 0 0,0 0 0,-1 0 0,1 0 0,0 0 0,0 0 0,0 1 0,-1-1 3,1 1 0,0-1 0,-1 1 0,1-1-1,-1 1 1,1-1 0,-1 0 0,1 1 0,-1-1 0,1 0-1,-1 0 1,1 1 0,-1-1 0,0 0 0,1 0-1,-1 0 1,1 1 0,-1-1 0,0 0 0,1 0 0,-1 0-1,0 0 1,0 0 0,8-15 62,1-1-36,-1-1 1,0-1 0,7-32 0,-9 30-5,1 0 1,1 1-1,11-24 1,-12 32-47,-1 0 0,2 0 0,0 1 0,0 0 0,0 1 0,2-1 0,-1 1 0,1 1 0,0 0 0,1 0 0,0 1 0,16-10 0,-24 16 16,1-1-1,-1 1 0,0 0 0,0 0 1,0 1-1,1-1 0,-1 0 0,0 1 1,1-1-1,-1 1 0,1 0 0,3 0 1,-4 1 1,0-1 0,0 1 0,0 1 0,1-1 1,-1 0-1,0 0 0,-1 1 0,1-1 1,0 1-1,0 0 0,-1-1 0,3 4 0,4 5-7,-1-1 1,0 1-1,0 0 0,-1 1 0,-1 0 0,0 0 0,0 0 0,-1 0 0,0 1 0,-1 0 0,-1 0 0,1-1 0,-2 2 1,0-1-1,-1 17 0,4 25 96,-4-51-57,0 0 0,1 1 0,0-1 0,0 0-1,-1 0 1,2 1 0,-1-1 0,0 0 0,1 0-1,-1 0 1,1-1 0,0 1 0,0 0 0,3 3-1,-4-6-16,0 1-1,0-1 1,0 0-1,1 1 1,-1-1-1,0 0 1,0 0 0,0 0-1,0 0 1,0 0-1,1 0 1,-1 0-1,0 0 1,0 0-1,0 0 1,0-1-1,0 1 1,0 0-1,0-1 1,0 1-1,2-2 1,26-15 166,-20 11-115,0 0-29,0-2 0,0 1 0,-1-1 0,0-1 0,0 1-1,-1-1 1,0-1 0,0 1 0,-1-1 0,7-16 0,1 11-174,-8 9-4363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57:11.1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385 863 8136,'0'0'8519,"-10"3"-8224,-180 36 1946,175-35-1752,0 0-1,0 1 0,-25 12 0,38-16-417,-4 2 78,0 1 0,0-1-1,0 1 1,1 1-1,-1-1 1,1 1-1,0 0 1,1 0 0,-1 0-1,1 1 1,0 0-1,0 0 1,1 0-1,-1 0 1,-1 7 0,1-3-53,0-1 0,1 1 0,1 0 1,0 1-1,0-1 0,1 0 0,0 0 1,0 1-1,2 15 0,1-17-27,-2 7 35,2-1 0,0 0 0,1 0 0,1 0-1,0-1 1,1 1 0,10 21 0,-5-17 4,-6-11-53,0 0 0,1 0 0,0 0 0,0-1 0,8 9 0,-11-14-35,1 1 0,0-1-1,0 0 1,0 0 0,1 0 0,-1 0 0,0-1 0,1 1 0,-1-1 0,1 0 0,-1 0 0,1 0 0,0 0-1,-1-1 1,1 1 0,7-1 0,6-1 35,1 0 0,-1-1-1,0-1 1,0 0 0,33-12-1,-8-2 98,43-24-1,-63 30-84,0-2 0,-1-1 0,0 0 1,22-22-1,41-40 230,-80 72-249,0 1 0,-1 0 0,1-1 0,-1 0 0,0 0 0,0 0 0,-1 0 0,3-5 0,-1 6 109,-8 4 46,-11 27 109,10-19-285,1 1 0,0-1 0,0 0 0,1 1 0,0 0 0,1 0 0,-2 19-1,3-24-10,1 1-1,0 0 0,0-1 0,1 1 0,0 0 0,-1-1 0,2 1 0,-1-1 1,1 1-1,0-1 0,0 0 0,0 0 0,1 0 0,0 0 0,5 8 0,0-4 17,0 0 0,1 0-1,0 0 1,1-1 0,0 0-1,0-1 1,0 0-1,21 9 1,-27-14-21,1 0 0,0 0 0,0-1 0,-1 0 0,1 0 0,0 0 0,1 0 0,-1-1 0,0 0 0,0 0 0,0 0 0,0-1 0,0 1 0,0-1-1,0-1 1,0 1 0,-1-1 0,1 1 0,0-1 0,-1-1 0,1 1 0,-1-1 0,0 0 0,7-5 0,-7 4 7,-1 0 0,1-1-1,-1 1 1,1-1 0,-1 0-1,-1 0 1,1 0 0,-1 0-1,0 0 1,0-1 0,0 1 0,-1-1-1,0 0 1,0 1 0,0-1-1,-1 0 1,0 1 0,-1-11-1,0 3 42,0 0-1,-1-1 0,-1 1 0,0 0 1,-1 0-1,-9-22 0,8 25 11,-1 1 1,0 1-1,0-1 0,-1 1 1,0 0-1,0 0 0,-1 1 1,0 0-1,0 1 0,-1-1 1,-17-8-1,23 13-46,-1 0-1,0 0 1,0 1-1,0-1 1,-1 1 0,1 0-1,0 0 1,0 1-1,0-1 1,-1 1 0,1 0-1,0 0 1,-1 1-1,1-1 1,0 1 0,0 0-1,-7 2 1,10-3-30,0 0 1,0 1 0,0-1 0,1 0-1,-1 1 1,0-1 0,0 0 0,1 1-1,-1-1 1,0 1 0,0-1 0,1 1-1,-1 0 1,1-1 0,-1 1 0,0 0-1,1-1 1,0 1 0,-1 0 0,1 0-1,-1-1 1,1 1 0,0 0-1,-1 0 1,1 0 0,0-1 0,0 1-1,0 0 1,0 0 0,0 0 0,0 0-1,0 0 1,0-1 0,0 1 0,0 0-1,0 0 1,0 0 0,1 0 0,-1 0-1,0-1 1,1 1 0,-1 0 0,0 0-1,1-1 1,-1 1 0,1 0 0,-1-1-1,1 1 1,0 0 0,-1-1-1,1 1 1,0-1 0,-1 1 0,1-1-1,0 1 1,0-1 0,-1 1 0,3-1-1,3 4-12,1-2 0,-1 1 0,1-1 0,0 0 0,0 0 0,0-1 0,0 0 0,0 0 0,1 0 0,-1-1 0,7-1 0,7-1-15,-1 0 1,32-9-1,-21 2 24,-1-2 0,0-1 1,-1-1-1,0-2 0,-1-1 0,0-1 0,-1-1 0,-2-1 1,44-43-1,-41 35 41,-3-2 1,0 0-1,-2-2 1,-1-1-1,-1 0 0,-2-2 1,27-67-1,-33 63 54,-3-1 0,-1-1-1,-2 0 1,-1 0 0,-1-54-1,-5 90-67,1-5 26,0 1 0,-1-1 1,0 0-1,-1 1 0,0-1 0,0 1 0,-1-1 1,-4-13-1,5 21-29,0-1 0,0 1 0,0-1 0,-1 1 1,1-1-1,0 1 0,-1-1 0,1 1 0,-1 0 1,0 0-1,1 0 0,-1 0 0,0 0 0,0 0 1,1 1-1,-1-1 0,0 0 0,0 1 0,0 0 1,0-1-1,0 1 0,0 0 0,0 0 0,0 0 1,0 0-1,0 0 0,1 1 0,-1-1 0,0 0 0,-3 2 1,2 0-13,0 0 0,0 1 0,0-1 0,0 1 0,0-1 0,1 1 0,0 0 0,-1 0 1,1 0-1,0 1 0,0-1 0,1 0 0,-4 8 0,1 3-7,0 0-1,-3 17 1,6-24 1,-9 42-47,2 0 0,-1 53 0,8-49-3,1 153-244,7 40-42,-5-221 338,1-1-1,2 0 1,0 0 0,12 33 0,-16-54 10,1 0 0,-1 0 0,0 0 0,1 0 0,0 0 0,0 0-1,0 0 1,0 0 0,0-1 0,0 1 0,1-1 0,-1 1 0,1-1 0,-1 0 0,1 0 0,0 0 0,0-1 0,0 1-1,0-1 1,0 1 0,1-1 0,-1 0 0,0 0 0,1-1 0,-1 1 0,0-1 0,1 1 0,-1-1 0,1 0 0,-1 0-1,5-1 1,4-2 7,-1 1-1,0-2 0,0 1 0,-1-2 1,1 1-1,-1-2 0,0 1 0,0-1 0,14-12 1,3-6 61,42-45 0,-24 21-21,-25 27-30,-2 0-1,0-2 1,-2 0 0,0-1 0,17-36 0,-12 14 6,-2-1 1,16-59 0,-22 54 18,-1 0 1,-3-2-1,-2 1 1,-2-1-1,-3 0 1,-5-59-1,1 95-50,-1 1 0,-9-27 0,-1-14 0,12 53 0,0-1 0,0 1 0,-1 0 0,1-1 0,-1 1 0,-3-5 0,4 8 0,0 0 0,-1 0 0,1 0 0,-1 0 0,1 1 0,-1-1 0,0 0 0,0 1 0,0-1 0,0 1 0,0 0 0,0-1 0,0 1 0,0 0 0,-4-1 0,5 2 0,1 0 0,0-1 0,-1 1 0,1 0 0,-1 0 0,1 0 0,-1 0 0,1 0 0,-1 0 0,1 0 0,-1 0 0,1 0 0,-1 1 0,1-1 0,-1 0 0,1 0 0,-1 0 0,1 0 0,0 1 0,-1-1 0,1 0 0,-1 0 0,1 1 0,0-1 0,-1 0 0,1 1 0,0-1 0,-1 1 0,-7 15 0,4-7 0,-7 13-28,1 1 1,1 0-1,1 1 0,-10 48 1,11-26-67,-1 83-1,7-87 10,1 280-547,1-295 600,25 307-97,-25-323 165,1-1 0,1 0 1,0 1-1,0-1 1,1 0-1,0-1 0,1 1 1,0-1-1,11 16 1,-14-23-32,0 0 1,1 0-1,-1 0 1,0 0-1,1 0 1,-1 0-1,1-1 1,0 1-1,0-1 0,-1 1 1,1-1-1,0 0 1,0-1-1,0 1 1,6 0-1,-4 0 6,0-1 0,1-1 0,-1 1 0,0-1 1,0 0-1,0 0 0,0 0 0,9-4 0,-4 0 17,0 0 0,0 0 0,0-1 1,-1 0-1,0-1 0,-1 0 0,1 0 1,8-11-1,2-8 52,-2 0 0,-1-1 0,-1-1 0,21-53 0,-24 51-80,-2 0 0,-1 0 0,-1-1 0,-1 0 0,3-46 0,-16 36 0,9 102 0,2 0 0,3 0 0,25 96 0,-28-141 0,1 0 0,11 24 0,-14-34 0,-1-1 0,1 0 0,1 1 0,-1-1 0,1-1 0,0 1 0,0 0 0,0-1 0,0 0 0,9 6 0,-10-9 0,0 0 0,0 0 0,0 0 0,0-1 0,1 1 0,-1-1 0,0 0 0,0 0 0,1 0 0,-1 0 0,0 0 0,0-1 0,0 1 0,0-1 0,1 0 0,-1 0 0,0 0 0,0-1 0,-1 1 0,1-1 0,0 1 0,0-1 0,4-4 0,0 1 0,0-1 0,-1 1 0,0-1 0,0-1 0,0 1 0,-1-1 0,9-14 0,-4-2 0,-1 0 0,10-36 0,6-18 0,30-73 0,-55 150 0,0-1 0,0 1 0,1-1 0,-1 0 0,0 1 0,1-1 0,-1 1 0,1-1 0,-1 1 0,1-1 0,-1 1 0,1 0 0,-1-1 0,1 1 0,-1-1 0,1 1 0,0 0 0,-1 0 0,1-1 0,-1 1 0,1 0 0,0 0 0,-1 0 0,1 0 0,0-1 0,-1 1 0,1 0 0,0 0 0,-1 0 0,1 1 0,0-1 0,-1 0 0,1 0 0,0 0 0,-1 0 0,1 1 0,-1-1 0,1 0 0,0 1 0,-1-1 0,1 0 0,-1 1 0,1-1 0,-1 0 0,2 2 0,26 24 0,-24-21 0,7 6 0,-1 0 0,-1 1 0,0 0 0,0 1 0,-2 0 0,1 0 0,-2 1 0,1-1 0,-2 2 0,0-1 0,-1 0 0,0 1 0,-1 0 0,-1 0 0,0 0 0,-1 0 0,-2 30 0,1-43 0,0 1 0,-1 0 0,1-1 0,-1 1 0,1 0 0,-1-1 0,0 1 0,0-1 0,0 1 0,0-1 0,-3 4 0,3-6 0,0 1 0,0 0 0,0 0 0,0-1 0,0 1 0,0-1 0,0 1 0,-1-1 0,1 1 0,0-1 0,0 0 0,0 0 0,-1 1 0,1-1 0,0 0 0,0 0 0,-1 0 0,1 0 0,0-1 0,0 1 0,-1 0 0,1 0 0,0-1 0,0 1 0,0-1 0,-1 1 0,0-2 0,-15-6 0,0-1 0,1-1 0,-28-22 0,42 31 0,-1-2 0,2 2 0,-1 1 0,1-1 0,0 0 0,0 0 0,0 0 0,0 1 0,-1-1 0,1 0 0,0 1 0,0-1 0,-1 1 0,1 0 0,-1-1 0,-1 1 0,5-1 0,-2 1 0,1-1 0,-1 1 0,0 0 0,1 0 0,-1-1 0,0 1 0,1 0 0,-1 0 0,0 0 0,1 0 0,-1 0 0,0 0 0,1-1 0,-1 1 0,1 0 0,-1 0 0,0 0 0,1 0 0,-1 0 0,1 0 0,-1 1 0,0-1 0,1 0 0,-1 0 0,0 0 0,1 0 0,-1 0 0,1 0 0,-1 1 0,0-1 0,1 0 0,-1 0 0,0 1 0,0-1 0,1 0 0,-1 0 0,1 1 0,4 5 0,0-2 0,1 1 0,0 0 0,0-1 0,0 0 0,0-1 0,0 1 0,1-1 0,0 0 0,0-1 0,0 0 0,0 0 0,0 0 0,0-1 0,0 0 0,0 0 0,1-1 0,13-1 0,-10-1 0,0 0 0,1-1 0,-1 0 0,0-1 0,-1 0 0,1 0 0,-1-1 0,0-1 0,0 0 0,0 0 0,11-11 0,43-30 0,-39 30 0,37-34 0,-54 44 0,-1 0 0,0-1 0,-1 0 0,0-1 0,0 0 0,0 0 0,-1 0 0,6-16 0,13-34 0,-42 101 0,11-18 0,1-1 0,2 1 0,0 0 0,1 0 0,2 0 0,0 0 0,2 1 0,1-1 0,0 0 0,11 42 0,-9-55 0,0-1 0,0 0 0,1 0 0,1-1 0,-1 1 0,1-1 0,11 12 0,-15-19 0,0 0 0,0-1 0,0 1 0,1-1 0,-1 1 0,0-1 0,1 0 0,-1 0 0,1 0 0,-1 0 0,1-1 0,0 1 0,-1-1 0,1 1 0,0-1 0,-1 0 0,1 0 0,0 0 0,-1 0 0,1-1 0,0 1 0,-1-1 0,1 0 0,3-1 0,7-2 0,0-1 0,-1-1 0,17-9 0,-23 11 0,9-5 0,-1-1 0,0 0 0,0-1 0,22-24 0,41-58 0,-71 84 0,-1 1 0,8-19 0,9-13 0,-13 22 0,-7 13 0,-6 11 0,2 0 0,0 0 0,1-1 0,0 1 0,0 0 0,0 0 0,1-1 0,0 8 0,-1 5 0,1-10 0,0 1 0,0 0 0,1 0 0,1 0 0,-1-1 0,1 1 0,1-1 0,0 1 0,0-1 0,0 0 0,1 0 0,0 0 0,1-1 0,0 0 0,0 1 0,11 10 0,-14-16 0,0 0 0,0-1 0,0 1 0,0-1 0,1 1 0,-1-1 0,0 0 0,1 0 0,-1 0 0,0 0 0,1-1 0,-1 1 0,1-1 0,0 1 0,-1-1 0,1 0 0,-1 0 0,1 0 0,-1 0 0,1 0 0,0-1 0,-1 1 0,1-1 0,-1 0 0,0 0 0,1 1 0,-1-2 0,0 1 0,1 0 0,-1 0 0,0-1 0,0 1 0,3-3 0,-1 0 0,0 1 0,1-1 0,-1 0 0,-1 0 0,1 0 0,-1-1 0,1 1 0,-1-1 0,-1 0 0,1 0 0,-1 0 0,1 0 0,-2 0 0,3-7 0,-2-5 0,0 1 0,-1-1 0,-1 1 0,0-1 0,-5-24 0,4 35 0,0 0 0,0 0 0,-1 0 0,0 1 0,0-1 0,0 0 0,-1 1 0,0 0 0,0-1 0,-1 1 0,1 0 0,-1 1 0,0-1 0,0 1 0,-1-1 0,1 1 0,-1 1 0,-5-5 0,7 7 0,-1 0 0,0-1 0,1 1 0,-1 0 0,0 1 0,1-1 0,-1 1 0,0 0 0,0-1 0,1 2 0,-1-1 0,0 0 0,0 1 0,-4 1 0,5-2 0,0 1 0,0 0 0,0 0 0,1 0 0,-1 0 0,0 0 0,1 0 0,-1 1 0,1-1 0,0 1 0,-1 0 0,1 0 0,0 0 0,0 0 0,0 0 0,0 0 0,0 0 0,-2 5 0,4-6 0,-1 0 0,1 0 0,0-1 0,0 1 0,0 0 0,-1 0 0,1 0 0,0-1 0,0 1 0,0 0 0,0 0 0,1 0 0,-1-1 0,0 1 0,0 0 0,0 0 0,1-1 0,-1 1 0,0 0 0,1 0 0,-1-1 0,0 1 0,1 0 0,-1-1 0,1 1 0,-1 0 0,1-1 0,0 1 0,-1-1 0,1 1 0,0-1 0,-1 1 0,1-1 0,0 0 0,-1 1 0,1-1 0,0 0 0,0 1 0,-1-1 0,1 0 0,0 0 0,0 0 0,0 0 0,1 0 0,4 1 0,1 0 0,-1 0 0,1-1 0,7-1 0,18-2 0,-1-3 0,37-10 0,-47 10 0,1 1 0,-1 0 0,1 2 0,0 0 0,0 2 0,39 1 0,-54 1 0,-1 0 0,1 0 0,-1 0 0,1 1 0,-1 0 0,8 4 0,-11-5 0,-1 0 0,0 1 0,0-1 0,0 1 0,0 0 0,-1 0 0,1-1 0,0 1 0,-1 0 0,1 0 0,-1 0 0,0 1 0,0-1 0,0 0 0,0 0 0,0 1 0,0-1 0,0 1 0,-1-1 0,1 3 0,0 6 0,0 0 0,-1-1 0,0 1 0,-1 0 0,0-1 0,-1 1 0,0-1 0,0 1 0,-1-1 0,-1 0 0,0 0 0,-5 10 0,4 0 0,5-18 0,-1 0 0,1 0 0,-1 0 0,1 0 0,-1 0 0,1 0 0,-1 0 0,0 0 0,0 0 0,-2 3 0,1-3 0,6-3 0,6-8 0,48-76 0,-54 78 0,1-1 0,0 1 0,0 0 0,1 0 0,0 1 0,0 0 0,1 0 0,-1 0 0,1 1 0,1 0 0,-1 1 0,1-1 0,-1 1 0,1 1 0,9-4 0,-15 7 0,0-1 0,-1 0 0,1 1 0,0-1 0,0 1 0,0 0 0,0-1 0,0 1 0,0 0 0,0 0 0,0 1 0,0-1 0,3 1 0,-4-1 0,1 1 0,-1 0 0,0 0 0,1 0 0,-1 0 0,0 0 0,0 0 0,0 0 0,0 1 0,0-1 0,0 0 0,0 1 0,0-1 0,0 0 0,-1 1 0,1-1 0,0 3 0,14 33 0,6 18 0,44 80 0,-63-130 0,1-1 0,0 0 0,0 1 0,0-1 0,0 0 0,1-1 0,0 1 0,4 3 0,-7-6 0,1 0 0,-1-1 0,1 1 0,-1 0 0,1-1 0,0 1 0,-1-1 0,1 0 0,0 1 0,-1-1 0,1 0 0,0 0 0,-1 0 0,1 0 0,0 0 0,-1 0 0,1-1 0,0 1 0,-1-1 0,1 1 0,-1-1 0,1 1 0,-1-1 0,1 0 0,-1 0 0,1 0 0,1-1 0,6-5 0,-1 0 0,0 0 0,0-1 0,-1 0 0,0 0 0,0-1 0,-1 0 0,7-13 0,4-11 0,14-39 0,-15 33 0,-4 10 0,-2 0 0,-1-1 0,-1 0 0,3-34 0,-9 57 0,-1 1 0,1 0 0,0 0 0,0 0 0,1 0 0,0 1 0,0-1 0,7-9 0,-4 34 0,4 28 0,-2 0 0,-2 1 0,-2-1 0,-2 1 0,-6 65 0,3-109 0,-4 30 0,5-33 0,0 1 0,-1 0 0,1-1 0,-1 1 0,1-1 0,-1 1 0,0-1 0,0 1 0,0-1 0,1 0 0,-1 1 0,-1-1 0,1 0 0,0 0 0,0 0 0,-3 2 0,4-3 0,-1 0 0,0 1 0,0-1 0,1 0 0,-1 0 0,0 0 0,0 0 0,1 0 0,-1-1 0,0 1 0,0 0 0,1 0 0,-1 0 0,0-1 0,1 1 0,-1 0 0,0-1 0,1 1 0,-1 0 0,1-1 0,-1 1 0,0-1 0,-15-14 0,13 12 0,-9-8 0,1-1 0,-1-1 0,2 0 0,0 0 0,1-1 0,0 0 0,1-1 0,-7-15 0,12 24 0,3 5 0,0 1 0,-1-1 0,1 1 0,0-1 0,-1 1 0,1-1 0,0 1 0,0-1 0,-1 0 0,1 1 0,0-1 0,0 1 0,0-1 0,0 0 0,0 1 0,0-1 0,0 0 0,0 1 0,0-1 0,0 1 0,0-1 0,1 0 0,-1 1 0,0-1 0,0 1 0,0-1 0,1 1 0,0-2 0,0 3 0,1-1 0,0 1 0,0-1 0,0 1 0,0 0 0,-1 0 0,1 0 0,0 0 0,-1 0 0,2 2 0,1-1 0,30 17 0,-12-6 0,45 18 0,-58-28 0,-1-1 0,0 0 0,1 0 0,0 0 0,-1-1 0,1-1 0,0 1 0,-1-1 0,14-2 0,-16 1 0,-1 0 0,0 0 0,0 0 0,0 0 0,0-1 0,0 0 0,-1 0 0,1-1 0,0 1 0,-1-1 0,0 0 0,1 0 0,3-4 0,-6 4 0,0 1 0,-1 0 0,1-1 0,-1 1 0,1-1 0,-1 0 0,0 1 0,0-1 0,0 0 0,0 0 0,-1 0 0,1 1 0,-1-1 0,0 0 0,1 0 0,-1 0 0,-1 0 0,1 0 0,0 0 0,-1 0 0,1 0 0,-1 1 0,0-1 0,-2-5 0,-16-32 918,8 20-4711,10 18 2733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57:11.6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12552,'0'0'14129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57:11.9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16879,'0'0'7080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57:15.0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275 645 8336,'0'0'8447,"-13"-9"-8089,-40-27 20,51 35-332,0 0-1,0 0 1,-1 0-1,1 0 1,-1 1-1,1-1 0,-1 1 1,1 0-1,-1-1 1,1 1-1,-1 0 0,1 1 1,-1-1-1,1 0 1,-1 1-1,1-1 0,0 1 1,-1 0-1,1 0 1,0 0-1,-1 0 1,1 0-1,0 0 0,0 1 1,0-1-1,-2 3 1,-14 5 287,8-5-148,0 1 0,0 0 0,0 0 0,1 1 0,-1 0 1,2 1-1,-17 14 0,22-18-94,0 1 0,0-1 1,0 1-1,0-1 0,1 1 0,-1 0 1,1 0-1,0 0 0,0 1 1,1-1-1,-1 0 0,1 1 1,0-1-1,0 1 0,0-1 1,1 1-1,-1 0 0,1-1 1,0 1-1,1-1 0,1 10 1,-1-11-27,0 0 1,0 0-1,0 0 1,0 0-1,1-1 1,0 1 0,-1 0-1,1-1 1,0 1-1,0-1 1,0 0-1,0 0 1,1 1-1,-1-2 1,4 3 0,-1 0 11,0-2 0,1 1 1,-1-1-1,1 1 0,-1-2 1,1 1-1,10 1 0,-7-1-25,-1-2-1,1 1 0,-1-1 1,1 0-1,-1-1 0,0 0 1,1 0-1,-1-1 0,0 0 1,1 0-1,10-6 1,-11 4-23,0-1 1,0 0 0,-1-1-1,0 0 1,0 0 0,-1 0-1,1-1 1,-1 0-1,5-8 1,-3 2 4,0 0-1,-1 0 0,-1-1 1,0 0-1,4-15 1,-2-4 41,-1 0 0,-1-1 0,-2 0 1,0-40-1,-14-124 476,2 75-177,6 111-307,1-1 0,-2 0 0,0 1 0,-5-15 0,-6-25 209,14 52-270,0 0 0,0 0 1,0-1-1,0 1 0,0 0 0,0-1 0,-1 1 1,1 0-1,0 0 0,0-1 0,0 1 1,-1 0-1,1 0 0,0 0 0,0-1 1,-1 1-1,1 0 0,0 0 0,-1 0 1,1 0-1,0 0 0,0 0 0,-1-1 1,1 1-1,0 0 0,-1 0 0,1 0 0,0 0 1,-1 0-1,1 0 0,0 0 0,-1 0 1,1 0-1,0 0 0,-1 0 0,1 1 1,0-1-1,0 0 0,-1 0 0,1 0 1,0 0-1,-1 0 0,1 1 0,0-1 1,0 0-1,-1 0 0,1 0 0,0 1 0,0-1 1,0 0-1,-1 0 0,1 1 0,0-1 1,0 0-1,0 0 0,0 1 0,0-1 1,-1 1-1,-9 41 65,4-13-41,-1 6 7,1 1 1,2 0-1,1 0 0,2 0 1,5 62-1,5-29 35,2 0-1,22 70 1,-26-112-45,2 1 1,13 25 0,-17-42 6,1 0 0,0 0 1,1 0-1,1-1 0,-1 0 1,1 0-1,11 9 0,-16-17-15,-1-1 0,1 1 0,0 0 0,0-1 0,0 0 0,0 0 0,1 0 1,-1 0-1,0 0 0,0 0 0,1-1 0,-1 0 0,0 0 0,0 0 0,1 0 0,-1 0 0,4-1 0,0 0 16,1-1-1,-1 1 1,0-1 0,0-1-1,-1 1 1,13-7-1,-4 0 9,-1-1 0,1-1-1,-2 0 1,1 0-1,-2-2 1,0 1-1,0-2 1,-1 1-1,17-29 1,-19 16 13,4-6 126,-13 32-177,0 0 1,0 0-1,0-1 0,0 1 0,0 0 0,0 0 0,0 0 0,0-1 0,0 1 0,0 0 0,0 0 0,0-1 0,0 1 0,0 0 0,0 0 0,0 0 0,0 0 1,0-1-1,0 1 0,0 0 0,-1 0 0,1 0 0,0-1 0,0 1 0,0 0 0,0 0 0,0 0 0,-1 0 0,1 0 0,0 0 0,0-1 0,0 1 0,0 0 0,-1 0 1,1 0-1,0 0 0,0 0 0,0 0 0,-1 0 0,1 0 0,0 0 0,0 0 0,0 0 0,-1 0 0,1 0 0,0 0 0,0 0 0,-1 0 0,-41 42 274,36-34-260,2-3 0,-1 0 0,1 0 0,1 0 0,-1 0 0,1 1 0,0 0 1,0 0-1,0-1 0,1 2 0,0-1 0,0 0 0,1 0 0,0 1 0,-1 8 0,2-11-10,0 0-1,0 0 1,0 1-1,1-1 1,-1 0-1,1 0 1,0 0 0,0 0-1,1 0 1,-1 0-1,1 0 1,0-1-1,0 1 1,0 0-1,1-1 1,-1 1-1,1-1 1,-1 0-1,1 0 1,0 0-1,1 0 1,-1-1-1,0 1 1,1-1-1,5 3 1,-7-4-5,-1-1 1,1 1 0,0-1-1,0 0 1,0 0 0,-1 1-1,1-1 1,0 0 0,0-1-1,0 1 1,0 0 0,-1 0-1,1-1 1,2 0 0,27-11 89,-22 8-57,-5 2-22,0-1 0,0 1 0,1-1 0,-2 0 0,1 0 0,0-1 0,-1 1 0,1-1 0,-1 0 0,0 1 0,0-1 0,-1-1 0,1 1 0,-1 0 0,0-1 0,0 1 0,0-1 0,-1 0-1,0 1 1,2-10 0,-1 3 12,-1-1-1,0 1 0,-1-1 0,0 0 0,0 1 1,-1-1-1,-4-16 0,2 19 41,0 0-1,-1 0 1,0 1-1,-1 0 1,0-1-1,0 2 1,0-1-1,-1 1 1,0-1 0,-1 2-1,-12-12 1,-5 6 283,24 11-314,-1 1-20,6 1-15,-1 0-1,0 0 0,0 0 1,0 1-1,0-1 0,0 1 1,0 0-1,6 5 0,10 3 0,-4-3 0,0-1 0,1-1 0,0 0 0,-1-1 0,27 2 0,-31-5 0,-1-1 0,1 0 0,-1-1 0,1 0 0,-1-1 0,1 0 0,-1-1 0,0 0 0,16-7 0,-14 4 0,1 1 0,0-1 0,-1-1 0,1 0 0,-1-1 0,-1 0 0,0-1 0,13-12 0,-11-1 884,-9 9-5860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5:59.3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6224,'0'0'11250,"13"5"-11013,5 2-143,0-2-1,0 0 0,0-1 0,37 4 0,-4-6 85,401 10 1394,-422-13-1386,0-2 0,29-5 0,-11-5-2588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57:22.0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297 1016 8536,'0'0'10655,"-8"-10"-10303,4 4-300,-26-32 303,27 34-265,-1 1 0,1-1 1,-1 1-1,0 0 0,0 1 0,0-1 0,0 1 0,0-1 1,-1 1-1,-5-1 0,-5-2 428,-1 2 0,-30-4 0,39 7-346,-1 0-1,1 1 1,0-1-1,0 1 1,0 1 0,0-1-1,0 1 1,-12 6 0,16-7-130,0 1 0,1 0 1,-1 1-1,0-1 0,1 0 0,-1 1 1,1-1-1,0 1 0,0 0 1,0 0-1,0 0 0,1 0 0,-1 0 1,1 0-1,-1 0 0,0 4 1,-2 6 141,1 1-1,-4 22 1,6-28-139,1 0 0,0 1 0,0-1 0,0 1 1,1-1-1,0 0 0,1 0 0,3 11 0,4 6 118,17 31 1,-14-30-95,-8-19-43,-1-1 1,1 0 0,1 0 0,-1-1-1,1 1 1,0-1 0,0 0 0,0 0-1,1-1 1,0 0 0,-1 0 0,2 0-1,-1 0 1,0-1 0,1 0 0,0-1 0,7 3-1,-6-3 1,0 0-1,0 0 1,0-1-1,1 0 1,-1 0 0,0-1-1,0 0 1,0-1-1,1 1 1,-1-2-1,0 1 1,0-1-1,0 0 1,14-7 0,8-5-2,0-2 0,-1 0 1,-2-2-1,1-1 0,28-26 1,48-53 92,-79 77-72,-19 16-22,0 0-1,0 0 0,0 0 0,-1-1 0,0 0 1,0 0-1,7-12 0,-32 60 717,18-37-735,0 0 1,0 0-1,1 0 1,0 1-1,0-1 0,0 0 1,0 0-1,1 1 1,0-1-1,0 0 1,0 0-1,1 1 1,-1-1-1,3 6 0,1 0 6,1 0-1,0-1 0,1 0 0,0 0 0,0-1 0,1 0 0,0 0 0,11 10 0,-13-14-8,0-1 0,0 0 0,0 0 0,0 0 0,12 5-1,-14-7 1,0-1-1,0 0 1,0 0-1,1-1 0,-1 1 1,0-1-1,1 1 0,-1-1 1,0 0-1,0 0 1,1-1-1,-1 1 0,0-1 1,4 0-1,-4 0 6,-1 1 1,1-1-1,0 1 1,-1-1-1,0 0 0,1 0 1,-1 0-1,1 0 0,-1 0 1,0-1-1,0 1 0,0-1 1,0 0-1,0 1 1,0-1-1,0 0 0,0 0 1,-1 0-1,1 0 0,-1-1 1,1 1-1,-1 0 0,0 0 1,2-6-1,-2 3 18,0 0 0,0 0-1,-1 0 1,1 0 0,-1 0-1,0 0 1,0-1 0,-1 1-1,0 0 1,0 0 0,0 0 0,0 0-1,-1 0 1,1 0 0,-5-7-1,0 1 41,0-1-1,-1 1 1,-1 0-1,-15-18 0,18 22-26,-1 2-1,1-1 0,-2 1 0,1 0 1,0 0-1,-1 0 0,0 1 0,0 0 0,-1 1 1,1-1-1,-12-2 0,8 0 48,9 5-74,0 0 0,1 0 0,-1 0 0,0 0 0,0 0 0,1 1 0,-1-1 0,0 1 0,0-1 0,0 1 0,0 0 0,-2-1 0,10 0-11,0 0-1,0 0 0,0-1 1,0 0-1,8-4 1,2 0-14,48-20-41,-40 15 17,0 1 0,30-7 1,-27 10 1,-16 3 18,1 1-1,0 1 0,0 0 1,-1 0-1,1 1 1,23 1-1,-24 1 17,1 1 0,-1 0 0,19 6 0,-27-7 12,0 0-1,0 0 1,0 1 0,0-1 0,0 1-1,0 0 1,-1-1 0,1 1-1,0 1 1,-1-1 0,0 0-1,1 1 1,-1-1 0,0 1 0,0 0-1,-1-1 1,1 1 0,1 3-1,0 6 56,0 0 0,-1 0 0,0 0 0,-1 1 0,0-1 0,-1 0-1,-1 0 1,0 1 0,0-1 0,-1 0 0,-1 0 0,0 0 0,-9 22-1,18-42 125,0 0-1,1 0 0,0 1 0,13-10 0,0-2-98,3-3-31,1 1 1,1 1-1,0 1 1,50-27-1,-74 46-53,-1 0-1,0-1 0,1 1 0,-1 0 1,1 0-1,-1 0 0,1-1 1,-1 1-1,1 0 0,-1 0 0,1 0 1,-1 0-1,1 0 0,-1 0 0,1 0 1,-1 0-1,1 0 0,-1 0 0,1 0 1,-1 0-1,1 0 0,-1 1 1,1-1-1,-1 0 0,1 0 0,-1 0 1,1 1-1,0-1 0,6 14 134,0 1-49,-5-12-73,0 1 0,0 0 0,-1 0 0,1 1 1,-1-1-1,0 0 0,1 6 0,7 24 95,21 16-75,-27-46-36,0 0 1,0 0-1,1 0 1,-1-1-1,1 1 1,0-1-1,0 0 1,1 0-1,5 3 1,-6-5-2,-1 0 0,0-1 0,1 1 0,-1-1 0,1 1 0,0-1 0,-1 0 0,1-1 0,-1 1 0,1-1 0,-1 1 0,1-1 0,-1 0 0,4-2 0,3 0 0,1-1 0,-1-1 0,13-8 0,-9 3 0,1-1 0,-2 0 0,0-1 0,0-1 0,-1 0 0,-1-1 0,0 0 0,-1 0 0,0-1 0,-1-1 0,13-31 0,-4 0 0,-3 0 0,-2-1 0,9-54 0,-20 90 0,10-48 0,-3 0 0,2-83 0,-18 105 0,6 36 0,-3 7 0,-3 8 0,-7 41 0,-12 41 0,19-64 0,0 0 0,2 0 0,1 0 0,1 51 0,-7 56 0,9-125 0,1 0 0,0 0 0,2 14 0,1 14 0,-3-30 0,2 1 0,-1-1 0,1 1 0,1-1 0,0 0 0,1 0 0,0 0 0,0 0 0,1-1 0,1 1 0,10 15 0,-14-25 0,0 1 0,0 0 0,0-1 0,0 0 0,0 1 0,0-1 0,0 0 0,0 0 0,0 0 0,1 0 0,-1-1 0,0 1 0,1-1 0,-1 1 0,0-1 0,1 0 0,-1 0 0,1 0 0,-1 0 0,0 0 0,3-1 0,0 1 0,0-1 0,0 0 0,0 0 0,0 0 0,0-1 0,0 1 0,-1-1 0,1 0 0,7-5 0,0-2 0,-1-1 0,0 0 0,-1 0 0,-1-1 0,1 0 0,-2-1 0,1 0 0,10-21 0,-16 26 0,0 0 0,0 0 0,-1-1 0,1 1 0,-2-1 0,1 1 0,-1-1 0,0 0 0,-1 1 0,0-1 0,0 0 0,0 0 0,-1 1 0,-1-1 0,1 0 0,-1 1 0,-6-15 0,6 13 0,-5-8 0,5 13 0,2 4 0,0-1 0,1 1 0,-1 0 0,0-1 0,1 1 0,-1-1 0,1 1 0,-1 0 0,0-1 0,1 1 0,-1 0 0,1-1 0,-1 1 0,1 0 0,-1 0 0,1-1 0,0 1 0,-1 0 0,1 0 0,-1 0 0,1 0 0,-1 0 0,1 0 0,-1 0 0,1 0 0,0 0 0,-1 0 0,1 0 0,-1 0 0,2 1 0,27 2 0,-18-1 0,8-2 0,-12 0 0,-1 0 0,1 0 0,0 1 0,-1 0 0,1 0 0,-1 0 0,0 1 0,1 0 0,-1 0 0,0 1 0,7 3 0,-11-4 0,0-1 0,0 1 0,0 0 0,0 0 0,0 0 0,-1 1 0,1-1 0,-1 0 0,1 1 0,-1-1 0,0 1 0,0-1 0,1 6 0,7 39 0,-4-18 0,-2 21 0,-3-45 0,1 0 0,0 0 0,1 0 0,-1 0 0,1 0 0,0 0 0,0 0 0,1-1 0,-1 1 0,1-1 0,0 0 0,0 0 0,0 0 0,1 0 0,-1 0 0,1-1 0,0 0 0,0 1 0,6 2 0,-7-5 0,1 1 0,-1-1 0,1 0 0,0 0 0,0 0 0,0 0 0,-1-1 0,1 1 0,0-1 0,0 0 0,0-1 0,7 0 0,-3-1 0,0 0 0,-1 0 0,0-1 0,0 0 0,1 0 0,5-5 0,6-4 0,-1-2 0,0 1 0,24-27 0,-34 32 0,-1-1 0,11-18 0,5-5 0,-20 27 0,0 1 0,-1-1 0,1 1 0,-1-1 0,0 0 0,-1 0 0,3-9 0,-3 8 0,0 1 0,1-1 0,0 1 0,0 0 0,4-8 0,-4 11 0,-1-1 0,0 0 0,0 0 0,0 0 0,-1 0 0,1 0 0,-1 0 0,0 0 0,1 0 0,-1 0 0,-1-4 0,1 6 0,0 0 0,0 7 0,-1 39 0,0-22 0,1 0 0,0 0 0,2 1 0,1-1 0,9 39 0,-9-56 0,0 1 0,1-1 0,0 1 0,5 6 0,6 8 0,-15-20 0,1 0 0,0 0 0,0 0 0,0 0 0,0 0 0,0 0 0,0 0 0,0-1 0,0 1 0,0 0 0,1-1 0,-1 1 0,0-1 0,0 1 0,0-1 0,1 1 0,-1-1 0,0 0 0,1 1 0,-1-1 0,0 0 0,1 0 0,-1 0 0,0 0 0,1 0 0,-1-1 0,0 1 0,1 0 0,-1-1 0,2 0 0,5-2 0,0 0 0,-1-1 0,13-7 0,-13 6 0,0 1 0,-1 0 0,0-1 0,0 1 0,0-1 0,-1-1 0,0 1 0,8-11 0,-2 0 0,14-33 0,-14 29 0,-4 5 0,0 0 0,0 0 0,3-17 0,-5 14 0,28-129 0,-28 117 0,-2 0 0,-1 0 0,-1-31 0,-3-13 0,-5-57 0,5 104 0,1-33 0,1 33 0,6 223 0,-7-78 0,2 16 0,3-81 0,-1 10 0,3 0 0,22 94 0,-27-154 0,0 1 0,0-1 0,0 0 0,0 0 0,1 0 0,-1 0 0,1 0 0,0 0 0,0 0 0,3 3 0,-4-5 0,0 0 0,0-1 0,0 1 0,0-1 0,0 1 0,0-1 0,0 0 0,0 1 0,0-1 0,0 0 0,0 0 0,0 1 0,0-1 0,0 0 0,0 0 0,1 0 0,-1-1 0,0 1 0,0 0 0,0 0 0,0 0 0,0-1 0,0 1 0,0-1 0,0 1 0,0-1 0,0 1 0,0-1 0,0 1 0,0-1 0,-1 0 0,1 1 0,0-1 0,0 0 0,0-1 0,7-6 0,-1 1 0,0-2 0,-1 1 0,0-1 0,9-17 0,21-52 0,-32 67 0,0 0 0,-1 0 0,0 0 0,-1 0 0,0 0 0,-1-1 0,0 1 0,-1 0 0,-2-20 0,1-6 0,1 36 0,0 1 0,1 0 0,-1-1 0,0 1 0,0-1 0,1 1 0,-1-1 0,0 1 0,1-1 0,-1 1 0,1 0 0,-1-1 0,0 1 0,1 0 0,-1 0 0,1-1 0,-1 1 0,1 0 0,-1 0 0,1-1 0,-1 1 0,1 0 0,-1 0 0,1 0 0,-1 0 0,1 0 0,-1 0 0,1 0 0,-1 0 0,1 0 0,-1 0 0,1 0 0,0 0 0,-1 0 0,1 1 0,-1-1 0,1 0 0,-1 0 0,1 1 0,0-1 0,33 11 0,10 2 0,-11-8 0,-11-1 0,0-1 0,23 1 0,-45-5 0,1 1 0,0 0 0,-1 0 0,1 0 0,-1 0 0,1 1 0,-1-1 0,1 0 0,-1 0 0,1 0 0,-1 0 0,1 0 0,-1 1 0,1-1 0,-1 0 0,1 0 0,-1 1 0,1-1 0,-1 0 0,0 1 0,1-1 0,-1 0 0,0 1 0,1-1 0,-1 1 0,0-1 0,1 1 0,-1-1 0,0 1 0,0-1 0,1 1 0,-1-1 0,0 1 0,0-1 0,0 1 0,0-1 0,0 1 0,0-1 0,0 1 0,0-1 0,0 1 0,0-1 0,0 1 0,0-1 0,0 1 0,0 0 0,0-1 0,-1 1 0,1-1 0,0 0 0,0 1 0,-1-1 0,1 1 0,0-1 0,-1 1 0,-18 28 0,11-18 0,1-1 0,0 1 0,0 1 0,1-1 0,1 1 0,0 0 0,1 0 0,0 1 0,1-1 0,0 1 0,1 0 0,-1 26 0,3-38 0,0 1 0,0 0 0,0 0 0,0 0 0,0 0 0,0-1 0,1 1 0,-1 0 0,0 0 0,1-1 0,0 1 0,-1 0 0,1 0 0,0-1 0,0 1 0,0-1 0,0 1 0,0-1 0,3 3 0,-3-3 0,1-1 0,-1 1 0,0 0 0,1-1 0,-1 0 0,1 1 0,-1-1 0,1 0 0,-1 0 0,1 1 0,-1-1 0,1 0 0,-1-1 0,1 1 0,-1 0 0,1 0 0,-1-1 0,3 0 0,4-2 0,0-1 0,0 0 0,0 0 0,0-1 0,-1 0 0,11-9 0,-5 1 0,0 0 0,-1-1 0,-1-1 0,12-18 0,11-15 0,-21 29 0,-2 3 0,-11 16 0,0 0 0,0 0 0,0 0 0,0 1 0,0-1 0,0 0 0,0 0 0,0 0 0,0 0 0,0 0 0,0 0 0,0 0 0,0 0 0,0 0 0,0 0 0,0 1 0,0-1 0,1 0 0,-1 0 0,0 0 0,0 0 0,0 0 0,0 0 0,0 0 0,0 0 0,0 0 0,0 0 0,1 0 0,-1 0 0,0 0 0,0 0 0,0 0 0,0 0 0,0 0 0,0 0 0,0 0 0,0 0 0,1 0 0,-1 0 0,0 0 0,0 0 0,0 0 0,0 0 0,0 0 0,0 0 0,0-1 0,0 1 0,0 0 0,0 0 0,1 0 0,-1 0 0,0 0 0,0 0 0,0 0 0,0 0 0,-3 46 0,2-33 0,0-1 0,0 0 0,1 1 0,4 19 0,-4-28 0,9 26 0,-9-29 0,1 1 0,0-1 0,0 0 0,0 0 0,0 0 0,0 0 0,0 0 0,0 0 0,0 0 0,0 0 0,0 0 0,1 0 0,-1 0 0,0-1 0,1 1 0,-1 0 0,0-1 0,3 1 0,10 4 0,-13-4 0,1-1 0,0 1 0,-1 0 0,1-1 0,0 1 0,-1-1 0,1 0 0,0 1 0,0-1 0,-1 0 0,1 0 0,0 0 0,0 0 0,-1-1 0,1 1 0,2-1 0,11-3 0,0-2 0,0 0 0,-1 0 0,0-1 0,0-1 0,0 0 0,11-11 0,8-8 0,31-34 0,-53 49 0,-1-1 0,0 0 0,0-1 0,-1 0 0,13-30 0,2-17 0,-4-2 0,-2 0 0,-2-1 0,8-86 0,-22 119 0,-2-51 0,-2 54 0,2 0 0,4-30 0,-4 52 0,0 0 0,0 0 0,0-1 0,-1 1 0,-2-10 0,-2-20 0,-1 16 0,5 21 0,0 0 0,0 0 0,0 0 0,0 0 0,1 0 0,-1 0 0,0 0 0,1 0 0,-1 0 0,1 0 0,-1 0 0,1 1 0,0-1 0,-1 2 0,-9 38 0,-9 83 0,12-63 0,4-17 0,2 0 0,2 0 0,10 71 0,-3-38 0,-5-54 0,8 28 0,2 12 0,-11-54 0,1 1 0,1-1 0,0 0 0,0 0 0,0 0 0,1 0 0,1-1 0,-1 0 0,1 0 0,1-1 0,0 1 0,12 10 0,-14-15 0,0 1 0,0-1 0,1 0 0,-1 0 0,1 0 0,0-1 0,-1 0 0,1 0 0,0 0 0,0-1 0,1 0 0,-1 0 0,11 0 0,-5-1 0,-1-1 0,1 0 0,-1-1 0,0-1 0,0 1 0,20-9 0,-11 2 0,0-1 0,0-1 0,-1 0 0,34-27 0,-49 34 0,0 0 0,0 0 0,0 0 0,-1 0 0,1-1 0,-1 1 0,0-1 0,0 0 0,-1 0 0,1 0 0,-1 0 0,0 0 0,-1-1 0,1 1 0,-1-1 0,0 1 0,0-1 0,-1 1 0,0-1 0,0 0 0,0 1 0,0-1 0,-1 1 0,0-1 0,0 1 0,-1-1 0,0 1 0,1 0 0,-2-1 0,-3-6 0,4 9 0,-1 0 0,1 0 0,-1 0 0,0 1 0,0-1 0,0 1 0,-1-1 0,1 1 0,0 0 0,-1 0 0,1 0 0,-1 1 0,0-1 0,0 1 0,0 0 0,1 0 0,-1 0 0,0 1 0,0 0 0,0-1 0,0 1 0,0 0 0,0 1 0,0-1 0,0 1 0,-5 1 0,5-1 0,0 1 0,0-1 0,0 1 0,0 0 0,0 0 0,1 0 0,-1 1 0,0 0 0,1-1 0,0 1 0,0 0 0,0 0 0,-4 6 0,1-1 0,2-1 0,-1 1 0,1 0 0,0 0 0,-4 13 0,7-16 0,-1 1 0,1 0 0,1-1 0,-1 1 0,1 0 0,0 0 0,0 0 0,1-1 0,-1 1 0,1 0 0,1-1 0,-1 1 0,1-1 0,0 1 0,0-1 0,0 0 0,1 0 0,0 0 0,0 0 0,0 0 0,8 8 0,5 5 0,2-1 0,-1-1 0,36 25 0,-52-40 0,14 8 0,0 0 0,0 0 0,1-2 0,-1 0 0,2-1 0,28 7 0,-41-12 0,0 0 0,1 0 0,-1-1 0,0 1 0,1-1 0,-1-1 0,1 1 0,-1 0 0,0-1 0,1 0 0,-1 0 0,0 0 0,0-1 0,1 1 0,-1-1 0,6-4 0,-10 5 0,1 0 0,0 1 0,0-1 0,-1 0 0,1-1 0,0 1 0,-1 0 0,1 0 0,-1 0 0,0 0 0,1 0 0,-1 0 0,0-1 0,1 1 0,-1 0 0,0 0 0,0 0 0,0-1 0,0 1 0,0 0 0,-1 0 0,1-1 0,0 1 0,-1 0 0,1 0 0,0 0 0,-1 0 0,1 0 0,-2-2 0,-1-3 0,0 1 0,0 0 0,0 0 0,-7-7 0,-27-26-199,29 31-3674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57:22.3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0 115 17383,'0'0'3672,"17"-7"-3344,42-16 80,2 3 0,84-16 0,-83 29 14,-42 6-174,0-2-1,0 0 0,26-8 0,-22 7 468,-15 6-868,-8-2 98,-1 0-1,0 0 0,0 0 0,0 0 0,0 0 1,0 0-1,0 0 0,0 0 0,0 1 1,0-1-1,1 0 0,-1 0 0,0 0 0,0 0 1,0 0-1,0 1 0,0-1 0,0 0 1,0 0-1,0 0 0,0 0 0,0 0 0,0 0 1,0 1-1,0-1 0,0 0 0,0 0 1,0 0-1,0 0 0,-1 0 0,1 1 0,0-1 1,0 0-1,0 0 0,0 0 0,0 0 1,0 0-1,0 0 0,0 0 0,0 1 1,0-1-1,-1 0 0,1 0 0,0 0 0,0 0 1,0 0-1,0 0 0,0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57:22.7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85 12552,'0'0'4463,"74"0"-3919,5-2-8,20-8-128,9 2 16,1-2-16,2-2 0,-8-4-88,4 4-8,0 4-88,-7 2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57:25.0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0 877 9440,'0'0'6744,"12"1"-6411,40 5-11,-49-6-277,0 0 0,0 0 0,0 0 0,0-1 0,0 1 0,1-1 0,-1 0 0,0 0 0,0 0-1,0 0 1,-1-1 0,1 1 0,0-1 0,0 1 0,-1-1 0,3-3 0,7-3 115,0 0-2,1-2 0,-2 0-1,1-1 1,-1 0-1,-1 0 1,12-16-1,0-6 321,25-45 0,86-199 1451,-115 238-1702,-4 9 103,-1-2 0,-2 1 0,0-1 0,-3-1-1,0 0 1,4-62 0,-6 40 1029,-11 58-621,0 4-481,-3 12-114,2-1 0,1 1 0,0 0 0,-4 34 0,4-17-35,-3 6 2,-20 142 350,26-158-372,1 0 0,2 1 0,0-1 0,2 0 0,6 29 0,-5-40-40,-1 0 28,1 1 0,7 18 1,-9-30-50,-1 0 1,1 0 0,0 0-1,1 0 1,-1-1 0,1 1-1,0-1 1,-1 0 0,2 1-1,-1-1 1,0-1-1,0 1 1,6 3 0,-5-4-6,0 0-1,0 1 1,0-2 0,1 1-1,-1 0 1,1-1 0,-1 0 0,1 0-1,0 0 1,-1-1 0,1 1 0,6-1-1,-5-2 5,1 1-1,-1-1 1,1 0-1,-1 0 1,0 0-1,0-1 1,0 0-1,9-7 1,12-8 145,0-2 1,-2 0 0,0-2 0,30-35-1,-45 43 64,-7 10 198,-3 16-234,-1 22-172,0-13-27,2 30 0,0-46-3,-1 1 1,1 0 0,1-1-1,-1 1 1,1-1 0,0 1 0,0-1-1,0 0 1,1 0 0,3 5-1,-5-8 0,1 0 0,-1 0 0,1 0 0,-1-1 0,1 1 0,0 0-1,0-1 1,0 1 0,-1-1 0,1 0 0,1 0 0,-1 0 0,0 0-1,0 0 1,0 0 0,0 0 0,1-1 0,-1 1 0,0-1 0,3 0-1,-1 0 4,-1 0-1,1-1 0,-1 1 0,1-1 0,-1 0 1,0 0-1,1 0 0,-1-1 0,0 1 1,0-1-1,0 0 0,4-2 0,0-1 9,-1-1 0,0 1-1,0-1 1,0-1-1,0 1 1,-1-1 0,0 0-1,0 0 1,-1 0 0,5-11-1,-5 4 57,-1 0-1,-1 0 1,0 0-1,0 0 1,-2 0-1,1 0 0,-2 0 1,0 0-1,-1 0 1,0 0-1,-5-15 1,0 16 146,5 10 3,15 3-111,13 2-102,-1-2 0,0 0 0,1-2 0,-1 0 0,48-13 0,-53 11 0,-13 3 0,-1-1 0,0 1 0,0-1 0,0 0 0,0-1 0,0 1 0,9-7 0,-8 6 553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57:25.3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1 217 14464,'0'0'2389,"11"-4"-1704,306-71 1543,-176 48-1606,96-16 285,-69 10-164,15-2-3218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57:26.2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218 0 8432,'0'0'7848,"-12"0"-7449,-92 2 1384,2 8 2760,102-10-4301,7 0-2795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57:31.4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316 780 9536,'0'0'8623,"-11"-2"-8213,3 1-312,4 0-49,0 0 0,0 0 1,0 1-1,-1-1 0,1 1 1,0 0-1,-1 0 0,1 1 0,0-1 1,0 1-1,0 0 0,-1 0 1,1 0-1,-5 3 0,-9 5 297,0 0 0,1 1-1,1 1 1,-1 0 0,-28 28 0,31-25-62,0 0 0,2 1 0,0 0 0,-12 20 0,21-30-203,0 0 0,0 0 0,1 1 0,0-1 1,0 0-1,0 1 0,1-1 0,0 1 0,0-1 1,0 1-1,1 0 0,0-1 0,0 1 0,0 0 1,1-1-1,0 1 0,0 0 0,0-1 0,3 7 1,-3-9-41,0 0 0,1 0 0,-1 0 0,1 0 0,0 0 0,0-1 0,0 1 0,0-1 0,0 1 0,1-1 0,-1 0 0,1 0 0,-1 0 0,1 0 0,0 0 0,4 1 0,-2-1 10,0 0-1,0-1 0,0 0 0,0 0 0,0 0 0,1-1 1,-1 0-1,0 0 0,9-1 0,-3 0 30,1-2-1,-1 1 1,0-2-1,0 1 1,-1-1 0,1-1-1,-1 0 1,19-13 0,-19 10-2,0-1 1,0 0 0,-1-1-1,0 0 1,-1 0 0,0-1-1,-1 0 1,7-14 0,42-101 473,-44 95-410,-4 10-45,-2 0 1,0 0-1,-1-1 0,-2 1 0,3-40 0,-12-108 461,4 147-435,-1-1 0,-6-23 0,7 39-52,0 0 0,0-1 0,-1 1 0,0 0 0,-1 0 0,1 0 0,-1 1 0,-1-1 0,-7-9 0,11 15-61,0 1-1,1-1 1,-1 1-1,1-1 0,-1 0 1,0 1-1,0 0 1,1-1-1,-1 1 1,0-1-1,0 1 1,0 0-1,1 0 1,-1-1-1,0 1 1,0 0-1,0 0 1,0 0-1,1 0 1,-1 0-1,0 0 1,0 0-1,0 0 0,0 0 1,0 1-1,1-1 1,-1 0-1,0 0 1,0 1-1,0-1 1,1 0-1,-1 1 1,0-1-1,1 1 1,-1-1-1,0 1 1,1 0-1,-1-1 1,0 1-1,1-1 1,-1 1-1,1 0 0,-1 1 1,-3 3 4,1 0 1,0 0-1,1 0 0,-1 0 0,-1 7 1,-2 7-11,2 0 1,0 0-1,1 0 1,1 0-1,1 1 0,0-1 1,2 1-1,2 19 1,5 18 23,22 77 1,-24-112-12,0-1 1,2 0-1,12 25 0,-18-41 5,0 0 0,1 0 0,0-1 0,0 1 0,0-1 0,0 0 0,1 1 0,0-1 0,0-1 0,0 1 0,0-1 0,1 1 0,-1-1 0,1-1 0,0 1 0,0-1 0,0 1 0,9 2 0,-10-5-8,0 0-1,0 0 1,0 0 0,0 0 0,0 0 0,0-1-1,-1 0 1,1 0 0,0 0 0,0 0 0,-1 0-1,1-1 1,0 0 0,-1 0 0,0 0 0,5-3-1,5-5 54,1-2 1,17-18-1,4-4 162,-29 29-163,-1-1-1,0 1 1,8-13-1,9-10 169,-20 27-215,-1-1 1,0 1-1,0-1 1,0 0-1,0 1 1,0-1-1,-1 0 1,1 0-1,0-2 0,8-13 196,-9 17-214,0 0-1,0 0 1,0 0 0,1 0-1,-1 0 1,0 0-1,0 0 1,0 0-1,0 0 1,1 0 0,-1 0-1,0 0 1,0 0-1,0 0 1,0 0-1,1 0 1,-1 0-1,0 0 1,0 1 0,0-1-1,0 0 1,0 0-1,1 0 1,-1 0-1,0 0 1,0 0 0,0 0-1,0 0 1,0 1-1,0-1 1,0 0-1,1 0 1,-1 0-1,0 0 1,0 0 0,0 1-1,0-1 1,0 0-1,0 0 1,0 0-1,0 0 1,0 1 0,0-1-1,0 0 1,0 0-1,0 0 1,0 0-1,0 1 1,3 13 9,-1-8-9,8 19-1,1 0 0,1 0 0,18 26 0,-24-44 0,0 1 0,0-1 0,13 11 0,-17-16 0,1 0 0,0 0 0,0 0 0,0 0 0,0 0 0,0-1 0,0 1 0,0-1 0,0 0 0,1 0 0,-1 0 0,0-1 0,7 1 0,-6-1 0,1 0 0,0 0 0,0-1 0,-1 0 0,1 0 0,0 0 0,-1 0 0,1-1 0,-1 0 0,1 0 0,-1 0 0,0 0 0,0-1 0,0 1 0,0-1 0,0 0 0,-1-1 0,1 1 0,-1-1 0,0 1 0,0-1 0,4-6 0,7-11 0,0-1 0,-1 0 0,-2-1 0,0 0 0,-1-1 0,-2 0 0,7-27 0,26-184 0,-25 121 0,-11 84 0,2-7 0,3-73 0,-11 106 0,-1 10 0,-2 16 0,-5 178 0,-10 143 0,-26-1 0,33-285 0,-2 0 0,-3-1 0,-34 74 0,50-126 0,-20 35 0,19-37 0,1 0 0,0 0 0,0 0 0,-1 0 0,0-1 0,1 1 0,-1 0 0,0-1 0,1 1 0,-1-1 0,0 1 0,0-1 0,0 0 0,-5 2 0,7-4 0,-1 1 0,1 0 0,0 0 0,-1 0 0,1-1 0,-1 1 0,1 0 0,0-1 0,-1 1 0,1 0 0,0-1 0,-1 1 0,1 0 0,0-1 0,-1 1 0,1-1 0,0 1 0,0-1 0,0 1 0,-1-1 0,1 1 0,0 0 0,0-1 0,0 1 0,0-1 0,0 1 0,0-1 0,0 0 0,-2-17 0,3 2 0,1-1 0,0 1 0,1 0 0,7-23 0,26-63 0,-35 102 0,173-369 0,-112 246 0,87-162 0,-84 163 0,-33 64 0,-11 22 0,-2 0 0,15-44 0,4 3 0,-46 95 0,-59 282 0,-24-5 0,65-213 0,-16 65 0,-9 30 0,-13 16 0,62-185 0,0-3 0,0 1 0,0-1 0,0 0 0,-1 1 0,1-1 0,-1 0 0,-1-1 0,1 1 0,-7 7 0,10-12 0,0 0 0,0 0 0,0 0 0,0 0 0,0 0 0,0 0 0,0 0 0,0 0 0,0 0 0,0 0 0,0-1 0,0 1 0,0 0 0,0 0 0,0 0 0,0 0 0,1 0 0,-1 0 0,0 0 0,0 0 0,0 0 0,0-1 0,0 1 0,0 0 0,0 0 0,0 0 0,0 0 0,0 0 0,-1 0 0,1 0 0,0 0 0,0 0 0,0-1 0,0 1 0,0 0 0,0 0 0,0 0 0,0 0 0,0 0 0,0 0 0,0 0 0,0 0 0,0 0 0,0 0 0,0 0 0,0 0 0,-1 0 0,1-1 0,0 1 0,0 0 0,0 0 0,0 0 0,0 0 0,0 0 0,0 0 0,0 0 0,0 0 0,-1 0 0,1 0 0,0 0 0,0 0 0,0 0 0,0 0 0,0 0 0,0 0 0,0 0 0,2-7 0,23-50 0,-10 21 0,26-46 0,-16 40 0,1 1 0,2 2 0,2 1 0,44-44 0,37-33 0,-61 61 0,63-53 0,-103 98 0,1 0 0,-1-1 0,-1-1 0,15-20 0,-6 13 0,-18 17 0,0 1 0,0 0 0,0 0 0,0 0 0,1 0 0,-1 0 0,0 0 0,0 0 0,0 0 0,0 0 0,0 0 0,0 0 0,0 0 0,1 0 0,-1 0 0,0 0 0,0 0 0,0 0 0,0 0 0,0 0 0,0 0 0,1 0 0,-1 0 0,0 0 0,0 0 0,0 0 0,0 0 0,0 0 0,0 0 0,0 0 0,1 0 0,-1 0 0,0 0 0,0 0 0,0 0 0,0 0 0,0 1 0,0-1 0,0 0 0,0 0 0,0 0 0,1 0 0,-1 0 0,0 0 0,0 0 0,0 0 0,0 1 0,-3 13 0,-22 75 0,-22 134 0,42-200 0,4-17 0,-1-1 0,1 1 0,0-1 0,0 1 0,1 0 0,-1-1 0,1 1 0,1 0 0,-1-1 0,1 1 0,0 0 0,0-1 0,0 1 0,1-1 0,4 9 0,-6-13 0,1 0 0,-1-1 0,0 1 0,1 0 0,-1-1 0,1 1 0,0 0 0,-1-1 0,1 1 0,0 0 0,-1-1 0,1 1 0,0-1 0,0 0 0,-1 1 0,1-1 0,0 1 0,0-1 0,0 0 0,-1 0 0,1 1 0,0-1 0,0 0 0,0 0 0,0 0 0,1 0 0,0-1 0,1 1 0,-1-1 0,0 0 0,0 0 0,0 0 0,0 0 0,0 0 0,0 0 0,0 0 0,2-2 0,5-5 0,-1 1 0,-1-1 0,8-11 0,15-21 0,-2-2 0,43-87 0,-37 59 0,-28 62 0,-2 12 0,0 13 0,-4-15 0,4 18 0,0 1 0,1-1 0,1 0 0,1 0 0,1-1 0,1 0 0,15 26 0,-22-42 0,-1-1 0,1 1 0,0 0 0,0-1 0,1 1 0,-1-1 0,1 0 0,-1 1 0,1-1 0,0-1 0,-1 1 0,1 0 0,0-1 0,0 1 0,0-1 0,0 0 0,1 0 0,-1 0 0,0 0 0,0-1 0,1 1 0,-1-1 0,0 0 0,1 0 0,-1 0 0,0 0 0,1-1 0,-1 1 0,0-1 0,1 0 0,-1 0 0,0 0 0,0 0 0,0-1 0,0 1 0,0-1 0,2-2 0,7-4 0,-1-1 0,0 0 0,0-1 0,-1 0 0,0-1 0,-1 0 0,9-14 0,-2-1 0,-1-2 0,-1 0 0,-2 0 0,-1-1 0,9-36 0,10-25 0,-30 90 0,0 0 0,0 0 0,0-1 0,0 1 0,0 0 0,0 0 0,0-1 0,0 1 0,0 0 0,0 0 0,0-1 0,1 1 0,-1 0 0,0 0 0,0 0 0,0-1 0,0 1 0,0 0 0,0 0 0,1 0 0,-1-1 0,0 1 0,0 0 0,0 0 0,0 0 0,1 0 0,-1 0 0,0-1 0,0 1 0,0 0 0,1 0 0,-1 0 0,0 0 0,0 0 0,1 0 0,-1 0 0,0 0 0,0 0 0,0 0 0,1 0 0,-1 0 0,0 0 0,0 0 0,1 0 0,-1 0 0,0 0 0,0 0 0,1 0 0,-1 0 0,0 0 0,0 0 0,0 0 0,1 1 0,-1-1 0,0 0 0,0 0 0,0 0 0,1 0 0,-1 1 0,0-1 0,0 0 0,0 0 0,0 0 0,0 0 0,1 1 0,-1-1 0,0 0 0,0 1 0,9 20 0,-7-15 0,4 10 0,-2 0 0,0 0 0,0 0 0,-2 1 0,0-1 0,-1 18 0,-1-5 0,-1-1 0,-9 51 0,9-76 0,1 0 0,-1-1 0,0 1 0,1-1 0,-1 1 0,0-1 0,0 0 0,-1 1 0,1-1 0,0 0 0,-1 0 0,0 0 0,1 0 0,-1 0 0,0 0 0,0 0 0,0 0 0,0-1 0,0 1 0,-3 0 0,3-1 0,0 0 0,-1 0 0,1-1 0,-1 0 0,1 1 0,-1-1 0,1 0 0,-1 0 0,1 0 0,0 0 0,-1-1 0,1 1 0,-1-1 0,1 1 0,-1-1 0,1 0 0,0 0 0,0 0 0,-1 0 0,-2-2 0,0-1 0,1 1 0,-1-1 0,1 0 0,0 0 0,0 0 0,0 0 0,-6-9 0,8 9 0,2 4 0,0 0 0,-1 0 0,1-1 0,0 1 0,0 0 0,0 0 0,0-1 0,-1 1 0,1 0 0,0-1 0,0 1 0,0 0 0,0-1 0,0 1 0,0 0 0,0-1 0,0 1 0,0 0 0,0-1 0,0 1 0,0 0 0,0-1 0,0 1 0,1 0 0,-1-1 0,0 1 0,0 0 0,0 0 0,0-1 0,1 1 0,-1 0 0,0 0 0,0-1 0,0 1 0,1 0 0,-1 0 0,0-1 0,1 1 0,18-8 0,31-2 0,-42 9 0,20-4 0,-14 4 0,0-1 0,-1 0 0,1-1 0,0-1 0,-1 0 0,0-1 0,1-1 0,-2 0 0,16-9 0,-5-2 0,-1-1 0,-1 0 0,0-2 0,-1-1 0,-1 0 0,-1-1 0,-2-1 0,23-40 0,-34 49 0,-5 12 0,1 1 0,-1-1 0,1 1 0,-1-1 0,1 1 0,-1 0 0,1-1 0,0 1 0,0-1 0,0 1 0,-1 0 0,3-2 0,-6 8 0,1 0 0,-1 1 0,1-1 0,0 1 0,0 0 0,1 0 0,0-1 0,-1 11 0,0-7 0,-1 8 0,-4 15 0,-3 61 0,10-84 0,0 1 0,0-1 0,1 1 0,0 0 0,1-1 0,0 0 0,1 1 0,0-1 0,0 0 0,1 0 0,5 8 0,-8-15 0,0 0 0,0 0 0,0 0 0,0-1 0,1 1 0,-1 0 0,1-1 0,-1 1 0,1-1 0,0 1 0,0-1 0,-1 0 0,1 0 0,0 0 0,0 0 0,0 0 0,0 0 0,0 0 0,0-1 0,1 1 0,2 0 0,-2-1 0,1-1 0,-1 1 0,0-1 0,0 1 0,1-1 0,-1 0 0,0 0 0,0-1 0,0 1 0,0-1 0,0 1 0,4-5 0,6-4 0,0-2 0,-1 1 0,-1-2 0,14-18 0,38-53 0,-55 74 0,-7 8 0,-3 9 0,2-5 0,-19 47 0,14-40 0,1 0 0,0 1 0,1 0 0,0-1 0,1 1 0,-2 14 0,4-20 0,0 0 0,0 0 0,1 0 0,0 0 0,0 0 0,0 0 0,0 0 0,0 0 0,1-1 0,0 1 0,0 0 0,0-1 0,0 0 0,0 1 0,4 2 0,-5-4 0,1 0 0,-1 0 0,1 0 0,0-1 0,0 1 0,0-1 0,0 1 0,0-1 0,0 0 0,0 0 0,1 0 0,-1 0 0,0 0 0,1-1 0,-1 1 0,0-1 0,1 1 0,-1-1 0,1 0 0,-1 0 0,1 0 0,-1 0 0,0 0 0,1-1 0,3 0 0,3-2 0,0-1 0,0 0 0,0-1 0,-1 1 0,0-1 0,0-1 0,0 0 0,0 0 0,-1-1 0,0 1 0,7-10 0,-11 13 0,1-2 0,0 1 0,0-1 0,-1 0 0,1 0 0,3-6 0,-7 8 0,1 0 0,0 1 0,0-1 0,-1 0 0,1 0 0,-1 1 0,0-1 0,0 0 0,0 0 0,0 1 0,0-1 0,-1 0 0,1 0 0,-3-4 0,2 2 0,0 1 0,-1-1 0,0 1 0,0-1 0,-1 1 0,1 0 0,-1 0 0,0 0 0,0 0 0,0 1 0,-1-1 0,1 1 0,-1 0 0,1 0 0,-1 0 0,0 0 0,-1 1 0,1-1 0,0 1 0,-6-2 0,-50-17 0,60 21 0,0-1 0,0 1 0,1 0 0,-1 0 0,0 0 0,0 0 0,0 0 0,0 0 0,0 0 0,0 0 0,0 0 0,0-1 0,0 1 0,0 0 0,0 0 0,0 0 0,0 0 0,0 0 0,0 0 0,0 0 0,0-1 0,0 1 0,0 0 0,0 0 0,0 0 0,0 0 0,0 0 0,0 0 0,0-1 0,0 1 0,0 0 0,0 0 0,0 0 0,0 0 0,0 0 0,0 0 0,0 0 0,0 0 0,0-1 0,0 1 0,0 0 0,-1 0 0,1 0 0,0 0 0,0 0 0,0 0 0,0 0 0,0 0 0,0 0 0,0 0 0,0 0 0,-1 0 0,1 0 0,0 0 0,0 0 0,0 0 0,0 0 0,0 0 0,0 0 0,0 0 0,-1 0 0,1 0 0,0 0 0,9-5 0,-7 5 0,11-8 0,0 2 0,1 0 0,0 1 0,0 0 0,1 1 0,26-4 0,-41 8 0,12-2 0,0 0 0,-1 1 0,1 0 0,0 1 0,-1 0 0,1 1 0,0 1 0,-1-1 0,14 5 0,-20-4 0,-1-1 0,1 1 0,-1 0 0,0 0 0,0 0 0,0 0 0,0 1 0,0 0 0,0 0 0,-1 0 0,1 0 0,-1 1 0,0-1 0,0 1 0,0 0 0,0 0 0,-1 0 0,0 0 0,0 0 0,0 0 0,0 1 0,0-1 0,-1 1 0,2 8 0,-2-7 0,-1 0 0,1-1 0,-1 1 0,0 0 0,0-1 0,-1 1 0,0 0 0,0-1 0,0 1 0,-1 0 0,0-1 0,0 0 0,0 1 0,0-1 0,-6 9 0,3-6 0,12-23 0,-3 2 0,1 0 0,1 1 0,0 0 0,0 0 0,1 0 0,1 1 0,0 0 0,0 1 0,1 0 0,14-13 0,-16 17 0,0 0 0,1 1 0,-1 1 0,1-1 0,9-3 0,-15 8 0,0-1 0,-1 1 0,1 0 0,0 0 0,0 0 0,0 0 0,-1 0 0,1 0 0,0 1 0,0-1 0,0 1 0,-1-1 0,1 1 0,0 0 0,-1-1 0,1 1 0,-1 0 0,1 0 0,-1 0 0,1 0 0,-1 1 0,0-1 0,1 0 0,0 2 0,3 2 0,0 1 0,-1 0 0,1 0 0,4 10 0,5 8 0,-9-16 0,0 0 0,-1 0 0,7 17 0,-9-19 0,-1-1 0,1 1 0,1-1 0,-1 0 0,1 0 0,0 0 0,0 0 0,0-1 0,1 1 0,-1-1 0,1 0 0,0 0 0,7 5 0,3-8 0,-35-13 0,5 1 0,-6 1 184,-41-11 1,35 12-4543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57:31.6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75 18695,'0'0'3888,"6"-62"-3640,-4 60 8,5-2-144,-3 2 8,-4-2-112,-4 8 0,2 2-88,-17 8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57:32.1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14568,'0'0'13456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5:4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8 7632,'0'0'11103,"-10"-2"-10865,-31-4-10,40 6-210,0 0 1,0 0-1,0 0 1,0 0-1,0 0 1,0 1-1,0-1 1,1 0-1,-1 0 1,0 1 0,0-1-1,0 0 1,0 1-1,0-1 1,0 1-1,1-1 1,-1 1-1,0 0 1,0-1-1,1 1 1,-1 0-1,1 0 1,-1-1-1,0 1 1,1 0-1,-1 0 1,1 0-1,0-1 1,-1 3 0,-2 1 49,-3 6 32,0 0 1,0 1 0,1 0-1,1 0 1,-1 0 0,2 0-1,0 0 1,-3 18 0,-9 29 306,4-9-16,10-39-225,-1 0 0,-1 0 1,-5 16-1,8-26-150,0 0 1,0 1-1,0-1 1,-1 0-1,1 0 0,0 1 1,0-1-1,0 0 0,0 1 1,0-1-1,0 0 1,0 1-1,-1-1 0,1 0 1,0 1-1,0-1 1,0 0-1,0 1 0,1-1 1,-1 0-1,0 1 1,0-1-1,0 0 0,0 1 1,0-1-1,0 0 0,0 1 1,1-1-1,-1 0 1,0 0-1,0 1 0,0-1 1,1 0-1,12 0 279,21-13-74,-27 10-143,8-3-11,1 0 0,-1 1 1,2 0-1,-1 2 1,0 0-1,21-1 0,-32 3-58,1 1 0,-1 1 0,0-1 0,0 1 0,0 0 0,1 0 0,-1 0 0,0 1 0,0 0 0,-1 0 0,1 0 0,0 1 0,-1-1 1,1 1-1,-1 0 0,0 0 0,0 1 0,0-1 0,0 1 0,-1 0 0,0 0 0,1 0 0,3 7 0,-1 0 18,0-1 1,-1 2 0,0-1 0,-1 0 0,4 17-1,-7-23-8,0 0 0,0 0 0,0 0 0,-1 0 0,0 1 0,0-1 0,0 0 0,-1 0 0,0 0 0,0 0 0,0 0 0,0-1 0,-1 1 0,0 0 0,-4 8 0,2-8 12,0 1 0,0-1 0,0 0-1,-1-1 1,1 1 0,-1-1 0,-1 0 0,1 0-1,0 0 1,-1-1 0,0 0 0,0 0 0,0 0 0,0-1-1,-10 3 1,6-3 9,0 0-1,0-1 1,0 0 0,-1 0-1,1-1 1,0-1 0,0 1-1,0-2 1,-13-2 0,15 2 39,0 1 0,0 0 0,0 1 0,-9 0-1,5 0 21,11 0-80,1 0-61,1 0 1,-1-1 0,0 1 0,0 0-1,0 0 1,0 0 0,0 0 0,0 0 0,0-1-1,1 1 1,-1 0 0,0 0 0,0 0 0,0 0-1,0 0 1,1 0 0,-1 0 0,0 0-1,0 0 1,0-1 0,0 1 0,1 0 0,-1 0-1,0 0 1,0 0 0,0 0 0,1 0 0,-1 0-1,0 0 1,0 0 0,0 0 0,0 0-1,1 1 1,-1-1 0,0 0 0,0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6:43.4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2 3504,'0'0'11666,"-12"22"-11532,-32 70-8,43-90-114,0 0 0,0 0 0,1 0 1,-1 0-1,1 0 0,0 1 0,0-1 0,0 0 0,0 0 0,0 0 0,0 1 0,0-1 0,1 0 1,-1 0-1,1 0 0,-1 0 0,1 1 0,0-1 0,0 0 0,0 0 0,0-1 0,0 1 0,1 0 0,-1 0 1,0 0-1,1-1 0,0 1 0,-1-1 0,1 1 0,0-1 0,-1 0 0,1 0 0,4 2 0,5 7 101,21 36 136,-27-37-177,1 0 0,0-1 1,0 1-1,1-1 0,15 14 1,51 33 337,-25-22 254,81 71 0,-14-10-278,-54-35-189,-52-49-158,0 1 0,1-2 0,0 1 0,1-1 0,0-1 0,18 11 0,-20-13-10,0 1-1,-1 0 0,1 0 0,-2 1 0,1 0 1,-1 1-1,-1-1 0,7 12 0,29 33 88,-21-29-73,-2 0 0,-1 2 1,21 37-1,2 3 9,88 174 172,-79-134-113,-41-88-102,-2 1 1,1 0-1,-2 1 1,-1-1-1,0 1 1,-1 0 0,1 24-1,2 4-5,-3-10 4,-1 0 1,-3 0-1,0 1 1,-8 40 0,4-41 9,1 0 0,2 1 1,2-1-1,7 52 0,33 123 69,-38-188-77,-1 0-1,-1 1 1,-1 0-1,-1-1 1,-1 0-1,-8 38 1,8-47-9,0 0-1,2-1 1,0 1 0,2 18 0,0-20-1,-2 0 1,1 1-1,-2-1 1,0 0-1,-4 23 0,-5 14 0,-6 100 0,7-43 0,7-88 0,-9 71-44,-32 136 0,41-216 42,0 1-1,1 0 0,0 0 1,1-1-1,1 13 0,0-14 10,0 0 1,-1 0-1,-1-1 1,1 1-1,-1 0 0,-1-1 1,-4 16-1,5-20 0,1-1-1,0 0 1,0 1-1,0-1 1,0 0 0,1 1-1,0-1 1,-1 0 0,4 8-1,2 27 31,-7-13-2,1-23-31,0 0 0,0 0 1,0 0-1,0 0 1,0 0-1,-1 0 1,0 0-1,1 0 1,-1 0-1,0 0 1,-1 0-1,1-1 1,-2 4-1,1 0 11,1-1 0,0 0 1,0 0-1,0 1 0,1-1 0,0 0 0,0 1 0,0-1 1,3 10-1,-2 6 56,-1-21-57,-33-55 330,27 34-298,1 7 0,1 1-1,0-2 1,1 1-1,1 0 1,-1-19-1,3 18-20,-1 6-11,1-1 0,0 1 0,0 0 0,1-1 1,0 1-1,1 0 0,0 0 0,0 0 0,1 0 1,0 0-1,1 0 0,5-10 0,-5 14-4,-1-1-1,-1 1 0,1-1 0,-1 0 0,0 0 0,0 0 1,-1 0-1,0 0 0,0 0 0,0 0 0,-1 0 0,1-1 1,-2 1-1,0-6 0,-23-91 23,19 86-16,0 0-1,1 0 0,0 0 1,-1-26-1,5 36-8,-1-1 0,-1 1 0,1 0 0,-1-1 0,0 1 0,-1 0 0,0 0 1,0 0-1,-7-11 0,10 18-7,0-1 0,0 0 0,-1 1 0,1-1 0,0 1 1,0-1-1,0 0 0,0 1 0,0-1 0,0 1 0,0-1 1,0 1-1,0-1 0,0 0 0,0 1 0,0-1 0,1 1 1,-1-1-1,0 1 0,0-1 0,1 1 0,-1-1 0,0 0 1,1 1-1,-1 0 0,0-1 0,1 1 0,-1-1 0,1 1 1,-1-1-1,1 1 0,2-5-4,-15 3-25,-6-50-47,4 30 7,14 22 58,-1 0 1,1 0-1,-1 1 1,1-1 0,-1 0-1,1 0 1,0 1-1,-1-1 1,1 0 0,-1 1-1,1-1 1,0 0-1,-1 1 1,1-1 0,0 1-1,-1-1 1,1 1-1,0-1 1,0 0 0,-1 1-1,1-1 1,0 1 0,0-1-1,0 1 1,0-1-1,0 1 1,-1 0 0,1-1-1,0 1 1,0-1-1,1 1 1,-1-1 0,0 1-1,0-1 1,0 1-1,0-1 1,0 1 0,0-1-1,1 1 1,-1-1-1,0 1 1,1 0 0,0 3 0,0 0 1,0 0 0,0 1-1,1-1 1,-1 0-1,1-1 1,0 1 0,0 0-1,1 0 1,-1-1-1,6 6 1,16 31-48,-5 45-18,-15-64 73,0-1 0,1 0 0,1 0 0,1 0 1,13 26-1,-12-25 23,0 0 1,-2 0 0,0 1-1,-1 0 1,-2 0 0,0 0-1,0 35 1,5-32 30,-7-24-53,-1 0 0,1-1 0,-1 1 0,1 0-1,-1 0 1,1 0 0,-1 0 0,1 0 0,-1 0 0,0 0 0,0 0-1,0 0 1,1 0 0,-1 0 0,0 0 0,0 0 0,0 0-1,-1 0 1,1 0 0,0 0 0,0 0 0,0 0 0,-1 0-1,1 0 1,-1 0 0,1 0 0,0 0 0,-1 0 0,-1 1-1,1 3 0,0-1 0,0 0-1,1 1 1,-1-1-1,1 1 1,0-1 0,0 1-1,0-1 1,1 1-1,0-1 1,2 8-1,2 27 87,-5-38-56,43-50 116,64-102-38,-81 110-74,2 0 0,2 2 0,62-63 1,-30 42-3,-49 45-19,2 0-1,0 0 1,1 2-1,0 0 1,1 0-1,1 2 1,-1 0 0,2 1-1,23-9 1,-22 11 4,-19 7-14,1 0 0,0 0 0,0 0 0,0 0 0,0 0 0,0 0 0,0 1 0,0-1 0,0 1 0,0-1 0,0 1 0,0 0 0,0-1 0,1 1 0,-1 0 0,0 1 0,0-1 0,0 0 0,0 1 0,0-1 0,0 1 0,0-1 0,0 1 0,0 0 0,0 0 0,0 0 0,0 0 0,3 3 0,0 0 49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5:4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6 112 11448,'0'0'3912,"-1"-11"-3575,-3-32 39,4 42-318,0-1 0,0 0 0,0 0-1,0 1 1,0-1 0,0 0 0,1 1 0,-1-1 0,0 0 0,1 1 0,0-1 0,-1 1 0,1-1-1,0 1 1,0-1 0,0 1 0,0-1 0,0 1 0,0 0 0,0-1 0,0 1 0,0 0 0,1 0 0,-1 0-1,0 0 1,3-1 0,1 0 82,0 0-1,0 0 1,0 1-1,1-1 1,-1 1-1,7 0 1,2-1 96,11 0 178,1 0 0,0 2 1,37 4-1,-24-1-1,88 2 1233,-65 1-604,-35 0-373,-20-3-3728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5:4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13864,'0'0'2727,"1"11"-2084,0-11-636,0 19 591,2-1 0,0 0 0,9 28 0,-12-46-574,0 0 0,0 1 1,0-1-1,0 0 0,0 0 1,0 1-1,0-1 0,0 0 0,0 0 1,0 0-1,1 1 0,-1-1 1,0 0-1,0 0 0,0 0 1,0 1-1,0-1 0,0 0 1,1 0-1,-1 0 0,0 0 0,0 1 1,0-1-1,1 0 0,-1 0 1,0 0-1,0 0 0,0 0 1,1 0-1,-1 0 0,0 1 0,0-1 1,1 0-1,-1 0 0,0 0 1,0 0-1,0 0 0,1 0 1,-1 0-1,0 0 0,1-1 0,6-9 663,4-22-2021,-10 28-79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5:4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8 9040,'0'0'7599,"-11"-1"-7212,2-1-288,5 1-54,0 0 0,-1 0-1,1 1 1,0-1 0,-1 1 0,1 0-1,0 0 1,-1 1 0,1-1-1,0 1 1,-1 0 0,1 0 0,0 0-1,0 1 1,-5 1 0,-6 6 215,0 0 0,0 1 0,1 0 0,0 1 0,1 1 0,0 0 0,1 1 1,0 0-1,1 1 0,1 1 0,0-1 0,-9 19 0,16-22-148,1-1 1,0 1-1,0-1 0,1 1 1,0 0-1,1 0 0,0-1 1,3 21-1,-2-22-44,0 6 30,2 0 1,0 0-1,0 0 1,1 0-1,1-1 1,1 0-1,0 0 1,1 0-1,0-1 1,17 24-1,-21-33-59,1 1 0,1-1 0,-1 1 0,0-1 0,1 0 0,0-1 0,0 1-1,0-1 1,0 0 0,1 0 0,-1-1 0,12 4 0,-12-5-6,0 0-1,0-1 1,1 0 0,-1 0 0,0 0 0,1 0 0,-1-1 0,0 0 0,1 0-1,-1 0 1,0-1 0,0 0 0,0 0 0,0 0 0,-1 0 0,9-6 0,-6 4 23,0-1 1,-1 0-1,0 0 1,0-1 0,0 0-1,0 0 1,-1 0-1,0-1 1,0 1 0,5-12-1,-7 14-13,-1-2 0,0 1 1,0 0-1,-1 0 0,1 0 0,-1-1 0,0 1 0,-1-1 0,1 1 1,-1-1-1,0 1 0,-1-1 0,1 1 0,-1-1 0,0 1 0,-3-8 1,3 11-22,0 0 0,0 0 1,0 1-1,0-1 0,0 1 1,-1-1-1,1 1 0,-1-1 1,1 1-1,-1 0 0,0 0 1,1-1-1,-1 1 0,0 0 1,0 1-1,0-1 1,0 0-1,0 1 0,0-1 1,0 1-1,0-1 0,0 1 1,0 0-1,0 0 0,0 0 1,0 0-1,-2 0 0,-1 0 7,0 1 0,0-1 1,0 1-1,0 0 0,0 0 0,0 1 0,1-1 0,-1 1 0,0 0 0,-4 3 0,-94 77 331,101-80-350,0-1 1,1 1 0,-1-1-1,1 1 1,-1 0-1,1 0 1,0-1 0,-1 1-1,1 0 1,0 0 0,0 0-1,1 0 1,-1 1-1,0-1 1,1 0 0,-1 0-1,1 0 1,0 1-1,-1-1 1,1 0 0,0 0-1,0 1 1,1-1-1,-1 0 1,0 0 0,1 1-1,0-1 1,-1 0-1,1 0 1,0 0 0,1 2-1,1 1-388,0 0 0,0-1-1,0 0 1,1 1-1,0-1 1,0-1 0,0 1-1,0 0 1,0-1 0,10 6-1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5:4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14872,'0'0'3906,"-2"11"-3405,-16 84 918,17-93-1364,1-1 0,0 1 0,0 0 0,0 0 0,0 0 0,1 0 0,-1 0 0,0-1 0,1 1 0,-1 0 0,1 0 0,-1 0 0,1-1 0,0 1 0,0 0 0,1 1 0,-1-3-42,-1 1 0,1-1 0,0 1 0,-1-1 0,1 1 0,0-1 0,0 0 0,-1 1 0,1-1 0,0 0 0,0 0 0,0 0 0,-1 0 0,1 0 0,0 1 0,0-1 0,0-1 0,0 1 0,-1 0 0,1 0 0,0 0 0,0 0 0,-1-1 0,1 1 0,0 0 0,0 0 0,-1-1 0,1 1 0,0-1 0,0 1 0,-1-1 0,1 1 0,-1-1 0,1 1 0,0-1 0,-1 0 0,1 1 0,-1-1 0,1-1 0,9-8-63,-1-1 1,-1-1-1,10-14 1,-7 4-2625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5:4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12360,'0'0'3760,"0"12"-3379,-4 144 957,-2 37 456,7-138-710,12 80 0,-13-130-932,5 19 259,-5-24-386,0 0 0,0 1 0,0-1 0,0 1 0,0-1 0,1 0 0,-1 1 0,0-1 0,0 0 0,0 1 0,0-1 0,1 1 0,-1-1-1,0 0 1,0 1 0,1-1 0,-1 0 0,0 0 0,0 1 0,1-1 0,-1 0 0,0 0 0,1 1 0,-1-1 0,0 0 0,1 0 0,-1 0 0,1 0 0,-1 0 0,0 1 0,1-1 0,-1 0 0,1 0 0,-1 0 0,0 0 0,1 0 0,-1 0 0,1 0 0,-1 0 0,0-1 0,1 1 0,0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5:4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0 315 8640,'0'0'6590,"10"-3"-6399,-6 3-173,3-2 43,0 0 1,0 0-1,0-1 0,0 0 0,0 0 1,-1 0-1,1-1 0,-1 0 0,0 0 1,7-7-1,0-2 379,-2-1 0,0 0 0,9-17 0,-20 31-427,0 0 1,0 0-1,0 0 1,0 0-1,0 0 1,0 0 0,0 0-1,1 0 1,-1 0-1,0 0 1,0 0-1,0 0 1,0 0-1,0 1 1,0-1-1,0 0 1,0 0-1,0 0 1,0 0-1,0 0 1,0 0 0,0 0-1,1 0 1,-1 0-1,0 0 1,0 0-1,0 0 1,0 0-1,0 0 1,0 0-1,0 0 1,0 0-1,0 0 1,0 0-1,0 0 1,1 0 0,-1 0-1,0 0 1,0 0-1,0 0 1,0 0-1,0 0 1,0 0-1,0 0 1,0-1-1,0 1 1,0 0-1,0 0 1,0 0-1,0 0 1,1 0-1,-1 0 1,0 0 0,0 0-1,0 0 1,0 0-1,0 0 1,0 0-1,0 0 1,0-1-1,0 1 1,0 0-1,0 0 1,0 0-1,1 12 258,-3 14-159,-10 52 247,-37 127-1,5-31 99,30-129-181,5-21 58,8-23-333,-3 11 657,2-24-174,2 11-477,-1-35 230,1 0-1,2 0 0,2 0 1,1 0-1,11-36 0,18-72 218,-26 102-295,1 1-1,3-1 1,19-47-1,-21 67-39,1 1 0,14-21-1,-21 36-65,1 0 0,-1 0 0,1 0 0,0 1 0,1-1-1,-1 1 1,1 1 0,0-1 0,0 1 0,13-7 0,-16 10-38,-1 1 0,1-1 0,-1 1 1,1-1-1,-1 1 0,1 0 0,0 0 1,-1 0-1,1 1 0,-1-1 0,1 0 1,-1 1-1,1 0 0,-1-1 0,1 1 1,-1 0-1,0 1 0,1-1 1,-1 0-1,0 0 0,0 1 0,0 0 1,3 2-1,2 3 14,0 0-1,0 0 1,-1 0 0,0 1-1,5 9 1,-4-5-6,-1 0 0,-1 0 0,1 1-1,-2 0 1,0 0 0,-1 0 0,0 0 0,2 26 0,-4-28-8,-1-1 0,0 1 0,-1-1 1,0 1-1,0-1 0,-1 1 1,-1-1-1,0 0 0,0 0 0,-1 0 1,0 0-1,-6 10 0,6-15-1,0 0 0,1-1 0,-1 1 0,-1-1 0,1 0 0,-1 0 0,1-1 0,-1 1 0,0-1 0,-1 0 0,1 0 0,0-1 0,-1 1 0,1-1 0,-12 2 0,-5 0 81,-1 0 0,-43 0 0,7 0 156,26 2-83,33-6-168,1 0-1,-1 0 1,0 0 0,0 0-1,0 0 1,0 0-1,0 0 1,0 1-1,0-1 1,0 0-1,0 0 1,0 0-1,0 0 1,0 0-1,0 0 1,0 0-1,0 0 1,0 0 0,0 0-1,0 1 1,0-1-1,0 0 1,0 0-1,0 0 1,0 0-1,0 0 1,0 0-1,0 0 1,0 0-1,0 0 1,0 1-1,0-1 1,0 0 0,0 0-1,0 0 1,-1 0-1,1 0 1,0 0-1,0 0 1,0 0-1,0 0 1,0 0-1,0 0 1,0 0-1,0 0 1,0 0-1,0 0 1,0 0 0,-1 0-1,1 0 1,0 0-1,0 0 1,0 0-1,0 0 1,0 0-1,0 0 1,0 0-1,0 0 1,0 0-1,-1 0 1,1 0-1,0 0 1,0 0 0,0 0-1,0 0 1,0 0-1,0 0 1,0 0-1,18 1-255,7-2-3341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5:5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1 966 10544,'0'0'3688,"12"-9"-3290,4-3-238,0-1 0,-1 0 0,0-1 0,20-25 0,57-87 1025,-5-3-1,87-175 0,-150 251-681,-2 0-1,20-76 0,-41 126-425,0-1 0,-1 1 0,1 0 0,0 0 0,-1 0 0,0-1 0,0 1-1,0 0 1,0 0 0,0-1 0,-1 1 0,1 0 0,-1 0 0,0 0 0,0 0 0,0-1 0,0 1 0,-1 1 0,-3-7 0,4 9-57,0-1 0,0 1 1,0-1-1,0 1 0,0 0 1,0 0-1,0 0 0,0-1 1,0 1-1,0 0 0,0 0 1,0 0-1,0 1 0,0-1 1,0 0-1,0 0 0,0 0 1,0 1-1,0-1 0,0 1 1,0-1-1,0 1 0,-1 0 1,-23 14 232,15-6-187,0 0-1,0 1 1,1 0-1,1 1 1,0 0-1,0 0 1,1 1-1,-10 22 1,-3 12 64,-12 49 0,28-85-109,-18 61 158,-14 74 1,32-118-112,0 0 0,2 0 1,0 0-1,2 1 0,1-1 1,6 31-1,-5-48-43,8 38 93,-9-44-100,1 0 1,-1-1-1,1 1 1,-1-1-1,1 1 1,0-1-1,0 0 1,1 0 0,-1 0-1,5 4 1,-5-6-2,1 0 0,0 0 1,0 0-1,0 0 1,0-1-1,0 0 1,0 1-1,0-1 1,0 0-1,0 0 1,0-1-1,0 1 1,0 0-1,0-1 0,6-2 1,-5 2 3,8-3 14,-1 0 0,0-1 1,0 0-1,0-1 0,0 0 1,-1-1-1,0 0 0,0-1 1,14-15-1,25-18 94,-17 19-38,210-139 1068,-238 159-1123,-1 1 0,1 0 0,-1 0 0,1 1 0,-1-1 1,1 1-1,5-1 0,-9 1 100,-12 13-36,-1-6-91,0 0-1,0-1 1,-19 7 0,15-7 7,-30 15 0,29-11-1,7-4-7,0 0 0,1 0 0,0 1 0,0 0 0,0 0 0,1 1-1,0 1 1,-14 18 0,16-18-3,2 1-1,-1-1 1,2 1-1,-1 0 1,-3 15-1,7-23-3,0 1 0,1 0-1,-1-1 1,1 1 0,0 0-1,0 0 1,0 0-1,0-1 1,0 1 0,1 0-1,0 5 1,0-7-1,0 0 0,-1 1 0,1-1 1,0 0-1,0 1 0,0-1 0,0 0 1,0 0-1,0 0 0,0 0 0,1 0 0,-1 0 1,0 0-1,0-1 0,1 1 0,-1 0 1,0-1-1,1 1 0,-1-1 0,1 1 0,-1-1 1,1 1-1,1-1 0,0 0 4,1 0-1,-1 0 1,0 0 0,0-1-1,0 1 1,0-1-1,0 1 1,0-1 0,0 0-1,0-1 1,0 1-1,0 0 1,0-1 0,0 0-1,-1 1 1,4-4-1,5-4 19,0-1-1,11-13 1,-17 18-12,13-14 93,-1-2-1,-1 0 0,0 0 1,15-31-1,-29 48-22,0 0 1,-1 0-1,1 0 0,-1 0 0,0 0 0,1-6 0,4 22 174,-3 1-260,1-1 1,0 0 0,0-1-1,1 1 1,1-1 0,9 15-1,-6-10-25,22 27-1,-27-39 28,0 1 0,0-1 0,0 0-1,1 0 1,-1 0 0,1 0 0,0-1 0,0 0-1,9 4 1,-11-6 5,-1-1 0,1 1-1,-1-1 1,1 0 0,0 0-1,-1 0 1,1 0 0,-1 0 0,1-1-1,-1 1 1,1-1 0,-1 1-1,1-1 1,-1 0 0,1 0 0,-1 0-1,0-1 1,1 1 0,-1 0-1,0-1 1,2-1 0,6-6 23,0 0 1,16-20-1,-13 15-2,7-12 57,0 0 0,-2-1 0,28-57 1,-3 7 175,-41 73-246,-1 2 5,0 0 0,0 0 1,0 0-1,1 0 0,-1 1 0,1-1 1,-1 0-1,3-2 0,4 6 47,0 11-39,-3 3-4,-1-1 0,0 1 1,-2-1-1,0 1 0,0 0 1,-2 29-1,-2-10 7,-2 0 0,-9 36-1,13-70-24,0 3 7,-1 0 0,0 0-1,0 0 1,-1-1 0,1 1-1,-3 4 1,4-8 0,-1 1-1,1-1 1,-1 1 0,1-1 0,-1 1-1,1-1 1,-1 1 0,1-1 0,-1 0-1,1 1 1,-1-1 0,0 0-1,1 1 1,-1-1 0,1 0 0,-1 0-1,0 0 1,1 0 0,-1 0 0,0 0-1,1 0 1,-1 0 0,0 0-1,1 0 1,-1 0 0,0 0 0,1 0-1,-1 0 1,0 0 0,1-1 0,-1 1-1,1 0 1,-1 0 0,0-1-1,1 1 1,-1-1 0,1 1 0,-1 0-1,1-1 1,-1 1 0,1-1 0,0 1-1,-1-1 1,0 0 0,-53-57 683,49 50-548,2 4-95,3 7-12,1-1-34,0 0-1,0 1 1,0-1-1,1 0 1,-1 0-1,1 0 1,0 0-1,-1 0 1,1 0-1,0 0 1,0 0-1,0-1 1,0 1-1,1-1 1,-1 0-1,0 1 1,4 0-1,1 1-9,0 0-1,-1-1 1,1 0-1,0 0 1,10 1-1,-11-3 9,0-1-1,0 1 0,0-1 0,0 0 0,0 0 0,0 0 1,0-1-1,0 0 0,-1 0 0,1-1 0,6-3 0,9-7-7,28-21 1,-29 20 6,0-3 21,0 0-1,33-38 0,-11 10 10,-41 43-24,1 1 0,0-1 1,-1 0-1,1 0 1,0 1-1,0 0 0,0-1 1,0 1-1,0 0 0,1 0 1,-1 0-1,0 0 0,1 0 1,-1 0-1,3 0 1,-3 2-6,-1-1 1,1 0 0,-1 1-1,0-1 1,1 1-1,-1 0 1,0-1 0,1 1-1,-1 0 1,0 0 0,0 0-1,1 0 1,-1 0 0,0 0-1,0 0 1,0 0 0,0 0-1,-1 0 1,1 1-1,0-1 1,0 0 0,-1 1-1,2 2 1,1 4-5,0 1 0,0 0 0,-1 0 0,0 0 0,-1 0 0,0 0 0,0 0 0,-1 12 0,0-7 4,1-1 1,4 22-1,-4-22 13,-1-12-6,-1 1-1,1-1 0,0 0 0,1 1 0,-1-1 0,0 0 0,0 1 1,0-1-1,1 0 0,-1 1 0,1-1 0,-1 0 0,1 0 1,1 2-1,-1-3 1,0-1 1,1 0-1,-1 0 1,0 0-1,0 0 1,1 0-1,-1 0 1,0 0-1,0-1 1,0 1-1,0 0 1,0-1-1,-1 1 1,2-3-1,0 2 10,66-88 364,-40 56-224,-26 32-149,-1 0 1,1 0 0,0 1-1,0-1 1,1 1 0,-1 0-1,0 0 1,0-1 0,1 1 0,-1 1-1,0-1 1,1 0 0,-1 1-1,1-1 1,2 0 0,-4 2-7,0-1 0,-1 1-1,1-1 1,0 0 0,0 1 0,-1 0 0,1-1 0,-1 1 0,1-1 0,0 1 0,-1 0 0,1-1-1,-1 1 1,1 0 0,-1-1 0,0 1 0,1 0 0,-1 0 0,0 0 0,1-1 0,-1 1 0,0 2 0,7 25 4,-5-19 1,-1-2-3,8 19-8,-9-26 6,0 1 0,1-1-1,-1 1 1,0-1 0,0 0-1,1 1 1,-1-1 0,1 1 0,-1-1-1,0 0 1,1 0 0,-1 1-1,1-1 1,-1 0 0,1 0 0,-1 1-1,1-1 1,-1 0 0,1 0-1,-1 0 1,1 0 0,-1 0 0,1 0-1,-1 0 1,1 0 0,-1 0-1,1 0 1,-1 0 0,1 0 0,-1 0-1,1 0 1,-1 0 0,1-1-1,-1 1 1,1 0 0,-1 0 0,0-1-1,1 1 1,-1 0 0,1-1-1,-1 1 1,0 0 0,1-1 0,-1 1-1,0 0 1,1-2 0,48-46 106,-32 29-9,1 2 1,24-20-1,-41 36-96,0 0 0,0 0 0,0 0 0,0 1 0,0-1 0,1 0 0,-1 0 0,0 1 0,0-1 0,1 1 0,-1-1 0,0 1 0,1-1 0,-1 1 0,0 0 0,1 0 0,-1-1 0,0 1 0,1 0 0,-1 0 0,1 1 0,-1-1 0,0 0 0,1 0 0,-1 1 0,0-1 0,1 1 0,-1-1 0,0 1 0,0-1-1,1 1 1,-1 0 0,0 0 0,0-1 0,0 1 0,0 0 0,2 2 0,1 3 8,0 1 1,-1-1-1,0 1 0,0 0 0,0 0 0,2 8 0,4 11 3,-7-23-13,-1 1 0,1-1 0,0 0 0,0 0 0,0 0 0,0 0 0,1 0 0,-1-1 0,1 1 0,0-1 0,-1 1 0,1-1 0,0 0 0,1 0 0,-1 0 0,0-1 0,0 1 0,1-1 0,-1 0 0,6 2 0,-1-2 0,0-1 0,0 1 0,1-1 0,-1 0 0,0-1 0,0 0 0,0 0 0,9-3 0,8-4 0,-1-2 0,0 0 0,28-16 0,-44 22 0,6-5 0,1 0 0,19-17 0,11-8 0,-32 23 0,-20 15 0,-1 5 0,1 0 0,0 0 0,0 0 0,0 1 0,1 0 0,1 0 0,0 1 0,-5 13 0,8-18 0,0 0 0,0 1 0,1-1 0,-1 1 0,2-1 0,-1 1 0,1-1 0,0 1 0,0 0 0,1-1 0,-1 1 0,2-1 0,-1 1 0,1-1 0,0 0 0,3 7 0,-5-12 0,1 1 0,-1-1 0,1 0 0,0 0 0,-1 0 0,1-1 0,0 1 0,-1 0 0,1 0 0,0 0 0,0 0 0,0-1 0,0 1 0,0 0 0,0-1 0,0 1 0,0-1 0,0 1 0,0-1 0,0 1 0,0-1 0,0 0 0,2 1 0,0-1 0,-1-1 0,0 1 0,0 0 0,0-1 0,0 1 0,0-1 0,0 0 0,0 0 0,0 1 0,0-1 0,-1-1 0,3 0 0,4-4 0,-1 0 0,1-1 0,-2 0 0,11-13 0,-3 1 0,-2-2 0,0 1 0,-2-2 0,14-37 0,-23 58 0,-1-1 0,1 1 0,-1-1 0,1 0 0,-1 1 0,0-1 0,0 0 0,0 1 0,0-1 0,0 0 0,0 1 0,-1-3 0,1 4 0,0-1 0,0 1 0,0 0 0,0 0 0,0 0 0,0 0 0,0 0 0,0 0 0,0 0 0,0-1 0,-1 1 0,1 0 0,0 0 0,0 0 0,0 0 0,0 0 0,0 0 0,0 0 0,0 0 0,0 0 0,-1 0 0,1 0 0,0 0 0,0-1 0,0 1 0,0 0 0,0 0 0,0 0 0,-1 0 0,1 0 0,0 0 0,0 0 0,0 0 0,0 0 0,0 0 0,0 1 0,-1-1 0,1 0 0,0 0 0,0 0 0,0 0 0,0 0 0,0 0 0,0 0 0,-1 0 0,-7 12 0,6-7 0,0 1 0,0-1 0,1 1 0,0-1 0,0 1 0,0-1 0,1 1 0,0-1 0,0 1 0,0 0 0,1-1 0,-1 1 0,2-1 0,-1 1 0,0-1 0,3 6 0,0-2 0,-1 0 0,2 0 0,-1-1 0,1 1 0,0-1 0,1 0 0,0-1 0,11 12 0,-15-17 30,1 0-1,0 0 1,-1 0-1,1 0 1,0 0-1,0-1 1,0 0 0,0 1-1,0-1 1,0 0-1,0-1 1,1 1 0,-1 0-1,0-1 1,0 0-1,6 0 1,-3 0 33,1-1 0,-1 0-1,1-1 1,-1 1 0,1-1 0,-1-1 0,11-4 0,-3-1-901,-1 0 0,0-1 0,0 0 0,-1-1 0,22-22-1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5:5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1 992 10952,'0'0'5467,"13"-12"-4829,2-3-451,0 2 10,-1 0 0,0-2 0,21-29-1,-1-12 684,49-110-1,-80 159-776,1 0-1,-2-1 0,1 1 1,-1 0-1,0-1 1,-1 1-1,0-1 1,0 0-1,-1 1 1,0-1-1,0 0 1,0 0-1,-3-8 1,3 15-16,0 0 0,-1 0 0,1-1 0,-1 1 0,1 0 1,-1 0-1,0 0 0,0 0 0,1 0 0,-1 0 0,0 0 1,0 0-1,0 0 0,0 0 0,0 1 0,0-1 0,0 0 0,-2 0 1,14 17 469,10 5-432,-1 0 0,0 1 0,-2 1 0,28 47 0,-34-52-46,1 1-1,0-2 0,1 0 0,17 16 1,-17-18-39,-10-11-23,0 0 0,0-1-1,0 1 1,1-1-1,0 0 1,-1 0 0,1 0-1,0-1 1,1 1 0,-1-1-1,0 0 1,1-1 0,-1 1-1,1-1 1,-1 0-1,7 0 1,-3-1 9,-1-1 0,1 0 0,0 0 0,-1 0 0,0-1 0,1 0 0,-1-1-1,0 0 1,0 0 0,8-5 0,21-10 61,-15 8-1,-1-2 1,0 0-1,32-24 0,-41 26-36,-3 3 1,0 0 0,-1-1 0,0 0 0,8-10 0,-14 15-29,0 0-1,-1 1 1,1-1-1,-1 0 1,1 0-1,-1 0 1,0 0-1,0 0 1,0-1-1,-1 1 1,1 0-1,-1 0 1,0 0-1,0-1 1,0 1-1,0 0 1,0-1-1,-2-5 1,0 4 20,1-1 1,-1 1 0,0-1 0,0 1 0,-1-1 0,1 1 0,-1 0 0,-1 0 0,-5-6 0,8 9-33,-1 1 1,1-1-1,-1 1 0,0-1 1,0 1-1,0 0 0,0 0 1,0 0-1,0 0 0,0 0 1,0 1-1,0-1 0,-1 0 1,1 1-1,0 0 0,0-1 1,-1 1-1,1 0 0,0 0 1,0 1-1,-1-1 0,1 0 1,0 1-1,0-1 0,0 1 1,0 0-1,-4 1 0,2 0-8,0 0-1,0 1 0,1-1 1,-1 1-1,1 0 1,-1 0-1,1 0 1,0 0-1,1 1 1,-1-1-1,0 1 0,1 0 1,0 0-1,0-1 1,0 1-1,0 1 1,1-1-1,-1 0 0,1 0 1,0 1-1,0-1 1,0 7-1,1-3-10,-1 0 0,1 0-1,0 1 1,1-1 0,0 0-1,0 0 1,1 0 0,0 0-1,0 0 1,1-1 0,5 12 0,3 1-16,-6-8 19,1-1 0,0 0-1,1 0 1,1 0 0,-1-1-1,2 0 1,-1-1 0,11 9-1,-17-16 13,1-1 0,-1 1 0,1-1-1,0 0 1,-1 0 0,1 0 0,0 0 0,0-1-1,-1 1 1,1-1 0,0 1 0,0-1 0,0 0-1,0 0 1,-1 0 0,1-1 0,0 1 0,0-1-1,0 0 1,-1 1 0,1-1 0,0 0 0,4-3-1,6-3 24,-1 0-1,0-1 1,17-14-1,-13 9 7,22-15 35,-15 12 10,-1-1 1,35-34-1,-52 45-64,14-14 75,-1 0-1,-1-1 1,23-38-1,-37 52-17,1 0-1,0 0 0,0 0 0,1 1 1,0 0-1,0-1 0,0 2 0,1-1 1,0 0-1,11-7 0,-17 13-63,1 0-1,-1 0 0,1 0 1,-1 0-1,1 0 1,-1 0-1,1 0 1,-1 0-1,1 1 0,-1-1 1,1 0-1,-1 0 1,0 0-1,1 1 1,-1-1-1,1 0 0,-1 0 1,0 1-1,1-1 1,-1 0-1,0 1 0,1-1 1,-1 0-1,0 1 1,1-1-1,-1 1 1,0 0-1,9 13 50,-8-13-40,4 10 3,0 1 0,-1 0 0,0 0-1,-1 0 1,3 18 0,-2 1-13,1 32 0,-5-46 12,0 0 0,0 0-1,-2 0 1,0-1 0,-1 1-1,-5 17 1,8-34-18,0 1 1,-1 0-1,1-1 1,0 1 0,0 0-1,-1-1 1,1 1-1,-1-1 1,1 1-1,-1-1 1,1 1 0,-1-1-1,1 1 1,-1-1-1,1 1 1,-1-1-1,1 1 1,-1-1 0,0 0-1,1 0 1,-1 1-1,0-1 1,1 0-1,-1 0 1,0 0 0,1 1-1,-1-1 1,-1 0-1,0-1 3,-1 1 1,1 0-1,0-1 0,0 0 0,-1 1 0,1-1 1,0 0-1,0 0 0,-2-2 0,-5-2 30,0-1-1,-14-14 0,-79-64 589,92 79-500,6 5-57,7 5-38,6 5-25,2 0 0,-1-1 1,1 0-1,1 0 0,0-1 0,0-1 0,0 0 1,1 0-1,20 6 0,-25-11-7,0 0-1,0-1 1,0 0 0,0 0-1,0-1 1,0 0-1,0-1 1,1 1 0,-1-2-1,0 1 1,0-1-1,0 0 1,-1-1 0,1 0-1,10-5 1,10-6 3,-1-1 1,41-31-1,-47 29 58,0-1-1,-1-1 1,-1-1-1,21-28 1,-10 14 125,-25 32-133,-5 10-12,-2 10 7,0-5-38,0 0 0,1 0 0,1 1 0,0-1 0,1 0 0,0 0 0,1 1 0,1-1 0,0 0 0,1-1 0,0 1 0,11 22 0,-13-33 1,-1 0 0,1-1 0,-1 1 0,1-1-1,0 1 1,0-1 0,0 0 0,-1 1 0,1-1-1,1 0 1,-1 0 0,0-1 0,0 1 0,0 0-1,0-1 1,1 1 0,-1-1 0,0 0 0,0 1-1,1-1 1,-1 0 0,0 0 0,3-1 0,4 0 27,-1 0 0,1-1 0,-1 0 1,15-5-1,-9 1 6,0-1 1,-1 0-1,0-1 0,0 0 1,16-15-1,53-56 127,-35 21-5,-14 16 59,-23 29-159,-8 10-29,0-1 1,1 1-1,-1 0 1,1 0 0,0 0-1,6-5 1,-8 8-30,-1 0 0,1-1 0,-1 1 0,0 0 1,1 0-1,-1 0 0,1 0 0,-1 0 0,0 0 0,1-1 0,-1 1 1,1 0-1,-1 0 0,1 0 0,-1 1 0,0-1 0,1 0 1,-1 0-1,1 0 0,-1 0 0,0 0 0,1 0 0,-1 1 0,1-1 1,-1 0-1,0 0 0,1 1 0,0 0 3,0 1-1,0-1 1,0 1 0,0-1-1,0 1 1,0-1 0,-1 1 0,1-1-1,-1 1 1,1 0 0,0 1-1,3 16 17,-1-1-1,-1 1 1,1 30-1,-3-37-15,-1 0-1,0 0 0,0 0 0,-2 0 0,1 0 0,-9 21 1,11-32-6,0-1 0,-1 1 0,1-1 0,0 0 1,-1 1-1,1-1 0,-1 1 0,1-1 0,-1 0 0,1 1 1,0-1-1,-1 0 0,1 1 0,-1-1 0,0 0 0,1 0 1,-1 1-1,1-1 0,-1 0 0,1 0 0,-1 0 0,1 0 1,-1 0-1,0 0 0,1 0 0,-2 0 0,-21-5 58,15 2-38,1-1 0,-1 0-1,-10-7 1,16 7-21,8 3 0,8 2 0,-4 2 0,1-2 0,-1 0 0,1 0 0,-1-1 0,0 0 0,1-1 0,-1 0 0,1-1 0,-1 0 0,0 0 0,10-5 0,-6 2 0,0-1 0,-1-1 0,0-1 0,-1 0 0,1 0 0,-1-1 0,10-11 0,4-7 0,-1-1 0,-2-1 0,0-1 0,-2-1 0,22-44 0,-10 12 0,-3-1 0,23-72 0,-41 103 0,-7 22 0,-1 1 0,-1-1 0,1 0 0,-2 0 0,0 0 0,2-15 0,-6 25 0,-2 6 0,-2 8 0,-3 31 0,3-1 0,-2 47 0,6 91 0,2-123 0,0-30 0,0 0 0,2 1 0,1-1 0,1 0 0,9 32 0,-12-58 0,-1 0 0,1 0 0,0 0 0,0 0 0,0 0 0,0 0 0,0 0 0,0-1 0,0 1 0,1 0 0,-1-1 0,1 1 0,-1-1 0,1 1 0,0-1 0,-1 0 0,1 1 0,0-1 0,0 0 0,0 0 0,3 1 0,-2-2 0,0 1 0,1-1 0,-1 0 0,0 0 0,0 0 0,1 0 0,-1-1 0,0 1 0,0-1 0,0 0 0,0 0 0,6-2 0,3-4 0,1 1 0,-2-2 0,1 1 0,-1-2 0,15-13 0,-12 8 0,-1 0 0,0-1 0,-1 0 0,-1-1 0,12-21 0,-15 27 0,-7 10 0,0-1 0,0 0 0,0 0 0,0-1 0,0 1 0,0 0 0,0 0 0,-1 0 0,1 0 0,0-1 0,-1 1 0,2-3 0,-1 2 0,1 8 0,1 11 0,-1 3 0,0-1 0,2 1 0,0-1 0,12 29 0,-16-46 0,0-1 0,1 1 0,-1-1 0,1 1 0,0-1 0,-1 1 0,1-1 0,0 0 0,0 0 0,0 1 0,0-1 0,0 0 0,0 0 0,0 0 0,0 0 0,0 0 0,1 0 0,-1 0 0,0 0 0,1-1 0,-1 1 0,1 0 0,-1-1 0,1 1 0,-1-1 0,1 0 0,1 1 0,0-1 0,0 0 0,0-1 0,0 1 0,0-1 0,0 0 0,0 0 0,0 0 0,0 0 0,-1 0 0,1-1 0,0 1 0,-1-1 0,4-3 0,5-4 0,0-1 0,-1-1 0,-1 0 0,0 0 0,0-1 0,9-17 0,-8 13 0,0 1 0,1 0 0,14-14 0,-25 29 0,1-1 0,-1 1 0,0 0 0,0 0 0,0 0 0,1 0 0,-1 0 0,0-1 0,0 1 0,1 0 0,-1 0 0,0 0 0,0 0 0,1 0 0,-1 0 0,0 0 0,1 0 0,-1 0 0,0 0 0,0 0 0,1 0 0,-1 0 0,0 0 0,0 0 0,1 0 0,-1 0 0,0 1 0,0-1 0,1 0 0,-1 0 0,0 0 0,0 0 0,1 0 0,-1 1 0,0-1 0,0 0 0,0 0 0,1 0 0,-1 1 0,0-1 0,0 0 0,0 0 0,0 1 0,0-1 0,0 0 0,1 0 0,-1 1 0,0-1 0,0 1 0,6 17 0,-4-12 0,6 14 0,8 20 0,-14-38 0,-1 1 0,1-1 0,-1 0 0,1 0 0,0 0 0,0 0 0,0 0 0,0 0 0,0-1 0,0 1 0,0-1 0,0 1 0,4 1 0,-5-3 0,0 0 0,0 0 0,0 0 0,0 0 0,0 0 0,0-1 0,-1 1 0,1 0 0,0 0 0,0-1 0,0 1 0,0 0 0,-1-1 0,1 1 0,0-1 0,0 1 0,-1-1 0,1 1 0,0-1 0,-1 0 0,2 0 0,16-19 0,-13 14 0,7-8 0,-1-1 0,-1 0 0,11-20 0,18-26 0,-31 49 0,-6 10 0,-1-1 0,1 1 0,0 0 0,0-1 0,0 1 0,0 0 0,5-4 0,-6 6 0,0 0 0,0-1 0,0 1 0,0 0 0,-1 0 0,1 0 0,0 0 0,0 0 0,0 0 0,0 0 0,0 0 0,0 0 0,0 0 0,0 1 0,0-1 0,0 0 0,0 0 0,-1 1 0,1-1 0,0 1 0,0-1 0,0 1 0,-1-1 0,1 1 0,0 0 0,0-1 0,-1 1 0,1 0 0,0 1 0,4 2 0,0 0 0,1 0 0,-1 0 0,1-1 0,-1 1 0,1-1 0,0-1 0,0 1 0,0-1 0,0 0 0,1-1 0,-1 1 0,1-1 0,6 0 0,-3 0 0,0-1 0,0 0 0,0-1 0,-1 0 0,1-1 0,0 0 0,0 0 0,16-7 0,2-8 0,4-1 0,-31 18 0,7-1 0,-11 13 0,-1 2 0,1 0 0,0 0 0,-1 22 0,3-32 0,1 1 0,0-1 0,0 0 0,0 1 0,1-1 0,0 0 0,-1 0 0,1 1 0,1-1 0,-1 0 0,1 0 0,-1 0 0,1-1 0,0 1 0,1 0 0,3 5 0,-4-8 0,-1 0 0,1 0 0,0 0 0,0-1 0,0 1 0,0 0 0,0-1 0,0 1 0,0-1 0,0 0 0,0 0 0,0 0 0,0 0 0,0 0 0,0 0 0,0 0 0,0-1 0,0 1 0,0 0 0,0-1 0,0 0 0,0 0 0,2-1 0,3 0 0,-1-2 0,1 1 0,-1-1 0,1 1 0,6-7 0,8-10 0,-1 0 0,0-2 0,-2 0 0,0-1 0,-2-1 0,21-39 0,-9 6 0,37-113 0,-48 130 0,-13 33 0,-1 0 0,0-1 0,0 0 0,0 0 0,-1 0 0,0 0 0,-1 0 0,1-9 0,-2 29 0,-2-1 0,-4 19 0,-1 14 0,-6 102 0,-5 51 0,16-181 0,1 0 0,0 0 0,1 0 0,1 0 0,1 0 0,0 0 0,1-1 0,0 1 0,1-1 0,10 22 0,-14-36 0,1 0 0,0 0 0,0 0 0,0 0 0,0 0 0,0-1 0,0 1 0,0 0 0,0-1 0,0 1 0,0-1 0,1 1 0,-1-1 0,0 0 0,0 1 0,0-1 0,1 0 0,-1 0 0,0 0 0,0 0 0,0 0 0,1 0 0,-1 0 0,0 0 0,0-1 0,1 1 0,-1 0 0,0-1 0,0 1 0,0-1 0,0 1 0,2-2 0,37-20 0,-11 2 0,-2-2 0,0-1 0,26-30 0,-36 32 0,-12 15 0,0 0 0,0 1 0,1-1 0,11-8 0,-21 42 0,-7 4 0,7-20 0,-1 0 0,2 1 0,0-1 0,0 1 0,0 14 0,0-10 0,1 2 0,7-15 0,7-7 0,-5-1 0,0 0 0,-1 0 0,0-1 0,0 0 0,0 0 0,8-9 0,-9 8 0,0 1 0,0 0 0,0 0 0,1 1 0,0-1 0,0 1 0,0 1 0,8-5 0,-8 5 0,0 2 0,-6 10 0,-6 8 0,0 1 0,-1-1 0,-1 0 0,-17 26 0,5-8 0,10-16 0,-55 94 0,55-100 0,1 0 0,-2 0 0,1-1 0,-2 0 0,-24 19 0,31-27 0,0-1 0,0 0 0,0 0 0,0 0 0,-1-1 0,-10 4 0,14-6 0,0 1 0,-1-1 0,1 1 0,-1-1 0,1 0 0,-1 0 0,1 0 0,-1-1 0,1 1 0,-1-1 0,1 1 0,0-1 0,-1 0 0,1 0 0,0 0 0,-1 0 0,1 0 0,-4-3 0,5 3 0,-1-1 0,1 0 0,0 1 0,0-1 0,-1 0 0,1 0 0,1 0 0,-1 0 0,0 1 0,0-1 0,1-1 0,-1 1 0,1 0 0,-1 0 0,1 0 0,0 0 0,0-3 0,0 1 0,0 0 0,0 0 0,1 0 0,-1 0 0,1 1 0,0-1 0,0 0 0,3-6 0,0 4 0,0 0 0,0 1 0,0 0 0,1 0 0,0 0 0,0 0 0,10-7 0,46-26 0,-42 26 0,31-14 0,90-36 0,-137 61 0,4-2 0,9-4 0,-16 3 0,-9 0 0,-39-14 882,24 7-5847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5:5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16072,'0'0'3218,"12"-11"-2886,-1-1-243,-6 5-38,1 1-1,1 0 1,-1 0-1,1 0 0,0 1 1,0 0-1,1 0 1,-1 1-1,16-7 0,-12 7 114,-1 0 0,1 0 0,0 1 0,-1 1 0,1 0 0,1 0-1,-1 1 1,0 0 0,20 2 0,-30-1-153,0 0 0,-1 1 1,1-1-1,-1 0 0,1 0 0,-1 0 0,1 0 0,-1 1 1,1-1-1,-1 0 0,1 1 0,-1-1 0,1 0 0,-1 1 1,1-1-1,-1 1 0,0-1 0,1 0 0,-1 1 1,0-1-1,1 1 0,-1-1 0,0 1 0,0-1 0,1 1 1,-1-1-1,0 1 0,0 0 0,0-1 0,0 1 0,0-1 1,0 1-1,0-1 0,0 1 0,0 0 0,0-1 0,0 1 1,0-1-1,0 1 0,0-1 0,-1 2 0,-2 7-2763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5:5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13360,'0'0'3551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7:02.4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3408,'0'0'10498,"23"-1"-10466,195-3 899,-214 4-924,0 0 0,0 1-1,0-1 1,0 1 0,0 0 0,0 0 0,-1 0 0,1 0-1,0 1 1,-1-1 0,6 4 0,18 7 40,85 3 20,-29 0 8,-67-14-54,0 1 0,-1 1 1,1 0-1,0 1 0,-1 1 1,0 0-1,0 1 0,25 15 1,-29-13-146,-9-6 38,1 0 0,0 0-1,-1 0 1,1 0 0,0 0 0,0-1 0,0 1 0,0-1 0,0 0 0,1 0 0,-1 0-1,0 0 1,1-1 0,-1 0 0,0 1 0,1-1 0,-1 0 0,6-1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5:5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13168,'0'0'1056,"84"-20"-408,-21 6 0,17-5-104,9 3 7,-4 8-39,-7 4 0,-7 4-56,-11 0 8,-17 0 40,-7 4 0,-12-2-24,-12 2 8,-6 2-72,-6-4-8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8:22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1 8744,'0'0'10190,"-6"12"-10043,-51 107 373,33-71-239,-52 96 491,76-143-761,0 0 1,-1 0-1,1 0 0,-1 0 0,1-1 1,-1 1-1,1 0 0,-1 0 0,1 0 1,-1-1-1,0 1 0,1 0 1,-1-1-1,0 1 0,1-1 0,-1 1 1,0-1-1,0 1 0,0-1 0,0 1 1,0-1-1,1 0 0,-1 1 0,0-1 1,0 0-1,0 0 0,0 0 1,0 0-1,0 0 0,0 0 0,0 0 1,0 0-1,0 0 0,0 0 0,0 0 1,0-1-1,0 1 0,1 0 0,-1-1 1,0 1-1,0 0 0,0-1 1,0 1-1,1-1 0,-1 0 0,0 1 1,0-1-1,1 0 0,-1 1 0,0-1 1,0-1-1,-4-5 47,0 0 1,0 0-1,1-1 0,-6-12 0,6 12-15,1 1-11,0 1-1,1-1 1,-1 0 0,1 0-1,1 0 1,-1 0 0,1 0-1,0 0 1,1 0 0,0 0-1,0-1 1,0 1 0,1 0-1,0 0 1,1 0 0,-1 0-1,1 0 1,1 0 0,-1 1-1,1-1 1,0 1 0,1-1-1,4-6 1,0-1 15,-5 10-24,-1 0 0,0-1-1,1 1 1,0 0 0,0 1 0,0-1-1,1 0 1,-1 1 0,1 0 0,6-5-1,4 0 46,-12 7-63,0 0 0,0-1 0,0 1 1,0 0-1,1 0 0,-1 0 0,0 1 0,1-1 0,-1 0 0,0 1 0,1 0 0,-1-1 0,1 1 0,-1 0 0,1 0 0,-1 0 0,1 1 0,-1-1 1,5 2-1,20 5 38,11 4 48,1-1 0,0-3 0,52 5 1,-17-8 86,-31-1-24,63-2 0,-19-5 48,-62 5-4,0-2-1,0-1 1,0 0 0,0-2-1,0-1 1,24-9 0,-48 14-159,0-1 0,1 1 1,-1-1-1,0 0 1,0 0-1,0 0 1,0 0-1,0 0 0,0 0 1,0 0-1,0 0 1,0 0-1,-1 0 1,1 0-1,0 0 1,0-3-1,2-5-3375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8:23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0 9344,'0'0'8855,"0"14"-8560,16 219 816,-7-134-670,18 127 658,-19-179-584,-2 0 0,0 56 0,-6-102-485,0 0 0,0-1 0,-1 1 0,1 0 0,0-1 0,-1 1 0,1 0 0,0-1 0,-1 1 0,1-1 0,-1 1 0,1-1 0,-1 1 0,1-1 0,-1 1 0,0-1-1,1 1 1,-1-1 0,1 0 0,-1 1 0,0-1 0,1 0 0,-1 0 0,0 1 0,0-1 0,1 0 0,-1 0 0,0 0 0,1 0 0,-1 0 0,0 0 0,0 0 0,1 0 0,-1 0 0,0 0 0,1-1 0,-1 1 0,-1 0 0,-38-9 420,29 7-273,-17-5 412,-43-15 1,71 22-585,0 0 0,0 0 0,0 0 1,-1 0-1,1 0 0,0 0 0,0 0 1,0 0-1,-1-1 0,1 1 0,0 0 1,0 0-1,0 0 0,0 0 0,-1 0 1,1 0-1,0-1 0,0 1 0,0 0 1,0 0-1,0 0 0,-1 0 0,1-1 1,0 1-1,0 0 0,0 0 0,0 0 0,0-1 1,0 1-1,0 0 0,0 0 0,0 0 1,0-1-1,0 1 0,0 0 0,0 0 1,0 0-1,0-1 0,0 1 0,0 0 1,0 0-1,0 0 0,0-1 0,0 1 1,0 0-1,1 0 0,-1 0 0,0-1 1,0 1-1,0 0 0,8-7-3161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8:24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12056,'0'0'4254,"10"-7"-3789,-6 4-428,3-3 66,0 1-1,1 0 0,-1 0 0,1 0 0,1 1 0,-1 1 0,0-1 0,1 1 0,0 1 0,16-4 0,8 6 384,1 1 0,-1 2 0,0 1 0,-1 1 0,1 2 0,47 16 0,-77-22-432,1 0 1,-1-1-1,1 1 1,-1-1-1,1 0 1,4 0-1,2-1-2489,-9 0 2242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8:27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1 925 9144,'0'0'7193,"11"-8"-6844,3-2-237,-1 0 1,-1-2-1,1 1 0,-2-1 0,12-16 0,25-40 421,-2-3 0,-4-2-1,41-97 1,-62 120-340,11-24 215,-3-1 0,21-85 0,-48 152-337,-1 0-1,1 0 0,-2 0 1,1 0-1,-1 0 1,0 0-1,-1 0 0,-2-14 1,3 22-64,0-1 0,0 1 1,0 0-1,0 0 0,-1-1 1,1 1-1,0 0 1,0-1-1,0 1 0,0 0 1,0 0-1,0-1 0,-1 1 1,1 0-1,0 0 0,0 0 1,0-1-1,-1 1 0,1 0 1,0 0-1,0 0 1,0-1-1,-1 1 0,1 0 1,0 0-1,0 0 0,-1 0 1,1 0-1,0 0 0,-1 0 1,1 0-1,0 0 0,0 0 1,-1 0-1,1 0 1,0 0-1,-1 0 0,1 0 1,0 0-1,0 0 0,-1 0 1,1 0-1,0 0 0,0 0 1,-1 0-1,1 0 0,-1 1 1,-15 13 136,-12 24-47,15-14-51,2 0-1,1 0 0,1 1 0,1 1 0,1 0 1,-5 38-1,-6 162 169,18-214-203,0 29 47,3 1 0,1-2 0,2 1 0,2-1 0,25 78 0,-32-114-45,13 30 117,-13-32-118,0-1 0,0 0 0,-1 0 0,1 0 1,0 0-1,0 0 0,0 0 0,0 0 0,0 0 0,0 0 1,0 0-1,1 0 0,-1-1 0,0 1 0,0-1 0,1 1 0,-1-1 1,0 1-1,1-1 0,-1 0 0,0 1 0,3-1 0,1-1 17,1 0 0,-1 0 1,1 0-1,-1-1 0,0 1 0,0-1 0,0-1 0,0 1 0,0-1 0,0 0 0,0 0 0,-1 0 0,1-1 0,-1 1 0,5-7 0,8-8 66,30-42 0,-45 58-84,6-10 17,12-14 105,-1-2 0,-2 0 1,18-37-1,-18 32 10,-12 23-35,0 1-1,0-1 1,5-16-1,-9 14 180,-7 18-147,-7 19-61,8-8-74,1 1 0,1-1 1,1 0-1,0 1 0,1 0 1,1-1-1,1 1 0,0 0 1,1-1-1,1 1 0,1-1 1,0 0-1,1 0 0,1 0 1,10 18-1,-14-31-1,0 0-1,0 0 1,1-1 0,-1 1-1,1 0 1,0-1 0,0 0 0,1 0-1,-1 0 1,1 0 0,-1 0-1,7 2 1,-8-4 7,1 0 0,0 0-1,0 0 1,0-1 0,0 1-1,0-1 1,0 0 0,0 0 0,0 0-1,0 0 1,0-1 0,-1 1-1,1-1 1,0 0 0,0 0 0,0 0-1,0 0 1,-1 0 0,1 0-1,2-3 1,5-2 22,0 0 0,0-1 0,0-1 0,-1 0-1,-1 0 1,1-1 0,9-12 0,44-74 232,-11 15-7,-40 65-115,-1-1 0,-1-1 0,0 1 0,10-33 0,-18 46-101,-1 6-14,-12 44 2,8-21-47,2 0-1,1 0 1,1 0-1,1 0 1,2 0-1,9 43 1,-10-63 21,0 0 1,1 0 0,0 0-1,0 0 1,0 0-1,1-1 1,0 1 0,6 5-1,-9-10 3,0 0-1,0-1 1,0 1-1,0-1 1,0 1 0,1-1-1,-1 0 1,0 1-1,0-1 1,1 0-1,-1 0 1,0 0 0,1 0-1,-1 0 1,0 0-1,0 0 1,1 0-1,-1-1 1,0 1 0,0 0-1,1-1 1,-1 1-1,0-1 1,0 1-1,1-2 1,2 0 21,0 0 0,0 0-1,0-1 1,-1 1 0,1-1 0,3-3-1,14-20 127,0-1-1,-2-1 0,20-39 0,-10 16 32,-23 43-137,-6 13 29,0 10-26,5 13-40,0-1 0,13 36-1,-15-54-4,0-1-1,0 0 0,1 0 0,1 0 0,-1 0 0,1-1 0,0 1 0,1-1 0,0-1 0,0 1 0,11 8 0,-15-14 11,0 0 0,0 0 1,0 0-1,1 0 0,-1 0 0,0-1 0,0 1 0,1-1 0,-1 1 1,1-1-1,-1 0 0,0 0 0,1 0 0,-1 0 0,0-1 0,1 1 1,-1-1-1,0 1 0,1-1 0,-1 0 0,0 0 0,0 0 0,0 0 1,1 0-1,-1 0 0,0-1 0,2-2 0,7-4 86,0-1 1,-1-1-1,13-14 1,-19 19-60,29-34 385,26-43-1,-54 74-375,20-23 236,-18 23-211,-6 8-70,-1-1-1,1 1 1,0-1-1,-1 1 0,1-1 1,-1 0-1,1 1 1,-1-1-1,1 0 0,-1 1 1,0-1-1,1 0 0,-1 1 1,0-1-1,1 0 1,-1 0-1,0 0 0,0-1 1,1 2-5,-1 0 1,1 0 0,-1 0-1,1 0 1,-1 0 0,1 1-1,-1-1 1,0 0 0,1 0-1,-1 0 1,1 0 0,-1 0-1,0 0 1,1 1 0,-1-1-1,1 0 1,-1 0 0,0 1-1,1-1 1,-1 0 0,0 1-1,0-1 1,1 0 0,-1 1-1,0-1 1,0 0 0,1 1-1,-1-1 1,0 1 0,0-1-1,0 0 1,1 1 0,-1-1-1,0 1 1,0-1 0,0 1-1,0 0 1,-11 31-51,2-8-44,-10 46 0,17-62 77,1 0 0,0 1 0,1-1 0,0 0 0,0 0 0,1 0 0,0 0 0,0 0 0,1 0 0,3 9 0,-5-15 16,1-1 0,-1 1-1,1 0 1,-1-1 0,1 1 0,0-1 0,0 0 0,0 1 0,0-1 0,0 0 0,0 1 0,0-1 0,0 0 0,0 0 0,0 0-1,1 0 1,-1 0 0,0 0 0,1 0 0,-1 0 0,1-1 0,-1 1 0,1-1 0,-1 1 0,1-1 0,3 1 0,-3-1 3,0-1 1,0 1 0,1-1 0,-1 1-1,0-1 1,0 0 0,0 0 0,0 0-1,0 0 1,0 0 0,0-1 0,0 1-1,0 0 1,-1-1 0,1 0 0,0 1-1,-1-1 1,0 0 0,2-2 0,4-6 11,-1-1 1,0 1-1,-1-1 0,0-1 1,-1 1-1,0-1 1,-1 0-1,2-12 1,10-103 83,-13 108-80,4-196 132,-9 170-92,-1-1 0,-17-76 0,20 120-56,1-2-6,-1 0 0,0 0-1,0 1 1,0-1-1,0 1 1,-1-1 0,0 1-1,1-1 1,-1 1-1,0 0 1,0 0-1,-5-5 1,6 8-1,1 0 0,0 0 0,-1 0 0,1 0 0,-1 0 0,1 0 0,-1 0 0,1 0 0,-1 0 0,1 0 0,-1 1 0,1-1 0,0 0 1,-1 0-1,1 0 0,-1 1 0,1-1 0,0 0 0,-1 1 0,1-1 0,0 0 0,-1 1 0,1-1 0,0 0 0,-1 1 0,1-1 0,0 1 0,0-1 0,0 0 0,-1 1 0,1-1 0,0 1 0,0-1 0,0 1 0,0-1 0,0 1 0,0 0 0,-5 20-69,4-3 22,0 1 0,2-1 0,0 1 0,7 29 0,22 72-162,-19-86 128,1 0-1,2-1 0,32 55 0,72 80-257,-112-160 332,1 0 0,0 0 0,1-1 0,0 0 0,0 0 0,1-1 0,0 0 0,0-1 0,0 0 0,0 0 0,18 6 0,-27-11-3,1 0-1,-1 0 1,0 0-1,1 0 1,-1 0 0,0 0-1,1 0 1,-1 0 0,0 0-1,0 0 1,1 0-1,-1 0 1,0 0 0,1 0-1,-1 0 1,0 0-1,1 0 1,-1 0 0,0 0-1,0 0 1,1-1-1,-1 1 1,0 0 0,0 0-1,1 0 1,-1-1-1,0 1 1,0 0 0,1 0-1,-1 0 1,0-1-1,0 1 1,0 0 0,0 0-1,0-1 1,1 1-1,-1 0 1,0-1 0,0 1-1,0-1 1,1-3-3768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8:27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16280,'0'0'2991,"91"-43"-3191,-47 25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8:32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8 958 9344,'0'0'7791,"13"-1"-7500,9 0-207,59-7 582,-71 7-505,0-1 0,-1 0-1,1-1 1,-1 0 0,0-1 0,16-8 0,-19 8-34,1 0 0,-1-1 1,0 0-1,0 0 0,-1 0 0,1-1 0,-1 0 1,0 0-1,4-7 0,-8 10-73,1 0 0,-1 0-1,1 0 1,-1 0 0,0 0 0,0 0 0,0-1 0,-1 1-1,1-1 1,-1 1 0,0 0 0,0-1 0,0 1 0,0-1-1,0 1 1,-1 0 0,0-1 0,1 1 0,-1 0 0,-1 0-1,1-1 1,0 1 0,-3-3 0,3 4-23,0 0 0,0 0-1,-1 0 1,1 1 0,-1-1 0,1 0 0,-1 1-1,0-1 1,1 1 0,-1-1 0,0 1 0,0 0-1,0 0 1,0 0 0,-1 0 0,1 0 0,-4-1-1,2 1 3,0 1 0,0-1-1,-1 1 1,1 0-1,0 1 1,0-1 0,0 1-1,0-1 1,-6 3 0,-3 2 44,0 0-1,-1 1 1,2 0 0,-21 14 0,23-14-31,1 1-1,0 0 0,1 1 0,-1-1 1,1 2-1,-9 11 0,13-14-11,1-1 0,-1 1-1,1 0 1,0 0 0,1 0-1,0 0 1,0 0 0,0 0-1,0 1 1,1-1 0,0 1-1,0 9 1,1-6 15,1 0 1,-1 0-1,2-1 1,-1 1-1,1 0 0,1-1 1,0 1-1,4 10 1,-4-15-29,-1 0 0,1-1 0,0 1 0,1-1 0,-1 0 0,1 1 0,0-2 0,-1 1-1,2 0 1,-1-1 0,0 1 0,1-1 0,0-1 0,-1 1 0,1-1 0,7 3 0,1-1 22,0-1 1,0 0-1,0-1 0,1-1 0,-1 0 0,1 0 0,-1-2 0,0 1 1,1-2-1,-1 0 0,0 0 0,0-2 0,0 1 0,16-8 0,3-3 100,0-1-1,-2-1 1,0-1 0,37-30-1,-32 19 155,0-2-1,42-47 1,-56 48-118,-20 28-154,-1-1-1,1 1 1,0-1 0,0 1-1,0-1 1,-1 1-1,1-1 1,-1 0-1,0 1 1,1-1 0,-1 0-1,0 1 1,0-1-1,0 0 1,0 1-1,0-1 1,0 0 0,-1-2-1,0 4-7,-1 0 0,1 0 0,-1 0 0,1 0 0,0 1 0,-1-1 0,1 0 0,-1 1 0,1-1 0,0 0 0,-1 1 0,1 0 0,0-1 0,0 1 0,-1 0 0,0 1 0,-16 11 19,2 1-1,0 0 0,0 1 1,1 1-1,1 0 0,1 1 0,0 1 1,-19 38-1,29-51-30,1 1 0,0 0 0,1-1 0,-1 1 0,1 0 0,0 0 0,1 0 0,0-1 0,0 1 0,0 0 0,0 0 0,3 11 0,-3-15-4,1 0 0,-1 1 0,1-1 1,0 0-1,0 0 0,0 0 0,0 0 0,0 0 0,0 0 0,1 0 1,-1 0-1,1-1 0,-1 1 0,1 0 0,0-1 0,-1 1 1,1-1-1,0 0 0,0 1 0,0-1 0,0 0 0,0 0 1,0 0-1,0-1 0,1 1 0,-1 0 0,0-1 0,0 0 1,1 1-1,-1-1 0,0 0 0,0 0 0,1 0 0,-1-1 1,0 1-1,3-1 0,3-1 13,0 0 0,-1-1 0,1 0 0,-1 0-1,1-1 1,-1 0 0,0 0 0,-1-1 0,1 0 0,-1 0 0,0 0 0,0-1 0,0 0 0,8-12 0,-6 7 52,0 0 1,-1-1-1,-1 0 0,1 0 1,-2 0-1,0-1 1,0 0-1,3-16 0,-8 21 142,-4 9-85,-8 14-22,6-7-62,-43 56 69,3 1-1,-50 97 1,9-14-84,66-112-14,-16 41 0,6-12-25,24-52 31,-1 1 0,0-1-1,0-1 1,-17 19 0,28-51 64,8 1-50,1 0-1,0 1 1,2 0 0,28-28 0,176-175 234,74-90-84,-159 162 32,-113 130-137,-20 19-73,0 0-1,0 0 0,0-1 0,0 1 0,0 0 0,1 0 0,-1 0 0,0 0 0,0 0 0,0 0 0,0 0 0,0 0 0,1-1 0,-1 1 0,0 0 1,0 0-1,0 0 0,1 0 0,-1 0 0,0 0 0,0 0 0,0 0 0,0 0 0,1 0 0,-1 0 0,0 0 0,0 0 0,0 1 0,0-1 1,1 0-1,-1 0 0,0 0 0,0 0 0,0 0 0,0 0 0,1 0 0,-2 14 7,-29 75-56,19-58 52,1 0 0,-12 63 0,22-91 7,0 1 1,0-1 0,0 1-1,0-1 1,0 1 0,1 0-1,-1-1 1,1 1-1,1 2 1,-2-5-9,1 0 1,-1 0-1,0 0 1,1-1-1,-1 1 0,1 0 1,-1-1-1,1 1 1,0 0-1,-1-1 1,1 1-1,0-1 0,-1 1 1,1-1-1,0 1 1,0-1-1,-1 1 0,1-1 1,0 0-1,0 1 1,0-1-1,0 0 0,-1 0 1,1 0-1,0 0 1,0 0-1,0 1 0,0-2 1,0 1-1,-1 0 1,1 0-1,0 0 0,0 0 1,0 0-1,0-1 1,0 1-1,-1 0 0,1-1 1,0 1-1,1-2 1,9-5 42,0-1 0,0 0 0,-1-1 1,0 0-1,0 0 0,-1-1 1,0 0-1,9-17 0,-1 6 46,-2 2-29,15-17 194,-2-2 0,40-70 0,-37 59-74,-29 61-183,-1 15 0,0-20 0,0 12-2,1 1 0,1-1-1,1 0 1,1 0 0,1 0 0,0 0 0,2-1 0,0 0-1,0-1 1,21 30 0,-28-44 3,1 0 0,0-1 0,0 1 0,0-1 0,0 1 0,1-1 0,-1 0 0,0 0 0,1 0-1,0 0 1,-1 0 0,1-1 0,0 1 0,0-1 0,0 1 0,0-1 0,0 0 0,4 0 0,-4-1-1,1 0 1,-1 0-1,0 0 0,1-1 1,-1 1-1,0-1 0,1 0 1,-1 0-1,0 0 0,0-1 1,0 1-1,0-1 0,0 0 1,0 1-1,-1-1 0,1 0 1,2-3-1,14-14 0,-1-1 0,0-1 0,-2-1 0,0 0 0,12-25 0,9-12 0,-26 42 0,-5 7 0,1 0 0,0 0 0,13-14 0,-19 23 0,0-1 0,1 1 0,-1-1 0,1 1 0,0 0 0,-1 0 0,1-1 0,0 1 0,0 0 0,0 1 0,0-1 0,0 0 0,-1 1 0,1-1 0,0 1 0,1-1 0,-1 1 0,0 0 0,0 0 0,0 0 0,0 0 0,0 0 0,0 0 0,0 1 0,0-1 0,3 2 0,8 5 0,-1 0 0,-1 1 0,1 0 0,-2 1 0,1 0 0,13 15 0,-28-28 0,-1 1 0,1-1 0,0 1 0,-1 0 0,0 0 0,0 1 0,0-1 0,0 1 0,0 0 0,0 1 0,0-1 0,-1 1 0,1 0 0,-1 0 0,1 1 0,-1-1 0,1 1 0,-1 0 0,1 1 0,-1-1 0,1 1 0,-1 1 0,1-1 0,0 1 0,0-1 0,-1 1 0,1 1 0,0-1 0,-5 5 0,3-3 0,0 0 0,1 1 0,-1 0 0,1 0 0,0 1 0,1-1 0,0 2 0,-9 11 0,11-14 0,1 1 0,0-1 0,0 1 0,0 0 0,0-1 0,1 1 0,0 0 0,0 0 0,0 0 0,0 0 0,1 0 0,0 0 0,0 0 0,0 0 0,2 7 0,-1-6 0,1-1 0,0 1 0,-1-1 0,2 1 0,-1-1 0,1 0 0,-1 0 0,2 0 0,-1 0 0,0-1 0,7 7 0,-8-9 0,-1 0 0,1-1 0,0 1 0,0-1 0,0 0 0,0 1 0,0-1 0,0 0 0,0 0 0,0 0 0,1-1 0,-1 1 0,0-1 0,1 1 0,-1-1 0,0 0 0,1 1 0,-1-1 0,0 0 0,1-1 0,-1 1 0,0 0 0,1-1 0,-1 1 0,0-1 0,0 0 0,0 0 0,1 0 0,-1 0 0,4-2 0,4-4 0,0 0 0,-1-1 0,1 0 0,-1-1 0,-1 1 0,15-20 0,-5 0 0,18-37 0,-29 52 0,-6 10 0,1 0 0,-1 0 0,1 1 0,-1-1 0,1 1 0,0-1 0,0 1 0,0 0 0,3-2 0,-5 4 0,1-1 0,-1 1 0,1 0 0,-1 0 0,1 0 0,-1 0 0,0-1 0,1 1 0,-1 0 0,1 0 0,-1 0 0,1 0 0,-1 0 0,1 0 0,-1 0 0,1 0 0,-1 0 0,1 0 0,-1 1 0,0-1 0,1 0 0,0 0 0,11 14 0,0 9 0,1-2 0,18 22 0,-25-35 0,0-1 0,0 0 0,1 0 0,0-1 0,1 0 0,-1 0 0,1-1 0,16 8 0,-21-11 0,0-1 0,1 0 0,-1 0 0,1 0 0,-1 0 0,1-1 0,-1 0 0,1 1 0,-1-1 0,1-1 0,-1 1 0,1 0 0,-1-1 0,5-1 0,-2 0 0,0 0 0,-1 0 0,1-1 0,0 0 0,-1 0 0,0-1 0,7-5 0,5-7 0,-1 0 0,-1-1 0,19-27 0,-27 36 0,13-22 0,-2 0 0,0-1 0,-2-1 0,-2-1 0,15-46 0,36-176 0,-50 191 0,-3 0 0,6-125 0,-22 164 0,4 24 0,0 1 0,0 0 0,0 0 0,0 0 0,0-1 0,-1 1 0,1 0 0,0 0 0,0 0 0,0 0 0,0-1 0,0 1 0,-1 0 0,1 0 0,0 0 0,0 0 0,0 0 0,0 0 0,-1-1 0,1 1 0,0 0 0,0 0 0,0 0 0,-1 0 0,1 0 0,0 0 0,0 0 0,-1 0 0,1 0 0,0 0 0,0 0 0,0 0 0,-1 0 0,1 0 0,-10 12 0,4 0 0,1 1 0,0 0 0,1 1 0,0-1 0,1 1 0,1 0 0,-1 18 0,-2 1 0,-3 24 0,-25 193 0,28-145 0,4-41 0,0-36 0,1 0 0,1 0 0,2 0 0,1 0 0,13 46 0,-17-73 0,0 0 0,1 0 0,-1 0 0,1 0 0,-1 0 0,1 0 0,0-1 0,-1 1 0,1 0 0,0 0 0,0-1 0,-1 1 0,1 0 0,0-1 0,0 1 0,0-1 0,0 1 0,0-1 0,0 0 0,0 1 0,0-1 0,0 0 0,0 1 0,0-1 0,0 0 0,0 0 0,0 0 0,0 0 0,0 0 0,0 0 0,0 0 0,0-1 0,0 1 0,0 0 0,2-1 0,0 0 0,0 0 0,1 0 0,-1-1 0,0 1 0,0-1 0,0 0 0,0 0 0,-1 0 0,5-3 0,107-123 0,-112 125 0,0 1 0,0-1 0,1 1 0,-1 0 0,1 0 0,-1 0 0,1 0 0,0 1 0,-1-1 0,1 1 0,0-1 0,0 1 0,0 0 0,0 0 0,6 0 0,-7 1 0,0 0 0,0 0 0,0 1 0,0-1 0,0 1 0,0-1 0,0 1 0,0 0 0,0 0 0,0 0 0,0 0 0,0 0 0,-1 0 0,1 1 0,0-1 0,-1 1 0,1-1 0,-1 1 0,0-1 0,1 1 0,-1 0 0,0 0 0,0-1 0,1 4 0,12 23 0,-7-13 0,1-1 0,9 14 0,-15-25 0,0 0 0,1 0 0,-1 0 0,1 0 0,-1-1 0,1 1 0,0-1 0,0 1 0,0-1 0,0 0 0,1-1 0,-1 1 0,1-1 0,3 2 0,-4-2 0,1-1 0,-1 0 0,0 1 0,1-1 0,-1-1 0,0 1 0,1 0 0,-1-1 0,0 0 0,1 0 0,-1 0 0,0 0 0,0 0 0,0 0 0,0-1 0,0 0 0,0 1 0,-1-1 0,6-5 0,4-3 0,-1-2 0,0 0 0,9-13 0,0 1 0,7-6 0,-31 36 0,0 1 0,1 0 0,0 0 0,0 0 0,0 1 0,1-1 0,1 1 0,-1-1 0,1 1 0,0 0 0,1-1 0,0 1 0,0 0 0,0 0 0,1-1 0,1 1 0,-1 0 0,1-1 0,3 9 0,-3-13 0,-1 0 0,1 0 0,0 0 0,0-1 0,0 1 0,0 0 0,0-1 0,1 1 0,-1-1 0,1 0 0,-1 0 0,1 0 0,0 0 0,0 0 0,0-1 0,0 1 0,6 1 0,-7-3 0,0 1 0,0-1 0,1 0 0,-1 1 0,0-1 0,0 0 0,1-1 0,-1 1 0,0 0 0,0-1 0,1 1 0,-1-1 0,0 0 0,0 0 0,0 1 0,0-1 0,0-1 0,0 1 0,0 0 0,0 0 0,0-1 0,-1 1 0,1-1 0,-1 0 0,1 1 0,-1-1 0,2-2 0,2-3 0,-1 0 0,0 0 0,0 0 0,0 0 0,-1-1 0,0 0 0,-1 1 0,0-1 0,0 0 0,-1 0 0,0 0 0,1-11 0,-3 14 0,1 0 0,0 1 0,-1-1 0,0 0 0,0 0 0,0 0 0,-1 1 0,0-1 0,0 1 0,0-1 0,0 1 0,-1 0 0,1-1 0,-1 1 0,0 1 0,-1-1 0,1 0 0,0 1 0,-1 0 0,-8-6 0,10 8 0,-1-2 0,-1 1 0,1 0 0,-1 0 0,0 0 0,0 0 0,-4-1 0,7 3 0,1 0 0,-1 0 0,0 0 0,1 0 0,-1-1 0,1 1 0,-1 0 0,1 0 0,-1-1 0,1 1 0,-1 0 0,1 0 0,0-1 0,-1 1 0,1-1 0,-1 1 0,1 0 0,0-1 0,-1 1 0,1-2 0,6-4 0,22-2 0,-25 7 0,213-39 0,-135 27 0,-73 11 0,0 1 0,0 0 0,-1 1 0,1 0 0,0 0 0,0 1 0,0 0 0,10 3 0,-16-4 0,1 1 0,-1 0 0,0 0 0,0 0 0,0 0 0,0 0 0,0 0 0,0 0 0,0 1 0,0-1 0,0 1 0,-1 0 0,1-1 0,0 1 0,-1 0 0,0 0 0,1 0 0,-1 0 0,0 0 0,0 0 0,0 0 0,0 0 0,0 1 0,-1-1 0,1 0 0,-1 0 0,1 1 0,-1-1 0,0 1 0,0-1 0,0 3 0,-2 8 0,0 0 0,-1-1 0,0 0 0,-1 1 0,0-1 0,-1 0 0,-12 21 0,13-25 0,8-15 0,1 0 0,-1 1 0,1 0 0,0-1 0,0 2 0,1-1 0,6-5 0,9-9 0,-20 18 0,2-1 0,-1 1 0,0 0 0,0 0 0,0 1 0,1-1 0,-1 0 0,1 1 0,0 0 0,-1-1 0,1 1 0,0 0 0,0 0 0,0 1 0,-1-1 0,1 1 0,0-1 0,0 1 0,5 0 0,-4 1 0,0-1 0,1 1 0,-1 1 0,0-1 0,0 1 0,0-1 0,0 1 0,0 1 0,0-1 0,0 0 0,5 6 0,1 0 0,-1 1 0,-1 0 0,0 1 0,0 0 0,-1 0 0,0 1 0,-1 0 0,7 15 0,5 13 0,-10-24 0,-1 1 0,9 29 0,-15-40 0,0-1 0,0 1 0,0 0 0,-1-1 0,0 1 0,0 0 0,0 0 0,0-1 0,-1 1 0,0 0 0,0-1 0,0 1 0,-1-1 0,-2 8 0,-2-9 992,2-4-3666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8:32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16879,'0'0'3624,"72"0"-3408,-54 0-96,-5 0 8,-3 0-136,-4 0 0,-8 0-224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8:32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0 170 13672,'0'0'1552,"71"-10"-1008,-9 4 32,17-2-1,13-8-31,9-2 16,4-5 56,0 3 8,2 4-8,-19 0 8,-5 2-216,-15 2 8,-3 6-192,-15 2 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8:34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291 707 9440,'0'0'8895,"-12"6"-8469,-59 30 1522,-85 59 0,151-91-1830,1 0 0,-1 0 0,1 0 0,0 0 0,0 1 0,0 0 0,0 0 0,1 0 0,0 0 0,0 0 0,-2 7 0,4-10-71,0 0 0,1 1-1,-1-1 1,1 0 0,-1 1-1,1-1 1,0 0 0,0 1-1,0-1 1,1 1-1,-1-1 1,0 0 0,1 1-1,0-1 1,-1 0 0,1 0-1,0 1 1,0-1 0,0 0-1,0 0 1,1 0-1,-1 0 1,0 0 0,1-1-1,0 1 1,-1 0 0,1-1-1,0 1 1,0-1 0,3 3-1,-1-2 10,0 1-1,0-1 0,0 0 1,1 0-1,-1 0 0,1-1 1,-1 1-1,1-1 0,-1 0 1,1-1-1,0 1 0,-1-1 1,1 0-1,0 0 0,0 0 1,-1-1-1,1 1 0,0-1 1,-1 0-1,1-1 0,-1 1 1,1-1-1,-1 0 0,0 0 1,1 0-1,-1-1 0,4-3 1,-3 3 23,0-1 0,-1 0 1,0 0-1,1-1 0,-2 1 1,1-1-1,0 0 0,-1 0 1,0 0-1,0 0 0,-1-1 1,1 1-1,-1-1 0,0 0 1,-1 1-1,1-1 0,-1 0 0,0 0 1,-1 0-1,1 0 0,-2-8 1,1 12-28,-1 0 1,1 0-1,-1 0 1,0 0-1,0 0 1,0 0-1,0 0 1,0 0-1,0 1 1,-1-1-1,1 0 1,-1 1 0,1-1-1,-1 1 1,1-1-1,-1 1 1,-2-2-1,3 2-32,0 1 1,0-1-1,0 1 0,0-1 0,0 1 1,0-1-1,0 1 0,0-1 0,0 1 1,0 0-1,0 0 0,0 0 0,0-1 1,0 1-1,0 0 0,0 0 0,0 0 1,0 1-1,0-1 0,0 0 0,0 0 1,0 0-1,0 1 0,0-1 0,0 1 1,0-1-1,0 1 0,0-1 0,0 1 1,0-1-1,0 1 0,1 0 0,-1-1 1,0 1-1,0 0 0,0 1 0,1-2-13,-1 0-1,1 1 0,0-1 0,0 0 0,-1 1 0,1-1 1,0 0-1,0 1 0,0-1 0,-1 0 0,1 1 0,0-1 0,0 0 1,0 1-1,0-1 0,0 1 0,0-1 0,0 0 0,0 1 1,0-1-1,0 0 0,0 1 0,0-1 0,0 1 0,0-1 1,0 0-1,0 1 0,0-1 0,1 0 0,-1 1 0,0-1 0,0 0 1,0 1-1,1 0 0,14 2 98,-10-3-92,-1 0-1,1-1 1,0 0-1,-1 1 1,9-4 0,0-3 1,0 0 1,-1-1 0,1 0 0,-2-1-1,1-1 1,-1 0 0,-1 0-1,14-18 1,68-105 84,-73 104-66,21-40 140,-3-1 0,-3-2 0,-4-1 0,23-79 0,-13 17 576,-41 144-748,-1-1 0,1 1 0,1 12 0,-1-3 0,-35 449 0,29-403 0,-36 277 0,28-259 0,-3-1 0,-32 89 0,45-156 0,-1 0 0,-1 0 0,-15 23 0,20-33 0,-1 0 0,1 0 0,-1 0 0,-1-1 0,1 0 0,0 1 0,-1-1 0,1 0 0,-1-1 0,0 1 0,0-1 0,0 1 0,-1-1 0,1-1 0,0 1 0,-8 2 0,10-4 0,1 0 0,-1 0 0,1 0 0,-1 0 0,1 0 0,0 0 0,-1 0 0,1-1 0,-1 1 0,1 0 0,0-1 0,-1 1 0,1-1 0,0 0 0,0 1 0,-1-1 0,1 0 0,0 0 0,0 0 0,-2-1 0,1-1 0,0 1 0,0-1 0,1 0 0,-1 1 0,1-1 0,-1 0 0,1 0 0,0 0 0,-1-4 0,0-2 0,1 0 0,-1 0 0,2 0 0,-1 0 0,3-18 0,-1 19 0,1 0 0,1 0 0,0 0 0,0 1 0,0-1 0,1 1 0,0 0 0,0 0 0,1 0 0,0 0 0,9-8 0,5-5 0,0 1 0,26-17 0,-5 5 0,1 3 0,58-30 0,-76 46 0,1 1 0,1 1 0,0 2 0,0 0 0,0 1 0,30-3 0,-1 10 997,-21 4-3185,-20-3-617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3:47:26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8744,'0'0'3776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7:03.5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3912,'0'0'7966,"30"12"-7868,217 75 160,-209-70-161,62 41 0,-26-15 67,-40-25-59,-13-8 26,-1 1-1,-1 1 1,0 0 0,-1 2-1,19 16 1,-34-28-194,1 0 0,-1 0 1,1 0-1,0-1 0,-1 0 0,1 0 0,0 0 0,0 0 1,0 0-1,0-1 0,0 1 0,0-1 0,0 0 1,0-1-1,0 1 0,0-1 0,0 0 0,7-2 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8:43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144 673 8240,'0'0'10083,"-13"13"-9744,1 0-244,-14 13 311,-34 45 1,56-65-270,0-1 0,1 1 0,-1 0-1,1 0 1,1 0 0,-1 0 0,1 1 0,0-1-1,0 0 1,1 1 0,0 0 0,0-1 0,1 1-1,0 0 1,0-1 0,0 1 0,3 12 0,-3-17-89,1 0 0,0 0 1,0 0-1,0 0 0,0 0 1,0 0-1,1 0 0,-1 0 0,1 0 1,-1 0-1,1 0 0,0-1 1,-1 1-1,1-1 0,0 1 1,0-1-1,3 1 0,-1 0 52,1 0 0,-1 0-1,1 0 1,-1-1 0,1 0 0,0 0-1,0-1 1,6 1 0,-5-1 26,1 0 0,0 0 0,0 0 0,-1-1 0,1 0 0,-1-1 1,1 0-1,-1 0 0,1 0 0,-1-1 0,0 1 0,9-7 0,-4-1 91,0 0 1,-1-1-1,-1 0 0,13-19 0,12-14 465,-27 34-491,1 3 257,4 18-247,9 16-97,-13-16-61,-1 0 0,2 0-1,-1-1 1,2-1 0,-1 1-1,1-2 1,0 1-1,22 12 1,-28-19-8,0-1-1,0 0 1,0 0 0,0 0-1,0 0 1,0-1 0,0 1-1,0-1 1,0 0-1,1 0 1,-1-1 0,0 1-1,0-1 1,0 0 0,0 0-1,0-1 1,0 1 0,-1-1-1,1 1 1,0-1-1,-1 0 1,7-5 0,-4 2 38,1 0 1,-1-1 0,0 0-1,0 0 1,-1 0 0,0-1-1,0 0 1,0 0-1,-1 0 1,4-9 0,-5 10 33,-1-1 1,0 0 0,0-1 0,0 1-1,-1 0 1,0 0 0,0-1-1,-1-14 1,1 20-85,0 0 0,-1 1-1,1-1 1,0 0 0,1 0 0,-1 1 0,0-1-1,0 1 1,1-1 0,-1 1 0,1-1 0,2-1-1,25-17 115,-3 8-82,1 2 0,48-14 0,-15 7 22,-56 15-54,0 1 1,0 0 0,0 0 0,0 0-1,0 1 1,5-1 0,-8 1-20,0 0 1,-1 0-1,1 1 1,0-1 0,-1 0-1,1 0 1,0 0-1,-1 0 1,1 1 0,0-1-1,-1 0 1,1 0-1,-1 1 1,1-1-1,-1 1 1,1-1 0,-1 0-1,1 1 1,-1-1-1,1 1 1,-1-1 0,1 1-1,-1 0 1,0-1-1,1 1 1,-1-1 0,0 1-1,1 0 1,-1-1-1,0 1 1,0 0 0,0-1-1,0 1 1,0 0-1,1-1 1,-1 1 0,0 0-1,-1-1 1,1 1-1,0 0 1,0-1-1,0 1 1,-1 1 0,-2 11 4,0 0 0,-9 20 0,7-22-17,1 1 0,0 0 1,-4 21-1,8-29 8,0 0 1,0 0-1,0 0 1,1 1-1,-1-1 1,1 0 0,0 0-1,0 0 1,0 0-1,0-1 1,1 1-1,0 0 1,0 0-1,2 3 1,-3-5 2,1 0-1,-1-1 1,0 1 0,1-1 0,-1 1-1,1-1 1,0 0 0,-1 1 0,1-1-1,0 0 1,0 0 0,0 0 0,-1 0-1,1-1 1,0 1 0,0 0 0,0-1-1,0 1 1,1-1 0,-1 0 0,0 0-1,0 0 1,0 0 0,0 0 0,0 0-1,0 0 1,0-1 0,0 1 0,3-2-1,8-3 15,1 0 0,-1-2 0,0 0 0,-1 0 0,0-1 0,13-10 0,-3-2 60,40-43-1,-21 13-28,-2-1 1,49-87-1,43-121 54,-48 37-102,-77 205 0,-3 2 0,-3 15 0,0 0 0,0 0 0,0 0 0,0 0 0,0 0 0,0-1 0,0 1 0,0 0 0,0 0 0,0 0 0,0 0 0,0 0 0,0 0 0,0 0 0,0-1 0,0 1 0,0 0 0,0 0 0,0 0 0,0 0 0,0 0 0,0 0 0,0 0 0,-1 0 0,1 0 0,0 0 0,0-1 0,0 1 0,0 0 0,0 0 0,0 0 0,0 0 0,0 0 0,0 0 0,-1 0 0,1 0 0,0 0 0,0 0 0,0 0 0,0 0 0,0 0 0,0 0 0,0 0 0,-1 0 0,1 0 0,0 0 0,0 0 0,0 0 0,0 0 0,-2 1 0,1 1 0,-1-1 0,1 0 0,-1 1 0,1-1 0,0 1 0,0-1 0,0 1 0,0-1 0,0 1 0,-1 2 0,-32 71 0,4 1 0,-33 126 0,38-115 0,-32 161 0,27-103 0,26-128 0,0-1 0,0 1 0,1-1 0,0 23 0,3-39 0,0 0 0,1 0 0,-1 1 0,1-1 0,-1 0 0,1 0 0,-1 0 0,0 0 0,1 0 0,-1 0 0,1 0 0,-1 0 0,1 0 0,-1 0 0,1 0 0,-1 0 0,1 0 0,-1 0 0,0 0 0,1 0 0,-1-1 0,1 1 0,-1 0 0,1 0 0,-1 0 0,0-1 0,1 1 0,-1 0 0,0-1 0,1 0 0,16-9 0,10-21 0,0 0 0,-3-2 0,0-1 0,-2-1 0,-2-1 0,28-68 0,59-106 0,-35 75 0,35-66 0,-80 154 0,-73 179 0,-157 488 0,157-478 0,46-141 0,-1-1 0,1 1 0,0 0 0,-1-1 0,1 1 0,0 0 0,0-1 0,-1 1 0,1 0 0,0-1 0,0 1 0,0 0 0,0 0 0,0-1 0,0 1 0,0 0 0,0 0 0,0-1 0,0 1 0,1 0 0,-1-1 0,1 2 0,-1-2 0,1 0 0,-1 0 0,1 1 0,0-1 0,-1 0 0,1-1 0,-1 1 0,1 0 0,0 0 0,-1 0 0,1 0 0,-1 0 0,1-1 0,-1 1 0,1 0 0,0 0 0,-1-1 0,1 1 0,-1 0 0,1-1 0,28-23 0,-29 24 0,60-64 0,-35 37 0,30-28 0,-53 54 0,-1-1 0,1 1 0,0-1 0,-1 1 0,1 0 0,0 0 0,0 0 0,0 0 0,0 0 0,0 0 0,0 1 0,0-1 0,0 1 0,0-1 0,0 1 0,0 0 0,0-1 0,0 1 0,1 0 0,-1 1 0,0-1 0,0 0 0,0 1 0,2 0 0,2 1 0,-1 1 0,0 0 0,-1 1 0,1-1 0,0 1 0,-1 0 0,5 5 0,-3-3 0,72 65 0,-56-48 0,32 26 0,-27-33 0,-35-22 889,-1-1-1832,4 4-3066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8:43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15880,'0'0'1633,"16"2"-991,302 48 2012,-282-45-2185,0 2 0,-1 1 0,53 21 0,-87-29-444,0 0 1,-1 0-1,1 0 1,0 0-1,-1 0 1,1 1-1,0-1 1,-1 0-1,1 1 1,0-1-1,-1 0 1,1 1-1,0-1 1,-1 0-1,1 1 1,-1-1-1,1 1 0,-1-1 1,1 1-1,-1 0 1,0-1-1,1 1 1,-1-1-1,0 1 1,1 0-1,-1-1 1,0 1-1,0 0 1,0-1-1,1 1 1,-1 1-1,-1-2-157,1 1 1,-1 0-1,1-1 0,-1 1 0,0-1 0,1 1 0,-1-1 0,0 1 0,0-1 0,1 0 0,-1 1 0,0-1 0,0 0 0,1 0 0,-1 1 1,0-1-1,0 0 0,0 0 0,1 0 0,-1 0 0,0 0 0,-1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8: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14464,'0'0'3767,"71"-32"-3567,-23 20 16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8:48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311 861 8336,'0'0'8558,"-2"-10"-8131,-8-33 15,9 41-397,0 1-1,0-1 0,0 1 1,0-1-1,0 1 0,-1-1 0,1 1 1,0 0-1,-1 0 0,1-1 0,-1 1 1,1 0-1,-1 0 0,0 1 1,1-1-1,-1 0 0,0 0 0,0 1 1,1-1-1,-1 1 0,0 0 0,0-1 1,0 1-1,0 0 0,1 0 1,-1 0-1,0 0 0,-3 1 0,2-1 71,-7 1 95,0 1-1,0 0 1,0 0-1,0 1 1,0 0-1,-13 8 1,-5-1 163,19-6-239,-1 0 1,1 1-1,0 0 0,1 0 0,-1 0 1,1 1-1,0 1 0,0 0 1,1 0-1,0 0 0,-11 14 1,15-16-66,0 0 0,0-1 0,0 1 0,1 1 0,-1-1 1,1 0-1,1 1 0,-1-1 0,1 1 0,0-1 0,0 1 1,0 0-1,1-1 0,0 1 0,0 0 0,0-1 1,1 1-1,0 0 0,0-1 0,0 1 0,1-1 0,2 6 1,0-3-5,-1 0 0,1 0 0,1-1 0,-1 0 0,1 0 1,1 0-1,-1-1 0,1 0 0,0 0 0,1 0 1,-1 0-1,1-1 0,0-1 0,0 1 0,1-1 0,-1 0 1,1 0-1,0-1 0,0 0 0,0-1 0,1 0 0,-1 0 1,0-1-1,1 0 0,-1 0 0,1-1 0,0 0 0,-1 0 1,1-1-1,-1 0 0,0-1 0,1 0 0,8-3 1,11-5 128,0-1 0,0-2 0,-1-1 1,-1-1-1,0-1 0,-1-1 1,-1-1-1,-1-1 0,-1-1 0,39-44 1,-55 51 95,-6 13-281,0 0 1,0 0-1,0 0 0,0 0 0,-1 0 0,1 0 1,0 0-1,0 0 0,0 0 0,0 0 1,0 0-1,-1 0 0,1 0 0,0 0 0,0 0 1,0 0-1,0 0 0,0 0 0,0 0 0,0 0 1,-1 0-1,1 0 0,0 0 0,0 0 0,0 0 1,0 0-1,0-1 0,0 1 0,0 0 1,0 0-1,-1 0 0,1 0 0,0 0 0,0 0 1,0 0-1,0-1 0,0 1 0,0 0 0,0 0 1,0 0-1,0 0 0,0 0 0,0-1 0,0 1 1,0 0-1,0 0 0,0 0 0,0 0 1,0 0-1,0 0 0,0-1 0,0 1 0,-3 4 42,0-1 0,1 1-1,-1 0 1,1 0 0,0 1-1,0-1 1,0 0 0,-1 6-1,1-6-35,1 1-1,0-1 0,-1 0 0,1 0 1,1 0-1,-1 1 0,1-1 1,0 0-1,0 1 0,0-1 0,0 0 1,1 1-1,-1-1 0,1 0 0,0 0 1,1 0-1,-1 0 0,1 0 0,0 0 1,0 0-1,0 0 0,0 0 0,1-1 1,-1 1-1,1-1 0,0 0 0,0 0 1,0 0-1,0 0 0,1 0 0,-1-1 1,1 0-1,0 1 0,0-1 1,7 2-1,-3 0 53,0-1 1,0-1-1,0 1 1,0-1-1,0-1 1,0 1-1,1-2 1,-1 1 0,11-1-1,-16 0-27,-1 0 0,1-1-1,0 1 1,0-1 0,0 1-1,-1-1 1,1 0 0,0 0 0,-1 0-1,1 0 1,-1-1 0,1 1-1,-1-1 1,0 0 0,1 1 0,-1-1-1,0 0 1,0 0 0,0 0-1,-1 0 1,1-1 0,0 1 0,-1 0-1,1-1 1,-1 0 0,0 1-1,0-1 1,0 1 0,0-1 0,0-4-1,0 1-24,-1 1 0,0 0 0,0-1-1,0 1 1,-1 0 0,0-1 0,0 1 0,0 0-1,-1-1 1,1 1 0,-1 0 0,-1 0-1,1 1 1,-1-1 0,1 0 0,-2 1 0,1-1-1,0 1 1,-1 0 0,0 0 0,1 1-1,-2-1 1,1 1 0,0-1 0,-1 1 0,1 1-1,-1-1 1,0 1 0,0 0 0,0 0-1,0 0 1,0 1 0,-1-1 0,1 1-1,0 0 1,-9 0 0,1 0-15,-12-1 0,24 2 0,1 0 0,0 0 0,-1 0 0,1 0 0,-1 0 0,1 0 0,-1 0 0,1 0 0,-1 0 0,1 1 0,0-1 0,-1 0 0,1 0 0,-1 1 0,1-1 0,0 0 0,-1 0 0,1 1 0,0-1 0,-1 1 0,1-1 0,0 0 0,-1 1 0,1-1 0,0 0 0,0 1 0,0-1 0,-1 1 0,1-1 0,0 1 0,0-1 0,0 1 0,0-1 0,0 0 0,0 1 0,0-1 0,0 1 0,0-1 0,0 1 0,0-1 0,0 2 0,1-1 0,0 0 0,-1 0 0,1 0 0,0 0 0,0 0 0,0 0 0,0 0 0,0 0 0,0 0 0,0 0 0,0 0 0,0-1 0,0 1 0,1 0 0,-1-1 0,0 1 0,0-1 0,1 1 0,-1-1 0,2 1 0,28 5 0,-17-4 0,0-2 0,1 0 0,-1 0 0,0-1 0,0-1 0,0 0 0,0-1 0,0-1 0,-1 0 0,1-1 0,-1 0 0,14-9 0,-4 1 0,-1-1 0,-1-1 0,-1-1 0,0-1 0,32-34 0,-15 8 0,-2-2 0,52-86 0,40-110 0,-122 231 0,55-125 0,-54 120 0,-1-1 0,0 0 0,-2 0 0,1 0 0,-2 0 0,1-31 0,-3 45 0,0-1 0,-1 1 0,1 0 0,0 0 0,-1 0 0,1 0 0,-1 0 0,0 0 0,1 0 0,-3-4 0,3 6 0,-1-1 0,0 1 0,1 0 0,-1-1 0,1 1 0,-1-1 0,1 1 0,-1 0 0,0 0 0,1-1 0,-1 1 0,0 0 0,1 0 0,-1 0 0,0 0 0,1 0 0,-1 0 0,0 0 0,1 0 0,-1 0 0,0 0 0,0 0 0,1 0 0,-1 0 0,0 1 0,1-1 0,-1 0 0,1 0 0,-1 1 0,0-1 0,1 0 0,-1 1 0,1-1 0,-1 1 0,1-1 0,-1 1 0,0 0 0,-7 6 0,0 0 0,0 0 0,1 1 0,0 0 0,0 1 0,-9 15 0,-29 62 0,38-70 0,-5 9 0,1 1 0,1 0 0,1 1 0,-7 44 0,1 15 0,-4 125 0,18-159 0,2 1 0,3 0 0,18 90 0,-20-136 0,0 0 0,0-1 0,0 1 0,0-1 0,1 1 0,6 9 0,-7-14 0,-1 0 0,0 0 0,1-1 0,-1 1 0,1 0 0,-1-1 0,1 0 0,0 1 0,0-1 0,0 0 0,0 0 0,-1 0 0,1 0 0,1 0 0,-1 0 0,0-1 0,0 1 0,0-1 0,0 1 0,0-1 0,0 0 0,1 0 0,-1 0 0,0 0 0,0 0 0,3-1 0,7-2 0,0-1 0,-1 0 0,0-1 0,0 0 0,0-1 0,0 0 0,-1 0 0,0-1 0,0-1 0,-1 1 0,9-11 0,0 0 0,-1-1 0,-1-1 0,-1-1 0,17-30 0,12-36 0,-4-3 0,32-108 0,-56 154 0,0 0 0,-2-1 0,-2 0 0,-1-1 0,4-56 0,-14 100 0,-1 1 0,0-1 0,0 0 0,0 0 0,0 1 0,0-1 0,-1 0 0,1 0 0,0 1 0,-1-1 0,1 0 0,-1 0 0,0 1 0,0-1 0,1 1 0,-3-3 0,3 4 0,0 0 0,-1 0 0,1-1 0,0 1 0,-1 0 0,1 0 0,0 0 0,-1 0 0,1-1 0,0 1 0,-1 0 0,1 0 0,-1 0 0,1 0 0,0 0 0,-1 0 0,1 0 0,-1 0 0,1 0 0,0 0 0,-1 0 0,1 0 0,-1 1 0,1-1 0,-1 0 0,-14 13 0,9-4 0,1-1 0,0 1 0,0 1 0,1-1 0,0 1 0,-6 19 0,-9 64 0,19-92 0,-16 99 0,5 1 0,4-1 0,8 154 0,2-213 0,-3-27 0,0 0 0,1 0 0,1 0 0,1-1 0,0 1 0,6 18 0,-9-32 0,0 1 0,1-1 0,-1 1 0,0-1 0,0 1 0,0-1 0,1 0 0,-1 1 0,0-1 0,0 1 0,1-1 0,-1 0 0,0 1 0,1-1 0,-1 0 0,1 1 0,-1-1 0,0 0 0,1 0 0,-1 1 0,1-1 0,-1 0 0,1 0 0,-1 0 0,1 0 0,-1 0 0,1 0 0,-1 1 0,1-1 0,-1 0 0,1 0 0,-1 0 0,1-1 0,-1 1 0,0 0 0,1 0 0,-1 0 0,1 0 0,-1 0 0,1 0 0,-1-1 0,1 1 0,-1 0 0,0 0 0,1-1 0,0 0 0,19-19 0,-16 16 0,21-27 0,21-33 0,3-4 0,-49 67 0,1 0 0,-1 0 0,1 0 0,0 1 0,-1-1 0,1 0 0,0 1 0,-1-1 0,1 0 0,0 1 0,0-1 0,0 1 0,0-1 0,0 1 0,-1 0 0,1-1 0,0 1 0,2 0 0,-3 0 0,1 0 0,-1 0 0,1 0 0,0 0 0,-1 0 0,1 1 0,-1-1 0,1 0 0,-1 1 0,1-1 0,-1 0 0,1 1 0,-1-1 0,1 0 0,-1 1 0,1-1 0,-1 1 0,0-1 0,1 1 0,-1-1 0,1 2 0,1 3 0,0 0 0,0 0 0,0 1 0,1 9 0,-1-9 0,3 11 0,0 0 0,1-1 0,1 0 0,1 0 0,0-1 0,18 24 0,-23-35 0,-1-1 0,1 0 0,0 0 0,1 0 0,-1 0 0,1 0 0,-1 0 0,1-1 0,0 0 0,0 0 0,0 0 0,0 0 0,0-1 0,0 1 0,0-1 0,1 0 0,-1 0 0,0-1 0,1 1 0,4-1 0,-2-1 0,0 0 0,-1 0 0,1 0 0,0-1 0,-1 0 0,0-1 0,1 1 0,-1-1 0,0 0 0,0-1 0,-1 0 0,8-5 0,2-4 0,-1 0 0,0-2 0,-1 1 0,0-2 0,14-23 0,47-90 0,-73 128 0,5-12 0,-5 10 0,0-1 0,1 1 0,0 0 0,-1 0 0,1 0 0,0 0 0,1 0 0,-1 0 0,3-2 0,-5 5 0,0 0 0,1 0 0,-1 0 0,0 0 0,0 0 0,0 0 0,1 0 0,-1 0 0,0 0 0,0 1 0,0-1 0,0 0 0,1 0 0,-1 0 0,0 0 0,0 0 0,0 1 0,0-1 0,0 0 0,0 0 0,1 0 0,-1 1 0,0-1 0,0 0 0,0 0 0,0 0 0,0 1 0,0-1 0,0 0 0,0 0 0,0 0 0,0 1 0,0-1 0,0 0 0,0 0 0,0 1 0,0-1 0,0 0 0,0 0 0,-1 1 0,2 14 0,-1-13 0,-1 56 0,-2-1 0,-18 94 0,20-148 0,1 0 0,-1-1 0,0 0 0,-1 1 0,1-1 0,0 0 0,-1 1 0,1-1 0,-1 0 0,0 0 0,1 0 0,-1 0 0,0 0 0,0-1 0,-4 3 0,5-3 0,0-1 0,1 1 0,-1-1 0,0 1 0,0-1 0,0 0 0,0 1 0,1-1 0,-1 0 0,0 0 0,0 0 0,0 1 0,0-1 0,0 0 0,0 0 0,0 0 0,0-1 0,0 1 0,0 0 0,1 0 0,-1 0 0,0-1 0,0 1 0,0 0 0,0-1 0,0 1 0,1-1 0,-1 1 0,0-1 0,0 1 0,1-1 0,-1 0 0,0 1 0,1-1 0,-1 0 0,1 1 0,-1-1 0,1 0 0,-1 0 0,1 0 0,-1 1 0,1-1 0,-1-2 0,-9-16 0,7 16 0,1-1 0,-1 0 0,1-1 0,0 1 0,0 0 0,-2-9 0,4 13 0,0-1 0,0 0 0,0 0 0,1 0 0,-1 0 0,0 0 0,0 0 0,0 0 0,1 0 0,-1 0 0,0 0 0,1 0 0,-1 0 0,1 1 0,-1-1 0,1 0 0,-1 0 0,1 1 0,0-1 0,-1 0 0,1 1 0,0-1 0,0 0 0,-1 1 0,1-1 0,0 1 0,0-1 0,0 1 0,0 0 0,0-1 0,0 1 0,-1 0 0,1 0 0,0-1 0,0 1 0,0 0 0,0 0 0,2 0 0,6 0 0,1 0 0,-1 0 0,0 0 0,0 1 0,12 3 0,9 0 0,-16-2 0,1-1 0,0 0 0,0-1 0,0-1 0,-1 0 0,1-1 0,0-1 0,-1 0 0,1-1 0,-1-1 0,0 0 0,-1-1 0,1 0 0,-1-1 0,0-1 0,20-15 0,-27 18 0,19-14 0,0-2 0,41-46 0,-20 22 0,-46 80 0,0 2 0,2 0 0,1 0 0,13 60 0,-16-94 0,1 0 0,-1 0 0,1 0 0,0 0 0,0-1 0,0 1 0,1 0 0,-1-1 0,1 1 0,-1 0 0,1-1 0,0 0 0,0 1 0,0-1 0,0 0 0,0 0 0,0 0 0,1-1 0,-1 1 0,1 0 0,-1-1 0,1 0 0,0 1 0,-1-1 0,1 0 0,0 0 0,0-1 0,0 1 0,0 0 0,0-1 0,0 0 0,0 0 0,0 0 0,5-1 0,1 0 0,0 0 0,0-1 0,0-1 0,0 1 0,0-1 0,-1-1 0,1 0 0,-1 0 0,0 0 0,8-7 0,8-8 0,0-2 0,-1 0 0,-1-1 0,-2-2 0,0 0 0,16-27 0,2-7 0,-35 106 0,-1-26 0,1 1 0,10 33 0,-10-47 0,1 1 0,-1 0 0,2-1 0,-1 0 0,1 0 0,1 0 0,12 15 0,-17-22 0,0-1 0,0 0 0,0 1 0,1-1 0,-1 0 0,0 0 0,1 0 0,-1 0 0,1 0 0,-1 0 0,1 0 0,-1 0 0,1-1 0,0 1 0,-1-1 0,1 1 0,0-1 0,0 0 0,3 1 0,-4-2 0,1 1 0,-1 0 0,1-1 0,-1 0 0,1 1 0,-1-1 0,0 0 0,1 0 0,-1 0 0,0 0 0,1 0 0,-1 0 0,0 0 0,0 0 0,0 0 0,0 0 0,1-3 0,2-3 0,0 0 0,-1 0 0,0 0 0,0 0 0,-1-1 0,0 0 0,2-11 0,-3 13 0,0 1 0,-1-1 0,0 0 0,0 0 0,0 1 0,-1-1 0,0 0 0,0 1 0,0-1 0,-1 0 0,1 1 0,-5-8 0,4 9 0,0 1 0,-1-1 0,1 1 0,-1 0 0,0 0 0,0 0 0,0 0 0,0 0 0,-1 1 0,1-1 0,-1 1 0,1 0 0,-1 0 0,0 0 0,0 1 0,0-1 0,-7-1 0,-27-9 0,208-18 0,-159 27 0,-1 1 0,1 0 0,0 0 0,0 1 0,18 1 0,-26 0 0,-1 0 0,1 1 0,0-1 0,-1 1 0,1-1 0,-1 1 0,1 0 0,-1 0 0,1 0 0,-1 1 0,1-1 0,-1 0 0,0 1 0,0 0 0,0-1 0,0 1 0,0 0 0,0 0 0,0 0 0,-1 0 0,1 1 0,-1-1 0,1 0 0,-1 1 0,0-1 0,0 1 0,1 4 0,0-1 0,-2 1 0,1-1 0,-1 1 0,0-1 0,0 1 0,0-1 0,-1 0 0,0 1 0,-1-1 0,-2 8 0,2-5 0,0 0 0,0 0 0,0 16 0,2-25 0,-1 1 0,1-1 0,0 1 0,0-1 0,0 0 0,0 1 0,0-1 0,0 0 0,0 1 0,1-1 0,-1 0 0,0 1 0,0-1 0,0 0 0,0 1 0,0-1 0,0 0 0,1 0 0,-1 1 0,0-1 0,0 0 0,0 1 0,1-1 0,-1 0 0,0 0 0,0 0 0,1 1 0,-1-1 0,0 0 0,1 0 0,-1 0 0,0 1 0,1-1 0,-1 0 0,0 0 0,1 0 0,-1 0 0,0 0 0,1 0 0,-1 0 0,0 0 0,1 0 0,-1 0 0,0 0 0,1 0 0,-1 0 0,0 0 0,1 0 0,-1 0 0,0 0 0,1-1 0,-1 1 0,0 0 0,1 0 0,-1 0 0,0-1 0,0 1 0,1 0 0,21-15 0,-20 13 0,104-92 0,-60 52 0,-41 37 0,1 0 0,-1 1 0,1 0 0,0 0 0,7-3 0,-11 6 0,-1 0 0,0 1 0,1-1 0,-1 1 0,1-1 0,-1 1 0,0 0 0,1-1 0,-1 1 0,1 0 0,-1 0 0,1 0 0,-1 0 0,1 0 0,-1 1 0,1-1 0,-1 0 0,0 1 0,1-1 0,-1 1 0,0-1 0,1 1 0,-1 0 0,0-1 0,1 1 0,-1 0 0,0 0 0,0 0 0,0 0 0,1 2 0,29 42 0,-23-32 0,1 0 0,19 22 0,-24-32 0,-1 1 0,0-1 0,1 0 0,0-1 0,0 1 0,0-1 0,0 1 0,0-1 0,0-1 0,1 1 0,-1 0 0,0-1 0,1 0 0,5 1 0,-6-2 0,1-1 0,-1 1 0,0-1 0,0 1 0,1-1 0,-1 0 0,0-1 0,0 1 0,0-1 0,0 0 0,0 0 0,0 0 0,0 0 0,-1-1 0,1 1 0,2-4 0,7-5 0,-2-1 0,20-24 0,57-99 0,-47 68 0,-29 53 0,-11 14 0,-1 0 0,0 0 0,0 0 0,0 0 0,0 0 0,1 0 0,-1 0 0,0 1 0,0-1 0,0 0 0,0 0 0,0 0 0,1 0 0,-1 0 0,0 1 0,0-1 0,0 0 0,0 0 0,0 0 0,0 1 0,0-1 0,0 0 0,0 0 0,0 0 0,0 1 0,0-1 0,0 0 0,0 0 0,0 0 0,0 0 0,0 1 0,0-1 0,0 0 0,0 0 0,0 0 0,0 1 0,0-1 0,0 0 0,0 0 0,0 1 0,-9 35 0,-19 45 0,-54 111 0,77-181 0,-1 0 0,0 0 0,0-1 0,-1 1 0,0-2 0,-10 12 0,16-21 0,1 0 0,0 1 0,0-1 0,-1 1 0,1-1 0,0 0 0,0 1 0,-1-1 0,1 0 0,0 1 0,-1-1 0,1 0 0,0 0 0,-1 1 0,1-1 0,0 0 0,-1 0 0,1 0 0,-1 0 0,1 1 0,-1-1 0,1 0 0,0 0 0,-1 0 0,1 0 0,-1 0 0,1 0 0,-1 0 0,1 0 0,0 0 0,-1 0 0,1 0 0,-1 0 0,1-1 0,-1 1 0,1 0 0,0 0 0,-1 0 0,1-1 0,0 1 0,-1 0 0,1 0 0,0-1 0,-1 1 0,1 0 0,0 0 0,-1-1 0,1 1 0,0-1 0,0 1 0,-1 0 0,1-1 0,0 1 0,0 0 0,0-1 0,0 1 0,-1-1 0,1 1 0,0-1 0,0 1 0,0 0 0,0-1 0,0 0 0,0-3 0,0 1 0,0 0 0,0-1 0,0 1 0,0-1 0,1 1 0,1-4 0,1-3 0,1 0 0,1 0 0,0 0 0,0 1 0,1 0 0,0 0 0,0 0 0,1 1 0,0 0 0,1 1 0,0-1 0,11-7 0,-3 4 0,1 1 0,0 0 0,0 2 0,1 0 0,35-10 0,-47 16 0,4-2 0,-10 4 0,0 0 0,0 0 0,1 0 0,-1 0 0,0 0 0,0 0 0,0 0 0,0 0 0,0 0 0,1 0 0,-1 0 0,0 0 0,0 1 0,0-1 0,0 0 0,0 0 0,0 0 0,1 0 0,-1 0 0,0 0 0,0 0 0,0 0 0,0 0 0,0 1 0,0-1 0,0 0 0,0 0 0,0 0 0,0 0 0,0 0 0,0 0 0,1 1 0,-1-1 0,0 0 0,0 0 0,0 0 0,0 0 0,0 0 0,0 1 0,0-1 0,0 0 0,0 0 0,-1 0 0,1 0 0,0 0 0,0 1 0,0-1 0,0 0 0,0 0 0,0 0 0,0 0 0,0 0 0,0 0 0,0 1 0,0-1 0,0 0 0,-1 0 0,-10 12 850,4-8-5635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8:48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19999,'0'0'3544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8:48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17183,'0'0'6256,"67"-20"-5992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8:37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1144 9536,'0'0'4593,"-4"10"-3905,-25 47 248,25-46-63,9-14 240,10-19-198,26-69 167,-19 39-457,3 1-1,2 0 1,41-57-1,-30 60 143,3 2-1,65-59 1,-101 100-672,0 1 0,1-1 0,-1 1 0,1 0 0,0 1 0,0-1 0,0 1 0,0 0 0,1 1 0,-1-1 1,1 1-1,-1 1 0,1-1 0,0 1 0,0 0 0,7 1 0,-13 0-72,0 0-1,1 1 1,-1-1 0,0 1 0,0-1-1,0 1 1,0 0 0,0 0 0,0-1-1,0 1 1,0 0 0,0 0-1,0 0 1,0 0 0,0 0 0,-1 0-1,1 0 1,0 0 0,-1 0 0,1 0-1,-1 1 1,1-1 0,-1 2 0,9 30 255,-6-14-160,-2 0 1,-1-1 0,0 1-1,-1-1 1,-1 1-1,-1-1 1,-1 1-1,0-1 1,-1 0-1,-1-1 1,-1 1 0,-10 19-1,5-15 265,-12 35-1,49-84 489,35-29-527,-41 37-219,1 0 1,22-15-1,-41 34-125,26-20 369,2 1-1,58-27 0,-87 45-359,0 1-1,0 0 1,0 0-1,1 0 1,-1 0-1,0 0 0,0 0 1,1 0-1,-1 0 1,0 0-1,0 0 1,1 0-1,-1 0 0,0 0 1,0 0-1,1 0 1,-1 0-1,0 0 1,0 0-1,1 0 0,-1 0 1,0 0-1,0 0 1,1 1-1,-1-1 1,0 0-1,0 0 0,0 0 1,1 0-1,-1 1 1,0-1-1,0 0 1,0 0-1,0 0 0,1 1 1,-1-1-1,0 0 1,0 0-1,0 1 1,2 14 175,-5 23-15,2-33-130,-14 66 12,6-33-49,9-37-2,0-1 0,-1 1 0,1-1 0,0 0 0,0 1 0,0-1 0,0 1 0,0-1 0,0 0 0,0 1 0,-1-1 0,1 1 0,0-1 0,1 0 0,-1 1 0,0-1 0,0 1 0,0-1 0,0 0 0,0 1 0,0-1 0,0 1 0,0-1 0,1 0 0,-1 1 0,0-1 0,0 0 0,1 1 0,-1-1 0,0 0 0,0 1 0,1-1 0,12-5 0,19-25 0,-30 28 0,44-44 0,80-63 0,-123 106 0,0 1 0,0 0 0,1-1 0,-1 1 0,1 1 0,-1-1 0,1 0 0,4 0 0,-8 2 0,1 0 0,0 0 0,-1 0 0,1 0 0,0 0 0,-1 0 0,1 0 0,0 0 0,-1 0 0,1 0 0,0 0 0,-1 0 0,1 1 0,-1-1 0,1 0 0,0 1 0,-1-1 0,1 0 0,-1 1 0,2 0 0,-1 0 0,-1 0 0,1 1 0,0-1 0,0 0 0,-1 1 0,1-1 0,-1 1 0,1-1 0,-1 0 0,1 1 0,-1-1 0,0 4 0,1 23 0,-1 1 0,-5 42 0,0-19 0,2-16 0,1-25 0,0 0 0,1 0 0,1 0 0,0 0 0,1 0 0,0 0 0,0 0 0,4 14 0,-4-24 0,-1 0 0,0 0 0,1 0 0,-1 0 0,1-1 0,-1 1 0,1 0 0,0 0 0,-1 0 0,1-1 0,0 1 0,-1 0 0,1-1 0,0 1 0,0-1 0,0 1 0,-1 0 0,1-1 0,0 0 0,0 1 0,0-1 0,0 0 0,0 1 0,0-1 0,0 0 0,0 0 0,0 0 0,0 0 0,0 0 0,0 0 0,0 0 0,1 0 0,3-1 0,1-1 0,-1 1 0,1-1 0,8-4 0,-5 2 0,23-12 0,0-2 0,-1-1 0,0-2 0,39-34 0,-60 47 0,5-4 0,1-2 0,1 1 0,37-22 0,-57 61 0,3-17 0,0 0 0,1 0 0,0 0 0,0 0 0,1 0 0,0-1 0,0 1 0,1 0 0,0-1 0,1 0 0,5 10 0,-6-14 0,-1 0 0,1-1 0,0 0 0,0 1 0,0-1 0,1-1 0,-1 1 0,1 0 0,-1-1 0,1 0 0,0 1 0,0-2 0,8 4 0,-10-4 0,0-1 0,1 1 0,-1-1 0,0 0 0,1 1 0,-1-1 0,0 0 0,1-1 0,-1 1 0,1 0 0,-1-1 0,0 1 0,1-1 0,-1 0 0,0 1 0,0-1 0,0 0 0,1 0 0,-1-1 0,0 1 0,0 0 0,-1-1 0,1 1 0,0-1 0,0 0 0,-1 0 0,2-2 0,2-2 0,-1 0 0,-1 0 0,1 0 0,-1 0 0,0-1 0,-1 0 0,1 0 0,-1 0 0,-1 0 0,1 0 0,-1 0 0,0 0 0,-1 0 0,0 0 0,0 0 0,0-1 0,-1 1 0,0 0 0,-1 0 0,1 0 0,-2 0 0,1 0 0,0 1 0,-1-1 0,-1 1 0,1-1 0,-1 1 0,0 0 0,0 0 0,-7-6 0,6 6 0,-1 1 0,0 0 0,0 1 0,0-1 0,-1 1 0,1 0 0,-1 1 0,0 0 0,0 0 0,-14-4 0,19 7 0,1-1 0,0 1 0,-1 0 0,1-1 0,-1 1 0,1 0 0,-1 0 0,1 0 0,0 0 0,-1 0 0,1 0 0,-3 1 0,1 5 0,9 5 0,-3-6 0,1 0 0,-1-1 0,1 0 0,1 0 0,-1 0 0,1 0 0,-1-1 0,1 0 0,0 0 0,0 0 0,0-1 0,1 1 0,-1-1 0,0 0 0,1-1 0,0 1 0,-1-1 0,1 0 0,0-1 0,0 1 0,-1-1 0,9-1 0,-4 0 0,0-1 0,0 0 0,0-1 0,0 0 0,0 0 0,-1-1 0,0-1 0,1 1 0,-2-1 0,1-1 0,-1 0 0,9-7 0,3-5 0,-2-1 0,0-1 0,-1-1 0,-1 0 0,-2-1 0,24-44 0,-6-4 0,25-76 0,44-176 0,-101 320 0,7-25 0,-7 26 0,0-1 0,0 1 0,1 0 0,-1-1 0,0 1 0,0 0 0,0-1 0,0 1 0,0 0 0,-1-1 0,1 1 0,0 0 0,-1 0 0,1-1 0,-1 1 0,0-2 0,0 3 0,1 0 0,-1 1 0,1-1 0,-1 0 0,1 0 0,-1 1 0,1-1 0,0 0 0,-1 0 0,1 1 0,-1-1 0,1 1 0,0-1 0,-1 0 0,1 1 0,-1-1 0,1 1 0,0-1 0,0 1 0,-1-1 0,1 1 0,0-1 0,0 1 0,0-1 0,0 1 0,-1-1 0,1 1 0,-8 20 0,8-20 0,-21 59 0,4 1 0,2 1 0,3 1 0,-5 81 0,12-57 0,4 1 0,17 138 0,-15-218 0,-1-3 0,0 1 0,1 0 0,0 0 0,0-1 0,1 1 0,-1-1 0,1 1 0,1-1 0,-1 1 0,5 7 0,-6-13 0,0 1 0,0-1 0,0 1 0,0-1 0,-1 0 0,1 1 0,0-1 0,0 0 0,0 0 0,0 0 0,0 0 0,0 0 0,0 0 0,0 0 0,0 0 0,0 0 0,0 0 0,0 0 0,0-1 0,0 1 0,0 0 0,0-1 0,0 1 0,0-1 0,-1 1 0,1-1 0,1 0 0,26-19 0,-23 16 0,33-28 0,-1-3 0,44-53 0,-47 49 0,-32 37 0,-1 1 0,1-1 0,-1 0 0,1 1 0,0-1 0,0 1 0,0 0 0,-1 0 0,1 0 0,3-2 0,-4 3 0,0 0 0,-1 0 0,1 0 0,-1 1 0,1-1 0,0 0 0,-1 0 0,1 0 0,-1 0 0,1 1 0,-1-1 0,1 0 0,-1 0 0,1 1 0,-1-1 0,1 0 0,-1 1 0,1-1 0,-1 1 0,0-1 0,1 1 0,-1-1 0,1 1 0,-1-1 0,0 1 0,0-1 0,1 1 0,-1-1 0,0 1 0,0-1 0,0 1 0,0-1 0,1 1 0,-1 0 0,0-1 0,0 1 0,0-1 0,0 1 0,0 0 0,0-1 0,-1 1 0,5 34 0,3 27 0,-5-56 0,-1-1 0,0 0 0,1 0 0,0 1 0,1-1 0,-1-1 0,1 1 0,6 9 0,-7-12 0,1 1 0,-1-1 0,1 1 0,-1-1 0,1 0 0,0 0 0,0 0 0,0-1 0,0 1 0,0-1 0,0 1 0,1-1 0,-1 0 0,6 1 0,-3-2 0,0 1 0,1-1 0,-1 0 0,0 0 0,0-1 0,1 0 0,8-2 0,-1-2 0,0 0 0,0 0 0,-1-1 0,1-1 0,23-16 0,-27 15 0,0-1 0,-1 0 0,16-18 0,2-3 0,-26 29 0,11-9 0,-9 9 0,-4 8 0,0-2 0,0 0 0,0 1 0,1-1 0,0 1 0,0-1 0,0 0 0,1 1 0,0-1 0,0 0 0,0 1 0,1-1 0,-1 0 0,1 0 0,1 0 0,-1 0 0,1 0 0,-1-1 0,1 1 0,1-1 0,-1 0 0,5 5 0,-6-8 0,0 0 0,0 0 0,0-1 0,0 1 0,0-1 0,1 1 0,-1-1 0,0 0 0,0 0 0,0 0 0,0 0 0,0 0 0,1 0 0,-1 0 0,0-1 0,0 1 0,0-1 0,0 0 0,4-1 0,-3 0 0,0 1 0,1-1 0,-1 1 0,0-1 0,0 0 0,0-1 0,0 1 0,0 0 0,-1-1 0,1 0 0,2-2 0,-1-3 0,0 0 0,0 0 0,-1-1 0,0 1 0,-1-1 0,0 1 0,0-1 0,0 0 0,-1 0 0,-1 0 0,0 0 0,0 0 0,0 0 0,-1 0 0,-1 1 0,-4-18 0,5 24 0,0-1 0,0 1 0,0 0 0,0 0 0,0 0 0,-1 0 0,1 0 0,-1 1 0,1-1 0,-1 0 0,0 1 0,0-1 0,0 1 0,0 0 0,-3-2 0,-28-12 0,24 12 0,9 1 0,117-19 0,-15 2 0,-91 17 0,0 0 0,0 1 0,1 0 0,-1 0 0,0 1 0,17 3 0,-26-3 0,1 0 0,-1 0 0,1 1 0,-1-1 0,0 1 0,1 0 0,-1 0 0,0 0 0,0 0 0,1 0 0,-1 0 0,0 0 0,0 1 0,0-1 0,-1 1 0,1 0 0,0-1 0,0 1 0,-1 0 0,1 0 0,-1 0 0,0 0 0,0 0 0,0 0 0,0 1 0,0-1 0,0 0 0,0 1 0,-1-1 0,1 0 0,-1 1 0,1-1 0,-1 1 0,0-1 0,0 0 0,-1 5 0,0 7 0,1-5 0,-1-1 0,0 1 0,0 0 0,-1-1 0,0 0 0,0 1 0,-1-1 0,0 0 0,-4 8 0,-2 3 0,9-19 0,0 1 0,0-1 0,0 0 0,0 0 0,0 0 0,0 1 0,0-1 0,1 0 0,-1 0 0,0 0 0,0 0 0,0 1 0,0-1 0,0 0 0,0 0 0,1 0 0,-1 0 0,0 0 0,0 1 0,0-1 0,0 0 0,1 0 0,-1 0 0,0 0 0,0 0 0,0 0 0,1 0 0,-1 0 0,0 0 0,0 0 0,0 0 0,1 0 0,-1 0 0,0 0 0,0 0 0,0 0 0,1 0 0,-1 0 0,0 0 0,0 0 0,0 0 0,1 0 0,-1 0 0,0 0 0,4-2 0,-1 1 0,0-1 0,1 1 0,-1-1 0,0 0 0,0 0 0,0 0 0,3-4 0,21-20 0,-15 12 0,1 2 0,1 0 0,-1 0 0,2 1 0,0 1 0,28-15 0,-41 24 0,0 1 0,-1-1 0,1 1 0,-1 0 0,1 0 0,0 0 0,-1 0 0,1 0 0,-1 0 0,1 0 0,0 0 0,-1 0 0,1 1 0,-1-1 0,1 1 0,-1-1 0,1 1 0,-1 0 0,1 0 0,-1-1 0,1 1 0,-1 0 0,0 0 0,0 0 0,0 1 0,1-1 0,-1 0 0,0 0 0,0 0 0,1 4 0,4 4 0,-1 0 0,0 0 0,6 18 0,-5-11 0,8 11 0,33 48 0,-41-66 0,-15-13 309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8:37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17487,'0'0'4080,"48"-61"-3984,-35 57 8,-3 2-104,-2-2 0,-4 2-88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8:38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14272,'0'0'1032,"86"-10"-504,-19 8 8,15-2 143,1 2 1,12-2-88,-9 2 0,-1 2-16,-10 0 0,-5 0-248,-9 0 8,-17 0-168,-4-4 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9:17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219 801 8032,'0'0'4513,"-7"10"-3952,-21 31-115,27-39-362,-1 0 1,1 0-1,-1 0 1,1 0-1,-1 0 0,0 0 1,0-1-1,0 1 1,0-1-1,-3 3 1,-5 3 363,-7 9 916,12-16-105,12-11-585,93-134 1218,-79 115-1508,-2-1 0,21-46 1,-7 15-1,43-97 461,-8 13-231,27-76 942,-93 209-1146,-8 12-107,-14 19-76,-14 27-110,2 0 0,-41 80 0,-38 110 80,11-22-53,-89 234 185,184-434-300,0 1 0,1-1 1,1 1-1,0 0 0,1 0 0,-1 15 0,18-39 129,-2 3-104,9-13 56,35-39 0,-6 4 14,30-26 32,-9 8 51,150-119 1,4 15 22,-217 170-205,18-20 166,-25 22-85,-5 6-44,-8 7-8,11-8-52,-30 24-12,2 2-1,-49 55 0,74-78 5,1 0-1,1 1 1,-1-1-1,1 0 1,-1 1 0,1 0-1,0-1 1,0 1-1,0 0 1,1-1-1,-1 7 1,1-7 0,0-1 0,0 1 1,0-1-1,0 0 0,0 1 1,0-1-1,1 1 0,-1-1 1,1 1-1,0-1 0,0 0 1,0 1-1,0-1 0,0 0 1,0 0-1,1 0 0,-1 0 1,4 3-1,-2-2 2,0-1-1,1 0 1,0 0 0,-1-1-1,1 1 1,0-1 0,0 0-1,0 0 1,0 0 0,0 0-1,0-1 1,0 1 0,0-1-1,1 0 1,-1 0 0,0-1-1,5 0 1,-1-1 3,0 0 0,0 0 0,0-1 0,-1 0 0,1 0 1,-1-1-1,14-8 0,-18 10 10,0-1 0,0 1 0,1-1 0,-2 0 0,1 0 0,0 0 0,-1 0 0,1 0 0,-1-1 0,0 1 0,0-1 0,0 1 0,0-1 0,1-6 1,-2 6 2,-1 1 1,1 0-1,-1 0 1,0 0 0,0-1-1,0 1 1,-1 0 0,1 0-1,-1-1 1,1 1 0,-1 0-1,0 0 1,0 0 0,-1 0-1,1 0 1,-1 0-1,1 1 1,-4-5 0,1 2 2,0 1 1,0 0-1,0 0 0,-1 0 1,1 0-1,-1 1 1,0 0-1,0 0 0,-6-3 1,-7-4 54,18 9-70,-1 1 0,1 0-1,-1 0 1,1 0 0,0 0 0,-1-1 0,1 1 0,0 0 0,-1 0 0,1-1-1,0 1 1,0 0 0,-1-1 0,1 1 0,0 0 0,0-1 0,-1 1 0,1 0-1,0-1 1,0 1 0,0-1 0,0 1 0,-1 0 0,1-1 0,0 1 0,0-1 0,0 1-1,0 0 1,0-1 0,0 1 0,0-1 0,0 0 0,12-9-5,32-7-17,-30 13 2,114-35-68,-58 20 31,-59 16 40,1 1 0,-1 0 1,0 1-1,1 0 0,-1 0 0,20 3 0,-30-2 17,0 0-1,0 0 0,0 0 1,0 1-1,0-1 1,0 0-1,0 1 0,0-1 1,0 1-1,0-1 0,0 1 1,0 0-1,0-1 0,-1 1 1,1 0-1,0-1 0,0 1 1,-1 0-1,1 0 0,-1 0 1,1 0-1,0 0 0,-1 0 1,0-1-1,1 1 0,-1 0 1,1 0-1,-1 1 0,0-1 1,0 0-1,0 0 0,0 0 1,0 1-1,1 5 7,-2 1 0,1-1-1,-3 15 1,0-6 11,-2 25 36,-4 32 177,9-67-185,0 0-1,0 1 1,1-1-1,0 1 1,0-1-1,0 0 1,1 0-1,3 10 1,-3-13-25,0-1 0,0 1 1,0-1-1,0 1 0,0-1 1,0 0-1,1 0 0,-1 0 1,1 0-1,0 0 0,-1 0 1,1-1-1,0 1 0,0-1 1,0 0-1,0 0 0,0 0 1,6 1-1,5 0 58,0 0 1,26 0-1,-7-2 50,0-3-1,0 0 1,-1-3-1,63-17 1,-68 14-2028,28-13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7:05.1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93 4416,'0'0'3485,"28"23"-3290,224 189 305,-189-149 24,67 83 0,-81-87-72,-22-40-208,-25-18-194,1 1-1,0-1 1,0 1 0,-1-1 0,1 1 0,-1 0 0,0 0-1,1 0 1,-1 0 0,0 0 0,0 1 0,0-1 0,-1 1-1,1-1 1,2 6 1233,-68-36 260,-61 24-1096,121 2-440,-1 0 1,1-1 0,0 1-1,-1-1 1,1 1 0,1-1-1,-1-1 1,0 1 0,1 0-1,0-1 1,-5-6 0,-5-3 133,11 12-130,0-1 1,1 1 0,-1-1 0,0 1-1,0-1 1,1 1 0,-1-1-1,1 0 1,-1 0 0,1 0-1,0 0 1,0 0 0,0 0-1,0 0 1,0 0 0,0-3 0,-1-8 19,-1 0 1,0 0 0,0 1 0,-1-1 0,-1 1 0,0 0 0,-1 0 0,0 1-1,-11-16 1,-17-39 78,27 52-58,0 0 0,-2 0 0,1 0 0,-17-19 0,-26-45 301,-17-49 263,68 126-615,-12-29 351,12 31-338,-1-1 0,1 0 0,0 0 0,0 0 0,0 0 0,0 0 0,0 0 0,-1 1 0,1-1 0,0 0 0,0 0 0,0 0 0,0 0-1,-1 0 1,1 0 0,0 0 0,0 0 0,0 0 0,-1 0 0,1 0 0,0 0 0,0 0 0,0 0 0,-1 0 0,1 0 0,0 0 0,0 0 0,0 0 0,0 0 0,-1 0 0,1 0 0,0 0 0,0-1 0,0 1 0,0 0 0,-1 0 0,1 0 0,0 0 0,0-1 0,2 1-3,0-1 1,1 0-1,-1 1 1,1-1-1,-1 1 1,1 0-1,-1 0 1,1 0-1,-1 0 1,1 0-1,-1 1 1,1-1-1,-1 1 1,0 0-1,1-1 1,-1 1-1,4 2 0,32 23 5,-1 2 0,-1 1 0,-2 1 0,-1 2 0,40 50 0,-35-37 11,59 53 0,27 1 109,-123-98-134,0-1-1,-1 1 1,1-1 0,0 1 0,0-1 0,-1 1 0,1 0-1,-1-1 1,1 1 0,-1 0 0,1-1 0,-1 1 0,1 0-1,-1 0 1,1 0 0,-1-1 0,0 1 0,0 0 0,1 0-1,-1 0 1,0 0 0,0 0 0,0-1 0,0 1-1,0 0 1,0 0 0,0 0 0,0 0 0,0 0 0,-1 0-1,1-1 1,0 1 0,0 0 0,-1 0 0,1 0 0,-1-1-1,1 1 1,-1 0 0,1 0 0,-1-1 0,1 1 0,-1 0-1,0-1 1,1 1 0,-1-1 0,0 1 0,1-1 0,-1 1-1,0-1 1,0 1 0,1-1 0,-1 0 0,0 1 0,0-1-1,0 0 1,-1 0 0,-62 23 61,51-19-44,-253 110 195,121-48-76,132-60-112,-1 1-1,2 0 0,-1 1 0,1 0 0,0 1 0,1 0 0,-11 11 0,-8 22-2371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9:20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92 531 8744,'0'0'5042,"-10"-6"-4455,5 3-436,0-2 59,-1 2 0,1-1-1,-1 1 1,0 0 0,0 0 0,0 0-1,0 1 1,0 0 0,-1 0 0,-8-1-1,15 3-186,0 0 0,0 0 0,0 0 0,0-1 0,1 1-1,-1 0 1,0 0 0,0 0 0,0 0 0,0 0 0,0 0-1,0 0 1,0-1 0,1 1 0,-1 0 0,0 0-1,0 0 1,0 0 0,0 0 0,0-1 0,0 1 0,0 0-1,0 0 1,0 0 0,0 0 0,0-1 0,0 1 0,0 0-1,0 0 1,0 0 0,0 0 0,0-1 0,0 1-1,0 0 1,0 0 0,0 0 0,0 0 0,0 0 0,0-1-1,-1 1 1,1 0 0,0 0 0,0 0 0,0 0 0,0 0-1,0-1 1,0 1 0,0 0 0,-1 0 0,1 0-1,0 0 1,0 0 0,0 0 0,0 0 0,0 0 0,-1 0-1,1 0 1,0 0 0,0 0 0,0 0 0,0 0 0,-1 0-1,1 0 1,0 0 0,0 0 0,11-10 826,22-15-245,0-3 0,-2 0 0,-1-2 0,-1-2 0,31-44 0,51-68 1207,-99 129-1547,-10 13-178,0 0-1,0 0 1,0 0 0,-1-1-1,1 1 1,0-1-1,-1 1 1,0-1 0,1 0-1,-1 1 1,0-1 0,1-6-1,-13 23 483,-4 10-359,0 1-39,1 0-1,-12 30 1,24-48-142,-1-1 0,1 1 0,0 0 0,1 0 0,-1-1 0,2 1 0,-1 0 0,1 0 0,-1 0 0,2 0 0,-1 0 0,1 0 0,0 0 0,3 8-1,-3-11-11,1-1-1,0 1 0,0 0 0,0-1 0,0 1 0,1-1 0,-1 0 0,1 0 0,0 0 0,0 0 0,0 0 0,0 0 0,0-1 0,1 0 0,-1 0 0,1 0 0,0 0 0,0 0 0,-1-1 0,1 1 0,0-1 0,0 0 0,0 0 0,0-1 0,1 1 0,-1-1 0,0 0 0,5 0 0,4-1 26,0 0-1,0-1 0,-1 0 1,1-1-1,-1-1 0,0 0 1,21-10-1,-10 1 23,0-1 0,-1-2 0,-1 0 0,0-1-1,-2-1 1,20-22 0,41-49 404,-78 87-422,0 0 0,0-1 0,0 1 0,0-1 0,-1 1 0,1-1 0,1-4 0,-3 7-41,0 0 1,0 0 0,0 0-1,0 0 1,0 0 0,0 0-1,0 0 1,0 0 0,0 0-1,0 0 1,0 0 0,0 0-1,-1 0 1,1 0 0,0 0-1,0 0 1,0 0 0,0 0-1,0 0 1,0 0 0,0 0-1,0 0 1,0 0 0,0 0-1,0 0 1,0 0 0,0 0-1,0 0 1,-1 0 0,1 0-1,0 0 1,0 0 0,0 0-1,0 0 1,0 0-1,0 0 1,0 0 0,0 0-1,0 0 1,0 0 0,0 0-1,0 0 1,0 0 0,0 0-1,0 0 1,0 0 0,0 0-1,0 0 1,0 0 0,-1-1-1,-9 17 71,3-5-44,-4 6 7,2 0 0,0 1 1,-12 30-1,20-44-39,-1 1 1,1-1-1,0 1 1,0 0 0,1-1-1,-1 1 1,1 0-1,0 0 1,0-1 0,1 1-1,-1 0 1,1 0-1,0-1 1,0 1-1,1-1 1,0 1 0,-1-1-1,1 1 1,1-1-1,-1 0 1,3 4-1,0-2 0,-1 0-1,1-1 0,0 0 0,0 0 0,1 0 0,-1 0 1,1-1-1,0 0 0,0 0 0,1 0 0,-1-1 0,1 0 1,-1-1-1,1 1 0,0-1 0,0 0 0,0-1 1,1 0-1,-1 0 0,0 0 0,0-1 0,1 0 0,-1-1 1,0 1-1,0-1 0,10-3 0,-13 3 6,-1-1 0,0 1 0,0-1 1,-1 0-1,1 1 0,0-1 0,-1 0 0,1-1 0,-1 1 0,1 0 1,-1-1-1,0 1 0,0-1 0,0 0 0,0 0 0,-1 0 0,1 0 0,-1 0 1,0 0-1,0 0 0,0 0 0,0 0 0,0 0 0,0-5 0,0-1 13,0 0-1,-1 0 1,0 0-1,0 0 0,-1 0 1,0 0-1,-5-16 1,5 20 0,-1 0 0,0 1 1,0-1-1,-1 1 0,1-1 0,-1 1 1,0 0-1,0 0 0,-1 0 1,1 1-1,-1-1 0,1 1 0,-1 0 1,0 0-1,-1 0 0,1 1 1,0-1-1,-1 1 0,-6-2 0,5 1 8,-1 1 0,1 0 0,-1 1 0,0 0 0,0 0-1,0 0 1,0 1 0,0 0 0,0 0 0,1 1 0,-1 0-1,0 0 1,-9 3 0,6 1-46,14-1-47,18-1 17,4-8 59,0-1-1,-1-1 1,0-1-1,27-12 1,-23 8 7,1 2 1,41-10-1,-60 18-7,-1-1 3,1 1 1,0 1-1,0 0 1,-1 0-1,17 2 1,-24-1-8,-1 0 0,0 1 0,1 0 0,-1-1 0,0 1 0,0 0 0,0 0 0,0 0 0,0 0 0,0 0 0,0 0 1,0 1-1,0-1 0,-1 1 0,1-1 0,0 1 0,-1 0 0,1 0 0,-1 0 0,0 0 0,0 0 0,0 0 0,0 0 0,0 0 0,0 0 0,0 0 0,-1 0 0,1 1 1,-1-1-1,1 0 0,-1 4 0,0 7 15,0 1 1,-1-1 0,-1 0 0,0 1 0,-1-1-1,-1 0 1,0-1 0,-9 21 0,1 2 82,3-18-21,7-15-57,1 0 0,0-1 0,0 1 0,-1 0 0,1 0 1,0 1-1,1-1 0,-1 0 0,0 0 0,1 0 0,-1 1 0,1-1 0,-1 3 0,4-6 1,-1 0-1,1 0 0,-1 0 0,0 0 0,1-1 0,-1 1 0,0-1 1,0 1-1,3-4 0,-2 3 0,80-73 308,-12 12-115,-50 43-217,13-10 0,-32 29 0,1-1 0,-1 1 0,1 0 0,-1 0 0,1 0 0,-1 0 0,1 0 0,0 1 0,-1-1 0,1 1 0,0-1 0,0 1 0,-1 0 0,4 0 0,-5 1 0,0-1 0,0 1 0,0-1 0,0 1 0,0 0 0,0-1 0,0 1 0,0 0 0,0 0 0,0-1 0,0 1 0,-1 0 0,1 0 0,0 0 0,-1 0 0,1 0 0,-1 0 0,1 0 0,-1 0 0,1 0 0,-1 0 0,0 1 0,1-1 0,-1 0 0,0 1 0,5 38 0,-4-28 0,0-7 0,0 8 0,1 0 0,1 0 0,0 0 0,6 16 0,-8-26 0,0 0 0,0-1 0,1 1 0,-1-1 0,1 1 0,-1-1 0,1 0 0,0 1 0,0-1 0,0 0 0,0 0 0,1 0 0,-1-1 0,0 1 0,1 0 0,-1-1 0,1 1 0,-1-1 0,1 0 0,0 0 0,0 0 0,-1 0 0,1-1 0,0 1 0,4-1 0,1 1 0,0-1 0,1-1 0,-1 1 0,0-2 0,0 1 0,0-1 0,0 0 0,-1 0 0,1-1 0,0 0 0,7-5 0,-4 1 0,-1 0 0,0 0 0,-1-1 0,0 0 0,0-1 0,13-16 0,0-2 0,-2 0 0,0-1 0,-2-1 0,29-61 0,-46 86 0,1 0 0,0 0 0,0 0 0,0 1 0,0-1 0,1 0 0,-1 1 0,1 0 0,5-6 0,-7 9 0,-1 0 0,0 0 0,1 0 0,-1 0 0,0 0 0,0 1 0,1-1 0,-1 0 0,0 0 0,0 0 0,1 0 0,-1 0 0,0 0 0,0 1 0,1-1 0,-1 0 0,0 0 0,0 0 0,0 1 0,1-1 0,-1 0 0,0 0 0,0 1 0,0-1 0,0 0 0,0 0 0,0 1 0,0-1 0,1 0 0,-1 0 0,0 1 0,0-1 0,0 0 0,0 1 0,0-1 0,0 0 0,0 0 0,0 1 0,0-1 0,0 0 0,-1 1 0,1-1 0,0 0 0,1 16 0,-6 179 0,0-146 0,-19 96 0,22-139 0,0-1 0,0 1 0,0 0 0,-1-1 0,-5 10 0,8-15 0,-1 1 0,1 0 0,-1 0 0,1 0 0,-1 0 0,1 0 0,-1-1 0,0 1 0,0 0 0,1-1 0,-1 1 0,0 0 0,0-1 0,0 1 0,0-1 0,1 1 0,-1-1 0,0 0 0,0 1 0,0-1 0,0 0 0,0 1 0,0-1 0,0 0 0,0 0 0,0 0 0,0 0 0,0 0 0,0 0 0,0 0 0,0-1 0,0 1 0,0 0 0,0-1 0,0 1 0,0 0 0,0-1 0,0 1 0,0-1 0,0 1 0,0-1 0,1 0 0,-2 0 0,-6-7 0,1 0 0,0 0 0,1-1 0,0 1 0,0-1 0,1-1 0,0 1 0,0-1 0,1 0 0,1 0 0,-5-17 0,5 18 0,0-5 0,4 13 0,-1 1 0,1 0 0,-1-1 0,1 1 0,-1 0 0,1-1 0,-1 1 0,1 0 0,-1 0 0,1-1 0,0 1 0,-1 0 0,1 0 0,-1 0 0,1 0 0,0 0 0,-1 0 0,1 0 0,0 0 0,-1 0 0,1 0 0,-1 0 0,1 0 0,1 1 0,3 1 0,0-1 0,0 2 0,0-1 0,0 1 0,-1-1 0,1 1 0,-1 1 0,8 5 0,4 4 0,10 4 0,36 18 0,-54-31 0,0 0 0,1-1 0,0 0 0,0 0 0,0-1 0,0 0 0,0-1 0,18 1 0,5-5 0,-1-1 0,1-1 0,0-2 0,-1-1 0,-1-2 0,1 0 0,53-29 0,-63 29 0,3-1 0,-1-1 0,26-17 0,-48 27 477,3 0-556,2 1-4254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09:21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92 11048,'0'0'7338,"2"-10"-6858,4-29-27,-6 39-438,0-1-1,0 1 0,1 0 0,-1 0 1,0 0-1,0 0 0,0-1 0,0 1 1,0 0-1,0 0 0,0 0 0,0-1 1,0 1-1,0 0 0,0 0 1,0 0-1,0-1 0,0 1 0,0 0 1,0 0-1,0 0 0,0-1 0,0 1 1,0 0-1,-1 0 0,1 0 0,0-1 1,0 1-1,0 0 0,0 0 0,0 0 1,0 0-1,-1-1 0,1 1 0,0 0 1,0 0-1,0 0 0,0 0 0,-1 0 1,1 0-1,0 0 0,0 0 0,0-1 1,-1 1-1,1 0 0,0 0 1,0 0-1,0 0 0,-1 0 0,1 0 1,0 0-1,0 0 0,0 0 0,-1 0 1,1 0-1,0 0 0,0 1 0,0-1 1,-1 0-1,1 0 0,0 0 0,0 0 1,0 0-1,-1 0 0,-10 8 230,10-7-151,-12 6 258,4 0 50,-2-1-1,1 0 1,-1-1-1,-18 6 1,29-11-339,-1 0 0,1 0 1,-1 0-1,1-1 0,0 1 1,-1 0-1,1 0 1,0-1-1,-1 1 0,1 0 1,0 0-1,-1-1 0,1 1 1,0 0-1,-1-1 0,1 1 1,0 0-1,0-1 1,0 1-1,-1-1 0,1 1 1,0 0-1,0-1 0,0 1 1,0-1-1,0 1 0,0-1 1,0 1-1,0-1 1,-4-18 498,3 13-185,1 5-340,-1 0 0,1-1 0,0 1 0,0 0 0,0 0 0,0 0 1,0 0-1,0 0 0,0 0 0,1 0 0,-1 0 0,0 0 1,0 0-1,1 0 0,-1 0 0,1 0 0,-1 0 0,1 0 0,-1 1 1,1-1-1,0 0 0,-1 0 0,1 0 0,0 1 0,0-1 0,-1 0 1,1 1-1,0-1 0,0 1 0,0-1 0,0 1 0,0-1 1,0 1-1,1-1 0,5-2 86,0 1 0,0 0 0,14-2 0,-12 3-62,29-8-3340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0:17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76 8936,'0'0'10139,"-8"11"-9951,-11 16 64,-27 48 0,34-46-133,1 0 0,1 0-1,-7 38 1,-3 6 40,-55 261 639,47-220-387,3-41 44,16-49 121,16-86 110,33-96-423,2-8-22,-27 70-124,15-80 121,0 1 65,-3 62 6,-27 112-308,0 1 1,0 0-1,0 0 1,0-1-1,0 1 0,0 0 1,0 0-1,0 0 1,0-1-1,0 1 1,0 0-1,1 0 0,-1-1 1,0 1-1,0 0 1,0 0-1,0 0 1,0-1-1,0 1 0,1 0 1,-1 0-1,0 0 1,0 0-1,0 0 0,1-1 1,-1 1-1,0 0 1,0 0-1,0 0 1,1 0-1,-1 0 0,0 0 1,1 0-1,5 6 39,4 17 6,-8-19-44,14 31 23,13 31 1,48 133 4,-74-190-17,14 35 26,-16-41-25,1 0 0,-1-1 0,1 1 0,-1 0 0,1-1-1,0 1 1,0-1 0,0 0 0,1 0 0,-1 1 0,1-1-1,2 1 1,-4-3 0,0-1-1,0 0 1,0 1 0,0-1-1,0 0 1,0 0 0,0 0-1,0 0 1,0 0-1,-1 0 1,1 0 0,0 0-1,-1 0 1,1 0-1,-1 0 1,1 0 0,-1 0-1,1-2 1,8-24 139,-1 0 0,-1-1 1,5-45-1,0-1 115,12-73 323,-23 135-537,-2 11-47,1-1 0,0 0 0,0 0 0,1 1 1,-1-1-1,0 0 0,1 1 0,-1-1 1,1 0-1,0-2 0,-1 4-6,1 0 0,-1 0-1,0 0 1,1 0 0,-1 0 0,0 0-1,0 1 1,1-1 0,-1 0 0,0 0-1,0 0 1,1 0 0,-1 0-1,0 0 1,0 1 0,1-1 0,-1 0-1,0 0 1,0 0 0,0 1 0,0-1-1,1 0 1,-1 0 0,0 0 0,0 1-1,0-1 1,0 0 0,0 0-1,0 1 1,1-1 0,-1 0 0,0 1-1,0-1 1,0 0 0,0 1 0,7 14-2,-6-13 2,6 20-24,0-1 1,-1 1 0,-1 0-1,-1 0 1,1 24-1,4 18-27,67 363 63,-50-292 140,-17-106-25,-7-23-73,0-1 0,0 1 0,0-1 0,-1 1 0,1 10-1,2-3 350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0:21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17 128 8032,'0'0'7886,"-2"-11"-7702,-1-2-121,1 8-12,0-1 0,1 0 0,0 0 0,0 0-1,1-11 1,-4-40 2514,5 170 2136,1 9-3750,1 152-917,-3-263 62,1-7-54,-1 0 0,0-1 0,0 1-1,0 0 1,0-1 0,0 1 0,-1 0 0,0-1 0,0 1 0,0-1-1,-2 5 1,3-8 86,21-89 680,-17 56-722,2 0 0,0 0 0,15-40 0,-11 37-27,-8 29-52,0-1 1,0 0-1,1 1 0,0-1 1,4-7-1,-2 6 0,-4 7 2,0 0 0,0 0-1,0 0 1,0 0 0,1 0-1,-1 0 1,1 1 0,-1-1 0,1 0-1,-1 1 1,1-1 0,0 1-1,2-2 1,4-1 71,5 0 19,6 3-5,-17 0-80,0 1 0,0-1 1,1 1-1,-1 0 0,0 0 0,0 0 1,0 0-1,1 0 0,-1 1 0,0-1 1,0 1-1,0-1 0,0 1 0,0 0 1,0 0-1,0 0 0,0 0 0,0 0 1,0 0-1,2 2 0,1 1 8,0 1 1,0 1-1,0-1 0,0 1 0,-1-1 0,0 1 0,0 0 1,-1 1-1,0-1 0,0 1 0,3 8 0,0 6 40,-2 1 0,4 29 0,2 11 97,8 47 213,-13-87-184,0 9 88,-5-31-263,0 0-1,0 1 1,0-1 0,0 0-1,0 0 1,0 1 0,0-1-1,-1 0 1,1 1 0,0-1 0,1 0-1,-1 1 1,0-1 0,0 0-1,0 0 1,0 1 0,0-1 0,0 0-1,0 1 1,0-1 0,0 0-1,1 0 1,-1 1 0,0-1 0,0 0-1,0 0 1,0 1 0,1-1-1,-1 0 1,0 0 0,0 0 0,1 0-1,-1 1 1,0-1 0,0 0-1,1 0 1,-1 0 0,1 0 0,5-5-3730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0:24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372 509 8432,'0'0'9673,"-11"-2"-9428,-54-14 222,58 15-337,0 1 1,0-1-1,0 1 0,0 1 1,-1-1-1,1 1 1,1 0-1,-1 1 0,-7 2 1,-2 1 133,0 1 0,-25 13 0,31-15-151,1 1 0,0 1 0,0-1 0,1 1 0,0 1 1,0 0-1,0 0 0,1 0 0,0 1 0,0 0 0,1 1 0,0-1 1,-7 15-1,7-10 11,1-1 1,0 1-1,1 0 0,1 1 1,-3 24-1,5-34-85,1 1-1,0-1 0,0 0 0,0 0 1,1 0-1,0 0 0,0 1 1,0-1-1,0 0 0,0 0 0,1-1 1,0 1-1,0 0 0,0 0 0,0-1 1,0 1-1,1-1 0,-1 0 1,1 0-1,0 0 0,0 0 0,1 0 1,5 4-1,-3-3 9,0-1 1,1 0 0,-1 0-1,1 0 1,0-1-1,0 0 1,0 0-1,0 0 1,0-1 0,0 0-1,0-1 1,0 0-1,0 0 1,1 0-1,-1-1 1,0 0 0,0 0-1,0-1 1,8-2-1,-6 0 12,0 0-1,0 0 1,-1-1 0,1 0-1,-1 0 1,-1-1 0,1 0-1,-1 0 1,0-1-1,0 0 1,0 0 0,-1-1-1,9-15 1,-8 11-10,14-22 329,25-57 0,-41 79-301,0-1 1,-1-1 0,-1 1 0,0-1 0,0 1 0,-2-1-1,0 0 1,0-18 0,-10-64 445,-36-160 1,40 209-362,4 38-127,0-1 0,0 1 0,0-1 0,-6-15 0,7 24-37,0 0 0,0 0 1,0 1-1,0-1 0,-1 0 0,1 0 0,0 1 0,0-1 1,-1 0-1,1 0 0,-1 1 0,1-1 0,0 0 0,-1 1 1,1-1-1,-1 1 0,1-1 0,-1 0 0,0 1 0,1-1 1,-2 0-1,-2 18-152,2-5 149,-1 30-61,1-1-1,2 1 0,2 0 0,9 47 0,-4-22 16,5 11-35,27 100-1,-18-90 163,-3-27 190,-17-43 193,-2-10-4277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0:26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 8640,'0'0'11646,"2"-11"-11375,5-31-13,-6 40-210,-1 0-1,1 0 0,-1 0 0,1 0 1,0 0-1,-1 0 0,1 0 0,0 0 1,0 1-1,0-1 0,1 0 1,-1 1-1,0-1 0,1 1 0,-1-1 1,1 1-1,-1 0 0,1 0 0,0-1 1,-1 1-1,1 0 0,0 0 0,0 1 1,0-1-1,0 0 0,0 1 0,-1-1 1,1 1-1,0 0 0,0-1 0,0 1 1,1 0-1,-1 0 0,0 0 1,0 0-1,0 1 0,2 0 0,-2 0-4,-1 0 0,0 0-1,0 0 1,0 0-1,0 0 1,0 0 0,0 1-1,0-1 1,0 0-1,-1 1 1,1-1 0,0 0-1,-1 1 1,1-1 0,-1 1-1,1-1 1,-1 1-1,0 1 1,4 29 342,-3 8 163,7 50 0,-4-57-274,-4-22-153,1 0 1,0-1 0,1 1 0,0-1-1,1 0 1,0 0 0,1 0-1,9 19 1,-13-27-86,1-1 0,0 1-1,0-1 1,0 1 0,0-1-1,0 0 1,0 1 0,1-1 0,-1 0-1,0 0 1,1 0 0,-1 0-1,1 0 1,-1 0 0,1 0 0,-1-1-1,1 1 1,0 0 0,-1-1-1,1 1 1,0-1 0,-1 0 0,1 0-1,0 1 1,-1-1 0,1 0-1,0-1 1,0 1 0,-1 0 0,1 0-1,0-1 1,-1 1 0,1-1-1,0 1 1,-1-1 0,1 0 0,-1 1-1,1-1 1,1-1 0,2-2 38,1 0-1,-1-1 1,-1 1 0,1-1 0,-1 0 0,1 0-1,-1 0 1,-1-1 0,5-7 0,1-2 79,-1-1 0,0 0 0,-1 0 1,-1-1-1,0 0 0,-2 0 0,0 0 0,-1 0 1,2-34-1,-5 42-85,1 0 0,-1 0 0,3-11 0,-2 17-52,0 1 1,-1-1-1,1 1 0,0-1 0,0 1 0,0 0 1,1-1-1,-1 1 0,0 0 0,1 0 1,0 0-1,-1 0 0,1 0 0,0 0 0,3-2 1,-2 2-14,0 0 1,-1 0-1,1 0 1,0 0-1,0 0 0,0 1 1,0-1-1,1 1 1,-1 0-1,0 0 1,1 0-1,-1 1 1,0-1-1,1 1 0,-1-1 1,1 1-1,-1 0 1,1 1-1,-1-1 1,0 0-1,1 1 1,-1 0-1,4 1 0,73 20 332,-72-22 402,-8-5-5062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0:27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11152,'0'0'12691,"15"7"-12424,0 1-187,-5-2-19,0-1-1,1-1 1,0 1-1,-1-2 1,2 1-1,17 2 1,14 2 239,-11-2 184,1-1 1,-1-1 0,0-1 0,55-4 0,-23-11 1429,-56 10-1757,-7 2-111,1 0-1,-1 0 1,1 0 0,-1-1 0,1 1 0,-1-1 0,1 1 0,-1-1-1,1 1 1,-1-1 0,1 0 0,-1 0 0,0 0 0,0 0 0,1 0-1,-1 0 1,0 0 0,0 0 0,0 0 0,0 0 0,0-1 0,0 1-1,0 0 1,-1-1 0,1 1 0,0-1 0,-1 1 0,1-1 0,0-2-1,14-26-106,-8 17-4284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0:28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8840,'0'0'14361,"-2"12"-14125,-1 2-172,-2 11 313,1-1 0,-1 30-1,5-51-288,0 0 0,0 1-1,1-1 1,-1 0-1,0 0 1,1 0 0,0 0-1,1 3 1,-2-5-61,1-1 0,-1 1-1,1 0 1,-1-1 0,1 1 0,-1-1-1,1 1 1,0-1 0,-1 1 0,1-1-1,0 1 1,-1-1 0,1 1 0,0-1-1,0 0 1,-1 0 0,1 1 0,0-1-1,0 0 1,0 0 0,-1 0 0,1 0-1,0 0 1,0 0 0,0 0 0,-1 0-1,1 0 1,0 0 0,0-1 0,0 1-1,-1 0 1,1 0 0,0-1 0,1 0 0,16-4 431,-12 3-424,0 0 0,0 0-1,0 0 1,0 0 0,-1-1 0,1 0-1,-1 0 1,0-1 0,7-5-1,-3 1-3576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0:29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15680,'0'0'9487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0:31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 8640,'0'0'8513,"2"-10"-8235,7-31 1,-9 40-224,0 0 0,0 0 0,1 0 0,-1 1 0,1-1 0,-1 0 0,1 0 0,-1 1 0,1-1 0,-1 0 0,1 1 0,-1-1 0,1 0 0,0 1 0,0-1 0,-1 1 0,1-1 0,0 1 0,0-1 0,-1 1 0,1 0 0,0-1 0,0 1 0,0 0 0,1 0 0,20-1 1301,-18 1-1133,15 1 287,0 0-1,36 9 0,-26-5-121,-1-1 0,35-1 0,-29-4-220,-1-3-1,0 0 0,0-3 1,-1 0-1,52-20 0,-58 20-46,40-7 0,-17 5-5,-30 7-107,-1 0 0,0 1 0,0 1 0,34 4 1,-30-2-8,0-1 0,41-2 1,-20-2 49,63 3 0,-38 2-1,-33-2-37,-15-2 9,1 2 1,0 1-1,0 1 0,-1 0 1,38 11-1,-47-11-23,0-1 0,-1 1 0,1-2 0,0 1 0,21-3 0,2 0 0,130-6 131,-24 8 1057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7:09.5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388 141 3504,'0'0'7748,"-21"-22"-7359,-68-69-1,55 63 713,34 28-1068,-1 0-1,1 0 1,0 0 0,0 0 0,-1 1 0,1-1 0,0 0 0,0 0-1,-1 0 1,1 0 0,0 0 0,0 1 0,-1-1 0,1 0 0,0 0-1,0 0 1,0 1 0,0-1 0,-1 0 0,1 0 0,0 1 0,0-1-1,0 0 1,0 1 0,0-1 0,0 0 0,0 0 0,0 1-1,0-1 1,-1 0 0,1 0 0,0 1 0,1-1 0,-1 0 0,0 1-1,0-1 1,0 0 0,0 0 0,0 1 0,0-1 0,0 0 0,0 0-1,0 1 1,0-1 0,1 0 0,-1 0 0,0 1 0,0-1 0,0 0-1,1 0 1,-1 0 0,0 1 0,20 40 974,22 9-685,3-1 0,73 62 0,-60-60-73,64 76 0,-56-56-32,-46-51-113,0 0 0,-2 2 0,29 43 0,-43-59-59,-1 1-1,2-1 0,-1-1 0,0 1 0,1-1 0,0 1 0,1-1 0,-1-1 0,1 1 1,0-1-1,10 6 0,24 37 970,-105-31-807,19-2-148,-123 28 62,-142 28 71,294-66-173,0 0-1,1 1 1,-1 1-1,1 0 1,0 1 0,1 1-1,-1 1 1,2 0 0,-18 14-1,2 2 78,1 0-1,2 2 1,-27 34-1,52-58-86,0 0 1,0 0-1,1 0 1,-1 1-1,1-1 1,-1 0-1,1 1 1,0-1-1,0 1 1,0 6-1,0-10-5,1 1 0,0 0 0,0-1 0,-1 1 0,1-1 0,0 1 0,0 0 0,0-1 0,0 1 0,0 0 0,0-1 0,0 1 0,0 0 1,0-1-1,0 1 0,0 0 0,0 0 0,0-1 0,0 1 0,1-1 0,-1 1 0,0 0 0,1-1 0,-1 1 0,0-1 0,1 1 0,-1 0 0,0-1 0,1 1 0,-1-1 0,1 0 0,-1 1 0,1-1 0,0 1 0,-1-1 0,1 0 0,0 1 0,3-7 5,0 0 0,0-1 0,-1 1 0,0-1 0,-1 0-1,1 0 1,-1 0 0,2-14 0,5-11 3,133-303 108,-72 176-30,-50 114-14,1 1 1,2 1 0,40-55-1,-61 96-60,-1 0 1,0 0-1,0 0 0,0 0 0,1 0 0,-1 0 0,1 0 0,0 0 1,0 1-1,-1-1 0,1 1 0,0-1 0,0 1 0,0 0 0,1 0 1,-1 0-1,0 0 0,0 0 0,1 0 0,1 0 0,-3 2-5,0 0 0,0 1 0,0-1 1,0 0-1,-1 0 0,1 1 0,0-1 0,-1 0 0,1 1 0,-1-1 0,1 1 0,-1-1 0,0 1 1,0-1-1,0 1 0,1-1 0,-1 1 0,-1-1 0,1 1 0,0-1 0,0 1 0,-1 1 0,-19 99 142,-40 164 55,49-246-190,-2 5 8,15-21-16,12-11-7,-7 1-4,0-1 0,0 0 0,-1-1 0,0 0 0,0 0 0,-1 0-1,0 0 1,5-12 0,19-29-13,31-34-2819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0:33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278 537 8336,'0'0'12257,"-10"-8"-11912,-34-23-20,42 30-297,1 1 0,-1-1 0,0 1 0,0-1 0,0 1 0,0 0 0,1 0 0,-1-1 0,0 1-1,0 1 1,0-1 0,0 0 0,1 0 0,-1 1 0,0-1 0,0 1 0,0-1 0,1 1 0,-1 0 0,0 0-1,1 0 1,-1 0 0,1 0 0,-1 0 0,-2 2 0,-4 3 133,-6 1 33,0 1 0,1 0-1,0 1 1,0 0 0,1 1 0,1 1-1,0-1 1,0 2 0,1 0 0,0 0-1,-15 27 1,23-36-159,1 1 0,-1-1 0,1 1 0,0-1 0,0 1 0,0 0 0,1-1 0,-1 1 0,1 0 0,0 0 0,0-1 0,0 1 0,0 0 0,1 0 0,-1 0-1,1-1 1,0 1 0,0-1 0,1 1 0,-1 0 0,1-1 0,0 0 0,-1 1 0,2-1 0,-1 0 0,0 0 0,1 0 0,-1 0 0,1-1 0,0 1 0,5 3 0,-4-3 6,0-1 1,-1 1 0,1-1 0,0-1-1,0 1 1,0 0 0,0-1-1,0 0 1,1 0 0,-1 0 0,0-1-1,1 1 1,-1-1 0,0 0-1,1 0 1,-1 0 0,0-1 0,0 0-1,1 0 1,-1 0 0,0 0 0,0 0-1,0-1 1,0 0 0,0 0-1,0 0 1,6-5 0,1-2 20,0-1 1,-1-1-1,0 0 0,-1 0 1,0-1-1,-1 0 1,0-1-1,-1 1 0,-1-2 1,0 1-1,0-1 1,-1 1-1,4-23 0,0-14 138,-2 0-1,1-80 1,-7 118-170,0-52 216,-4 0 0,-10-71 0,11 123-111,-1 0 0,-7-22 0,7 25-72,3 9-60,0 0-1,0-1 1,0 1 0,0 0 0,0-1 0,0 1 0,0 0-1,0-1 1,0 1 0,0 0 0,0-1 0,-1 1-1,1 0 1,0-1 0,0 1 0,0 0 0,-1 0 0,1-1-1,0 1 1,0 0 0,0 0 0,-1-1 0,1 1 0,0 0-1,-1 0 1,1 0 0,0-1 0,0 1 0,-1 0-1,0 0 1,-1 11 4,1 33-63,1-36 60,0 33-19,-1 36 0,3 0 0,24 149-1,-20-199 36,3 21 224,3-1 0,25 67 0,-37-114-240,0 0 1,0 0-1,0 0 0,0 0 1,0 1-1,0-1 0,0 0 1,0 0-1,0 0 0,0 1 1,0-1-1,0 0 1,1 0-1,-1 0 0,0 0 1,0 1-1,0-1 0,0 0 1,0 0-1,1 0 0,-1 0 1,0 0-1,0 0 0,0 0 1,0 1-1,1-1 0,-1 0 1,0 0-1,0 0 0,0 0 1,1 0-1,-1 0 0,0 0 1,0 0-1,0 0 0,1 0 1,-1 0-1,0 0 0,6-8 418,4-19-2082,-9 22-853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0:34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8840,'0'0'13977,"-1"13"-13531,-8 250 2193,2 1-171,6-253-2295,1-1 0,1 1 0,0 0 1,1 0-1,0-1 0,0 1 0,1-1 0,5 12 0,-8-21-132,2 1 0,-1-1 0,0 0-1,0 0 1,0 1 0,1-1-1,-1 0 1,0 0 0,1 0-1,-1 0 1,1 0 0,-1-1-1,1 1 1,0 0 0,-1-1 0,3 1-1,0 1 11,0-2 0,0 1 0,0 0 0,0-1 0,0 1 0,5-2-1,10-1 85,15-1 198,0-1 1,0-2 0,55-17 0,-83 21-282,0 0 0,0 1 0,0 0 1,0 0-1,9 1 0,-12-3-25,-4-11-162,0 5-4312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0:34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11048,'0'0'12586,"12"-2"-12034,102-15 897,83-14 1012,-177 27-2244,126-32 1132,-37 12 85,-98 17-1025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0:50.2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12864,'0'0'776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0:55.7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70 60 7328,'0'0'11485,"-9"11"-11251,-29 31 1,36-39-140,-1 0 0,1 0-1,0 0 1,0 0 0,1 0 0,-1 0 0,0 0 0,1 1-1,0-1 1,0 0 0,0 1 0,0-1 0,1 1-1,-1 0 1,1-1 0,0 1 0,0 5 0,1 0 77,-1 29 731,5 40 1,-2-63-719,-1 0 1,2 0 0,0-1 0,1 1-1,10 21 1,-9-22-39,-1-5-15,-1 0 1,1-1-1,10 15 1,-13-21-100,-1 0 0,1 0 1,0 0-1,0-1 0,0 1 1,0 0-1,0-1 1,0 0-1,1 1 0,-1-1 1,0 0-1,1 0 0,-1 0 1,1 0-1,-1-1 0,1 1 1,0-1-1,4 1 1,1-3 28,0 0 0,0 0 1,0 0-1,-1-1 1,1 0-1,-1-1 1,10-5-1,-15 8-37,11-8 116,0 0 1,0-1 0,-1 0 0,12-13 0,-15 12-44,-1 0 1,0 0-1,0-1 1,-1-1-1,0 1 1,6-20-1,-5 14 78,20-33-1,-24 44-164,0 1 0,0 0 0,1 1 0,0-1 0,1 1 0,-1 0 0,1 0 0,0 0 0,0 1 0,0 0 0,0 0 0,1 1 0,0 0 0,0 0 1,0 0-1,0 1 0,0 0 0,0 0 0,1 1 0,8-1 0,-1 2 80,-13-1-62,1 1 0,-1 0 0,0 0 0,1 0 0,-1 0 1,1 1-1,-1-1 0,1 1 0,-1-1 0,0 1 0,1 0 0,3 2 0,46 34 467,-45-32-453,-1 0-1,0 1 0,-1 0 1,1 0-1,-1 1 1,0-1-1,-1 1 1,0 0-1,0 1 1,0-1-1,-1 1 1,4 12-1,-4-8 34,8 24 95,-11-34-141,1 0 0,0 0 1,-1-1-1,1 1 1,0 0-1,0 0 0,0-1 1,1 1-1,-1-1 1,0 1-1,1-1 0,-1 1 1,3 1-1,-4-5-10,0 0-1,0-1 1,0 1 0,0 0-1,0 0 1,1 0 0,-1 0 0,1 0-1,0 0 1,0-2 0,1 0 6,12-84 266,-10 80-279,0 0 1,0 0-1,1 0 0,-1 1 1,2 0-1,-1 0 1,1 0-1,0 1 0,10-9 1,-5 5 18,-10 9-27,0 0-1,0 0 1,0-1-1,0 1 0,1 0 1,-1 0-1,0 1 1,1-1-1,-1 0 0,0 0 1,1 1-1,-1-1 0,1 1 1,0-1-1,-1 1 1,1 0-1,-1-1 0,1 1 1,0 0-1,-1 0 1,4 0-1,-2 2 20,1-1-1,-1 0 1,0 1-1,0-1 1,1 1-1,-1 0 1,0 0-1,-1 1 1,4 2-1,1 2 44,0 0-1,0 1 0,0 1 1,-2-1-1,1 1 0,5 11 1,-6-11-9,-1-1 1,1 0 0,1 0 0,-1 0 0,2-1-1,-1 1 1,11 8 0,47 37 389,-34-31-360,-22-16-55,0 1 1,1-1 0,0-1-1,18 9 1,-14-9-34,0-1 0,0 0 0,0-1 0,1 0 0,-1-1 0,1-1 0,0 0 0,0-1 0,-1 0 0,1-1 0,0-1 0,26-6 0,-15 3 0,-8 1 0,0 0 0,-1-1 0,32-13 0,-19 4 0,-16 9 0,-1-1 0,0 0 0,0-1 0,0-1 0,21-17 0,-18 10 0,-7 8 0,-1 0 0,1-1 0,9-13 0,-7 6 0,22-21 0,-5 6 0,0-1 0,-10 12 0,-1 0 0,19-31 0,5-8 0,-40 57 35,1 1 0,-1-1 0,1 1 0,-1-1 0,1 1 0,-1-1 0,1 1-1,-1-1 1,1 1 0,-1-1 0,1 1 0,-1 0 0,1-1 0,0 1 0,-1 0 0,1 0 0,0-1 0,-1 1 0,1 0 0,0 0 0,-1 0 0,2 0 0,8-3-4828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1:01.2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67 147 8432,'0'0'9330,"-1"12"-9066,-3 51 66,-13 130 1275,12-170-1130,-15 45-1,15-54-269,3-2 10,-1 8 134,3-19-330,0-1 0,0 1 0,0-1 1,0 1-1,0-1 0,0 1 0,-1-1 0,1 1 0,0-1 0,0 0 0,-1 1 0,1-1 0,0 1 0,-1-1 0,1 0 1,0 1-1,-1-1 0,1 0 0,0 1 0,-1-1 0,1 0 0,-1 0 0,1 1 0,-1-1 0,1 0 0,-1 0 0,1 0 1,-1 1-1,0-1 126,1-10 206,2-25-213,1 1 0,1 0 1,10-38-1,34-99 239,-47 167-365,4-13 90,1 1 0,0 0 0,1 0-1,0 1 1,19-28 0,-25 42-88,-1 0 1,0 1-1,0-1 0,1 1 0,-1-1 1,0 1-1,1-1 0,-1 1 1,1-1-1,-1 1 0,1 0 0,-1-1 1,1 1-1,-1 0 0,1-1 1,-1 1-1,1 0 0,-1-1 0,1 1 1,-1 0-1,1 0 0,0 0 1,-1 0-1,1-1 0,-1 1 1,1 0-1,0 0 0,-1 0 0,1 0 1,0 0-1,-1 1 0,2-1 1,-1 1 0,0 0 1,0 0 0,-1 0 0,1 0 0,0 0-1,0 0 1,0 0 0,-1 0 0,1 0 0,0 1-1,-1-1 1,1 0 0,-1 3 0,9 44 175,-9-47-180,1 7 23,16 268 1697,-14-274-1513,3-6-92,7-10-37,-1-6-23,-2-1 1,12-30-1,12-26 70,-29 68-116,0 1 0,0 0-1,1 0 1,0 1-1,0 0 1,14-12-1,-17 17-5,0-1 0,0 1 0,1 0 0,-1 0-1,1 0 1,-1 1 0,7-3 0,-9 4-10,0-1 0,0 1 0,0 0 0,0 0 0,0 0 0,0 0 0,1 0 0,-1 0 0,0 0 0,0 0 0,0 0 0,0 0 0,0 1 1,0-1-1,0 0 0,0 1 0,0-1 0,0 1 0,0-1 0,0 1 0,0-1 0,0 1 0,0 0 0,0 0 0,0-1 0,-1 1 0,1 0 0,0 0 0,0 0 0,-1 0 0,1 1 0,2 4 13,0 0 0,-1 1 0,0-1 0,0 1 0,-1-1 0,1 1 0,-2-1 0,1 8 0,-2 59 95,-1-27-26,1-26-43,0-13-6,1 0 0,0-1 0,0 1-1,1-1 1,-1 1 0,1-1-1,1 1 1,-1-1 0,4 8-1,-5-13-31,1-1 0,0 1 0,-1-1 0,1 1 0,0-1 0,-1 1 0,1-1 0,0 1-1,-1-1 1,1 1 0,0-1 0,0 0 0,0 0 0,-1 1 0,1-1 0,0 0-1,0 0 1,0 0 0,0 0 0,-1 0 0,1 0 0,0 0 0,0 0 0,0 0-1,0 0 1,-1-1 0,1 1 0,0 0 0,0-1 0,-1 1 0,1 0 0,1-1 0,29-16 85,-24 13-63,21-13 107,-1-2-1,0-1 0,37-37 1,-45 40-85,7-9-7,23-30 0,12-11 84,-58 63-56,-6 5 13,-6 9-4,-21 35 14,23-37-84,0 1-1,1 0 0,0 1 1,-8 18-1,14-27-7,-5 12 1,0 2 1,1-1-1,-3 16 0,6-27 1,1 0 0,-1 0-1,1 0 1,0 0 0,0 0-1,0 0 1,0 0 0,1 0-1,-1 0 1,1 0 0,0 0-1,-1 0 1,1 0 0,1 0 0,-1 0-1,0-1 1,1 1 0,-1 0-1,1-1 1,0 1 0,4 3-1,-6-6 0,1 1 0,-1-1 0,1 1 0,-1-1 0,1 0 0,-1 1 0,1-1-1,-1 0 1,1 0 0,0 1 0,-1-1 0,1 0 0,0 0 0,-1 0 0,1 0 0,-1 0-1,1 0 1,0 0 0,-1 0 0,1 0 0,0 0 0,-1 0 0,1 0 0,-1 0-1,1-1 1,0 1 0,0-1 0,1 0 3,-1 0 0,1 0 0,-1 0 0,1 0 0,-1-1 1,0 1-1,0-1 0,1 1 0,0-3 0,18-39 58,-18 39-62,9-31 87,14-65-1,-25 99-83,0 1 1,0-1-1,0 0 0,0 0 0,0 1 1,0-1-1,0 0 0,0 1 1,0-1-1,0 0 0,1 1 0,-1-1 1,0 1-1,1-1 0,-1 0 1,0 1-1,1-1 0,-1 1 0,0-1 1,1 1-1,-1-1 0,1 1 1,0-1-1,8 14 60,-5-4-66,5 8 63,1 0-1,0-1 0,14 17 1,-17-25 32,0 0-1,0-1 1,0 0 0,1 0 0,1-1 0,-1 0 0,14 8-1,-20-14-75,0 1-1,0 0 1,0-1-1,0 1 0,0-1 1,0 0-1,0 0 1,0 0-1,0 0 0,0 0 1,0 0-1,0-1 1,0 1-1,0 0 1,0-1-1,0 0 0,0 1 1,0-1-1,0 0 1,-1 0-1,1 0 0,0 0 1,-1-1-1,1 1 1,0 0-1,-1-1 0,0 1 1,1-1-1,1-1 1,4-6 66,-1 1 1,0-1 0,0 0-1,5-13 1,37-100-84,-40 95 0,-8 23 0,1-1 0,0 1 0,0 0 0,1-1 0,-1 1 0,1 0 0,0 0 0,0 0 0,3-4 0,-4 7 0,-1 1 0,1-1 0,0 1 0,-1 0 0,1-1 0,-1 1 0,1 0 0,-1 0 0,1-1 0,0 1 0,-1 0 0,1 0 0,0 0 0,-1 0 0,1 0 0,0 0 0,-1 0 0,1 0 0,0 0 0,-1 0 0,1 0 0,0 0 0,-1 0 0,1 0 0,0 1 0,-1-1 0,1 0 0,-1 0 0,1 1 0,-1-1 0,1 1 0,0-1 0,-1 0 0,1 1 0,-1-1 0,0 1 0,1-1 0,-1 1 0,1 0 0,16 25 0,-16-24 0,6 10 0,-1 1 0,-1 0 0,0 1 0,5 23 0,-9-31 0,0 0 0,0 0 0,0 0 0,-1 0 0,0 0 0,0 0 0,0 0 0,-1 0 0,0 0 0,0 0 0,-1 0 0,1 0 0,-1-1 0,-3 7 0,4-11 0,0 1 0,-1-1 0,1 0 0,0 1 0,0-1 0,-1 0 0,1 0 0,0 0 0,-1 0 0,1 0 0,-1 0 0,1-1 0,-1 1 0,0 0 0,1-1 0,-1 1 0,0-1 0,1 0 0,-1 1 0,0-1 0,0 0 0,1 0 0,-1 0 0,0 0 0,0-1 0,1 1 0,-1 0 0,0-1 0,-2 0 0,0 0 0,1-1 0,-1 1 0,1 0 0,-1-1 0,1 0 0,0 0 0,0 0 0,-1 0 0,2-1 0,-1 1 0,0-1 0,0 1 0,-2-4 0,5 5 0,-1 1 0,1-1 0,0 1 0,-1-1 0,1 1 0,0-1 0,0 1 0,-1-1 0,1 1 0,0-1 0,0 1 0,0-1 0,-1 0 0,1 1 0,0-1 0,0 1 0,0-1 0,0 0 0,0 1 0,0-1 0,1 0 0,8-2 0,21 9 0,-23-4 0,46 10 0,58 5 0,-104-16 0,-1-1 0,1 0 0,0 0 0,0-1 0,0 1 0,-1-2 0,1 1 0,0-1 0,-1 0 0,1 0 0,-1 0 0,0-1 0,0 0 0,0-1 0,0 1 0,0-1 0,-1 0 0,1-1 0,-1 1 0,0-1 0,-1 0 0,1 0 0,-1-1 0,0 1 0,0-1 0,-1 0 0,0 0 0,0 0 0,0 0 0,2-10 0,58-162 0,-62 176 0,-1 1 0,0 0 0,1-1 0,-1 1 0,1 0 0,0 0 0,-1-1 0,1 1 0,0 0 0,0 0 0,0 0 0,0 0 0,0 0 0,1-1 0,-1 1 0,-1 1 0,1 0 0,-1 0 0,1 0 0,-1 0 0,1 0 0,-1 0 0,1 0 0,-1 0 0,1 0 0,-1 0 0,1 0 0,-1 0 0,0 0 0,1 0 0,-1 0 0,1 0 0,-1 1 0,1-1 0,-1 0 0,1 0 0,-1 1 0,0-1 0,1 0 0,-1 1 0,1 0 0,3 3 0,0 1 0,-1 0 0,1-1 0,-1 2 0,3 6 0,-1-2 0,3 4 0,-1 0 0,-1 0 0,9 29 0,-13-37 0,-1-1 0,1 1 0,-1 1 0,-1-1 0,1 0 0,-1 0 0,0 0 0,-1 0 0,1 0 0,-1 0 0,-1 0 0,1 0 0,-3 6 0,4-11 0,0-1 0,-1 1 0,1 0 0,-1 0 0,1-1 0,-1 1 0,1 0 0,-1-1 0,1 1 0,-1 0 0,1-1 0,-1 1 0,0-1 0,1 1 0,-1-1 0,0 1 0,0-1 0,1 0 0,-1 1 0,0-1 0,0 0 0,0 0 0,1 1 0,-1-1 0,-1 0 0,0 0 0,0 0 0,0-1 0,-1 1 0,1 0 0,0-1 0,0 1 0,0-1 0,0 0 0,-3-2 0,-2-1 0,0 0 0,0-1 0,1 0 0,-8-7 0,8 5 0,4 5 0,-1-1 0,1 1 0,-1-1 0,1 1 0,-1 0 0,0 0 0,1 0 0,-1 0 0,-4-1 0,4-2 0,3 5 0,0 0 0,0-1 0,0 1 0,0 0 0,0 0 0,-1-1 0,1 1 0,0 0 0,0 0 0,0-1 0,0 1 0,0 0 0,0 0 0,0-1 0,-1 1 0,1 0 0,0 0 0,0 0 0,0-1 0,-1 1 0,1 0 0,0 0 0,0 0 0,0 0 0,-1 0 0,1-1 0,0 1 0,0 0 0,-1 0 0,1 0 0,0 0 0,0 0 0,-1 0 0,1 0 0,0 0 0,-1 0 0,1 0 0,0 0 0,0 0 0,-1 0 0,1 0 0,0 0 0,0 0 0,-1 0 0,1 1 0,0-1 0,-1 0 0,1 1 0,0-1 0,0 1 0,-1-1 0,1 1 0,0-1 0,0 0 0,0 1 0,-1-1 0,1 1 0,0-1 0,0 1 0,0-1 0,0 1 0,0-1 0,0 1 0,0-1 0,0 1 0,0-1 0,1 1 0,-1-1 0,0 1 0,0-1 0,0 1 0,0-1 0,1 1 0,-1-1 0,0 0 0,0 1 0,1-1 0,-1 1 0,1-1 0,71 47 0,39 10 0,-109-56 33,0 0 0,-1-1 1,1 1-1,0-1 0,0 1 0,-1-1 0,1 0 1,0 0-1,0 0 0,-1 0 0,1 0 0,0 0 0,0 0 1,0-1-1,-1 1 0,1-1 0,0 1 0,-1-1 1,1 1-1,0-1 0,-1 0 0,1 0 0,-1 0 1,1 0-1,1-2 0,4-4-305,0 1 1,-1-1-1,10-14 0,0 1-3475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1:03.0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0 382 9744,'0'0'9223,"10"-14"-8828,-3 5-320,8-9 211,-1-2 0,-1 0 1,20-41-1,7-55 1275,-13 34-223,-25 77-1067,-1 0 1,0-1 0,0 1-1,1-11 1,-2 16-255,0 0 1,0 0-1,0 0 1,0 0-1,1 0 0,-1 0 1,0 0-1,0-1 1,0 1-1,0 0 1,0 0-1,0 0 0,0 0 1,0 0-1,0 0 1,0-1-1,0 1 1,0 0-1,0 0 1,0 0-1,0 0 0,0 0 1,0-1-1,0 1 1,0 0-1,0 0 1,-1 0-1,1 0 0,0 0 1,0 0-1,0 0 1,0-1-1,0 1 1,0 0-1,0 0 1,0 0-1,0 0 0,0 0 1,-1 0-1,1 0 1,0 0-1,0 0 1,0 0-1,0 0 0,0 0 1,0 0-1,-1 0 1,1-1-1,0 1 1,0 0-1,0 0 1,0 0-1,0 0 0,0 0 1,-1 0-1,1 1 1,0-1-1,-10 17 364,5-4-278,1-1-1,0 1 1,1 0-1,1 0 1,-3 27-1,7 65 364,-1-80-355,0-21-81,-1-1-1,0 1 0,1 0 1,0-1-1,0 1 1,0-1-1,0 0 1,0 1-1,1-1 1,-1 0-1,1 0 0,0 0 1,0 0-1,0 0 1,1 0-1,-1 0 1,1-1-1,-1 1 0,1-1 1,0 0-1,0 0 1,0 0-1,0 0 1,0 0-1,0-1 1,1 1-1,-1-1 0,0 0 1,1 0-1,-1 0 1,1 0-1,0-1 1,-1 0-1,1 1 0,-1-1 1,1-1-1,0 1 1,-1 0-1,1-1 1,-1 0-1,1 0 0,-1 0 1,0 0-1,1 0 1,-1-1-1,0 1 1,0-1-1,1 0 1,-2 0-1,6-5 0,4-5 69,-2-1-1,1 0 1,-2-1-1,0 0 1,0 0-1,7-19 1,-6 7 192,0 1 1,-2-1-1,5-30 0,-13 56-274,0-1 0,0 1 0,0-1 0,0 0 0,1 1 0,-1-1 0,0 0 0,0 1 0,0-1 0,0 1 0,1-1 0,-1 0 0,0 1 0,1-1 0,-1 1-1,0-1 1,1 1 0,-1-1 0,1 1 0,-1-1 0,0 1 0,1 0 0,0-1 0,7 10 333,1 22-47,12 112 646,-21-143-948,0 1 0,0-1 1,0 1-1,0-1 1,0 1-1,0-1 0,1 1 1,-1-1-1,0 1 1,0-1-1,0 1 0,1-1 1,-1 0-1,0 1 1,1-1-1,-1 1 0,0-1 1,1 0-1,-1 1 1,0-1-1,1 1 0,7-5 3,7-18-5,-13 18 2,-1 3 0,62-112 0,-57 102 0,-1 0 0,2 1 0,0 0 0,0 0 0,1 1 0,9-9 0,-17 18 0,0-1 0,1 1 0,-1-1 0,0 1 0,1 0 0,-1-1 0,1 1 0,-1-1 0,1 1 0,-1 0 0,1 0 0,-1-1 0,1 1 0,-1 0 0,1 0 0,-1 0 0,1 0 0,-1-1 0,1 1 0,0 0 0,-1 0 0,1 0 0,-1 0 0,1 0 0,-1 0 0,1 0 0,0 1 0,-1-1 0,1 0 0,-1 0 0,1 0 0,-1 1 0,1-1 0,-1 0 0,1 0 0,-1 1 0,1-1 0,-1 0 0,0 1 0,1-1 0,-1 1 0,1-1 0,0 1 0,12 27 0,-9-19 0,61 124 0,-57-119 0,0-1 0,1 0 0,1 0 0,0-1 0,1 0 0,0-1 0,20 15 0,-19-21 865,-3-4-5735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1:03.2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573 654 14872,'-107'-117'0,"-96"-107"568,36 41 0,108 104-168,41 55-9,6 10-343,6 2-8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1:12.4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127 494 8744,'0'0'9441,"-8"11"-9183,1-2-208,-6 8 121,1 1-1,1 1 1,-11 21-1,11-10 199,-10 45-1,5-18 121,14-49-408,1-1 0,0 1 0,0 0 0,0-1 0,1 1 1,0 0-1,1-1 0,1 9 0,-1-12-23,-1-1 0,1 1 1,0-1-1,0 1 0,0-1 1,0 1-1,1-1 0,0 0 0,-1 1 1,1-1-1,0 0 0,1 0 0,-1 0 1,0-1-1,1 1 0,0 0 0,-1-1 1,7 4-1,-6-5-28,-1 0 0,0 0 1,1 0-1,-1 0 0,1-1 0,-1 0 1,1 1-1,-1-1 0,1 0 0,-1 0 0,1 0 1,-1-1-1,1 1 0,-1 0 0,1-1 0,-1 0 1,1 0-1,-1 1 0,0-1 0,1-1 1,-1 1-1,0 0 0,0-1 0,4-2 0,0-1 20,0 0-1,-1-1 0,1 0 0,-1 0 1,0 0-1,5-11 0,6-12 91,-2-1 0,-2 0 0,0-1 0,9-44-1,-5 21 113,-15 49-204,0 1 0,1-1 0,-2 0 0,1 0 1,0-7-1,-1 11-15,-6 54 309,5-33-281,1 1 1,0-1-1,2 0 1,0 0-1,2 1 1,7 25-1,-3-15 20,-8-26-68,1 0-1,0 0 1,1 0 0,-1 0 0,1 0-1,0 0 1,0 0 0,0-1 0,1 1-1,0-1 1,0 1 0,0-1 0,0 0-1,7 6 1,-8-8-9,3 2 17,0 0 0,1 0 0,-1-1 0,1 0 0,-1 0 0,12 4 0,-15-7-14,0 1-1,0-1 0,0 0 0,1 0 1,-1 0-1,0 0 0,0 0 1,0-1-1,0 1 0,1-1 1,-1 1-1,0-1 0,0 0 1,0 0-1,0 0 0,0 0 1,0 0-1,-1 0 0,1-1 1,0 1-1,0-1 0,-1 1 1,3-3-1,7-8 37,-1 0-1,0-1 1,-1 0 0,13-26-1,25-64 177,-28 57-114,36-77 418,-54 121-507,0 0 0,0 0 1,1 1-1,-1-1 0,0 1 1,1-1-1,-1 1 0,1-1 0,-1 1 1,1 0-1,0 0 0,0 0 1,-1 0-1,1 0 0,3-1 0,-4 2-13,-1-1 0,1 1 0,0 0 0,0-1 0,-1 1 0,1 0 0,0 0 0,0 0 0,0 0 0,-1-1 0,1 1-1,0 0 1,0 0 0,0 1 0,-1-1 0,1 0 0,0 0 0,0 0 0,0 0 0,-1 1 0,1-1 0,0 0 0,0 1-1,-1-1 1,1 1 0,0-1 0,-1 1 0,1-1 0,0 1 0,-1-1 0,1 1 0,-1-1 0,1 1 0,-1 0 0,1-1 0,-1 1-1,1 0 1,-1 0 0,1 1 0,4 25 74,0 1-1,-2 0 1,-1 0-1,-1 1 1,-3 33-1,0 3 225,2-65-299,0 0-1,0 0 1,0 0 0,0 0-1,0 0 1,0 0 0,0 0-1,0 1 1,1-1 0,-1 0-1,0 0 1,0 0 0,0 0-1,0 0 1,0 0 0,0 0-1,0 0 1,0 0-1,0 0 1,1 0 0,-1 1-1,0-1 1,0 0 0,0 0-1,0 0 1,0 0 0,0 0-1,0 0 1,1 0 0,-1 0-1,0 0 1,0 0 0,0 0-1,0 0 1,0 0-1,0 0 1,0 0 0,1 0-1,-1 0 1,0-1 0,0 1-1,0 0 1,0 0 0,0 0-1,0 0 1,0 0 0,1 0-1,-1 0 1,0 0 0,0 0-1,0 0 1,0 0 0,0-1-1,0 1 1,0 0-1,0 0 1,0 0 0,0 0-1,0 0 1,0 0 0,7-8 49,44-80 226,-33 54-190,1 1 0,39-50-1,-48 73-81,-3 10 1,-6 2-5,0 0 0,0 0 0,0 0 0,0 0-1,-1 0 1,1 0 0,0 0 0,0 4 0,0-2-1,22 117 0,-13-65 0,-7-42 9,0 0 0,1-1 0,0 1 1,1-1-1,9 17 0,-14-29-6,1 0 0,-1 0-1,1-1 1,0 1 0,-1 0 0,1 0 0,0-1 0,0 1 0,0-1 0,0 1-1,-1-1 1,1 1 0,0-1 0,0 1 0,0-1 0,0 0 0,0 0 0,0 1-1,0-1 1,0 0 0,0 0 0,0 0 0,0 0 0,0 0 0,0 0 0,0 0-1,0-1 1,0 1 0,0 0 0,0 0 0,0-1 0,0 1 0,0-1 0,0 1-1,-1-1 1,1 1 0,0-1 0,0 1 0,0-1 0,-1 0 0,1 1 0,1-2-1,3-3 19,1 0-1,-1 0 0,0-1 0,4-6 0,7-11 31,-2-1 1,14-33-1,-13 26-3,43-72 254,-55 97-280,2-3 30,-4 15-27,2 12-39,6 31-53,-7-33 91,0 0 0,2-1 0,0 0 0,0 1 0,14 27 0,-13-33 14,-2-4-23,-1-1 1,1 0 0,1 1 0,-1-2-1,1 1 1,4 5 0,-6-9-13,-1 0 0,0 0 0,0 0 1,0-1-1,0 1 0,0 0 0,1-1 0,-1 1 0,0-1 1,1 0-1,-1 1 0,0-1 0,1 0 0,-1 0 0,0 0 0,1 1 1,-1-2-1,1 1 0,-1 0 0,0 0 0,1 0 0,-1-1 0,0 1 1,1 0-1,-1-1 0,0 1 0,0-1 0,1 0 0,-1 1 0,0-1 1,0 0-1,0 0 0,1-1 0,11-9 48,0 0 0,-1-1 0,-1-1 0,0 0 0,-1 0 0,0-1 0,15-29 0,43-116 199,-53 122-203,8-33 161,20-100 0,-33 127-128,-1 7 73,-3 0-1,0 0 0,0-49 1,-6 85-151,0 0 0,0 0 0,0 0 0,-1 0 1,1 0-1,0 0 0,0 0 0,0 1 0,0-1 1,0 0-1,0 0 0,0 0 0,0 0 0,0 0 0,0 0 1,0 0-1,-1 0 0,1 0 0,0 1 0,0-1 1,0 0-1,0 0 0,0 0 0,0 0 0,0 0 0,-1 0 1,1 0-1,0 0 0,0 0 0,0 0 0,0 0 1,0 0-1,-1 0 0,1 0 0,0 0 0,0 0 0,0 0 1,0 0-1,0 0 0,0 0 0,0 0 0,-1 0 1,1 0-1,0-1 0,0 1 0,0 0 0,0 0 0,0 0 1,0 0-1,0 0 0,0 0 0,-1 0 0,1 0 1,0 0-1,0-1 0,0 1 0,0 0 0,0 0 0,0 0 1,0 0-1,0 0 0,0 0 0,0 0 0,0-1 1,-7 12 17,1 21-19,2 0 0,-2 47 0,5-55-1,1 21 11,2 0 1,1 0-1,3 0 1,19 75-1,-16-95 51,1 0-1,2 0 1,0-2 0,1 1-1,30 38 1,-32-46-8,1-1 0,20 19 0,-26-28-37,1 0-1,0 0 0,1 0 1,0-1-1,-1 0 0,1-1 1,10 4-1,-18-7-2,1-1 0,0 0 0,0 1 0,-1-1 0,1 0 0,0 0 0,0 0 0,-1 0 0,1 0-1,0 1 1,0-1 0,-1-1 0,1 1 0,0 0 0,0 0 0,-1 0 0,1 0 0,0 0 0,0-1 0,6-5-3621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1:12.7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0 143 16384,'0'0'1265,"13"-12"-777,-1-1-375,-4 4-41,0 0 0,1 0 0,1 1 0,-1 0 0,1 1 0,0 0 0,18-8 0,-5 6 76,1 1 0,0 2-1,0 0 1,1 2 0,48-3 0,-35 3 132,-23 3-79,0 0 1,22 2-1,-32 0-108,-1-1-1,1 1 1,-1 0 0,0 0-1,0 0 1,1 0-1,-1 1 1,0-1-1,0 1 1,0 0 0,0 1-1,6 4 1,-9-6-203,2 2 278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6:55.2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861 2 2904,'0'0'7121,"-24"5"-6976,12-3-87,-25 6 194,0-3 1,-55 3-1,91-8-155,-27 6 415,22 0-470,0-1-1,0 0 0,-1 0 1,1-1-1,-1 0 0,0 0 1,0 0-1,0-1 1,0 0-1,-1-1 0,0 1 1,1-1-1,-1-1 0,0 1 1,0-2-1,-9 1 0,5 1 22,-1 0-1,1 0 1,0 1-1,0 1 0,-12 4 1,18-6-27,1 0 0,-1 0 1,0-1-1,0 0 0,1 0 1,-1-1-1,0 0 0,0 0 1,-7-1-1,7 1 6,-1 0 1,1 0-1,-1 0 0,1 0 0,0 1 0,0 0 1,-12 4-1,12-3-15,1-1 0,-1 0 0,1 0 1,-1 0-1,0-1 0,1 0 0,-1 0 0,-9-1 0,-35 2 125,10 3-38,34-4-86,0 0-1,1 0 1,-1 0 0,1 1 0,0 0 0,-1 0 0,1 0-1,-1 1 1,1 0 0,-7 3 0,8-3 14,1-1 1,-1 0-1,1 0 1,-1 0-1,1 0 1,-1-1-1,1 1 1,-1-1-1,0 0 1,1 0-1,-1 0 1,-7-2-1,-3 2 209,13 0-83,1 20-2070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1:13.0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49 14064,'0'0'3583,"72"-42"-3407,-47 36 8,3 6-152,-2 8 16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1:15.3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0 719 8936,'0'0'10407,"2"-13"-10001,-1 2-301,0 4-44,0 1 1,0-1 0,0 0 0,1 1-1,0-1 1,0 1 0,1 0-1,0-1 1,0 1 0,5-7 0,7-9 329,-10 12-110,1 1-1,1 0 1,0 0 0,0 1 0,10-9 0,-17 17-255,0 0 0,1 0 0,-1 0 0,0 0 0,0-1 1,0 1-1,1 0 0,-1 0 0,0 0 0,0 0 0,1 0 1,-1 0-1,0 0 0,0 0 0,0 0 0,1 0 0,-1 0 0,0 0 1,0 0-1,1 0 0,-1 0 0,0 0 0,0 0 0,1 0 1,-1 0-1,0 0 0,0 0 0,0 1 0,1-1 0,-1 0 1,0 0-1,0 0 0,0 0 0,1 0 0,-1 1 0,0-1 0,0 0 1,0 0-1,0 0 0,0 1 0,1-1 0,4 16 430,1 30-302,-4-35 3,4 70 173,-6-56-188,1 0-1,2 0 1,1 0-1,0-1 1,2 0 0,9 25-1,-14-47-112,1 1 0,-1 0-1,1-1 1,-1 1-1,1-1 1,0 0 0,0 1-1,0-1 1,0 0 0,1 0-1,-1 0 1,0 0 0,1-1-1,-1 1 1,4 1 0,-4-3-15,-1 1 1,0-1-1,1 1 1,-1-1-1,0 0 1,1 0-1,-1 0 1,1 0-1,-1 0 1,0 0-1,1 0 0,-1 0 1,0-1-1,1 1 1,-1 0-1,0-1 1,1 1-1,-1-1 1,0 0-1,0 1 1,1-1-1,-1 0 1,0 0-1,0 0 1,0 0-1,0 0 1,0 0-1,0 0 1,0 0-1,-1 0 1,1 0-1,0 0 1,-1 0-1,1-1 1,0 0-1,7-15 74,-1 0 0,-1 0 0,0 0 0,-1 0 0,4-30 0,3-93 414,-11 117-385,-1-27 527,0 50-460,20 5 88,9 1-190,0-2 1,0-1-1,0-1 1,1-2-1,56-6 0,-76 5-27,-1-1-1,0-1 0,12-4 0,-13 4 29,0 1-1,0-1 1,11-1-1,-17 4-60,-1 0 0,0-1 1,0 1-1,1-1 0,-1 0 0,0 1 0,0-1 1,0 0-1,0 0 0,0 1 0,2-3 0,-3 3-13,0 0-1,0 0 0,1 0 1,-1 0-1,0 0 0,0 0 1,0 0-1,0 0 0,1-1 0,-1 1 1,0 0-1,0 0 0,0 0 1,0 0-1,0 0 0,1 0 1,-1-1-1,0 1 0,0 0 1,0 0-1,0 0 0,0 0 1,0-1-1,0 1 0,0 0 1,0 0-1,0 0 0,1 0 1,-1-1-1,0 1 0,0 0 1,0 0-1,0 0 0,0-1 0,0 1 1,0 0-1,0 0 0,-1 0 1,1 0-1,0-1 0,0 1 1,0 0-1,0 0 0,0 0 1,0 0-1,0-1 0,0 1 1,0 0-1,0 0 0,-1 0 1,1 0-1,0 0 0,0-1 1,0 1-1,0 0 0,0 0 1,-1 0-1,1 0 0,0 0 0,0 0 1,0 0-1,0 0 0,-1 0 1,1 0-1,0 0 0,0 0 1,-1 0-1,-16 16 463,9-8-378,3-2-50,0 0-1,0 0 0,0 0 1,1 1-1,0-1 1,0 1-1,-5 13 1,7-16-23,1 1-1,-1-1 1,1 0 0,0 1 0,0-1 0,0 1 0,0 0-1,1-1 1,0 1 0,0-1 0,0 1 0,1 0 0,0-1 0,1 7-1,-1-8 4,1-1 0,-1 1 0,1-1 0,-1 0 0,1 1 0,0-1 0,0 0 0,0 0 0,0 0 0,0-1 0,5 4 0,-6-4-12,-1-1 0,1 1-1,0 0 1,0-1 0,0 0-1,0 1 1,0-1-1,0 1 1,0-1 0,0 0-1,0 0 1,0 0 0,0 0-1,0 1 1,0-1-1,0 0 1,0-1 0,0 1-1,0 0 1,0 0 0,0 0-1,0-1 1,0 1-1,0 0 1,0-1 0,0 1-1,0-1 1,0 1 0,0-1-1,-1 0 1,1 1-1,1-2 1,1-3-9,1 0 0,-1-1 1,0 0-1,0 0 0,-1 1 0,1-2 0,-2 1 1,1 0-1,0 0 0,-1-1 0,0 1 0,-1 0 1,0-1-1,0-11 0,-2 0-1,0 0-1,-1 0 1,-10-34 0,9 44-1,0 0 0,0 0 0,0 0 0,-1 1 0,0 0 0,-1 0 0,0 0 0,-10-9 0,15 15 0,1 1 0,-1-1 0,1 1 0,-1-1 0,0 0 0,1 1 0,-1-1 0,1 0 0,0 1 0,-1-1 0,1 0 0,0 0 0,-1 0 0,1 1 0,0-1 0,0 0 0,-1-1 0,1 1 0,1 1 0,-1 0 0,0-1 0,0 1 0,0-1 0,1 1 0,-1 0 0,0-1 0,0 1 0,1 0 0,-1-1 0,0 1 0,1 0 0,-1 0 0,0-1 0,1 1 0,-1 0 0,1 0 0,-1-1 0,0 1 0,1 0 0,-1 0 0,1 0 0,0 0 0,38-3 0,-18 2 0,-9-1 0,0 0 0,1-1 0,-1 0 0,0-1 0,-1-1 0,1 0 0,-1 0 0,0-1 0,0 0 0,-1-1 0,1-1 0,11-10 0,-10 5 0,0 0 0,-1-1 0,0 0 0,-2 0 0,1-1 0,-2 0 0,0-1 0,0 0 0,8-31 0,-6 16 0,-6 18 0,0 0 0,0 0 0,-1 0 0,-1 0 0,1-22 0,-3 33 0,0-1 0,0 1 0,-1 0 0,1-1 0,-1 1 0,1 0 0,-1 0 0,-2-4 0,3 6 0,0-1 0,0 1 0,0 0 0,0 0 0,0 0 0,-1-1 0,1 1 0,0 0 0,0 0 0,0 0 0,0 0 0,0 0 0,-1-1 0,1 1 0,0 0 0,0 0 0,0 0 0,-1 0 0,1 0 0,0 0 0,0 0 0,0 0 0,-1 0 0,1 0 0,0-1 0,0 1 0,0 0 0,-1 0 0,1 0 0,0 0 0,0 1 0,0-1 0,-1 0 0,-6 12 0,-2 16 0,1-4 0,2 0 0,-6 31 0,7-18 0,1 0 0,2 1 0,1-1 0,2 1 0,2-1 0,1 1 0,12 43 0,-9-54 0,-5-15 0,1-1 0,0 0 0,1 0 0,0 0 0,1-1 0,9 16 0,-10-20 0,20 24 0,-23-28 0,1-1 0,0 1 0,-1-1 0,1 0 0,0 0 0,0 0 0,0 0 0,0 0 0,0 0 0,0-1 0,0 1 0,1 0 0,-1-1 0,0 0 0,4 0 0,-6 0 28,1 0 0,-1 1 1,1-1-1,-1 0 0,1 0 0,-1 0 0,1 0 1,-1 0-1,1 0 0,-1 0 0,0 1 1,1-1-1,-1 0 0,1 0 0,-1 1 0,0-1 1,1 0-1,-1 1 0,0-1 0,1 0 0,-1 1 1,0-1-1,0 0 0,1 1 0,-1-1 0,0 1 1,0-1-1,1 1 0,-1-1 0,0 0 1,0 1-1,0-1 0,0 1 0,1 10-3039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1:18.5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63 374 9040,'0'0'10595,"-9"11"-10351,-29 34-5,37-43-202,-1 0 1,0 0-1,1 1 0,-1-1 0,1 1 1,0-1-1,0 1 0,0-1 0,0 1 1,0 0-1,1-1 0,-1 1 0,1 0 0,-1-1 1,1 1-1,0 0 0,0 0 0,1 0 1,-1-1-1,0 1 0,1 0 0,0-1 1,-1 1-1,1 0 0,0-1 0,1 1 1,1 3-1,1 0 61,0-1 0,0 0 0,0 0 1,1 0-1,-1 0 0,1-1 0,1 0 0,8 6 1,-13-9-73,1-1 0,-1 1 0,0-1-1,1 1 1,-1-1 0,1 0 0,-1 0 0,1 0 0,-1 0 0,0 0 0,1 0 0,-1 0 0,1 0 0,-1 0 0,0-1 0,1 1 0,-1 0 0,1-1 0,-1 1 0,0-1 0,0 0 0,1 1 0,-1-1 0,0 0-1,0 0 1,2-2 0,-1 2 14,-1 0 0,0 0 0,1-1 0,-1 1 0,0 0 0,0-1 0,0 1 0,0-1-1,0 0 1,0 1 0,0-1 0,0 0 0,-1 1 0,1-1 0,-1 0 0,1 0 0,-1 1 0,0-1-1,1-4 1,-2 4 7,1 1 0,0-1 0,-1 0-1,1 1 1,-1-1 0,0 0 0,1 1 0,-1-1-1,0 0 1,-1-1 0,1 3-35,1-1 1,-1 1-1,1-1 1,-1 1-1,1 0 1,-1-1 0,0 1-1,1 0 1,-1 0-1,1-1 1,-1 1-1,0 0 1,1 0-1,-1 0 1,0 0-1,1 0 1,-1 0-1,0 0 1,1 0-1,-1 0 1,0 0-1,1 0 1,-1 0-1,0 0 1,1 1-1,-1-1 1,0 0-1,1 0 1,-1 1-1,0 0 1,-4 6 257,5-5 56,7-2-305,0 0 1,0-1-1,0 0 1,0 0-1,-1-1 1,1 0-1,0 0 1,0 0-1,-1-1 1,0 0-1,1 0 0,-1-1 1,0 0-1,-1 0 1,1 0-1,-1-1 1,8-7-1,-6 3 20,0 0-1,-1 0 0,0 0 0,-1-1 1,1 0-1,-2 0 0,1-1 0,-2 1 1,1-1-1,2-17 0,-1-4 152,-1-2-1,-1 1 1,-2 0-1,-1 0 1,-2-1-1,-1 1 1,-10-43-1,8 63 124,0 12 149,4 3-431,1 0-1,-1 0 1,0 0 0,1 0 0,-1 1 0,1-1-1,0 0 1,0 0 0,0 4 0,1 72 177,14 99 1,1 1-22,-13-88-133,-3-1-1,-18 135 0,16-211-54,2-6 8,-1-1 0,0 1-1,0-1 1,0 1-1,-1-1 1,0 1 0,-1-1-1,1 0 1,-1 0 0,0 0-1,-5 6 1,8-12-5,0 1 0,-1-1 1,1 0-1,0 0 0,-1 1 0,1-1 0,-1 0 0,1 0 0,-1 1 1,1-1-1,0 0 0,-1 0 0,1 0 0,-1 0 0,1 0 0,-1 0 1,1 0-1,-1 0 0,1 0 0,-1 0 0,1 0 0,-1 0 1,1 0-1,-1 0 0,1 0 0,-1 0 0,1-1 0,0 1 0,-1 0 1,-14-13 106,-6-22 69,17 27-151,1-1 0,0 1 0,1-1 0,-1 0 0,2 0 0,-1 0 0,1 0 0,1-1 0,0 1 0,0 0-1,1 0 1,0 0 0,0 0 0,1 0 0,0 0 0,1 0 0,0 1 0,1-1 0,-1 1 0,1 0 0,1 0 0,0 0 0,8-11 0,-10 16-15,-1 0 0,1 0 1,0 0-1,0 1 1,0-1-1,0 1 0,0 0 1,0-1-1,1 2 0,-1-1 1,1 0-1,-1 1 1,1-1-1,0 1 0,0 0 1,0 0-1,-1 0 0,1 1 1,0 0-1,0-1 1,0 1-1,0 1 0,0-1 1,0 1-1,0-1 0,0 1 1,-1 0-1,1 0 0,0 1 1,0-1-1,-1 1 1,1 0-1,-1 0 0,0 0 1,5 4-1,-1-1 7,0 0 0,0-1 0,0 0 0,0 0 0,10 3 0,6-2-4300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1:19.1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187 0 10344,'0'0'5422,"-6"10"-5238,-2 5-108,5-7 40,-1-1 1,-1 1 0,1-1-1,-9 9 1,-38 36 1803,20-19-1021,26-29-779,0 0-1,0 1 1,1-1 0,-1 1-1,1 0 1,0 1 0,1-1-1,-1 1 1,-2 6 0,1-2 98,-5 10 93,10-19-291,0-1 0,0 1-1,-1 0 1,1-1 0,0 1 0,0 0 0,0-1 0,-1 1 0,1 0 0,0-1 0,0 1 0,0 0-1,0-1 1,0 1 0,1 0 0,-1-1 0,0 1 0,0 0 0,0-1 0,0 1 0,1-1-1,-1 2 1,1-2 2,0 0 0,0 0 0,0 0 0,0 0 0,0-1 0,-1 1 0,1 0 0,0 0 0,0-1 0,0 1 0,0 0 0,-1-1 0,1 1 0,0 0 0,0-1 0,-1 1 0,1-1 0,0 0 0,-1 1 0,2-2 0,15-14 88,23-23-265,-26 27-2330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1:22.1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1 316 9744,'0'0'10263,"11"-8"-9932,-3 2-255,-3 3-38,0 0 1,-1 0 0,1-1-1,-1 1 1,0-1 0,0 0-1,0 0 1,0-1 0,-1 1 0,1-1-1,-1 0 1,-1 0 0,1 0-1,2-6 1,4-19 271,1 1 356,-2 0 1,8-47-1,-8 40 772,-15 98-503,0-4-761,7-39-92,0 0 1,1-1-1,1 1 0,1 0 1,1-1-1,0 1 0,2-1 1,9 24-1,-14-41-74,-1-1-1,0 1 0,0-1 1,1 1-1,-1-1 0,0 1 1,1-1-1,-1 1 0,1-1 1,-1 1-1,1-1 0,-1 1 1,1-1-1,-1 0 0,1 1 1,-1-1-1,1 0 0,-1 1 1,1-1-1,0 0 0,-1 0 1,1 0-1,-1 1 0,1-1 1,0 0-1,-1 0 0,1 0 1,0 0-1,1 0 8,0-1-1,0 1 1,0-1 0,0 1-1,0-1 1,0 0 0,-1 0-1,1 0 1,2-1 0,32-29 146,-35 30-154,31-34 301,43-62 0,-70 87 55,-5 25-157,1 0-171,1-1 0,1 1 0,0-1 0,1 1 0,11 26-1,-12-34-26,0-1-1,0 0 1,1-1-1,-1 1 1,1-1 0,0 1-1,1-1 1,-1 0-1,1-1 1,0 1-1,0-1 1,1 0-1,-1 0 1,1 0-1,8 3 1,-12-6-2,0 0-1,0-1 1,0 1 0,0-1 0,0 1-1,-1-1 1,1 0 0,0 0 0,0 0 0,0 0-1,0 0 1,0 0 0,0 0 0,0 0-1,0-1 1,0 1 0,0-1 0,0 0 0,3-1-1,-3 0 11,1 0-1,-1 0 1,0 0-1,0 0 1,0 0-1,0 0 1,0 0-1,0-1 0,-1 1 1,1-1-1,-1 0 1,2-2-1,0-3 25,-1 0-1,0 1 1,0-1-1,0 0 1,-1 0-1,0 0 1,-1-1-1,0-11 1,-1 12 3,-1 0 1,0 0-1,0 0 1,0 1 0,-1-1-1,0 1 1,-1 0-1,0 0 1,0 0-1,-6-8 1,1 5 34,1-1 0,-2 2 0,1 0 0,-1 0 1,-14-10-1,21 18-48,0-1 0,0 1 0,0-1 0,0 1 0,0 0 1,0 0-1,0 1 0,0-1 0,0 0 0,0 1 0,0 0 1,-6 0-1,9 0-6,43-17 41,-18 7-60,53-22 46,-68 27-6,-1 2-1,1-1 1,0 1-1,0 1 1,0-1 0,0 2-1,1 0 1,14-1-1,-22 3-21,0-1 0,-1 0 0,1 1 0,-1 0 0,1-1 0,0 1 0,-1 0 0,0 0 0,1 1 0,-1-1 0,0 0 0,1 1 0,-1-1 0,0 1 0,0 0 0,0 0 0,0 0 0,-1 0 0,1 0 0,0 0 0,-1 0 0,0 1 0,1-1 0,-1 0 0,0 1 0,0-1 0,0 1 0,-1-1 0,2 5 0,1 7 133,-1-1 0,0 1 0,-1 0 1,0 17-1,-1-31-155,0-1 0,1 1 0,-1 0 0,0 0 1,0 0-1,0 0 0,0 0 0,1-1 0,-1 1 0,0 0 0,0 0 0,0 0 0,1 0 1,-1 0-1,0 0 0,0 0 0,0 0 0,1 0 0,-1-1 0,0 1 0,0 0 0,1 0 1,-1 0-1,0 0 0,0 0 0,0 1 0,1-1 0,-1 0 0,0 0 0,0 0 0,1 0 0,-1 0 1,0 0-1,0 0 0,0 0 0,1 0 0,-1 1 0,0-1 0,0 0 0,0 0 0,0 0 1,1 0-1,-1 0 0,0 1 0,0-1 0,0 0 0,0 0 0,0 0 0,0 1 0,0-1 1,1 0-1,-1 0 0,0 1 0,0-1 0,0 0 0,0 0 0,0 0 0,0 1 0,0-1 1,0 0-1,0 0 0,0 1 0,0-1 0,12-16 24,-11 16-25,6-13 0,0 0 0,7-17 0,-10 20 0,-1 1 0,2 0 0,-1 1 0,1-1 0,1 1 0,-1 0 0,1 0 0,8-7 0,-14 15 0,0-1 0,1 1 0,-1 0 0,1-1 0,-1 1 0,1 0 0,-1 0 0,0 0 0,1-1 0,-1 1 0,1 0 0,0 0 0,-1 0 0,1 0 0,-1 0 0,1 0 0,-1 0 0,1 0 0,-1 0 0,1 0 0,-1 0 0,1 0 0,-1 0 0,1 0 0,-1 0 0,1 1 0,0-1 0,13 14 0,5 23 0,-18-35 0,21 53 0,17 64 0,-34-101 0,-1 0 0,-1 0 0,3 32 0,-6-50 19,0 1 0,0-1 1,0 0-1,0 0 0,1 1 0,-1-1 1,0 0-1,0 0 0,0 0 0,0 1 0,0-1 1,0 0-1,0 0 0,0 1 0,0-1 1,0 0-1,0 0 0,0 1 0,0-1 0,0 0 1,-1 0-1,1 1 0,0-1 0,0 0 1,0 0-1,0 0 0,0 1 0,0-1 0,-1 0 1,1 0-1,0 0 0,0 1 0,0-1 1,0 0-1,-1 0 0,1 0 0,0 0 0,0 0 1,0 1-1,-1-1 0,1 0 0,0 0 1,0 0-1,-1 0 0,1 0 0,0 0 0,0 0 1,-1 0-1,1 0 0,0 0 0,-8-6-5192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1:22.3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1 136 16983,'0'0'3416,"16"-77"-3184,-8 59-96,8 2 0,2 4-80,4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1:25.2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127 915 10152,'0'0'6490,"-1"-16"-6013,1 6-387,-2-14 179,1 1 0,5-44 1,28-287 2591,-31 173 403,-8 212-2565,-21 264 249,6-43-571,-36 164 107,22-173-88,35-223-331,1-18-42,1 1-1,-1-1 0,0 0 0,0 1 1,-1-1-1,1 1 0,0-1 0,-1 0 1,0 1-1,1-1 0,-1 0 1,0 0-1,-2 4 0,15-33 266,51-134-29,51-104-63,-35 72-119,-33 85 0,52-180 1,-80 203-14,8-100 0,-25 175-45,3-46 29,-4 52-33,0 0 1,-1 0-1,1 1 0,-1-1 0,0 0 1,0 0-1,0 1 0,0-1 1,0 1-1,-1-1 0,-3-5 0,5 9-9,0 0 0,-1 0-1,1 0 1,0 0 0,0 0-1,0 0 1,-1 0-1,1 0 1,0 0 0,0 0-1,0 0 1,-1 0-1,1 1 1,0-1 0,0 0-1,0 0 1,-1 0 0,1 0-1,0 0 1,0 0-1,0 0 1,0 1 0,-1-1-1,1 0 1,0 0 0,0 0-1,0 0 1,0 1-1,0-1 1,0 0 0,0 0-1,-1 0 1,1 1-1,0-1 1,0 0 0,0 0-1,0 0 1,0 1 0,0-1-1,0 0 1,0 0-1,0 1 1,-5 13 15,5-13-10,-18 60 51,3 1 0,3 1 0,3 0 0,2 0 0,2 70 0,5-61-53,-1-2 42,11 101-1,-10-165-37,1 1 0,0 0 0,1-1-1,0 1 1,0-1 0,0 0 0,1 0-1,0 0 1,0 0 0,5 8-1,-7-14-5,-1 0 0,1 1 0,0-1 0,0 0 0,-1 0 0,1 0 0,0 0 0,-1 0 0,1 0 0,0 0 0,0 0 0,-1 0 0,1 0-1,0 0 1,0 0 0,-1 0 0,1-1 0,0 1 0,-1 0 0,1 0 0,0-1 0,-1 1 0,1 0 0,-1-1 0,1 1 0,0-1 0,-1 1 0,1-1-1,0 0 1,17-17 51,6-13 81,39-67-1,-30 44 29,34-68 177,-67 121-343,0 0 1,0 1 0,0-1-1,1 1 1,-1-1-1,0 1 1,0-1 0,1 1-1,-1-1 1,0 1-1,1-1 1,-1 1 0,1 0-1,-1-1 1,1 1-1,-1-1 1,1 1 0,-1 0-1,1 0 1,-1-1-1,1 1 1,-1 0 0,1 0-1,-1 0 1,1-1-1,0 1 1,6 15 54,-5-6-59,15 60 55,-13-48 1,1 0 1,15 38 0,-16-50-34,-4-6-6,1-1 0,0 0 0,0 0-1,0 1 1,0-1 0,0 0 0,1 0-1,1 2 1,-3-4-9,1 1-1,-1-1 1,1 0-1,0 1 1,-1-1-1,1 0 1,0 0-1,-1 1 1,1-1-1,0 0 1,-1 0-1,1 0 1,0 0-1,-1 0 1,1 0-1,0 0 1,0 0-1,-1 0 1,1 0-1,0-1 1,-1 1-1,1 0 0,0 0 1,-1-1-1,1 1 1,-1 0-1,1-1 1,0 1-1,-1 0 1,1-1-1,-1 1 1,1-1-1,-1 1 1,1-2-1,6-4 33,0-1 0,-1 1-1,0-2 1,0 1 0,-1 0-1,9-16 1,21-55 204,-17 34-91,-6 17-36,19-37 307,-31 64-420,0 0 1,0 0-1,0 0 1,0 0-1,0-1 0,0 1 1,0 0-1,0 0 1,0 0-1,1 0 0,-1-1 1,0 1-1,0 0 0,0 0 1,0 0-1,0 0 1,0 0-1,1 0 0,-1-1 1,0 1-1,0 0 1,0 0-1,0 0 0,1 0 1,-1 0-1,0 0 1,0 0-1,0 0 0,1 0 1,-1 0-1,0 0 0,0 0 1,0 0-1,0 0 1,1 0-1,-1 0 0,0 0 1,0 0-1,1 0 1,3 8 75,0 14 30,-3-22-107,3 35 0,3 0 0,0-1 0,3 0 0,14 35 0,-24-67 0,1 0 0,0 0 0,0 0 0,0 0 0,0 0 0,0-1 0,1 1 0,-1 0 0,0-1 0,1 1 0,0-1 0,-1 0 0,1 1 0,0-1 0,-1 0 0,1 0 0,0 0 0,0 0 0,3 1 0,-3-2 0,-1 0 0,1 0 0,-1 0 0,1-1 0,-1 1 0,1 0 0,-1-1 0,1 1 0,-1-1 0,0 0 0,1 1 0,-1-1 0,0 0 0,1 0 0,-1 0 0,0 0 0,0 0 0,0 0 0,0 0 0,0 0 0,0 0 0,0 0 0,0-1 0,0 1 0,0 0 0,-1-1 0,2-2 0,5-11 0,9-31 0,3-6 0,-4 6 0,-13 37 0,1 1 0,-1-1 0,2 0 0,-1 1 0,6-9 0,-9 17 0,1 0 0,-1 0 0,1 0 0,-1 0 0,1 0 0,-1 1 0,0-1 0,1 0 0,-1 0 0,0 1 0,1-1 0,-1 0 0,0 1 0,1-1 0,-1 0 0,0 1 0,0-1 0,1 0 0,-1 1 0,0-1 0,0 0 0,0 1 0,0-1 0,1 1 0,-1-1 0,0 0 0,0 1 0,0-1 0,0 1 0,0-1 0,0 1 0,0 0 0,10 29 0,-3-8 0,-5-17 0,0 0 0,0 0 0,0 0 0,1 0 0,0 0 0,0-1 0,0 1 0,5 4 0,-6-8 0,-1 0 0,1 0 0,0 0 0,-1 0 0,1 0 0,0 0 0,0 0 0,0-1 0,0 1 0,0-1 0,0 0 0,0 1 0,-1-1 0,1 0 0,0 0 0,0 0 0,0 0 0,0-1 0,0 1 0,0 0 0,0-1 0,0 1 0,0-1 0,3-2 0,5-1 0,0-1 0,-1 0 0,0 0 0,0-1 0,0-1 0,8-7 0,47-50 0,-42 40 0,30-41 0,-37 44 0,27-27 0,-33 35 0,-34 80 0,25-65 0,-37 108 0,33-95 0,1-1 0,0 1 0,2 0 0,-1 0 0,2 26 0,0-40 0,0 1 0,0-1 0,1 0 0,-1 1 0,0-1 0,0 0 0,1 0 0,-1 1 0,0-1 0,1 0 0,0 0 0,-1 0 0,1 0 0,-1 0 0,1 0 0,0 0 0,0 0 0,0 0 0,1 2 0,-1-3 0,0 1 0,0-1 0,0 0 0,0 0 0,0 1 0,0-1 0,1 0 0,-1 0 0,0 0 0,0 0 0,0 0 0,0 0 0,0 0 0,0 0 0,0-1 0,0 1 0,0 0 0,2-1 0,1-2 0,1 1 0,-1-1 0,1 1 0,-1-1 0,0-1 0,0 1 0,0 0 0,3-6 0,2-3 0,0 0 0,-1-1 0,-1 0 0,0-1 0,0 0 0,-2 0 0,0 0 0,7-30 0,-4 0 0,4-78 0,-9 56 0,-4-1 0,-2 0 0,-14-81 0,16 145 0,1-2 0,-1 0 0,0 0 0,-1 0 0,1 1 0,-1-1 0,-2-5 0,0 9 0,1 7 0,1 11 0,1 18 0,2 0 0,10 66 0,-5-56 0,1 15 0,0 4 0,25 109 0,-14-121-1018,-17-48-1953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1:25.4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18895,'0'0'4872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2:25.22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4 175 8136,'0'0'8487,"-1"11"-8300,0 0-127,0 0 43,0 0 0,1 0 0,0 0 0,3 20 0,10 31 1001,-7-47-715,1 0 1,14 25 0,-12-26-164,-1 1 1,7 20 0,-12-30-164,-1 0 0,0 0 0,1-1-1,0 1 1,0-1 0,0 1 0,1-1 0,0 0 0,-1 0-1,1 0 1,1-1 0,-1 0 0,6 4 0,1 0 244,2-1 0,-1 0 0,24 8 0,-34-14-282,0 0-1,0 1 1,0-1 0,0 0 0,0-1-1,0 1 1,0 0 0,0-1-1,0 1 1,3-2 0,10 0 80,-12 1-86,1 1 0,-1 0 0,0-1 0,0 0 0,0 1 0,0-1 0,1 0 0,-1-1 0,0 1-1,-1-1 1,1 1 0,0-1 0,0 0 0,-1 0 0,1 0 0,3-4 0,2-3 23,0-1-1,0 0 1,6-12 0,6-8 92,4-6 10,-15 22-67,19-24-1,7 8-6,-15 14-58,-3 2 29,0 2 0,0 0 0,1 1 0,28-12 0,-43 22-23,-1 0 1,0 0 0,1 0-1,-1 1 1,1-1-1,-1 1 1,1 0-1,-1 0 1,1 0 0,-1 0-1,1 0 1,-1 0-1,1 1 1,-1-1-1,0 1 1,1 0 0,-1 0-1,0-1 1,1 2-1,-1-1 1,0 0-1,0 0 1,0 1-1,0-1 1,3 4 0,-2 0 31,-1 1 1,0 0-1,-1 0 1,3 10-1,-4-13-29,2 21 98,2 6 67,-2-24-120,0 1-1,-1-1 0,0 1 1,-1-1-1,1 8 0,17-22 79,47-48 60,-17 13-33,-40 36-44,2 0 1,-1 0-1,1 1 1,12-6-1,-21 12-108,0-1 0,0 1 1,1 0-1,-1 0 0,0 0 0,0 0 0,0 0 0,1 0 0,-1 0 0,0 0 0,0 1 0,0-1 1,1 0-1,-1 1 0,0-1 0,0 1 0,0-1 0,0 1 0,0 0 0,1 0 0,23 21 203,-7-7-99,34 19 130,-30-21-155,-11-5-34,1 0 1,0-2 0,1 1 0,-1-1 0,1-1 0,0-1-1,1 0 1,14 3 0,23-2 117,-1-3-1,1-2 1,-1-2 0,56-9-1,-79 6-32,0 0-1,0-2 0,-1-1 1,43-18-1,95-58 850,-59 12-135,-93 63-757,4-5 12,0 0-1,0-1 1,-2-1-1,0-1 1,-1 0-1,12-20 1,-23 34-18,0 0 0,0 0-1,-1-1 1,0 1 0,0 0 0,2-6 0,-3 8-439,0-1 0,0 1 0,1 0 0,-1 0 0,0 0 0,0 0 0,-1 0 0,1 0 0,0 0 0,0 0 0,0 0 0,-1 0 0,1 0-1,-1-2 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2:33.29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273 497 8032,'0'0'7152,"-12"-3"-6930,-37-8-3,42 11-141,1-1 0,0 1 1,-1 0-1,1 0 0,-1 0 0,1 1 1,0 0-1,-1 1 0,1-1 0,0 1 1,-11 5-1,-1 0 128,12-6-122,1 1 0,0 0-1,0 0 1,1 1 0,-1-1 0,1 1-1,-1 0 1,1 1 0,0-1-1,0 1 1,0-1 0,-5 7 0,4-3 40,1 0 0,0 0 1,0 1-1,1-1 1,0 1-1,0 0 1,-2 11-1,2-5 60,0 0-1,1 0 1,0 0-1,0 18 0,3-24-75,0 1-1,0-1 0,0 0 0,1 1 1,0-1-1,1 0 0,0 0 0,6 13 1,-2-8 86,0-1 0,11 16 0,-14-24-134,0 1 1,0-1 0,1 0-1,-1 0 1,1 0 0,0-1-1,0 0 1,7 4 0,-7-4-16,0-1 0,0 0 1,0 0-1,1-1 1,-1 1-1,0-1 0,1 0 1,-1-1-1,0 1 0,1-1 1,-1 0-1,1-1 1,7 0-1,-6-1 10,0 0 0,0-1 0,0 1-1,-1-1 1,1 0 0,-1-1 0,0 0 0,0 0 0,10-8 0,-1-3 178,0-1 0,-1 0 0,21-30 0,-28 35 90,-6 16 115,0 14-299,0-12-114,1-1 0,0 1 0,0-1 0,1 0 1,0 0-1,0 0 0,0 0 0,0 0 0,1-1 1,0 1-1,9 7 0,-2-2 71,1 0 0,0-1 0,26 15 0,-35-23-63,0-1-1,1 0 0,-1 1 0,0-1 1,1-1-1,-1 1 0,0 0 1,1-1-1,-1 0 0,1 0 1,-1 0-1,1 0 0,-1-1 0,1 1 1,-1-1-1,1 0 0,-1 0 1,0 0-1,1 0 0,-1-1 1,4-2-1,-6 4-20,0-1 0,0 0-1,-1 0 1,1 0 0,-1 1 0,1-1 0,-1 0-1,1 0 1,-1 0 0,1 0 0,-1 0 0,0 0 0,0 0-1,1 0 1,-1 0 0,0 0 0,0 0 0,0 0 0,0 0-1,0 0 1,0 0 0,0 0 0,-1 0 0,1 0-1,0 0 1,0 0 0,-1 0 0,1 0 0,-1 1 0,1-1-1,-1-1 1,-17-28 205,12 22-151,-1 0 0,-1 1 1,1 0-1,-15-10 0,18 14-35,0 0 1,0 1-1,-1-1 0,1 1 0,-1 0 0,0 0 0,0 0 0,1 1 0,-1 0 1,0-1-1,-7 1 0,0-2 46,17-3-24,20-7-3,-25 12-50,20-10 12,-1 0 1,0-2 0,-1-1-1,33-30 1,-29 23 23,50-35 1,-69 54-35,84-48 87,-78 46-47,0 0-1,0 0 1,0 1 0,1 0 0,-1 1 0,1 0-1,19-1 1,-28 3-31,0 0 1,0 0-1,0 0 0,0 1 1,0-1-1,0 0 0,-1 0 1,1 1-1,0-1 0,0 1 1,0-1-1,0 1 0,-1-1 1,1 1-1,0-1 0,0 1 1,-1 0-1,1-1 0,0 1 1,-1 0-1,1 0 0,-1 0 1,1-1-1,-1 1 0,0 0 1,1 0-1,-1 0 0,0 0 1,1 0-1,-1 0 0,0 0 1,0 0-1,0 0 0,0-1 1,0 1-1,0 0 0,0 0 1,0 0-1,0 1 0,-1 7 31,0-1 1,-1 0-1,-3 12 0,4-13-1,-27 75 412,18-54-173,6-13-83,4-11-44,4-7 77,41-43 1,-31 29-170,0 0 1,2 2 0,-1 0-1,2 0 1,0 2 0,1 0-1,19-11 1,-37 24-59,1 0 0,-1 0 0,1-1 0,-1 1 0,1 0 0,-1 0 0,1 0 0,-1-1 0,1 1 0,-1 0 0,1 0 0,-1 0 0,1 0 0,-1 0 0,1 0 0,-1 0 0,1 0 0,-1 0 0,1 0 0,0 0 0,-1 1 0,1-1 0,-1 0 0,1 0 0,-1 0 0,1 1 0,-1-1 0,0 0 0,1 1 0,-1-1 0,1 0 0,-1 1 0,1 0 0,0 1 7,0 0 0,0 0 0,0 0 0,0 0 0,0 0 0,0 0 0,0 0 0,0 4 0,3 45 96,-4-51-105,0 27 60,4 38 0,-3-57-23,1-1 0,-1 1 1,2 0-1,-1-1 0,1 1 1,0-1-1,0 0 0,1 0 1,6 9-1,-9-14-29,0-1-1,0 0 1,0 0-1,1 0 1,-1 0 0,0 0-1,1 0 1,-1 0-1,0 0 1,1-1 0,-1 1-1,1 0 1,0-1-1,-1 1 1,1-1 0,-1 0-1,1 1 1,0-1-1,-1 0 1,1 0 0,0 0-1,-1 0 1,1-1-1,0 1 1,-1 0 0,1-1-1,-1 1 1,1-1-1,-1 1 1,1-1 0,-1 0-1,1 1 1,-1-1-1,1 0 1,-1 0-1,2-2 1,6-3 39,-1-1-1,1-1 1,13-15-1,-21 22-44,14-17 90,-1-2 0,22-40 0,7-11 53,-33 47-146,-12 32 0,1 0 0,0 0 0,0 1 0,1-1 0,1 13 0,0 2 0,-2 3 0,1 1 0,2-1 0,1 0 0,1 0 0,1 0 0,15 45 0,-20-70 0,0-1 0,1 0 0,-1 1 0,0-1 0,0 0 0,0 1 0,0-1 0,0 0 0,0 1 0,1-1 0,-1 0 0,0 1 0,0-1 0,0 0 0,1 1 0,-1-1 0,0 0 0,0 0 0,1 1 0,-1-1 0,0 0 0,1 0 0,-1 0 0,0 1 0,1-1 0,-1 0 0,0 0 0,1 0 0,-1 0 0,0 0 0,1 0 0,-1 0 0,0 0 0,1 0 0,-1 0 0,1 0 0,-1 0 0,1 0 0,9-13 0,4-25 0,4-58 0,-11 53 0,20-71 0,-25 110 0,-2 2 0,0 0 0,1 0 0,0 0 0,-1 0 0,1 1 0,0-1 0,0 0 0,0 1 0,0-1 0,2-2 0,-2 3 0,0 1 0,0 0 0,0 0 0,0-1 0,0 1 0,0 0 0,0 0 0,1 0 0,-1 0 0,0 0 0,0 0 0,0 1 0,0-1 0,0 0 0,0 0 0,0 1 0,0-1 0,0 1 0,-1-1 0,1 1 0,0-1 0,0 1 0,1 0 0,15 10 0,26 20 0,6 3 0,-45-31 0,1-1 0,-1 0 0,1 0 0,0-1 0,0 1 0,0-1 0,0 0 0,0-1 0,0 1 0,0-1 0,0 0 0,0 0 0,1-1 0,-1 1 0,0-1 0,0 0 0,0-1 0,-1 1 0,1-1 0,0 0 0,0 0 0,-1 0 0,1-1 0,-1 0 0,0 1 0,0-2 0,0 1 0,0 0 0,0-1 0,-1 0 0,0 0 0,0 0 0,0 0 0,0 0 0,0-1 0,-1 1 0,0-1 0,0 1 0,0-1 0,1-6 0,-3 8 0,1 1 0,-1 0 0,-1 0 0,1 0 0,0 0 0,0 0 0,-1 0 0,1 0 0,-1 0 0,1 0 0,-1 0 0,0 0 0,0 0 0,0 0 0,0 0 0,-2-2 0,2 3 0,1 0 0,-1 0 0,0 0 0,0 0 0,0 0 0,0 1 0,0-1 0,0 0 0,0 0 0,0 1 0,0-1 0,0 1 0,0-1 0,0 1 0,0-1 0,-1 1 0,1 0 0,0-1 0,0 1 0,-1 0 0,1 0 0,0 0 0,0 0 0,0 0 0,-1 0 0,1 0 0,-2 1 0,-2 1 0,0 0 0,0 0 0,1 0 0,-1 0 0,0 1 0,1 0 0,0 0 0,0 0 0,0 0 0,0 1 0,0 0 0,1-1 0,0 1 0,-1 1 0,1-1 0,1 0 0,-1 1 0,1-1 0,0 1 0,0 0 0,0 0 0,0 0 0,1 0 0,0 0 0,0 0 0,0 0 0,1 1 0,0-1 0,0 0 0,0 0 0,1 0 0,-1 0 0,1 1 0,0-1 0,1 0 0,-1 0 0,1-1 0,0 1 0,0 0 0,1 0 0,0-1 0,-1 0 0,7 8 0,-6-9 0,0 0 0,0 0 0,0 0 0,1 0 0,-1 0 0,1-1 0,0 1 0,0-1 0,0 0 0,0 0 0,0-1 0,0 1 0,0-1 0,5 1 0,-2-1 0,-1 0 0,1-1 0,-1 0 0,1 0 0,-1-1 0,1 0 0,-1 0 0,11-3 0,5-4 0,0-2 0,-1 0 0,0-1 0,22-15 0,-31 18 0,135-87 0,-137 92 0,-9 10 0,-7 16 0,5-19 0,0-3 0,-10 30 0,1 0 0,1 0 0,2 1 0,1 0 0,-2 48 0,8-77 0,0 1 0,0-1 0,0 1 0,1-1 0,-1 1 0,1 0 0,0-1 0,0 0 0,2 6 0,-2-8 0,-1-1 0,1 1 0,0 0 0,0 0 0,0 0 0,-1-1 0,1 1 0,0 0 0,0-1 0,0 1 0,0-1 0,0 1 0,0-1 0,0 0 0,0 1 0,0-1 0,0 0 0,1 0 0,-1 0 0,0 0 0,0 0 0,0 0 0,0 0 0,0 0 0,0 0 0,0 0 0,0 0 0,0-1 0,0 1 0,0-1 0,0 1 0,0 0 0,0-1 0,2-1 0,2 0 0,0-2 0,0 1 0,0 0 0,0-1 0,0 0 0,-1 0 0,0 0 0,0-1 0,0 1 0,0-1 0,5-10 0,3-7 0,15-35 0,-19 37 0,18-47 0,-2-1 0,-4 0 0,-3-2 0,-3 0 0,7-94 0,-19 29 0,-3 73 0,-1 50 0,-3 20 0,-3 20 0,6-17 0,-7 30 0,2 1 0,-2 67 0,6-27 0,1-39 0,7 80 0,31 73 0,-36-195 0,0 0 0,0 0 0,1 1 0,-1-1 0,0 0 0,1 0 0,-1 1 0,1-1 0,0 0 0,-1 0 0,1 0 0,0 0 0,0 0 0,-1 0 0,1 0 0,0 0 0,0 0 0,0 0 0,2 1 0,-2-2 0,0 0 0,0 0 0,0 1 0,0-1 0,0 0 0,0 0 0,0 0 0,0 0 0,0-1 0,-1 1 0,1 0 0,0 0 0,0 0 0,0-1 0,0 1 0,0-1 0,0 1 0,0-1 0,1 0 0,5-5 0,0 0 0,0 0 0,-1 0 0,9-11 0,-6 6 0,-8 10 0,84-99 0,-83 96 0,-2 3 0,0 0 0,0 0 0,0 0 0,1 1 0,-1-1 0,0 0 0,1 0 0,-1 0 0,1 0 0,-1 1 0,1-1 0,-1 0 0,1 0 0,0 1 0,-1-1 0,1 0 0,0 1 0,-1-1 0,1 1 0,0-1 0,0 1 0,0-1 0,1 0 0,-1 3 0,0-1 0,-1 1 0,1 0 0,0-1 0,-1 1 0,0-1 0,1 1 0,-1 0 0,0-1 0,1 3 0,-1-1 0,3 15 0,3 20 0,2 0 0,24 70 0,-30-104 0,0 0 0,0 0 0,1 0 0,-1 0 0,1-1 0,0 1 0,0-1 0,5 4 0,-7-6 0,0 0 0,0 0 0,-1 0 0,1-1 0,0 1 0,0 0 0,0-1 0,0 1 0,0-1 0,1 1 0,-1-1 0,0 0 0,0 1 0,0-1 0,0 0 0,0 0 0,0 0 0,1 0 0,-1 0 0,0 0 0,0 0 0,0 0 0,0 0 0,1 0 0,-1-1 0,0 1 0,0-1 0,0 1 0,0-1 0,0 1 0,0-1 0,0 1 0,0-1 0,0 0 0,0 1 0,0-1 0,1-1 0,13-19 0,-1-1 0,0 0 0,-2-1 0,18-45 0,-14 31 0,21-35 0,-23 41 0,-15 39 0,0-1 0,1 1 0,0 0 0,1 13 0,0 1 0,-1 125 0,1-142 0,-1-1 0,0 1 0,1 0 0,0-1 0,3 9 0,-4-13 0,0 1 0,0 0 0,0-1 0,0 1 0,1-1 0,-1 1 0,0 0 0,0-1 0,1 1 0,-1-1 0,0 1 0,1-1 0,-1 1 0,1-1 0,-1 1 0,1-1 0,-1 1 0,1-1 0,-1 0 0,1 1 0,-1-1 0,1 0 0,-1 1 0,1-1 0,-1 0 0,1 0 0,0 0 0,-1 1 0,1-1 0,0 0 0,-1 0 0,1 0 0,-1 0 0,1 0 0,0 0 0,-1 0 0,1 0 0,0 0 0,-1-1 0,1 1 0,-1 0 0,1 0 0,0 0 0,-1-1 0,1 1 0,-1 0 0,1-1 0,0 0 0,9-5 0,-8 5 0,0 0 0,-1 0 0,1 0 0,0-1 0,-1 1 0,1 0 0,0-1 0,-1 1 0,2-3 0,10-16 0,-1-1 0,-1 0 0,9-24 0,-3 8 0,-12 28 0,0-1 0,14-15 0,-2 2 0,11-13 0,-28 36 0,0 0 0,0-1 0,0 1 0,0 0 0,0 0 0,1 0 0,-1 0 0,0-1 0,0 1 0,0 0 0,1 0 0,-1 0 0,0 0 0,0 0 0,0-1 0,1 1 0,-1 0 0,0 0 0,0 0 0,1 0 0,-1 0 0,0 0 0,0 0 0,1 0 0,-1 0 0,0 0 0,0 0 0,1 0 0,-1 0 0,0 0 0,0 0 0,1 0 0,-1 0 0,0 0 0,0 1 0,1-1 0,-1 0 0,0 0 0,0 0 0,0 0 0,1 0 0,-1 1 0,0-1 0,0 0 0,0 0 0,0 0 0,1 1 0,-1-1 0,0 0 0,0 0 0,0 0 0,0 1 0,0-1 0,0 0 0,0 1 0,8 13 0,-8-12 0,3 2 0,-1 0 0,1 0 0,-1-1 0,1 1 0,0-1 0,1 1 0,-1-1 0,0 0 0,1 0 0,0 0 0,0-1 0,0 1 0,0-1 0,5 2 0,-7-3 0,1 0 0,0 0 0,-1-1 0,1 0 0,0 1 0,-1-1 0,1 0 0,0 0 0,0 0 0,-1-1 0,1 1 0,0-1 0,-1 1 0,1-1 0,-1 0 0,1 0 0,-1 0 0,1 0 0,-1 0 0,1-1 0,-1 1 0,0-1 0,0 0 0,0 0 0,3-2 0,0-2 0,1 0 0,-1-1 0,0 0 0,0 0 0,-1 0 0,0 0 0,4-11 0,-6 14 0,-1 1 0,0-1 0,0 1 0,0-1 0,0 0 0,-1 1 0,0-1 0,1 0 0,-1 1 0,0-1 0,-1 0 0,1 0 0,-1 1 0,0-1 0,1 1 0,-2-1 0,1 1 0,-3-7 0,4 10 0,-1-1 0,1 1 0,0 0 0,-1-1 0,1 1 0,0 0 0,-1-1 0,1 1 0,-1 0 0,1 0 0,0 0 0,-1-1 0,1 1 0,-1 0 0,1 0 0,-1 0 0,1 0 0,-1 0 0,1 0 0,-1 0 0,1 0 0,-1 0 0,1 0 0,-1 0 0,1 0 0,-1 0 0,1 0 0,-1 0 0,1 0 0,0 1 0,-1-1 0,1 0 0,-1 0 0,1 0 0,-1 1 0,-13 11 0,11-6 0,-1 1 0,1 0 0,0 0 0,1 0 0,-1 0 0,1 0 0,1 1 0,0-1 0,0 0 0,0 1 0,1-1 0,0 1 0,0 0 0,1-1 0,0 1 0,2 8 0,2 1 0,0-1 0,0-1 0,2 1 0,0-1 0,1 0 0,12 18 0,-18-31 62,9 18 638,-7-4-5469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6:56.1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763 56 4512,'0'0'3728,"-23"7"-3511,-21 4 160,0-1-1,-68 5 0,-159 2 1366,233-13-1340,33-3-347,0-1 0,0 1-1,0-1 1,0 0 0,0 0-1,0 0 1,0-1 0,0 0-1,0 0 1,0 0 0,0-1-1,-9-3 1,-5-3 189,-61-29 491,77 36-707,1-1 1,-1 0 0,0 0-1,0 1 1,1-2 0,-1 1-1,1 0 1,-1 0 0,1-1 0,0 1-1,0-1 1,0 0 0,0 0-1,1 0 1,-1 0 0,1 0-1,-1 0 1,1 0 0,0 0 0,-1-6-1,-11 2-1193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2:33.4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399 334 16879,'0'0'2196,"-13"-8"-1774,-215-146 122,108 65-395,116 86-134,0-1 1,-1 0-1,1 0 0,1 0 1,-1 0-1,0-1 0,-4-9 1,7 13-8,1 0 1,0 0 0,0 0 0,0 0 0,0 0 0,-1 0 0,1 0-1,1 1 1,-1-1 0,0 0 0,0 0 0,0 0 0,0 0 0,1 0-1,-1 0 1,0 0 0,1 0 0,-1 0 0,1 0 0,-1 0 0,1 1-1,-1-1 1,1 0 0,0 0 0,-1 1 0,1-1 0,0 0 0,0 1-1,-1-1 1,1 1 0,0-1 0,0 1 0,0-1 0,0 1-1,1-1 1,4-2 64,-5 2-60,0 0-1,0 0 1,0 0 0,0 1 0,0-1 0,0 1-1,0-1 1,0 0 0,0 1 0,0 0-1,0-1 1,0 1 0,1 0 0,-1-1 0,0 1-1,0 0 1,0 0 0,1 0 0,-1 0-1,0 0 1,0 0 0,0 1 0,1-1-1,-1 0 1,0 1 0,0-1 0,0 0 0,0 1-1,0-1 1,0 1 0,2 1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2:33.72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13560,'0'0'1744,"83"6"-1008,-29-6-97,15-4 1,10 2-144,-5 2 8,3 2-56,-15 4 0,-7 0-64,-13 0 8,-16-2-152,-8-2 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2:38.5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306 480 9744,'0'0'8873,"-13"-3"-8472,3 0-292,5 1-65,0 0 1,0 1 0,1 0 0,-1 0 0,0 0-1,0 1 1,0 0 0,0 0 0,0 0 0,0 0-1,0 1 1,0 0 0,0 0 0,0 0 0,-7 3-1,-12 8 560,-43 25-1,56-30-395,1 1-1,0 0 0,1 1 1,0 0-1,0 0 1,-8 13-1,15-19-169,-3 3 159,1 0 1,0 0-1,0 1 1,-5 11-1,9-17-154,-1 1-1,1 0 1,-1-1-1,1 1 0,0 0 1,-1-1-1,1 1 1,0 0-1,0 0 0,0-1 1,1 1-1,-1 0 1,0 0-1,1-1 0,-1 1 1,1 0-1,-1-1 1,1 1-1,0-1 0,-1 1 1,1-1-1,0 1 1,0-1-1,0 1 0,3 1 1,-1 1 31,1-1 0,0 1 0,0-1 0,1 0 0,-1 0 0,1-1 0,-1 1 0,1-1 0,0 0-1,0 0 1,0-1 0,0 1 0,0-1 0,0 0 0,0-1 0,1 1 0,-1-1 0,0 0 0,0 0 0,1-1 0,-1 0 0,0 1 0,0-2 0,6-1 0,-4 1 7,0-1 1,-1 0 0,1-1-1,-1 1 1,1-1-1,-1-1 1,0 1 0,-1-1-1,1 0 1,-1 0-1,0-1 1,0 1-1,-1-1 1,1 0 0,-1 0-1,4-11 1,2-5 65,-1-1 0,-1 0 0,-1-1 0,-2 0 0,0 0 0,-1 0 0,-1-1 0,-2 1 0,-2-46 0,-1 46-68,-6-70 305,6 83-289,0 0 0,-1 0 0,0 0-1,0 0 1,-11-21 0,13 31-80,1 0-1,-1 0 1,0 0-1,1-1 1,-1 1 0,0 0-1,1 0 1,-1 0-1,0 0 1,0 1-1,0-1 1,0 0-1,0 0 1,0 1-1,-2-2 1,3 2-11,-1 0 0,1 0 0,0 0 0,-1 0 0,1 0 1,0 0-1,-1 1 0,1-1 0,-1 0 0,1 0 0,0 0 0,-1 0 1,1 1-1,0-1 0,-1 0 0,1 0 0,0 1 0,-1-1 0,1 0 0,0 0 1,0 1-1,-1-1 0,1 0 0,0 1 0,0-1 0,0 0 0,-1 1 1,1-1-1,0 1 0,-2 5 9,0 0 0,1 0 1,-1 0-1,0 10 0,1 13 3,0-1-1,2 0 1,1 1-1,7 33 1,0-14 34,27 76-1,-32-113-23,0 0 0,0 0 0,1-1 0,1 0 0,0 0 0,0 0 0,1 0 0,0-1 0,1-1 0,-1 1 0,17 12 0,-21-20-8,0 1-1,1-1 1,0 1 0,-1-1-1,1 0 1,0-1-1,-1 1 1,1-1-1,0 1 1,0-1-1,-1 0 1,1 0 0,0-1-1,5 0 1,7-2 61,-1-1 1,16-5 0,-22 5-34,1 0 0,-1-1-1,0 0 1,0 0 0,0-1 0,-1 0 0,0-1 0,0 0-1,-1 0 1,13-16 0,-17 19-27,0 0 0,0 0 0,0 0 0,0 0-1,-1 0 1,0-1 0,1 0 0,-2 1 0,1-1 0,-1 0 0,1 0 0,-1 0-1,-1 0 1,1 0 0,-1 0 0,0 0 0,0 0 0,0 0 0,-1 0 0,0 0 0,0 0-1,0 0 1,0 1 0,-3-7 0,4 10-19,-1 0 0,1 0 0,-1 0 0,0-1 0,1 1 0,-1 0 0,0 0 0,0 0 0,0 0 0,0 0 0,0 0 0,0 0 0,0 1 0,0-1 0,0 0 0,0 0 0,0 1 0,0-1 0,-1 1 0,1-1 0,0 1 0,0 0 0,-1-1 0,1 1 0,0 0 0,-1 0 0,1 0 0,0 0 0,-1 0 0,1 0 0,0 0 0,-1 0 0,1 0 0,0 1 0,-1-1 0,1 1 0,0-1 0,-2 2 0,-2 0 0,1 1 0,0 0 0,0 0 0,0 0 0,0 0 0,0 1 0,1 0 0,-6 6 0,7-7 0,-1 1 0,1 0 0,0 0 0,0 0 0,0 0 0,0 0 0,1 0 0,-1 1 0,1-1 0,0 0 0,1 1 0,-1-1 0,1 1 0,0-1 0,0 1 0,0-1 0,0 1 0,1-1 0,0 1 0,0-1 0,0 0 0,3 8 0,-1-7 0,-1 0 0,1 0 0,0 0 0,1 0 0,-1-1 0,1 1 0,0-1 0,0 0 0,0 0 0,0 0 0,1-1 0,0 0 0,0 0 0,0 0 0,0 0 0,0-1 0,7 3 0,-6-3 0,1-1 0,0 1 0,-1-2 0,1 1 0,0-1 0,0 1 0,0-2 0,-1 1 0,1-1 0,0 0 0,0-1 0,-1 1 0,1-1 0,-1-1 0,0 1 0,1-1 0,-1 0 0,0 0 0,-1-1 0,1 0 0,-1 0 0,1 0 0,-1-1 0,0 0 0,-1 0 0,1 0 0,-1 0 0,0-1 0,0 1 0,-1-1 0,5-10 0,4-10 0,-8 17 0,0 0 0,0-1 0,3-12 0,-6 19 0,-1 0 0,1-1 0,-1 1 0,0 0 0,0-1 0,0 1 0,0 0 0,-1-1 0,1 1 0,-1 0 0,0 0 0,0 0 0,0-1 0,-2-2 0,3 6 0,0-1 0,0 1 0,0-1 0,0 1 0,0 0 0,0-1 0,0 1 0,0 0 0,0-1 0,1 1 0,-1-1 0,0 1 0,0 0 0,0-1 0,0 1 0,1 0 0,-1 0 0,0-1 0,0 1 0,1 0 0,-1-1 0,0 1 0,1 0 0,-1 0 0,0 0 0,1-1 0,-1 1 0,0 0 0,1 0 0,-1 0 0,0 0 0,1 0 0,-1-1 0,0 1 0,1 0 0,-1 0 0,1 0 0,-1 0 0,0 0 0,1 0 0,-1 0 0,1 1 0,-1-1 0,0 0 0,1 0 0,27 0 0,-22 0 0,-1 0 0,0 0 0,0 1 0,0 0 0,0 0 0,0 0 0,0 0 0,0 1 0,-1-1 0,1 1 0,0 0 0,-1 1 0,1-1 0,-1 1 0,0 0 0,0 0 0,0 0 0,0 1 0,-1-1 0,1 1 0,-1 0 0,0 0 0,0 0 0,0 1 0,-1-1 0,0 1 0,0-1 0,0 1 0,2 5 0,0 9 0,-1-8 0,0 0 0,0 0 0,1-1 0,0 1 0,8 15 0,-11-25 0,0 0 0,0 0 0,0 1 0,0-1 0,0 0 0,0 0 0,0 0 0,0 0 0,1 0 0,-1-1 0,0 1 0,0 0 0,1 0 0,-1-1 0,1 1 0,-1-1 0,0 1 0,1-1 0,-1 0 0,3 1 0,-1-1 0,0 0 0,-1-1 0,1 1 0,0-1 0,-1 1 0,1-1 0,-1 0 0,1 0 0,-1 0 0,5-3 0,3-3 0,0 0 0,0-1 0,16-17 0,-23 22 0,8-7 0,-7 6 0,0 1 0,0-1 0,-1 0 0,0 0 0,1 0 0,-1 0 0,4-9 0,-7 13 0,0-1 0,0 0 0,0 1 0,1-1 0,-1 0 0,0 1 0,1-1 0,-1 0 0,0 1 0,1-1 0,-1 1 0,1-1 0,-1 1 0,1-1 0,-1 1 0,1-1 0,-1 1 0,1 0 0,-1-1 0,1 1 0,0 0 0,-1-1 0,1 1 0,0 0 0,0 0 0,0 0 0,-1 0 0,1 1 0,0-1 0,-1 0 0,1 1 0,-1-1 0,1 0 0,-1 1 0,1-1 0,-1 1 0,1-1 0,-1 1 0,1-1 0,-1 1 0,1-1 0,-1 1 0,0-1 0,1 2 0,14 34 0,-14-31 0,8 17 0,-8-17 0,1 0 0,0 0 0,0 0 0,0 0 0,0 0 0,1 0 0,0-1 0,0 1 0,0-1 0,0 0 0,1 0 0,0 0 0,6 5 0,4 0 0,-9-6 0,-1 0 0,1-1 0,0 1 0,-1-1 0,1 0 0,10 3 0,-13-5 0,0 0 0,0 0 0,0 0 0,0 0 0,0 0 0,0 0 0,0-1 0,0 1 0,0-1 0,0 0 0,0 1 0,-1-1 0,1 0 0,0 0 0,0 0 0,-1 0 0,1 0 0,-1-1 0,1 1 0,-1 0 0,1-1 0,-1 1 0,1-3 0,10-12 0,-2 0 0,0-1 0,-1 0 0,0 0 0,10-35 0,1 1 0,-15 32 0,-4 17 0,-1-1 0,0 0 0,1 1 0,0-1 0,0 1 0,-1-1 0,2 1 0,-1-1 0,0 1 0,0 0 0,1-1 0,-1 1 0,1 0 0,3-3 0,-4 6 0,0 0 0,1 0 0,-1 0 0,0 1 0,0-1 0,0 0 0,0 1 0,-1-1 0,1 1 0,0-1 0,0 1 0,-1-1 0,1 1 0,0 3 0,0-1 0,20 44 0,-11-25 0,0-1 0,1 0 0,21 31 0,-32-52 0,1-1 0,-1 1 0,1 0 0,-1-1 0,0 1 0,1-1 0,-1 1 0,1-1 0,0 1 0,-1-1 0,1 1 0,-1-1 0,1 1 0,0-1 0,-1 0 0,1 1 0,0-1 0,-1 0 0,1 0 0,0 1 0,0-1 0,-1 0 0,1 0 0,0 0 0,0 0 0,-1 0 0,1 0 0,0 0 0,0 0 0,-1 0 0,1-1 0,0 1 0,0 0 0,-1 0 0,1-1 0,0 1 0,-1 0 0,1-1 0,0 1 0,-1-1 0,1 1 0,-1 0 0,1-1 0,-1 0 0,1 1 0,-1-1 0,1 1 0,-1-1 0,1 0 0,-1 1 0,0-1 0,1 0 0,-1 1 0,1-2 0,2-4 0,-1 0 0,1 0 0,-1 0 0,3-11 0,-3 4 0,0 1 0,-1-1 0,0 0 0,-1 0 0,-1 0 0,-3-23 0,1-6 0,3 42 0,1 0 0,-1 0 0,0-1 0,0 1 0,0 0 0,0 0 0,0-1 0,0 1 0,0 0 0,1 0 0,-1-1 0,0 1 0,0 0 0,0 0 0,1 0 0,-1 0 0,0-1 0,0 1 0,0 0 0,1 0 0,-1 0 0,0 0 0,0 0 0,1 0 0,-1-1 0,0 1 0,1 0 0,-1 0 0,0 0 0,0 0 0,1 0 0,-1 0 0,0 0 0,0 0 0,1 0 0,-1 0 0,0 1 0,1-1 0,-1 0 0,0 0 0,1 0 0,12 4 0,-12-4 0,21 7 0,0-2 0,1-1 0,40 2 0,5 2 0,-51-7 0,-13-1 0,-1 0 0,0 0 0,1 0 0,-1 1 0,0 0 0,1-1 0,5 3 0,-8-2 0,0-1 0,-1 1 0,1 0 0,-1-1 0,1 1 0,0 0 0,-1 0 0,1-1 0,-1 1 0,1 0 0,-1 0 0,0 0 0,1 0 0,-1-1 0,0 1 0,0 0 0,1 0 0,-1 0 0,0 0 0,0 0 0,0 0 0,0 0 0,0 0 0,0-1 0,-1 1 0,1 0 0,0 0 0,0 0 0,-1 0 0,1 0 0,0 0 0,-1-1 0,1 1 0,-1 0 0,0 1 0,-5 13 0,-2-1 0,0 0 0,0 0 0,-1 0 0,-14 15 0,20-24 0,0 0 0,0 0 0,0 0 0,1 1 0,-3 6 0,5-10 0,-1-1 0,1 1 0,0-1 0,-1 1 0,1-1 0,0 1 0,0 0 0,0-1 0,0 1 0,1 2 0,-1-3 0,0-1 0,0 1 0,1-1 0,-1 0 0,0 1 0,0-1 0,1 0 0,-1 1 0,0-1 0,1 0 0,-1 1 0,0-1 0,1 0 0,-1 1 0,1-1 0,-1 0 0,0 0 0,1 0 0,-1 1 0,1-1 0,-1 0 0,1 0 0,-1 0 0,1 0 0,-1 0 0,1 0 0,-1 0 0,1 0 0,-1 0 0,0 0 0,1 0 0,-1 0 0,1 0 0,0-1 0,1 1 0,0-1 0,0 1 0,0-1 0,-1 0 0,1 0 0,0 0 0,0 0 0,-1 0 0,1 0 0,-1-1 0,1 1 0,-1-1 0,1 1 0,0-3 0,19-27 0,-11 15 0,-7 11 0,0 1 0,0 0 0,1 0 0,-1 0 0,9-5 0,-12 8 0,1 0 0,0 1 0,-1-1 0,1 1 0,0-1 0,0 1 0,0 0 0,-1-1 0,1 1 0,0 0 0,0-1 0,0 1 0,0 0 0,0 0 0,-1 0 0,1 0 0,0 0 0,0 0 0,0 0 0,0 0 0,0 0 0,0 0 0,0 1 0,-1-1 0,1 0 0,0 1 0,0-1 0,0 0 0,-1 1 0,1-1 0,0 1 0,0-1 0,-1 1 0,1 0 0,0-1 0,-1 1 0,1 0 0,-1-1 0,1 1 0,0 1 0,2 2 0,-1 0 0,1 0 0,1-1 0,-1 1 0,0-1 0,1 1 0,0-1 0,0 0 0,0-1 0,0 1 0,0-1 0,1 0 0,-1 0 0,1 0 0,-1 0 0,1-1 0,0 0 0,-1 0 0,1 0 0,0 0 0,0-1 0,0 0 0,0 0 0,0 0 0,-1-1 0,1 1 0,0-1 0,0 0 0,5-3 0,-1 1 0,-1 0 0,0-1 0,0 0 0,0 0 0,-1-1 0,1 1 0,-1-2 0,0 1 0,-1-1 0,1 0 0,-1-1 0,0 0 0,-1 1 0,0-2 0,7-10 0,6-25 0,-1 0 0,-2-2 0,13-65 0,-16 62 0,-8 31 0,-1 1 0,0-1 0,-1-1 0,-1 1 0,0 0 0,-2 0 0,-3-27 0,2 20 0,1 21 0,1 12 0,0-5 0,4 53 0,1 0 0,15 60 0,-16-96 0,4 16 0,3 0 0,1-1 0,1-1 0,28 53 0,-41-87 0,1 0 0,-1 0 0,1 0 0,-1 0 0,1-1 0,-1 1 0,1 0 0,-1 0 0,1 0 0,0-1 0,-1 1 0,1 0 0,0-1 0,0 1 0,0 0 0,-1-1 0,1 1 0,0-1 0,0 1 0,0-1 0,0 0 0,0 1 0,0-1 0,0 0 0,0 0 0,0 0 0,1 0 0,0 0 0,0-1 0,0 1 0,0-1 0,0 0 0,-1 1 0,1-1 0,0 0 0,-1 0 0,1-1 0,0 1 0,-1 0 0,1 0 0,0-2 0,7-7 0,-2 1 0,1-1 0,7-15 0,-13 23 0,7-15 0,0-1 0,9-23 0,-18 40 0,0 0 0,1 0 0,-1 0 0,0 0 0,0 0 0,1 1 0,-1-1 0,1 0 0,-1 0 0,1 1 0,-1-1 0,1 0 0,-1 0 0,1 1 0,0-1 0,-1 1 0,1-1 0,1 0 0,-1 1 0,-1 0 0,0 0 0,1 0 0,-1 1 0,1-1 0,-1 0 0,0 0 0,1 0 0,-1 1 0,1-1 0,-1 0 0,0 0 0,1 1 0,-1-1 0,0 0 0,0 1 0,1-1 0,-1 0 0,0 1 0,0-1 0,1 1 0,-1-1 0,0 0 0,0 1 0,0 0 0,11 40 0,-9-32 0,0 3 0,12 41 0,-13-49 0,1 0 0,0 0 0,0 0 0,0 0 0,0 0 0,0-1 0,1 1 0,0-1 0,6 7 0,-8-10 0,0 1 0,0-1 0,0 0 0,1 1 0,-1-1 0,0 0 0,0 0 0,0 0 0,1 0 0,-1 0 0,0 0 0,0 0 0,0 0 0,1-1 0,-1 1 0,0 0 0,0-1 0,0 1 0,0-1 0,0 1 0,1-1 0,-1 1 0,0-1 0,-1 0 0,1 0 0,0 1 0,0-1 0,0 0 0,0 0 0,0-1 0,28-31 0,-19 17 0,-1-1 0,-1 1 0,0-1 0,7-23 0,10-24 0,-22 55 0,3-9 0,-5 17 0,-1 1 0,0 0 0,0-1 0,0 1 0,0 0 0,0-1 0,1 1 0,-1 0 0,0-1 0,0 1 0,0 0 0,1-1 0,-1 1 0,0 0 0,1 0 0,-1-1 0,0 1 0,0 0 0,1 0 0,-1-1 0,0 1 0,1 0 0,-1 0 0,1 0 0,-1 0 0,0 0 0,1 0 0,-1 0 0,0 0 0,1 0 0,0 0 0,-1 1 0,1 0 0,-1 0 0,1 0 0,-1 0 0,0 0 0,0 0 0,1 0 0,-1 0 0,0 0 0,0 1 0,0-1 0,0 0 0,0 0 0,0 0 0,-1 1 0,1 1 0,1 19 0,7 37 0,-4-38 0,1 38 0,-4-52 0,0 0 0,0-1 0,1 1 0,0 0 0,4 9 0,-6-16 0,0 0 0,1 1 0,-1-1 0,0 0 0,0 0 0,0 0 0,1 1 0,-1-1 0,0 0 0,0 0 0,1 0 0,-1 0 0,0 0 0,0 1 0,1-1 0,-1 0 0,0 0 0,1 0 0,-1 0 0,0 0 0,0 0 0,1 0 0,-1 0 0,0 0 0,1 0 0,-1 0 0,0 0 0,0 0 0,1-1 0,-1 1 0,0 0 0,0 0 0,1 0 0,-1 0 0,0 0 0,0 0 0,1-1 0,-1 1 0,0 0 0,0 0 0,0 0 0,1-1 0,-1 1 0,14-13 0,-11 10 0,6-6 0,-1-1 0,0-1 0,0 1 0,11-23 0,11-15 0,-29 46 0,0 1 0,-1 0 0,1 0 0,0 0 0,0 0 0,0 0 0,0 0 0,0 0 0,0 0 0,1 1 0,-1-1 0,0 0 0,0 1 0,0-1 0,1 1 0,-1-1 0,0 1 0,1-1 0,-1 1 0,0 0 0,3 0 0,-1 0 0,0 1 0,0-1 0,0 1 0,-1 0 0,1 0 0,0 1 0,4 2 0,0-1 0,6 4 0,1-1 0,0 0 0,0 0 0,0-2 0,27 6 0,-37-10 0,0 1 0,1-1 0,-1 0 0,0 0 0,0 0 0,1-1 0,-1 0 0,0 1 0,0-1 0,0-1 0,0 1 0,0-1 0,0 1 0,0-1 0,0 0 0,-1-1 0,1 1 0,-1-1 0,1 1 0,-1-1 0,0 0 0,0 0 0,0 0 0,4-7 0,0-2 0,0-1 0,0 1 0,-2-1 0,1 0 0,-2-1 0,0 1 0,0-1 0,-1 0 0,-1 0 0,0 0 0,-1-26 0,-1 39 0,0-1 0,0 1 0,0-1 0,0 1 0,0-1 0,-1 1 0,1-1 0,0 1 0,-1-1 0,1 1 0,-1 0 0,0-1 0,0 1 0,1 0 0,-1-1 0,0 1 0,0 0 0,0 0 0,0 0 0,-2-2 0,2 3 0,1 0 0,-1-1 0,1 1 0,-1 0 0,1 0 0,-1 0 0,1 0 0,-1 0 0,1 0 0,-1 0 0,1 0 0,-1 0 0,0 0 0,1 1 0,0-1 0,-1 0 0,1 0 0,-1 0 0,1 1 0,-1-1 0,1 0 0,-1 0 0,1 1 0,-13 17 0,6-3 0,0 1 0,2-1 0,0 2 0,0-1 0,-2 21 0,6-28 0,0-1 0,1 1 0,0 0 0,0 0 0,1 0 0,0 0 0,1 0 0,0 0 0,0-1 0,1 1 0,7 15 0,0-3 0,-5-10 0,0 0 0,1-1 0,0 0 0,15 18 0,-43-43 854,6 3-5660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2:38.74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18191,'0'0'3312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2:39.01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75 14464,'0'0'904,"109"-12"-384,-30 2 0,7 4 223,9 0 1,-8 0 48,-9 0 8,-15-6-8,-11 2-8,-16 8-48,-15 2 0,-9 0-200,-2-4-8,-8 4-208,-4 0 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2:39.30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81 17287,'0'0'3488,"56"-81"-3296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2:48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8432,'0'0'9385,"-2"11"-9188,-6 31-2,8-42-174,0 1 1,0 0-1,0 0 1,0-1-1,-1 1 1,1 0-1,0 0 1,0-1-1,1 1 1,-1 0-1,0 0 1,0-1-1,0 1 1,0 0-1,1-1 1,-1 1-1,0 0 1,1-1-1,-1 1 1,0 0-1,1-1 1,-1 1-1,1 0 1,-1-1-1,1 1 1,-1-1-1,1 1 1,-1-1-1,1 0 1,0 1-1,0 0 1,19 2 362,-15-2-288,39 2 268,0-2 0,0-2 0,49-7 0,0 0 28,211-18 590,-196 16-132,132 4-1,-251 27-380,3-14-444,0 0 0,-1-1 0,0 0 0,0 0 0,0-1 0,-1 0 0,-12 4 0,6-5-159,8-4-3224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2:49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8432,'0'0'7318,"-7"9"-6990,-17 31-6,24-40-266,0 0 0,0 1 0,-1-1 0,1 0 0,0 1 0,0-1 0,0 0 0,-1 0 0,1 1 0,0-1 0,0 0 0,0 1 0,0-1 0,0 0 0,0 1 0,0-1 0,0 0 0,0 1 0,0-1 0,0 0 0,0 1 0,0-1 0,0 0 0,0 1 0,0-1 0,0 0 0,0 1 0,1-1 0,-1 0 0,0 1 0,0-1 0,0 0 0,0 1 0,1-1 0,-1 0 0,0 0 0,0 1 0,1-1 0,-1 0 0,0 0 0,0 0 0,1 1 0,-1-1 0,0 0 0,1 0 0,-1 0 0,0 0 0,1 0 0,-1 0 0,0 0 0,1 0 0,-1 1 0,1-1 0,21-1-126,-16 1 386,34-2 235,48-8 1,-47 4-159,48 0 0,-37 5 15,0 3-1,0 1 1,-1 3-1,79 19 1,-118-24-88,2 0 20,-10 4-3166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3:05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97 162 8840,'0'0'14558,"10"5"-14413,-2-1-99,0 1 48,0-1 0,0 0 0,0-1 0,1 0 0,-1 0 0,1-1 0,0 0 0,11 2 0,-15-5-40,0 1 1,0-1-1,-1 0 0,1 0 0,-1 0 0,1-1 0,-1 0 0,1 0 0,-1 0 1,0 0-1,0-1 0,0 1 0,0-1 0,0 0 0,-1 0 0,1 0 0,-1-1 1,0 1-1,0-1 0,0 0 0,-1 0 0,1 0 0,-1 0 0,0 0 1,0-1-1,0 1 0,-1-1 0,1 1 0,0-6 0,-1 4-14,0 4-21,-1 0 0,0-1 0,1 1 0,-1 0 0,0 0 0,0-1 0,0 1 0,0 0 0,0-1 0,-1 1 0,1 0 0,-1 0 0,1 0 0,-1-1 0,0 1 0,0 0 0,-2-3 0,1 1-1,-1-1 0,0 1 0,0 0 0,-1 0 0,1 0 0,-1 1 0,0-1 0,1 1 0,-2 0 1,1 0-1,0 0 0,-1 1 0,1-1 0,-1 1 0,0 0 0,1 1 0,-1-1 0,0 1 0,0 0 1,0 0-1,0 0 0,-1 1 0,1-1 0,0 1 0,0 1 0,0-1 0,0 1 0,0 0 0,0 0 1,0 0-1,0 1 0,-7 2 0,0 2 10,1 0 1,-1 0-1,1 2 1,1-1-1,-12 10 1,8-3 15,6-6-10,0 0-1,-14 18 1,20-23-28,0 1 1,0-1 0,0 1 0,0 0-1,1 0 1,-1 0 0,1 0 0,0 0 0,1 0-1,-1 0 1,1 0 0,-1 4 0,1 5 13,1-1 0,0 0 0,0 0 0,1 0 0,1 0 0,7 20 0,-8-27 6,0 0 0,0 0 1,1-1-1,0 1 0,0-1 0,0 1 0,0-1 0,1 0 1,-1 0-1,1-1 0,0 1 0,0-1 0,1 0 0,-1 0 1,1 0-1,-1-1 0,1 1 0,7 1 0,-3-2 33,1 0 0,-1-1 0,0-1 0,1 0 0,16-1 0,0 0 67,4 0 76,0 0 0,-1-2 0,55-13 0,-68 11-1617,-1 0 0,21-10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3:07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8136,'0'0'15231,"-6"13"-15041,-18 41-12,22-48-133,0 0-1,1 0 1,0 0-1,0 0 1,1 1-1,0-1 1,0 0 0,0 1-1,1-1 1,0 0-1,2 8 1,1 9 142,5 81 610,-6-84-114,1 35-1,8-73-191,23-75-119,-23 59-105,27-58 0,-37 89-248,0-1 0,0 1 0,0 0 0,1 0-1,-1 0 1,1 1 0,-1-1 0,1 1-1,0-1 1,0 1 0,6-3 0,-8 4-15,1 0 0,0 0 1,0 1-1,-1-1 0,1 1 1,0-1-1,0 1 0,0 0 1,0 0-1,-1 0 0,1 0 1,0 0-1,0 0 0,0 0 1,0 1-1,0-1 0,-1 0 1,1 1-1,0 0 0,0-1 1,-1 1-1,1 0 0,3 2 1,1 2 38,0 0 1,-1 0-1,1 1 0,-1 0 1,0 0-1,0 0 1,-1 1-1,4 7 0,27 61 396,-27-55-358,-3-6 68,-1 0 0,-1 1 0,0 0 0,-1-1 0,-1 1 0,0 24 0,-1-38-201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6:56.8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808 463 4312,'0'0'3558,"-23"12"-3163,-74 38-27,90-47-256,-1-1 1,1 1-1,-1-1 0,0-1 1,0 1-1,0-1 0,0-1 1,0 0-1,0 0 0,0 0 1,0-1-1,0 0 0,0-1 0,0 1 1,0-2-1,1 1 0,-8-4 1,5 2 33,-44-17 405,1-3-1,-65-41 1,82 44-318,19 8-75,1-1 0,0-1 0,1-1 0,1 0-1,0-1 1,1 0 0,1-1 0,-13-27 0,-6-4 216,-2-21 8,30 60-305,-1 0-1,0 0 0,-1 0 1,0 0-1,-1 1 0,0 0 1,-12-14-1,7 17 20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3:09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0 8136,'0'0'10697,"-11"11"-10381,-2 1-208,2-3 23,2-1 0,-1 2 0,1-1-1,1 1 1,-12 17 0,-74 150 1393,82-148-1309,1-1-1,1 2 0,2-1 1,-8 49-1,11-37-81,-1-2 85,1 0 0,3 0-1,2 48 1,5 89 703,-1-8-86,-1-123-572,-2-23-41,0 0-1,9 38 1,-7-47-110,1-1 0,1 0 0,0 0 0,0 0 0,1-1 0,0 0 0,1 0 0,9 10 1,-14-17-57,1 0 1,0-1 0,1 1 0,-1-1-1,1 0 1,-1 0 0,1-1 0,0 1 0,0-1-1,0 0 1,0 0 0,1 0 0,-1 0 0,1-1-1,-1 1 1,1-1 0,-1 0 0,1-1 0,-1 1-1,1-1 1,0 0 0,-1 0 0,1-1 0,0 1-1,5-2 1,-5 0-9,-1 0-1,1 0 1,-1 0 0,0 0-1,0-1 1,1 0-1,-2 0 1,1 0 0,0 0-1,4-6 1,33-44-777,-22 27-2934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3:11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8432,'0'0'15777,"-1"15"-15656,-2 57 151,7 89 0,2 50 567,-6-162-414,-6 1 150,0 9 312,6-58-883,0-1 0,-1 0 0,1 1 0,0-1 1,0 1-1,0-1 0,0 1 0,0-1 0,0 0 0,0 1 0,0-1 0,1 1 0,-1-1 0,0 0 0,0 1 0,0-1 0,0 1 0,0-1 0,1 0 0,-1 1 0,0-1 0,0 0 0,1 1 0,-1-1 0,0 0 0,1 1 0,-1-1 0,0 0 0,1 0 0,-1 1 0,0-1 0,1 0 0,-1 0 0,0 0 0,1 1 0,17-6 77,-18 5-81,44-19 204,1 3 1,80-19-1,-95 31 15,1 2-1,46 1 1,-41 1 390,-35 0-559,-5 0 149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3:11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72 10448,'0'0'13671,"12"-6"-13464,100-41 522,-111 47-717,10-5 242,1 1 1,18-3-1,-24 5 27,-9 1-3,-13 2-44,-163 32 965,153-26-885,22-4-96,19-4-181,31-9-110,10-1-174,-18 8-3505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3:12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8936,'0'0'11159,"13"2"-10796,208 24 1653,-198-25-1899,3 0 1219,-28 2-697,-18 1-340,-18 2 316,-69 1 0,70-11-71,32 2-254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3:13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9944,'0'0'9642,"13"4"-9226,19 4 156,58 8 0,62-10 731,-126-5-992,-1-1 1,1-2 0,41-7 0,-10 1 647,-56 8-1073,15 1 728,-14 3-3711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3:23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9040,'0'0'13761,"10"-5"-13568,50-26 152,-56 29-273,0 1-1,1-1 0,-1 1 0,0 0 1,1 0-1,-1 1 0,0-1 1,1 1-1,-1 0 0,1 0 1,-1 1-1,0-1 0,1 1 0,-1 0 1,0 0-1,8 3 0,-10-3-40,0 0 1,0 0-1,-1 1 0,1-1 0,0 0 0,-1 1 1,1-1-1,-1 1 0,1-1 0,-1 1 0,0 0 0,1 0 1,-1 0-1,0 0 0,0-1 0,-1 1 0,1 0 1,0 1-1,-1-1 0,1 0 0,0 3 0,0 5 17,0 0-1,-1 0 0,-1 14 0,0-6 30,3 19 297,7 42 0,0 2 329,-8-75-637,-1 0-1,1 0 1,0 0 0,0 0 0,1 0 0,0 0 0,0-1-1,0 1 1,1-1 0,0 1 0,0-1 0,4 6-1,-5-9-36,0 0-1,0 0 1,0 0-1,0-1 1,1 1-1,-1-1 1,0 1-1,0-1 1,1 0-1,-1 0 0,1 0 1,0 0-1,-1 0 1,1-1-1,-1 1 1,1-1-1,0 1 1,0-1-1,-1 0 1,1 0-1,0-1 0,-1 1 1,1 0-1,0-1 1,-1 1-1,1-1 1,-1 0-1,1 0 1,2-2-1,2 0 36,0-1 1,0-1-1,-1 1 0,1-1 0,-1 0 1,-1 0-1,1-1 0,-1 0 1,0 0-1,0 0 0,7-12 0,-4 4 26,0-1-1,-1 0 1,-1 0-1,9-29 1,-10 20 9,-2 0 1,0-1-1,-1 1 1,-1-1 0,-4-32-1,-3 18 390,26 51-531,-6-2 63,0 1 0,-1 0 1,0 1-1,-1 1 0,0-1 1,-1 2-1,15 22 0,-8-15 210,-18-20-126,0 2-324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3:24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10344,'0'0'11730,"11"3"-11454,-7-2-241,5 1 58,-1 0-1,1-1 0,0 1 1,0-2-1,0 1 1,0-1-1,15-2 1,-2 0 303,1 1 1,-1 1 0,37 5-1,-48-4-225,97 2 2074,-96-4-2041,2 1-173,-4 6-3628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3:25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55 8640,'0'0'14294,"10"-9"-14103,30-29-13,-39 37-78,-1 1 0,0-1 0,1 1-1,-1-1 1,0 1 0,1-1-1,-1 1 1,1 0 0,-1-1 0,1 1-1,-1-1 1,1 1 0,-1 0 0,1 0-1,-1-1 1,1 1 0,0 0 0,-1 0-1,1 0 1,-1-1 0,1 1 0,1 0-1,-7 13 372,-16 20-492,-103 188 786,119-210-720,-65 103 390,0 2 107,64-100-391,6-14-111,-1 0 0,0 0 0,0 1 0,0-1 0,0 0 0,0 0 0,0 0 0,-1 0 0,-1 2-1,3-4 43,-5 3 335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3:26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11256,'0'0'10162,"11"6"-9839,-5-3-283,4 3 76,0 0 0,0 0 0,0 1-1,-1 0 1,0 1 0,12 13-1,5 9 505,2-1 0,0-2 0,2 0 0,1-2 0,56 34 0,-73-51 38,0-1-1,0 0 0,28 8 0,-38-11-137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3:27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11256,'0'0'6313,"-3"13"-5883,0 4-336,-7 38 1073,-6 96 0,23 24 421,-2-77-722,3-9 606,-2-53-86,-6-35-1212,0 1 502,0-3 40,6-66-342,0 14-241,-4-32 111,-5 0 0,-14-98 0,9 94-10,2 52 7,6 36-213,15-1 500,12 3-479,0 0-1,0 2 1,-1 1 0,0 1-1,0 1 1,0 1 0,0 1-1,-1 2 1,24 12 0,-48-22-44,0 1 0,0 0 0,0-1 0,0 1 0,0 0 0,-1-1 0,1 1 0,0 0 0,0 0 0,0 0 0,-1 0 0,1 0 0,0 0 0,-1 0 0,1 0 0,-1 0 0,1 0 0,-1 0 0,1 0 0,-1 0 0,0 0 0,0 1 0,1-1 0,-1 0 0,0 0 0,0 3 0,-1-1 6,0 0 0,0 1 0,0-1-1,0 0 1,-1 0 0,1 0 0,-1 0-1,1 0 1,-4 4 0,-5 5 27,0 0 0,-1 0-1,-13 10 1,2-5 39,-26 16 0,-3 2 120,49-34-182,1 0 0,-1 0 0,0 0 0,1 0 0,-1 1 1,1-1-1,0 0 0,0 1 0,-1-1 0,1 1 0,0 0 0,0-1 0,0 1 0,0 0 0,1-1 0,-1 1 0,0 0 0,1 0 0,-1 0 1,1 0-1,0 0 0,0 0 0,0 0 0,0-1 0,0 1 0,0 0 0,0 0 0,0 0 0,1 3 0,2 0 4,-1 0 0,1 0 0,0 0 0,0-1 0,1 1 0,-1-1 0,1 0 0,8 7 0,-3-4-8,0 1 0,1-2 0,1 1 0,-1-1 0,12 4 0,32 20-17,-30-14 23,-17-12 8,0 1-1,1-1 1,-2 2 0,1-1-1,0 1 1,-1 0 0,6 7-1,-12-12-15,1 1 1,0-1-1,-1 1 0,1-1 0,-1 1 0,1-1 0,-1 1 0,0-1 0,1 1 0,-1-1 0,0 1 0,0-1 0,0 1 0,0 0 0,-1-1 0,1 1 1,0-1-1,-1 1 0,1-1 0,-1 1 0,1-1 0,-1 1 0,0-1 0,0 0 0,1 1 0,-1-1 0,0 0 0,0 0 0,-3 3 0,-3 3 40,0 0-1,-1 0 0,-13 9 0,8-7 30,0 1-8,-1-1 0,-1 0 0,-19 8 0,25-13-41,0 0 0,0-1 0,-1 0 0,1 0 0,-1-1 0,1-1 0,-13 1 0,19-2 31,0 0 0,-1 0 0,1 0 0,0-1 0,0 0 0,-6-1 0,-3-8-5253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6:58.3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157 113 5120,'0'0'7830,"-19"22"-7655,-58 70-11,70-82-101,0 0 0,0 0 0,1 1 0,1 0 1,0 0-1,0 0 0,1 1 0,0-1 0,1 1 0,1 0 0,0 0 0,0 0 1,1 1-1,1-1 0,1 16 0,-1-18-12,3 24 51,1 1 1,2-1-1,2-1 0,1 0 0,1 0 0,2 0 0,29 56 0,-20-44 33,-3 0 0,25 88 0,-43-131-120,0 0 1,0 1 0,0-1 0,1 0 0,-1 1 0,1-1-1,0 0 1,-1 0 0,1 0 0,0 0 0,0 0 0,1 0 0,-1 0-1,0 0 1,1 0 0,-1 0 0,1 0 0,-1-1 0,1 1 0,0-1-1,0 1 1,0-1 0,0 0 0,0 0 0,0 0 0,2 2 0,-2-3 128,-1-1-132,0 1 1,1 0 0,-1 0 0,0-1 0,0 1 0,0 0 0,0-1-1,1 1 1,-1-1 0,0 1 0,0-1 0,0 0 0,0 0 0,0 1-1,0-1 1,0 0 0,-1 0 0,1 0 0,0 0 0,0 0 0,-1 0-1,1 0 1,0 0 0,-1 0 0,1 0 0,-1-1 0,1-1-1,-18-91 125,-79-371 230,72 345-270,19 88-31,-1-1 1,-1 1-1,-2 0 0,-24-57 0,11 26 66,21 61-126,0 1 1,1 0-1,-1 0 1,1-1-1,-1 1 0,1 0 1,0-1-1,-1 1 0,1-1 1,0 1-1,0 0 0,0-1 1,0 1-1,0-1 1,0 1-1,0 0 0,1-1 1,-1 1-1,0 0 0,1-1 1,-1 1-1,1 0 1,0-1-1,-1 1 0,1 0 1,0 0-1,0 0 0,0 0 1,-1 0-1,1 0 0,0 0 1,1 0-1,-1 0 1,0 0-1,0 0 0,0 0 1,0 1-1,1-1 0,-1 1 1,0-1-1,1 1 0,1-1 1,62 32 146,82 49-38,39 17-38,-165-87-65,342 129 137,-354-136-115,0-1 0,0 2-1,-1-1 1,1 1 0,-1 1-1,0 0 1,-1 0 0,1 0-1,-1 1 1,0 0 0,9 10-1,-17-14-22,1 1 0,-1-1 0,0 1 0,-1-1 0,1 1 0,0-1 0,-1 0 0,1 0-1,-1 0 1,0 0 0,1 0 0,-1 0 0,0 0 0,0-1 0,-1 1 0,1 0 0,0-1-1,0 0 1,-1 0 0,1 0 0,-1 0 0,-4 2 0,-5 3 18,-395 230 253,322-184-463,40-26 369,2 2 0,-54 44-1,85-61-401,0 1-1,1 0 1,0 0-1,0 1 1,2 1-1,0-1 0,0 2 1,1-1-1,1 1 1,0 0-1,-5 22 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3:28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10656,'0'0'10145,"11"6"-9745,-10-6-388,11 6 118,0-1 0,0 0 0,1 0 0,-1-2 0,26 5 0,87-4 894,9 2 572,-122-6-1402,10 0 723,-22 0-1014,0 0 0,1 0 0,-1 0 0,1 0 0,-1 0 0,1 0 0,-1 0 0,1 0 0,-1 0 0,0 1 0,1-1 0,-1 0 0,1 0 0,-1 0 0,0 0 0,1 1 0,-1-1 0,1 0 0,-1 0 0,0 1 0,1-1 0,-1 0 0,0 1 0,0-1 0,1 0 0,-1 1 0,0-1 0,1 1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3:46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7528,'0'0'17418,"6"12"-17222,-1-3-153,-1-3-11,-1 1 1,1-1-1,-2 1 1,1 0-1,-1 0 1,0 0-1,0 0 0,-1 1 1,0-1-1,1 11 1,-2 14 127,5 222 1159,-4-134-386,-1-79 336,-12-97-1437,12 39-3664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3:46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10344,'0'0'7371,"11"-1"-6933,27-3 461,73 3 0,158 23 2248,-196-21-1707,-47-1-4112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3:48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0 8432,'0'0'13318,"-3"12"-13007,-28 99 1399,28-101-1486,1-1-1,1 1 1,0 0-1,0-1 1,1 11-1,0-17-171,0-1-1,0 0 0,0 0 0,1 1 0,-1-1 0,1 0 0,-1 0 0,1 1 0,0-1 0,0 0 1,0 0-1,0 0 0,0 0 0,0 0 0,1 0 0,-1-1 0,1 1 0,-1 0 0,1-1 0,0 1 0,-1-1 1,1 1-1,0-1 0,0 0 0,0 0 0,0 0 0,4 2 0,2-2 77,-1-1-1,1 1 1,-1-1-1,1 0 1,0-1-1,-1 0 0,1 0 1,-1-1-1,9-2 1,-1 2 239,-10 1-4211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3:48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58 11256,'0'0'19911,"-5"-12"-19844,-15-34-3960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3:50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9848,'0'0'11686,"1"10"-11427,13 48 684,25 68 0,-9-40-131,23 104-1,-44-146-545,-2 1 0,-2 1-1,-2-1 1,-4 63 0,-5-22 438,-4 0 0,-31 122 0,31-171-436,3-5 53,-2 0 0,-1-1 0,-2 0 0,-16 31 0,19-42-171,0 0-1,1 0 1,1 1-1,-4 21 0,-2 8 191,11-39-138,8-22-1114,-2 5-2402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14:07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8840,'0'0'13479,"10"8"-13407,33 24 0,-40-30-52,1 0-1,0 0 1,0 0-1,0 0 1,0-1 0,0 1-1,0-1 1,0 0-1,0 0 1,0-1-1,1 1 1,5-1-1,1 0 15,9 1 81,35-4-1,-38 1-21,1 1 0,-1 1 0,20 2 1,66 7 500,-95-8-541,1-2 0,-1 1 1,0-1-1,1 0 0,-1-1 0,0 0 0,0-1 0,12-4 0,-11 3 29,0 1 0,0 0 0,1 1 0,-1 0 0,1 1 0,10-1 0,-10 2 6,-7-1-52,-1 1 0,1-1 0,0 1 0,0 0-1,0 0 1,0 1 0,0-1 0,0 1 0,-1-1-1,1 1 1,0 0 0,0 0 0,-1 0 0,1 0-1,0 0 1,-1 1 0,0-1 0,1 1 0,-1 0-1,4 3 1,-6-5-85,0 1-1,1-1 1,-1 0-1,0 1 1,1-1-1,-1 0 1,0 0-1,1 1 1,-1-1-1,0 0 1,1 0-1,-1 0 1,1 1-1,-1-1 1,1 0-1,-1 0 1,0 0-1,1 0 1,-1 0-1,1 0 1,-1 0-1,1 0 1,-1 0-1,1 0 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5:02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77 7528,'0'0'16921,"-3"11"-16821,-10 36-10,12-42-66,0 0 0,1 0 0,0-1 0,0 1 0,0 0 0,1 0 0,-1-1 0,1 1 0,0 0 0,1-1 0,-1 1 0,4 6 0,2 10 88,-1 0 76,14 30 1,3 8 89,10 34 126,10 38 237,-36-107-445,1 0 1,12 22-1,-10-22 126,11 37 0,-16-45-161,0 0-1,1 1 0,13 24 1,2-13 699,-20-27-659,13-20 202,-7 5-315,-1 0 1,-1 0-1,0-1 0,4-18 1,2-9 65,51-127 364,-47 136-401,1 0 1,41-59-1,-25 45-27,23-29-6,60-62 38,-112 134-120,-1 1-10,0 0 0,1 0 0,-1 0 0,1 0-1,0 1 1,0-1 0,0 1 0,3-2-1,-5 3 10,0 0 0,0 1 0,0-1 0,-1 0-1,1 0 1,0 1 0,0-1 0,0 0-1,-1 0 1,1 0 0,-1 0 0,1 0 0,-1 0-1,1 0 1,-1 0 0,1 0 0,-1 0 0,0-1-1,0 1 1,1 0 0,-1 0 0,0 0 0,0 0-1,0 0 1,0 0 0,-1-2 0,1 2 48,-32-11 127,7 6-186,0 1 0,0 0 0,-37 0 0,5-1-2,5 0-26,-178-25 103,223 30-70,-1 0 0,1 0 1,-1 1-1,0 0 0,1 1 1,-1 0-1,-12 3 0,8-1-55,3 0-147,0-1 0,0 0 0,-11 1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5:03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8032,'0'0'17143,"10"-6"-16939,-3 3-170,-3 0-11,0 0-1,0 1 0,1 0 0,0 0 1,-1 0-1,1 0 0,0 1 0,0-1 1,0 1-1,0 1 0,0-1 0,0 1 1,0 0-1,8 0 0,51 8 253,-10-1 107,85 20 0,84 45 1095,-219-71-1390,0 0-1,0 0 1,0 0-1,0-1 0,0 0 1,7 0-1,-7 0 18,0 0-1,0 0 0,0 0 1,0 1-1,8 1 0,-10-2-125,-1 1-1,1-1 0,0 0 0,-1 0 0,1 0 0,0-1 0,-1 1 0,1 0 1,0-1-1,-1 1 0,1-1 0,-1 1 0,1-1 0,0 0 0,-1 0 0,0 0 0,1 0 1,-1 0-1,0 0 0,1 0 0,-1 0 0,1-2 0,5-2-3072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5:04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187 104 9848,'0'0'6983,"-4"-10"-6597,-13-34 7,16 41-292,0 1 0,0 0 0,0 0 0,0 0 0,0 0 0,0 1 0,0-1 0,-1 0 0,1 0 0,-1 1 0,1-1 0,-1 1-1,0-1 1,1 1 0,-1 0 0,0-1 0,0 1 0,0 0 0,0 0 0,0 1 0,0-1 0,0 0 0,0 1 0,-1-1 0,1 1 0,0-1 0,0 1 0,0 0 0,-1 0 0,1 0 0,0 0-1,0 1 1,0-1 0,-1 1 0,-3 1 0,-1 1 167,-1 0-1,1 0 0,0 1 1,0 0-1,1 0 1,-1 1-1,-8 8 0,11-9-145,1-1 0,-1 1 1,1 0-1,0 0 0,1 0 0,-1 0 0,1 0 0,0 1 0,-3 7 0,4-11-83,1 1 0,-1-1 0,1 1 0,0-1 0,-1 1 0,1-1 0,0 1-1,0-1 1,0 1 0,0 0 0,1-1 0,-1 1 0,0-1 0,1 1 0,-1-1 0,1 0 0,-1 1-1,1-1 1,0 1 0,-1-1 0,1 0 0,0 1 0,0-1 0,0 0 0,0 0 0,0 0 0,0 0 0,0 0-1,1 0 1,-1 0 0,0 0 0,1 0 0,-1-1 0,3 2 0,-2-1-7,0-1 1,0 1-1,0-1 0,0 1 1,0-1-1,1 0 0,-1 0 1,0 0-1,0 0 0,0 0 1,0 0-1,1-1 1,-1 1-1,0-1 0,0 0 1,0 1-1,0-1 0,0 0 1,0 0-1,0 0 0,-1 0 1,1-1-1,0 1 0,0 0 1,-1-1-1,1 1 0,2-4 1,-1 1 20,1 0 0,-1-1 0,0 1 0,0-1 0,0 0 1,-1 0-1,0 0 0,0 0 0,2-9 0,-3 10 0,0 0 0,-1 0 0,1 0 0,-1 0 0,0 0 0,0 0 0,-1 0 0,1 0 0,-1 0 0,0 0 0,0 0 0,-3-6-1,3 9-27,1-1 0,-1 1-1,0 0 1,0 0 0,0 0-1,0 0 1,0 0-1,0 0 1,0 0 0,0 0-1,-1 0 1,1 0-1,0 0 1,0 1 0,-1-1-1,1 1 1,0-1-1,-1 1 1,1-1 0,-1 1-1,1 0 1,0 0-1,-1 0 1,1 0 0,-1 0-1,1 0 1,-1 0-1,1 0 1,-1 0 0,1 1-1,0-1 1,-1 0-1,1 1 1,0-1 0,-1 1-1,-1 1 1,2-2-8,0 0 0,0 0 0,1 1 0,-1-1 0,0 0 0,0 1 0,0-1 0,0 0 0,1 1 0,-1-1 0,0 1 0,0-1 0,1 1 0,-1-1 0,0 1 0,1 0 0,-1-1 0,1 1 0,-1 0 0,1 0 0,-1-1 0,1 1 0,-1 0 0,1 0 0,0 0 0,-1-1 0,1 1 0,0 0 0,0 2 0,1-2-23,0 0 1,-1 0-1,2 0 0,-1 0 0,0 0 0,0 0 0,0-1 1,0 1-1,0 0 0,1-1 0,-1 1 0,0-1 0,1 1 1,-1-1-1,0 1 0,1-1 0,-1 0 0,1 0 0,-1 0 1,2 0-1,14 1-3793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7:38.0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68 5016,'0'0'10769,"13"-9"-10562,0 0-148,-7 4-31,0 0-1,1 1 0,-1 0 1,1 0-1,0 0 1,0 1-1,1 0 1,-1 1-1,1-1 0,13-1 1,40-2 243,-1 3 1,97 8 0,-120-4-198,45-1 158,-49-2 13,39 4-1,-5-1 347,-66-1-581,-1 0 0,1 0-1,-1 0 1,1 1 0,-1-1 0,1 0 0,0 0-1,-1 0 1,1 0 0,-1 0 0,1 1-1,-1-1 1,1 0 0,-1 0 0,1 1 0,-1-1-1,1 1 1,-1-1 0,0 0 0,1 1-1,-1-1 1,1 1 0,-1-1 0,0 1-1,1-1 1,-1 1 0,0-1 0,0 1 0,1-1-1,-1 1 1,0 1 1,0-1 1,-1 0-1,1 0 0,0 1 0,-1-1 0,1 0 0,-1 0 1,1 0-1,-1 0 0,0 0 0,1 0 0,-1 0 1,-1 2-1,-7 6 21,0-1 1,-14 11-1,15-12-8,-25 18 50,-43 27-1,46-34-30,1 2 0,-44 38 0,16-13 5,11-10 22,38-29-26,0 0-1,0 0 1,0-1 0,-1 0 0,-10 3-1,18-7-31,0-1-1,1 0 0,-1 1 1,0-1-1,0 0 0,0 0 1,0 0-1,1 0 0,-1 0 0,0 0 1,0 0-1,0 0 0,0 0 1,0 0-1,1 0 0,-1-1 1,0 1-1,0 0 0,0 0 1,1-1-1,-1 1 0,0-1 0,0 1 1,0-2-1,-1 1 6,1 0 0,0-1-1,1 1 1,-1-1 0,0 1 0,0-1-1,1 1 1,-1-1 0,1 0-1,-1 1 1,0-4 0,0-4 31,1-1-1,0 1 1,1-15 0,0 21-43,1-37 127,-1 16-4,1 1 1,1 0-1,7-27 1,-3 37 31,1 12 52,9 20 98,-12-12-307,17 23 163,2 0-1,1-2 1,29 26 0,-52-53-144,-1 0 1,0-1-1,0 1 1,1 0-1,-1 0 1,0 0-1,1-1 1,-1 1-1,1-1 1,-1 1-1,1-1 1,-1 1-1,1-1 1,-1 0-1,2 0 1,-18-22 398,9 15-399,0 0 1,0 1-1,-1-1 1,0 1-1,0 1 0,-1-1 1,1 1-1,-1 0 1,-1 1-1,1 0 1,0 0-1,-1 1 0,0 0 1,0 1-1,0-1 1,0 2-1,0-1 1,0 1-1,0 1 0,-1 0 1,-9 1-1,17-1-14,0 0 0,1 0 0,-1 1 0,0-1 0,0 0-1,1 1 1,-1 0 0,1-1 0,-1 1 0,0 0 0,1 0 0,-1 0-1,1 0 1,0 0 0,-1 0 0,1 0 0,0 0 0,0 0 0,-1 1-1,1-1 1,0 1 0,0-1 0,1 1 0,-1-1 0,0 1 0,0-1-1,0 3 1,18-11 10,-2-11-15,1 0 1,18-31-1,-39 59 97,3-5-95,0-1 0,0 0 0,-1 0 1,1 0-1,-5 5 0,-8 7 35,-1-2 1,0 0-1,0-1 0,-1 0 1,-1-2-1,-36 18 1,53-28-35,-1-1 0,1 0 0,-1 1 0,1-1 0,-1 0 0,1 0 0,-1 0 0,1 0 0,-1-1 0,1 1 0,-1 0 1,1-1-1,-1 1 0,1-1 0,0 1 0,-1-1 0,-1-1 0,2 1-5,0 1 0,0-1 0,0 1 0,0-1 1,0 1-1,0-1 0,0 1 0,-1-1 0,1 1 0,0 0 0,0 0 0,0 0 1,0-1-1,0 1 0,-1 0 0,1 0 0,0 1 0,0-1 0,0 0 0,0 0 1,0 0-1,-1 1 0,1-1 0,0 1 0,0-1 0,0 1 0,0-1 0,0 1 1,0 0-1,0-1 0,0 1 0,1 0 0,-1 0 0,0 0 0,0-1 0,1 1 0,-2 2 1,1-1-2,0 0 0,0 0 0,0 0 0,1 0 0,-1 0 1,1 1-1,-1-1 0,1 0 0,0 0 0,0 1 0,0-1 1,0 0-1,0 0 0,0 1 0,1-1 0,-1 0 0,1 0 1,-1 0-1,1 0 0,0 0 0,0 0 0,0 0 0,0 0 1,2 2-1,0 2-4,0 0 0,1-1 0,0 0 0,0 0 0,1 0 0,9 8 0,-7-9-200,0-1 0,0 0 0,0 0 0,0-1 0,0 0 0,1 0 0,-1-1 0,0 0 0,1 0 0,0 0 0,11-2 0,-15 1-540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5:07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104 211 8032,'0'0'12298,"-10"-5"-11954,-31-15-17,39 18-150,-1 1 1,0-1-1,0 1 0,1-1 1,-1 0-1,1 0 1,-1 0-1,-3-5 1,2 3 15,1-1 71,1 0-1,0 0 0,1 0 1,-1 0-1,1 0 1,0 0-1,0 0 0,0 0 1,1 0-1,0-10 1215,0 20-1148,20 151 435,-4-29-405,-1-19-64,11 75 248,-13-107-195,7-1 1119,-17-42-560,-4-30-331,-3-21-318,-15-167-259,-20-124 0,29 253 0,-22-93 0,28 140 0,1-1 0,1 0 0,0 0 0,0 0 0,1 0 0,0 0 0,1-1 0,1-14 0,-1 23 0,1 0 0,-1 1 0,1-1 0,-1 0 0,1 0 0,0 1 0,-1-1 0,1 1 0,0-1 0,0 1 0,0-1 0,0 1 0,0 0 0,1-1 0,-1 1 0,0 0 0,1 0 0,-1 0 0,4-2 0,-2 1 0,1 1 0,-1 0 0,1 0 0,0 0 0,0 0 0,-1 0 0,1 1 0,8-1 0,5 2 0,-1 1 0,1 1 0,22 5 0,-34-6 0,12 2 0,-1 2 0,0 0 0,0 1 0,0 0 0,-1 1 0,0 1 0,13 10 0,-17-10 0,0 0 0,0 0 0,-1 1 0,0 1 0,-1-1 0,0 1 0,-1 1 0,14 24 0,-20-31 0,0-1 0,0 0 0,-1 1 0,1-1 0,-1 1 0,0-1 0,-1 1 0,1 0 0,-1-1 0,0 1 0,0 0 0,0-1 0,0 1 0,-1 0 0,0-1 0,0 1 0,0-1 0,-1 1 0,0-1 0,1 0 0,-1 1 0,-1-1 0,-4 7 0,2-5 0,-1 0 0,1 0 0,-1-1 0,0 0 0,0 0 0,-1 0 0,1-1 0,-1 0 0,0 0 0,0-1 0,-1 0 0,1 0 0,-12 2 0,6-2 0,1-1 0,-1-1 0,0 0 0,1-1 0,-1-1 0,0 0 0,0 0 0,1-1 0,-1-1 0,-17-5 0,19 2 860,8 0-5701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5:08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9144,'0'0'12335,"12"-2"-12032,60-2 386,82 4-1,-59 2-227,-56-2-176,0 1-1,52 10 1,-76-9-113,-11-2-60,0 1-1,-1-1 0,1 1 0,0 0 0,0 0 0,-1 1 0,5 1 0,-6-2 75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5:09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10752,'0'0'13646,"15"-2"-13319,1 0-231,9-2 171,46 0 0,85 16 908,1 1 9,-146-14-973,-1 0 1,1 0 0,-1 0-1,12-4 1,0-4-3894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5:10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9648,'0'0'17927,"-3"11"-17670,0-2-214,-2 5 145,1 1 0,1 0 0,0 0 0,0 19 0,2-8 77,1-8-12,0 0 0,4 27 0,-3-40-142,0 1 0,0-1 0,1 0 0,0 1 0,0-1 0,0 0 0,1 0 1,0 0-1,0 0 0,0-1 0,0 1 0,6 4 0,-8-7-67,1-1-1,-1 0 1,1 0-1,-1 0 1,1 0-1,-1-1 1,1 1-1,0 0 1,0-1-1,-1 1 1,1-1-1,0 1 1,0-1-1,0 0 1,3 0-1,29-4 700,-28 3-706,21-13 845,-12 3-5849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5:11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39 9144,'0'0'11481,"-11"-7"-10964,-34-22-4,44 29-474,0-1 0,0 1 0,-1 0 0,1-1 0,0 1 0,0 0 0,-1 0 0,1-1 0,0 1 0,-1 0-1,1 0 1,0 1 0,-1-1 0,1 0 0,0 0 0,-1 1 0,1-1 0,0 0 0,0 1 0,-1 0 0,1-1 0,0 1 0,0 0-1,0-1 1,0 1 0,0 0 0,0 0 0,0 0 0,0 0 0,-1 2 0,-4 2 277,-14 14 2156,20-19-2421,0 0-1,0 0 0,-1 0 0,1 0 0,0 0 0,0 0 0,0 0 0,0 1 0,0-1 1,0 0-1,0 0 0,0 0 0,0 0 0,0 0 0,0 1 0,-1-1 0,1 0 0,0 0 0,0 0 1,0 0-1,0 0 0,0 1 0,0-1 0,0 0 0,0 0 0,0 0 0,0 0 0,0 1 0,1-1 1,-1 0-1,0 0 0,0 0 0,0 0 0,0 0 0,0 1 0,0-1 0,0 0 0,0 0 1,0 0-1,0 0 0,1 0 0,13-2 1242,-13 2-1205,0-1 1,0 1-1,0-1 0,-1 1 0,1-1 0,0 0 1,0 1-1,0-1 0,0 0 0,-1 0 0,1 0 1,0 1-1,-1-1 0,1 0 0,-1 0 0,1 0 1,-1 0-1,1 0 0,-1-1 0,7-9-3716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5:47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8336,'0'0'11673,"10"9"-11569,34 26 6,-43-34-102,0-1 0,1 1-1,-1 0 1,0 0-1,0-1 1,0 1-1,1-1 1,-1 1-1,0-1 1,1 1 0,-1-1-1,1 0 1,-1 0-1,0 0 1,1 0-1,-1 0 1,0 0 0,1 0-1,-1 0 1,1 0-1,-1-1 1,3 0-1,2-1 34,171-15 752,-135 14-601,155 1 726,-104 4-548,-91-2-346,0 0 1,0 0-1,0 0 0,1 0 0,-1 0 0,0-1 0,0 1 0,0-1 0,1 1 0,-1-1 0,0 0 1,2-1-1,-4 2-61,0 0 0,0-1 0,0 1 0,0 0 0,0 0 0,0 0 0,0 0 0,0 0 0,0-1 0,0 1 0,0 0 0,0 0 0,0 0 0,0 0 0,1 0 0,-1 0 0,0-1 0,0 1 1,0 0-1,0 0 0,0 0 0,0 0 0,0 0 0,0 0 0,0 0 0,1-1 0,-1 1 0,0 0 0,0 0 0,0 0 0,0 0 0,0 0 0,1 0 0,-1 0 0,0 0 0,0 0 0,0 0 0,0 0 0,0 0 0,1 0 1,-1 0-1,0 0 0,0 0 0,0 0 0,0 0 0,0 0 0,1 0 0,-1 0 0,0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5:49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86 141 8032,'0'0'10199,"3"11"-9988,4 18-18,0 0 0,-3 1-1,0-1 1,-1 37 0,-4 24 398,-3 62 498,-7 11-34,8-92-329,3-71-279,-9-30-170,-16-150 2,14 85-166,-32-165 171,39 238-274,2-1-1,1-28 0,7 33-25,-5 16-4,0 0 1,-1 1-1,1-1 1,0 0-1,-1 0 1,1 0-1,-1 0 1,1-3-1,-1 4 6,0 0-1,0 0 0,0 0 0,1 1 1,-1-1-1,0 0 0,0 0 1,1 1-1,-1-1 0,1 0 0,-1 1 1,1-1-1,-1 0 0,1 1 1,-1-1-1,1 1 0,0-1 0,-1 1 1,1-1-1,0 1 0,-1-1 1,1 1-1,0 0 0,0-1 0,1 1 1,-1-1 6,33-25 62,-23 18-43,1 0 0,-1 1-1,2 1 1,-1 0 0,1 1-1,14-5 1,-8 5 14,1 0 0,-1 2 0,39-3 0,-49 6-22,0 1 1,1-1 0,-1 2-1,0-1 1,1 1 0,-1 1-1,0 0 1,0 0 0,-1 1-1,12 6 1,-12-6-1,-1 1-1,0 0 1,0 0-1,0 1 1,-1 0 0,0 0-1,0 0 1,0 1-1,-1 0 1,0 0 0,0 0-1,-1 1 1,0 0-1,0 0 1,-1 0 0,0 0-1,0 0 1,-1 1-1,0-1 1,1 11 0,-2-12 7,0 0-1,-1 0 1,1 0 0,-1 1 0,-1-1 0,0 0 0,1 0 0,-2 0 0,1 0 0,-1 0 0,0 0 0,-1 0-1,0-1 1,0 1 0,0-1 0,-1 0 0,0 0 0,0 0 0,0 0 0,-1-1 0,0 1 0,0-1 0,0-1-1,-1 1 1,1-1 0,-1 0 0,0 0 0,-1 0 0,-12 5 0,-2-1 69,0 0 1,0-1-1,-1-1 0,0-1 1,0-2-1,-1 0 1,1-1-1,-1-1 0,1-1 1,-28-3-1,1 1 172,38 2-307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5:51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 9240,'0'0'10247,"-9"8"-10029,-3 2-131,5-5-4,1 0 1,0 1 0,0 0 0,0 1-1,-5 7 1,0-1 157,7-9-101,1 0 0,0 0 0,0 0 0,0 0 1,0 0-1,-2 6 0,5-8-101,-1 0-1,1 0 1,-1 0-1,1-1 1,0 1 0,0 0-1,0 0 1,0 0 0,0 0-1,0 0 1,0 0 0,1 0-1,-1-1 1,1 1 0,-1 0-1,1 0 1,0 0-1,0-1 1,0 1 0,0 0-1,1 1 1,1 2 33,0-1 0,1 0 1,-1 0-1,1 0 0,0 0 0,0 0 0,0-1 1,1 0-1,-1 0 0,1 0 0,-1 0 0,9 2 1,0 3 211,-12-7-257,0 0 0,0-1-1,0 1 1,0 0-1,0-1 1,0 1 0,1-1-1,-1 1 1,0-1 0,0 0-1,0 1 1,0-1-1,1 0 1,-1 0 0,2 0-1,0 0 45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5:51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14064,'0'0'5463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5:52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0 160 9848,'0'0'9449,"10"-1"-9207,-2 0-195,2 1 84,0-1 0,0 0 0,-1 0 0,1-1 0,-1-1 0,1 1 0,8-5 0,-14 4-63,0 0 1,0 0-1,0 0 1,-1 0-1,0-1 0,0 0 1,0 1-1,0-1 1,0 0-1,-1 0 0,1 0 1,-1-1-1,0 1 1,-1-1-1,2-4 0,-2 6-35,0 0-1,0 1 0,-1-1 0,1 0 1,-1 1-1,0-1 0,0 0 0,0 0 1,0 1-1,0-1 0,-1 0 0,1 1 1,-1-1-1,1 0 0,-1 1 0,0-1 1,0 1-1,-1-1 0,1 1 0,0-1 1,-1 1-1,1 0 0,-1 0 0,0 0 1,0 0-1,0 0 0,-4-3 0,5 4-18,0 1 1,0 0-1,0-1 0,0 1 0,0 0 0,0-1 0,-1 1 0,1 0 0,0 0 0,0 0 1,0 0-1,0 0 0,-1 0 0,1 1 0,0-1 0,0 0 0,0 0 0,0 1 1,0-1-1,0 1 0,0-1 0,0 1 0,0 0 0,-2 0 0,-25 23 185,22-19-141,2 0-22,0 0 1,1 0 0,-1 0-1,1 0 1,0 0 0,0 1-1,0 0 1,1-1 0,0 1-1,0 0 1,0 0 0,1 0-1,0 1 1,0 10 0,0-10 19,1 1 0,0-1 0,0 0 1,1 1-1,0-1 0,0 0 0,1 0 1,0 0-1,0 0 0,1 0 0,0 0 1,5 9-1,-7-14-18,1 1 0,0-1 0,0 1 0,1-1 0,-1 0 0,0 0 0,1 0 0,-1 0 0,1 0 0,0 0 0,-1-1 0,5 2 0,0-1 106,1 1 0,0-1 0,10 1 0,-8-2-35,-6-1-72,0 1 1,0-2-1,-1 1 1,1 0-1,0-1 1,0 0 0,0 0-1,-1 0 1,6-2-1,-5 1-26,1 0-1,-1 1 0,0 0 1,1 0-1,-1 0 0,0 1 1,6-1-1,11 4-421,-15-1-2556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7:39.6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115 285 8136,'0'0'3782,"-5"-10"-3055,-14-33-140,66 183 2179,3 1-1846,-46-126-519,-4-15-392,0 0 1,0 0-1,0 0 0,0 0 1,0-1-1,0 1 0,0 0 1,-1 0-1,1 0 0,0 0 1,0 0-1,0 0 0,0 0 1,0 0-1,0 0 1,0 0-1,0 0 0,0 0 1,0 0-1,0 0 0,0 0 1,0 0-1,0 0 0,0 0 1,-1 0-1,1 0 0,0 0 1,0 0-1,0 0 1,0 0-1,0 0 0,0 0 1,0 0-1,0 0 0,0 0 1,0 0-1,0 1 0,0-1 1,0 0-1,0 0 0,0 0 1,0 0-1,0 0 1,0 0-1,0 0 0,0 0 1,-1 0-1,1 0 0,0 0 1,0 0-1,0 0 0,0 0 1,0 0-1,0 0 0,0 0 1,0 0-1,0 1 1,0-1-1,0 0 0,0 0 1,0 0-1,0 0 0,-13-23 466,-63-145 199,58 111-36,38 87-568,2-2-1,0 0 0,2-1 1,1-2-1,1 0 0,1-2 1,1-1-1,59 35 0,-83-54-43,0-1 0,1 0 0,-1 0 0,1 0-1,0-1 1,0 1 0,7 0 0,-10-2-16,-1 0 0,0 0 0,1 0-1,-1 0 1,1 0 0,-1 0 0,0-1 0,1 1 0,-1-1 0,0 1 0,1-1 0,-1 1 0,0-1 0,0 0 0,1 1 0,-1-1 0,0 0 0,0 0 0,0 0 0,0 0 0,0 0 0,0 0-1,0 0 1,-1-1 0,1 1 0,0 0 0,0 0 0,-1 0 0,1-1 0,0-2 0,1-4 24,0 0 0,0-1 1,-1 1-1,0-1 0,-1 1 0,0-1 1,0 0-1,-1 1 0,-1-10 0,-1 1 28,-1-1 0,-1 1 1,-9-22-1,10 30-25,-21-46 152,23 51-158,-1 1 0,1-1 0,0 1 0,-1 0 1,0 0-1,1-1 0,-1 2 0,0-1 0,-1 0 0,1 1 1,-7-5-1,6 6-9,0 0 0,0 1 0,-1-1 0,1 1 0,0 0 0,0 0 0,-1 0 1,1 0-1,0 1 0,0 0 0,0 0 0,0 0 0,0 0 0,0 1 0,0-1 1,0 1-1,-5 4 0,-24 6 46,17-10-40,16-2-28,-1 0 0,1 0 0,0 0 0,0 0 0,0 0 0,0 0-1,-1 0 1,1 0 0,0 0 0,0 0 0,0 0 0,-1 0 0,1-1 0,0 1 0,0 0 0,0 0 0,0 0 0,0 0-1,-1 0 1,1 0 0,0 0 0,0-1 0,0 1 0,0 0 0,0 0 0,0 0 0,0 0 0,0 0 0,0-1 0,-1 1 0,1 0-1,0 0 1,0 0 0,0 0 0,0-1 0,0 1 0,0 0 0,1-1 0,0 0 0,-1 0-1,1 0 1,0 0 0,0 0 0,0 0 0,0 0 0,0 0-1,0 1 1,0-1 0,0 0 0,0 1 0,1-1 0,-1 1-1,0-1 1,0 1 0,0 0 0,2-1 0,80-20 21,-82 21-21,-1 0 0,0 0 1,1 0-1,-1-1 0,0 1 0,1 0 1,-1 0-1,0 0 0,1 0 0,-1-1 1,0 1-1,0 0 0,1 0 0,-1 0 0,0-1 1,0 1-1,1 0 0,-1-1 0,0 1 1,0 0-1,0-1 0,1 1 0,-1 0 1,0-1-1,0 1 0,0 0 0,0-1 0,0 1 1,0 0-1,0-1 0,0 1 0,0 0 1,0-1-1,0 1 0,0 0 0,0-1 1,0 1-1,0-1 0,0 1 0,0 0 1,0-1-1,0 1 0,-1 0 0,1 0 0,0-1 1,0 1-1,0 0 0,-1-1 0,1 1 1,0 0-1,0 0 0,-1-1 0,1 1 1,-21-20 14,13 14-3,-33-30 11,-1 2-1,-2 2 1,-63-35 0,57 46 53,36 18 41,35 18 2,15 7-107,0-3 1,1-1 0,0-1-1,2-2 1,45 11 0,63 4-166,-95-20-2432,-50-10 2387,15 3-14175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6:35.8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1 119 7632,'0'0'9734,"1"11"-9501,13 198 1215,0-35-208,-8-91-807,-5-53-209,1 0-1,8 39 0,2 16 292,-10-65-324,0-1 0,1 0 0,1 0-1,12 35 1,-14-49-112,0 0-1,-1-1 0,0 1 0,1 0 0,0 7 1,-2-12 161,-1-12-42,-16-118 148,6 37-213,-1-45 52,7 58-65,2 31-56,6-57-1,0 13 18,-1 65-4,9-56-1,1 5 197,-12 73-231,1 0 0,0 0 1,0 1-1,0-1 0,1 1 1,0-1-1,0 1 0,1-1 1,-1 1-1,4-5 0,-5 9-32,0-1-1,1 1 1,-1 0-1,0-1 0,1 1 1,-1 0-1,0 0 0,1 0 1,0 0-1,-1 0 0,1 0 1,0 0-1,-1 0 0,1 1 1,0-1-1,0 1 1,-1-1-1,1 1 0,0 0 1,0 0-1,0 0 0,0 0 1,-1 0-1,1 0 0,0 0 1,0 1-1,0-1 0,0 0 1,-1 1-1,1 0 0,0-1 1,-1 1-1,1 0 1,2 2-1,17 10 35,0 1 0,-1 1 0,0 1 0,26 28 0,-40-37-40,0 0 0,-1 1 0,0-1 0,0 1 0,0 0 1,-1 1-1,0-1 0,3 11 0,2 10-36,5 34 0,-13-58 56,0 0 0,-1 0 0,0 1 1,0-1-1,0 0 0,0 0 0,-1 0 0,0 0 0,0 0 0,0 0 0,-1 0 0,0-1 0,0 1 1,0 0-1,0-1 0,-1 0 0,0 1 0,1-1 0,-2 0 0,1 0 0,0 0 0,-1-1 0,0 1 1,0-1-1,0 0 0,0 0 0,0-1 0,0 1 0,-1-1 0,0 0 0,1 0 0,-1 0 0,0 0 1,0-1-1,0 0 0,0 0 0,0 0 0,0-1 0,-6 0 0,-27-3 513,2 0-4768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6:37.2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1 9040,'0'0'15425,"-9"12"-15232,-26 36 4,33-45-158,1-1 1,-1 1-1,1-1 0,0 1 0,0 0 1,0-1-1,0 1 0,0 0 0,1 0 1,-1 0-1,1-1 0,0 1 0,0 0 1,0 0-1,0 0 0,1 0 0,-1 0 1,1-1-1,-1 1 0,1 0 0,0 0 0,0-1 1,0 1-1,0 0 0,1-1 0,-1 1 1,4 3-1,1 5 110,-4-7-103,0-1 0,0 0 0,0 1 0,0-1 1,0 0-1,0 0 0,1 0 0,-1-1 0,1 1 0,0-1 0,0 1 0,0-1 0,0 0 0,1 0 0,-1 0 0,0-1 0,1 1 0,-1-1 0,1 1 1,5 0-1,-5-2-32,-1 0 0,1 0 0,0 0 1,0-1-1,-1 1 0,1-1 0,-1 0 1,1 0-1,-1 0 0,1 0 1,-1-1-1,1 0 0,-1 1 0,0-1 1,0 0-1,0-1 0,0 1 0,0 0 1,-1-1-1,1 0 0,3-3 0,18-32-448,-18 24-3085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6:37.4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14968,'0'0'2655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6:38.5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9040,'0'0'11679,"12"3"-11437,3 2-168,-9-3-40,1-1 1,-1 1-1,1-1 0,0 0 1,-1 0-1,1-1 0,0 0 0,0 0 1,7-1-1,13-1 120,0 1 0,0 2 0,0 0 0,0 2 0,0 1 0,-1 1 0,36 12 0,-47-13-26,0 0 0,-1 2 0,20 10 0,-18-12 71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6:39.2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1 8744,'0'0'4058,"-3"10"-3630,-8 29-9,11-38-257,-1-1 1,1 1-1,-1 0 0,1-1 1,0 1-1,0 0 0,-1-1 1,1 1-1,0 0 0,0 0 1,0-1-1,0 1 0,0 0 1,0 0-1,0 0 0,0-1 1,0 1-1,0 0 0,0 0 1,0-1-1,0 1 0,1 0 1,0 1-1,2 4 967,-2-5-1077,-1-1 0,1 1 1,0 0-1,0 0 0,0-1 0,0 1 0,0-1 1,0 1-1,0-1 0,0 1 0,0-1 0,0 0 0,0 1 1,1-1-1,-1 0 0,0 0 0,0 0 0,0 0 1,0 0-1,0 0 0,1 0 0,-1 0 0,0-1 0,1 1 1,4 0 126,41 2 745,75 14-1,-77-9-553,-9-1-98,7 1 529,70 3 0,-108-10-670,0 0 1,0-1 0,1 1 0,-1-1-1,0 0 1,6-2 0,-9 2-108,0 0 0,0 0 1,0 0-1,0 0 0,0 0 1,0 0-1,-1-1 0,1 1 1,0-1-1,-1 1 0,1-1 1,-1 0-1,0 1 0,1-1 1,-1 0-1,0 0 0,1-3 1,3-9-3233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6:41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 9744,'0'0'13041,"11"1"-12884,-5 0-133,5 2 42,0-2 1,0 0 0,0 0 0,0-1 0,20-2 0,7-5 379,1 1-1,49 1 0,-36 1 590,-51 4-828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6:41.6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10752,'0'0'6958,"12"1"-6582,29-1 372,53-7 0,-80 6-391,0 1-1,21 2 1,-22-1 83,0-1 0,25-1-1,-14 3 563,-6 1-3437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6:46.0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248 535 8840,'0'0'10654,"-11"-10"-10466,-35-31 9,43 40-161,1-1 0,0 0 0,-1 1 0,1 0 0,-1-1 0,1 1 0,-1 0-1,0 0 1,0 1 0,1-1 0,-1 0 0,0 1 0,0 0 0,0 0 0,0 0-1,1 0 1,-1 0 0,0 0 0,0 1 0,0-1 0,0 1 0,1 0-1,-1 0 1,0 0 0,1 0 0,-1 0 0,1 1 0,-4 2 0,-3 0 91,1 0-17,1 0 0,-1 0 0,1 0 0,-1 1 0,1 1 0,1-1-1,-1 1 1,-7 9 0,11-11-46,-1 0 0,1 1 1,1 0-1,-1 0 0,1 0 0,-1 0 0,1 0 0,1 0 0,-1 0 0,1 1 1,0-1-1,0 0 0,1 1 0,-1 6 0,1-11-38,1 1 1,-1 0-1,1-1 0,-1 1 0,1 0 1,-1-1-1,1 1 0,0-1 1,0 1-1,0-1 0,-1 1 0,2-1 1,-1 0-1,0 1 0,0-1 1,0 0-1,1 0 0,-1 0 0,0 0 1,1 0-1,-1 0 0,1 0 1,-1-1-1,1 1 0,-1 0 0,1-1 1,0 1-1,-1-1 0,1 0 1,3 1-1,3 0 48,1 0 0,-1 0 0,1-1 0,16-1 0,-17 1-24,1 0-1,-1 0 1,12 2-1,13 1 89,-28-2-119,-1-1 0,0 1 0,0 0 0,1 0 0,-1 0 0,0 0-1,0 1 1,0 0 0,0 0 0,-1 0 0,1 0 0,0 0 0,-1 1 0,1 0-1,4 5 1,-5-6-3,-1 1-1,0-1 0,0 1 1,0-1-1,0 1 0,-1 0 1,1 0-1,-1 0 1,1 0-1,-1 0 0,0 0 1,0 0-1,0 0 0,-1 0 1,1 1-1,-1-1 0,0 0 1,0 0-1,0 1 1,0-1-1,-1 4 0,-1-1 35,0 1 0,-1-1 0,0 0 0,0-1 0,0 1 0,-1 0 0,0-1 0,0 0 0,0 0-1,0 0 1,-1 0 0,-6 4 0,3-2 34,-1-1 0,1-1-1,-1 0 1,0 0 0,0 0-1,0-1 1,-12 3 0,-19 0 333,39-7-363,-2 0 222,10 0-219,5 0-25,0 0 0,1-1 0,15-3 0,-22 2-23,0 0-1,0 0 1,0 0 0,0-1 0,0 0-1,0-1 1,-1 1 0,7-6 0,27-22 43,-2-2 0,-1-1 0,45-56 0,-58 60-35,-1-1 1,-2-1-1,-1-1 1,-1-1-1,14-38 1,29-115 140,-23 61-38,-33 111-137,-1 0-1,-1-1 0,0 0 0,-2 1 1,1-24-1,-2 39 18,0-1 1,0 1-1,1 0 0,-1 0 1,0-1-1,0 1 0,0 0 1,0 0-1,0-1 1,0 1-1,0 0 0,0 0 1,0 0-1,0-1 0,0 1 1,-1 0-1,1 0 1,0-1-1,0 1 0,0 0 1,0 0-1,0 0 0,0-1 1,0 1-1,-1 0 1,1 0-1,0 0 0,0 0 1,0-1-1,0 1 0,-1 0 1,1 0-1,0 0 0,0 0 1,0 0-1,-1 0 1,1-1-1,0 1 0,0 0 1,-1 0-1,1 0 0,0 0 1,0 0-1,0 0 1,-1 0-1,1 0 0,0 0 1,0 0-1,-1 0 0,1 0 1,0 0-1,0 0 1,-1 0-1,1 1 0,0-1 1,0 0-1,0 0 0,-1 0 1,1 0-1,0 0 1,0 0-1,0 1 0,0-1 1,-1 0-1,1 0 0,0 0 1,0 1-1,-11 11 3,-9 24-77,16-30 68,1-1-1,-1 1 0,1 1 0,0-1 0,-2 8 0,-32 130-102,29-108 96,1 1 1,2 0-1,1 0 1,2 1-1,2-1 0,8 74 1,-7-104 42,-1 1 1,2-1 0,-1 0-1,1 0 1,0 0-1,0 0 1,1 0-1,0 0 1,1-1-1,-1 1 1,1-1 0,6 7-1,-9-11-18,1-1 0,-1 0 0,1 0-1,-1-1 1,1 1 0,-1 0 0,1 0 0,0-1-1,0 1 1,-1-1 0,1 1 0,0-1-1,0 0 1,0 0 0,-1 0 0,1 0 0,0 0-1,0 0 1,0 0 0,-1-1 0,1 1 0,0-1-1,0 1 1,-1-1 0,3-1 0,6-2 25,-1-1 0,1 0 0,9-7 0,-9 5 4,9-7 77,0-1 1,-2 0-1,0-1 0,-1-1 0,0-1 0,-2 0 1,0-1-1,13-23 0,-25 39-94,-1 1 0,0 0 0,0 0 1,0 0-1,0 0 0,0-1 0,0 1 0,-1 0 0,1-1 0,-1 1 0,1-4 0,-1 6-4,5-10-40,-2 10 14,-1 1-1,1-1 0,-1 1 1,0 0-1,1 0 0,-1 0 1,0 0-1,0 1 0,0-1 1,0 1-1,0-1 0,0 1 0,0 0 1,0 0-1,-1-1 0,1 1 1,-1 0-1,1 0 0,-1 1 1,2 3-1,3 5-3,-1 0 1,8 22-1,-9-17 39,6 11 6,2-1-7,-10-21-23,1 1 1,-1-1-1,1 1 0,0-1 1,0 0-1,1 0 0,5 5 1,-6-6 6,1 0 0,-1-1 0,1 1 0,0-1 1,0 0-1,1 0 0,-1 0 0,1-1 0,-1 0 0,1 0 1,0 0-1,0 0 0,-1-1 0,1 1 0,1-1 0,-1-1 0,0 1 1,0-1-1,0 1 0,0-2 0,0 1 0,0 0 0,1-1 1,6-2-1,-5 1 2,0-1 1,0 0-1,0 0 0,0-1 1,0 0-1,-1 0 1,1 0-1,-1-1 1,0 0-1,-1 0 1,11-12-1,-7 7 20,-1-1 0,0 0 0,-1 0 0,0-1 1,-1 0-1,6-13 0,-10 20-19,-1-1 1,1 0-1,-1 0 1,1-11 0,-2 15-11,1 1 1,-1-1 0,0 0-1,0 1 1,0-1 0,-1 1-1,1-1 1,0 1 0,-1-1-1,1 1 1,0-1 0,-1 1-1,0 0 1,1-1 0,-1 1 0,0 0-1,0-1 1,0 1 0,0 0-1,0 0 1,0 0 0,0 0-1,0 0 1,-2-2 0,2 3-5,0 0 0,0 0 0,0 0 0,0 0 0,0 0-1,0 0 1,0 0 0,0 1 0,0-1 0,0 0 0,0 1 0,0-1 0,0 0 0,0 1 0,1-1 0,-1 1 0,0-1 0,0 1 0,0 0 0,1-1 0,-1 1 0,0 0 0,1 0 0,-2 1 0,-15 21-40,14-16 32,0 1 0,1-1 0,0 1-1,0 0 1,1-1 0,-1 1 0,2 0 0,-1 0 0,1 0 0,0 0-1,2 11 1,1-4-5,0-1 0,0 0 0,1-1 0,1 1 0,9 19-1,-12-29 23,0-1 0,0 1 0,0-1 0,1 0-1,-1 0 1,1 0 0,0 0 0,-1 0 0,7 4 0,-7-6 2,-1-1 0,0 1 0,1 0 0,-1 0 1,1-1-1,-1 1 0,1-1 0,-1 0 0,1 1 1,-1-1-1,1 0 0,0 0 0,-1 0 0,1 0 1,-1 0-1,1 0 0,-1 0 0,1-1 1,0 1-1,-1 0 0,1-1 0,-1 0 0,0 1 1,1-1-1,-1 0 0,1 1 0,1-3 0,10-7 62,-2-1 0,0 0 0,0-1-1,-1 0 1,0 0 0,9-18-1,45-88 424,-54 99-402,-2 1-10,-6 12-23,0 1-1,0 0 0,1 0 1,0 0-1,0 0 1,7-8-1,-10 13-60,1 0-1,-1 0 1,0-1-1,1 1 1,-1 0-1,0 0 1,0 0 0,1 0-1,-1 0 1,0 0-1,0 0 1,1 0-1,-1 0 1,0 0 0,1 1-1,-1-1 1,0 0-1,0 0 1,1 0-1,-1 0 1,0 0 0,0 0-1,1 0 1,-1 1-1,0-1 1,0 0 0,0 0-1,1 0 1,-1 1-1,0-1 1,0 0-1,0 0 1,0 1 0,1-1-1,-1 0 1,0 0-1,0 1 1,0-1-1,0 0 1,0 0 0,0 1-1,0-1 1,0 0-1,0 1 1,0-1-1,0 1 1,6 17 4,-6-17-5,4 19 0,0 0 0,-1-1 0,-1 1 0,-1 0 0,-1 0 0,-1 0 0,-3 23 0,4-41 0,0 0 0,-1 0 0,1-1 0,-1 1 0,1-1 0,-1 1 0,0 0 0,0-1 0,1 1 0,-1-1 0,0 1 0,0-1 0,0 0 0,-1 1 0,1-1 0,0 0 0,0 0 0,-1 0 0,1 0 0,-1 0 0,1 0 0,-1 0 0,1 0 0,-1-1 0,1 1 0,-3 0 0,-3 0 0,1 0 0,-1-1 0,1 0 0,-1 0 0,-11-2 0,13 1 0,-1 0 0,0 1 0,1 0 0,-1 0 0,0 0 0,1 1 0,-7 1 0,12-2 0,0 0 0,-1 0 0,1 0 0,0 0 0,0 0 0,-1 0 0,1 0 0,0 0 0,0 0 0,0 0 0,-1 0 0,1 1 0,0-1 0,0 0 0,0 0 0,-1 0 0,1 0 0,0 1 0,0-1 0,0 0 0,0 0 0,0 0 0,0 0 0,-1 1 0,1-1 0,0 0 0,0 0 0,0 1 0,0-1 0,0 0 0,0 0 0,0 0 0,0 1 0,0-1 0,0 0 0,0 0 0,0 1 0,0-1 0,0 0 0,8 9 0,14 5 0,-15-11 0,0 0 0,0-1 0,1 0 0,-1 0 0,1 0 0,0-1 0,0 0 0,-1-1 0,1 0 0,0 0 0,0-1 0,-1 1 0,1-2 0,0 1 0,-1-1 0,1 0 0,-1-1 0,0 0 0,1 0 0,-1 0 0,11-9 0,-2 2 0,0-2 0,-1 0 0,-1 0 0,0-2 0,0 1 0,-2-2 0,20-28 0,-17 21 0,-6 7 0,1 0 0,22-25 0,-32 40 0,1 0 0,-1 0 0,0 0 0,0 0 0,0 0 0,0 0 0,0 0 0,0 0 0,0 0 0,0-1 0,0 1 0,0 0 0,1 0 0,-1 0 0,0 0 0,0 0 0,0 0 0,0 0 0,0 0 0,0 0 0,0 0 0,0 0 0,0 0 0,1 0 0,-1 0 0,0 0 0,0 1 0,0-1 0,0 0 0,0 0 0,0 0 0,0 0 0,0 0 0,0 0 0,0 0 0,1 0 0,-1 0 0,0 0 0,0 0 0,0 0 0,0 0 0,0 0 0,0 0 0,0 1 0,0-1 0,0 0 0,0 0 0,0 0 0,0 0 0,0 0 0,0 0 0,0 0 0,0 0 0,0 1 0,0-1 0,0 0 0,2 11 0,-1 15 0,-1-25 0,0 10 0,-1 1 0,0-1 0,0 0 0,-1-1 0,-4 13 0,5-20 0,1 0 0,-2 0 0,1 0 0,0 0 0,-1 0 0,1 0 0,-1 0 0,0-1 0,0 1 0,0-1 0,0 1 0,0-1 0,0 0 0,-1 0 0,1 0 0,-1 0 0,0 0 0,0-1 0,1 1 0,-1-1 0,-6 2 0,-2 0 0,0-2 0,-1 0 0,-21 0 0,32-1 0,-8 1 0,15 2 0,16 3 0,1-2 0,1-1 0,0-1 0,0-2 0,1 0 0,-1-1 0,0-2 0,28-6 0,-49 9 147,16-7 384,-12 0-5178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6:46.6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11952,'0'0'5498,"13"2"-4810,201 45 1380,-173-38-1676,1-3-1,1-1 1,56-1 0,-72-5-1636,36-6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6:50.3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0 703 8640,'0'0'10009,"11"-14"-9665,31-45 578,56-101 1,-81 121-482,-1 0 0,-1-1 0,-3 0 0,-1-1 0,-2 0 0,6-77 0,-10 84-17,-4 28-272,0 0-1,0-1 1,0 1 0,-1-1-1,0 1 1,0-1 0,-1 1-1,-1-11 1,1 17-125,1-1-1,0 1 1,0 0 0,0-1-1,0 1 1,0-1-1,0 1 1,0 0 0,0-1-1,-1 1 1,1-1 0,0 1-1,0 0 1,0-1 0,-1 1-1,1 0 1,0 0 0,0-1-1,-1 1 1,1 0 0,0-1-1,-1 1 1,1 0 0,0 0-1,-1 0 1,1-1 0,-1 1-1,1 0 1,0 0 0,-1 0-1,1 0 1,-1 0 0,-9 10 328,-5 28-257,13-32-26,-12 38 48,3 0 0,-11 84 0,21-119-112,-4 49 198,3 91 1,2-82 53,1-58-142,1 1-1,-1-1 0,1 1 0,1-1 0,5 14 0,-4-10 86,-3-10-167,0-1 0,0 1 0,-1-1-1,2 1 1,-1 0 0,0-1 0,0 0 0,1 1 0,0-1 0,-1 0 0,1 0 0,0 0 0,0 0 0,0 0 0,0 0 0,0 0 0,1-1-1,-1 1 1,0-1 0,1 0 0,-1 0 0,1 0 0,-1 0 0,1 0 0,0 0 0,0-1 0,-1 1 0,1-1 0,0 0 0,0 1-1,-1-1 1,1-1 0,0 1 0,0 0 0,5-2 0,1-1-16,1-1 1,-1 0-1,0 0 1,0-1-1,0 0 0,0 0 1,-1-1-1,0 0 0,0-1 1,9-10-1,1 1 21,-12 11-18,0-1-1,-1 0 0,0 0 0,0 0 1,-1-1-1,1 1 0,-1-1 0,4-11 1,-6 14 3,-1 0 0,1 0 1,-1 0-1,0 0 0,0 0 0,-1 0 1,1 0-1,-1 0 0,0 0 0,0 0 1,0-1-1,-1 1 0,1 0 1,-1 0-1,0 0 0,0 0 0,-3-5 1,4 8-23,0 1 1,0-1 0,0 1-1,-1 0 1,1-1-1,0 1 1,0 0 0,-1 0-1,1-1 1,0 1 0,0 0-1,-1 0 1,1-1-1,0 1 1,-1 0 0,1 0-1,0 0 1,-1-1 0,1 1-1,0 0 1,-1 0-1,1 0 1,-1 0 0,1 0-1,0 0 1,-1 0 0,1 0-1,0 0 1,-1 0-1,1 0 1,-1 0 0,1 0-1,0 0 1,-1 0 0,0 0-1,-14 12 99,12-9-101,1 0 0,-1 0 0,1 0 0,0 0 0,0 1 0,0-1 0,1 0 1,-2 6-1,1 7-64,1 1 1,1-1-1,1 20 0,0-28 51,1-1-1,-1 1 1,1 0 0,0-1-1,1 1 1,0-1-1,0 0 1,8 13-1,-10-19 15,0 0 0,0 0 0,0 0 0,0 0 0,0 0 0,0 0 0,0 0 0,0-1 0,1 1 0,-1 0 0,0-1 0,0 1 0,1-1 0,-1 0 0,0 1 0,1-1 0,-1 0 0,0 0 0,1 0 0,-1 1 0,0-2 0,1 1 0,-1 0 0,1 0 0,-1 0 0,0-1 0,1 1 0,-1 0 0,0-1 0,0 1 0,1-1 0,-1 0 0,0 1 0,0-1 0,0 0 0,2-1 0,5-4 32,0 0 0,0 0 0,11-12 0,-19 18-34,6-6 23,5-6 74,2 0 0,0 0 0,0 1 0,1 1 0,19-11 0,-33 20-85,1 1 0,-1-1 0,1 1 0,-1 0 0,1-1 0,-1 1 0,1 0 0,-1 0 0,1-1 0,-1 1 0,1 0 0,-1 0 0,1 0 0,0 0 0,-1 0 0,1 0 0,-1 0-1,1 0 1,0 0 0,-1 0 0,1 0 0,-1 0 0,1 0 0,-1 0 0,1 0 0,0 1 0,0-1 0,1 18 206,-2-14-201,-4 96 41,4-99-59,0-1 0,0 0 0,0 1 0,0-1 0,0 0 0,0 1 0,0-1 0,1 0 0,-1 1 0,0-1 0,0 0 0,0 0 0,0 1 0,1-1 0,-1 0 0,0 0 0,0 1 0,0-1 0,1 0 0,-1 0 0,0 0 0,0 1 0,1-1 0,-1 0 0,0 0 0,1 0 0,-1 0 0,0 0 0,0 1 0,1-1 0,-1 0 0,0 0 0,1 0 0,-1 0 0,0 0 0,1 0 0,-1 0 0,0 0 0,1 0 0,-1 0 0,0 0 0,1-1 0,-1 1 0,0 0 0,1 0 0,-1 0 0,0 0 0,0 0 0,1-1 0,-1 1 0,0 0 0,0 0 0,1-1 0,17-9 0,-18 9 0,54-44 0,-27 21 0,34-26 0,-61 50 0,1 0 0,-1 0 0,1 0 0,-1 0 0,1 1 0,-1-1 0,0 0 0,1 0 0,-1 0 0,1 1 0,-1-1 0,0 0 0,1 0 0,-1 1 0,0-1 0,1 0 0,-1 1 0,0-1 0,1 1 0,-1-1 0,0 0 0,0 1 0,0-1 0,1 1 0,-1-1 0,0 0 0,0 1 0,0-1 0,0 1 0,0 0 0,6 15 0,-6-15 0,2 8 0,1-1 0,0 0 0,0 0 0,6 11 0,-9-17 0,1-1 0,0 0 0,0 1 0,0-1 0,0 0 0,0 0 0,0 0 0,0 0 0,0 0 0,0 0 0,1 0 0,-1 0 0,0 0 0,1 0 0,-1 0 0,1-1 0,-1 1 0,1-1 0,-1 1 0,1-1 0,-1 0 0,1 1 0,-1-1 0,1 0 0,-1 0 0,1 0 0,0 0 0,-1 0 0,1-1 0,-1 1 0,2-1 0,4-1 0,-1-1 0,1 0 0,-1 0 0,0 0 0,0-1 0,0 0 0,-1 0 0,1-1 0,4-4 0,7-9 0,18-26 0,10-10 0,-44 54 0,-1 0 0,0 0 0,0 0 0,0-1 0,1 1 0,-1 0 0,0 0 0,0 0 0,0 0 0,1 0 0,-1-1 0,0 1 0,0 0 0,1 0 0,-1 0 0,0 0 0,0 0 0,1 0 0,-1 0 0,0 0 0,0 0 0,1 0 0,-1 0 0,0 0 0,0 0 0,1 0 0,-1 0 0,0 0 0,0 0 0,1 0 0,-1 1 0,0-1 0,0 0 0,1 0 0,-1 0 0,0 0 0,0 1 0,8 10 0,0 18 0,-6-16 0,-1 0 0,0 0 0,-1 1 0,0-1 0,-1 0 0,-1 1 0,-2 12 0,3-25 0,1 0 0,0-1 0,0 1 0,0 0 0,-1 0 0,1-1 0,0 1 0,-1-1 0,1 1 0,-1 0 0,1-1 0,-1 1 0,1-1 0,-1 1 0,1-1 0,-1 1 0,0-1 0,1 1 0,-1-1 0,1 0 0,-1 1 0,0-1 0,1 0 0,-1 0 0,0 1 0,0-1 0,0 0 0,-2 0 0,1 0 0,-1 0 0,1 0 0,-1 0 0,1-1 0,-1 1 0,1-1 0,-4-1 0,-2-1 0,0-1 0,0 0 0,0 0 0,-7-6 0,5 3 0,4 3 0,14 3 0,17 3 0,0-1 0,0-1 0,0-2 0,36-6 0,-48 6 0,1-2 0,-1 0 0,0 0 0,0-1 0,-1-1 0,0 0 0,0-1 0,0 0 0,19-16 0,-23 18 0,-18 17 0,0 1 0,7-9 0,1-1 0,0 1 0,0 0 0,1 0 0,-1 1 0,1-1 0,0 0 0,0 0 0,0 1 0,0-1 0,1 0 0,0 1 0,0 4 0,0-6 0,1-1 0,-1 1 0,0-1 0,1 0 0,0 0 0,0 1 0,-1-1 0,1 0 0,1 0 0,-1 0 0,0 0 0,0 0 0,1 0 0,-1 0 0,1 0 0,0-1 0,-1 1 0,1 0 0,0-1 0,0 1 0,0-1 0,0 0 0,0 0 0,1 0 0,3 1 0,-5-1 0,0-1 0,0-1 0,0 1 0,0 0 0,0 0 0,0 0 0,0 0 0,0-1 0,0 1 0,0 0 0,-1-1 0,1 1 0,0-1 0,0 1 0,0-1 0,0 0 0,-1 1 0,1-1 0,0 0 0,-1 1 0,1-1 0,0 0 0,-1 0 0,1 0 0,-1 1 0,1-2 0,13-25 0,-8 11 0,-1 0 0,0-1 0,4-34 0,-8 49 0,0-1 0,0 1 0,0-1 0,0 1 0,1 0 0,-1-1 0,1 1 0,0 0 0,0 0 0,0 0 0,0 0 0,0 0 0,0 1 0,0-1 0,0 1 0,1-1 0,-1 1 0,1 0 0,-1 0 0,1 0 0,2-1 0,3-1 0,0 0 0,0 1 0,1 0 0,-1 1 0,15-1 0,-18 2 0,4-1 0,0 1 0,0 1 0,-1 0 0,1 0 0,14 4 0,-21-4 0,1 0 0,-1 0 0,1 0 0,-1 1 0,0-1 0,1 1 0,-1-1 0,0 1 0,0 0 0,0 0 0,0 0 0,-1 0 0,1 0 0,0 0 0,-1 0 0,0 1 0,1-1 0,-1 1 0,0-1 0,0 1 0,0-1 0,-1 1 0,1 3 0,0-2 0,3 14 0,0-1 0,1 0 0,0-1 0,13 27 0,-16-39 0,0 0 0,1-1 0,-1 0 0,1 1 0,-1-1 0,1 0 0,0 0 0,0-1 0,0 1 0,1-1 0,4 3 0,-6-3 0,1-1 0,0 0 0,0 0 0,0-1 0,0 1 0,0-1 0,0 1 0,0-1 0,0 0 0,0 0 0,0 0 0,0-1 0,0 1 0,-1-1 0,1 1 0,0-1 0,4-2 0,-1 2 0,0-1 0,-1-1 0,1 1 0,-1-1 0,1 0 0,-1 0 0,0-1 0,-1 1 0,1-1 0,0 0 0,-1 0 0,0-1 0,0 1 0,0-1 0,-1 0 0,0 0 0,0 0 0,0-1 0,3-8 0,0-7-3935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7:41.1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112 68 6520,'0'0'5968,"1"15"-5552,0-5-323,1-2-26,-2 0-1,1 0 1,-1 0 0,0 0-1,0-1 1,-1 1 0,0 0-1,0 0 1,-1-1 0,-5 15-1,3-15 132,0 1-1,-1 0 1,0-1 0,0 0-1,0 0 1,-1-1-1,0 1 1,-1-1 0,1 0-1,-1-1 1,0 0-1,-1 0 1,1 0 0,-15 5-1,22-10-185,0 0 0,0 0 0,0 0 1,0 0-1,0 0 0,0 0 0,0 0 0,0 0 0,1 0 0,-1 0 0,0 0 0,0 1 0,0-1 1,0 0-1,0 0 0,0 0 0,0 0 0,0 0 0,0 0 0,0 0 0,0 0 0,0 0 0,0 0 1,0 0-1,0 0 0,0 0 0,0 0 0,0 0 0,1 0 0,-1 0 0,0 1 0,0-1 0,0 0 1,0 0-1,0 0 0,0 0 0,0 0 0,0 0 0,0 0 0,0 0 0,0 0 0,0 0 0,0 0 1,0 0-1,0 1 0,-1-1 0,1 0 0,0 0 0,0 0 0,0 0 0,0 0 0,0 0 0,0 0 1,0 0-1,0 0 0,0 0 0,0 0 0,0 0 0,0 0 0,0 0 0,0 0 0,0 0 0,0 0 1,0 0-1,0 1 0,0-1 0,-1 0 0,1 0 0,11 2 325,18 2-121,14-2 19,-1-2 0,1-1 0,-1-3 0,76-15 0,-66 2 199,-51 17-427,0 0 0,-1 0 0,1 0 0,-1 0-1,1-1 1,0 1 0,-1 0 0,1 0 0,-1-1 0,1 1-1,-1-1 1,1 1 0,-1 0 0,1-1 0,-1 1-1,1-1 1,-1 1 0,0-1 0,1 1 0,-1-1-1,0 0 1,1 1 0,-1-1 0,0 1 0,0-1 0,1 0-1,-1 1 1,0-1 0,0 1 0,0-1 0,0 0-1,0 1 1,0-1 0,0 0 0,0 1 0,0-1-1,0 0 1,-1 1 0,1-1 0,0 1 0,0-1 0,-1 0-1,1 0 1,-14-29 91,-1 6-45,0 1 0,-1 1 0,-1 0 0,-1 1-1,-1 1 1,-35-29 0,51 46-26,-1 1-1,1 0 0,-1 0 0,1 0 1,-1 0-1,0 0 0,0 1 0,0-1 1,0 1-1,0 0 0,0 0 0,0 1 1,0-1-1,0 1 0,-6 0 0,9 0-21,1 1 0,-1-1 0,1 0 0,-1 0 0,1 1 0,-1-1 0,1 0 0,-1 0 0,1 1 0,-1-1 0,1 1 0,0-1 0,-1 0 0,1 1 0,-1-1 0,1 1 0,0-1 0,-1 1 0,1-1 0,0 1 0,0-1 0,0 1 0,-1 0 0,1-1 0,0 1 0,0-1 0,0 1 0,0 0 0,0-1 0,0 1 0,0-1 0,0 1 0,0-1 0,0 1 0,0 0 0,0-1 0,1 1 0,6 25 59,0-9-47,2-1 1,-1 1 0,2-2-1,0 1 1,1-1 0,1-1-1,0 0 1,1-1-1,0 0 1,1-1 0,0 0-1,28 16 1,-39-26-8,-1 0 1,1-1-1,0 1 1,0-1-1,0 0 1,0 0-1,3 1 0,-5-2-7,-1 0 0,1 0 0,-1 0 0,1 0 0,0-1 0,-1 1 0,1 0 0,-1 0 0,1 0 0,-1 0 0,1-1 0,0 1 0,-1 0 0,1 0 0,-1-1 0,1 1 0,-1 0 0,0-1 0,1 1 0,-1-1 0,1 1 0,-1 0 0,0-1 0,1 1 0,-1-1 0,0 1 0,1-1 0,-1 1 0,0-1 0,0 1 0,0-1 0,1 0 0,-1 1 0,0-1 0,0 1 0,0-1 0,0 1 0,0-1 0,0 0 0,0 1 0,0-1 0,0 1 0,-1-2 0,0-6 3,0 1 0,-1-1 0,0 1 0,0 0 0,0-1 0,-1 1 0,-1 0 1,-6-12-1,-2-3 9,-67-126 244,144 244 437,-84-152-3576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6:50.9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68 12960,'0'0'5393,"14"-7"-4856,-10 6-494,16-9 208,0 2 0,1 1 0,42-10 0,-2 9 797,102-1 1,63 15 1002,-198-4-1789,5-2-102,13 2 175,-19 2-3271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7:32.2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1 388 8936,'0'0'9894,"9"0"-9611,-1-1-180,1 0-1,-1 0 1,0 0 0,0-1 0,0-1 0,-1 1 0,1-1-1,0-1 1,-1 1 0,0-1 0,0 0 0,0-1 0,0 0 0,8-8-1,0-4 255,-1 0-1,-1 0 1,-1-2-1,0 0 1,-1 0-1,-1-1 0,-1 0 1,7-25-1,2-41 947,-17 60-535,-1 15-303,9-7-292,-7 17-43,-5 12-75,-2 3-31,1 0 1,1 0-1,0 0 1,1 1-1,0-1 1,2 1-1,-1 0 1,2-1 0,0 1-1,1-1 1,0 1-1,1-1 1,1 0-1,0 0 1,1 0-1,0-1 1,1 1 0,12 18-1,-16-28 8,1-1-1,0 1 0,1-1 1,-1 1-1,0-1 1,1 0-1,0 0 0,0 0 1,0-1-1,0 0 1,0 1-1,0-1 0,1-1 1,-1 1-1,1-1 1,-1 1-1,1-1 0,-1-1 1,1 1-1,0-1 1,-1 1-1,1-1 0,0-1 1,0 1-1,-1-1 1,1 1-1,-1-1 0,1-1 1,0 1-1,-1-1 1,0 0-1,1 0 0,-1 0 1,0 0-1,0-1 1,0 1-1,-1-1 0,1 0 1,6-7-1,110-134 572,-118 142-597,0 0 1,1 1 0,-1-1-1,1 0 1,-1 1 0,1-1-1,0 1 1,-1 0 0,1 0-1,0 0 1,0 0 0,0 0-1,0 1 1,0-1 0,0 1-1,0 0 1,0 0 0,0 0-1,0 0 1,0 1 0,5 0-1,-3 0 3,0-1-1,-1 1 0,1-1 1,0 0-1,0-1 0,0 1 1,6-3-1,-10 3-7,-1 0 0,1 0-1,-1 0 1,0 0 0,1-1-1,-1 1 1,0 0 0,0 0 0,1 0-1,-1-1 1,0 1 0,1 0-1,-1 0 1,0-1 0,0 1 0,0 0-1,1-1 1,-1 1 0,0 0-1,0-1 1,0 1 0,0 0 0,1-1-1,-1 1 1,0 0 0,0-1-1,0 1 1,0 0 0,0-1-1,0 1 1,0-1 0,-6-14 51,-13-9 38,17 23-84,1 0-1,-1-1 1,0 1-1,0 0 1,1 0 0,-1 1-1,0-1 1,0 0-1,0 0 1,0 1-1,0 0 1,0-1-1,0 1 1,0 0-1,0 0 1,0 0-1,-1 0 1,1 0-1,0 0 1,0 1-1,0-1 1,0 1-1,0-1 1,0 1-1,0 0 1,1 0-1,-1 0 1,0 0-1,0 0 1,-2 2-1,-1 0 9,1 0 0,0 1 0,0-1 0,0 1 0,1-1 0,-1 1-1,1 0 1,0 1 0,0-1 0,0 0 0,-2 8 0,-5 12 16,7-19-15,1 0 0,0 1 0,0-1 0,0 1 0,1 0 0,0-1 0,0 1 0,0 0 0,0 0 0,1 0 0,0-1 0,2 11 0,1-2 70,0 1 0,2-1-1,0 1 1,10 19 0,-13-30-56,0-1-1,0 0 1,1 0 0,-1 0-1,1 0 1,-1 0 0,1-1-1,0 1 1,0-1 0,1 0-1,-1 1 1,4 0 0,-5-1-3,1-1 0,-1 0 0,1 0 1,-1 0-1,1 0 0,0-1 1,-1 1-1,1-1 0,0 0 0,-1 1 1,1-1-1,0 0 0,0-1 1,-1 1-1,1 0 0,0-1 0,-1 1 1,4-2-1,-2 0 6,0-1 1,0 1-1,-1-1 1,1 0-1,0 0 1,-1 0-1,0 0 1,1 0-1,-1-1 0,-1 0 1,1 1-1,0-1 1,-1 0-1,0 0 1,0-1-1,0 1 0,-1 0 1,1-1-1,-1 1 1,0-1-1,0 1 1,0-10-1,0 5 31,-1-1 0,0 1 0,-1-1 0,0 1 0,0 0 1,-1-1-1,-1 1 0,1 0 0,-1 0 0,-5-10 0,5 13-63,3 5 0,-1 0 0,1 0 0,-1 0 0,1 0 0,-1 0 0,1 0 0,-1 0 0,1 1 0,-1-1 0,0 0 0,0 0 0,1 0 0,-1 1 0,0-1 0,0 0 0,0 1 0,0-1 0,0 1 0,-2-2 0,3 2 0,-1 0 0,0 0 0,1 0 0,-1 0 0,1-1 0,-1 1 0,0 0 0,1-1 0,-1 1 0,1 0 0,-1-1 0,1 1 0,-1 0 0,1-1 0,-1 1 0,1-1 0,-1 1 0,1-1 0,0 1 0,-1-1 0,1-1 0,0 2 0,0-1 0,0 1 0,0-1 0,0 1 0,0-1 0,0 1 0,0-1 0,1 1 0,-1-1 0,0 1 0,0-1 0,1 1 0,-1-1 0,0 1 0,1-1 0,-1 1 0,0-1 0,1 1 0,-1 0 0,1-1 0,32-18 0,-23 13 0,2-3 0,1 1 0,0 0 0,1 1 0,-1 1 0,1 0 0,1 0 0,27-5 0,-39 10 0,1 2 0,-1-1 0,1 0 0,-1 1 0,1-1 0,-1 1 0,1 0 0,-1 0 0,0 0 0,1 1 0,-1-1 0,0 1 0,0 0 0,0 0 0,0 0 0,0 0 0,4 5 0,-2-3 0,-1 1 0,0-1 0,0 1 0,0 1 0,0-1 0,-1 0 0,0 1 0,0 0 0,3 6 0,-3 2 0,-1 1 0,0 0 0,-1 0 0,-1-1 0,-2 28 0,0 0 0,2 47 0,0-89 0,0 1 0,0-1 0,0 0 0,0 1 0,0-1 0,0 0 0,0 1 0,0-1 0,0 0 0,0 1 0,0-1 0,0 0 0,0 1 0,0-1 0,1 0 0,-1 1 0,0-1 0,0 0 0,0 0 0,0 1 0,1-1 0,-1 0 0,0 0 0,0 1 0,1-1 0,-1 0 0,0 0 0,0 0 0,1 1 0,-1-1 0,0 0 0,0 0 0,1 0 0,-1 0 0,1 1 0,11-6 0,11-14 0,-5-1 0,27-39 0,-29 37 0,31-33 0,2 15 0,-49 39 0,1 1 0,0-1 0,-1 0 0,1 1 0,0-1 0,-1 1 0,1 0 0,0-1 0,0 1 0,-1 0 0,1-1 0,0 1 0,0 0 0,0 0 0,0-1 0,1 1 0,-2 0 0,1 1 0,-1-1 0,1 0 0,-1 0 0,0 0 0,1 1 0,-1-1 0,0 0 0,0 0 0,1 1 0,-1-1 0,0 0 0,0 1 0,1-1 0,-1 0 0,0 1 0,0-1 0,0 0 0,1 1 0,-1-1 0,0 0 0,0 1 0,0-1 0,0 1 0,0-1 0,-1 34 0,0-26 0,0 7 0,1 0 0,0 0 0,1 0 0,1 0 0,0-1 0,1 1 0,5 16 0,-5-23 0,0-1 0,0 0 0,1 0 0,0-1 0,0 1 0,1-1 0,0 1 0,9 8 0,-11-13 0,0 0 0,0 0 0,0 0 0,0-1 0,0 0 0,0 1 0,0-1 0,1 0 0,-1 0 0,0-1 0,1 1 0,-1-1 0,0 1 0,1-1 0,3 0 0,4-2 0,0 1 0,0-2 0,14-3 0,-9 1 0,-11 3 76,-1 0-1,1 0 1,-1 0 0,0 0-1,0-1 1,1 0 0,-2 0-1,1 0 1,0 0 0,-1-1-1,1 0 1,3-6 0,0 1-1306,-1 0 1,0-1-1,8-19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7:33.2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 8 9440,'0'0'10426,"-10"-1"-9934,-30-3-15,39 4-362,0 0 0,0 0 0,0 0 1,0 0-1,0 0 0,0 0 0,0 0 0,0 0 0,0 1 0,-1-1 0,1 0 0,0 1 0,0-1 0,0 0 0,1 1 0,-3 0 0,3 0-68,0-1 0,0 0 0,0 0 0,0 0 1,0 1-1,0-1 0,0 0 0,0 0 0,0 0 0,0 0 0,0 1 0,0-1 0,0 0 0,1 0 0,-1 0 1,0 1-1,0-1 0,0 0 0,0 0 0,0 0 0,0 0 0,1 0 0,-1 0 0,0 1 0,0-1 1,0 0-1,0 0 0,1 0 0,-1 0 0,0 0 0,0 0 0,0 0 0,1 0 0,-1 0 0,0 0 1,0 0-1,0 0 0,0 0 0,1 0 0,-1 0 0,0 0 0,0 0 0,0 0 0,1 0 0,-1 0 0,0 0 1,1 0 39,0 0 0,0 0 1,0 0-1,0 0 1,0 0-1,0-1 0,-1 1 1,1 0-1,0 0 1,0-1-1,0 1 0,0-1 1,-1 1-1,1-1 1,0 1-1,-1-1 0,2 0 1,7-5 709,-9 6-755,0 0 0,0 0 0,0 0 0,1 0 0,-1 0 0,0 0 0,0 0 0,1 0 0,-1 0 0,0 0 0,0 1 0,0-1 0,1 0 0,-1 0-1,0 0 1,0 0 0,0 0 0,0 0 0,1 1 0,-1-1 0,0 0 0,0 0 0,0 0 0,0 0 0,0 1 0,1-1 0,-1 0 0,0 0 0,0 1 0,0-1 0,0 0 0,0 0 0,0 0 0,0 1 0,0-1-1,0 0 1,0 0 0,0 1 0,0-1 0,3 16-54,-2-8 117,6 7-3678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7:52.5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43 8432,'0'0'15714,"6"13"-15605,19 40 5,-22-47-83,-1 0 1,1 1-1,-1-1 1,-1 1-1,1-1 1,-1 1-1,0 0 1,0 10-1,1 8 51,8 50 124,3 17 268,1 112 1,-1-47 683,-11-131-897,-1-21-189,0-1-1,-1 1 1,1 0 0,-1 0-1,-1 9 1,0-3 79,0-1 0,1 1 0,0-1 1,2 14-1,4 20 385,-6-43-486,0 1 204,2-131 164,-23-217 16,15 270-399,4 22 22,-3 1-1,-2 0 1,-25-88-1,31 138-62,0-1-1,0 1 0,0-1 1,0 1-1,0-1 1,1 1-1,-1-1 1,1 0-1,0 1 0,0-1 1,0 1-1,2-8 1,4 10-28,0 1 1,0-1 0,0 1-1,9 0 1,5 3-28,-1 1 0,24 7 0,8 2-7,-43-11 60,0 1 0,0 0 0,0 0 0,0 1 0,0 0 0,-1 1 0,1-1 0,-1 1 0,0 1 0,-1-1 0,0 1 0,9 10 0,-2 0 29,0 0 1,-1 1 0,-1 1 0,10 20-1,-11-18 67,13 39 1,-20-51-34,-1 1 1,0-1 0,-1 1-1,0-1 1,0 1 0,-1-1-1,0 1 1,-1 9 0,0-15-36,0 0 1,0 0 0,0-1-1,0 1 1,0 0-1,0-1 1,-1 1 0,1-1-1,-1 1 1,0-1 0,0 0-1,0 1 1,0-1-1,0 0 1,0-1 0,0 1-1,-1 0 1,1 0-1,-1-1 1,1 0 0,-1 1-1,-3 0 1,-8 3 34,0-1 0,0 0 0,-19 2 0,9-2 77,6 0-6,0-2 0,-27 1-1,0-1 182,3 4-219,42-6-262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7:55.3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1 9344,'0'0'15703,"-1"11"-15508,1-8-173,-1 9 91,0 0 0,-1 0 0,-1 0 0,-7 20 0,8-24 13,0 0 1,0 1 0,1-1 0,0 0-1,1 0 1,0 12 0,0-12 35,1-7-94,-1 1-1,1-1 1,0 1 0,-1-1-1,1 1 1,0-1 0,0 0 0,0 1-1,0-1 1,0 0 0,0 0 0,0 1-1,1-1 1,-1 0 0,0 0-1,1 0 1,-1-1 0,2 2 0,-1-1-6,-1 0 0,0 0 0,1-1 1,-1 1-1,1 0 0,-1-1 0,0 1 1,1-1-1,-1 0 0,1 1 0,0-1 1,-1 0-1,1 0 0,-1 0 0,1 0 1,-1 0-1,1 0 0,-1-1 0,1 1 1,-1 0-1,1-1 0,1 0 0,11-13-454,-11 9-3865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7:55.5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89 14968,'0'0'4007,"-18"-69"-3671,18 61-96,0 4-8,0 2-72,2-2 0,2 2-56,-2 2-8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7:56.1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0 11048,'0'0'8243,"3"13"-7852,6 38 2,-9-46-253,0 1-1,0-1 0,0 1 0,-1-1 1,0 1-1,0-1 0,0 1 0,0-1 1,-1 0-1,0 1 0,0-1 1,-1 0-1,1 0 0,-1-1 0,0 1 1,-1 0-1,1-1 0,-5 5 0,-1 2 234,8-10-331,1-1 1,-1 1 0,0 0-1,1-1 1,-1 1-1,0-1 1,0 0-1,1 1 1,-1-1-1,0 0 1,0 1-1,0-1 1,1 0-1,-1 0 1,0 0-1,0 1 1,0-1-1,0 0 1,0 0 0,1 0-1,-1-1 1,0 1-1,0 0 1,0 0-1,0 0 1,0-1-1,1 1 1,-1 0-1,0-1 1,-1 0-1,1 1-201,0-1-1,0 1 1,0-1-1,0 1 1,0-1-1,0 0 1,0 1 0,1-1-1,-1 0 1,0 0-1,0 0 1,0 0-1,1 1 1,-1-1-1,1 0 1,-1 0-1,0-1 1,1 1-1,0 0 1,-1-2-1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7:56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11952,'0'0'9135,"6"11"-8737,0 0-339,2 3 295,1 2-1,-2-1 1,0 1-1,5 18 0,-10-27-117,1 0 0,0 0 1,0-1-1,0 1 0,1-1 0,0 0 0,0 0 0,0-1 0,1 1 0,0-1 0,0 0 0,0 0 0,8 5 1,-11-9-120,-1 0 0,0 0 0,1-1 0,-1 1 0,1-1 0,-1 1 0,1-1 0,-1 1 0,1-1 0,-1 0 0,3 1 0,5-1-3369,-8 0 2128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7:57.1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339 0 12160,'0'0'4377,"-8"13"-3993,6-10-362,-14 21 250,0-2 0,-1 0-1,-27 27 1,-10 1 475,16-14 577,-75 55 0,102-86-1012,10-4-227,0-1 0,-1 1-1,1 0 1,0-1-1,0 1 1,-1 0 0,1 0-1,0 0 1,0 0-1,0 0 1,-2 2 0,-1-1 810,7-4-3416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7:58.0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83 11856,'0'0'7551,"-2"11"-7039,0 0-451,-1 0 217,0 1 0,1 0 0,1 1 0,0-1 0,1 0 0,0 0 0,1 0 0,2 14 0,-3-25-253,0-1 0,0 1 1,0-1-1,0 1 0,0 0 0,0-1 0,0 1 0,0-1 1,1 1-1,-1-1 0,0 1 0,0-1 0,0 1 1,1-1-1,-1 1 0,0-1 0,1 0 0,-1 1 0,0-1 1,1 1-1,-1-1 0,1 0 0,-1 1 0,0-1 1,1 0-1,-1 1 0,1-1 0,-1 0 0,1 0 0,-1 0 1,1 1-1,-1-1 0,1 0 0,-1 0 0,1 0 1,-1 0-1,1 0 0,0 0 0,-1 0 0,1 0 0,-1 0 1,1 0-1,-1 0 0,1 0 0,-1-1 0,1 1 0,-1 0 1,1 0-1,-1 0 0,1-1 0,-1 1 0,1 0 1,-1-1-1,0 1 0,1 0 0,0-1 0,20-26 689,-21 27-714,16-24 330,-6 10-90,0-1 0,11-23 0,21-44 722,-37 67-652,-5 13-251,1 1 1,-1-1-1,0 1 1,1-1 0,-1 1-1,1-1 1,0 1 0,-1-1-1,1 1 1,0 0-1,0 0 1,0-1 0,1 0-1,-2 2-46,1 0 0,-1 0-1,0 0 1,0 0 0,1 0 0,-1 0-1,0 1 1,0-1 0,0 0-1,1 0 1,-1 0 0,0 0 0,0 0-1,0 1 1,0-1 0,1 0 0,-1 0-1,0 0 1,0 1 0,0-1-1,0 0 1,0 0 0,0 0 0,0 1-1,0-1 1,0 0 0,1 0 0,-1 1-1,0-1 1,0 0 0,0 0 0,0 1-1,0-1 1,0 0 0,0 0-1,-1 1 1,1-1 0,0 0 0,0 0-1,0 0 1,0 1 0,0-1 0,-1 15 179,-31 254 893,18-183-609,-30 95-1,31-148-283,9-25-37,1 0-1,0 1 1,-2 11 0,5-20-144,0 0 1,0 1-1,0-1 0,0 0 1,-1 1-1,1-1 1,0 0-1,0 1 0,0-1 1,0 0-1,0 1 1,0-1-1,-1 0 0,1 1 1,0-1-1,0 0 1,0 1-1,-1-1 0,1 0 1,0 0-1,0 0 1,-1 1-1,1-1 0,0 0 1,-1 0-1,1 0 1,0 1-1,-1-1 0,1 0 1,0 0-1,-1 0 1,1 0-1,-12-5 307,-7-13 148,18 15-460,0 1 0,1 0 1,-1-1-1,1 1 1,0-1-1,-1 1 1,1-1-1,0 1 0,0-1 1,1 1-1,-1-1 1,0 1-1,1-1 0,0 1 1,-1 0-1,1-1 1,0 1-1,0 0 0,0 0 1,1-1-1,-1 1 1,0 0-1,4-3 0,-1-1 5,1 0-1,0 1 0,1-1 0,-1 1 1,1 0-1,11-7 0,-14 10-10,19-10 0,0 0 0,41-16 0,-55 24-73,0 1 1,-1-1-1,1 0 0,10-9 0,-8 6-3600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3:47:2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7632,'0'0'1480,"72"-38"-1056,-23 22-64,9-1 8,12 9-32,7 2 0,2 2-72,-1 2 8,-9-2-56,-7 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6:47.3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4120,'0'0'11736,"13"27"-11616,41 84 9,-51-104-84,0 0 0,0 0 0,0 0 0,-1 1 0,0-1 0,0 1 0,-1-1 0,0 1 0,0 0 1,-1-1-1,0 10 0,4 28 307,3-1 0,-7-40-314,1 0 1,-1 0 0,0 0-1,1 0 1,0 0-1,0 0 1,0 0 0,0 0-1,1 0 1,0-1-1,-1 1 1,1 0 0,1-1-1,3 5 1,-4-4-9,1-1 0,-1 1 1,0 0-1,0 0 0,0-1 1,-1 2-1,1-1 0,-1 0 1,0 0-1,0 0 0,-1 0 1,1 1-1,-1 6 0,13 42 263,-4-28-174,-1 1 0,-1 0-1,7 43 1,-4-16-15,51 269 345,-5-33-63,-13-88-205,-38-179-156,1 0 1,2-1-1,18 39 1,7 16 9,-10-21-14,3-1 0,43 68 0,11 20 96,-52-83-64,-14-27-16,2-1 1,0-1 0,2 0 0,29 34-1,-17-24 22,37 61-1,-13-16-24,-28-47-33,-12-15 12,1-2 1,1 0-1,1-1 0,0 0 1,22 17-1,33 17 46,111 65-1,47 32 31,-172-103-84,-40-31-3,0-2 0,1 0 0,0-1 0,1-1 0,1-1-1,32 14 1,-38-19-1,0 0 0,0 2 0,-1-1 0,25 22-1,28 16 52,-24-20 21,40 16 136,-68-36-117,-15-6-87,0 0 0,0-1 0,0 1 0,0 0 0,0 0 0,0 0 1,0 0-1,0-1 0,1 1 0,-1 0 0,0 0 0,0 0 0,0 0 1,0-1-1,0 1 0,0 0 0,0 0 0,0 0 0,0 0 0,0 0 0,1-1 1,-1 1-1,0 0 0,0 0 0,0 0 0,0 0 0,0 0 0,1 0 1,-1 0-1,0 0 0,0-1 0,0 1 0,1 0 0,-15-22 14,-129-191 91,84 128-2895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8:01.1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 9040,'0'0'14746,"11"-1"-14581,-3 0-127,20-1 212,30-8 0,-37 7 47,-1 1 0,1 0 0,0 2 0,-1 0 0,1 2 1,-1 0-1,25 6 0,-18-1 401,-4-1-645,-6-4-3280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6:52.6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65 10544,'0'0'9198,"10"-2"-8898,123-24 1177,-60 14-724,13-1 72,-47 8-453,-30 3-225,-1 0 0,1 1 0,0 0 0,0 1 0,0 0 0,0 0 0,11 2 0,-20-1-124,1-1 0,-1 0 1,1 0-1,-1 1 1,1-1-1,-1 0 1,1 1-1,-1-1 0,1 0 1,-1 1-1,0-1 1,1 1-1,-1-1 1,1 1-1,-1-1 0,0 1 1,0-1-1,1 1 1,-1 0-1,0-1-14,0 0-1,0 0 1,0 1-1,1-1 1,-1 0-1,0 0 0,0 0 1,0 1-1,0-1 1,0 0-1,0 0 1,0 0-1,0 1 1,0-1-1,0 0 1,0 0-1,0 0 0,-1 1 1,1-1-1,0 0 1,0 0-1,0 0 1,0 1-1,0-1 1,0 0-1,0 0 1,0 0-1,-1 0 1,1 1-1,0-1 0,0 0 1,0 0-1,0 0 1,-1 0-1,1 0 1,0 0-1,0 1 1,0-1-1,-1 0 1,1 0-1,0 0 0,0 0 1,0 0-1,-1 0 1,1 0-1,0 0 1,0 0-1,0 0 1,-1 0-1,1 0 1,-10 12-449,-5 1-168,9-9-2404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6:52.9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45 13560,'0'0'3133,"14"-1"-2556,194-10 2372,-194 11-2632,0 1 120,0-1-1,0-1 1,0 0 0,16-4-1,-27 4-438,0-1-1,0 1 0,0-1 0,0 0 1,0 0-1,0 0 0,-1 0 1,1 0-1,3-5 0,-2 3-1779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6:54.3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10248,'0'0'8799,"2"11"-8400,2 25 207,-1 0 0,-2 42 1,-1 75 2391,0-153-2982,0 0 0,0 0 0,1 0 0,-1 0 0,0 0 0,0 1 0,0-1 0,0 0 0,1 0 0,-1 0 0,0 0-1,0 0 1,0 0 0,1 0 0,-1 0 0,0 0 0,0 0 0,0 0 0,1 0 0,-1 0 0,0-1 0,0 1 0,0 0 0,0 0 0,1 0 0,-1 0-1,0 0 1,0 0 0,0 0 0,0 0 0,0 0 0,1-1 0,-1 1 0,0 0 0,0 0 0,0 0 0,0 0 0,0-1 0,0 1 0,0 0 0,0 0-1,1 0 1,-1 0 0,0-1 0,0 1 0,8-10 219,2-12-66,1 1 1,2 0-1,17-22 0,11-20 105,-38 58-202,1-1 0,0 1 0,0 0 0,0 0 0,0 0 0,1 1 0,0-1 0,0 1 0,6-4 0,-11 8-58,1 0 0,-1 1 0,1-1 1,-1 0-1,1 0 0,-1 0 0,1 1 0,-1-1 0,1 0 1,-1 1-1,1-1 0,-1 0 0,0 1 0,1-1 0,-1 1 1,1-1-1,-1 0 0,0 1 0,0-1 0,1 1 1,-1-1-1,0 1 0,0-1 0,0 1 0,1-1 0,-1 1 1,0-1-1,0 1 0,0-1 0,0 1 0,0 0 0,0 0 1,5 20 145,-2 6 149,-2 56 1,-2-45 203,1-38-508,0 0-1,0 0 1,0 0 0,0 1 0,0-1 0,0 0 0,0 0 0,0 0-1,0 0 1,0 0 0,0 0 0,0 0 0,0 0 0,0 0-1,0 0 1,0 0 0,0 0 0,0 0 0,0 1 0,0-1 0,1 0-1,-1 0 1,0 0 0,0 0 0,0 0 0,0 0 0,0 0-1,0 0 1,0 0 0,0 0 0,0 0 0,0 0 0,0 0-1,0 0 1,0 0 0,0 0 0,0 0 0,0 0 0,1 0 0,-1 0-1,0 0 1,0 0 0,0 0 0,0 0 0,0 0 0,0 0-1,0 0 1,0 0 0,0 0 0,0 0 0,0 0 0,0 0 0,0 0-1,1 0 1,-1 0 0,0 0 0,0 0 0,0 0 0,0 0-1,0 0 1,0 0 0,0 0 0,0 0 0,6-6 164,6-9 4,53-96 384,-52 91-473,-11 15-49,1 1 0,0-1 0,0 1 0,0-1 0,1 1 0,-1 0 0,1 1-1,0-1 1,5-3 0,-9 7-26,1-1-1,-1 1 0,1 0 1,-1 0-1,0 0 1,1 0-1,-1-1 0,1 1 1,-1 0-1,0 0 0,1 0 1,-1 0-1,1 0 0,-1 0 1,1 0-1,-1 0 0,0 0 1,1 0-1,-1 1 0,1-1 1,-1 0-1,0 0 0,1 0 1,-1 0-1,1 1 0,-1-1 1,0 0-1,1 0 1,0 1-1,9 15 162,3 25 43,-12-37-181,7 26 405,-2-1 0,0 1 1,2 58-1,-8-94-911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6:55.1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10952,'0'0'8337,"2"14"-7848,9 154 1304,-9-141-841,0 0-1,12 43 1,-14-70-929,0 0 0,0 1 0,0-1 0,0 0 0,0 0 1,0 0-1,0 1 0,0-1 0,0 0 0,0 0 0,0 0 0,1 1 0,-1-1 0,0 0 0,0 0 0,0 0 1,0 0-1,0 1 0,0-1 0,1 0 0,-1 0 0,0 0 0,0 0 0,0 0 0,1 0 0,-1 1 1,0-1-1,0 0 0,0 0 0,0 0 0,1 0 0,-1 0 0,0 0 0,0 0 0,1 0 0,-1 0 1,8-6 432,5-12-80,1-12 50,18-61 0,-8 22-48,-21 62-297,0 0-1,1-1 1,0 1-1,7-9 1,0 1 215,-11 14-280,0 1 1,1-1-1,-1 1 1,0-1-1,1 1 1,-1 0-1,0-1 1,1 1-1,-1 0 1,0-1-1,1 1 1,-1 0 0,1 0-1,-1-1 1,1 1-1,-1 0 1,0 0-1,1 0 1,-1-1-1,1 1 1,-1 0-1,1 0 1,-1 0-1,1 0 1,-1 0-1,1 0 1,-1 0-1,1 0 1,-1 0-1,1 0 1,-1 1-1,1-1 1,-1 0-1,1 0 1,-1 0-1,1 1 1,-1-1-1,1 0 1,-1 0-1,0 1 1,1-1-1,-1 0 1,0 1-1,1-1 1,-1 0 0,0 1-1,1-1 1,-1 1-1,0-1 1,0 0-1,1 1 1,-1-1-1,0 1 1,0 0-1,18 34 378,-14-24-267,4 5 159,-1 1 1,-1 0-1,-1 0 0,0 0 0,-2 1 0,1-1 1,-2 1-1,0 32 0,-5-48-2570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7:38.9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1 134 9040,'0'0'13814,"6"-11"-13634,21-33 8,-26 42-149,0 0 1,0 0-1,1 0 1,-1 0-1,1 0 1,-1 0-1,1 0 0,0 0 1,0 0-1,-1 1 1,1-1-1,0 1 1,1 0-1,-1-1 1,0 1-1,0 0 0,0 0 1,1 0-1,-1 1 1,1-1-1,-1 1 1,0-1-1,5 1 0,13-4 458,8 0 644,-28 4-1107,1 0 1,-1 0 0,1 0-1,0 0 1,-1 0-1,1 0 1,0 0-1,-1 0 1,1 0-1,-1 1 1,1-1 0,0 0-1,-1 0 1,1 1-1,-1-1 1,1 0-1,-1 1 1,1-1-1,-1 0 1,1 1 0,-1-1-1,1 1 1,-1-1-1,0 1 1,1-1-1,-1 1 1,0-1-1,1 1 1,-1 0 0,0-1-1,0 1 1,1-1-1,-1 1 1,0 0-1,0-1 1,0 2-1,3 27 246,-2 12-10,-15 32 350,9-59-483,2 0 0,0 1 0,1-1 0,0 1 0,1-1 1,1 16-1,1-25-74,-1 1-1,1-1 1,0 0 0,0 0-1,1 0 1,0-1 0,0 1 0,0 0-1,0-1 1,1 1 0,-1-1 0,1 0-1,0 0 1,1 0 0,-1 0 0,1 0-1,-1-1 1,8 6 0,-7-7 1,0 0 0,0 0 0,0-1 0,0 1 1,0-1-1,0 0 0,0 0 0,0 0 0,0-1 0,1 1 1,-1-1-1,0 0 0,0 0 0,0-1 0,1 1 0,-1-1 1,0 0-1,0 0 0,0-1 0,0 1 0,0-1 1,7-3-1,-5 2-18,0 0 0,0-1 0,-1 1 0,1-1 1,-1 0-1,0-1 0,0 1 0,0-1 0,0 0 0,-1 0 1,0 0-1,0-1 0,0 0 0,-1 1 0,0-1 0,0-1 1,0 1-1,1-7 0,-1 2-46,1 1 0,8-18 0,-7 19 0,-1-1 0,0 1 0,4-18 0,-7 15 0,0 0 0,-1-22 0,0 22 0,0 1 0,0-1 0,4-15 0,-3 22 0,0 0 0,1 0 0,0 0 0,0 0 0,1 0 0,-1 1 0,1-1 0,0 1 0,3-5 0,-4 7 0,0 0 0,0 0 0,0 0 0,0 0 0,1 0 0,-1 0 0,1 1 0,-1-1 0,1 1 0,-1 0 0,1 0 0,0 0 0,-1 0 0,1 0 0,0 0 0,0 1 0,5-1 0,-6 1 0,11 0 0,-1 0 0,19 4 0,-27-4 0,0 1 0,-1 0 0,1 1 0,0-1 0,-1 1 0,1 0 0,-1-1 0,1 2 0,-1-1 0,0 0 0,6 6 0,-5-7 1012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7:40.9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1 7024,'0'0'19431,"-10"2"-19117,-32 9-28,40-10-250,0 0-1,0 0 1,0 0-1,1 1 1,-1-1-1,0 1 1,0-1 0,1 1-1,-1 0 1,1 0-1,0-1 1,-1 1-1,1 0 1,-1 3-1,-11 30 569,9-23-346,3-10-139,0 1 0,0 0 1,0-1-1,1 1 0,-1 0 0,1 0 1,0 0-1,-1 0 0,1 0 0,0 0 1,1 4-1,0-5-61,-1-1 1,1 0-1,-1 0 0,1-1 1,-1 1-1,1 0 0,0 0 1,0 0-1,-1 0 0,1 0 1,0-1-1,0 1 0,0 0 1,0-1-1,0 1 1,0-1-1,0 1 0,0-1 1,0 1-1,0-1 0,0 0 1,0 1-1,0-1 0,0 0 1,0 0-1,0 0 0,0 0 1,0 0-1,1 0 0,0 0 1,5 0 141,-5 0-170,0 1 0,1-1 0,-1 0 1,0 0-1,0-1 0,0 1 1,0 0-1,0-1 0,0 1 1,4-2-1,4-2-564,-1 0-4240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7:41.2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11 15680,'0'0'8637,"-10"-2"-8017,-30-6-30,39 8-514,-1 0-1,1 0 1,-1-1-1,1 1 1,-1 0-1,1 1 1,-1-1-1,1 0 0,-1 0 1,1 1-1,-3 0 1,-1 6 905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8:14.5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9144,'0'0'15099,"10"10"-14955,30 32 4,-38-40-122,0-1 0,0 1 0,0 0-1,0-1 1,0 1 0,0-1 0,0 0-1,1 0 1,-1 0 0,0 0 0,1 0-1,-1 0 1,4 0 0,-5-1-13,-1 0 0,1 0 0,0 0 0,0 0 0,0 0 0,-1 1 0,1-1 0,0 0 0,0 1 0,-1-1 0,1 0 0,0 1 0,-1-1 0,1 1 0,0-1 0,-1 1 0,1-1 0,0 1 0,-1 0 0,1-1 0,-1 1 0,1 0 0,-1-1 0,0 1 0,1 0 0,-1 0 0,0-1 0,1 1 0,-1 0 0,0 0 0,0-1 0,0 1 0,0 0 0,0 1 0,1 4 56,0-2-28,0 0 0,0 0 1,-1 0-1,0 0 0,0 0 0,0 0 1,0 0-1,-1 0 0,-1 7 1,0-1 29,1 1 1,0 0 0,1 0 0,0-1-1,2 16 1,-2-24-51,0-1 1,1 1-1,-1-1 0,1 1 0,-1-1 1,1 1-1,-1-1 0,1 0 0,0 1 0,-1-1 1,1 0-1,0 1 0,0-1 0,0 0 1,0 0-1,0 0 0,1 0 0,-1 0 0,0 0 1,0 0-1,1-1 0,-1 1 0,0 0 1,1-1-1,-1 1 0,0-1 0,1 1 0,-1-1 1,1 0-1,-1 1 0,1-1 0,-1 0 1,1 0-1,0 0 0,2-1 0,0 1-396,0 0 1,1-1-1,-1 0 0,1 0 0,-1 0 1,0-1-1,0 1 0,0-1 0,0 0 0,6-4 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8:15.0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498 0 11760,'0'0'5285,"-14"5"-5008,-234 109 1546,148-60-970,75-38-200,-2-2-1,-50 21 0,70-33-422,8-4 326,8-3-3298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6:48.9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406 241 4912,'0'0'7902,"-21"22"-7619,-62 69-3,57-56 1009,11-25 516,-29 98-1073,-122 329 470,158-410-1139,5-17-27,0 0 0,-1 0-1,0 0 1,0 0 0,-1-1-1,-6 10 1,3-2 99,17-17 89,-7-1-210,0 0 1,0-1-1,0 1 1,0-1-1,-1 0 1,1 1-1,0-1 1,-1 0-1,1 0 1,-1 0-1,0 0 1,0-1-1,1 1 1,-1 0-1,0-4 1,245-762 987,-217 689-867,-10 32-7,45-81 0,-64 127-128,0 1 0,1-1 0,-1 1 0,0-1 0,1 1 0,-1-1 0,1 1-1,-1-1 1,1 1 0,-1-1 0,1 1 0,-1 0 0,1-1 0,0 1 0,-1 0 0,1-1 0,-1 1 0,1 0 0,0 0 0,-1 0 0,1-1-1,0 1 1,-1 0 0,1 0 0,0 0 0,-1 0 0,1 0 0,0 0 0,-1 1 0,1-1 0,0 0 0,-1 0 0,1 0 0,-1 1 0,1-1 0,0 0-1,-1 0 1,1 1 0,-1-1 0,1 1 0,-1-1 0,1 0 0,-1 1 0,1-1 0,-1 1 0,1-1 0,-1 1 0,0 0 0,1-1 0,-1 1-1,0-1 1,1 1 0,-1 0 0,0 0 0,27 48-9,-18-30 7,108 215 2,-99-195 0,84 226 39,-38-89-12,-28-42 27,-28-98-43,-8-32-4,0 1 1,-1 0-1,1 0 0,-1 0 1,0-1-1,0 1 0,-1 0 1,1-1-1,-1 1 0,-4 7 1,-2 7 78,7-18-81,0 0 0,0-1 1,-1 1-1,1 0 1,0-1-1,0 1 0,-1-1 1,1 1-1,-1-1 1,1 0-1,0 0 0,-1 1 1,1-1-1,-1 0 1,1 0-1,-1 0 0,1-1 1,0 1-1,-1 0 1,1-1-1,0 1 0,-1 0 1,1-1-1,-2 0 1,-45-14 20,40 13-13,-20-8-3,-34-12 120,0 3 1,-2 3-1,0 3 0,-121-11 1,118 36 288,65-11-532,0 0 0,0-1 0,-1 1 0,1 0 0,0 0 0,0 0 0,0 1 0,0-1 0,0 0 0,0 1 0,1-1 0,-1 1 0,0 0 0,1-1 0,-1 1 0,1 0 0,0 0 0,0 0 0,-1 0 0,1 0 0,0 0 0,1 0 0,-1 1 0,0-1 0,1 0 0,-1 3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8:17.2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95 9040,'0'0'19871,"10"-3"-19735,31-9-5,-41 12-123,1 0-1,-1 0 1,1-1 0,-1 1-1,1 0 1,-1 0 0,1 0 0,-1 0-1,1 0 1,-1 0 0,1 0 0,-1 0-1,1 0 1,-1 0 0,1 0-1,-1 0 1,1 0 0,-1 0 0,1 0-1,-1 0 1,1 1 0,-1-1 0,1 0-1,-1 0 1,1 1 0,-1-1-1,1 0 1,-1 1 0,0-1 0,1 0-1,-1 1 1,0-1 0,1 1 0,-1-1-1,0 0 1,1 2 0,0 14 131,-2-14-95,0 18 163,-1-1 0,-5 22 0,4-21 2,0 0 0,-1 22 0,4-28-85,0-3 35,0-1 1,1 1-1,2 14 0,-3-22-129,1 0 1,0 0-1,0 1 0,1-1 0,-1 0 0,1 0 1,-1 0-1,1 0 0,0-1 0,0 1 1,0 0-1,1-1 0,-1 0 0,5 5 1,-4-6-23,0 1 0,0-1-1,1 0 1,-1 1 0,0-2 0,0 1 0,1 0 0,-1 0 0,0-1 0,1 0 0,-1 0 0,1 0 0,-1 0 0,0 0 0,1-1 0,3-1 0,3 0 26,0 0 0,0-2 1,0 1-1,11-6 0,-15 5-21,1 1-1,-1-1 1,0-1-1,0 1 0,0-1 1,0 0-1,-1-1 1,0 1-1,0-1 1,0 0-1,-1 0 0,0-1 1,0 1-1,4-11 1,-3 2 13,0 0 0,0-1 0,-2 0 0,0 0 0,2-26 0,-4 28-26,1 1 0,0-1 0,1 1 0,0 0 0,1 0 0,7-14 0,-9 24 0,0-1 0,1 1 0,-1 0 0,1 0 0,0 0 0,0 0 0,0 0 0,0 1 0,1-1 0,-1 1 0,1 0 0,-1 0 0,1 0 0,0 1 0,5-2 0,0 0 0,1 0 0,-1 1 0,1 0 0,-1 1 0,16 0 0,-15 1 0,1 1 0,-1 0 0,0 0 0,0 1 0,13 5 0,-14-5 0,-6-1 0,0 0 0,-1 0 0,1 0 0,0 0 0,0 0 0,0 1 0,-1-1 0,1 1 0,3 3 0,4-3 1005,-4-2-3234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8:18.5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1 9440,'0'0'14561,"-11"6"-14363,-33 18 1,42-22-150,0-1 1,0 0-1,0 1 1,0 0-1,0-1 1,0 1-1,0 0 1,1 0-1,-1 0 1,1 0-1,0 0 1,-1 0-1,1 0 1,0 0-1,0 1 0,1-1 1,-1 0-1,0 1 1,1-1-1,-1 0 1,1 1-1,0-1 1,0 1-1,0-1 1,0 1-1,0-1 1,0 1-1,1-1 1,-1 0-1,1 1 1,0-1-1,-1 1 0,1-1 1,0 0-1,1 0 1,-1 0-1,3 4 1,-2-4 32,1 0-1,0-1 1,0 1 0,0-1-1,0 1 1,0-1 0,0 0-1,0 0 1,0-1 0,1 1-1,6 0 1,14 5 386,-17-3-193,-1 0 74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8:18.9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101 100 14168,'0'0'7455,"-9"-5"-6864,-30-15-4,37 19-504,1 1 0,-1-1 0,1 1 1,-1-1-1,1 1 0,-1 0 0,1 0 0,-1 0 1,1 0-1,-1 0 0,0 0 0,1 0 0,-1 0 1,1 0-1,-1 1 0,1-1 0,-1 1 1,1-1-1,-1 1 0,1-1 0,-1 1 0,-1 1 1,-13 4 2567,21-16-1527,42-44-601,-29 35-3999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8:21.3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128 65 8840,'0'0'10662,"-3"-10"-10371,-10-29 2,7 29 260,1 10 360,5 0-895,0 0 0,0 0 0,0 0 0,-1 0 0,1 0 0,0 0 0,0 0-1,0 0 1,0 0 0,0 0 0,-1 0 0,1 0 0,0 0 0,0 0 0,0 0 0,0 0-1,0 0 1,0 0 0,-1 0 0,1-1 0,0 1 0,0 0 0,0 0 0,0 0 0,0 0-1,0 0 1,0 0 0,0 0 0,-1 0 0,1 0 0,0-1 0,0 1 0,0 0 0,0 0-1,0 0 1,0 0 0,0 0 0,0 0 0,0-1 0,0 1 0,0 0 0,0 0 0,0 0-1,0 0 1,0 0 0,0-1 0,0 1 0,0 0 0,0 0 0,0 0 0,0 0 0,0 0-1,0 0 1,0-1 0,0 1 0,0 0 0,0 0 0,1 0 0,-1 0 0,0 0 0,0 0-1,0-1 1,-1 1 128,0 0-1,0 0 1,0 0 0,0 0-1,-1 0 1,1 1-1,0-1 1,0 0-1,0 0 1,0 1 0,0-1-1,0 0 1,0 1-1,0-1 1,0 1-1,-1 0 1,-8 13 227,7-11-300,1 0 1,0 0-1,0 0 1,0 0-1,0 0 1,0 0-1,1 1 0,-1-1 1,1 0-1,0 1 1,0-1-1,0 1 1,0 7-1,-1 7 123,2-15-128,0 1-1,-1-1 1,1 1 0,0 0-1,1-1 1,0 7-1,0-9-46,-1 0 0,0 0 0,1 0 0,-1 0 0,1-1 0,-1 1 0,1 0 0,0 0 0,-1-1 0,1 1 0,0 0 0,0-1 0,-1 1 0,1-1-1,0 1 1,0-1 0,0 1 0,0-1 0,-1 0 0,1 1 0,0-1 0,0 0 0,0 0 0,0 1 0,0-1 0,0 0 0,0 0 0,0 0 0,2 0-1,-1-1 18,1 1 0,0-1-1,-1 1 1,1-1 0,-1 0-1,1 0 1,-1 0-1,1 0 1,-1 0 0,0-1-1,1 1 1,-1-1-1,2-2 1,28-27 276,-20 18-124,10-12 145,-22 24-328,0 1 0,0 0 0,0 0 0,0 0-1,0 0 1,0 0 0,0 0 0,0 0 0,0 0 0,0 0 0,0-1 0,1 1 0,-1 0 0,0 0 0,0 0 0,0 0 0,0 0 0,0 0 0,0 0-1,0 0 1,0 0 0,0 0 0,0 0 0,1 0 0,-1 0 0,0 0 0,0 0 0,0 0 0,0 0 0,0 0 0,0 0 0,0 0 0,0 0 0,1 0 0,-1 0-1,0 0 1,0 0 0,0 0 0,0 0 0,0 0 0,0 0 0,0 0 0,0 0 0,1 0 0,-1 0 0,0 0 0,0 0 0,0 0 0,0 0 0,0 0-1,0 1 1,0-1 0,0 0 0,0 0 0,0 0 0,0 9 221,-4 13-75,4-20-148,-78 302 851,75-293-778,-1-1 0,0 0 0,0 0 0,-1 0 0,-1-1-1,1 0 1,-14 17 0,18-26-63,0 1 0,1-1 0,-1 1 0,0-1 0,0 0 0,1 1 0,-1-1 0,0 0 0,0 1 1,0-1-1,1 0 0,-1 0 0,0 0 0,0 0 0,0 0 0,1 0 0,-1 0 0,0 0 0,0 0 0,0 0 0,0-1 0,1 1 0,-1 0 0,0 0 0,0-1 0,1 1 0,-1 0 0,0-1 0,0 1 0,1-1 0,-1 1 1,1-1-1,-1 0 0,-1 0 0,1-1 11,0 1 0,-1 0 1,1-1-1,0 1 1,0-1-1,0 1 0,0-1 1,0 1-1,0-1 1,0 0-1,0 0 0,1 1 1,-1-1-1,0-3 1,1-6 15,0 0 1,1 1-1,0-1 1,4-19-1,-4 27-34,1 0 0,-1-1 0,1 1 0,-1 0 1,1-1-1,0 1 0,0 0 0,0 1 0,1-1 0,-1 0 0,1 0 0,-1 1 0,1 0 0,0-1 0,0 1 0,0 0 0,0 1 0,5-3 0,-1 1-8,-1 1 0,1-1 0,0 1 0,0 1 0,0-1 0,0 1 0,9 0 0,-12 1 0,-1 0 0,1 0 0,-1 0 0,1 1 0,-1-1 0,1 1 0,-1 0 0,1 0 0,-1 0 0,0 0 0,0 1 0,1 0 0,-1-1 0,0 1 0,0 0 0,3 4 0,-5-5 42,0-1 0,0 1 0,0 0 0,0 0-1,0 0 1,0-1 0,0 1 0,0-1 0,0 1 0,0-1 0,0 1 0,1-1 0,-1 0 0,0 1-1,0-1 1,0 0 0,1 0 0,-1 0 0,0 0 0,2 0 0,12-8-4995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8:23.4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22 468 11048,'0'0'10199,"11"8"-9840,34 25-16,-43-32-302,0 0 0,-1-1 1,1 1-1,0-1 1,0 1-1,0-1 1,-1 1-1,1-1 0,0 0 1,0 0-1,0 0 1,0 0-1,-1 0 0,1 0 1,0-1-1,0 1 1,0 0-1,0-1 0,-1 0 1,1 1-1,0-1 1,-1 0-1,1 0 0,0 0 1,-1 0-1,1 0 1,1-3-1,-2 4-28,1-3 48,1 1 1,-1-1 0,0-1-1,0 1 1,0 0 0,0 0-1,0-1 1,-1 1 0,1-1 0,-1 1-1,0-1 1,0 0 0,-1 1-1,1-1 1,-1 0 0,1 0-1,-1 1 1,-1-1 0,1 0-1,0 0 1,-1 0 0,0 1 0,0-1-1,0 0 1,-2-4 0,2 5-19,0 1-1,0 0 1,0 0 0,0 0 0,-1 0 0,1 0 0,0 0 0,-1 0 0,0 0 0,1 0 0,-1 0 0,0 1 0,0-1 0,0 1 0,0 0 0,-4-3 0,4 4-11,0-1 1,0 1 0,0 0-1,0 0 1,0-1 0,0 1 0,-1 1-1,1-1 1,0 0 0,0 0 0,0 1-1,0-1 1,0 1 0,0 0-1,0-1 1,0 1 0,0 0 0,0 0-1,1 0 1,-1 1 0,0-1-1,-2 2 1,-2 3 46,0 0-1,0 0 1,1 0 0,-1 1-1,1-1 1,1 1 0,-1 1-1,1-1 1,1 1 0,-1-1-1,1 1 1,1 0-1,-1 0 1,1 0 0,1 1-1,-1-1 1,1 10 0,0-7 13,1 0 0,1 0 0,-1 0 1,2 0-1,0-1 0,0 1 0,1 0 1,0-1-1,0 1 0,2-1 0,-1 0 1,11 17-1,-14-25-58,1 0 0,-1 0 0,1 1 0,0-1 0,0 0 0,0 0 0,0 0 0,0-1 0,0 1 0,0-1 1,0 1-1,1-1 0,-1 1 0,1-1 0,-1 0 0,1 0 0,0-1 0,-1 1 0,1 0 0,0-1 0,-1 1 0,1-1 0,0 0 0,0 0 0,-1 0 1,1-1-1,0 1 0,0 0 0,-1-1 0,1 0 0,0 0 0,-1 0 0,1 0 0,-1 0 0,4-2 0,8-6 97,0 0-1,-1 0 1,0-2-1,20-20 1,-22 20-36,11-11 329,0-2 0,22-33 0,-34 38-36,-9 19-379,-1-1 1,0 1-1,1-1 1,-1 0-1,0 1 1,0-1-1,1 1 1,-1-1-1,0 0 0,0 1 1,0-1-1,0 0 1,0 1-1,0-1 1,0 0-1,0 1 1,0-1-1,0 0 1,-1 1-1,1-1 1,0 1-1,0-1 1,-1 0-1,1 1 1,0-1-1,-1 1 1,1-1-1,0 1 1,-1-1-1,1 1 1,-1-2-1,1-18-9,25-67 0,3-8 0,-18 37 0,-3 0 0,0-100 0,-7 158 0,0 0 0,0 0 0,0 0 0,0 0 0,0 0 0,0 0 0,0 0 0,0 0 0,0 0 0,0 0 0,0 0 0,0 0 0,0 0 0,-1 0 0,1 0 0,0 0 0,0 0 0,0 0 0,0 0 0,0 0 0,0 0 0,0 0 0,0 0 0,0 0 0,0 0 0,0 0 0,0 0 0,0 0 0,0 0 0,-1 0 0,1 0 0,0 0 0,0 0 0,0 0 0,0-1 0,0 1 0,0 0 0,0 0 0,0 0 0,0 0 0,0 0 0,0 0 0,0 0 0,0 0 0,0 0 0,0 0 0,0 0 0,0 0 0,0 0 0,0-1 0,0 1 0,0 0 0,0 0 0,0 0 0,0 0 0,0 0 0,0 0 0,0 0 0,0 0 0,0 0 0,-6 9 0,-4 15 0,-2 20 0,2 0 0,2 0 0,-3 63 0,11-80 0,1 0 0,1-1 0,2 0 0,1 1 0,0-1 0,2-1 0,14 35 0,-2-17 0,-18-41 0,0 0 0,1 1 0,-1-1 0,0 0 0,1 0 0,-1-1 0,1 1 0,0 0 0,-1 0 0,1-1 0,0 1 0,0-1 0,0 1 0,0-1 0,0 0 0,3 1 0,-2-2 0,0 0 0,0 0 0,0 0 0,-1 0 0,1-1 0,0 1 0,0-1 0,-1 1 0,1-1 0,0 0 0,4-3 0,26-16 0,-14 7 0,0-2 0,-2 0 0,0-1 0,16-20 0,-22 22 0,-9 11 0,1-1 0,0 1 0,0 0 0,0 0 0,0 0 0,0 0 0,5-3 0,8-5 0,-10 7 0,0-1 0,0 1 0,1 0 0,0 0 0,0 1 0,0 0 0,0 0 0,12-2 0,-12 1 0,-1 1 0,-8 11 0,0-4 0,-1-1 0,-1 1 0,1 0 0,-1-1 0,1 0 0,-1 0 0,0 0 0,0 0 0,0-1 0,-6 3 0,-20 15 0,13-6 0,-21 21 0,36-32 0,0-1 0,1 1 0,-1-1 0,0 1 0,1 0 0,-1-1 0,1 1 0,0 0 0,0 0 0,0 0 0,1 0 0,-1 0 0,1 0 0,-1 4 0,1-6 0,0 1 0,0 0 0,0-1 0,0 1 0,0-1 0,1 1 0,-1-1 0,1 1 0,-1-1 0,1 1 0,-1-1 0,1 1 0,0-1 0,0 1 0,-1-1 0,1 0 0,0 0 0,0 1 0,1-1 0,-1 0 0,2 1 0,-1-1 0,0 1 0,0-1 0,0 0 0,1-1 0,-1 1 0,1 0 0,-1-1 0,0 1 0,1-1 0,-1 0 0,1 0 0,3 0 0,1-1 0,1 0 0,-1 0 0,1-1 0,-1 0 0,0 0 0,0-1 0,0 0 0,7-4 0,53-39 873,-29 10-5787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8:23.6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 17487,'0'0'3808,"74"16"-3400,-27-10-8,7 1-168,7-5 0,-5-2 0,4-2 0,-3-5-168,-5-3 8,-1 4-88,-9-6-8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8:42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371 1 7736,'0'0'7610,"-11"8"-7419,-33 30 6,39-34-132,1 1 1,0-1-1,0 1 0,0 0 0,1 0 1,0 1-1,0-1 0,-4 10 0,-4 8 127,-40 60 944,-70 156 0,93-179-695,16-34-90,-11 28-1,15-31-98,4-14-107,1 1 1,0-1 0,0 1-1,1 0 1,0 0-1,0 13 1,0-8 139,1-13-229,1 0 0,-1 0 0,1 0 0,-1 0 0,1 0-1,0 0 1,0 0 0,0 0 0,0 0 0,0 0 0,1 0-1,-1 0 1,0 0 0,1 0 0,0 0 0,1 4 0,5 2 315,-7-8-340,0 1 0,1 0 0,-1-1 0,1 1 0,-1 0 0,1-1 0,-1 1 0,1-1 0,-1 1 0,1-1 0,0 1 0,-1-1 0,1 0 0,0 1 0,-1-1 0,1 0 0,0 1 0,-1-1 0,1 0 0,0 0 0,0 0 0,-1 0 0,1 0 0,0 0 0,1 0 0,0 2 6,0-1-1,-1 1 1,1-1-1,-1 1 1,1 0-1,-1 0 1,1 0 0,-1 0-1,0 0 1,0 0-1,0 0 1,1 3-1,5 8 38,75 90 231,-53-69-202,-1 0 0,32 57 1,-51-78 11,-2 1 0,0 1 0,-1 0 1,0 0-1,-1 0 0,-1 0 0,0 1 0,-1-1 0,-1 1 0,1 27 1,-3-43-71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8:44.6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7936,'0'0'11721,"2"11"-11504,1 2-123,0 0 1,1 0-1,0 0 0,1 0 0,8 15 0,6 7 182,-11-19-163,0-2 1,16 23-1,2-5 25,80 95 355,-97-116-398,0 1-1,-1 0 1,13 25-1,5 7 212,-21-35-207,-1-1-1,0 1 1,0 0 0,-1 0-1,3 12 1,-3-9 60,0-1 0,1 0 0,7 12 0,5 6 210,20 55-1,-29-70-174,-1 0 8,1 5 101,-7-19 38,-2 1-325,0-1-1,0 0 1,0 1-1,0-1 1,0 1-1,0 0 1,0 0-1,0-1 1,0 1-1,1 0 1,-1 1-1,0-1 1,1 0-1,-1 0 1,-2 3-1,-21 26-11,21-24 15,-136 211 103,96-142-92,17-24 43,2 1 0,2 1 0,-23 81 0,43-117-165,3-17 97,0 0 0,0 0 0,0 0 0,0 0 0,0 0 1,0 0-1,0 0 0,1 0 0,-1 1 0,0-1 0,0 0 1,0 0-1,0 0 0,0 0 0,0 0 0,0 0 0,1 0 1,-1 0-1,0 0 0,0 0 0,0 0 0,0 0 0,0 0 1,0 0-1,1 0 0,-1 0 0,0 0 0,0 0 0,0 0 1,0 0-1,0 0 0,0 0 0,0 0 0,1 0 0,-1 0 0,0 0 1,0-1-1,0 1 0,0 0 0,0 0 0,0 0 0,0 0 1,0 0-1,1 0 0,-1 0 0,0 0 0,0 0 0,0-1 1,0 1-1,0 0 0,14-19-3648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9:11.6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7736,'0'0'17959,"0"12"-17819,4 95 234,47 288 1395,-46-345-905,0 65 0,-5-115-826,-28-211 1025,19 43-767,-1 35-88,10 118-207,-1 11 2,1 0-1,0-1 1,0 1-1,0 0 1,0 0-1,1 0 1,0 0 0,2-8-1,5-13 115,-7 22-91,-1 0 0,1 1 0,-1-1 1,1 1-1,0-1 0,0 1 0,1-1 0,-1 1 1,0 0-1,1-1 0,-1 1 0,3-2 0,6-6 154,-8 7-147,0 0 0,1 1 0,-1-1 0,1 1 0,0 0 0,0-1 0,0 1 0,0 1 0,0-1 0,5-2 0,-4 2-5,1 1 0,0 0 0,-1-1 0,1 2 0,0-1 0,-1 0 0,7 1 0,-9 0-15,1 1 1,-1-1-1,1 1 0,0 0 1,-1 0-1,0 0 0,1 0 1,-1 0-1,0 1 0,1-1 1,-1 1-1,0 0 0,0-1 1,3 5-1,6 5-13,-1 0 0,0 1 0,0 1 0,-1-1 0,-1 2 0,0-1 0,-1 1 0,-1 0 0,0 1 0,-1-1 0,0 1 0,-1 0 0,-1 1 0,0-1 0,-1 1 0,-1-1 0,-1 28 0,0-40 0,0 0 0,-1 0 0,1 0 0,-1-1 0,0 1 0,0 0 0,0-1 0,0 1 0,0-1 0,-1 1 0,1-1 0,-1 1 0,1-1 0,-1 0 0,0 0 0,0 0 0,0 0 0,0 0 0,0 0 0,-1 0 0,1-1 0,-1 1 0,1-1 0,-1 0 0,1 0 0,-1 0 0,0 0 0,-4 1 0,1-1 0,-1 0 0,1-1 0,-1 0 0,1 0 0,0 0 0,-1-1 0,1 0 0,0 0 0,0-1 0,-1 1 0,-10-6 0,13 5 88,1 0 0,-1 0 1,1 0-1,0-1 0,0 1 0,0-1 0,0 0 0,1 0 1,-5-5-1,5 6-502,1 0 0,0 0 1,0 0-1,0 0 0,0 0 1,1 0-1,-1 0 0,0 0 1,1 0-1,0 0 0,-1-3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9:20.8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74 8536,'0'0'20586,"11"3"-20454,-8-2-127,0 0 1,0 0 0,0 0 0,0-1-1,0 1 1,0-1 0,1 0 0,-1 1-1,0-1 1,0-1 0,1 1-1,-1 0 1,0-1 0,0 0 0,0 0-1,0 0 1,0 0 0,0 0-1,0 0 1,0-1 0,0 0 0,-1 1-1,1-1 1,0 0 0,-1 0 0,0 0-1,1-1 1,-1 1 0,0-1-1,3-4 1,28-39-3646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7:43.3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238 2 2904,'0'0'8429,"-3"13"-7993,2-9-402,-3 16 168,-2 0 0,0-1-1,-13 29 1,-69 144 1309,36-90-564,6-13 279,43-78-959,2-10-193,1 0 1,0 0-1,-1 1 0,1-1 0,0 0 1,-1 0-1,0 1 0,1-1 0,-1 0 1,0 0-1,1 0 0,-1 0 1,-2 2-1,17-31 1318,92-179-168,-105 206-1212,0 0 1,-1-1 0,1 1-1,0-1 1,0 1 0,0 0 0,0 0-1,0-1 1,1 1 0,-1 0-1,0 0 1,0 0 0,3-1-1,-3 2-5,-1 0-1,1 0 1,0 0-1,-1-1 1,1 1 0,-1 0-1,1 0 1,-1 1-1,1-1 1,0 0-1,-1 0 1,1 0-1,-1 0 1,1 0-1,-1 1 1,1-1-1,-1 0 1,1 0-1,-1 1 1,1-1 0,-1 0-1,1 1 1,-1-1-1,1 1 1,0 0-1,2 4 27,0 0 1,1 0-1,-2 0 0,1 1 1,3 10-1,-3-9-31,43 140 213,-15-40 222,-31-107-429,1 0 0,-1 0 0,0 0 0,0 1 0,0-1 0,0 0 0,1 0 0,-1 0 0,0 0 0,0 0 0,0 0 0,1 0 0,-1 0 0,0 0 0,0 0 0,0 0 0,1 0 0,-1 0 0,0 0 0,0 0 0,0 0 0,1 0 0,-1 0 0,0 0 0,0 0 0,0-1 0,0 1 0,1 0 0,-1 0 0,0 0 0,0 0 0,0 0 0,0 0 0,1-1 0,-1 1 0,0 0 0,0 0 0,0 0 0,0 0 0,0 0 0,0-1 0,0 1 0,0 0 0,1 0 0,-1 0 0,0-1 0,0 1 0,0 0 0,0 0 0,0-1 0,8-12 95,-3 3-54,0-1 1,-1 0 0,0 0-1,-1 0 1,4-22-1,2-61 202,-1 3 110,-3 74-155,-5 17-201,0 0 0,0-1 0,0 1 0,0 0 0,0 0 0,0 0 0,0 0 0,0 0-1,0 0 1,0 0 0,0 0 0,0-1 0,0 1 0,1 0 0,-1 0 0,0 0 0,0 0 0,0 0-1,0 0 1,0 0 0,0 0 0,0 0 0,0 0 0,1 0 0,-1 0 0,0 0 0,0 0-1,0 0 1,0-1 0,0 1 0,0 0 0,1 0 0,-1 0 0,0 0 0,0 1 0,0-1-1,0 0 1,0 0 0,0 0 0,0 0 0,1 0 0,-1 0 0,0 0 0,0 0 0,0 0 0,0 0-1,0 0 1,0 0 0,0 0 0,1 0 0,9 24 344,-5-8-402,0-3 77,1 0 0,0 0 0,1-1 1,0 1-1,1-2 0,0 1 0,0-1 0,20 19 0,-27-30-17,-1 1 0,1 0 0,0-1 0,0 1 0,0-1 0,0 1 1,0-1-1,0 1 0,0-1 0,0 1 0,0-1 0,0 0 0,0 0 0,0 1 0,0-1 0,0 0 0,0 0 0,0 0 0,0 0 0,0 0 0,0-1 0,0 1 0,0 0 0,0 0 0,0-1 0,1 1 0,0-2 4,0 1-1,0-1 1,0 1-1,-1-1 0,1 1 1,0-1-1,-1 0 1,1 0-1,-1 0 1,0 0-1,2-3 0,2-6 23,0-1 0,0-1-1,3-15 1,-8 26-29,5-20 37,0-1 0,-2 0 0,-1 0 0,-2-45 0,-4 15 61,-12-55 0,15 102-83,0 1 1,-1-1-1,1 1 1,-1 0-1,0 0 1,-1 0-1,-2-6 1,-2 69 145,7-5-152,2-1 0,2 1 1,2-1-1,3 0 0,16 50 0,-25-97-4,1-1 0,1 0 0,-1 0 0,1 0 1,-1 0-1,1 0 0,0 0 0,1 0 0,-1 0 0,1-1 0,0 1 1,-1-1-1,6 5 0,-7-8-7,-1 0 1,0 0-1,0 0 0,1 0 0,-1 0 1,0 0-1,0 0 0,0 0 1,1 0-1,-1 0 0,0 0 1,0 0-1,1 0 0,-1 0 0,0 0 1,0-1-1,0 1 0,0 0 1,1 0-1,-1 0 0,0 0 1,0 0-1,0 0 0,1-1 1,-1 1-1,0 0 0,0 0 0,0 0 1,0-1-1,0 1 0,0 0 1,0 0-1,1 0 0,-1-1 1,0 1-1,0 0 0,0 0 1,0 0-1,0-1 0,0 1 0,0 0 1,3-12 28,-3-5-1,-1 1 1,0 0-1,-1 0 1,-1 0-1,-1 0 1,0 0-1,-12-28 1,14 38-17,0 1 0,0 0-1,-1 0 1,1 0 0,-1 0 0,-1 0 0,1 1 0,-1-1 0,-6-6-1,8 10-6,0 0-1,1 0 0,-1 0 0,0 0 0,0 0 1,0 0-1,0 0 0,0 1 0,-1-1 0,1 1 1,0-1-1,0 1 0,0 0 0,0 0 1,0 0-1,-1 0 0,1 0 0,0 1 0,0-1 1,0 1-1,0-1 0,0 1 0,0 0 0,0-1 1,0 1-1,0 0 0,0 1 0,-3 1 1,-25 19 12,0 2 1,2 0 0,-30 35-1,-26 21 9,67-62 34,31-31 4,-2 0-64,10-10 6,28-39 0,-45 54-12,1 0 0,-1 0 0,-1-1-1,0 0 1,0 0 0,-1 0 0,0 0 0,0-1-1,1-12 1,-5 12 21,-7 26-8,1 4-8,0 0-1,1 0 1,1 0 0,1 1 0,1 0 0,1-1 0,1 1 0,0 0 0,2 0 0,0 0 0,2 0 0,0 0 0,1-1 0,9 27 0,-8-33-1,-3-4 0,1 0 0,9 19 0,-11-27 0,0-1 0,-1 0 0,1 1 0,0-1 0,0 0 0,0 1 0,0-1 0,0 0 0,0 0 0,0 0 0,0 0 0,0 0 0,1 0 0,-1 0 0,0 0 0,1 0 0,-1-1 0,1 1 0,-1 0 0,1-1 0,-1 1 0,1-1 0,-1 0 0,1 0 0,-1 1 0,3-1 0,-3 0 1,0-1-1,0 1 0,0 0 1,0-1-1,0 1 0,0-1 1,0 1-1,0-1 0,0 0 1,0 1-1,-1-1 1,1 0-1,0 0 0,0 1 1,-1-1-1,1 0 0,0 0 1,-1 0-1,1 0 0,-1 0 1,1-1-1,8-26 21,-8 26-19,3-21 16,0-1 1,-1 0-1,-2 1 0,0-1 1,-1 0-1,-2 0 1,0 0-1,-2 0 0,-10-37 1,10 55 26,2 12-33,-1 18-10,4 10 3,4 38 0,-4-62 1,0-1-1,1 0 1,1 1-1,-1-1 1,1 0-1,1 0 1,0-1-1,0 1 0,6 9 1,-8-16-19,-1-1 0,1 1 1,0 0-1,0-1 0,0 1 1,-1-1-1,1 1 0,1-1 1,-1 0-1,0 0 0,0 0 1,0 0-1,1 0 0,-1 0 0,0-1 1,4 1-1,-1 0 62,1-1 0,-1 0-1,0 0 1,1-1 0,-1 1-1,10-3 1,0-2-833,0 0-1,-1-1 0,19-10 0,-31 15 151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9:01.3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96 91 8744,'0'0'11377,"-10"11"-11101,-4 3-179,5-6 10,0 0 0,1 1 0,-9 13 0,14-17 21,-1 2 0,0-1-1,1 0 1,1 1 0,-1-1 0,1 1 0,0 0-1,0 0 1,1-1 0,0 1 0,0 1-1,0-1 1,2 8 0,0 11 130,2 0 0,8 32 1,-9-48-186,14 93 511,10 41 282,-23-125-593,0 0 1,1 30-1,-1-4 296,-3-35-396,1 8 273,-2-17-428,1-1-1,0 1 0,0-1 1,0 0-1,0 1 1,1-1-1,-1 0 0,0 1 1,0-1-1,0 0 1,0 1-1,0-1 0,0 0 1,0 1-1,1-1 1,-1 0-1,0 1 0,0-1 1,0 0-1,1 0 1,-1 1-1,0-1 0,1 0 1,-1 0-1,0 1 0,0-1 1,1 0-1,-1 0 1,0 0-1,1 1 0,0-1 551,27-18-302,-27 17-264,0 1 0,-1 0 0,1 0 0,0 0 0,0 0 0,0 1 0,0-1 0,0 0 0,0 0 1,0 0-1,0 1 0,-1-1 0,1 1 0,0-1 0,0 0 0,0 1 0,-1-1 0,1 1 0,0 0 0,0-1 0,-1 1 0,1 0 0,0 0 0,9 8-2,-10-9 1,0 0-1,0 0 1,1 1-1,-1-1 1,0 0-1,0 0 1,0 0-1,1 0 1,-1 0-1,0 0 1,0 0-1,0 0 1,1 0-1,-1 0 1,0 0-1,0 0 1,0 0-1,1 0 1,-1 0-1,0 0 1,0 0-1,0 0 1,1 0-1,-1 0 1,0 0-1,0 0 1,0 0-1,1 0 1,-1-1-1,0 1 1,0 0-1,0 0 1,0 0-1,1 0 1,-1 0-1,0-1 1,0 1-1,0 0 1,0 0-1,0 0 1,0 0-1,1-1 1,-1 1-1,0 0 1,0 0-1,0 0 1,0-1-1,0 1 1,0 0-1,0 0 1,0 0-1,0-1 1,0 1-1,0 0 1,0-1-1,0-16 38,0 13-33,-4-67 72,-3 1 1,-19-86 0,9 66 10,-21-73 54,22 102-117,-2-34-16,17 52 46,26 24 189,-23 18-234,0 0 1,1 1-1,-1-1 1,0 0-1,0 1 0,0-1 1,1 1-1,-1-1 1,0 1-1,1 0 1,-1 0-1,0 0 0,0 0 1,1 1-1,-1-1 1,0 1-1,1-1 1,-1 1-1,3 1 0,45 21 61,-41-18-42,7 4-2,-1 1 1,1 1 0,-2 0-1,0 1 1,0 0 0,-1 1-1,0 1 1,-1 0 0,-1 1-1,0 0 1,12 25 0,-21-36-14,0 0 0,-1 0 0,1 0 0,-1 0 0,0 0 0,0 0 0,-1 0-1,1 0 1,-1 1 0,0-1 0,0 0 0,-1 0 0,1 0 0,-1 1 0,0-1 0,0 0 0,0 0 0,0 0 0,-1 0 0,0 0 0,0 0 0,0-1 0,0 1 0,0-1 0,-6 7 0,3-5 48,0 1 0,-1-1 1,0 0-1,0 0 0,0-1 0,0 0 1,-1 0-1,0 0 0,0-1 0,0 0 1,0 0-1,0-1 0,-14 3 0,12-3 16,0-1 0,0 0 0,1-1 0,-1 0 0,0-1 0,0 1-1,0-2 1,1 1 0,-13-5 0,20 6-98,1 0 0,-1 0-1,1-1 1,-1 1 0,1 0 0,0 0 0,-1-1-1,1 1 1,0 0 0,-1 0 0,1-1 0,0 1 0,-1 0-1,1-1 1,0 1 0,-1-1 0,1 1 0,0 0-1,0-1 1,0 1 0,-1-1 0,1 1 0,0-1-1,0 1 1,0-1 0,0 1 0,0-1 0,0 1-1,0-1 1,1-4-4075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9:02.2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0 8744,'0'0'8903,"-6"10"-8508,-50 82 1588,52-82-1615,1 0 1,0 1 0,0-1 0,1 0-1,1 1 1,-1 13 0,2-15-138,1 1 0,0-1 0,0 0-1,1 0 1,0 0 0,1 0 0,0-1 0,0 1 0,1-1 0,0 1-1,1-1 1,8 12 0,-12-19-183,0 0-1,0 0 0,0-1 1,0 1-1,1 0 1,-1 0-1,0-1 1,0 1-1,1-1 0,-1 1 1,0-1-1,1 1 1,-1-1-1,1 0 1,-1 0-1,1 1 0,-1-1 1,0 0-1,1-1 1,-1 1-1,1 0 1,-1 0-1,1-1 0,-1 1 1,3-1-1,2-2 44,1 1 0,-1-1 0,0 0 0,7-4 0,-4 0-65,0 0 0,0-1 0,-1 0 0,0 0 0,0-1 0,9-15 0,8-7-3838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9:02.5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15472,'0'0'8039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9:03.7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9440,'0'0'13402,"11"11"-13146,36 29-17,-42-37-189,-1 0 0,0 0 0,1-1 0,0 1 0,0-1 0,0-1 1,-1 1-1,2-1 0,-1 1 0,0-1 0,0-1 0,0 1 0,0-1 0,1 0 1,-1 0-1,0 0 0,6-2 0,14 1 134,4 1 6,-15 1-72,0-1 0,1 0 0,-1-2 0,0 1 0,19-6 0,-16 2-14,-7 1 3,1 1 1,-1 1-1,1-1 1,20 0-1,-15 2 12,-15 0-99,0 1 1,1 0 0,-1 0-1,0-1 1,1 1-1,-1 0 1,0 0-1,1 0 1,-1 1-1,1-1 1,-1 0 0,0 0-1,1 1 1,-1-1-1,0 1 1,0-1-1,1 1 1,-1 0 0,0-1-1,0 1 1,0 0-1,0 0 1,0 0-1,0 0 1,0 0-1,0 0 1,1 1 0,-1-1 4,-1 0 1,1 0-1,0 0 1,-1 0-1,1 0 1,-1 0 0,1 1-1,-1-1 1,0 0-1,0 0 1,1 0-1,-1 1 1,0-1 0,0 0-1,0 0 1,0 2-1,0-2-26,0 0-72,0-13-3689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9:04.5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48 8744,'0'0'13099,"11"5"-12780,-1-1-204,1 0 1,0-1-1,0 0 1,0 0-1,1-1 1,-1-1-1,18 0 1,-10-1 130,1 0 0,-1-2-1,1 0 1,-1-2 0,0 0 0,0-1 0,32-13 0,-7-7-35,-31 12-3436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9:37.4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1 7632,'0'0'9233,"3"10"-8888,-2-7-338,2 10 203,0-1 0,-1 1 0,0 0 0,-1-1 0,0 21 0,-5 17 476,2-18-95,-7 36 0,8-58-371,-2-1-1,1 0 0,-1 0 0,-1 0 0,1 0 0,-2 0 1,1-1-1,-8 11 0,12-18-179,-1-1-1,1 1 1,-1-1 0,1 1 0,-1 0-1,1-1 1,-1 1 0,1-1 0,-1 0-1,1 1 1,-1-1 0,0 1 0,1-1-1,-1 0 1,0 1 0,1-1 0,-1 0-1,0 0 1,0 0 0,1 0 0,-1 1-1,0-1 1,1 0 0,-1 0 0,0 0-1,0 0 1,1-1 0,-1 1 0,0 0 0,1 0-1,-1 0 1,0-1 0,0 1 0,1 0-1,-2-1 1,1 0-209,0 0 0,0 1-1,0-1 1,0 0 0,0 0 0,0 0 0,0-1 0,0 1-1,0 0 1,1 0 0,-1 0 0,0-1 0,1 1-1,-1 0 1,0-3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9:38.9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0 611 8032,'0'0'9051,"11"-8"-8732,13-11 61,-1-2 1,-1-1-1,22-27 0,-13 10 74,-16 21-204,0 0-1,-2-1 1,21-38-1,-9 9 138,-15 31-201,-1-1 1,10-28-1,-15 33-100,3-9 113,0 1 0,4-34 0,-10 49-137,0-1 0,-1 1 1,0-1-1,0 1 0,-1-1 0,0 1 1,0 0-1,0-1 0,-1 1 0,0 0 1,0 0-1,0 0 0,-5-8 0,7 14-56,-1-1 0,1 1 0,0 0 0,0-1 0,-1 1 0,1 0 0,0-1-1,-1 1 1,1 0 0,0 0 0,-1-1 0,1 1 0,0 0 0,-1 0 0,1 0 0,-1 0 0,1 0-1,0-1 1,-1 1 0,1 0 0,-1 0 0,1 0 0,-1 0 0,1 0 0,0 0 0,-1 0-1,1 0 1,-1 1 0,0-1 0,-15 8 80,-9 14-2,10-4-27,0 0 0,1 0 1,1 1-1,0 1 0,2 0 0,0 0 0,2 2 1,0-1-1,-7 30 0,9-22 24,1-6 48,-3 35 0,8-51-90,1 1-1,0 0 1,0-1-1,1 1 1,0 0-1,0-1 0,1 1 1,3 11-1,-1-11 36,-1 0-1,1 0 1,0-1 0,8 12-1,-10-16-45,0-1 0,0 1-1,0-1 1,1 0 0,-1 1 0,1-1-1,0 0 1,0-1 0,-1 1 0,1 0-1,0-1 1,0 0 0,1 1-1,4 0 1,9 1 394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9:46.4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9040,'0'0'9990,"3"9"-9795,9 29 5,-8-15 642,-4-23-802,0 0-1,0 1 1,0-1 0,0 0-1,0 1 1,0-1-1,0 1 1,1-1 0,-1 0-1,0 1 1,0-1 0,0 0-1,0 1 1,1-1 0,-1 0-1,0 1 1,0-1-1,1 0 1,-1 1 0,0-1-1,0 0 1,1 0 0,-1 1-1,0-1 1,1 0 0,-1 0-1,1 0 1,-1 0-1,0 1 1,1-1 0,-1 0-1,2 1-12,-1 0 0,0 0 0,0 1 0,0-1 0,0 1 0,-1-1 0,1 0 0,0 1-1,0-1 1,-1 1 0,1 0 0,-1-1 0,0 1 0,1 2 0,2 30 185,-2-23-138,5 64 607,-3-64-522,-1-1 1,0 1-1,0 18 0,-1-25-6,1-10-39,2-12-13,1-1-64,1 1-1,0 0 0,2 0 1,14-27-1,9-18 58,-29 57-87,-1 2 8,1-1 0,0 1 0,0-1 0,0 1 0,1-1 0,-1 1 0,1 0 0,0 0 0,0 0 0,5-4 0,-8 8-12,1 0 0,-1 0-1,0 0 1,1 0-1,-1 0 1,0 0 0,0 0-1,1 0 1,-1 0 0,0 0-1,0 0 1,1 0 0,-1 0-1,0 0 1,1 0 0,-1 0-1,0 0 1,0 0-1,1 0 1,-1 0 0,0 0-1,0 0 1,1 1 0,-1-1-1,0 0 1,0 0 0,1 0-1,-1 0 1,0 1-1,0-1 1,0 0 0,1 0-1,-1 0 1,0 1 0,0-1-1,0 0 1,0 0 0,0 1-1,1-1 1,-1 0 0,0 1-1,0-1 1,0 1-1,5 15 91,-5-13-70,4 12 64,0 0 1,-1 0-1,-1 0 0,-1 0 0,0 0 0,-1 1 0,-3 21 1,4-24 209,5-16 62,8-19-129,-11 14-210,0 0-1,0 0 0,1 0 1,1 0-1,-1 1 1,1 0-1,1 0 0,-1 0 1,1 0-1,7-5 1,-12 11-19,-1 1 0,1-1 0,0 1 0,-1-1 0,1 1 1,0 0-1,-1-1 0,1 1 0,0 0 0,-1 0 0,1 0 1,0-1-1,0 1 0,-1 0 0,1 0 0,0 0 0,0 0 1,-1 0-1,1 0 0,0 0 0,-1 1 0,1-1 0,0 0 1,0 0-1,-1 0 0,1 1 0,1 0 0,0 0 7,0 0 0,0 1-1,0 0 1,-1-1-1,1 1 1,0 0-1,-1 0 1,3 4 0,0-1 15,-1 1 0,0-1 0,0 1 1,-1 0-1,0 1 0,2 7 1,-2-1 37,0-7-8,-1 1 0,0 0 0,0 0-1,-1 0 1,0-1 0,-1 1 0,1 0 0,-3 8 0,2-6-21,4-11 625,4-9-4378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9:50.3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33 9440,'0'0'11426,"11"1"-11173,-3 0-215,4 0 155,-1 1-1,1-2 1,0 0 0,16-2 0,125-11 1057,-104 10-855,14-8 353,-38 6-452,-23 4-254,-1 1-1,1-1 1,0 1-1,0-1 1,0 1-1,0 0 1,0 0-1,-1 0 1,1 0-1,0 0 0,0 0 1,0 0-1,0 0 1,0 1-1,0-1 1,3 2-1,-5-1-18,0-1 0,1 1 0,-1-1-1,0 1 1,0 0 0,1-1 0,-1 1-1,0-1 1,0 1 0,0 0 0,0-1-1,0 1 1,0 0 0,0-1 0,0 1 0,0 0-1,0-1 1,0 1 0,0-1 0,-1 1-1,1 0 1,0-1 0,0 1 0,-1-1-1,1 1 1,0-1 0,-1 1 0,1-1 0,0 1-1,-1-1 1,1 1 0,-1-1 0,1 1-1,-2 0 1,-15 18-3902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9:50.9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70 10952,'0'0'7273,"12"1"-6837,74 12 854,-62-10-747,53 4 762,-69-7-1152,1-1 0,0 1 0,-1-2 0,1 1 0,-1-1 0,16-6 0,10-6 445,43-25 0,-36 13-3471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8:00.173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1929 0 3408,'0'0'4514,"-2"11"-4308,-8 79 983,9-79-982,0-1 1,1 1-1,0-1 0,1 1 1,3 19-1,-2-19-47,-1-1 0,-1 1 0,0 0 0,-1 0-1,0 0 1,-3 16 0,-2 17 274,-3 68 196,6-85-443,1-19-112,1 0 1,0 0-1,1 0 1,0 1-1,2 13 1,-2-13 0,1 1 1,-1-1 0,-1 0 0,1 1 0,-2-1 0,1 0 0,-5 12 0,4-10 7,-1 1 0,1 0 0,0 16 1,-10 94 808,10-87-544,-11 66 1,6-46-34,5-38-242,0-1-1,-1 1 0,-1 0 0,0-1 0,-10 23 1,-5 18 47,16-43-92,-2-1-1,-8 20 0,-5 11 6,14-33-31,0 0 1,-1-1 0,0 1-1,-7 10 1,-26 43 85,-3-1 39,30-50-92,8-9-22,0 0 0,0 0 0,-1-1 0,1 1 0,-1-1 0,0 1 0,0-1 0,-5 2 0,7-3-10,0-1 0,0 1 0,0-1 0,0 1 0,0 0 0,1 0-1,-1 0 1,0 0 0,-1 4 0,1-4 4,1 1-1,-1-1 1,0 0-1,0 1 0,0-1 1,0 0-1,-4 3 0,-99 79 127,45-33-60,38-31-20,17-14-37,0-1 1,0-1-1,0 1 0,-11 6 0,-124 76 77,119-76-70,14-8 0,1 1 1,-1-1-1,1 1 1,-1 1-1,-7 6 0,10-7 4,-1 0 0,0-1 0,0 0 0,0 0 0,-8 3 0,-13 9 75,23-13-97,-1 0-1,1-1 0,0 1 1,-1-1-1,1 0 1,-5 1-1,4-1 1,1 0 0,-1 0 1,1 0-1,-1 1 0,1-1 0,-6 4 0,-11 9 68,-33 15 0,33-19 65,-33 23 1,43-26-102,0 0 0,0-1 0,-1-1 0,0 0 0,-12 4 0,-12 14 5,2-9-11,27-10-18,0-1 1,0-1-1,0 1 1,0-1-1,-1 0 1,-7 1-1,5-1-11,1 0-1,0 1 1,-1-1-1,1 1 1,0 1-1,0 0 1,1 0-1,-1 0 1,-9 8-1,8-6-1,0-1-1,-1 0 0,-20 7 0,7-3 30,-40 8 131,23-10 51,29-3-176,0 0-1,-1-1 0,1-1 0,-17 3 1,13-3 2,1 0 1,-16 6-1,25-6-18,-10 3 13,1-1 1,-1 0-1,0 0 0,-23 1 0,23-3 16,14-2-45,-1 1 0,1-1 0,-1 0-1,1 0 1,-1 0 0,0 0 0,1 0 0,-1 0 0,1 0 0,-1-1 0,-3 0 0,-2-1 60,-1 1 0,0 0 0,0 1 0,0 0 0,-10 1 0,-1-1 88,10 0-82,-13 0 99,22 0-158,-1 0 0,0 0 0,1 0 1,-1 0-1,0 0 0,1 0 0,-1 0 1,1 1-1,-1-1 0,0 0 0,1 0 1,-1 1-1,1-1 0,-1 1 0,1-1 0,-1 0 1,1 1-1,-1-1 0,1 1 0,-1-1 1,1 1-1,0-1 0,-1 1 0,1 0 1,-5 5 189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29:54.3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184 359 8136,'0'0'11233,"-11"4"-10936,0-1-168,3-2 38,0 1 1,1 0 0,-1 1 0,1 0-1,0 0 1,-1 0 0,-10 8 0,-21 26 1438,31-27-1269,1 0 1,1 1-1,0-1 0,1 2 0,0-1 0,-7 23 0,11-31-275,0 1 0,1 0 0,-1 0 0,1 0 1,0-1-1,0 1 0,0 0 0,1 0 0,-1 0 0,1-1 0,0 1 0,0 0 0,0-1 0,4 7 0,0 0 97,0 0 0,1 0 0,11 14 0,-14-20-122,0 0 0,-1 0 1,2-1-1,-1 1 0,0-1 0,1 0 0,0 0 1,-1 0-1,1 0 0,0 0 0,1-1 1,-1 0-1,0 0 0,1 0 0,-1-1 1,1 1-1,-1-1 0,1 0 0,0 0 0,-1-1 1,1 1-1,0-1 0,0 0 0,-1-1 1,10 0-1,-4-1 22,-4 1-1,0 0 1,0 0-1,0 0 1,0-1-1,11-5 1,-15 6-36,1-1 1,-1 0-1,0 0 1,0 0 0,0 0-1,0 0 1,0 0-1,0-1 1,0 1-1,-1-1 1,1 1-1,-1-1 1,0 0-1,0 1 1,2-6-1,-1 1 36,1-1-1,-1 1 0,-1-1 1,1 0-1,-2 0 0,1-8 0,4-75 573,-3 76-554,-1 10-48,0 0 0,-1 0 0,1 0 1,-1-1-1,0 1 0,0 0 0,-1 0 0,-1-8 0,-2-5 58,4 15-59,0 0 0,-1 0 0,1 0 0,-1 0 0,0 0 0,0 0 0,0 1 0,0-1-1,-4-4 1,-8-11 334,-29-30 0,30 35-76,0 0 1,0-1-1,-18-29 1,21 26-104,6 13-141,1 0 1,-1 0 0,1 0-1,0 0 1,1 0-1,-1-1 1,1 1 0,0-1-1,-1-6 1,-6-44 69,10 52-112,0 0 0,0 0 0,0 0 0,1 1 0,-1-1 0,5-3 0,-3 2 0,7-6-12,28-26-131,-37 33 134,1 1 1,0 0 0,0 1-1,0-1 1,1 1-1,-1-1 1,0 1 0,1 0-1,-1 0 1,0 0 0,1 1-1,5-1 1,12-1-46,-19 1 67,1 0 0,-1 1-1,1 0 1,0-1 0,0 1 0,-1 0-1,1 1 1,0-1 0,-1 0 0,1 1-1,0-1 1,-1 1 0,1 0 0,4 2-1,-3-1-2,-1-1-1,1 1 0,0-1 1,0 0-1,0 0 0,0 0 1,0-1-1,0 1 0,6-1 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0:13.1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0 509 8240,'0'0'10242,"10"3"-10050,29 8-16,-37-11-143,1 0 0,-1 0 0,1-1 0,-1 1 0,1 0 0,-1-1 1,0 0-1,1 0 0,-1 1 0,0-1 0,0 0 0,1-1 0,-1 1 0,0 0 0,0-1 0,0 1 0,-1-1 0,4-2 0,4-4 139,-2 3-98,-1 0-1,1-1 1,-1 1 0,-1-1-1,1-1 1,-1 1-1,0-1 1,-1 0 0,0 0-1,0 0 1,0-1-1,-1 0 1,4-12 0,1-1 53,4-16 88,-7 16-63,0 0 0,12-29 0,2-6 74,-10 28-31,-7 22-167,0-1-1,0 1 0,0-1 0,-1 0 0,0 0 0,0-9 0,3-24 114,-4 37-132,1-3-8,-2 0 0,1 0 0,0 0 0,-1 0 0,-2-6 0,3 11-1,0 0 0,-1 1-1,1-1 1,0 0 0,-1 0-1,1 0 1,-1 1 0,1-1-1,-1 0 1,1 0 0,-1 1-1,1-1 1,-1 0 0,0 1-1,1-1 1,-1 1 0,0-1-1,0 1 1,1-1 0,-1 1-1,0-1 1,0 1 0,0 0-1,0 0 1,1-1 0,-1 1-1,0 0 1,0 0 0,0 0-1,0 0 1,0 0 0,0 0-1,0 0 1,1 0 0,-1 0-1,0 1 1,0-1 0,0 0-1,0 0 1,-1 1 0,-1 0 9,-1 1 0,1-1 0,0 1 0,-1 0 0,1-1 1,0 1-1,0 1 0,0-1 0,0 0 0,0 1 0,1 0 1,-1-1-1,1 1 0,0 0 0,0 0 0,-4 7 0,-3 3 30,-10 13 84,14-21-95,1 1 0,0-1 0,0 1 0,0 0 0,1 0 0,0 0 0,0 0 0,0 0 0,1 1 0,0 0 0,-2 8 0,3-5 10,-4 28 249,0 45-1,5-69-210,1-1 0,0 0 0,1 0 0,0 0 0,2-1 0,-1 1 0,7 15 0,-6-19-31,-2-2-7,1 0-1,0-1 1,1 1-1,-1-1 1,1 1-1,1-1 0,-1 0 1,10 9-1,-13-14-31,1 2 16,1-1 1,-1 1 0,1-1 0,-1 0-1,1 0 1,0 0 0,0-1 0,0 1-1,0-1 1,0 1 0,0-1 0,0 0-1,1 0 1,4 0 0,-5 0-20,0 0 16,1-1-1,-1 1 1,1-1-1,0 1 1,-1-1-1,1 0 1,0-1-1,-1 1 1,1-1-1,5-1 1,12-1 85,-19 3-84,0 0-1,0 0 1,0 0 0,0-1 0,0 1 0,0 0-1,0-1 1,0 0 0,0 1 0,0-1 0,-1 0-1,1 0 1,3-2 0,3-1 47,-8 4-83,1-1 0,-1 1 1,1 0-1,0 0 0,-1-1 1,1 1-1,0 0 0,-1-1 1,1 1-1,-1-1 0,1 1 0,-1 0 1,1-1-1,-1 1 0,0-1 1,1 0-1,-1 1 0,1-1 1,-1 1-1,1-2 0,3-7-3289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0:14.6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 10040,'0'0'3376,"-2"10"-2792,-2 3-322,2-6-9,1-1 0,0 1-1,0-1 1,0 1 0,1 0 0,0 6 0,1 29 1844,3-16-829,8 35-1,-6-36-526,3 29 0,-9-53-691,-1 0 1,1 0-1,0-1 1,0 1-1,0 0 1,0 0-1,0-1 0,1 1 1,-1 0-1,0 0 1,0-1-1,0 1 1,1 0-1,-1 0 1,0-1-1,1 1 0,-1 0 1,1-1-1,-1 1 1,1-1-1,-1 1 1,1 0-1,-1-1 0,1 1 1,-1-1-1,1 1 1,0-1-1,0 1 1,0-1 389,2-13-102,5 2-275,-2-1 0,0 0 0,0-1 0,-1 1-1,-1-1 1,0 0 0,3-21 0,-4 29-36,0 1 0,1 0 0,0-1 0,0 1 0,0 1 0,0-1 0,6-4 0,-9 8-18,0-1 0,0 1 1,0-1-1,0 1 0,0-1 0,0 1 0,1-1 1,-1 1-1,0 0 0,0 0 0,0-1 1,0 1-1,1 0 0,-1 0 0,0 0 1,0 0-1,0 1 0,0-1 0,1 0 0,-1 0 1,0 1-1,0-1 0,0 1 0,0-1 1,2 2-1,-1 0 12,0-1 1,1 2-1,-1-1 0,-1 0 1,1 0-1,0 0 0,-1 1 1,1-1-1,-1 1 0,2 4 1,1 1 36,-1 1 1,-1 0 0,0 0-1,0 0 1,0 0 0,-1 10-1,1 1 87,-1-18-121,-1 0 0,1 1 0,-1-1 0,0 1 0,0-1 0,0 1-1,0-1 1,-1 5 0,0 1 214,5-8-137,5-12-8,-2-7-43,1 1-1,0-1 0,2 1 1,0 1-1,14-18 0,-11 23-23,-11 11-24,0 0 1,-1 0 0,1 0-1,-1-1 1,0 1 0,1 0-1,-1-1 1,0 1 0,0-1-1,1-1 1,-1 2-3,-1 1 0,0-1 0,0 1 0,0 0 0,1-1 0,-1 1 0,0-1 0,0 1 1,1 0-1,-1-1 0,0 1 0,1 0 0,-1 0 0,0-1 0,1 1 0,-1 0 0,0 0 0,1-1 0,-1 1 0,1 0 0,-1 0 1,0 0-1,1 0 0,-1 0 0,1-1 0,-1 1 0,1 0 0,-1 0 0,1 0 0,-1 0 0,0 0 0,1 0 0,0 1 1,14 10 55,5 21 122,-16-22-78,-1 0 0,0 0 0,0 0 0,-1 1 0,0-1 0,0 18 0,1-14 390,0 0-3958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0:18.2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8240,'0'0'9513,"6"13"-9284,0-3-159,-2 1 0,1-1-1,-1 1 1,-1 1 0,0-1 0,-1 0-1,0 1 1,0-1 0,-1 13-1,-2 17 217,0 98 522,6-33 178,-5-106-971,0 0 1,0 1-1,0-1 0,0 0 0,0 0 0,0 1 0,0-1 0,1 0 0,-1 0 1,0 0-1,0 0 0,0 1 0,1-1 0,-1 0 0,0 0 0,0 0 0,0 0 1,1 0-1,-1 1 0,0-1 0,0 0 0,1 0 0,-1 0 0,0 0 0,0 0 0,1 0 1,-1 0-1,0 0 0,0 0 0,1 0 0,-1 0 0,0 0 0,0 0 0,1 0 1,-1 0-1,0 0 0,0 0 0,0 0 0,1-1 0,-1 1 0,0 0 0,0 0 0,1 0 1,-1 0-1,0 0 0,0-1 0,0 1 0,0 0 0,1 0 0,-1 0 0,0-1 1,0 1-1,0 0 0,0-1 0,18-11 259,-16 10-241,18-18 114,-12 12-51,0-1-1,14-10 1,-20 18-85,-1 0 1,1 0-1,-1 0 1,0 0 0,1 0-1,-1 1 1,1-1-1,0 0 1,-1 1 0,1-1-1,0 1 1,-1-1-1,1 1 1,0 0 0,0 0-1,-1 0 1,1 0-1,0 0 1,-1 0 0,1 0-1,0 1 1,0-1-1,1 1 1,-1 0 4,0 1 1,-1-1-1,1 0 0,0 1 1,-1-1-1,0 1 0,1-1 1,-1 1-1,0 0 0,0-1 0,0 1 1,0 0-1,0 0 0,0 0 1,0 0-1,0 0 0,-1 0 1,1 2-1,3 40 126,-4-36-102,12 189 813,-10-181-726,-2 0 0,0 0 0,-4 24 0,-1-28 30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0:19.3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6 10040,'0'0'7362,"-3"12"-7047,-50 123 1185,50-127-1380,0-2 69,0 1 1,0 0-1,0-1 1,-1 0-1,-5 6 1,-4 5 685,12-15-178,9-9-512,5-5-116,-1 0-1,-1-1 0,0 0 1,-1-1-1,-1 0 1,16-29-1,13-42 200,-32 74-14,-3 13 60,-1 22 223,-1-8-469,5 22 186,-4-17 2,2 0 1,0-1-1,14 39 0,-16-53-200,-2-6-38,0 1-1,0-1 1,0 0-1,0 1 1,0-1-1,0 0 1,0 1-1,1-1 1,-1 0-1,0 0 1,0 1-1,0-1 1,0 0-1,1 1 1,-1-1-1,0 0 1,0 0-1,1 0 1,-1 1-1,0-1 1,0 0-1,1 0 1,-1 0-1,0 0 1,0 1-1,1-1 1,-1 0-1,0 0 1,1 0-1,-1 0 0,0 0 1,1 0-1,-1 0 1,0 0-1,1 0 1,-1 0-1,0 0 1,0 0-1,1 0 1,-5-10-17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0:23.5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2 501 10952,'0'0'5713,"0"13"-5405,0-2-221,-1 1 65,1 0 0,0 0 1,1 0-1,0 0 0,5 16 0,27 110 2038,-15-88-562,-16-37-1106,-2-12-502,0 0 0,0 0 0,1 0-1,-1-1 1,0 1 0,0 0 0,0 0-1,1 0 1,-1 0 0,0-1-1,1 1 1,-1 0 0,0 0 0,1-1-1,-1 1 1,1 0 0,0 0 0,0 0 7,-1 0 1,1-1 0,-1 1-1,1 0 1,-1-1-1,1 1 1,-1 0 0,0-1-1,0 1 1,1 0 0,-1 0-1,0 0 1,0-1-1,0 1 1,0 1 0,0-12 414,2-59-126,-2 0 0,-16-110 1,14 165-253,2 5-8,0 0 0,0-1 0,3-11 0,0-13 124,-3 30-154,0 1 1,1 0-1,-1-1 1,1 1-1,0 0 1,0 0-1,0 0 1,1-1-1,-1 1 1,1 0-1,-1 1 1,1-1-1,0 0 1,0 0-1,1 1 1,-1-1 0,0 1-1,1 0 1,-1 0-1,1 0 1,0 0-1,0 0 1,0 0-1,4-1 1,-2 3-4,-1 0 1,0 1 0,1-1 0,-1 1 0,0 0 0,0 1 0,1-1-1,-1 1 1,5 2 0,-4-2 4,-1 1 1,1 0-1,-1 0 0,1 1 0,-1-1 0,0 1 0,0 0 1,-1 0-1,1 0 0,-1 0 0,5 9 0,-6-10-7,-1 0 0,1 1 0,-1-1 0,0 1-1,0-1 1,0 1 0,0 0 0,0-1 0,-1 1 0,0 0 0,1 0-1,-2-1 1,1 1 0,0 0 0,-1 0 0,1-1 0,-2 5 0,1-6 3,-1 1 0,1-1 1,0 0-1,0 1 1,-1-1-1,0 0 1,1 0-1,-1 0 1,0 0-1,0-1 0,0 1 1,0 0-1,0-1 1,0 1-1,-1-1 1,1 0-1,0 0 1,-1 0-1,1 0 1,-5 1-1,-6 4 93,4-4-52,9-2-50,-1-1-1,0 1 0,1 1 1,-1-1-1,0 0 1,1 0-1,-1 0 1,0 0-1,1 0 1,-1 0-1,0 1 1,1-1-1,-1 0 1,1 1-1,-1-1 1,1 0-1,-1 1 1,0-1-1,1 1 0,-1-1 1,1 1-1,0-1 1,-1 1-1,0 0 1,1 0 31,7-11 57,25-6-112,-1-1 0,-1-2 0,0-1 0,-2-1-1,0-1 1,42-45 0,-50 36 104,-10 13-35,-10 18-58,0 0 1,0 0-1,0 0 1,0 0-1,0 0 1,0 0 0,0 0-1,0 0 1,0 0-1,0-1 1,0 1-1,0 0 1,0 0-1,0 0 1,0 0-1,0 0 1,0 0-1,0 0 1,0 0 0,0-1-1,0 1 1,0 0-1,0 0 1,0 0-1,0 0 1,0 0-1,0 0 1,0 0-1,0 0 1,0 0-1,0-1 1,0 1-1,0 0 1,-1 0 0,1 0-1,0 0 1,0 0-1,0 0 1,0 0-1,0 0 1,0 0-1,0 0 1,0 0-1,0 0 1,-1 0-1,1 0 1,0 0 0,0 0-1,0 0 1,0 0-1,0 0 1,0 0-1,2 0 197,-2 0-158,1 3-19,-1 0 0,1 1 0,-1-1 0,1 0-1,0 0 1,0 0 0,0 0 0,1 0-1,-1 0 1,1 0 0,3 5 0,10 21 68,17 57 93,-31-83-181,1-1-1,-1 1 1,1-1-1,0 1 1,0-1-1,0 0 1,0 0-1,0 0 1,1 0-1,-1 0 1,1 0-1,-1-1 1,1 1-1,0-1 1,-1 1-1,1-1 1,0 0-1,5 1 1,-1 1 1,-5-4-4,1 1 0,0 0 0,0-1 0,-1 1 0,1-1 0,-1 0 0,1 0 0,-1 0-1,1 0 1,-1-1 0,1 1 0,3-3 0,7-4-22,-4 4 27,0 0 0,0-1 0,-1-1 0,1 1 0,-1-1 0,-1 0 0,1-1 0,-1 0 0,0 0 0,-1-1 0,0 1 0,0-1 0,-1-1 0,0 1 0,0-1 0,-1 0 0,0 0 0,0 0 0,-1-1 0,0 1 0,-1-1 0,0 0 0,-1 1 0,0-1 0,0 0 0,-2-13 0,2 22 0,-2 0 1,1 0 0,0-1 0,0 1-1,0 0 1,0 0 0,-1-1-1,1 1 1,-1 0 0,1 0-1,-1 0 1,1-1 0,-1 1-1,0 0 1,0 0 0,1 0-1,-1 0 1,0 0 0,-1 0-1,1 1 0,0 0-1,1 0 1,-1 0-1,0 0 1,0 0-1,1 0 1,-1 0-1,0 0 1,0 1-1,1-1 1,-1 0-1,0 0 0,0 1 1,1-1-1,-1 1 1,1-1-1,-1 1 1,0-1-1,1 1 1,-1-1-1,1 1 1,-1-1-1,1 1 1,-1 0-1,1-1 1,-1 1-1,1 0 0,0-1 1,-1 1-1,1 0 1,0 0-1,0 0 1,-3 5-8,0 0 0,1-1 1,-1 1-1,2 0 1,-1 1-1,1-1 0,-1 0 1,2 0-1,-1 0 0,1 1 1,0-1-1,1 10 0,0-11-3,0-1 0,0 1 0,0-1 0,1 1 0,-1-1 0,1 1 0,0-1 0,0 0 0,1 0 0,0 0 0,-1 0 0,1 0 0,0-1 0,1 1 0,-1-1 0,0 0 0,7 4 0,-8-5 6,1-1 0,-1 1 0,0-1 0,1 0 0,-1 0 0,1 0 0,-1 0-1,1-1 1,0 1 0,-1-1 0,1 1 0,-1-1 0,1 0 0,0 0 0,0 0-1,-1 0 1,5-1 0,-3-1 13,0 1 0,0-1 0,0 1-1,0-1 1,-1-1 0,1 1 0,-1 0-1,1-1 1,-1 1 0,4-5 0,2-4 50,1 0 0,-1-1 0,-1 0 0,0 0 0,7-17 0,-10 18-42,-5 9-3,1 0 1,0 0-1,0 0 1,0 1-1,0-1 1,0 0-1,1 0 1,-1 1-1,2-3 1,5 5 71,2 12-45,-3 0-19,0 2 1,7 18-1,-13-29-20,1 1 1,-1 0-1,0-1 0,0 1 0,0-1 0,-1 1 1,0 0-1,0-1 0,0 1 0,0 0 0,-1-1 1,-1 7-1,0-4 32,1-5-25,1-1 1,0 1-1,-1 0 0,0-1 1,1 0-1,-1 1 0,0-1 1,1 1-1,-1-1 1,-2 2-1,3-3-7,-1 1 1,0-1-1,1 0 1,-1 0-1,0 0 1,0 1 0,1-1-1,-1 0 1,0 0-1,1 0 1,-1 0-1,0 0 1,0-1-1,1 1 1,-1 0-1,0 0 1,1 0-1,-1 0 1,0-1-1,1 1 1,-1 0-1,0-1 1,1 1-1,-1-1 1,0 1-1,1-1 1,-1 1 0,0-2-1,-4-1 36,0 0 0,0-1 1,1 0-1,0 0 0,-1-1 0,-5-7 0,13 11-29,0 1 0,0-1 0,0 1 0,1-1 0,-1 1 0,0 0 0,6 1 0,21 2-35,-22-2 13,1 0-1,-1 0 1,0-1-1,13-1 1,-18 0 15,1 1 0,-1-1 0,0 0-1,0-1 1,0 1 0,0 0 0,0-1 0,0 0 0,0 0 0,0 1 0,0-2 0,-1 1 0,1 0 0,3-5 0,7-10 56,0 0 0,-1-1 0,-2 0 0,1-1 0,-2 0 0,-1-1 0,8-25 0,-8 27 156,-8 18-211,0 0 0,0-1-1,0 1 1,0 0 0,0 0 0,0 0-1,0 0 1,0 0 0,0-1 0,0 1-1,0 0 1,0 0 0,0 0 0,0 0-1,0 0 1,0-1 0,0 1 0,0 0-1,1 0 1,-1 0 0,0 0 0,0 0-1,0 0 1,0-1 0,0 1 0,0 0-1,0 0 1,1 0 0,-1 0 0,0 0-1,0 0 1,0 0 0,0 0 0,0 0-1,1 0 1,-1 0 0,0 0 0,0 0-1,0 0 1,0 0 0,0 0 0,1 0-1,-1 0 1,0 0 0,0 0 0,0 0-1,0 0 1,0 0 0,1 0 0,-1 0-1,0 0 1,0 0 0,0 0 0,2 7 29,3 13 20,-1 1 0,-1 0 0,-1-1 0,-1 1 1,-1 0-1,-2 27 0,2-45-44,-1 0 1,1 0-1,-1 0 1,0 0-1,1 0 1,-1-1-1,-1 1 0,1 0 1,-2 3-1,2-5-3,0 0 1,0 0-1,0 0 0,-1-1 0,1 1 0,0-1 0,0 1 0,0 0 0,-1-1 1,1 0-1,0 1 0,-1-1 0,1 0 0,0 0 0,0 0 0,-1 0 0,1 0 0,0 0 1,-1 0-1,1 0 0,0 0 0,-1-1 0,1 1 0,-2-1 0,0 0 16,0 0 0,0 0 0,1-1 0,-1 1 0,0-1 0,0 1 0,-3-4 0,5 3-7,-1 1-1,0 0 1,0-1-1,0 1 1,0 0-1,0 0 1,0 0-1,0 0 1,0 0-1,-1 1 1,1-1-1,-4 0 1,0 0-17,9-1 0,13-1 0,36-3 0,-40 6 0,1-1 0,-1-1 0,1 0 0,-1 0 0,0-2 0,19-6 0,-14 2 0,-1 0 0,0-1 0,17-13 0,-28 19 0,-1-1 0,0 0 0,0 0 0,0 0 0,0 0 0,-1-1 0,0 0 0,0 1 0,0-1 0,-1 0 0,1 0 0,-1-1 0,0 1 0,1-8 0,0 0 0,3-21 0,-7 32 0,0 4 0,0-1 0,-1 1 0,1 0 0,0-1 0,0 1 0,0 0 0,0 0 0,0 0 0,0 3 0,-2 8 0,0 0 0,2 0 0,0 0 0,0 1 0,1-1 0,1 1 0,0-1 0,1 0 0,0 1 0,7 20 0,-9-33 0,0-1 0,0 1 0,0 0 0,1-1 0,-1 1 0,0 0 0,0-1 0,1 1 0,-1-1 0,0 1 0,1-1 0,-1 1 0,0-1 0,1 1 0,-1-1 0,1 1 0,-1-1 0,1 1 0,-1-1 0,1 0 0,-1 1 0,1-1 0,-1 0 0,1 1 0,0-1 0,-1 0 0,1 0 0,-1 0 0,1 1 0,0-1 0,-1 0 0,2 0 0,-1-1 0,1 1 0,-1-1 0,1 1 0,-1-1 0,1 0 0,-1 0 0,0 0 0,1 0 0,-1 0 0,0 0 0,0 0 0,2-2 0,3-5 0,0 0 0,10-17 0,54-123 0,-62 136 0,-5 24 0,-2-4 0,2 37 0,-3-36 0,0 1 0,1-1 0,0 1 0,1-1 0,-1 1 0,2-1 0,5 14 0,-8-22 0,0-1 0,1 1 0,-1 0 0,1-1 0,-1 1 0,1-1 0,-1 1 0,1-1 0,-1 1 0,1-1 0,-1 1 0,1-1 0,0 1 0,-1-1 0,1 0 0,0 1 0,-1-1 0,1 0 0,0 0 0,0 0 0,-1 0 0,1 1 0,0-1 0,-1 0 0,1 0 0,0 0 0,0 0 0,-1 0 0,1-1 0,0 1 0,0 0 0,-1 0 0,1 0 0,0-1 0,-1 1 0,1 0 0,0-1 0,-1 1 0,1-1 0,0 1 0,-1 0 0,1-1 0,-1 0 0,1 1 0,0-2 0,27-27 0,-28 29 0,4-7 0,1 0 0,-1 0 0,-1-1 0,6-14 0,-7 15 0,1 0 0,0 0 0,0 1 0,0-1 0,1 1 0,0 0 0,8-11 0,-11 17 0,1-2 0,0-1 0,1 1 0,0-1 0,-1 1 0,1 0 0,6-3 0,-8 4 0,0 1 0,1 0 0,-1 0 0,0 0 0,0-1 0,0 1 0,1 0 0,-1 1 0,0-1 0,0 0 0,1 0 0,-1 0 0,0 1 0,0-1 0,1 0 0,-1 1 0,0 0 0,0-1 0,0 1 0,0-1 0,0 1 0,1 1 0,9 5 0,-1 1 0,1-2 0,0 0 0,1 0 0,24 8 0,-31-13 0,1 0 0,0 0 0,-1 0 0,1-1 0,0 0 0,0 0 0,0 0 0,-1-1 0,1 1 0,0-2 0,-1 1 0,1-1 0,0 1 0,-1-1 0,9-5 0,-2 0 0,0-1 0,0 1 0,-1-2 0,0 0 0,-1 0 0,0-1 0,0-1 0,-1 1 0,0-1 0,11-19 0,-8-1 0,-10 14 0,-2 17 0,-1 0 0,1-1 0,0 1 0,0 0 0,0-1 0,0 1 0,0 0 0,-1-1 0,1 1 0,0 0 0,0-1 0,0 1 0,-1 0 0,1 0 0,0-1 0,0 1 0,-1 0 0,1 0 0,0-1 0,-1 1 0,1 0 0,0 0 0,-1 0 0,1 0 0,0 0 0,-1-1 0,1 1 0,0 0 0,-1 0 0,1 0 0,0 0 0,-1 0 0,-3 2 0,1-1 0,0 1 0,0-1 0,1 1 0,-1 0 0,0 0 0,1 1 0,-1-1 0,1 0 0,0 1 0,-1-1 0,-2 7 0,-1-2 0,0 0 0,1 0 0,0 0 0,1 1 0,0-1 0,0 1 0,0 0 0,1 1 0,0-1 0,1 0 0,0 1 0,0 0 0,1-1 0,0 1 0,0 0 0,1 0 0,2 17 0,-2-22 0,1 1 0,0 0 0,0-1 0,0 1 0,1-1 0,-1 0 0,1 1 0,0-1 0,1 0 0,-1 0 0,1 0 0,-1-1 0,1 1 0,0-1 0,1 1 0,-1-1 0,0 0 0,1 0 0,0 0 0,0-1 0,0 1 0,0-1 0,0 0 0,0 0 0,0-1 0,1 1 0,-1-1 0,1 0 0,-1 0 0,1 0 0,-1-1 0,1 1 0,7-2 0,-7 1 35,1 0 0,-1-1 0,0 1 1,0-1-1,0-1 0,0 1 0,0-1 0,0 1 0,0-2 0,0 1 0,0 0 1,-1-1-1,5-4 0,-2 2 26,-1-1 1,0 0-1,0 0 1,-1 0-1,0-1 1,0 1-1,6-13 1,-3 3-765,-1 0 0,-1 0 1,0-1-1,-1 0 1,-1 0-1,3-28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0:27.1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6728,'0'0'2080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0:28.4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21 124 6424,'0'0'4740,"-3"-10"-4647,-11-30-1,11 30-8,3 5 211,0 5-249,0-1 1,0 1-1,-1-1 0,1 0 1,0 1-1,0-1 1,0 1-1,0-1 1,0 1-1,0-1 1,0 0-1,0 1 0,1-1 1,-1 1-1,0-1 1,0 1-1,0-1 1,1 1-1,-1-1 1,0 1-1,0-1 0,1 1 1,0-1-1,-1 0 48,1 1-1,0 0 0,-1-1 1,1 1-1,-1 0 0,1-1 1,0 1-1,-1 0 0,1-1 1,-1 1-1,1-1 0,-1 1 1,1-1-1,-1 1 0,0-1 1,1 0-1,-1 1 0,0-1 1,1 1-1,-1-1 0,0 0 1,0 1-1,0-1 0,1 0 1,-1 1-1,0-1 1,0 0-1,0 1 0,0-1 1,0 0-1,0 1 0,0-1 1,0 0-1,-1 1 0,1-1 1,0 0-1,-1-1 0,1-4 2797,-4-4 1321,4 10-4164,0 0 1,0-1-1,0 1 0,0 0 0,0 0 1,0 0-1,0-1 0,0 1 1,0 0-1,0 0 0,0 0 0,0-1 1,0 1-1,0 0 0,0 0 0,0 0 1,0-1-1,0 1 0,0 0 1,0 0-1,1 0 0,-1 0 0,0-1 1,0 1-1,0 0 0,0 0 1,0 0-1,1 0 0,-1 0 0,0-1 1,0 1-1,0 0 0,0 0 1,1 0-1,-1 0 0,0 0 0,0 0 1,0 0-1,1 0 0,-1 0 1,0 0-1,0 0 0,0 0 0,1 0 1,-1 0-1,0 0 0,0 0 1,0 0-1,1 0 0,-1 0 0,0 0 1,0 0-1,0 0 0,0 0 1,1 0-1,-1 0 0,0 1 0,0-1 1,0 0-1,0 0 0,1 0 1,-1 0-1,0 0 0,0 1 0,1-1-34,-1 1-1,1-1 0,0 1 0,-1 0 0,1-1 1,-1 1-1,1 0 0,-1 0 0,1-1 0,-1 1 1,1 0-1,-1 0 0,0-1 0,0 1 1,1 0-1,-1 0 0,0 1 0,13 138 1466,-6-82-1087,-4-19-157,6 40 231,-7-71-384,0 1 0,0-1-1,1 0 1,0 0 0,0 0 0,8 12-1,-9-14 23,0 0 0,-1-1-1,1 1 1,-1 0-1,0 0 1,-1 0-1,1 0 1,-2 10-1,1-15-79,-8 17 556,1-14-324,2-14-536,5 4 38,1-1-1,0 1 1,0-1-1,0 1 1,1-1 0,0 1-1,5-12 1,-2 6-2972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0:29.4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 8936,'0'0'18896,"11"4"-18674,33 11-4,-42-14-198,-1 0 0,1-1 0,-1 0 0,1 1 0,0-1-1,-1 0 1,1 0 0,0 0 0,-1 0 0,1 0 0,-1 0-1,1 0 1,0 0 0,-1-1 0,1 1 0,1-1-1,4-1 60,27-4 437,0 3 0,0 0-1,57 5 1,-66-4-252,-23 1-234,1 1 1,-1-1-1,1 1 1,-1 0 0,1 0-1,-1 0 1,1 0-1,0 0 1,3 2-1,-5-2 1,1 0-1,-1 0 0,1 0 1,-1 0-1,0 0 0,1 0 1,-1 0-1,1 0 0,-1 0 1,1-1-1,-1 1 0,0-1 1,1 1-1,-1-1 0,0 1 1,1-1-1,-1 0 0,0 0 1,0 0-1,0 0 0,1 0 1,-1 0-1,1-1 0,3 2-165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0:43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0 113 8744,'0'0'8874,"12"3"-8642,-8-2-210,7 1 30,-1 0 0,1 0 0,-1-1 0,1 0 0,-1-1 0,1 0 0,15-3-1,230-31 968,-142 21-582,-71 6-175,62-19-1,15-4 416,-99 25-376,-14 3-1,-1 1 1,0-1-1,1 1 0,6 0 0,-15 15-269,-1-10-3012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8:05.519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 1 3616,'0'0'3497,"0"10"-3370,-2 83 1218,3-92-1320,-1-1 0,0 1 0,1 0 0,-1 0 1,1 0-1,0-1 0,-1 1 0,1 0 0,-1 0 0,1-1 0,0 1 0,0-1 0,-1 1 1,1 0-1,0-1 0,0 1 0,0-1 0,0 0 0,0 1 0,0-1 0,-1 0 0,1 0 0,0 1 1,0-1-1,0 0 0,0 0 0,0 0 0,2 0 0,-3 0 174,1-1-183,-1 1 0,0-1 0,0 0 1,0 1-1,0-1 0,0 1 0,1-1 0,-1 1 1,0-1-1,1 1 0,-1-1 0,0 1 1,1-1-1,-1 1 0,0 0 0,1-1 0,-1 1 1,1-1-1,-1 1 0,1 0 0,-1 0 1,1-1-1,-1 1 0,2-1 0,2-1-1151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0:44.0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73 9240,'0'0'6448,"14"6"-5986,-5-3-367,5 3 54,0-2 0,0 1 0,1-2-1,-1 0 1,21 1 0,39-3 1027,139-17 0,-113 5-480,-61 5-327,1-2 0,-1-2 0,0-2 0,39-17 0,-54 19-431,-17 5-2590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0:34.3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101 0 8032,'0'0'8778,"-10"3"-8525,-30 8 2,30-9-7,1-2 601,7 0-277,0 0 0,0 0-1,0 0 1,0 0 0,0 0-1,0 0 1,0 1-1,0-1 1,-3 2 0,4-2-500,1 1 0,-1 0 1,0-1-1,0 1 1,1 0-1,-1 0 1,1 0-1,-1-1 0,1 1 1,-1 0-1,1 0 1,-1 0-1,1 0 1,0 0-1,0 0 0,-1 0 1,1 0-1,0 0 1,0 0-1,0 0 1,0 0-1,0 0 0,0 1 1,0 53 597,3-1 1,2 1-1,21 99 0,-24-147-505,-1 0-1,-1 1 1,1-1 0,-1 1-1,-2 14 1,1 5 827,-4-19-546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0:35.4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10040,'0'0'16791,"3"10"-16568,5 21 81,-1 0 1,-1 0 0,2 51-1,-9-41 16,0-15 58,2 1 1,4 33-1,-3 15 697,-3-66-638,1-9-426,-1 1-1,1-1 1,0 0-1,0 0 1,0 0-1,0 0 1,0 1-1,0-1 1,0 0-1,0 0 1,0 0-1,0 0 1,0 1-1,0-1 1,0 0-1,0 0 1,0 0-1,0 0 1,0 1-1,0-1 1,0 0-1,0 0 1,0 0-1,0 0 1,0 1-1,0-1 1,0 0-1,0 0 1,0 0-1,0 0 1,1 0-1,-1 1 0,0-1 1,0 0-1,0 0 1,0 0-1,0 0 1,0 0-1,1 0 1,-1 0-1,0 1 1,0-1-1,0 0 1,0 0-1,0 0 1,1 0-1,-1 0 1,0 0-1,0 0 1,0 0-1,1 0 1,-1 0-1,0 0 1,0 0-1,0 0 1,0 0-1,1 0 1,-1 0-1,0 0 1,0 0-1,1-9 263,4-128-913,-2 80-3867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0:36.9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1 207 10248,'0'0'12542,"12"-6"-12207,-9 5-311,27-12 589,43-28-1,-50 28 145,46-20-1,-11 6-94,-20 15-205,-6 3-37,-30 8-375,1 0 0,0 0-1,-1 0 1,1 1 0,0-1 0,0 1 0,0 0 0,-1 0 0,1 0 0,0 0-1,0 1 1,0-1 0,-1 1 0,1 0 0,0-1 0,0 1 0,-1 0-1,1 1 1,-1-1 0,1 0 0,4 4 0,3 3 119,0 0 1,0 1-1,13 16 0,1 0 46,-12-14 70,0 0 0,1-1 0,28 17 0,-35-24-223,0 0-1,1-1 1,-1 0-1,0 0 1,1-1-1,0 1 1,-1-1-1,1-1 1,-1 1-1,1-1 1,0 0-1,0-1 1,-1 0-1,1 0 0,-1 0 1,1-1-1,-1 0 1,1 0-1,-1 0 1,0-1-1,8-5 1,-4 3 29,-1-1-1,0 0 1,0-1 0,0 0 0,-1 0 0,0-1 0,-1 0 0,0-1 0,0 1-1,0-1 1,-1-1 0,7-13 0,-1-20 888,-3 11-5980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0:48.0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121 0 9648,'0'0'9311,"-8"10"-8889,-24 32-13,30-40-304,0 1 0,0-1 0,0 1 0,1 0-1,-1 0 1,1 0 0,0 0 0,-2 5 0,-1 3 132,0-3 88,-8 13 309,2 0-1,0 0 0,-8 29 1,12 12 313,6-57-850,0 0 1,0-1-1,0 1 1,1 0 0,0 0-1,0 0 1,0 0-1,1-1 1,-1 1 0,1 0-1,0-1 1,1 0-1,-1 1 1,5 5 0,-5-8-73,-1-1 0,0 0 0,1 1 0,-1-1 0,1 0 1,-1 0-1,1 0 0,-1 0 0,1 0 0,0 0 1,-1 0-1,1-1 0,0 1 0,0-1 0,-1 1 0,1-1 1,0 0-1,0 0 0,0 1 0,0-1 0,0-1 1,0 1-1,2 0 0,4-2 0,1 0 0,-1 0 0,15-7-1,-7 3-87,14-6-549,-21 8-2447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0:48.3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14672,'0'0'5943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0:49.1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0 9144,'0'0'7657,"1"13"-7047,-1 4-259,1-1-1,-2 0 0,0 0 0,-7 29 0,5-37-50,0 0 0,0-1 0,0 1 0,-1-1 0,-9 12 0,-2 6 809,15-25-1098,0 0 0,-1 0 0,1 0 0,0 1 0,0-1 0,0 0 0,0 0 0,0 0-1,0 1 1,0-1 0,0 0 0,-1 0 0,1 0 0,0 0 0,0 1 0,0-1 0,0 0 0,0 0-1,-1 0 1,1 0 0,0 0 0,0 0 0,0 0 0,-1 1 0,1-1 0,0 0 0,0 0-1,0 0 1,-1 0 0,1 0 0,0 0 0,0 0 0,-1 0 0,1 0 0,0 0 0,0 0 0,0 0-1,-1 0 1,1 0 0,0-1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0:50.2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0 438 9944,'0'0'7697,"13"-14"-7404,41-50-2,-46 53-169,0-1 0,0 0-1,-2 0 1,1-1 0,-1 0 0,6-22 0,-5 6 298,6-48 0,-1 1 263,-11 73-640,-1 0 1,1 1 0,-1-1 0,1 0-1,-1 0 1,0 0 0,0 0-1,0 1 1,-1-1 0,1 0 0,-1 0-1,1 0 1,-1 1 0,0-1 0,0 0-1,0 1 1,-1-1 0,1 1-1,0-1 1,-1 1 0,0 0 0,0-1-1,-3-3 1,4 6-34,1 0 0,-1 0-1,0 0 1,1-1 0,-1 1 0,0 0 0,1 0 0,-1 0-1,0 0 1,1 0 0,-1 0 0,0 0 0,1 0-1,-1 0 1,0 0 0,1 1 0,-1-1 0,0 0 0,1 0-1,-1 1 1,0-1 0,1 0 0,-1 1 0,1-1-1,-1 1 1,1-1 0,-1 0 0,1 1 0,-1-1 0,1 1-1,0 0 1,-1-1 0,1 1 0,-1-1 0,1 2-1,-16 23 131,11-13-85,0 1 1,1 0-1,0 0 0,1 1 0,-2 16 0,-19 92 490,21-102-367,2 0 0,0 0 0,3 40 0,-1-51-120,0-3 30,-1 0-1,1 0 1,1 0 0,-1 0-1,1 0 1,4 9-1,-5-13-59,0 0-1,1 0 1,-1 0-1,1-1 1,-1 1-1,1-1 0,0 1 1,0-1-1,0 1 1,0-1-1,0 0 1,0 0-1,0 0 1,0 0-1,0-1 1,0 1-1,0 0 1,0-1-1,1 0 0,-1 1 1,0-1-1,3 0 1,53-3 438,-27 0-252,-26 2-174,0 0 1,0 0-1,0 0 1,0 0-1,-1-1 1,1 0-1,-1 0 1,1 0-1,-1 0 1,8-6-1,-10 7-1673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0:51.0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13672,'0'0'6010,"5"13"-5531,2 4-307,-2-5 72,0 0 0,5 23 0,-8-30-18,-1 1 0,0-1 0,0 1 0,0-1 0,-1 1 0,1-1 0,-2 1 0,1-1 0,0 1 0,-3 8 0,2-8 255,4-7 28,6-10 143,-7 8-674,76-79 827,-56 60-622,-19 18-152,1 1-1,-1 0 0,1-1 1,0 1-1,1 0 1,-1 1-1,0-1 0,1 1 1,-1 0-1,1 0 1,0 0-1,0 1 0,0 0 1,9-2-1,-13 4-18,0-1-1,-1 0 1,1 1-1,0-1 0,-1 1 1,1-1-1,0 1 1,-1 0-1,1-1 1,-1 1-1,1-1 1,-1 1-1,1 0 1,-1 0-1,0-1 1,1 1-1,-1 0 0,0 0 1,1-1-1,-1 1 1,0 0-1,0 1 1,6 24 235,-5-19-142,1 4 125,-1 0-1,0 21 1,-1-26-100,0-6-114,0 0 1,0 0-1,1 0 1,-1 1-1,0-1 1,0 0-1,0 0 1,1 0-1,-1 0 1,0 1-1,0-1 1,0 0-1,1 0 1,-1 0-1,0 0 1,0 0-1,1 0 1,-1 0-1,0 0 1,0 0-1,1 0 1,-1 0-1,0 0 1,0 0-1,1 0 1,-1 0-1,0 0 1,0 0-1,0 0 1,1 0-1,-1 0 1,0 0-1,0 0 1,1 0-1,-1 0 1,0 0-1,0-1 1,0 1-1,1 0 1,-1 0-1,0 0 1,0 0-1,0-1 1,1 1-1,-1 0 1,17-10 200,-12 7-180,34-22 144,-24 14-121,1 1 0,0 1 0,1 0 0,0 1 0,1 1 0,25-7 0,-41 13-43,1 1 0,-1 1-1,0-1 1,1 0-1,-1 1 1,0-1-1,1 1 1,-1-1-1,0 1 1,0 0-1,0 0 1,1 0-1,-1 0 1,0 1 0,-1-1-1,1 0 1,0 1-1,0 0 1,0-1-1,-1 1 1,1 0-1,-1 0 1,0 0-1,2 2 1,0 0 68,0 0 1,-1 0-1,1 1 0,-1-1 0,0 1 1,-1-1-1,1 1 0,-1 0 1,0 0-1,1 7 0,-2-10-164,0 6 411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2:12.0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205 622 7832,'0'0'7238,"-9"10"-7042,-7 9-103,-31 34 430,-10-3 686,36-34-774,17-13-326,1-1 0,-1 1 0,0 0 0,1 0 0,0 0 0,0 1-1,0-1 1,-4 7 0,-4 1 298,11-11-393,-1 0 1,0 0 0,1 1 0,-1-1-1,1 0 1,-1 1 0,1-1 0,-1 1-1,1-1 1,0 0 0,-1 1 0,1-1 0,-1 1-1,1-1 1,0 1 0,-1-1 0,1 1-1,0-1 1,0 1 0,-1 0 0,1-1 0,0 1-1,0-1 1,0 1 0,0 0 0,0-1-1,0 1 1,0-1 0,0 1 0,0 0-1,0-1 1,0 1 0,0 0 0,0-1 0,1 1-1,-1-1 1,0 1 0,0-1 0,1 2-1,0 0 37,0 0-1,0 0 0,0 0 1,1-1-1,-1 1 0,0 0 0,1 0 1,0-1-1,-1 1 0,1-1 1,0 0-1,-1 1 0,1-1 1,0 0-1,0 0 0,0 0 0,0 0 1,0 0-1,0-1 0,1 1 1,-1-1-1,0 1 0,0-1 0,0 0 1,1 0-1,2 0 0,0-1 1,0 1 0,0-1 0,0-1 0,0 1 0,0-1 0,0 0 0,0 0 0,-1 0 0,1-1 0,7-5 0,-3 1 20,0 1-1,0-1 1,-1-1-1,0 1 1,0-2-1,-1 1 1,0-1-1,-1 0 1,11-18-1,-12 17-10,12-27 198,-16 34-238,-1 1 0,1-1 0,0 1 0,-1-1 0,0 0 0,1 1 0,-1-1 0,0 0 0,0 1 0,-1-1 0,1 1 0,-2-5 0,2 4 9,-1 1 1,0 0 0,0 0-1,0-1 1,0 1-1,-1 0 1,1 0 0,-1 0-1,1 0 1,-1 0 0,0 0-1,0 1 1,1-1-1,-1 0 1,0 1 0,-1 0-1,-1-2 1,-12 1 331,16 2-197,0 15-24,3-8-112,-1-1-1,0 1 1,1-1-1,1 0 0,-1 0 1,1 0-1,7 9 1,9 15 122,-18-28-131,-1 1 1,1-1 0,0 0 0,0 0 0,0 0 0,0 0-1,0 0 1,0 0 0,0 0 0,1-1 0,-1 1 0,1-1-1,-1 0 1,1 0 0,-1 0 0,1 0 0,0 0 0,0 0-1,-1-1 1,4 1 0,-2-1 17,0 0 0,0 1 0,0-2 0,0 1 0,0 0 0,0-1 0,0 0 0,0 0 0,-1 0 0,1 0 0,0-1 0,-1 1 0,7-4 0,-5 0-6,-1 1 1,1-1-1,-1 0 0,0 0 0,-1 0 0,1 0 0,-1-1 0,0 1 1,0-1-1,2-7 0,6-11 52,1-3 41,-10 22-96,0 0 1,0 0-1,0 0 1,0 1-1,1-1 1,0 1-1,5-7 1,-6 6 21,3-3-6,-5 8-43,-1 0 0,1 0 0,0 0-1,0 0 1,0 0 0,0 0 0,0 1 0,0-1 0,0 0-1,0 0 1,0 0 0,0 0 0,0 0 0,0 0 0,1 0-1,-1 0 1,0 0 0,0 0 0,0 0 0,0 1-1,0-1 1,0 0 0,0 0 0,0 0 0,0 0 0,0 0-1,0 0 1,0 0 0,0 0 0,0 0 0,0 0 0,0 0-1,0 0 1,0 0 0,1 0 0,-1 0 0,0 0 0,0 0-1,0 0 1,0 0 0,0 0 0,0 0 0,0 0 0,0 0-1,0 0 1,0 0 0,0 0 0,1 0 0,-1 0 0,0 1 9,1 0-1,1 0 0,0-1 0,-1 1-1,0 0 1,1 1 0,-1-1 0,1 0 0,-1 0-1,2 3 1,5 12 22,0 0-1,-1 0 0,-1 1 1,-1-1-1,0 1 0,-1 0 1,3 35-1,-7-47-12,0-1 1,0 1 0,0-1-1,-1 0 1,0 1-1,0-1 1,0 0-1,0 1 1,-1-1 0,1 0-1,-1 0 1,0 0-1,-4 5 1,3-10 32,-1 0 0,1 0-1,-1 0 1,1-1 0,-1 1 0,-5-5 0,-29-25 302,32 25-280,5 5-63,0 0 0,0 0 1,0 0-1,0 0 0,0 0 0,1 0 1,-1 1-1,-1-1 0,1 0 0,0 1 0,0-1 1,0 0-1,-2 0 72,40 3-225,-28-1 150,-1 0 0,1-1 0,0 0 0,-1 0 0,1-1 1,0 0-1,-1 0 0,1-1 0,14-5 0,-6-1 9,-7 4-8,-1-1 1,1 0-1,-1 0 1,0-1-1,9-7 1,-10 5 19,0 0 1,-1-1-1,0 1 0,0-1 1,-1-1-1,0 1 1,0-1-1,-1 0 0,4-14 1,-7 20-17,0 1 0,0 0 0,1 0 1,-1 0-1,1 0 0,0 1 0,-1-1 1,1 0-1,0 1 0,1 0 0,4-3 0,16 11-5,-22-5-6,0 0 0,0 0 0,0 0 0,0 0 0,-1 0 0,1 0-1,0 1 1,-1-1 0,1 0 0,-1 1 0,0 0 0,1-1 0,-1 1 0,0 0 0,0-1 0,0 1-1,0 0 1,0 2 0,14 38 29,-14-40-29,0 3 10,0 0 0,0-1-1,-1 1 1,0 0 0,1-1 0,-2 1-1,1 0 1,-1 0 0,1-1 0,-1 1-1,0-1 1,-1 1 0,1-1 0,-4 6-1,4-7 4,0-1 1,-1 1-1,1 0 0,-1-1 0,0 0 0,1 1 0,-1-1 0,0 0 0,0 0 0,-1 0 0,1 0 0,0-1 0,-1 1 1,1 0-1,-1-1 0,0 0 0,1 0 0,-1 0 0,0 0 0,0 0 0,1 0 0,-1-1 0,0 1 0,-4-1 0,-10 0 118,-31-7-1,44 7-110,0-1 61,-9-2 9,23 2-186,81 9 50,-74-6 40,-13-2 5,1 0 0,0 0 0,-1 0 0,1 0 0,-1-1 0,1 1 0,0-1 0,-1 0 0,0-1 0,1 1 0,5-4 1,1-1 42,0 0 0,17-15 1,-13 9 48,-11 9-74,-1-1 1,0 1-1,0-1 0,0 0 1,0 0-1,-1 0 0,0-1 1,1 1-1,-2-1 0,1 1 1,2-8-1,9-20 85,-10 26-71,-1 0-1,0 0 1,-1 0 0,1 0 0,-1 0 0,0 0 0,-1-1 0,1-9-1,-9 60-215,3-17 159,-2 29 1,6-48 16,1 1 0,1 0 0,0-1 1,0 1-1,0 0 0,1-1 0,1 0 0,-1 1 0,8 14 0,-10-22 9,1 0 0,-1 0 0,0 0 0,1-1-1,-1 1 1,1 0 0,-1 0 0,1 0 0,-1-1-1,1 1 1,-1 0 0,1-1 0,0 1 0,-1 0 0,1-1-1,0 1 1,0-1 0,0 1 0,-1-1 0,1 1-1,0-1 1,0 0 0,0 0 0,0 1 0,0-1-1,-1 0 1,1 0 0,0 0 0,0 0 0,0 0-1,0 0 1,0 0 0,0 0 0,0 0 0,0 0-1,0 0 1,-1-1 0,1 1 0,0 0 0,0-1 0,0 1-1,0-1 1,-1 1 0,1-1 0,0 1 0,0-1-1,0-1 1,6-3 19,-1-1 0,1 0 0,-2-1 0,7-7 0,-6 6 12,7-9 15,-1-1 0,-1 0 1,-1-1-1,13-30 0,-9 4 126,-12 34-151,-2 11-19,0 0 0,-1-1 0,1 1 1,0 0-1,0-1 0,0 1 0,0 0 0,0-1 0,0 1 0,0 0 0,0-1 0,0 1 1,0 0-1,1-1 0,-1 1 0,0 0 0,0-1 0,0 1 0,0 0 0,0 0 0,0-1 1,1 1-1,-1 0 0,0-1 0,0 1 0,1 0 0,-1 0 0,0 0 0,0-1 1,1 1-1,-1 0 0,0 0 22,-4 12-112,4 16 83,2 0 0,1 1-1,14 54 1,-16-79 17,0 0 0,0-1 0,1 1 0,-1-1 0,1 1 0,0-1-1,3 4 1,-5-7-8,1 1-1,-1 0 0,1 0 0,0-1 0,-1 1 0,1 0 0,0-1 0,-1 1 0,1-1 0,0 1 1,0-1-1,0 1 0,-1-1 0,1 0 0,0 1 0,0-1 0,0 0 0,0 0 0,0 1 0,0-1 1,0 0-1,0 0 0,0 0 0,-1 0 0,1 0 0,0 0 0,0-1 0,0 1 0,0 0 1,0 0-1,1-1 0,9-3 109,-10 4-109,0 0 1,0-1 0,0 1 0,0 0-1,0-1 1,0 1 0,-1 0-1,1-1 1,0 1 0,0-1-1,-1 1 1,1-1 0,0 0-1,-1 1 1,1-1 0,0 0-1,-1 1 1,1-1 0,-1 0-1,1 0 1,-1 0 0,24-39 94,-12 19 15,20-27-1,23-10 113,-51 54-211,0 1 0,1-1-1,-1 1 1,1 0 0,0 1 0,0-1 0,7-2 0,5-3 70,-17 8-83,1 0 0,0 0 0,0 0 1,0 0-1,0 0 0,0 0 0,0 0 1,0 0-1,0 0 0,0 1 0,0-1 0,0 0 1,-1 1-1,1-1 0,0 0 0,0 1 1,0-1-1,-1 1 0,1-1 0,0 1 1,0 0-1,-1-1 0,2 2 0,0 0 11,0-1 0,-1 1-1,1 0 1,-1 0 0,1 0 0,-1 0-1,0 0 1,1 3 0,1 8 35,-1-1-1,0 1 1,-1 0 0,-1 0 0,-1 17 0,0 1 203,1-31-249,0-1 0,0 1 0,0 0 1,0 0-1,0 0 0,0 0 0,0 0 0,0 0 0,0 0 0,0 0 0,0 0 0,0-1 0,0 1 0,0 0 0,0 0 0,0 0 0,0 0 0,0 0 0,0 0 0,0 0 0,0 0 0,0 0 0,0 0 0,0 0 0,0-1 0,1 1 0,-1 0 1,0 0-1,0 0 0,0 0 0,0 0 0,0 0 0,0 0 0,0 0 0,0 0 0,0 0 0,0 0 0,0 0 0,0 0 0,1 0 0,-1 0 0,0 0 0,0 0 0,0 0 0,0 0 0,0 0 0,0 0 0,0 0 0,0 0 0,0 0 0,1 0 0,-1 0 1,0 0-1,0 0 0,0 0 0,0 0 0,0 0 0,0 0 0,0 0 0,0 0 0,0 0 0,0 0 0,0 0 0,0 0 0,1 0 0,-1 0 0,0 1 0,0-1 0,0 0 0,6-9 90,-5 7-80,21-34 92,-7 13 60,30-39 0,-43 60-164,0 1 0,0-1 0,0 1 0,0-1 0,0 1 0,1-1 0,-1 1 0,0 0 0,1 0 0,-1 0 0,1 1 0,-1-1 0,1 0 0,-1 1 0,5-1 0,-5 1 0,-1 0 0,1 0 0,-1 0 0,1 0 0,-1 1 0,0-1 0,1 0 0,-1 1 0,1-1 0,-1 0 0,0 1 0,1 0 0,-1-1 0,0 1 0,0 0 0,1 0 0,-1-1 0,0 1 0,0 0 0,0 0 0,0 0 0,0 1 0,0-1 0,0 0 0,-1 0 0,1 0 0,0 1 0,0 1 0,0 0 0,1 0 0,-1 0 0,-1 1 0,1-1 0,0 0 0,-1 0 0,0 1 0,1-1 0,-1 0 0,-1 1 0,1-1 0,0 0 0,-1 1 0,-1 3 0,25-44 0,50-66 0,-72 102 0,-1 0 0,1 0 0,0 0 0,0 0 0,0 0 0,0 0 0,0 1 0,0-1 0,0 0 0,0 1 0,0-1 0,0 0 0,0 1 0,1-1 0,-1 1 0,0 0 0,0-1 0,2 1 0,-2 0 0,-1 1 0,1-1 0,0 0 0,-1 1 0,1-1 0,-1 0 0,1 1 0,-1-1 0,1 1 0,-1-1 0,1 1 0,-1-1 0,0 1 0,1-1 0,-1 1 0,0 0 0,1-1 0,-1 1 0,0 0 0,0-1 0,1 1 0,-1 0 0,0-1 0,0 1 0,0 0 0,0-1 0,0 1 0,0 0 0,0-1 0,0 1 0,0 0 0,-1 0 0,1 16 0,0 0 0,1 0 0,1 0 0,0 0 0,2 0 0,0 0 0,11 31 0,-13-45 0,0 0 0,-1 0 0,1 0 0,1 0 0,-1 0 0,0 0 0,1-1 0,-1 1 0,1-1 0,0 0 0,0 1 0,0-1 0,6 3 0,-7-4 0,0-1 0,1 1 0,-1 0 0,1-1 0,-1 0 0,0 1 0,1-1 0,-1 0 0,1 0 0,-1 0 0,1-1 0,-1 1 0,0-1 0,1 1 0,-1-1 0,1 0 0,-1 0 0,0 0 0,0 0 0,0 0 0,0 0 0,3-3 0,32-19 0,-27 17 0,0 0 0,0 0 0,-1-1 0,0 0 0,0-1 0,-1 0 0,14-17 0,-19 22 0,-1-1 0,1 0 0,-1 0 0,0 0 0,0 0 0,0-1 0,0 1 0,-1-1 0,0 1 0,0-1 0,0 1 0,0-1 0,-1 1 0,0-1 0,0 0 0,0 1 0,0-1 0,-1 0 0,0 1 0,0-1 0,0 1 0,-1-1 0,1 1 0,-3-5 0,3 8 0,1 0 0,-1 0 0,1 0 0,-1 0 0,0 0 0,1 0 0,-1 0 0,0 0 0,0 0 0,0 1 0,0-1 0,1 0 0,-1 1 0,0-1 0,0 0 0,0 1 0,-1-1 0,1 1 0,0 0 0,0-1 0,0 1 0,0 0 0,0 0 0,0 0 0,-1-1 0,1 1 0,0 0 0,0 1 0,0-1 0,0 0 0,0 0 0,-1 0 0,1 1 0,0-1 0,0 0 0,0 1 0,0-1 0,0 1 0,0 0 0,0-1 0,0 1 0,0 0 0,0-1 0,1 1 0,-1 0 0,0 0 0,0 0 0,1 0 0,-1 0 0,-1 1 0,-2 7 0,1-1 0,0 1 0,0 0 0,-3 13 0,6-17 0,0 0 0,-1-1 0,2 1 0,-1 0 0,0 0 0,1-1 0,0 1 0,0-1 0,1 1 0,-1-1 0,4 7 0,-1-1 0,1 0 0,1 0 0,0 0 0,0-1 0,1 0 0,0 0 0,13 11 0,-17-17 0,0 0 0,0 0 0,1-1 0,0 1 0,-1-1 0,1 0 0,0 0 0,0-1 0,0 1 0,0-1 0,0 0 0,1 0 0,-1 0 0,0 0 0,1-1 0,-1 0 0,0 0 0,1 0 0,-1 0 0,0-1 0,0 1 0,9-3 0,9-6 0,-1-1 0,0-1 0,0-1 0,-1-1 0,-1 0 0,25-23 0,-16 14 0,5-8 0,-31 27 0,0 1 0,0 0 0,0 0 0,-1 0 0,1-1 0,-1 1 0,1-1 0,-1 0 0,0 1 0,0-1 0,0 0 0,0 1 0,0-5 0,-1 7 0,0-1 0,0 1 0,0-1 0,0 0 0,0 1 0,0-1 0,0 1 0,0-1 0,0 0 0,0 1 0,0-1 0,0 1 0,-1-1 0,1 1 0,0-1 0,0 0 0,-1 1 0,1-1 0,0 1 0,-1 0 0,1-1 0,-1 1 0,1-1 0,-1 1 0,1-1 0,-1 1 0,1 0 0,-1-1 0,1 1 0,-1 0 0,-1-1 0,1 1 0,0 0 0,-1 0 0,1 0 0,-1 1 0,1-1 0,0 0 0,-1 0 0,1 1 0,0-1 0,0 1 0,-3 0 0,-33 24 0,1 2 0,-12 9 0,44-32 0,1-1 0,0 1 0,-1 0 0,1 0 0,1 0 0,-1 0 0,1 0 0,-1 1 0,-2 8 0,5-11 0,0 0 0,0 0 0,0 0 0,1 1 0,-1-1 0,1 0 0,-1 0 0,1 0 0,0 0 0,-1 0 0,1 0 0,0 0 0,1 0 0,-1-1 0,0 1 0,0 0 0,1 0 0,-1-1 0,1 1 0,1 1 0,-1-2 0,0 1 0,-1 0 0,1 0 0,0-1 0,0 1 0,0-1 0,0 0 0,0 0 0,1 1 0,-1-1 0,0-1 0,0 1 0,1 0 0,-1 0 0,1-1 0,-1 0 0,0 1 0,4-1 0,-2-1 0,1-1 0,0 1 0,-1-1 0,0 0 0,1 0 0,-1-1 0,0 1 0,0-1 0,-1 0 0,7-6 0,2-4 0,17-23 0,-10 11 0,-9 12 0,0-1 0,-1 0 0,-1 0 0,-1-1 0,10-27 0,18-82 0,-27 82 0,-2-1 0,-3 0 0,-1 0 0,-1 0 0,-8-59 0,6 98 0,0-1 0,1 0 0,-1 1 0,-1-1 0,1 1 0,-4-7 0,5 10 0,0 0 0,-1 1 0,1-1 0,0 1 0,-1-1 0,1 1 0,-1-1 0,1 1 0,-1-1 0,1 1 0,-1-1 0,1 1 0,-1 0 0,0-1 0,1 1 0,-1 0 0,1-1 0,-1 1 0,0 0 0,-1 0 0,1 0 0,0 0 0,0 0 0,0 0 0,0 1 0,0-1 0,0 0 0,0 1 0,1-1 0,-1 1 0,0-1 0,0 1 0,0 0 0,0-1 0,0 1 0,1 0 0,-1-1 0,0 1 0,0 1 0,-3 4 0,0 1 0,1-1 0,0 1 0,0 0 0,0 0 0,1 0 0,0 0 0,1 0 0,-1 1 0,1 9 0,-1-6 0,-3 34 0,2-1 0,1 1 0,3 0 0,2 0 0,1-1 0,3 0 0,1 0 0,15 43 0,-21-80 0,1-1 0,-1 0 0,1 1 0,0-1 0,1-1 0,6 9 0,-9-13 0,-1 0 0,1 0 0,-1 0 0,1 0 0,0 0 0,0 0 0,0-1 0,-1 1 0,1 0 0,0-1 0,0 1 0,0 0 0,0-1 0,0 1 0,0-1 0,0 0 0,0 1 0,0-1 0,0 0 0,1 0 0,-1 0 0,0 1 0,0-1 0,0 0 0,0 0 0,0-1 0,0 1 0,0 0 0,1 0 0,-1 0 0,0-1 0,0 1 0,0-1 0,0 1 0,0-1 0,0 1 0,0-1 0,0 1 0,-1-1 0,1 0 0,0 0 0,0 1 0,0-1 0,-1 0 0,1 0 0,0 0 0,0-2 0,9-14-4011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8:07.665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1463 3808,'0'0'6986,"10"10"-6500,28 30-30,-28-29 1649,-9-36-267,-1 15-1533,17-161 2225,-19 126-2045,0 13-133,2 10 33,-5-38 0,5 53-333,-1 1 1,2 0 0,-1-1-1,1 1 1,0 0 0,2-8 0,3-21 114,-6 6 113,-7-52 1,0-7 95,6 68-257,-1 1-1,-1 0 0,-5-21 1,4 28-53,1-1 1,0 0-1,2 0 0,-1 0 0,1 0 1,1 0-1,0 0 0,4-19 1,1 1 131,-5 24-173,1 1 1,0 0-1,0 0 1,1 0-1,-1 0 1,2 0-1,-1 0 1,0 1-1,7-11 1,31-48 113,-18 36-9,-8 12-68,6-5-50,-17 19-7,0-1-1,0 0 1,0 0 0,0 0-1,-1 0 1,1-1-1,3-6 1,0 0 41,0 0 0,1 0 0,0 1 0,0 0 0,1 0 0,0 1 0,14-11 0,-16 14-26,1 1 0,0 0-1,0 0 1,11-5 0,5-2 42,35-34 37,11 5 59,-44 28-95,-1-2-1,27-20 0,-34 21-21,2 0 0,-1 2 0,2 1-1,39-16 1,-31 20 15,-23 6-41,0 0 0,-1-1 0,1 0 0,-1 0 1,8-3-1,4-2 45,0 1 0,0 1 0,0 1 0,29-3 0,-37 5-43,18-1 82,44 2 0,-27 1-49,-32 0 4,0 0 0,20 5-1,-8-1 9,-7-1-18,0 0 0,-1 1 0,0 1 0,0 1 0,0 0 0,-1 1 0,26 18 0,8 5-24,-32-24-19,-1 0 0,1-1 1,0-1-1,1 0 0,31 4 1,12 4-1,-53-11-2,1-1-1,0 0 1,0-1 0,11 0-1,23 3-15,-34-3 19,1 0-1,-1 0 1,1-1-1,-1 0 1,1 0-1,-1-1 1,11-3-1,-8 2-2,-2-1-493,0 1 0,0-2 0,-1 1 1,14-10-1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2:17.4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1 816 9944,'0'0'6902,"11"0"-6581,35 0-33,-43 0-240,1 0 0,-1 0-1,0-1 1,0 0-1,1 0 1,-1 0 0,0 0-1,0 0 1,0 0-1,0-1 1,-1 0 0,1 1-1,3-4 1,3-1 111,-4 1-73,0 1 0,-1-1 1,1 0-1,-1 0 0,0-1 1,0 1-1,-1-1 0,0 0 1,0 0-1,0 0 0,2-7 1,8-16 301,-3 8-1,-1 0 0,-1-1 0,-1 0 0,6-35 1,-4 26 620,-7 27-804,-1-1 0,1 0-1,-1 0 1,0 1 0,0-1 0,0-8 941,-1 36-491,1 0-448,1 1-1,1-1 1,1 0 0,10 30-1,-12-48-156,0 0 0,1 0-1,-1 0 1,1 0 0,0 0-1,1-1 1,-1 1 0,1-1-1,0 0 1,0 0 0,8 6-1,8 8 197,-19-17-223,0 0-1,0 0 0,0 0 0,1 0 0,-1 0 0,0 0 0,1 0 0,-1 0 0,1 0 0,-1-1 0,0 1 0,1-1 0,0 1 0,-1-1 0,1 1 0,-1-1 0,1 0 0,-1 0 0,1 0 0,0 0 0,-1 0 0,1 0 0,-1 0 0,1-1 0,0 1 0,-1 0 0,1-1 0,-1 1 0,1-1 0,-1 0 1,1 0-1,-1 1 0,0-1 0,1 0 0,-1 0 0,0 0 0,0 0 0,0-1 0,0 1 0,0 0 0,2-3 0,3-3 48,-1 0-1,0-1 1,-1 0 0,1 0 0,5-15-1,2-7 272,26-45 0,-34 67-284,-3 7-36,-1-1 1,0 1-1,1 0 1,-1 0-1,1 0 1,0 0-1,-1 0 1,1 0-1,0 0 1,-1 0-1,1 0 1,0 0-1,0 0 1,0 0-1,0 0 1,0 1-1,0-1 1,0 0-1,0 1 1,0-1-1,1 1 1,-1-1-1,0 1 1,0-1-1,0 1 1,1 0-1,0 0 1,-1 0-15,0 1 0,0-1 0,0 1 0,0 0 0,0 0 0,0 0 0,0-1 0,-1 1 1,1 0-1,0 0 0,-1 0 0,1 0 0,-1 0 0,2 2 0,0 1 9,4 5 15,-1 0-1,-1 0 0,0 0 0,0 0 1,-1 1-1,0 0 0,0 0 0,-1-1 1,-1 1-1,0 1 0,0-1 0,0 0 1,-2 0-1,0 11 0,0-20-12,1 0 1,0 0-1,-1 0 1,1 0-1,0-1 1,-1 1-1,0 0 0,1 0 1,-1 0-1,1 0 1,-1 0-1,0-1 1,0 1-1,1 0 0,-1 0 1,0-1-1,0 1 1,0-1-1,0 1 1,0-1-1,0 1 0,0-1 1,0 0-1,0 1 1,-1-1-1,-30 4 189,13-2-122,19-2-84,0 1 0,-1-1 1,1 0-1,0 0 0,0 0 1,-1 0-1,1 0 0,0 0 0,-1 1 1,1-1-1,0 0 0,-1 0 1,1 0-1,0 1 0,0-1 0,0 0 1,-1 0-1,1 1 0,0-1 1,0 0-1,0 1 0,-1-1 1,1 0-1,0 1 0,0-1 0,0 0 1,0 1-1,0-1 0,0 0 1,0 1-1,0-1 0,0 0 1,0 1-1,0-1 0,0 1 0,8 13-37,18 9-14,-22-20 53,1 0-1,-1 0 0,1-1 1,0 0-1,0 0 0,0 0 1,0 0-1,0-1 0,1 0 1,-1 0-1,0 0 0,1-1 1,-1 0-1,0 0 0,1 0 1,-1-1-1,0 1 0,10-4 1,-7 2 2,1-1 0,0 0 0,-1 0 0,1-1 0,-1 0 0,0 0 0,0-1 0,-1 0 0,1-1 0,8-8 0,0-4 14,-1 0 0,-1-2 1,0 1-1,14-31 0,8-11 91,-24 37 36,-12 24-141,0 0 0,0 0 0,0 0 1,0-1-1,0 1 0,0 0 0,0 0 1,0 0-1,0-1 0,0 1 0,0 0 1,0 0-1,0 0 0,0-1 0,0 1 1,0 0-1,0 0 0,0 0 0,0-1 1,0 1-1,0 0 0,0 0 1,0 0-1,0 0 0,-1-1 0,1 1 1,0 0-1,0 0 0,0 0 0,0 0 1,0-1-1,0 1 0,-1 0 0,1 0 1,0 0-1,-14 6 131,10-4-120,0 1-1,0 1 1,1-1 0,-1 0-1,1 1 1,0 0 0,0 0-1,0 0 1,1 0 0,-1 0-1,1 1 1,0-1 0,0 1-1,0-1 1,1 1 0,-2 6-1,2-1 39,0 0-1,0 0 0,1 0 1,0 0-1,0 0 1,4 18-1,-3-25-48,0-1 0,0 0 0,0 0 0,0 0-1,0 0 1,0 0 0,0 0 0,0 0 0,1-1 0,-1 1 0,1 0 0,0-1 0,-1 1-1,1-1 1,0 1 0,0-1 0,4 2 0,0 0 1,0 0 0,0 0 1,1-1-1,9 2 0,-14-3-5,-1-1 0,0 0 0,1 0 0,-1 0 0,1-1 0,-1 1 0,0 0 0,1 0 0,-1-1 0,1 1 0,-1-1 0,0 1 0,0-1 0,1 0 0,-1 1 0,0-1 0,0 0 0,0 0 0,0 0 0,0 0 0,0 0 0,0 0 0,0 0 0,0 0 0,0 0 0,1-2 0,15-35 0,-15 33 0,1-3 0,-1 0 0,0 0 0,-1 0 0,0-1 0,0 1 0,-1 0 0,1-1 0,-3-12 0,2 17 0,-1-1 0,0 1 0,0-1 0,0 1 0,0-1 0,0 1 0,-1 0 0,0 0 0,0 0 0,0 0 0,-1 0 0,1 0 0,-1 1 0,0-1 0,0 1 0,0-1 0,-5-3 0,-4-3 0,11 9 0,0 0 0,-1-1 0,1 1 0,0 0 0,0 0 0,-1 0 0,1 1 0,-1-1 0,1 0 0,-1 0 0,1 1 0,-1-1 0,1 1 0,-1-1 0,0 1 0,1 0 0,-1-1 0,-2 1 0,-6-2 0,10 2 0,-1 0 0,0 0 0,1-1 0,-1 1 0,0 0 0,0 0 0,1 0 0,-1 0 0,0 0 0,0 0 0,1 0 0,-1 0 0,0 0 0,1 0 0,-1 0 0,0 0 0,0 0 0,1 1 0,-1-1 0,0 0 0,1 0 0,-1 1 0,-1 0 0,13 2 0,10 3 0,-19-5 0,1 0 0,-1 0 0,1 0 0,-1 0 0,1 0 0,-1-1 0,1 1 0,0-1 0,-1 0 0,1 0 0,0 0 0,-1 0 0,1 0 0,-1-1 0,1 1 0,0-1 0,4-1 0,6-4 0,1-1 0,-1 0 0,0-1 0,-1 0 0,0-1 0,0 0 0,15-17 0,-11 8 0,-2 0 0,0-2 0,-2 1 0,0-2 0,-1 1 0,-1-2 0,-1 1 0,-1-1 0,10-41 0,-6 18 0,-6 26 0,-1-1 0,0 0 0,-2 0 0,2-25 0,-6 40 0,-4 17 0,4-4 0,0 0 0,-1 0 0,0 0 0,0 0 0,-6 14 0,-6 21 0,6 9 0,-1 61 0,5-57 0,3-7 0,5 67 0,0-56 0,-2-45 0,0 1 0,1-1 0,1 0 0,1 0 0,0 0 0,1 0 0,11 19 0,-16-33 0,-1 0 0,1 1 0,-1-1 0,1 0 0,0 0 0,0 0 0,-1 0 0,1-1 0,0 1 0,0 0 0,0 0 0,0 0 0,0-1 0,0 1 0,0 0 0,0-1 0,0 1 0,0-1 0,0 1 0,0-1 0,1 0 0,-1 1 0,0-1 0,0 0 0,0 0 0,1 0 0,-1 0 0,0 0 0,0 0 0,1 0 0,-1 0 0,0-1 0,0 1 0,0 0 0,0-1 0,1 1 0,0-1 0,1-1 0,0 0 0,1 0 0,-1 0 0,-1 0 0,1 0 0,0 0 0,0-1 0,-1 0 0,0 1 0,1-1 0,3-6 0,2-8 0,-1 1 0,0-1 0,-1-1 0,-1 1 0,6-33 0,-9 35 0,-1 1 0,0-24 0,-1 18 0,3 19 0,1 0 0,0 0 0,-1 0 0,1 0 0,0 1 0,0 0 0,0 0 0,0 0 0,-1 0 0,1 1 0,5 0 0,-5 2 0,0 0 0,0 0 0,0 1 0,0-1 0,-1 1 0,0 0 0,0 0 0,0 0 0,0 0 0,0 1 0,-1-1 0,3 7 0,-1 2 0,0 0 0,-1 0 0,1 16 0,6 20 0,-10-47 0,0-1 0,0 0 0,1 1 0,-1-1 0,0 0 0,1 1 0,-1-1 0,1 0 0,0 0 0,-1 0 0,1 0 0,0 1 0,0-1 0,-1 0 0,1 0 0,0 0 0,0 0 0,0-1 0,0 1 0,1 0 0,-1 0 0,0-1 0,0 1 0,0 0 0,1-1 0,-1 0 0,0 1 0,0-1 0,1 1 0,1-1 0,0 0 0,0-1 0,0 0 0,0 0 0,0 1 0,0-2 0,0 1 0,0 0 0,-1-1 0,1 1 0,-1-1 0,1 0 0,-1 1 0,3-4 0,26-20 0,34-31 0,-64 54 0,0 1 0,0 0 0,0 0 0,0 0 0,0 0 0,1 0 0,-1 0 0,0 0 0,1 0 0,-1 0 0,4-1 0,-5 3 0,1-1 0,0 1 0,-1-1 0,1 1 0,-1-1 0,1 1 0,-1-1 0,1 1 0,-1 0 0,0-1 0,1 1 0,-1 0 0,0-1 0,1 1 0,-1 0 0,0-1 0,0 1 0,0 0 0,0 0 0,0-1 0,0 1 0,0 0 0,0 1 0,4 2 0,0 1 0,0-1 0,0 0 0,1 0 0,-1-1 0,1 1 0,9 4 0,-10-5 0,-3-2 0,0-1 0,0 1 0,1-1 0,-1 1 0,0-1 0,0 1 0,1-1 0,-1 0 0,0 1 0,0-1 0,1 0 0,-1 0 0,0 0 0,1 0 0,-1 0 0,0 0 0,1-1 0,-1 1 0,0 0 0,1-1 0,-1 1 0,0 0 0,0-1 0,0 0 0,1 1 0,-1-1 0,0 0 0,0 0 0,0 1 0,0-1 0,1-2 0,8-4 0,-9 7 0,-1-1 0,1 0 0,-1 0 0,0 1 0,1-1 0,-1 0 0,0 0 0,0 0 0,1 0 0,-1 0 0,0 1 0,0-1 0,0 0 0,0 0 0,0 0 0,0 0 0,-1 0 0,1 0 0,0 1 0,0-1 0,0 0 0,-1 0 0,1 0 0,-1 1 0,1-1 0,0 0 0,-1 0 0,0 1 0,1-1 0,-2-1 0,-18-22 0,8 14 0,10 8 0,0 0 0,0 0 0,0 0 0,0 0 0,0 1 0,-1-1 0,1 1 0,-1 0 0,-4-3 0,7 4 0,0 1 0,0-1 0,0 0 0,0 0 0,-1 0 0,1 0 0,0 0 0,0 0 0,0 0 0,0 0 0,0 0 0,0 0 0,0 0 0,0 0 0,0 0 0,0 0 0,0 0 0,0 0 0,0 0 0,-1 0 0,1 0 0,0 0 0,0 0 0,0 0 0,0 0 0,0 0 0,0 0 0,0 0 0,0 0 0,0-1 0,0 1 0,0 0 0,0 0 0,0 0 0,0 0 0,-1 0 0,1 0 0,0 0 0,0 0 0,0 0 0,0 0 0,0 0 0,0 0 0,0 0 0,0 0 0,0 0 0,0-1 0,0 1 0,0 0 0,0 0 0,0 0 0,0 0 0,0 0 0,0 0 0,0 0 0,0 0 0,0 0 0,0 0 0,0 0 0,0 0 0,0-1 0,0 1 0,0 0 0,0 0 0,0 0 0,1 0 0,-1 0 0,6-5 0,12-6 0,-12 8 0,1 0 0,0 0 0,0 1 0,1 0 0,-1 0 0,0 1 0,12-1 0,-16 2 0,1 0 0,-1 0 0,0 0 0,0 0 0,1 1 0,-1-1 0,0 1 0,0 0 0,0 0 0,0 0 0,0 0 0,0 1 0,0-1 0,0 1 0,0 0 0,-1 0 0,1 0 0,-1 0 0,4 3 0,0 2 0,-1-1 0,1 1 0,-1 1 0,0-1 0,-1 0 0,0 1 0,0 0 0,0 0 0,-1 1 0,2 9 0,-1 3 0,-1 1 0,-1 0 0,-1 0 0,-1 0 0,-1 0 0,-4 24 0,1-13 0,2 50 0,3-72 0,-2 16 0,0-19 0,-5-29 0,2-38 0,3-93 0,3 133 0,2-1 0,0 1 0,1 0 0,1 1 0,1-1 0,12-23 0,-15 33 0,-1 2 0,0 0 0,1 1 0,0-1 0,8-9 0,-11 14 0,1 1 0,-1-1 0,1 0 0,-1 1 0,1-1 0,0 1 0,-1 0 0,1 0 0,0-1 0,0 1 0,0 0 0,0 0 0,0 1 0,0-1 0,0 0 0,0 1 0,0-1 0,0 1 0,0 0 0,1-1 0,2 1 0,-4 1 0,1 0 0,-1 0 0,1 0 0,-1 0 0,0 1 0,1-1 0,-1 0 0,0 0 0,0 1 0,0-1 0,0 1 0,0-1 0,0 1 0,0-1 0,0 1 0,1 3 0,9 30 0,-10-30 0,0-1 0,-1 0 0,1 1 0,-1-1 0,0 1 0,0-1 0,-1 1 0,1-1 0,-3 8 0,3-10 0,-1-1 0,0 1 0,1-1 0,-1 0 0,0 1 0,1-1 0,-1 0 0,0 0 0,0 0 0,0 0 0,0 1 0,0-1 0,-1 0 0,1-1 0,0 1 0,0 0 0,-1 0 0,1 0 0,0-1 0,-1 1 0,1-1 0,-1 1 0,1-1 0,-1 0 0,1 1 0,-1-1 0,1 0 0,-1 0 0,1 0 0,-1 0 0,1 0 0,-1 0 0,-1-1 0,-5-1 0,7 2 0,0 0 0,0-1 0,0 1 0,0 0 0,-1 0 0,1 0 0,0-1 0,0 1 0,0 0 0,0 1 0,0-1 0,0 0 0,0 0 0,0 0 0,0 1 0,0-1 0,0 0 0,0 1 0,-1 0 0,2-1 0,0 1 0,0-1 0,0 1 0,0-1 0,0 1 0,0-1 0,0 0 0,0 1 0,0-1 0,1 1 0,-1-1 0,0 1 0,0-1 0,0 0 0,1 1 0,-1-1 0,0 0 0,0 1 0,1-1 0,-1 0 0,0 1 0,1-1 0,-1 0 0,1 0 0,-1 1 0,0-1 0,1 0 0,-1 0 0,1 1 0,-1-1 0,0 0 0,1 0 0,-1 0 0,1 0 0,-1 0 0,1 0 0,0 0 0,24 10 0,-20-9 0,3 2 0,-1-1 0,1 0 0,0 0 0,0-1 0,1 0 0,-1 0 0,0-1 0,0 0 0,0 0 0,0-1 0,0 0 0,1-1 0,-2 1 0,1-2 0,0 1 0,0-1 0,-1 0 0,1-1 0,-1 0 0,0 0 0,0 0 0,-1-1 0,1 0 0,-1 0 0,0-1 0,0 0 0,6-8 0,-7 8 0,0 0 0,-1 0 0,0 0 0,0 0 0,-1 0 0,1-1 0,-2 0 0,4-9 0,-2 4 0,-6 17 0,-7 19 0,4-2 0,2-13 0,0-1 0,1 1 0,0-1 0,1 1 0,0 0 0,0-1 0,1 1 0,0 0 0,1 0 0,0 0 0,4 16 0,-5-23 0,0 0 0,1-1 0,-1 1 0,1 0 0,-1 0 0,1-1 0,0 1 0,0 0 0,0-1 0,0 1 0,0 0 0,0-1 0,0 0 0,1 1 0,-1-1 0,0 0 0,1 0 0,-1 1 0,1-1 0,0 0 0,-1 0 0,1-1 0,0 1 0,-1 0 0,1-1 0,0 1 0,0-1 0,0 1 0,-1-1 0,1 0 0,0 0 0,0 1 0,0-2 0,0 1 0,0 0 0,0 0 0,-1 0 0,1-1 0,0 1 0,0-1 0,1-1 0,25-8 0,-1-3 0,0 0 0,-1-1 0,-1-2 0,25-19 0,21-13 0,25-16 0,-91 61 0,11-7 0,-30 18 0,5-3 0,0 2 0,0-1 0,1 1 0,-1 1 0,1-1 0,1 2 0,-10 11 0,16-18 0,0 1 0,0-1 0,1 0 0,-1 0 0,1 0 0,-1 1 0,1-1 0,-1 0 0,1 0 0,0 1 0,0-1 0,0 0 0,1 1 0,-1-1 0,1 0 0,-1 0 0,1 1 0,-1-1 0,1 0 0,0 0 0,2 4 0,0-1 0,0 0 0,0 0 0,0 0 0,1-1 0,0 1 0,0-1 0,6 5 0,-8-7 0,6 5 0,1 0 0,19 10 0,-26-15 0,0-1 0,1 0 0,-1 0 0,0-1 0,0 1 0,1 0 0,-1-1 0,0 1 0,1-1 0,-1 0 0,1 0 0,-1 0 0,0 0 0,1 0 0,-1 0 0,1-1 0,-1 1 0,0-1 0,4-1 0,-5 1 0,0 0 0,1 0 0,-1 0 0,0 0 0,-1-1 0,1 1 0,0 0 0,0-1 0,-1 1 0,1 0 0,0-1 0,-1 1 0,1-1 0,-1 1 0,0-1 0,0 1 0,1-1 0,-1 1 0,0-1 0,0-1 0,-3-32 0,-17-19-1054,17 48-1879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2:17.6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19399,'0'0'4080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2:18.0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 13968,'0'0'2815,"95"4"-2111,-59-8-8,-4-2-240,-4 0 8,-13 0-136,-5 0 16,-8-1-152,2 1 16,-4 0-120,-6 0 16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2:18.3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 12960,'0'0'841,"12"2"-490,146 16 1346,-108-15-1173,-17 1 67,0-3 0,0 0 1,0-2-1,0-2 0,48-10 1,-36 3 726,-45 10-1373,1 0-1,-1-1 0,0 1 1,1 0-1,-1 0 0,0 0 0,0 0 1,1 0-1,-1-1 0,0 1 1,1 0-1,-1 0 0,0 0 1,0-1-1,1 1 0,-1 0 0,0 0 1,0-1-1,0 1 0,0 0 1,1-1-1,-1 1 0,0 0 0,0-1 1,0 1-1,0-1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2:18.5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43 15576,'0'0'2503,"86"-42"-2607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2:22.0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55 234 9744,'0'0'8583,"4"10"-8171,0-2-322,-1-1-21,0-1 0,0 1 0,-1 0 1,0 0-1,-1 0 0,1 0 0,-1 0 0,0 0 1,-1 10-1,-3 25 487,-11 51 0,3-19 162,7-54-470,-1-1 0,-7 23 0,3-15-8,-2-5-23,10-19-122,-1 0 1,0-1-1,1 1 0,0 0 0,0 0 0,0 0 1,-1 6 491,8-35-240,19-128-75,-19 107-160,16-54 1,-12 59-36,6-20 175,4 1 0,51-110 0,-70 169-225,-1 0 0,1 1 0,0-1 0,0 0 0,0 1 0,0-1 0,0 1-1,0 0 1,0-1 0,0 1 0,0 0 0,1 0 0,-1-1 0,1 1 0,2-1 0,-4 2-14,0 0 1,1 0-1,-1 0 1,0 0-1,1 0 1,-1 0-1,1 0 1,-1 0-1,0 0 1,1 0-1,-1 0 1,0 0-1,1 0 1,-1 1-1,1-1 1,-1 0-1,0 0 1,0 0 0,1 1-1,-1-1 1,0 0-1,1 0 1,-1 1-1,1-1 1,6 17 125,3 27-35,-2 0 1,-2 0-1,-2 1 0,-2 0 0,-2 0 0,-7 59 1,3-31 341,5-73-432,0 0 0,-1 0-1,1 0 1,-1-1 0,1 1-1,-1 0 1,1 0 0,0-1 0,-1 1-1,1 0 1,-1-1 0,1 1-1,-1 0 1,0-1 0,1 1 0,-1-1-1,1 1 1,-1-1 0,0 1-1,1-1 1,5-14 33,0 0-1,-1 0 1,0 0-1,3-22 1,0 2 8,51-166 252,-53 181-286,3-7 41,15-34 0,-23 59-54,1-1 0,-1 0 1,1 0-1,0 1 0,-1-1 0,1 1 0,5-5 0,-7 7-8,0 0-1,1 0 1,-1-1-1,0 1 1,0 0-1,1 0 1,-1 0-1,0 0 1,0 0 0,1 0-1,-1 0 1,0 0-1,1 0 1,-1 0-1,0 0 1,1 0-1,-1 0 1,0 0-1,0 0 1,1 0-1,-1 0 1,0 0-1,1 0 1,-1 0-1,0 0 1,0 0-1,1 1 1,-1-1-1,0 0 1,1 0-1,7 17-29,7 50 71,7 89 0,-21-146-34,17 201 381,-18-206-368,0 0 16,0-1 0,1 0 1,-1 1-1,1-1 1,0 0-1,0 0 0,0 0 1,4 8-1,-5-12-26,0 1-1,0-1 0,0 1 1,0 0-1,1-1 1,-1 1-1,0-1 1,0 1-1,0-1 1,1 1-1,-1-1 0,0 0 1,1 1-1,-1-1 1,0 1-1,1-1 1,-1 0-1,1 1 1,-1-1-1,1 0 0,-1 1 1,0-1-1,1 0 1,-1 1-1,1-1 1,-1 0-1,1 0 1,0 0-1,-1 0 0,1 1 1,-1-1-1,1 0 1,-1 0-1,1 0 1,-1 0-1,1 0 1,-1 0-1,1-1 0,0 1 1,-1 0-1,1 0 1,-1 0-1,1 0 1,-1-1-1,1 1 1,-1 0-1,1 0 0,-1-1 1,0 1-1,1 0 1,-1-1-1,1 0 1,11-5 45,8-4-33,0-1 0,-1-1 0,-1-1 0,0-1 1,0 0-1,29-34 0,-8 19-17,-32 24-4,1 0 0,-1 0-1,0-1 1,7-8 0,-9 11 0,-4 2-1,0 1-1,-1 0 1,1-1 0,0 1 0,0-1 0,-1 1-1,1-1 1,0 1 0,-1-1 0,1 1 0,-1-1-1,1 1 1,-1-1 0,1 0 0,-1 0 0,1 1 0,-1-1-1,0 0 1,1 0 0,-1 1 0,0-1 0,0 0-1,1 0 1,-1-1 0,0 2-1,0 0 1,0 0-1,0 1 0,0-1 0,0 0 1,0 0-1,0 0 0,0 0 0,0 0 1,0 0-1,0 0 0,0 0 0,0 0 1,0 0-1,0 0 0,0 0 0,0 1 1,-1-1-1,1 0 0,0 0 1,0 0-1,0 0 0,0 0 0,0 0 1,0 0-1,0 0 0,0 0 0,0 0 1,0 0-1,0 0 0,0 0 0,0 0 1,-1 0-1,1 0 0,0 0 0,0 0 1,0 0-1,0 0 0,0 0 0,0 0 1,0 0-1,0 0 0,0 0 1,0 0-1,0 0 0,-1 0 0,1 0 1,0 0-1,0 0 0,0 0 0,0 0 1,0 0-1,0 0 0,0 0 0,0 0 1,0 0-1,0 0 0,0-1 0,-5 10 15,4-7-11,-82 114 148,52-73-91,18-26-14,1 1 0,-16 31-1,27-45-14,-1 0-1,1 0 0,0 0 0,0 0 0,0 0 1,0 0-1,1 6 0,0-10-20,0 1 0,0 0-1,0-1 1,0 1 0,0 0 0,0-1 0,0 1 0,0 0 0,0-1-1,0 1 1,1 0 0,-1-1 0,0 1 0,0-1 0,1 1-1,-1-1 1,0 1 0,1 0 0,-1-1 0,1 1 0,-1-1-1,1 0 1,-1 1 0,1-1 0,-1 1 0,1-1 0,-1 0 0,1 1-1,-1-1 1,1 0 0,0 1 0,-1-1 0,1 0 0,0 0-1,-1 0 1,1 0 0,0 0 0,-1 0 0,1 0 0,0 0-1,-1 0 1,1 0 0,-1 0 0,1 0 0,0 0 0,-1 0 0,1-1-1,0 1 1,-1 0 0,1 0 0,0-1 0,4-1 11,-1 0-1,0 0 1,1-1 0,-1 1 0,0-1 0,0 0 0,-1 0 0,1 0 0,0-1 0,-1 1 0,5-7-1,2-5 11,16-29 1,-13 20 9,3-6 67,-1-1-1,18-56 1,-27 74-89,-2 13 7,2 17 27,-1 0-35,34 50 16,-17-32-13,-21-32-11,1 0 0,0-1 1,0 1-1,0-1 0,0 1 1,0-1-1,0 0 0,0 0 0,1 0 1,-1 0-1,1 0 0,0-1 1,0 1-1,-1-1 0,1 1 1,0-1-1,0 0 0,0 0 1,0 0-1,0-1 0,0 1 0,1-1 1,-1 0-1,0 0 0,0 0 1,5-1-1,0 0 26,-1-1 0,0 0-1,0 0 1,0-1 0,0 0 0,0 0 0,0-1-1,-1 0 1,0 0 0,7-5 0,9-8-27,-14 11-9,0 0 0,0 0 0,0-1 0,-1 0 0,12-14 0,-18 19 0,1 0 0,-1 0 0,1 0 0,0 1 0,0-1 0,0 1 0,0-1 0,0 1 0,0 0 0,3-1 0,6-5 0,-9 8 0,-1 0 0,1 0 0,0 0 0,-1 0 0,1 1 0,-1-1 0,1 0 0,-1 0 0,1 1 0,-1-1 0,1 3 0,0-2 0,4 6 0,-1 0 0,1 0 0,-1 1 0,-1 0 0,0 0 0,0 1 0,3 10 0,-5-12 0,0-1 0,0 0 0,1 1 0,0-1 0,1 0 0,-1-1 0,1 1 0,1-1 0,-1 1 0,1-1 0,0-1 0,0 1 0,9 6 0,-9-9 0,-1-1 0,1 1 0,-1-1 0,1 0 0,8 2 0,-11-4 0,0 1 0,0-1 0,0 0 0,0 1 0,0-1 0,0 0 0,1 0 0,-1 0 0,0 0 0,0-1 0,0 1 0,0 0 0,0-1 0,0 0 0,3-1 0,2-2 0,-6 4 0,-1 0 0,0 0 0,1 0 0,-1-1 0,0 1 0,1 0 0,-1 0 0,0 0 0,0 0 0,1-1 0,-1 1 0,0 0 0,1 0 0,-1 0 0,0-1 0,0 1 0,0 0 0,1-1 0,-1 1 0,0 0 0,0-1 0,0 1 0,0 0 0,1 0 0,-1-1 0,0 1 0,0 0 0,0-1 0,0 1 0,0-1 0,0 1 0,0 0 0,0-1 0,0 1 0,0 0 0,0-1 0,0 1 0,0 0 0,0-1 0,-1 1 0,1 0 0,0-1 0,0 1 0,0 0 0,0-1 0,-1 1 0,-1-9-27,1 0 1,-1-1-1,2 1 1,-1 0-1,1 0 1,2-13-1,-1 4-3967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2:22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377 1 16184,'0'0'2169,"-11"14"-1627,-7 7-347,-49 68 420,14-7-63,-33 46 426,67-103-363,-1 0 1,-42 39-1,28-39 657,30-21-684,2-2-217,1-7-116,15-8-902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2:25.5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128 404 10448,'0'0'6325,"-6"10"-5889,-93 165 1372,95-166-1570,0 1 1,1 0 0,0 0-1,0 0 1,1 0 0,1 1-1,0-1 1,0 0 0,1 1-1,1 10 1,-1-21-196,0 1 1,0-1-1,0 1 0,0-1 1,0 1-1,0-1 0,0 1 1,0-1-1,0 1 0,0-1 1,0 1-1,1-1 1,-1 1-1,0-1 0,0 1 1,1-1-1,-1 1 0,0-1 1,1 1-1,-1-1 0,0 0 1,1 1-1,-1-1 0,1 0 1,-1 1-1,1-1 0,-1 0 1,1 0-1,-1 1 0,1-1 1,0 0-1,0 0 5,0 0 0,1 0 0,-1-1 0,0 1 0,0 0 0,0-1 0,1 1 0,-1-1 0,0 1 0,0-1 0,0 1 0,0-1 0,1-1 0,31-30 450,-32 31-468,16-17 267,-1-1 1,-1-1 0,0 0 0,18-37 0,-23 42 346,-10 14-632,1 1 1,-1 0-1,0 0 0,0 0 1,0 0-1,1 0 0,-1 0 1,0 0-1,0 0 0,0 0 0,1 0 1,-1 0-1,0 0 0,0 1 1,0-1-1,0 0 0,1 0 1,-1 0-1,0 0 0,0 0 0,0 0 1,0 0-1,1 0 0,-1 0 1,0 1-1,0-1 0,0 0 1,0 0-1,0 0 0,0 0 1,0 1-1,1-1 0,-1 0 0,0 0 1,0 0-1,0 0 0,0 1 1,0-1-1,0 0 0,0 0 1,0 0-1,0 0 0,0 1 0,4 33 594,-3-21-612,2 8 172,7 28 1,-9-44-140,1 0 1,-1-1 0,1 1-1,0-1 1,0 1 0,0-1-1,1 0 1,-1 0 0,1 0-1,0 0 1,0 0 0,6 4-1,-7-6-9,-1-1 1,1 0-1,0 0 0,0 0 1,1 0-1,-1 0 0,0 0 1,0-1-1,0 1 0,0-1 1,1 1-1,-1-1 0,0 0 0,1 0 1,-1 0-1,0 0 0,0 0 1,1 0-1,-1-1 0,0 1 1,0-1-1,1 0 0,-1 0 1,0 0-1,0 0 0,0 0 0,0 0 1,0 0-1,0 0 0,-1-1 1,1 1-1,0-1 0,-1 0 1,1 1-1,2-4 0,1-2 21,0 0 0,0 0 1,-1 0-1,1-1 0,-2 0 0,1 0 0,4-16 0,-2 3 46,9-46 245,-12 14 215,-6 51-348,7 5 6,2 2-193,0 0 1,0-1-1,0 0 1,1 0-1,0 0 0,0-1 1,0 1-1,0-2 1,0 1-1,1-1 0,-1 0 1,1-1-1,-1 0 1,1 0-1,14-1 0,-12 0 0,-1 0 1,1-1-1,-1-1 0,0 1 0,0-1 0,0-1 0,0 0 0,0 0 0,0-1 0,-1 0 0,1-1 0,13-9 0,-18 10 0,0 1 0,0 0-1,-1-1 1,1 0-1,-1 0 1,0 0-1,0 0 1,-1-1 0,1 1-1,-1-1 1,0 1-1,0-1 1,-1 0-1,1 0 1,-1 1-1,0-1 1,0 0 0,-1-1-1,1 1 1,-1 0-1,0 0 1,-1 0-1,1 0 1,-1 0 0,0 0-1,0 0 1,-1 0-1,1 1 1,-1-1-1,0 0 1,0 1 0,-1-1-1,-5-7 1,7 11-2,0 0 1,0 0-1,0 0 1,0 0-1,-1 0 1,1 1-1,0-1 1,-1 0-1,1 1 1,0-1-1,-1 0 1,1 1-1,-1 0 1,1-1-1,-1 1 1,1 0-1,-1 0 1,1 0-1,-1 0 1,1 0-1,-1 0 1,1 0-1,-1 0 1,1 1-1,-1-1 1,1 1-1,-1-1 1,1 1-1,0-1 1,-2 2-1,-2 0 5,0 0 1,1 1-1,-1 0 0,1-1 0,0 2 1,0-1-1,0 0 0,-4 5 0,3-1-6,0 0 0,1 1-1,0-1 1,0 1-1,1 1 1,0-1-1,0 0 1,1 1 0,0-1-1,0 1 1,0 11-1,1-3 15,0 1-1,2 0 1,0 0-1,6 31 1,-6-42-17,1-1 1,1 1-1,-1 0 1,1 0-1,0-1 1,1 0-1,0 0 1,0 0-1,0 0 0,9 9 1,0-2-8,0-2 1,1 1-1,18 11 0,-28-21 6,-1 0-1,1-1 0,-1 1 1,1-1-1,0 1 0,-1-1 1,1 0-1,0-1 1,0 1-1,0-1 0,-1 1 1,1-1-1,0 0 0,0 0 1,0-1-1,0 1 0,0-1 1,-1 0-1,1 0 0,0 0 1,0-1-1,-1 1 1,1-1-1,-1 0 0,0 0 1,1 0-1,-1 0 0,4-5 1,4-2 13,-1-1 0,0 0 0,0 0 0,-1-2 0,0 1 1,10-19-1,-5 4 13,-1-2 1,-1 1-1,-2-2 0,13-52 1,9-120 129,-28 167-117,-2 0-1,-1 0 0,-4-37 1,3 70-44,0 0 1,0 0-1,0 0 1,0 0-1,0 0 1,-1 0-1,1 0 1,0 0 0,0 0-1,-1 0 1,1 0-1,0 0 1,-1 0-1,1 0 1,-1 0-1,0 0 1,1 0-1,-1 1 1,0-1 0,1 0-1,-1 0 1,0 1-1,-1-2 1,1 2 0,0 1 1,1-1 0,-1 0 0,0 0 0,0 1-1,0-1 1,0 0 0,1 1 0,-1-1 0,0 0-1,0 1 1,1 0 0,-1-1 0,0 1-1,1-1 1,-1 1 0,1 0 0,-1-1 0,1 1-1,-2 1 1,-4 7 5,1 0 0,0 0 0,-5 14 0,-2 11 21,1 0 1,2 1 0,2 1-1,-3 36 1,2 147 204,8-198-230,2 1 0,0-1 0,1 0 0,1 0 0,1 0 0,1 0 0,1-1 0,15 32 0,-21-51-1,0 1 0,0-1 0,0 0 0,0 0 0,1 0 0,-1 0 0,0 0 0,1 0 0,-1 0 0,1-1 0,-1 1 0,1-1 0,-1 1 0,1-1 0,-1 1 0,1-1 0,0 0 0,-1 1 0,1-1 0,-1 0 0,1 0 0,0 0 0,-1-1 0,1 1 0,1-1 0,3 1 0,-1-1 0,0-1 0,0 1 0,1-1 0,-1 0 0,8-4 0,-3-1 0,0-1 0,0 1 0,0-2 0,-1 1 0,-1-1 0,16-20 0,37-68 0,-51 78 0,19-38 0,-2-2 0,-2-1 0,29-117 0,-46 145 0,-2 0 0,-2 0 0,1-55 0,-5 86 0,0 1 0,0 0 0,0 0 0,0 0 0,1 0 0,-1-1 0,0 1 0,0 0 0,0 0 0,0 0 0,0-1 0,0 1 0,0 0 0,0 0 0,0 0 0,0-1 0,0 1 0,0 0 0,0 0 0,0 0 0,0-1 0,0 1 0,0 0 0,0 0 0,-1 0 0,1 0 0,0-1 0,0 1 0,0 0 0,0 0 0,0 0 0,0 0 0,-1-1 0,1 1 0,0 0 0,0 0 0,0 0 0,0 0 0,0 0 0,-1 0 0,1 0 0,0-1 0,0 1 0,0 0 0,-1 0 0,1 0 0,0 0 0,0 0 0,0 0 0,-1 0 0,1 0 0,0 0 0,0 0 0,0 0 0,-1 0 0,1 0 0,0 0 0,0 1 0,-8 8 0,-8 20 0,2 0 0,2 0 0,0 2 0,2-1 0,-11 60 0,15-43 0,-1-3 0,2 1 0,3-1 0,1 1 0,5 51 0,-3-91 0,0 0 0,0-1 0,1 1 0,-1 0 0,1 0 0,0-1 0,0 1 0,6 7 0,-7-11 0,0 0 0,-1 1 0,1-1 0,0 0 0,0 0 0,1 0 0,-1 0 0,0 0 0,0 0 0,0 0 0,1-1 0,-1 1 0,0 0 0,1-1 0,-1 1 0,0-1 0,1 1 0,-1-1 0,1 0 0,-1 1 0,1-1 0,-1 0 0,1 0 0,-1 0 0,1 0 0,-1 0 0,1-1 0,-1 1 0,1 0 0,2-2 0,4-2 0,1-1 0,-1-1 0,1 1 0,-2-2 0,1 1 0,-1-1 0,1 0 0,-2 0 0,1-1 0,-1 0 0,-1 0 0,7-12 0,-4 7 0,1 1 0,0 0 0,0 1 0,16-15 0,2-2 0,-27 28 0,1 0 0,-1 0 0,0 0 0,0 0 0,0 0 0,0 0 0,0 0 0,1 0 0,-1 0 0,0 0 0,0 0 0,0 0 0,0 0 0,0 0 0,0 0 0,1 0 0,-1 0 0,0 0 0,0 0 0,0 0 0,0 0 0,0 0 0,0 0 0,1 1 0,-1-1 0,0 0 0,0 0 0,0 0 0,0 0 0,0 0 0,0 0 0,0 1 0,0-1 0,0 0 0,0 0 0,0 0 0,0 0 0,0 0 0,0 0 0,0 1 0,0-1 0,0 0 0,0 0 0,0 0 0,0 0 0,0 0 0,0 1 0,0-1 0,0 0 0,0 0 0,0 0 0,0 0 0,0 0 0,14 184 0,-13-178 0,1 0 0,-1 0 0,1 0 0,4 10 0,-6-15 0,1 1 0,-1-1 0,1 0 0,0 0 0,-1 1 0,1-1 0,0 0 0,0 0 0,0 0 0,0 0 0,0 0 0,0 0 0,0 0 0,0-1 0,0 1 0,0 0 0,0 0 0,0-1 0,1 1 0,-1-1 0,0 1 0,1-1 0,-1 1 0,0-1 0,1 0 0,-1 0 0,0 0 0,3 0 0,6-2 0,0-1 0,0 0 0,0 0 0,0-1 0,-1-1 0,18-10 0,51-43 0,-61 44 0,154-135 0,-157 134 0,-12 12 0,0 0 0,0 1 0,1-1 0,-1 1 0,1 0 0,4-4 0,-7 6 0,0 0 0,0 0 0,0-1 0,0 1 0,0 0 0,-1 0 0,1-1 0,0 1 0,0 0 0,0 0 0,0 0 0,0-1 0,0 1 0,0 0 0,-1 0 0,1-1 0,0 1 0,0 0 0,0 0 0,-1 0 0,1 0 0,0-1 0,0 1 0,0 0 0,-1 0 0,1 0 0,0 0 0,0 0 0,-1 0 0,1 0 0,0 0 0,0 0 0,-1 0 0,1 0 0,0-1 0,0 2 0,-1-1 0,1 0 0,0 0 0,0 0 0,-1 0 0,1 0 0,0 0 0,0 0 0,-1 0 0,1 0 0,0 0 0,-10 12 0,-1 0 0,-18 15 0,22-22 0,0 1 0,0 0 0,0 1 0,1-1 0,0 1 0,1 0 0,-1 1 0,1 0 0,1 0 0,-1 0 0,-3 12 0,4-9 0,2-7 0,1 0 0,-1 0 0,1 0 0,0 0 0,0 0 0,0 5 0,1-9 0,0 1 0,1 0 0,-1 0 0,0-1 0,0 1 0,0 0 0,0 0 0,1-1 0,-1 1 0,0 0 0,1-1 0,-1 1 0,1 0 0,-1-1 0,1 1 0,-1 0 0,1-1 0,-1 1 0,1-1 0,-1 1 0,1-1 0,0 1 0,-1-1 0,1 0 0,0 1 0,-1-1 0,1 0 0,0 1 0,0-1 0,-1 0 0,1 0 0,0 0 0,0 0 0,-1 0 0,1 1 0,0-2 0,0 1 0,-1 0 0,2 0 0,2-1 0,-1-1 0,0 1 0,0-1 0,0 0 0,0 0 0,0 0 0,0 0 0,3-3 0,1-3 0,0 1 0,-1-1 0,0-1 0,0 1 0,5-13 0,-6 12 0,0 0 0,0 1 0,1-1 0,0 1 0,12-11 0,-18 18 0,1 1 0,-1-1 0,1 1 0,-1 0 0,0-1 0,1 1 0,-1 0 0,1-1 0,-1 1 0,1 0 0,-1-1 0,1 1 0,0 0 0,-1 0 0,1 0 0,-1 0 0,1 0 0,-1-1 0,1 1 0,0 0 0,-1 0 0,1 0 0,-1 1 0,1-1 0,-1 0 0,1 0 0,-1 0 0,1 0 0,0 0 0,-1 1 0,1-1 0,-1 0 0,1 1 0,-1-1 0,1 0 0,-1 1 0,0-1 0,1 0 0,-1 1 0,1-1 0,-1 1 0,0-1 0,1 1 0,-1-1 0,0 1 0,0-1 0,1 1 0,-1-1 0,0 1 0,0-1 0,0 1 0,1-1 0,-1 1 0,0 0 0,0 0 0,6 40 0,-5-33 0,0-2 0,0 8 0,0 1 0,2-1 0,0 0 0,0 0 0,6 15 0,-8-28 0,-1 0 0,1-1 0,-1 1 0,1 0 0,0 0 0,-1 0 0,1-1 0,0 1 0,-1 0 0,1-1 0,0 1 0,0 0 0,0-1 0,0 1 0,0-1 0,-1 0 0,1 1 0,0-1 0,0 0 0,0 1 0,0-1 0,0 0 0,0 0 0,0 0 0,0 0 0,0 0 0,0 0 0,0 0 0,0 0 0,0 0 0,0-1 0,0 1 0,0 0 0,0-1 0,0 1 0,0 0 0,0-1 0,0 1 0,0-2 0,6-1 0,-1-1 0,0-1 0,0 1 0,5-6 0,-8 7 0,55-53 0,-39 36 0,1 1 0,0 1 0,1 1 0,25-15 0,-34 25 0,-7 3 0,0 0 0,1 1 0,0 0 0,0 0 0,0 0 0,7-1 0,-12 4 0,-1-1 0,1 1 0,0 0 0,0 0 0,0 0 0,0 0 0,-1 0 0,1 0 0,0 0 0,0 0 0,0 1 0,0-1 0,-1 0 0,1 1 0,0-1 0,0 0 0,-1 1 0,1-1 0,0 1 0,0-1 0,0 1 0,0 1 0,0-1 0,0 1 0,0 0 0,0-1 0,-1 1 0,1-1 0,-1 1 0,1 0 0,-1 0 0,0-1 0,1 1 0,-1 0 0,0 0 0,0 2 0,-2 17 0,0-1 0,-1-1 0,0 1 0,-2 0 0,-1-1 0,-11 29 0,77-135 0,-52 75 0,23-33 0,-30 43 0,1 0 0,0 0 0,0 0 0,0 0 0,0 0 0,1 0 0,-1 0 0,0 1 0,1-1 0,-1 1 0,1 0 0,0 0 0,-1 0 0,6-2 0,-6 4 0,0-1 0,0 0 0,0 0 0,0 1 0,0-1 0,0 1 0,0 0 0,0-1 0,0 1 0,0 0 0,-1 0 0,1 0 0,0 0 0,-1 1 0,1-1 0,-1 0 0,1 1 0,-1-1 0,3 3 0,0 1 0,-1 1 0,1-1 0,-1 0 0,0 1 0,3 6 0,3 15 0,9 39 0,-6-21 0,-11-36 0,-1-8 0,0 0 0,0 0 0,0 0 0,0 0 0,0 0 0,1 0 0,-1-1 0,0 1 0,1 0 0,-1 0 0,0 0 0,1-1 0,-1 1 0,2 1 0,-3-34 0,-5-27 920,2 28-4771,4 28 2830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2:25.7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20503,'0'0'1792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4:36.8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153 467 7736,'0'0'7280,"-11"2"-7082,-34 4-2,43-5-146,-1-1 0,1 1 0,-1 0-1,1 0 1,-1-1 0,1 2 0,0-1 0,0 0 0,-1 0-1,1 1 1,0 0 0,0-1 0,1 1 0,-1 0 0,0 0-1,0 0 1,-1 2 0,-11 11 470,10-12-447,0 0 0,1 1-1,0-1 1,0 0 0,0 1-1,0 0 1,0 0 0,1 0-1,0 0 1,0 0 0,0 0-1,0 1 1,0-1 0,1 1-1,0-1 1,0 1 0,0-1-1,1 1 1,-1 8 0,4 8 137,-3-16-152,0 0-1,1-1 0,0 1 0,0 0 1,2 6-1,-2-10-38,0 0 1,-1 1-1,1-1 1,0 0-1,0 1 1,0-1-1,0 0 1,0 0-1,0 0 1,0 0-1,1 0 1,-1 0-1,0 0 1,0 0-1,1-1 1,-1 1-1,1 0 1,-1-1-1,1 1 0,-1-1 1,2 1-1,0-1 13,0 1 0,-1 0 0,1-1 0,0 0 0,0 0 0,-1 0 0,1 0 0,0 0 0,0 0 0,-1-1 0,1 1 0,0-1 0,-1 0 0,1 0 0,0 0 0,-1 0 0,1 0 0,-1-1 0,0 1 0,1-1 0,-1 1 0,0-1 0,0 0 0,0 0 0,0 0 0,0 0 0,0 0 0,-1 0 0,3-5 0,0 1 15,-1-1 0,1 0 0,-2 0 0,1-1 0,-1 1 1,0-1-1,0 1 0,-1-1 0,0 0 0,0 1 0,-1-1 0,0 0 0,0 0 0,-2-12 0,-3 7 205,5 13-246,0 0 0,0 0 1,0 0-1,0 0 0,0 0 0,0 0 0,0 0 1,0 0-1,0 0 0,0 1 0,0-1 0,0 0 1,0 0-1,0 0 0,0 0 0,0 0 0,0 0 1,0 0-1,0 0 0,0 0 0,0 0 0,0 0 1,0 0-1,0 0 0,0 0 0,0 0 0,0 0 1,0 0-1,0 0 0,0 0 0,0 0 0,0 0 0,0 0 1,0 0-1,-1 0 0,1 0 0,0 0 0,0 0 1,0 0-1,0 0 0,0 0 0,0 0 0,0 0 1,0 0-1,0 0 0,0 0 0,0 0 0,0 0 1,0 0-1,0 0 0,0 0 0,0 0 0,0 0 1,0 0-1,-1 0 0,1 0 0,0 0 0,0 0 0,0 0 1,1 17 243,1 1 0,5 25 0,3 19 49,-9-56-217,-1-1 1,1 1-1,1-1 0,-1 0 0,4 9 1,-4-11-43,0-1 0,0 0 0,0 0 1,0 0-1,1 0 0,-1 0 0,1-1 1,-1 1-1,1 0 0,-1-1 0,1 1 0,0-1 1,0 1-1,0-1 0,2 2 0,-3-3-31,0 0 0,0 0 1,-1 0-1,1 0 0,0 0 0,0 0 0,0 0 0,-1-1 0,1 1 0,0 0 1,0 0-1,-1-1 0,1 1 0,0 0 0,-1-1 0,1 1 0,0-1 0,-1 1 0,1-1 1,0 1-1,-1-1 0,1 1 0,-1-1 0,1 1 0,0-2 0,14-20 91,-11 16-57,8-10 49,1 1 0,20-17 0,-21 20-6,0 0-1,0 0 0,16-24 1,-28 35-80,0 0 1,1 0 0,-1 1 0,1-1 0,-1 0 0,1 1 0,-1-1 0,1 0-1,0 1 1,-1-1 0,1 1 0,0-1 0,-1 1 0,1-1 0,0 1 0,0-1-1,0 1 1,-1 0 0,1-1 0,0 1 0,0 0 0,0 0 0,0 0 0,-1 0-1,1 0 1,0 0 0,0 0 0,0 0 0,0 0 0,0 0 0,-1 0 0,1 0-1,0 1 1,0-1 0,0 0 0,0 1 0,-1-1 0,1 0 0,0 1 0,0-1-1,-1 1 1,1-1 0,0 1 0,-1 0 0,1-1 0,-1 1 0,1 0 0,0 0-1,2 3 19,0-1 0,-1 1 0,1-1 0,-1 1 0,0 0 0,0 0 0,0 0 0,2 7 0,-2-4 14,-1-1 0,1 1 0,-1 0 0,-1-1 0,1 14 1,1-11 62,-2-9-99,0 0 0,0 0 0,1 0 0,-1 0 0,0 1 0,0-1-1,0 0 1,0 0 0,0 1 0,0-1 0,0 0 0,0 0 0,1 0-1,-1 1 1,0-1 0,0 0 0,0 0 0,0 1 0,0-1-1,0 0 1,0 0 0,0 1 0,0-1 0,-1 0 0,1 0 0,0 1-1,0-1 1,0 0 0,0 0 0,0 0 0,0 1 0,0-1 0,0 0-1,-1 0 1,9-7 118,6-14-124,-11 11 20,0-1-15,1-1 1,0 1-1,1 0 1,0 1-1,1-1 1,0 1 0,1 0-1,0 1 1,9-11-1,38-41-86,-53 61 84,-1-1 0,1 1 0,0 0 1,-1 0-1,1-1 0,0 1 0,-1 0 0,1 0 0,0 0 0,-1 0 0,1-1 0,0 1 0,-1 0 1,1 0-1,0 0 0,-1 1 0,1-1 0,0 0 0,0 0 0,-1 0 0,1 0 0,-1 1 0,1-1 1,0 0-1,-1 1 0,1-1 0,0 0 0,-1 1 0,1-1 0,-1 1 0,1-1 0,-1 1 0,1-1 0,-1 1 1,0-1-1,1 1 0,-1 0 0,0-1 0,1 1 0,-1 0 0,1 0 0,-2 14 5,1-10-2,0 0 0,0 1-1,0-1 1,0 0 0,1 0-1,0 0 1,0 1 0,0-1 0,3 6-1,-2-6 2,-1 0 0,1 0-1,-1 0 1,0 0-1,-1 0 1,0 0 0,0 7-1,3 21 23,-1-21 3,-1-10-21,-1 0 0,1 1 1,-1-1-1,1 0 0,0 0 1,0 0-1,0 1 0,0-1 1,2 3-1,-1 4 51,-2-9-58,0 0 1,0 1-1,0-1 0,0 0 0,0 1 0,0-1 1,1 1-1,-1-1 0,0 0 0,0 1 0,0-1 0,0 0 1,0 1-1,1-1 0,-1 0 0,0 1 0,0-1 1,0 0-1,1 1 0,-1-1 0,0 0 0,1 0 1,-1 1-1,0-1 0,0 0 0,1 0 0,-1 0 0,0 1 1,1-1-1,-1 0 0,1 0 0,1 1 5,0 0 0,0 0 0,0-1 0,0 1 0,0-1 0,0 1 0,0-1 0,0 0 0,0 1 0,0-1 0,0 0 0,0 0-1,0-1 1,0 1 0,0 0 0,0-1 0,0 1 0,0-1 0,0 0 0,0 0 0,0 0 0,0 0 0,0 0 0,-1 0 0,1 0 0,0 0 0,-1-1 0,1 1 0,-1-1 0,1 1-1,-1-1 1,0 0 0,0 1 0,0-1 0,1-2 0,6-9 33,-1 0-1,-1-1 1,-1 1-1,5-16 1,-3 7 9,20-39 27,-27 60-85,0-16-50,0 16 40,4 18-58,-3-15 77,0 1-2,1 0 0,-1 1 1,0-1-1,0 1 0,0 0 0,0-1 0,0 1 0,-1 0 1,0-1-1,0 1 0,0 0 0,0-1 0,-2 7 1,2-2-9,-1-1 0,1 1 1,0 0-1,0-1 0,3 13 1,-1-2-16,-1-13 20,0-1 0,1 1 0,-1 0 0,1 0 0,0-1 0,0 1 0,0-1 0,6 8 0,-7-10 14,1 0-1,-1 0 1,1 0 0,-1 0 0,1 0 0,0-1 0,0 1 0,0 0 0,0-1 0,0 1 0,0-1 0,0 0 0,0 0 0,0 0 0,1 0-1,-1 0 1,0 0 0,5 0 0,-4-2 3,0 1 0,0-1 0,0 0-1,0 0 1,-1 0 0,1 0 0,0-1 0,-1 1 0,1-1-1,-1 0 1,1 1 0,-1-1 0,0 0 0,0-1-1,0 1 1,2-3 0,2-3 21,0 1 0,0-2 0,7-15 0,3-13 73,-12 27-66,0 0 0,0 0 0,1 0 0,0 0 0,1 1 1,9-12-1,-9 14-7,-1-1 1,0 1-1,6-11 1,-8 11-2,2 0 0,-1 1 1,1-1-1,6-7 1,-10 14-32,-1-1 0,1 1 0,-1-1 1,1 1-1,-1 0 0,1-1 0,-1 1 1,1 0-1,0-1 0,-1 1 0,1 0 1,0 0-1,-1 0 0,1 0 1,-1-1-1,1 1 0,0 0 0,-1 0 1,1 0-1,0 0 0,-1 0 0,1 0 1,0 1-1,-1-1 0,1 0 1,0 0-1,-1 0 0,1 1 0,-1-1 1,2 1-1,0 0-5,0 1 0,0-1 1,0 1-1,0 0 0,0 0 0,0 0 0,3 4 1,1 3-13,-1 0 1,1 1 0,3 11 0,-6-11 15,0-1 1,-1 1-1,0 0 1,-1-1-1,0 1 1,0 0-1,-1 0 1,-1 0-1,0 0 1,0-1-1,-1 1 1,0 0-1,0-1 1,-1 1-1,-5 9 1,8-18 3,0-1-1,-1 1 1,1-1 0,0 1-1,0-1 1,-1 1 0,1-1-1,-1 0 1,1 1 0,0-1 0,-1 1-1,1-1 1,-1 0 0,1 0-1,-1 1 1,1-1 0,-1 0 0,1 0-1,-1 1 1,1-1 0,-1 0-1,1 0 1,-1 0 0,1 0 0,-1 0-1,1 0 1,-2 0 0,-15-7 48,-10-18 22,6-6 56,20 30-120,0-1 0,0 1 0,1-1 0,-1 1 0,1-1 0,-1 0 0,1 1 0,0-1 0,-1 0 0,1 1 0,0-1 0,0 0 0,0 1 0,0-1 0,1 0 0,-1 1 0,0-1 0,1-2 0,1 3-14,0 0 1,1 0-1,-1 0 1,0 0-1,0 0 1,0 1-1,0-1 1,1 1-1,-1 0 1,0-1-1,0 1 1,1 0 0,3 1-1,-4-1 8,15-1-9,0 0-1,0-1 1,0-1 0,0 0 0,-1-1-1,1-1 1,-1-1 0,0 0 0,-1-1 0,0-1-1,16-10 1,-19 13 20,-11 5-13,0 0 0,1 0 1,-1-1-1,0 1 0,0-1 1,0 1-1,0-1 0,0 1 1,0-1-1,0 1 0,0-1 1,0 0-1,-1 1 0,1-1 1,0 0-1,0 0 0,-1 0 1,1 0-1,1-1 0,-8 63-57,5-54 67,0 0-1,1 0 1,0 0-1,0-1 1,0 1 0,1 0-1,0 0 1,0 0-1,0-1 1,1 1-1,0-1 1,5 10-1,-7-15-4,1 0 0,-1-1 0,1 1 0,0 0 0,-1 0 0,1 0 0,0-1 0,-1 1 0,1 0 0,0-1 0,0 1 0,0-1 0,0 1 0,0-1 0,0 0 0,0 1 0,0-1 0,0 0 0,0 1 0,0-1 0,0 0 0,0 0 0,0 0 0,0 0 0,0 0 0,0 0 0,0 0 0,0 0 0,0-1 0,0 1 0,0 0 0,0 0 0,0-1 0,-1 1 0,1-1 0,2 0 0,-1 0 1,-1-1 0,1 1 0,0-1 0,0 1 0,-1-1 0,1 0 0,-1 1 0,1-1 0,-1 0 1,0 0-1,0 0 0,0 0 0,0 0 0,0 0 0,0 0 0,0-3 0,0-3 11,0 0 0,0 0 0,-1 0 0,0-1-1,0 1 1,-1 0 0,0 0 0,-1 0 0,0 0 0,0 0 0,0 0 0,-1 0 0,0 1 0,-1-1 0,0 1 0,0 0 0,-7-9-1,6 10 16,0 1 0,-1 0 0,1 0 0,-1 1 0,-9-6 0,15 10-33,0-1 1,0 1 0,-1 0-1,1 0 1,0 0 0,0 0-1,0 0 1,-1 0 0,1 0-1,0 0 1,0 0 0,0 0-1,-1 0 1,1 0 0,0 1-1,0-1 1,0 0-1,-1 0 1,1 0 0,0 0-1,0 0 1,0 0 0,0 0-1,-1 0 1,1 1 0,0-1-1,0 0 1,0 0 0,0 0-1,0 0 1,0 0 0,-1 1-1,1-1 1,0 0 0,0 0-1,0 0 1,0 1 0,0-1-1,0 0 1,0 0-1,0 0 1,0 1 0,0-1-1,0 0 1,0 0 0,0 0-1,0 1 1,0-1 0,0 0-1,0 0 1,0 0 0,0 1-1,0-1 1,0 0 0,0 0-1,0 0 1,1 0 0,-1 1-1,0-1 1,0 0-1,0 0 1,0 0 0,0 0-1,1 1 1,5 13 19,-2-10-19,0 1-1,0-1 1,1 0-1,-1 0 1,1 0-1,0-1 1,0 1-1,0-1 1,1 0-1,-1-1 0,1 1 1,-1-1-1,1-1 1,0 1-1,8 1 1,-5-2 10,-1 0 0,0-1 0,0 1 0,1-2 0,-1 1 0,0-1 0,0-1 1,0 1-1,0-1 0,15-6 0,-5 0 13,-8 5 2,0-1 0,-1-1 0,0 1-1,0-2 1,0 1 0,10-10 0,-2-1 13,0 0 0,-2-1 0,0-1-1,-1-1 1,0 0 0,11-24 0,-17 27-9,0 0 1,-2 0-1,0 0 1,-1 0-1,0-1 0,-1 0 1,-1 0-1,-1 0 1,0-18-1,-2 28-16,0 1 0,0 0 0,-1 0 0,0 0 0,0 0 0,0 0 0,-1 0 1,0 0-1,0 0 0,-1 0 0,1 1 0,-7-10 0,8 14-15,1 1 0,-1-1 0,0 1 0,1-1 1,-1 1-1,0 0 0,1-1 0,-1 1 0,0 0 0,1 0 0,-1 0 1,0-1-1,0 1 0,1 0 0,-1 0 0,0 0 0,0 0 0,1 0 1,-1 0-1,0 1 0,0-1 0,1 0 0,-1 0 0,0 0 1,1 1-1,-1-1 0,0 0 0,1 1 0,-1-1 0,0 0 0,1 1 1,-1-1-1,1 1 0,-1-1 0,0 1 0,1 0 0,0-1 0,-2 2 1,-17 21-73,14-10 45,0 0-1,1 0 1,0 1-1,2-1 1,-3 23-1,-3 12-40,2-10 13,2 2 0,1-1 0,2 0 0,5 48 0,-4-78 59,1 1-1,0-1 0,1 0 0,0 1 0,1-1 0,-1 0 0,2 0 0,-1 0 0,1-1 0,1 1 0,-1-1 1,1 0-1,7 9 0,-11-16 1,0 0 1,-1-1-1,1 1 1,-1 0-1,1 0 0,0 0 1,0-1-1,0 1 1,-1 0-1,1-1 1,0 1-1,0 0 1,0-1-1,0 0 0,0 1 1,0-1-1,0 1 1,0-1-1,0 0 1,0 0-1,0 0 0,0 1 1,0-1-1,0 0 1,1 0-1,-1 0 1,0-1-1,0 1 1,0 0-1,0 0 0,0-1 1,0 1-1,0 0 1,0-1-1,0 1 1,0-1-1,0 1 1,-1-1-1,1 0 0,0 1 1,0-1-1,1-1 1,13-10 58,0-2 0,0 0-1,-1 0 1,-1-1 0,-1-1 0,19-29 0,-20 28-18,3-4 37,-1 0 0,-1-1-1,12-31 1,-19 43-32,1 11-36,6 16-40,-10-12 21,11 12-16,-11-14 21,1 0 0,-1 0-1,0 0 1,0 0 0,0 0 0,2 6-1,3 9 7,-3-9 13,-1 0-1,0 1 1,0-1 0,-1 1-1,2 16 1,-4-26-16,0 0 0,0 0 1,0 1-1,0-1 0,0 0 0,0 0 0,0 1 0,0-1 1,0 0-1,1 0 0,-1 1 0,0-1 0,0 0 0,0 0 1,0 0-1,0 1 0,0-1 0,1 0 0,-1 0 1,0 0-1,0 1 0,0-1 0,1 0 0,-1 0 0,0 0 1,0 0-1,0 0 0,1 1 0,-1-1 0,0 0 0,0 0 1,1 0-1,-1 0 0,0 0 0,0 0 0,1 0 0,-1 0 1,0 0-1,0 0 0,1 0 0,15-4 90,10-11 2,-11 5-46,-2-1-1,25-26 1,-26 25-19,-11 12-29,-1-1 0,0 1 0,0 0 0,0 0 0,0 0 0,0-1 0,0 1 0,1 0 0,-1 0 1,0 0-1,0 0 0,0-1 0,1 1 0,-1 0 0,0 0 0,0 0 0,0 0 0,1 0 0,-1 0 0,0 0 0,0-1 0,1 1 1,-1 0-1,0 0 0,0 0 0,0 0 0,1 0 0,-1 0 0,0 0 0,0 0 0,1 0 0,-1 0 0,0 1 0,0-1 0,1 0 1,-1 0-1,0 0 0,0 0 0,1 0 0,-1 0 0,0 0 0,0 1 0,0-1 0,0 0 0,1 0 0,-1 0 0,0 0 0,0 1 1,0-1-1,0 0 0,1 0 0,-1 0 0,0 1 0,0-1 0,0 0 0,0 0 0,0 1 0,0-1 0,0 0 0,0 0 0,0 0 1,0 1-1,0-1 0,0 1 0,1 18 4,-1-17-4,0 2 0,0 0 0,0 1 0,-1-1 0,2 0 0,-1 0 0,0 1 0,1-1 0,0 0 0,0 0 0,0 0 0,1 0 0,-1 0 0,1 0 0,0 0 0,3 4 0,4 6 5,-9-13-3,0 1-1,1-1 1,0 1-1,-1-1 1,1 0-1,0 1 1,0-1-1,0 0 1,0 0-1,0 0 1,0 0-1,0 0 1,0 0-1,0 0 1,0 0-1,0 0 1,1 0-1,-1 0 1,0-1-1,1 1 1,-1-1-1,1 1 1,-1-1-1,1 1 1,-1-1-1,1 0 1,-1 0-1,1 0 1,-1 0-1,1 0 1,1 0-1,-1-1 3,-1 1 0,1-1 0,0 1 0,-1-1 0,1 0 0,-1 1-1,1-1 1,-1 0 0,1 0 0,-1 0 0,0-1 0,0 1 0,1 0-1,-1 0 1,0-1 0,0 1 0,0-1 0,0 1 0,0-1 0,-1 1-1,1-1 1,0 1 0,-1-1 0,1 0 0,-1 1 0,0-1 0,1 0 0,-1 1-1,0-1 1,0 0 0,0 0 0,0 1 0,0-1 0,-1 0 0,0-3-1,1 1 7,-1 0-1,0 0 0,0 0 0,-1 0 0,1 0 0,-1 0 0,0 0 0,0 1 1,0-1-1,0 1 0,-1-1 0,0 1 0,1 0 0,-5-4 0,-1 2 10,7 4-16,0 1 1,0-1-1,0 1 1,0-1 0,0 1-1,0-1 1,0 0 0,0 0-1,0 1 1,1-1 0,-1 0-1,0 0 1,0 0 0,1 0-1,-1 0 1,1 0-1,-1 0 1,1 0 0,-1 0-1,0-1 1,26 0 4,-21 1-10,0 1 1,0 0-1,0-1 1,0 2-1,0-1 0,0 0 1,0 1-1,1 0 1,-1 0-1,0 0 0,-1 0 1,1 1-1,0-1 1,0 1-1,-1 0 0,1 0 1,-1 0-1,1 1 1,-1-1-1,0 1 0,0 0 1,0 0-1,0 0 1,-1 0-1,1 1 0,-1-1 1,0 1-1,0-1 1,3 8-1,0 4-6,0 1 0,-1-1 1,0 1-1,-1 0 0,-1 0 0,-1 0 0,0 17 0,-14 111-68,13-113 106,0-27 25,0-16 18,0-22 6,2 0 0,2 1 0,14-62 0,-14 81-32,2 0 0,8-17-1,5-12 39,-14 32-70,0 0-1,1 0 1,0 1 0,1 0-1,0 0 1,11-11 0,-17 20-17,0-1 1,0 1 0,1-1-1,-1 1 1,1-1 0,-1 1 0,1 0-1,-1 0 1,1 0 0,0 0-1,0 0 1,-1 0 0,1 1-1,0-1 1,0 0 0,0 1-1,0-1 1,0 1 0,0 0-1,0 0 1,0 0 0,0 0 0,0 0-1,-1 0 1,1 0 0,0 1-1,0-1 1,0 1 0,0-1-1,0 1 1,0 0 0,2 1-1,-2 0-7,1 0-1,-1 0 0,1 0 0,-1 0 1,0 1-1,0-1 0,0 1 0,0 0 0,0-1 1,-1 1-1,1 0 0,-1 0 0,0 0 1,0 0-1,0 0 0,0 0 0,0 0 1,-1 1-1,1 2 0,-1-1 8,0-1-1,-1 0 1,1 0-1,-1 0 1,0 0-1,0 0 1,0 0-1,0 0 1,-1 0-1,0 0 1,0 0-1,0-1 1,0 1-1,0-1 1,-1 1-1,1-1 1,-1 0-1,0 0 1,0 0-1,0 0 1,-1-1-1,1 1 1,0-1-1,-1 0 1,0 0-1,0 0 1,1-1-1,-1 1 1,0-1-1,0 0 1,-6 1-1,4-1 3,6-1 0,-1 0 0,1-1 0,-1 1 0,1 1 0,-1-1 0,1 0 0,-1 0 0,1 0 0,-1 0 0,1 0 0,-1 0 0,1 0 0,0 1 0,-1-1 0,1 0 0,-1 0 0,1 1 0,0-1 0,-1 0 0,1 0 0,-1 1 0,20 5-5,-12-5-1,0 0 0,1-1 1,-1 0-1,1 0 0,-1-1 1,1 0-1,-1-1 0,11-2 1,58-24 20,-68 25-15,5-2 21,-1 0 1,0-1 0,0-1 0,-1 1-1,0-2 1,0 0 0,0 0 0,-1-1-1,11-12 1,-12 13 41,-7 6-37,-1 1 0,1-1 1,0 1-1,-1-1 1,1 1-1,-1-1 0,0 0 1,1 0-1,-1 0 0,0 0 1,0 1-1,0-2 0,-1 1 1,1 0-1,0 0 0,0-3 1,-1 4 63,-6 11 413,5-6-501,0-1 0,0 0 1,-1 1-1,1-1 0,-1 0 0,1 0 0,-1 0 1,-2 3-1,2-3-2,0-1-1,1 1 1,-1-1 0,1 1-1,-1 0 1,1 0 0,0 0-1,0 0 1,0 0 0,1 0-1,-1 5 1,1-4 0,0 1 0,0 0 0,1-1 0,-1 1 0,1-1 0,0 1 0,1-1 0,-1 1 0,1-1 0,4 9 0,-5-12 0,0 0 0,0 0 0,0 0 0,0 0 0,0 0 0,0 0 0,0 0 0,0 0 0,1-1 0,-1 1 0,0 0 0,1-1 0,-1 1 0,0-1 0,1 1 0,-1-1 0,1 0 0,-1 1 0,0-1 0,1 0 0,-1 0 0,1 0 0,-1 0 0,1 0 0,-1-1 0,1 1 0,-1 0 0,0-1 0,1 1 0,-1-1 0,1 1 0,-1-1 0,0 0 0,0 1 0,1-1 0,-1 0 0,2-2 0,9-4 0,1-1 0,0 1 0,0 1 0,15-4 0,-7-1 0,-18 10 0,0-1 0,0 1 0,0-1 0,0 1 0,0 0 0,0 0 0,0 0 0,4 0 0,11-6 0,3-2 0,-21 9 0,1 0 0,0 0 0,-1 0 0,1 0 0,-1 0 0,1 0 0,-1 1 0,1-1 0,0 0 0,-1 0 0,1 0 0,-1 0 0,1 1 0,-1-1 0,1 0 0,-1 0 0,1 1 0,-1-1 0,1 1 0,-1-1 0,1 0 0,-1 1 0,0-1 0,1 1 0,-1-1 0,0 1 0,1-1 0,-1 1 0,0-1 0,0 1 0,1-1 0,-1 2 0,4 7 0,-3-6 0,1-1 0,-1 1 0,0 0 0,0-1 0,0 1 0,0 0 0,-1 0 0,1 0 0,-1-1 0,0 1 0,1 0 0,-1 0 0,-1 0 0,1 0 0,-1 3 0,1-6 46,0 1 0,0-1-1,-1 1 1,1-1 0,0 1 0,-1-1-1,1 1 1,0-1 0,-1 1 0,1-1 0,0 0-1,-1 1 1,1-1 0,-1 0 0,1 1-1,-1-1 1,1 0 0,-1 0 0,0 1 0,-7-1-4300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8:22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357 145 3712,'0'0'9076,"1"11"-8760,0 2-211,-1-8-51,1 1 0,-1 0 0,0-1 1,0 1-1,-1-1 0,0 1 0,0-1 0,0 1 0,-4 10 0,-7 19 338,6-15 75,-13 28 1,15-41-339,1-1 0,-1 1-1,-1-1 1,1 0 0,-1 0 0,0 0 0,-10 9 0,3-6 37,5-2 25,0-1 0,0 0 0,-1-1 0,0 0 0,-1 0 0,-8 4 0,14-8-147,0 0 0,0-1 0,0 1 1,0 0-1,0-1 0,0 0 0,0 0 0,1 0 0,-1 0 1,0-1-1,0 1 0,0-1 0,0 1 0,0-1 1,0 0-1,0 0 0,1 0 0,-1-1 0,0 1 1,1-1-1,0 1 0,-1-1 0,1 0 0,-4-3 0,-6-8 97,0-1-1,0 0 0,2 0 0,-1-1 0,2-1 1,0 0-1,1 0 0,1 0 0,0-1 0,2 0 0,-1 0 1,2-1-1,-4-27 0,8 37-66,-1 0 1,1 0-1,0 0 1,1 0-1,0 0 1,0 0-1,1 0 1,5-14-1,-6 17-13,1 0 0,1 1 0,-1-1 0,1 0 0,-1 1 0,1-1 0,1 1-1,-1 0 1,1 0 0,-1 0 0,1 1 0,0-1 0,0 1 0,7-4 0,-1 2 38,0 0-1,0 1 1,0 0-1,1 0 1,0 1-1,15-2 1,-20 4-66,0 1 0,0-1 0,0 2 1,0-1-1,0 0 0,0 1 0,0 0 0,0 1 1,0-1-1,0 1 0,0 1 0,0-1 0,6 4 1,9 5 83,-15-8-77,1 1 0,0-1 0,-1 1 1,0 0-1,0 0 0,0 1 0,0-1 0,-1 1 0,0 1 0,0-1 0,5 8 0,1 10 23,-1 0 0,-1 1-1,-1 1 1,-1-1 0,-1 1-1,-1 0 1,-2 0 0,0 1-1,-2-1 1,0 1 0,-5 32-1,-1-6 104,-3-1-1,-15 56 0,21-101-153,-3 16 46,-1 0 0,-1-1 0,-1 0 0,-1 0 0,-14 25 0,1-9 84,-8 12 4,-20 15 101,39-46-145,10-16-93,1-1 0,-1 1 0,1-1 0,-1 0 0,0 1 0,0-1 0,0 0 0,0 0 0,0 1 0,0-1 0,0 0 0,0 0 0,0 0 0,-1 0 0,1-1 0,0 1 1,-1 0-1,1 0 0,-3 0 0,-31 12 248,34-13-255,1 0-1,0 0 1,-1 0 0,1 0 0,0 0 0,-1 0 0,1 0-1,0 0 1,-1 0 0,1 0 0,0 0 0,-1 0-1,1 0 1,-1 0 0,1 0 0,0 0 0,-1 0 0,1 0-1,0 0 1,-1-1 0,1 1 0,0 0 0,0 0-1,-1 0 1,1-1 0,0 1 0,0 0 0,-1 0 0,1-1-1,0 1 1,-1-1 0,1-12-65,11-16-180,13-2-310,-9 17-2795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4:36.9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17487,'0'0'2008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4:37.7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59 12760,'0'0'1520,"74"0"-792,-25-4 0,-1 2-208,-6-2 7,-12 2-167,-3-2 8,-3-5-184,-8-1 16,-4-2-64,-10 0 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4:51.8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1 541 7632,'0'0'10535,"10"-6"-10319,31-16-5,-39 21-172,1-1 0,-1 1 1,0-1-1,0 1 0,0-1 0,0 1 0,0-1 1,0 0-1,-1 0 0,1 0 0,2-4 0,5-5 219,3-1 286,-11 11-417,-1 0 0,1 0-1,0 1 1,0-1 0,-1 0 0,1 0-1,0 1 1,0-1 0,0 0 0,0 1-1,0-1 1,0 1 0,1-1 0,-1 1-118,0 0 1,-1 0 0,1 1 0,0-1-1,0 0 1,-1 1 0,1-1 0,0 0-1,0 1 1,-1-1 0,1 1 0,-1-1-1,1 1 1,0-1 0,-1 1 0,1 0-1,-1-1 1,1 1 0,-1 0 0,0-1-1,1 1 1,-1 0 0,0-1-1,1 1 1,-1 0 0,0 0 0,0-1-1,1 2 1,4 32 170,-2-11-36,1-8-28,-1 0-1,2 25 1,-2-12 16,0-7-18,-3-16-82,0 0 0,0 1 1,1-1-1,0 0 0,0 0 0,1 0 0,-1 0 1,1 0-1,0 0 0,0 0 0,1 0 1,-1-1-1,1 1 0,5 5 0,-7-9-13,0 1-1,0-1 0,0 0 0,1 0 1,-1 0-1,0 0 0,0 0 1,1 0-1,-1 0 0,1 0 1,-1 0-1,1-1 0,-1 1 0,1 0 1,0-1-1,-1 0 0,1 1 1,-1-1-1,1 0 0,0 0 1,0 0-1,-1 0 0,1 0 0,0 0 1,-1 0-1,1-1 0,-1 1 1,1-1-1,0 1 0,-1-1 1,1 1-1,-1-1 0,1 0 0,-1 0 1,1 0-1,-1 0 0,0 0 1,0 0-1,2-2 0,5-5 31,-1-2-1,0 1 1,-1-1 0,0 0-1,0 0 1,5-15-1,-6 13-22,-2 1-1,5-21 1,-5 21 1,0 0 0,0 0 0,8-18 1,-6 18 3,0-1 1,-1 0 0,3-18 0,-3 16-3,-2 8-5,0 0 1,0 0 0,1 0 0,0 1 0,6-9 0,-8 10 34,0 3-31,-1 5 29,0-3-33,1-1-22,0 0 0,-1 0 0,1 0 0,-1 0 0,1 0 0,-1 0 0,1 0 0,-1 1 0,1-1 0,-1 0 0,1 0 1,-1 1-1,1-1 0,-1 0 0,1 1 0,-1-1 0,1 1 0,-1-1 0,0 0 0,1 1 0,-1-1 0,0 1 0,1-1 0,-1 1 0,0-1 0,0 1 0,1-1 0,-1 1 0,0 0 0,0-1 0,0 1 1,0-1-1,0 1 0,0-1 0,0 1 0,0-1 0,0 1 0,0 1 0,0 29 63,0-24-51,6 39 132,-6-46 25,2 22 233,5-15-373,-7-7-17,0 0 1,1 0 0,-1 1-1,1-1 1,-1 0 0,0 0-1,1 1 1,-1-1 0,0 1-1,0-1 1,1 0 0,-1 1-1,0-1 1,0 1 0,0-1-1,1 0 1,-1 1 0,0-1-1,0 1 1,0-1 0,0 1-1,0-1 1,0 1 0,0-1-1,0 0 1,0 1 0,0-1-1,0 1 1,1-1-6,0 0 1,1 0 0,-1 0-1,0 0 1,0 1 0,1-1-1,-1 0 1,0 1-1,0-1 1,1 1 0,-1-1-1,0 1 1,1 0 0,-1 0-3,-1 0 1,0-1 0,1 1 0,-1 0 0,1-1 0,-1 1 0,1 0 0,-1-1 0,1 1 0,-1 0 0,1-1 0,0 1-1,-1-1 1,1 1 0,0-1 0,-1 0 0,1 1 0,0-1 0,0 0 0,0 1 0,-1-1 0,1 0 0,0 0 0,0 0-1,0 0 1,0 1 0,-1-1 0,1 0 0,0-1 0,0 1 0,0 0 0,0 0 0,6 0 7,-4 0 1,0-1 0,-1 1 1,1-1-1,-1 0 1,1 1-1,0-1 1,-1 0-1,1 0 0,-1-1 1,0 1-1,1-1 1,-1 1-1,0-1 1,0 0-1,0 1 0,3-4 1,3-4 21,-1-1 0,10-14 0,-11 15-18,25-45 177,-27 44-158,-1 4 132,-2 18-92,-7 38-72,4-35 11,0 1 0,0-1 1,2 1-1,0-1 0,4 26 0,-1-20-4,-2-12 4,0 0 0,1 1 1,0-1-1,0-1 1,6 14-1,-7-20-11,0-1 1,0 1-1,0-1 0,0 1 1,0-1-1,0 1 1,0-1-1,1 0 0,-1 1 1,0-1-1,1 0 0,-1 0 1,1 0-1,0 0 0,-1 0 1,1 0-1,0-1 0,-1 1 1,1 0-1,0-1 0,0 0 1,-1 1-1,1-1 0,0 0 1,0 0-1,0 0 0,0 0 1,-1 0-1,1 0 0,0 0 1,0-1-1,0 1 0,2-2 1,0 0 8,1 0-1,-1-1 1,0 1 0,-1-1 0,1 0 0,0 0-1,-1-1 1,0 1 0,0-1 0,4-5-1,10-10 38,-9 12-21,-1-1 0,0 1 0,-1-1 0,1-1 0,-2 1 0,1-1 0,-1 0 0,0 0 0,-1-1 0,5-14 0,-7 14 59,1 0-1,1 1 0,0-1 0,7-12 0,-9 20-67,0 0-1,0 0 0,0 1 1,0-1-1,0 1 0,0-1 1,0 1-1,1 0 1,-1 0-1,0 0 0,1 0 1,3-1-1,-4 2-21,-1-1 0,1 1 0,-1 0 0,1-1 0,0 1 0,-1 0 1,1 0-1,0 0 0,-1 1 0,1-1 0,-1 0 0,1 1 0,-1-1 0,1 1 0,0-1 0,-1 1 0,0-1 0,1 1 0,-1 0 0,1 0 0,-1 0 0,0 0 0,2 2 0,1 1 1,-1 0 0,1 1 0,-1-1 0,-1 1 1,1 0-1,0 0 0,-1 0 0,0 0 0,-1 0 0,1 0 0,-1 1 0,0-1 0,0 1 0,0-1 0,-1 0 1,0 1-1,0-1 0,0 1 0,-1-1 0,0 1 0,0-1 0,-2 8 0,1-6-8,0 1 12,0 0 1,0 1 0,-7 11-1,9-19-3,0 0 1,-1 0-1,1 0 0,0 0 0,-1 0 1,1-1-1,-1 1 0,0 0 0,1 0 1,-1 0-1,0-1 0,1 1 0,-1 0 1,0-1-1,0 1 0,0 0 0,1-1 1,-1 1-1,0-1 0,0 0 0,0 1 1,0-1-1,0 0 0,0 1 0,0-1 1,0 0-1,0 0 0,0 0 0,0 0 1,0 0-1,0 0 0,0 0 0,0 0 1,0 0-1,0-1 0,0 1 0,0 0 1,-1-1-1,-16-4 87,16 5-79,0 0 0,1-1-1,-1 1 1,1 0 0,-1-1-1,1 1 1,-1-1 0,1 0-1,-1 1 1,1-1 0,-1 0-1,1 0 1,0 0 0,-2-1-1,3 2-9,0 0-1,0 0 0,0 1 1,0-1-1,0 0 0,0 0 1,0 0-1,0 0 0,0 0 0,0 1 1,0-1-1,-1 0 0,1 0 1,0 0-1,0 0 0,0 0 0,0 0 1,0 0-1,0 0 0,0 1 1,0-1-1,-1 0 0,1 0 1,0 0-1,0 0 0,0 0 0,0 0 1,0 0-1,0 0 0,-1 0 1,1 0-1,0 0 0,0 0 1,0 0-1,0 0 0,0 0 0,-1 0 1,1 0-1,0 0 0,0 0 1,0 0-1,0 0 0,0 0 1,-1 0-1,1 0 0,0 0 0,0 0 1,0-1-1,0 1 0,0 0 1,0 0-1,0 0 0,-1 0 1,1 0-1,0 0 0,0 0 0,0 0 1,0-1-1,0 1 0,0 0 1,0 0-1,0 0 0,0 0 1,0 0-1,0-1 0,0 1 0,1 2 7,0-1-1,0 1 1,0-1-1,0 0 1,1 1-1,-1-1 1,1 0-1,-1 0 1,1 0-1,-1 0 1,1 0-1,0 0 0,-1 0 1,1-1-1,0 1 1,0-1-1,-1 1 1,4 0-1,-1 0 9,1 0 0,-1 1-1,1-2 1,0 1-1,-1 0 1,1-1 0,9 0-1,-7-3 15,0 1 0,0-1 0,0 0-1,0 0 1,-1-1 0,1 0-1,-1 0 1,0-1 0,0 1 0,8-10-1,-4 4 31,-1-1-1,0 0 1,-1-1-1,13-21 0,-18 28-32,1-1 0,0 1 0,0 1-1,0-1 1,8-7 0,-6 7 3,-1 0 1,0 0-1,8-11 0,9-7 71,-21 22-97,0 0 0,-1 0 0,1 1 0,0-1 0,0 0 0,0 1 0,0-1 0,0 1-1,0-1 1,0 1 0,0-1 0,0 1 0,0 0 0,1 0 0,-1-1 0,0 1 0,0 0-1,0 0 1,0 0 0,0 0 0,0 0 0,1 0 0,1 1 0,2 3-8,-1-1 1,1 1-1,-1 0 1,6 7 0,-6-6 6,0-1 0,0 0 0,1 1 0,-1-2 0,6 5 0,-3-2 57,-6-5 42,-5-5-35,-11-15 83,10 12-110,-1 0 0,0 1 1,-11-11-1,16 16-30,0 0-1,0 0 1,-1 0-1,1 0 1,0 1-1,-1-1 1,1 0-1,0 1 1,-1-1 0,1 1-1,-1-1 1,1 1-1,-1 0 1,1 0-1,-1-1 1,1 1-1,-1 0 1,1 0 0,-1 1-1,1-1 1,-1 0-1,1 0 1,-1 1-1,1-1 1,-1 1-1,-2 1 1,1 0-4,0 0 0,1 0-1,-1 1 1,1-1 0,-1 1 0,1 0 0,0 0 0,0 0-1,0 0 1,0 0 0,0 0 0,1 1 0,0-1 0,-1 0-1,1 1 1,0-1 0,1 1 0,-1-1 0,1 1-1,-1 0 1,1 4 0,0 3-17,1 0 1,0 0-1,0 0 0,1 0 1,5 18-1,-3-20 9,-1-1 0,2 1-1,-1-1 1,1 0 0,0 0 0,11 12-1,-14-19 8,-1 0-1,1 0 0,0 0 0,-1 0 0,1 0 0,0 0 1,0 0-1,0-1 0,-1 1 0,1-1 0,0 1 0,0-1 1,0 0-1,0 0 0,0 1 0,0-1 0,0-1 1,0 1-1,3-1 0,40-10 36,-39 9-28,12-5 27,0-2 0,-1 0 1,0 0-1,-1-2 0,0 0 0,21-19 1,-11 9 45,-24 20-71,0 0 0,0-1 0,0 1 0,-1-1 1,1 0-1,0 0 0,-1 0 0,1 1 0,-1-2 1,1 1-1,-1 0 0,0 0 0,0 0 0,0 0 0,0-1 1,0 1-1,0-5 0,-1 5-13,-18 24 0,13-16 0,1 0 0,0 0 0,1 1 0,0-1 0,0 1 0,-3 9 0,5-13 0,1 1 0,-1-1 0,1 1 0,0-1 0,0 1 0,0-1 0,0 1 0,1 0 0,-1-1 0,1 1 0,0-1 0,0 0 0,0 1 0,1-1 0,1 3 0,-1-1 0,1 0 0,0-1 0,0 1 0,0-1 0,0 0 0,1 0 0,0 0 0,0 0 0,8 5 0,-11-8 0,1 0 0,-1 0 0,1 0 0,-1-1 0,1 1 0,-1-1 0,1 1 0,0-1 0,-1 1 0,1-1 0,-1 0 0,1 0 0,0 0 0,-1 0 0,1 0 0,0 0 0,-1 0 0,1-1 0,0 1 0,-1-1 0,1 1 0,0-1 0,-1 0 0,1 1 0,-1-1 0,0 0 0,1 0 0,-1 0 0,0 0 0,1 0 0,-1 0 0,0 0 0,0-1 0,0 1 0,0 0 0,1-2 0,2-3 0,1 0 0,-2 0 0,1 0 0,-1-1 0,0 1 0,0-1 0,0 0 0,-1 0 0,0 0 0,-1 0 0,2-13 0,-3 14 0,0 1 0,0-1 0,-1 1 0,0 0 0,0-1 0,0 1 0,0 0 0,-1 0 0,0 0 0,0 0 0,0 0 0,-1 0 0,0 0 0,0 1 0,0-1 0,-5-4 0,-2-3 0,9 9 0,-1 1 0,1 0 0,-1 0 0,0 0 0,1 0 0,-1 0 0,0 1 0,-1-1 0,1 0 0,0 1 0,-4-2 0,-2-1 0,0 2 0,0 14 0,7-10 0,1-1 0,0 1 0,0-1 0,0 1 0,0-1 0,0 1 0,0-1 0,0 1 0,1-1 0,-1 1 0,0-1 0,1 1 0,-1-1 0,1 1 0,0-1 0,-1 1 0,1-1 0,0 0 0,0 0 0,0 1 0,0-1 0,0 0 0,0 0 0,2 1 0,30 26 0,-29-25 0,1 0 0,0 0 0,0 0 0,0-1 0,0 0 0,0 0 0,0 0 0,1-1 0,-1 0 0,9 1 0,-11-1 0,1-1 0,0-1 0,0 1 0,0-1 0,-1 1 0,1-1 0,0 0 0,-1 0 0,1-1 0,0 1 0,-1-1 0,0 0 0,1 0 0,-1 0 0,6-5 0,-6 5 0,6-6 0,0 1 0,0-1 0,-1 0 0,0-1 0,-1 0 0,0 0 0,6-11 0,31-50 0,-44 70 0,0 0 0,0-1 0,0 1 0,1 0 0,-1 0 0,0 0 0,0-1 0,1 1 0,-1 0 0,0 0 0,0 0 0,1 0 0,-1 0 0,0-1 0,0 1 0,1 0 0,-1 0 0,0 0 0,1 0 0,-1 0 0,0 0 0,0 0 0,1 0 0,-1 0 0,0 0 0,1 0 0,-1 0 0,0 0 0,0 0 0,1 1 0,-1-1 0,0 0 0,1 0 0,-1 0 0,0 0 0,0 0 0,0 1 0,1-1 0,-1 0 0,0 0 0,0 0 0,1 1 0,8 10 0,2 11 0,-7-16 0,-1 0 0,0 1 0,-1-1 0,1 1 0,-1-1 0,0 1 0,-1 0 0,0 0 0,1 8 0,-2 5 0,1-12 0,-1 0 0,0 1 0,-1-1 0,-2 16 0,2-22 0,0 1 0,0-1 0,0 1 0,0-1 0,-1 1 0,1-1 0,0 0 0,-1 0 0,0 0 0,0 0 0,1 0 0,-1 0 0,0 0 0,0-1 0,-1 1 0,1-1 0,0 1 0,0-1 0,-5 2 0,5-3 0,0 1 0,-1-1 0,1 1 0,-1-1 0,1 0 0,0 0 0,-1 0 0,1 0 0,-1-1 0,1 1 0,0-1 0,-1 1 0,1-1 0,0 0 0,0 0 0,-3-1 0,-37-22 0,34 19 0,0-1 0,0 0 0,0 0 0,-12-13 0,20 19 0,0 0 0,0 0 0,0 0 0,0 0 0,0-1 0,0 1 0,0 0 0,0 0 0,0 0 0,0-1 0,0 1 0,0 0 0,0 0 0,0 0 0,0 0 0,0-1 0,0 1 0,0 0 0,0 0 0,0 0 0,0 0 0,0-1 0,0 1 0,1 0 0,-1 0 0,0 0 0,0 0 0,0 0 0,0-1 0,0 1 0,0 0 0,1 0 0,-1 0 0,0 0 0,0 0 0,0 0 0,0 0 0,0 0 0,1-1 0,-1 1 0,0 0 0,0 0 0,0 0 0,0 0 0,1 0 0,-1 0 0,0 0 0,0 0 0,0 0 0,0 0 0,1 0 0,-1 0 0,0 0 0,0 0 0,0 0 0,1 1 0,-1-1 0,0 0 0,0 0 0,0 0 0,1 0 0,-1 0 0,8 2 0,-7-2 0,0 0 0,0 1 0,1-1 0,-1 0 0,0 0 0,1 0 0,-1 0 0,0 0 0,1 0 0,-1 0 0,0 0 0,2-1 0,57-8 0,31-6 0,-83 12 0,1 1 0,-1-1 0,1 0 0,-1-1 0,0 0 0,-1 0 0,15-10 0,25-27 0,-46 40 0,1-1 0,-1 1 0,1 0 0,-1-1 0,0 0 0,0 1 0,1-1 0,-1 0 0,1-2 0,8-11 0,-4 10 0,-8 12 0,-3 9 0,-6 31 0,6-31 0,1 0 0,1 0 0,0 0 0,0 17 0,3-31 0,0 0 0,0-1 0,0 1 0,0-1 0,1 1 0,-1 0 0,0-1 0,1 1 0,-1-1 0,1 1 0,-1-1 0,1 1 0,0-1 0,0 1 0,-1-1 0,1 0 0,0 0 0,0 1 0,0-1 0,1 0 0,-1 0 0,0 0 0,0 0 0,1 0 0,-1 0 0,0 0 0,1-1 0,-1 1 0,1 0 0,-1-1 0,1 1 0,-1-1 0,1 0 0,-1 1 0,1-1 0,0 0 0,-1 0 0,1 0 0,-1 0 0,1 0 0,0 0 0,-1-1 0,3 0 0,0-1 0,1 0 0,0 0 0,-1-1 0,0 1 0,0-1 0,0-1 0,0 1 0,0 0 0,-1-1 0,1 0 0,-1 0 0,5-7 0,2-6 0,16-34 0,-23 45 0,18-38 0,-2-1 0,-3-1 0,-1 0 0,9-49 0,5-61 0,-17 101 0,-12 55 0,0 0 0,0-1 0,0 1 0,1 0 0,-1-1 0,0 1 0,0 0 0,-1-1 0,1 1 0,0 0 0,0-1 0,0 1 0,0 0 0,0 0 0,0-1 0,0 1 0,0 0 0,-1-1 0,1 1 0,0 0 0,0 0 0,0-1 0,0 1 0,-1 0 0,1 0 0,0-1 0,0 1 0,-1 0 0,1 0 0,0 0 0,-1 0 0,1-1 0,0 1 0,-1 0 0,-27 234 0,28-216 0,0 0 0,6 31 0,0 17 0,-6-59 0,1 1 0,1 0 0,-1-1 0,1 0 0,5 11 0,4 21 0,-10-37 0,0 0 0,0 1 0,0-1 0,0 0 0,0 0 0,1 0 0,-1-1 0,1 1 0,0 0 0,2 2 0,-3-3 0,0 0 0,0 0 0,0 0 0,0-1 0,0 1 0,0 0 0,0 0 0,0-1 0,0 1 0,1-1 0,-1 1 0,0-1 0,0 1 0,1-1 0,-1 0 0,0 0 0,0 1 0,1-1 0,-1 0 0,2 0 0,7-7 0,-1 1 0,1-2 0,-1 1 0,-1-1 0,10-11 0,7-7 0,1-2 0,-20 21 0,0 0 0,0 0 0,0 1 0,11-8 0,-16 14 0,-1 0 0,0-1 0,1 1 0,-1 0 0,1 0 0,-1 0 0,0 0 0,1 0 0,-1 0 0,1 0 0,-1 0 0,1 0 0,-1 0 0,0 0 0,1 0 0,-1 0 0,1 1 0,-1-1 0,0 0 0,1 0 0,-1 0 0,1 0 0,-1 1 0,0-1 0,1 0 0,-1 1 0,0-1 0,1 0 0,-1 0 0,0 1 0,0-1 0,1 0 0,-1 1 0,0-1 0,0 1 0,1-1 0,5 18 0,-4 24 0,-2-22 0,5 35 0,-3-44 0,-2-8 0,0 0 0,0 0 0,1 0 0,0 0 0,-1 0 0,1 0 0,0 0 0,1 0 0,-1 0 0,0 0 0,1-1 0,2 4 0,-1-7 0,-1-1 0,0 1 0,1-1 0,-1 0 0,0 0 0,0 0 0,0 0 0,3-4 0,-4 4 0,7-7 0,0-2 0,11-17 0,-13 18 0,0 0 0,0 1 0,13-14 0,-23 54 0,-5 4 0,-2-1 0,-2-1 0,-1 0 0,-1-1 0,-2-1 0,-38 55 0,53-83 0,0-1 0,0 0 0,0 0 0,0 0 0,0 0 0,-1-1 0,1 1 0,-1 0 0,1-1 0,-1 0 0,1 0 0,-1 0 0,0 0 0,0 0 0,1 0 0,-1 0 0,0-1 0,0 0 0,-3 1 0,1-1 0,0 0 0,1-1 0,-1 1 0,0-1 0,0 0 0,1 0 0,-1 0 0,0-1 0,1 0 0,-7-3 0,10 5 0,0 0 0,1-1 0,-1 1 0,0 0 0,1-1 0,-1 1 0,0-1 0,1 1 0,-1-1 0,0 1 0,1-1 0,-1 1 0,1-1 0,-1 0 0,1 1 0,0-1 0,-1 0 0,1 1 0,-1-1 0,1 0 0,0 0 0,0 1 0,-1-1 0,1 0 0,0 0 0,0 0 0,0 1 0,0-1 0,0 0 0,0 0 0,0 0 0,0-1 0,2 0 0,-1 0 0,1-1 0,-1 1 0,1 0 0,-1 0 0,1 0 0,0 0 0,0 0 0,0 1 0,4-4 0,10-5 0,1 1 0,0 0 0,30-10 0,-6 2 0,-26 12 0,0 0 0,0 1 0,1 1 0,0 0 0,0 1 0,19 0 0,-26 2 0,-1-1 0,0-1 0,0 1 0,15-6 0,-23 6 0,4 2 0,1-5 0,-6 3 0,1 0 0,-1 0 0,0 1 0,0-1 0,0 0 0,1 1 0,-1-1 0,0 1 0,0-1 0,0 1 0,0-1 0,0 1 0,0 0 0,0-1 0,0 1 0,0 0 0,0 0 0,-1 0 0,-2-1 0,-36-16 875,17 8-5801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4:52.2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14368,'0'0'4865,"15"2"-4344,7 1-322,-2 1 129,0-1 0,0-1 0,0-1 1,41-3-1,-47 0 53,2 1 73,-8-4-2894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4:52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1 15880,'0'0'4695,"-62"20"-4223,51-12-200,5-2 0,4 0-136,-2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4:59.0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12 207 9040,'0'0'2025,"0"11"-1488,0 0-355,0-7-92,0 1 0,0-1 0,0 0 0,0 1 0,1-1-1,0 0 1,0 0 0,1 5 0,-1-3 911,1 7 87,-2-13-1056,0 0 0,0 0 1,0 0-1,0 0 0,0 0 0,0 0 1,0 0-1,0 1 0,0-1 0,0 0 1,0 0-1,0 0 0,0 0 1,0 0-1,0 0 0,0 0 0,0 1 1,0-1-1,0 0 0,0 0 1,0 0-1,0 0 0,0 0 0,0 0 1,0 0-1,0 1 0,0-1 1,0 0-1,0 0 0,0 0 0,0 0 1,0 0-1,0 0 0,0 0 1,1 0-1,-1 0 0,0 0 0,0 1 1,0-1-1,0 0 0,0 0 1,0 0-1,0 0 0,0 0 0,0 0 1,1 0-1,-1 0 0,0 0 1,0 0-1,0 0 0,0 0 0,0 0 1,0 0-1,0 0 0,1 0 1,-1 0-1,0 0 0,0 0 0,0 0 1,0 0-1,0 0 0,0 0 0,-1 4 135,0 0-1,0 0 0,0 0 0,1 0 0,-1 0 1,1 0-1,0 1 0,1 5 0,-2 13 173,-1 17 369,4 46 0,0-16 11,-14 71 750,6-110-367,5-21 88,8-26-941,4-15-89,-2-1-1,-2 1 0,0-1 1,3-65-1,2-4 262,-9 79-279,-1 4 55,1 1-1,0-1 1,2 1-1,12-32 1,-17 47-180,1 1 0,0-1 0,0 1 1,0 0-1,0 0 0,0-1 0,0 1 1,0 0-1,0 0 0,0 0 0,1 0 0,-1 0 1,0 0-1,1 0 0,-1 0 0,1 1 0,-1-1 1,1 1-1,-1-1 0,1 1 0,-1-1 0,1 1 1,0 0-1,-1 0 0,1 0 0,-1 0 1,1 0-1,0 0 0,-1 0 0,1 0 0,-1 1 1,1-1-1,-1 1 0,1-1 0,-1 1 0,2 0 1,3 2 7,0 0 1,0 0 0,-1 1 0,1-1-1,-1 1 1,0 0 0,7 8-1,-4-4 13,-1 1-1,-1 0 0,11 16 0,-15-22-22,-1 1 1,1-1 0,-1 0 0,1 1-1,-1 0 1,0-1 0,0 1-1,-1-1 1,1 1 0,-1 0 0,0 0-1,0-1 1,0 1 0,-1 6-1,-2 3 46,1-5-31,1-1 0,-1 0 0,-1 0 1,-4 11-1,6-16-12,0-1 0,0 1-1,0-1 1,0 0 0,-1 1 0,1-1 0,0 0 0,-1 1 0,1-1-1,0 0 1,-1 0 0,1 0 0,-1 0 0,0-1 0,1 1 0,-1 0-1,0-1 1,1 1 0,-1-1 0,0 1 0,0-1 0,1 0 0,-5 0-1,6 0-7,-1 0 0,1 0-1,-1 0 1,1 0 0,0 0 0,-1 0-1,1 0 1,-1 0 0,1-1-1,-1 1 1,1 0 0,-1 0-1,1-1 1,0 1 0,-1 0-1,1-1 1,0 1 0,-1 0-1,1-1 1,0 1 0,-1-1-1,1 1-5,0 0 0,0-1 0,0 1 0,-1 0 0,1 0 0,0 0 0,0-1 0,0 1 0,0 0 0,-1 0-1,1 0 1,0 0 0,0 0 0,0-1 0,-1 1 0,1 0 0,0 0 0,0 0 0,-1 0 0,1 0 0,0 0 0,0 0-1,-1 0 1,1 0 0,0 0 0,0 0 0,-1 0 0,1 0 0,0 0 0,0 0 0,-1 0 0,1 0 0,0 0 0,0 0-1,0 0 1,-1 0 0,1 0 0,0 1 0,0-1 0,-1 0 0,1 0 0,0 0 0,0 1 0,-1-1 0,1 0 0,0 0 0,0 0 0,-1 0 0,1 0 0,0 0 0,0 0 0,0 0 0,-1 0 0,1 0 0,0 0 0,0 0 0,-1 0 0,1 0 0,0 0 0,0 0 0,0 0 0,-1 0 0,1 0 0,0 0 0,0 0 0,0 0 0,-1-1 0,1 1 0,0 0 0,0 0 0,0 0 0,-1 0 0,1 0 0,0-1 0,0 1 0,0 0 0,0 0 0,0 0 0,0-1 0,-1 1 0,1 0 0,0 0 0,0 0 0,0-1 0,0 1 0,0 0 0,0 0 0,0 0 0,0-1 0,0 1 0,0 0 0,0 0 0,0-1 0,0 1 0,0 0 0,0 0 0,0 0 0,0-1 0,0 1 0,0 0 0,0 0 0,1 0 0,-1-1 0,0 1 0,0 0 0,0 0 0,0 0 0,0-1 0,1 1 0,-1 0 0,0 0 0,0 0 0,1 0 0,44-23-63,110-59 4,15-9 66,-46 20 210,-118 67-160,1-1 70,-7 5-128,1 0 0,-1 0-1,0 0 1,0 0 0,0 0-1,0 0 1,0 0 0,1 0-1,-1 0 1,0 0 0,0 0 0,0 0-1,0 0 1,0 0 0,0 0-1,1 1 1,-1-1 0,0 0-1,0 0 1,0 0 0,0 0 0,0 0-1,0 0 1,0 0 0,1 0-1,-1 1 1,0-1 0,0 0-1,0 0 1,0 0 0,0 0 0,0 0-1,0 0 1,0 1 0,0-1-1,0 0 1,0 0 0,0 0-1,0 0 1,0 0 0,0 1 0,0-1-1,0 0 1,0 0 0,0 0-1,0 0 1,0 0 0,0 1-1,0-1 1,0 0 53,-1 0-41,0 0 0,0 0 0,0 1 0,1-1 0,-1 0 1,0 0-1,0 0 0,1 1 0,-1-1 0,0 1 0,0-1 0,1 0 0,-1 1 0,0-1 0,0 2 0,-20 21 121,-28 41 0,9-12 15,31-40-67,-1 1 0,2 0 0,0 1 0,1 0 0,-9 23 0,15-36-72,1 0-1,-1 0 0,1 0 1,0-1-1,-1 1 1,1 0-1,0 0 1,0 0-1,0 0 1,-1 0-1,1 0 0,0 0 1,0 0-1,1 0 1,-1 0-1,0 0 1,0 0-1,0 0 1,1 0-1,-1 0 1,0 0-1,1-1 0,-1 1 1,1 0-1,-1 0 1,1 0-1,-1 0 1,1-1-1,0 1 1,-1 0-1,1-1 0,0 1 1,0 0-1,-1-1 1,1 1-1,0-1 1,0 1-1,0-1 1,0 0-1,0 1 1,-1-1-1,1 0 0,1 1 1,1-1 6,-1 0-1,0 0 1,0 0-1,1 0 1,-1 0 0,0 0-1,0 0 1,1-1-1,-1 1 1,0-1 0,0 0-1,0 0 1,0 1-1,0-1 1,0-1 0,0 1-1,0 0 1,0 0-1,2-3 1,7-8 14,0-1 0,-2 0 0,1 0 0,-2-1 0,0 0 0,0 0 0,-2-1 0,0 0 0,0 0 0,-1 0 0,-1-1 0,2-17 0,-4 24-20,1 9 52,3 19 96,0-2-149,5 20-10,-10-32-1,0-1 0,0 0 0,0 0 0,0 1 0,1-1 0,-1 0 0,1 0 0,0-1 0,0 1 0,1 0 0,-1-1 0,1 1 0,0-1 0,0 0 0,6 6 0,-8-8 0,0-1 0,1 1 0,-1-1 0,0 0 0,0 1 0,0-1 0,1 0 0,-1 0 0,0 1 0,1-1 0,-1 0 0,0 0 0,0-1 0,1 1 0,-1 0 0,0 0 0,1-1 0,-1 1 0,0 0 0,0-1 0,0 1 0,0-1 0,3-1 0,25-21 0,-18 14 0,-5 4 0,-1-1 0,1 0 0,-1 0 0,-1 0 0,1-1 0,-1 1 0,0-1 0,0 0 0,2-9 0,14-22 0,-16 31 0,-4 5 0,1 0 0,0 0 0,-1 1 0,1-1 0,0 0 0,0 0 0,0 1 0,1-1 0,-1 1 0,0-1 0,0 1 0,1 0 0,-1-1 0,1 1 0,0 0 0,-1 0 0,1 0 0,3-2 0,-3 3 0,0 1 0,0-1 0,-1 0 0,1 0 0,0 1 0,0 0 0,0-1 0,-1 1 0,1 0 0,0-1 0,-1 1 0,1 0 0,-1 0 0,1 1 0,-1-1 0,1 0 0,-1 0 0,0 1 0,0-1 0,0 1 0,1-1 0,-1 1 0,1 1 0,2 6 0,0 0 0,-1 0 0,4 15 0,6 11 0,-12-31 0,1 0 0,0 0 0,0-1 0,0 1 0,1-1 0,-1 1 0,1-1 0,0 0 0,3 3 0,-3-4 0,-1-1 0,0 0 0,1 0 0,-1-1 0,1 1 0,-1 0 0,1-1 0,-1 0 0,1 1 0,-1-1 0,1 0 0,-1 0 0,1-1 0,0 1 0,-1 0 0,5-2 0,4-1 0,0 0 0,-1-1 0,0 0 0,1 0 0,-1-1 0,-1-1 0,1 1 0,-1-2 0,0 1 0,0-1 0,-1-1 0,9-10 0,4-5 0,-2-2 0,-1 0 0,18-33 0,-32 51 0,1 0 0,0-1 0,-1 0 0,0 0 0,0 0 0,-1 0 0,0 0 0,3-16 0,-1 1 0,-4 22 0,0-1 0,-1 0 0,1 0 0,0 0 0,-1 0 0,0 0 0,1 0 0,-1 0 0,0 0 0,0 0 0,0 0 0,-1 0 0,1 0 0,-1-3 0,2 13 0,-1 0 0,-1 0 0,1 0 0,-4 12 0,0 21 0,4-35 0,0 139 0,1-121 0,2 0 0,0-1 0,1 1 0,9 23 0,-11-40 0,1 0 0,0 0 0,0 0 0,0-1 0,1 0 0,0 0 0,1 0 0,-1 0 0,1 0 0,0-1 0,10 9 0,-14-14 0,0 0 0,-1 0 0,1 0 0,0 0 0,-1 0 0,1 0 0,0 0 0,0-1 0,-1 1 0,1 0 0,0 0 0,-1-1 0,1 1 0,-1 0 0,1 0 0,0-1 0,-1 1 0,1-1 0,-1 1 0,1-1 0,-1 1 0,1-1 0,-1 1 0,0-1 0,1 0 0,11-15 0,-11 12-29,-1 0-1,1 0 1,-1 0-1,0 0 1,0 0-1,-1 0 1,1 0-1,-1 0 1,-2-8 0,1-2-4249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4:59.4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13560,'0'0'4919,"13"11"-4217,-4-4-571,2 2 37,0 0-1,0-1 0,1 0 0,0-1 1,0-1-1,26 11 0,-18-11 168,1-1-1,0 0 1,0-2 0,0 0-1,0-2 1,0 0-1,1-1 1,-1-1-1,0-2 1,0 0-1,25-6 1,-41 7-212,1 0-1,-1-1 1,0 1 0,0-1-1,0 0 1,0 0 0,0 0 0,-1-1-1,1 0 1,-1 0 0,7-8-1,4-15-3247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6:02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8240,'0'0'12407,"10"4"-12225,31 9-10,-35-11-4,1-1 0,-1 1 0,0-1 0,1-1 1,-1 1-1,1-1 0,6-1 0,16 2 133,44 6 351,-18-2-353,-13-5-72,79 19 355,-26-7-179,-19-2-171,18-2 63,-43-2-195,-21-2 34,-7 6-30,-7-3-17,-13-6-126,1 0 1,-1 0 0,0-1-1,0 1 1,1-1-1,-1 0 1,0 0 0,0-1-1,5 0 1,3 0-134,0 1-3155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6:35.2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151 650 9240,'0'0'8641,"-11"7"-8124,-14 10 243,-38 33 0,58-45-515,0 0 0,0 1-1,1 0 1,-1-1 0,1 2-1,0-1 1,1 0 0,0 1 0,-5 12-1,7-15-113,0 1 0,0-1 1,0 1-1,0-1 0,1 1 0,0 0 0,0-1 0,0 1 0,1 0 0,-1-1 0,1 1 0,0-1 1,0 1-1,1-1 0,0 1 0,3 5 0,-4-7-79,1 0 0,0-1 0,0 1 0,1-1 0,-1 0-1,0 0 1,1 0 0,-1 0 0,1 0 0,0 0 0,0-1 0,0 1 0,0-1 0,0 0 0,0 0 0,0 0 0,0 0-1,3 0 1,8 1 154,0 0-1,25-1 0,-37-1-184,7-1 55,1 0 1,0 0 0,-1-1-1,0 0 1,1-1 0,-1 0 0,0 0-1,0-1 1,0 0 0,-1-1-1,0 0 1,11-8 0,8-9 60,0-1 1,24-27 0,-31 29-55,-7 7-31,-1-1 1,0 0-1,-1-1 0,-1 0 1,0 0-1,-2-1 0,0-1 1,0 1-1,6-28 1,-1-6 53,-2-1 0,3-61 0,-11 66 71,-5-73 0,-1 31 92,3 75-190,0 3 59,0 1-1,0-1 1,-1 1-1,0-1 1,-5-15-1,4 32-30,-1-1-1,1 1 1,0 1 0,1-1-1,-2 11 1,-1 81 109,3-60-129,-6 52 1,-28 194 333,30-236-283,4-31-59,-1 0 0,0-1 0,-7 21-1,-14 33 408,19-60-387,2-3 29,1-18-66,2 4-62,0 0 0,1 0 0,0 0 0,0 0 0,1 0 0,-1 1 0,1-1 0,6-8 0,4-10 0,-5 2 0,-6 18 0,-1 0 0,1 0 0,1 0 0,-1 0 0,1 0 0,4-6 0,2-3 0,-8 12 0,0 0 0,0 1 0,0-1 0,0 1 0,0-1 0,0 1 0,0-1 0,1 1 0,-1-1 0,3-1 0,-2 2 0,0 0 0,0-1 0,-1 1 0,1 0 0,0 0 0,0 0 0,0 1 0,1-1 0,-1 0 0,2 0 0,-3 1 0,0 1 0,0-1 0,0 0 0,0 1 0,0-1 0,0 1 0,-1-1 0,1 1 0,0-1 0,0 1 0,0-1 0,-1 1 0,1 0 0,0-1 0,-1 1 0,1 0 0,-1 0 0,1 0 0,0 0 0,-1-1 0,0 1 0,1 0 0,-1 0 0,0 0 0,1 0 0,-1 0 0,0 2 0,40 108 0,-39-108 0,0-1 0,0 0 0,0 0 0,0 0 0,0 0 0,1 0 0,-1 0 0,1 0 0,-1 0 0,1 0 0,0-1 0,0 1 0,0-1 0,0 1 0,0-1 0,0 0 0,0 0 0,0 0 0,1 0 0,-1 0 0,0 0 0,1 0 0,-1-1 0,0 0 0,1 1 0,-1-1 0,1 0 0,-1 0 0,4 0 0,1-1 0,0 1 0,-1-1 0,1 0 0,-1-1 0,1 1 0,-1-1 0,0-1 0,1 1 0,-1-1 0,6-4 0,7-8 0,1 0 0,-2-2 0,28-32 0,-33 35 0,-10 10 0,0 0 0,0 0 0,-1 0 0,1 0 0,1-6 0,-2 6 0,-1 0 0,2 0 0,-1 0 0,0 0 0,6-6 0,-8 10 0,0 0 0,0 0 0,-1 1 0,1-1 0,0 0 0,0 0 0,0 0 0,0 0 0,-1 0 0,1 1 0,0-1 0,0 0 0,-1 0 0,1 0 0,0 0 0,0 0 0,0 0 0,-1 0 0,1 0 0,0 0 0,0 0 0,-1 0 0,1 0 0,0 0 0,0 0 0,-1 0 0,1 0 0,0 0 0,0 0 0,0 0 0,-1 0 0,1 0 0,0-1 0,0 1 0,-1 0 0,1 0 0,0 0 0,0 0 0,0 0 0,0-1 0,-1 1 0,1 0 0,0 0 0,0 0 0,0 0 0,0-1 0,0 1 0,0 0 0,-1 0 0,1-1 0,0 1 0,0 0 0,0 0 0,0 0 0,0-1 0,0 1 0,0 0 0,0 0 0,0-1 0,0 1 0,0 0 0,0 0 0,0-1 0,0 1 0,0 0 0,1-1 0,-47 56 0,31-32 0,1 1 0,-12 28 0,22-45 0,1 0 0,1 1 0,-1-1 0,1 1 0,0 0 0,1 0 0,0 0 0,0 0 0,1 0 0,0 0 0,0 0 0,2 12 0,-1-18 0,0 0 0,0-1 0,-1 1 0,1 0 0,0 0 0,0-1 0,1 1 0,-1-1 0,0 1 0,1-1 0,-1 1 0,0-1 0,1 0 0,0 1 0,-1-1 0,1 0 0,0 0 0,-1 0 0,1-1 0,0 1 0,0 0 0,0-1 0,0 1 0,0-1 0,0 1 0,0-1 0,0 0 0,0 0 0,0 0 0,0 0 0,0 0 0,0-1 0,0 1 0,0 0 0,0-1 0,-1 0 0,1 1 0,0-1 0,0 0 0,0 0 0,-1 0 0,1 0 0,0 0 0,-1 0 0,1-1 0,-1 1 0,2-2 0,4-5 0,-1 0 0,-1-1 0,1 1 0,-2-1 0,1 0 0,-1 0 0,0-1 0,-1 1 0,3-16 0,-2 1 0,0 1 0,-2-48 0,11 96 0,-3 5 0,9 24 0,-17-50 0,-1 0 0,1-1 0,0 1 0,1 0 0,-1-1 0,1 0 0,-1 1 0,1-1 0,0 0 0,5 3 0,-6-5 0,0 0 0,0-1 0,0 1 0,0-1 0,0 1 0,0-1 0,0 1 0,0-1 0,0 0 0,0 0 0,0 0 0,1-1 0,-1 1 0,0 0 0,0-1 0,0 1 0,0-1 0,0 0 0,0 0 0,0 0 0,0 0 0,-1 0 0,1 0 0,0 0 0,0 0 0,-1-1 0,3-2 0,3-2 0,-1 0 0,0 0 0,0-1 0,-1 1 0,9-15 0,-2-7 0,-11 24 0,1 1 0,-1-1 0,1 0 0,0 0 0,-1 0 0,2 1 0,-1-1 0,0 1 0,1 0 0,0 0 0,-1 0 0,1 0 0,6-4 0,-2 1 0,-7 6 0,1-1 0,-1 1 0,0-1 0,0 1 0,1 0 0,-1-1 0,0 1 0,1 0 0,-1-1 0,0 1 0,1 0 0,-1-1 0,0 1 0,1 0 0,-1 0 0,1 0 0,-1-1 0,0 1 0,1 0 0,-1 0 0,1 0 0,-1 0 0,1 0 0,-1 0 0,1 0 0,-1 0 0,0 0 0,1 0 0,-1 0 0,1 0 0,-1 0 0,1 0 0,-1 0 0,1 0 0,-1 0 0,1 1 0,-1-1 0,0 0 0,1 0 0,-1 0 0,1 1 0,-1-1 0,0 0 0,1 1 0,-1-1 0,0 0 0,0 1 0,1-1 0,-1 0 0,0 1 0,0-1 0,1 1 0,-1-1 0,0 0 0,0 1 0,0-1 0,0 1 0,1-1 0,-1 1 0,0 0 0,-2 17 0,0-5 0,-6 66 0,10-84 0,-1 1 0,1-1 0,0 0 0,0 1 0,0 0 0,0-1 0,1 1 0,6-7 0,-3 2 0,21-26 0,-18 25 0,-1 0 0,-1-1 0,7-11 0,-12 19 0,0 0 0,-1 1 0,1-1 0,0 1 0,0-1 0,1 1 0,4-4 0,-7 5 0,0 1 0,1 0 0,-1-1 0,1 1 0,-1 0 0,1-1 0,-1 1 0,1 0 0,-1 0 0,1-1 0,-1 1 0,1 0 0,-1 0 0,1 0 0,-1 0 0,1 0 0,-1 0 0,1-1 0,0 1 0,-1 0 0,1 1 0,-1-1 0,1 0 0,-1 0 0,1 0 0,-1 0 0,1 0 0,-1 1 0,1-1 0,-1 0 0,1 0 0,-1 1 0,1-1 0,-1 0 0,1 1 0,-1-1 0,1 0 0,-1 1 0,0-1 0,1 1 0,-1-1 0,0 1 0,1-1 0,-1 1 0,0-1 0,0 1 0,1-1 0,-1 1 0,0 0 0,11 25 0,2 0 0,30 45 0,-42-70 0,0 1 0,0-1 0,0 0 0,1 0 0,-1 0 0,0 0 0,1 0 0,-1 0 0,1-1 0,-1 1 0,1 0 0,-1-1 0,1 1 0,-1-1 0,1 1 0,0-1 0,-1 0 0,1 0 0,0 0 0,-1 0 0,1 0 0,2 0 0,2-1 0,0 0 0,0 0 0,1 0 0,8-5 0,12-5 0,44-27 0,-11 6 0,-1-4 0,-24 14 0,-23 14 0,-8 4 0,-8 3 0,0 3 0,0 0 0,0 0 0,0 0 0,1 1 0,-1-1 0,-6 6 0,3-1 0,-6 4 0,1 1 0,1 0 0,0 1 0,1 0 0,0 1 0,1 0 0,1 1 0,-10 20 0,16-29 0,-1 1 0,1-1 0,0 0 0,1 1 0,-2 7 0,3-11 0,0-1 0,0 1 0,-1 0 0,2-1 0,-1 1 0,0 0 0,1-1 0,-1 1 0,1 0 0,0-1 0,0 1 0,0-1 0,0 1 0,0-1 0,2 3 0,-3-5 0,0 1 0,0-1 0,0 0 0,1 0 0,-1 0 0,0 0 0,0 1 0,0-1 0,0 0 0,1 0 0,-1 0 0,0 0 0,0 0 0,0 0 0,0 0 0,1 0 0,-1 0 0,0 0 0,0 1 0,0-1 0,1 0 0,-1 0 0,0 0 0,0 0 0,1 0 0,-1 0 0,0-1 0,0 1 0,0 0 0,1 0 0,-1 0 0,0 0 0,0 0 0,0 0 0,0 0 0,1 0 0,-1 0 0,0 0 0,0-1 0,0 1 0,0 0 0,1 0 0,-1 0 0,0 0 0,0-1 0,0 1 0,0 0 0,0 0 0,0 0 0,8-14 0,-5 7 0,59-99 0,-59 104 0,-1 9 0,-3 14 0,-13 149 0,12-116 0,-2 0 0,-3-1 0,-15 59 0,21-106 0,-1 1 0,-1-1 0,1 0 0,-1 0 0,0-1 0,0 1 0,0 0 0,-1-1 0,0 0 0,0 0 0,-1 0 0,1-1 0,-6 5 0,9-8 0,0-1 0,0 0 0,0 0 0,0 1 0,0-1 0,0 0 0,0 0 0,0 0 0,0 0 0,0 0 0,0 0 0,0 0 0,0-1 0,0 1 0,0 0 0,1 0 0,-1-1 0,0 1 0,0-1 0,0 1 0,0-1 0,0 1 0,0-1 0,1 1 0,-1-1 0,0 0 0,1 1 0,-1-1 0,0 0 0,1 0 0,-1 0 0,-20-30 0,18 27 0,-2-5 0,-1-1 0,1 0 0,1-1 0,0 1 0,0-1 0,1 0 0,-3-19 0,5 25 0,1 1 0,0-1 0,0 0 0,0 1 0,0-1 0,1 1 0,0-1 0,0 0 0,0 1 0,1 0 0,-1-1 0,1 1 0,0 0 0,0 0 0,0 0 0,1 0 0,0 0 0,-1 0 0,1 1 0,1-1 0,-1 1 0,4-3 0,13-8 0,0 2 0,1 0 0,0 2 0,1 0 0,32-9 0,36-17 0,-26 7 0,66-34 0,-127 61 0,-1 0 0,1 0 0,0 0 0,0 0 0,-1 0 0,1-1 0,-1 1 0,1-1 0,-1 1 0,0-1 0,0 0 0,-1 0 0,1 0 0,0 0 0,-1 0 0,0-1 0,0 1 0,0 0 0,0-1 0,0-4 0,-1 5 0,0 0 0,0 1 0,-1-1 0,1 0 0,-1 0 0,1 0 0,-1 1 0,0-1 0,-1 0 0,1 1 0,0-1 0,-1 1 0,1-1 0,-1 1 0,0 0 0,1 0 0,-1 0 0,0 0 0,-1 0 0,1 0 0,0 0 0,0 1 0,-1-1 0,1 1 0,-4-2 0,0 0 0,-1 1 0,0-1 0,0 1 0,1 0 0,-1 1 0,0 0 0,-1 0 0,1 1 0,0-1 0,0 1 0,0 1 0,0 0 0,0 0 0,-10 2 0,5 0 0,1 1 0,0 0 0,1 0 0,-1 1 0,1 1 0,0 0 0,0 0 0,-9 8 0,8-5 0,1 0 0,-1 1 0,2 0 0,-1 1 0,-10 18 0,17-26 0,1 0 0,0 1 0,0-1 0,1 1 0,-1-1 0,1 1 0,-1 0 0,1 0 0,1 0 0,-1 0 0,0 0 0,1 0 0,0 0 0,0 0 0,0 0 0,0 0 0,1-1 0,-1 1 0,1 0 0,0 0 0,1 0 0,-1 0 0,0-1 0,3 5 0,-1-4 0,-1 0 0,1 0 0,0 0 0,0 0 0,1-1 0,-1 1 0,1-1 0,-1 0 0,1 0 0,0 0 0,0-1 0,1 0 0,-1 1 0,0-1 0,1-1 0,-1 1 0,1-1 0,0 1 0,0-1 0,-1-1 0,1 1 0,7-1 0,-2 0 0,0-1 0,-1 0 0,1-1 0,-1 0 0,1-1 0,-1 0 0,0 0 0,0-1 0,0 0 0,12-7 0,22-16 850,-23 14-5635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6:29.3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1 592 8536,'0'0'9618,"11"-2"-9371,-6 1-283,8 0 237,-1-1 0,0-1 0,0 0 0,0 0 0,-1-1 0,1-1 0,16-9 0,-22 10-51,-1 0 0,0 1 0,0-2 1,0 1-1,4-7 0,30-25 811,-2 3-336,-8 7 180,-23 22-619,0-1 0,0 1 0,1 0 0,-1 0 0,1 1 0,13-5 0,13-8 212,-25 13-330,0 0 1,0 0-1,0 0 1,11-1-1,2-1 80,-20 5-135,0 0 0,0 0 0,0 0 0,0 0-1,0 0 1,1 1 0,-1-1 0,0 1 0,0-1 0,0 1 0,0-1-1,0 1 1,0-1 0,0 1 0,-1 0 0,1-1 0,0 1 0,0 0-1,0 0 1,-1 0 0,1 0 0,0 0 0,-1 0 0,1 0 0,0 1 0,13 27 191,-14-27-189,0 0 0,0 0 0,0 0 0,-1 0 0,1 0 0,-1 0 0,1 0-1,-1 0 1,-1 2 0,-1 4 17,-14 36 109,14-38-112,0 1 0,0-1 0,1 1 0,0-1 0,0 1 0,1 0 0,0 0 0,-1 7 0,-1 18 91,2-28-99,0 1 0,0-1 0,1 1 0,0-1 0,0 1 0,0 0 0,0-1 0,1 1 0,2 8 0,-2-9-11,1-1 0,0 1 0,0-1 0,0 0-1,0 0 1,1 0 0,-1 0 0,1 0 0,0 0 0,0-1 0,0 1-1,0-1 1,0 0 0,0 0 0,1 0 0,-1 0 0,1 0 0,-1-1-1,1 0 1,0 0 0,-1 0 0,6 1 0,-6-2-10,-1 0 1,0 0-1,1 0 0,-1-1 1,1 1-1,-1-1 1,0 1-1,0-1 0,1 0 1,-1 0-1,0 0 1,0 0-1,4-2 0,27-20 4,-32 22-4,7-4 0,1-1 0,-2-1 0,1 1 0,-1-2 0,0 1 0,0-1 0,-1 0 0,10-16 0,44-110 72,-59 132-72,0 0 0,1 0 0,-1 1 0,0-1 0,1 0 0,-1 1 0,1-1 0,0 1 0,-1 0 0,1-1 0,0 1 0,0 0 0,0 0 0,0 0 0,0 0 0,0 0 0,0 1 0,0-1 0,0 1 0,3-1 0,3 0-16,0 1 0,1 0-1,16 2 1,3 0 19,9 4-56,-29-4 25,0 0-1,1-1 1,11 0 0,-19-1 98,-24 0 63,14 1-121,1 0-1,-1 0 1,1 0 0,-1 1 0,1 1-1,-1-1 1,1 1 0,0 1 0,0-1-1,1 1 1,-1 1 0,1 0 0,0 0-1,0 0 1,0 0 0,1 1-1,0 1 1,0-1 0,0 1 0,1 0-1,0 0 1,1 0 0,-1 1 0,1-1-1,-4 14 1,7-18-8,0 1 0,0-1 0,1 0 0,0 1 0,0-1-1,-1 1 1,2-1 0,-1 1 0,0-1 0,1 1 0,0-1 0,0 0 0,0 1-1,0-1 1,3 5 0,-3-6-2,0 0-1,0 0 1,0 0 0,1-1-1,-1 1 1,1-1-1,-1 1 1,1-1 0,-1 0-1,1 1 1,0-1-1,0 0 1,0 0 0,0 0-1,-1 0 1,1-1-1,0 1 1,1 0 0,-1-1-1,0 1 1,0-1-1,0 0 1,0 0 0,0 0-1,0 0 1,3 0-1,-2-1 5,-1 1 0,1-1 0,-1 0 0,1 0-1,-1 0 1,1 0 0,-1 0 0,1-1-1,-1 1 1,0-1 0,0 1 0,1-1-1,-1 0 1,-1 0 0,1 0 0,0 0-1,2-4 1,3-4 19,-2 0-1,10-21 1,-4 5 4,-8 20-10,0-1 0,0 1 0,-1-1 0,2-10 0,-4 13 12,-2 5 17,-2 8 47,1 6-71,0-1-1,2 1 0,-1 17 0,2-28-17,0 1-1,1 0 0,-1 0 1,1-1-1,0 1 0,1-1 1,-1 1-1,1-1 1,0 1-1,0-1 0,0 0 1,1 0-1,-1 0 0,5 4 1,-4-5-10,0 0 1,1-1-1,0 0 1,-1 0-1,1 0 1,0 0-1,0-1 1,0 1-1,0-1 1,0 0-1,0 0 1,1-1-1,-1 1 1,0-1-1,0 0 1,1 0-1,-1 0 1,0-1-1,0 1 1,1-1-1,-1 0 1,0 0-1,6-3 1,-1-1 8,0-1 1,-1 1 0,1-1-1,-1-1 1,0 0-1,-1 0 1,12-14 0,-2-1 19,24-39 1,-13 9-26,-2-2 1,-2 0-1,-3-2 1,-2 0-1,20-100 0,-35 95-71,-5 37 42,1 21 12,-1 9-2,-19 118-72,11-83 81,-4 61 1,11-79 34,-2 0 0,0 0 0,-12 38 0,15-54-14,0 0-1,0-1 1,1 1 0,0 0 0,0 0-1,0 0 1,2 7 0,1 19 51,-2-27-39,0 1 0,1 0 1,-1-1-1,2 0 0,-1 1 0,1-1 1,0 0-1,0 0 0,0 0 1,1-1-1,0 1 0,8 8 0,-9-12-11,1 0 0,-1 0 0,0-1 0,1 1 0,0-1 0,-1 0 0,1 1 0,0-2 0,-1 1 0,1 0 0,0-1 0,0 0-1,0 0 1,0 0 0,-1 0 0,1-1 0,6-1 0,-2 0 4,0-1 0,0 0 1,0-1-1,0 0 0,0-1 0,-1 1 0,7-7 0,12-6 58,-20 13-57,0 0 1,-1 0-1,1 0 1,-1-1-1,6-6 1,-10 10-12,0-1 0,0 0 0,0 1 0,0-1 0,0 0 1,0 0-1,0 0 0,0 0 0,-1 0 0,1 0 0,-1 0 0,0 0 1,1 0-1,-1 0 0,0 0 0,0 0 0,0 0 0,-1 0 0,1 0 1,0 0-1,-2-4 0,0-3 27,2 8-30,0 0 1,0-1 0,0 1 0,0 0 0,0 0-1,0 0 1,0 0 0,0 0 0,-1 0 0,1 0-1,0 0 1,-1 0 0,1 0 0,-1 1 0,1-1-1,-1 0 1,1 0 0,-1 0 0,0 0 0,0 1-1,1-1 1,-1 0 0,0 1 0,0-1 0,0 0-1,1 1 1,-1-1 0,0 1 0,0-1 0,-2 0-1,-9 0 22,11 1-24,0 0 1,0-1-1,0 1 0,0 0 0,0 0 0,0 0 0,0 0 1,1 0-1,-1 0 0,0 0 0,0 1 0,0-1 0,0 0 0,0 0 1,0 1-1,0-1 0,1 0 0,-1 1 0,0-1 0,0 1 1,0-1-1,1 1 0,-1 0 0,0-1 0,1 1 0,-2 1 0,-1 2 6,0 0-1,0 0 1,0 0-1,1 1 1,-1 0-1,1-1 1,0 1-1,1 0 1,-1 0-1,1 0 1,0 0-1,0 1 1,0-1-1,1 0 1,0 0-1,0 0 1,0 1-1,1-1 0,-1 0 1,1 0-1,1 0 1,-1 0-1,1 0 1,3 8-1,-3-7 16,1-1-1,-1 1 1,1 0-1,0-1 0,1 1 1,0-1-1,-1 0 1,2 0-1,-1-1 1,0 1-1,1-1 1,0 0-1,0 0 0,0 0 1,1-1-1,-1 0 1,1 0-1,0 0 1,-1-1-1,9 3 0,2-2 183,34 2 0,-46-5-168,0 0-1,0 0 1,-1 0 0,1 0 0,0-1 0,0 0-1,-1 1 1,1-1 0,-1 0 0,1-1-1,-1 1 1,1-1 0,-1 0 0,0 1 0,5-5-1,-6 4-52,0 0 0,-1 0 0,1 0 0,-1 0 0,0-1 0,0 1 0,0-1 0,0 1 0,0 0 0,0-1 0,-1 0 0,1 1 0,-1-1 0,1 1 0,-1-1 0,0 0 0,0 1 0,0-1 0,-1 1 0,1-1 0,-2-4 0,0-16-4444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8:2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25 7136,'0'0'3753,"-12"7"-3384,-93 58 1211,98-60-1351,0 0-1,1 1 0,0 0 0,0 0 1,-9 12-1,2-2 164,2-1-57,1 0 0,0 1 1,1 0-1,1 0 0,1 1 1,-11 32-1,7-16 181,7-22-312,1-1 0,1 1-1,0 0 1,0 1-1,1 21 1,7 56 849,-6-82-913,1 0 1,0 0-1,0 0 0,1 0 1,0 0-1,0-1 1,0 1-1,1 0 0,0-1 1,0 0-1,1 0 0,0 0 1,0 0-1,9 10 0,5 1 219,-14-12-257,0-1-1,0 0 1,0 0-1,8 5 1,-6-6-25,0 0 1,0 0-1,0-1 1,0 0-1,1 0 1,-1 0-1,1-1 1,0 0-1,-1-1 1,1 1-1,0-1 1,-1 0-1,1-1 1,0 0-1,11-2 1,0-1 60,1-1-1,-1-1 1,0 0 0,0-1 0,0-1-1,-1-1 1,-1-1 0,1 0-1,20-17 1,-26 16-91,0 0 0,-1 0 0,0-1-1,10-17 1,-8 12-9,-6 7-18,1 0 0,-1 0 0,-1-1 0,0 0-1,-1 0 1,0 0 0,0-1 0,-1 1 0,-1-1-1,0 0 1,-1 1 0,0-1 0,-1 0 0,-1-21 0,-3-12 33,4 34-36,-1 1-1,0-1 1,0 0 0,-1 1 0,-1-1 0,1 1 0,-2 0 0,-5-13 0,-6-7 41,8 16-12,0 0 0,-15-21-1,19 31-36,-1-1 0,0 1-1,0 0 1,0 0 0,-1 0-1,0 1 1,1-1 0,-1 1-1,0 0 1,-10-4 0,5 4 8,0-1 1,0 1 0,-1 1 0,1 0 0,-1 1 0,0 0 0,-20 0 0,24 2-4,0-1 1,-1 1-1,1 1 1,0 0-1,0 0 0,0 0 1,0 0-1,0 1 1,0 1-1,1-1 0,-1 1 1,-6 5-1,13-9-31,-1 0 0,0 1 0,1-1 0,-1 1 0,1-1 0,-1 0 0,1 1-1,-1-1 1,1 1 0,-1-1 0,1 1 0,0-1 0,-1 1 0,1 0 0,0-1 0,-1 1 0,1-1-1,0 1 1,0 0 0,-1-1 0,1 1 0,0 0 0,0-1 0,0 1 0,0 0 0,0-1 0,0 1 0,0 0-1,0-1 1,0 1 0,0 0 0,1-1 0,-1 2 0,1-1 14,0 0-1,1 1 1,-1-1 0,0 0 0,1 0-1,-1 0 1,1 0 0,-1 0 0,1 0-1,-1-1 1,1 1 0,2 1 0,7 1-1071,0 0 0,19 3 0,-29-6 153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6:29.8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 10040,'0'0'4490,"11"-1"-4079,93-8 465,231-24 2718,-313 31-3170,0 0-1,0 2 0,21 2 1,-35-2-187,0 0 0,0-1 1,13-2-1,15-1 1372,-31 12-1290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6:31.7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226 379 8640,'0'0'7954,"-12"7"-7606,-83 48 669,81-47-749,1 1 0,-1 1-1,2 0 1,-1 0 0,-16 20-1,21-22-105,6-7-98,1 1 0,-1 0 0,1-1 0,-1 1 0,1 0-1,0 0 1,0 0 0,0 0 0,0 0 0,0 0 0,-1 4 0,2-5-38,0 0 0,0-1 1,0 1-1,0 0 0,0 0 1,0 0-1,0-1 1,1 1-1,-1 0 0,0 0 1,0 0-1,1-1 0,-1 1 1,0 0-1,1-1 0,-1 1 1,1 0-1,-1-1 1,1 1-1,-1 0 0,1-1 1,0 1-1,-1-1 0,1 1 1,0-1-1,-1 1 0,1-1 1,0 0-1,-1 1 1,1-1-1,0 0 0,0 0 1,1 1-1,3 0 37,1 0 1,0 0-1,0 0 1,-1 0-1,1-1 0,0 0 1,0-1-1,0 1 1,-1-1-1,1 0 0,0-1 1,-1 1-1,1-1 1,-1 0-1,1 0 1,-1-1-1,0 0 0,0 0 1,0 0-1,0 0 1,-1-1-1,1 1 0,-1-1 1,0-1-1,0 1 1,4-7-1,-7 9-29,-1 1 1,1-1-1,-1 0 1,1 0-1,-1 0 0,0 1 1,0-1-1,0 0 1,0 0-1,0 0 0,0 0 1,-1 1-1,1-1 1,0 0-1,-1 0 0,0 1 1,1-1-1,-1 0 1,0 1-1,0-1 0,0 0 1,0 1-1,0 0 1,0-1-1,0 1 0,-3-2 1,-14-11 608,18 13-619,0 1 0,-1 0 0,1 0 1,0 0-1,0 0 0,-1-1 0,1 1 0,0 0 1,-1 0-1,1 0 0,0 0 0,-1 0 1,1 0-1,0 0 0,-1 0 0,1 0 1,0 0-1,-1 0 0,1 0 0,0 0 0,-1 0 1,1 0-1,0 0 0,-1 0 0,1 0 1,0 0-1,-1 1 0,1-1 0,0 0 1,0 0-1,-1 0 0,1 0 0,0 1 0,0-1 1,-1 1-1,1-1-19,0 0 1,0 0-1,-1 1 0,1-1 0,0 0 1,0 1-1,0-1 0,0 0 1,0 0-1,0 1 0,0-1 1,0 0-1,0 1 0,0-1 1,0 0-1,0 0 0,0 1 1,0-1-1,0 0 0,0 1 1,1-1-1,-1 0 0,0 0 1,0 1-1,0-1 0,0 0 1,1 0-1,-1 0 0,0 1 0,0-1 1,0 0-1,1 0 0,-1 0 1,0 1-1,0-1 0,1 0 1,-1 0-1,15 2 173,15-6 70,-22 1-213,-1-1 0,0 1 1,0-1-1,0-1 0,0 0 0,-1 0 0,0 0 1,0 0-1,0-1 0,-1 0 0,1 0 0,-1-1 1,-1 1-1,1-1 0,-1 0 0,-1-1 1,4-8-1,4-11 70,-1-1-1,-1 0 1,6-39 0,9-82 466,-22 133-476,-1 11 21,0 0 1,0 0-1,-1 0 0,0 0 1,-1-8-1,1 13-108,0 0-1,0 0 1,0-1-1,0 1 1,0 0-1,0 0 1,0 0-1,0 0 1,0 0-1,0 0 0,0-1 1,0 1-1,0 0 1,0 0-1,0 0 1,0 0-1,0 0 1,0-1-1,0 1 1,0 0-1,0 0 1,0 0-1,0 0 1,0 0-1,0-1 1,0 1-1,0 0 1,0 0-1,0 0 1,0 0-1,1 0 1,-1 0-1,0 0 1,0-1-1,0 1 1,0 0-1,0 0 1,0 0-1,0 0 1,1 0-1,-1 0 1,0 0-1,0 0 1,0 0-1,0 0 0,0 0 1,1 0-1,2 9 291,12 160 326,-1-28-345,-12-86-168,3 145 210,-7-160-211,-1 0 0,-2 0 0,-11 39 0,16-78-101,0 0-1,0 0 1,0-1 0,0 1-1,0 0 1,-1-1 0,1 1-1,0 0 1,-1-1 0,1 1-1,0 0 1,-1-1 0,1 1-1,-1 0 1,1-1 0,-1 1-1,1-1 1,-1 1 0,1-1-1,-1 0 1,0 1 0,1-1-1,-1 1 1,0-1 0,1 0-1,-1 0 1,0 1 0,1-1-1,-1 0 1,0 0 0,1 0-1,-1 0 1,0 0 0,0 0-1,1 0 1,-1 0 0,0 0-1,0 0 1,1 0 0,-1 0-1,0 0 1,0-1 0,1 1-1,-1 0 1,0-1-1,1 1 1,-1 0 0,1-1-1,-2 0 1,-2-1 12,1-1 0,0 1 0,0-1 0,0 0 0,0 1 0,0-1 0,-4-6 0,-1-5 15,-1 0-1,2 0 0,0 0 0,-9-28 0,15 40-35,1-1 0,-1 0 0,1 1 1,0-1-1,0 0 0,0 1 0,0-1 0,0 0 0,1 1 0,-1-1 0,1 0 0,0 1 0,0-1 0,0 1 0,0-1 0,0 1 0,0 0 0,1-1 0,-1 1 0,1 0 0,-1 0 0,1 0 0,0 0 0,0 0 0,0 0 0,0 1 0,4-3 0,0 0-10,-1 1 0,1 0 0,0 0 0,0 0 0,1 1 0,-1 0 0,0 0 0,1 1 0,-1-1 0,8 1 0,1 0 34,0 1 1,0 1-1,0 0 1,-1 1-1,1 1 0,0 0 1,-1 1-1,0 1 1,24 10-1,-37-14-23,1 0 0,-1 1 0,1-1 0,-1 1 0,0-1 0,1 1 0,-1-1 0,0 1-1,0 0 1,0-1 0,1 4 0,1 4-5330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6:44.4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 8136,'0'0'13686,"10"-3"-13407,8-1 29,0 1 1,0 0 0,25 0-1,-25 4 15,33 6-1,-36-4-157,1-1 1,0-1-1,23 0 0,1-1 108,0 1 0,61 11 0,-79-10-182,-4 2 1,1 0 1,22 9-1,-24-8-2,0 0 1,30 5-1,-26-8-21,0 2 64,0-2 0,0-1 0,0 0 0,1-1 0,-1-2 0,39-7 0,9-4 30,-44 9-2946,-21 4 1862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6:45.3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75 9848,'0'0'6785,"10"2"-6385,3 0-195,-1 0 1,0-1-1,1-1 1,-1 1 0,18-4-1,-9 0 268,0 1-1,0 0 1,0 1-1,28 3 1,-29 0-239,-1-1 0,1-2 1,-1 0-1,22-4 0,75-19 279,-22 2-284,2 5-408,-65 11-2414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6:46.1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1 122 10040,'0'0'5258,"12"2"-4812,61 7 447,2-3 1,127-7 0,251-51 1434,-383 39-2117,81-26 1,-84 20-187,-15 4-2672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6:49.5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125 218 8432,'0'0'10622,"-10"7"-10371,-5 5-86,0 0 1,1 1 0,-22 27-1,31-35-61,1 1 0,0-1 0,0 1 0,1 0 0,0 0 0,0 0 0,-4 12 0,7-16-68,-1 0 0,1 1 0,0-1 0,0 0 1,0 0-1,0 0 0,0 0 0,1 0 0,-1 1 1,0-1-1,1 0 0,0 0 0,0 0 0,-1 0 1,1 0-1,0 0 0,1 0 0,-1-1 1,0 1-1,0 0 0,1-1 0,-1 1 0,1 0 1,0-1-1,-1 0 0,1 1 0,0-1 0,3 2 1,-2-1 16,1 0 0,0 0 1,0 0-1,0 0 1,0 0-1,0-1 0,0 0 1,0 0-1,0 0 1,1 0-1,-1-1 0,0 0 1,1 0-1,-1 0 1,0 0-1,0-1 0,1 1 1,-1-1-1,0 0 0,0 0 1,0-1-1,0 1 1,0-1-1,0 0 0,0 0 1,0 0-1,-1-1 1,1 1-1,-1-1 0,0 0 1,0 0-1,0 0 1,0 0-1,0 0 0,-1-1 1,1 0-1,-1 1 1,0-1-1,0 0 0,0 0 1,-1 0-1,0 0 0,1 0 1,0-6-1,-2 8-18,0-1 1,1 1-1,-1 0 0,0-1 0,0 1 1,-1 0-1,1-1 0,0 1 0,-1 0 0,1-1 1,-1 1-1,0 0 0,0 0 0,0 0 1,0 0-1,0 0 0,0 0 0,-3-3 0,3 4-12,0 0-1,0 0 1,-1 0-1,1 0 1,-1 0-1,1 0 1,-1 0-1,1 0 1,-1 1-1,1-1 0,-1 0 1,0 1-1,1-1 1,-1 1-1,0 0 1,1 0-1,-1 0 1,0-1-1,0 2 0,1-1 1,-1 0-1,0 0 1,-2 1-1,-2 1 36,-1 0 0,1 0 0,0 1 0,-7 3 0,12-5-35,-1 0 0,1-1 1,-1 1-1,1 0 1,0 0-1,-1 0 0,1 0 1,0 1-1,0-1 1,0 0-1,0 0 0,0 1 1,0-1-1,0 1 0,0-1 1,1 1-1,-1-1 1,0 1-1,1-1 0,-1 1 1,1 2-1,13-7 129,-5 0-124,-1 0 1,1-1-1,-1 0 0,0 0 0,0 0 0,-1-1 0,1-1 1,-1 1-1,0-1 0,0 0 0,5-8 0,5-3 41,-8 8-24,1-2 1,-2 1 0,1-1-1,-1-1 1,8-20 0,22-65 440,-27 70-254,-8 19-142,7-16 201,-9 23-267,0 0 0,1 1 0,-1-1-1,0 0 1,1 0 0,-1 1 0,1-1-1,-1 0 1,1 1 0,-1-1 0,1 1-1,0-1 1,-1 1 0,1-1 0,0 1-1,-1-1 1,1 1 0,0-1 0,-1 1-1,1 0 1,0-1 0,1 1 0,-1 2 14,0 0-1,1-1 1,-1 1 0,-1 0-1,1 0 1,0 0 0,0 0 0,-1 1-1,1 1 1,13 62 58,-2 0 1,-4 1-1,-2 1 0,-3-1 1,-4 0-1,-2 1 0,-14 80 1,7-80-24,7-38 15,-1 1 0,-2-1-1,-1 0 1,-18 46 0,25-74-74,0-1 1,-1 0-1,1 0 1,-1 0-1,1 0 1,-1 0 0,0 0-1,1 0 1,-1 0-1,0 0 1,0 0-1,0-1 1,1 1-1,-1 0 1,0 0-1,0-1 1,0 1-1,-2 1 1,2-2-6,0-1 0,1 1 0,-1 0 1,1 0-1,-1 0 0,0 0 0,1-1 0,-1 1 0,1 0 1,-1 0-1,0-1 0,1 1 0,-1-1 0,1 1 1,-1 0-1,1-1 0,0 1 0,-1-1 0,1 1 0,-1-1 1,1 1-1,0-1 0,-1 1 0,1-2 0,-4-5 49,1-1-1,0 0 1,-3-15 0,6 23-58,-6-21 64,2 1 1,1-1 0,0 1-1,1-34 1,2 45-34,0 1 1,1 0 0,0 0-1,1 0 1,0 0-1,0 1 1,1-1-1,0 0 1,0 1-1,0 0 1,1-1-1,1 1 1,-1 1 0,1-1-1,7-8 1,-7 11-5,0 1 0,-1-1 0,2 1 0,-1 0 1,0 0-1,1 0 0,7-2 0,44-12 124,-46 14-119,0 1 10,0 0-1,1 1 1,-1 0 0,0 1 0,0 0 0,1 1 0,14 2 0,-23-2-32,7-1-166,0 0 1,-1-1-1,1 0 0,-1-1 0,1 0 1,9-3-1,-1 1-3690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6:53.4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0 156 7232,'0'0'7649,"11"9"-7297,30 29 5,-40-37-309,0 0-1,-1 0 0,1 0 1,0-1-1,0 1 0,0 0 1,0 0-1,1-1 0,-1 1 1,0 0-1,0-1 0,0 1 1,1-1-1,-1 0 0,0 1 1,0-1-1,1 0 0,-1 0 1,0 0-1,0 0 0,3 0 1,5 1 335,-4-1-228,0 1-1,0 0 0,0-1 0,0 0 0,0 0 0,0 0 0,0-1 0,0 0 0,0 0 0,0 0 0,0 0 0,0-1 0,6-3 1,8-4 607,33-20 1,-49 27-692,3-3 96,0 0 0,0 0 0,-1-1-1,0 0 1,0 0 0,0 0 0,-1 0 0,0-1 0,0 0 0,5-13 0,-4 9 209,1 0 1,12-18-1,-16 26-229,-1-1 0,0 1 0,1-1 1,-2 1-1,1-1 0,0 0 0,0-5 0,-1 17-13,-1 0 1,0 0-1,0 0 0,-1 0 0,0 0 1,0 0-1,-5 11 0,2-4-11,-7 31-1,11-29-9,1 0 0,0-1 0,4 28 1,0-5 42,-3-35-128,0 0-1,0-1 0,1 1 1,-1 0-1,1-1 1,0 1-1,-1-1 1,2 0-1,-1 1 0,0-1 1,1 0-1,-1 0 1,7 5-1,-7-7-15,0-1 0,-1 1-1,1 0 1,0-1 0,0 1 0,0-1-1,0 1 1,0-1 0,0 0-1,0 0 1,0 0 0,0 0 0,0 0-1,0-1 1,0 1 0,0 0 0,0-1-1,-1 0 1,1 1 0,0-1 0,2-1-1,3-2 14,-1-1 0,-1 1-1,1-1 1,7-8 0,3-2 45,-6 5-35,-1 1-1,-1-2 0,0 1 1,0-1-1,11-20 1,-14 6 21,-5 23-49,0 0 0,0 0 0,0 0 0,0 0 0,1 0 0,-1 0 0,1 0 0,-1 0 0,1 0 0,0 0 0,0 0 0,0 0 0,0 1 0,0-1 0,2-2 0,-3 4 22,0 0-24,0 0-1,0 0 1,0 0 0,0 0-1,0 0 1,0 0 0,0 0-1,-1 0 1,1 0-1,0 0 1,0 0 0,0 0-1,0 0 1,0 0 0,-1 0-1,1 0 1,0 0-1,0 0 1,0 0 0,0 0-1,0 0 1,0 0 0,-1 0-1,1 0 1,0 0 0,0 0-1,0 0 1,0 0-1,0 0 1,0 0 0,-1 0-1,1 0 1,0 0 0,0 0-1,0-1 1,0 1-1,0 0 1,0 0 0,0 0-1,0 0 1,0 0 0,0 0-1,-1 0 1,1-1 0,0 1-1,0 0 1,0 0-1,0 0 1,0 0 0,0 0-1,0-1 1,0 1 0,0 0-1,0 0 1,0 0-1,0 0 1,0 0 0,0 0-1,0-1 1,0 1 0,1 0-1,-7 12 101,4 2-77,2-9-22,-1 0 1,0 0-1,1 0 1,0 0-1,1 0 1,0 6-1,-1-9-4,0-1-1,0 1 0,0-1 0,0 1 0,1-1 0,-1 1 0,1-1 0,-1 1 0,1-1 0,-1 1 0,1-1 0,0 0 0,-1 1 1,1-1-1,0 0 0,0 0 0,0 0 0,0 1 0,0-1 0,0 0 0,1 0 0,-1-1 0,0 1 0,0 0 0,1 0 0,-1-1 0,1 1 1,-1 0-1,0-1 0,1 1 0,-1-1 0,1 0 0,-1 0 0,1 1 0,2-1 0,3 0-7,0 0-1,1 0 0,-1-1 1,0 0-1,0 0 1,0 0-1,0-1 0,-1 0 1,1-1-1,0 1 1,-1-1-1,0-1 0,1 1 1,-1-1-1,-1 0 1,1 0-1,0-1 0,6-6 1,-11 9 12,0 1 0,0-1 1,0 1-1,0-1 0,0 1 0,-1-1 1,1 0-1,0 1 0,-1-1 0,1 0 1,-1 1-1,0-1 0,1 0 1,-1 0-1,0 1 0,0-1 0,0 0 1,0 0-1,0 0 0,-1 1 0,1-1 1,-1 0-1,1 0 0,-1 1 1,1-1-1,-1 0 0,0 1 0,0-1 1,0 1-1,0-1 0,0 1 0,0 0 1,0-1-1,-1 1 0,1 0 0,0 0 1,-1-1-1,1 1 0,-1 0 1,1 1-1,-1-1 0,1 0 0,-1 0 1,0 1-1,1-1 0,-3 0 0,-10-3 58,-18-5 217,30 8-260,1 1 1,-1 0-1,1 0 1,-1-1-1,0 1 1,1 1 0,-1-1-1,0 0 1,1 0-1,-1 0 1,1 1-1,-1-1 1,1 1-1,-1-1 1,1 1 0,-2 1-1,2-2-16,1 0 0,0 0 0,0 0 0,0 0 0,0 0 0,0 1 0,0-1-1,0 0 1,0 0 0,0 0 0,-1 0 0,1 0 0,0 0 0,0 0 0,0 0 0,0 0 0,0 1 0,-1-1 0,1 0-1,0 0 1,0 0 0,0 0 0,0 0 0,0 0 0,-1 0 0,1 0 0,0 0 0,0 0 0,0 0 0,0 0 0,0 0 0,-1 0-1,1 0 1,0 0 0,0-1 0,0 1 0,0 0 0,0 0 0,-1 0 0,1 0 0,0 0 0,0 0 0,0 0 0,0 0-1,0 0 1,0-1 0,-1 1 0,7-6 103,35-31-53,-29 30-53,0 1 1,0 0 0,0 1-1,22-6 1,-28 10 2,0 0 0,0 0-1,0 1 1,-1-1 0,1 1 0,0 0 0,0 1 0,0-1 0,0 1 0,-1 0-1,1 1 1,0 0 0,6 2 0,-9-3 11,0 0-1,1 0 1,-1 1 0,0-1-1,0 1 1,0 0 0,0 0-1,0 0 1,0 0-1,-1 0 1,1 1 0,-1-1-1,1 1 1,-1-1 0,0 1-1,0 0 1,0 0 0,-1 0-1,1 0 1,-1 1-1,3 4 1,-3-2 50,1 0-1,-1 0 0,0 0 1,0 0-1,0 0 1,-1 1-1,0-1 1,0 0-1,-3 12 1,3-18-54,0 0 0,0 1-1,0-1 1,0 0 0,0 0 0,0 0 0,0 0 0,0 1 0,0-1 0,0 0 0,0 0-1,0 0 1,0 0 0,0 1 0,0-1 0,0 0 0,0 0 0,0 0 0,0 0 0,0 1 0,1-1-1,-1 0 1,0 0 0,0 0 0,0 0 0,0 0 0,0 0 0,0 1 0,0-1 0,1 0 0,-1 0-1,0 0 1,0 0 0,0 0 0,0 0 0,1 0 0,-1 0 0,0 0 0,0 0 0,0 0-1,0 0 1,1 0 0,-1 0 0,0 0 0,0 0 0,0 0 0,0 0 0,1 0 0,-1 0 0,0 0-1,0 0 1,0 0 0,0 0 0,0 0 0,1 0 0,-1 0 0,12-7 115,3-9-23,-10 10-75,0 0 1,1 1 0,0-1-1,7-4 1,-1 2 12,31-19 88,-40 25-112,1 0 0,0 0 0,0 0 0,0 1 1,1 0-1,-1 0 0,0 0 0,8-1 0,0 2 17,-11-1-28,1 1 0,-1 0 0,1 0 0,0 0 0,-1 0 0,1 0 0,-1 0 0,1 0 0,0 0 0,-1 1 0,1-1 0,-1 1 0,1-1 0,-1 1 0,1 0 0,-1-1 1,0 1-1,1 0 0,-1 0 0,0 0 0,1 0 0,-1 0 0,0 0 0,0 0 0,0 1 0,0-1 0,2 3 0,2 2 12,0 0 0,0 0 0,1 0 0,0-1 0,0 0-1,9 6 1,21 17 42,-34-26-61,1 0 0,-1 0 0,1 0 0,0-1 0,-1 1 0,1-1 0,0 1 0,0-1 0,0 0 0,0 0 0,0-1 0,0 1 0,1 0 0,-1-1 0,0 0 0,0 0 0,0 0 0,0 0 0,0 0 0,1-1 0,-1 0 0,0 1 0,0-1 0,0 0 0,0 0 0,0-1 0,0 1 0,-1-1 0,1 1 0,0-1 0,-1 0 0,1 0 0,-1 0 0,0 0 0,1 0 0,-1-1 0,0 1 0,0-1 0,-1 0 0,1 1 0,-1-1 0,2-3 0,-4-7 511,-3 5-2935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6:53.7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16879,'0'0'4168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7:13.4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1 722 8536,'0'0'7313,"11"-4"-7066,35-15 3,-44 18-218,1 0 0,-1 0 0,0 0 0,0-1-1,1 1 1,-1-1 0,0 1 0,-1-1 0,1 0 0,0 0-1,0 0 1,-1 0 0,1 0 0,-1 0 0,2-3 0,7-10 202,4-2 30,-1 0 0,-1-1 0,0 0 0,-1-1 0,-1 0 0,13-39 0,-18 43-123,-2-1 0,0 1 0,0-1 0,-2 1 1,0-1-1,-1-21 0,3-41 596,2 17 190,-10 41 420,4 40-1287,-2 0 0,0 0 1,-1 0-1,-11 29 1,8-25-19,1-1 1,-7 47-1,7-21 39,-17 69 0,5-36 17,16-75-79,0 0 0,0 0 0,-1 0 0,0-1 0,-6 10 1,-5 13 85,6-8-39,7-16-35,-1 0 1,0 0 0,0 0-1,0 0 1,-6 7 0,1 7 113,6-17-135,1 0 0,0 0 0,-1 0 0,0 0 0,1 0 0,-1-1 0,0 1 0,0 0 0,0-1 0,0 1 0,-2 2 0,-1 5 50,4-10-8,0-4-29,1 3-20,0 0-1,1 1 1,-1-1 0,1 0 0,0 0 0,0 0-1,-1 1 1,1-1 0,0 1 0,0 0-1,4-2 1,4-5 4,46-40 47,-2-4-1,49-60 1,-96 102-32,0 0-1,10-22 1,-12 21-3,1 0 1,1 0-1,7-10 1,-7 12 3,-1-1 0,-1-1 1,1 1-1,-2-1 0,1 1 0,-2-1 1,5-21-1,6-14 43,-5 16 21,5-36-1,-3 16-8,-9 42-71,1 1 1,0 0 0,1-1 0,0 2 0,8-13 0,3-5 2,25-71 7,-39 93-17,0 0 0,-1-1 0,1 1 0,-1 0 0,0 0 0,1 0 0,-1 0 0,0 0 0,-1-4 0,1 3 0,0 1 0,0 0 0,0 0 0,0 0 0,0 0 0,0-1 0,1 1 0,-1 0 0,2-4 0,2-3 0,-10 17 0,-10 21 0,-11 40-31,2 1-1,-15 79 1,32-111 38,2 0 0,-2 65 0,9-94 27,1 0 0,1 0 0,0-1 0,0 1 0,0 0 0,1-1 0,1 0 0,-1 0 0,8 9 0,-10-15-22,-1 0 0,1 0-1,0 0 1,0 0 0,0 0 0,1 0 0,-1-1 0,0 1 0,1-1-1,-1 1 1,1-1 0,-1 0 0,1 0 0,0 0 0,-1-1 0,1 1-1,0-1 1,0 1 0,-1-1 0,1 0 0,0 0 0,0 0-1,0 0 1,-1-1 0,1 1 0,3-2 0,1 1 18,-1-1 0,0 0 1,0 0-1,0-1 0,0 0 1,-1 0-1,1 0 0,-1-1 1,1 1-1,6-8 0,30-12 274,-38 20-295,1-1 0,-1 0 0,0 0 0,0 0 0,0 0 0,-1-1 0,0 1 0,5-10 1,12-10 56,-4 6 9,-14 16-65,2-4 23,-1 0 0,1 0-1,-1 0 1,3-8-1,-6 14-27,0 0 0,0 0 0,1 0 0,-1 0 0,0 0 0,0 0 0,0 0 0,0 0 0,0 0 0,0 0 0,0 0 0,0 0 0,0 1 0,0-1-1,0 0 1,0 0 0,1 0 0,-1 0 0,0 0 0,0 0 0,0 0 0,0 0 0,0 0 0,0 0 0,0 0 0,0 0 0,0 0 0,0 0 0,1 0 0,-1 0 0,0-1 0,0 1 0,0 0 0,0 0 0,0 0-1,0 0 1,0 0 0,0 0 0,0 0 0,0 0 0,0 0 0,0 0 0,0 0 0,1 0 0,-1 0 0,0 0 0,0 0 0,0-1 0,0 1 0,0 0 0,0 0 0,0 0 0,2 15 60,0 20-29,-3-14 10,0 0-1,2 0 1,1 0-1,0 0 1,7 27-1,-8-46-31,-1-1-1,0 1 1,1-1-1,-1 1 1,1-1-1,-1 1 0,1-1 1,-1 1-1,1-1 1,0 1-1,0-1 0,0 0 1,0 0-1,0 0 1,0 1-1,0-1 1,0 0-1,0 0 0,1 0 1,-1 0-1,0-1 1,1 1-1,-1 0 0,1-1 1,-1 1-1,0-1 1,1 1-1,0-1 1,-1 1-1,1-1 0,-1 0 1,1 0-1,-1 0 1,1 0-1,-1 0 0,1 0 1,2-1-1,-1 0 7,1-1-1,-1 1 0,0-1 0,0 0 1,1 0-1,-1 0 0,-1 0 0,1-1 1,0 1-1,-1-1 0,1 0 0,-1 0 1,0 0-1,0 0 0,0 0 1,2-4-1,4-9 28,20-36 180,-21 41-145,-1 0 0,0-1 0,6-20 0,-7 19 43,0 1 0,0 0 0,10-16 0,-9 10-8,-6 33-231,4 71 82,-3-72 32,0-1 0,0 1 0,2-1 0,-1 0 0,2 0 0,4 13 0,-7-25 2,0 0-1,0 0 1,0 0 0,0 0-1,0 0 1,1 0 0,-1 0-1,0-1 1,0 1 0,1 0-1,-1-1 1,0 1 0,1-1-1,-1 1 1,0-1 0,1 0-1,-1 0 1,1 0 0,-1 0-1,1 0 1,-1 0 0,0 0 0,1 0-1,-1 0 1,1 0 0,-1-1-1,2 0 1,0 1 7,0-1-1,0 0 1,0 0 0,0 0 0,0 0-1,0-1 1,0 1 0,0-1 0,-1 1 0,1-1-1,3-3 1,39-41 95,-38 37-57,0 1-1,0-2 1,-1 1 0,0 0-1,5-12 1,5-7 74,-12 23-92,0-4-18,-4 9-10,0 0-1,0-1 0,0 1 0,0 0 1,0 0-1,0-1 0,0 1 1,0 0-1,0 0 0,0-1 0,1 1 1,-1 0-1,0 0 0,0-1 0,0 1 1,0 0-1,0 0 0,1 0 0,-1-1 1,0 1-1,0 0 0,0 0 1,0 0-1,1-1 0,-1 1 0,0 0 1,0 0-1,1 0 0,-1 0 0,0 0 1,0 0-1,1 0 0,-1-1 1,0 1-1,0 0 0,1 0 0,-1 0 1,0 0-1,0 0 0,1 0 0,-1 0 1,0 0-1,0 0 0,1 0 0,-1 1 1,0-1-1,0 0 0,1 0 1,-1 0-1,0 0 0,0 0 0,1 0 1,-1 0-1,0 1 0,0 4 0,1 1 0,-1-1 0,1 0 0,0 1 0,1-1 0,-1 0 0,1 0 0,4 10 0,4 17 0,-9-26 0,1-1 0,-1 1 0,1-1 0,0 1 0,1-1 0,4 8 0,-6-12 0,0 1 0,1-1 0,-1 0 0,1 1 0,-1-1 0,1 0 0,-1 0 0,1 0 0,0 0 0,0 0 0,-1 0 0,1 0 0,0-1 0,0 1 0,0-1 0,0 1 0,0-1 0,0 0 0,0 0 0,0 0 0,0 0 0,0 0 0,3-1 0,0 0 13,0 0 0,0-1 0,0 0-1,0 0 1,-1 0 0,1-1 0,7-5 0,12-6 47,-10 7-49,-1-1 0,0 0 1,20-15-1,14-11 29,-36 27-30,1-1 1,13-14-1,8 1 98,-28 20-54,-14 11-7,-1 3-3,0 0 0,-14 13 0,12-14-16,1 0 0,-11 16 0,19-24-13,1 1 0,0-1 0,0 0 0,0 1 0,0-1 0,1 1 0,-2 9 0,3-13-11,-1 0 0,1 0 0,0 1 1,0-1-1,0 0 0,0 1 0,0-1 0,0 0 1,0 0-1,1 1 0,-1-1 0,0 0 0,1 0 1,-1 0-1,1 1 0,-1-1 0,1 0 0,-1 0 1,1 0-1,0 0 0,0 0 0,0 0 0,-1 0 1,1 0-1,0 0 0,0-1 0,0 1 0,0 0 1,1 0-1,-1-1 0,0 1 0,0-1 0,0 1 1,2 0-1,2 0 3,0 1 1,0-1 0,0 0 0,0 0-1,0-1 1,0 1 0,0-1 0,0 0-1,0-1 1,1 1 0,-1-1-1,0 0 1,0 0 0,0 0 0,0-1-1,-1 0 1,1 0 0,0 0-1,-1-1 1,1 1 0,-1-1 0,0 0-1,0 0 1,0-1 0,0 1 0,-1-1-1,1 0 1,3-6 0,13-18 70,18-34 0,-34 53-63,1 0 1,-1 0-1,-1-1 0,0 1 1,0-1-1,-1 0 1,0 0-1,1-12 0,-2-4 37,0-49 84,-2 67-106,1 0 0,-2 0 0,1 1 0,-1-1 0,0 0 0,0 1 0,-4-8 0,6 15-28,0-1-1,0 1 1,0 0-1,-1 0 0,1-1 1,0 1-1,0 0 1,0 0-1,0 0 0,0-1 1,0 1-1,0 0 1,0 0-1,-1 0 0,1-1 1,0 1-1,0 0 1,0 0-1,0 0 0,-1 0 1,1-1-1,0 1 1,0 0-1,0 0 0,-1 0 1,1 0-1,0 0 1,0 0-1,-1 0 0,1 0 1,0 0-1,0 0 1,0 0-1,-1-1 1,1 1-1,0 1 0,0-1 1,-1 0-1,1 0 1,0 0-1,0 0 0,-1 0 1,1 0-1,0 0 1,-7 13 15,-2 23-36,9-33 17,-4 18-32,0 1 0,2 0 0,1-1 0,1 1 0,0 0-1,2-1 1,7 39 0,-4-37-24,2 1 1,0-1-1,2-1 1,11 24-1,-18-43 15,-1 0-1,1-1 1,-1 1 0,1-1-1,0 1 1,0-1 0,0 1-1,0-1 1,0 0 0,1 0 0,-1 0-1,1-1 1,-1 1 0,1 0-1,-1-1 1,1 0 0,0 1-1,0-1 1,0 0 0,0-1-1,0 1 1,0 0 0,0-1-1,0 0 1,0 0 0,0 0-1,0 0 1,0 0 0,0 0 0,0-1-1,0 1 1,0-1 0,0 0-1,0 0 1,0 0 0,0-1-1,-1 1 1,1 0 0,0-1-1,-1 0 1,1 0 0,-1 0-1,0 0 1,3-2 0,-5 2-147,1 1 1,0 0 0,-1 0-1,1-1 1,0 1 0,-1 0-1,0-1 1,1 1 0,-1 0 0,0-1-1,0 1 1,0-1 0,0 1-1,0-3 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7:13.6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16479,'0'0'3296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8:2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6424,'0'0'8842,"-11"6"-8310,-33 20-33,40-24-394,1 1-1,0 0 1,0 0 0,1 0-1,-1 1 1,1-1 0,-1 1-1,1-1 1,0 1 0,0 0 0,1 0-1,-1 0 1,1 0 0,-2 7-1,-3 9 454,4-15-448,1 1 0,0-1 0,-1 1 0,2-1 0,-1 1 0,1-1 0,0 1 0,0-1 0,0 1 0,1-1 0,0 1 0,0-1 0,3 9 0,-1-6 17,0-1-1,0 1 1,1-1 0,0 0 0,0 0 0,0 0-1,1-1 1,9 11 0,-10-14-75,-1 1 0,0-1 1,1-1-1,0 1 0,0 0 0,0-1 0,0 0 0,0 0 0,0 0 1,1 0-1,-1-1 0,0 0 0,1 0 0,4 1 0,-1-2 1,-1 0 0,0 0 0,1-1-1,-1 0 1,0 0 0,1 0 0,-1-1 0,8-3-1,-8 2-16,1 0 0,-1 0 0,0-1 0,0 1 1,0-1-1,-1-1 0,1 0 0,-1 0 0,0 0 0,-1 0 0,8-9 0,-10 10-8,0-1 0,0 1 0,-1-1 0,0 1 0,0-1 0,0 0 0,0 0 0,-1 0 0,0 0 0,0 0 0,0 0-1,0 0 1,-1 0 0,0 0 0,0 0 0,0 0 0,-1 0 0,-2-8 0,2 8-1,-2-1 0,1 1 0,0 0 0,-1 0 0,0 1 0,0-1 0,-1 1-1,1-1 1,-1 1 0,0 0 0,0 0 0,-1 1 0,1-1 0,-1 1 0,1 0 0,-7-3-1,-1-1 61,-1 1 0,0 0 0,0 1 0,0 0 0,-20-4 0,22 8 34,-1-1-1,1 1 1,-23 2 0,28-1-26,0 0 1,0 1-1,0 0 1,0 1-1,0-1 0,1 1 1,-1 0-1,0 1 1,-6 3-1,11-6-80,0 1 1,0 0-1,0-1 0,0 1 1,0 0-1,0-1 0,0 1 0,1 0 1,-1 0-1,0 0 0,0 0 0,1 0 1,-1 0-1,1 0 0,-1 0 0,1 0 1,-1 0-1,1 0 0,-1 0 0,1 0 1,0 0-1,0 0 0,0 0 0,-1 1 1,1-1-1,0 0 0,0 0 1,1 0-1,-1 0 0,0 0 0,1 2 1,0 1-280,1-1 1,0 0 0,0 0 0,0 0 0,0 1 0,1-2 0,2 4 0,0-1-1374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7:19.0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0 612 9344,'0'0'5176,"13"-3"-4871,0 0-230,5-3 222,2 2 0,-1 0 0,29-2 0,-28 6 62,-1-1 0,1 0 0,-1-2 1,1 0-1,19-7 0,-26 5-89,0 0 0,0-1-1,0 0 1,-1-1 0,0 0-1,0-1 1,19-16 0,-30 23-223,1 0 1,-1-1 0,1 1-1,-1 0 1,0 0-1,0-1 1,0 1 0,0-1-1,0 1 1,0-1-1,0 1 1,0-1 0,1-2-1,-3 2 14,1 1-1,0-1 0,-1 0 1,1 0-1,-1 0 1,1 1-1,-1-1 0,0 0 1,0 1-1,0-1 0,0 0 1,0 1-1,-2-2 1,2 2-42,0 0-1,0 0 1,0 0 0,0 0 0,-1 0 0,1 1 0,0-1 0,-1 0 0,1 1 0,-1-1 0,1 1 0,-1 0 0,1-1 0,-1 1-1,1 0 1,-1 0 0,1 0 0,-1 0 0,1 0 0,-1 0 0,1 1 0,-1-1 0,-1 1 0,-39 11 270,35-10-211,4-1-47,0 0 0,1 1 0,-1-1 0,0 1 0,0-1 0,1 1 0,-1 0 0,1 0 0,0 0 0,0 0 0,-1 1 0,1-1 0,-3 5 0,1 0 115,1 0 0,-1 1 0,-4 14 1,8-18-90,0 0 0,1 0 0,-1-1 0,1 1 0,0 0 1,0-1-1,0 1 0,1-1 0,-1 1 0,3 3 0,-1-2-31,-1 0 14,1 1 0,0-1 0,0 0 0,0 0 0,1 0 0,-1-1 0,1 1 0,1-1-1,-1 0 1,1 0 0,-1 0 0,1-1 0,0 1 0,10 4 0,-10-7-8,-1 1-12,1 0-1,-1-1 1,1 1-1,0-1 1,-1 0-1,1 0 1,0-1-1,0 1 1,0-1-1,0 0 1,-1-1-1,1 1 1,6-2-1,16-2 73,-24 4-83,1-1 0,0 1 0,0-1 0,-1 1 0,1-1 0,-1 0-1,1 0 1,3-2 0,18-12 76,37-29 0,-32 22-41,-24 17-34,1-1 1,-1 0-1,-1-1 1,1 0-1,-1 0 1,7-11-1,11-15 18,2 1-26,-2 0 0,-1-2-1,-2-1 1,28-65 0,-34 65 11,15-64 0,-26 82-6,2-33 0,-5 47-10,0 1 0,-1 0-1,1-1 1,0 1 0,-1 0-1,0 0 1,1-1 0,-1 1-1,0 0 1,0 0 0,0 0-1,0 0 1,-1 0 0,1 0-1,-1 1 1,1-1 0,-3-2 0,3 3 1,0 1 0,1-1 1,-1 1-1,0-1 0,0 1 1,0-1-1,-1 1 0,1-1 1,0 1-1,0 0 0,0 0 1,0-1-1,0 1 0,0 0 1,0 0-1,-1 0 0,1 0 1,0 0-1,0 1 0,0-1 1,0 0-1,0 0 0,0 1 1,0-1-1,0 1 0,0-1 1,0 1-1,0-1 0,0 1 1,0 0-1,0-1 0,0 1 1,0 0-1,1 0 0,-1-1 1,-1 3-1,-3 3 0,1 0 1,-1 1-1,-5 11 1,-6 10-5,11-19-2,0-1 1,1 1-1,0 0 0,1 0 1,-1 1-1,2-1 0,0 1 1,0-1-1,0 1 0,1 0 1,1 0-1,0 15 0,3 10-6,2-1 0,11 42 0,-5-27 17,-9-40-22,1 0-1,1-1 0,-1 1 0,1 0 1,1-1-1,0 0 0,0 0 1,1-1-1,-1 1 0,2-1 1,-1 0-1,14 11 0,-16-16 25,0 1-1,1-1 1,-1 0-1,0 0 0,0-1 1,1 1-1,-1-1 1,1 0-1,-1 0 1,9 0-1,12 3 19,-21-3-21,1-1-1,-1 1 1,0-1 0,0 0-1,1-1 1,-1 1 0,0-1-1,0 1 1,0-1-1,0-1 1,5-1 0,46-22 11,-27 11-14,-19 10 4,-1-1-1,0 0 0,0 0 1,0-1-1,0 0 1,-1 0-1,0-1 0,0 0 1,10-13-1,-16 18 6,0 1 0,0-1 0,0 0 1,0 1-1,0-1 0,0 0 0,-1 0 0,1 0 0,-1 1 0,1-1 0,-1 0 0,0 0 0,0 0 0,0 0 0,0 0 0,0 0 1,0 0-1,-1 0 0,1 0 0,0 1 0,-1-1 0,0 0 0,1 0 0,-1 0 0,0 1 0,0-1 0,0 0 0,0 1 0,0-1 1,0 1-1,-1-1 0,1 1 0,0-1 0,-1 1 0,1 0 0,-1 0 0,1 0 0,-1 0 0,0 0 0,1 0 0,-1 0 0,0 1 1,0-1-1,0 0 0,0 1 0,1 0 0,-1-1 0,0 1 0,0 0 0,-2 0 0,0 0 4,0 0 1,0 1-1,0-1 0,1 1 0,-1 0 1,0 0-1,0 0 0,-6 3 0,9-3-6,0-1 0,-1 1-1,1 0 1,0 0 0,0 0 0,0 0-1,0 0 1,-1 0 0,1 0 0,0 0-1,1 0 1,-1 1 0,0-1-1,0 0 1,0 1 0,1-1 0,-1 0-1,1 1 1,-1-1 0,1 1 0,0-1-1,-1 1 1,1-1 0,0 2 0,1 4 12,1-1-1,-1 0 1,1 0 0,1 0 0,-1 0 0,1 0 0,0 0 0,0-1 0,7 9 0,-1 0 33,-2-3 49,2-1-1,-1 0 0,20 18 1,-26-26-72,1 0 0,-1-1 1,0 1-1,1 0 1,-1-1-1,1 0 1,0 1-1,-1-1 1,1 0-1,0 0 1,0-1-1,0 1 1,0-1-1,0 1 1,5-1-1,-3 0 13,0-1 0,1 0 0,-1 0 0,0 0 0,0-1 0,0 1 0,-1-1 0,7-3 0,5-5 88,-1 0 0,0 0 0,25-25-1,-37 32-89,0 0 0,0 1 0,0-1 0,1 1 0,-1 0 0,1-1 0,-1 2 0,1-1 0,0 0 0,-1 1 0,1 0 0,0 0-1,0 0 1,0 0 0,0 0 0,0 1 0,0 0 0,0 0 0,0 0 0,0 0 0,1 1 0,-1-1 0,0 1 0,-1 0 0,1 0-1,0 1 1,0-1 0,0 1 0,-1 0 0,6 3 0,-8-4-17,1 1 0,-1-1 0,0 1 0,0-1-1,0 1 1,0-1 0,0 1 0,0 0 0,0-1 0,0 1 0,-1 0 0,1 0-1,0 0 1,-1-1 0,1 4 0,-1 0 28,1-1-1,-1 0 1,1 0 0,-1 0-1,-1 8 1,0-4 60,-1 0 1,0 0-1,0-1 0,-1 1 0,0-1 1,-5 11-1,6-10 134,2-7-236,0-1-1,0 0 0,0 0 1,0 0-1,1 1 0,-1-1 1,0 0-1,0 0 1,0 0-1,0 1 0,0-1 1,0 0-1,-1 0 0,1 0 1,0 1-1,0-1 0,0 0 1,0 0-1,0 0 0,0 0 1,0 1-1,0-1 1,0 0-1,0 0 0,-1 0 1,1 0-1,0 1 0,0-1 1,0 0-1,0 0 0,0 0 1,-1 0-1,1 0 0,0 0 1,0 0-1,0 1 1,-1-1-1,1 0 0,0 0 1,0 0-1,0 0 0,-1 0 1,1 0-1,0 0 0,0 0 1,-1 0 120,1-1-111,0 0 0,-1 0 0,1 0 0,0 0 1,0 0-1,0 1 0,0-1 0,0 0 0,0 0 0,0 0 1,1 0-1,-1 0 0,0 0 0,0 0 0,1-1 0,8-12-12,0-1-1,0 1 0,1 0 0,1 1 0,1 1 1,-1-1-1,2 2 0,0 0 0,0 0 1,1 1-1,24-13 0,-33 21-11,1-1-1,-1 1 1,1 0 0,-1 1-1,1 0 1,0-1 0,0 2-1,-1-1 1,11 1 0,-15 1 8,1-1 1,-1 1-1,1 0 1,-1 0 0,0 0-1,0 0 1,0 1-1,1-1 1,-1 0-1,0 0 1,-1 1 0,1-1-1,0 1 1,0-1-1,0 1 1,-1-1-1,1 1 1,-1-1 0,1 1-1,-1-1 1,0 4-1,2 0 18,-1 0-1,0 0 1,-1 0-1,0 1 1,0 9-1,-17 28 222,56-110 28,-36 61-257,1 0 0,1 0 1,-1 0-1,1 0 0,0 1 0,0 0 0,8-6 1,9-9 23,-22 20-33,0 0-1,0 0 1,1-1-1,-1 1 1,0 0-1,0 0 0,0 0 1,1 0-1,-1 0 1,0 0-1,0 0 1,0 0-1,0 0 1,1 0-1,-1 0 1,0 0-1,0 0 0,0 0 1,1 0-1,-1 0 1,0 0-1,0 0 1,0 0-1,1 0 1,-1 0-1,0 1 0,0-1 1,0 0-1,1 0 1,-1 0-1,0 0 1,0 0-1,0 0 1,0 1-1,0-1 0,1 0 1,-1 0-1,0 0 1,0 0-1,0 1 1,0-1-1,0 0 1,7 15 18,2 14-40,-5-5 14,-3-17-15,-1 0 0,2 0-1,-1 0 1,1 0-1,0-1 1,0 1-1,0 0 1,1-1 0,0 1-1,6 7 1,-5-10 10,1-1 1,-1 1-1,1-1 1,0-1 0,0 1-1,0 0 1,0-1-1,0 0 1,0 0-1,1-1 1,-1 0 0,1 0-1,-1 0 1,1 0-1,7-1 1,9 0-1,-1-1 1,36-8-1,-51 8 10,0-1 0,0 0 1,0 0-1,0 0 0,-1-1 0,1 0 0,-1 0 1,0-1-1,0 1 0,0-1 0,0 0 0,0-1 0,-1 1 1,0-1-1,0 1 0,0-1 0,3-6 0,-1-1 31,-5 11-26,0 0-1,0-1 0,-1 1 1,1 0-1,0-1 0,-1 1 1,1-1-1,-1 1 0,0-1 1,1 1-1,-1-1 0,0 1 1,0-1-1,0 1 0,0-1 1,0 1-1,0-1 0,0 1 1,-1-1-1,1 1 0,-1-1 1,1 1-1,-1-1 0,0-1 1,0 1 3,1 1 0,-1-1-1,0 0 1,1 0 0,-1 0 0,0 1 0,0-1 0,0 0 0,-1 1 0,1-1 0,0 1 0,-1-1 0,1 1 0,0 0-1,-1-1 1,0 1 0,1 0 0,-1 0 0,0 0 0,-3-1 0,3 1 2,-1 1 0,0 0 0,1-1 0,-1 1 0,0 0 0,1 1 0,-1-1 0,0 0 1,1 1-1,-1-1 0,1 1 0,-1 0 0,-3 1 0,-4 3 18,1 0 0,0 1 0,1-1 0,-1 2 0,1-1 0,-14 15 0,18-16-29,1 0 0,-1-1 0,1 1 0,0 1 0,1-1 1,0 0-1,-1 1 0,2-1 0,-1 1 0,0 0 0,0 11 0,1-14-8,1 0 1,0 1-1,-1-1 0,2 1 0,-1-1 1,0 1-1,1-1 0,-1 0 0,1 1 1,0-1-1,0 0 0,0 0 0,0 0 1,1 1-1,0-1 0,-1 0 0,1-1 1,0 1-1,0 0 0,0-1 0,5 5 1,-5-6 9,0 0 0,0 0 0,0 0 0,0 0 0,0 0 0,1 0 0,-1-1 1,0 1-1,1-1 0,-1 1 0,0-1 0,1 0 0,-1 0 0,1 0 0,-1 0 1,5-2-1,39-12 88,-32 8-73,25-10 59,-2-1-1,35-23 1,-22 12-35,0 5-39,-48 22 0,0 0 0,0 0 0,0 1 0,0-1 0,0 1 0,0-1 0,0 1 0,1 0 0,-1 0 0,0 0 0,0 0 0,0 0 0,0 0 0,0 0 0,0 1 0,0-1 0,1 1 0,-1 0 0,0-1 0,-1 1 0,1 0 0,2 2 0,-3-1 0,0 0 0,0 0 0,0 0 0,0 1 0,-1-1 0,1 0 0,-1 0 0,0 1 0,0-1 0,0 0 0,0 1 0,0-1 0,0 0 0,-1 1 0,1-1 0,-1 0 0,1 0 0,-3 4 0,1 3 0,-1 0 0,-1 0 0,-6 12 0,5-14 0,4-5 0,0-1 0,0 1 0,0-1 0,0 1 0,1-1 0,-1 1 0,0 0 0,1-1 0,-1 1 0,1 0 0,-1-1 0,1 4 0,18-34 0,-8 17 0,5-9 0,0 1 0,2 0 0,1 1 0,30-25 0,-47 42 0,1 1 0,0-1 0,1 1 0,-1 0 0,0-1 0,0 1 0,1 0 0,-1 0 0,0 1 0,1-1 0,-1 0 0,5 0 0,-6 1 0,0 1 0,0-1 0,0 0 0,0 0 0,0 1 0,0-1 0,0 0 0,0 1 0,-1-1 0,1 1 0,0 0 0,0-1 0,0 1 0,0 0 0,-1-1 0,1 1 0,0 0 0,-1 0 0,1-1 0,-1 1 0,1 0 0,-1 0 0,1 0 0,-1 0 0,1 0 0,-1 0 0,0 0 0,0 0 0,1 0 0,-1 0 0,0 1 0,4 23 0,-2-15 0,-1 0 0,1 0 0,7 16 0,-9-24 0,2 1 0,-1-1 0,0 0 0,0 0 0,1 0 0,-1 0 0,1 0 0,-1 0 0,1 0 0,0 0 0,0 0 0,0-1 0,0 1 0,0-1 0,0 0 0,0 1 0,1-1 0,-1 0 0,4 1 0,-2-1 0,1-1 0,-1 0 0,0 0 0,0 0 0,0 0 0,0-1 0,0 1 0,0-1 0,0 0 0,0-1 0,0 1 0,-1 0 0,1-1 0,3-2 0,8-4 0,-2 0 0,15-12 0,-20 13 0,1 0 0,-1 0 0,-1-1 0,0-1 0,0 1 0,-1-1 0,9-15 0,0-6 0,13-35 0,6-12 0,-24 55 0,-1-1 0,0-1 0,-2 1 0,-1-1 0,4-25 0,-9 41 0,0 7 0,0-8 0,-1 9 0,0 0 0,0 0 0,0 1 0,0-1 0,0 0 0,0 0 0,0 0 0,0 0 0,0 0 0,0 0 0,0 1 0,0-1 0,0 0 0,-1 0 0,1 0 0,0 0 0,0 0 0,0 0 0,0 0 0,0 0 0,0 0 0,0 0 0,0 1 0,-1-1 0,1 0 0,0 0 0,0 0 0,0 0 0,0 0 0,0 0 0,0 0 0,0 0 0,-1 0 0,1 0 0,0 0 0,0 0 0,0 0 0,0 0 0,0 0 0,0 0 0,-1 0 0,1 0 0,0 0 0,0 0 0,0-1 0,0 1 0,0 0 0,0 0 0,0 0 0,-1 0 0,1 0 0,0 0 0,0 0 0,0 0 0,0 0 0,0 0 0,0-1 0,0 1 0,0 0 0,0 0 0,0 0 0,0 0 0,0 0 0,0 0 0,-1-1 0,0 3 0,-1 1 0,1-1 0,0 0 0,0 1 0,0-1 0,0 0 0,-1 6 0,-3 4 0,-2 6 0,0 1 0,1 0 0,1 0 0,1 0 0,1 0 0,0 1 0,2-1 0,0 1 0,2 23 0,2-5 0,-2-16 0,1 1 0,6 28 0,-6-45 0,-1-1 0,1 1 0,0-1 0,0 1 0,1-1 0,-1 0 0,1 0 0,0 0 0,1 0 0,-1-1 0,1 1 0,0-1 0,8 7 0,-7-8 0,-1 0 0,1 0 0,0-1 0,0 0 0,0 0 0,0 0 0,1-1 0,-1 0 0,0 0 0,1 0 0,-1-1 0,1 1 0,-1-1 0,6-1 0,1 0 0,0-1 0,0 0 0,-1-1 0,1 0 0,12-6 0,-19 7 0,-1 0 0,1-1 0,-1 0 0,0 0 0,0 0 0,0-1 0,-1 1 0,1-1 0,-1 0 0,0 0 0,0 0 0,0 0 0,0 0 0,-1-1 0,3-6 0,-5 10 0,1 0 0,-1 0 0,0 0 0,0 0 0,0 0 0,0 0 0,0 0 0,0 0 0,0 0 0,0 1 0,-1-1 0,1 0 0,0 0 0,0 0 0,-1 0 0,1 0 0,-1 1 0,1-1 0,-1 0 0,1 0 0,-1 0 0,1 1 0,-2-2 0,-16-16 0,14 15 0,-7-7-4069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7:19.4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 14568,'0'0'1760,"14"-1"-1119,319 1 3037,-43-6-1543,-272 4-1877,-1 0 0,0-1 0,1-1 0,24-9 0,-21 6 69,-9 5 10,-8 2-3299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7:25.2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1 676 8432,'0'0'8641,"10"-2"-8244,33-4-5,-40 5-317,0 1-1,0-1 1,-1 0 0,1-1-1,0 1 1,-1 0-1,1-1 1,-1 0 0,0 1-1,1-1 1,-1 0-1,0 0 1,0 0 0,0 0-1,0-1 1,-1 1-1,1 0 1,0-1 0,1-4-1,6-7 245,24-29 1209,74-71 1,-96 103-1323,-5 6-44,-1-1-1,1 1 0,0 0 0,0 0 0,1 1 1,-1 0-1,1 0 0,12-5 0,-17 8-93,0 1 0,0-1 0,0 1 0,0-1 0,0 1 0,0 0 0,0 0 0,0 0 0,0 0 0,0 0 0,3 0 0,-4 1-35,0-1 0,0 1-1,0-1 1,0 1-1,0 0 1,0-1 0,0 1-1,0 0 1,0-1-1,0 1 1,-1 0 0,1 0-1,0 0 1,-1 0-1,1 0 1,0 0 0,-1 0-1,1 0 1,-1 0-1,1 0 1,-1 0 0,0 0-1,1 2 1,1 7 111,-1 1 1,0-1-1,-1 0 0,1 0 1,-4 20-1,-11 51 586,8-65-505,6-13 413,8-11-310,-6 6-339,27-39 228,-24 33-181,0-1-1,1 1 1,0 0 0,9-9 0,-9 12-19,1 0 4,-1-1 0,-1 1 0,1-1 0,-1-1 0,0 1 0,0-1 0,4-7 0,-7 10-4,0 0-1,1 0 1,0 0-1,0 0 1,0 1 0,5-5-1,-8 7-10,1 1-1,-1-1 0,1 0 1,0 1-1,-1-1 0,1 1 1,0-1-1,-1 1 1,1-1-1,0 1 0,-1 0 1,1-1-1,0 1 0,0 0 1,0 0-1,-1 0 0,1-1 1,0 1-1,0 0 0,0 0 1,0 0-1,-1 0 1,1 0-1,0 0 0,0 1 1,0-1-1,0 0 0,-1 0 1,1 1-1,0-1 0,0 0 1,-1 1-1,1-1 0,0 1 1,0-1-1,-1 1 1,1-1-1,-1 1 0,1-1 1,0 1-1,-1 0 0,1-1 1,-1 1-1,1 0 0,-1 0 1,2 4 14,0 1 0,-1-1 0,0 1 0,0-1 0,0 1 0,-1 8 0,0-7 5,1 43 342,22-70-39,-18 14-313,6-9 21,1 1 0,1 1 0,0 0 0,1 0 1,0 1-1,1 1 0,28-16 0,-43 27-34,1-1 0,-1 1 0,1 0 1,0 0-1,-1-1 0,1 1 0,-1 0 0,1 0 1,-1 0-1,1 0 0,0 0 0,-1 0 0,1 0 1,-1 0-1,1 0 0,-1 0 0,1 0 0,0 0 1,-1 1-1,1-1 0,-1 0 0,1 0 0,-1 1 1,1-1-1,-1 0 0,1 0 0,-1 1 0,1-1 1,-1 1-1,0-1 0,1 0 0,-1 1 0,1-1 1,-1 1-1,0-1 0,1 1 0,-1-1 0,0 1 1,0-1-1,0 1 0,1 0 0,-1-1 0,0 1 1,4 27 22,-11 38 18,3-47-4,2 0 1,1 0-1,0 0 1,2 21-1,-1-39-32,0-1-1,0 1 0,0-1 0,0 1 0,1-1 0,-1 0 0,0 1 0,0-1 1,0 1-1,0-1 0,0 0 0,1 1 0,-1-1 0,0 1 0,0-1 0,1 0 1,-1 1-1,0-1 0,0 0 0,1 0 0,-1 1 0,0-1 0,1 0 0,-1 0 1,1 1-1,-1-1 0,0 0 0,1 0 0,-1 0 0,1 0 0,-1 0 0,0 1 1,1-1-1,-1 0 0,1 0 0,-1 0 0,1 0 0,-1 0 0,0 0 0,1 0 1,-1-1-1,1 1 0,-1 0 0,0 0 0,1 0 0,-1 0 0,1 0 0,-1-1 1,0 1-1,1 0 0,-1 0 0,0-1 0,1 1 0,-1 0 0,1-1 0,23-19 70,-19 16-32,54-40 92,-42 33-99,-1-1 0,0-1 0,-1 0-1,24-26 1,-35 35-12,-1 0 1,1 0-1,1 1 0,-1-1 1,0 1-1,1 0 0,0 0 1,0 0-1,0 1 0,5-3 0,8-3 129,-17 8-151,-1 0 0,0 0 1,0-1-1,0 1 0,0 0 0,0 0 0,1 0 0,-1 0 1,0 0-1,0-1 0,0 1 0,0 0 0,1 0 1,-1 0-1,0 0 0,0 0 0,0 0 0,1 0 1,-1 0-1,0 0 0,0 0 0,0 0 0,1 0 0,-1 0 1,0 0-1,0 0 0,0 0 0,1 0 0,-1 0 1,0 0-1,0 0 0,0 0 0,0 0 0,1 0 1,-1 0-1,0 1 0,0-1 0,0 0 0,0 0 0,1 0 1,-1 0-1,0 0 0,0 1 0,0-1 0,0 0 1,-2 12 149,1-8-141,-13 35-12,-4 13 0,18-49 0,-1 1 0,1 0 0,-1-1 0,1 1 0,0 0 0,0 0 0,1-1 0,-1 1 0,1 0 0,0-1 0,0 1 0,1 4 0,-1-8 0,-1 1 0,1 0 0,-1 0 0,1 0 0,-1 0 0,1-1 0,-1 1 0,1 0 0,0 0 0,-1-1 0,1 1 0,0-1 0,0 1 0,-1 0 0,1-1 0,0 0 0,0 1 0,0-1 0,0 1 0,0-1 0,0 0 0,0 0 0,1 1 0,1-1 0,0 0 0,0 0 0,-1-1 0,1 1 0,0-1 0,-1 1 0,1-1 0,4-2 0,1 0 0,0-1 0,0-1 0,-1 1 0,10-9 0,-15 12 0,0-1 0,-1 0 0,1 0 0,-1-1 0,1 1 0,-1 0 0,0 0 0,0-1 0,0 1 0,0-1 0,-1 1 0,1 0 0,-1-1 0,1 0 0,-1 1 0,0-1 0,0 1 0,0-1 0,-1-4 0,0-6 0,-1 1 0,-7-20 0,9 31 0,0-1 0,-1 0 0,0 1 0,1-1 0,-1 1 0,0-1 0,0 1 0,1-1 0,-1 1 0,-1-1 0,1 1 0,0 0 0,0 0 0,0 0 0,-1 0 0,1 0 0,0 0 0,-1 0 0,1 0 0,-1 0 0,1 0 0,-1 1 0,-2-2 0,-19-10 0,27 10 0,0-1 0,1 1 0,0 0 0,-1 0 0,9-2 0,31-10 0,0 2 0,79-11 0,-116 23 0,0-1 0,0 1 0,0 1 0,-1 0 0,1 0 0,0 0 0,-1 0 0,1 1 0,10 5 0,-14-6 0,0 0 0,-1 0 0,1 1 0,0-1 0,-1 1 0,1 0 0,-1 0 0,0 0 0,1 0 0,-1 0 0,0 0 0,0 0 0,-1 1 0,1-1 0,0 1 0,-1 0 0,1-1 0,-1 1 0,0 0 0,0 0 0,0 0 0,-1 0 0,2 5 0,-2 1 0,-1 0 0,0 0 0,0 0 0,-1 0 0,0-1 0,0 1 0,-1-1 0,0 1 0,-1-1 0,0 0 0,0 0 0,-7 10 0,10-17 0,1-1 0,0 1 0,-1-1 0,1 1 0,0-1 0,-1 1 0,1-1 0,-1 0 0,1 1 0,-1-1 0,1 0 0,0 1 0,-1-1 0,0 0 0,1 0 0,-1 1 0,1-1 0,-1 0 0,1 0 0,-2 0 0,2 0 0,0 0 0,0 0 0,0 0 0,0 0 0,-1-1 0,1 1 0,0 0 0,0 0 0,0 0 0,0-1 0,0 1 0,0 0 0,0 0 0,-1-1 0,1 1 0,0 0 0,0 0 0,0-1 0,0 1 0,0 0 0,0 0 0,0-1 0,0 1 0,0 0 0,0 0 0,0 0 0,1-1 0,-1 1 0,0 0 0,0 0 0,0-1 0,0 1 0,0 0 0,0 0 0,0 0 0,1-1 0,-1 1 0,0 0 0,0 0 0,0 0 0,0 0 0,1-1 0,-1 1 0,0 0 0,0 0 0,1 0 0,-1 0 0,0 0 0,0 0 0,55-59 0,-47 51 0,34-25 0,-39 30 0,1 1 0,0 0 0,0 0 0,0 0 0,0 0 0,0 1 0,0-1 0,0 1 0,8-1 0,-10 2 0,0 0 0,0 0 0,1 1 0,-1-1 0,0 1 0,0 0 0,0-1 0,0 1 0,1 0 0,-1 0 0,0 0 0,-1 0 0,1 1 0,0-1 0,0 0 0,0 1 0,-1 0 0,1-1 0,-1 1 0,1 0 0,-1 0 0,0-1 0,2 5 0,0-1 0,-1 1 0,0-1 0,0 1 0,-1-1 0,1 1 0,-1 0 0,0 0 0,-1-1 0,0 8 0,0-13 0,0 1 0,1-1 0,-1 0 0,0 0 0,0 1 0,0-1 0,0 0 0,0 0 0,0 1 0,0-1 0,0 0 0,1 0 0,-1 0 0,0 1 0,0-1 0,0 0 0,0 0 0,1 0 0,-1 1 0,0-1 0,0 0 0,1 0 0,-1 0 0,0 0 0,0 0 0,1 0 0,-1 1 0,0-1 0,0 0 0,1 0 0,-1 0 0,0 0 0,0 0 0,1 0 0,-1 0 0,0 0 0,1 0 0,-1 0 0,0 0 0,0 0 0,1 0 0,-1-1 0,0 1 0,0 0 0,1 0 0,-1 0 0,0 0 0,0 0 0,1-1 0,11-6 0,3-14 0,0 1 0,29-29 0,-41 46 0,0 1 0,0 0 0,0 0 0,0-1 0,1 2 0,-1-1 0,0 0 0,1 1 0,4-2 0,-7 3 0,0-1 0,0 1 0,0 0 0,0 0 0,0-1 0,0 1 0,1 0 0,-1 0 0,0 0 0,0 0 0,0 0 0,0 0 0,0 1 0,0-1 0,1 0 0,-1 0 0,0 1 0,0-1 0,0 1 0,0-1 0,0 1 0,0-1 0,0 1 0,0 0 0,-1-1 0,1 1 0,0 0 0,0 0 0,0 0 0,-1 0 0,1 0 0,0 1 0,1 2 0,1 0 0,-1-1 0,1 1 0,0-1 0,-1 1 0,6 3 0,-5-4 0,0 1 0,0-1 0,0 0 0,0 1 0,-1 0 0,5 7 0,-6-7 0,0-1 0,1 1 0,0 0 0,0-1 0,0 1 0,0-1 0,0 0 0,1 0 0,-1 0 0,1 0 0,0 0 0,0 0 0,0-1 0,6 4 0,-6-3 0,0-1 0,0 0 0,0 0 0,1 0 0,-1 0 0,0-1 0,1 1 0,0-1 0,-1 0 0,1 0 0,0-1 0,0 1 0,-1-1 0,1 1 0,0-1 0,0 0 0,0-1 0,5 0 0,6-2 0,-2 0 0,-1 0 0,1 0 0,13-7 0,-23 9 0,0 0 0,-1-1 0,1 1 0,-1-1 0,1 1 0,-1-1 0,0 0 0,0 0 0,1 0 0,-1 0 0,-1 0 0,1-1 0,0 1 0,0 0 0,-1-1 0,0 1 0,1-1 0,-1 0 0,1-5 0,1-1 0,-2 6 0,0 0 0,0-1 0,-1 1 0,1 0 0,-1 0 0,1-1 0,-1 1 0,0-1 0,0 1 0,-1 0 0,1-1 0,-1 1 0,0 0 0,1 0 0,-1-1 0,-3-3 0,4 7 0,0-1 0,0 1 0,0 0 0,0 0 0,-1 0 0,1-1 0,0 1 0,0 0 0,-1 0 0,1 0 0,0 0 0,0 0 0,-1-1 0,1 1 0,0 0 0,0 0 0,-1 0 0,1 0 0,0 0 0,0 0 0,-1 0 0,1 0 0,0 0 0,-1 0 0,1 0 0,0 0 0,0 0 0,-1 0 0,1 0 0,0 0 0,0 0 0,-1 1 0,1-1 0,-1 0 0,-12 10 0,-7 14 0,19-22 0,-6 9 0,1-1 0,1 1 0,0 0 0,-5 17 0,9-26 0,0 0 0,0 0 0,1 0 0,0 0 0,-1 1 0,1-1 0,0 0 0,0 0 0,0 1 0,0-1 0,0 0 0,1 0 0,-1 0 0,1 0 0,-1 1 0,1-1 0,0 0 0,0 0 0,0 0 0,0 0 0,0 0 0,0-1 0,1 1 0,-1 0 0,1-1 0,-1 1 0,1 0 0,-1-1 0,1 0 0,0 1 0,0-1 0,2 1 0,0-1 0,-1 0 0,1 0 0,0-1 0,-1 0 0,1 1 0,-1-1 0,1-1 0,-1 1 0,1-1 0,0 1 0,-1-1 0,1 0 0,-1 0 0,0 0 0,1-1 0,5-3 0,6-1 0,172-73 0,-148 62 0,-21 8 0,-13 6 0,-1 1 0,1 0 0,0 0 0,0 0 0,0 0 0,-1 1 0,2 0 0,-1 0 0,6 0 0,-10 1 0,0 0 0,-1 1 0,1-1 0,0 1 0,0-1 0,-1 0 0,1 1 0,0 0 0,-1-1 0,1 1 0,0-1 0,-1 1 0,1 0 0,-1-1 0,1 1 0,-1 0 0,0 0 0,1-1 0,-1 1 0,0 0 0,1 0 0,-1 0 0,0 0 0,0-1 0,0 1 0,0 0 0,1 0 0,-2 1 0,3 25 0,-2-20 0,-1 0 0,0 0 0,-1 0 0,1 0 0,-1 0 0,-1 0 0,-4 11 0,15-23 0,7-9 0,-7 3 0,1 1 0,0 0 0,0 1 0,1-1 0,0 2 0,1-1 0,0 2 0,12-8 0,-22 15 0,0 0 0,0-1 0,0 1 0,0 0 0,0 0 0,0 0 0,0 0 0,0 0 0,1 0 0,-1 0 0,0 0 0,0 0 0,0 1 0,0-1 0,0 0 0,0 1 0,0-1 0,0 0 0,0 1 0,0 0 0,0-1 0,0 1 0,0-1 0,0 1 0,0 0 0,0 0 0,-1 0 0,1-1 0,0 1 0,-1 0 0,1 0 0,0 2 0,4 5 0,-1 0 0,0 0 0,4 11 0,-1-2 0,-6-14 0,0 0 0,1 0 0,-1 0 0,1 0 0,0-1 0,0 1 0,0-1 0,0 1 0,0-1 0,0 0 0,1 0 0,-1 0 0,1 0 0,0 0 0,3 1 0,-2-2 0,-1 0 0,1 0 0,-1-1 0,1 0 0,0 0 0,-1 0 0,1 0 0,-1 0 0,1-1 0,-1 0 0,1 1 0,-1-1 0,6-3 0,7-2 0,0-1 0,-1-1 0,-1 0 0,1-1 0,-1 0 0,-1-1 0,0-1 0,0 0 0,-1-1 0,17-20 0,-16 17 0,0-1 0,0 0 0,-2-1 0,0 0 0,-1 0 0,16-38 0,-23 45 0,6-12 0,-2-1 0,-1 0 0,6-36 0,-8-28 0,-2 80 0,-4-3 0,2 10 0,0 0 0,0 0 0,0-1 0,0 1 0,0 0 0,0 0 0,0 0 0,0 0 0,0-1 0,0 1 0,0 0 0,0 0 0,0 0 0,0 0 0,-1 0 0,1-1 0,0 1 0,0 0 0,0 0 0,0 0 0,0 0 0,0 0 0,0 0 0,-1 0 0,1-1 0,0 1 0,0 0 0,0 0 0,0 0 0,0 0 0,0 0 0,-1 0 0,1 0 0,0 0 0,0 0 0,0 0 0,0 0 0,-1 0 0,1 0 0,0 0 0,0 0 0,0 0 0,0 0 0,-1 0 0,1 0 0,-6 8 0,-2 15 0,7-21 0,-2 7 0,-6 15 0,2 1 0,1 0 0,-4 28 0,2 4 0,4-29 0,-2 43 0,6-56 0,1-1 0,1 1 0,0-1 0,0 1 0,9 23 0,-11-37 0,1 0 0,-1 0 0,1 0 0,-1 0 0,1 0 0,-1 0 0,1-1 0,-1 1 0,1 0 0,0 0 0,0-1 0,-1 1 0,1-1 0,0 1 0,0 0 0,0-1 0,0 1 0,0-1 0,-1 0 0,1 1 0,0-1 0,1 0 0,1 1 0,0-1 0,-1 0 0,1 0 0,-1 0 0,1 0 0,-1 0 0,1-1 0,3 0 0,1-2 0,0 1 0,0-1 0,0 0 0,-1 0 0,9-6 0,-8 4 0,0 1 0,0-1 0,-1 0 0,0-1 0,0 1 0,0-1 0,9-12 0,1-8 0,-13 19 0,1 1 0,0 0 0,0 0 0,7-8 0,-7 9 0,-5 16 0,-7 54 0,8-57 0,1 32 0,-1-37 0,0-1 0,1 1 0,-1-1 0,1 1 0,0-1 0,0 0 0,0 1 0,0-1 0,0 0 0,0 1 0,0-1 0,3 3 0,-3-5 0,0 1 0,0-1 0,0 1 0,0-1 0,1 1 0,-1-1 0,0 0 0,0 1 0,0-1 0,0 0 0,0 0 0,1 0 0,-1 0 0,0 0 0,0 0 0,0-1 0,0 1 0,1 0 0,-1 0 0,0-1 0,0 1 0,0-1 0,0 1 0,0-1 0,0 1 0,0-1 0,1-1 0,27-20 0,54-58 0,-82 78 0,1 0 0,-1 1 0,1-1 0,-1 0 0,0 0 0,0 0 0,0 0 0,1-4 0,9-13 0,-10 18 0,1-1 0,-2 4 0,-3 6 0,2 0 0,1-1 0,-1 1 0,1 0 0,0 0 0,1 0 0,0 0 0,0-1 0,1 1 0,0 0 0,0-1 0,1 1 0,0-1 0,0 0 0,1 0 0,7 10 0,-11-16 0,1 0 0,-1 0 0,1-1 0,-1 1 0,1 0 0,0-1 0,-1 1 0,1-1 0,0 1 0,0-1 0,-1 1 0,1-1 0,0 0 0,0 1 0,0-1 0,0 0 0,-1 0 0,1 1 0,0-1 0,0 0 0,0 0 0,0 0 0,0 0 0,0 0 0,-1 0 0,1 0 0,0-1 0,0 1 0,0 0 0,0 0 0,0-1 0,-1 1 0,1 0 0,0-1 0,0 1 0,0-1 0,30-23 0,-27 20 0,12-11 0,-2-1 0,0 0 0,23-36 0,15-19 0,-51 70 0,0-1 0,0 1 0,1-1 0,-1 1 0,1 0 0,-1 0 0,1 0 0,-1 0 0,1 0 0,-1 0 0,1 0 0,0 0 0,0 1 0,-1-1 0,1 1 0,0-1 0,0 1 0,0 0 0,2-1 0,-2 2 0,-1-1 0,1 0 0,-1 1 0,0-1 0,1 1 0,-1 0 0,0-1 0,0 1 0,0 0 0,1 0 0,-1-1 0,0 1 0,0 0 0,0 0 0,0 0 0,0 1 0,-1-1 0,1 0 0,0 0 0,0 0 0,-1 1 0,1-1 0,-1 0 0,1 1 0,-1-1 0,1 3 0,2 7 0,-1 1 0,0 0 0,0 0 0,-2 0 0,1 0 0,-1 0 0,-4 23 0,7 8 0,-3-43 0,0 0 0,0 0 0,0 0 0,0 0 0,0 1 0,0-1 0,0 0 0,0 0 0,0 0 0,0 0 0,0 1 0,0-1 0,0 0 0,0 0 0,1 0 0,-1 0 0,0 0 0,0 1 0,0-1 0,0 0 0,0 0 0,0 0 0,0 0 0,0 0 0,0 0 0,1 1 0,-1-1 0,0 0 0,0 0 0,0 0 0,0 0 0,0 0 0,1 0 0,-1 0 0,0 0 0,0 0 0,0 0 0,0 0 0,1 0 0,-1 0 0,0 0 0,0 0 0,0 0 0,10-4 0,8-11 0,-17 15 0,67-49 0,-63 46 0,0 1 0,1-1 0,-1 1 0,1 0 0,0 1 0,-1-1 0,1 1 0,0 0 0,0 0 0,8 1 0,-13 0 0,0 1 0,0-1 0,0 1 0,0-1 0,1 1 0,-1-1 0,0 1 0,0-1 0,-1 1 0,1 0 0,0 0 0,0 0 0,0-1 0,0 1 0,-1 0 0,1 0 0,0 0 0,-1 0 0,1 0 0,-1 0 0,1 0 0,-1 0 0,0 1 0,1-1 0,-1 0 0,0 0 0,0 0 0,1 0 0,-1 1 0,-1 1 0,1 4 0,-1 1 0,0-1 0,-3 15 0,-1 5 0,5-26 0,-1 0 0,1-1 0,0 1 0,0 0 0,0-1 0,0 1 0,0 0 0,0-1 0,0 1 0,0 0 0,0-1 0,0 1 0,0-1 0,1 1 0,-1 0 0,0-1 0,0 1 0,1-1 0,-1 1 0,0 0 0,1-1 0,-1 1 0,1-1 0,-1 1 0,0-1 0,1 1 0,-1-1 0,1 0 0,-1 1 0,1-1 0,0 0 0,-1 1 0,1-1 0,-1 0 0,2 1 0,0-2 0,0 1 0,0 0 0,0-1 0,0 0 0,0 1 0,0-1 0,-1 0 0,1 0 0,0 0 0,0 0 0,1-2 0,7-5 0,-1 0 0,0 0 0,-1-1 0,11-14 0,-12 15 0,0 0 0,0 0 0,0 0 0,1 1 0,0 0 0,0 1 0,12-7 0,-19 12 0,1 0 0,0 0 0,0 1 0,0-1 0,0 1 0,0 0 0,0-1 0,0 1 0,0 0 0,0 0 0,0 0 0,0 0 0,0 1 0,0-1 0,0 1 0,0-1 0,0 1 0,0 0 0,0-1 0,0 1 0,-1 0 0,1 0 0,0 0 0,0 1 0,-1-1 0,1 0 0,-1 0 0,3 4 0,3 3 0,0 0 0,0 0 0,-1 1 0,6 9 0,-5-4 0,1-2 0,0 1 0,1-1 0,1 0 0,0-1 0,1 0 0,17 13 0,-27-23 0,0 0 0,1 0 0,-1 0 0,1 0 0,0 0 0,-1-1 0,1 1 0,0 0 0,-1-1 0,1 0 0,0 1 0,-1-1 0,1 0 0,0 0 0,0 0 0,-1 0 0,1 0 0,0 0 0,0 0 0,-1-1 0,1 1 0,0-1 0,-1 1 0,1-1 0,0 0 0,2-1 0,-3 1 0,0 0 0,0-1 0,0 1 0,0 0 0,0 0 0,-1-1 0,1 1 0,0-1 0,-1 1 0,1 0 0,-1-1 0,1 1 0,-1-1 0,0 1 0,0-1 0,1 1 0,-1-1 0,0 1 0,-1-1 0,1 0 0,0 1 0,0-1 0,-1 1 0,1-1 0,0 1 0,-1 0 0,0-1 0,1 1 0,-1-1 0,0 1 0,-1-2 0,-16-25 850,6 13-5635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7:25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1 180 8240,'0'0'8321,"13"-1"-7836,68-6 145,125-14 783,-97 2-727,-19 5 254,110-34 0,-80 3 45,-76 21-3444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7:29.0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140 328 8840,'0'0'10125,"-8"10"-9704,-21 30 4,-15 15 1215,27-36-1103,13-15-391,0 0 1,1 0-1,0 0 0,-1 1 1,1-1-1,1 1 0,-1 0 1,1 0-1,0 0 1,-3 9-1,5-12-108,-2 3 161,1 1 0,0 0 0,0 0 0,0 0 0,1-1 0,0 9 0,0-12-171,1-1-1,-1 1 1,1-1 0,-1 1-1,1-1 1,-1 1-1,1-1 1,0 1-1,0-1 1,0 0-1,0 0 1,0 1 0,0-1-1,0 0 1,0 0-1,0 0 1,1 0-1,-1 0 1,0 0-1,1 0 1,-1-1 0,0 1-1,1 0 1,-1-1-1,1 1 1,-1-1-1,1 0 1,2 1 0,3 0 10,0 0 1,-1-1 0,1 0 0,0 0 0,-1-1-1,1 1 1,0-1 0,-1-1 0,1 1 0,-1-1-1,0 0 1,0-1 0,1 0 0,-1 0 0,-1 0 0,1 0-1,0-1 1,-1 0 0,0 0 0,0-1 0,5-5-1,9-10 30,-2-1-1,-1-1 0,24-41 0,-39 62-65,9-16 35,0-1 0,-1 0 0,0-1 0,-2 0 0,0 0 1,-2-1-1,0 0 0,4-37 0,-7 42-15,3-81 180,-5 87-160,-1-1 0,0 1 0,0-1-1,0 1 1,-2 0 0,1 0 0,-7-17 0,8 26-35,1-1 1,0 1-1,0 0 0,0-1 1,0 1-1,-1 0 1,1-1-1,0 1 0,0-1 1,-1 1-1,1 0 1,0 0-1,-1-1 0,1 1 1,0 0-1,-1 0 1,1-1-1,0 1 1,-1 0-1,1 0 0,0 0 1,-1 0-1,1-1 1,-1 1-1,1 0 0,-1 0 1,1 0-1,0 0 1,-1 0-1,0 0 0,-11 9 112,-5 20-66,7 1-11,2 1-1,1-1 1,-4 40 0,11-58-22,0 0 1,0 1-1,1-1 1,1 0-1,0-1 1,1 1 0,0 0-1,7 18 1,1-6 65,0 0-1,28 42 1,-36-63-41,0 0-1,0-1 0,0 1 0,0-1 0,0 1 1,1-1-1,-1 0 0,1 0 0,4 1 0,12 8 660,-17-11-618,-1 1 1,1 0-1,0-1 0,0 0 1,0 0-1,0 0 1,-1 0-1,1 0 1,0 0-1,0-1 0,0 0 1,0 1-1,-1-1 1,1 0-1,0 0 1,2-2-1,-1-1-51,1 1 0,0 0 0,-1 0 0,11-5 0,16-11 6,-16 4 7,-2 0 1,0-1-1,0 0 0,10-20 1,-9 15-3,-10 12-10,-4 8-29,1-1 1,-1 1-1,1 0 1,-1 0-1,1 0 0,-1 0 1,1 0-1,0-1 0,-1 1 1,1 0-1,0 0 0,0 1 1,0-1-1,-1 0 1,1 0-1,2-1 0,-2 2 36,-2 11 32,-9 29-49,3-14-9,-4 31 0,10-50-7,1 1-1,-1-1 0,1 1 0,1-1 1,-1 1-1,1-1 0,0 0 1,1 1-1,2 6 0,-4-13-7,1 0 0,-1 0 0,0 1 1,1-1-1,-1 0 0,1 0 0,-1 0 0,1 0 0,-1 0 0,1 0 1,0 0-1,0 0 0,-1 0 0,1 0 0,0 0 0,0 0 1,0-1-1,0 1 0,0 0 0,0-1 0,0 1 0,0-1 0,0 1 1,0-1-1,0 1 0,1-1 0,-1 0 0,0 1 0,0-1 0,0 0 1,1 0-1,-1 0 0,0 0 0,0 0 0,0 0 0,1 0 1,-1-1-1,0 1 0,0 0 0,0-1 0,0 1 0,1-1 0,-1 1 1,0-1-1,1 0 0,2-2 3,1 0 1,-1-1 0,0 1-1,1-1 1,-2 0-1,1 0 1,0 0 0,4-9-1,21-30 10,-14 22 22,21-42 1,-24 49-10,-2 0 54,-3 33-79,-7-13-3,1 0 0,1 0 0,-1 0 0,1 0 0,0 0 0,0-1 0,1 1 0,-1 0 0,1-1 0,0 0 0,1 0 0,0 0 0,5 6 0,-3-4 0,1-1 0,0 0 0,0-1 0,1 1 0,0-1 0,-1-1 0,2 1 0,9 3 0,-14-7 0,1 0 0,-1 0 0,0-1 0,1 0 0,-1 0 0,0 0 0,0 0 0,1 0 0,6-2 0,35-10 0,-45 12 0,6-3 0,0 0 0,0 0 0,0-1 0,-1 0 0,1 0 0,-1-1 0,0 1 0,0-2 0,0 1 0,-1 0 0,0-1 0,8-11 0,-10 12 0,0 1 0,0-1 0,0 0 0,0 0 0,-1 0 0,0 0 0,0 0 0,-1 0 0,1-1 0,-1 1 0,0-1 0,-1 1 0,1-1 0,-1 1 0,0-1 0,0 1 0,-1-1 0,-1-5 0,2 9 0,0 1 0,0 0 0,-1-1 0,1 1 0,0 0 0,-1-1 0,1 1 0,-1 0 0,0 0 0,1 0 0,-1 0 0,0-1 0,0 1 0,0 0 0,1 0 0,-1 0 0,0 0 0,0 1 0,-1-1 0,1 0 0,0 0 0,0 1 0,0-1 0,0 0 0,-1 1 0,1 0 0,0-1 0,-1 1 0,1 0 0,0-1 0,-1 1 0,1 0 0,0 0 0,-1 0 0,1 0 0,0 0 0,-1 0 0,1 1 0,0-1 0,-1 0 0,1 1 0,0-1 0,0 1 0,-2 0 0,-3 2 0,0 1 0,1-1 0,0 1 0,-1 0 0,1 0 0,1 1 0,-9 8 0,9-8 0,0 0 0,1 0 0,-1 1 0,1-1 0,0 1 0,0-1 0,1 1 0,-3 9 0,4-11 0,1 0 0,-1 0 0,1 0 0,0 0 0,0 0 0,0 0 0,0 0 0,1 0 0,0 1 0,0-2 0,0 1 0,0 0 0,1 0 0,1 4 0,1-1 0,0-1 0,1 0 0,-1 0 0,1 0 0,0-1 0,1 0 0,-1 1 0,1-2 0,0 1 0,0-1 0,0 0 0,1 0 0,0-1 0,0 0 0,0 0 0,0 0 0,0-1 0,0 0 0,1 0 0,7 0 0,-5-1 0,-1 0 0,1 0 0,0-1 0,-1 0 0,1 0 0,0-1 0,-1-1 0,1 0 0,-1 0 0,1-1 0,-1 0 0,0 0 0,0-1 0,0 0 0,10-8 0,43-37 881,-28 13-5841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7:30.6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1 522 9944,'0'0'5373,"12"-4"-4874,4 0-283,0 0 0,0-2 0,-1 0 0,1-1 0,-1-1 0,-1 0 1,23-16-1,-11-2 256,-2-1 0,0-1 0,-2-1 0,-1 0 0,-1-2 0,19-42 0,-30 56-52,-2-1 0,0 0 1,0 0-1,-2 0 0,-1-1 0,0 0 1,-1 0-1,0-32 0,-3 50-379,0 1 0,0-1 1,0 1-1,0-1 0,-1 1 0,1-1 0,0 1 0,0-1 0,-1 1 0,1 0 0,0-1 0,-1 1 0,1-1 0,0 1 1,-1 0-1,1-1 0,-1 1 0,1 0 0,-1-1 0,1 1 0,0 0 0,-1 0 0,1 0 0,-1-1 0,1 1 1,-1 0-1,0 0 0,1 0 0,-1 0 0,1 0 0,-1 0 0,1 0 0,-1 0 0,1 0 0,-1 0 0,1 0 0,-1 0 1,1 0-1,-1 1 0,1-1 0,-1 0 0,1 0 0,-1 0 0,1 1 0,-1-1 0,1 0 0,-1 1 0,1 0 1,-3 0 0,1 1 0,-1 0 1,1-1-1,0 1 1,0 1-1,0-1 0,0 0 1,0 0-1,1 1 1,-1-1-1,1 1 0,-1-1 1,1 1-1,0 0 1,-1 3-1,-11 48 260,10-36-175,-1 13 13,1 0 0,2 0 0,1 0 0,2 0 0,5 31 0,-5-51-80,1-1-1,0 1 0,1-1 0,0 0 0,0-1 0,1 1 1,1-1-1,-1 0 0,2 0 0,7 9 0,-13-17-42,0 0-1,1 0 1,-1 1-1,1-1 1,-1 0-1,1 0 1,0 0-1,-1-1 0,1 1 1,0 0-1,0-1 1,-1 1-1,1-1 1,0 1-1,0-1 1,0 0-1,0 0 1,-1 0-1,1 0 1,0 0-1,0 0 1,0-1-1,0 1 1,-1 0-1,1-1 1,0 0-1,0 1 1,-1-1-1,4-2 1,3-1 40,0 0 1,0-1 0,-1 0-1,13-11 1,2-1 87,-16 13-79,-1 1 1,0-1 0,0 0-1,0 0 1,-1-1 0,1 1 0,-1-1-1,0 0 1,5-10 0,-8 14 331,-3 4-166,-10 19 90,11-20-309,0 0 0,0-1 0,0 1 0,1-1-1,-1 1 1,1 0 0,-1 0 0,1 0 0,-1-1 0,1 1 0,0 0 0,0 0 0,0 0 0,0-1 0,1 1 0,-1 0 0,0 0 0,1 0 0,-1-1 0,1 1 0,-1 0 0,1-1 0,0 1 0,0 0 0,0-1 0,0 1 0,0-1-1,0 0 1,0 1 0,0-1 0,1 0 0,-1 1 0,0-1 0,1 0 0,-1 0 0,1 0 0,0 0 0,2 0 0,0-1 13,-1-1 0,1 0 0,0 0-1,0 0 1,-1 0 0,1-1 0,-1 1 0,1-1 0,-1 0-1,0 0 1,1-1 0,4-4 0,-5 2-15,-1-1-1,0 1 1,0-1 0,0 1-1,0-1 1,-1 0 0,0 1-1,-1-1 1,1 0 0,-1 0-1,-1-9 1,2 14-11,0 0 0,1 0 0,-1 0 0,0 1 0,0-1 0,0 0 0,1 1 0,-1-1 0,0 1 0,1-1 0,-1 1 0,0 0 0,2-1 0,-2 1 0,46-11 0,-12 3 0,-1-1 0,54-21 0,-81 27 8,18-11-81,-34 8-1797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7:30.9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 14672,'0'0'2063,"72"6"-1575,-9-6-184,9-4 0,1 2 104,-5-2-8,-9-4 120,-9-4 16,3 8-80,-7-2 0,-10-4-176,-6 2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7:36.5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123 393 8336,'0'0'11167,"-11"6"-10876,-36 21-22,43-24-204,-1 1 0,1 0-1,0 0 1,1 0 0,-1 0 0,0 1-1,1 0 1,0 0 0,0-1-1,1 2 1,0-1 0,-1 0-1,2 0 1,-1 1 0,1-1-1,-2 8 1,-1 4 146,1-8-109,1 0 0,0 0 0,1 0 1,0 0-1,1 0 0,-1 0 0,2 0 0,-1 0 0,4 14 0,-4-20-57,1 1 0,0-1-1,1 1 1,-1-1 0,1 0 0,-1 1-1,1-1 1,0 0 0,0 0-1,0-1 1,1 1 0,-1 0 0,1-1-1,-1 1 1,1-1 0,0 0-1,0 0 1,0 0 0,0 0 0,0 0-1,1-1 1,-1 0 0,0 1-1,1-1 1,-1 0 0,1-1 0,3 1-1,3 0 15,0-1 1,1 0-1,-1-1 0,0-1 0,0 1 0,0-2 0,0 1 1,-1-1-1,1-1 0,-1 0 0,1 0 0,-1-1 1,0 0-1,-1 0 0,1-1 0,-1 0 0,-1-1 0,1 0 1,-1 0-1,11-14 0,-4 8 67,-13 13-100,0-1-1,0 0 0,0 1 1,0-1-1,0 0 1,0 0-1,0 0 1,0 0-1,0 0 0,-1 0 1,1 0-1,0-1 1,0 1-1,-1 0 1,1 0-1,-1 0 0,1-2 1,-1 2 133,-8 22 142,4 1-204,3-16-61,-1-1 0,2 1 0,-1 0 0,1 0 0,0 10 0,0-14-25,0-1 0,1 1 1,-1-1-1,1 1 0,0 0 1,-1-1-1,1 1 0,0-1 1,0 0-1,0 1 0,0-1 1,0 0-1,0 1 1,0-1-1,0 0 0,0 0 1,1 0-1,-1 0 0,0 0 1,1 0-1,-1-1 0,1 1 1,-1 0-1,1-1 0,1 1 1,0 0 2,-1 0-1,1 0 1,-1 0-1,0-1 1,1 0 0,-1 1-1,1-1 1,-1 0 0,1 0-1,-1 0 1,1 0 0,-1-1-1,1 1 1,-1-1 0,0 1-1,1-1 1,-1 0 0,0 0-1,1 0 1,-1 0 0,3-3-1,-3 3 0,-1-1 0,1 0 0,-1 0 0,1 0 0,-1 0 0,0 0 0,0 0 0,0 0 0,0 0 0,0-1 0,0 1-1,-1 0 1,1-1 0,-1 1 0,0 0 0,1-1 0,-1 1 0,0 0 0,0-1 0,-1 1 0,1-1 0,0 1 0,-2-3-1,1-1 33,0-1 0,-1 0 0,0 1 0,0-1 0,-1 1 0,0 0 0,0 0 0,0 0 0,-1 0 0,-5-7 0,3 4 205,8 5-12,17 10 115,3 0-326,-11-7-19,0 0 0,0-1 1,0 0-1,0-1 0,0 0 0,0 0 0,-1-1 0,0-1 1,0 0-1,0 0 0,14-11 0,2-3 35,0-1 1,38-42-1,-44 39-1,-2 0 1,-1-2-1,-1 0 0,-1 0 1,-1-2-1,19-53 0,-28 67 19,-1-1 0,-1 0 0,2-18 0,-3 16 26,-2 15-74,0 0-1,1 0 1,-1 0 0,0 0 0,0 0 0,-1 0 0,1-1-1,0 1 1,0 0 0,0 0 0,-1 0 0,1 0-1,0 0 1,-1 0 0,1 1 0,-1-1 0,1 0 0,-2-2-1,1 3-4,1 0-1,-1 0 0,1-1 0,0 1 0,-1 0 1,1 0-1,-1 0 0,0 0 0,1-1 1,-1 1-1,1 0 0,-1 0 0,1 0 0,-1 0 1,1 0-1,-1 0 0,1 0 0,-1 1 0,1-1 1,-1 0-1,1 0 0,-1 0 0,1 0 0,-1 1 1,1-1-1,-1 0 0,1 0 0,-1 1 0,1-1 1,-1 0-1,1 1 0,0-1 0,-1 1 1,1-1-1,0 0 0,-1 1 0,1-1 0,0 1 1,-1 0-1,-8 13 26,1 0-1,0 1 1,1 0 0,0 1 0,2-1 0,-8 32-1,6-24-7,-5 27-8,2 2 0,2-1 0,2 1 0,3 0 0,4 69 0,-1-116-22,1 0 1,-1 0 0,1 0 0,0 0-1,0 0 1,0 0 0,1-1-1,0 1 1,-1 0 0,7 8 0,-7-11 4,0-1 1,0 1 0,1-1-1,-1 0 1,1 1 0,-1-1 0,1 0-1,-1 0 1,1 0 0,0 0 0,0 0-1,0 0 1,-1 0 0,1-1-1,0 1 1,0-1 0,0 1 0,0-1-1,0 0 1,0 0 0,0 0 0,0 0-1,0 0 1,0 0 0,0 0-1,0-1 1,0 1 0,0-1 0,3-1-1,6-2 5,0-1 0,-1 0 0,1-1 1,-1 0-1,0 0 0,-1-1 0,0 0 0,11-12 0,7-9 24,26-37 1,-47 58-24,19-26 48,-2 0-1,-2-2 1,-1 0-1,-2-2 1,-1 0 0,-2-1-1,-1 0 1,-2-1-1,11-67 1,-22 97-16,-1 1 0,1-1 1,-1 0-1,-1 1 0,1-1 0,-2 0 0,-2-13 0,4 21-34,0 1 0,0 0 0,-1 0-1,1-1 1,0 1 0,0 0-1,0 0 1,0-1 0,0 1-1,0 0 1,0 0 0,0 0 0,0-1-1,-1 1 1,1 0 0,0 0-1,0 0 1,0-1 0,0 1 0,-1 0-1,1 0 1,0 0 0,0 0-1,0 0 1,-1-1 0,1 1-1,0 0 1,0 0 0,-1 0 0,1 0-1,0 0 1,0 0 0,-1 0-1,1 0 1,0 0 0,0 0 0,-1 0-1,1 0 1,0 0 0,0 0-1,-1 0 1,1 0 0,0 0-1,-13 10 54,-7 17-15,-1 11-8,1 1 1,-13 40-1,25-58-29,2 0-1,1 1 1,1-1-1,0 1 1,0 41-1,4-27 1,0 52 10,1-77-14,0-1-1,1 0 0,0 0 1,0 0-1,1 0 1,5 10-1,-7-16 3,0-1 0,1 0 0,0 1 0,0-1 0,0 0 0,0 0-1,0 0 1,1-1 0,-1 1 0,1 0 0,0-1 0,0 0 0,0 0 0,0 0 0,0 0 0,0 0 0,6 2 0,-6-3 0,1-1 0,-1 0 0,0 1 0,0-1 1,1 0-1,-1-1 0,0 1 0,0-1 0,1 1 1,-1-1-1,0 0 0,0 0 0,0 0 1,0-1-1,0 1 0,0-1 0,0 1 0,-1-1 1,1 0-1,2-3 0,20-16 45,39-43-1,-25 22 41,-24 23-28,-14 16-24,1 0 0,0 1 0,0-1 0,0 1 0,0-1 0,0 1 0,5-4 0,-7 6-32,0 0 1,1 0 0,-1 0 0,0 0 0,0-1 0,0 1-1,0 0 1,1 0 0,-1 0 0,0 0 0,0 0-1,0 0 1,0 0 0,1 1 0,-1-1 0,0 0-1,0 0 1,0 0 0,0 0 0,1 0 0,-1 0-1,0 0 1,0 0 0,0 0 0,0 0 0,0 1-1,1-1 1,-1 0 0,0 0 0,0 0 0,0 0-1,0 0 1,0 0 0,0 1 0,0-1 0,0 0 0,1 0-1,-1 0 1,0 0 0,0 1 0,4 12 62,1 14-34,-5-26-22,2 22 23,-2-15-19,1 0 0,0 0 0,0 0 0,1 0 0,0 0 0,0 0 0,0-1 1,1 1-1,1-1 0,4 9 0,-6-14-15,-1 0 0,1-1 0,-1 1 0,1-1 0,0 1 0,0-1 0,0 0 0,0 0 0,0 0 0,0 0 0,0 0 0,0 0 1,0 0-1,1-1 0,-1 1 0,0-1 0,0 0 0,1 0 0,-1 1 0,0-1 0,0-1 0,1 1 0,-1 0 0,4-1 0,2-1 0,-1-1 0,1 1 0,-1-1 0,0-1 0,12-6 0,-8 3 0,-1 0 0,0-1 0,0 0 0,-1-1 0,0 0 0,14-20 0,37-67 0,-53 84 0,3-7 0,-8 14 0,1 0 0,-1 1 0,1-1 0,0 1 0,0 0 0,5-6 0,-8 10 0,1 0 0,-1 0 0,0-1 0,0 1 0,0 0 0,1 0 0,-1 0 0,0 0 0,0 0 0,0 0 0,1 0 0,-1 0 0,0-1 0,0 1 0,1 0 0,-1 0 0,0 0 0,0 0 0,0 0 0,1 0 0,-1 0 0,0 0 0,0 0 0,1 0 0,-1 1 0,0-1 0,0 0 0,1 0 0,-1 0 0,0 0 0,0 0 0,0 0 0,1 0 0,-1 0 0,0 1 0,0-1 0,0 0 0,0 0 0,1 0 0,-1 1 0,0-1 0,0 0 0,0 0 0,0 0 0,0 1 0,1-1 0,6 19 0,0 21 0,-5-31 0,-1 0 0,0 0 0,-1 1 0,0-1 0,0 0 0,-1 0 0,0 1 0,-1-1 0,0 0 0,0 0 0,-6 12 0,8-21 0,-1 1 0,1 0 0,-1 0 0,1 0 0,-1 0 0,1-1 0,-1 1 0,0 0 0,0 0 0,1-1 0,-1 1 0,0 0 0,0-1 0,0 1 0,0-1 0,1 1 0,-1-1 0,0 0 0,0 1 0,0-1 0,0 0 0,0 0 0,0 0 0,0 0 0,0 1 0,-1-1 0,-27-8 0,7 3 0,15 3 0,19 5 0,-6 0 0,0-1 0,1 1 0,-1-1 0,1 0 0,-1-1 0,1 0 0,0 0 0,-1 0 0,1-1 0,0 0 0,0 0 0,-1 0 0,1-1 0,0 0 0,-1-1 0,1 1 0,-1-1 0,12-6 0,4-1 0,-1-2 0,0 0 0,-1-2 0,22-17 0,-34 25 0,-1-1 0,-1 0 0,1 0 0,-1 0 0,0-1 0,0 0 0,0 0 0,-1-1 0,6-13 0,0 0 0,-11 21 0,0 0 0,0 0 0,0 0 0,0 0 0,0 0 0,0 0 0,0 0 0,0 0 0,0 0 0,1 0 0,-1 0 0,0 0 0,0 0 0,0 0 0,0-1 0,0 1 0,0 0 0,0 0 0,0 0 0,0 0 0,0 0 0,1 0 0,-1 0 0,0 0 0,0 0 0,0 0 0,0 0 0,0 0 0,0 0 0,0 1 0,0-1 0,0 0 0,1 0 0,-1 0 0,0 0 0,0 0 0,0 0 0,0 0 0,0 0 0,0 0 0,0 0 0,0 0 0,0 0 0,0 0 0,0 0 0,0 0 0,0 0 0,0 1 0,0-1 0,1 0 0,-1 0 0,0 0 0,0 0 0,0 0 0,1 14 0,3 14 0,-3-25 0,-1 1 0,1 0 0,0-1 0,-1 1 0,0-1 0,0 1 0,0-1 0,0 1 0,0 0 0,-1-1 0,0 1 0,-2 5 0,2-4 0,-1-1 0,1 0 0,0 1 0,0-1 0,0 7 0,-4 14 0,4-24 0,0-1 0,0 1 0,0-1 0,0 0 0,1 0 0,-1 1 0,0-1 0,0 0 0,0 0 0,0 0 0,0 0 0,0 0 0,0 0 0,0 0 0,0 0 0,0 0 0,0-1 0,1 1 0,-1 0 0,-1-1 0,-20-6 0,5-4 0,17 11 0,0 0 0,0 0 0,0 0 0,0 0 0,0 0 0,0 0 0,0 0 0,0 0 0,0 1 0,0-1 0,-1 0 0,1 0 0,0 0 0,0 0 0,0 0 0,0 0 0,0 0 0,0 0 0,0 0 0,0 0 0,0 1 0,0-1 0,0 0 0,0 0 0,0 0 0,0 0 0,0 0 0,0 0 0,0 0 0,0 0 0,0 0 0,0 1 0,0-1 0,0 0 0,0 0 0,0 0 0,0 0 0,1 0 0,-1 0 0,0 0 0,0 0 0,0 0 0,0 0 0,0 0 0,0 1 0,0-1 0,0 0 0,0 0 0,0 0 0,0 0 0,0 0 0,1 0 0,-1 0 0,0 0 0,0 0 0,0 0 0,0 0 0,0 0 0,0 0 0,0 0 0,0 0 0,0 0 0,0 0 0,0 0 0,0 0 0,0 0 0,0 0 0,0 1 0,0-1 0,0 0 0,0 0 0,0 0 0,0 0 0,0 0 0,0 0 0,0 0 0,0 0 0,0 0 0,0 0 0,0 0 0,0 0 0,0 0 0,0 0 0,0 0 0,0 0 0,0 0 0,0 1 0,0-1 0,0 0 0,0 0 0,0 0 0,0 0 0,0 0 0,0 0 0,0 0 0,3 1 0,0 1 0,0-1 0,0 1 0,-1-1 0,1 1 0,-1 0 0,1 0 0,-1 0 0,3 3 0,18 14 0,13-13 0,-31-7 0,-5 1 0,1 0 0,-1 0 0,0 0 0,1-1 0,-1 1 0,0 0 0,1 0 0,-1 0 0,0 0 0,1 0 0,-1 0 0,0 0 0,1 0 0,-1 0 0,0 0 0,1 0 0,-1 0 0,0 0 0,1 0 0,-1 0 0,0 0 0,1 0 0,-1 0 0,0 1 0,0-1 0,1 0 0,-1 0 0,0 0 0,1 1 0,-1-1 0,0 0 0,1 1 0,-1-1 0,0 0 0,0 0 0,1 0 0,-1 1 0,0-1 0,0 0 0,0 0 0,0 1 0,1-1 0,-1 0 0,0 1 0,0-1 0,0 0 0,0 0 0,0 1 0,0-1 0,0 0 0,0 1 0,0-1 0,0 0 0,0 0 0,0 1 0,0-1 0,0 0 0,0 1 0,0-1 0,0 0 0,0 0 0,0 1 0,-1-1 0,1 0 0,0 0 0,0 1 0,0-1 0,0 0 0,-1 0 0,1 1 0,0-1 0,-12 4 0,2 0 0,6 6 0,1-9 0,2-6 0,-1-1 1002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7:38.4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95 127 8536,'0'0'8815,"-10"9"-8332,-33 31 14,39-37-343,0 1-1,1-1 0,0 1 0,0 0 1,0 0-1,0 0 0,0 0 0,1 0 0,0 1 1,0-1-1,0 1 0,0-1 0,1 1 0,0 0 1,0-1-1,0 1 0,0 0 0,1 0 0,0 0 1,0 0-1,0 0 0,2 7 0,-2-11-87,1 0-1,0 1 1,-1-1-1,1 0 0,0 0 1,0 1-1,0-1 1,0 0-1,0 0 0,0 0 1,0 0-1,0 0 0,0 0 1,0 0-1,1-1 1,-1 1-1,0 0 0,1-1 1,-1 1-1,1 0 1,-1-1-1,2 1 0,36 4 574,-29-5-484,-4 0-67,-1 0 0,1 0 0,-1-1 0,0 0 0,1 0 1,-1 0-1,0-1 0,0 0 0,0 0 0,0 0 0,0-1 1,0 1-1,-1-1 0,1 0 0,-1-1 0,0 1 1,0-1-1,0 0 0,0 0 0,6-8 0,-7 7 0,1 0 1,-1 0-1,0 0 0,0-1 0,0 1 0,-1-1 0,0 0 0,0 0 1,0 1-1,-1-1 0,1 0 0,-2 0 0,1-1 0,-1 1 1,0 0-1,0 0 0,0 0 0,-2-8 0,1 12-21,0 0 1,0-1-1,0 1 0,-1 0 0,1 0 1,0 1-1,-1-1 0,1 0 0,-1 0 0,-3-2 1,5 4-38,-1-1 1,0 0-1,0 0 1,0 1-1,0-1 1,1 1-1,-1-1 1,0 1-1,0-1 1,0 1-1,0-1 1,-1 1-1,1 0 1,0 0-1,0-1 1,0 1-1,0 0 1,0 0-1,0 0 1,0 0-1,0 0 1,-2 1-1,-11 3 844,22-4-672,123-10 236,-77 4-277,-42 5-122,-3 0 29,0 0 1,0 0-1,16 3 0,-22-2-25,0 1 0,0-1 0,0 1 0,0 0-1,0 0 1,-1 0 0,1 1 0,0-1 0,-1 1-1,1-1 1,-1 1 0,1 0 0,-1 0 0,0 0 0,2 3-1,-3-3-16,1 0-1,-1-1 1,-1 1-1,1 0 1,0 0-1,0 0 1,-1 0-1,1 0 1,-1 0-1,1 0 0,-1 1 1,0-1-1,0 0 1,0 0-1,-1 3 1,-5 35 466,3-27-425,-7 30-67,10-43 0,0 0 0,1 1 0,-1-1 0,0 0 0,1 0 0,-1 0 0,0 0 0,1 0 0,-1 0 0,0 1 0,1-1 0,-1 0 0,0 0 0,1 0 0,-1 0 0,0 0 0,1 0 0,-1 0 0,0-1 0,1 1 0,-1 0 0,0 0 0,1 0 0,-1 0 0,0 0 0,1 0 0,-1-1 0,0 1 0,1 0 0,-1 0 0,0 0 0,1-1 0,13-7 0,-4 1 0,-1-1 0,0 1 0,1 1 0,15-8 0,-23 13 0,0 0 0,1 0 0,-1 0 0,0 0 0,0 0 0,1 1 0,-1-1 0,0 1 0,1 0 0,-1 0 0,1 0 0,-1 0 0,0 0 0,1 0 0,-1 1 0,0-1 0,1 1 0,-1-1 0,0 1 0,1 0 0,-1 0 0,0 0 0,3 2 0,6 6 0,-7-6 0,-1 0 0,0-1 0,1 1 0,0-1 0,-1 0 0,1 0 0,4 2 0,-6-4 0,0 0 0,-1 0 0,1 1 0,0-1 0,0 0 0,-1-1 0,1 1 0,0 0 0,0 0 0,-1-1 0,1 1 0,0-1 0,-1 1 0,1-1 0,-1 0 0,1 0 0,-1 0 0,1 0 0,-1 0 0,0 0 0,3-2 0,15-15 0,0-2 0,-1 0 0,-2 0 0,22-35 0,4-5 0,-40 58 0,-1 0 0,1 0 0,0 0 0,-1 0 0,1 1 0,0-1 0,0 0 0,0 1 0,0 0 0,0-1 0,0 1 0,1 0 0,-1 0 0,0 0 0,1 0 0,-1 1 0,0-1 0,1 1 0,2-1 0,-3 1 0,0 1 0,-1-1 0,1 0 0,0 1 0,-1-1 0,1 1 0,0 0 0,-1 0 0,1-1 0,-1 1 0,1 0 0,-1 0 0,1 0 0,-1 1 0,0-1 0,1 0 0,-1 0 0,0 1 0,0-1 0,0 1 0,0-1 0,0 1 0,0-1 0,-1 1 0,1 0 0,-1-1 0,2 4 0,2 9 0,0 1 0,-1-1 0,0 1 0,-1-1 0,-1 1 0,0 17 0,-1-31 0,0 1 0,0 0 0,0-1 0,0 1 0,0-1 0,-1 1 0,1-1 0,0 1 0,-1-1 0,1 1 0,-1-1 0,0 1 0,1-1 0,-1 0 0,0 1 0,0-1 0,0 0 0,0 0 0,0 0 0,0 1 0,0-1 0,-1 0 0,1-1 0,0 1 0,-2 1 0,0-2 0,0 1 0,1-1 0,-1 0 0,0 0 0,0 0 0,0 0 0,0 0 0,1-1 0,-1 1 0,0-1 0,0 0 0,-4-1 0,0-1 0,-1 1 0,0 0 0,-13-1 0,31 4 0,1 0 0,-1 1 0,19 5 0,19 4 0,-18-7 0,-19-2 0,-1-1 0,1 0 0,0 0 0,-1-1 0,1 0 0,15-3 0,-21 2 0,-3 1 0,1-1 0,-1 1 0,0-1 0,1 1 0,-1-1 0,0 0 0,0 0 0,4-2 0,-6 3 0,0 0 0,1-1 0,-1 1 0,0 0 0,0 0 0,0-1 0,1 1 0,-1 0 0,0-1 0,0 1 0,0 0 0,0-1 0,0 1 0,1 0 0,-1-1 0,0 1 0,0 0 0,0-1 0,0 1 0,0-1 0,0 1 0,0 0 0,0-1 0,-1 0 0,-8-13 0,-5 2 288,0 0 0,-16-10-1,-3 0-5147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7:38.8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37 16575,'0'0'2640,"64"-31"-2408,-62 27 136,-8 2-240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8:3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315 652 5120,'0'0'6921,"-10"-8"-6577,-32-25 7,41 32-315,0 0 1,-1 0 0,1 1-1,-1-1 1,1 0-1,0 1 1,-1-1 0,1 1-1,-1 0 1,1-1 0,-1 1-1,1 0 1,-1 0 0,0 0-1,1 0 1,-1 0 0,1 0-1,-1 0 1,1 1 0,-1-1-1,1 1 1,-2 0-1,-3 0 171,1 1-73,0 0-1,1-1 1,-1 2 0,0-1 0,1 0-1,-1 1 1,1 0 0,-7 6-1,-19 10 463,23-15-473,-1 1 0,1-1 1,0 1-1,0 1 0,0-1 1,1 1-1,0 0 0,0 1 1,1-1-1,-1 1 0,1 0 1,-5 11-1,-2 5 213,1 1-1,-13 42 1,21-58-255,1 0 0,1 1 0,-1-1 0,1 1 0,1-1 0,0 1 0,0 0-1,0-1 1,1 1 0,1-1 0,-1 1 0,2-1 0,-1 0 0,1 0 0,0 0 0,0 0 0,7 11 0,-6-12-36,1-1 0,-1 1 0,1-1 1,1 0-1,-1 0 0,1-1 0,0 1 0,0-1 1,0 0-1,1-1 0,-1 0 0,1 0 1,0 0-1,1-1 0,-1 0 0,1 0 1,-1-1-1,16 3 0,-8-3-6,0 0 1,0-1-1,0 0 1,1-1-1,-1-1 1,0-1-1,0 0 1,0-1-1,-1 0 0,1-1 1,19-9-1,-34 13-36,18-8 34,-1-1 0,0-1 0,18-13 0,-31 20-19,-1 0-1,1 0 0,-1-1 1,1 1-1,-1 0 0,0-1 1,-1 0-1,1 0 0,0 0 1,-1 0-1,0 0 0,0-1 0,0 1 1,-1 0-1,1-1 0,-1 1 1,0-1-1,0-9 0,-1 13-4,1 0 0,-1-1 0,0 1-1,0 0 1,0 0 0,-1-1 0,1 1 0,0 0-1,0 0 1,-1-1 0,1 1 0,0 0-1,-1 0 1,0 0 0,1 0 0,-1 0-1,1 0 1,-1 0 0,-2-2 0,3 2-3,-1 1 1,0 0-1,0 0 1,1 0-1,-1 0 1,0 0 0,0-1-1,1 1 1,-1 0-1,0 1 1,0-1-1,1 0 1,-1 0-1,0 0 1,0 0-1,1 1 1,-1-1 0,0 0-1,0 0 1,1 1-1,-1-1 1,1 1-1,-2 0 1,-2 2 25,0 0-1,0 0 1,0 1 0,1 0 0,-1 0 0,1 0-1,0 0 1,-3 5 0,4-5-16,0 0 0,1 0 0,-1 0 0,1 0 0,0 1 0,0-1 0,0 0 0,0 1 0,1-1 0,0 9 0,0-11-11,0-1 0,1 1-1,-1 0 1,0 0 0,1-1 0,0 1-1,-1 0 1,1-1 0,0 1 0,0 0 0,0-1-1,0 1 1,0-1 0,0 0 0,0 1-1,1-1 1,-1 0 0,0 0 0,1 1-1,-1-1 1,1 0 0,-1 0 0,1-1 0,-1 1-1,1 0 1,0-1 0,0 1 0,-1-1-1,1 1 1,2-1 0,4 1 25,-1-2 0,1 1 0,-1-1-1,1-1 1,-1 1 0,1-1 0,-1 0 0,0-1 0,8-4 0,-12 5-18,-1 0 0,1 0 1,-1 0-1,0-1 0,0 1 1,0-1-1,0 0 0,0 0 0,0 1 1,-1-1-1,1 0 0,-1 0 1,0-1-1,0 1 0,0 0 1,0 0-1,-1 0 0,0-1 1,1 1-1,-1 0 0,0-1 1,0 1-1,-1 0 0,0-6 1,0 0 8,-1 0 0,0 0 1,-1 1-1,0-1 0,0 1 1,-1-1-1,0 1 0,-5-8 1,7 13-11,0 1 0,1 0 1,-1 0-1,0-1 1,-1 1-1,1 0 0,0 1 1,-1-1-1,1 0 1,-1 1-1,1-1 0,-1 1 1,0 0-1,1 0 1,-1 0-1,0 0 0,0 1 1,0-1-1,0 1 1,0-1-1,0 1 0,0 0 1,1 0-1,-1 1 1,0-1-1,0 0 0,0 1 1,-5 1-1,8-2-11,0 0-1,0 0 0,-1 0 0,1 0 0,0 0 1,-1 1-1,1-1 0,0 0 0,0 0 1,0 0-1,-1 0 0,1 0 0,0 0 1,0 0-1,-1 1 0,1-1 0,0 0 1,0 0-1,0 0 0,-1 1 0,1-1 1,0 0-1,0 0 0,0 0 0,0 1 1,0-1-1,0 0 0,-1 0 0,1 1 0,0-1 1,0 0-1,0 0 0,0 1 0,0-1 1,0 0-1,0 0 0,0 1 0,0-1 1,0 0-1,0 0 0,0 1 0,0-1 1,1 0-1,-1 0 0,0 1 0,0-1 1,0 0-1,0 0 0,0 1 0,0-1 1,1 0-1,-1 0 0,0 0 0,0 1 0,0-1 1,0 0-1,1 0 0,-1 0 0,0 0 1,1 1-1,14 7 89,1-1-49,-10-4-28,1 0-1,-1-1 1,1 1 0,0-1-1,0-1 1,0 1 0,0-1 0,0 0-1,0-1 1,10 0 0,0-2 7,0-1-1,0-1 1,0-1-1,-1 0 1,0-1 0,0 0-1,0-2 1,-1 0-1,0 0 1,0-1 0,-1-1-1,-1-1 1,1 0 0,12-14-1,13-17 86,-2-3-1,58-89 1,-80 112-78,-1-2 0,-1 1 0,11-31 0,-20 42-2,1-1-1,-2 0 0,0 0 0,0-1 0,-1 1 0,-1 0 1,0-1-1,-2-17 0,1 30-20,0 0 0,0 0-1,0 1 1,0-1 0,0 0 0,0 0 0,0 1-1,0-1 1,0 0 0,-1 0 0,1 1 0,0-1-1,-1 0 1,1 1 0,0-1 0,-1 0 0,1 1 0,-1-1-1,1 1 1,-1-1 0,1 1 0,-1-1 0,1 1-1,-1-1 1,-1 0 0,2 1-2,-1 0 1,0 0-1,0 0 0,0 0 1,0 0-1,0 0 0,0 1 0,0-1 1,0 0-1,1 1 0,-1-1 1,0 0-1,0 1 0,0-1 0,1 1 1,-1-1-1,-1 2 0,-3 2 7,0 1 0,1-1-1,-1 1 1,1 0-1,-4 7 1,-15 28 5,2 2-1,1 0 1,3 0 0,1 2 0,3 0 0,1 1-1,2 0 1,2 0 0,3 1 0,1 0-1,2 50 1,3-87-11,-1 0 0,1 0 0,0 0-1,1 0 1,0 0 0,1-1 0,0 1-1,0-1 1,1 0 0,-1 0 0,7 9 0,-9-15-4,1-1 0,0 1 0,-1 0 0,1-1 0,0 0 0,0 1 1,0-1-1,0 0 0,0 0 0,0 0 0,0 0 0,0 0 1,1 0-1,-1-1 0,0 1 0,0-1 0,1 1 0,-1-1 1,0 0-1,1 0 0,-1 0 0,0 0 0,1-1 0,2 0 0,4 0 1,0-1-1,-1-1 0,1 1 0,-1-2 0,9-3 1,0-3-2,-1 0 0,0 0 1,0-2-1,-1 0 0,-1-1 1,0 0-1,-1-1 0,0 0 1,-1-2-1,-1 1 1,12-22-1,5-14 1,-3-2-1,27-78 1,-26 47 41,27-159-1,-47 210-36,10-79 34,-15 99-23,-1 0-1,0-1 0,-1 1 1,0 0-1,-1 0 0,-5-16 1,7 28-13,0 1 0,0-1 0,0 0 0,0 1 1,0-1-1,-1 1 0,1-1 0,0 0 0,0 1 0,-1-1 0,1 1 1,-1-1-1,1 1 0,0-1 0,-1 1 0,1-1 0,-1 1 0,1 0 1,-1-1-1,1 1 0,-1 0 0,1-1 0,-1 1 0,1 0 0,-1 0 1,0-1-1,1 1 0,-2 0 0,1 0 0,0 0 0,0 0-1,0 1 1,0-1 0,0 1 0,0-1 0,0 0 0,0 1-1,0 0 1,0-1 0,0 1 0,0 0 0,0-1-1,-1 2 1,-3 3 5,0 1-1,1-1 0,-8 12 1,1 3-6,1 0 1,1 0 0,0 1 0,2 0-1,-7 30 1,5-3-30,-4 67 0,3-31 17,4-46 24,-1 38 0,1 83 43,6-147-38,1-1 1,0 1 0,0-1-1,1 0 1,1 1-1,0-1 1,0 0 0,1 0-1,1-1 1,-1 1-1,2-1 1,11 17 0,-15-25-14,-1-1 0,1 1 0,-1-1 0,1 0 0,-1 0 0,1 1 0,0-1 0,0-1 0,0 1 0,0 0 0,0 0 0,-1-1 0,1 1 0,0-1 0,0 1 0,1-1 0,-1 0 0,0 0 0,0 0 0,0 0 0,0 0 0,0-1 0,0 1 0,0 0 0,4-2 0,2-1 21,0 1 0,0-1-1,0 0 1,14-9 0,-11 4-8,0-1 0,-1 0 0,-1-1 0,1 0 0,-2-1 0,1 1 0,-1-2 0,-1 1 0,7-16 0,18-24 66,22-37 119,-54 88-202,0 0 1,0 0 0,0 0-1,0 1 1,0-1-1,0 0 1,0 0-1,0 0 1,0 0-1,0 0 1,0 0 0,0 0-1,0 0 1,0 1-1,0-1 1,0 0-1,0 0 1,0 0 0,0 0-1,0 0 1,0 0-1,0 0 1,0 0-1,0 0 1,0 0-1,0 1 1,1-1 0,-1 0-1,0 0 1,0 0-1,0 0 1,0 0-1,0 0 1,0 0 0,0 0-1,0 0 1,0 0-1,1 0 1,-1 0-1,0 0 1,0 0 0,0 0-1,0 0 1,0 0-1,0 0 1,0 0-1,0 0 1,1 0-1,-1 0 1,0 0 0,0 0-1,0 0 1,0 0-1,0 0 1,0 0-1,0 0 1,0-1 0,0 1-1,1 0 1,-1 0-1,0 0 1,0 0-1,0 0 1,0 0-1,1 18 56,-2 31-46,0-40 12,-1 23 7,1-1 1,2 1-1,1 0 1,8 37-1,-9-64-10,1 0 0,0 1 0,1-1 0,-1 0 0,1 0-1,0 0 1,0-1 0,1 1 0,-1-1 0,1 1 0,7 6 0,-9-11-15,-1 0 0,0 1 0,0-1 0,1 0 0,-1 0 0,0 0 0,1 0 0,-1 0 1,0 0-1,0 0 0,1 0 0,-1-1 0,0 1 0,0 0 0,1-1 0,-1 1 0,0-1 0,0 1 0,0-1 0,0 0 1,0 1-1,0-1 0,0 0 0,0 0 0,0 0 0,0 0 0,1-1 0,25-30 114,-4-4-11,-1 0 0,-3-2 0,29-75 0,-45 104-88,1-1 0,0 1-1,1 0 1,0 1-1,0-1 1,10-11-1,-13 18-15,4-2 40,-2 13-31,-3-8-18,3 10 4,10 23-10,12 40 0,-24-64 9,1 0 0,-1 1 0,-1-1 0,0 1 0,0-1 0,-1 1 0,0 0 0,-4 18 0,4-27 6,-1-1 0,1 1-1,-1 0 1,1 0 0,-1 0 0,0 0 0,0 0-1,0-1 1,0 1 0,0 0 0,0-1 0,-1 1-1,1-1 1,0 1 0,-1-1 0,1 0-1,-1 0 1,0 1 0,-3 1 0,2-2 0,0 0 0,0 0 0,-1 0 1,1-1-1,0 1 0,-1-1 0,1 0 0,0 0 0,-1 0 1,1 0-1,-4-1 0,-2-1 8,1 0 1,-1 0-1,1-1 0,-1 0 0,1 0 1,0-1-1,0 0 0,-10-8 0,9 3 4,9 9-19,0 0 1,0 0 0,0 0 0,0-1-1,0 1 1,0 0 0,0 0-1,0 0 1,0 0 0,0 0 0,0 0-1,0 0 1,0 0 0,0-1 0,0 1-1,0 0 1,0 0 0,0 0-1,0 0 1,0 0 0,0 0 0,0 0-1,0 0 1,0 0 0,0 0-1,0 0 1,0-1 0,0 1 0,0 0-1,0 0 1,1 0 0,-1 0-1,0 0 1,0 0 0,0 0 0,0 0-1,0 0 1,0 0 0,0 0 0,0 0-1,0 0 1,1 0 0,-1 0-1,0 0 1,0 0 0,0 0 0,0 0-1,0 0 1,0 0 0,0 0-1,0 0 1,0 0 0,1 0 0,-1 0-1,26 8-94,-13-1 75,1-1 0,0 0 0,0-2 1,1 1-1,-1-2 0,1 0 0,0 0 1,0-2-1,0 0 0,0 0 0,16-3 0,-24 2 21,0-1 0,0 0-1,0 0 1,-1-1 0,1 0-1,0 0 1,-1-1-1,0 0 1,1 0 0,-1 0-1,0-1 1,-1 0-1,1 0 1,-1 0 0,0-1-1,0 0 1,0 0 0,0 0-1,-1-1 1,7-11-1,0-1 51,0-1 0,-2 0 0,0-1 0,7-26 0,-14 36-32,0 0 1,0 1-1,-1-12 1,2-11 40,-5 3 40,1 24-47,0 15-50,0 1 0,-1 0 1,0-1-1,-5 17 0,-6 26 4,10-29-2,1-1 1,1 1-1,1 0 1,1-1-1,1 1 0,7 30 1,-8-50 1,0 0 0,0-1 0,0 1 0,1-1 0,-1 1-1,1-1 1,0 1 0,0-1 0,0 0 0,0 0 0,1 0 0,-1 0 0,5 4 0,-5-6-2,1 0 0,-1 1 1,0-1-1,1 0 0,-1 0 0,1 0 0,-1-1 0,1 1 0,-1 0 1,1-1-1,0 0 0,-1 0 0,1 0 0,0 0 0,-1 0 1,1 0-1,-1-1 0,1 1 0,0-1 0,2 0 0,4-3 8,0 1-1,-1-1 1,1-1-1,-1 0 1,0 0-1,0 0 1,-1-1-1,14-13 1,-8 5 6,-1 0 0,0 0 0,16-28 0,-26 38-14,29-53 52,-29 53-44,-1 0 0,1 0 0,-1 0-1,0 0 1,0 0 0,0-1 0,0 1 0,-1 0-1,0-1 1,0 1 0,0 0 0,-1-7 0,1 10-9,0 0 0,0 1 0,0-1 0,0 1 1,0-1-1,0 1 0,-1-1 0,1 1 0,0-1 1,0 1-1,-1-1 0,1 1 0,0-1 0,-1 1 1,1-1-1,0 1 0,-1-1 0,1 1 0,0 0 0,-1-1 1,1 1-1,-1 0 0,1-1 0,-1 1 0,1 0 1,-1 0-1,1-1 0,-1 1 0,0 0 0,0 1 0,0-1 0,1 0-1,-1 1 1,0-1 0,1 0 0,-1 1 0,1-1-1,-1 1 1,0-1 0,1 1 0,-1 0 0,1-1 0,-1 1-1,1 0 1,0-1 0,-1 2 0,-14 32 0,13-25-4,0 1 0,1 0 0,1 0 0,-1 0 0,2-1 0,-1 1 0,1 0 0,3 11 0,-2-10 1,-1-7-4,0-1 0,0 0 0,1 0 0,-1 0 0,1 0 0,-1 0 0,1 0 0,0 0 0,1-1 0,-1 1 1,0-1-1,1 1 0,-1-1 0,1 0 0,0 0 0,-1 0 0,1 0 0,0-1 0,0 1 0,1-1 0,-1 0 0,0 1 0,0-2 0,1 1 0,-1 0 0,0-1 0,1 1 0,-1-1 0,0 0 0,1 0 0,4-1 0,-5 1 2,-1-1 0,0 0-1,0 0 1,0 0 0,0 0-1,0 0 1,0 0 0,0 0-1,0-1 1,0 1 0,0-1-1,-1 1 1,1-1 0,-1 0-1,1 0 1,-1 0 0,0 1-1,1-1 1,-1 0 0,0-1-1,0 1 1,-1 0 0,1 0-1,0 0 1,-1 0 0,1-1-1,-1-2 1,2-5 5,-1 1 0,0-1 0,-1 0 0,0 0-1,-2-10 1,2 14 8,-1-1-1,0 1 1,0 0-1,0-1 0,-1 1 1,0 0-1,-1 0 1,1 0-1,-1 0 1,0 0-1,0 1 0,-1-1 1,0 1-1,0 0 1,0 0-1,0 0 0,-1 1 1,0-1-1,0 1 1,-8-5-1,-3 2 17,6 2 25,27-1-39,39-8-13,-25 6 0,0 1 0,1 1 0,54-2 0,-58 7 3,39 2-14,-61-1 9,-1 1 0,1 0 1,-1 0-1,0 1 1,0-1-1,0 1 1,0 0-1,0 1 1,8 4-1,-10-4 15,0-1 1,0 0-1,-1 1 0,0 0 0,1 0 0,-1 0 1,0 0-1,0 0 0,-1 0 0,1 0 1,-1 0-1,1 1 0,-1-1 0,0 0 0,0 1 1,-1-1-1,1 1 0,-1 0 0,0-1 1,0 1-1,0-1 0,0 1 0,0 0 0,-2 6 1,-1 1 78,0 0 0,-1 0 0,0 0 0,0-1 1,-1 0-1,-9 15 0,8-17 156,6-12-59,6-15-34,3 1-48,20-32 0,-1 3 62,-27 46-164,-1-1 0,1 0 0,0 1 0,0-1 1,0 1-1,0-1 0,0 1 0,0 0 0,0-1 0,1 1 1,-1 0-1,0 0 0,1 0 0,-1 0 0,1 0 0,-1 0 1,1 0-1,-1 1 0,1-1 0,0 0 0,-1 1 0,1-1 1,0 1-1,0 0 0,-1 0 0,4-1 0,-2 2 2,0 0-1,-1 0 0,1 0 1,0 0-1,0 0 0,-1 1 1,1-1-1,0 1 1,-1-1-1,0 1 0,1 0 1,-1 0-1,0 0 0,0 0 1,3 4-1,17 25-6,0 0 0,18 38 0,-12-20 0,-27-48-16,0 1 1,0-1-1,0 1 0,-1 0 1,1-1-1,0 1 1,-1 0-1,0 0 0,1-1 1,-1 1-1,0 0 0,0 0 1,0 0-1,0-1 0,0 1 1,-1 0-1,1 0 1,0 0-1,-1-1 0,0 1 1,1 0-1,-1-1 0,0 1 1,0-1-1,1 1 0,-1 0 1,-1-1-1,1 0 0,-1 2 1,1-2-311,-1 1 0,1-1 0,-1 0 0,1 0 0,-1 0 1,0 0-1,1 0 0,-1 0 0,0 0 0,0-1 0,0 1 0,1 0 0,-1-1 1,0 0-1,0 1 0,-3-1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7:39.0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14464,'0'0'3055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7:41.8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0 484 7936,'0'0'16662,"8"10"-16443,25 33-2,-32-41-184,1 0 0,-1 0 1,0 0-1,0 0 0,0 1 0,0-1 1,0 0-1,-1 0 0,1 1 0,-1-1 1,1 1-1,-1-1 0,0 0 0,0 1 1,0-1-1,0 1 0,0-1 0,-1 0 1,1 1-1,-1-1 0,1 1 0,-1-1 1,-2 4-1,-1 4 168,3-5-113,0 1 1,0-1 0,1 1 0,-1-1-1,1 1 1,0-1 0,0 0 0,1 1 0,0-1-1,0 1 1,3 8 0,-3-13-76,-1 0 1,1 0-1,-1-1 1,1 1-1,-1 0 1,1-1-1,0 1 1,0 0-1,-1-1 1,1 1-1,0-1 1,0 1-1,-1-1 0,1 0 1,0 1-1,0-1 1,0 0-1,0 1 1,0-1-1,0 0 1,0 0-1,0 0 1,-1 0-1,1 0 1,0 0-1,0 0 1,0 0-1,0 0 1,0-1-1,0 1 0,0 0 1,1-1-1,29-12 156,91-76 104,-89 63-213,-30 24-50,-1 0-1,1 0 1,-1 0-1,1-1 1,-1 1-1,0-1 1,0 1-1,2-4 1,-4 5-8,0 1 0,0 0 0,0 0 1,0 0-1,0 0 0,1 0 0,-1 0 0,0 0 1,0 0-1,0 0 0,0 0 0,0 0 0,0 0 1,0 0-1,0 0 0,0 0 0,0-1 0,0 1 1,0 0-1,1 0 0,-1 0 0,0 0 0,0 0 0,0 0 1,0 0-1,0 0 0,0 0 0,0 0 0,0 0 1,0 0-1,0 0 0,1 0 0,-1 0 0,0 0 1,0 0-1,0 1 0,0-1 0,0 0 0,0 0 1,0 0-1,0 0 0,0 0 0,0 0 0,0 0 1,1 0-1,-1 0 0,0 0 0,0 0 0,0 0 1,0 0-1,0 0 0,0 0 0,0 1 0,0-1 1,0 0-1,0 0 0,0 0 0,0 0 0,0 0 1,0 0-1,0 0 0,0 0 0,0 0 0,0 1 0,0-1 1,0 0-1,0 0 0,0 0 0,0 0 1,3 13 82,0 18 10,-4-24-41,0 1 0,0-1 0,1 1-1,0-1 1,3 16 0,-3-22-40,0 0 1,1 1-1,-1-1 1,1 0-1,-1 0 1,1 0-1,-1 0 1,1 0-1,0 1 1,0-1-1,-1 0 1,1-1-1,0 1 1,0 0 0,0 0-1,0 0 1,2 1-1,-2-2 1,1 1-1,0-1 1,-1 1 0,1-1 0,0 0-1,0 0 1,-1 0 0,1 0-1,0 0 1,0 0 0,-1 0-1,1 0 1,0-1 0,-1 1-1,1-1 1,3-1 0,3-2 27,1 0 1,-1 0 0,1-1 0,-1 0-1,-1-1 1,1 1 0,-1-2-1,0 1 1,8-10 0,4-7 163,25-41 0,-37 53-128,23-27 847,-25 37-856,0 0 0,0 0-1,0 1 1,0 0-1,1 0 1,-1 0 0,0 1-1,6 1 1,6 0-1,0 0 1,0-1 0,0-1-1,0 0 1,29-5 0,-44 5-65,-1-1 0,0 1 0,0 0 0,0 0 0,1 0 0,-1 0 0,0 0 0,0 0 0,0 0 0,1 0 0,-1 0 0,0 0 0,0 1 0,0-1 0,1 1 0,-1-1 0,0 1 0,0-1 0,0 1 0,0-1 0,0 1 0,0 0 0,0 0-1,1 1 1,-1-1 10,0 1-1,0 0 0,-1 0 0,1 0 0,0-1 1,-1 1-1,1 0 0,-1 0 0,0 0 1,1 0-1,-1 0 0,0 0 0,-1 3 0,0 8 62,-2-1 0,1 1-1,-9 20 1,9-28-69,1-1-6,0-1 0,0 0 0,1 1 0,-1-1 0,1 1 0,-1-1 0,1 1 0,0-1 0,1 1 0,-1 0 0,1-1 0,-1 0 0,3 6 0,-3-7 0,1-1 0,0 1 0,0-1 0,-1 0 0,1 1 0,0-1 0,0 0 0,0 1 0,1-1 0,-1 0 0,0 0 0,0 0 0,1 0 0,-1 0 0,1-1 0,-1 1 0,0 0 0,1-1 0,-1 1 0,1 0 0,0-1 0,-1 0 0,1 1 0,-1-1 0,1 0 0,0 0 0,-1 0 0,1 0 0,0 0 0,2-1 0,3 0 0,0-1 0,0 0 0,1 0 0,-1-1 0,-1 0 0,1 0 0,0-1 0,-1 1 0,1-2 0,5-4 0,9-8 0,26-28 0,-36 34 0,8-10 0,-1 0 0,-1-1 0,17-29 0,35-75 0,-35 45 0,-34 74 0,-6 13 0,-15 41 0,2 0 0,2 2 0,-19 93 0,34-133 0,0 0 0,1 0 0,0-1 0,1 1 0,0 0 0,0 0 0,3 15 0,-3-23 0,1-1 0,-1 1 0,0-1 0,0 0 0,0 1 0,0-1 0,0 1 0,1-1 0,-1 0 0,0 1 0,0-1 0,1 1 0,-1-1 0,0 0 0,1 0 0,-1 1 0,0-1 0,1 0 0,-1 1 0,0-1 0,1 0 0,-1 0 0,0 0 0,1 1 0,-1-1 0,1 0 0,-1 0 0,1 0 0,-1 0 0,0 0 0,1 0 0,-1 0 0,1 0 0,21-5 0,18-19 0,-27 13 0,0 0 0,-1-1 0,-1 0 0,0-1 0,-1 0 0,18-30 0,41-97 0,-35 65 0,65-114 0,-77 139 0,-22 50 0,0 0 0,0 0 0,0 0 0,0 0 0,0 0 0,0 1 0,0-1 0,0 0 0,1 0 0,-1 0 0,0 0 0,0 0 0,0 1 0,0-1 0,0 0 0,0 0 0,1 0 0,-1 0 0,0 0 0,0 0 0,0 0 0,0 0 0,1 0 0,-1 0 0,0 0 0,0 0 0,0 0 0,0 0 0,1 0 0,-1 0 0,0 0 0,0 0 0,0 0 0,0 0 0,1 0 0,-1 0 0,0 0 0,0 0 0,0 0 0,0 0 0,1 0 0,-1 0 0,0 0 0,0 0 0,0 0 0,0-1 0,0 1 0,0 0 0,1 0 0,-1 0 0,0 0 0,0-1 0,1 20 0,-6 35 0,-13 58 0,-1 9 0,11-66 0,-26 90 0,34-144 0,-5 18 0,7-14 0,5-13 0,17-31 0,-15 22 0,2 1 0,16-22 0,-26 37 0,0 0 0,0 1 0,0-1 0,0 0 0,-1 1 0,1-1 0,0 0 0,0 1 0,0-1 0,0 1 0,0 0 0,0-1 0,1 1 0,-1 0 0,0-1 0,0 1 0,0 0 0,0 0 0,0 0 0,0 0 0,0 0 0,1 0 0,-1 1 0,0-1 0,0 0 0,0 0 0,0 1 0,0-1 0,0 1 0,0-1 0,0 1 0,0-1 0,0 1 0,0 0 0,0-1 0,-1 1 0,1 0 0,0 0 0,0 0 0,1 1 0,4 5 0,0 1 0,-1-1 0,9 15 0,-12-18 0,25 52 0,-22-43 0,1 0 0,0-1 0,1 1 0,16 20 0,-23-32 0,0-1 0,1 1 0,-1-1 0,0 1 0,1-1 0,-1 1 0,1-1 0,-1 1 0,1-1 0,-1 0 0,1 1 0,-1-1 0,1 0 0,-1 1 0,1-1 0,0 0 0,-1 0 0,1 0 0,0 1 0,-1-1 0,1 0 0,-1 0 0,1 0 0,0 0 0,-1 0 0,1 0 0,0 0 0,-1 0 0,1-1 0,0 1 0,-1 0 0,1 0 0,-1 0 0,1-1 0,0 1 0,-1 0 0,1-1 0,-1 1 0,1 0 0,-1-1 0,1 1 0,-1-1 0,1 1 0,-1-1 0,0 1 0,1-1 0,-1 1 0,0-1 0,1 1 0,-1-1 0,0 1 0,0-1 0,1-1 0,0 0 0,0-1 0,1 0 0,-1 0 0,-1 0 0,1 0 0,0 0 0,-1 0 0,0 0 0,1 0 0,-2-4 0,-3-9-4069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7:42.0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17887,'0'0'2264,"80"15"-1640,-25-3 8,3-4-312,-7-2 16,-3-4-56,-10-2 8,-1-6-104,-9 0 16,-14 0-160,-4 0 8,-8 0-152,2 2-8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7:42.3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50 14672,'0'0'1552,"84"-18"-1057,-17 2-383,5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7:47.2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0 629 10344,'0'0'5545,"12"10"-5053,38 30-40,-45-37-351,0 0 0,1-1 0,0 0 0,0 0-1,0 0 1,0 0 0,0-1 0,0 0 0,0 0 0,0-1 0,0 1 0,0-1 0,1-1 0,-1 1 0,0-1 0,10-3-1,7 1 186,-1 0 60,0 0-1,1-2 1,24-8 0,-40 11-251,-1 0-1,1 0 1,-1-1 0,0 0 0,1-1 0,-2 1 0,1-1-1,0 0 1,-1-1 0,0 1 0,0-1 0,0 0 0,0-1-1,5-7 1,-9 11-57,3-5 114,0 0 0,-1 0 0,0 0 0,0 0 0,2-9-1,-5 14-98,0 0 0,1-1-1,-1 1 1,0 0 0,0-1-1,0 1 1,-1 0-1,1-1 1,-1 1 0,1 0-1,-1 0 1,0-1-1,0 1 1,0 0 0,0 0-1,0 0 1,0 0-1,0 0 1,-1 0 0,1 0-1,-4-2 1,3 1 21,-1 1 1,1-1-1,-1 1 1,1 0-1,-1 0 1,0 0 0,0 0-1,0 0 1,0 1-1,-1-1 1,-4 0-1,5 1-40,1 1 0,-1 0 0,1 0-1,-1 0 1,0 1 0,1-1 0,-1 1 0,1-1 0,-1 1-1,1 0 1,-1 0 0,1 0 0,-1 0 0,1 1 0,0-1-1,-4 3 1,-5 4 122,0 0-1,-20 19 0,27-23-110,0 1 0,1 0-1,-1 0 1,1 0-1,0 0 1,0 0-1,1 1 1,0-1 0,-3 9-1,4-11-15,0 1 0,0 0 0,1 0 0,-1 0 0,1 0 0,0 0 0,0 0 0,0 0 0,1 0 0,-1 0 0,1 0 0,0 0 0,0-1 0,0 1 0,4 6 0,-1-3 28,0 0 0,1 0 0,0-1 1,0 0-1,1 0 0,12 11 0,-9-9 16,0-1-1,1 0 1,0 0 0,0-1-1,1 0 1,-1-1-1,1 0 1,13 4 0,-16-7-35,-1-1 1,1 0-1,0 0 1,0 0-1,0-1 1,0 0 0,1-1-1,-1 0 1,-1 0-1,1 0 1,0-1-1,0-1 1,9-3-1,4-3 27,0-1 0,0-1 0,-2-1 0,1-1-1,-1-1 1,-1 0 0,-1-1 0,26-29 0,-23 20-8,0-1 1,-2 0-1,-1-2 0,-2 0 1,24-55-1,-38 81-55,54-147 224,-47 122-180,-1 0-1,-2 0 0,5-49 1,-10 73-46,0 1-1,1-1 1,-1 0 0,-1 1 0,1-1 0,0 0 0,0 1 0,-1-1-1,1 1 1,-1-1 0,1 0 0,-1 1 0,0-1 0,1 1-1,-1-1 1,0 1 0,-1-2 0,2 3-1,-1 0 1,1 0-1,-1-1 0,1 1 0,0 0 1,-1 0-1,1 0 0,0-1 0,-1 1 1,1 0-1,-1 0 0,1 0 0,0 0 1,-1 0-1,1 0 0,-1 0 0,1 0 1,-1 0-1,1 0 0,0 0 0,-1 0 1,1 0-1,-1 0 0,0 1 0,-12 12-4,3 4 0,0 1-1,2 1 0,0 0 1,-6 25-1,4-15-3,0-1-11,1 0 0,1 0 1,2 1-1,-5 54 0,10-43 28,3-1 1,1 1-1,1-1 0,14 50 0,-17-82 3,2-1-1,-1 1 0,1 0 0,0-1 0,0 0 1,0 1-1,1-1 0,0 0 0,0-1 0,9 9 1,-10-11-1,0 0 0,1 0 1,-1-1-1,1 1 0,0-1 1,0 0-1,0 0 1,0-1-1,0 1 0,0-1 1,0 1-1,0-1 0,1-1 1,-1 1-1,0 0 0,1-1 1,7-1-1,2 1 7,0-1 0,-1-1 0,1-1 0,0 0 0,-1-1 0,1 0 0,-1-1 0,0 0 0,-1-1 0,1-1 0,16-11 0,-8 2 0,10-8 21,-2 0 0,34-37 0,-54 51-38,23-30 23,-31 37-19,1 1 0,-1-1 0,0 0 0,0 0 0,0 0-1,0 1 1,0-1 0,0 0 0,-1 0 0,0 0 0,1 0 0,-1 0-1,0 0 1,-1-4 0,1 6 3,0 0 0,-1 0 1,1 0-1,0 0 0,-1 0 0,1 0 1,-1 1-1,1-1 0,-1 0 0,1 0 0,-1 1 1,1-1-1,-1 0 0,0 1 0,1-1 0,-1 0 1,0 1-1,0-1 0,1 1 0,-1-1 1,0 1-1,0 0 0,0-1 0,0 1 0,0 0 1,0-1-1,1 1 0,-1 0 0,0 0 0,0 0 1,0 0-1,0 0 0,-1 0 0,-2 0 15,1 1 1,-1-1-1,1 1 0,-1 0 0,1-1 0,0 1 1,-6 3-1,-7 4 49,0 0-1,1 1 1,1 1 0,-1 1 0,2-1 0,0 2 0,-15 16-1,24-24-48,0 1-1,1-1 0,0 1 1,-1 0-1,2 0 0,-1 1 0,1-1 1,-1 0-1,1 1 0,1 0 1,-1-1-1,1 1 0,0 0 0,1 0 1,-1 0-1,1 0 0,0-1 0,0 1 1,1 0-1,0 0 0,0 0 1,0-1-1,1 1 0,0 0 0,4 8 1,-4-10-6,1-1 0,-1 1 0,1-1 0,0 0 0,0 1 0,0-1 0,0-1 0,0 1 0,0 0-1,1-1 1,0 0 0,-1 0 0,1 0 0,0 0 0,0 0 0,0-1 0,0 0 0,0 0 0,1 0 0,-1 0 0,7 0 0,2 0 27,0 0-1,1-2 1,-1 1-1,1-2 1,22-4-1,-16-1 14,-1 0 0,1-1 0,-1-2 0,-1 0 0,1-1 1,24-19-1,23-14 46,-61 41-102,16-9 0,1 0 0,36-14 0,-55 25 0,-1 0 0,1-1 0,-1 1 0,0 0 0,1-1 0,-1 0 0,4-3 0,-5 4 0,0-1 0,1 1 0,-1 0 0,0 0 0,1 0 0,0 0 0,-1 0 0,1 0 0,-1 0 0,1 0 0,0 1 0,0-1 0,1 0 0,-2 1 0,0 0 0,0 0 0,0 0 0,0-1 0,0 1 0,0 0 0,0-1 0,0 1 0,0-1 0,0 1 0,0-1 0,0 0 0,-1 1 0,1-1 0,0 0 0,0 1 0,-1-1 0,1 0 0,0 0 0,0-1 0,5-5 0,-46 29 0,29-14 0,0 0 0,0 1 0,1 1 0,-17 20 0,22-24 0,1 0 0,0 0 0,1 1 0,-1 0 0,1 0 0,1 0 0,-1 0 0,1 0 0,0 0 0,-1 15 0,2-18 0,1 0 0,-1 0 0,1 1 0,0-1 0,1 0 0,-1 0 0,1 0 0,0 1 0,0-1 0,0 0 0,0 0 0,1 0 0,-1 0 0,1-1 0,0 1 0,0 0 0,4 4 0,-3-5 0,0-1 0,1 1 0,-1-1 0,0 0 0,1 0 0,-1 0 0,1 0 0,0-1 0,-1 0 0,1 1 0,0-1 0,0-1 0,0 1 0,0-1 0,0 1 0,0-1 0,0 0 0,6-1 0,1 0 0,1 0 0,-1 0 0,0-1 0,0-1 0,0 0 0,-1 0 0,1-1 0,-1-1 0,0 1 0,0-2 0,0 1 0,12-10 0,14-16 0,-2-2 0,-1-1 0,-1-1 0,-2-2 0,-2-1 0,34-60 0,-45 65 0,-2-2 0,-1 0 0,9-39 0,19-111 0,-40 178 0,0 0 0,-1 0 0,0 0 0,-1 0 0,1 0 0,-1 0 0,0 0 0,-1 0 0,0-1 0,0 1 0,-1 0 0,-3-10 0,5 16 0,0 1 0,-1-1 0,1 0 0,-1 1 0,1-1 0,0 1 0,-1-1 0,1 1 0,-1-1 0,1 1 0,-1-1 0,1 1 0,-1-1 0,0 1 0,1 0 0,-1-1 0,1 1 0,-1 0 0,0 0 0,1-1 0,-1 1 0,0 0 0,1 0 0,-1 0 0,0 0 0,0 0 0,1 0 0,-1 0 0,0 0 0,1 0 0,-1 0 0,0 0 0,1 0 0,-1 0 0,0 1 0,1-1 0,-1 0 0,0 1 0,1-1 0,-1 0 0,1 1 0,-1-1 0,0 1 0,0 0 0,-2 2 0,0-1 0,0 1 0,0 0 0,0 0 0,1 0 0,0 0 0,-3 4 0,-10 23 0,1-1 0,2 2 0,1-1 0,1 2 0,-10 59 0,12-32 0,3 0 0,2 83 0,4-128 0,1 0 0,1-1 0,0 1 0,0 0 0,9 19 0,-10-30 0,0 1 0,0-1 0,0 1 0,1-1 0,-1 0 0,1 0 0,0 0 0,0-1 0,0 1 0,0-1 0,0 1 0,1-1 0,-1 0 0,1 0 0,-1 0 0,1-1 0,0 1 0,0-1 0,-1 0 0,1 0 0,0 0 0,0-1 0,0 0 0,0 1 0,0-1 0,5-1 0,4-2 0,0-1 0,-1 0 0,1-1 0,-1-1 0,0 0 0,-1 0 0,15-10 0,-10 3 0,0-1 0,-1 0 0,27-31 0,-35 36 0,3-2 0,0-2 0,-1 1 0,13-25 0,-9 16 0,-10 18 0,-1 1 0,0-1 0,-1 0 0,1 0 0,0 0 0,-1 0 0,0 0 0,1 0 0,0-6 0,-2 9 0,0-1 0,0 0 0,0 1 0,0-1 0,0 1 0,0-1 0,0 1 0,0-1 0,1 1 0,-1-1 0,0 1 0,0-1 0,0 1 0,1 0 0,-1-1 0,0 1 0,1-1 0,-1 1 0,0-1 0,1 1 0,-1 0 0,0-1 0,1 1 0,-1 0 0,1 0 0,-1-1 0,1 1 0,-1 0 0,1 0 0,-1-1 0,1 1 0,-1 0 0,1 0 0,-1 0 0,1 0 0,-1 0 0,1 0 0,-1 0 0,1 0 0,-1 0 0,1 0 0,-1 0 0,1 0 0,-1 0 0,1 0 0,-1 1 0,1-1 0,-1 0 0,1 0 0,-1 1 0,0-1 0,2 1 0,1 1 0,1 1 0,0 0 0,-1 0 0,0 1 0,1-1 0,-1 1 0,-1 0 0,1-1 0,0 1 0,-1 0 0,0 1 0,0-1 0,0 0 0,2 9 0,-1 3 0,0-1 0,-1 1 0,0 18 0,-2-20 0,1 0 0,1 0 0,0-1 0,6 21 0,-7-31 0,0 0 0,1 0 0,0 0 0,-1-1 0,1 1 0,0-1 0,1 1 0,-1-1 0,0 0 0,1 0 0,-1 0 0,1 0 0,-1 0 0,1 0 0,0-1 0,0 0 0,0 1 0,0-1 0,0 0 0,0 0 0,0-1 0,0 1 0,6 0 0,-2 0 0,-1-1 0,1 0 0,-1 0 0,1 0 0,-1-1 0,1 0 0,-1 0 0,0-1 0,1 0 0,9-4 0,16-13 0,0-1 0,-2-2 0,36-32 0,-18 14 0,-36 28 0,-11 10 0,0 0 0,1 0 0,-1 1 0,1-1 0,0 1 0,-1-1 0,1 1 0,0-1 0,4-1 0,-10 8 0,1 0 0,-1 0 0,1 0 0,1 1 0,-4 8 0,1-3 0,-7 9 0,9-16 0,0-1 0,1 1 0,0 0 0,0 0 0,0 0 0,0 0 0,0 0 0,1 0 0,-1 1 0,1-1 0,0 0 0,0 8 0,2-10 0,0 0 0,0 0 0,0 0 0,0-1 0,0 1 0,0 0 0,1-1 0,-1 1 0,0 0 0,1-1 0,-1 0 0,1 1 0,0-1 0,0 0 0,-1 0 0,1 0 0,0 0 0,0 0 0,0 0 0,0 0 0,0-1 0,0 1 0,0-1 0,0 0 0,0 1 0,0-1 0,1 0 0,-1 0 0,0 0 0,0-1 0,3 0 0,0 0 0,0-1 0,0 0 0,0-1 0,0 1 0,0-1 0,-1 0 0,1 0 0,-1 0 0,0-1 0,0 0 0,0 1 0,-1-1 0,1-1 0,-1 1 0,0 0 0,0-1 0,0 0 0,-1 0 0,1 0 0,-1 0 0,0 0 0,-1 0 0,2-9 0,-2 10 0,-1-1 0,0 0 0,-1 1 0,1-1 0,-1 1 0,0-1 0,-1-3 0,-3-21 0,5 28 0,1-1 0,-1 1 0,1 0 0,0 0 0,-1 0 0,1 0 0,0-1 0,0 1 0,0 0 0,0 1 0,0-1 0,0 0 0,0 0 0,0 0 0,0 1 0,0-1 0,1 0 0,-1 1 0,0-1 0,0 1 0,1-1 0,1 1 0,1-2 0,4-2 0,0 0 0,0 1 0,0 0 0,1 1 0,-1 0 0,1 0 0,16-1 0,-19 3 0,0 0 0,0 0 0,0 0 0,0 1 0,0 0 0,0 0 0,-1 1 0,1-1 0,0 1 0,-1 1 0,1-1 0,7 5 0,-10-5 0,-1 0 0,0-1 0,0 1 0,0 0 0,0 0 0,0 1 0,-1-1 0,1 0 0,-1 0 0,1 1 0,-1-1 0,0 1 0,0-1 0,0 1 0,0 0 0,0-1 0,0 1 0,-1 0 0,0 0 0,1 0 0,-1-1 0,-1 6 0,0 4 0,-1 1 0,0-1 0,-8 24 0,-2 9 0,12-36 0,5-15 0,1-2 0,37-56 0,-31 44 0,1 0 0,0 1 0,2 1 0,20-21 0,-31 36 0,0-1 0,0 1 0,0 0 0,0 1 0,7-4 0,-10 5 0,-1 1 0,1 0 0,0-1 0,0 1 0,-1 0 0,1 0 0,0 0 0,0-1 0,0 1 0,-1 0 0,1 0 0,0 0 0,0 0 0,0 0 0,0 1 0,-1-1 0,1 0 0,0 0 0,0 0 0,-1 1 0,1-1 0,0 0 0,0 1 0,-1-1 0,1 1 0,0-1 0,-1 1 0,1-1 0,-1 1 0,1-1 0,0 1 0,-1 0 0,1-1 0,-1 1 0,0 0 0,1-1 0,-1 1 0,1 0 0,-1 1 0,42 128 0,-41-129 0,-1 0 0,0 0 0,1 0 0,-1 0 0,1 0 0,-1 0 0,1 0 0,-1 0 0,1 0 0,-1-1 0,1 1 0,0 0 0,0 0 0,-1-1 0,1 1 0,0 0 0,0-1 0,0 1 0,0-1 0,0 1 0,0-1 0,0 1 0,0-1 0,0 0 0,0 1 0,0-1 0,0 0 0,0 0 0,0 0 0,0 0 0,0 0 0,0 0 0,0 0 0,0 0 0,0 0 0,0 0 0,0-1 0,0 1 0,0 0 0,0-1 0,0 1 0,0-1 0,0 1 0,0-1 0,-1 0 0,1 1 0,1-2 0,4-3 0,0 0 0,-1 0 0,1-1 0,-1 1 0,5-9 0,8-15 0,-1 0 0,17-43 0,-23 48 0,6-20 0,-17 44 0,0 0 0,0 0 0,0 0 0,0 0 0,0 0 0,0 0 0,0 0 0,0 0 0,0 0 0,1 0 0,-1 0 0,0 0 0,0-1 0,0 1 0,0 0 0,0 0 0,0 0 0,0 0 0,0 0 0,0 0 0,1 0 0,-1 0 0,0 0 0,0 0 0,0 0 0,0 0 0,0 0 0,0 0 0,0 0 0,0 0 0,1 0 0,-1 0 0,0 0 0,0 0 0,0 0 0,0 0 0,0 1 0,0-1 0,0 0 0,0 0 0,0 0 0,0 0 0,1 0 0,-1 0 0,0 0 0,0 0 0,0 0 0,0 0 0,0 0 0,0 0 0,0 1 0,0-1 0,0 0 0,0 0 0,0 0 0,0 0 0,0 0 0,0 0 0,0 0 0,0 0 0,0 1 0,0-1 0,0 0 0,0 0 0,0 0 0,0 0 0,0 0 0,0 0 0,4 16 0,1 20 0,-4-6 0,-1 0 0,-1 0 0,-2 0 0,-11 53 0,5-66 0,9-16 0,0-1 0,0 1 0,0-1 0,0 1 0,-1-1 0,1 1 0,0-1 0,0 0 0,-1 1 0,1-1 0,0 1 0,-1-1 0,1 0 0,0 1 0,-1-1 0,1 0 0,-1 1 0,1-1 0,0 0 0,-1 0 0,1 1 0,-1-1 0,1 0 0,-1 0 0,1 0 0,-1 0 0,1 0 0,-1 1 0,1-1 0,-1 0 0,0-2 0,0 0 0,1 0 0,-1 1 0,1-1 0,0 0 0,0 0 0,-1 0 0,1 1 0,0-1 0,1 0 0,-1 0 0,0 0 0,0 0 0,1 1 0,-1-1 0,1 0 0,0-1 0,0 0 0,0 1 0,0-1 0,-1 1 0,1 0 0,1-1 0,-1 1 0,0 0 0,1 0 0,-1 0 0,1 0 0,-1 0 0,4-3 0,3 1 0,0 1 0,0-1 0,0 2 0,0-1 0,1 1 0,-1 1 0,1-1 0,-1 1 0,1 1 0,-1 0 0,1 0 0,-1 0 0,11 3 0,-14-2 0,0 0 0,1-1 0,-1 0 0,0 0 0,0 0 0,0 0 0,0-1 0,1 0 0,-1 0 0,0 0 0,0-1 0,0 0 0,9-4 0,-12 4 0,1 0 0,0 0 0,-1-1 0,0 1 0,1-1 0,-1 1 0,0-1 0,0 0 0,0 1 0,-1-1 0,1 0 0,-1-1 0,0 1 0,0 0 0,0 0 0,0 0 0,0-1 0,-1 1 0,1 0 0,-1-1 0,0 1 0,0-4 0,0 1 85,-1-1 0,0 1 0,0 0 0,0 0 0,-1 1 0,0-1 0,0 0 0,0 0 0,-6-7 0,-12-18-4870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7:47.6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1 295 15576,'0'0'911,"74"-6"41,-13 6 8,19 0-24,11-10-8,6-4-192,-6-4 16,-1-4 8,-15-7 0,-9-1-96,-11 0 16,-17-6-152,-8-3 0,-12 3-320,-8 12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8:2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1 411 8640,'0'0'9383,"2"-9"-9040,2-8-246,14-46 710,-15 56-674,-1 0-1,1 0 1,1 1 0,-1-1 0,1 1 0,0-1 0,6-5 0,42-47 713,-34 37-510,1 0-1,0 2 1,2 0-1,40-29 1,-54 44-246,2-1 96,1 0-1,-1 1 1,1 0 0,18-7-1,-26 11-154,1 1 0,-1 0-1,0 0 1,0 0 0,0 1-1,0-1 1,1 0 0,-1 1-1,0 0 1,0-1 0,0 1-1,0 0 1,0 0 0,0 0-1,-1 0 1,1 0 0,0 1-1,0-1 1,2 3 0,1 1 71,0-1 0,0 2 0,-1-1 0,8 12 0,-8-10-30,-1 0 0,1 1 0,-2-1 1,1 1-1,-1 0 0,2 15 0,2 53 282,-4-31-93,0-13 6,-2 0 0,-5 35-1,5-61-78,0 0 1,0 0-1,1 0 0,0 0 0,0 0 0,2 7 0,15-70 224,-13 37-288,13-31 0,42-65 272,-53 102-325,2 2 1,0-1-1,1 1 0,0 1 0,0 0 1,18-14-1,-26 23-61,-1 1 0,1 0-1,-1 0 1,1 0 0,0 0 0,-1 0-1,1 0 1,0 0 0,0 0 0,0 1-1,-1-1 1,1 1 0,0-1 0,0 1 0,0 0-1,0 0 1,0 0 0,0 0 0,0 0-1,0 0 1,0 1 0,-1-1 0,1 1-1,0-1 1,0 1 0,0-1 0,0 1-1,-1 0 1,1 0 0,0 0 0,-1 0 0,1 0-1,-1 1 1,1-1 0,-1 0 0,0 1-1,1-1 1,-1 1 0,0-1 0,0 1-1,0-1 1,1 4 0,3 4 28,0 1-1,-1 0 1,0 0 0,-1 0 0,0 0-1,2 14 1,-3-12 25,-1 0 1,-1 0-1,-1 14 0,0 4 267,3-41-188,1 1 1,0-1-1,1 1 1,7-15-1,3-9-50,-11 25-68,8-20 79,22-44-1,-29 65-85,0 1 1,1-1 0,0 1 0,0 0 0,1 1 0,-1-1 0,2 1-1,-1 0 1,1 1 0,12-9 0,-18 13-16,0 1 0,0-1 1,0 1-1,0-1 0,-1 1 0,1-1 0,0 1 0,0 0 1,0-1-1,0 1 0,0 0 0,0 0 0,0 0 1,0 0-1,0 0 0,0 0 0,0 0 0,0 0 0,0 0 1,0 0-1,0 1 0,-1-1 0,1 0 0,0 1 1,0-1-1,0 0 0,0 1 0,0-1 0,-1 1 0,1 0 1,0-1-1,0 1 0,-1 0 0,1-1 0,0 1 0,-1 0 1,1 0-1,-1-1 0,1 1 0,-1 0 0,1 1 1,2 5-10,-1 0 0,0 0 0,0 0 0,1 13 0,-1-8 14,5 32 53,-2 1 0,-2 0-1,-1 0 1,-3 0 0,-12 80 0,13-122-57,-1 1 1,1 0 0,0-1 0,0 1 0,0 0-1,1-1 1,-1 1 0,1-1 0,0 1 0,2 5-1,-2-8-2,-1 1-1,1-1 0,-1-1 0,1 1 0,-1 0 1,1 0-1,0 0 0,-1 0 0,1 0 0,0 0 1,0-1-1,0 1 0,0 0 0,0-1 0,0 1 1,0-1-1,0 1 0,0-1 0,0 1 0,0-1 1,0 0-1,0 1 0,0-1 0,0 0 0,0 0 1,0 0-1,0 0 0,1 0 0,-1 0 0,0 0 1,0 0-1,0 0 0,0-1 0,0 1 0,0 0 1,0-1-1,2 0 0,13-8 0,0 0 0,-1-1 0,0-1 0,0 0 0,-1-1 0,20-22 0,3-1 0,100-89 0,-116 104 0,-1-2 0,-1 0 0,-1-1 0,21-36 0,-36 49 0,-13 18 0,-18 23 0,-5 9 0,2 3 0,1 0 0,3 2 0,-23 51 0,43-81 0,1 0 0,-4 20 0,8-30 0,1 0 0,0 1 0,0-1 0,1 0 0,0 0 0,0 1 0,0-1 0,1 0 0,-1 1 0,1-1 0,2 6 0,-2-9 0,0 0 0,0 0 0,0 0 0,0 0 0,0 0 0,0 0 0,1 0 0,-1-1 0,1 1 0,-1 0 0,1-1 0,0 1 0,0-1 0,-1 0 0,1 1 0,0-1 0,0 0 0,0 0 0,1 0 0,-1-1 0,0 1 0,0 0 0,0-1 0,4 1 0,-2-1 0,-1 0 0,1 0 0,-1 0 0,1 0 0,-1-1 0,1 0 0,-1 1 0,0-1 0,1 0 0,-1-1 0,0 1 0,0-1 0,0 1 0,0-1 0,4-3 0,5-5 0,-1 0 0,0-1 0,-1 0 0,0-1 0,-1 0 0,13-24 0,-5 4 0,20-57 0,-35 84 0,-1 0 0,1 1 0,-1 0 0,1 0 0,0-1 0,0 1 0,1 1 0,-1-1 0,5-5 0,-7 9 0,1 0 0,0 0 0,-1 0 0,1 0 0,-1 0 0,1 0 0,-1 0 0,1 0 0,0 1 0,-1-1 0,1 0 0,-1 0 0,1 0 0,-1 1 0,1-1 0,-1 0 0,1 1 0,-1-1 0,0 0 0,1 1 0,-1-1 0,1 1 0,-1-1 0,0 1 0,1-1 0,-1 0 0,0 1 0,1 0 0,10 17 0,16 48 0,-21-48 0,0-1 0,2 0 0,0-1 0,15 22 0,26 28 0,-48-65 0,0 0 0,-1 0 0,1 1 0,0-1 0,-1 0 0,1 0 0,0 0 0,0 0 0,0-1 0,0 1 0,0 0 0,0 0 0,0 0 0,0-1 0,0 1 0,0-1 0,1 1 0,-1-1 0,0 1 0,0-1 0,1 1 0,-1-1 0,0 0 0,0 0 0,1 0 0,-1 0 0,0 0 0,1 0 0,-1 0 0,0 0 0,0-1 0,1 1 0,-1 0 0,0-1 0,0 1 0,0-1 0,1 1 0,-1-1 0,0 0 0,0 1 0,0-1 0,0 0 0,0 0 0,0 0 0,0 0 0,1-2 0,3-2 0,0-1 0,0 0 0,-1 0 0,0 0 0,0-1 0,5-12 0,-1-5 0,0-1 0,-2 0 0,-1 0 0,4-41 0,-5-104 0,-4 145 0,0 21 0,0 3 0,0 1 0,-1-1 0,1 0 0,0 0 0,0 1 0,0-1 0,0 0 0,0 0 0,0 1 0,0-1 0,0 0 0,1 0 0,-1 1 0,0-1 0,0 0 0,1 1 0,-1-1 0,0 0 0,1 1 0,-1-1 0,0 0 0,1 1 0,-1-1 0,1 1 0,-1-1 0,2 0 0,-1 1 0,-1 0 0,1 0 0,-1 0 0,1 0 0,-1 0 0,1 1 0,-1-1 0,1 0 0,-1 0 0,1 1 0,-1-1 0,0 0 0,1 1 0,-1-1 0,1 0 0,-1 1 0,0-1 0,1 0 0,-1 1 0,0-1 0,0 1 0,1-1 0,-1 1 0,0-1 0,1 1 0,7 15 0,28 79 0,-13-30 0,-16-44 0,-1 1 0,-2 0 0,0 0 0,2 31 0,-2-14 0,-4-35 0,0 0 0,0 0 0,0-1 0,0 1 0,0 0 0,-1-1 0,0 1 0,0-1 0,0 1 0,0 0 0,0-1 0,-1 0 0,-2 5 0,3-6 0,0-1 0,0 0 0,0 0 0,0 1 0,0-1 0,0 0 0,-1 0 0,1 0 0,0 0 0,-1 0 0,1 0 0,-1-1 0,1 1 0,-1 0 0,1-1 0,-1 1 0,1-1 0,-1 0 0,0 1 0,1-1 0,-1 0 0,0 0 0,1 0 0,-1 0 0,0 0 0,1-1 0,-1 1 0,0 0 0,1-1 0,-1 1 0,-2-2 0,-1 0 0,3 1 0,-1 1 0,1-1 0,-1-1 0,1 1 0,-1 0 0,1-1 0,0 1 0,-4-3 0,7 3 0,0 0 0,-1 0 0,1 1 0,0-1 0,-1 1 0,1-1 0,0 1 0,0-1 0,0 1 0,0-1 0,0 1 0,-1 0 0,1-1 0,0 1 0,0 0 0,0 0 0,1 0 0,4-2 0,31-11 0,76-16 0,-82 22 0,-18 3 0,0 0 0,0-1 0,0 0 0,-1-1 0,0-1 0,0 0 0,-1 0 0,0-1 0,0-1 0,0 1 0,-1-2 0,-1 0 0,0 0 0,10-14 0,-10 12 0,-1 0 0,-1-1 0,0 1 0,-1-1 0,0-1 0,-1 1 0,0-1 0,-1 0 0,-1 0 0,0 0 0,-1 0 0,-1-1 0,0-21 0,-1 28 0,-1-10 0,0-1 0,-1 1 0,-8-31 0,9 46 0,1 17 0,9 33 0,-3-11 0,13 39 0,-17-68 0,12 35 0,-2 0 0,10 67 0,-22-107 0,0 0 0,1 0 0,-1 0 0,0 0 0,-1 0 0,1 0 0,0 0 0,0 0 0,-1 0 0,0 0 0,1 0 0,-1 0 0,-1 2 0,2-4 0,-1 1 0,1-1 0,-1 1 0,0-1 0,1 1 0,-1-1 0,0 1 0,1-1 0,-1 0 0,0 1 0,1-1 0,-1 0 0,0 0 0,0 1 0,0-1 0,1 0 0,-1 0 0,0 0 0,0 0 0,1 0 0,-1 0 0,0 0 0,0 0 0,0 0 0,1-1 0,-1 1 0,0 0 0,0 0 0,1-1 0,-1 1 0,0 0 0,1-1 0,-1 1 0,0-1 0,0 0 0,-25-14 0,-1 1 0,2-2 0,-1 0 0,2-2 0,-23-21 0,39 27 0,17 11 0,28 13 0,-26-8 0,19 7 0,47 26 0,-47-22 0,46 18 0,-72-32 0,0 0 0,0 0 0,0 0 0,0 0 0,0-1 0,0 1 0,5-1 0,-8 0 0,0 0 0,0-1 0,0 1 0,0 0 0,0 0 0,0-1 0,0 1 0,-1 0 0,1-1 0,0 1 0,0-1 0,0 1 0,0-1 0,-1 1 0,1-1 0,0 0 0,-1 1 0,1-1 0,0 0 0,-1 0 0,1 1 0,-1-1 0,1 0 0,-1 0 0,1 0 0,-1 0 0,0 0 0,0 1 0,1-1 0,-1 0 0,0 0 0,0 0 0,0 0 0,0 0 0,0 0 0,0-2 0,-2-12-3935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8:2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9240,'0'0'17561,"10"11"-17291,151 171 1018,-58-56-507,104 113 1191,-205-238-1893,-1 1-1,1 0 0,0 0 0,0 1 0,-1-1 1,1 0-1,-1 0 0,1 1 0,-1-1 0,0 1 0,0-1 1,0 1-1,0 5 0,-9-24 608,0 4-5231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8:2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1 8640,'0'0'8085,"-3"11"-7683,3-9-385,-2 9 103,-1 1 0,0-1 0,0 0 0,-2 0 0,1 0 0,-10 16-1,-61 86 1657,-153 175-1,192-243-911,-38 61-1,36-50 29,3-14 83,14-19-21,17-20-570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8:3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271 625 8936,'0'0'8798,"-10"-1"-8322,2 0-393,2 0 32,-1 0 1,0 0 0,0 1 0,0 0 0,0 0-1,0 1 1,0 0 0,0 0 0,0 1-1,0-1 1,-7 4 0,-7 6 530,1 1 1,0 1-1,-21 18 0,36-27-527,0 1 0,0 1-1,0-1 1,0 1 0,1-1 0,0 1 0,0 1-1,1-1 1,-1 0 0,2 1 0,-1 0-1,1 0 1,0-1 0,-2 14 0,2-10-20,1 1 1,1-1 0,-1 1-1,2-1 1,0 1 0,0-1-1,1 0 1,0 1 0,0-1-1,1 0 1,1 0 0,0 0-1,0-1 1,1 1 0,10 14-1,-10-16 10,1 0 1,0-1-1,1 1 0,0-1 0,0 0 0,12 8 1,-17-13-80,0-1 1,1 0 0,-1 1 0,0-1-1,0 0 1,1-1 0,-1 1 0,1 0 0,-1-1-1,1 1 1,-1-1 0,1 0 0,-1 0 0,1 0-1,-1 0 1,1 0 0,-1 0 0,1-1-1,-1 1 1,1-1 0,-1 0 0,0 1 0,1-1-1,-1 0 1,0-1 0,0 1 0,0 0-1,0-1 1,0 1 0,0-1 0,3-2-1,0-2 11,-1 1-1,1-1 1,-1 0-1,0 0 1,0 0-1,-1-1 1,0 1-1,0-1 1,-1 0-1,0 0 1,0 0-1,0 0 1,-1 0-1,0 0 1,0-10-1,-1-7 98,0-1 0,-2 1 0,-6-31 0,7 49-75,0 1-1,-1 0 0,1 0 0,-1 0 0,0 0 0,-1 0 0,1 1 0,-5-7 0,5 8 143,0 0 139,1 10-226,1 7-44,2 0 0,-1 0 0,2 0 1,0 0-1,8 21 0,-1-8 122,25 45 0,-30-63-124,1-1 0,-1 0 0,2-1 0,-1 1 0,14 10 0,-19-17-54,1 0 0,0 0 1,0 0-1,0 0 0,0 0 0,0-1 1,0 1-1,0-1 0,0 1 0,0-1 0,0 0 1,0 0-1,0 0 0,1 0 0,-1 0 1,0-1-1,0 1 0,0 0 0,0-1 0,3-1 1,0 1 21,1-1 0,-1-1 0,0 1 0,0-1 1,0 0-1,7-5 0,8-10 117,0-2 1,-2 0-1,0-1 0,24-38 1,7-7 63,-48 65-221,0 0 0,0 0 0,0 0 0,0 0 0,0 0 0,0 0 0,0 1 0,0-1 0,0 0 0,1 1 0,-1-1 0,0 1 0,0 0 0,1-1 0,-1 1 0,0 0 0,0 0 0,1-1 0,-1 1 0,2 0 0,33 3 0,-16-1 0,-19-2 0,-1 0 0,0 0 0,0 0 0,1 0 0,-1 0 0,0 0 0,0 0 0,0 0 0,1 0 0,-1 0 0,0 0 0,0 0 0,0 0 0,1 0 0,-1 0 0,0 0 0,0 0 0,0 0 0,1-1 0,-1 1 0,0 0 0,0 0 0,0 0 0,0 0 0,1 0 0,-1-1 0,0 1 0,0 0 0,0 0 0,0 0 0,0-1 0,0 1 0,0 0 0,1 0 0,-1 0 0,0-1 0,0 1 0,0 0 0,0 0 0,0 0 0,0-1 0,0 1 0,0 0 0,0 0 0,0-1 0,0 1 0,0 0 0,0 0 0,0 0 0,-1-1 0,1 1 0,0 0 0,0 0 0,0 0 0,0-1 0,0 1 0,0 0 0,-1 0 0,1 0 0,0-1 0,-8-8 0,6 8 0,1 0 0,-1 1 0,1-1 0,-1 1 0,1-1 0,-1 1 0,0 0 0,1-1 0,-1 1 0,0 0 0,1 0 0,-1 0 0,0 0 0,1 1 0,-1-1 0,1 0 0,-1 1 0,0-1 0,1 1 0,-2 0 0,-1 1 0,1 0 0,1 0 0,-1 0 0,0 1 0,0-1 0,1 1 0,0-1 0,-1 1 0,-1 3 0,-2 3 0,1 1 0,0-1 0,0 1 0,1 0 0,-4 14 0,8-21 0,-1 0 0,1 0 0,0 0 0,0 0 0,0 0 0,0 0 0,0 0 0,1 0 0,-1 1 0,1-1 0,0 0 0,0-1 0,0 1 0,0 0 0,1 0 0,1 4 0,4 3 0,0-1 0,15 17 0,-19-23 0,0 0 0,1 0 0,-1-1 0,1 0 0,-1 1 0,1-1 0,0-1 0,0 1 0,0 0 0,0-1 0,0 0 0,5 1 0,2 0 0,1 0 0,21 0 0,-28-2 0,0-1 0,0 0 0,0 0 0,0 0 0,0 0 0,0-1 0,0 0 0,8-4 0,38-27 0,-18 11 0,-10 8 0,-2-1 0,0-1 0,22-22 0,-34 31 0,0 0 0,1 0 0,0 1 0,0 1 0,11-5 0,-9 4 0,0 0 0,16-12 0,-7 2 0,-26 16 0,1 0 0,1-1 0,-1 1 0,1 0 0,-1 0 0,1 1 0,-1-1 0,1 1 0,0 0 0,-1 0 0,1 0 0,0 0 0,0 0 0,0 1 0,0 0 0,0-1 0,0 1 0,-4 3 0,-6 7 0,10-9 0,0 0 0,0-1 0,0 1 0,0 0 0,1 1 0,-1-1 0,1 0 0,0 1 0,0-1 0,0 1 0,0 0 0,1-1 0,-1 1 0,1 0 0,-1 5 0,-2 3 0,4-11 0,-1 1 0,1-1 0,0 0 0,-1 0 0,1 0 0,0 0 0,0 1 0,-1-1 0,1 0 0,0 0 0,0 1 0,0-1 0,1 0 0,-1 0 0,0 0 0,0 1 0,1-1 0,-1 0 0,0 0 0,1 0 0,1 2 0,-2 1 0,1-1 0,0 1 0,-1 0 0,1-1 0,-1 1 0,0 0 0,-1-1 0,0 7 0,0 3 0,2-9 0,-1-1 0,1 0 0,-1 0 0,1 1 0,0-1 0,0 0 0,1 0 0,-1 0 0,0 0 0,1 0 0,0-1 0,0 1 0,0 0 0,0-1 0,0 1 0,1-1 0,-1 0 0,0 0 0,6 3 0,13 17 0,-18-20 0,-1 1 0,1 0 0,0-1 0,0 0 0,0 1 0,0-1 0,1 0 0,-1-1 0,0 1 0,6 1 0,42 11 0,-12-3 0,-32-9 0,1 0 0,-1 0 0,1-1 0,-1 0 0,1 0 0,-1 0 0,1-1 0,-1-1 0,1 1 0,-1-1 0,1 0 0,9-4 0,-12 4 0,0-1 0,1 0 0,-1 0 0,0-1 0,0 0 0,-1 1 0,1-2 0,-1 1 0,1 0 0,-1-1 0,0 0 0,0 0 0,-1 0 0,1-1 0,-1 1 0,0-1 0,3-6 0,3-6 0,-2-1 0,8-25 0,-13 34 0,0 0 0,-1-1 0,0 1 0,0 0 0,-1 0 0,-2-19 0,1 18 0,-3-21 0,4 29 0,-1 1 0,1 0 0,0 0 0,-1 0 0,1 0 0,-1 0 0,1 0 0,-1 0 0,1 0 0,-1 0 0,0 0 0,1 0 0,-1 0 0,0 0 0,0 0 0,0 0 0,0 1 0,1-1 0,-1 0 0,-2 0 0,2 1 0,0 0 0,0 0 0,0 0 0,0 0 0,0 0 0,0 0 0,0 1 0,0-1 0,0 0 0,0 1 0,0-1 0,0 1 0,0-1 0,0 1 0,1-1 0,-1 1 0,0-1 0,0 1 0,0 0 0,1 0 0,-1-1 0,0 1 0,1 0 0,-2 2 0,-14 22 0,16-23 0,-3 4 0,0 0 0,1 0 0,0 1 0,0-1 0,1 1 0,0 0 0,-1 9 0,2-12 0,0 0 0,0 0 0,0 0 0,0 0 0,1 0 0,-1 1 0,1-1 0,0 0 0,1 0 0,-1-1 0,1 1 0,3 7 0,10 10 0,-10-13 0,0 0 0,1-1 0,11 12 0,-14-17 0,0 1 0,0-1 0,1 0 0,-1 0 0,1 0 0,-1 0 0,1-1 0,-1 1 0,1-1 0,0 0 0,0 0 0,5 0 0,-1 0 0,0 0 0,-1-1 0,1-1 0,0 1 0,0-1 0,-1-1 0,1 1 0,0-1 0,-1 0 0,1-1 0,-1 0 0,0 0 0,0-1 0,0 0 0,-1 0 0,1 0 0,-1-1 0,8-7 0,5-6 0,-2 0 0,-1-1 0,0-1 0,-1 0 0,-1-1 0,-1-1 0,-1 0 0,-1 0 0,-1-1 0,-1-1 0,-1 0 0,6-29 0,-3 1 0,-3-1 0,-2 0 0,-2-1 0,-6-90 0,-11 2 0,9 115 0,-1 1 0,-1 0 0,-13-35 0,19 60 0,-1 0 0,1 0 0,-1-1 0,1 1 0,-1 0 0,0 0 0,1 0 0,-1-1 0,0 1 0,0 0 0,0 0 0,0 0 0,0 0 0,0 1 0,0-1 0,0 0 0,0 0 0,0 1 0,-2-2 0,3 2 0,-1 0 0,0 0 0,0 0 0,0 0 0,0 0 0,0 0 0,0 1 0,1-1 0,-1 0 0,0 0 0,0 1 0,0-1 0,1 0 0,-1 1 0,0-1 0,0 1 0,1-1 0,-1 1 0,0-1 0,1 1 0,-2 1 0,-2 2 0,1 1 0,-1 0 0,1 0 0,0 0 0,0 0 0,-4 11 0,-6 24 0,1 0 0,-10 67 0,2 87 0,18-142 0,3 0 0,2 0 0,15 75 0,-10-93 0,2 0 0,1-2 0,2 1 0,22 41 0,-31-67 0,0 0 0,1 0 0,-1 0 0,2-1 0,-1 0 0,1 0 0,0 0 0,0 0 0,0-1 0,1 0 0,0-1 0,12 7 0,-15-9 0,0 0 0,1 0 0,-1 0 0,0-1 0,1 0 0,-1 0 0,1 0 0,-1-1 0,1 1 0,0-1 0,-1 0 0,1 0 0,-1-1 0,1 1 0,0-1 0,-1 0 0,0-1 0,1 1 0,-1-1 0,0 1 0,1-1 0,-1-1 0,6-3 0,-2 0 0,1 0 0,0-1 0,0-1 0,-1 0 0,10-11 0,-15 16 0,-1 0 0,0 0 0,0 0 0,-1 0 0,1 0 0,-1-1 0,0 1 0,1 0 0,-2-1 0,1 1 0,0-1 0,-1 1 0,1-1 0,-1 0 0,0 1 0,0-1 0,-1 1 0,0-6 0,0 3 0,0 0 0,-1 0 0,0 0 0,0 1 0,-1-1 0,1 1 0,-1 0 0,0 0 0,-4-6 0,5 10 0,1 0 0,0 0 0,0 0 0,-1 0 0,1 1 0,-1-1 0,1 0 0,0 1 0,-1-1 0,1 1 0,-1-1 0,1 1 0,-1 0 0,1 0 0,-1 0 0,0 0 0,1 0 0,-1 0 0,1 0 0,-1 0 0,1 0 0,-1 1 0,1-1 0,-1 1 0,1-1 0,-1 1 0,1 0 0,-2 1 0,0-1 0,0 1 0,0 0 0,1 0 0,-1 0 0,0 0 0,1 0 0,0 1 0,-1-1 0,1 1 0,0 0 0,-3 5 0,3-4 0,1 1 0,0-1 0,0 1 0,1-1 0,-1 1 0,1-1 0,0 1 0,0 0 0,0-1 0,1 1 0,-1-1 0,1 1 0,0-1 0,1 1 0,-1-1 0,1 0 0,0 1 0,0-1 0,0 0 0,0 0 0,6 6 0,-3-3 0,0-1 0,0 1 0,1-1 0,-1-1 0,2 1 0,-1-1 0,0 0 0,1 0 0,0-1 0,0 0 0,13 5 0,-12-6 0,1 0 0,0-1 0,0 0 0,0 0 0,0-1 0,0-1 0,16 0 0,-18 0 0,0-2 0,-1 1 0,0 0 0,1-1 0,-1-1 0,0 1 0,0-1 0,0 0 0,0 0 0,-1 0 0,10-8 0,-6 3 0,-1 0 0,0 0 0,-1 0 0,0-1 0,0 0 0,-1-1 0,0 1 0,-1-1 0,0-1 0,-1 1 0,0 0 0,0-1 0,-1 0 0,0 0 0,1-19 0,-3 28 0,-1 0 0,0 0 0,0 0 0,-1 0 0,1-1 0,0 1 0,-1 0 0,1 0 0,-1 0 0,1 0 0,-1 1 0,0-1 0,0 0 0,0 0 0,0 0 0,0 1 0,0-1 0,-1 0 0,1 1 0,-1-1 0,1 1 0,-1-1 0,1 1 0,-1 0 0,-2-2 0,-14-12 0,29 15 0,-4 1 0,0 0 0,0 0 0,0 0 0,0 1 0,-1 0 0,1 1 0,-1 0 0,1 0 0,-1 0 0,0 0 0,0 1 0,-1 0 0,1 0 0,-1 1 0,0 0 0,0 0 0,0 0 0,-1 0 0,1 1 0,5 11 0,13 53 0,-19-54 0,0 1 0,2-1 0,0 0 0,1-1 0,0 1 0,16 22 0,-21-34 0,-1-3 0,-1 0 0,0-1 0,1 1 0,-1 0 0,1 0 0,-1 0 0,1-1 0,-1 1 0,1 0 0,0-1 0,-1 1 0,1 0 0,0-1 0,-1 1 0,1-1 0,0 1 0,0-1 0,-1 0 0,1 1 0,0-1 0,0 0 0,0 1 0,0-1 0,0 0 0,-1 0 0,1 0 0,0 0 0,0 0 0,0 0 0,0 0 0,0 0 0,0 0 0,0 0 0,0 0 0,-1 0 0,1-1 0,0 1 0,0 0 0,0-1 0,0 1 0,-1-1 0,1 1 0,0-1 0,0 1 0,0-2 0,49-30 0,-1-3 0,-1-1 0,47-49 0,-85 76 0,42-30 0,-16 13 0,-57 59 0,-7 2 0,5-6 0,-27 44 0,45-64 0,0 0 0,1 0 0,0 1 0,0-1 0,1 1 0,0 0 0,1 0 0,0 0 0,-1 21 0,2-31 0,1 1 0,0 0 0,0 0 0,0 0 0,0-1 0,0 1 0,0 0 0,0 0 0,0 0 0,0 0 0,0-1 0,1 1 0,-1 0 0,0 0 0,1 0 0,-1-1 0,0 1 0,1 0 0,-1 0 0,1-1 0,-1 1 0,1 0 0,-1-1 0,1 1 0,-1-1 0,1 1 0,0-1 0,-1 1 0,1-1 0,0 1 0,0-1 0,-1 1 0,1-1 0,0 0 0,0 0 0,-1 1 0,1-1 0,0 0 0,0 0 0,0 0 0,0 0 0,-1 0 0,1 0 0,0 0 0,0 0 0,1 0 0,1-1 0,0 0 0,0-1 0,1 1 0,-1 0 0,0-1 0,0 0 0,0 1 0,-1-1 0,1-1 0,3-2 0,8-10 0,-2-1 0,0 1 0,-1-2 0,-1 1 0,0-2 0,-1 1 0,-1-1 0,-1-1 0,-1 1 0,8-38 0,-11 73 0,0-1 0,1 0 0,1 1 0,8 17 0,-11-29 0,0-1 0,1 1 0,0-1 0,0 0 0,0 0 0,0 0 0,0 0 0,1 0 0,0-1 0,0 0 0,0 1 0,0-1 0,6 2 0,-7-3 0,0-1 0,1 0 0,-1 0 0,1 0 0,0-1 0,-1 1 0,1-1 0,0 0 0,-1 0 0,1 0 0,0-1 0,-1 1 0,1-1 0,-1 0 0,1 0 0,-1 0 0,1 0 0,-1 0 0,1-1 0,3-2 0,6-4 0,-1 0 0,1-1 0,-1 0 0,-1-1 0,0 0 0,0-1 0,-1 0 0,0-1 0,-1 0 0,-1-1 0,1 1 0,-2-2 0,0 1 0,-1-1 0,0 0 0,4-16 0,4-27 0,-3 0 0,7-77 0,-10 58 0,-2 2 0,-6-131 0,-2 143 0,-2-56 0,2 105 0,-2 18 0,-5 23 0,-4 27 0,-12 105 0,11 61 0,12-176 0,-1 29 0,4 0 0,14 106 0,-9-153 0,0 1 0,18 42 0,-24-68 0,1-1 0,-1 0 0,0 1 0,1-1 0,-1 0 0,1 0 0,0 0 0,-1 1 0,1-1 0,0 0 0,-1 0 0,1 0 0,0 0 0,0 0 0,0 0 0,0-1 0,0 1 0,0 0 0,1 0 0,-1-1 0,0 1 0,0 0 0,0-1 0,1 0 0,-1 1 0,0-1 0,0 0 0,3 1 0,-1-2 0,-1 1 0,1-1 0,-1 0 0,0 0 0,0 0 0,1 0 0,-1-1 0,0 1 0,0-1 0,0 1 0,0-1 0,0 0 0,0 1 0,2-5 0,12-11 0,-1-1 0,-1 0 0,0-1 0,-1-1 0,17-36 0,-25 43 0,1 0 0,1 1 0,11-15 0,-18 27 0,0 0 0,0 0 0,0 0 0,0 1 0,0-1 0,0 0 0,0 0 0,0 0 0,0 0 0,0 0 0,0 1 0,0-1 0,1 0 0,-1 0 0,0 0 0,0 0 0,0 0 0,0 0 0,0 1 0,0-1 0,0 0 0,1 0 0,-1 0 0,0 0 0,0 0 0,0 0 0,0 0 0,0 0 0,1 0 0,-1 0 0,0 0 0,0 0 0,0 0 0,0 0 0,1 0 0,-1 0 0,0 0 0,0 0 0,0 0 0,0 0 0,0 0 0,1 0 0,-1 0 0,0 0 0,0 0 0,0 0 0,0 0 0,0 0 0,1 0 0,-1 0 0,0 0 0,0 0 0,0-1 0,0 1 0,0 0 0,0 0 0,1 0 0,-1 0 0,0-1 0,-1 17 0,-1-1 0,2 1 0,-1-1 0,2 0 0,0 0 0,1 0 0,0 0 0,6 20 0,-1-3 0,-7-31 0,0 0 0,1 0 0,-1 0 0,0-1 0,1 1 0,-1 0 0,0 0 0,1 0 0,-1 0 0,1 0 0,0 0 0,-1 0 0,1-1 0,0 1 0,-1 0 0,1-1 0,0 1 0,0 0 0,-1-1 0,1 1 0,0-1 0,0 1 0,1 0 0,0-1 0,0 1 0,0-1 0,0 0 0,0 0 0,0 0 0,1 0 0,-1 0 0,0 0 0,0 0 0,3-1 0,6-3 0,-1 1 0,0-1 0,14-8 0,-20 10 0,23-14 0,0-1 0,-1-1 0,-2-1 0,1-1 0,-2-1 0,-1-1 0,22-29 0,-41 48 0,0-2 0,1 1 0,0-1 0,0 1 0,0 0 0,1 0 0,-1 0 0,1 1 0,9-6 0,-24 37 0,-4 7 0,7-20 0,1 1 0,0-1 0,1 1 0,0 1 0,2-1 0,-4 26 0,7-40 0,0-1 0,0 1 0,0-1 0,1 1 0,-1-1 0,0 0 0,0 1 0,1-1 0,-1 1 0,1-1 0,-1 0 0,1 1 0,0-1 0,0 0 0,-1 0 0,1 1 0,0-1 0,0 0 0,0 0 0,0 0 0,2 1 0,-1 0 0,0-1 0,1 0 0,-1-1 0,0 1 0,0 0 0,1-1 0,-1 1 0,0-1 0,1 0 0,-1 1 0,0-1 0,4-1 0,1 1 0,-1-1 0,1 0 0,0-1 0,-1 0 0,1 0 0,-1 0 0,1-1 0,7-4 0,-10 4 0,1-1 0,-1 1 0,0-1 0,0 0 0,0 0 0,-1 0 0,0 0 0,1-1 0,-1 0 0,-1 1 0,1-1 0,-1 0 0,0 0 0,3-10 0,-4 11 0,0-1 0,0 1 0,0-1 0,-1 1 0,0-1 0,0 0 0,0 1 0,0-1 0,-1 1 0,0-1 0,0 1 0,0-1 0,0 1 0,-1 0 0,0-1 0,0 1 0,0 0 0,-3-4 0,3 6 0,1 0 0,-1 0 0,0 0 0,0 0 0,0 1 0,-1-1 0,1 1 0,0 0 0,-1-1 0,1 1 0,0 0 0,-1 0 0,0 0 0,1 1 0,-1-1 0,-2 0 0,-47-1 0,38 3 0,10-1 0,1 0 0,-1 0 0,1 1 0,-1 0 0,1-1 0,0 1 0,-1 1 0,1-1 0,0 0 0,0 1 0,0 0 0,0-1 0,0 1 0,0 0 0,-3 4 0,-14 8 0,17-11 0,9-2 0,9-2 0,48-26 0,-36 15 0,35-12 0,-53 22 0,0 0 0,0 0 0,0 0 0,0 1 0,0 1 0,0-1 0,1 2 0,10 0 0,-16 0 0,-1 0 0,0-1 0,1 1 0,-1 1 0,0-1 0,0 0 0,1 1 0,-1-1 0,0 1 0,0 0 0,-1 0 0,1 0 0,0 1 0,-1-1 0,1 1 0,-1-1 0,0 1 0,0 0 0,0 0 0,0 0 0,0 0 0,-1 0 0,1 0 0,-1 0 0,0 1 0,0-1 0,0 0 0,-1 1 0,1-1 0,0 7 0,-1 4 0,0 0 0,0-1 0,-2 1 0,1 0 0,-2-1 0,-5 21 0,7-28 0,5-8 0,6-7 0,4-10 0,-1-1 0,13-24 0,-19 30 0,1-1 0,1 1 0,0 1 0,0 0 0,2 0 0,0 1 0,19-18 0,-28 29 0,-1-1 0,1 1 0,-1 0 0,1 0 0,0 0 0,0 0 0,-1 0 0,1 1 0,0-1 0,0 0 0,0 1 0,0 0 0,0-1 0,0 1 0,0 0 0,0 0 0,0 0 0,0 0 0,0 0 0,0 1 0,0-1 0,0 0 0,-1 1 0,1 0 0,0-1 0,0 1 0,0 0 0,0 0 0,-1 0 0,1 0 0,0 0 0,-1 0 0,1 1 0,-1-1 0,0 0 0,1 1 0,1 2 0,3 6 0,1-1 0,-2 1 0,1 1 0,-1-1 0,4 13 0,-6-13 0,42 113 0,-35-90 0,-10-33 0,0 0 0,-1 0 0,1-1 0,0 1 0,0 0 0,0 0 0,0 0 0,0 0 0,0 0 0,0 0 0,-1 0 0,1 0 0,0 0 0,0 0 0,0 0 0,0 0 0,0 0 0,-1 0 0,1 0 0,0 0 0,0 0 0,0 0 0,0 0 0,0 0 0,0 0 0,-1 0 0,1 0 0,0 0 0,0 0 0,0 0 0,0 0 0,0 1 0,0-1 0,0 0 0,0 0 0,-1 0 0,1 0 0,0 0 0,0 0 0,0 0 0,0 0 0,0 1 0,0-1 0,0 0 0,0 0 0,0 0 0,0 0 0,0 0 0,0 0 0,0 0 0,0 1 0,0-1 0,0 0 0,0 0 0,0 0 0,0 0 0,0 0 0,0 1 0,-14-14 0,5-1 243,2 0 0,-1-1 0,-9-31 0,0-9-2887,14 42 381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3:47:3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1 827 5520,'0'0'5832,"4"-11"-5634,-2 6-175,5-15 153,1 0 1,16-27-1,147-210 1307,-164 248-1408,1-1 1,1 2 0,9-9-1,-14 14-37,0 0 0,0 0 0,0 0 1,0 1-1,1-1 0,0 1 0,-1 0 0,1 0 0,0 1 0,5-2 0,-9 3-27,-1 0-1,1 0 1,-1 0 0,1 1-1,0-1 1,-1 0-1,1 0 1,-1 0 0,1 0-1,0 1 1,-1-1 0,1 0-1,-1 0 1,1 1-1,-1-1 1,1 1 0,-1-1-1,1 0 1,-1 1-1,1-1 1,-1 1 0,0-1-1,1 1 1,-1-1-1,0 1 1,1-1 0,-1 1-1,0 0 1,0-1-1,0 1 1,1-1 0,-1 1-1,0 0 1,0-1-1,0 2 1,2 26 85,-3-23-66,0 38 165,-10 67 0,9-103-169,0 0 0,0 0 1,-1 0-1,-5 11 0,5-12 5,-1 1 0,2 0 0,-1 0-1,-1 9 1,4-16-26,-1 1 0,1 0 0,0-1 0,0 1-1,0-1 1,0 1 0,0-1 0,-1 1 0,1 0 0,0-1 0,0 1 0,1-1 0,-1 1 0,0 0 0,0-1 0,0 1 0,0-1-1,0 1 1,1-1 0,-1 1 0,0-1 0,0 1 0,1-1 0,-1 1 0,1-1 0,-1 1 0,0-1 0,1 1 0,-1-1 0,1 0-1,-1 1 1,1-1 0,-1 0 0,1 1 0,-1-1 0,1 0 0,-1 1 0,1-1 0,-1 0 0,1 0 0,-1 0 0,1 0 0,0 0 0,-1 0-1,1 0 1,-1 0 0,1 0 0,0 0 0,-1 0 0,1 0 0,-1 0 0,1 0 0,0 0 0,-1-1 0,1 1 0,-1 0 0,1 0-1,0-1 1,5-1 52,0-1 1,0 1-1,-1-1 0,7-4 0,89-74 357,-70 54-270,46-32-1,4 4 70,-80 54-210,0 1-1,0-1 0,-1 1 0,1-1 0,0 1 0,0 0 0,0-1 1,-1 1-1,1 0 0,0 0 0,0-1 0,0 1 0,0 0 0,0 0 1,0 0-1,0 0 0,-1 0 0,1 0 0,0 0 0,0 1 0,0-1 1,0 0-1,0 0 0,-1 1 0,1-1 0,0 0 0,0 1 0,0-1 1,-1 1-1,1-1 0,0 1 0,-1 0 0,1-1 0,0 1 0,-1-1 1,1 1-1,-1 0 0,1 0 0,-1-1 0,1 1 0,-1 0 0,1 0 1,-1 0-1,1 1 0,1 5 4,-1 0-1,1 0 1,-1 1 0,1 11 0,-1-3 31,1-6-26,0 1 0,1-1 0,0 0 0,0 0 0,1-1 0,0 1 0,10 16 1,-12-23-5,0-1 1,1 1 0,-1 0 0,0 0-1,1-1 1,0 1 0,-1-1 0,1 0 0,0 0-1,0 0 1,0 0 0,0-1 0,1 1 0,-1-1-1,0 0 1,1 0 0,-1 0 0,1 0 0,-1 0-1,1-1 1,-1 0 0,1 1 0,0-1-1,-1-1 1,1 1 0,5-2 0,1 0 19,1-1 1,-1-1 0,0 0-1,0 0 1,0-1 0,-1 0-1,0-1 1,0 0 0,0-1-1,8-7 1,-7 4 7,0 0 0,0-1-1,-1 0 1,0 0 0,-1-1 0,0 0 0,6-15-1,-13 24-22,0 1-1,0 0 0,0-1 0,-1 1 0,1-1 0,-1 1 1,1-1-1,-1 1 0,0-1 0,0 1 0,0-1 0,0 1 1,-1-1-1,1 1 0,-1-1 0,1 1 0,-1-1 0,0 1 1,-1-3-1,1 4-3,1 0 1,-1 1-1,1-1 0,-1 0 1,0 0-1,1 1 1,-1-1-1,0 1 0,1-1 1,-1 0-1,0 1 1,0-1-1,0 1 0,0 0 1,1-1-1,-1 1 1,0 0-1,0-1 0,0 1 1,-1 0-1,0 0 4,0 0-1,0 0 0,1 1 1,-1-1-1,0 0 1,0 1-1,1 0 0,-1-1 1,0 1-1,1 0 1,-1 0-1,1 0 0,-1 0 1,-2 2-1,-4 3 15,0 1 0,1-1 0,-1 2 1,1-1-1,-8 11 0,13-14-27,0 0 0,0 0 0,0 0 0,0 0 0,1 0 0,-1 1 0,1-1 0,0 0 0,0 1 0,1-1 0,-1 1-1,1-1 1,0 1 0,1 7 0,0-5-6,1-1 0,-1 1 0,1 0-1,0-1 1,0 0 0,1 1-1,0-1 1,0 0 0,1-1-1,-1 1 1,1 0 0,1-1-1,-1 0 1,1 0 0,-1 0 0,1-1-1,1 1 1,-1-1 0,1-1-1,-1 1 1,9 3 0,-7-3 2,1-1 0,-1-1 0,1 1 0,0-1 0,-1-1 0,1 1 0,0-1 0,0-1 0,0 1 0,0-1 0,0-1 0,0 1 0,0-2 0,0 1 1,0-1-1,-1 0 0,1 0 0,7-4 0,37-21 207,-2-2 0,93-70 0,-87 57 168,-54 45-245,-3 9-66,-5 26-49,2-13-3,4-16-18,-1 0-1,1-1 1,1 1 0,1 10-1,-2-17 14,0 0 0,0 0 0,1 0 0,-1 0 0,1 0 0,-1-1 0,1 1-1,-1 0 1,1 0 0,0-1 0,0 1 0,0 0 0,0-1 0,0 1 0,0-1-1,1 1 1,-1-1 0,0 0 0,1 1 0,-1-1 0,1 0 0,-1 0-1,1 0 1,0 0 0,2 1 0,0-2 12,0 0 0,1 0 0,-1-1 0,0 1 0,0-1 0,1 0 0,-1 0 0,0-1 0,0 1 0,6-4 0,38-22 136,21-25 99,-66 51-240,6-4 20,-11 20-23,0-8-15,0-1-1,1 1 1,0 0 0,0 0-1,1-1 1,0 1-1,0 0 1,0 0-1,1 0 1,0-1-1,4 14 1,-5-19 8,1 0 0,-1 1 0,0-1 0,1 0 0,0 0 0,-1 0 0,1 0 0,0 1 0,-1-1 1,1 0-1,0 0 0,0 0 0,0-1 0,2 3 0,-2-3 0,1 0 0,-1 0 1,1 0-1,0-1 1,-1 1-1,1 0 0,-1-1 1,1 1-1,-1-1 0,1 1 1,-1-1-1,3-1 0,5-3 5,-1 0 0,1 0 0,-1-1 0,0 0 0,0 0 0,-1-1 0,0 0 0,7-9 0,6-8 18,21-36 0,-14 13 3,31-77-1,-12 22 29,53-126 186,-87 198-124,-11 19-89,-5 9-22,2 2-8,1 1 0,0-1 0,0 0-1,0 1 1,0 0 0,0-1 0,0 1-1,0-1 1,0 1 0,0 0 0,0 0-1,-1 1 1,-6 8-27,1 0 1,0 0-1,1 1 0,0 0 1,1 0-1,0 0 0,1 1 0,0 0 1,-2 14-1,2-12 15,-3 14-29,2 0 0,2 1 0,-2 31 0,0 9-36,4-40-10,2 52 0,2-16-30,-3-57 112,0-1 0,1 1 0,1-1 0,-1 0 0,1 1 0,0-1 0,1 0 0,0 0 0,5 10 0,-7-14 13,1-1-1,-1 1 1,1-1-1,0 1 0,0-1 1,0 0-1,0 1 1,0-1-1,0 0 1,1 0-1,-1-1 1,1 1-1,-1 0 1,1-1-1,0 0 1,-1 1-1,1-1 1,0 0-1,0-1 1,0 1-1,0 0 0,0-1 1,0 0-1,0 1 1,6-2-1,2 0 18,-1-1 0,1 0 0,-1-1 0,0 0 0,0-1 0,0 0 0,0-1 0,0 0 0,9-7 0,-7 4 6,-1-1 0,-1 0 1,0-1-1,0-1 0,-1 1 0,12-20 0,-5 9 7,-10 13-6,0 1 0,0-1 0,-1-1 0,-1 1 0,6-11 0,-9 3-25,-1 15-46,-1 12 56,1 11-22,2 0 0,4 28 0,-5-42-4,1 0 0,0 0 0,0-1 0,1 1 0,0-1 0,0 0 0,1 0 0,0 0 0,9 12 0,-10-15 13,1-1 0,0 1-1,0-1 1,0 0 0,0-1 0,0 1 0,0-1 0,1 0 0,0 0 0,-1 0 0,1 0 0,0-1 0,0 0 0,-1 0-1,1 0 1,0 0 0,0-1 0,0 0 0,0 0 0,0 0 0,0-1 0,10-2 0,6-2 20,1-2 1,-1 0 0,37-19-1,-38 17-22,16-7 43,-1-2-1,-1-1 0,47-34 1,-69 47-3,-11 6-33,0-1 0,0 1 0,0 0 0,0-1 0,0 1 0,0-1 0,0 1 0,0-1 0,-1 1 0,1-1 0,0 1 0,0-1 0,0 0 0,-1 0 0,2-1 0,-51 40 129,-30 35-113,40-34-14,34-34-7,-1 1 1,1-1-1,0 1 1,-6 10-1,9-13-6,1 0 1,-1 0-1,1 0 0,0 0 1,0 0-1,0 0 0,0 0 1,1 0-1,0 1 0,-1-1 0,1 0 1,0 0-1,1 5 0,-1-8 8,1 1 0,-1-1 0,0 1-1,1-1 1,-1 1 0,1-1 0,-1 0-1,0 1 1,1-1 0,-1 0 0,1 1-1,0-1 1,-1 0 0,1 0 0,-1 1-1,1-1 1,-1 0 0,1 0 0,-1 0-1,1 0 1,0 0 0,-1 0 0,1 0-1,-1 0 1,1 0 0,0 0 0,-1 0-1,1 0 1,-1 0 0,1-1 0,-1 1-1,1 0 1,0 0 0,-1-1-1,1 1 1,25-10 75,-19 5-54,-1 0-1,1 0 0,0 0 0,-1-1 0,0 0 1,-1 0-1,1 0 0,4-8 0,5-10 121,13-25 0,-24 42-109,10-33 224,-14 40-258,0 0 1,-1 0-1,1 0 1,-1 0-1,1 0 1,-1 0 0,1 0-1,-1 0 1,1 0-1,0 0 1,-1 0-1,1 1 1,-1-1-1,1 0 1,0 0 0,-1 0-1,1 1 1,-1-1-1,1 0 1,0 0-1,-1 1 1,1-1-1,0 0 1,0 1-1,-1-1 1,1 1 0,0-1-1,0 0 1,0 1-1,-1-1 1,1 1-1,0-1 1,0 0-1,0 1 1,0-1 0,0 1-1,0-1 1,0 1-1,0-1 1,0 1-1,0 3-7,0-1 0,1 0 0,-1 0 0,1 0 0,0 1 0,0-1 0,0 0 0,0 0 0,0 0 0,1 0 0,0 0-1,-1-1 1,1 1 0,0 0 0,0-1 0,1 1 0,-1-1 0,0 0 0,1 0 0,-1 0 0,1 0 0,0 0 0,0-1 0,0 1-1,0-1 1,0 1 0,0-1 0,0 0 0,0 0 0,6 0 0,0 1 2,0 0 0,0-1 0,0-1 0,0 1-1,0-2 1,0 1 0,0-1 0,0 0 0,17-5 0,-13 0 5,0 0 0,0-1 0,0 0-1,-1 0 1,0-2 0,-1 0 0,0 0 0,0-1 0,-1 0 0,0-1 0,-1 0 0,0 0 0,8-14 0,3-7 16,-2-2 0,-1 0 0,22-63-1,-19 33 49,18-89 0,-34 116 14,-4 34-72,0 1 0,0-1 0,0 0 0,0 1 0,-1-1 1,1 1-1,-1-1 0,0 1 0,1 0 0,-1-1 0,-2-3 0,2 5-9,1 1 0,0 0 0,0 0 0,-1-1 1,1 1-1,0 0 0,-1 0 0,1-1 0,0 1 0,-1 0 0,1 0 0,0 0 1,-1 0-1,1-1 0,0 1 0,-1 0 0,1 0 0,0 0 0,-1 0 0,1 0 0,-1 0 1,1 0-1,0 0 0,-1 0 0,1 0 0,-1 0 0,1 0 0,0 1 0,-1-1 1,1 0-1,0 0 0,-1 0 0,1 0 0,0 1 0,-1-1 0,1 0 0,0 0 0,-1 1 1,1-1-1,0 0 0,0 0 0,-1 1 0,1-1 0,0 0 0,0 1 0,0-1 1,-1 0-1,1 1 0,-10 18-85,9-18 80,-7 19-42,2 1 0,0 0 0,1 0 0,-3 30 0,-1 4-12,5-37 51,-3 16-55,-5 58 0,10-60 1,-9 38-1,7-45 44,0-1 0,2 1-1,0 29 1,3-42 21,0 0-1,1-1 1,5 19 0,-6-25 12,1-1-1,0 1 1,0 0-1,0-1 1,1 1 0,-1-1-1,1 0 1,0 0 0,0 0-1,7 6 1,-8-9-4,0 0 0,0 0-1,0 0 1,0 0 0,0 0 0,0 0 0,0-1-1,0 1 1,0-1 0,1 0 0,-1 0 0,0 1-1,0-1 1,0-1 0,1 1 0,-1 0 0,0 0-1,0-1 1,0 0 0,1 1 0,-1-1 0,3-2-1,7-2 25,-1-1 0,19-12-1,-20 11-11,-4 4-9,76-53 124,-73 49-114,0-1 1,-1 0-1,0 0 1,0 0 0,-1-1-1,10-15 1,-7 10 80,0 0 1,1 1 0,18-17-1,-29 30-99,0 0 0,0 0 0,0 0-1,0 0 1,0 0 0,0 0 0,1-1-1,-1 1 1,0 0 0,0 0 0,0 0-1,0 0 1,0 0 0,1 0-1,-1 0 1,0 0 0,0 0 0,0 0-1,0 0 1,0 0 0,1 0 0,-1 0-1,0 0 1,0 0 0,0 0 0,0 0-1,1 0 1,-1 0 0,0 0 0,0 0-1,0 0 1,0 0 0,0 0 0,1 0-1,-1 1 1,0-1 0,0 0 0,0 0-1,0 0 1,0 0 0,0 0 0,0 0-1,1 0 1,-1 1 0,0-1 0,0 0-1,0 0 1,0 0 0,0 0 0,0 0-1,0 1 1,0-1 0,0 0 0,0 0-1,4 16 43,-3 15-17,-2 0-29,-1 0-1,-2 0 1,-15 59 0,18-88 3,1 0 0,-1-1 0,1 1 0,-1 0 1,0 0-1,0-1 0,0 1 0,0-1 0,0 1 1,0-1-1,0 1 0,-1-1 0,1 0 0,0 1 1,-1-1-1,1 0 0,-1 0 0,1 0 0,-1 0 0,-3 1 1,2-1 8,-1 0 0,0 0 0,1-1 0,-1 0 0,0 1 0,1-1 0,-1 0 0,0-1 0,1 1 0,-5-1 0,-4-3 97,0 1 1,0-1 0,0-1-1,1 0 1,-16-9 0,35 18-113,0-1-1,0-1 1,0 1 0,1-1 0,12 2-1,60 6-67,-49-7 61,-5-1 34,47-3 1,-22 0-26,-47 2-50,-5 1-148,-3 0-2633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8:3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14968,'0'0'2695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8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17887,'0'0'2048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8:3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14872,'0'0'496,"66"-11"136,-5 5 7,17 0-63,15 2 0,0 4 24,8-2 0,-11-8-40,-13-2 0,-19 0-88,-7-2-8,-3-2-112,-8 0 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8:3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8640,'0'0'13457,"9"10"-13120,29 33-18,-37-42-278,0 1 0,0-1 1,0 1-1,1-1 1,-1 1-1,1-1 0,-1 0 1,1 0-1,-1 0 1,1 0-1,0 0 1,-1 0-1,1 0 0,0-1 1,0 1-1,0-1 1,0 1-1,0-1 0,-1 1 1,1-1-1,0 0 1,0 0-1,0 0 0,0 0 1,0-1-1,3 0 1,5 0 118,118-17 1314,-91 11-1134,-1 2 1,42-1-1,8 1 64,16 1 61,-87 4-297,-1 1 1,1 1 0,-1 0-1,28 8 1,-37-7-65,0 0 0,1-1 0,-1 2 0,8 6 0,-10-7-5,0-1 0,1 1-1,-1-1 1,0 0 0,1 0 0,0 0 0,-1 0 0,1-1 0,0 1 0,0-1 0,6 1-1,-3 2 358,-7-4-450,1 0-1,-1 1 1,0-1 0,0 0 0,0 0-1,0 0 1,0 0 0,0 0 0,0 0-1,0 0 1,0 0 0,0 1-1,0-1 1,1 0 0,-1 0 0,0 0-1,0 0 1,0 0 0,0 0 0,0 0-1,0 0 1,0 0 0,1 0-1,-1 0 1,0 0 0,0 0 0,0 0-1,0 0 1,0 0 0,0 0 0,0 0-1,1 0 1,-1 0 0,0 0 0,0 0-1,0 0 1,0 0 0,0 0-1,0 0 1,0 0 0,1 0 0,-1 0-1,0-1 1,0 1 0,0 0 0,0 0-1,0 0 1,0 0 0,0 0-1,0 0 1,0 0 0,0 0 0,1 0-1,-1-1 1,0 1 0,0 0 0,0 0-1,0 0 1,0 0 0,0 0 0,0 0-1,0 0 1,0-1 0,0 1-1,-6-2-270,1 1-3213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8:36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10040,'0'0'10323,"12"1"-9797,2 0-420,12 1 541,-1 0-1,30-4 0,-20 1-58,-1 0 0,40 6 0,21 1 233,-72-6-616,75-3 649,-88 2-736,0-1 0,0 0-1,0 0 1,0-1-1,0 0 1,-1 0 0,12-7-1,3-3 325,41-32 1,-35 16-3942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8:4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1 901 9848,'0'0'9663,"13"0"-9233,-6 0-363,-3 0-32,-1 1 0,1-1 0,0 0 0,0-1 1,0 1-1,-1-1 0,1 1 0,0-1 0,0 0 0,-1 0 0,1-1 1,-1 1-1,1-1 0,-1 0 0,0 0 0,1 0 0,-1 0 0,0 0 1,0-1-1,-1 1 0,1-1 0,0 0 0,1-3 0,23-33 583,-1 0-1,-3-2 0,36-85 1,-24 29 391,-5-1 0,25-137 1,-31 74 387,-27 136-325,0 22 31,0 16-648,-24 291 344,-15 20-406,6-47-122,23-177-130,-3-1 0,-58 186 0,62-263-92,11-20-22,-1 1 1,1-1-1,-1 0 1,1 1-1,0-1 1,0 1-1,0-1 1,0 1-1,0 5 1,-7-39 145,10 5-173,1 0 0,0 1 0,2-1 0,1 1 0,2 0 0,0 0 0,1 1 0,25-45 0,-3 14 0,3 1 0,63-75 0,-56 79 0,3 2 0,1 1 0,68-52 0,-52 50 0,59-42 0,-92 74 0,-40 37 0,-5 2 0,1 0 0,1 2 0,1 0 0,-19 44 0,32-65 0,0-1 0,0 1 0,0 0 0,0 0 0,1 0 0,0 0 0,-1 0 0,1 0 0,0 0 0,0 0 0,1 0 0,-1 0 0,0 0 0,1 0 0,0 0 0,0 0 0,0 0 0,0-1 0,0 1 0,1 0 0,-1-1 0,1 1 0,-1-1 0,1 1 0,0-1 0,0 0 0,0 0 0,0 0 0,4 3 0,-2-3 0,-1 0 0,0 0 0,1 0 0,-1-1 0,1 0 0,-1 1 0,1-1 0,0 0 0,-1-1 0,1 1 0,0-1 0,0 0 0,-1 1 0,1-2 0,0 1 0,0 0 0,0-1 0,-1 0 0,1 0 0,0 0 0,-1 0 0,1 0 0,3-3 0,0 0 0,-1 0 0,0-1 0,0 1 0,-1-1 0,1-1 0,-1 1 0,0-1 0,0 0 0,-1 0 0,0 0 0,0-1 0,-1 1 0,1-1 0,-1 0 0,3-11 0,-3 10 0,-1-1 0,0 0 0,-1 0 0,1 0 0,-2 0 0,1 0 0,-1 0 0,-1 0 0,1 0 0,-2 0 0,1 0 0,-5-14 0,4 18 0,0 0 0,0 1 0,0 0 0,-1-1 0,0 1 0,0 0 0,0 0 0,0 1 0,0-1 0,-1 1 0,0-1 0,0 1 0,0 0 0,0 0 0,0 1 0,-8-4 0,9 5 0,0 1 0,0 0 0,1 1 0,-1-1 0,0 0 0,0 1 0,1-1 0,-1 1 0,0 0 0,1 0 0,-1 0 0,1 1 0,-1-1 0,1 0 0,-3 3 0,5-4 0,-1 0 0,1 1 0,0-1 0,0 0 0,0 0 0,0 1 0,0-1 0,0 0 0,0 1 0,0-1 0,0 0 0,0 0 0,0 1 0,0-1 0,0 0 0,0 0 0,0 1 0,0-1 0,1 0 0,-1 0 0,0 1 0,0-1 0,0 0 0,0 0 0,0 0 0,1 1 0,-1-1 0,0 0 0,0 0 0,0 0 0,1 1 0,-1-1 0,0 0 0,0 0 0,0 0 0,1 0 0,-1 0 0,0 0 0,0 1 0,1-1 0,-1 0 0,0 0 0,1 0 0,-1 0 0,0 0 0,0 0 0,1 0 0,-1 0 0,0 0 0,1 0 0,17 2 0,4-4 0,-1-1 0,1-2 0,-1 0 0,0-1 0,-1-1 0,1-1 0,-1-1 0,-1 0 0,0-2 0,28-20 0,-12 13 0,-9 5 0,-15 6 0,-11 6 0,1 1 0,-1-1 0,1 1 0,-1-1 0,1 1 0,-1 0 0,1-1 0,0 1 0,-1 0 0,1 0 0,0-1 0,-1 1 0,1 0 0,0 0 0,0 0 0,-1 0 0,1 0 0,0 0 0,-1 0 0,1 0 0,0 0 0,0 0 0,-1 0 0,1 0 0,0 1 0,-1-1 0,1 0 0,0 0 0,0 1 0,25 4 0,10 3 0,-24-3 0,0 1 0,0 0 0,-1 0 0,1 1 0,-2 1 0,19 15 0,-25-20 0,-1 1 0,1 1 0,-1-1 0,0 0 0,0 1 0,0 0 0,0-1 0,-1 1 0,0 0 0,0 1 0,0-1 0,-1 0 0,0 0 0,0 1 0,0-1 0,0 1 0,-1-1 0,0 1 0,-1 5 0,-1 4 0,-1 0 0,-5 18 0,4-20 0,1 0 0,0 0 0,0 1 0,0 22 0,37-50 0,-16 3 0,-1-1 0,0-1 0,-1-1 0,27-28 0,-24 23 0,1 0 0,27-19 0,8-5 0,-45 33 0,1 1 0,0 1 0,0 0 0,0 0 0,1 1 0,0 1 0,1 0 0,23-8 0,-14 6 0,-19 6 0,0 1 0,0 0 0,0 0 0,0 0 0,0 0 0,0 0 0,0 1 0,0-1 0,0 1 0,1 0 0,-1 0 0,0 0 0,5 1 0,11 0 0,-7-2 0,3 7 0,-17-5 0,0-1 0,0 0 0,1 1 0,-1-1 0,0 1 0,0 0 0,0 0 0,1-1 0,-1 1 0,0 0 0,1 1 0,-1-1 0,1 0 0,-1 0 0,-2 3 0,-3 2 0,-24 14 0,18-12 0,0 0 0,1 1 0,0 0 0,-20 21 0,22-20 0,1 1 0,0 0 0,0 1 0,2 0 0,-12 23 0,17-30 0,0-1 0,1 1 0,0 0 0,0 0 0,0 0 0,0 0 0,1 0 0,-1 0 0,1 0 0,1 0 0,-1 0 0,1 0 0,0 0 0,0 0 0,0 0 0,1 0 0,-1 0 0,1 0 0,5 7 0,-4-6 0,1-1 0,0 0 0,1 0 0,-1-1 0,1 1 0,0-1 0,0 0 0,6 4 0,48 26 0,-59-34 0,7 4 0,1-1 0,-1 0 0,1-1 0,0 0 0,0 0 0,0 0 0,0-1 0,0 0 0,0-1 0,1 0 0,-1 0 0,0 0 0,0-1 0,0-1 0,0 1 0,0-1 0,0-1 0,7-2 0,13-8 0,-2 0 0,0-2 0,40-29 0,-2 1 0,-40 29 0,0-1 0,-1-1 0,-1-1 0,-1-1 0,-1-1 0,0 0 0,-1-2 0,17-25 0,-34 44 0,0-1 0,0 0 0,-1 1 0,0-1 0,1 0 0,-1 0 0,0 0 0,0 0 0,-1 0 0,1 0 0,-1 0 0,1 0 0,-1 0 0,0 0 0,0 0 0,0 0 0,-1-1 0,1 1 0,-1 0 0,0 0 0,0 0 0,0 0 0,0 1 0,0-1 0,0 0 0,-1 0 0,0 1 0,-2-5 0,2 6 0,1-1 0,0 1 0,-1-1 0,1 1 0,-1 0 0,0 0 0,1 0 0,-1 0 0,0 0 0,0 0 0,1 1 0,-1-1 0,0 0 0,0 1 0,0 0 0,0-1 0,0 1 0,0 0 0,0 0 0,0 0 0,0 0 0,0 0 0,0 1 0,0-1 0,-3 1 0,-2 1 0,-1 0 0,1 1 0,-1-1 0,1 1 0,-11 7 0,8-4 0,0 1 0,0 1 0,1-1 0,0 2 0,0-1 0,-9 13 0,13-15 0,1 0 0,0 0 0,0 0 0,1 1 0,0-1 0,0 1 0,0 0 0,1 0 0,0 0 0,0 0 0,1 0 0,-1 9 0,2-7 0,-1-1 0,2 0 0,-1 0 0,1 1 0,0-1 0,1 0 0,0 0 0,0 0 0,1 0 0,0-1 0,0 1 0,1-1 0,0 0 0,0 1 0,1-2 0,0 1 0,0-1 0,0 1 0,1-1 0,0-1 0,0 1 0,1-1 0,-1 0 0,1-1 0,0 1 0,1-1 0,-1-1 0,1 1 0,8 1 0,-6-1 0,0-1 0,0-1 0,0 0 0,1-1 0,-1 0 0,0 0 0,1-1 0,-1 0 0,1-1 0,-1 0 0,0-1 0,0 0 0,1-1 0,-1 0 0,-1 0 0,1-1 0,12-7 0,-6 2 0,-1-1 0,0-1 0,-1-1 0,0 0 0,-1 0 0,0-1 0,-1-1 0,0 0 0,11-20 0,-15 21 170,-1-1 0,0 0 0,-1 0 0,5-18 0,1-15-4955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76 8936,'0'0'10139,"-8"11"-9951,-11 16 64,-27 48 0,34-46-133,1 0 0,1 0-1,-7 38 1,-3 6 40,-55 261 639,47-220-387,3-41 44,16-49 121,16-86 110,33-96-423,2-8-22,-27 70-124,15-80 121,0 1 65,-3 62 6,-27 112-308,0 1 1,0 0-1,0 0 1,0-1-1,0 1 0,0 0 1,0 0-1,0 0 1,0-1-1,0 1 1,0 0-1,1 0 0,-1-1 1,0 1-1,0 0 1,0 0-1,0 0 1,0-1-1,0 1 0,1 0 1,-1 0-1,0 0 1,0 0-1,0 0 0,1-1 1,-1 1-1,0 0 1,0 0-1,0 0 1,1 0-1,-1 0 0,0 0 1,1 0-1,5 6 39,4 17 6,-8-19-44,14 31 23,13 31 1,48 133 4,-74-190-17,14 35 26,-16-41-25,1 0 0,-1-1 0,1 1 0,-1 0 0,1-1-1,0 1 1,0-1 0,0 0 0,1 0 0,-1 1 0,1-1-1,2 1 1,-4-3 0,0-1-1,0 0 1,0 1 0,0-1-1,0 0 1,0 0 0,0 0-1,0 0 1,0 0-1,-1 0 1,1 0 0,0 0-1,-1 0 1,1 0-1,-1 0 1,1 0 0,-1 0-1,1-2 1,8-24 139,-1 0 0,-1-1 1,5-45-1,0-1 115,12-73 323,-23 135-537,-2 11-47,1-1 0,0 0 0,0 0 0,1 1 1,-1-1-1,0 0 0,1 1 0,-1-1 1,1 0-1,0-2 0,-1 4-6,1 0 0,-1 0-1,0 0 1,1 0 0,-1 0 0,0 0-1,0 1 1,1-1 0,-1 0 0,0 0-1,0 0 1,1 0 0,-1 0-1,0 0 1,0 1 0,1-1 0,-1 0-1,0 0 1,0 0 0,0 1 0,0-1-1,1 0 1,-1 0 0,0 0 0,0 1-1,0-1 1,0 0 0,0 0-1,0 1 1,1-1 0,-1 0 0,0 1-1,0-1 1,0 0 0,0 1 0,7 14-2,-6-13 2,6 20-24,0-1 1,-1 1 0,-1 0-1,-1 0 1,1 24-1,4 18-27,67 363 63,-50-292 140,-17-106-25,-7-23-73,0-1 0,0 1 0,0-1 0,-1 1 0,1 10-1,2-3 350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17 128 8032,'0'0'7886,"-2"-11"-7702,-1-2-121,1 8-12,0-1 0,1 0 0,0 0 0,0 0-1,1-11 1,-4-40 2514,5 170 2136,1 9-3750,1 152-917,-3-263 62,1-7-54,-1 0 0,0-1 0,0 1-1,0 0 1,0-1 0,0 1 0,-1 0 0,0-1 0,0 1 0,0-1-1,-2 5 1,3-8 86,21-89 680,-17 56-722,2 0 0,0 0 0,15-40 0,-11 37-27,-8 29-52,0-1 1,0 0-1,1 1 0,0-1 1,4-7-1,-2 6 0,-4 7 2,0 0 0,0 0-1,0 0 1,0 0 0,1 0-1,-1 0 1,1 1 0,-1-1 0,1 0-1,-1 1 1,1-1 0,0 1-1,2-2 1,4-1 71,5 0 19,6 3-5,-17 0-80,0 1 0,0-1 1,1 1-1,-1 0 0,0 0 0,0 0 1,0 0-1,1 0 0,-1 1 0,0-1 1,0 1-1,0-1 0,0 1 0,0 0 1,0 0-1,0 0 0,0 0 0,0 0 1,0 0-1,2 2 0,1 1 8,0 1 1,0 1-1,0-1 0,0 1 0,-1-1 0,0 1 0,0 0 1,-1 1-1,0-1 0,0 1 0,3 8 0,0 6 40,-2 1 0,4 29 0,2 11 97,8 47 213,-13-87-184,0 9 88,-5-31-263,0 0-1,0 1 1,0-1 0,0 0-1,0 0 1,0 1 0,0-1-1,-1 0 1,1 1 0,0-1 0,1 0-1,-1 1 1,0-1 0,0 0-1,0 0 1,0 1 0,0-1 0,0 0-1,0 1 1,0-1 0,0 0-1,1 0 1,-1 1 0,0-1 0,0 0-1,0 0 1,0 1 0,1-1-1,-1 0 1,0 0 0,0 0 0,1 0-1,-1 1 1,0-1 0,0 0-1,1 0 1,-1 0 0,1 0 0,5-5-3730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372 509 8432,'0'0'9673,"-11"-2"-9428,-54-14 222,58 15-337,0 1 1,0-1-1,0 1 0,0 1 1,-1-1-1,1 1 1,1 0-1,-1 1 0,-7 2 1,-2 1 133,0 1 0,-25 13 0,31-15-151,1 1 0,0 1 0,0-1 0,1 1 0,0 1 1,0 0-1,0 0 0,1 0 0,0 1 0,0 0 0,1 1 0,0-1 1,-7 15-1,7-10 11,1-1 1,0 1-1,1 0 0,1 1 1,-3 24-1,5-34-85,1 1-1,0-1 0,0 0 0,0 0 1,1 0-1,0 0 0,0 1 1,0-1-1,0 0 0,0 0 0,1-1 1,0 1-1,0 0 0,0 0 0,0-1 1,0 1-1,1-1 0,-1 0 1,1 0-1,0 0 0,0 0 0,1 0 1,5 4-1,-3-3 9,0-1 1,1 0 0,-1 0-1,1 0 1,0-1-1,0 0 1,0 0-1,0 0 1,0-1 0,0 0-1,0-1 1,0 0-1,0 0 1,1 0-1,-1-1 1,0 0 0,0 0-1,0-1 1,8-2-1,-6 0 12,0 0-1,0 0 1,-1-1 0,1 0-1,-1 0 1,-1-1 0,1 0-1,-1 0 1,0-1-1,0 0 1,0 0 0,-1-1-1,9-15 1,-8 11-10,14-22 329,25-57 0,-41 79-301,0-1 1,-1-1 0,-1 1 0,0-1 0,0 1 0,-2-1-1,0 0 1,0-18 0,-10-64 445,-36-160 1,40 209-362,4 38-127,0-1 0,0 1 0,0-1 0,-6-15 0,7 24-37,0 0 0,0 0 1,0 1-1,0-1 0,-1 0 0,1 0 0,0 1 0,0-1 1,-1 0-1,1 0 0,-1 1 0,1-1 0,0 0 0,-1 1 1,1-1-1,-1 1 0,1-1 0,-1 0 0,0 1 0,1-1 1,-2 0-1,-2 18-152,2-5 149,-1 30-61,1-1-1,2 1 0,2 0 0,9 47 0,-4-22 16,5 11-35,27 100-1,-18-90 163,-3-27 190,-17-43 193,-2-10-4277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 8640,'0'0'11646,"2"-11"-11375,5-31-13,-6 40-210,-1 0-1,1 0 0,-1 0 0,1 0 1,0 0-1,-1 0 0,1 0 0,0 0 1,0 1-1,0-1 0,1 0 1,-1 1-1,0-1 0,1 1 0,-1-1 1,1 1-1,-1 0 0,1 0 0,0-1 1,-1 1-1,1 0 0,0 0 0,0 1 1,0-1-1,0 0 0,0 1 0,-1-1 1,1 1-1,0 0 0,0-1 0,0 1 1,1 0-1,-1 0 0,0 0 1,0 0-1,0 1 0,2 0 0,-2 0-4,-1 0 0,0 0-1,0 0 1,0 0-1,0 0 1,0 0 0,0 1-1,0-1 1,0 0-1,-1 1 1,1-1 0,0 0-1,-1 1 1,1-1 0,-1 1-1,1-1 1,-1 1-1,0 1 1,4 29 342,-3 8 163,7 50 0,-4-57-274,-4-22-153,1 0 1,0-1 0,1 1 0,0-1-1,1 0 1,0 0 0,1 0-1,9 19 1,-13-27-86,1-1 0,0 1-1,0-1 1,0 1 0,0-1-1,0 0 1,0 1 0,1-1 0,-1 0-1,0 0 1,1 0 0,-1 0-1,1 0 1,-1 0 0,1 0 0,-1-1-1,1 1 1,0 0 0,-1-1-1,1 1 1,0-1 0,-1 0 0,1 0-1,0 1 1,-1-1 0,1 0-1,0-1 1,0 1 0,-1 0 0,1 0-1,0-1 1,-1 1 0,1-1-1,0 1 1,-1-1 0,1 0 0,-1 1-1,1-1 1,1-1 0,2-2 38,1 0-1,-1-1 1,-1 1 0,1-1 0,-1 0 0,1 0-1,-1 0 1,-1-1 0,5-7 0,1-2 79,-1-1 0,0 0 0,-1 0 1,-1-1-1,0 0 0,-2 0 0,0 0 0,-1 0 1,2-34-1,-5 42-85,1 0 0,-1 0 0,3-11 0,-2 17-52,0 1 1,-1-1-1,1 1 0,0-1 0,0 1 0,0 0 1,1-1-1,-1 1 0,0 0 0,1 0 1,0 0-1,-1 0 0,1 0 0,0 0 0,3-2 1,-2 2-14,0 0 1,-1 0-1,1 0 1,0 0-1,0 0 0,0 1 1,0-1-1,1 1 1,-1 0-1,0 0 1,1 0-1,-1 1 1,0-1-1,1 1 0,-1-1 1,1 1-1,-1 0 1,1 1-1,-1-1 1,0 0-1,1 1 1,-1 0-1,4 1 0,73 20 332,-72-22 402,-8-5-5062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11152,'0'0'12691,"15"7"-12424,0 1-187,-5-2-19,0-1-1,1-1 1,0 1-1,-1-2 1,2 1-1,17 2 1,14 2 239,-11-2 184,1-1 1,-1-1 0,0-1 0,55-4 0,-23-11 1429,-56 10-1757,-7 2-111,1 0-1,-1 0 1,1 0 0,-1-1 0,1 1 0,-1-1 0,1 1 0,-1-1-1,1 1 1,-1-1 0,1 0 0,-1 0 0,0 0 0,0 0 0,1 0-1,-1 0 1,0 0 0,0 0 0,0 0 0,0 0 0,0-1 0,0 1-1,0 0 1,-1-1 0,1 1 0,0-1 0,-1 1 0,1-1 0,0-2-1,14-26-106,-8 17-4284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8:3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11656,'0'0'2456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8840,'0'0'14361,"-2"12"-14125,-1 2-172,-2 11 313,1-1 0,-1 30-1,5-51-288,0 0 0,0 1-1,1-1 1,-1 0-1,0 0 1,1 0 0,0 0-1,1 3 1,-2-5-61,1-1 0,-1 1-1,1 0 1,-1-1 0,1 1 0,-1-1-1,1 1 1,0-1 0,-1 1 0,1-1-1,0 1 1,-1-1 0,1 1 0,0-1-1,0 0 1,-1 0 0,1 1 0,0-1-1,0 0 1,0 0 0,-1 0 0,1 0-1,0 0 1,0 0 0,0 0 0,-1 0-1,1 0 1,0 0 0,0-1 0,0 1-1,-1 0 1,1 0 0,0-1 0,1 0 0,16-4 431,-12 3-424,0 0 0,0 0-1,0 0 1,0 0 0,-1-1 0,1 0-1,-1 0 1,0-1 0,7-5-1,-3 1-3576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15680,'0'0'9487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 8640,'0'0'8513,"2"-10"-8235,7-31 1,-9 40-224,0 0 0,0 0 0,1 0 0,-1 1 0,1-1 0,-1 0 0,1 0 0,-1 1 0,1-1 0,-1 0 0,1 1 0,-1-1 0,1 0 0,0 1 0,0-1 0,-1 1 0,1-1 0,0 1 0,0-1 0,-1 1 0,1 0 0,0-1 0,0 1 0,0 0 0,1 0 0,20-1 1301,-18 1-1133,15 1 287,0 0-1,36 9 0,-26-5-121,-1-1 0,35-1 0,-29-4-220,-1-3-1,0 0 0,0-3 1,-1 0-1,52-20 0,-58 20-46,40-7 0,-17 5-5,-30 7-107,-1 0 0,0 1 0,0 1 0,34 4 1,-30-2-8,0-1 0,41-2 1,-20-2 49,63 3 0,-38 2-1,-33-2-37,-15-2 9,1 2 1,0 1-1,0 1 0,-1 0 1,38 11-1,-47-11-23,0-1 0,-1 1 0,1-2 0,0 1 0,21-3 0,2 0 0,130-6 131,-24 8 1057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278 537 8336,'0'0'12257,"-10"-8"-11912,-34-23-20,42 30-297,1 1 0,-1-1 0,0 1 0,0-1 0,0 1 0,0 0 0,1 0 0,-1-1 0,0 1-1,0 1 1,0-1 0,0 0 0,1 0 0,-1 1 0,0-1 0,0 1 0,0-1 0,1 1 0,-1 0 0,0 0-1,1 0 1,-1 0 0,1 0 0,-1 0 0,-2 2 0,-4 3 133,-6 1 33,0 1 0,1 0-1,0 1 1,0 0 0,1 1 0,1 1-1,0-1 1,0 2 0,1 0 0,0 0-1,-15 27 1,23-36-159,1 1 0,-1-1 0,1 1 0,0-1 0,0 1 0,0 0 0,1-1 0,-1 1 0,1 0 0,0 0 0,0-1 0,0 1 0,0 0 0,1 0 0,-1 0-1,1-1 1,0 1 0,0-1 0,1 1 0,-1 0 0,1-1 0,0 0 0,-1 1 0,2-1 0,-1 0 0,0 0 0,1 0 0,-1 0 0,1-1 0,0 1 0,5 3 0,-4-3 6,0-1 1,-1 1 0,1-1 0,0-1-1,0 1 1,0 0 0,0-1-1,0 0 1,1 0 0,-1 0 0,0-1-1,1 1 1,-1-1 0,0 0-1,1 0 1,-1 0 0,0-1 0,0 0-1,1 0 1,-1 0 0,0 0 0,0 0-1,0-1 1,0 0 0,0 0-1,0 0 1,6-5 0,1-2 20,0-1 1,-1-1-1,0 0 0,-1 0 1,0-1-1,-1 0 1,0-1-1,-1 1 0,-1-2 1,0 1-1,0-1 1,-1 1-1,4-23 0,0-14 138,-2 0-1,1-80 1,-7 118-170,0-52 216,-4 0 0,-10-71 0,11 123-111,-1 0 0,-7-22 0,7 25-72,3 9-60,0 0-1,0-1 1,0 1 0,0 0 0,0-1 0,0 1 0,0 0-1,0-1 1,0 1 0,0 0 0,0-1 0,-1 1-1,1 0 1,0-1 0,0 1 0,0 0 0,-1 0 0,1-1-1,0 1 1,0 0 0,0 0 0,-1-1 0,1 1 0,0 0-1,-1 0 1,1 0 0,0-1 0,0 1 0,-1 0-1,0 0 1,-1 11 4,1 33-63,1-36 60,0 33-19,-1 36 0,3 0 0,24 149-1,-20-199 36,3 21 224,3-1 0,25 67 0,-37-114-240,0 0 1,0 0-1,0 0 0,0 0 1,0 1-1,0-1 0,0 0 1,0 0-1,0 0 0,0 1 1,0-1-1,0 0 1,1 0-1,-1 0 0,0 0 1,0 1-1,0-1 0,0 0 1,0 0-1,1 0 0,-1 0 1,0 0-1,0 0 0,0 0 1,0 1-1,1-1 0,-1 0 1,0 0-1,0 0 0,0 0 1,1 0-1,-1 0 0,0 0 1,0 0-1,0 0 0,1 0 1,-1 0-1,0 0 0,6-8 418,4-19-2082,-9 22-853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8840,'0'0'13977,"-1"13"-13531,-8 250 2193,2 1-171,6-253-2295,1-1 0,1 1 0,0 0 1,1 0-1,0-1 0,0 1 0,1-1 0,5 12 0,-8-21-132,2 1 0,-1-1 0,0 0-1,0 0 1,0 1 0,1-1-1,-1 0 1,0 0 0,1 0-1,-1 0 1,1 0 0,-1-1-1,1 1 1,0 0 0,-1-1 0,3 1-1,0 1 11,0-2 0,0 1 0,0 0 0,0-1 0,0 1 0,5-2-1,10-1 85,15-1 198,0-1 1,0-2 0,55-17 0,-83 21-282,0 0 0,0 1 0,0 0 1,0 0-1,9 1 0,-12-3-25,-4-11-162,0 5-4312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11048,'0'0'12586,"12"-2"-12034,102-15 897,83-14 1012,-177 27-2244,126-32 1132,-37 12 85,-98 17-1025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8432,'0'0'9385,"-2"11"-9188,-6 31-2,8-42-174,0 1 1,0 0-1,0 0 1,0-1-1,-1 1 1,1 0-1,0 0 1,0-1-1,1 1 1,-1 0-1,0 0 1,0-1-1,0 1 1,0 0-1,1-1 1,-1 1-1,0 0 1,1-1-1,-1 1 1,0 0-1,1-1 1,-1 1-1,1 0 1,-1-1-1,1 1 1,-1-1-1,1 1 1,-1-1-1,1 0 1,0 1-1,0 0 1,19 2 362,-15-2-288,39 2 268,0-2 0,0-2 0,49-7 0,0 0 28,211-18 590,-196 16-132,132 4-1,-251 27-380,3-14-444,0 0 0,-1-1 0,0 0 0,0 0 0,0-1 0,-1 0 0,-12 4 0,6-5-159,8-4-3224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8432,'0'0'7318,"-7"9"-6990,-17 31-6,24-40-266,0 0 0,0 1 0,-1-1 0,1 0 0,0 1 0,0-1 0,0 0 0,-1 0 0,1 1 0,0-1 0,0 0 0,0 1 0,0-1 0,0 0 0,0 1 0,0-1 0,0 0 0,0 1 0,0-1 0,0 0 0,0 1 0,0-1 0,0 0 0,0 1 0,0-1 0,0 0 0,0 1 0,1-1 0,-1 0 0,0 1 0,0-1 0,0 0 0,0 1 0,1-1 0,-1 0 0,0 0 0,0 1 0,1-1 0,-1 0 0,0 0 0,0 0 0,1 1 0,-1-1 0,0 0 0,1 0 0,-1 0 0,0 0 0,1 0 0,-1 0 0,0 0 0,1 0 0,-1 1 0,1-1 0,21-1-126,-16 1 386,34-2 235,48-8 1,-47 4-159,48 0 0,-37 5 15,0 3-1,0 1 1,-1 3-1,79 19 1,-118-24-88,2 0 20,-10 4-3166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97 162 8840,'0'0'14558,"10"5"-14413,-2-1-99,0 1 48,0-1 0,0 0 0,0-1 0,1 0 0,-1 0 0,1-1 0,0 0 0,11 2 0,-15-5-40,0 1 1,0-1-1,-1 0 0,1 0 0,-1 0 0,1-1 0,-1 0 0,1 0 0,-1 0 1,0 0-1,0-1 0,0 1 0,0-1 0,0 0 0,-1 0 0,1 0 0,-1-1 1,0 1-1,0-1 0,0 0 0,-1 0 0,1 0 0,-1 0 0,0 0 1,0-1-1,0 1 0,-1-1 0,1 1 0,0-6 0,-1 4-14,0 4-21,-1 0 0,0-1 0,1 1 0,-1 0 0,0 0 0,0-1 0,0 1 0,0 0 0,0-1 0,-1 1 0,1 0 0,-1 0 0,1 0 0,-1-1 0,0 1 0,0 0 0,-2-3 0,1 1-1,-1-1 0,0 1 0,0 0 0,-1 0 0,1 0 0,-1 1 0,0-1 0,1 1 0,-2 0 1,1 0-1,0 0 0,-1 1 0,1-1 0,-1 1 0,0 0 0,1 1 0,-1-1 0,0 1 0,0 0 1,0 0-1,0 0 0,-1 1 0,1-1 0,0 1 0,0 1 0,0-1 0,0 1 0,0 0 0,0 0 1,0 0-1,0 1 0,-7 2 0,0 2 10,1 0 1,-1 0-1,1 2 1,1-1-1,-12 10 1,8-3 15,6-6-10,0 0-1,-14 18 1,20-23-28,0 1 1,0-1 0,0 1 0,0 0-1,1 0 1,-1 0 0,1 0 0,0 0 0,1 0-1,-1 0 1,1 0 0,-1 4 0,1 5 13,1-1 0,0 0 0,0 0 0,1 0 0,1 0 0,7 20 0,-8-27 6,0 0 0,0 0 1,1-1-1,0 1 0,0-1 0,0 1 0,0-1 0,1 0 1,-1 0-1,1-1 0,0 1 0,0-1 0,1 0 0,-1 0 1,1 0-1,-1-1 0,1 1 0,7 1 0,-3-2 33,1 0 0,-1-1 0,0-1 0,1 0 0,16-1 0,0 0 67,4 0 76,0 0 0,-1-2 0,55-13 0,-68 11-1617,-1 0 0,21-10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8136,'0'0'15231,"-6"13"-15041,-18 41-12,22-48-133,0 0-1,1 0 1,0 0-1,0 0 1,1 1-1,0-1 1,0 0 0,0 1-1,1-1 1,0 0-1,2 8 1,1 9 142,5 81 610,-6-84-114,1 35-1,8-73-191,23-75-119,-23 59-105,27-58 0,-37 89-248,0-1 0,0 1 0,0 0 0,1 0-1,-1 0 1,1 1 0,-1-1 0,1 1-1,0-1 1,0 1 0,6-3 0,-8 4-15,1 0 0,0 0 1,0 1-1,-1-1 0,1 1 1,0-1-1,0 1 0,0 0 1,0 0-1,-1 0 0,1 0 1,0 0-1,0 0 0,0 0 1,0 1-1,0-1 0,-1 0 1,1 1-1,0 0 0,0-1 1,-1 1-1,1 0 0,3 2 1,1 2 38,0 0 1,-1 0-1,1 1 0,-1 0 1,0 0-1,0 0 1,-1 1-1,4 7 0,27 61 396,-27-55-358,-3-6 68,-1 0 0,-1 1 0,0 0 0,-1-1 0,-1 1 0,0 24 0,-1-38-201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9:4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3912,'0'0'5504,"-2"10"-5208,-2 7-219,-3 11 652,-10 29 1,15-47-464,0 0 0,0 0 0,1 0 0,1 0 0,0 0 0,0 0-1,0 1 1,2-1 0,-1 0 0,5 14 0,1 19 267,42 253 928,13 122-206,-57-366-1003,18 68-1,-3-17 45,-7-40-23,3-2 0,31 77 0,-15-46-7,-4-9 233,59 125-1,-81-198-448,-1-1-1,2-1 1,-1 1-1,9 7 0,13 17 210,-23-26-160,12 18 46,-16-24-119,-1 0 0,1 0 0,-1 0 0,1 0 1,-1 0-1,0 0 0,1 0 0,-1 0 0,0 0 1,0 0-1,0 0 0,0 1 0,0-1 1,0 0-1,0 0 0,0 0 0,0 0 0,-1 0 1,1 0-1,0 0 0,-1 0 0,0 2 0,0-3-10,1 0 0,-1 0 0,0 1 0,1-1 0,-1 0 0,0 0 0,1 0 0,-1 0 0,0 0 0,1 0 0,-1 0 0,0 0 0,1-1 0,-1 1 0,0 0 0,1 0 0,-1 0 0,0-1 0,1 1 0,-1 0 0,1-1 0,-1 1 0,1-1 0,-1 1-1,1-1 1,-2 0 0,-18-15 137,18 15-145,-19-17 83,10 10-26,0-1 0,1 0 0,0-1 0,1 0 1,-12-15-1,-101-161 353,107 164-361,2 4 15,1-1-1,0 0 1,2-1-1,-10-24 1,14 9 86,6 29-128,0 1 0,-1 0 0,0 0-1,0-1 1,-2-4 0,2 9-28,1 0 1,0 1-1,0-1 0,0 0 0,0 1 0,0-1 0,0 0 0,0 1 1,0-1-1,0 0 0,0 1 0,0-1 0,0 0 0,0 1 0,0-1 1,1 0-1,-1 1 0,0-1 0,1 0 0,2 0-29,-2 9 6,0-7 18,-1 0 1,1 0 0,-1 0-1,1 0 1,-1 1-1,1-1 1,0 0-1,0 0 1,0 0 0,-1 0-1,1 0 1,0-1-1,2 3 1,4 3-1,59 88-6,-20-24 4,39 64-115,3 5 38,-84-132 74,1 1 1,-2-1-1,1 1 1,-1-1 0,0 1-1,2 14 1,-3-13 0,1 0-1,0 0 1,8 16-1,-9-21 24,-1 0 0,0 0-1,0 0 1,0 0 0,-1 0-1,1 6 1,-1-8 13,11-82 124,-9 51-99,2 0 0,1 0 0,15-46 0,-10 48 17,7-18 91,23-48 0,-34 82-80,0 0-1,1 0 0,0 0 0,1 1 0,0 0 0,0 1 0,1 0 1,0 0-1,14-9 0,-22 17-98,-1 0 0,1 0 0,0 0 0,0 1 0,0-1 0,0 0 0,0 1 0,0-1 0,0 1 0,0-1-1,0 1 1,0-1 0,0 1 0,0 0 0,0-1 0,0 1 0,0 0 0,1 0 0,-1 0 0,0 0 0,0 0 0,0 0 0,0 0 0,2 1 0,6 1-2660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0 8136,'0'0'10697,"-11"11"-10381,-2 1-208,2-3 23,2-1 0,-1 2 0,1-1-1,1 1 1,-12 17 0,-74 150 1393,82-148-1309,1-1-1,1 2 0,2-1 1,-8 49-1,11-37-81,-1-2 85,1 0 0,3 0-1,2 48 1,5 89 703,-1-8-86,-1-123-572,-2-23-41,0 0-1,9 38 1,-7-47-110,1-1 0,1 0 0,0 0 0,0 0 0,1-1 0,0 0 0,1 0 0,9 10 1,-14-17-57,1 0 1,0-1 0,1 1 0,-1-1-1,1 0 1,-1 0 0,1-1 0,0 1 0,0-1-1,0 0 1,0 0 0,1 0 0,-1 0 0,1-1-1,-1 1 1,1-1 0,-1 0 0,1-1 0,-1 1-1,1-1 1,0 0 0,-1 0 0,1-1 0,0 1-1,5-2 1,-5 0-9,-1 0-1,1 0 1,-1 0 0,0 0-1,0-1 1,1 0-1,-2 0 1,1 0 0,0 0-1,4-6 1,33-44-777,-22 27-2934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8432,'0'0'15777,"-1"15"-15656,-2 57 151,7 89 0,2 50 567,-6-162-414,-6 1 150,0 9 312,6-58-883,0-1 0,-1 0 0,1 1 0,0-1 1,0 1-1,0-1 0,0 1 0,0-1 0,0 0 0,0 1 0,0-1 0,1 1 0,-1-1 0,0 0 0,0 1 0,0-1 0,0 1 0,0-1 0,1 0 0,-1 1 0,0-1 0,0 0 0,1 1 0,-1-1 0,0 0 0,1 1 0,-1-1 0,0 0 0,1 0 0,-1 1 0,0-1 0,1 0 0,-1 0 0,0 0 0,1 1 0,17-6 77,-18 5-81,44-19 204,1 3 1,80-19-1,-95 31 15,1 2-1,46 1 1,-41 1 390,-35 0-559,-5 0 149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72 10448,'0'0'13671,"12"-6"-13464,100-41 522,-111 47-717,10-5 242,1 1 1,18-3-1,-24 5 27,-9 1-3,-13 2-44,-163 32 965,153-26-885,22-4-96,19-4-181,31-9-110,10-1-174,-18 8-3505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8936,'0'0'11159,"13"2"-10796,208 24 1653,-198-25-1899,3 0 1219,-28 2-697,-18 1-340,-18 2 316,-69 1 0,70-11-71,32 2-254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9944,'0'0'9642,"13"4"-9226,19 4 156,58 8 0,62-10 731,-126-5-992,-1-1 1,1-2 0,41-7 0,-10 1 647,-56 8-1073,15 1 728,-14 3-3711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9040,'0'0'13761,"10"-5"-13568,50-26 152,-56 29-273,0 1-1,1-1 0,-1 1 0,0 0 1,1 0-1,-1 1 0,0-1 1,1 1-1,-1 0 0,1 0 1,-1 1-1,0-1 0,1 1 0,-1 0 1,0 0-1,8 3 0,-10-3-40,0 0 1,0 0-1,-1 1 0,1-1 0,0 0 0,-1 1 1,1-1-1,-1 1 0,1-1 0,-1 1 0,0 0 0,1 0 1,-1 0-1,0 0 0,0-1 0,-1 1 0,1 0 1,0 1-1,-1-1 0,1 0 0,0 3 0,0 5 17,0 0-1,-1 0 0,-1 14 0,0-6 30,3 19 297,7 42 0,0 2 329,-8-75-637,-1 0-1,1 0 1,0 0 0,0 0 0,1 0 0,0 0 0,0-1-1,0 1 1,1-1 0,0 1 0,0-1 0,4 6-1,-5-9-36,0 0-1,0 0 1,0 0-1,0-1 1,1 1-1,-1-1 1,0 1-1,0-1 1,1 0-1,-1 0 0,1 0 1,0 0-1,-1 0 1,1-1-1,-1 1 1,1-1-1,0 1 1,0-1-1,-1 0 1,1 0-1,0-1 0,-1 1 1,1 0-1,0-1 1,-1 1-1,1-1 1,-1 0-1,1 0 1,2-2-1,2 0 36,0-1 1,0-1-1,-1 1 0,1-1 0,-1 0 1,-1 0-1,1-1 0,-1 0 1,0 0-1,0 0 0,7-12 0,-4 4 26,0-1-1,-1 0 1,-1 0-1,9-29 1,-10 20 9,-2 0 1,0-1-1,-1 1 1,-1-1 0,-4-32-1,-3 18 390,26 51-531,-6-2 63,0 1 0,-1 0 1,0 1-1,-1 1 0,0-1 1,-1 2-1,15 22 0,-8-15 210,-18-20-126,0 2-324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10344,'0'0'11730,"11"3"-11454,-7-2-241,5 1 58,-1 0-1,1-1 0,0 1 1,0-2-1,0 1 1,0-1-1,15-2 1,-2 0 303,1 1 1,-1 1 0,37 5-1,-48-4-225,97 2 2074,-96-4-2041,2 1-173,-4 6-3628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55 8640,'0'0'14294,"10"-9"-14103,30-29-13,-39 37-78,-1 1 0,0-1 0,1 1-1,-1-1 1,0 1 0,1-1-1,-1 1 1,1 0 0,-1-1 0,1 1-1,-1-1 1,1 1 0,-1 0 0,1 0-1,-1-1 1,1 1 0,0 0 0,-1 0-1,1 0 1,-1-1 0,1 1 0,1 0-1,-7 13 372,-16 20-492,-103 188 786,119-210-720,-65 103 390,0 2 107,64-100-391,6-14-111,-1 0 0,0 0 0,0 1 0,0-1 0,0 0 0,0 0 0,0 0 0,-1 0 0,-1 2-1,3-4 43,-5 3 335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11256,'0'0'10162,"11"6"-9839,-5-3-283,4 3 76,0 0 0,0 0 0,0 1-1,-1 0 1,0 1 0,12 13-1,5 9 505,2-1 0,0-2 0,2 0 0,1-2 0,56 34 0,-73-51 38,0-1-1,0 0 0,28 8 0,-38-11-137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11256,'0'0'6313,"-3"13"-5883,0 4-336,-7 38 1073,-6 96 0,23 24 421,-2-77-722,3-9 606,-2-53-86,-6-35-1212,0 1 502,0-3 40,6-66-342,0 14-241,-4-32 111,-5 0 0,-14-98 0,9 94-10,2 52 7,6 36-213,15-1 500,12 3-479,0 0-1,0 2 1,-1 1 0,0 1-1,0 1 1,0 1 0,0 1-1,-1 2 1,24 12 0,-48-22-44,0 1 0,0 0 0,0-1 0,0 1 0,0 0 0,-1-1 0,1 1 0,0 0 0,0 0 0,0 0 0,-1 0 0,1 0 0,0 0 0,-1 0 0,1 0 0,-1 0 0,1 0 0,-1 0 0,1 0 0,-1 0 0,0 0 0,0 1 0,1-1 0,-1 0 0,0 0 0,0 3 0,-1-1 6,0 0 0,0 1 0,0-1-1,0 0 1,-1 0 0,1 0 0,-1 0-1,1 0 1,-4 4 0,-5 5 27,0 0 0,-1 0-1,-13 10 1,2-5 39,-26 16 0,-3 2 120,49-34-182,1 0 0,-1 0 0,0 0 0,1 0 0,-1 1 1,1-1-1,0 0 0,0 1 0,-1-1 0,1 1 0,0 0 0,0-1 0,0 1 0,0 0 0,1-1 0,-1 1 0,0 0 0,1 0 0,-1 0 1,1 0-1,0 0 0,0 0 0,0 0 0,0-1 0,0 1 0,0 0 0,0 0 0,0 0 0,1 3 0,2 0 4,-1 0 0,1 0 0,0 0 0,0-1 0,1 1 0,-1-1 0,1 0 0,8 7 0,-3-4-8,0 1 0,1-2 0,1 1 0,-1-1 0,12 4 0,32 20-17,-30-14 23,-17-12 8,0 1-1,1-1 1,-2 2 0,1-1-1,0 1 1,-1 0 0,6 7-1,-12-12-15,1 1 1,0-1-1,-1 1 0,1-1 0,-1 1 0,1-1 0,-1 1 0,0-1 0,1 1 0,-1-1 0,0 1 0,0-1 0,0 1 0,0 0 0,-1-1 0,1 1 1,0-1-1,-1 1 0,1-1 0,-1 1 0,1-1 0,-1 1 0,0-1 0,0 0 0,1 1 0,-1-1 0,0 0 0,0 0 0,-3 3 0,-3 3 40,0 0-1,-1 0 0,-13 9 0,8-7 30,0 1-8,-1-1 0,-1 0 0,-19 8 0,25-13-41,0 0 0,0-1 0,-1 0 0,1 0 0,-1-1 0,1-1 0,-13 1 0,19-2 31,0 0 0,-1 0 0,1 0 0,0-1 0,0 0 0,-6-1 0,-3-8-5253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9:4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288 131 5120,'0'0'5249,"-11"2"-4840,1 0-317,-8 1 420,0 0 1,0 2 0,-26 9 0,-28 25 1519,66-36-1887,1 1-1,0 0 1,0 0 0,0 1 0,0 0 0,1 0-1,-8 10 1,-22 42 727,31-51-807,1 0 0,-1 0-1,1 1 1,1-1 0,-1 0-1,1 1 1,0-1 0,1 1-1,-1 0 1,1-1 0,1 1-1,-1-1 1,1 1 0,0-1-1,1 1 1,2 7-1,-1-5 0,0-1 0,1 0 0,0 0 0,0 0 0,1-1 0,0 1 0,0-1 0,1 0 0,0-1 0,0 1 0,13 9 0,-17-14-47,1-1-1,-1 1 1,0-1 0,1 0-1,-1 0 1,1 0 0,-1 0-1,1 0 1,-1-1 0,1 1-1,0-1 1,-1 1 0,1-1-1,0 0 1,0 0 0,-1 0-1,1-1 1,0 1 0,-1-1-1,1 1 1,-1-1 0,1 0-1,0 0 1,-1 0 0,0 0-1,1 0 1,-1-1 0,0 1-1,1-1 1,-1 0 0,2-1-1,3-4 25,0 1-1,-1-1 0,0 0 0,0-1 0,-1 0 0,1 1 1,5-14-1,-1-4 52,-1-1 0,-2 1 1,0-2-1,-2 1 1,0 0-1,0-34 0,-5 46 10,0-1 0,-4-17-1,0-13 278,33 169 316,-18-73-630,-3 0 0,-2 1 0,0 86 0,-9-83-28,-5 70 76,5-104-74,0 0 1,-2 0-1,-12 36 1,14-49-19,-1-1 0,1 0 0,-1 0 1,0 0-1,-1 0 0,0-1 0,0 0 0,0 0 0,-1 0 1,-11 9-1,14-13-3,-1 0 1,1 1-1,-1-2 1,1 1 0,-1 0-1,0-1 1,0 1-1,0-1 1,0 0-1,0 0 1,0-1 0,0 1-1,0-1 1,0 0-1,0 0 1,0 0 0,0 0-1,0-1 1,0 0-1,0 0 1,0 0-1,-7-3 1,6 2 6,1 0 0,0 0 0,0 0 0,0-1 0,0 1 0,0-1 0,1 0 0,-1 0 0,-5-7 0,7 7-11,1 1-1,-1-1 1,1 1-1,0-1 1,0 0-1,0 0 1,0 0-1,1 1 1,-1-1-1,1 0 1,0 0-1,-1 0 1,1 0-1,1 0 1,-1 0-1,0 0 1,2-5-1,1-3-4,0 0-1,1 0 0,0 1 1,1-1-1,0 1 0,0 0 0,1 0 1,9-11-1,10-9-10,31-30-1,6-7-8,5-3 23,-3 5-5,-37 33-2,-6 6 12,49-47 1,-51 56-5,-1-1 1,0-1 0,-1-1 0,-2 0 0,0-1 0,-1-1-1,-1 0 1,-1-1 0,-1 0 0,15-48 0,-24 66 31,0-1 1,1 1-1,-1-1 1,7-8 0,-13 96-17,1-53-45,2 0 0,3 38 0,1 46-59,-4-73 14,1-37 57,0-1 0,0 1 0,1 0 0,-1 0 0,1-1 0,-1 1 0,1 0 0,0-1 0,0 1 0,0-1 1,0 1-1,2 2 0,-2-4 2,0 0 1,-1-1 0,1 1 0,0 0 0,0-1 0,-1 1 0,1 0-1,0-1 1,0 1 0,0-1 0,0 1 0,0-1 0,0 0-1,0 1 1,0-1 0,0 0 0,0 0 0,0 0 0,0 0-1,0 1 1,0-1 0,0-1 0,0 1 0,0 0 0,0 0 0,0 0-1,0-1 1,0 1 0,0 0 0,0-1 0,0 1 0,0-1-1,1 0 1,8-5 7,0 0 0,0-1 0,-1 0 0,0 0 0,-1-1 0,0 0 0,0-1 1,0 0-1,-1 0 0,10-19 0,-1-1 16,-1 0 1,16-50 0,-19 47-27,-7 21 32,0 0 1,-1-1 0,-1 1 0,0-1 0,0 0-1,1-22 1,-2 15 12,1 12 36,-1 10 97,13 162-109,-6-44-48,-7-91-12,-1-14-4,1 1-1,1-1 0,7 28 0,-9-40 2,1-1-1,0 1 0,0-1 1,0 1-1,0-1 0,3 4 1,-4-6 0,-1-1-1,0 1 1,1-1 0,-1 1 0,1-1 0,-1 1 0,1-1 0,-1 1 0,1-1-1,0 0 1,-1 1 0,1-1 0,-1 0 0,1 1 0,0-1 0,-1 0 0,1 0 0,0 0-1,0 1 1,-1-1 0,1 0 0,0 0 0,-1 0 0,1 0 0,0 0 0,0 0 0,-1-1-1,1 1 1,0 0 0,-1 0 0,1 0 0,0-1 0,-1 1 0,1 0 0,-1-1-1,1 1 1,0 0 0,-1-1 0,1 1 0,0-2 0,7-8 11,0 0 1,-1-1 0,0 0-1,-1 0 1,0 0-1,-1-1 1,0 0-1,5-24 1,13-28 11,-18 53-8,-1-1 1,4-20 0,4-14 39,-9 39-42,0 1 0,0 0 0,0 0-1,1 0 1,0 0 0,0 1 0,0-1-1,1 1 1,0 0 0,0 0 0,9-6 0,-12 10-16,-1 1 0,1-1 1,0 1-1,0 0 1,-1 0-1,1 0 1,0 0-1,0 0 1,-1 0-1,1 0 0,0 1 1,0-1-1,-1 0 1,1 1-1,0 0 1,-1-1-1,1 1 0,-1 0 1,1 0-1,-1 0 1,1 0-1,-1 0 1,0 0-1,3 2 1,1 1-10,0 1 1,0 0 0,0 0 0,0 0-1,4 6 1,0 5-10,-4-7 2,1 1 0,1-1 0,-1-1 0,1 1 0,11 10 0,-4-7-6,-7-6 18,0 1 0,0-1 0,0 0 0,1-1 0,0 0 1,17 8-1,-21-13 12,0 0 0,0 0 0,1-1 1,-1 1-1,0-1 0,0 0 0,0 0 0,0-1 1,0 1-1,0-1 0,0 1 0,0-1 1,5-4-1,-5 1-1,0 1 1,0 0-1,0 0 1,-1 0-1,0-1 1,0 1-1,0-1 1,-1 0-1,1 1 1,-1-1-1,0 0 1,0-1-1,-1 1 1,2-7-1,-2 6 0,1-7 6,-1 0 0,0 0 0,-1-22 0,0 32-10,0 1 0,-1-1 0,1 0 0,-1 0 0,1 1 0,-1-1 0,0 0 0,0 1 0,0-1 0,-1 1 0,1-1 1,0 1-1,-1 0 0,0-1 0,1 1 0,-1 0 0,0 0 0,0 0 0,0 0 0,0 1 0,-1-1 0,1 0 0,-5-2 0,6 4-2,0 0 0,0 1 0,0-1 0,0 0 0,0 0 0,1 1 0,-1-1 0,0 0 1,0 1-1,1-1 0,-1 0 0,0 1 0,0-1 0,1 1 0,-1-1 0,0 1 0,1 0 0,-1-1 0,1 1 0,-1 0 0,1-1 0,-1 1 1,0 1-1,-13 22-1,11-17 0,0 0-1,1 0 1,0 0 0,0 1-1,1-1 1,-1 0-1,2 1 1,-1 0 0,1-1-1,0 1 1,2 12 0,2 2-9,2 0 0,12 34 0,-4-17 2,-5-15-10,1-2 0,1 1 1,18 25-1,-16-27 18,-12-20 4,0 1-1,0 0 1,0-1 0,0 0-1,0 1 1,0-1-1,0 0 1,1 1 0,-1-1-1,0 0 1,1 0 0,-1 0-1,1 0 1,0 0 0,-1 0-1,1-1 1,-1 1 0,1-1-1,0 1 1,3 0 0,-3-1 3,1 0 1,-1-1 0,1 1 0,-1 0 0,1-1-1,-1 0 1,1 0 0,-1 1 0,0-1 0,0 0-1,1-1 1,-1 1 0,3-2 0,1-3 13,1 0 1,-1 0-1,0 0 0,0-1 1,0 1-1,-1-1 1,7-14-1,0-4 39,-2 0-1,12-43 1,11-29 75,-30 89-116,0-1 0,-1-1 1,3-11-1,-4 13 10,0 0-1,1 1 1,1-1-1,4-11 1,-7 19-26,0 0 0,0 0 1,0-1-1,0 1 0,0 0 1,0 0-1,1 0 0,-1-1 1,0 1-1,0 0 0,0 0 1,0 0-1,1-1 0,-1 1 1,0 0-1,0 0 0,0 0 1,1 0-1,-1 0 0,0-1 1,0 1-1,1 0 1,-1 0-1,0 0 0,0 0 1,1 0-1,-1 0 0,0 0 1,0 0-1,1 0 0,-1 0 1,0 0-1,0 0 0,1 0 1,-1 0-1,0 0 0,0 0 1,1 0-1,-1 0 0,0 1 1,0-1-1,1 0 0,10 12 48,4 21-60,-10-17 3,-1 0 0,-1 0 0,-1 1 0,1 19 0,-3-29 12,0 0 0,0 0 1,-1 0-1,1 0 0,-2 0 1,1 0-1,-1 0 0,0-1 1,-1 1-1,1-1 0,-1 1 1,-6 9-1,8-15-1,-1 1-1,1-1 1,-1 1 0,0-1-1,1 0 1,-1 0 0,0 1-1,0-1 1,0 0 0,0-1-1,0 1 1,0 0 0,0 0-1,0-1 1,0 1 0,0-1 0,0 0-1,0 0 1,0 0 0,0 0-1,-1 0 1,1 0 0,0 0-1,0-1 1,0 1 0,0-1-1,0 1 1,0-1 0,0 0-1,0 0 1,0 0 0,0 0-1,1 0 1,-3-2 0,4 3-4,0 0 0,0 0 1,0 0-1,0 0 0,-1 0 1,1 0-1,0-1 0,0 1 1,0 0-1,0 0 0,0 0 0,0 0 1,0 0-1,0-1 0,0 1 1,0 0-1,0 0 0,0 0 1,0 0-1,0-1 0,0 1 1,0 0-1,0 0 0,0 0 0,0 0 1,0 0-1,0-1 0,0 1 1,0 0-1,0 0 0,0 0 1,0 0-1,0 0 0,0-1 0,0 1 1,0 0-1,0 0 0,0 0 1,1 0-1,-1 0 0,0 0 1,0-1-1,0 1 0,0 0 0,0 0 1,0 0-1,1 0 0,-1 0 1,0 0-1,0 0 0,0 0 1,0 0-1,0 0 0,1 0 1,-1 0-1,0 0 0,0 0 0,0 0 1,0 0-1,1 0 0,-1 0 1,12-2 26,-11 2-33,22 0 15,-1 0 0,1 1 1,-1 2-1,0 0 0,0 1 1,40 14-1,-33-12 6,-23-5 1,-1 0 0,0 0 1,1 1-1,-1-1 0,0 1 0,7 4 0,-5-4-470,-6-6 280,-9-16 13,-15-16-4026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10656,'0'0'10145,"11"6"-9745,-10-6-388,11 6 118,0-1 0,0 0 0,1 0 0,-1-2 0,26 5 0,87-4 894,9 2 572,-122-6-1402,10 0 723,-22 0-1014,0 0 0,1 0 0,-1 0 0,1 0 0,-1 0 0,1 0 0,-1 0 0,1 0 0,-1 0 0,0 1 0,1-1 0,-1 0 0,1 0 0,-1 0 0,0 0 0,1 1 0,-1-1 0,1 0 0,-1 0 0,0 1 0,1-1 0,-1 0 0,0 1 0,0-1 0,1 0 0,-1 1 0,0-1 0,1 1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7528,'0'0'17418,"6"12"-17222,-1-3-153,-1-3-11,-1 1 1,1-1-1,-2 1 1,1 0-1,-1 0 1,0 0-1,0 0 0,-1 1 1,0-1-1,1 11 1,-2 14 127,5 222 1159,-4-134-386,-1-79 336,-12-97-1437,12 39-3664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10344,'0'0'7371,"11"-1"-6933,27-3 461,73 3 0,158 23 2248,-196-21-1707,-47-1-4112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0 8432,'0'0'13318,"-3"12"-13007,-28 99 1399,28-101-1486,1-1-1,1 1 1,0 0-1,0-1 1,1 11-1,0-17-171,0-1-1,0 0 0,0 0 0,1 1 0,-1-1 0,1 0 0,-1 0 0,1 1 0,0-1 0,0 0 1,0 0-1,0 0 0,0 0 0,0 0 0,1 0 0,-1-1 0,1 1 0,-1 0 0,1-1 0,0 1 0,-1-1 1,1 1-1,0-1 0,0 0 0,0 0 0,0 0 0,4 2 0,2-2 77,-1-1-1,1 1 1,-1-1-1,1 0 1,0-1-1,-1 0 0,1 0 1,-1-1-1,9-2 1,-1 2 239,-10 1-4211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58 11256,'0'0'19911,"-5"-12"-19844,-15-34-3960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9848,'0'0'11686,"1"10"-11427,13 48 684,25 68 0,-9-40-131,23 104-1,-44-146-545,-2 1 0,-2 1-1,-2-1 1,-4 63 0,-5-22 438,-4 0 0,-31 122 0,31-171-436,3-5 53,-2 0 0,-1-1 0,-2 0 0,-16 31 0,19-42-171,0 0-1,1 0 1,1 1-1,-4 21 0,-2 8 191,11-39-138,8-22-1114,-2 5-2402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8840,'0'0'13479,"10"8"-13407,33 24 0,-40-30-52,1 0-1,0 0 1,0 0-1,0 0 1,0-1 0,0 1-1,0-1 1,0 0-1,0 0 1,0-1-1,1 1 1,5-1-1,1 0 15,9 1 81,35-4-1,-38 1-21,1 1 0,-1 1 0,20 2 1,66 7 500,-95-8-541,1-2 0,-1 1 1,0-1-1,1 0 0,-1-1 0,0 0 0,0-1 0,12-4 0,-11 3 29,0 1 0,0 0 0,1 1 0,-1 0 0,1 1 0,10-1 0,-10 2 6,-7-1-52,-1 1 0,1-1 0,0 1 0,0 0-1,0 0 1,0 1 0,0-1 0,0 1 0,-1-1-1,1 1 1,0 0 0,0 0 0,-1 0 0,1 0-1,0 0 1,-1 1 0,0-1 0,1 1 0,-1 0-1,4 3 1,-6-5-85,0 1-1,1-1 1,-1 0-1,0 1 1,1-1-1,-1 0 1,0 0-1,1 1 1,-1-1-1,0 0 1,1 0-1,-1 0 1,1 1-1,-1-1 1,1 0-1,-1 0 1,0 0-1,1 0 1,-1 0-1,1 0 1,-1 0-1,1 0 1,-1 0-1,1 0 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8336,'0'0'11673,"10"9"-11569,34 26 6,-43-34-102,0-1 0,1 1-1,-1 0 1,0 0-1,0-1 1,0 1-1,1-1 1,-1 1-1,0-1 1,1 1 0,-1-1-1,1 0 1,-1 0-1,0 0 1,1 0-1,-1 0 1,0 0 0,1 0-1,-1 0 1,1 0-1,-1-1 1,3 0-1,2-1 34,171-15 752,-135 14-601,155 1 726,-104 4-548,-91-2-346,0 0 1,0 0-1,0 0 0,1 0 0,-1 0 0,0-1 0,0 1 0,0-1 0,1 1 0,-1-1 0,0 0 1,2-1-1,-4 2-61,0 0 0,0-1 0,0 1 0,0 0 0,0 0 0,0 0 0,0 0 0,0 0 0,0-1 0,0 1 0,0 0 0,0 0 0,0 0 0,0 0 0,1 0 0,-1 0 0,0-1 0,0 1 1,0 0-1,0 0 0,0 0 0,0 0 0,0 0 0,0 0 0,0 0 0,1-1 0,-1 1 0,0 0 0,0 0 0,0 0 0,0 0 0,0 0 0,1 0 0,-1 0 0,0 0 0,0 0 0,0 0 0,0 0 0,0 0 0,1 0 1,-1 0-1,0 0 0,0 0 0,0 0 0,0 0 0,0 0 0,1 0 0,-1 0 0,0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86 141 8032,'0'0'10199,"3"11"-9988,4 18-18,0 0 0,-3 1-1,0-1 1,-1 37 0,-4 24 398,-3 62 498,-7 11-34,8-92-329,3-71-279,-9-30-170,-16-150 2,14 85-166,-32-165 171,39 238-274,2-1-1,1-28 0,7 33-25,-5 16-4,0 0 1,-1 1-1,1-1 1,0 0-1,-1 0 1,1 0-1,-1 0 1,1-3-1,-1 4 6,0 0-1,0 0 0,0 0 0,1 1 1,-1-1-1,0 0 0,0 0 1,1 1-1,-1-1 0,1 0 0,-1 1 1,1-1-1,-1 0 0,1 1 1,-1-1-1,1 1 0,0-1 0,-1 1 1,1-1-1,0 1 0,-1-1 1,1 1-1,0 0 0,0-1 0,1 1 1,-1-1 6,33-25 62,-23 18-43,1 0 0,-1 1-1,2 1 1,-1 0 0,1 1-1,14-5 1,-8 5 14,1 0 0,-1 2 0,39-3 0,-49 6-22,0 1 1,1-1 0,-1 2-1,0-1 1,1 1 0,-1 1-1,0 0 1,0 0 0,-1 1-1,12 6 1,-12-6-1,-1 1-1,0 0 1,0 0-1,0 1 1,-1 0 0,0 0-1,0 0 1,0 1-1,-1 0 1,0 0 0,0 0-1,-1 1 1,0 0-1,0 0 1,-1 0 0,0 0-1,0 0 1,-1 1-1,0-1 1,1 11 0,-2-12 7,0 0-1,-1 0 1,1 0 0,-1 1 0,-1-1 0,0 0 0,1 0 0,-2 0 0,1 0 0,-1 0 0,0 0 0,-1 0-1,0-1 1,0 1 0,0-1 0,-1 0 0,0 0 0,0 0 0,0 0 0,-1-1 0,0 1 0,0-1 0,0-1-1,-1 1 1,1-1 0,-1 0 0,0 0 0,-1 0 0,-12 5 0,-2-1 69,0 0 1,0-1-1,-1-1 0,0-1 1,0-2-1,-1 0 1,1-1-1,-1-1 0,1-1 1,-28-3-1,1 1 172,38 2-307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 9240,'0'0'10247,"-9"8"-10029,-3 2-131,5-5-4,1 0 1,0 1 0,0 0 0,0 1-1,-5 7 1,0-1 157,7-9-101,1 0 0,0 0 0,0 0 0,0 0 1,0 0-1,-2 6 0,5-8-101,-1 0-1,1 0 1,-1 0-1,1-1 1,0 1 0,0 0-1,0 0 1,0 0 0,0 0-1,0 0 1,0 0 0,1 0-1,-1-1 1,1 1 0,-1 0-1,1 0 1,0 0-1,0-1 1,0 1 0,0 0-1,1 1 1,1 2 33,0-1 0,1 0 1,-1 0-1,1 0 0,0 0 0,0 0 0,0-1 1,1 0-1,-1 0 0,1 0 0,-1 0 0,9 2 1,0 3 211,-12-7-257,0 0 0,0-1-1,0 1 1,0 0-1,0-1 1,0 1 0,1-1-1,-1 1 1,0-1 0,0 0-1,0 1 1,0-1-1,1 0 1,-1 0 0,2 0-1,0 0 45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9:4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25 11656,'0'0'696,"-61"-18"-448,61 14-104,0 2 8,4 2-72,17 2 8,21 2-64,4 0-8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14064,'0'0'5463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0 160 9848,'0'0'9449,"10"-1"-9207,-2 0-195,2 1 84,0-1 0,0 0 0,-1 0 0,1-1 0,-1-1 0,1 1 0,8-5 0,-14 4-63,0 0 1,0 0-1,0 0 1,-1 0-1,0-1 0,0 0 1,0 1-1,0-1 1,0 0-1,-1 0 0,1 0 1,-1-1-1,0 1 1,-1-1-1,2-4 0,-2 6-35,0 0-1,0 1 0,-1-1 0,1 0 1,-1 1-1,0-1 0,0 0 0,0 0 1,0 1-1,0-1 0,-1 0 0,1 1 1,-1-1-1,1 0 0,-1 1 0,0-1 1,0 1-1,-1-1 0,1 1 0,0-1 1,-1 1-1,1 0 0,-1 0 0,0 0 1,0 0-1,0 0 0,-4-3 0,5 4-18,0 1 1,0 0-1,0-1 0,0 1 0,0 0 0,0-1 0,-1 1 0,1 0 0,0 0 0,0 0 1,0 0-1,0 0 0,-1 0 0,1 1 0,0-1 0,0 0 0,0 0 0,0 1 1,0-1-1,0 1 0,0-1 0,0 1 0,0 0 0,-2 0 0,-25 23 185,22-19-141,2 0-22,0 0 1,1 0 0,-1 0-1,1 0 1,0 0 0,0 1-1,0 0 1,1-1 0,0 1-1,0 0 1,0 0 0,1 0-1,0 1 1,0 10 0,0-10 19,1 1 0,0-1 0,0 0 1,1 1-1,0-1 0,0 0 0,1 0 1,0 0-1,0 0 0,1 0 0,0 0 1,5 9-1,-7-14-18,1 1 0,0-1 0,0 1 0,1-1 0,-1 0 0,0 0 0,1 0 0,-1 0 0,1 0 0,0 0 0,-1-1 0,5 2 0,0-1 106,1 1 0,0-1 0,10 1 0,-8-2-35,-6-1-72,0 1 1,0-2-1,-1 1 1,1 0-1,0-1 1,0 0 0,0 0-1,-1 0 1,6-2-1,-5 1-26,1 0-1,-1 1 0,0 0 1,1 0-1,-1 0 0,0 1 1,6-1-1,11 4-421,-15-1-2556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39:14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8240,'0'0'12407,"10"4"-12225,31 9-10,-35-11-4,1-1 0,-1 1 0,0-1 0,1-1 1,-1 1-1,1-1 0,6-1 0,16 2 133,44 6 351,-18-2-353,-13-5-72,79 19 355,-26-7-179,-19-2-171,18-2 63,-43-2-195,-21-2 34,-7 6-30,-7-3-17,-13-6-126,1 0 1,-1 0 0,0-1-1,0 1 1,1-1-1,-1 0 1,0 0 0,0-1-1,5 0 1,3 0-134,0 1-3155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0:01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0 133 8744,'0'0'13955,"10"-2"-13725,31-3-1,-40 5-211,1 0-1,-1 1 1,1-1-1,-1 1 1,0-1 0,1 1-1,-1 0 1,0 0-1,1-1 1,-1 1 0,0 0-1,0 0 1,0 0-1,1 0 1,-1 1 0,0-1-1,1 2 1,13 24 263,-13-22-212,41 99 736,-17-34-337,72 166 1111,-92-224-1365,2 1 1,0-1-1,14 17 1,-6-9 249,-3-4 0,-8-11-285,-1 1 0,1 0 0,-1 0 0,0 0 0,5 11-1,-8-12-38,7 13 590,-3-16-472,3-12-267,8-27 151,21-72-1,-3 6 20,84-140 84,-87 175-191,-23 47-39,1 1 1,18-29-1,-23 42-13,-1 1 0,0-1 0,0 0-1,0 0 1,1-7 0,2 3 7,-6 11-16,1-1 0,-1 1-1,1-1 1,-1 1 0,0-1 0,1 1 0,-1-1-1,0 1 1,1-1 0,-1 0 0,0 1 0,0-1-1,0 0 1,0 1 0,1-1 0,-1 0-1,0 1 1,0-2 0,-20 1 39,-157 8 80,137-6-36,0-2 1,-1-2-1,1-2 0,-57-13 0,94 17-69,0 0 0,0 0 0,1 0 0,-1 1 0,0-1 0,0 1 0,0 0 0,0 0 0,0 0 0,0 0 0,-3 1 0,4 0-24,1-1-1,-1 1 1,1 0-1,0 0 1,-1 0 0,1 0-1,0 0 1,0 0 0,0 1-1,0-1 1,0 0-1,0 0 1,0 1 0,0-1-1,0 1 1,0-1 0,1 1-1,-1-1 1,1 1-1,-1-1 1,1 1 0,-1 2-1,0 5-404,0 0 0,0 0 0,2 14 0,-1-13-2868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0:03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0 132 9440,'0'0'10746,"1"15"-10330,25 229 1476,-11-160-858,-3-19-272,-10-52-507,0 0-1,1 0 1,0 0 0,1 0-1,9 20 1,-11-27-88,-2-6-146,0 1 0,0-1 0,0 1 0,1-1 0,-1 1 0,0-1 0,0 1 0,0-1 0,0 1 0,1-1 0,-1 1 0,0-1 0,1 1 0,-1-1 0,0 0 0,1 1 0,-1-1 0,0 0 0,1 1 0,-1-1 0,0 0 0,1 1 0,-1-1 0,2 0 938,-2-23-448,-2-9-388,-1 0 0,-10-43-1,6 40 26,-4-63 0,5 19-25,2 46 45,2-51 0,2 73-88,1 0 0,0 0 1,0 0-1,1 1 0,1-1 0,-1 0 0,2 1 1,0 0-1,0 0 0,9-15 0,-11 22-28,0 1-1,0-1 0,0 1 1,0 0-1,0 0 0,0 0 1,1 0-1,-1 1 0,0-1 0,1 1 1,0-1-1,-1 1 0,1 0 1,0 0-1,0 0 0,3-1 1,0 2 28,0-1 1,0 0-1,0 1 0,0 0 1,0 1-1,0-1 1,8 3-1,-7-2-20,0 1 0,0-1 0,-1 2 0,1-1 0,0 1 0,-1 0 0,0 0 0,1 1 0,-1 0 0,-1 0 0,1 0 0,-1 1 0,1 0 0,4 6 0,14 15 7,-17-19-34,0 0 1,0 1-1,-1 0 0,0 0 0,9 15 1,-14-20-31,0-1 1,0 0-1,-1 0 1,1 0 0,0 0-1,-1 1 1,0-1 0,0 0-1,0 1 1,0-1-1,0 0 1,0 0 0,0 1-1,-1-1 1,1 0 0,-1 0-1,1 1 1,-1-1-1,0 0 1,0 0 0,0 0-1,0 0 1,0 0 0,-1 0-1,1 0 1,-1-1-1,1 1 1,-1 0 0,0-1-1,-3 3 1,1-1-4,0-1 0,-1 1 0,1-1 0,-1 0 0,1 0 0,-1-1 0,0 1 0,0-1 0,0 0 0,0-1 0,0 1 0,0-1 0,-6 0 0,6 0 0,0 0 0,1 0 0,-1 0 0,1 1 0,-1-1 0,1 1 0,-1 0 0,1 1 0,0-1 0,-1 1 0,1 0 0,0 0 0,0 0 0,0 0 0,-4 4 0,2 1 883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0:08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8240,'0'0'513,"3"13"12,9 39 31,3-26 12003,-25-21-10258,2 5-1825,2 0 1,-1 1-1,2 0 1,-1 0-1,1 0 1,1 1-1,0-1 1,1 1-1,0 0 1,1 0-1,0 0 1,1 1-1,0-1 1,1 0-1,3 22 1,-2-28-394,0-1 0,1 0 0,0 0 0,0 0 0,0-1 0,1 1 0,-1 0 0,1-1 0,7 9 0,-8-11-327,0 1 1,0-1 0,1 0 0,-1 0 0,1 0-1,0 0 1,-1 0 0,1 0 0,0-1-1,0 1 1,0-1 0,0 0 0,1 0 0,-1 0-1,0 0 1,0 0 0,6-1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0:08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83 13168,'0'0'3347,"-1"-11"-2909,-3-33-16,-3 23 570,7 21-909,0-1 0,-1 1-1,1-1 1,-1 1 0,1-1 0,0 1 0,-1 0 0,1-1 0,-1 1 0,1 0-1,-1-1 1,1 1 0,-1 0 0,0 0 0,1-1 0,-1 1 0,1 0 0,-2 0 0,0 0 192,1 0 0,-1 0 0,0 1 0,1-1 0,-1 0 0,0 1 0,1 0 0,-1-1 0,1 1 0,-1 0 0,-2 2 0,-4 4 2287,0-3 1808,10-4-4083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0:10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9536,'0'0'19232,"10"-4"-19088,33-9-2,21-2 676,-5 9-532,-39 4-161,30-5 0,-10-3 9,-27 6-62,0 1 0,1 0 0,-1 0-1,1 1 1,-1 1 0,1 0 0,0 1 0,21 3-1,56 17 1035,-85-18-830,4 2-373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0:13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 7936,'0'0'16177,"10"-5"-15877,31-18-8,-36 20-125,0 0 0,0 1 0,1 0 0,-1 0 0,1 1 0,-1-1 0,1 1 0,8-1 0,17-4 267,-21 3-279,0 0 0,0 1 1,0 0-1,15 0 0,7-2 115,83-6 460,-86 8-557,91 3 582,1-1 264,-102-1-923,1-1 0,-1-1 1,0 0-1,21-8 0,-12-1-575,-19 6-3175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0:22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 7936,'0'0'13374,"9"-9"-13103,30-26-14,-38 34-67,1-1 1,0 1-1,-1 0 0,1 0 1,0 0-1,-1 0 0,1 0 1,0 0-1,0 1 0,0-1 1,0 1-1,0-1 0,0 1 1,0 0-1,0-1 0,0 1 1,0 0-1,0 0 0,0 1 1,3-1-1,4 1 440,-9 0-610,-1-1 0,1 1 1,0 0-1,0-1 0,0 1 1,0 0-1,1-1 1,-1 1-1,0-1 0,0 1 1,0 0-1,0-1 0,1 1 1,-1-1-1,0 1 1,0-1-1,1 1 0,-1-1 1,0 1-1,1-1 1,-1 1-1,1-1 0,-1 1 1,1-1-1,-1 0 0,0 1 1,1-1-1,0 0 1,-1 1-1,1-1 0,-1 0 1,1 0-1,-1 1 1,1-1-1,0 0 0,-1 0 1,1 0-1,-1 0 0,1 0 1,0 0-1,0 0 1,6 1 777,-4 1-735,-1 0 0,1 0-1,-1 0 1,1 1 0,-1-1-1,0 1 1,0-1 0,0 1 0,0 0-1,2 2 1,-1 1 99,13 19 63,-1 0 1,-1 1-1,19 54 0,-21-39-21,-9-28-65,1 0 0,10 24 1,-7-22-21,-4-9-3,0 1 1,1-1-1,-1 1 1,7 6-1,-5-6-2,-1 0 0,0 0 0,0 0 0,5 15 0,3 5 129,-6-13-166,-1-1 0,-1 1-1,3 16 1,5 16 162,2 2-34,-13-35-205,-1-13 0,0 0 0,0 0 0,0-1 0,0 1 0,0 0 0,0 0 0,0 0 0,1 0 0,-1-1 0,0 1 0,0 0 0,0 0 0,0 0 0,1 0 0,-1 0 0,0-1 0,0 1 0,0 0 0,0 0 0,1 0 0,-1 0 0,0 0 0,0 0 0,0 0 0,1 0 0,-1 0 0,0 0 0,0 0 0,0 0 0,1 0 0,-1 0 0,0 0 0,0 0 0,1 0 0,-1 0 0,0 0 0,0 0 0,0 0 0,1 0 0,-1 0 0,0 0 0,0 1 0,0-1 0,0 0 0,1 0 0,-1 0 0,0 0 0,0 0 0,0 1 0,0-1 0,0 0 0,1 0 0,-1 0 0,0 0 0,0 1 0,0-1 0,0 0 0,0 0 0,0 0 0,0 1 0,0-1 0,0 0 0,23-37 0,-1 0 0,17-46 0,-15 32 0,82-185 0,-74 161 0,-31 73 0,1-1 0,-1 0 0,0 0 0,1 0 0,-1 1 0,1-1 0,0 1 0,0-1 0,0 1 0,4-3 0,-5 4 0,-1 1 0,0-1 0,1 1 0,-1-1 0,0 1 0,0 0 0,0-1 0,1 1 0,-1-1 0,0 1 0,0-1 0,0 1 0,0-1 0,0 1 0,0-1 0,0 1 0,0-1 0,0 1 0,0-1 0,0 0 0,0 1 0,0-1 0,0 1 0,0 0 0,0-1 0,-1 1 0,1-1 0,0 1 0,0-1 0,-1 1 0,1-1 0,0 1 0,-1-1 0,-11-15 0,5 13 0,1-1 0,-2 1 0,1 1 0,0-1 0,0 1 0,-1 1 0,1-1 0,-1 1 0,-10 0 0,-21-5 0,-22-10 0,40 9 0,-2 2 0,1 0 0,-26-2 0,4-2 0,41 8 0,0-1 0,-1 1 0,1 0 0,-1 0 0,1 0 0,-1 1 0,0-1 0,1 1 0,-1 0 0,0 0 0,1 0 0,-1 1 0,0-1 0,1 1 0,-1 0 0,1 0 0,-1 0 0,1 0 0,-1 1 0,1 0 0,-6 3 0,0 11 527,6-9-5415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9:5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1 453 5520,'0'0'3722,"12"1"-3306,-3 0-331,-2 0-20,1 0 0,-1-1 0,0 0 0,0 0 0,0 0 0,0-1 0,1 0 0,-1-1 0,0 1 0,11-6 0,8-6 232,-2-1-1,1-1 1,-2-1-1,0-2 1,25-25-1,-5 1 835,55-71-1,-35 19 894,-55 78-998,-8 16-1013,0 0-1,0-1 1,0 1-1,0 0 0,0 0 1,1 0-1,-1-1 1,0 1-1,0 0 1,0 0-1,0-1 1,0 1-1,0 0 1,0 0-1,0-1 1,0 1-1,0 0 1,0 0-1,0-1 1,0 1-1,0 0 1,0 0-1,0-1 1,0 1-1,0 0 1,0 0-1,0 0 1,0-1-1,0 1 0,-1 0 1,1 0-1,0-1 1,0 1-1,0 0 1,0 0-1,-1 0 1,1 0-1,0-1 1,0 1-1,0 0 1,-1 0-1,1 0 1,0 0-1,0 0 1,0 0-1,-1-1 1,1 1-1,0 0 1,0 0-1,-1 0 1,1 0-1,0 0 1,0 0-1,-1 0 0,1 0 1,0 0-1,0 0 1,-1 0-1,1 0 1,0 0-1,0 1 1,-1-1-1,1 0 1,0 0-1,0 0 1,0 0-1,-1 0 1,-3 2 73,1 0 0,0 0 0,-1 0 0,1 1 0,0-1 0,0 1 0,1 0 0,-1 0 0,0 0 0,1 0 0,-4 6 0,-20 38 195,21-34-206,0 0-1,0 0 0,1 0 1,1 1-1,0-1 1,1 1-1,1-1 1,0 1-1,1 0 1,0 0-1,1-1 1,0 1-1,5 15 1,-2-19 9,0 1 0,1-1 1,0 0-1,1 0 1,0-1-1,14 16 0,-19-24-65,0 1-1,0-1 0,1 0 1,-1 1-1,1-1 1,-1 0-1,1 0 0,-1 0 1,1 0-1,0 0 0,0 0 1,-1 0-1,1-1 1,0 1-1,0-1 0,0 1 1,0-1-1,-1 0 1,1 1-1,0-1 0,0 0 1,0 0-1,0-1 0,0 1 1,0 0-1,0-1 1,0 1-1,-1-1 0,1 1 1,0-1-1,0 0 0,3-2 1,4-2 41,-1-1 0,1-1 0,-1 1 0,13-15 0,-12 13-39,12-16 76,-1-1 0,-1 0 0,-1-1-1,16-31 1,19-28 94,-38 62-149,-4 7-4,20-26 1,-28 39-32,0 0 1,0 0-1,0 0 1,0 0-1,0 0 0,1 1 1,-1-1-1,1 1 1,0 0-1,0 0 0,0 1 1,0-1-1,5-1 1,29-9 62,-34 10-54,0 0 0,1 0 0,-1 1 0,1 0 0,-1 0 0,1 0 0,0 0 0,8 0 0,-12 2-7,1-1 0,-1 1 0,1-1 0,-1 1 0,0 0 0,0 0 0,0 0 0,1-1 0,-1 1 0,0 0 0,0 0 0,0 1 0,0-1 0,0 0 0,-1 0 0,1 0-1,0 1 1,0-1 0,-1 0 0,1 1 0,-1-1 0,1 1 0,-1-1 0,0 0 0,0 1 0,1-1 0,-1 3 0,2 40 102,-3-30-79,0 0 0,-1-1 0,0 1 0,-1-1 0,0 0 0,-1 0 0,0 0 0,-2 0 0,1-1 0,-1 0 0,-8 12 0,11-21 10,1 0 1,-1 1-1,1-1 1,1 1-1,-1-1 1,0 1-1,1 0 1,-2 7-1,23-34 177,33-46-96,-33 41-4,2 0 0,45-43 0,-65 69-111,0 0 0,-1 1-1,1 0 1,0-1 0,0 1 0,0 0 0,0 0 0,0 0-1,0 0 1,1 0 0,-1 1 0,0-1 0,0 1 0,3-1-1,-3 1-1,-1 0-1,0 1 1,0-1-1,1 1 1,-1-1-1,0 0 1,0 1 0,0 0-1,1-1 1,-1 1-1,0 0 1,0 0-1,0-1 1,0 1-1,0 0 1,0 0-1,-1 0 1,1 0-1,0 0 1,0 1-1,-1-1 1,1 0-1,0 0 1,-1 0-1,0 0 1,1 1-1,0 1 1,2 7 21,-1 0 0,1 0 0,-2 0 0,1 0 0,-1 0 0,-1 21 0,-13 61 154,11-78-152,1-9 11,0-1 1,1 0 0,-1 0 0,1 1 0,0-1 0,2 8 0,0-13-25,0 0 0,0-1 0,0 0 1,0 1-1,0-1 0,0 0 0,-1 0 0,1 0 0,0 0 0,1-4 0,-1 3 1,147-209 404,-149 211-420,0 1 0,0 0 0,0 0 0,0 0 0,0 0 0,0-1 0,0 1 0,0 0 0,0 0 0,0 0 0,0 0 0,0-1 0,0 1 1,0 0-1,1 0 0,-1 0 0,0 0 0,0 0 0,0-1 0,0 1 0,0 0 0,1 0 0,-1 0 0,0 0 0,0 0 0,0 0 0,0 0 0,1 0 0,-1 0 0,0 0 0,0 0 0,0 0 0,0 0 0,1 0 0,-1 0 1,0 0-1,0 0 0,0 0 0,0 0 0,1 0 0,-1 0 0,0 0 0,0 0 0,0 0 0,1 0 0,-1 0 0,0 0 0,0 0 0,4 12 12,-2 16-10,-8 8-2,1-11 1,2 0-1,0 0 0,2 32 0,1-54 3,0 0-1,0 0 0,1-1 1,-1 1-1,1 0 0,0-1 1,-1 1-1,1 0 1,0-1-1,1 1 0,-1-1 1,0 1-1,1-1 1,-1 0-1,1 1 0,0-1 1,0 0-1,0 0 0,2 2 1,-1-3-1,-1 0 0,0 0 0,0 0-1,0-1 1,1 1 0,-1 0 0,0-1 0,1 0 0,-1 0 0,0 0 0,1 0 0,-1 0 0,0 0-1,1 0 1,-1-1 0,0 1 0,0-1 0,1 1 0,-1-1 0,0 0 0,0 0 0,0 0 0,3-2-1,5-3 5,-1-1-1,1 0 1,-1 0-1,-1-1 1,1 0-1,-1 0 1,-1-1-1,8-10 1,0-4 18,-1 0 1,16-33-1,-10 1 55,-13 36-51,-3 9 7,-5 26 5,-6 30-1,3-26-29,1 0 0,0 26 0,0-2 13,1-28-18,1-1 0,2 20 0,-1-31-6,1 1 0,-1-1 1,1 1-1,0-1 0,1 0 0,-1 0 1,1 0-1,0 1 0,0-2 0,0 1 1,0 0-1,5 5 0,-7-9 0,1 1 0,0 0 0,0 0 0,0-1 0,0 1 0,0-1 0,-1 1 0,1-1 0,0 1 0,0-1 0,0 1 0,0-1 0,1 0 0,-1 1 0,0-1 0,0 0 0,0 0 0,0 0 0,0 0 0,0 0 0,0 0 0,0 0 0,0 0 0,0-1 0,0 1 0,0 0 0,0-1 0,0 1 0,0-1 0,0 1 0,1-1 0,3-2 1,-1 1-1,0-1 1,0 0 0,0 0-1,5-7 1,14-15 51,-1-2 1,-1-1-1,-2 0 0,-1-2 0,-1 0 0,16-39 0,-31 63-22,0 1-1,0 0 0,-1 0 0,0-1 0,0 1 0,0-1 1,-1-5-1,-1 6 54,-2 9 5,-2 10-47,-8 43-17,8-35-3,-4 29-1,8-40-9,0 0 0,0 0 0,1 0-1,1 0 1,0 0 0,1 0 0,5 21 0,-6-29-9,0 0 0,0 1-1,1-1 1,-1 0 0,1 0 0,0 1 0,0-1 0,0-1 0,1 1 0,-1 0 0,0 0 0,1-1-1,0 0 1,3 3 0,-4-4-1,0 1-1,1-1 1,-1 0 0,0-1-1,1 1 1,-1 0-1,1-1 1,-1 1-1,1-1 1,-1 0 0,1 0-1,-1 0 1,1 0-1,-1 0 1,1 0 0,-1-1-1,1 1 1,-1-1-1,0 0 1,1 0 0,2-1-1,2-2 0,0-1 0,0 0 0,0 0 0,-1-1 0,0 0 0,0 0 0,0 0 0,-1-1 0,1 1 0,6-15 0,9-9 0,10-11 2,-11 14 69,34-37 0,-54 64-69,1 0-1,-1 0 1,1-1-1,-1 1 1,1 0-1,0 0 1,-1 0-1,1 0 1,-1-1-1,1 1 1,-1 0-1,1 0 1,0 0-1,-1 0 1,1 1-1,-1-1 1,1 0-1,-1 0 1,1 0-1,0 0 1,-1 0-1,1 1 1,-1-1-1,1 0 1,-1 1-1,1-1 1,-1 0-1,1 1 1,-1-1-1,0 0 1,1 1-1,-1-1 1,1 1-1,-1-1 1,0 1-1,1-1 1,-1 1-1,0 0 1,14 21 34,-10-8-31,-1 0 0,-1 0-1,0 1 1,0-1 0,-1 1 0,-1-1 0,-1 1 0,-3 20-1,1 30 49,21-87 57,32-38-50,-40 46-53,0 0-1,1 1 1,1 0-1,0 1 1,1 1-1,0 0 1,1 0 0,19-11-1,-33 22-3,1 0 0,-1-1 0,1 1-1,-1-1 1,1 1 0,-1 0 0,1 0 0,-1-1 0,1 1 0,0 0-1,-1 0 1,1 0 0,-1-1 0,1 1 0,-1 0 0,1 0-1,0 0 1,-1 0 0,1 0 0,0 0 0,-1 0 0,1 1 0,-1-1-1,1 0 1,-1 0 0,1 0 0,0 0 0,-1 1 0,1-1-1,-1 0 1,1 1 0,-1-1 0,1 0 0,-1 1 0,1-1 0,-1 1-1,0-1 1,1 1 0,-1-1 0,1 1 0,-1-1 0,0 1-1,0-1 1,1 1 0,-1-1 0,0 1 0,0-1 0,0 1 0,1 0-1,-1-1 1,0 2 0,0 4 12,0-1-1,0 1 1,0 0 0,-2 8-1,1-6-12,-1 11 22,1-2 26,-1-1-1,-1 0 1,-4 16-1,7-27 83,7-9-47,8-12 5,-15 15-87,19-22 82,-10 12-47,-1 0 0,1 1 0,1 0-1,0 1 1,12-10 0,-20 18-35,1 0 0,-1 0 0,1 1 0,0-1 0,-1 0 0,1 1-1,0 0 1,-1-1 0,1 1 0,0 0 0,0 0 0,-1 1 0,1-1 0,0 1 0,-1-1 0,1 1 0,0 0 0,-1 0 0,1 0 0,-1 0 0,0 0 0,4 3 0,3 1 0,0 1 0,-1 0 0,1 1 0,11 12-1,-5-2 16,20 31 0,-26-35 4,0 0 0,0-1 1,1 0-1,1 0 0,22 19 1,-24-25-16,-4-2 24,-1 0 0,2-1 0,-1 1 0,0-1 0,10 4 0,-13-7-42,-1 0 0,0 1 1,1-1-1,-1 0 0,0 0 0,1 0 0,-1 0 1,1 0-1,-1 0 0,0 0 0,1 0 0,-1 0 1,0-1-1,1 1 0,-1-1 0,0 1 1,1-1-1,-1 1 0,0-1 0,0 0 0,0 0 1,0 1-1,1-1 0,-1 0 0,0 0 0,0 0 1,-1 0-1,1 0 0,0 0 0,0-1 0,0 0 1,4-8-173,0 1 1,-1-1 0,0 0-1,0 0 1,1-13 0,2 0-71,-2 1-177,-1 0 0,2-25 0,-4 16-3002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0:23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9144,'0'0'13470,"13"2"-13026,-8 0-387,7 1 110,1-1 0,0 0 0,0-1 0,25 0 0,36 1 835,-53-1-632,0 0 1,22-2-1,-23-2-64,0 1-1,0 1 0,0 0 0,1 2 1,-1 1-1,22 4 0,-28-3-163,-10-3-55,1 1 0,-1 0 0,0 0 0,0 0 0,0 1 0,0-1 0,0 1 0,-1 0 1,1 0-1,0 0 0,-1 1 0,1-1 0,-1 1 0,0 0 0,0 0 0,5 5 0,-8-8-90,34 49 532,-25-28-4851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0:25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 7832,'0'0'16585,"-5"9"-16220,-13 31-4,18-40-323,-1 1 1,1 0-1,0-1 0,-1 1 0,1 0 1,0 0-1,0-1 0,0 1 0,0 0 1,0 0-1,0-1 0,0 1 0,0 0 1,0 0-1,0 0 0,0 1 0,8 1 774,9-9 514,-15 4-1255,-1 1 0,0 0-1,0-1 1,0 1 0,0-1-1,0 1 1,0-1 0,0 1-1,0-1 1,0 0 0,-1 1 0,1-1-1,-1 0 1,1 0 0,-1 0-1,0 1 1,0-1 0,1 0-1,-1 0 1,-1-3 0,1-2 129,-1 9-127,0-1 0,-1 0 0,1 1 0,0-1-1,-1 0 1,1 0 0,-1 0 0,1 0 0,-1 0 0,0 0-1,1 0 1,-1-1 0,0 1 0,-3 0 0,-7 5 108,9-5-112,0 1 1,1 0-1,-1 0 0,1 0 1,-1 0-1,1 1 1,0-1-1,0 1 1,0-1-1,1 1 1,-1 0-1,-1 3 0,6-5 69,0-1 1,1 1-1,-1-1 0,0 0 0,1 0 0,6 0 0,-8 0-138,0-1 0,1 1 0,-1-1 0,0 1 0,1-1 0,-1 0 0,0 0 0,0 0 0,1 0 0,-1 0 0,0 0 0,0-1 0,-1 1 0,1-1 0,0 1 0,0-1 0,-1 0 0,3-3 0,-4 5 0,0 0 0,0 0 0,0-1 0,0 1 0,0 0 0,0 0 0,0-1 0,0 1 0,0 0 0,0 0 0,0-1 0,0 1 0,-1 0 0,1 0 0,0 0 0,0-1 0,0 1 0,0 0 0,0 0 0,-1 0 0,1 0 0,0-1 0,0 1 0,0 0 0,-1 0 0,1 0 0,0 0 0,0 0 0,-1 0 0,1 0 0,0-1 0,-1 1 0,1 0 0,-5 0 242,-11 1 121,7 4-4960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0:26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8840,'0'0'19271,"-3"11"-18907,1-2-295,-19 83 1183,19-69-917,1 0-1,1 0 0,1 0 0,6 36 0,1 15 505,11 39-386,-18-102-453,0-1 0,1 1 0,0-1 0,4 13 0,-6-13 0,-1-8 0,0-6 0,-2-24 1002,0 5-6067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0:27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10152,'0'0'16402,"-4"10"-16075,-1 5-24,0 0 0,1 1 0,1 0 0,0-1 0,1 1 0,1 0 1,1 31-1,21 180 2367,-17-177-1939,-14-65-3522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0:28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1 168 10656,'0'0'14681,"10"-10"-14295,78-71 1042,-74 67-992,-3 2 39,23-18 0,-31 27-351,0 1 1,0 0 0,1 0-1,-1 0 1,1 0-1,0 1 1,-1-1-1,1 1 1,0 0 0,0 0-1,0 0 1,7 0-1,-10 2-75,1 0-1,-1-1 1,1 1-1,-1 0 0,0 0 1,1 0-1,-1 0 0,0 0 1,0 0-1,1 0 1,-1 1-1,0-1 0,0 0 1,0 1-1,-1-1 0,1 1 1,0-1-1,0 3 1,8 9 219,10 8-10,2-1 1,44 36-1,-56-50-200,1 0 0,-1 0 0,1-1 1,0 0-1,1-1 0,-1 0 0,1-1 0,0 0 1,-1 0-1,21 1 0,-19-3-58,0-1 0,1 0 0,-1 0 0,0-2 0,0 1 0,1-2 0,-1 1 0,0-2 0,-1 1 0,1-2 0,-1 0 0,0 0 0,0-1 0,0 0 0,12-10 0,5-1 0,-24 15 0,0 0 0,0 0 0,-1 0 0,1 0 0,-1-1 0,1 0 0,-1 1 0,0-1 0,5-6 0,-8 7 0,1-1 0,0 0 0,-1 1 0,0-1 0,1 1 0,-1-1 0,0 0 0,-1 1 0,1-1 0,-1-4 0,0 0 0,1 0-3935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0:30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8936,'0'0'13230,"11"0"-12974,29-4-42,70-3 365,-99 7-512,0 0 0,0 1 0,-1 0-1,1 1 1,0 0 0,-1 1 0,0 0 0,11 5 0,32 19 393,-26-12-8,0-1-1,1-1 1,0-2 0,38 10-1,-60-20-350,-1 0 1,1-1-1,-1 0 0,1 0 0,0-1 0,-1 0 1,1 0-1,-1 0 0,9-3 0,-14 4-125,1-1 1,-1 1-1,1 0 0,-1-1 1,1 1-1,-1 0 0,1-1 1,-1 1-1,0-1 0,1 1 0,-1 0 1,0-1-1,1 1 0,-1-1 1,0 0-1,0 1 0,1-1 1,-1 1-1,0-1 0,1-3-2940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0:31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8536,'0'0'9183,"10"0"-8704,8 1-264,202 19 1944,-177-14-1557,0 3 1,-1 1-1,55 20 0,-87-25-247,1-2 1,-1 1-1,1-2 1,15 3-1,-21-4-540,0-1 0,0 0 0,0-1 1,0 1-1,1-1 0,-1 0 0,0 0 0,0 0 0,0-1 0,-1 1 0,7-4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0:32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10152,'0'0'13875,"0"10"-13359,1-3-422,-1 0 84,1 1 0,-1 0 0,-1 0 0,1 0 0,-1 0 1,-1-1-1,-3 13 0,-3 1 512,1-1-1,0 1 1,2 0 0,0 1 0,-2 35-1,6-54-618,1-1-1,0 1 0,1-1 0,-1 0 0,0 1 1,1-1-1,-1 1 0,1-1 0,0 0 1,0 0-1,0 1 0,0-1 0,0 0 0,0 0 1,0 0-1,1 0 0,-1 0 0,1 0 0,1 1 1,-1-2-23,0 0 0,-1 0 0,1 0 0,0 0 0,0-1 0,0 1 0,0-1 0,-1 1 1,1-1-1,0 0 0,0 0 0,0 0 0,0 0 0,0 0 0,0 0 0,0 0 0,0-1 0,0 1 1,-1-1-1,1 1 0,0-1 0,0 0 0,2-1 0,51-30 445,-27 10-5681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0:32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79 18991,'0'0'4840,"-6"-60"-4424,12 42-8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1:06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0 7328,'0'0'9898,"-4"15"-9638,-29 97 239,-75 210 1187,97-288-1160,2 1-1,-9 63 0,18-96-466,-1 0-1,1 0 0,0 1 0,0-1 0,0 0 0,0 0 1,0 0-1,0 0 0,0 1 0,1-1 0,-1 0 0,1 0 1,0 0-1,-1 0 0,1 0 0,0 0 0,0 0 0,2 2 1,-2-4-35,0 0 1,0 0 0,0 0-1,-1 0 1,1 0 0,0 0-1,0-1 1,-1 1-1,1 0 1,0-1 0,0 1-1,-1 0 1,1-1 0,0 1-1,-1-1 1,1 1 0,-1-1-1,1 0 1,0 0 0,15-15 140,-16 15-161,32-28-139,-20 21-2775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9:5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12360,'0'0'0,"105"-80"-1328,-47 59 960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1:07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9536,'0'0'9698,"15"-8"-9390,-4 2-245,7-3 66,1 0 0,0 1 0,40-10 0,8 4 494,110-6 0,-151 17-309,1 2-1,0 1 0,0 1 1,-1 1-1,36 8 0,-53-8-154,12 5 821,-21-6-956,0-1 0,0 1 0,1-1 0,-1 0 0,0 1 0,0-1 0,0 1 0,0-1-1,0 1 1,1-1 0,-1 1 0,0-1 0,0 1 0,0-1 0,0 1 0,0-1 0,0 1-1,-1-1 1,1 1 0,0-1 0,0 1 0,0-1 0,0 1 0,-1-1 0,1 0 0,0 1-1,0-1 1,-1 1 0,1-1 0,0 0 0,-1 1 0,1-1 0,0 1 0,-1-1-1,1 0 1,0 0 0,-1 1 0,1-1 0,-2 1 0,-3 3 38,-1 2-550,5-2-2970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1:08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10152,'0'0'6914,"12"0"-6531,175-6 1383,-39-15-546,14-2 280,-77 15 142,-84 8-1601,0-1 1,0 1-1,1 0 1,-1 0 0,0 0-1,0 0 1,0 0-1,0 0 1,0 0 0,0 0-1,0 0 1,0 1 0,0-1-1,0 0 1,0 1-1,0-1 1,0 1 0,0-1-1,0 1 1,0-1-1,0 1 1,0 0 0,0-1-1,-1 1 1,1 0-1,0 0 1,0-1 0,0 3-1,3 10-3031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1:09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77 10656,'0'0'5153,"-9"-1"-4834,-1-2-199,6 2-72,0 0 0,1 0 0,-1 0 0,0 1 1,0 0-1,1-1 0,-1 1 0,0 1 0,0-1 0,0 0 1,0 1-1,1 0 0,-8 2 0,-4 3 328,0 0-1,0 1 1,-24 17 0,34-21-211,-1 1 0,1 0 0,1 0 0,-1 0 0,0 1 0,1 0 1,0 0-1,0 0 0,1 0 0,-1 1 0,1-1 0,-5 11 0,7-13-69,1 0-1,-1-1 0,0 1 1,1 0-1,-1 0 0,1-1 0,0 1 1,0 0-1,0 0 0,0-1 1,1 1-1,-1 0 0,1 0 0,0-1 1,1 5-1,-1-6-55,0 1 0,0-1 0,0 1 1,0-1-1,1 0 0,-1 0 0,1 0 0,-1 1 1,1-1-1,-1-1 0,1 1 0,-1 0 0,1 0 0,0 0 1,-1-1-1,1 1 0,0-1 0,0 0 0,-1 1 1,1-1-1,0 0 0,0 0 0,0 0 0,-1 0 0,4-1 1,4 0 20,1 0 1,0-1 0,-1 0-1,0-1 1,1 0 0,-1 0-1,0-1 1,-1 0 0,1-1-1,-1 0 1,0 0 0,0-1-1,0 0 1,-1-1 0,0 1 0,0-1-1,-1 0 1,0-1 0,0 0-1,0 0 1,-1 0 0,8-18-1,-12 23-38,0 0 0,1-1 0,-1 1 0,0-1 0,-1 1-1,1-1 1,0 1 0,-1-1 0,0 1 0,0-1 0,0 0 0,0 1-1,-1-1 1,0 1 0,1-1 0,-1 1 0,0-1 0,-1 1 0,1 0-1,0-1 1,-1 1 0,0 0 0,0 0 0,0 0 0,0 0 0,0 0-1,-1 1 1,1-1 0,-1 1 0,0-1 0,0 1 0,0 0 0,0 0 0,0 0-1,0 1 1,0-1 0,-1 1 0,1 0 0,0 0 0,-1 0 0,1 0-1,-1 0 1,1 1 0,-1-1 0,0 1 0,1 0 0,-7 1 0,9-1-10,0 0 1,0 1 0,0-1 0,0 0 0,0 0 0,0 1 0,0-1 0,0 1-1,1-1 1,-1 1 0,0-1 0,0 1 0,0-1 0,0 1 0,1 0 0,-2 0-1,2 0-7,0-1 0,0 0-1,0 1 1,-1-1-1,1 1 1,0-1 0,0 0-1,0 1 1,0-1-1,0 0 1,0 1-1,0-1 1,0 1 0,0-1-1,0 0 1,0 1-1,1-1 1,-1 0 0,0 1-1,0-1 1,0 0-1,0 1 1,0-1 0,1 0-1,-1 1 1,0-1-1,0 0 1,1 0 0,-1 1-1,0-1 1,1 0-1,-1 0 1,0 1-1,0-1 1,1 0 0,-1 0-1,0 0 1,1 0-1,-1 1 1,1-1 0,-1 0-1,8 3 28,1 1 1,-1-2-1,0 1 0,1-1 0,-1-1 0,1 1 0,16-1 0,65-5 120,-20-1 5,-40 4-56,-18 0-11,1 0 1,20 3-1,-30-2-48,0 1 0,1 0-1,-1 0 1,0 0 0,0 0 0,0 0 0,0 0-1,0 1 1,0 0 0,0-1 0,0 1-1,-1 0 1,1 0 0,3 4 0,-4-3-7,-1-1 0,1 1 1,-1-1-1,0 1 1,0 0-1,0 0 1,0-1-1,0 1 1,-1 0-1,1 5 1,1 36 220,-2-32-164,7 93 567,-5-91-462,0 0 0,1 0 1,1-1-1,0 1 0,9 19 1,-11-31-138,-1 1 0,1-1 0,0 0 0,0 0 0,0 0 0,0 0 0,0-1 0,0 1 1,0-1-1,1 1 0,-1-1 0,0 0 0,1 1 0,0-1 0,-1-1 0,1 1 0,-1 0 0,1-1 0,0 1 1,0-1-1,-1 0 0,1 0 0,0 0 0,0 0 0,-1 0 0,1 0 0,3-2 0,8 0-885,0-1-1,-1-1 0,20-7 0,-29 9-18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1:11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67 193 8032,'0'0'3656,"-4"10"-3143,-52 116 1655,55-124-1937,0 1 0,0 0 1,0 0-1,0 0 0,1 0 0,-1 0 0,1 0 1,-1 0-1,1 0 0,0 0 0,1 6 0,-1-9-208,1 0 0,-1 0-1,0 0 1,0 0 0,0 0-1,1 1 1,-1-1 0,0 0-1,0 0 1,1 0 0,-1 0-1,0 0 1,0 0-1,1 0 1,-1 0 0,0 0-1,0 0 1,1 0 0,-1 0-1,0 0 1,0 0 0,1 0-1,-1 0 1,0 0-1,0 0 1,1 0 0,-1 0-1,0 0 1,0-1 0,1 1-1,-1 0 1,0 0 0,0 0-1,0 0 1,1-1 0,8-5 329,1-5-143,0 1 0,-1-2 0,0 1 0,-1-1 0,13-25 0,-10 17-9,-9 16-154,18-29 705,-2-1 0,22-58 1,-37 77-176,-3 10-28,-3 8 140,-9 27-400,0 2 0,2-1 0,-6 35 0,13-53-204,1 0 1,1 0 0,0 0-1,1 1 1,0-1-1,1 0 1,0 0-1,1 0 1,1 0 0,6 20-1,-8-31-66,-1-1 0,1 1-1,0 0 1,0-1 0,0 1 0,0-1-1,0 0 1,0 1 0,1-1-1,-1 0 1,0 0 0,1 0 0,-1 0-1,1 0 1,-1 0 0,1 0-1,-1 0 1,1 0 0,0-1 0,-1 1-1,1-1 1,0 1 0,0-1 0,0 0-1,-1 0 1,1 1 0,0-1-1,0 0 1,-1-1 0,1 1 0,0 0-1,0-1 1,-1 1 0,1 0-1,0-1 1,0 0 0,1 0 0,8-4 40,0 0 0,0-1 0,0 0 0,11-8 0,-17 10-40,13-8 50,-1-1 1,0-1 0,-1 0-1,-1-1 1,0-1 0,-1-1-1,19-28 1,-27 36-14,-4 7-13,0-1-1,0 1 1,-1 0-1,0 0 1,1-1-1,-1 1 1,0 0-1,0-1 1,0 1-1,0-1 1,0-4-1,-1 6 66,0 1-98,0 0 0,-1 0 1,1 0-1,0 0 0,0 0 1,-1 0-1,1 0 0,0 1 0,0-1 1,-1 0-1,1 0 0,0 0 1,0 0-1,0 0 0,-1 0 0,1 0 1,0 0-1,0 1 0,-1-1 1,1 0-1,0 0 0,0 0 0,0 0 1,0 1-1,-1-1 0,1 0 1,0 0-1,0 0 0,0 1 1,0-1-1,-4 9 32,1 0 0,0 0 1,0 0-1,1 1 0,0-1 0,-1 17 1,3-23-34,0-1 0,0 1 0,0 0 0,0-1 0,1 1 0,-1-1 0,1 1 0,0-1 0,-1 1 0,1-1 0,0 1 0,1-1 0,-1 1 0,0-1 0,1 0 0,-1 0 0,1 0 0,-1 0 0,1 0 0,0 0 0,0 0 0,0-1 0,0 1 0,0-1 0,1 1 0,-1-1 0,0 0 0,1 0 0,-1 0 0,4 1 0,0 0 3,1-1 0,0 0 0,-1 0 0,1-1 0,0 0 0,-1 0 0,1-1 1,0 0-1,0 0 0,-1 0 0,1-1 0,-1 0 0,1 0 0,6-4 0,-9 5 0,-1-1-1,1 0 1,0 0 0,-1-1 0,1 1-1,-1-1 1,0 1 0,0-1 0,0 0-1,0 0 1,0-1 0,-1 1 0,1-1-1,-1 1 1,0-1 0,0 0 0,0 0 0,-1 0-1,1 0 1,-1 0 0,0 0 0,0 0-1,0-4 1,-1 5 1,0 0 1,0 0-1,0 0 0,0 0 1,0 1-1,-1-1 1,0 0-1,1 0 0,-1 1 1,0-1-1,0 1 0,-1-1 1,1 1-1,-1-1 0,1 1 1,-1-1-1,1 1 0,-1 0 1,0 0-1,-3-2 0,1 1 8,0 0-1,-1 0 0,0 1 0,1-1 1,-1 1-1,0 0 0,0 0 1,-1 1-1,-7-2 0,3 1-2,-4-1 62,0 1 1,-23-1-1,64-9-79,24-8-10,-21 8-3,59-17 1,-70 25 19,14-4 13,1 2 0,-1 1 1,37-1-1,-69 6-11,0 0-1,0 0 1,0 0-1,0 0 1,0 1 0,0-1-1,0 0 1,0 0-1,-1 1 1,1-1-1,0 0 1,0 1 0,0-1-1,0 1 1,-1-1-1,1 1 1,0 0 0,0-1-1,-1 1 1,1 0-1,0-1 1,-1 1-1,1 1 1,0 0 12,0 0 1,0 0-1,0 1 1,0-1-1,-1 0 0,1 0 1,-1 1-1,0-1 1,0 4-1,0 6 81,-1 0 0,-1 0 0,-3 12 0,3-15-25,1-2-20,0-1 42,0-1 0,-1 1 0,1 0 0,-1-1 1,0 1-1,-3 5 0,4-10 64,20-18 481,4-12-577,-19 22-61,1 1 0,-1 0 0,1 0-1,0 0 1,1 1 0,-1 0 0,1 0 0,0 0 0,0 0-1,1 1 1,8-4 0,-14 8-6,0 0 0,0 0 0,1 0 0,-1 0 0,0 0 0,1 0 0,-1 0 0,0 0 0,1 1 0,-1-1 0,0 1 0,0-1 0,1 1 0,-1-1 0,0 1 0,0 0 0,0 0 0,0-1 0,0 1 0,0 0 0,0 0 0,0 0 0,0 0 0,-1 0 0,2 2 0,21 32 0,-18-27 0,-1-1 0,3 6 0,1 0 0,1 0 0,0-1 0,21 22 0,-27-32 0,-1 1 0,1-1 0,0 0 0,1 1 0,-1-1 0,0-1 0,0 1 0,1 0 0,-1-1 0,1 0 0,0 0 0,-1 0 0,1 0 0,0-1 0,-1 1 0,1-1 0,0 0 0,0 0 0,0 0 0,-1-1 0,1 1 0,0-1 0,-1 0 0,1 0 0,0 0 0,3-2 0,3-2 0,1-1 0,-1-1 0,0 1 0,0-2 0,-1 1 0,0-1 0,15-17 0,-4 0 0,29-45 0,-29 33 0,-15 28 0,-1 1 0,1-1 0,0 1 0,1 0 0,7-9 0,-13 17 0,0 0 0,1 0 0,-1 0 0,0 0 0,0 0 0,0 0 0,1 0 0,-1 0 0,0 0 0,0 0 0,1 0 0,-1 0 0,0 0 0,0 0 0,1 0 0,-1 0 0,0 0 0,0 0 0,1 0 0,-1 0 0,0 0 0,0 1 0,0-1 0,1 0 0,-1 0 0,0 0 0,0 0 0,0 0 0,1 1 0,-1-1 0,0 0 0,0 0 0,0 0 0,0 1 0,0-1 0,1 0 0,-1 0 0,0 0 0,0 1 0,0-1 0,0 0 0,0 0 0,0 1 0,0-1 0,0 0 0,0 0 0,0 1 0,0-1 0,0 0 0,0 1 0,4 16 0,-4-15 0,2 29 0,-1 1 0,-1-1 0,-2 0 0,-10 57 0,11-82 0,0 3 0,0-3 0,0 0 0,0-1 0,0 1 0,-1 0 0,1 0 0,-6 11 0,6-17 0,0 1 0,-1 0 0,1-1 0,0 1 0,0-1 0,0 1 0,-1-1 0,1 0 0,0 0 0,-1 1 0,1-1 0,0 0 0,0 0 0,-1 0 0,1 0 0,0-1 0,-1 1 0,1 0 0,0-1 0,0 1 0,-1 0 0,1-1 0,0 1 0,-2-2 0,-30-16 0,22 4 0,11 13 0,-1 1 0,1 0 0,0 0 0,0 0 0,-1 0 0,1-1 0,0 1 0,0 0 0,0 0 0,0 0 0,-1-1 0,1 1 0,0 0 0,0 0 0,0-1 0,0 1 0,0 0 0,-1 0 0,1-1 0,0 1 0,0 0 0,0-1 0,0 1 0,0 0 0,0 0 0,0-1 0,0 1 0,0 0 0,0 0 0,0-1 0,0 1 0,1 0 0,-1-1 0,0 1 0,0 0 0,0 0 0,0-1 0,0 1 0,0 0 0,1 0 0,-1-1 0,0 1 0,0 0 0,0 0 0,1 0 0,-1 0 0,1-1 0,34 0 0,-17 0 0,32 3 0,-7 1 0,53-3 0,-39-1 0,-42 0 1015,-15 1-1184,1 0 0,-1 0-1,1 0 1,-1-1 0,0 1 0,1 0 0,-1 0 0,1 0 0,-1 0-1,0 0 1,1-1 0,-1 1 0,0 0 0,1 0 0,-1-1-1,0 1 1,1 0 0,-1-1 0,0 1 0,1 0 0,-1-1-1,0 1 1,0 0 0,0-1 0,1 1 0,-1 0 0,0-1-1,0 1 1,0-1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1:11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16783,'0'0'3360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1:15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10952,'0'0'1328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1:21.0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12456,'0'0'136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1:24.4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316 75 9648,'0'0'8526,"-10"6"-8346,-77 47 392,80-49-498,-1 0 0,0 0 0,0-1 0,0 0 0,-1 0 0,1-1 0,-1 0-1,1-1 1,-1 0 0,0 0 0,1-1 0,-1 0 0,0 0 0,0-1 0,1 0 0,-1-1 0,-16-5 0,22 6-42,1 0 0,-1 0 0,1 0 1,-1-1-1,1 1 0,0-1 0,-1 0 1,1 0-1,0 0 0,0 0 0,0 0 0,0 0 1,1 0-1,-1 0 0,1-1 0,-1 1 1,1-1-1,0 1 0,0-1 0,-1-3 0,-1-2 82,1 0-1,0 0 1,1 0-1,0 0 1,0-14-1,1 21-93,0 0 0,1 0 0,-1-1 0,0 1 0,0 0 0,1 0 0,-1 0 0,1 0 0,0-1 0,-1 1 0,1 0 0,0 0-1,-1 0 1,1 0 0,0 0 0,0 0 0,0 1 0,0-1 0,0 0 0,0 0 0,0 1 0,0-1 0,0 0 0,0 1 0,0-1 0,1 1 0,-1 0 0,0-1 0,0 1 0,1 0 0,-1 0 0,1-1 0,8 0 56,0 0 1,-1 1-1,14 1 1,-10-1 23,7 0-17,-4-1-12,0 1-1,0 0 1,1 1 0,-1 1-1,0 1 1,-1 0 0,22 7-1,-26-4-34,189 80 818,-191-83-741,-1 0 1,1-1-1,0 0 1,0-1-1,0 0 1,0 0-1,0-1 1,-1 0-1,1 0 1,0-1-1,0 0 1,0-1-1,0 0 1,12-5-1,-17 5-59,-1 1-1,0-1 1,0 0-1,0-1 1,0 1-1,0 0 1,0-1-1,-1 0 1,1 1-1,-1-1 1,0 0-1,3-5 1,1-3 152,0 1 0,6-18-1,-11 24-86,1 0-1,-1 0 0,0-1 0,0 1 0,0 0 0,-1 0 1,1-8-1,-2 11 88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1:25.1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197 0 11256,'0'0'9266,"-1"10"-8990,-2 42 251,5 65-1,0-28-106,0-49-181,-1-31-110,0 1 0,-1-1 0,0 0 0,0 0 0,-1 0 0,-1 0 0,1 0 0,-5 12 0,6-19-92,-1 0 0,1-1 0,-1 1 0,0 0 0,0 0 1,0-1-1,0 1 0,0 0 0,0-1 0,0 1 0,-1-1 0,1 0 0,0 1 0,-3 1 0,1-2 8,1 0-1,-1-1 1,1 1 0,-1-1 0,0 1-1,0-1 1,1 0 0,-1 0 0,0 0-1,-4-1 1,-51-9 362,42 7-185,1 0-1,-28-1 1,42 4-222,1 0-1,0 0 1,0 0-1,-1 0 1,1 0-1,0 0 1,0 0-1,-1 0 1,1 0-1,0 0 1,0 1-1,-1-1 1,1 0-1,0 0 1,0 0-1,-1 0 1,1 0-1,0 0 1,0 1-1,-1-1 1,1 0-1,0 0 1,0 0-1,0 1 1,0-1-1,-1 0 1,1 0-1,0 1 1,0-1-1,0 0 1,0 0-1,0 1 1,0-1-1,0 0 1,0 1-1,2 11 421,9 9-4211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1:25.6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 11152,'0'0'6665,"14"0"-6371,2-1-193,-9 0-56,0 1 0,-1 0 0,1 0 0,0 0 0,-1 1 0,1 0 0,0 1 0,-1 0 0,10 3 0,4 1 306,0-1-1,0-1 1,38 4-1,-12-6-2815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9:5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1259 5320,'0'0'3041,"11"-3"-2628,-3 1-319,-1 1-14,-1-1 0,1 0 1,-1 0-1,1 0 1,-1-1-1,0 0 0,0 0 1,0-1-1,9-6 1,4-5 299,-1 0-1,-1-1 1,0-1 0,-2-1 0,0 0-1,22-34 1,-4-13 738,-2-1 0,-4-1 0,29-106 0,-54 166-982,9-30 677,-10 36-735,-1 0 0,0 0 0,1-1 0,-1 1 0,1 0-1,-1 0 1,1 0 0,0 0 0,0 0 0,-1 0 0,1 0-1,0 0 1,0 0 0,0 0 0,0 1 0,0-1 0,0 0-1,0 1 1,0-1 0,0 0 0,1 1 0,-1-1 0,1 1-1,6 10 414,-6-6-388,10 17 27,-1 1 0,-1 1 0,0-1 1,-2 2-1,-1-1 0,-1 1 0,-1 0 1,-1 0-1,-1 0 0,-1 1 0,-1-1 1,-3 37-1,-1-46-37,0-1 0,-2 0-1,1 0 1,-1 0 0,-1-1 0,-1 0 0,-10 17 0,15-27-69,1-1-4,1-1 1,-1 1-1,0 0 1,0-1-1,-1 0 1,1 1-1,0-1 1,0 0 0,-1 0-1,1 1 1,-1-1-1,1 0 1,-1 0-1,1-1 1,-1 1-1,0 0 1,0 0-1,1-1 1,-4 1-1,2-1 5,0 1-1,0-1 0,0-1 0,0 1 0,0 0 0,0-1 0,0 0 0,0 1 0,1-1 0,-1 0 0,-3-2 1,-2-2 19,-1 0 1,1 0 0,0-1 0,0 0 0,-13-13 0,19 17-40,-6-6 32,1 0-1,0 0 1,0-1 0,-5-9-1,11 16-29,0 0 1,0 0-1,1 0 1,-1 0-1,0 0 0,1 0 1,-1 0-1,1 0 1,0 0-1,-1 0 0,1 0 1,1-3-1,-1 4-5,0 0 0,1 0 0,-1-1 0,0 1-1,1 0 1,0 0 0,-1 0 0,1 0 0,0 0 0,-1 0-1,1 0 1,0 0 0,0 0 0,0 0 0,0 0 0,0 1 0,0-1-1,0 0 1,0 1 0,0-1 0,0 1 0,2-1 0,12-4 8,0 1 1,0 0-1,1 1 1,-1 1-1,1 0 1,0 2-1,19 0 1,42-3-9,-59 1-4,95-15-24,-99 14 22,1-1-1,-1-1 1,0 0 0,0-1-1,21-12 1,5-6 1,-5 3-1,40-31 0,-64 43 10,0-1 0,-1 0 0,0 0 0,-1-1 1,0 0-1,0 0 0,9-19 0,-6 5 18,-1-1-1,-1-1 0,-1 0 1,-1-1-1,5-36 0,-5 2 37,1-84-1,-9 145-58,-2-201 254,-1 181-154,3 21-99,0 0 0,0 0 0,0 0 0,0 0-1,0 0 1,0 0 0,0 0 0,0 1 0,0-1-1,0 0 1,0 0 0,0 0 0,0 0 0,0 0-1,0 0 1,0 0 0,0 0 0,0 0 0,0 0-1,0 0 1,-1 0 0,1 1 0,0-1 0,0 0-1,0 0 1,0 0 0,0 0 0,0 0-1,0 0 1,0 0 0,0 0 0,0 0 0,-1 0-1,1 0 1,0 0 0,0 0 0,0 0 0,0 0-1,0 0 1,0 0 0,0 0 0,0 0 0,0 0-1,0 0 1,-1 0 0,1 0 0,0 0 0,0 0-1,0 0 1,0 0 0,0 0 0,0 0-1,0-1 1,0 1 0,0 0 0,0 0 0,0 0-1,0 0 1,-1 0 0,1 0 0,0 0 0,0 0-1,0 0 1,0 0 0,-7 38 52,-26 204 3,2-21 69,19-146-57,-25 83 0,-4 20 106,41-176-172,0 0 19,-1 1 0,1 0 0,-1 0 0,1-1 1,-1 1-1,0-1 0,0 1 0,0 0 1,0-1-1,0 0 0,-3 4 0,2 1 181,3-17-91,0 2-98,0-1 0,0 0 1,1 1-1,0-1 0,0 1 0,1 0 1,0 0-1,1 0 0,5-9 0,6-9 14,25-30 1,-36 50-27,29-33 15,-30 36-16,-1 1 0,0 0 0,1 0-1,-1 1 1,1-1 0,0 0 0,0 1 0,-1 0-1,1 0 1,0 0 0,0 0 0,0 0-1,6-1 1,6 0-1,14-2 0,-28 4 0,0 0 0,0 0 0,0 1 0,0-1 0,0 0 0,0 0 0,0 1 0,0-1 0,0 0 0,0 1 0,-1-1 0,1 1 0,0-1 0,0 1 0,0 0 0,-1-1 0,1 1 0,0 0 0,0-1 0,-1 1 0,1 0 0,-1 0 0,1 0 0,-1-1 0,1 3 0,5 13 29,-1 0-1,4 34 1,-1-11 7,-8-38-31,0 0 1,0 0 0,0 0 0,1-1 0,-1 1 0,0 0 0,1 0 0,-1 0 0,0 0 0,1-1 0,-1 1 0,1 0 0,0-1 0,-1 1 0,1 0 0,-1-1 0,1 1 0,0 0 0,-1-1 0,1 1 0,0-1-1,0 1 1,0-1 0,-1 0 0,1 1 0,0-1 0,1 0 0,0 1 3,0-1-1,0 0 1,0-1 0,0 1-1,0 0 1,0-1 0,-1 1-1,1-1 1,0 1 0,0-1-1,3-1 1,3-3 12,1 0 0,-2-1 0,15-11 0,28-39 26,-37 40-31,2 0 0,17-16 0,-23 23-4,7-4 47,-15 13-56,-1 0 0,1 0 0,-1 0 0,1 0 0,-1 0 0,1 0 0,-1 0 0,1 0 0,-1 0-1,1 0 1,-1 0 0,1 0 0,-1 0 0,1 1 0,-1-1 0,1 0 0,-1 0 0,0 1 0,1-1 0,-1 0 0,1 1-1,-1-1 1,0 0 0,1 1 0,-1-1 0,0 0 0,1 1 0,-1-1 0,0 1 0,0-1 0,1 1 0,-1-1 0,0 0 0,0 1-1,0-1 1,0 1 0,1-1 0,-1 2 0,3 7 14,-1 0 1,0 1-1,1 13 0,-1-12 12,0 1 0,5 17 0,-6-25-26,0-1 0,1 0 0,-1 0 0,1 0 0,-1-1 0,1 1 0,0 0 0,0-1 0,0 1 0,1-1 0,-1 1 0,1-1 0,4 3-1,-6-4-4,2 1-1,1 1 0,0-1-1,-1 0 1,1 0 0,0 0-1,6 1 1,-7-3 5,-1 0 0,0 1 0,0-2 0,0 1 0,0 0 1,0 0-1,0-1 0,1 1 0,-1-1 0,0 1 0,0-1 0,0 0 0,0 0 0,-1 0 0,4-2 1,11-8 3,-1 0 1,-1 0-1,0-1 1,0-1 0,-1 0-1,-1-1 1,0-1 0,-1 0-1,9-17 1,1-6 26,-2 0 1,25-73-1,-14 12 38,29-167 1,-42 131 42,-17 129-98,0 0-1,0-1 0,0 1 0,-2-9 0,-2-18 99,3 28-17,-2 13-62,-3 16-29,-29 210 5,14-75-7,9-79 7,-28 146 50,40-225-61,-8 31 48,-1-1 0,-21 51 0,-16 36 104,0-10-50,19-42 16,10-31-11,33-72-54,-3 4-38,2 0-17,0-2-27,2 2 0,1 0 0,1 1 0,39-49 0,94-120-262,-65 80 119,-30 38 58,-36 50 67,2 1 1,29-31-1,-34 42 37,-15 17 10,1-1 0,0 0 0,0 1 1,0 0-1,0 0 0,1 0 1,9-5-1,4-4 58,-18 13-51,1 0 0,0-1 0,-1 1-1,1-1 1,-1 1 0,1-1 0,-1 1 0,1-1 0,-1 0 0,1 1-1,-1-1 1,1 0 0,-1 1 0,0-1 0,1 0 0,-1 1 0,0-1 0,0 0-1,0 0 1,1 1 0,-1-1 0,0-1 0,-1-1 40,1 1 1,-1-1-1,1 1 1,0-1-1,-1 0 1,2 1 0,-1-1-1,0-3 1,1 4-47,-1 1 0,1 0 0,-1-1 0,0 1 0,0 0 0,0-1 0,0 1 0,0-1 0,0 1 0,0 0 0,-1-1 0,1 1 0,0 0 0,-1-1 0,1 1-1,-1 0 1,1 0 0,-2-3 0,1 4 10,-18 4 58,14 0-65,0 1 0,1-1 0,0 0 0,0 1 0,0 0 0,0 0-1,1 0 1,0 1 0,-5 10 0,-19 57 12,15-28-9,-10 73 0,12-57-2,8-45-4,0-1 1,1 1-1,1 0 1,1-1 0,0 1-1,5 25 1,1-12 15,2 1 1,17 40 0,-23-63-4,1 0 0,0 0 0,1-1 0,-1 1 0,1-1 1,1 0-1,-1-1 0,1 1 0,0-1 0,0 0 0,13 7 0,-3-2 55,1-1 0,0-1 0,33 11 0,-44-18-38,0 0 0,0 0 0,-1 0-1,1-1 1,0 1 0,0-1 0,0-1 0,0 1 0,0-1 0,-1 0-1,1-1 1,0 1 0,7-4 0,-11 4-71,1 0 0,-1 0 0,0 0 0,0 0 0,0 0 0,-1 0 0,1-1 0,0 1 0,0-1 0,-1 1 0,1-1 0,-1 0 0,1 0 0,-1 0 1,0 1-1,1-1 0,-1 0 0,0-1 0,-1 1 0,1 0 0,0 0 0,0 0 0,-1 0 0,0-1 0,1 1 0,-1 0 0,0-1 0,0 1 0,0 0 0,0 0 0,0-1 0,-1 1 0,1 0 0,-1 0 0,0-1 0,-1-2 0,-2-4-406,-1 0-1,0 0 0,-1 0 0,-7-8 0,5 7-2525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1:26.6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180 79 11152,'0'0'4026,"-11"-1"-3436,-35-2-25,42 3-477,0 1-1,0 0 1,0 0 0,0 0-1,0 0 1,1 1 0,-1 0 0,0 0-1,1 0 1,-1 0 0,1 0 0,0 1-1,-4 3 1,-1 0 141,1 0-77,1 0-1,1 0 0,-1 1 1,1-1-1,0 1 0,1 0 1,-1 0-1,1 1 1,1 0-1,-4 7 0,7-12-107,-1-1 0,0 1 0,1-1 0,-1 1-1,1-1 1,0 1 0,0-1 0,0 0-1,0 1 1,1-1 0,-1 1 0,1-1-1,-1 1 1,1-1 0,0 0 0,0 1 0,0-1-1,0 0 1,0 0 0,0 1 0,1-1-1,-1 0 1,3 2 0,-1-1 13,-1 0 0,1-1-1,0 1 1,-1-1 0,1 0 0,0 0-1,0 0 1,1 0 0,-1-1 0,0 1-1,0-1 1,1 0 0,-1 0 0,1 0-1,5 0 1,-4 0-4,-1-1 1,1 0-1,-1-1 1,1 1-1,-1-1 0,1 0 1,-1 0-1,0 0 1,0-1-1,1 1 0,-1-1 1,0 0-1,0 0 1,-1 0-1,1-1 0,0 0 1,-1 1-1,0-1 1,1 0-1,-1-1 0,0 1 1,-1-1-1,1 1 1,-1-1-1,1 0 0,-1 0 1,0 0-1,0 0 1,-1 0-1,1 0 0,-1 0 1,0-1-1,0 1 1,-1-1-1,1 1 0,-1 0 1,0-1-1,0-6 1,-1 0 51,0 0 0,-1 0 1,0 0-1,-4-12 0,4 18-58,1 1-1,-1-1 1,0 1-1,0-1 0,-1 1 1,1 0-1,-1 0 1,0 0-1,0 1 1,0-1-1,-1 1 1,-4-5-1,-6 4 195,0-1-6,13 4-160,31-8 182,4 1-209,-19 4-24,1 1 0,-1 0-1,18-1 1,-28 4-12,0 0 1,-1 0-1,1 1 1,0-1-1,0 1 1,0 0-1,-1 1 0,1-1 1,-1 1-1,1 0 1,-1 0-1,0 0 1,1 0-1,5 6 1,-1 0 48,0 1 0,-1 1 0,0-1 1,-1 1-1,0 1 0,-1-1 1,10 22-1,-10-19 112,1 1 0,0-1 0,1-1 0,1 0 0,13 16-1,-20-27-126,0 0 0,0 1 0,0-1 0,1 0 0,-1 0 0,0 0 0,0-1 0,1 1 0,-1 0 0,0-1 0,1 0 0,-1 1 0,0-1 0,1 0 0,-1 0 0,0 0 0,1-1 0,-1 1 0,5-2 0,6-1-515,0-1 0,15-6 0,-17 6-1673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1:33.2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123 886 8640,'0'0'12623,"11"-2"-12408,10-3 69,-1 2 0,42-3 0,-22 2 395,-37 3-606,-1 1 0,0-1 0,0 0 0,1 0-1,-1 0 1,0 0 0,0 0 0,0 0 0,0-1 0,0 1 0,0-1-1,-1 1 1,1-1 0,2-2 0,-4 3-40,1 0-1,-1 0 1,0 0-1,1 0 1,-1 0 0,0 0-1,0 0 1,0 0 0,0-1-1,0 1 1,0 0 0,0 0-1,0 0 1,0 0-1,0 0 1,0 0 0,-1 0-1,1 0 1,0 0 0,-1 0-1,1 0 1,-1 0 0,1 0-1,-2-1 1,-18-22 160,15 19-127,-5-7 28,-1 1 0,-1 0 1,1 1-1,-2 0 1,-14-9-1,23 18-75,1 0 0,0 0 0,-1 0-1,0 0 1,1 1 0,-1-1 0,1 1 0,-1 0 0,1 0-1,-1 0 1,0 0 0,1 1 0,-1 0 0,1-1-1,-1 1 1,1 0 0,-1 1 0,1-1 0,0 1-1,-6 3 1,2-1 5,0 0-1,0 1 1,0 0 0,1 0-1,0 1 1,0 0 0,-11 13-1,10-8 2,0 1-1,1 0 0,1 0 1,-1 1-1,2 0 0,0-1 1,0 2-1,-1 14 0,2-3 18,0 1-1,2-1 0,3 38 0,-2-55-9,2 0 0,-1-1 0,1 1 0,0 0 0,0 0-1,1-1 1,0 1 0,1-1 0,0 0 0,0 0 0,0 0 0,1-1 0,7 9 0,-7-10-4,0-1 1,-1 1 0,1-1 0,1 0 0,-1-1-1,0 1 1,1-1 0,0 0 0,0-1 0,0 1-1,0-1 1,0 0 0,0-1 0,0 0 0,1 0-1,11 1 1,1-3 18,-1 0 0,1-1 0,-1-1-1,0-1 1,0-1 0,0 0 0,-1-1 0,0-1-1,0-1 1,-1 0 0,1-1 0,-2-1 0,1-1-1,-2 0 1,1 0 0,-2-2 0,1 0 0,-2 0-1,14-18 1,93-115 305,-87 109-232,-13 13-60,-1 0 0,-2-2-1,24-47 1,-18 25 52,21-67 0,-32 77-48,-2-1 0,-2-1 0,-2 1 0,-1-1 1,-2 0-1,-1 0 0,-3 0 0,-12-77 0,13 109-52,0 1 1,-1 0-1,0 0 1,0 0-1,-1 0 0,0 1 1,0-1-1,0 1 0,-1 0 1,0-1-1,0 2 0,0-1 1,-1 0-1,-6-5 0,10 11-16,0-1 0,0 1-1,0-1 1,0 1 0,0 0-1,0-1 1,0 1-1,0 0 1,0 0 0,-1 0-1,1 0 1,0 0 0,0 0-1,0 0 1,0 0-1,0 1 1,0-1 0,0 0-1,0 0 1,0 1 0,0-1-1,0 1 1,0-1 0,0 1-1,0 0 1,0-1-1,1 1 1,-1 0 0,0-1-1,0 1 1,0 1 0,-27 29-117,27-29 117,-18 25-83,2 2-1,0 0 0,-22 56 1,21-32-7,2 1 0,3 0 1,-12 99-1,22-121 49,1 0-1,2 0 1,1 1 0,1-1-1,2 0 1,1 0 0,17 55-1,14 1 25,-23-58 40,-10-23-5,1 0-1,-1 0 1,1 0 0,0-1 0,1 1-1,0-1 1,0 0 0,0-1 0,9 8-1,-11-11 4,0 1-1,1-1 1,-1 0-1,0 0 1,1-1-1,-1 1 0,1-1 1,0 0-1,0 0 1,-1 0-1,1 0 1,0 0-1,0-1 0,0 0 1,0 0-1,0 0 1,0 0-1,-1-1 1,1 1-1,6-3 0,-3 1 16,0-1-1,0 0 0,-1 0 0,1 0 0,-1-1 0,0 0 0,0-1 0,-1 1 0,10-10 0,-13 12-20,58-57 291,-53 51-266,-1 0 0,0 0 0,0-1 0,-1 0-1,0 0 1,5-11 0,-9 15-7,-1 0 0,1 0 0,-1 0 0,0 0 0,0 0 0,-1 0 0,0 0 0,0 0 0,0 0 0,0 0 0,-1 0 0,1 0 0,-1 1 0,0-1 0,-1 1 0,1-1 0,-1 1 0,0 0 0,-6-7 0,6 10-27,0 0 1,0 0-1,0 0 0,0 0 0,0 1 0,0-1 1,0 1-1,0 0 0,0 0 0,0 0 1,-1 0-1,1 0 0,0 1 0,0-1 0,0 1 1,0 0-1,-4 2 0,4-2-5,0 1 0,0-1 0,0 1 0,1-1 0,-1 1 0,0 0 0,1 1 0,0-1 1,-1 0-1,1 1 0,0-1 0,0 1 0,0-1 0,0 1 0,1 0 0,-2 3 0,1 0-4,0-1 0,1 0 0,0 1 0,0-1 0,0 1-1,1-1 1,-1 1 0,2 9 0,2 7-26,1-1-1,1 0 1,14 38-1,-15-52 36,0 0 0,0 0 0,1 0 0,0 0 0,0-1-1,0 1 1,1-1 0,0-1 0,0 1 0,1-1 0,13 8 0,-18-12 5,0 0-1,0 0 1,0 0 0,1-1 0,-1 0-1,0 1 1,1-1 0,-1 0 0,0 0-1,1 0 1,-1 0 0,0 0 0,1-1 0,-1 1-1,0-1 1,0 0 0,1 1 0,-1-1-1,0 0 1,0 0 0,0 0 0,0-1-1,0 1 1,0 0 0,0-1 0,2-2 0,6-5 38,-1-1 1,0 1 0,10-16 0,-15 19-32,81-107 375,-79 105-355,7-7 84,0 1 1,15-13-1,-25 24-107,1 0 0,0 0 0,0 0 0,0 1 0,0-1 1,0 1-1,0 0 0,1 0 0,-1 1 0,1 0 0,-1-1 0,1 1 0,8 0 0,12-1-20,-21 1 8,0 1 1,0-1-1,0 1 0,0 0 0,0 0 0,0 1 1,0-1-1,5 2 0,16 5 114,-25-7-111,0-1-1,0 1 1,0 0 0,0 0-1,1 0 1,-1 0-1,0 0 1,0 0-1,0-1 1,0 1-1,0 0 1,0 0 0,0 0-1,0 0 1,0-1-1,0 1 1,0 0-1,0 0 1,0 0-1,0 0 1,0-1 0,0 1-1,0 0 1,0 0-1,0 0 1,0 0-1,-1 0 1,1-1-1,0 1 1,0 0-1,0 0 1,0 0 0,0 0-1,0 0 1,0 0-1,0-1 1,-1 1-1,1 0 1,0 0-1,0 0 1,0 0 0,0 0-1,0 0 1,-1 0-1,1 0 1,0 0-1,0 0 1,0 0-1,-1 0 1,-6-7 44,-12-7-5,17 13-35,1-1-1,-1 1 1,1-1 0,-1 1-1,0 0 1,0-1 0,1 1-1,-1 0 1,0 0 0,0 1 0,0-1-1,0 0 1,0 0 0,0 1-1,0 0 1,-1-1 0,1 1-1,0 0 1,0 0 0,0 0 0,0 0-1,0 0 1,-3 1 0,1 0-7,0 0 0,0 0 0,1 1 0,-1-1 0,1 1 0,-1 0 0,1 0 1,0 0-1,0 1 0,0-1 0,0 1 0,0 0 0,0-1 0,1 1 0,-1 0 0,1 1 1,0-1-1,0 0 0,0 1 0,0-1 0,1 1 0,-1-1 0,1 1 0,0 0 0,0 0 1,0 5-1,-2 12-7,1 1 1,1-1 0,2 24-1,0-35 1,0 0 0,0-1 0,1 1 0,1 0 0,0-1 0,0 1 0,1-1-1,9 17 1,-10-21-1,4 6 5,0 0 1,1-1 0,13 15-1,-19-23 6,0 1-1,1-1 0,0 0 1,-1 0-1,1 0 0,0 0 1,0-1-1,0 1 0,0-1 1,0 0-1,0 0 1,1 0-1,-1 0 0,0 0 1,0-1-1,1 1 0,-1-1 1,7 0-1,-3-1 6,0 0 1,0-1-1,0 0 0,-1 0 1,1 0-1,0-1 1,-1 0-1,0 0 0,1-1 1,-2 0-1,12-8 0,-3-1 10,0-1-1,22-30 1,-8 8 30,-10 13-24,0-1 0,-2-1 0,-1 0 0,-1-2 0,16-42 0,36-144 91,-50 141-115,-3-1 0,6-116 0,-18 169 0,-1-1 0,-1 1 0,-1 0 0,-1 0 0,-1 0 0,-11-34 0,15 53 0,0 0 0,0 0 0,0 0 0,-1 1 0,1-1 0,-1 0 0,1 0 0,0 0 0,-1 1 0,1-1 0,-1 0 0,0 1 0,1-1 0,-1 0 0,0 1 0,1-1 0,-1 1 0,0-1 0,0 1 0,1-1 0,-3 0 0,3 1 0,-1 1 0,1-1 0,-1 0 0,1 0 0,-1 0 0,0 1 0,1-1 0,-1 0 0,1 1 0,-1-1 0,1 0 0,0 1 0,-1-1 0,1 1 0,-1-1 0,1 1 0,0-1 0,-1 1 0,1-1 0,0 1 0,-1-1 0,1 1 0,0-1 0,0 1 0,0 0 0,0-1 0,-1 1 0,1-1 0,0 2 0,-8 25 0,2-7 0,-4 28 0,2-3 0,3-15 0,1 0 0,-1 30 0,4 19 1,3 83-7,3-92-46,8 64 76,-10-115-20,0 1 0,2 0 1,8 22-1,-11-36-2,1 0-1,0 1 0,0-1 0,0 0 0,1 0 1,0 0-1,0-1 0,0 1 0,1-1 0,0 0 1,0-1-1,11 9 0,-14-12-1,0 0 0,0 0 0,0-1 0,0 1 0,1-1 0,-1 1 0,0-1 0,0 0 0,1 0 0,-1 0 0,0 0 0,1-1 0,-1 1 0,0 0 0,0-1 0,0 0 0,0 1 0,1-1 0,-1 0 0,0 0 0,0 0 0,0 0 0,2-2 0,7-5 0,-1 0 0,18-16 0,-22 18 0,4-5 0,1 0 0,-1 0 0,-1-2 0,0 1 0,-1-1 0,0 0 0,-1-1 0,0 1 0,9-30 0,-16 41 0,0 0 0,0 0 0,0 0 0,0 0 0,-1 0 0,1 0 0,-1 0 0,1 1 0,-1-1 0,0 0 0,1 0 0,-1 0 0,0 1 0,0-1 0,0 1 0,-1-1 0,1 1 0,-2-3 0,-4 1 0,7 7 0,10 6 0,-3-7 0,-1-1 0,-1 0 0,1 0 0,-1 0 0,0 1 0,0 0 0,0 0 0,0 1 0,0-1 0,-1 1 0,1 0 0,-1 0 0,0 1 0,6 8 0,-2 4 0,0-1 0,-1 2 0,-1-1 0,-1 1 0,0 0 0,3 28 0,2 5 0,-9-48 0,-1 0 0,1-1 0,0 1 0,-1-1 0,1 1 0,1-1 0,-1 0 0,0 1 0,0-1 0,1 0 0,-1 0 0,1 0 0,0 0 0,0 0 0,0 0 0,4 2 0,-5-3 0,1 0 0,0-1 0,0 1 0,-1-1 0,1 1 0,0-1 0,0 0 0,0 0 0,-1 0 0,1 0 0,0 0 0,0 0 0,0 0 0,-1-1 0,1 1 0,0-1 0,0 1 0,-1-1 0,1 0 0,0 0 0,-1 0 0,1 0 0,-1 0 0,2-1 0,24-19 0,-1 0 0,37-43 0,-29 30 0,-19 21 0,6-5 0,-21 18 0,1-1 0,-1 1 0,1 0 0,-1 0 0,0 0 0,1 0 0,-1 0 0,0-1 0,1 1 0,-1 0 0,0 0 0,1 0 0,-1 0 0,1 0 0,-1 0 0,0 0 0,1 0 0,-1 0 0,0 1 0,1-1 0,-1 0 0,1 0 0,-1 0 0,0 0 0,1 0 0,-1 1 0,0-1 0,1 0 0,-1 0 0,0 1 0,0-1 0,1 0 0,-1 0 0,0 1 0,0-1 0,1 0 0,-1 1 0,0 0 0,14 16 0,-10-12 0,8 10 0,-9-10 0,1 0 0,0-1 0,0 1 0,0-1 0,10 8 0,-12-11 0,0 0 0,-1-1 0,1 1 0,0 0 0,0-1 0,0 1 0,0-1 0,0 1 0,0-1 0,-1 0 0,1 0 0,0 1 0,0-2 0,0 1 0,0 0 0,0 0 0,0-1 0,0 1 0,0-1 0,0 1 0,0-1 0,-1 0 0,3-1 0,-2 1 0,0 0 0,-1 1 0,1-1 0,-1 0 0,1-1 0,-1 1 0,0 0 0,1 0 0,-1-1 0,0 1 0,0 0 0,0-1 0,0 1 0,0-1 0,0 1 0,0-1 0,-1 0 0,1 1 0,0-4 0,-1 2 0,1 0 0,-1 0 0,0 0 0,0 0 0,0 0 0,-1 0 0,1-1 0,-1 1 0,0 0 0,-1-4 0,-1-1 0,-1 1 0,0 0 0,0 0 0,0 0 0,0 1 0,-1 0 0,0-1 0,-8-6 0,10 11 0,-1 0 0,0 0 0,1 0 0,-1 0 0,0 0 0,0 1 0,-5-2 0,-14-5 0,8 7 0,182-13 0,-94 5 0,-68 8 0,0 1 0,0 0 0,-1 0 0,1 0 0,0 0 0,0 1 0,0 0 0,-1 0 0,1 0 0,0 1 0,6 2 0,-9-3 0,0 1 0,0-1 0,-1 0 0,1 1 0,0-1 0,-1 1 0,1-1 0,-1 1 0,0 0 0,1 0 0,-1 0 0,0 0 0,0 0 0,0 0 0,0 0 0,-1 0 0,1 0 0,-1 0 0,1 0 0,-1 0 0,0 1 0,1-1 0,-1 0 0,0 0 0,-1 0 0,1 5 0,-11 47 0,8-39 0,0 0 0,-2 29 0,5-44 0,0 1 0,0-1 0,0 0 0,0 0 0,0 1 0,0-1 0,0 0 0,0 0 0,0 1 0,0-1 0,0 0 0,0 0 0,0 1 0,0-1 0,0 0 0,1 0 0,-1 1 0,0-1 0,0 0 0,0 0 0,0 1 0,0-1 0,1 0 0,-1 0 0,0 0 0,0 0 0,0 1 0,1-1 0,-1 0 0,0 0 0,0 0 0,1 0 0,-1 0 0,0 0 0,0 0 0,1 1 0,-1-1 0,0 0 0,0 0 0,1 0 0,-1 0 0,0 0 0,1 0 0,15-7 0,13-16 0,-29 23 0,34-32 0,17-14 0,-49 44 0,0 0 0,0 0 0,0 1 0,1-1 0,-1 1 0,0 0 0,1 0 0,-1-1 0,1 2 0,-1-1 0,1 0 0,0 0 0,-1 1 0,1-1 0,0 1 0,-1 0 0,1 0 0,0 0 0,-1 0 0,1 1 0,0-1 0,-1 1 0,1-1 0,0 1 0,-1 0 0,1 0 0,-1 0 0,0 0 0,1 1 0,-1-1 0,4 4 0,1 0 0,-1-1 0,1 1 0,0-1 0,0-1 0,0 1 0,0-1 0,1 0 0,-1-1 0,1 1 0,0-2 0,0 1 0,8 0 0,-11-2 0,-1 0 0,1 0 0,-1-1 0,1 1 0,-1-1 0,1 0 0,-1 0 0,1 0 0,-1-1 0,0 0 0,0 0 0,1 0 0,-1 0 0,-1 0 0,1-1 0,0 0 0,-1 0 0,1 0 0,-1 0 0,0 0 0,0-1 0,4-6 0,7-13 0,20-49 0,-24 49 0,0-8 0,-8 24 0,0 1 0,0-1 0,6-12 0,-7 19 0,-1-1 0,0 1 0,0 0 0,0 0 0,0 0 0,0-1 0,0 1 0,0 0 0,0 0 0,1 0 0,-1-1 0,0 1 0,0 0 0,0 0 0,0 0 0,1 0 0,-1 0 0,0-1 0,0 1 0,0 0 0,1 0 0,-1 0 0,0 0 0,0 0 0,0 0 0,1 0 0,-1 0 0,0 0 0,0 0 0,0 0 0,1 0 0,-1 0 0,0 0 0,0 0 0,1 0 0,-1 0 0,0 0 0,0 0 0,0 0 0,1 0 0,-1 0 0,0 0 0,0 1 0,0-1 0,1 0 0,-1 0 0,0 0 0,9 15 0,2 23 0,-11-36 0,5 24 0,-1 0 0,-1 1 0,-1-1 0,-1 1 0,-2-1 0,-3 27 0,2-36 0,2-8 0,-1-1 0,0 1 0,-1-1 0,0 0 0,-3 9 0,5-16 0,0-1 0,0 0 0,-1 1 0,1-1 0,0 1 0,0-1 0,-1 0 0,1 1 0,0-1 0,-1 0 0,1 1 0,-1-1 0,1 0 0,0 0 0,-1 1 0,1-1 0,-1 0 0,1 0 0,-1 0 0,1 0 0,-1 0 0,1 1 0,0-1 0,-1 0 0,1 0 0,-1 0 0,1 0 0,-2-1 0,-16-5 0,-13-17 0,25 18 0,4 3 0,0 1 0,0-1 0,0 0 0,0 0 0,1 0 0,-1 0 0,1 0 0,-1-1 0,1 1 0,-1 0 0,1-1 0,0 1 0,-1-4 0,3 5 0,-1 1 0,1-1 0,-1 0 0,1 1 0,0-1 0,-1 0 0,1 1 0,0-1 0,-1 1 0,1-1 0,0 1 0,0-1 0,0 1 0,-1-1 0,1 1 0,0 0 0,0-1 0,0 1 0,0 0 0,0 0 0,0 0 0,0 0 0,-1 0 0,1 0 0,0 0 0,0 0 0,0 0 0,0 0 0,1 1 0,32 2 0,9 4 0,-24-6 0,0 2 0,0 1 0,0 0 0,-1 1 0,1 1 0,28 14 0,-42-17 0,24 14 0,0-2 0,53 20 0,-54-32-307,-20-4-3321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1:33.9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 9344,'0'0'9411,"11"-4"-9037,-5 1-303,2 0 0,-1 1 0,0 0 0,0 0 1,1 1-1,-1 0 0,1 0 0,-1 0 0,1 1 0,11 2 0,317 31 2628,-206-38-1456,-25-1 79,-76 2-864,-22 2-3268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1:37.6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 9536,'0'0'10047,"11"-1"-9876,36 0 10,-45 2-162,0-1 0,1 1 0,-1 0 0,0-1-1,0 1 1,1 0 0,-1 0 0,0 1 0,0-1 0,0 0-1,0 1 1,-1-1 0,1 1 0,0 0 0,-1-1 0,1 1-1,-1 0 1,1 0 0,-1 0 0,0 0 0,0 0-1,0 0 1,0 1 0,1 2 0,2 4 37,4 5 12,13 24 263,-2 2 0,14 41 0,-10-27 37,-16-39-158,0 0 0,8 29 0,-15-41-129,1 0 1,-1 0 0,1 0-1,0 0 1,1 0 0,-1 0 0,0 0-1,1 0 1,0-1 0,2 4-1,-2-4 136,-4-2 11,2-1-219,0 1 1,0 0-1,0 0 1,0-1-1,0 1 1,0 0-1,0-1 1,-1 1-1,1 0 1,0 0-1,0-1 1,0 1-1,0 0 1,0-1-1,1 1 1,-1 0-1,0 0 1,0-1-1,0 1 1,0 0-1,0 0 1,0-1-1,0 1 1,0 0-1,1 0 1,-1-1-1,0 1 1,0 0-1,0 0 1,1-1-1,-1 1 1,0 0-1,0 0 1,0 0-1,1 0 1,-1-1-1,1 1 1,3-6 39,1 0 0,-1-1 1,0 0-1,0 1 0,-1-1 0,0-1 1,4-12-1,10-22 54,-12 33-86,49-85 169,-45 81-160,0 1 0,0 0 0,2 1 0,-1 0 0,14-11 0,-12 12 8,-9 6-21,1 1 0,0-1 1,0 1-1,0 0 0,0 0 1,9-3-1,-12 5-11,0 1 0,0 0 0,0 0 1,0 0-1,1-1 0,-1 1 0,0 0 0,0 0 1,0 1-1,1-1 0,-1 0 0,0 0 1,0 1-1,0-1 0,0 0 0,0 1 0,0-1 1,0 1-1,0-1 0,0 1 0,0 0 0,0-1 1,0 1-1,0 0 0,0 0 0,0 0 0,-1 0 1,1 0-1,0 0 0,-1 0 0,1 0 0,-1 0 1,1 0-1,-1 0 0,1 2 0,4 6 13,-2 1 1,1-1-1,-1 1 0,-1 0 0,0 0 0,1 13 0,0 64 220,-3-63-64,21-47 165,18-31-147,-27 36-88,1 0 1,0 1-1,29-27 1,-42 43-100,14-8 134,-13 10-133,-1-1 0,1 0 0,-1 0 0,1 0 0,0 1 0,-1-1 0,1 0 0,-1 1 0,1-1 0,-1 0 0,1 1 0,-1-1 0,1 1 1,-1-1-1,0 1 0,1-1 0,-1 1 0,0-1 0,1 1 0,-1-1 0,0 1 0,0 0 0,1-1 0,-1 1 0,0-1 0,0 2 0,11 28 66,-2 1 0,-1 1 0,6 62 1,-2-19 135,-5-52-83,-6-19-44,1 0 0,-1 0 0,0 1 0,0-1 0,0 8 0,-1-11 86,7-8-190,-3 1-3555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1:38.8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8840,'0'0'9015,"3"12"-8632,14 95 738,13 70 1873,-25-183-2769,0 0 0,-1 0 1,1-1-1,-2 1 0,5-10 1,16-38-5,-9 18 8,26-44 1,-35 68-182,-4 9-35,-1 0-1,1 0 1,0 0 0,-1 0-1,1 1 1,1-1 0,-1 0-1,0 1 1,1 0 0,-1-1-1,1 1 1,0 0 0,-1 0 0,1 0-1,0 1 1,6-3 0,-8 3-8,0 1 0,0 0 0,-1-1 1,1 1-1,0 0 0,0-1 1,0 1-1,0 0 0,0 0 0,0 0 1,0 0-1,0 0 0,0 0 1,0 0-1,0 0 0,0 0 0,0 1 1,0-1-1,0 0 0,0 0 0,0 1 1,-1-1-1,1 1 0,1 0 1,0 1 0,0 0 0,-1 0 1,1 1-1,-1-1 0,0 0 1,0 1-1,0-1 1,1 4-1,3 9 22,73 221 804,-50-165 161,-23-64-804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1:41.4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275 546 8032,'0'0'9055,"-11"2"-8767,-8 2-51,0 0-1,1 1 1,-1 2-1,1-1 0,1 2 1,-19 11-1,24-11-79,1 0-1,0 1 0,0 0 1,1 1-1,1 0 1,0 1-1,-16 22 0,23-29-109,-1 0 0,1 1-1,0-1 1,0 1 0,0 0 0,0-1-1,1 1 1,0 0 0,0 0-1,0 0 1,1 0 0,-1 0-1,1 0 1,1-1 0,-1 1-1,0 0 1,1 0 0,0 0 0,0 0-1,1 0 1,0-1 0,-1 1-1,1 0 1,1-1 0,-1 0-1,4 5 1,-2-4 11,0-1-1,0 0 1,0 0 0,1 0 0,0 0-1,0-1 1,0 0 0,0 0-1,0 0 1,1 0 0,-1-1 0,1 0-1,0 0 1,0-1 0,11 2-1,-9-1 33,0-2 0,0 1 0,0-1 0,1 0 0,-1-1 0,0 0 0,0 0 0,0-1 0,0 0 0,0 0 0,9-4 0,-10 2-19,-1 0 0,0 0 0,0-1 0,0 0 1,0 0-1,-1 0 0,0-1 0,0 1 1,0-1-1,-1-1 0,0 1 0,0 0 0,-1-1 1,1 0-1,2-9 0,3-12 157,-1 0-1,7-44 1,-14 70-218,5-50 316,-2 0 0,-5-86 0,0 97-208,-11-127 476,0-21 165,4 243-753,5-3-35,3 1 0,9 79 0,28 105 22,-13-95 103,-19-103-20,22 105 701,-21-115-129,-6-28-545,5-11-1890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2:50.9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16 145 8136,'0'0'10306,"-3"-11"-10114,-8-33 0,10 43-163,1-1 1,0 1-1,-1 0 0,1-1 1,0 1-1,0-1 0,0 1 0,0 0 1,1-1-1,-1 1 0,0 0 1,0-1-1,1 1 0,-1 0 0,1 0 1,-1-1-1,1 1 0,0 0 1,-1 0-1,1 0 0,0 0 0,0 0 1,1-2-1,1 1 43,0 0-1,0-1 1,1 2-1,-1-1 1,0 0-1,5-1 1,3-2 75,3-7 113,15-9 117,-28 21-352,0-1-1,0 0 1,0 1 0,1-1-1,-1 1 1,0 0 0,0-1 0,1 1-1,-1 0 1,0 0 0,0 0-1,1 0 1,-1 0 0,0 0-1,1 0 1,-1 0 0,0 0 0,0 0-1,1 1 1,-1-1 0,0 1-1,2 0 1,-1 0 18,-1 1-1,1-1 1,-1 1-1,1 0 1,-1-1 0,1 1-1,-1 0 1,0 0 0,0 0-1,0 0 1,0 0-1,0 0 1,-1 0 0,1 0-1,0 1 1,-1-1 0,0 0-1,1 4 1,-2 48 284,0-32-172,-3 51 273,1-51-163,2 0 1,2 39-1,9-21 174,-10-38-409,1 0 0,0-1 0,-1 1 0,1 0 0,0-1 0,0 1 0,0-1 0,0 1 0,0-1 0,0 1 0,1-1 0,-1 0 0,0 0 0,1 1 0,-1-1 0,1 0 0,-1 0 0,1 0 0,2 1 0,40 5 440,-1-2-151,-38-6-298,1 0 0,-1-1 0,1 1 1,-1-1-1,0 0 0,0 0 0,1-1 0,-2 0 1,1 0-1,0 0 0,-1 0 0,1-1 0,-1 1 1,0-1-1,0 0 0,0 0 0,-1-1 0,1 1 1,-1-1-1,0 0 0,-1 0 0,1 0 0,-1 0 0,0 0 1,1-6-1,3-9 38,-1 1 0,-1-1 0,-1 0 0,-1 0 0,0-34 0,-2-35 328,0 88-385,0 0 1,0 1-1,0-1 0,0 0 1,0 1-1,0-1 0,0 0 1,0 0-1,0 1 0,1-1 1,-1 0-1,0 1 1,0-1-1,1 0 0,-1 1 1,0-1-1,1 1 0,-1-1 1,1 1-1,-1-1 1,1 0-1,-1 1 0,1 0 1,-1-1-1,1 1 0,-1-1 1,1 1-1,0 0 0,-1-1 1,1 1-1,0 0 1,-1-1-1,1 1 0,0 0 1,-1 0-1,1 0 0,0 0 1,0 0-1,-1 0 0,1 0 1,0 0-1,-1 0 1,1 0-1,0 0 0,-1 0 1,1 1-1,0-1 0,0 0 1,-1 0-1,1 1 0,-1-1 1,2 1-1,28 12 54,-26-11-43,0-1 0,0 1 1,0-1-1,0 1 1,0 1-1,0-1 0,6 6 1,-8-8-50,-1 1 1,0-1-1,0 0 0,0 1 1,0-1-1,0 0 0,1 1 1,-1-1-1,0 0 0,0 0 1,0 0-1,0 0 1,3-1-1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2:52.1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1 160 9536,'0'0'11387,"11"-5"-11151,36-13 2,-45 17-206,0 0 0,1 1 1,0-1-1,-1 0 0,1 1 1,-1 0-1,1 0 0,0 0 1,-1 0-1,1 0 0,-1 0 1,1 1-1,2 0 0,14 1 224,-11-2-85,1-1 1,-1 0 0,0-1-1,1 0 1,-1 0 0,0 0-1,0-1 1,0-1 0,-1 1 0,1-1-1,-1 0 1,13-10 0,-19 13-140,0-1 0,0 1 0,0-1 0,0 1 0,0-1 0,0 0 0,0 1 0,-1-1 0,1 0 0,-1 1 0,1-1 0,-1 0 0,0 0 1,1 1-1,-1-1 0,0 0 0,0 0 0,0 0 0,0 1 0,-1-1 0,1 0 0,0 0 0,-1 0 0,0 1 0,1-1 0,-1 0 0,0 1 1,0-1-1,-1-1 0,1 0 5,-1 0 0,0 0 1,-1 0-1,1 0 0,0 1 0,-1-1 1,1 1-1,-1-1 0,0 1 0,0 0 1,0 0-1,0 0 0,-6-2 1,3 2-13,-1 1 1,1 0 0,0 0-1,-1 0 1,1 1 0,-1 0 0,1 1-1,-1-1 1,1 1 0,0 0 0,-1 1-1,1-1 1,0 1 0,0 1 0,0-1-1,0 1 1,0 0 0,1 0 0,-1 1-1,1-1 1,0 1 0,0 1-1,0-1 1,1 1 0,-1-1 0,1 1-1,0 1 1,1-1 0,-1 0 0,1 1-1,0 0 1,-4 11 0,6-14-12,0 1 1,-1 0-1,2 0 1,-1 0-1,0 0 0,1 0 1,0 0-1,0 0 1,0 0-1,0 0 0,0 0 1,1 0-1,0 0 1,0 0-1,2 5 1,1-3 31,-1 0 0,1 0 1,0 0-1,1 0 0,-1-1 1,1 0-1,11 9 0,-14-11-15,0-1-1,1 1 0,-1-1 1,1 0-1,0 0 1,0 0-1,0 0 0,0-1 1,0 1-1,0-1 1,0 0-1,0 0 0,1 0 1,-1 0-1,0 0 1,1-1-1,-1 1 0,1-1 1,3 0-1,9-2 97,1 0 1,0 0-1,-1-2 0,1 0 0,-1-1 0,0 0 1,-1-2-1,1 1 0,26-18 0,-20 8 58,31-28-1,-13 10-414,-29 23-3611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2:52.9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9440,'0'0'11465,"9"8"-11063,1 1-286,-1-2 0,1 1 0,0-1 0,1-1 0,0 0 0,0 0-1,0-1 1,1-1 0,11 4 0,223 40 2780,-176-47-2006,-41-1-4148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2:54.5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0 126 10040,'0'0'13719,"12"0"-13583,77 0 396,-75 2-401,27-2 168,-30-1-226,112-17 499,29-2-184,-34 6-255,-11-10 19,-4 0 95,-77 20-173,47-10 184,-52 11-184,0 0 0,0 1 0,1 1 1,40 4-1,-56-3-60,35 4 114,49 12 0,-56-9-47,0-1 0,53 1 0,144-20 576,-225 12-620,0 0-1,0 1 1,0 0-1,0 0 1,-1 1 0,1-1-1,0 1 1,0 0-1,0 1 1,-1 0-1,1-1 1,-1 2 0,10 4-1,-9 3-476,-5-6-2809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9:5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12864,'0'0'668,"12"3"-342,219 46 840,-89-21-406,-123-26-581,-17-2-125,1 0 0,-1 0 0,1 0 0,-1 0 0,0 0 0,1 1 0,-1-1 0,1 1 0,-1 0 0,0 0 0,0 0 0,5 2 0,-9-6-2229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2:56.0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253 381 9944,'0'0'8187,"-10"2"-7856,2-1-245,0 1-1,1 0 0,-1 1 1,0 0-1,1 0 1,0 0-1,0 1 1,0 0-1,0 1 1,1-1-1,-7 7 0,-71 71 1274,78-76-1230,0 0 0,0 0 0,0 1 1,1-1-1,-1 2 0,2-1 0,-1 0 0,1 1 0,0 0 1,-5 15-1,8-20-87,0 0 1,1 0 0,-1 0-1,0 1 1,1-1 0,0 0 0,0 0-1,0 0 1,0 0 0,0 1-1,1-1 1,-1 0 0,1 0-1,0 0 1,0 0 0,0 0-1,0 0 1,1 0 0,-1 0-1,1-1 1,0 1 0,-1 0-1,1-1 1,1 1 0,-1-1-1,0 0 1,0 0 0,1 0 0,-1 0-1,1 0 1,3 2 0,-3-3-17,-1 0 0,1 0 1,0 0-1,-1 0 1,1-1-1,0 1 0,-1-1 1,1 0-1,0 1 1,-1-1-1,1-1 0,0 1 1,0 0-1,-1-1 1,1 1-1,0-1 0,-1 0 1,1 1-1,-1-1 1,1-1-1,-1 1 0,1 0 1,-1-1-1,0 1 1,0-1-1,4-3 0,2-2 44,0-1 0,-1 0 0,0 0 0,0-1 0,8-14 0,-2 1 38,-1-1 0,-2-1 1,0 1-1,-1-2 0,7-34 1,-9 22 51,-1-1 1,-2 1 0,-1-44 0,-2 51 14,-2-1 1,-1 0-1,-1 1 0,-2-1 1,-9-30-1,1 26 346,-4 71-309,12-12-191,2 1 0,0 0 0,2 0 0,3 47 0,24 99 145,-19-134-94,-4-19 21,0 0 0,1-1 1,1 0-1,1 0 0,14 31 1,-14-38 1,2 4 312,-7-13-404,-1-1 1,0 0 0,1 1 0,-1-1 0,0 0 0,1 0 0,-1 1 0,1-1 0,-1 0-1,1 0 1,-1 0 0,0 0 0,1 1 0,-1-1 0,1 0 0,-1 0 0,1 0-1,-1 0 1,1 0 0,-1 0 0,1 0 0,-1 0 0,0-1 0,1 1 0,-1 0 0,1 0-1,4-1-3781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2:57.2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109 1 8336,'0'0'16439,"-6"9"-16088,0 3-181,0 0-1,1 1 1,1-1 0,0 1 0,-4 21 0,-22 117 1241,-4 21 25,32-158-1182,0 0 0,1 0 0,1 0-1,0 0 1,1 0 0,3 20-1,-3-32-217,0 0 1,0 0-1,0-1 0,0 1 0,0 0 0,0-1 0,0 1 0,1-1 0,-1 1 0,1-1 0,-1 0 0,1 0 0,-1 1 0,1-1 0,0 0 0,-1-1 0,1 1 1,0 0-1,0 0 0,0-1 0,0 1 0,0-1 0,0 1 0,0-1 0,0 0 0,0 0 0,2 0 0,8 0 73,0-1 0,0 0-1,17-4 1,-10 1 53,116-8 222,-133 11-375,22 0 1001,-20 4-2092,-12 5-2942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2:57.7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48 11448,'0'0'6250,"12"-5"-5678,-1 0-415,7-3 360,-1 0 0,37-10 0,-38 16-174,0 1 0,0 0 0,1 1 0,-1 1 1,0 0-1,1 1 0,-1 1 0,17 5 0,57 8 1024,-43-11-699,-32-2-425,-1-1 1,1 0-1,0-1 1,0-1-1,0 0 1,-1-1-1,28-6 1,-38 5-161,1 0 0,-1 0 1,0 0-1,-1 0 1,6-5-1,0-1-3565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00.7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8640,'0'0'13018,"13"-2"-12747,-6 1-226,11-1 78,0 0 0,0 1 0,23 2 0,61 4 585,-60-5-158,1 3 0,55 10 1,-18-3 594,-78-9-1057,1-1 0,0 1 0,-1 0 0,1 0 0,-1 0 1,0 1-1,1-1 0,-1 0 0,0 1 0,0 0 0,4 3 0,-6-5-44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01.2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 11552,'0'0'7654,"10"-1"-7250,135 4 1257,52 18 1413,-191-21-2936,-1 0 1,1 0 0,-1 0-1,0-1 1,1 0 0,8-2 0,5-3-3076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03.0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9344,'0'0'16523,"10"7"-16365,34 25 10,-39-29-130,-1 0 1,2-1 0,-1 0-1,0 0 1,0 0 0,1 0-1,-1-1 1,1 0 0,0 0-1,5 0 1,6 1 73,40 5 1135,99-1 0,-149-6-1085,-1-1 0,0 0-1,0 0 1,0 0 0,0-1-1,0 0 1,0 0-1,9-6 1,-14 8-45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04.8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11 129 8936,'0'0'15903,"-1"10"-15759,0 31-1,2-40-131,-1 0 1,1 1 0,-1-1-1,1 0 1,-1 0-1,1 0 1,0 0-1,-1 0 1,1 0 0,0 0-1,0 0 1,0 0-1,0 0 1,0 0-1,0-1 1,0 1 0,0 0-1,0-1 1,0 1-1,0-1 1,1 1-1,-1-1 1,0 1 0,0-1-1,1 0 1,-1 0-1,2 1 1,4 0 66,2 3 64,0-1 1,1 0 0,-1-1 0,1 0 0,-1-1 0,1 0 0,11 0 0,-17-1-77,1 0 1,0-1-1,-1 1 0,1-1 1,0 0-1,-1 0 1,1-1-1,-1 1 0,0-1 1,1 0-1,-1 0 1,0-1-1,0 1 1,0-1-1,-1 0 0,7-6 1,-3 2 33,-3 3-19,0 0 1,0-1 0,-1 0-1,1 1 1,4-10-1,-7 12-57,-1-1-1,1 1 0,0-1 1,-1 0-1,0 1 0,1-1 0,-1 1 1,0-1-1,0 0 0,-1 1 1,1-1-1,-1 0 0,1 1 1,-1-1-1,-1-4 0,-1 0 5,-1 1-1,1-1 1,-1 1-1,0 0 1,0 0 0,-1 0-1,0 0 1,0 1-1,0 0 1,0 0 0,-1 0-1,0 1 1,0-1-1,0 1 1,-1 1 0,1 0-1,-13-5 1,16 8-17,-1 0 0,1 0 0,0 0 0,-1 1 0,1-1 0,0 1 0,-1 0 0,1 0 0,0 0 0,0 0 0,0 1 0,-5 2 0,-35 23 129,39-23-127,-1 0-1,1 0 0,0 0 1,1 1-1,-1-1 1,1 1-1,0 0 1,0 0-1,0 0 0,1 0 1,0 0-1,0 1 1,0-1-1,0 1 1,1-1-1,0 1 0,0 0 1,0 8-1,1-1 46,1 0-1,0 1 1,0-1-1,2 0 0,-1 0 1,10 25-1,-8-29 60,1 0 0,-1 0-1,2 0 1,0 0 0,0-1 0,0 0-1,1 0 1,15 13 0,-15-17-29,1-1-1,0 0 1,1 0-1,-1-1 1,0 0 0,13 1-1,1 1 61,56 4 363,-58-6-545,1-1 0,-1-1 0,24-3 0,-39 2-4313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05.8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0 9744,'0'0'9215,"-2"13"-8725,-20 209 2486,22-214-2826,0 5 269,0 1 0,-3 16 1,5-7 414,1-6-6,-3-17-809,0 0-1,0 0 1,0 1-1,0-1 1,0 0-1,0 0 1,0 0-1,1 0 1,-1 0-1,0 0 1,0 0 0,0 0-1,0 0 1,0 0-1,0 0 1,0 0-1,0 0 1,0 0-1,0 1 1,0-1-1,1 0 1,-1 0-1,0 0 1,0 0-1,0 0 1,0 0-1,0 0 1,0 0-1,0 0 1,0 0 0,0 0-1,1 0 1,-1 0-1,0 0 1,0 0-1,0-1 1,0 1-1,0 0 1,0 0-1,0 0 1,0 0-1,0 0 1,1 0-1,-1 0 1,0 0-1,0 0 1,0 0 0,0 0-1,0 0 1,0 0-1,0 0 1,0 0-1,0-1 1,0 1-1,0 0 1,0 0-1,0 0 1,0 0-1,10-9 325,6-10-187,-5 2-5,-1 0 0,-1 0 0,8-24 0,-8 18 114,16-27 1,-23 46-207,1-1 1,0 1 0,0 0-1,0 0 1,7-7 0,-9 10-53,0 1 0,-1-1 0,1 1 0,0-1 0,0 1 0,0-1 0,0 1 0,0-1 0,0 1 0,-1-1 0,1 1 0,0 0 0,0 0 0,0 0 0,0 0 0,0-1 0,0 1 0,0 0 0,0 1 0,0-1 0,0 0 0,0 0 0,0 0 0,0 1 0,0-1 0,0 0 0,0 1 0,0-1 0,0 1 0,0-1 0,0 1 0,-1-1 0,1 1 0,0-1 0,0 1 0,0 1 0,8 8 100,0-1 0,-1 2 1,0-1-1,-1 1 0,0 0 0,-1 0 0,0 1 1,-1 0-1,-1 0 0,1 0 0,-2 1 0,5 24 0,-4-19 108,-3-14-129,0-1-1,0 1 0,-1 0 0,1 0 1,-1-1-1,1 1 0,-1 0 1,0 0-1,-1 0 0,1 0 1,-2 3-1,2 3-351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07.4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173 0 10040,'0'0'7462,"-7"10"-7147,-49 76 666,42-63-697,1 1-1,1 0 1,1 1-1,1 0 1,2 1-1,0 0 1,2 0-1,-5 36 1,-5 150 754,15-180-808,3 1-1,0-1 0,2 0 1,13 52-1,-6-48 154,1 1 0,1-2 0,30 56 0,-23-56-120,2 5 524,51 69 1,-70-105-672,-2-2-58,1 0 1,-1 0 0,1 0-1,0 0 1,-1 0 0,1 0-1,0-1 1,0 1 0,0 0-1,0-1 1,0 0-1,5 2 1,-6-3-126,0-1 0,0 1-1,0-1 1,0 0 0,0 1 0,-1-1 0,1 0-1,0 0 1,0 1 0,0-1 0,-1 0 0,1 0-1,0 0 1,-1 0 0,1 0 0,-1 0-1,1 0 1,-1 0 0,1 0 0,-1-1 0,0 1-1,1-1 1,-1 0-1769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08.5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 10248,'0'0'7878,"-1"12"-7509,-7 53 157,-7 106 1299,13-107-1283,-6 98 1148,8-160-1686,-2 27 673,2-28-628,0 0 0,0-1 0,0 1 0,0 0-1,0-1 1,0 1 0,0 0 0,0-1 0,0 1 0,0 0 0,0-1 0,1 1-1,-1 0 1,0-1 0,0 1 0,1 0 0,-1-1 0,1 1 0,-1-1 0,0 1 0,1-1-1,-1 1 1,1-1 0,-1 1 0,1-1 0,-1 0 0,1 1 0,0-1 0,-1 0-1,1 1 1,-1-1 0,1 0 0,0 0 0,0 1 0,94-8 758,-24 1-498,-63 6-270,9-1 146,-1 0-1,1 2 1,32 4-1,-7-4 429,-36-6-671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9:5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10040,'0'0'1456,"86"-17"-1336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08.9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 14464,'0'0'2845,"9"-3"-2515,7-3-131,0 1-1,1 0 0,-1 1 0,33-2 0,-3 5 795,0 3-1,51 8 0,-47-10 1474,-50 0-2580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09.3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53 12664,'0'0'3260,"14"-6"-2944,-4 2-264,15-6 220,0 1 1,0 1 0,32-5-1,-36 11 290,0 2 1,1 0-1,-1 1 0,0 2 0,27 5 1,-21-3 416,-17-4 173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09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 12056,'0'0'5993,"12"-3"-5472,-6 2-438,7-2 91,0 0 0,-1 2-1,1-1 1,0 2 0,16 0-1,189 14 3507,-164-13-1912,-35-1-4234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13.4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8240,'0'0'12663,"13"2"-12453,223 31 1410,-163-21-356,-66-10-1033,12 1 839,-18-3-1079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13.8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10448,'0'0'11794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14.8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13 9440,'0'0'8842,"-1"19"-8414,-4 302 1948,3-290-1954,1-20-102,1-1 0,0 1 1,0 0-1,3 14 0,-3-25-311,0 0 1,0 0-1,0 0 0,0 0 1,0 0-1,0 1 1,0-1-1,0 0 1,0 0-1,0 0 1,0 0-1,0 0 0,0 0 1,0 0-1,0 0 1,0 0-1,0 0 1,0 0-1,0 0 1,0 0-1,0 1 0,0-1 1,0 0-1,0 0 1,0 0-1,0 0 1,1 0-1,-1 0 1,0 0-1,0 0 0,0 0 1,0 0-1,0 0 1,0 0-1,0 0 1,0 0-1,0 0 1,0 0-1,0 0 1,0 0-1,0 0 0,0 0 1,1 0-1,-1 0 1,0 0-1,0 0 1,0 0-1,0 0 1,0 0-1,0 0 0,0 0 1,0 0-1,0 0 1,0 0-1,0 0 1,0 0-1,0 0 1,1 0-1,-1 0 0,0 0 1,0 0-1,0 0 1,0 0-1,0 0 1,0 0-1,4-8 262,1-11-49,13-190 776,-4 16-94,-13 192-865,-1-1-1,0 0 0,0 1 1,1-1-1,-1 1 0,1-1 1,-1 0-1,1 1 0,0 0 1,-1-1-1,1 1 0,2-3 1,-3 4-171,1-1 1,-1 1 0,1 0 0,0 0 0,-1-1 0,1 1 0,-1 0 0,1 0 0,0 0-1,-1 0 1,1 0 0,-1-1 0,1 1 0,0 0 0,-1 1 0,1-1 0,0 0 0,-1 0-1,1 0 1,-1 0 0,1 0 0,0 1 0,-1-1 0,1 0 0,-1 0 0,1 1 0,-1-1-1,2 1 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16.7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0 100 10752,'0'0'11759,"10"-7"-11464,-4 2-224,9-6 202,0 0 0,1 1 0,17-8 0,-32 18-229,1-1 1,-1 0 0,1 0 0,-1 1 0,1-1-1,-1 0 1,1 1 0,-1 0 0,1-1 0,-1 1 0,1 0-1,0 0 1,-1 0 0,1 0 0,-1 0 0,1 0-1,0 0 1,-1 0 0,1 1 0,-1-1 0,1 1-1,-1-1 1,1 1 0,-1 0 0,1-1 0,-1 1 0,0 0-1,1 0 1,-1 0 0,0 0 0,0 0 0,0 0-1,0 1 1,0-1 0,0 0 0,0 0 0,0 1-1,0-1 1,0 2 0,3 6 89,-2 0 0,1 0-1,-1 0 1,-1 0 0,2 16 0,-1-1-91,5 15 116,-3-7 147,15 50 1,-16-72-246,1 0 0,0-1-1,1 1 1,0-1 0,0 0 0,0 0 0,2 0-1,-1-1 1,8 8 0,-7-10 19,-1 0-1,1 0 1,0 0-1,1-1 1,7 4-1,-13-8-54,-1 0 0,1 0 1,-1 0-1,1 0 0,0-1 0,-1 1 0,1-1 0,0 1 0,-1-1 1,1 0-1,0 1 0,0-1 0,-1 0 0,1 0 0,0 0 0,0 0 1,-1-1-1,1 1 0,0 0 0,0-1 0,-1 0 0,1 1 0,0-1 1,-1 0-1,1 1 0,-1-1 0,1 0 0,-1 0 0,1 0 1,-1-1-1,0 1 0,0 0 0,2-2 0,4-7 43,0-1-1,-1 0 1,-1 0-1,1 0 1,-2 0 0,0-1-1,0 0 1,-1 0-1,0 0 1,-1-1 0,-1 1-1,1-13 1,6-146 568,4 101-312,-12 69-319,0 0 0,0 0 1,1 0-1,-1 0 0,0 0 1,0 0-1,1 0 0,-1 0 0,0 0 1,1 0-1,-1 0 0,1 0 1,-1 0-1,1 0 0,0 0 1,-1 0-1,1 1 0,0-1 1,-1 0-1,1 0 0,0 1 0,0-1 1,0 0-1,0 1 0,0-1 1,0 1-1,0-1 0,0 1 1,0 0-1,0-1 0,0 1 1,0 0-1,0 0 0,0 0 0,1 0 1,1-1 7,0 1 0,0 0 0,0 1 0,-1-1 0,1 0 0,0 1 0,0-1 1,-1 1-1,1 0 0,0 0 0,-1 0 0,5 3 0,5 4 67,-5-4 21,1 1-1,-1 0 0,0 0 1,-1 1-1,1 0 0,-1 0 0,6 7 1,-9-7-11,-6-9 579,-3-3-1661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17.9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0 133 8744,'0'0'12874,"10"2"-12571,-8-1-300,9 2 171,-1 0 1,1-1 0,0 0 0,0-1 0,0 0-1,0-1 1,0 0 0,17-3 0,-6 0 324,-19 3-410,0 0 0,0 0-1,0-1 1,0 1 0,0-1 0,0 0 0,0 0-1,0 0 1,0 0 0,-1 0 0,1-1 0,0 1-1,4-4 1,-7 4-49,0 1 0,1-1 0,-1 0 1,0 1-1,1-1 0,-1 0 0,0 1 0,0-1 0,0 0 0,0 0 0,1 1 0,-1-1 0,0 0 0,0 0 0,0 1 0,-1-1 1,1 0-1,0 0 0,0 1 0,0-1 0,0 0 0,-1 0 0,0 0 0,-9-19 143,7 15-78,-2-3 38,-1-1 0,0 1 1,0 0-1,-1 0 1,0 0-1,-1 1 0,0 0 1,-9-6-1,16 12-119,-1 0-1,1 0 1,-1 1 0,1-1-1,0 0 1,-1 1 0,0-1-1,1 0 1,-1 1 0,1 0-1,-1-1 1,1 1 0,-1 0-1,0 0 1,1 0 0,-1 0-1,0 0 1,1 0 0,-1 1-1,1-1 1,-1 1 0,0-1-1,1 1 1,-1-1-1,1 1 1,-1 0 0,1 0-1,0-1 1,-1 1 0,1 0-1,0 0 1,0 1 0,-1-1-1,1 0 1,0 0 0,0 0-1,-1 2 1,0 1 4,0-1 1,-1 1-1,1 0 0,0 0 1,1 0-1,-1 0 1,1 0-1,-1 0 0,1 0 1,1 0-1,-1 0 0,0 1 1,1 4-1,0-1 27,1 0 1,0 0-1,1 0 0,0 0 0,0 0 1,1 0-1,0-1 0,0 1 0,0-1 1,1 0-1,0 0 0,1 0 0,0 0 1,0-1-1,6 6 0,-4-6 37,-3-2-12,1 1 1,0-1-1,0 0 0,1 0 0,-1-1 1,1 0-1,0 0 0,0 0 0,0-1 1,0 1-1,0-1 0,0-1 1,1 1-1,8 0 0,-9-2 17,0-1 1,0 1-1,0-1 1,-1 0-1,1-1 1,0 1-1,0-1 1,-1 0-1,1-1 1,5-3-1,13-12-4649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18.9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10448,'0'0'11518,"8"10"-11155,-4-4-294,-2-3-34,0 0 1,0 0-1,0 0 1,1 0-1,-1 0 1,1 0-1,0-1 1,0 1-1,0-1 1,0 0-1,0 0 1,0 0-1,0 0 1,1-1-1,-1 1 1,1-1-1,-1 0 1,1 0-1,0 0 1,6 0-1,29 0 371,50 2 1256,130-12 0,-165 3-1255,23-2-12,-31-2-3988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20.6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316 1 8032,'0'0'10610,"-6"12"-10117,-75 127 1403,17-17-633,47-85-619,-1-1-1,-46 65 1,52-84-83,-17 33 0,10-16 253,14-30-587,8-11-385,2 3-3246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3:47:3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7232,'0'0'2264,"10"-5"-1760,-1 0-381,-5 2-72,0 1 1,0-1-1,0 1 1,0 0-1,1 0 0,-1 1 1,1-1-1,-1 1 0,1 0 1,-1 0-1,1 1 1,0-1-1,9 1 0,16 5 453,49 13-1,-47-9-211,36 4 0,60-1-573,193-7-1,-311-5-8196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0:0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0 432 7024,'0'0'2917,"11"10"-2440,33 27 19,-43-37-467,1 1-1,-1 0 0,0 0 0,1-1 1,-1 1-1,0-1 0,1 1 0,-1-1 1,1 1-1,-1-1 0,1 0 0,-1 0 1,1 0-1,-1 0 0,1 0 0,-1 0 1,1 0-1,-1 0 0,1-1 1,-1 1-1,1-1 0,-1 1 0,0-1 1,1 1-1,-1-1 0,0 0 0,1 0 1,-1 1-1,0-1 0,1-1 0,5-3 122,8-5 138,1-1 0,-2-1 0,0-1 0,0 0 0,15-21 0,0 2 156,101-124 1532,-76 87-1146,-46 59-605,0 1 0,0-2 0,-1 1-1,0-1 1,-1 0 0,0 0 0,7-24 0,-9 22 674,-11 33-436,-6 16-218,1 1 0,1 0-1,-7 49 1,16-74-190,1-1 0,0 1 0,1-1 0,1 1 0,0 0 0,0-1 0,1 1 0,0-1 0,1 0 0,0 0 0,1 0 0,1 0 0,-1-1 0,2 1 0,9 15 0,-12-22-38,0-1-1,0 1 1,0-1-1,1 1 1,-1-1-1,1 0 1,-1 0-1,1 0 1,0-1-1,0 1 1,1-1-1,-1 0 1,0 0 0,1-1-1,-1 1 1,1-1-1,0 0 1,-1 0-1,1-1 1,0 1-1,-1-1 1,1 0-1,6-1 1,-2 0 2,-1-1 0,1 0-1,-1-1 1,0 0 0,0 0 0,0-1 0,0 0-1,0 0 1,-1-1 0,0 0 0,12-10 0,39-41 252,86-110 0,-97 116-54,-41 45-173,-1 0-1,1 1 0,0 0 1,0 0-1,0 0 0,0 0 1,10-3-1,-14 7-30,-1 0 0,1-1-1,-1 1 1,0 0 0,1 0 0,-1 0-1,1 0 1,-1 0 0,1 0 0,-1 0-1,0 1 1,1-1 0,-1 0 0,1 1-1,-1-1 1,0 1 0,1 0-1,-1-1 1,0 1 0,0 0 0,1 0-1,-1 0 1,0 0 0,0 0 0,0 0-1,0 0 1,0 0 0,0 0 0,-1 0-1,1 0 1,0 1 0,-1-1 0,1 0-1,0 3 1,3 6 32,-1-1 1,0 1-1,-1-1 1,1 11-1,-1-8 1,1 16 59,-3-22-64,0 0 0,1 0 0,0-1 1,-1 1-1,2 0 0,-1 0 0,1-1 0,0 1 0,0-1 0,4 7 0,-6-12-32,1 0 1,-1 1-1,1-1 0,-1 0 0,1 1 0,-1-1 1,1 0-1,-1 0 0,1 1 0,-1-1 0,1 0 0,-1 0 1,1 0-1,0 0 0,-1 0 0,1 0 0,-1 0 1,1 0-1,-1 0 0,1 0 0,0 0 0,-1 0 0,1-1 1,-1 1-1,1 0 0,-1 0 0,1 0 0,-1-1 1,1 1-1,-1 0 0,1-1 0,-1 1 0,1 0 0,-1-1 1,0 1-1,1-1 0,-1 1 0,1-1 0,17-21 154,-16 19-128,39-42 158,-17 21-126,-21 20-48,1 0 0,1 0-1,-1 0 1,0 0 0,1 1 0,0 0-1,0 0 1,0 0 0,6-2 0,-8 4-10,0 0 1,0 0 0,0 1 0,1-1 0,-1 1-1,0 0 1,0 0 0,0 0 0,1 1-1,-1-1 1,0 1 0,0-1 0,0 1 0,0 0-1,0 0 1,0 0 0,0 1 0,3 1 0,12 9 24,-2 1 0,1 0 0,-2 1 0,1 1 1,-2 0-1,14 20 0,-3-6 59,-25-29-106,0 1 1,0-1-1,1 1 1,-1-1-1,0 1 1,1-1 0,-1 1-1,1-1 1,-1 1-1,0-1 1,1 1-1,-1-1 1,1 0-1,-1 1 1,1-1 0,0 0-1,-1 0 1,1 1-1,-1-1 1,1 0-1,-1 0 1,1 0 0,0 1-1,-1-1 1,1 0-1,-1 0 1,1 0-1,0 0 1,-1 0 0,1 0-1,0-1 1,-1 1-1,1 0 1,0-1-255,0 0 0,-1 1 0,1-1 1,-1 0-1,0 0 0,1 0 0,-1 0 0,0 0 0,1 0 1,-1 0-1,0 0 0,0 0 0,0 0 0,0 0 1,0-2-1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21.2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11152,'0'0'7355,"6"10"-6895,80 173 1318,-66-144-1047,1-1 0,3-1 0,0-1 0,51 56 1,-70-87-558,-3-3-73,0 1 0,0-1 0,0 1 0,1-1 0,-1 0 0,1 0 0,-1 0 0,1-1 0,0 1 0,0 0 0,0-1 0,0 0 0,0 0 0,0 0 0,5 1 0,-8-7-174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23.1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0 10152,'0'0'9859,"-5"11"-9519,-17 35-2,19-36-202,0 0-1,0 1 1,1-1 0,0 1 0,1-1 0,0 1 0,1-1 0,0 1 0,2 16 0,0 1 113,1 17 127,3 0 1,13 49-1,-3-18 120,-14-60-241,1 0 1,1 0 0,1-1-1,0 1 1,12 21-1,-15-33-46,-1 0 0,1 0-1,0 0 1,-1 0 0,0 0 0,0 0-1,0 0 1,0 9 0,-1-13-79,0 32 1112,8-23-1160,-8-9-78,0 1 0,0-1 0,0 0 0,1 0 1,-1 0-1,0 0 0,0 0 0,0 1 0,0-1 0,0 0 0,1 0 0,-1 0 1,0 0-1,0 0 0,0 0 0,0 0 0,1 0 0,-1 0 0,0 1 0,0-1 1,0 0-1,0 0 0,1 0 0,-1 0 0,0 0 0,0 0 0,0 0 0,1 0 0,-1 0 1,0 0-1,0-1 0,0 1 0,0 0 0,1 0 0,-1 0 0,0 0 0,0 0 1,0 0-1,0 0 0,1 0 0,-1 0 0,0-1 0,0 1 0,0 0 0,0 0 1,0 0-1,0 0 0,1 0 0,-1-1 0,0 1 0,0 0 0,0 0 0,0 0 1,0 0-1,0-1 0,0 1 0,0 0 0,0 0 0,-10-194 404,7 153-345,0 6 19,-2 0 1,-2 1-1,0-1 1,-3 2-1,-1-1 1,-16-32-1,26 63-75,0-1-1,0 1 1,0 0 0,0 0-1,0-1 1,0 1 0,0-7-1,-5-10-83,6 20 58,21 0-111,-11 0 105,0 0 1,1 0-1,-1 1 0,0 0 1,0 1-1,1 0 0,-1 1 1,-1 0-1,1 1 1,0-1-1,-1 2 0,9 5 1,-9-5 10,-1 1 1,0 0 0,0 1-1,-1-1 1,0 1 0,7 10-1,-12-14 23,0-1 0,0 1 1,-1 0-1,1 1 0,-1-1 0,0 0 0,0 0 0,0 1 0,-1-1 0,1 0 0,-1 1 1,1-1-1,-1 0 0,0 1 0,0-1 0,-1 1 0,1-1 0,-1 0 0,0 1 0,0-1 1,0 0-1,-2 4 0,-8 17 124,-1-2 0,-1 1 1,-2-2-1,-32 39 0,35-52-38,11-7-86,0-1 1,0 0 0,0 0-1,1 1 1,-1-1-1,0 1 1,0-1 0,1 1-1,-1-1 1,0 1-1,1-1 1,-1 1 0,1 0-1,-1-1 1,1 1 0,-1 0-1,1-1 1,-1 1-1,0 1 1,1-2 31,38 7 141,-11-1-118,-2-3 34,1 1 0,45 14 1,-62-15-65,-1 0 0,1 1 1,-1 0-1,0 1 0,0 0 0,0 0 1,-1 1-1,1-1 0,-1 2 1,-1-1-1,9 11 0,-14-15-16,1 0 1,-1 0-1,0 1 0,0-1 0,0 0 0,0 1 0,0-1 0,0 1 0,-1 0 0,1-1 0,-1 1 0,0-1 0,0 1 0,0 0 0,0-1 1,0 1-1,0-1 0,-1 1 0,1 0 0,-1-1 0,0 1 0,0-1 0,0 0 0,0 1 0,0-1 0,-1 0 0,1 1 0,-1-1 0,1 0 1,-1 0-1,-3 3 0,1-1 23,0 1 0,-1-1 0,1 0-1,-1 0 1,-1 0 0,1-1 0,0 0 0,-1 0 0,1 0 0,-1-1 0,0 1 0,-9 1 0,3-3-41,0 0 0,0-1 0,0 0 0,-1-1 0,1 0 0,0-1 0,0-1 0,0 0 0,1 0 0,-1-1 0,-20-11 0,29 14-14,0-1 1,0 0-1,1-1 1,-1 1-1,1 0 0,-1-1 1,1 1-1,0-1 0,-3-4 1,-6-15-5396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24.0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8744,'0'0'15023,"12"7"-14720,-1-1-229,-2-1 2,0 0-1,1 0 1,0-1 0,0 0-1,0 0 1,20 3 0,25 3 437,-19-3 220,1-1 0,48 1 0,-82-7-599,1-1-1,-1 0 1,0 1 0,0-1 0,0 0 0,0 0-1,6-4 1,-6 4-635,-1 0-1,1-1 1,0 1-1,0 0 1,0 1 0,-1-1-1,6 0 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25.4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8936,'0'0'10217,"9"11"-9835,-6-8-365,139 187 1925,-118-155-1405,-1 0-1,-2 1 1,32 75 0,-39-71-152,-4-16-58,-2 1 0,11 50 0,-12-26 85,-3 0 0,-2 0-1,-2 1 1,-2-1 0,-3 0 0,-1 0-1,-3-1 1,-1 1 0,-3-2 0,-25 61-1,25-73-118,9-24-148,1-1-1,-1 1 0,-1-1 0,0-1 0,0 1 1,-1-1-1,0 0 0,-8 9 0,9-19-584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27.5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1 7632,'0'0'9091,"-9"6"-8760,-31 21-4,40-27-282,0 0 0,0 0 0,0 0 0,0 0 0,0 1-1,0-1 1,0 0 0,-1 0 0,1 0 0,0 0 0,0 0 0,0 0 0,0 0 0,0 1 0,0-1 0,0 0 0,0 0 0,0 0 0,0 0 0,0 0 0,0 0 0,0 1-1,0-1 1,0 0 0,0 0 0,0 0 0,0 0 0,0 0 0,0 1 0,0-1 0,0 0 0,0 0 0,0 0 0,0 0 0,0 0 0,0 0 0,0 1 0,0-1 0,0 0-1,0 0 1,1 0 0,-1 0 0,0 0 0,0 0 0,0 0 0,0 0 0,0 0 0,0 1 0,0-1 0,1 0 0,10 6 556,18 3-338,-1-3 147,-1-2 1,38 1 0,8 2 345,31 1 844,-29-8-431,-47-2-4336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29.4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9440,'0'0'10873,"4"12"-10565,58 181 1008,-2-7-157,-27-88-590,-28-81-350,1-1 0,1 0 0,0-1 0,13 21 1,-12-23 54,0 0 1,-1 0 0,0 0 0,-1 1 0,6 20 0,-12-34-275,3 8 511,0-5-305,-2 0 289,0-4 9,2-2-611,26-46 322,36-82-1,-43 82-53,3 1-1,32-49 1,-29 58 6,1-1 285,37-68-1,-65 106-428,0 0-1,0 0 1,0 0-1,0 0 1,-1 0-1,1 0 1,-1-1-1,1 1 1,-1 0-1,0 0 1,0 0-1,0-1 1,0 1-1,0 0 1,0 0-1,-1-1 1,1 1-1,-1 0 1,-1-3 0,1 3-8,-1-1 0,1 1 0,-1-1 0,0 1 0,0-1 1,0 1-1,-1 0 0,1 0 0,0 0 0,-1 0 0,1 1 1,-5-3-1,-4-1 3,0 0 0,-1 1 0,0 0 0,0 1 0,-23-3 0,-29 1 9,-1 3 0,1 3 0,-76 10 0,55-2-197,117-22-321,17-7-407,-34 13-2588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30.1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10152,'0'0'9570,"15"4"-9170,-4 0-307,0 0 13,1 0 1,-1-1-1,1 0 0,0-1 1,0 0-1,18 0 0,267-2 3054,-150 12-161,-130-13-2711,16 1 674,-17 4-4620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31.9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 1 8640,'0'0'9750,"-3"12"-9359,-5 34 113,1 0 0,-1 67 0,8-55-33,3 98 799,30 114 1694,-32-264-2774,0 0 1,0 0-1,1 0 0,0 0 1,0 0-1,1 0 0,-1 0 1,1 0-1,0-1 0,1 0 1,7 10 979,-14-23-874,-1-11-153,0-1 1,-2-25 0,-1-13 6,-15-51 85,-33-206 401,52 297-572,-10-31 1,1 7 66,12 40-125,-1-2 20,0 0 0,0-1 0,0 1 0,1-1 0,-1 1 0,1-1 0,1-4 0,-1 7-14,1 0 1,0 0-1,0 0 0,-1 1 0,1-1 1,1 0-1,-1 1 0,0-1 1,0 1-1,0-1 0,1 1 1,-1 0-1,1 0 0,-1-1 1,1 1-1,0 0 0,-1 0 0,4-1 1,3-2 28,0 0-1,1 1 1,-1 0 0,1 1 0,-1 0 0,1 0-1,0 1 1,-1 0 0,1 1 0,0-1 0,0 2-1,12 1 1,-8 0 5,0 0-1,0 2 0,0-1 1,0 2-1,-1 0 0,1 0 1,17 11-1,-26-12-28,0-1-1,0 1 1,0 0-1,-1 0 1,0 0 0,1 0-1,-1 0 1,-1 1-1,1 0 1,-1-1 0,1 1-1,-1 0 1,-1 0-1,1 0 1,1 10-1,-1-4 21,0-1-1,-1 1 1,0 0-1,-1-1 0,0 1 1,-3 18-1,1-22-13,0 0-1,0 0 1,-1 0-1,0-1 1,0 1 0,-1-1-1,0 0 1,0 0-1,0 0 1,-1 0 0,0-1-1,0 0 1,0 0-1,-7 6 1,5-6 1,0 0 0,-1-1 0,1 1 0,-1-1 0,1-1 1,-1 1-1,0-2 0,-1 1 0,1-1 0,0 0 0,-12 1 0,14-3 48,1 1 0,0-1 0,-1 1 0,1 0 1,0 1-1,-5 1 0,-13 13-5250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42.1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 9240,'0'0'5529,"3"10"-5057,2 1-313,-2-3 25,0 0 1,0 0-1,2 14 0,-4-20-11,0 0 0,-1 0 0,1-1 0,0 1 0,0 0 0,1-1 0,-1 1-1,0-1 1,0 1 0,1-1 0,-1 0 0,1 1 0,-1-1 0,1 0 0,0 0 0,-1 0 0,3 1 0,1 0 61,0 0 0,0 0 0,0 0 0,0-1 0,8 2 0,-2-2 43,0-1-1,0 0 1,0-1 0,0-1-1,18-3 1,-5 0 214,-22 4-451,0 1 1,0-1 0,0 0 0,0 0 0,-1 0-1,1-1 1,0 1 0,0 0 0,-1-1 0,1 1-1,-1-1 1,0 1 0,1-1 0,-1 1 0,0-1-1,2-3 1,-2 3 7,0 0 0,1 0-1,0 0 1,-1 0 0,1 0-1,0 0 1,0 0 0,0 1 0,2-2-1,-6 1 7,1 0 0,-1 1 0,1-1 0,0 0-1,0 0 1,0 0 0,0 0 0,0 0 0,-1-3 0,-3-6 162,3 8-184,0 1 1,1 0-1,-1 0 1,0 0-1,0 0 1,0 0-1,-1 1 1,1-1-1,0 1 1,-1-1-1,1 1 1,-1 0-1,1 0 1,-1 0-1,1 0 1,-1 0-1,0 0 1,0 1-1,1-1 1,-1 1-1,0 0 1,0 0-1,0 0 1,1 0-1,-1 1 1,-5 0-1,-4 3 79,-1 0-1,1 0 1,0 1 0,-16 9 0,19-10-10,2 0 2,-29 15 272,35-18-354,-1 0 0,1 0 0,0 0 0,-1 0 0,1 1 0,0-1 0,0 0 0,0 1 0,0-1 0,0 0 0,0 1 0,0-1 0,0 1 0,0-1 0,1 1 0,-1 0 0,1-1 0,-1 1 0,1 2 1,-2 27 211,1-24-181,1 0-1,-1 1 1,1-1-1,0 1 1,1-1-1,0 0 1,0 1-1,1-1 1,0 0-1,0 0 1,5 11-1,-4-11 15,1 0 0,0-1 0,0 0 0,0 0 0,1 0 0,-1 0 0,2 0 0,-1-1 0,12 9 0,-11-11-13,0 1 0,1-2 0,-1 1 0,1-1 0,-1 0 0,1 0 0,0-1 0,0 0 0,0 0 0,-1-1 0,1 1 0,0-2 0,0 1 0,9-2 0,9-3 100,0 0 0,35-13 0,-51 15-180,0 0 0,0 0 0,0-1 0,0 0 0,-1 0 0,0-1 0,0 0 0,0 0 0,13-13 0,-10 7-3931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44.1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 8136,'0'0'15362,"11"3"-15165,-3-2-155,2 2 17,0-1 0,1 0 0,-1-1-1,1-1 1,17 0 0,142-10 711,53-6 200,-75 13-17,-91 4-3303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0:0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13056,'0'0'1072,"82"-20"-1112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45.6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0 8336,'0'0'9431,"2"12"-8903,15 66 655,4-2-1,3 0 0,55 116 1,-34-108 166,-25-31-750,-8-20 306,1 0 0,22 37 0,-32-65-590,-3-4-241,1 0 0,-1 0 0,1 0 0,-1 0 0,1 0 0,-1 0 0,1 0 0,0 0 0,0 0 0,-1-1-1,1 1 1,0 0 0,0 0 0,0-1 0,0 1 0,0-1 0,2 2 0,2-26 419,11-45-329,-6 19-11,2 0-1,3 1 1,30-72 0,-22 75-38,-7 11 8,2 1 1,31-45-1,6 7 62,-17 25-111,-38 47-72,0 0 0,0 0 0,0-1 0,1 1 0,-1 0 0,0 0 1,0-1-1,0 1 0,0 0 0,0 0 0,0-1 0,0 1 0,0 0 0,0-1 1,0 1-1,0 0 0,0 0 0,0-1 0,0 1 0,0 0 0,0-1 0,0 1 0,-1 0 1,1 0-1,0-1 0,0 1 0,0 0 0,0 0 0,0-1 0,-1 1 0,1 0 1,0 0-1,0 0 0,0-1 0,-1 1 0,1 0 0,0 0 0,0 0 0,-1 0 0,1 0 1,0-1-1,0 1 0,-1 0 0,1 0 0,0 0 0,-1 0 0,1 0 0,0 0 1,0 0-1,-1 0 0,1 0 0,0 0 0,-1 0 0,1 0 0,0 0 0,-1 0 1,-23 0 14,17 1 5,7-1-22,-38-1 74,0 2 1,-65 11 0,67-6-26,-57 2 1,55-7 0,-49 10 1,49-4-107,-1-2 0,-62 1 0,101-6 2,0 0 1,0 0 0,-1 0-1,1 0 1,0-1 0,0 1 0,0 0-1,-1 0 1,1 0 0,0-1-1,0 1 1,0 0 0,0 0-1,-1 0 1,1-1 0,0 1 0,0 0-1,0 0 1,0-1 0,0 1-1,0 0 1,0 0 0,0-1-1,0 1 1,0 0 0,0 0 0,0-1-1,0 1 1,0 0 0,0 0-1,0-1 1,0 1 0,0 0-1,0-1 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47.2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101 0 7736,'0'0'8042,"-9"10"-7751,-51 49 665,33-26 766,27-33-1654,-1 0 0,1 0 0,0 0 0,0 1 0,0-1 0,-1 0 0,1 0 0,0 0 0,0 0 0,0 0 0,0 0 0,-1 0 0,1 0 0,0 1-1,0-1 1,0 0 0,0 0 0,0 0 0,-1 0 0,1 1 0,0-1 0,0 0 0,0 0 0,0 0 0,0 1 0,0-1 0,0 0 0,0 0 0,0 0-1,0 1 1,0-1 0,0 0 0,0 0 0,0 0 0,0 1 0,0-1 0,0 0 0,0 0 0,0 0 0,0 1 0,0-1 0,0 0 0,0 0 0,0 0 0,0 1-1,0-1 1,0 0 0,1 0 0,11 0 3301,0-1-3695,-7 0 416,0 1-1,0-1 1,0-1-1,0 1 1,0-1 0,-1 0-1,1 0 1,5-4-1,15-5 131,8 0 35,1 2 1,1 1 0,0 2-1,0 1 1,0 2 0,0 2-1,0 0 1,70 10 0,25 7 668,-84-15-315,-27-1-5213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48.2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110 0 8744,'0'0'11954,"-10"10"-11410,-2 2-396,-8 8 785,-32 38-1,50-53-839,0-1 0,0 0 0,1 1 0,-1-1 0,1 1 0,0-1 0,0 1 0,1 0 0,0 0-1,-1-1 1,2 8 0,-1 6 88,-1-16-155,0 11 164,0 0 0,1 0 0,0 0 0,1 0 0,0 0 0,1 0 0,4 13 0,-6-24-135,1-1 1,0 1-1,0-1 1,0 0-1,0 1 1,1-1-1,-1 0 1,0 0-1,0 0 1,1 0-1,-1 0 1,0 0-1,1 0 1,-1 0 0,1-1-1,0 1 1,-1-1-1,1 1 1,-1-1-1,1 1 1,0-1-1,-1 0 1,1 0-1,0 0 1,-1 0-1,1 0 1,0 0-1,-1 0 1,1-1 0,0 1-1,-1-1 1,1 1-1,-1-1 1,1 1-1,-1-1 1,1 0-1,-1 0 1,1 0-1,-1 0 1,0 0-1,1 0 1,1-2-1,0-4 55,1 0-1,-1 0 1,0-1-1,0 1 1,-1-1-1,0 0 1,1-8-1,-2 12-16,0 0 0,-1-1 0,0 1 0,0 0 0,0 0 0,0-1 0,0 1 0,-1 0 0,0 0 0,0 0 0,0 0 0,-1 0 0,1 0 0,-1 0 0,-2-5 0,3 8-29,0 1 0,0-1 0,1 1 0,-1-1 0,0 1 0,0-1-1,0 1 1,0-1 0,0 1 0,0 0 0,1 0 0,-1-1-1,0 1 1,0 0 0,0 0 0,-2 0 0,-8-2-4997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49.4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8744,'0'0'9822,"2"10"-9278,27 177 3084,-26-158-3146,18 321 3721,-15-318-2800,-6-31-1207,1-15-323,1-1-3695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50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9440,'0'0'10895,"7"15"-10376,-1-2-367,-2-7-85,-1 0 0,0 1 0,0-1 0,-1 1 0,0-1 0,0 1 0,0 0 1,-1 0-1,0 0 0,-1 0 0,1 0 0,-2 8 0,-6 66 973,-9 223 2313,16-295-3241,-1-2 105,1 0 1,1 1 0,-1-1-1,1 0 1,0 1 0,1-1-1,0 0 1,0 0-1,4 9 1,-6-16-204,0 0 0,0 0-1,0 0 1,1 0 0,-1 1 0,0-1-1,0 0 1,0 0 0,0 0 0,0 0 0,1 0-1,-1 0 1,0 0 0,0 0 0,0 0-1,1 0 1,-1 0 0,0 0 0,0 0-1,0 0 1,0 0 0,1 0 0,-1 0 0,0-1-1,0 1 1,0 0 0,0 0 0,0 0-1,1 0 1,-1 0 0,0 0 0,0 0-1,0 0 1,0-1 0,0 1 0,0 0 0,1 0-1,-1 0 1,0 0 0,0 0 0,0-1-1,0 1 1,0 0 0,0 0 0,0 0-1,0 0 1,0-1 0,0 1 0,0 0-1,0 0 1,0 0 0,5-13-48,-4 12 47,3-18-502,6-34 0,-7 36-2782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51.4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0 142 7632,'0'0'11887,"10"-2"-11448,-6 2-392,3-1 34,-1 0 1,1 0 0,0-1-1,-1 0 1,0 0-1,1 0 1,-1-1 0,0 0-1,7-4 1,14-12 298,-15 10-76,-1 1 0,2 0 0,-1 1 0,24-10-1,-32 16-204,0-1 0,1 1 0,-1 1 0,0-1 0,1 0 0,-1 1 0,0 0 0,1 0 0,-1 1 0,1-1 0,-1 1 0,0 0 0,0 0 0,1 0 0,-1 0 0,0 1 0,0 0 0,0 0 0,0 0 0,4 3 0,8 4 316,0 0 0,1-2 1,1 1-1,24 5 0,26 11 950,-62-21-1126,1-1 0,-1 0-1,1 0 1,0-1 0,0 0-1,-1 0 1,1-1-1,0 0 1,13-1 0,-5-1 294,-1-1 0,0 0 0,23-9 0,-35 11-533,-1 0 0,0 0 0,1 1 0,-1-1 0,0 0 0,0 0 0,1 0 0,-1-1 0,0 1 0,0 0 0,0 0 0,0-1 0,0 1 0,-1 0 0,1-1 0,0 1 0,-1-1 0,1 1 0,-1-1 0,1 1 0,-1-1 0,0 1 0,0-1 0,1 0 0,-1 1 0,-1-3 0,1-6 0,-1 1 0,0-1 0,-3-12 0,1 9 0,-1-8-4057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52.3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9744,'0'0'11209,"10"6"-10849,32 15-23,-37-19-281,-1-1 1,1 1-1,0-1 1,0 0-1,0-1 1,0 1-1,0-1 1,0 0-1,0 0 1,0-1-1,0 1 1,5-2-1,13-1 129,172-3 816,-78 10-401,-78-2-65,56-2-1,-18-1 1220,-77 1-1743,0 0 0,0 0 0,0 0 1,0 1-1,0-1 0,1 0 1,-1 0-1,0 0 0,0 0 0,0 0 1,0 0-1,0 0 0,0 0 1,0 0-1,1 0 0,-1 1 1,0-1-1,0 0 0,0 0 0,0 0 1,0 0-1,0 0 0,0 0 1,0 1-1,0-1 0,0 0 1,0 0-1,0 0 0,0 0 0,0 0 1,0 1-1,0-1 0,0 0 1,0 0-1,0 0 0,0 0 0,0 0 1,0 0-1,0 1 0,0-1 1,0 0-1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52.9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9848,'0'0'8415,"11"1"-7996,171 12 1149,170-1 1647,-332-9-2829,8-1 644,-27-2-1215,0 0 0,0 0 1,0-1-1,0 1 0,0 0 0,0-1 0,0 1 1,0-1-1,0 1 0,0-1 0,0 1 1,0-1-1,1-1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54.2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27 118 9440,'0'0'8914,"10"6"-8585,35 17-13,-43-22-265,0 0-1,1-1 0,-1 1 0,1-1 0,-1 1 0,1-1 0,-1 0 1,1 0-1,-1 0 0,1 0 0,-1-1 0,0 1 0,1-1 0,-1 1 0,1-1 1,-1 0-1,0 0 0,1 0 0,-1 0 0,0 0 0,4-3 0,0-1 108,-1 1 0,0-1 0,1 0-1,-2-1 1,6-7 0,-8 11-111,-1-1 0,1 0 0,-1 0 0,0 0 0,0 0 0,0-1 0,-1 1 0,1 0-1,-1 0 1,1 0 0,-1-1 0,0 1 0,-1 0 0,1-1 0,0 1 0,-1 0 0,0 0 0,0 0 0,0 0 0,0 0 0,0 0 0,-1 0 0,1 0 0,-1 0 0,0 0 0,1 1 0,-1-1 0,-1 1 0,-3-5 0,4 6-10,0 0 0,0 0-1,0 1 1,0-1 0,0 0 0,0 1-1,0-1 1,0 1 0,0 0 0,0-1 0,-1 1-1,1 0 1,0 0 0,0 1 0,0-1-1,0 0 1,-3 2 0,1-1 13,-1 0 0,1 0 0,0 1 0,0 0 0,0 0-1,0 0 1,-5 4 0,2 0 44,0 0 0,1 1 0,-1 0 0,1 0 0,0 0 0,1 1 0,0 0 0,0 0 0,1 0 0,0 1 0,0 0-1,1-1 1,0 1 0,1 0 0,0 1 0,0-1 0,1 0 0,0 1 0,1 10 0,0-18-56,1 1-1,0-1 1,-1 1 0,1-1-1,0 0 1,0 0 0,1 1 0,-1-1-1,0 0 1,1 0 0,-1 0 0,1 0-1,-1 0 1,1-1 0,0 1-1,0 0 1,0-1 0,0 0 0,0 1-1,0-1 1,1 0 0,-1 0-1,0 0 1,0 0 0,1 0 0,2 0-1,2 1 32,0 0 0,0-1 0,0 0 1,0 0-1,0-1 0,0 0 0,0 0 0,8-1 0,1-2-13,0-1 0,0-1-1,0-1 1,0 0 0,21-12 0,4-8-3580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56.2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8336,'0'0'17859,"13"8"-17519,40 26-6,-50-32-301,0-1 1,0 0 0,0 1 0,0-1 0,1-1 0,-1 1-1,0 0 1,0-1 0,1 1 0,-1-1 0,0 0 0,0 0-1,1 0 1,5-2 0,5 1 94,69-1 933,0 4 0,86 13 0,-150-13-520,9 2 681,-26-4-1533,0 1 1211,6-1-5424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9:5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5 474 4216,'0'0'9181,"-1"-14"-8817,0 6-304,0 0-7,0 1 0,1-1 0,0 0 0,0 0 0,1 0 0,0 0 1,0 1-1,1-1 0,0 1 0,0-1 0,5-9 0,6-6 195,1 2-1,1 0 0,0 0 0,32-31 1,82-63 783,-121 108-966,71-52 927,-77 57-904,0 0 0,1 0-1,-1 1 1,1-1-1,0 1 1,0-1-1,0 1 1,-1 0-1,1 0 1,0 0-1,0 1 1,0-1-1,1 1 1,-1-1-1,0 1 1,0 0-1,0 0 1,5 1 0,-6 0-39,0 0 0,0 0 0,0 0 1,1 0-1,-1 0 0,-1 0 0,1 1 1,0-1-1,0 1 0,0-1 0,-1 1 1,1-1-1,-1 1 0,1 0 0,-1 0 1,0 0-1,0 0 0,0 0 1,0 0-1,0 0 0,0 0 0,0 1 1,-1-1-1,1 0 0,0 4 0,1 12 76,0-1 0,-1 1 0,0-1 0,-2 1 0,0-1 0,-1 1 0,-7 29 0,-1-20 143,8-23-227,0 0-1,1 1 1,-1-1 0,1 0 0,0 0-1,0 1 1,0 6 0,2-2 252,1-7-69,6-16-54,-6 11-180,12-21 62,2 0-1,19-20 1,8-13 17,-30 39-48,1 1 0,1 0 0,1 1 0,0 0 0,1 2 0,26-18 0,-41 30-14,0 1 0,1-1 0,-1 1 1,1 0-1,0-1 0,-1 1 0,1 1 1,0-1-1,0 0 0,-1 1 0,1-1 1,4 1-1,-5 0-2,-1 0 0,0 1 0,0-1-1,1 0 1,-1 1 0,0-1 0,0 1 0,0-1 0,0 1 0,0 0 0,1-1 0,-1 1 0,0 0 0,-1 0 0,1 0-1,0 0 1,0 0 0,0 0 0,0 0 0,-1 0 0,1 0 0,-1 0 0,1 0 0,-1 0 0,1 1 0,-1-1 0,1 0 0,-1 0-1,0 0 1,0 3 0,6 34 69,-3 0 0,-1 0 0,-1 0 0,-10 73 0,7-97-17,-1 0 0,0 0 1,-1 0-1,-7 17 0,53-121 447,11-19-356,-46 96-124,2-1 0,0 1 0,0 0 0,1 1 0,21-19 0,-27 27-18,0 1 0,1-1 0,0 1 0,-1 0 0,1 1-1,8-4 1,-12 6-5,0-1 0,0 1 0,0-1-1,0 1 1,1 0 0,-1 0 0,0 0 0,0-1-1,0 1 1,1 0 0,-1 0 0,0 0 0,0 1-1,0-1 1,1 0 0,-1 0 0,0 1 0,0-1-1,0 1 1,0-1 0,1 1 0,-1-1 0,0 1-1,0 0 1,0-1 0,0 1 0,-1 0-1,1 0 1,0 0 0,0 0 0,0 0 0,-1 0-1,2 1 1,6 17 12,-1 0 0,0 0 1,-2 0-1,0 1 0,-1-1 0,2 30 0,-3-29-7,-3-15 0,1 1 0,0-1 0,1 0-1,-1 0 1,1 0 0,0 0 0,0 0 0,1 0 0,0 0 0,0-1 0,0 1 0,0-1 0,0 0 0,8 7 0,-8-8 1,1-1-1,-1 0 0,0 0 0,1 0 0,0 0 1,-1 0-1,1-1 0,0 0 0,0 0 0,0 0 1,0 0-1,0 0 0,0-1 0,0 0 0,0 0 1,0 0-1,0 0 0,0-1 0,0 1 0,5-2 1,3-2 6,1 0 1,-1-1 0,0 0 0,0-1 0,17-12 0,53-43 66,-30 20-42,-36 28-29,-1 0-1,16-19 1,-22 22-5,0 0 0,1 0 0,0 1 0,0 1-1,1 0 1,23-13 0,-26 16 24,5-1 39,-11 8-40,-7 6-18,-79 102 59,-1 0 3,74-93-52,1 1 0,1 0 0,-14 37 1,20-46-10,1-1 0,0 1 0,0 0 0,0 0 0,1-1 0,1 1 0,0 0 0,0 0 0,0 0 0,1 0 0,3 10 0,-3-16-6,0 0-1,0 0 1,0 0 0,1 0-1,-1-1 1,1 1 0,0 0-1,0-1 1,0 1 0,0-1-1,0 0 1,0 1 0,1-1-1,-1 0 1,1 0 0,-1-1-1,1 1 1,6 2 0,-7-3-3,0-1 0,0 1 0,0 0 0,0-1 0,0 0 0,0 1 0,0-1 0,1 0 0,-1 0 0,0 0 0,0-1 0,0 1 0,0 0 0,0-1 0,0 0 0,0 1 0,0-1 0,0 0 0,0 0 0,0 0 0,0 0 0,0 0 0,-1 0 0,1-1 0,0 1 0,-1-1 0,1 1 0,2-4 0,5-8 7,0 0 0,-1-1 0,-1 0 0,0 0 0,0-1 0,-2 0 0,7-25 1,-1-11 28,3-52 0,-8 56 10,-10 25 12,2 17 20,9 13-30,-1 1-34,-1 0-1,-1 0 1,6 17 0,8 13 31,-14-30-35,2 3 16,1-1-1,0 0 1,16 19-1,-21-27-16,0-1-1,1 1 0,-1-1 0,1 0 0,0 0 0,0 0 0,-1 0 0,1-1 0,1 1 0,-1-1 0,0 0 0,0 1 1,0-2-1,1 1 0,-1 0 0,0-1 0,1 1 0,-1-1 0,0 0 0,5 0 0,0-1 2,0-1 0,0 1 0,-1-1 0,1 0-1,-1-1 1,0 0 0,1 0 0,-1-1 0,-1 1 0,14-10 0,-10 4 9,-1-1-1,1 1 1,-1-1 0,-1-1 0,11-17 0,69-97 353,-79 114-284,2 0-1,-1 0 1,1 1-1,17-11 1,-26 20-85,-1 1 1,1-1 0,-1 1-1,1-1 1,-1 1 0,1 0-1,-1 0 1,1 0 0,-1 0-1,1 0 1,-1 0 0,1 0-1,-1 1 1,1-1 0,-1 0-1,0 1 1,1-1 0,-1 1-1,1 0 1,-1-1 0,0 1-1,0 0 1,1 0 0,-1 0-1,0 0 1,0 0 0,0 0-1,0 0 1,0 0-1,0 0 1,1 2 0,3 3-3,0 0 0,-1 0 0,0 1 1,7 12-1,35 74 75,-42-86-70,13 35 16,-15-33-17,1-1-1,0 0 0,1 0 0,6 10 0,9 18 31,7 9 64,-24-42-84,0 0 0,0-1 0,0 1 0,0-1 0,1 1 0,-1-1 0,1 0 0,0 0 0,0 0 0,0-1 0,0 1 0,4 1 0,-5-2 7,-1-1 0,1 1 0,0-1 0,0 1 0,-1-1 0,1 0 0,0 1 0,0-1 0,0 0 0,-1 0 0,1-1 0,0 1 0,0 0 0,-1 0 0,3-2 0,-3 2-22,0-1-1,0 1 1,0-1-1,0 0 1,0 1-1,0-1 1,-1 0-1,1 0 1,0 0-1,0 0 1,-1 0-1,1 0 1,-1 0-1,1 0 1,-1 0-1,1 0 1,-1 0-1,1 0 1,-1 0-1,0 0 1,0 0-1,0 0 1,0 0-1,1-1 1,-2 0-1,-1-37-623,0 21-52,2 15 494,1-1 0,-1 1 0,1 0 0,-1 0 0,1-1 0,0 1 1,3-5-1,1-1-3489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58.2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134 111 8432,'0'0'15347,"-7"9"-15008,4-5-341,-4 5 159,0 1 1,1 0 0,0 0-1,0 0 1,2 1-1,-1 0 1,-3 12 0,0 23 241,1 0 1,3 0 0,2 1-1,6 78 1,38 183 1203,-36-271-1334,4 12 650,-7-41-69,-4-24-519,-29-230 1,-13-124-388,38 333 52,-2-1-1,-13-38 1,17 66 50,0 0 0,1 0 0,-2-18 0,4-6 415,27 21 40,-7 4-500,1 2-1,-1 1 1,1 0-1,1 2 0,-1 0 1,1 1-1,29 0 1,-37 4-1,0 0 0,0 0 0,0 2-1,0-1 1,0 2 0,0 0 0,-1 0 0,1 2 0,-1-1 0,-1 2 0,1 0 0,13 10 0,-16-11 0,-1 1 0,-1 0 0,1 1 0,-2 0 0,1 0 0,-1 1 0,0 0 0,7 12 0,-11-15 0,0 1 0,0-1 0,-1 0 0,0 1 0,0-1 0,-1 1 0,0 0 0,0-1 0,-1 1 0,1 0 0,-1 0 0,-1 0 0,1-1 0,-1 1 0,-2 7 0,0-4 0,1-1 0,-1 0 0,-1 0 0,0 0 0,0 0 0,-1-1 0,0 0 0,-1 0 0,1 0 0,-1 0 0,-1-1 0,0 0 0,0 0 0,0-1 0,0 0 0,-15 8 0,13-7 0,0-1 0,-1 0 0,0 0 0,-1-1 0,1-1 0,-1 0 0,1 0 0,-1-1 0,-1 0 0,-18 2 0,-7-1 571,22-2-5169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3:59.6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 9040,'0'0'9559,"-4"9"-9111,-9 31-1,12-39-381,1 0 0,0 0 0,-1 0 0,1 0 0,0 0 0,-1 0 0,1 0 0,0 0 0,0 0-1,0 0 1,0 0 0,0 0 0,0 0 0,0 0 0,0 0 0,1 0 0,-1 0 0,0 0 0,1 0 0,-1 0 0,1 0 0,-1 0 0,1 0 0,-1 0 0,1 0-1,-1 0 1,1-1 0,0 1 0,0 0 0,-1 0 0,1-1 0,0 1 0,0 0 0,0-1 0,0 1 0,0-1 0,0 1 0,0-1 0,0 0 0,0 1 0,0-1-1,0 0 1,0 0 0,0 0 0,0 0 0,1 1 0,9 2 340,-5 0-256,0-1-1,0 0 0,0 0 1,1-1-1,-1 0 1,0 0-1,1 0 0,-1-1 1,0 0-1,1 0 1,-1 0-1,1-1 0,-1 0 1,0 0-1,0-1 1,1 0-1,-1 0 0,8-4 1,-13 6-120,-1-1 1,1 1-1,0-1 0,0 1 1,-1-1-1,1 1 1,0-1-1,-1 0 0,1 1 1,-1-1-1,1 0 0,-1 1 1,1-1-1,-1 0 1,1 0-1,-1 0 0,0 1 1,1-1-1,-1 0 0,0 0 1,0 0-1,1 0 1,-1 0-1,0 1 0,0-1 1,0 0-1,0 0 1,0 0-1,0 0 0,-1 0 1,1 0-1,0 1 0,0-1 1,-1 0-1,1 0 1,0 0-1,-1 1 0,1-1 1,-1 0-1,1 0 0,-2-1 1,1 0 31,-1 0 0,0-1 0,0 1 0,0 0 0,0 0 0,0 0-1,0 1 1,0-1 0,-1 0 0,1 1 0,-1-1 0,-3-1 0,0 2 30,-3-2 160,-1 0 1,-18-2 0,26 5-197,-1 0 0,1-1 1,0 1-1,0 1 0,-1-1 1,1 0-1,0 0 0,-1 1 1,1-1-1,0 1 0,0 0 1,0 0-1,0 0 0,0 0 1,0 0-1,0 0 0,0 1 1,-2 1-1,-2 3 129,4-5-114,0 1 0,0-1 0,1 1 0,-1 0 0,0 0-1,1-1 1,0 1 0,-1 0 0,1 0 0,0 0 0,0 0 0,0 1 0,0-1 0,1 0 0,-1 0 0,1 0 0,-1 1 0,1-1 0,0 0 0,0 1-1,0 2 1,0 4 27,1-1 0,0 1 0,0-1 0,1 1 0,1-1 0,-1 0 0,1 0-1,0 0 1,1 0 0,0 0 0,6 7 0,-8-10-98,1 0 0,0-1 0,0 1 0,0-1 0,1 0 0,0 0 0,-1 0 0,1-1 0,0 1 0,1-1 0,-1 0 1,1 0-1,-1-1 0,11 5 0,-11-6-1,0 0 1,0 0 0,0 0 0,0-1 0,1 0 0,-1 1-1,0-1 1,0-1 0,0 1 0,1-1 0,-1 0 0,0 0-1,0 0 1,0 0 0,0 0 0,0-1 0,0 0 0,-1 0 0,7-4-1,0-2-4103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4:00.4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1 12360,'0'0'9945,"-5"11"-9308,-6 15-62,0 1 0,2 0 0,2 0 0,-6 30 0,10-37-179,2-10 72,-1 1-1,1 18 1,1-25-308,1-1 0,-1 1-1,1 0 1,0-1 0,0 1 0,0-1 0,0 1-1,1-1 1,-1 0 0,1 1 0,4 5 0,-3-5 5,-2-3-56,0 1 0,1 0 1,-1 0-1,0-1 1,1 1-1,-1-1 0,1 1 1,0-1-1,2 2 1,-2-3-99,-1 1 1,0-1 0,0 0 0,0 0 0,0 0 0,0 0 0,0 0 0,1 0-1,-1 0 1,0 0 0,0-1 0,0 1 0,0 0 0,0-1 0,0 1 0,0-1 0,0 1-1,0-1 1,0 0 0,0 1 0,0-1 0,0 0 0,1-1 0,4-4-210,1 0 1,-1-1 0,8-12 0,-4 5-3730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4:00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17183,'0'0'5496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5:25.468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181 585 7024,'0'0'6918,"1"11"-6834,0-2-57,0 2 17,0 1-1,-1-1 0,-1 0 1,-1 12-1,-7 167 364,2-12-271,0-104-34,5 133 0,3 95 185,-1-291-282,-19 358 239,19-244-184,0-4-9,-1-60-9,8 80 1,1 12-15,-4-73-18,19 108 0,-14-122-7,13 210 107,-16-70-76,6 55-161,-3-74 112,-10 10-87,2 11 11,15-68 31,-1-20 32,2-8 25,1 2 22,-17-97-5,2 23-12,1 1 1,2-1-1,13 46 1,-11-54-13,-1 0 0,3 44 0,-2-13-31,41 404 41,-49-432 3,-1 0 0,-2 0 0,-1 0 0,-2 0 0,-1-1 0,-12 35 1,16-56-4,0 0 0,1 0 0,1 0 0,0 19 0,-1 10 0,-16 221-74,9-205 40,6-40 29,0-1-1,2 1 1,-1 27-1,32 212-94,42 80-234,-68-316 315,94 329-205,-82-299 196,4 21-25,19 56 5,-34-114-10,-1-1 1,-1 2 0,0-1 0,-1 0 0,0 24 0,-2-36 54,-1 0 0,1 0-1,-1-1 1,1 1 0,-1 0 0,1 0 0,-1-1-1,0 1 1,0-1 0,0 1 0,0-1-1,0 1 1,0-1 0,-3 3 208,19-3-138,14 1-18,0 0 1,0-2 0,50-5 0,-46 2-19,0 1 1,57 4 0,-25 4 13,-38-5 0,0 2-1,0 1 0,31 8 1,88 39 203,-94-34-133,59 16 123,-27-7-127,-59-17-69,1-1 0,34 6-1,67 17 99,-93-21-76,0-2-1,60 8 1,-12-7 36,-41-4-32,0-2 0,51-1 0,-40-3-38,-39 2-26,1-1 0,-1 0 0,1-1 0,-1-1-1,14-3 1,3-2 1,49-6-1,-58 9-4,0-1 0,-1 0 0,0-2 0,36-17 0,-24 11 0,102-46-88,-69 30 58,-43 18 25,29-10 1,-7 6 4,104-29 0,-4 11 0,-99 24 0,-28 4 0,1 2 0,23-2 0,11 2-1,-28 0 1,42 3 0,-43 0 0,0-1 0,0-1 0,0-1 0,28-7-1,-30 5 6,0 1 0,0 1 0,1 1 0,-1 0 0,35 4-1,-49-2 5,0 0 0,0-1 0,0 1 0,14-4 0,17-1 22,-30 6-26,9-1 5,-13-1-32,-6-1-35,2 2 43,-1-1 11,1 0 1,-1 0 0,0 0-1,1 0 1,-1 0 0,0 0-1,0 0 1,0 0-1,0 0 1,0 0 0,0 1-1,0-1 1,0 0 0,-1 0-1,-2-2-16,-1-3 11,-1 0 0,1-1 0,1 1 0,0-1-1,0 0 1,0-1 0,0 1 0,1 0 0,-2-11 0,-2-9-16,-5-37 0,6 29-16,5 16 18,0 0 0,0 0 0,2 0 0,4-31-1,1 0-13,18-236-122,-21 260 138,11-40 0,-8 45 13,-2 0 1,4-42-1,-3-48 56,1-119 2,-6 205-50,-11-242 22,-32-7-19,32 81 67,9 93-49,2 98-22,-51-806 87,30 550-110,17 193 36,5-86 1,-3-53-34,-1 171 15,-7-130-5,11-92 9,-1 91 18,1-61 23,2-86 33,-3 46 110,0 156-77,0-23 36,8-6 17,10-458 703,-32 366-523,3 166-249,7 44-70,0-1 1,0-22 0,9-149 35,1-53-39,1 105-50,-3 82-20,12-60 1,2-21-42,-12-107-96,-6 238 187,5-60-3,0 11-78,-2 44 64,-3 12 19,1 0-1,-1 0 0,0 0 1,1 0-1,-1 0 0,0-1 1,0 1-1,0 0 1,0 0-1,0 0 0,0 0 1,0-1-1,0 1 0,-1 0 1,1 0-1,-1-2 0,0 2-3,1 0-1,-1 0 0,1 0 0,-1 1 0,1-1 0,-1 0 0,0 0 1,1 0-1,-1 1 0,0-1 0,0 0 0,0 1 0,1-1 1,-1 1-1,0-1 0,0 1 0,0-1 0,0 1 0,0 0 0,0-1 1,-1 1-1,-23 2-83,10 0 70,-29 2-57,-47 5-69,-73 15 52,-10-1 12,64-10 44,21-3 69,-130-1-1,89-19 61,28 1-8,68 5-44,1-1 0,1-2-1,-1-1 1,-55-22 0,68 22-8,-1 1 0,1 1 1,-1 1-1,-33-3 0,-64-11 112,80 11-69,1 2-1,-54-1 1,-200-1 212,-2 0-1,45 11 45,68 1-132,92-2-81,51-2-24,-37 4-1,59-2-51,-1-2 1,1 0-1,-18-3 0,19 1 4,-1 1-1,1 1 0,-20 1 1,23 0 8,-1 0 1,1-1-1,-14-2 1,-21 0 140,39 3-134,0-1-1,1 1 1,-1 1 0,0-1-1,-11 5 1,5-5 5,13-1-62,-1 0 1,1 0-1,-1-1 0,0 1 1,1 0-1,-1 0 1,0 0-1,1 0 0,-1 0 1,1 0-1,-1 1 0,0-1 1,1 0-1,-1 0 0,0 0 1,1 0-1,-1 1 0,1-1 1,-1 0-1,1 1 1,-1-1-1,1 0 0,-1 1 1,1-1-1,-1 1 0,1-1 1,-1 1-1,-1 0 28,-1-1 0,1 1-1,0 0 1,0 0 0,0 0 0,-1 0-1,1 0 1,1 0 0,-1 1 0,-2 1-1,3-2-22,-1 0-1,1 1 0,0-1 0,0 0 0,-1 0 1,1 0-1,0 0 0,-1-1 0,1 1 0,-1 0 1,1-1-1,-1 1 0,0-1 0,1 1 1,-1-1-1,0 0 0,1 1 0,-1-1 0,-2 0 1,-39-3 34,18 0-47,18 4 4,1 0 0,-1 0 0,1 0 0,0 1 0,-1 0 0,1 1 0,0-1 0,0 1 0,1 0 0,-1 0 0,-7 7 0,-24 11 0,-78 43 0,65-28-30,45-32 10,2-3 2,-1 1-1,1 0 1,0 1 0,0-1-1,0 1 1,0-1 0,1 1-1,-1 0 1,1 0-1,-1 0 1,-2 4 0,6-4-44,0 0-1,1 0 1,-1-1 0,0 1 0,1-1 0,-1 1 0,1-1 0,0 1 0,0-1 0,0 0-1,3 3 1,22 14-421,-23-17 384,0 0 0,0 1 0,-1-1 1,1 1-1,0 0 0,-1 0 1,6 7-1,21 24-794,-23-26 597,1 1 1,-1 0-1,11 17 0,-15-23 108,-1 1-1,1-1 1,0 0 0,1 1-1,-1-2 1,1 1 0,-1 0-1,1-1 1,0 1 0,0-1-1,0 0 1,0 0 0,0-1-1,5 2 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5:55.6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220 510 8240,'0'0'10433,"-11"4"-10219,-33 12 1,20-10 107,23-6-304,0 1 1,0-1-1,0 0 0,1 0 1,-1 1-1,0-1 0,0 0 1,0 1-1,0-1 1,0 1-1,0 0 0,1-1 1,-1 1-1,0-1 0,0 1 1,1 0-1,-1 0 0,0-1 1,1 1-1,-1 0 1,1 0-1,-1 0 0,0 1 1,-4 5 82,-1 0 0,-1 0-1,1-1 1,-12 8 0,12-9-21,0 0 0,0 0 1,0 1-1,1 0 0,-1 0 0,-6 11 0,7-9 25,1 0 0,0 0 1,0 1-1,1-1 0,0 1 0,1 0 0,-1 0 1,2 1-1,-1-1 0,1 0 0,1 0 0,0 1 1,0-1-1,1 0 0,0 0 0,1 1 0,-1-1 1,2 0-1,-1 0 0,8 14 0,-8-20-83,-1-1 0,1 0 0,0 0 0,0 0 0,1 0-1,-1 0 1,0-1 0,1 1 0,-1-1 0,1 1 0,-1-1 0,1 0-1,0 0 1,-1 0 0,1-1 0,0 1 0,0 0 0,3-1 0,7 2 46,-1-1 0,23-1 0,-17-1-24,1-2 0,-1 0 0,0-2 0,0 0 0,0 0 0,0-2 0,-1 0 0,0-1 0,-1-1 0,0 0 0,20-16 0,-1 1 50,-25 18-78,0 0 0,-1 0 1,0-1-1,0-1 0,0 1 1,-1-1-1,11-15 0,-5 6 25,-12 15-29,0 1 0,0-1 0,0 0 0,-1 0 0,1 0 0,-1 0 0,1 0 0,-1 0 0,0 0 0,0 0 0,0 0 0,0-1 1,0 1-1,-1 0 0,1-3 0,-1 4 53,-16 23 72,11-15-125,0 0 0,0 0 0,1 1 0,0-1 0,1 1 0,0 0 0,0 0 0,0 0 0,1 1 0,0-1 0,1 0 0,-1 16 0,2-23-7,-1 1-1,1 0 0,0 0 1,0-1-1,0 1 0,1 0 1,-1 0-1,0 0 1,1-1-1,-1 1 0,1 0 1,-1-1-1,1 1 0,0 0 1,0-1-1,0 1 1,0-1-1,0 1 0,0-1 1,0 0-1,0 1 0,0-1 1,1 0-1,-1 0 0,1 0 1,-1 0-1,1 0 1,-1 0-1,1 0 0,-1-1 1,1 1-1,0 0 0,-1-1 1,1 1-1,0-1 1,0 0-1,-1 0 0,1 0 1,0 1-1,0-2 0,-1 1 1,1 0-1,0 0 0,0 0 1,-1-1-1,4 0 1,0 0 5,0 0 1,1-1 0,-1 1-1,0-1 1,0 0 0,0 0 0,5-4-1,-8 4-2,0 1 0,0-1 1,0 0-1,0 0 0,-1 0 0,1 0 0,-1-1 0,1 1 0,-1 0 1,0-1-1,0 1 0,0-1 0,0 1 0,0-1 0,-1 1 0,1-5 1,2-3 19,-2 0 1,0 0-1,0 0 1,0 0 0,-2 0-1,1 0 1,-1 0-1,0 0 1,-1 0 0,-1 1-1,1-1 1,-6-13 0,6 21-12,1 0 0,-1-1 0,1 1 1,-1 0-1,0 0 0,0 0 1,1 0-1,-2 0 0,1 0 0,0 0 1,0 1-1,-1-1 0,1 1 1,0 0-1,-1-1 0,0 1 1,1 0-1,-1 1 0,1-1 0,-1 0 1,0 1-1,0 0 0,1-1 1,-1 1-1,0 0 0,0 0 0,0 1 1,1-1-1,-1 0 0,0 1 1,1 0-1,-5 1 0,6 0-16,1-1 1,0 0-1,-1 1 0,1-1 0,0 0 0,0 1 0,0-1 1,0 1-1,0-1 0,0 1 0,0-1 0,0 0 0,1 1 1,-1-1-1,0 0 0,2 2 0,2-1-1,1 0-1,-1 0 0,1-1 1,0 0-1,0 0 1,0 0-1,0 0 1,0-1-1,-1 0 0,1 0 1,0 0-1,0-1 1,0 1-1,0-1 0,0 0 1,-1-1-1,1 1 1,0-1-1,7-4 1,1 0 16,0-1 1,-1-1-1,0 0 1,0-1 0,17-16-1,-5 2 24,-1-1 0,22-32 0,-37 45-13,0 0-1,-2 0 1,1-1 0,-1-1-1,-1 1 1,0-1 0,-1 1-1,4-19 1,4-60 148,-11 80-131,0-1 1,-1 1 0,-1 0 0,0 0 0,-1-1-1,-3-11 1,5 22-32,0 0 0,0 0 0,-1 0-1,1 0 1,0 0 0,-1 0 0,1 0 0,-1 0-1,1 0 1,-1 0 0,1 0 0,-1 0 0,0 0 0,0 1-1,1-1 1,-1 0 0,0 0 0,-1 0 0,1 1-8,0 0 1,1 0 0,-1 0 0,1 0 0,-1 0 0,0 0 0,1 0 0,-1 0-1,1 0 1,-1 0 0,1 0 0,-1 1 0,0-1 0,1 0 0,-1 0-1,1 1 1,-1-1 0,1 0 0,-1 1 0,1-1 0,0 1 0,-1-1 0,0 1-1,-2 3 7,0 0-1,1 0 0,-1 0 0,1 0 0,0 0 0,0 0 0,-1 6 0,-9 27-21,3 1-1,0 0 0,3 1 0,1 0 0,2 0 0,2 0 1,3 41-1,0-62-6,0 0 0,1-1 1,0 1-1,2-1 0,8 23 1,-12-38 13,1 1 0,-1-1 0,1 1-1,-1-1 1,1 1 0,0-1 0,0 0 0,0 0 0,0 0 0,0 0 0,1 0 0,-1 0 0,0-1-1,1 1 1,0-1 0,-1 0 0,6 3 0,-4-4 6,0 1 1,0-1-1,0 1 1,0-1-1,0 0 1,0-1-1,0 1 1,0-1-1,0 1 1,0-1-1,6-3 1,4-2 16,1-1 0,-1 0 1,-1-1-1,1-1 0,13-12 1,-13 9 14,-1 0 1,0-1-1,16-24 0,3-1 30,-20 23-34,0 0 0,-1-1 0,-1 0 0,11-23-1,25-72 121,-45 111-150,7-24 48,0 0-1,-2 0 1,0-1 0,-2 1 0,-1-1-1,1-47 1,-5 58-1,0 0-1,-5-25 1,6 39-47,0 0 0,0-1 0,0 1 0,0 0 0,0-1 0,-1 1 0,1 0 0,0-1 0,0 1 0,0 0 0,0-1 0,-1 1 0,1 0 0,0-1 0,0 1 0,0 0 0,-1 0 0,1-1 0,0 1 0,-1 0 0,1 0 0,0 0 0,-1-1 0,1 1 0,0 0 0,-1 0 0,1 0 0,0 0 0,-1 0 0,1-1 0,0 1 0,-1 0 0,1 0 0,0 0 0,-1 0 0,1 0 0,-1 0 0,1 1 0,-19 8-14,13-4-1,0 0 0,0 0 0,-9 12 0,4 1-4,-1 0 0,2 2 0,1-1-1,0 1 1,2 0 0,0 1 0,-5 25-1,5-12-33,2 1 0,1 0 0,2 63 0,4-68 18,1 0 0,2-1 1,17 58-1,-19-80 34,0 1 0,1-1 0,0-1 0,6 9 0,0 0 3,-9-13 1,0-1 1,-1 0-1,1 1 1,0-1-1,0 0 1,1 0-1,-1 0 1,0 0-1,0 0 1,0 0-1,1 0 1,-1 0-1,1 0 1,-1-1-1,0 1 1,1-1-1,-1 1 1,1-1-1,0 1 1,-1-1-1,3 0 1,14 6 88,-16-6-84,-1 1 1,0-1-1,1 0 0,-1 0 1,1 1-1,-1-1 0,1 0 1,-1-1-1,0 1 1,1 0-1,-1 0 0,1 0 1,-1-1-1,0 1 1,1-1-1,-1 1 0,0-1 1,1 0-1,-1 1 0,0-1 1,0 0-1,0 0 1,0 0-1,1 0 0,-1 0 1,1-2-1,27-34 130,-23 29-117,1-3 24,0 0 0,-1 0 0,-1 0 0,0-1 0,0 1 0,5-22 0,0 1 135,-12 23-109,0 5 185,-2 26-214,1 0 0,1 0 0,0 0 0,2 1 0,1-1 0,1 0 0,5 24 0,-6-40-30,1 0-1,0 0 0,1 0 0,-1-1 0,1 1 0,0-1 0,1 0 1,-1 1-1,1-2 0,0 1 0,0 0 0,1-1 0,-1 0 0,1 0 1,0 0-1,0 0 0,0-1 0,12 5 0,-15-7 4,0-1-1,0 0 1,0 0 0,0 0-1,-1 0 1,1-1 0,0 1-1,0 0 1,0-1 0,0 1-1,0-1 1,0 0 0,-1 1-1,1-1 1,0 0 0,-1 0-1,1 0 1,0-1 0,-1 1-1,1 0 1,1-3 0,2 0 26,-1-1 1,0 0 0,0 0 0,0 0 0,5-10-1,3-11 90,-1 1 0,-1-2 0,-2 1 0,0-1 0,3-33 0,-10 55-82,1 0-1,-1 1 0,1-1 0,-1 1 1,4-7-1,4-8 426,4 79-199,-8-22-276,-1-17 0,-1 1 0,-1-1 0,-1 1 0,-1-1 0,-3 22 0,2-30 0,1-12 0,0 0 0,0 0 0,0 0 0,0 0 0,-1 1 0,1-1 0,0 0 0,0 0 0,-1 0 0,1 0 0,0 0 0,-1 0 0,1 0 0,-1 0 0,1 0 0,-1 0 0,0 0 0,1 0 0,-1-1 0,0 1 0,0 0 0,0 0 0,-1 0 0,-1-1 0,0-1 0,0 0 0,0 0 0,-1 0 0,1 0 0,-5-4 0,3 3 0,-3-1 0,2-1 0,-1 1 0,0-1 0,1 0 0,-1-1 0,1 0 0,1 0 0,-8-7 0,-7-4 0,21 15 0,0 1 0,0 0 0,0 0 0,0 0 0,-1 0 0,1 0 0,0 0 0,0 0 0,0 0 0,0 0 0,0 0 0,-1 0 0,1 0 0,0 1 0,1 0 0,30 15 0,-26-12 0,-1-1 0,0 0 0,1-1 0,0 1 0,0-1 0,0 0 0,0-1 0,6 2 0,3-1 0,-1-1 0,1 0 0,0-1 0,0-1 0,27-5 0,-33 4 0,1 0 0,-1-2 0,0 1 0,0-1 0,0 0 0,-1-1 0,0 0 0,1 0 0,13-13 0,-6 3 0,-2 0 0,0 0 0,23-34 0,-30 39 0,-4 7 0,-1 0 0,0 0 0,1 0 0,-1-1 0,0 1 0,-1 0 0,1-1 0,0 0 0,-1 1 0,1-7 0,-14 42 0,11-28 0,-5 17 0,1 1 0,-3 38 0,7-52 0,1 0 0,1-1 0,-1 1 0,1 0 0,1-1 0,-1 1 0,1-1 0,1 0 0,-1 1 0,1-1 0,7 13 0,-9-19 0,0 0 0,0 1 0,0-1 0,-1 0 0,1 0 0,0 0 0,1 0 0,-1 0 0,0-1 0,0 1 0,0 0 0,0 0 0,1-1 0,-1 1 0,0-1 0,1 1 0,-1-1 0,0 1 0,1-1 0,-1 0 0,0 0 0,3 1 0,-1-2 0,1 1 0,-1 0 0,1-1 0,0 0 0,-1 0 0,1 0 0,-1 0 0,6-3 0,2-2 0,0 0 0,-1-1 0,0 0 0,11-10 0,-11 6 0,1-1 0,-2 0 0,17-25 0,10-14 0,-27 34 0,-7 14 0,-2 16 0,1-6 0,0-1 0,1 0 0,0 1 0,0-1 0,0 0 0,1 0 0,0 0 0,0 0 0,1 0 0,-1-1 0,1 1 0,0-1 0,1 0 0,7 6 0,-10-10 0,0 0 0,-1 0 0,1 0 0,0 0 0,0-1 0,0 1 0,0-1 0,0 1 0,0-1 0,0 0 0,1 0 0,-1 0 0,0 0 0,0 0 0,0 0 0,3-1 0,-2 0 0,1 0 0,-1 0 0,1 0 0,-1 0 0,0-1 0,1 1 0,-1-1 0,4-3 0,-5 3 0,-1 1 0,0-1 0,1 0 0,-1 0 0,0 0 0,0 0 0,-1 0 0,1 0 0,0 0 0,-1 0 0,1-1 0,-1 1 0,1 0 0,-1 0 0,0 0 0,0 0 0,0-1 0,-1 1 0,1 0 0,0 0 0,-1 0 0,1 0 0,-1-1 0,0 1 0,-1-2 0,0-2 0,0 1 0,0-1 0,-1 1 0,0 0 0,0 0 0,-1 0 0,1 0 0,-5-5 0,2 6 0,1 0 0,-1 0 0,1 1 0,-11-5 0,-12-7 0,28 14 0,-1 1 0,1 0 0,-1 0 0,1-1 0,-1 1 0,1 0 0,-1 0 0,1-1 0,0 1 0,-1-1 0,1 1 0,-1 0 0,1-1 0,0 1 0,-1-1 0,1 1 0,0-1 0,0 1 0,0-1 0,-1 1 0,1-1 0,0 1 0,0-1 0,0 1 0,0-1 0,12-5 0,-4 4 0,9-4 0,0 0 0,0 0 0,0 2 0,34-5 0,-47 8 0,0 1 0,1-1 0,-1 2 0,0-1 0,1 0 0,-1 1 0,0 0 0,0-1 0,1 2 0,-1-1 0,0 0 0,0 1 0,0 0 0,0 0 0,-1 0 0,1 1 0,-1-1 0,1 1 0,-1 0 0,0 0 0,5 5 0,-5-4 0,-1 1 0,0-1 0,0 0 0,0 1 0,0-1 0,-1 1 0,0-1 0,1 10 0,2 38 0,-16-6 0,13-46 0,1-1 0,-1 1 0,0-1 0,0 1 0,0-1 0,0 0 0,1 1 0,-1-1 0,0 0 0,0 0 0,0 0 0,-1 0 0,3-1 0,12-23 0,10-15 0,-24 38 0,1 0 0,0-1 0,0 1 0,0 0 0,1 0 0,-1 0 0,0 1 0,1-1 0,-1 1 0,1-1 0,0 1 0,3-2 0,-4 2 0,0 1 0,0-1 0,0 1 0,0-1 0,0 1 0,0 0 0,0 0 0,0 0 0,0 0 0,0 0 0,0 0 0,3 1 0,-2 1 0,-1 0 0,1-1 0,0 1 0,-1 0 0,1 0 0,-1 1 0,2 2 0,-2-4 0,9 11 0,-5-5 0,0-1 0,1 0 0,0 0 0,14 9 0,-20-14 0,1 0 0,0 0 0,0 0 0,0 0 0,0-1 0,0 1 0,0-1 0,0 1 0,0-1 0,0 0 0,0 0 0,0 0 0,0 0 0,0 0 0,0 0 0,0-1 0,0 1 0,0-1 0,0 1 0,0-1 0,0 0 0,0 0 0,0 0 0,0 0 0,-1 0 0,3-1 0,13-11 0,-1-1 0,0-1 0,-1 0 0,0-1 0,-2 0 0,0-1 0,0-1 0,-2 0 0,19-39 0,-30 56 0,0 1 0,0-1 0,0 0 0,0 1 0,0-1 0,0 0 0,1 1 0,-1-1 0,0 1 0,0-1 0,1 0 0,-1 1 0,0-1 0,1 1 0,-1-1 0,1 1 0,-1-1 0,1 1 0,-1-1 0,1 1 0,-1-1 0,1 1 0,-1 0 0,1-1 0,0 1 0,-1 0 0,1-1 0,0 1 0,-1 0 0,1 0 0,0 0 0,0 0 0,0 0 0,0 1 0,-1 0 0,1 0 0,0 0 0,-1 0 0,1 0 0,-1-1 0,1 1 0,-1 0 0,0 0 0,1 1 0,-1-1 0,0 0 0,1 0 0,-1 0 0,0 0 0,0 0 0,0 0 0,0 0 0,-1 2 0,4 45 0,-2-36 0,0-1 0,0 1 0,-1 0 0,-1 0 0,0 0 0,-1 0 0,-3 14 0,3-19 0,-4 9 0,6-16 0,0 0 0,-1 1 0,1-1 0,-1 0 0,1 0 0,0 0 0,-1 0 0,1 0 0,0 0 0,-1 0 0,1 0 0,-1 0 0,1 0 0,0 0 0,-1 0 0,1 0 0,0 0 0,-1 0 0,1 0 0,-1 0 0,1 0 0,0-1 0,-1 1 0,1 0 0,0 0 0,-1 0 0,1-1 0,0 1 0,0 0 0,-1 0 0,1-1 0,0 1 0,0 0 0,-1-1 0,1 1 0,0 0 0,0-1 0,0 1 0,-1 0 0,1-1 0,0 1 0,0 0 0,0-1 0,0 1 0,0 0 0,1 0 0,-1 0 0,0 0 0,0 0 0,1 0 0,-1 0 0,0 0 0,0 0 0,1 0 0,-1 0 0,0 0 0,0 0 0,1 0 0,-1 0 0,0 0 0,0 0 0,1 0 0,-1 0 0,0 0 0,0-1 0,0 1 0,1 0 0,-1 0 0,0 0 0,0 0 0,0-1 0,1 1 0,-1 0 0,0 0 0,0 0 0,0-1 0,0 1 0,0 0 0,1 0 0,-1 0 0,0-1 0,0 1 0,0 0 0,0 0 0,0-1 0,0 1 0,0 0 0,0 0 0,0-1 0,0 1 0,0 0 0,0 0 0,0-1 0,0 1 0,0 0 0,0 0 0,0-1 0,-1 1 0,1 0 0,0 0 0,0-1 0,0 1 0,0 0 0,0 0 0,0 0 0,-1-1 0,1 1 0,0 0 0,19 5 0,-18-5 0,3 2 0,0 0 0,0 0 0,0-1 0,0 0 0,0 0 0,0 0 0,1 0 0,-1 0 0,0-1 0,0 0 0,9 0 0,6-7 864,-12-2-5728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5:56.0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89 15176,'0'0'5495,"113"-89"-5447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6:00.1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1 685 8936,'0'0'7641,"9"-7"-7156,-7 6-459,8-6 181,-1 0 0,0-1 0,0 0 0,-1 0 0,0-1 0,9-12 0,-3 0 241,-1 0 0,-2-1 0,0-1 0,-1 0 0,9-34 0,-13 37-128,0 1 0,-2-1 0,-1 0 0,0 0 1,-2 0-1,0-23 0,-10 20 417,7 22-655,1-1 0,0 0 0,0 0 0,0 0 1,1 0-1,-1 0 0,0 0 0,1 0 0,-1-2 1,-11 21 669,2 8-573,2 0 0,-9 52 0,-1 55 106,17-127-271,-1 41 243,6 93 1,-2-99-87,1 9 246,-3-49-396,0 0 0,0 1 0,0-1 0,-1 0 0,1 0 0,0 0 0,0 1 0,0-1-1,0 0 1,0 0 0,0 0 0,0 1 0,0-1 0,0 0 0,0 0 0,0 1 0,0-1-1,0 0 1,0 0 0,0 0 0,0 1 0,0-1 0,0 0 0,0 0 0,0 0 0,0 1-1,1-1 1,-1 0 0,0 0 0,0 0 0,0 1 0,0-1 0,0 0 0,0 0 0,1 0-1,-1 0 1,0 0 0,0 1 0,0-1 0,1 0 0,-1 0 0,0 0 0,0 0 0,0 0-1,1 0 1,-1 0 0,0 0 0,1 0 0,7-12 295,11-30-327,-17 37 106,5-10-6,1 0 0,1 1 0,16-21 0,-6 9 49,-17 24-126,0-1 0,0 1 1,0 0-1,0-1 0,0 1 0,1 0 1,-1 0-1,1 1 0,-1-1 0,1 1 1,4-3-1,-5 4-13,-1-1-1,1 1 1,-1-1-1,1 1 1,-1 0 0,0 0-1,1 0 1,-1 0-1,1 0 1,-1 0 0,1 0-1,-1 0 1,1 0-1,-1 1 1,1-1-1,-1 1 1,0-1 0,1 1-1,-1-1 1,0 1-1,0 0 1,1 0 0,-1 0-1,0 0 1,2 1-1,25 26 53,37 26 0,-64-53-51,0-1 2,-1 1 0,1 0 0,0 0 1,-1-1-1,1 1 0,0 0 0,0-1 0,0 1 0,0-1 1,0 1-1,0-1 0,0 1 0,0-1 0,0 0 0,0 1 1,0-1-1,0 0 0,0 0 0,0 0 0,0 0 0,0 0 1,0 0-1,0 0 0,0 0 0,0 0 0,0 0 1,0-1-1,0 1 0,0 0 0,0-1 0,0 1 0,0-1 1,0 1-1,0-1 0,0 1 0,0-1 0,0-1 0,20-10 69,29-24 0,-44 30-47,0 1 0,0-1 1,-1 0-1,0-1 0,0 0 0,0 1 0,-1-1 0,5-10 0,-3 3 25,-3 9 24,0 0 0,-1 0 0,0-1 0,0 1 0,0 0 1,-1-1-1,0 0 0,1-8 0,-2 14-70,0 0 0,0 0 1,-1 0-1,1 0 0,0-1 1,0 1-1,0 0 0,0 0 1,0 0-1,0 0 0,0 0 0,0 0 1,0 0-1,0 0 0,0-1 1,0 1-1,0 0 0,0 0 1,0 0-1,0 0 0,0 0 1,0 0-1,0 0 0,0 0 1,0-1-1,0 1 0,0 0 0,0 0 1,0 0-1,0 0 0,0 0 1,0 0-1,1 0 0,-1 0 1,0 0-1,0-1 0,0 1 1,0 0-1,0 0 0,0 0 1,0 0-1,0 0 0,0 0 0,0 0 1,1 0-1,-1 0 0,0 0 1,0 0-1,0 0 0,0 0 1,0 0-1,0 0 0,0 0 1,0 0-1,1 0 0,-1 0 1,0 0-1,0 0 0,0 0 0,0 0 1,-3-2 335,4 3-325,-1 0-1,0 0 1,0 0-1,1 0 1,-1 0-1,0 0 1,0 0-1,0 0 1,0 0-1,0 0 1,-1 0-1,1 0 1,0 0-1,0 0 1,-1 0-1,0 2 1,-1 12 32,3-4-43,1-1 0,1 0 1,-1 1-1,2-1 0,0 0 0,0-1 0,0 1 1,9 12-1,-10-18 6,1 1 0,-1-1-1,1 1 1,0-1 0,1-1 0,-1 1 0,1-1 0,-1 1 0,1-1 0,0 0 0,0-1 0,1 0-1,-1 1 1,0-1 0,1-1 0,10 3 0,-8-4 16,0 1 0,0-1-1,-1-1 1,1 1 0,0-1 0,0-1-1,0 1 1,-1-1 0,1-1 0,-1 1-1,0-1 1,0-1 0,0 1 0,0-1-1,12-9 1,-7 4 22,0 0-1,-1-2 1,0 1-1,-1-2 1,0 1-1,0-1 1,9-18-1,-10 14-46,-1-1 0,-1 1 0,-1-2 0,0 1 0,3-21 0,12-94 0,-20 125 0,4-45 0,-2 0 0,-3 0 0,-7-63 0,6 87 0,1 28 0,0 0 0,0 0 0,0 0 0,0 0 0,0 0 0,0 1 0,-1-1 0,1 0 0,0 0 0,0 0 0,0 0 0,0 0 0,0 0 0,0 0 0,0 0 0,0 1 0,-1-1 0,1 0 0,0 0 0,0 0 0,0 0 0,0 0 0,0 0 0,0 0 0,-1 0 0,1 0 0,0 0 0,0 0 0,0 0 0,0 0 0,0 0 0,-1 0 0,1 0 0,0 0 0,0 0 0,0 0 0,0 0 0,0 0 0,0 0 0,-1 0 0,1 0 0,0-1 0,0 1 0,0 0 0,0 0 0,0 0 0,0 0 0,0 0 0,-1 0 0,1 0 0,0 0 0,0 0 0,0-1 0,0 1 0,0 0 0,0 0 0,0 0 0,-6 11 0,-9 98 0,-2 156 0,16-247 0,-1 27 0,-1 3 0,3 0 0,9 84 0,-9-126 0,2-1 0,-1 0 0,1 0 0,-1 0 0,1 0 0,1 0 0,-1-1 0,1 1 0,-1-1 0,7 8 0,-8-11 0,0 0 0,0 0 0,0 0 0,0 0 0,1 0 0,-1 0 0,0-1 0,0 1 0,1 0 0,-1-1 0,0 1 0,1-1 0,-1 0 0,1 1 0,-1-1 0,1 0 0,1 0 0,-1 0 0,0 0 0,0-1 0,-1 1 0,1-1 0,0 1 0,0-1 0,0 0 0,-1 0 0,1 0 0,0 0 0,-1 0 0,1 0 0,-1-1 0,1 1 0,-1 0 0,2-3 0,2-1 0,7-7 0,0-1 0,-1 0 0,-1-1 0,0 0 0,0 0 0,9-22 0,-12 20 0,0 1 0,16-25 0,-17 21 0,0 1 0,-6 18 0,0 0 0,0 0 0,0 1 0,0-1 0,0 0 0,0 0 0,0 0 0,0 0 0,0 0 0,0 0 0,-1 0 0,1 0 0,0 0 0,0 0 0,0 0 0,0 0 0,0 0 0,0 1 0,0-1 0,0 0 0,0 0 0,-1 0 0,1 0 0,0 0 0,0 0 0,0 0 0,0 0 0,0 0 0,0 0 0,0 0 0,-1 0 0,1 0 0,0 0 0,0-1 0,0 1 0,0 0 0,0 0 0,0 0 0,0 17 0,-1 2 0,1 0 0,0 0 0,2-1 0,0 1 0,1-1 0,8 26 0,-10-42 0,-1-1 0,0 0 0,1 1 0,-1-1 0,1 0 0,0 0 0,-1 1 0,1-1 0,0 0 0,0 0 0,0 0 0,0 0 0,-1 0 0,2 0 0,-1 0 0,0-1 0,0 1 0,0 0 0,0 0 0,0-1 0,1 1 0,-1-1 0,0 1 0,0-1 0,1 1 0,-1-1 0,0 0 0,1 0 0,2 0 0,-2 0 0,1-1 0,-1 0 0,1 0 0,-1 0 0,1 0 0,-1-1 0,0 1 0,0-1 0,1 1 0,-1-1 0,0 0 0,-1 0 0,1 0 0,3-4 0,6-10 0,-1-1 0,-1 0 0,0-1 0,-1 0 0,-1 0 0,7-27 0,1 3 0,-11 27 0,4-9 0,-6 26 0,-1-1 0,1 0 0,-1 0 0,0 1 0,1-1 0,-1 1 0,0-1 0,0 1 0,0-1 0,0 1 0,0 0 0,0 0 0,-1-1 0,2 5 0,17 37 0,-14-30 0,1-1 0,0 0 0,1 0 0,0-1 0,11 13 0,-17-23 0,-1-1 0,1 1 0,0 0 0,0-1 0,0 1 0,-1-1 0,1 1 0,0-1 0,0 1 0,0-1 0,0 0 0,0 1 0,0-1 0,0 0 0,0 0 0,0 0 0,0 1 0,0-1 0,0 0 0,0-1 0,0 1 0,0 0 0,0 0 0,0 0 0,0-1 0,0 1 0,0 0 0,0-1 0,0 1 0,0-1 0,0 1 0,0-1 0,-1 1 0,1-1 0,0 0 0,0 1 0,0-2 0,6-4 0,-1 0 0,0 0 0,8-10 0,-7 7 0,1-1 0,0-1 0,0 0 0,-1-1 0,0 1 0,-1-2 0,-1 1 0,7-22 0,-6 18 0,-6 16 0,0 0 0,0 0 0,0 0 0,0 0 0,0-1 0,0 1 0,0 0 0,0 0 0,0 0 0,0 0 0,0-1 0,0 1 0,0 0 0,0 0 0,1 0 0,-1 0 0,0 0 0,0-1 0,0 1 0,0 0 0,0 0 0,0 0 0,0 0 0,0 0 0,0 0 0,1 0 0,-1-1 0,0 1 0,0 0 0,0 0 0,0 0 0,0 0 0,0 0 0,1 0 0,-1 0 0,0 0 0,0 0 0,0 0 0,0 0 0,1 0 0,-1 0 0,0 0 0,0 0 0,0 0 0,0 0 0,0 0 0,1 0 0,-1 0 0,0 0 0,0 0 0,0 0 0,0 0 0,0 0 0,1 0 0,-1 0 0,0 0 0,0 1 0,0-1 0,0 0 0,0 0 0,5 6 0,-5-6 0,20 33 0,-15-23 0,1 0 0,0-1 0,1 0 0,11 13 0,-16-19 0,1 0 0,0 0 0,0 0 0,0-1 0,0 0 0,0 1 0,1-1 0,-1 0 0,0 0 0,1-1 0,0 1 0,-1-1 0,1 0 0,0 0 0,0 0 0,0 0 0,-1-1 0,1 0 0,0 1 0,0-1 0,0-1 0,0 1 0,0 0 0,0-1 0,6-2 0,-5 2 0,0 0 0,0-1 0,0 0 0,0 0 0,0 0 0,0-1 0,0 0 0,-1 0 0,0 0 0,1 0 0,-1-1 0,0 1 0,0-1 0,-1 0 0,1 0 0,-1-1 0,0 1 0,0-1 0,-1 1 0,1-1 0,-1 0 0,0 0 0,0 0 0,-1 0 0,1 0 0,-1-1 0,0 1 0,-1 0 0,1-1 0,-1 1 0,0-1 0,0 1 0,-1 0 0,-1-8 0,2 11 0,0 1 0,0 0 0,-1-1 0,1 1 0,0 0 0,-1 0 0,1-1 0,-1 1 0,1 0 0,-1 0 0,0-1 0,0 1 0,1 0 0,-1 0 0,0 0 0,0 0 0,0 0 0,0 0 0,0 1 0,0-1 0,0 0 0,-1 0 0,1 1 0,0-1 0,0 1 0,0-1 0,-1 1 0,1-1 0,0 1 0,-1 0 0,1-1 0,0 1 0,-1 0 0,1 0 0,0 0 0,-1 0 0,1 0 0,0 1 0,-1-1 0,1 0 0,0 1 0,-1-1 0,1 1 0,0-1 0,0 1 0,-1-1 0,1 1 0,0 0 0,0 0 0,0-1 0,0 1 0,0 0 0,0 0 0,-1 2 0,-5 6 0,0-1 0,1 1 0,0 1 0,1-1 0,0 1 0,0 0 0,1 1 0,-5 18 0,8-24 0,0 1 0,0-1 0,1 1 0,0 0 0,0-1 0,0 1 0,0-1 0,1 1 0,0-1 0,1 1 0,-1-1 0,1 1 0,0-1 0,0 0 0,0 0 0,1 0 0,0 0 0,0-1 0,5 7 0,-5-7 0,0-1 0,1 1 0,-1-1 0,1 0 0,0 0 0,0 0 0,0 0 0,0-1 0,1 0 0,-1 1 0,1-2 0,-1 1 0,1 0 0,5 0 0,-3-1 0,1 0 0,-1-1 0,0 1 0,1-2 0,-1 1 0,0-1 0,1 0 0,11-4 0,-5 0 0,1 0 0,-1-1 0,0-1 0,-1 0 0,0-1 0,0 0 0,-1-1 0,18-16 0,-22 18 0,-1-1 0,0 1 0,-1-1 0,10-15 0,-13 18 0,-1 0 0,0 0 0,0 0 0,0-1 0,-1 1 0,1 0 0,-1-1 0,-1 1 0,1 0 0,-1-7 0,0 10 0,1-1 0,-2 1 0,1 0 0,0 0 0,0 0 0,-1 0 0,1-1 0,-1 1 0,1 0 0,-1 0 0,0 0 0,0 0 0,0 0 0,0 1 0,0-1 0,-1 0 0,1 0 0,0 1 0,-1-1 0,1 1 0,-1-1 0,0 1 0,0 0 0,1-1 0,-1 1 0,0 0 0,0 0 0,0 0 0,0 0 0,0 1 0,0-1 0,0 1 0,0-1 0,-1 1 0,1 0 0,0-1 0,0 1 0,0 0 0,0 1 0,0-1 0,-1 0 0,1 1 0,0-1 0,0 1 0,0-1 0,0 1 0,0 0 0,0 0 0,0 0 0,-3 2 0,-1 1 0,0-1 0,0 2 0,0-1 0,0 1 0,0 0 0,1 0 0,-9 10 0,12-11 0,0-1 0,0 1 0,0-1 0,1 1 0,-1 0 0,1-1 0,0 1 0,0 0 0,0 0 0,0 0 0,1 0 0,0 0 0,0 0 0,0 0 0,0 0 0,2 7 0,-1-5 0,1-1 0,0 0 0,0 0 0,1 0 0,-1 0 0,1 0 0,0-1 0,1 1 0,-1-1 0,1 0 0,0 0 0,0 0 0,0-1 0,0 1 0,1-1 0,-1 0 0,1 0 0,0 0 0,0-1 0,0 0 0,0 0 0,0 0 0,1-1 0,-1 1 0,1-1 0,-1 0 0,1-1 0,-1 0 0,1 1 0,5-2 0,0-1 0,-1 0 0,0-1 0,0 0 0,0 0 0,-1-1 0,1 0 0,-1-1 0,12-8 0,4-5 0,34-32 0,-51 43 0,24-28 0,-25 26 0,1 1 0,-1 0 0,12-9 0,-19 17 0,0 0 0,1-1 0,-1 1 0,0 0 0,0-1 0,1 1 0,-1 0 0,0 0 0,1 0 0,-1-1 0,0 1 0,1 0 0,-1 0 0,0 0 0,1 0 0,-1 0 0,1 0 0,-1-1 0,0 1 0,1 0 0,-1 0 0,0 0 0,1 0 0,-1 0 0,1 1 0,-1-1 0,0 0 0,1 0 0,-1 0 0,0 0 0,1 0 0,-1 0 0,0 1 0,1-1 0,-1 0 0,0 0 0,1 0 0,-1 1 0,0-1 0,1 0 0,-1 0 0,0 1 0,0-1 0,0 0 0,1 1 0,-1-1 0,0 0 0,0 1 0,0-1 0,0 0 0,1 1 0,-1-1 0,0 1 0,0-1 0,0 0 0,0 1 0,0-1 0,0 1 0,0-1 0,0 0 0,0 1 0,-1 33 0,0-24 0,-13 146 0,11-145 0,1-1 0,11-15 0,31-32 0,-28 26 0,0-1 0,0 2 0,1 0 0,0 0 0,22-11 0,-33 20 0,0 0 0,-1 0 0,1 0 0,0 0 0,-1 1 0,1-1 0,0 1 0,0-1 0,0 1 0,0 0 0,-1-1 0,1 1 0,0 0 0,0 0 0,0 1 0,0-1 0,0 0 0,0 0 0,-1 1 0,1 0 0,0-1 0,0 1 0,-1 0 0,3 1 0,-1 1 0,0 0 0,0 0 0,0 1 0,-1-1 0,1 1 0,-1 0 0,0 0 0,0 0 0,2 6 0,10 23 0,2-1 0,2 0 0,0-1 0,36 44 0,-52-73 0,0 0 0,0 0 0,0 0 0,0 0 0,0-1 0,0 1 0,0 0 0,1-1 0,-1 0 0,1 0 0,-1 1 0,1-1 0,-1-1 0,1 1 0,0 0 0,-1-1 0,1 1 0,0-1 0,0 0 0,-1 0 0,1 0 0,0 0 0,0 0 0,-1-1 0,1 1 0,0-1 0,-1 0 0,1 0 0,-1 0 0,4-2 0,-1 1 0,-1 0 0,0-1 0,-1 0 0,1 0 0,0 0 0,-1 0 0,1 0 0,-1-1 0,0 0 0,0 1 0,-1-1 0,1 0 0,-1-1 0,0 1 0,0 0 0,3-8 0,-4 5 86,0 0-1,0 0 1,0 0-1,-1-1 1,0 1 0,0 0-1,-1 0 1,0 0-1,-3-9 1,-11-29-4905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6:00.6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12256,'0'0'4931,"10"6"-4340,19 9-3,0-2 0,57 20 0,-54-25-188,0-1-1,0-2 1,41 3-1,-53-8-205,0 0-1,0-1 1,0-1 0,0-1-1,0 0 1,30-11-1,-13 1-120,25-8 259,-28 8-3157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6:04.3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0 821 8336,'0'0'5914,"12"-4"-5524,-4 2-339,2 0 82,1-1 0,-1 0 0,0-1 0,-1 0 1,1 0-1,-1-1 0,0-1 0,0 1 0,12-11 0,56-50 757,-56 51-677,-2-1 0,0-1 1,-1-1-1,20-25 0,-10 2 414,44-85 1,-53 88-321,-11 25-100,-1 0 0,-1 0 0,0-1 0,6-21 0,5-20 453,-12 40-156,0-1 0,6-32 0,-11 46-408,0 0 0,0 1 0,0-1 0,0 0 0,0 1 0,0-1-1,0 0 1,-1 1 0,1-1 0,-1 1 0,1-1 0,-2-1 0,-4 0 547,-2 13-398,0 3-198,2 1 0,0 0 0,1 1 0,0-1 1,1 1-1,1 0 0,-3 20 0,1 109 200,5-136-234,2 43 187,10 54 0,-4-40 48,-8-62-228,1-1 0,0 1 1,-1-1-1,1 1 0,0-1 0,0 1 0,0-1 0,0 1 0,1-1 1,-1 0-1,1 0 0,-1 0 0,1 0 0,3 4 0,-4-5-5,0-1-1,1 1 1,-1 0 0,0 0-1,0-1 1,0 1-1,0-1 1,1 1 0,-1-1-1,0 1 1,0-1-1,1 0 1,-1 0 0,0 1-1,1-1 1,-1 0 0,0 0-1,1-1 1,-1 1-1,0 0 1,1 0 0,-1 0-1,0-1 1,0 1-1,1-1 1,-1 1 0,0-1-1,0 0 1,0 1-1,1-1 1,0-1 0,13-11 73,0 0 0,-1-1 0,0-1 0,-1 0-1,-1-1 1,-1 0 0,19-36 0,10-4 176,-40 56-257,0 0-1,0-1 0,0 1 0,1 0 0,-1-1 0,0 1 1,0 0-1,0-1 0,1 1 0,-1 0 0,0-1 0,0 1 1,1 0-1,-1-1 0,0 1 0,0 0 0,1 0 0,-1 0 1,0-1-1,1 1 0,-1 0 0,0 0 0,1 0 0,-1 0 1,0 0-1,1-1 0,-1 1 0,1 0 0,-1 0 0,1 0 1,3 11 92,-2 21-46,-2-29-50,0 23 53,4 38 0,-3-56-47,1 0-1,0 0 0,0 0 1,0-1-1,1 1 1,0-1-1,1 1 0,-1-1 1,7 8-1,-9-14-3,0 1-1,0-1 1,0 0-1,1 0 1,-1 1-1,0-1 1,1 0-1,-1 0 1,1 0-1,-1-1 1,1 1-1,-1 0 1,1 0-1,0-1 1,-1 1-1,1-1 1,0 0-1,-1 1 1,3-1-1,0 0 7,-1 0-1,0-1 1,1 1-1,-1-1 1,0 0-1,1 0 0,-1 0 1,0 0-1,4-2 1,1-2 14,-1 1-1,1-1 1,-1 0 0,0-1 0,-1 1-1,11-13 1,0-3 20,0 0 0,-2-1 0,-1 0 0,-1-1 0,-1-1 0,-1 0 0,9-28 0,0-12 42,-3-1-1,-3 0 1,8-89 0,-26 58 281,4 96-363,0 0 0,0 0 0,0 0 0,0 0 0,0 0-1,0 0 1,-1 0 0,1 0 0,0 0 0,0 0 0,0 1 0,0-1 0,0 0 0,0 0 0,0 0 0,-1 0 0,1 0 0,0-1 0,0 1 0,0 0 0,0 0 0,0 0 0,0 0 0,0 0 0,0 0 0,-1 0-1,1 0 1,0 0 0,0 0 0,0 0 0,0 0 0,0 0 0,0 0 0,0 0 0,0 0 0,0-1 0,0 1 0,0 0 0,0 0 0,-1 0 0,1 0 0,0 0 0,0 0 0,0 0 0,0-1 0,-9 22 38,-7 30-54,6 16 17,4-16-3,-6 46 23,1 113 1,11-205-27,-1 35 104,7 66-1,-6-101-86,1-1 0,-2 1 0,1-1 0,0 0-1,-2 8 1,-1 13 598,3-24-432,1-18 250,2-3-376,2 0 0,1 1 1,0 0-1,1 0 0,1 0 0,1 1 0,0 0 1,22-29-1,-23 37-15,0 1 1,0 0 0,1 0 0,0 1 0,1 0-1,11-7 1,-14 11-51,1 0-1,-1 0 0,1 1 0,0 0 0,0 0 1,1 1-1,-1 0 0,0 1 0,12-1 1,-18 1 3,1 1 1,-1 0 0,0 0 0,1 0-1,-1 1 1,0-1 0,0 0-1,0 1 1,1 0 0,-1-1 0,0 1-1,0 0 1,0 0 0,0 0-1,0 0 1,0 0 0,0 1 0,-1-1-1,1 1 1,0-1 0,-1 1-1,1 0 1,-1-1 0,1 1-1,-1 0 1,0 0 0,0 0 0,0 0-1,0 0 1,0 0 0,0 0-1,-1 0 1,1 1 0,-1-1 0,1 0-1,-1 0 1,0 1 0,0-1-1,0 0 1,0 0 0,0 1 0,-1-1-1,1 0 1,-1 0 0,1 0-1,-1 1 1,0-1 0,0 0 0,0 0-1,-1 3 1,-3-2 38,0-1 0,0 1 0,-1-1-1,1 1 1,0-2 0,-1 1 0,-9 1 0,11-2-5,0 0-17,0 0-1,1 0 1,-1 0-1,1 0 1,0 0 0,-1 1-1,1 0 1,0 0-1,-3 2 1,4-3-7,1 1-1,0 0 1,0-1 0,0 1-1,0 0 1,0 0 0,0 0-1,0 0 1,1 0 0,-1 0-1,1 0 1,-1 0 0,1 0-1,0 0 1,0 0 0,0 0-1,0 3 1,0-1-6,0 0 0,1 0 1,-1 0-1,1 0 0,0 0 0,0 0 0,0 0 1,1 0-1,-1-1 0,1 1 0,0 0 0,0-1 1,0 0-1,0 1 0,1-1 0,-1 0 0,1 0 1,0 0-1,0 0 0,0-1 0,0 1 0,1-1 1,-1 0-1,1 0 0,-1 0 0,1 0 0,0-1 1,0 1-1,-1-1 0,1 0 0,0 0 0,0 0 1,0-1-1,0 0 0,0 1 0,0-1 0,1-1 1,-1 1-1,7-2 0,-1 1 6,0-1 1,0 0-1,0-1 0,-1 0 1,17-7-1,52-19-5,-65 22 0,-10 5 0,0 0 0,0 1 0,0-1 0,0 1 0,1 0 0,-1 0 0,0 0 0,0 0 0,7 0 0,-8 0 0,1 1 0,-1-1 0,0 1 0,1-1 0,-1 0 0,0 0 0,0 0 0,1 0 0,-1 0 0,0-1 0,0 1 0,0 0 0,2-3 0,1-1 0,0 0 0,-1 0 0,1 0 0,3-6 0,-3 4 0,-1-1 0,1 1 0,-2-1 0,1 0 0,-1 0 0,0 0 0,-1 0 0,0-1 0,0 1 0,-1-1 0,0 1 0,0-1 0,-1 0 0,0 1 0,0-1 0,-1 0 0,-1 1 0,-3-15 0,4 21 0,1 0 0,-1 0 0,0 1 0,0-1 0,0 0 0,0 1 0,0-1 0,-1 1 0,1-1 0,0 1 0,-1 0 0,1-1 0,-1 1 0,1 0 0,-1 0 0,-2-1 0,3 1 0,0 1 0,0 0 0,0-1 0,0 1 0,1 0 0,-1 0 0,0 0 0,0 0 0,0 0 0,0 0 0,0 0 0,0 0 0,0 0 0,0 0 0,0 0 0,0 1 0,0-1 0,0 0 0,0 1 0,0-1 0,0 1 0,1-1 0,-1 1 0,0-1 0,0 1 0,0 0 0,1-1 0,-1 1 0,0 0 0,1-1 0,-1 1 0,1 0 0,-1 1 0,-11 15 0,2 0 0,1 1 0,-11 25 0,18-36 0,0 0 0,0 0 0,1 1 0,0-1 0,0 0 0,0 1 0,1-1 0,0 1 0,1-1 0,0 0 0,0 1 0,3 10 0,-2-11 0,1 1 0,0-1 0,0 0 0,1 0 0,0 0 0,0 0 0,1-1 0,-1 1 0,12 10 0,-12-13 0,0-1 0,0 1 0,1-1 0,-1 0 0,1 0 0,0 0 0,0-1 0,0 0 0,0 0 0,0 0 0,0 0 0,0-1 0,1 0 0,9 1 0,-4-1 0,-1-1 0,1 0 0,-1 0 0,1-1 0,-1-1 0,1 0 0,-1 0 0,0-1 0,0 0 0,0-1 0,0 0 0,-1 0 0,18-12 0,-15 8 0,-8 6 0,0-1 0,1 0 0,-1 0 0,0-1 0,-1 1 0,6-7 0,-8 9 0,0 0 0,0 0 0,-1-1 0,1 1 0,-1 0 0,0 0 0,1-1 0,-1 1 0,0 0 0,1 0 0,-1-1 0,0 1 0,0 0 0,0-1 0,0 1 0,0 0 0,-1-1 0,1 1 0,0 0 0,-1-1 0,1 1 0,-1 0 0,1 0 0,-1-1 0,1 1 0,-1 0 0,0 0 0,0 0 0,0 0 0,1 0 0,-3-1 0,-8-9-4001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09:5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1 11256,'0'0'368,"-11"9"-326,9-7-42,-183 165 872,-52 121 1863,104-99-37,132-188-2626,0 1 0,0-1 0,0 0-1,0 1 1,0-1 0,0 0 0,0 0-1,0 0 1,-1 0 0,1 0 0,-1 0-1,1 0 1,0 0 0,-1-1 0,-2 2-1,12-24 801,56-73-777,-36 57-2648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6:04.8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 16783,'0'0'5896,"69"-24"-5600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6:09.9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75 632 10040,'0'0'7159,"3"12"-6696,2 16-160,-1 1 0,-1-1 0,-1 43 0,-9-11 381,-14 66-1,4-33 142,12-72-446,-1 1 0,-9 24 1,-1 2 601,12-27-141,4-15-135,3-15-292,34-91 253,-23 67-395,11-41-1,-6 14 163,3 1 0,33-64 0,-39 88-248,-8 20-73,-1 0-1,2 1 1,0 0 0,1 0-1,0 1 1,1 1 0,0 0-1,18-15 1,-24 23-70,0 0 45,-1 0 1,1 1-1,0-1 0,0 1 0,0 0 0,8-3 0,-11 6-61,-1-1 0,1 1-1,0 0 1,0 0-1,0 0 1,0 0 0,0 0-1,0 0 1,0 0-1,0 0 1,-1 1 0,1-1-1,0 1 1,0 0-1,0-1 1,-1 1 0,1 0-1,0 0 1,-1 0-1,1 0 1,0 0 0,-1 1-1,3 2 1,2 1 20,-1 1 0,0 1-1,0-1 1,0 1 0,-1 0 0,0 0 0,0 0 0,-1 0 0,0 1 0,0-1 0,-1 1 0,0 0 0,2 14-1,-2-6 20,-1-1 0,-1 1 0,-1 0 0,0-1 0,0 1 0,-6 20 0,6-33-37,0 0 0,-1 0-1,1-1 1,-1 1 0,1 0 0,-1-1 0,0 1-1,0-1 1,0 0 0,0 0 0,0 0 0,0 0-1,-1 0 1,1 0 0,0 0 0,-1-1 0,0 1-1,1-1 1,-1 0 0,0 0 0,0 0 0,0 0-1,0 0 1,0-1 0,-5 1 0,-3 0 83,-1 0 1,0 0-1,1-1 1,-1-1-1,-14-2 1,-17-3 52,50 2-164,9-2 0,56-5 0,0-3 0,132-44 0,-157 38 0,52-31 0,-74 37 0,2-2 0,-1-2 0,-1-1 0,-1-1 0,39-41 0,-61 57 0,-8 5 0,-8 4 0,-10 11 0,-38 34 0,53-42 0,1 1 0,0 0 0,1 0 0,-1 1 0,2 0 0,-1 0 0,-4 11 0,7-12 0,1-2 0,-1 1 0,1 0 0,-3 14 0,5-20 0,1 1 0,-1-1 0,1 1 0,0-1 0,0 1 0,0 0 0,1-1 0,-1 1 0,1-1 0,-1 1 0,1-1 0,0 0 0,0 1 0,0-1 0,0 0 0,2 4 0,-2-6 0,-1 1 0,1-1 0,-1 1 0,1-1 0,0 0 0,-1 1 0,1-1 0,0 0 0,-1 0 0,1 0 0,0 1 0,-1-1 0,1 0 0,0 0 0,0 0 0,-1 0 0,1 0 0,0 0 0,-1 0 0,1-1 0,0 1 0,-1 0 0,1 0 0,0 0 0,-1-1 0,1 1 0,0 0 0,-1-1 0,1 1 0,-1 0 0,1-1 0,0 1 0,-1-1 0,1 1 0,-1-1 0,1 0 0,21-21 0,-22 22 0,8-10 0,-1 0 0,0-1 0,0 0 0,-2 0 0,1-1 0,-1 1 0,-1-1 0,0 0 0,-1-1 0,3-17 0,-6 21 0,-1 25 0,1-9 0,1 1 0,0-1 0,1 0 0,-1 0 0,2 1 0,-1-1 0,1 0 0,0-1 0,7 13 0,-8-17 0,-1 1 0,2-1 0,-1 1 0,0-1 0,0 0 0,1 0 0,-1 0 0,1 0 0,0-1 0,-1 1 0,1-1 0,0 1 0,0-1 0,0 0 0,0 0 0,0 0 0,0-1 0,1 1 0,-1-1 0,0 1 0,0-1 0,0 0 0,0 0 0,1-1 0,4 0 0,4-2 0,1 0 0,-1-1 0,0-1 0,0 0 0,0 0 0,-1-1 0,1-1 0,14-11 0,-9 5 0,0-1 0,-1-1 0,-1 0 0,17-23 0,-17 25 0,-14 12 0,1 0 0,0-1 0,-1 1 0,1 0 0,-1-1 0,1 1 0,-1-1 0,0 0 0,0 0 0,0 1 0,1-1 0,-2 0 0,1 0 0,0 0 0,0 0 0,-1 0 0,1-3 0,0 5 0,0 0 0,-1-1 0,1 1 0,-1 0 0,1-1 0,0 1 0,-1 0 0,1 0 0,0 0 0,0 0 0,-1-1 0,1 1 0,0 0 0,-1 0 0,1 0 0,0 1 0,0-1 0,0 0 0,-1 0 0,3 2 0,-1 1 0,0 0 0,0-1 0,0 1 0,0 0 0,0 0 0,0 0 0,-1 0 0,0 1 0,2 4 0,-1-2 0,43 104 0,-44-106 0,1 0 0,0-1 0,0 1 0,0-1 0,0 1 0,1-1 0,0 0 0,-1 1 0,1-1 0,0-1 0,1 1 0,-1 0 0,0-1 0,1 0 0,-1 1 0,1-2 0,4 3 0,-6-3 0,0 0 0,0 0 0,0-1 0,0 1 0,0 0 0,0-1 0,1 0 0,-1 1 0,0-1 0,0 0 0,1 0 0,-1 0 0,0-1 0,0 1 0,0 0 0,0-1 0,1 0 0,-1 1 0,0-1 0,0 0 0,0 0 0,3-2 0,4-3 0,-2 0 0,1 0 0,-1 0 0,0-1 0,0 0 0,8-13 0,6-4 0,-8 8 0,0 0 0,-1-1 0,-1 0 0,-1-1 0,0 0 0,7-19 0,35-119 0,-33 92 0,-15 45 0,0-1 0,-1 1 0,-1-1 0,-1 0 0,-2-27 0,0 14 0,2 32 0,-1 0 0,0 1 0,0-1 0,0 1 0,0-1 0,0 1 0,0-1 0,0 0 0,0 1 0,0-1 0,0 1 0,0-1 0,-1 0 0,1 1 0,0-1 0,0 1 0,0-1 0,-1 1 0,1-1 0,0 1 0,-1-1 0,1 1 0,-1-1 0,1 1 0,0 0 0,-1-1 0,1 1 0,-1-1 0,1 1 0,-1 0 0,0-1 0,0 1 0,1 1 0,-1-1 0,0 0 0,1 1 0,-1-1 0,0 1 0,1-1 0,-1 1 0,1-1 0,-1 1 0,1-1 0,-1 1 0,1-1 0,-1 1 0,1 0 0,0-1 0,-1 1 0,1 0 0,0-1 0,-1 1 0,1 0 0,0-1 0,0 1 0,0 0 0,0 1 0,-4 10 0,-6 29 0,-10 74 0,19-92 0,0 0 0,2 1 0,0-1 0,2 0 0,0 0 0,2 0 0,11 36 0,-9-34 0,8 22 0,-14-44 0,1 0 0,0 0 0,-1 0 0,1 0 0,0 0 0,0 0 0,0 0 0,1-1 0,-1 1 0,1-1 0,3 3 0,-5-4 0,1 0 0,0 0 0,0 0 0,0 0 0,0 0 0,0-1 0,0 1 0,0-1 0,0 1 0,0-1 0,0 0 0,1 0 0,-1 0 0,0 0 0,0 0 0,0 0 0,0 0 0,0-1 0,3 0 0,2-2 0,0 0 0,-1 0 0,1 0 0,7-6 0,13-7 0,-19 11 0,0 0 0,0-1 0,-1 0 0,1-1 0,-1 1 0,-1-1 0,1-1 0,-1 1 0,5-10 0,-2 5 0,1-1 0,18-17 0,-9 6 0,-8 7 0,-9 15 0,8-9 0,-7 10 0,-3 9 0,-7 26 0,-2 36 0,8-60 0,1 1 0,0-1 0,1 0 0,0 1 0,0-1 0,1 0 0,1 0 0,3 11 0,-5-19 0,0 0 0,0 0 0,0-1 0,0 1 0,0 0 0,1-1 0,-1 1 0,1-1 0,-1 1 0,1-1 0,-1 0 0,1 0 0,-1 0 0,1 0 0,0 0 0,0 0 0,0 0 0,-1 0 0,1-1 0,0 1 0,0-1 0,0 1 0,0-1 0,0 0 0,0 0 0,0 0 0,0 0 0,0 0 0,0 0 0,0-1 0,2 0 0,4 0 0,0-1 0,0 0 0,-1-1 0,1 0 0,-1 0 0,10-6 0,41-25 0,-26 17 0,-2-1 0,0-1 0,34-30 0,-58 45 0,-1 0 0,1 1 0,0 0 0,0 0 0,0 0 0,7-2 0,-12 5 0,1 0 0,-5 5 0,-25 15 0,24-16 0,-8 8 0,-19 24 0,29-32 0,-1-1 0,1 1 0,0 0 0,0 0 0,0 0 0,0 0 0,1 0 0,-1 1 0,1-1 0,0 0 0,1 1 0,-1 4 0,1-2 0,1 0 0,0 0 0,0 0 0,0 0 0,4 9 0,-4-12 0,0-1 0,1 1 0,-1-1 0,1 0 0,0 1 0,0-1 0,0 0 0,0 0 0,1 0 0,-1-1 0,1 1 0,3 2 0,-4-3 0,1-1 0,-1 0 0,1 0 0,-1 0 0,1 0 0,-1 0 0,1 0 0,0 0 0,-1-1 0,1 0 0,0 1 0,0-1 0,-1 0 0,1 0 0,5-1 0,-3-1 0,1 1 0,-1-1 0,0 0 0,1 0 0,-1 0 0,0-1 0,5-4 0,7-5 0,-1 0 0,-1-2 0,16-17 0,-30 29 0,21-19 0,-12 12 0,-1 0 0,-1 0 0,15-21 0,-1-10 0,-2 0 0,-2-1 0,14-48 0,19-46 0,-27 79 0,18-64 0,-42 118 0,6-23 0,-5 25 0,-1-1 0,0 0 0,0 0 0,0 0 0,1 0 0,-1 0 0,0 0 0,0 1 0,0-1 0,-1 0 0,1 0 0,0 0 0,0 0 0,0 0 0,-1 0 0,1 1 0,0-1 0,-1 0 0,0-1 0,-1 5 0,0-1 0,0 1 0,0 0 0,0 0 0,1 0 0,-1 0 0,1 0 0,-2 6 0,2-7 0,-18 49 0,3 1 0,2 0 0,-9 66 0,21-98 0,1 0 0,0 1 0,2-1 0,0 0 0,1 0 0,1 0 0,1 0 0,7 21 0,-9-36 0,0 0 0,0 0 0,0 0 0,1 0 0,-1-1 0,1 1 0,0-1 0,0 0 0,1 0 0,-1 0 0,1 0 0,0-1 0,0 1 0,0-1 0,1 0 0,-1 0 0,1-1 0,-1 1 0,1-1 0,0 0 0,0 0 0,0 0 0,0-1 0,0 0 0,1 0 0,7 0 0,-3 0 0,1-1 0,0 0 0,0-1 0,-1 0 0,1 0 0,0-1 0,-1-1 0,1 0 0,-1 0 0,0-1 0,0-1 0,11-5 0,-9 2 0,0 0 0,-1-1 0,0 0 0,0 0 0,-1-1 0,11-15 0,-18 21 0,0 0 0,0 0 0,-1 0 0,1-1 0,-1 1 0,-1-1 0,1 1 0,0-1 0,1-9 0,-3 11 0,0 1 0,0-1 0,0 0 0,0 0 0,-1 0 0,1 0 0,-1 0 0,0 1 0,1-1 0,-1 0 0,-1 1 0,1-1 0,0 0 0,-1 1 0,1-1 0,-1 1 0,0 0 0,-2-3 0,3 3 0,-1 0 0,0 0 0,0 0 0,-1 0 0,1 0 0,0 0 0,-1 0 0,1 1 0,-1-1 0,1 1 0,-1 0 0,0 0 0,0 0 0,1 0 0,-1 0 0,0 1 0,0-1 0,0 1 0,0 0 0,0 0 0,0 0 0,0 0 0,-4 1 0,3 0 0,0 1 0,0 0 0,0-1 0,0 2 0,0-1 0,0 0 0,0 1 0,1-1 0,-1 1 0,1 0 0,0 1 0,0-1 0,0 0 0,-5 8 0,4-4 0,0 1 0,0-1 0,0 1 0,1 0 0,0 0 0,0 0 0,1 0 0,0 0 0,0 1 0,1-1 0,1 1 0,-1-1 0,1 1 0,0-1 0,1 1 0,0-1 0,1 1 0,0-1 0,0 0 0,0 0 0,1 0 0,0 0 0,1 0 0,0 0 0,0-1 0,1 0 0,-1 0 0,2 0 0,-1 0 0,9 7 0,-10-10 0,-1-1 0,1 1 0,0-1 0,1 0 0,-1 0 0,0-1 0,1 1 0,0-1 0,-1 0 0,1 0 0,0 0 0,0-1 0,0 0 0,0 0 0,0 0 0,1-1 0,-1 1 0,0-1 0,0 0 0,0-1 0,0 1 0,9-3 0,-6 1 0,0 0 0,0-1 0,-1 0 0,1 0 0,-1-1 0,1 1 0,-1-2 0,-1 1 0,1-1 0,0 0 0,-1 0 0,0-1 0,0 0 0,-1 0 0,0-1 0,6-8 0,-2 0 0,-1 0 0,0 0 0,-1-1 0,-1 1 0,-1-1 0,7-32 0,-10 37 0,-1 9 0,0 0 0,-1 0 0,1 0 0,-1 0 0,1 0 0,-1 0 0,0 0 0,0 0 0,0 0 0,0 0 0,-1 0 0,1 0 0,0 0 0,-1 0 0,0-2 0,5 37 0,3-4 0,4 47 0,-3-18 0,-6-49 0,2 16 0,-4-24 0,1 0 0,-1 0 0,0 0 0,0-1 0,0 1 0,-1 0 0,1 0 0,0 0 0,0 0 0,0 0 0,-1 0 0,1-1 0,0 1 0,-1 0 0,1 0 0,-1-1 0,1 1 0,-1 0 0,1 0 0,-1-1 0,0 2 0,-2-1 0,1 0 0,0-1 0,-1 1 0,1 0 0,-1-1 0,1 1 0,-1-1 0,0 0 0,1 0 0,-1 0 0,1 0 0,-1-1 0,-3 0 0,-18 28 0,23-25 0,0 0 0,1 0 0,0 0 0,-1 0 0,1 0 0,0 0 0,0 0 0,0 0 0,0 0 0,0 0 0,0 0 0,1 2 0,1 17 0,0-19 0,-1 0 0,1 0 0,0-1 0,0 1 0,0-1 0,0 0 0,0 0 0,1 1 0,-1-1 0,0 0 0,1-1 0,-1 1 0,4 0 0,4 3 0,-4-2 0,0 0 0,0-1 0,0 1 0,0-1 0,1-1 0,-1 1 0,0-1 0,1 0 0,-1-1 0,8-1 0,-6 1 0,0 0 0,0-1 0,0 0 0,0-1 0,0 0 0,-1 0 0,12-7 0,-10 3 0,-1-1 0,0-1 0,0 0 0,-1 0 0,0 0 0,0-1 0,-1 0 0,0 0 0,-1-1 0,4-11 0,-3 0-3981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6:10.4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31 15272,'0'0'4719,"63"-21"-4183,-51 17-168,0 2 0,0-2-216,-2 4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6:10.7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1 282 14672,'0'0'1280,"70"-18"-473,-17 8 1,11 4-8,15-8-8,6-8-200,3-2 8,1 1-120,-4-3 8,-11-14-296,-1 2 16,1 11-168,-7-7-8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6:16.7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203 0 8536,'0'0'12855,"-11"0"-12572,-36 2-19,44-2-230,0 1 0,1-1 1,-1 1-1,1 0 0,-1 0 0,1 0 0,-1 0 1,1 1-1,0-1 0,-1 0 0,1 1 0,0 0 1,0-1-1,0 1 0,0 0 0,0 0 0,-2 4 1,-8 7 152,4-7-85,1 0 0,0 1 0,0-1 0,1 1 0,-1 1 0,2-1 0,-1 1 0,1 0 0,0 0 0,1 1 0,0-1 0,0 1 0,1 0 0,-5 18 0,7-19-25,0 0-1,1 0 0,0 0 0,0-1 1,0 1-1,1 0 0,1 0 1,2 12-1,-2-15-33,0 0 0,1 0 1,-1-1-1,1 1 0,0-1 0,0 1 1,0-1-1,1 0 0,0 0 0,-1 0 1,1 0-1,1-1 0,6 5 0,-10-7-27,1 0 0,-1 0 0,1 0 0,0-1 0,-1 1 0,1 0 0,0-1 1,0 1-1,0-1 0,-1 0 0,1 1 0,0-1 0,0 0 0,0 0 0,0 0 0,-1 0 0,1-1 0,3 0 0,-2 0 6,1 0 0,-1-1 1,0 1-1,0-1 0,0 0 1,0 0-1,-1 0 0,1 0 0,3-4 1,1-3 23,0 1 0,0-1 1,-1 0-1,-1 0 0,8-16 1,-3 3 58,-1-1 1,8-36 0,-15 52-51,0-1 0,-1 1 0,0 0 0,0 0 0,-1-1 0,0 1-1,0-1 1,-1 1 0,0 0 0,0 0 0,-1-1 0,0 1 0,-3-7 0,5 14-43,0 0 0,0 0-1,0 0 1,0 0 0,0-1-1,0 1 1,0 0 0,0 0-1,0 0 1,0 0 0,0 0-1,0 0 1,0 0 0,0 0-1,0 0 1,0 0 0,0 0-1,0 0 1,0-1 0,-1 1-1,1 0 1,0 0 0,0 0-1,0 0 1,0 0 0,0 0-1,0 0 1,0 0 0,0 0-1,0 0 1,0 0 0,0 0-1,-1 0 1,1 0 0,0 0-1,0 0 1,0 0 0,0 0-1,0 0 1,0 0 0,0 0 0,0 0-1,0 0 1,-1 0 0,1 0-1,0 0 1,0 0 0,0 1-1,0-1 1,0 0 0,0 0-1,0 0 1,0 0 0,0 0-1,0 0 1,-4 8 167,-1 11-83,2 0-7,1 1 0,1-1 0,1 1-1,1-1 1,0 1 0,1-1 0,2 1-1,6 25 1,-9-43-72,-1 0-1,1-1 0,0 1 1,0 0-1,0 0 1,0-1-1,0 1 1,0-1-1,0 1 1,0-1-1,0 1 0,1-1 1,-1 0-1,1 1 1,-1-1-1,1 0 1,-1 0-1,1 0 1,0 0-1,-1 0 0,1-1 1,0 1-1,0 0 1,0-1-1,-1 0 1,1 1-1,0-1 1,0 0-1,0 0 1,0 0-1,0 0 0,0 0 1,0 0-1,-1-1 1,1 1-1,0-1 1,0 1-1,0-1 1,0 1-1,2-3 0,5 0 33,-1-2 0,1 1 0,-1-2 0,1 1-1,-1-1 1,10-9 0,-6 2 70,21-27 0,-24 27-47,2 0 0,13-13 1,24-21 528,-47 47-592,-1 0 0,1 0 1,-1 0-1,0 0 0,1 0 0,-1 0 0,1 0 0,-1 0 1,0 0-1,1 0 0,-1 0 0,1 0 0,-1 0 0,0 0 1,1 1-1,-1-1 0,0 0 0,1 0 0,-1 0 0,0 1 1,1-1-1,-1 0 0,0 0 0,0 1 0,1-1 0,-1 0 1,0 1-1,0-1 0,1 1 0,11 13 83,-10-11-64,5 6 5,-1 0 1,-1 0-1,1 1 1,6 16 0,-9-17-9,1-1 1,-1 0-1,2 0 1,-1 0-1,1-1 1,0 0-1,1 0 1,8 9-1,-8-11 11,1 1 0,0-1 0,0 0-1,0-1 1,1 0 0,-1 0 0,10 3 0,-13-5-20,0-1 1,0 0-1,1 0 1,-1-1-1,0 1 1,1-1-1,-1 0 1,1 0-1,-1 0 1,1-1-1,-1 0 1,0 0-1,1 0 1,-1 0-1,6-3 1,6-3-3,-1-1 1,0-1-1,0 0 1,-1-1-1,0-1 1,21-21-1,-28 25-9,0 0 0,0-1-1,-1 0 1,-1-1-1,1 1 1,-1-1-1,0 0 1,-1 0 0,0-1-1,-1 1 1,0-1-1,4-19 1,-7 26-5,0 1 0,0-1 0,0 1 0,0-1 0,-1 1 0,1-1 0,0 1 0,-1 0 0,0-1 0,0 1 0,-1-4 0,2 6 0,-1-1 0,1 0 0,-1 1 0,1-1 0,-1 1 0,1-1 0,-1 1 0,1-1 0,-1 1 0,0-1 0,1 1 0,-1-1 0,1 1 0,-1 0 0,0 0 0,0-1 0,1 1 0,-1 0 0,0 0 0,1 0 0,-1-1 0,0 1 0,0 0 0,1 0 0,-1 0 0,0 0 0,0 1 0,1-1 0,-1 0 0,0 0 0,0 0 0,1 1 0,-1-1 0,0 0 0,1 1 0,-1-1 0,0 0 0,1 1 0,-1-1 0,1 1 0,-2 0 0,0 1 0,-1 0 0,1 1 0,0-1 0,0 1 0,0 0 0,0-1 0,1 1 0,-1 0 0,1 0 0,-1 0 0,1 0 0,0 0 0,0 1 0,0 3 0,-1 1 0,1 0 0,0 0 0,0 0 0,1 14 0,1-17 0,-1 0 0,1-1 0,0 1 0,0 0 0,0-1 0,1 1 0,-1-1 0,1 0 0,0 1 0,0-1 0,1 0 0,-1 0 0,1 0 0,0 0 0,0-1 0,1 1 0,-1-1 0,1 0 0,-1 0 0,1 0 0,0 0 0,0-1 0,0 0 0,0 1 0,7 1 0,-5-2 0,0-1 0,0 1 0,1-1 0,-1-1 0,1 1 0,-1-1 0,0 0 0,1 0 0,-1-1 0,1 0 0,-1 0 0,0-1 0,0 1 0,0-1 0,0-1 0,0 1 0,0-1 0,8-5 0,42-35 796,-41 31-1154,30-19 0,-39 27-464,1 1 0,0-1 0,0 2 0,11-4-1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6:21.3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146 502 8744,'0'0'10289,"-11"0"-9840,-36 1 12,44-1-370,-1 0 0,1 1 1,0 0-1,-1-1 0,1 1 0,0 1 0,0-1 0,-1 0 0,1 1 0,0-1 0,0 1 0,1 0 0,-1 0 0,0 0 0,0 1 0,1-1 0,0 0 0,-1 1 0,-2 4 0,2-1 128,-1 0 0,1 1-1,0 0 1,0 0 0,1 0 0,-3 12-1,4-13-103,0 1 0,1-1-1,-1 1 1,2-1-1,-1 1 1,0-1 0,1 1-1,1-1 1,-1 1 0,1-1-1,0 0 1,0 0 0,1 0-1,0 0 1,0 0-1,0 0 1,8 9 0,-7-10-70,0 1 0,1-1 1,0 0-1,0 0 0,1-1 1,-1 1-1,1-1 1,0 0-1,0-1 0,0 1 1,1-1-1,-1-1 0,1 1 1,0-1-1,-1 0 1,12 1-1,-10-1-8,1-1 0,-1-1 0,0 0 0,1 0 1,-1 0-1,0-1 0,0-1 0,1 1 0,-1-1 0,0 0 1,0-1-1,0 0 0,-1 0 0,13-8 0,-13 6-3,31-19 255,43-38 0,-59 49-137,-20 12-99,1 0 0,-1 0 0,0-1 0,1 1 0,-1-1 0,0 1 1,0-1-1,0 0 0,2-3 0,-14 17 521,-13 14-419,21-22-131,1 0 0,-1 1-1,1-1 1,-1 1 0,1-1-1,0 1 1,1-1 0,-1 1 0,1 6-1,0-9-10,0 0 0,0 1 0,0-1-1,1 0 1,-1 0 0,1 1-1,-1-1 1,1 0 0,0 0-1,0 0 1,0 0 0,0 0 0,0 0-1,0 0 1,1 0 0,-1 0-1,1-1 1,-1 1 0,1 0-1,2 1 1,4 2 38,-4-2-11,0 0 1,0 0-1,1-1 0,-1 0 0,7 3 0,-10-5-29,1 0-1,-1 1 0,0-1 1,0 0-1,0 0 0,1 0 0,-1 0 1,0 0-1,0 0 0,1 0 0,-1 0 1,0-1-1,0 1 0,0 0 1,0-1-1,1 1 0,-1-1 0,0 0 1,0 1-1,0-1 0,0 0 0,0 1 1,0-1-1,0 0 0,-1 0 1,1 0-1,1-2 0,1-1 30,-1 1 0,0-1 0,0-1 0,0 1 0,-1 0 0,1 0 0,-1-1-1,0 1 1,0-1 0,-1 1 0,1-1 0,-1 1 0,0-1 0,0 1 0,-1-1 0,1 1 0,-3-9 0,1 8 23,1-1 0,-1 0 1,0 1-1,-1-1 0,1 1 1,-1 0-1,0 0 0,0 0 1,-1 0-1,1 1 0,-1-1 1,0 1-1,-7-6 0,10 10-47,1 0 1,0-1-1,-1 1 0,1 0 0,-1-1 0,1 1 0,0-1 0,-1 1 0,1 0 0,0-1 0,0 1 0,-1-1 0,1 1 1,0-1-1,0 1 0,0-1 0,-1 1 0,1-1 0,0 1 0,0-1 0,0 1 0,0-1 0,0 1 0,0-1 1,0 1-1,0-1 0,0 1 0,0-1 0,1 1 0,-1-1 0,0 1 0,0-1 0,0 1 0,1-1 0,-1 1 0,0 0 1,0-1-1,1 1 0,-1-1 0,0 1 0,1 0 0,-1-1 0,0 1 0,1 0 0,-1-1 0,1 1 0,-1 0 0,1-1 1,-1 1-1,1 0 0,31-16 247,-23 12-237,5-4-7,1 1 0,0 1 0,1 1 0,-1 0 1,1 1-1,0 0 0,0 2 0,0-1 0,0 2 0,1 0 1,-1 2-1,29 2 0,-43-2-19,1-1 0,-1 1 0,0 0 0,0-1 0,0 1 0,0 0 0,0 0 0,-1 0 0,1 1 0,0-1 0,0 0 0,-1 1 0,1-1 0,-1 1 0,1-1 0,-1 1 0,0 0 0,1 0 0,-1 0 0,0-1 0,0 1 0,0 0 0,-1 0 0,1 0 0,0 0 0,-1 1 0,1-1 0,-1 0 0,0 0 0,0 3 0,1 6 0,-2 0 0,1 0 0,-2-1 0,-3 19 0,3-20 0,3-11 0,9-11 0,14-26 0,-22 34 0,1-1 0,-1 1 0,1 1 0,0-1 0,1 0 0,-1 1 0,1-1 0,-1 1 0,1 0 0,1 1 0,-1-1 0,0 0 0,1 1 0,0 0 0,0 0 0,5-2 0,-8 4 0,0 0 0,0-1 0,0 1 0,0 0 0,0 0 0,0 0 0,0 0 0,1 1 0,-1-1 0,0 0 0,0 1 0,1-1 0,3 1 0,-4 0 0,-1 1 0,0 0 0,1-1 0,-1 1 0,0 0 0,0 0 0,1 0 0,-1-1 0,0 1 0,0 0 0,0 1 0,0-1 0,0 0 0,0 0 0,-1 0 0,1 1 0,0-1 0,0 0 0,-1 1 0,1-1 0,0 3 0,12 36 0,-10-27 0,0 0 0,2-1 0,-1 0 0,11 18 0,-14-28 0,0 1 0,1-1 0,-1 0 0,1 0 0,0 0 0,0 0 0,-1-1 0,1 1 0,0 0 0,1-1 0,-1 1 0,0-1 0,0 0 0,1 0 0,-1 0 0,0 0 0,1 0 0,-1 0 0,1 0 0,-1-1 0,1 0 0,-1 1 0,1-1 0,0 0 0,-1 0 0,1 0 0,-1-1 0,4 0 0,-1 0 0,0-1 0,0 0 0,-1 0 0,1 0 0,-1-1 0,1 1 0,-1-1 0,6-5 0,32-31 0,-41 38 0,15-17 0,-1 0 0,-1 0 0,-1-2 0,-1 0 0,-1 0 0,0-1 0,-2 0 0,13-41 0,-3-6 0,16-113 0,-32 159 0,-1-1 0,-2 0 0,0 0 0,-4-29 0,4 49 0,-1-14 0,1 17 0,0 0 0,0-1 0,0 1 0,0 0 0,0-1 0,0 1 0,0 0 0,0-1 0,-1 1 0,1 0 0,0-1 0,0 1 0,0 0 0,0 0 0,0-1 0,-1 1 0,1 0 0,0-1 0,0 1 0,0 0 0,-1 0 0,1-1 0,0 1 0,0 0 0,-1 0 0,1 0 0,0-1 0,-1 1 0,1 0 0,0 0 0,0 0 0,-1 0 0,1 0 0,0 0 0,-1 0 0,1-1 0,-1 1 0,-1 3 0,1-1 0,-1 1 0,1 0 0,-1-1 0,1 1 0,0 0 0,0 0 0,-1 5 0,0-1 0,-8 24 0,1 0 0,2 0 0,1 0 0,2 1 0,1 0 0,1 0 0,2-1 0,1 1 0,2 0 0,1 0 0,1-1 0,2 1 0,17 50 0,-18-68 0,0-1 0,8 14 0,-12-24 0,-1 0 0,1 0 0,0 0 0,0 0 0,0-1 0,1 1 0,-1-1 0,1 0 0,-1 1 0,1-1 0,0 0 0,-1-1 0,1 1 0,0 0 0,5 1 0,-4-3 0,-1 0 0,1 0 0,-1 0 0,1 0 0,-1-1 0,0 1 0,1-1 0,-1 0 0,0 0 0,1 0 0,-1-1 0,0 1 0,0-1 0,0 0 0,0 1 0,0-1 0,0-1 0,-1 1 0,5-4 0,4-6 0,1-1 0,14-20 0,-25 32 0,10-15 0,-9 12 0,1 0 0,0 0 0,0 0 0,0 0 0,0 1 0,0-1 0,1 1 0,0 0 0,-1 0 0,8-4 0,-5 4 0,0-1 0,-1 1 0,0-1 0,0-1 0,0 1 0,0-1 0,0 0 0,-1 0 0,0 0 0,0 0 0,-1-1 0,6-11 0,-13 19 0,0-1 0,-1 1 0,1-1 0,0 1 0,0 1 0,0-1 0,0 0 0,1 1 0,-1 0 0,-5 5 0,0 2 0,2 0 0,-1 1 0,1-1 0,1 1 0,-9 19 0,13-24 0,0 0 0,0-1 0,0 1 0,0 0 0,1 0 0,0 0 0,0 0 0,1 0 0,0 0 0,0 0 0,0 0 0,1 0 0,2 11 0,-3-16 0,0-1 0,1 1 0,-1 0 0,0-1 0,1 1 0,-1 0 0,0-1 0,1 1 0,-1-1 0,1 1 0,-1 0 0,1-1 0,-1 1 0,1-1 0,-1 0 0,1 1 0,0-1 0,-1 1 0,1-1 0,0 0 0,-1 1 0,1-1 0,0 0 0,-1 0 0,1 0 0,0 0 0,-1 1 0,1-1 0,0 0 0,0 0 0,-1 0 0,1 0 0,0-1 0,0 1 0,-1 0 0,1 0 0,0 0 0,-1-1 0,1 1 0,0 0 0,-1-1 0,1 1 0,0 0 0,-1-1 0,1 1 0,-1-1 0,1 0 0,3-1 0,-1 0 0,0-1 0,0 1 0,0-1 0,-1 0 0,1 0 0,3-4 0,4-11 0,-1 0 0,0 0 0,-2 0 0,0-1 0,-1 0 0,5-27 0,-4-8 0,-16 82 0,9-16 0,1 1 0,0-1 0,0 1 0,2-1 0,5 19 0,-7-25 0,2-1 0,-1 0 0,0 1 0,1-1 0,0 0 0,0 0 0,1-1 0,-1 1 0,1-1 0,0 0 0,0 1 0,1-2 0,-1 1 0,6 3 0,4 2 0,-11-6 0,1-1 0,0 0 0,0 0 0,0 0 0,7 3 0,-9-5 0,0 1 0,0-1 0,0 0 0,1 0 0,-1 0 0,0 0 0,0-1 0,0 1 0,0 0 0,0-1 0,0 1 0,0-1 0,0 0 0,0 0 0,3-1 0,1-2 0,0 0 0,0 0 0,0 0 0,-1-1 0,0 0 0,0 0 0,9-11 0,23-44 0,-30 47 0,8-6 0,-13 17 0,0 0 0,0 0 0,0-1 0,0 1 0,-1 0 0,1-1 0,1-4 0,-3 7 0,0 0 0,0 0 0,0 0 0,0 0 0,0 1 0,1-1 0,-1 0 0,0 0 0,0 0 0,0 0 0,0 0 0,0 0 0,0 0 0,0 0 0,0 0 0,0 0 0,0 0 0,0 0 0,0 0 0,1 0 0,-1 0 0,0 0 0,0 0 0,0 0 0,0 0 0,0 0 0,0 0 0,0 0 0,0 0 0,0 0 0,1 0 0,-1 0 0,0 0 0,0 0 0,0 0 0,0 0 0,0 0 0,0 0 0,0 0 0,0 0 0,0 0 0,0 0 0,1 0 0,-1 0 0,0 0 0,0 0 0,0 0 0,0 0 0,0-1 0,0 1 0,0 0 0,0 0 0,0 0 0,0 0 0,2 10 0,-2-1 0,0 1 0,0 0 0,1-1 0,0 1 0,1 0 0,0-1 0,0 0 0,7 17 0,2 7 0,-11-28 0,1-1 0,0 0 0,0 1 0,1-1 0,-1 0 0,1 0 0,0 0 0,0 0 0,1 0 0,2 4 0,-4-7 0,1 0 0,-1-1 0,0 1 0,0-1 0,1 1 0,-1-1 0,0 1 0,1-1 0,-1 0 0,0 1 0,1-1 0,-1 0 0,0 0 0,1 0 0,-1 0 0,0 0 0,1-1 0,-1 1 0,0 0 0,1-1 0,-1 1 0,0-1 0,1 1 0,-1-1 0,0 1 0,0-1 0,0 0 0,2-1 0,3-2 0,0 0 0,0-1 0,-1 1 0,6-7 0,1-2 0,15-15 0,38-53 0,-63 77 0,5-4 0,-1 21 0,-4 3 0,-1 0 0,0 0 0,-2 0 0,0 0 0,0-1 0,-6 25 0,1-6 0,7-24 0,3-8 0,-3-3 0,0 1 0,0-1 0,0 0 0,-1 0 0,1 0 0,0 0 0,0 1 0,0-1 0,-1 0 0,1-1 0,-1 1 0,1 0 0,0-2 0,8-20 0,1-5 0,17-30 0,-23 51 0,0-1 0,1 1 0,0 0 0,0 0 0,0 1 0,1 0 0,0 0 0,12-9 0,-16 13 0,-1 1 0,0 0 0,1 1 0,-1-1 0,1 0 0,0 0 0,-1 1 0,1-1 0,0 0 0,-1 1 0,1 0 0,0-1 0,-1 1 0,1 0 0,0 0 0,0 0 0,-1 0 0,1 0 0,0 1 0,0-1 0,-1 0 0,1 1 0,0-1 0,-1 1 0,1 0 0,-1-1 0,1 1 0,-1 0 0,1 0 0,-1 0 0,1 0 0,-1 0 0,0 0 0,0 1 0,1-1 0,-1 0 0,0 1 0,0-1 0,0 1 0,0 1 0,6 8 0,-2 0 0,0 0 0,0 0 0,5 19 0,-8-23 0,2 10 0,-3-11 0,1 1 0,0-1 0,0 0 0,0 0 0,6 9 0,-7-13 0,0-1 0,0 1 0,0-1 0,0 0 0,0 0 0,0 0 0,1 1 0,-1-1 0,0 0 0,1-1 0,-1 1 0,1 0 0,-1 0 0,1-1 0,-1 1 0,1 0 0,0-1 0,-1 0 0,1 1 0,0-1 0,-1 0 0,1 0 0,0 0 0,-1 0 0,1 0 0,0 0 0,1-1 0,6-1 0,0 0 0,-1 0 0,1-1 0,-1 0 0,0-1 0,0 0 0,0 0 0,0-1 0,-1 0 0,0 0 0,0-1 0,0 1 0,-1-2 0,1 1 0,5-9 0,7-6 0,-11 12 0,0 0 0,0 0 0,-1-1 0,7-12 0,-13 20 0,0 0 0,0 0 0,0-1 0,0 1 0,0 0 0,-1-1 0,1 1 0,-1-1 0,1 1 0,-1-1 0,0 1 0,0-1 0,0 1 0,0-1 0,-1 1 0,1-1 0,-1 1 0,1-1 0,-1 1 0,0 0 0,0-1 0,0 1 0,0 0 0,0 0 0,-2-3 0,2 4 0,0 1 0,1-1 0,-1 1 0,1 0 0,-1-1 0,0 1 0,1-1 0,-1 1 0,0 0 0,0 0 0,1-1 0,-1 1 0,0 0 0,0 0 0,1 0 0,-1 0 0,0 0 0,0 0 0,1 0 0,-1 0 0,0 0 0,0 0 0,1 0 0,-1 1 0,0-1 0,0 0 0,1 0 0,-1 1 0,0-1 0,1 0 0,-2 2 0,0-1 0,0 0 0,0 0 0,0 1 0,0-1 0,1 1 0,-1-1 0,0 1 0,1 0 0,-2 2 0,1-1 0,0 0 0,1 0 0,-1 0 0,1 1 0,0-1 0,0 1 0,0-1 0,1 1 0,-1-1 0,1 1 0,0-1 0,0 8 0,0-10 0,1 1 0,0 0 0,-1-1 0,1 1 0,0-1 0,0 1 0,-1-1 0,1 1 0,1-1 0,-1 1 0,0-1 0,0 0 0,0 0 0,1 0 0,-1 0 0,0 0 0,1 0 0,-1 0 0,1 0 0,-1 0 0,1 0 0,0-1 0,-1 1 0,1-1 0,0 1 0,-1-1 0,1 0 0,0 0 0,3 0 0,3 1 0,0-1 0,1 0 0,-1-1 0,0 0 0,0 0 0,1-1 0,12-4 0,57-27 0,-56 23 0,41-13 0,-50 16 0,-13 7 0,1-1 0,-1 1 0,1-1 0,0 1 0,-1-1 0,1 1 0,-1 0 0,1-1 0,0 1 0,-1 0 0,1 0 0,0-1 0,-1 1 0,1 0 0,0 0 0,0 0 0,-1 0 0,1 0 0,0 0 0,0 0 0,0 2 0,-1 0 0,-1 0 0,1-1 0,0 1 0,0 0 0,-1 0 0,1 0 0,-1-1 0,0 1 0,1 0 0,-1-1 0,0 1 0,0 0 0,-1 1 0,1-2 0,-30 50 0,18-31 0,0 0 0,2 1 0,-10 25 0,20-44 0,1 1 0,-1 0 0,1-1 0,-1 1 0,1 0 0,0-1 0,0 1 0,0 0 0,1-1 0,-1 1 0,1 0 0,-1-1 0,1 1 0,2 4 0,-3-7 0,0 1 0,1 0 0,-1 0 0,1-1 0,-1 1 0,1 0 0,-1 0 0,1-1 0,0 1 0,-1-1 0,1 1 0,0-1 0,0 1 0,-1-1 0,1 1 0,0-1 0,0 1 0,0-1 0,0 0 0,-1 0 0,1 1 0,0-1 0,0 0 0,0 0 0,0 0 0,0 0 0,0 0 0,0 0 0,0 0 0,-1 0 0,1-1 0,0 1 0,0 0 0,0 0 0,0-1 0,0 1 0,-1 0 0,1-1 0,0 1 0,0-1 0,-1 1 0,1-1 0,0 0 0,-1 1 0,1-1 0,0-1 0,12-8 0,-2-1 0,1-1 0,-1 0 0,-1-1 0,0 0 0,-1 0 0,8-16 0,-3 1 0,-1 0 0,17-55 0,-19 44 0,-2-1 0,-2 0 0,-2 0 0,-1 0 0,-2 0 0,-5-71 0,2 109 0,1-3 0,0 1 0,-1 0 0,0 0 0,0 0 0,0 0 0,0 0 0,-3-5 0,4 9 0,0 0 0,-1 0 0,1 0 0,0 0 0,-1 0 0,1 0 0,0 0 0,-1 0 0,1 1 0,0-1 0,0 0 0,-1 0 0,1 0 0,0 0 0,-1 0 0,1 1 0,0-1 0,0 0 0,-1 0 0,1 0 0,0 1 0,0-1 0,0 0 0,-1 0 0,1 1 0,0-1 0,0 0 0,0 0 0,0 1 0,0-1 0,-1 0 0,1 1 0,0-1 0,0 0 0,0 1 0,0-1 0,-9 19 0,8-16 0,-8 17 0,1-1 0,2 2 0,0-1 0,-6 42 0,0 86 0,5-30 0,-2-65 0,9-54 0,0 1 0,0 0 0,0 0 0,0 0 0,0 0 0,0 0 0,0-1 0,-1 1 0,1 0 0,0 0 0,0 0 0,0 0 0,0 0 0,0-1 0,0 1 0,0 0 0,0 0 0,0 0 0,0 0 0,-1 0 0,1 0 0,0 0 0,0 0 0,0-1 0,0 1 0,0 0 0,-1 0 0,1 0 0,0 0 0,0 0 0,0 0 0,0 0 0,0 0 0,-1 0 0,1 0 0,0 0 0,0 0 0,0 0 0,0 0 0,0 0 0,-1 0 0,1 0 0,0 0 0,0 0 0,0 0 0,0 0 0,0 0 0,-1 1 0,1-1 0,0 0 0,0 0 0,0 0 0,0 0 0,0 0 0,0 0 0,0 0 0,-1 0 0,1 1 0,0-1 0,0 0 0,0 0 0,0 0 0,0 0 0,0 1 0,-6-16 0,6 13 0,-7-17-3984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6:21.5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19495,'0'0'3616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6:21.8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0 148 15376,'0'0'1287,"83"12"-631,-21-8-88,17-8 0,24-8-88,6-3 8,5 1-40,-3 0 0,4-4-160,0-10 8,-10-2-216,0 1 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6:28.2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0 10152,'0'0'9321,"6"11"-8785,0 0-377,-3-8-106,0 1 0,-1 0 0,0 0-1,0 0 1,0 0 0,0 0 0,-1 1 0,1-1 0,-1 1 0,0-1 0,-1 1 0,1-1-1,-1 1 1,0-1 0,0 9 0,-28 159 1723,-5-24-582,21-101-497,-12 84 0,21-108-364,-8 29-1,-2 10 490,8-9 393,3-50-856,1-1-44,4-5-139,-2 1-149,1-1 0,-1 0 0,0 1 0,0-1 0,0 0-1,-1 0 1,1 0 0,-1 0 0,1 0 0,-1-4 0,2-9 29,-2 16-56,31-123 312,-26 106-242,1 1 0,1 1 0,0-1 0,1 1 0,16-22 0,-23 34-58,1 1 0,0 0 0,0 0 0,0 0 1,0 0-1,0 0 0,0 0 0,0 0 0,1 1 0,-1-1 0,0 1 1,1-1-1,0 1 0,-1 0 0,1 0 0,0 0 0,0 1 1,-1-1-1,1 1 0,0-1 0,0 1 0,0 0 0,0 0 0,-1 0 1,4 1-1,-4-1-6,-1 1 0,1-1 1,0 1-1,-1 0 0,1 0 1,-1 0-1,1-1 0,-1 1 1,0 1-1,1-1 0,-1 0 1,0 0-1,0 0 0,0 1 1,0-1-1,0 0 0,0 1 1,1 2-1,14 32 85,-13-28-69,13 49 85,-15-47-58,1-1 0,0 0 0,1 0 0,0 0 0,0-1 0,1 1-1,0-1 1,0 0 0,7 9 0,-10-16-29,1 1 1,0-1-1,0 0 1,0 0-1,0 1 0,0-1 1,0 0-1,0 0 0,0-1 1,1 1-1,-1 0 1,0-1-1,0 0 0,1 1 1,-1-1-1,0 0 1,1 0-1,-1 0 0,0 0 1,1-1-1,-1 1 0,3-1 1,4-2 37,1 1 1,-1-1-1,14-7 1,-5 0 23,-1 0 0,-1-1 0,0-1-1,-1-1 1,24-24 0,-14 14 68,-20 17-133,0 1 0,-1-1 0,1 1 0,-1-1 0,0 0 0,-1-1 0,0 1 1,1-1-1,-2 0 0,1 1 0,-1-1 0,0 0 0,-1-1 0,2-12 0,-3 20-17,0 0 0,0-1 0,0 1 0,0 0 0,0-1 0,1 1 0,-1 0 0,0-1 0,0 1 0,0 0 0,0-1 0,-1 1 0,1 0 0,0-1 0,0 1 0,0 0 0,0-1 0,0 1 0,0 0 0,0-1 0,-1 1 0,1 0 0,0 0 0,0-1 0,0 1 0,0 0 0,-1 0 0,1-1 0,0 1 0,0 0 0,-1 0 0,1 0 0,0-1 0,-1 1 0,1 0 0,0 0 0,0 0 0,-1 0 0,1 0 0,0 0 0,-1 0 0,1 0 0,0-1 0,-1 1 0,1 0 0,0 0 0,-1 1 0,1-1 0,0 0 0,-1 0 0,1 0 0,-1 0 0,-13 12 0,10-6 0,0 0 0,1 0 0,0 0 0,0 0 0,0 1 0,1-1 0,0 1 0,0 0 0,1 0 0,0 0 0,-1 9 0,3-11 0,-1 1 0,1-1 0,0 1 0,1-1 0,-1 1 0,1-1 0,0 0 0,0 0 0,1 0 0,-1 0 0,1 0 0,0-1 0,1 1 0,6 7 0,-6-8 0,-1-1 0,1 1 0,0-1 0,0 0 0,0 0 0,0 0 0,1 0 0,-1-1 0,1 1 0,0-1 0,0-1 0,0 1 0,9 1 0,-7-2 0,0 0 0,1-1 0,-1 0 0,1 0 0,-1-1 0,0 0 0,1 0 0,12-5 0,-4 0 0,-1 0 0,1-2 0,-1 0 0,-1 0 0,0-1 0,0-1 0,23-21 0,-16 13 0,-17 16 0,1-2 0,-1 1 0,0 0 0,0-1 0,0 0 0,0 0 0,-1 0 0,1-1 0,-1 1 0,5-10 0,-6 19 0,-2-2 0,1 0 0,-1 0 0,1 0 0,0 0 0,0 0 0,0 0 0,2 3 0,23 36 0,-25-40 0,2 2 0,5-3 0,-7 6 0,-1-7 0,0 1 0,0-1 0,0 1 0,-1-1 0,1 1 0,0-1 0,0 1 0,1-1 0,-1 1 0,0 0 0,0-1 0,0 1 0,0-1 0,0 0 0,0 1 0,1-1 0,-1 1 0,0-1 0,0 1 0,1 0 0,1 1 0,1 0 0,-1 0 0,0-1 0,1 1 0,0-1 0,-1 1 0,1-1 0,0 0 0,-1 0 0,1 0 0,0-1 0,0 1 0,0-1 0,0 1 0,0-1 0,0 0 0,0 0 0,0 0 0,0 0 0,0-1 0,3 0 0,15-7 0,-1 0 0,0-1 0,-1-1 0,31-21 0,-43 27 0,-1-2 0,1 1 0,-1-1 0,0 0 0,0 0 0,-1 0 0,0-1 0,0 0 0,0 0 0,-1 0 0,0-1 0,0 1 0,-1-1 0,0 0 0,2-9 0,-5 15 0,0-1 0,0 0 0,0 0 0,0 0 0,0 1 0,-1-1 0,1 0 0,-1 0 0,0 1 0,0-1 0,0 0 0,0 1 0,-1-3 0,1 4 0,1 0 0,0 0 0,-1 1 0,1-1 0,-1 0 0,1 1 0,0-1 0,-1 0 0,0 1 0,1-1 0,-1 1 0,1-1 0,-1 1 0,0-1 0,1 1 0,-1 0 0,0-1 0,1 1 0,-1 0 0,0-1 0,0 1 0,0 0 0,1 0 0,-1 0 0,0 0 0,0-1 0,1 1 0,-1 0 0,0 1 0,0-1 0,0 0 0,1 0 0,-1 0 0,0 0 0,0 1 0,0-1 0,1 0 0,-1 0 0,0 1 0,1-1 0,-1 1 0,0-1 0,1 1 0,-1-1 0,0 2 0,-6 3 0,1 2 0,0-1 0,1 0 0,0 1 0,0 0 0,0 0 0,1 1 0,0-1 0,0 1 0,1 0 0,0 0 0,0 0 0,1 1 0,-2 9 0,4-13 0,-1 0 0,1-1 0,0 1 0,0 0 0,1 0 0,0 0 0,0 0 0,0 0 0,0 0 0,0 0 0,1-1 0,0 1 0,0-1 0,1 1 0,-1-1 0,1 0 0,0 0 0,0 0 0,0 0 0,0 0 0,1-1 0,0 1 0,0-1 0,-1 0 0,8 3 0,-4-1 0,0-2 0,1 1 0,-1-1 0,1 0 0,-1-1 0,1 0 0,0 0 0,0-1 0,0 0 0,0 0 0,1 0 0,-1-1 0,0-1 0,0 1 0,0-2 0,0 1 0,0-1 0,0 0 0,0 0 0,10-5 0,-16 5 52,0 1 0,0 0-1,0 0 1,0-1 0,0 1 0,0-1-1,0 0 1,-1 0 0,1 1 0,-1-1-1,1 0 1,-1 0 0,0 0 0,0-1 0,0 1-1,0 0 1,0 0 0,1-3 0,-1 0-755,0 0 0,0 0 1,-1 0-1,1 0 1,-1 0-1,-1-7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6:28.4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18695,'0'0'5512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0:0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268 408 4512,'0'0'4184,"-10"6"-3698,-14 9-141,1 2-1,1 0 0,1 1 0,0 1 1,-21 26-1,32-33-110,0 0-1,0 1 1,1 1 0,1 0 0,0 0-1,1 0 1,0 1 0,1 0 0,1 1-1,0-1 1,-2 21 0,6-31-128,1 0 1,0 0-1,0 1 1,0-1 0,1 0-1,-1 0 1,1 1-1,1-1 1,-1 0-1,1 0 1,0 0-1,3 6 1,-4-9-65,1 0 1,-1 0 0,0 0 0,1 0-1,-1-1 1,1 1 0,0-1 0,0 1-1,-1-1 1,1 1 0,0-1-1,0 0 1,0 0 0,0 0 0,0 0-1,1 0 1,-1-1 0,0 1 0,0-1-1,1 1 1,-1-1 0,0 0-1,1 0 1,-1 0 0,0 0 0,0 0-1,1 0 1,-1-1 0,4 0-1,3-2 26,0-1 0,0 1 0,-1-2 0,1 1 0,-1-1 0,0 0 0,0-1 0,-1 0 0,0 0 0,0-1 0,0 1 0,-1-2 0,8-9 0,4-10 102,0-1 0,20-45 0,-24 41 46,-2 0 1,16-62-1,-22 72-61,3-3 195,-9 24-340,0 1-1,0 0 1,0 0-1,0 0 0,1 0 1,-1 0-1,0 0 0,0 0 1,0-1-1,0 1 1,0 0-1,1 0 0,-1 0 1,0 0-1,0 0 0,0 0 1,0 0-1,0 0 1,1 0-1,-1 0 0,0 0 1,0 0-1,0 0 0,0 0 1,1 0-1,-1 0 1,0 0-1,0 0 0,0 0 1,0 0-1,0 0 0,1 0 1,-1 0-1,0 0 1,0 0-1,0 1 0,0-1 1,0 0-1,1 0 0,-1 0 1,0 0-1,0 0 1,0 0-1,0 0 0,0 1 1,0-1-1,0 0 0,0 0 1,0 0-1,1 0 1,-1 0-1,0 1 0,0-1 1,0 0-1,0 0 0,0 0 1,0 0-1,0 1 0,2 7 94,0-1-1,-1 1 0,1 15 0,4 67 236,-6 99 1,-2-150-196,-2 0-1,-1 0 1,-3 0 0,-15 50-1,16-68-32,-1 0 0,0 0 0,-2-1 0,-19 31-1,26-46-67,-1 0 0,1 0 0,-1-1 0,0 0 0,-1 0 0,1 0-1,-1 0 1,1-1 0,-1 1 0,0-1 0,0 0 0,-1-1-1,1 1 1,0-1 0,-1 0 0,0-1 0,1 1 0,-1-1-1,0 0 1,0-1 0,0 1 0,1-1 0,-7-1 0,-2 0 109,-1-1 0,-25-7 0,34 7-103,0 0 0,0-1-1,0 1 1,1-1 0,-1 0-1,0-1 1,1 1 0,-9-8-1,13 10-44,0-1 1,0 1-1,0 0 0,1-1 0,-1 1 0,0 0 0,0-1 1,1 1-1,-1-1 0,1 1 0,-1-1 0,1 1 0,0-1 1,-1 0-1,1 1 0,0-1 0,0 1 0,0-1 0,0 0 1,1 1-1,-1-1 0,0 1 0,1-1 0,-1 1 0,1-1 0,-1 1 1,2-3-1,2-3 12,0 0 0,1 0 0,-1 0 0,7-6 0,-9 10-15,22-22-2,0 2 0,2 0 0,55-37 0,-70 52 2,25-15-19,68-31-1,-23 12 5,-42 21 18,-1 0 19,60-43 1,-35 19 23,-34 25 7,-2-1 1,44-41-1,-18-1 155,-44 55-61,-9 8-143,1 0 0,-1 0 0,0 0 0,0 0 0,0 0 0,0 0 1,1 0-1,-1 0 0,0 0 0,0 0 0,0 1 0,0-1 0,0 0 1,1 0-1,-1 0 0,0 0 0,0 0 0,0 0 0,0 0 0,0 1 1,0-1-1,0 0 0,1 0 0,-1 0 0,0 0 0,0 1 0,0-1 1,0 0-1,0 0 0,0 0 0,0 0 0,0 1 0,0-1 0,0 0 0,0 0 1,0 0-1,0 0 0,0 1 0,0-1 0,0 0 0,0 0 0,0 0 1,-1 0-1,1 1 0,0-1 0,0 0 0,0 0 0,0 0 0,0 0 1,-8 36 91,-23 65 1,21-74-68,1 1-1,1 0 0,2 0 0,-4 31 0,9-44 4,0 0 0,1 1 0,1-1 0,0 0 0,1 0 0,4 15 0,-6-30-28,1 1-1,-1-1 0,0 1 0,1-1 1,-1 1-1,0-1 0,1 1 1,-1-1-1,1 0 0,-1 1 1,1-1-1,-1 0 0,1 1 1,-1-1-1,1 0 0,-1 1 0,1-1 1,-1 0-1,1 0 0,-1 0 1,1 1-1,0-1 0,-1 0 1,1 0-1,-1 0 0,1 0 1,0 0-1,-1 0 0,1 0 1,-1 0-1,1-1 0,-1 1 0,1 0 1,0 0-1,0-1 0,20-10 46,-5-2-30,0-1 0,-2 0-1,0-2 1,12-16 0,44-73 58,-67 100-73,13-21 31,1 1-1,40-45 1,-57 96 101,-3 28 0,3-52-134,-3 26 51,2-1 0,3 48 0,-1-67-29,0-1 0,0 0-1,0 0 1,1 0 0,0-1-1,1 1 1,0 0 0,0-1-1,0 1 1,1-1 0,-1 0-1,2 0 1,-1 0 0,1-1-1,-1 0 1,7 5 0,-10-9-16,1-1-1,0 1 1,-1-1 0,1 0 0,0 0-1,-1 0 1,1 0 0,-1 0-1,1 0 1,0 0 0,-1 0 0,1-1-1,0 1 1,-1-1 0,1 1 0,-1-1-1,1 1 1,-1-1 0,1 0 0,1-1-1,0 1 4,6-4 5,1 0-1,-1-1 1,0 0-1,0 0 1,-1 0-1,1-2 1,7-8-1,0-3 23,0 0-1,12-23 0,-9 15-7,-8 12 8,-1-1 0,14-30 0,-17 31 40,0-1 1,16-24-1,-26 50-57,0 1-1,1-1 1,0 1 0,1-1 0,1 20-1,-1-26-16,1 21 26,3 34 0,-2-50-18,0-1 0,1 1-1,0 0 1,0-1 0,1 1 0,0-1 0,6 11-1,-7-17-9,0 0 0,0 0 0,0 0-1,0 0 1,0-1 0,0 1-1,0-1 1,1 1 0,-1-1-1,0 0 1,1 0 0,-1 0 0,1 0-1,0 0 1,-1 0 0,1-1-1,0 1 1,-1-1 0,1 0-1,0 0 1,0 0 0,-1 0 0,1 0-1,3-1 1,5-1-1,0 0 0,1-1 0,-1 0 0,13-5 0,-2-2-19,-1-2 0,0 0 0,31-24-1,-24 16-1,30-16 0,-14 11 13,-25 14-26,1 0 0,0 1-1,42-15 1,-50 18-50,-13 5 32,-8 7 68,0 2-4,-1 0 1,1 1-1,1 0 1,-1 1-1,-7 10 1,-35 51 43,48-65-53,-5 7 9,0 0 0,2 0-1,-1 1 1,2-1-1,0 1 1,0 1 0,-4 21-1,8-29-5,0-1 0,0 1 0,1 0-1,-1 0 1,2 0 0,-1-1 0,0 1 0,1 0 0,0 0-1,1-1 1,-1 1 0,1-1 0,0 1 0,1-1 0,-1 0-1,1 0 1,0 0 0,0 0 0,0 0 0,7 7-1,-8-11-5,-1 1-1,1-1 0,0 1 0,-1-1 0,1 1 0,0-1 0,0 0 0,0 0 0,0 0 0,0 0 0,0-1 0,0 1 0,0 0 0,0-1 0,0 1 0,1-1 0,-1 0 0,0 0 0,3 0 0,-2 0 0,0-1 0,0 0 0,0 0 0,0 0 0,0 0 0,-1-1 0,1 1 0,0-1 0,-1 1 0,1-1 0,-1 0 0,3-2 0,5-7-1,0 1 1,-1-1 0,-1-1-1,12-19 1,-7 6 0,-1 0 0,-1-1 1,-2 0-1,0-1 0,-1 0 0,-2 0 0,5-49 0,-3-200-5,-9 254 4,1-28-25,-3-1 0,-1 1 0,-15-62 0,13 94-16,-1 1 0,-1-1 0,-19-30 0,27 47 40,0 1 0,0 0 1,0 0-1,0 0 0,0 0 0,0 0 1,0-1-1,0 1 0,-1 0 0,1 0 1,0 0-1,0 0 0,0 0 0,0-1 1,0 1-1,0 0 0,0 0 1,0 0-1,-1 0 0,1 0 0,0 0 1,0 0-1,0 0 0,0 0 0,0 0 1,-1 0-1,1-1 0,0 1 0,0 0 1,0 0-1,0 0 0,0 0 0,-1 0 1,1 0-1,0 0 0,0 0 1,0 0-1,0 0 0,-1 0 0,1 1 1,0-1-1,0 0 0,0 0 0,-4 8-43,1 16 8,3-21 32,-3 27-22,-16 237-65,19-244 88,-1 3 2,1 1 0,1 0 0,2-1 0,0 1 0,13 44 0,0-20 7,-7-19-9,24 55-1,-29-79 13,0 0 0,0 0 0,1-1 0,0 0 0,0 0-1,1 0 1,0 0 0,0-1 0,0 0 0,1 0 0,12 7 0,-15-11-3,0 0-1,-1 0 1,1-1 0,0 1 0,0-1 0,0 0 0,0 0-1,1-1 1,-1 1 0,0-1 0,0 0 0,0 0 0,0 0-1,1-1 1,-1 1 0,0-1 0,0 0 0,0 0 0,0-1-1,0 1 1,-1-1 0,1 0 0,4-3 0,7-4 5,-2-1 0,0 0 0,0-1 0,14-16 0,-19 19-6,5-6 2,-2 0-1,20-30 1,-3 3 0,-23 35 148,-10 16-71,-7 15-32,3 3-28,-1-1 27,2 1 0,-6 34 0,13-57-41,1-1 1,0 1-1,0 0 0,0 0 0,1-1 0,0 1 0,-1 0 0,2-1 0,-1 1 0,0-1 0,1 1 0,0-1 0,0 0 0,0 0 0,1 0 0,4 6 0,-6-9-5,0 0 1,0-1-1,0 1 0,0-1 1,0 1-1,0-1 0,0 1 1,1-1-1,-1 0 0,0 1 1,0-1-1,0 0 0,0 0 1,1 0-1,-1 0 1,0 0-1,0 0 0,0 0 1,1 0-1,-1-1 0,0 1 1,0 0-1,0-1 0,2 0 1,29-12 39,-29 11-40,12-5 5,0-2 0,-1 0 0,0-1 0,-1 0 0,-1-1 0,18-18 0,-7 3 23,-2-1 0,21-33 0,-41 58-25,0 0 0,1 1 1,-1-1-1,0 0 0,0 1 1,1-1-1,-1 1 0,1-1 0,-1 1 1,1 0-1,0 0 0,0 0 1,-1 0-1,1 0 0,0 0 0,4-1 1,-6 27 174,-3 10-35,-1 1-1,-18 66 0,20-73 125,4-16-3,-2-13-261,0 0-1,0 1 1,0-1-1,0 0 1,0 0-1,0 0 1,0 0-1,0 0 1,0 0-1,1 1 1,-1-1-1,0 0 1,0 0-1,0 0 1,0 0-1,0 0 1,0 0-1,0 0 1,1 0-1,-1 0 1,0 0-1,0 0 1,0 0-1,0 1 1,0-1-1,0 0 1,1 0-1,-1 0 1,0 0-1,0 0 1,0 0-1,0 0 1,0 0-1,1 0 1,-1 0-1,0-1 1,0 1 0,0 0-1,0 0 1,0 0-1,0 0 1,1 0-1,-1 0 1,0 0-1,0 0 1,0 0-1,0 0 1,0 0-1,0 0 1,0-1-1,0 1 1,1 0-1,-1 0 1,39-35 179,11-12-142,-38 33-31,2 1 0,-1 0-1,25-16 1,-32 24-4,2 0 0,-1 1 1,0 0-1,1 0 0,0 1 0,0 0 0,0 0 1,0 1-1,16-3 0,-22 5-7,-1 0 1,0 0-1,0 0 0,0 0 0,0 0 1,1 0-1,-1 0 0,0 1 0,0-1 1,0 1-1,0-1 0,0 1 0,0-1 1,0 1-1,0-1 0,0 1 1,0 0-1,0-1 0,0 1 0,1 2 1,0-1 3,-1 0 1,1 1-1,-1-1 1,0 1-1,0-1 1,0 1-1,0-1 1,1 6-1,0 3 9,-1 1-1,-1-1 0,0 16 1,0-25-18,0-1 4,-1 15 24,1-1-1,0 0 0,5 27 1,-4-37-19,0-1 0,1 0 0,-1 0 0,1 0 0,0 1 0,0-2 0,0 1 0,0 0 1,1 0-1,-1-1 0,1 1 0,0-1 0,0 0 0,1 0 0,-1 0 0,1 0 0,5 3 0,-6-4-4,0-1 0,0 0 0,0 0 0,0 0 0,1-1-1,-1 1 1,0-1 0,0 0 0,0 0 0,1 0 0,-1 0 0,0 0-1,4-2 1,43-11-12,-47 12 10,32-12-21,-2-1-1,0-1 1,0-2-1,-2-1 1,0-1-1,53-45 1,2 1-43,-64 49 37,-1-1 0,0-1-1,-1-1 1,32-35 0,-52 52 25,0 0 1,0 0 0,0 0 0,-1 0 0,1 0-1,0 0 1,0 0 0,0 0 0,0 0-1,0 0 1,0 0 0,0 0 0,-1 0-1,1 0 1,0 0 0,0 0 0,0 0-1,0 0 1,0 0 0,0 0 0,0 0-1,0 0 1,0-1 0,0 1 0,-1 0-1,1 0 1,0 0 0,0 0 0,0 0-1,0 0 1,0 0 0,0 0 0,0-1-1,0 1 1,0 0 0,0 0 0,0 0 0,0 0-1,0 0 1,0 0 0,0 0 0,0 0-1,0-1 1,0 1 0,0 0 0,0 0-1,0 0 1,0 0 0,0 0 0,0 0-1,0 0 1,0 0 0,0-1 0,0 1-1,0 0 1,1 0 0,-1 0 0,0 0-1,0 0 1,0 0 0,0 0 0,-17 5-18,-20 13 17,11-1 6,1 2-1,2 0 1,0 2-1,-22 24 1,34-32 31,1 0 0,0 0 0,1 1 0,0 0 0,-12 27 0,20-39-28,0 0-1,0-1 0,0 1 0,1 0 0,-1 0 1,1 0-1,-1-1 0,1 1 0,0 0 1,0 0-1,0 0 0,0 0 0,0 0 0,0 0 1,0-1-1,1 4 0,0-4-3,-1 0 0,1 0-1,-1 0 1,1-1 0,0 1-1,-1 0 1,1 0 0,0 0 0,0-1-1,0 1 1,-1 0 0,1-1 0,0 1-1,0-1 1,0 1 0,0-1 0,0 1-1,0-1 1,0 0 0,2 1 0,1-1-5,0 1 0,-1-1 0,1 0 0,-1 0 0,1-1 0,0 1 0,-1-1 0,1 0 0,-1 0 0,1 0 0,-1 0 0,1-1 0,-1 1 0,6-4 0,-4 1-18,0-1 0,0 1 0,0-1 0,7-10 0,5-4-75,-18 19 95,1 0 0,0 1 0,0-1-1,0 0 1,0 0 0,0 0 0,0 0 0,0 0 0,0 0-1,0 1 1,0-1 0,0 0 0,0 0 0,0 0 0,0 0 0,0 0-1,0 0 1,0 0 0,0 1 0,0-1 0,0 0 0,0 0-1,1 0 1,-1 0 0,0 0 0,0 0 0,0 0 0,0 1-1,0-1 1,0 0 0,0 0 0,0 0 0,0 0 0,0 0 0,1 0-1,-1 0 1,0 0 0,0 0 0,0 0 0,0 0 0,0 0-1,0 0 1,1 0 0,-1 0 0,0 0 0,0 0 0,0 0-1,0 0 1,0 0 0,0 0 0,0 0 0,1 0 0,-1 0 0,0 0-1,0 0 1,0 0 0,0 0 0,0 0 0,0 0 0,0 0-1,1 0 1,-1 0 0,0 0 0,0 0 0,0-1 0,-1 17-12,0-9 10,-2 42 4,-2 0 0,-2-1 0,-2 1 0,-2-2 0,-2 0 1,-3 0-1,-1-1 0,-39 73 0,52-113 4,-1 1 1,0 0 0,0-1 0,-1 0-1,1 0 1,-1 0 0,-1-1 0,-11 8-1,14-10-2,-2 0-1,1 0 0,0-1 0,0 0 1,-1 1-1,1-2 0,-1 1 0,0-1 1,1 0-1,-1 0 0,0 0 0,-10-1 0,13-1-8,0 0 1,0 0-1,0 0 0,0 0 0,0 0 0,0-1 0,1 1 0,-1-1 0,0 0 0,1 0 0,-1 0 1,1 0-1,0 0 0,0 0 0,0-1 0,0 1 0,0-1 0,-2-3 0,0 0-4,1 1-1,0-1 0,1 0 0,-1 0 1,1 0-1,0 0 0,-2-12 1,4 11-6,0 1 0,1-1 0,-1 0 0,1 1 0,0-1 0,1 1 0,0-1 0,0 1 0,0 0 0,1 0 1,0 0-1,0 0 0,5-6 0,7-10-75,34-37 0,-46 56 81,-2 2 9,12-14-41,0 0 1,2 0 0,0 1 0,0 1 0,1 0 0,30-16 0,-25 17 26,0 2 0,1 0 1,0 2-1,0 1 0,1 0 0,0 1 0,43-4 0,-20 3 190,-71 0-616,-47-3-172,32 3-3578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6:32.4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16 10848,'0'0'10759,"-3"11"-10201,-10 33 22,12-42-479,0 0 1,0 0 0,0 0-1,0 0 1,0 0-1,0-1 1,0 1 0,-1 0-1,1-1 1,-1 1 0,1-1-1,-1 1 1,1-1-1,-1 0 1,0 1 0,0-1-1,0 0 1,0 0 0,-2 0-1,-7 5 1360,11-6-1335,-1 1 0,1-1 0,0 1 0,-1-1 0,1 1 1,-1-1-1,1 0 0,-1 1 0,1-1 0,-1 0 0,0 1 0,1-1 0,-1 0 1,1 0-1,-1 1 0,0-1 0,1 0 0,-1 0 0,0 0 0,1 0 0,-1 0 0,1 0 1,-1 0-1,-1 0 0,7-16 1703,0 4-1973,16-52 34,-15 43-3357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6:36.9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219 0 7832,'0'0'15210,"2"12"-14938,1 0-193,-1-4-32,-1-1 1,0 1-1,0-1 1,0 1-1,-1-1 0,0 1 1,0-1-1,-2 10 0,-6 15 236,0 0 0,-24 54 0,-35 56 534,15-38-128,41-77-418,8-18-109,-1 0 0,0 0 0,-1 0 0,0-1 0,0 0 1,0 0-1,-8 8 0,13-16-159,0 0 1,0 0-1,0 1 0,0-1 1,0 0-1,0 0 0,0 0 1,-1 0-1,1 0 0,0 0 1,0 0-1,0 0 0,0 0 1,0 1-1,0-1 0,0 0 1,0 0-1,0 0 0,-1 0 1,1 0-1,0 0 0,0 0 1,0 0-1,0 0 0,0 0 1,0 0-1,0 0 0,-1 0 1,1 0-1,0 0 1,0 0-1,0 0 0,0 0 1,0 0-1,0 0 0,-1 0 1,1 0-1,0 0 0,0 0 1,0 0-1,0 0 0,0 0 1,0 0-1,0 0 0,0-1 1,-1 1-1,1 0 0,0 0 1,-1-9 371,5-16-1749,-3 18-1326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6:37.4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45 11352,'0'0'8079,"17"5"-7581,-8-2-417,5 2 46,0 0 1,-1-2-1,1 1 0,1-2 0,-1 0 0,0-1 0,27 0 0,2-8 838,71-20 0,20-3 1356,-115 25-1792,-17 4-383,1 0 1,0 0-1,0 0 0,-1 0 0,1 1 1,0-1-1,0 1 0,5 0 0,-7 0-120,-1 0 0,1 0 0,-1 1 0,0-1 0,1 0 0,-1 1 0,0-1 0,1 0 0,-1 1 0,0-1 0,1 0 0,-1 1 0,0-1 0,0 1 0,1-1 0,-1 0 0,0 1 0,0-1 0,0 1 0,0-1 0,0 1 0,1-1 0,-1 1 0,0 0 0,0-1-164,0 0 1,0 1-1,0-1 0,0 0 0,0 1 0,0-1 0,0 0 1,0 0-1,0 1 0,0-1 0,0 0 0,0 1 1,0-1-1,0 0 0,0 0 0,1 1 0,-1-1 1,0 0-1,0 0 0,0 0 0,0 1 0,1-1 1,-1 0-1,0 0 0,0 0 0,1 1 0,-1-1 1,0 0-1,0 0 0,1 0 0,-1 0 0,0 0 1,0 0-1,1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6:39.6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315 0 13264,'0'0'3591,"-2"16"-3319,2-11-244,-2 14 79,0 0 1,-1 0 0,-1-1-1,-11 30 1,-99 219 1694,47-144-468,26-52 119,30-55-328,9-14-806,0 0 1,1 0-1,-1 0 0,1 0 0,-1 1 1,1-1-1,0 0 0,-1 5 1,1-2-278,-1 0 0,1 0 0,-1 0 0,0 0 0,-1 0 0,1 0 0,-1 0 0,0-1 0,0 0 0,0 1 0,-8 6 0,7-8-15,6-3 33,7-8 13,3-15-49,1 0 1,1 1 0,1 0 0,25-27 0,-27 35-12,0 2 0,0 0 0,1 0 0,1 1 0,0 1 1,0 1-1,24-11 0,-39 20-12,17-8 49,-1 1 1,35-9-1,-50 16-42,-1 0 0,1 0 1,-1 0-1,1 0 0,-1 0 1,1 0-1,-1 1 0,1-1 0,-1 0 1,1 0-1,-1 0 0,0 1 1,1-1-1,-1 0 0,1 0 0,-1 1 1,0-1-1,1 0 0,-1 1 1,0-1-1,1 1 0,-1-1 1,0 0-1,1 1 0,-1-1 0,0 1 1,0-1-1,0 1 0,1-1 1,-1 1-1,0-1 0,0 1 0,0-1 1,0 1-1,0-1 0,0 1 1,0-1-1,0 1 0,0-1 0,0 1 1,0-1-1,0 1 0,-1 0 1,-2 27 116,2-23-93,-10 49 155,6-38-99,2-1 0,0 1 0,1 0 0,0 31 0,3-34 26,1 0 1,1 0-1,0 0 0,0-1 0,2 1 0,-1-1 1,2 0-1,11 19 0,-15-28-84,0 0 0,1-1-1,-1 1 1,1-1 0,0 1-1,0-1 1,0 0 0,0 0 0,0-1-1,0 1 1,0-1 0,1 1-1,-1-1 1,1 0 0,-1 0 0,1 0-1,5 0 1,6 0 54,1 0-1,27-3 1,-24 1-6,-8 0-45,0-1-1,0 0 1,-1 0 0,1-1-1,-1-1 1,1 1 0,-1-2-1,0 1 1,-1-2 0,17-11-1,1-3 89,-1-1-1,28-30 0,-50 47-94,0-1 0,0 1 0,-1 0 0,0-1 0,1 0 0,-2 0 0,1 0 0,0 0 1,-1 0-1,0 0 0,-1-1 0,1 1 0,-1-1 0,0 1 0,0-1 0,0 0 0,-1 1 0,0-1 0,0 0 0,-1 1 0,1-1 0,-1 0 0,-3-9 0,3 14-16,1 0-1,0-1 0,-1 1 1,1 0-1,0 0 0,-1 0 1,0 0-1,1 0 0,-1 0 1,0 0-1,1 0 0,-1 1 1,0-1-1,0 0 0,0 0 0,1 1 1,-1-1-1,0 0 0,0 1 1,0-1-1,0 1 0,-1-1 1,1 1-1,0-1 0,0 1 1,0 0-1,0 0 0,0-1 1,0 1-1,-1 0 0,1 0 1,0 0-1,0 0 0,0 0 0,0 1 1,0-1-1,-1 0 0,1 1 1,0-1-1,0 0 0,0 1 1,0-1-1,0 1 0,0 0 1,-1 0-1,-4 2 10,1 0 0,0 1 0,-1-1 0,1 1 0,0 0 0,1 1-1,-5 4 1,5-4-14,0 0-1,1 0 1,-1 1-1,1-1 0,1 1 1,-1 0-1,1-1 1,0 1-1,0 0 0,1 0 1,-1 1-1,2-1 1,-1 0-1,0 0 1,2 9-1,-1-6-1,2 1 0,-1-1 0,1 1 0,1-1 0,0 0 0,0 0 0,1 0 1,0 0-1,7 11 0,-8-15 4,1-1 1,-1 0 0,1 1 0,0-1 0,0 0-1,0-1 1,0 1 0,1-1 0,0 0-1,0 0 1,-1 0 0,2-1 0,-1 0 0,0 0-1,0 0 1,1 0 0,-1-1 0,1 0-1,-1 0 1,1-1 0,-1 1 0,1-1 0,8-1-1,-5 0 5,0 0 0,0 0 0,0-1 0,-1-1 0,1 1 0,-1-1 0,0-1 0,0 1 0,0-1-1,0-1 1,0 0 0,-1 0 0,0 0 0,10-10 0,70-62-12,-82 71 0,0 0 0,-1 0 0,1-1 0,-1 1 0,-1-1 0,5-8 0,14-24 0,-19 36 0,0-1 0,-1 1 0,1-1 0,-1 0 0,0 0 0,0 1 0,0-1 0,-1-1 0,1 1 0,-1 0 0,1-7 0,-2 11 0,0-1 0,0 0 0,0 1 0,0-1 0,0 0 0,0 1 0,0-1 0,0 0 0,0 1 0,0-1 0,1 0 0,-1 1 0,0-1 0,0 0 0,1 1 0,-1-1 0,0 1 0,1-1 0,-1 1 0,1-1 0,-1 1 0,1-1 0,7 10 0,3 27 0,-1 3 0,-4-18 0,0 0 0,-2 0 0,0 1 0,-2-1 0,0 1 0,-1 0 0,-4 36 0,3-56 0,0 2 0,-1 0 0,0 1 0,0-1 0,0 0 0,0 0 0,-4 8 0,4-11 0,1-1 0,-1 1 0,0 0 0,0 0 0,1 0 0,-1-1 0,0 1 0,0-1 0,0 1 0,0 0 0,0-1 0,0 1 0,0-1 0,0 0 0,0 1 0,0-1 0,0 0 0,0 0 0,0 0 0,0 0 0,0 1 0,0-1 0,0-1 0,-1 1 0,1 0 0,0 0 0,0 0 0,0-1 0,0 1 0,0 0 0,0-1 0,0 1 0,-1-1 0,-31-14 0,-63-38 0,92 51 0,173 13 0,-145-11 0,0-2 0,0 0 0,0-2 0,0 0 0,-1-2 0,0 0 0,31-14 0,-24 7 0,-1-2 0,-1-1 0,0 0 0,49-40 0,-70 49 0,1 0 0,-1 0 0,0-1 0,-1 0 0,1 0 0,8-18 0,-12 22 0,-1-1 0,0 1 0,0-1 0,-1 0 0,1 0 0,-1 1 0,0-1 0,0 0 0,-1 0 0,1-1 0,-1 1 0,0 0 0,-1 0 0,1 0 0,-3-8 0,3 12 0,0 0 0,0 0 0,-1 0 0,1 0 0,0 1 0,-1-1 0,1 0 0,-1 0 0,1 0 0,-1 1 0,1-1 0,-1 0 0,0 1 0,1-1 0,-1 0 0,0 1 0,0-1 0,1 1 0,-1-1 0,0 1 0,0-1 0,0 1 0,0 0 0,0-1 0,-1 1 0,0 0 0,0 0 0,1 0 0,-1 0 0,0 0 0,0 0 0,1 1 0,-1-1 0,0 1 0,1-1 0,-4 2 0,-2 2 0,0 0 0,1 0 0,0 0 0,-10 9 0,10-7 0,0 1 0,0 0 0,1 0 0,-1 1 0,2-1 0,-1 1 0,1 0 0,0 0 0,1 1 0,-5 16 0,7-21 0,-1 0 0,2 1 0,-1-1 0,0 0 0,1 1 0,0-1 0,0 1 0,0-1 0,0 0 0,1 1 0,0-1 0,0 0 0,0 1 0,0-1 0,1 0 0,0 0 0,-1 0 0,2 0 0,-1 0 0,0-1 0,1 1 0,-1-1 0,1 1 0,6 4 0,2 1 0,0 0 0,0-2 0,17 9 0,-22-13 0,-1-1 0,1 0 0,0 0 0,0 0 0,0-1 0,0 0 0,0 0 0,1-1 0,-1 1 0,9-2 0,2-1 0,-1-1 0,1-1 0,-1-1 0,0 0 0,0-1 0,0 0 0,-1-2 0,0 0 0,27-18 0,-13 3 0,0 0 0,-2-1 0,39-45 0,-39 34-3959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6:42.6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216 423 8032,'0'0'6857,"-3"10"-6460,2-4-332,-1 1 6,0-1 1,0 1-1,-1 0 1,0-1-1,0 0 1,0 0 0,-1 0-1,1 0 1,-9 8-1,-32 31 647,20-21-93,-34 42 0,52-58-443,0 1 1,0 0 0,1 0-1,0 1 1,1-1 0,0 1 0,1 0-1,0 0 1,-3 16 0,6-24-119,0 0 1,-1 0-1,1 0 1,0 1 0,0-1-1,1 0 1,-1 0-1,0 0 1,1 0-1,-1 1 1,1-1 0,0 0-1,-1 0 1,1 0-1,0 0 1,0 0-1,0-1 1,1 1 0,-1 0-1,0 0 1,3 2-1,-1-2 6,0 0-1,0 0 0,1 0 1,-1 0-1,0-1 0,1 1 1,-1-1-1,1 0 0,0 0 1,-1 0-1,8 1 0,-4-1 41,0-1-1,0 0 1,1 0-1,-1 0 1,0-1-1,0 0 1,0-1-1,0 1 1,0-1-1,0-1 1,0 1-1,12-7 1,-7-1 84,-1 1 0,0-2 1,-1 1-1,0-1 0,0-1 0,-1 0 1,-1 0-1,11-22 0,-8 13 76,-2-1-1,0 0 1,-2 0-1,9-41 1,-6-5 264,-2 0 0,-4-1 1,-2 0-1,-10-87 0,6 134-329,2 14-65,0 1 0,-1-1 0,0 0 1,0 0-1,-1 0 0,-4-12 0,6 19-126,0 1 1,-1-1 0,1 1-1,0-1 1,0 1-1,0-1 1,-1 1 0,1-1-1,0 1 1,0-1 0,-1 1-1,1-1 1,0 1-1,-1 0 1,1-1 0,0 1-1,-1 0 1,1-1-1,-1 1 1,1 0 0,-1-1-1,1 1 1,-1 0-1,1 0 1,-1 0 0,1-1-1,-1 1 1,1 0 0,-1 0-1,1 0 1,-1 0-1,1 0 1,-1 0 0,1 0-1,-1 0 1,1 0-1,-1 0 1,1 0 0,-1 1-1,1-1 1,-1 0 0,1 0-1,-1 0 1,1 1-1,-1-1 1,1 0 0,-1 1-1,1-1 1,-1 0-1,1 1 1,0-1 0,-1 0-1,1 1 1,0-1 0,-1 1-1,1-1 1,0 1-1,-1 0 1,-15 33 359,14-28-376,-4 12 57,2 1-1,0 0 1,0 0-1,0 28 0,0-1 20,0 9 59,2-1 0,11 97 0,-6-113-83,-2-33-47,1 29 66,12 56 0,-12-81-60,1 1 0,0-1 0,0 0 0,1 0 0,0 0 0,1 0 0,0 0 0,0-1 0,1 0 0,10 12 0,-13-18-9,0 0 0,0-1 0,0 1 0,0 0 0,0-1 0,1 0 0,-1 1 0,0-1 0,1 0 0,-1-1 0,1 1 0,-1-1 0,1 0 0,-1 0 0,1 0 0,3 0 0,6-1 0,0-1 0,-1 0 0,16-5 0,-11 2 0,-1-1 0,-1-1 0,1-1 0,-1 0 0,27-20 0,62-60 0,-83 69 0,49-37 0,-70 56 0,0 0 0,-1 0 0,1 0 0,0 1 0,0-1 0,-1 0 0,1 0 0,0 0 0,0 0 0,-1 0 0,1-1 0,0 1 0,0 0 0,0 0 0,-1 0 0,1 0 0,0 0 0,0 0 0,-1 0 0,1 0 0,0 0 0,0-1 0,0 1 0,-1 0 0,1 0 0,0 0 0,0 0 0,0-1 0,0 1 0,-1 0 0,1 0 0,0 0 0,0-1 0,0 1 0,0 0 0,0 0 0,0-1 0,0 1 0,0 0 0,0 0 0,0-1 0,-1 1 0,1 0 0,0 0 0,1-1 0,-1 1 0,0 0 0,0 0 0,0-1 0,0 1 0,0 0 0,0 0 0,0-1 0,0 1 0,0 0 0,0 0 0,1 0 0,-1-1 0,-24 22 0,20-18 0,0 1 0,-1-1 0,1 1 0,1 0 0,-1 0 0,0 0 0,1 1 0,0-1 0,0 1 0,1-1 0,-5 10 0,4 5 0,3-18 0,1-1 0,-1 1 0,0 0 0,1-1 0,-1 1 0,1 0 0,-1-1 0,1 1 0,-1 0 0,1-1 0,-1 1 0,1-1 0,0 1 0,-1-1 0,1 1 0,0-1 0,0 0 0,-1 1 0,1-1 0,0 0 0,0 0 0,-1 1 0,1-1 0,1 0 0,8 2 0,0-1 0,0 0 0,-1 0 0,1-1 0,0 0 0,10-2 0,-15 2 0,0-1 0,0 0 0,0 0 0,0 0 0,-1 0 0,1-1 0,0 0 0,-1 0 0,1 0 0,-1-1 0,0 0 0,0 1 0,7-7 0,6-5 0,-16 13 0,0 0 0,0 1 0,0-1 0,0 0 0,0 0 0,0 1 0,0-1 0,0 0 0,-1 0 0,1 0 0,0 0 0,0 0 0,-1 0 0,1 0 0,-1 0 0,1 0 0,-1-1 0,1 1 0,-1 0 0,1 0 0,-1 0 0,0-1 0,0 1 0,0 0 0,0 0 0,0-1 0,0 1 0,0 0 0,0 0 0,0-1 0,-1 1 0,1 0 0,0 0 0,-2-3 0,1 0 0,0 0 0,-1 0 0,0-1 0,0 1 0,0 1 0,0-1 0,-1 0 0,1 0 0,-1 1 0,0-1 0,0 1 0,0 0 0,0 0 0,-1 0 0,1 0 0,-1 1 0,0-1 0,0 1 0,0 0 0,0 0 0,-5-1 0,-52-21 0,55 22 0,5 1 0,-1 1 0,0-1 0,1 1 0,-1-1 0,1 1 0,-1 0 0,1 0 0,-1 0 0,0 0 0,1 0 0,-1 0 0,1 0 0,-1 0 0,0 0 0,-1 1 0,3-1 0,0 1 0,0-1 0,-1 0 0,1 0 0,0 0 0,0 0 0,0 0 0,0 0 0,0 0 0,-1 0 0,1 1 0,0-1 0,0 0 0,0 0 0,0 0 0,-1 0 0,1 0 0,0 0 0,0 0 0,0 0 0,-1 0 0,1 0 0,0 0 0,0 0 0,0 0 0,0 0 0,-1 0 0,1 0 0,0 0 0,0-1 0,0 1 0,0 0 0,-1 0 0,1 0 0,0 0 0,0 0 0,0 0 0,0-1 0,-7-1 0,20 0 0,-1 0 0,0 0 0,0-1 0,16-7 0,-4 2 0,34-15 0,-46 17 0,1 1 0,-1 0 0,1 0 0,0 2 0,0-1 0,14 0 0,21-5 0,-42 6 0,-3 4 0,1 1 0,-2-1 0,0-1 0,-1 1 0,1-1 0,0 0 0,0 1 0,-1-1 0,1 0 0,0 0 0,0 0 0,-1 0 0,4-1 0,-3 1 0,-1-1 0,1 1 0,-1 0 0,1 0 0,-1 0 0,1 0 0,-1 0 0,1 0 0,-1 0 0,1 1 0,-1-1 0,0 1 0,1-1 0,-1 1 0,1-1 0,-1 1 0,0 0 0,1-1 0,0 2 0,3 3 0,0-1 0,0 1 0,-1-1 0,0 1 0,0 1 0,6 8 0,-9-11 0,1 0 0,-1 1 0,0-1 0,0 1 0,-1-1 0,1 1 0,-1-1 0,1 1 0,-1 0 0,0-1 0,0 1 0,-1-1 0,0 7 0,-3 17 0,2-16 0,1-1 0,-1 1 0,-4 10 0,3-12 0,5-13 0,8-12 0,84-91 0,-86 99 0,-2 3 0,-1 0 0,1 1 0,0-1 0,0 1 0,0 0 0,0 1 0,1 0 0,0 0 0,12-4 0,-18 7 0,-1 0 0,1 0 0,0 0 0,-1 0 0,1 0 0,0 0 0,-1 0 0,1 1 0,-1-1 0,1 0 0,-1 0 0,1 0 0,0 1 0,-1-1 0,1 0 0,-1 1 0,1-1 0,-1 0 0,1 1 0,-1-1 0,0 1 0,1-1 0,-1 1 0,1-1 0,-1 1 0,0-1 0,0 1 0,1-1 0,-1 1 0,0-1 0,0 1 0,1 0 0,-1-1 0,0 2 0,6 24 0,-6-22 0,12 115 0,-12-86 0,-1-28 0,1 0 0,-1 0 0,1 0 0,1 0 0,-1 0 0,1-1 0,2 9 0,-3-21 135,1 1 0,0-1 0,0 1-1,1 0 1,0 0 0,4-10 0,18-50-5351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6:43.0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14568,'0'0'2977,"8"10"-2228,-1-2-566,-3-4-86,0 1 1,-1-1 0,1 1-1,-1 0 1,0 0 0,-1 0-1,1 0 1,-1 0 0,0 1-1,0-1 1,-1 1-1,2 9 1,-1-4 325,-1-1 1,-1 1-1,0 0 0,0-1 1,-1 1-1,0-1 0,-1 1 1,0-1-1,-7 20 0,2-22 585,5-7-1327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6:43.3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1 13264,'0'0'2784,"12"9"-2165,-1-1-461,-6-5-102,-1 0 1,1 0-1,-1 1 1,1-1 0,-1 1-1,0 0 1,-1 0-1,1 1 1,-1-1 0,0 1-1,0-1 1,0 1-1,0 0 1,-1 0 0,3 10-1,0 7 181,-2-1 1,-1 0-1,-1 1 1,0-1-1,-2 1 0,0-1 1,-2 1-1,-5 26 0,-10 21 692,-30 77-1,4-17 551,41-117-1318,2-7 41,0 0-1,-1 0 1,1-1-1,-1 1 1,0 0-1,-4 5 1,6-10-194,0 0 0,0 0 1,0 0-1,0 0 0,0 0 0,0 0 1,0 0-1,0 0 0,0 0 1,0 0-1,0 0 0,0 0 0,0-1 1,0 1-1,0 0 0,0 0 0,0 0 1,0 0-1,0 0 0,0 0 0,0 0 1,-1 0-1,1 0 0,0 0 1,0 0-1,0 0 0,0 0 0,0 0 1,0 0-1,0 0 0,0 0 0,0 0 1,0 0-1,0 0 0,0 0 0,0 0 1,0-1-1,0 1 0,0 0 0,-1 0 1,1 0-1,0 0 0,0 0 1,0 0-1,0 0 0,0 1 0,0-1 1,0 0-1,0 0 0,0 0 0,0 0 1,0 0-1,0 0 0,0 0 0,0 0 1,-1 0-1,1 0 0,0 0 0,0 0 1,0 0-1,0 0 0,0 0 0,0-10 111,2-8-3593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6:43.6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0 131 15680,'0'0'4279,"13"2"-3628,3 2-372,0-1 0,1-1 0,-1 0 0,1-2 1,31-2-1,-32 0-89,-1-2 1,1 0 0,-1 0 0,0-2 0,0 0-1,0 0 1,-1-2 0,0 1 0,21-16 0,28-20 323,-20 14-3795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6:47.3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240 52 9040,'0'0'10319,"-10"7"-9813,-15 11 41,-39 34 1,56-45-354,1 0 0,0 1 0,0 0 0,0 0 0,1 1 0,0-1 0,1 1 0,0 0 0,0 1 0,-4 14 0,7-15 23,0 0 0,0 0 0,1 0 0,0 0 0,1 1 0,0 9 1,1-17-161,-1 1 1,0-1 0,1 1-1,0-1 1,-1 0 0,1 1-1,0-1 1,0 0 0,0 0 0,0 0-1,1 0 1,-1 0 0,0 0-1,1 0 1,-1 0 0,1-1-1,0 1 1,0 0 0,0-1 0,0 1-1,0-1 1,0 0 0,0 0-1,0 0 1,0 0 0,1 0-1,-1 0 1,0-1 0,5 2 0,-2-2 10,0 0 0,0 0 0,0 0 0,0-1 0,0 0 1,0 0-1,-1 0 0,1 0 0,0-1 0,7-3 0,-4 1 3,-1 1 0,0-1 0,0-1 0,0 1-1,11-11 1,-11 6 29,-1-1 1,0 0-1,-1 0 0,0 0 1,0 0-1,-1-1 0,-1 0 1,5-19-1,-8 28-27,1 0 0,-1 0-1,0-1 1,1 1 0,-1 0 0,0-1 0,-1 1 0,1 0 0,0-1 0,-1 1 0,0-4-1,-2-4 327,3 10-387,0 0 1,0 0-1,0 0 1,0 0-1,0 0 0,0-1 1,0 1-1,0 0 1,0 0-1,0 0 0,0 0 1,0 0-1,-1 0 1,1 0-1,0 0 0,0 0 1,0 0-1,0 0 1,0 0-1,0 0 0,0 0 1,0-1-1,0 1 1,0 0-1,-1 0 0,1 0 1,0 0-1,0 0 1,0 0-1,0 0 0,0 0 1,0 0-1,0 0 1,0 0-1,-1 0 0,1 0 1,0 0-1,0 0 1,0 1-1,0-1 0,0 0 1,0 0-1,0 0 1,0 0-1,0 0 0,0 0 1,-1 0-1,1 0 1,0 0-1,0 0 0,0 0 1,0 0-1,0 0 1,0 0-1,0 1 0,0-1 1,0 0-1,0 0 1,0 0-1,0 0 0,0 0 1,0 0-1,0 0 1,0 0-1,0 1 0,-8 11 282,-6 17-126,-89 289 601,90-278-618,-30 62 0,27-65-15,12-28-101,-20 40 293,21-45-309,1-1 1,0 1-1,-1-1 1,0 0-1,0 0 1,0 0-1,0 0 1,0 0-1,-1-1 1,-5 4-1,7-5-19,2-6 0,1 0 0,1 1 0,-1-1 0,1 1 0,0-1 0,0 1 0,5-5 0,2-8 0,0 1 0,1 0 0,0 0 0,1 2 0,25-28 0,60-45 0,-60 57 0,39-43 0,70-81 0,-133 141 0,0 0 0,-1-1 0,-1 0 0,0-1 0,13-27 0,4-6 0,-2-5 0,-22 46 0,-2 5 0,0-1 0,0 0 0,1 0 0,-1 1 0,1-1 0,0 1 0,0 0 0,3-4 0,-5 8 0,0 1 0,-1 0 0,1 0 0,0-1 0,1 1 0,-1 0 0,0 0 0,1-1 0,1 5 0,1 11 0,-5 24 0,-1 16 0,3-54 0,1 0 0,-1 0 0,1-1 0,-1 1 0,1 0 0,0 0 0,1-1 0,-1 1 0,1 0 0,-1-1 0,4 5 0,-4-7 0,0 1 0,0 0 0,1-1 0,-1 1 0,0-1 0,1 1 0,-1-1 0,1 0 0,0 0 0,-1 0 0,1 0 0,0 0 0,3 1 0,-4-1 0,0-1 0,1 0 0,-1-1 0,0 1 0,0 0 0,1 0 0,-1 0 0,0-1 0,0 1 0,1-1 0,-1 1 0,0-1 0,0 1 0,0-1 0,0 0 0,0 0 0,0 1 0,0-1 0,0 0 0,0 0 0,0 0 0,1-2 0,28-28 0,-17 18 0,-1 0 0,0-1 0,16-24 0,-20 21 0,-7 14 0,0 1 0,0-1 0,0 0 0,0 0 0,1 1 0,-1-1 0,1 0 0,0 1 0,0 0 0,4-4 0,-6 6 0,1 1 0,-1 0 0,1-1 0,-1 1 0,1 0 0,-1 0 0,0-1 0,0 1 0,1 0 0,-1 0 0,0 0 0,0 0 0,0-1 0,0 1 0,0 0 0,0 0 0,0 0 0,0 0 0,0 1 0,0-1 0,12 129 0,-12-128 0,0-1 0,0 1 0,0-1 0,0 0 0,1 1 0,-1-1 0,0 1 0,1-1 0,-1 0 0,1 0 0,0 1 0,0 1 0,0-3 0,-1 0 0,0 0 0,1 1 0,-1-1 0,0 0 0,0 0 0,1 0 0,-1 0 0,0 1 0,1-1 0,-1 0 0,0 0 0,1 0 0,-1 0 0,0 0 0,1 0 0,-1 0 0,1 0 0,-1 0 0,0 0 0,1 0 0,-1 0 0,0 0 0,1 0 0,-1-1 0,0 1 0,1 0 0,-1 0 0,0 0 0,1-1 0,3-2 0,-1 1 0,0-2 0,0 1 0,1 0 0,-2-1 0,6-6 0,91-111 0,-43 57 0,-23 35 0,-32 29 0,-1 0 0,1-1 0,0 1 0,-1 0 0,1 0 0,-1-1 0,1 1 0,0 0 0,-1 0 0,1 0 0,0 0 0,-1 0 0,1 0 0,-1 0 0,1 0 0,0 0 0,-1 0 0,1 0 0,0 0 0,-1 0 0,1 1 0,0-1 0,-1 0 0,1 0 0,-1 1 0,1-1 0,-1 0 0,1 1 0,-1-1 0,1 1 0,-1-1 0,1 1 0,-1-1 0,1 1 0,14 23 0,-8-11 0,8 9 0,-12-17 0,0 1 0,0-1 0,0 0 0,1 0 0,-1 0 0,1-1 0,1 1 0,-1-1 0,1 0 0,-1-1 0,1 1 0,0-1 0,9 5 0,-11-7 0,0 0 0,0 0 0,0 0 0,0 0 0,0-1 0,0 0 0,0 1 0,0-1 0,0 0 0,0-1 0,0 1 0,0 0 0,0-1 0,0 0 0,-1 1 0,1-1 0,0 0 0,0-1 0,0 1 0,-1 0 0,1-1 0,-1 0 0,1 1 0,-1-1 0,3-3 0,5-4 0,-1 0 0,0-1 0,11-15 0,-18 22 0,-1 0 0,1 0 0,0 1 0,-1-1 0,1 0 0,-1 0 0,0 0 0,0 0 0,0-1 0,-1 1 0,1 0 0,-1 0 0,1 0 0,-1-1 0,0 1 0,-1 0 0,1 0 0,0-1 0,-2-4 0,2 8 0,0-1 0,0 1 0,0-1 0,-1 0 0,1 1 0,0-1 0,0 1 0,-1-1 0,1 1 0,0-1 0,0 1 0,-1-1 0,1 1 0,-1-1 0,1 1 0,0 0 0,-1-1 0,1 1 0,-1 0 0,1-1 0,-1 1 0,1 0 0,-1-1 0,1 1 0,-1 0 0,1 0 0,-1 0 0,1 0 0,-1-1 0,0 1 0,1 0 0,-1 0 0,1 0 0,-1 0 0,0 0 0,-1 1 0,1 0 0,-1 0 0,1 0 0,-1 0 0,1 0 0,0 0 0,-1 0 0,1 0 0,0 0 0,0 1 0,0-1 0,-1 2 0,-2 2 0,0 1 0,1-1 0,0 1 0,0 0 0,0 0 0,-1 9 0,2-5 0,1 1 0,0 0 0,1-1 0,0 1 0,1 0 0,4 20 0,-4-25 0,1-1 0,-1 1 0,1-1 0,0 0 0,0 1 0,1-1 0,0 0 0,-1-1 0,2 1 0,-1 0 0,0-1 0,1 0 0,0 0 0,0 0 0,5 4 0,-8-8 0,0 1 0,0 0 0,0 0 0,0-1 0,0 1 0,0-1 0,0 1 0,0-1 0,0 1 0,0-1 0,1 0 0,-1 0 0,0 1 0,0-1 0,0 0 0,1 0 0,-1 0 0,0 0 0,0 0 0,0-1 0,0 1 0,1 0 0,-1 0 0,0-1 0,2 0 0,-2 0 0,1 0 0,-1-1 0,0 1 0,1-1 0,-1 1 0,0-1 0,0 0 0,0 1 0,0-1 0,0 0 0,0 0 0,0 0 0,0-3 0,2-5 0,-1-1 0,0 0 0,-1 0 0,0-14 0,-2-17-3989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6:47.5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19199,'0'0'3800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0:0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13672,'0'0'1736,"48"-71"-1512,-38 61 16,-4 8-88,-4-2 8,-2 2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6:52.0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225 616 10152,'0'0'8373,"-10"9"-7881,-1 2-336,-53 42 648,42-35-190,1 1 0,1 1 0,0 1 0,-25 36 0,44-56-553,0 0 0,0 0-1,0 0 1,0 1-1,0-1 1,0 1 0,0-1-1,0 1 1,1-1-1,-1 1 1,1-1 0,-1 1-1,1-1 1,0 1-1,-1 0 1,1-1 0,0 1-1,0 0 1,0-1-1,0 1 1,1 0 0,-1-1-1,0 1 1,1-1-1,-1 1 1,1 0 0,-1-1-1,1 1 1,0-1 0,0 0-1,0 1 1,0-1-1,0 1 1,0-1 0,0 0-1,2 2 1,1 0-9,0-1 0,0 1 0,0-1 0,0 0 0,1-1 0,-1 1 0,0-1 0,1 0 0,-1 0 0,1 0 0,-1 0 0,6-1 0,-1 1 12,0-1 0,1 0 0,-1 0 0,0-1 0,0-1 0,0 1 0,0-1 0,0-1 0,0 0 0,-1 0 0,1 0 0,-1-1 0,0-1 0,0 1 0,0-1 0,0-1 0,-1 1 0,0-1 0,0-1 0,10-12 0,-4 2 33,0 0-1,-2-1 1,0-1 0,0 0-1,-2-1 1,-1 1 0,0-2-1,-1 1 1,-2-1 0,0 0 0,-1 0-1,-1-1 1,-1 1 0,-1-26-1,-1 37-60,-4-120 374,2 114-348,0 0 0,-1 1 0,-1-1 0,-1 1 0,0 0 0,-8-16 0,12 27 15,-1 0 0,0 0 0,0 0 0,-1 1 0,1-1 0,-1 1 0,-5-6-1,8 9-59,0 0 0,-1-1 0,1 1-1,-1 0 1,1 0 0,-1-1 0,1 1-1,-1 0 1,1 0 0,-1 0-1,1 0 1,-1 0 0,1 0 0,-1 0-1,0 0 1,1 0 0,-1 0 0,1 0-1,-1 0 1,1 0 0,-1 0-1,1 0 1,-1 0 0,1 1 0,-2-1-1,1 2-2,-1-1-1,1 0 1,-1 1-1,1-1 0,-1 1 1,1 0-1,0-1 1,0 1-1,0 0 0,-2 3 1,-9 21 23,1 2 0,1-1 1,2 1-1,0 1 0,2-1 1,2 1-1,0 1 0,2-1 1,1 0-1,1 1 0,7 47 1,-5-66-36,0-1 0,0 1-1,1-1 1,1 0 0,0 0 0,0 0 0,1 0 0,8 11 0,-10-16 4,0 1 0,1-2 0,0 1 0,0 0 0,0-1 0,1 1 0,-1-1 1,1 0-1,0-1 0,0 1 0,1-1 0,-1 0 0,1-1 0,-1 1 0,12 2 0,-13-4 7,1-1 0,-1 1-1,0-1 1,1-1 0,-1 1-1,1-1 1,-1 1-1,0-1 1,0 0 0,1-1-1,-1 1 1,0-1 0,0 0-1,0 0 1,0 0 0,5-5-1,7-5 53,-2 0-1,22-24 0,-2 2 86,-25 26-100,-6 5-23,-1 1 0,0-1 0,1 1 0,-1 0 1,1 0-1,0 0 0,0 0 0,0 0 0,0 1 1,0-1-1,0 1 0,0 0 0,7-2 0,-10 4-14,1-1-1,-1 0 0,0 0 1,1 0-1,-1 1 1,1-1-1,-1 0 0,1 1 1,-1-1-1,0 0 0,1 1 1,-1-1-1,0 1 1,1-1-1,-1 1 0,0-1 1,0 0-1,1 1 0,-1-1 1,0 1-1,0-1 0,0 1 1,0-1-1,1 2 1,2 16 14,-2-12-1,6 20-24,1-1 0,2 0 0,20 41 0,-29-64-2,-1-1 0,1 1 0,0-1 0,0 0 0,0 1 0,0-1 0,0 0 0,1 0 0,-1 0 0,0 0 0,1 0 0,-1 0 0,0 0 0,1 0 0,-1-1 0,1 1 0,-1-1 0,1 1 0,0-1 0,-1 1 0,1-1 0,-1 0 0,1 0 0,0 0 0,-1 0 0,1 0 0,0 0 0,-1 0 0,1 0 0,-1-1 0,1 1 0,0 0 0,-1-1 0,1 0 0,-1 1 0,1-1 0,-1 0 0,0 0 0,3-1 0,5-4 0,-1 0 0,1 0 0,-1-1 0,14-15 0,-2-1 0,0-2 0,-2 0 0,-1-1 0,-1 0 0,-2-2 0,0 0 0,-2 0 0,17-57 0,-12 22 0,-4-1 0,-1 0 0,2-79 0,-8 37 0,-19 141 0,-50 237 0,-21 72 0,-28-42 0,89-258 0,17-34 0,0 0 0,1 1 0,-5 11 0,14-23 0,3-9 0,43-84 0,65-106 0,-94 170 0,110-175 0,62-139 0,-145 275 0,-39 57 0,1 0 0,-1-1 0,-1 0 0,0-1 0,-1 0 0,0 0 0,8-28 0,-89 270 0,24-86 0,12-30 0,-4-1 0,-92 169 0,-7-21 0,139-255 0,-1-1 0,0 1 0,1-1 0,-1 1 0,-5 3 0,0 1 0,8-8 0,0 0 0,0 0 0,0 0 0,0 0 0,0 0 0,0 0 0,0 0 0,0 0 0,0 0 0,0 0 0,0 0 0,1 0 0,-1 0 0,0 0 0,0 0 0,0 0 0,0 0 0,0 0 0,0 0 0,0 1 0,0-1 0,0 0 0,0 0 0,0 0 0,0 0 0,0 0 0,0 0 0,0 0 0,0 0 0,0 0 0,0 0 0,0 0 0,0 1 0,11-8 0,7-12 0,27-34 0,-7 7 0,110-133 0,-97 120 0,57-63 0,-82 95 0,1 2 0,42-30 0,-18 17 0,46-45 0,-78 65 0,21-17 0,-48 72 0,-23 68 0,19-70 0,2 1 0,-8 45 0,15-64 0,1-13 0,1 0 0,0 1 0,0-1 0,1 1 0,-1-1 0,1 1 0,0-1 0,1 6 0,-1-10 0,1 0 0,-1 1 0,1-1 0,-1 0 0,1 0 0,-1 0 0,1 0 0,-1 0 0,1 0 0,-1 0 0,1 0 0,-1 0 0,1 0 0,-1 0 0,1 0 0,-1 0 0,1-1 0,-1 1 0,1 0 0,-1 0 0,1 0 0,-1-1 0,0 1 0,1 0 0,-1-1 0,1 1 0,-1 0 0,0-1 0,1 1 0,-1 0 0,1-1 0,14-12 0,1-4 0,0 0 0,-2 0 0,0-2 0,16-28 0,37-83 0,-65 126 0,52-89 0,-51 95 0,1 8 0,1 10 0,1 61 0,-7-63 0,2 1 0,1 0 0,0-1 0,1 1 0,11 33 0,-14-50 0,1-1 0,-1 1 0,1-1 0,0 1 0,0-1 0,-1 1 0,1-1 0,0 1 0,0-1 0,1 0 0,-1 0 0,0 0 0,0 0 0,1 1 0,-1-1 0,0-1 0,1 1 0,-1 0 0,1 0 0,-1-1 0,1 1 0,2 0 0,-1-1 0,-1 1 0,1-2 0,0 1 0,-1 0 0,1 0 0,-1-1 0,1 0 0,-1 1 0,1-1 0,-1 0 0,0 0 0,1 0 0,2-2 0,2-2 0,0 0 0,0 0 0,0-1 0,-1 0 0,0 0 0,0-1 0,9-11 0,17-35 0,-3-1 0,36-89 0,-62 134 0,-2 5 0,0 0 0,0 1 0,1-1 0,-1 1 0,1 0 0,0-1 0,0 1 0,0 0 0,0 0 0,0 0 0,1 1 0,-1-1 0,5-3 0,-6 6 0,-1 0 0,0 0 0,1 0 0,-1 1 0,1-1 0,-1 0 0,0 1 0,1-1 0,-1 0 0,0 1 0,0-1 0,1 0 0,-1 1 0,0-1 0,0 1 0,1-1 0,-1 0 0,0 1 0,0-1 0,0 1 0,0-1 0,0 1 0,0-1 0,1 0 0,-1 1 0,0-1 0,0 1 0,0-1 0,-1 1 0,1-1 0,0 1 0,0 0 0,0 0 0,12 145 0,-9-85 0,-1-40 0,-1 1 0,-4 31 0,2-46 0,0 0 0,0-1 0,-1 1 0,0 0 0,0 0 0,-1-1 0,0 1 0,0-1 0,0 0 0,-1 0 0,-6 9 0,9-15 0,1 1 0,-1 0 0,0-1 0,1 1 0,-1 0 0,0-1 0,0 1 0,1-1 0,-1 1 0,0-1 0,0 0 0,0 1 0,0-1 0,1 0 0,-1 0 0,0 1 0,0-1 0,0 0 0,0 0 0,0 0 0,0 0 0,0 0 0,0 0 0,1 0 0,-1-1 0,-2 1 0,1-1 0,-1 0 0,1-1 0,-1 1 0,1-1 0,-1 1 0,1-1 0,0 0 0,-4-3 0,-1-3 0,0 0 0,0-1 0,-10-17 0,17 25 0,-1 0 0,0 0 0,1 0 0,-1-1 0,1 1 0,0 0 0,-1 0 0,1-1 0,0 1 0,0 0 0,-1-1 0,1 1 0,0 0 0,0-1 0,1 1 0,-1-1 0,0 1 0,1 1 0,-1-1 0,0 1 0,1-1 0,-1 1 0,0-1 0,1 1 0,-1-1 0,1 1 0,-1 0 0,1-1 0,-1 1 0,1 0 0,-1-1 0,1 1 0,-1 0 0,1 0 0,0 0 0,-1-1 0,1 1 0,-1 0 0,1 0 0,0 0 0,-1 0 0,1 0 0,-1 0 0,1 0 0,-1 0 0,1 0 0,0 1 0,-1-1 0,1 0 0,-1 0 0,1 0 0,0 1 0,40 11 0,-27-7 0,-1 0 0,1-2 0,0 0 0,0 0 0,1-1 0,-1-1 0,27-1 0,-29-1 0,1-1 0,-1-1 0,0 0 0,0-1 0,0 0 0,0-1 0,-1 0 0,1-1 0,-2 0 0,1-1 0,-1 0 0,13-11 0,-11 7 0,0 0 0,-1-1 0,-1 0 0,15-21 0,14-25 0,-21 28 0,-17 30 0,-1 1 0,0 0 0,1 0 0,-1-1 0,1 1 0,-1 0 0,0 0 0,0 0 0,1 0 0,-1-1 0,0 1 0,0 0 0,0 0 0,0 0 0,0 0 0,0-1 0,0 1 0,0 0 0,-1 1 0,-1 19 0,1 0 0,1 1 0,1-1 0,1 0 0,1 0 0,7 27 0,-10-47 0,1 1 0,-1-1 0,1 1 0,0 0 0,0-1 0,0 0 0,0 1 0,0-1 0,0 1 0,0-1 0,0 0 0,1 0 0,-1 0 0,1 0 0,-1 0 0,0 0 0,1 0 0,-1 0 0,1 0 0,0-1 0,-1 1 0,1-1 0,0 1 0,-1-1 0,1 0 0,0 1 0,0-1 0,2 0 0,-1 0 0,1 0 0,-1 0 0,0 0 0,0-1 0,0 1 0,0-1 0,0 0 0,0 0 0,0 0 0,0 0 0,0 0 0,0-1 0,0 1 0,0-1 0,-1 0 0,3-2 0,76-84 0,-71 76 0,-1-1 0,-1 0 0,0 0 0,0-1 0,9-25 0,-13 25 0,-5 19 0,-8 22 0,5-17 0,2 0 0,-1 1 0,1-1 0,0 14 0,1-22 0,1 0 0,0 1 0,0-1 0,0 0 0,0 1 0,0-1 0,0 1 0,1-1 0,-1 0 0,1 0 0,0 1 0,0-1 0,0 0 0,0 0 0,0 0 0,0 0 0,0 0 0,1 0 0,-1 0 0,1 0 0,-1 0 0,1-1 0,0 1 0,0-1 0,3 3 0,-3-3 0,-1-1 0,1 0 0,0 0 0,0 0 0,-1 0 0,1 0 0,0 0 0,0 0 0,-1-1 0,1 1 0,0 0 0,-1-1 0,1 0 0,0 1 0,-1-1 0,1 0 0,-1 0 0,1 0 0,-1 0 0,1 0 0,-1 0 0,0 0 0,0-1 0,1 1 0,-1 0 0,1-3 0,4-3 0,-1 0 0,0-1 0,8-14 0,-8 12 0,-1 0 0,0 0 0,-1-1 0,0 1 0,2-18 0,-4 26 0,-1-1 0,1 0 0,-1 1 0,0-1 0,0 0 0,0 1 0,-1-1 0,1 0 0,0 1 0,-1-1 0,0 0 0,0 1 0,0-1 0,0 1 0,0-1 0,0 1 0,-1 0 0,1-1 0,-1 1 0,1 0 0,-1 0 0,0 0 0,0 0 0,0 0 0,0 1 0,0-1 0,-4-1 0,5 2 0,0 1 0,0-1 0,0 1 0,0 0 0,0-1 0,-1 1 0,1 0 0,0 0 0,0 0 0,0 0 0,0 0 0,-1 0 0,1 0 0,0 0 0,0 1 0,0-1 0,0 0 0,0 1 0,0-1 0,0 1 0,0-1 0,0 1 0,0 0 0,0-1 0,0 1 0,0 0 0,-1 0 0,-3 3 0,49-10 0,22-12 0,-53 14 0,-1 0 0,1 1 0,0 0 0,0 1 0,0 0 0,0 1 0,15 0 0,-18 2 0,-6-1 0,0 1 0,0-1 0,0 1 0,1 0 0,-1 0 0,0 0 0,4 2 0,-6-2 0,0 1 0,0-1 0,-1 1 0,1 0 0,0-1 0,-1 1 0,1 0 0,-1 0 0,1 0 0,-1 0 0,0 0 0,0 0 0,0 1 0,0-1 0,1 3 0,0 3 0,1 1 0,-2-1 0,1 1 0,-1 0 0,0-1 0,-1 1 0,1 0 0,-2 0 0,-2 14 0,-2 4 0,-17 45 0,0 6 0,22-75 0,0-1 0,0 0 0,0 1 0,0-1 0,1 1 0,-1-1 0,1 0 0,0 0 0,0 1 0,1 1 0,-2-3 0,0-1 0,0 1 0,0-1 0,0 0 0,0 1 0,1-1 0,-1 0 0,0 1 0,0-1 0,0 1 0,0-1 0,1 0 0,-1 1 0,0-1 0,0 0 0,0 0 0,1 1 0,-1-1 0,0 0 0,1 0 0,-1 1 0,0-1 0,1 0 0,-1 0 0,0 0 0,1 1 0,-1-1 0,0 0 0,1 0 0,-1 0 0,1 0 0,-1 0 0,0 0 0,1 0 0,-1 0 0,0 0 0,1 0 0,-1 0 0,1 0 0,-1 0 0,0 0 0,1 0 0,-1 0 0,0 0 0,1-1 0,-1 1 0,0 0 0,1 0 0,-1 0 0,0-1 0,1 1 0,-1 0 0,0 0 0,1-1 0,-1 1 0,0 0 0,0-1 0,1 1 0,-1 0 0,0-1 0,0 1 0,0 0 0,0-1 0,0 1 0,1-1 0,2-7 90,-1 1 0,1-1 0,-1 0 0,-1 0 1,1 0-1,-1 0 0,-1 0 0,0-1 0,0-8 0,-11-73-1632,6 60-1793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6:52.2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18991,'0'0'4408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6:52.5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0 164 15976,'0'0'3087,"53"-64"-2751,-19 29-8,8 1-168,11 4 16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6:54.8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114 42 8840,'0'0'3177,"12"-7"-2489,38-21-55,-49 28-572,0-1-1,0 0 1,0 0-1,1 1 1,-1-1-1,0 1 1,0-1 0,1 1-1,-1-1 1,0 1-1,1 0 1,-1 0-1,0-1 1,1 1-1,-1 0 1,0 0-1,1 1 1,-1-1-1,0 0 1,1 0-1,-1 1 1,0-1 0,1 0-1,-1 1 1,0-1-1,0 1 1,1 0-1,-1-1 1,0 1-1,0 0 1,0 0-1,0 0 1,0 0-1,1 1 1,0 1 50,-1 0 0,1-1 1,-1 1-1,0 0 0,0 0 1,0-1-1,-1 1 0,1 0 0,0 0 1,-1 0-1,0 0 0,0 4 0,-2 9 152,0 1-1,-1-1 1,-1 0-1,-1-1 1,0 1-1,-1-1 1,-1 0-1,0 0 1,-1-1-1,0 0 0,-1 0 1,-14 16-1,15-20 72,-1-1 0,1 0-1,-2 0 1,1-1 0,-1 0-1,0 0 1,-22 11 0,31-18-286,0-1 0,0 1 1,0-1-1,0 0 1,0 0-1,0 0 0,-1 1 1,1-1-1,0 0 1,0 0-1,0 0 0,0-1 1,0 1-1,0 0 1,0 0-1,0-1 0,0 1 1,0 0-1,-1-1 0,1 1 1,1-1-1,-1 1 1,0-1-1,0 0 0,0 1 1,-1-2-1,-13-21-1729,14 20 649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6:56.3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1 407 10344,'0'0'6707,"12"8"-6175,40 25-20,-49-32-440,0 1 0,0-1 0,0-1-1,0 1 1,0 0 0,0-1-1,1 1 1,-1-1 0,0 0-1,0 0 1,0 0 0,1-1-1,-1 1 1,0-1 0,0 0-1,0 0 1,0 0 0,0 0-1,4-2 1,-3 1 38,1 0 20,0-1 0,-1 1-1,1-1 1,-1 0 0,1-1-1,-1 1 1,0-1 0,-1 0-1,1 0 1,-1 0 0,5-6-1,3-8 411,14-30 0,-9 17-136,0-1 135,0 0-1,-3 0 0,0-1 0,-3-1 0,10-45 1,-20 76-427,0 0 0,1 0 0,0 0 0,0-1 0,0 1 0,0 0 0,0 1 0,0-1 1,1 0-1,0 0 0,-1 0 0,1 1 0,0-1 0,0 1 0,1 0 0,-1-1 1,0 1-1,1 0 0,-1 0 0,1 1 0,3-3 0,-5 4-72,0 0 0,0 0 0,0 1 0,0-1 0,0 0 0,0 0 0,0 1 0,0-1 0,0 0 0,0 1 0,0-1 0,0 1 0,-1-1 0,1 1 0,0 0 0,0-1 1,0 1-1,-1 0 0,1 0 0,1 1 0,17 20 204,-15-17-144,6 10 18,0 0 0,0 1 0,-2 0-1,0 1 1,0-1 0,-2 1-1,0 1 1,5 29 0,-5-18 97,-2 1 0,-1-1 0,-2 1 0,-3 49 0,1-65-16,-1 1 1,-6 19-1,7-31-166,0 1 1,0 0-1,0 0 0,-1 0 0,0-1 1,0 1-1,0-1 0,0 1 1,0-1-1,-1 0 0,1 0 0,-1 0 1,-4 3-1,5-5-33,0 0 0,0 0 0,0 0 0,0-1 0,0 1 0,-1-1 0,1 1 0,0-1 0,0 0 0,0 0 0,-1 0 0,1 0 0,0-1 0,0 1 0,0 0 0,0-1 0,-1 1 0,1-1 0,-2-1 0,-4-1 0,0-1 0,1 0 0,-12-8 0,13 8 0,0 0 0,0 0 0,0-1 0,0 0 0,1-1 0,0 1 0,0-1 0,1 0 0,0 0 0,0 0 0,-5-11 0,9 16 0,-1 0 0,1 1 0,0-1 0,0 1 0,0-1 0,0 0 0,0 1 0,0-1 0,0 0 0,0 1 0,0-1 0,0 1 0,0-1 0,0 0 0,1 1 0,-1-1 0,0 1 0,0-1 0,1 0 0,-1 1 0,0-1 0,1 1 0,-1-1 0,0 1 0,2-1 0,18-11 0,33-2 0,-39 11 0,31-10 0,79-36 0,-38 14 0,-81 33 0,31-11 0,0-1 0,-1-2 0,38-24 0,-51 29 0,-15 14 0,-8 9 0,-13 19 0,11-25 0,0 0 0,0 1 0,0-1 0,1 1 0,0 0 0,0 0 0,-1 12 0,3-13 0,0-1 0,0 0 0,0 1 0,1-1 0,2 10 0,-3-13 0,1-1 0,-1 1 0,1-1 0,0 1 0,0-1 0,0 0 0,0 1 0,0-1 0,0 0 0,0 0 0,0 1 0,0-1 0,1 0 0,-1 0 0,0 0 0,1-1 0,-1 1 0,1 0 0,-1 0 0,1-1 0,-1 1 0,3 0 0,-1 0 0,0-1 0,-1 1 0,1-1 0,0 1 0,0-1 0,0 0 0,0 0 0,0 0 0,0 0 0,0-1 0,0 1 0,-1-1 0,1 0 0,0 0 0,0 0 0,-1 0 0,1 0 0,4-3 0,-3 1 0,-1 0 0,1 0 0,-1-1 0,0 1 0,0-1 0,0 0 0,-1 1 0,1-1 0,-1 0 0,3-9 0,0 2 0,-2-1 0,1 0 0,-2 0 0,0-1 0,0 1 0,-1 0 0,-1-25 0,-1 26 0,-1 0 0,-1 0 0,0 0 0,0 1 0,-1-1 0,-1 1 0,1 0 0,-2 0 0,-9-15 0,12 21 0,0 1 0,-1-1 0,1 0 0,-1 1 0,1 0 0,-1-1 0,0 1 0,0 1 0,0-1 0,-8-3 0,9 5 0,0 0 0,1 1 0,-1-1 0,0 1 0,0-1 0,0 1 0,0 0 0,0 0 0,0 0 0,0 0 0,0 1 0,0-1 0,1 1 0,-1 0 0,0 0 0,0 0 0,1 0 0,-1 0 0,-2 2 0,1-1 0,0 1 0,1 0 0,-1 0 0,1 0 0,0 1 0,0-1 0,0 1 0,0-1 0,1 1 0,-1 0 0,1 0 0,0 0 0,0 0 0,-2 7 0,3-9 0,1 0 0,-1 1 0,0-1 0,1 0 0,0 1 0,-1-1 0,1 0 0,0 1 0,0-1 0,0 1 0,1-1 0,-1 0 0,1 1 0,-1-1 0,1 0 0,0 1 0,0-1 0,0 0 0,0 0 0,0 0 0,0 0 0,0 0 0,1 0 0,-1 0 0,1 0 0,0 0 0,-1-1 0,4 4 0,16 7-4037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7:07.1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18 883 9440,'0'0'3497,"-2"9"-2845,0 4-411,-7 29 1321,4-30 5344,6-23-5723,3 2-959,1 0 1,-1 1 0,1-1-1,1 1 1,0 1 0,9-11 0,-6 8-9,-1 0 0,-1-1 0,9-14 0,-8 11 33,1 1 0,1 0 0,19-20 0,-8 9 158,-18 20-310,-1 1 0,2 0 0,-1-1 0,0 1 0,1 1 0,-1-1 0,1 0 1,0 1-1,0 0 0,0 0 0,0 0 0,4-1 0,-7 3-65,0 0-1,0 1 0,0-1 1,0 0-1,0 1 1,0-1-1,0 1 0,0-1 1,-1 1-1,1-1 1,0 1-1,0-1 0,-1 1 1,1 0-1,0 0 1,-1-1-1,1 1 0,0 0 1,-1 0-1,1 0 1,-1-1-1,0 1 0,1 0 1,-1 0-1,0 0 1,1 0-1,-1 0 0,0 0 1,0 0-1,0 0 1,0 0-1,0 1 1,0 40 126,0-32-80,-7 85 225,0 20 553,7-115-847,0 0 1,0 0-1,0 0 0,-1 0 1,1 0-1,0 0 0,0 1 1,0-1-1,0 0 0,0 0 1,0 0-1,0 0 0,0 0 1,0 1-1,0-1 0,0 0 1,0 0-1,0 0 0,0 0 1,0 0-1,0 0 0,0 1 1,0-1-1,1 0 0,-1 0 1,0 0-1,0 0 0,0 0 1,0 0-1,0 1 0,0-1 1,0 0-1,0 0 0,0 0 1,1 0-1,-1 0 0,0 0 1,0 0-1,0 0 0,0 0 1,0 0-1,0 0 0,1 1 1,-1-1-1,0 0 0,0 0 1,0 0-1,0 0 0,0 0 1,0 0-1,1 0 0,-1 0 1,0 0-1,0 0 1,8-8 243,6-16-59,19-46 92,11-20 36,-29 61-251,-11 21-60,0-1 1,0 1-1,1 0 1,0 0 0,1 1-1,0-1 1,0 1-1,12-11 1,-17 18-12,-1-1 0,1 1 0,0 0 0,0-1 0,0 1 0,0 0 0,0-1 0,-1 1 0,1 0 0,0 0 0,0 0 0,0 0 0,0 0 0,0 0 0,0 0 0,0 0 0,0 0 0,0 1 0,-1-1 0,1 0 0,0 0 0,0 1 0,0-1 0,0 1 0,-1-1 0,1 0 0,0 1 0,0 0 0,-1-1 0,1 1 0,0-1 0,-1 1 0,1 0 0,-1 0 0,1-1 0,0 3 0,17 31 0,-17-32 0,23 66 0,-15-40 0,2-1 0,25 50 0,-34-75 0,0 1 0,0-1 0,1 0 0,-1 0 0,0 0 0,1 0 0,-1 0 0,1 0 0,0-1 0,0 1 0,0-1 0,0 0 0,0 0 0,0 0 0,0 0 0,0 0 0,0-1 0,0 1 0,0-1 0,0 0 0,0 0 0,1 0 0,2-1 0,9-1 0,0 0 0,0 0 0,22-8 0,-10 0 0,20-5 0,-43 14 0,0 0 0,-1-1 0,1 1 0,0-1 0,0 0 0,-1 0 0,1 0 0,-1 0 0,0-1 0,0 1 0,0-1 0,3-3 0,-2 2 0,0 0 0,1 1 0,-1-1 0,8-3 0,-8 4 0,0 0 0,0 0 0,0 0 0,-1 0 0,1-1 0,-1 0 0,0 1 0,0-1 0,4-9 0,-2 7 0,2-7 0,0 0 0,0-1 0,-2 1 0,1-1 0,-2 0 0,0 0 0,-1-1 0,0 1 0,1-18 0,-4 31 0,0-1 0,0 0 0,0 1 0,0-1 0,0 1 0,0-1 0,-1 1 0,1-1 0,0 0 0,-1 1 0,0-2 0,1 2 0,-1 1 0,1-1 0,0 1 0,-1 0 0,1-1 0,0 1 0,-1-1 0,1 1 0,-1 0 0,1-1 0,-1 1 0,1 0 0,-1-1 0,1 1 0,-1 0 0,1 0 0,-1-1 0,1 1 0,-1 0 0,0 0 0,-1 0 0,0 0 0,0 0 0,0 1 0,0-1 0,0 1 0,1-1 0,-1 1 0,0-1 0,0 1 0,1 0 0,-1 0 0,1 0 0,-1 0 0,1 0 0,-3 2 0,-3 4 0,-1 0 0,1 0 0,1 1 0,-1 0 0,1 0 0,0 0 0,1 1 0,0 0 0,1 0 0,0 0 0,-5 15 0,6-11 0,0 0 0,1 0 0,0 0 0,1 0 0,1 0 0,0 1 0,1-1 0,3 19 0,-4-29 0,1 1 0,0-1 0,0 0 0,0 1 0,0-1 0,1 0 0,0 0 0,-1 0 0,1 0 0,0 0 0,0 0 0,0 0 0,1 0 0,-1-1 0,1 0 0,0 1 0,-1-1 0,1 0 0,0 0 0,0 0 0,0-1 0,0 1 0,1-1 0,5 3 0,-3-3 0,0 0 0,1 0 0,-1 0 0,1 0 0,-1-1 0,0 0 0,1-1 0,-1 1 0,0-1 0,1-1 0,-1 1 0,0-1 0,6-2 0,147-76 0,-86 40 0,23-10 0,-88 46 0,-1-1 0,0 0 0,-1 0 0,1 0 0,-1-1 0,0 0 0,0 0 0,-1-1 0,8-10 0,18-20 0,-30 36 0,1-1 0,-1 0 0,1 1 0,-1-1 0,0 0 0,0 1 0,0-1 0,0 0 0,0 0 0,0 0 0,1-3 0,-2 5 0,0 0 0,0 0 0,0 0 0,0-1 0,0 1 0,0 0 0,0 0 0,0 0 0,0 0 0,-1-1 0,1 1 0,0 0 0,0 0 0,0 0 0,0 0 0,0-1 0,0 1 0,0 0 0,0 0 0,0 0 0,0 0 0,-1 0 0,1-1 0,0 1 0,0 0 0,0 0 0,0 0 0,0 0 0,-1 0 0,1 0 0,0 0 0,0 0 0,0 0 0,0 0 0,-1-1 0,1 1 0,0 0 0,0 0 0,0 0 0,-1 0 0,-15 5 0,5 1 0,0-1 0,0 1 0,1 1 0,-1 0 0,1 0 0,1 1 0,0 0 0,0 1 0,0 0 0,1 1 0,1-1 0,-10 17 0,-30 67 0,46-89 0,0 0 0,0-1 0,0 1 0,1 0 0,-1-1 0,1 1 0,0 0 0,0 0 0,0 0 0,1-1 0,-1 1 0,1 0 0,2 6 0,-3-9 0,1-1 0,-1 0 0,1 1 0,-1-1 0,0 0 0,1 0 0,-1 0 0,1 1 0,-1-1 0,1 0 0,-1 0 0,1 0 0,-1 0 0,1 0 0,-1 0 0,1 0 0,-1 0 0,1 0 0,0 0 0,-1 0 0,0 0 0,1-1 0,-1 1 0,1 0 0,-1 0 0,1 0 0,-1-1 0,1 1 0,-1 0 0,1 0 0,-1-1 0,0 1 0,1 0 0,-1-1 0,1 0 0,19-15 0,-9 5 0,-1-1 0,0-1 0,12-20 0,7-10 0,-18 23 0,-10 17 0,1 0 0,0 0 0,-1 0 0,1 0 0,0 0 0,0 0 0,1 0 0,3-3 0,-6 7 0,1-1 0,-1 0 0,1 1 0,-1-1 0,0 1 0,1-1 0,-1 1 0,1-1 0,-1 1 0,0-1 0,0 1 0,1 0 0,-1-1 0,0 1 0,0-1 0,0 1 0,1 0 0,-1-1 0,0 1 0,0 0 0,0-1 0,0 1 0,0 0 0,0-1 0,-1 1 0,1 0 0,1 4 0,2 41 0,-2-1 0,-5 53 0,1-48 0,1-11 0,-2 0 0,-2 0 0,-1 0 0,-15 45 0,16-65 0,-2 1 0,0-1 0,-1 0 0,-1-1 0,0 0 0,-2-1 0,0 0 0,-1-1 0,-25 25 0,37-39 0,-1-1 0,0 1 0,1-1 0,-1 0 0,0 0 0,0 1 0,0-1 0,0-1 0,0 1 0,0 0 0,0 0 0,0-1 0,0 1 0,0-1 0,0 0 0,0 0 0,0 1 0,-1-1 0,1-1 0,-3 1 0,4-1 0,-1 1 0,1-1 0,-1 0 0,1 1 0,-1-1 0,1 0 0,-1 0 0,1 0 0,0 0 0,-1-1 0,1 1 0,0 0 0,0 0 0,0-1 0,0 1 0,0-1 0,0 1 0,0-1 0,0 1 0,1-1 0,-1 0 0,1 1 0,-1-1 0,1 0 0,-1-2 0,0-6 0,0 0 0,0 0 0,1 0 0,0 0 0,1 0 0,0 1 0,1-1 0,0 0 0,5-16 0,-1 12 0,0 0 0,1 0 0,0 0 0,2 1 0,14-19 0,4 0 0,3 1 0,0 2 0,55-41 0,-37 32 0,-2-2 0,57-63 0,-78 74 0,-1-2 0,-2 0 0,-1-2 0,32-66 0,-30 44 0,-2 0 0,-3-2 0,-2 0 0,-3 0 0,-2-2 0,-3 1 0,2-87 0,-10 140 0,-4-49 0,4 51 0,0 1 0,-1 0 0,1-1 0,-1 1 0,1 0 0,-1-1 0,0 1 0,0 0 0,0 0 0,0 0 0,-1 0 0,1 0 0,0 0 0,-1 0 0,0 1 0,1-1 0,-1 0 0,-3-2 0,4 4 0,0 0 0,0-1 0,0 1 0,0 0 0,0 0 0,0 0 0,0 0 0,0 0 0,0 0 0,0 0 0,0 0 0,0 0 0,0 1 0,0-1 0,0 0 0,0 1 0,0-1 0,0 1 0,0-1 0,0 1 0,1-1 0,-1 1 0,0-1 0,0 1 0,1 0 0,-1 0 0,0-1 0,0 2 0,-19 27 0,17-24 0,-11 21 0,1 1 0,1 0 0,1 1 0,1 0 0,2 1 0,1 0 0,1 0 0,-3 58 0,7-49 0,2 1 0,2 0 0,2-1 0,1 1 0,2-1 0,18 54 0,-22-81 0,1-1 0,0 0 0,1 0 0,0-1 0,1 1 0,0-1 0,14 15 0,-17-20 0,0 0 0,1-1 0,0 0 0,0 0 0,0 0 0,0 0 0,0 0 0,0-1 0,1 0 0,-1 0 0,1 0 0,0 0 0,0-1 0,-1 0 0,1 0 0,0 0 0,0-1 0,0 1 0,7-2 0,-4 1 0,0-1 0,0-1 0,-1 1 0,1-1 0,0-1 0,-1 1 0,0-1 0,0-1 0,0 1 0,0-1 0,0-1 0,-1 1 0,1-1 0,-1 0 0,-1 0 0,1-1 0,-1 1 0,0-1 0,0-1 0,0 1 0,-1-1 0,0 0 0,6-13 0,-10 18 0,1 0 0,0 1 0,-1-1 0,1 0 0,-1 0 0,1 0 0,-1 0 0,0 0 0,0 0 0,0 1 0,0-1 0,0 0 0,0 0 0,0 0 0,-1 0 0,1 0 0,-1 0 0,1 1 0,-1-1 0,0 0 0,0 0 0,0 1 0,-2-4 0,2 4 0,0 0 0,0 1 0,0-1 0,0 0 0,0 0 0,-1 1 0,1-1 0,0 0 0,-1 1 0,1-1 0,0 1 0,-1 0 0,1-1 0,-1 1 0,1 0 0,0 0 0,-1 0 0,1 0 0,-1 0 0,1 0 0,0 0 0,-1 1 0,1-1 0,-1 0 0,1 1 0,0-1 0,-1 1 0,1 0 0,0-1 0,0 1 0,-2 1 0,-3 2 0,1 0 0,0 0 0,1 1 0,-1 0 0,1-1 0,0 1 0,0 1 0,0-1 0,1 0 0,-3 8 0,4-11 0,1 0 0,0 0 0,0 1 0,0-1 0,0 1 0,0-1 0,1 1 0,-1-1 0,1 1 0,0-1 0,-1 1 0,1-1 0,0 1 0,1 0 0,-1-1 0,0 1 0,1-1 0,-1 1 0,1-1 0,0 1 0,0-1 0,0 0 0,0 1 0,0-1 0,1 0 0,-1 0 0,0 0 0,3 3 0,-1-4 0,-1 1 0,1 0 0,-1-1 0,1 0 0,-1 1 0,1-1 0,0 0 0,0 0 0,0-1 0,-1 1 0,1-1 0,0 1 0,0-1 0,0 0 0,4 0 0,2-1 0,1 0 0,-1 0 0,14-5 0,-21 6 0,41-11 0,-1-2 0,0-1 0,59-30 0,-92 40 0,-1 0 0,1 1 0,0 0 0,0 0 0,0 1 0,13-2 0,-4 0 0,-17 4 0,-1 0 0,0 0 0,1 1 0,-1-1 0,0 0 0,0 0 0,1 0 0,-1 0 0,0 0 0,0 0 0,1 1 0,-1-1 0,0 0 0,0 0 0,0 0 0,1 1 0,-1-1 0,0 0 0,0 0 0,0 1 0,0-1 0,0 0 0,1 0 0,-1 1 0,0-1 0,0 0 0,0 0 0,0 1 0,0-1 0,0 0 0,0 1 0,0-1 0,0 0 0,0 0 0,0 1 0,0-1 0,0 0 0,0 0 0,0 1 0,0-1 0,0 0 0,-1 1 0,1-1 0,0 0 0,0 1 0,-5 19 0,3-14 0,-12 28 0,11-30 0,1 0 0,0 0 0,0 0 0,1 0 0,-1 0 0,1 0 0,0 0 0,0 1 0,0-1 0,0 0 0,1 9 0,0-12 0,0-1 0,0 1 0,1 0 0,-1-1 0,0 1 0,1-1 0,-1 1 0,1 0 0,-1-1 0,0 1 0,1-1 0,-1 1 0,1-1 0,-1 0 0,1 1 0,0-1 0,-1 1 0,1-1 0,-1 0 0,1 1 0,0-1 0,-1 0 0,1 0 0,0 0 0,-1 1 0,1-1 0,0 0 0,-1 0 0,1 0 0,0 0 0,0 0 0,-1 0 0,2-1 0,1 1 0,-1 0 0,1-1 0,0 1 0,0-1 0,-1 0 0,1 1 0,4-4 0,3-2 0,0-1 0,0 0 0,-1-1 0,0 0 0,0 0 0,-1-1 0,0 0 0,-1 0 0,0-1 0,8-14 0,0-4 0,-2-1 0,18-53 0,-21 45 0,-2 0 0,-2-1 0,3-55 0,-5 52 0,-3 26 0,0 1 0,0-1 0,-1 1 0,-1-1 0,-4-20 0,1 23 0,4 12 0,0 0 0,0 0 0,0 0 0,0 0 0,0 0 0,0 0 0,0-1 0,0 1 0,0 0 0,0 0 0,0 0 0,0 0 0,0 0 0,-1 0 0,1 0 0,0 0 0,0 0 0,0 0 0,0 0 0,0 0 0,0 0 0,0 0 0,0 0 0,0 0 0,0 0 0,0 0 0,0 0 0,0 0 0,0 0 0,-1 0 0,1 0 0,0 0 0,0 0 0,0 0 0,0 0 0,0 0 0,0 0 0,0 0 0,0 0 0,0 0 0,0 0 0,0 0 0,0 0 0,0 0 0,0 0 0,0 0 0,-1 0 0,1 0 0,0 0 0,0 0 0,0 1 0,0-1 0,0 0 0,0 0 0,0 0 0,0 0 0,0 0 0,0 0 0,0 0 0,0 0 0,0 0 0,0 0 0,0 0 0,0 0 0,0 1 0,-4 21 0,2-6 0,-10 54 0,-4 130 0,16-150 0,2 0 0,2 0 0,16 74 0,-19-114 0,-1-9 0,0 0 0,0 0 0,0 0 0,1 0 0,-1 0 0,0 0 0,0 0 0,1 0 0,-1 0 0,0 0 0,1 0 0,-1 0 0,1 0 0,0 0 0,0-4 0,1-1 0,-1 0 0,0 1 0,0-1 0,0 0 0,-1 0 0,1-4 0,-3-85 863,-1 40-5723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7:07.4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18487,'0'0'2194,"11"8"-1505,-9-6-649,17 12 259,-1-1-1,2 0 1,0-2 0,0 0-1,24 9 1,-10-10 410,56 9 0,-76-17-415,0 0 0,1-1 1,-1-1-1,0 0 0,1-1 0,26-6 0,-35 6-180,-1-1-1,0 0 0,0-1 1,0 1-1,0-1 0,0 0 1,6-4-1,-9 5-339,0 0 0,0 0 0,0 0 0,0 0 0,0 0 0,0 0 1,-1 0-1,1-1 0,-1 1 0,1 0 0,-1-1 0,0 0 0,0 1 0,0-1 0,1-3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7:10.4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1 956 9744,'0'0'3976,"11"-3"-3123,8-1-537,-1-1 1,-1-2-1,1 1 1,-1-2-1,22-13 0,-16 4-34,-1-1 0,0-1 0,-1 0-1,-2-2 1,0-1 0,-1 0 0,-1-1-1,-1-1 1,24-48 0,-8 1 512,-2-1 0,-4-1 1,27-119-1,-47 163-485,-1 6 241,-1 0 0,2-38 0,-6 50 688,-4 29-612,-21 88-54,-11 117 1,33-197-502,-4 20 89,2-1 1,3 1-1,4 70 1,-2-114-149,0 0 0,0 0 0,0 1 0,0-1 1,1 0-1,-1 0 0,1 0 0,-1 0 0,1 0 0,0 0 0,0 0 0,0 0 0,0 0 0,0 0 0,1-1 0,-1 1 1,0 0-1,1-1 0,-1 1 0,1-1 0,0 1 0,-1-1 0,5 2 0,-4-2 3,1-1-1,0 0 0,-1 1 1,1-1-1,0 0 1,0 0-1,-1 0 0,1-1 1,0 1-1,-1-1 1,1 1-1,0-1 1,-1 0-1,1 0 0,-1 0 1,1-1-1,-1 1 1,3-2-1,7-5 19,-1 0 0,0-1 0,-1 0 1,0-1-1,0 0 0,-1 0 0,9-13 0,5-10 61,21-43 0,-18 23 22,-3-1 0,-2-2 0,-2 0 0,21-109 0,-35 143 13,-1-1-1,-1 0 1,-1 0-1,-2 0 1,-2-35-1,2 58-117,0 0 1,0 1-1,0-1 0,0 0 1,0 0-1,0 0 1,0 0-1,0 0 0,0 0 1,0 0-1,0 0 0,0 0 1,0 0-1,0 1 0,-1-1 1,1 0-1,0 0 0,0 0 1,0 0-1,0 0 0,0 0 1,0 0-1,0 0 1,-1 0-1,1 0 0,0 0 1,0 0-1,0 0 0,0 0 1,0 0-1,0 0 0,0 0 1,0 0-1,-1 0 0,1 0 1,0 0-1,0 0 0,0 0 1,0 0-1,0 0 0,0 0 1,0 0-1,0-1 1,-1 1-1,1 0 0,0 0 1,0 0-1,0 0 0,0 0 1,0 0-1,0 0 0,0 0 1,0 0-1,0 0 0,0-1 1,0 1-1,0 0 0,-9 19 223,-7 28-115,15-46-101,-40 179 434,24-95-205,-25 85 269,34-136-516,7-27 0,0-1 0,-1 1 0,0-1 0,0 1 0,0-1 0,-1 0 0,-4 7 0,6-7 0,1-6 0,1 0 0,-1 0 0,0 0 0,0 0 0,0 0 0,0 1 0,0-1 0,0 0 0,1 0 0,-1 0 0,0 0 0,0 0 0,0 0 0,0 0 0,0 0 0,1 0 0,-1 0 0,0 0 0,0 0 0,0-1 0,0 1 0,0 0 0,0 0 0,1 0 0,-1 0 0,0 0 0,0 0 0,0 0 0,0 0 0,0 0 0,0 0 0,0 0 0,0-1 0,1 1 0,-1 0 0,0 0 0,0 0 0,0 0 0,0 0 0,0 0 0,0 0 0,0-1 0,0 1 0,0 0 0,0 0 0,0 0 0,0 0 0,0 0 0,0 0 0,0-1 0,0 1 0,0 0 0,0 0 0,23-50 0,-17 37 0,0 0 0,0 0 0,1 1 0,13-18 0,-19 29 0,0-1 0,0 1 0,1 0 0,-1-1 0,1 1 0,-1 0 0,1 0 0,-1 0 0,1 0 0,3-1 0,-5 1 0,1 1 0,-1 0 0,1 0 0,-1 0 0,1 0 0,-1 0 0,1 0 0,-1 0 0,1 0 0,-1 0 0,1 0 0,-1 0 0,1 1 0,-1-1 0,1 0 0,-1 0 0,1 0 0,-1 1 0,1-1 0,-1 0 0,1 1 0,-1-1 0,1 0 0,-1 1 0,1-1 0,1 4 0,0 0 0,0 0 0,0 0 0,0 0 0,-1 0 0,1 1 0,0 5 0,0-3 0,4 17 0,3 44 0,0-3 0,-8-59 0,1 1 0,0-1 0,-1 0 0,2 0 0,-1 1 0,1-1 0,0-1 0,0 1 0,1 0 0,6 8 0,-7-11 0,-1-1 0,1 0 0,0 1 0,0-1 0,0 0 0,0-1 0,0 1 0,0 0 0,0-1 0,1 0 0,-1 0 0,0 0 0,1 0 0,-1 0 0,1-1 0,-1 1 0,1-1 0,0 0 0,-1 0 0,1 0 0,3-1 0,5-2 0,0 0 0,0 0 0,-1-1 0,1 0 0,-1-1 0,0 0 0,0-1 0,-1-1 0,0 1 0,18-17 0,-2 0 0,-2-2 0,34-43 0,-44 51 0,-2-1 0,0 0 0,-1-1 0,-1 0 0,0-1 0,6-22 0,-15 42 0,-1-1 0,1 0 0,-1 1 0,0-1 0,0 0 0,1 0 0,-1 1 0,0-1 0,0 0 0,0 0 0,0 0 0,0 1 0,0-1 0,0 0 0,0 0 0,0 0 0,0 1 0,0-1 0,-1 0 0,1 0 0,0 1 0,-1-2 0,0 2 0,1 0 0,-1 0 0,0 0 0,1 1 0,-1-1 0,0 0 0,1 0 0,-1 0 0,0 1 0,1-1 0,-1 0 0,1 1 0,-1-1 0,1 1 0,-1-1 0,1 1 0,-1-1 0,0 2 0,-28 30 0,28-31 0,-8 10 0,0 1 0,0 1 0,1-1 0,0 1 0,1 1 0,1 0 0,0 0 0,1 0 0,1 0 0,0 1 0,1 0 0,0-1 0,1 1 0,1 0 0,0 17 0,1-29 0,1 0 0,-1 1 0,0-1 0,1 0 0,-1 0 0,1 0 0,0 1 0,0-1 0,0 0 0,1 0 0,-1 0 0,1-1 0,0 1 0,0 0 0,-1 0 0,2-1 0,-1 1 0,0-1 0,0 0 0,1 0 0,0 0 0,-1 0 0,1 0 0,0 0 0,0-1 0,0 1 0,0-1 0,0 0 0,0 0 0,0 0 0,4 0 0,1 0 0,-1 0 0,0 0 0,0-1 0,0-1 0,1 1 0,-1-1 0,0 0 0,0-1 0,0 0 0,0 0 0,0 0 0,-1-1 0,9-4 0,10-8 0,-1-1 0,39-35 0,38-45 0,-94 89 0,-2 2 0,0-1 0,1 1 0,0 0 0,0 1 0,1-1 0,-1 1 0,1 1 0,0-1 0,0 1 0,0 0 0,9-2 0,-15 5 0,0-1 0,0 1 0,0 0 0,0 0 0,0 0 0,-1 1 0,1-1 0,0 0 0,0 0 0,0 0 0,0 1 0,0-1 0,0 0 0,-1 1 0,1-1 0,0 1 0,0-1 0,-1 1 0,1-1 0,0 1 0,0-1 0,-1 1 0,1 0 0,-1 0 0,1-1 0,-1 1 0,1 0 0,-1 0 0,1-1 0,-1 1 0,0 0 0,1 0 0,-1 0 0,0 0 0,1 1 0,4 35 0,-4-22 0,-1 0 0,0 0 0,-1 0 0,-1 0 0,0 0 0,-1-1 0,-1 1 0,0 0 0,-10 23 0,14-31 0,0-7 0,1 0 0,-1 0 0,0 0 0,0 0 0,1 0 0,-1 0 0,0-1 0,0 1 0,1 0 0,-1 0 0,0 0 0,0 0 0,1-1 0,-1 1 0,0 0 0,0 0 0,0 0 0,1-1 0,-1 1 0,0 0 0,0 0 0,0-1 0,0 1 0,0 0 0,1 0 0,-1-1 0,0 1 0,0 0 0,0-1 0,0 1 0,0 0 0,0 0 0,0-1 0,0 1 0,8-19 0,0 1 0,2 1 0,0-1 0,24-29 0,-29 40 0,1-1 0,0 1 0,1 1 0,-1-1 0,1 1 0,1 0 0,-1 1 0,1-1 0,0 1 0,9-4 0,-15 9 0,-1 0 0,1 0 0,-1 0 0,0 1 0,1-1 0,-1 0 0,1 1 0,-1-1 0,0 1 0,1-1 0,-1 1 0,0-1 0,0 1 0,0 0 0,1 0 0,-1 0 0,0 0 0,0 0 0,0 0 0,0 0 0,0 0 0,0 0 0,-1 0 0,2 2 0,18 30 0,-17-25 0,0 0 0,0 0 0,-1 1 0,0 0 0,-1-1 0,1 11 0,-1-8 0,-1-11 0,0 1 0,-1-1 0,1 0 0,0 0 0,0 1 0,0-1 0,0 0 0,0 0 0,0 0 0,0 1 0,0-1 0,0 0 0,0 0 0,0 1 0,0-1 0,0 0 0,0 0 0,0 0 0,0 1 0,0-1 0,0 0 0,1 0 0,-1 0 0,0 1 0,0-1 0,0 0 0,0 0 0,0 0 0,0 1 0,1-1 0,-1 0 0,0 0 0,0 0 0,0 0 0,0 0 0,1 1 0,-1-1 0,0 0 0,0 0 0,0 0 0,1 0 0,-1 0 0,0 0 0,0 0 0,1 0 0,-1 0 0,0 0 0,0 0 0,0 0 0,1 0 0,-1 0 0,0 0 0,0 0 0,1 0 0,-1 0 0,0 0 0,0 0 0,1 0 0,10-13 0,-7 7 0,4-4 0,8-12 0,2 1 0,0 1 0,1 1 0,37-29 0,-51 44 0,1 0 0,-1 1 0,1-1 0,0 1 0,0 0 0,1 1 0,-1 0 0,0 0 0,1 0 0,0 1 0,-1 0 0,1 0 0,0 1 0,-1-1 0,1 2 0,0-1 0,-1 1 0,1 0 0,0 0 0,-1 0 0,1 1 0,-1 0 0,0 1 0,0-1 0,7 5 0,5 5 0,-1 1 0,0 1 0,0 0 0,-1 1 0,-1 1 0,21 28 0,-22-26 0,-13-17 0,-1-1 0,1 1 0,-1 0 0,1-1 0,-1 1 0,0-1 0,1 1 0,-1-1 0,1 1 0,-1-1 0,1 0 0,0 1 0,-1-1 0,1 1 0,-1-1 0,1 0 0,0 0 0,-1 1 0,1-1 0,0 0 0,-1 0 0,1 0 0,0 0 0,-1 0 0,1 0 0,0 0 0,-1 0 0,1 0 0,0 0 0,-1 0 0,1 0 0,0-1 0,0 1 0,1-6 956,-3 2-4027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7:10.9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1 475 15176,'0'0'1431,"135"-13"-735,-24-5 8,20-2-112,4-6 8,-2 0-104,-10-15-8,-9-7-72,-5-4 0,-10-7-232,-6 3 16,-11-1-112,-9-1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8:14.4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8336,'0'0'12633,"10"7"-12424,35 23-18,-42-28-140,1 1-1,-1-1 1,1 0 0,0-1 0,0 1 0,0-1 0,0 1 0,0-1 0,0 0-1,5 0 1,8 2 111,-4 0 30,0-1 1,17 0-1,-6 1-6,-9-3-79,-1 0 1,0-1-1,1 0 1,19-6-1,10 0 60,4 1 16,1 3 0,-1 1 0,82 7 0,-88 0-117,0-2 1,65-5 0,-40 2 6,-42 1-2,35-4-1,-24 0 10,-23 2-52,0 0-1,1-1 1,-1 0-1,14-5 1,-15 2 156,-12 5-245,0 0 0,0 0 0,0 0 1,0 0-1,1 0 0,-1 0 0,0 0 0,0-1 0,0 1 1,0 0-1,0 0 0,1 0 0,-1 0 0,0 0 0,0 0 1,0 0-1,0 0 0,0 0 0,0 0 0,0-1 0,1 1 0,-1 0 1,0 0-1,0 0 0,0 0 0,0 0 0,0 0 0,0-1 1,0 1-1,0 0 0,0 0 0,0 0 0,0 0 0,0-1 1,0 1-1,0 0 0,0 0 0,0 0 0,0 0 0,0 0 1,0-1-1,0 1 0,0 0 0,0 0 0,0 0 0,0 0 0,0 0 1,0-1-1,0 1 0,0 0 0,0 0 0,-1 0 0,1 0 1,0 0-1,0 0 0,0 0 0,0-1 0,0 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0:0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12960,'0'0'1856,"48"-65"-1488,-20 49-32,11-2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8:2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215 108 7832,'0'0'12518,"-9"11"-12267,-25 41-27,30-45-169,1 0 0,-1 0-1,2 1 1,-1-1 0,1 1 0,0-1 0,1 1 0,0 0 0,0 12 0,-2 7 98,-5 28 194,2 0 0,3 1-1,6 97 1,27 133 926,-22-164 410,-15-155-1125,1 14-472,-7-38 100,-77-309 796,79 320-826,3-1 1,-4-67 0,-6-39 258,16 138-339,0 0 1,2-24-1,0 22 32,0 14-89,1 0 0,0 1 0,0-1 0,0 0 0,0 0 0,0 0-1,0 0 1,1 1 0,-1-1 0,1 1 0,0-1 0,0 1 0,0 0-1,0-1 1,0 1 0,4-3 0,-1 1-11,1 0-1,-1 0 1,1 0 0,0 1 0,0-1-1,9-2 1,-3 2-3,0 1-1,1 1 1,-1 0-1,1 0 1,-1 1-1,1 1 0,-1 0 1,1 1-1,-1 0 1,0 1-1,24 6 1,-20-3 4,0 1 0,1 1 1,-2 1-1,1 0 0,-1 1 1,-1 0-1,1 1 0,13 13 0,-18-12 9,1 0 0,-2 1 0,1 0 0,-2 0 0,0 1 0,0 0-1,-1 0 1,-1 1 0,0 0 0,-1 0 0,0 1 0,4 23-1,-8-33-1,-1-1-1,0 1 1,1-1-1,-1 0 0,-1 1 1,1-1-1,-1 1 0,1-1 1,-1 0-1,-1 1 1,1-1-1,0 0 0,-1 0 1,0 0-1,-4 7 1,2-6 20,0 0 0,0-1 0,-1 0 0,1 0 0,-1 0 0,0 0 0,0-1 0,0 0 0,0 0 0,-8 3 0,-10 3 145,0-2-1,0-1 0,-1-1 0,-38 4 1,51-8-119,-3 1 28,-1-1 0,1 0 0,-1-1 0,0 0 0,-23-5 0,32 2-167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8:24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8936,'0'0'10398,"-5"10"-10099,-3 3-188,3-5 9,1 0 0,0 0 0,-4 12 1,-12 22 1328,16-34-1218,1 1 0,1-1 0,0 1 0,0 0 0,0 0 0,1 0 0,0 16 0,1-18-121,1 0 0,0 0 0,0 0 0,0 0 0,1 0 0,3 8 0,-4-12-71,0-1 0,0 1 0,0 0-1,0-1 1,1 1 0,-1-1 0,1 0 0,0 1 0,0-1-1,0 0 1,0 0 0,0 0 0,0-1 0,1 1 0,-1 0-1,0-1 1,1 1 0,3 0 0,-5-1-29,1-1 1,-1 0-1,1 0 0,-1 0 0,1 0 1,0 0-1,-1 0 0,1 0 1,-1 0-1,1-1 0,-1 1 1,1-1-1,-1 1 0,1-1 1,-1 0-1,0 1 0,1-1 1,1-2-1,22-18-69,-22 18 39,7-9-428,-7 7-2478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8:2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14776,'0'0'3207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8:2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60 9536,'0'0'6610,"10"5"-6190,32 17-3,-39-21-303,0 0-1,0 1 0,0-1 0,1 0 0,-1-1 0,1 1 0,-1-1 1,1 1-1,-1-1 0,0 0 0,1 0 0,-1-1 0,4 0 0,7 0 414,-11 1-430,-1 0 0,0 0 0,1-1 0,-1 1 0,0 0 1,1-1-1,-1 0 0,0 0 0,0 1 0,0-1 0,0 0 0,0-1 0,0 1 0,0 0 0,0-1 0,0 1 0,0-1 0,-1 1 0,1-1 1,0 0-1,-1 0 0,2-3 0,-2 4-64,0-1-1,-1 1 1,1-1 0,-1 1-1,0-1 1,0 1 0,1-1 0,-1 1-1,0-1 1,0 0 0,0 1 0,0-1-1,-1 1 1,1-1 0,0 1 0,-1-1-1,1 1 1,-1-1 0,1 1 0,-1 0-1,0-1 1,0 1 0,1-1 0,-1 1-1,0 0 1,0 0 0,0 0-1,-1 0 1,1 0 0,0 0 0,0 0-1,0 0 1,-1 0 0,-1-1 0,-1 0 0,1 0 1,-1 0-1,1 0 0,-1 1 1,0-1-1,1 1 1,-1 0-1,0 0 1,0 0-1,0 1 1,0-1-1,0 1 1,0 0-1,0 0 1,0 0-1,0 1 0,0-1 1,0 1-1,0 0 1,1 0-1,-5 2 1,3 0-4,0-1 0,1 1 1,-1 0-1,1 0 0,-1 1 1,1 0-1,0-1 0,0 1 0,1 0 1,-1 1-1,1-1 0,0 1 1,0-1-1,-4 11 0,2-4 38,1 0-1,0 0 1,1 0-1,0 1 1,1-1 0,0 1-1,1 0 1,0-1-1,1 15 1,0-20-24,1-1 0,0 1 0,0-1 0,0 1 0,1-1 0,-1 0 0,1 0 0,0 0 0,1 0 0,-1 0 0,1 0 0,0-1 0,1 1 0,-1-1 0,1 0 0,-1 0 0,1 0 0,0 0 0,1-1 0,-1 1 0,9 4 0,-2-3 89,0 0-1,0 0 0,1-1 1,-1-1-1,1 0 0,0 0 1,20 1-1,-23-4-32,0 0 1,0 0-1,-1 0 0,1-1 1,0-1-1,-1 1 0,1-1 1,-1-1-1,1 0 0,-1 0 1,9-5-1,-8 3-38,-1 0 0,0-1 1,0 0-1,-1 0 0,13-15 1,-3-2-3632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8:2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9144,'0'0'9697,"10"9"-9280,1 1-293,-6-5-57,1 1 1,0-1 0,0 0 0,1-1 0,-1 1-1,1-1 1,0 0 0,0-1 0,9 3-1,29 8 660,85 16-1,51-6 577,-114-15-700,-45-8-210,-1 0 1,27-3-1,2 0 808,-48 2-1342,11 1 1017,-7 3-4188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8:2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178 278 8336,'0'0'10423,"-11"8"-9983,-3 3-292,-5 1 386,1 1 1,-29 29-1,40-35-278,1 1 1,0 0-1,1 0 0,-1 0 1,1 1-1,1 0 0,-5 14 1,4-12 60,1 1 1,1-1 0,-4 23 0,6-30-252,1 1-1,0-1 1,0 1 0,0-1-1,0 0 1,1 1 0,-1-1-1,1 0 1,0 1-1,1-1 1,-1 0 0,1 0-1,0 0 1,3 5 0,0-2 22,-2-1 7,0-1 0,1 0 1,0 0-1,6 6 1,-9-10-68,0 0 0,0 0 0,0-1 0,0 1 0,1 0 0,-1 0 1,0-1-1,1 1 0,-1-1 0,0 1 0,1-1 0,-1 1 0,0-1 0,1 0 0,-1 0 1,1 0-1,-1 0 0,1 0 0,-1 0 0,1 0 0,-1 0 0,0 0 0,1-1 0,1 0 1,1-1 8,1 0 0,-1-1 1,-1 1-1,1-1 1,0 0-1,-1 0 1,1-1-1,-1 1 0,0-1 1,0 0-1,0 1 1,0-1-1,-1 0 1,0-1-1,0 1 0,0 0 1,0-1-1,-1 1 1,1-1-1,-1 1 0,0-7 1,3-12 292,-1-1 1,-1-45-1,-2 63-213,0 6-113,0 0 0,0 0-1,0 0 1,0 0 0,0 0-1,0 0 1,0 0-1,0 0 1,0 0 0,1 0-1,-1 0 1,0 0-1,0 0 1,0 0 0,0 0-1,0 0 1,0 0 0,0 0-1,0 0 1,0 0-1,0 0 1,0 0 0,0 0-1,0 0 1,0 0 0,0 0-1,0 0 1,0 0-1,1 0 1,-1 0 0,0 0-1,0 0 1,0 0-1,0 0 1,0 0 0,0 0-1,0 0 1,0 0 0,0 0-1,0 0 1,0 0-1,0 0 1,0 0 0,0 0-1,0 0 1,0 0-1,0-1 1,0 1 0,0 0-1,0 0 1,0 0 0,0 0-1,0 0 1,0 0-1,0 0 1,0 0 0,0 0-1,0 0 1,0 0-1,0 0 1,5 7 110,4 13 5,8 27 64,-14-34-118,1-1-1,0 0 0,1-1 1,0 1-1,1-1 0,0 0 1,1 0-1,15 18 0,-21-28-46,0 0-1,0-1 0,0 1 1,0-1-1,0 1 0,0-1 1,0 1-1,0-1 0,0 1 1,0-1-1,0 0 0,0 0 1,1 1-1,-1-1 0,0 0 0,0 0 1,0 0-1,0-1 0,1 1 1,-1 0-1,0 0 0,0 0 1,0-1-1,0 1 0,0-1 1,0 1-1,0-1 0,0 1 1,0-1-1,0 0 0,0 1 0,0-1 1,0 0-1,0 0 0,1-1 1,5-5 43,0 0 0,-1-1 1,7-10-1,-7 10 13,20-25 122,-3 1 219,33-32 1,-54 62-384,-1 1-1,-1 1-1,1-1 1,-1 1-1,1-1 1,0 0-1,-1 1 0,1-1 1,0 1-1,-1-1 1,1 1-1,0-1 1,-1 1-1,1 0 1,0-1-1,0 1 0,1 0 1,-2 0-9,1 1 0,0 0 0,0-1-1,-1 1 1,1 0 0,-1 0 0,1-1 0,0 1 0,-1 0 0,1 0 0,-1 0 0,0 0-1,1 0 1,-1 0 0,0 0 0,0 0 0,1 0 0,-1-1 0,0 3 0,21 92 107,-14-81-129,-7-14 0,0 0 0,1 1 0,-1-1 0,1 0 0,-1 0 0,0 0 0,1 0 0,-1 1 0,0-1 0,1 0 0,-1 0 0,1 0 0,-1 0 0,1 0 0,-1 0 0,0 0 0,1 0 0,-1 0 0,1 0 0,-1 0 0,0 0 0,1-1 0,0 1 0,1-1 0,1-1 0,-1 0 0,1 1 0,-1-1 0,1 0 0,-1-1 0,0 1 0,2-3 0,19-23 0,23-25 0,-42 49 0,0 0 0,0 1 0,1-1 0,0 1 0,0 0 0,0 0 0,0 1 0,0-1 0,10-2 0,-14 5 0,0 0 0,0 0 0,-1 0 0,1 0 0,0 0 0,0 1 0,0-1 0,-1 0 0,1 0 0,0 1 0,0-1 0,-1 1 0,1-1 0,0 0 0,0 1 0,-1-1 0,1 1 0,-1 0 0,1-1 0,0 1 0,-1-1 0,1 1 0,-1 0 0,1 0 0,-1-1 0,1 2 0,12 26 0,-8-17 0,2 3 0,-5-9 0,1 0 0,-1 0 0,1-1 0,0 1 0,1-1 0,4 5 0,-7-7 0,1-1 0,-1 0 0,1 0 0,-1 0 0,1 0 0,-1-1 0,1 1 0,0 0 0,0-1 0,-1 1 0,1-1 0,0 0 0,0 1 0,0-1 0,-1 0 0,1 0 0,0 0 0,0 0 0,0-1 0,0 1 0,-1 0 0,1-1 0,2 0 0,9-5 0,0 0 0,-1 0 0,1-1 0,-2-1 0,1 0 0,-1-1 0,13-11 0,29-23 0,-47 39 0,-4 2 0,0 0 0,0 1 0,0-1 0,0 1 0,0-1 0,0 1 0,0 0 0,1 0 0,-1 0 0,0 0 0,5-1 0,-7 4 0,0-1 0,0 1 0,0 0 0,0 0 0,-1 0 0,1-1 0,-1 1 0,1 0 0,-1 0 0,0-1 0,1 1 0,-3 2 0,1 2 0,-48 139 0,49-142 0,1 1 0,-1-1 0,1 0 0,0 1 0,0-1 0,0 0 0,0 1 0,1-1 0,1 6 0,-2-7 0,1-1 0,-1 1 0,1 0 0,-1-1 0,1 1 0,0-1 0,0 1 0,0-1 0,-1 1 0,2-1 0,-1 1 0,0-1 0,0 0 0,0 0 0,1 1 0,-1-1 0,0 0 0,1 0 0,-1 0 0,3 0 0,-3-1 0,0 0 0,0 0 0,1 0 0,-1 0 0,0-1 0,0 1 0,0-1 0,1 1 0,-1-1 0,0 1 0,0-1 0,0 1 0,0-1 0,0 0 0,0 0 0,0 0 0,0 1 0,0-1 0,-1 0 0,2-2 0,17-21 0,-12 13 0,-1-1 0,0 0 0,-1-1 0,0 1 0,-1-1 0,4-17 0,9-80 0,-13 55 0,-2 0 0,-3 0 0,-2 0 0,-12-65 0,14 117 0,1-2 0,-1 0 0,0 0 0,0 0 0,-1 1 0,1-1 0,-4-6 0,5 10 0,0 1 0,0 0 0,0 0 0,0 0 0,0 0 0,0 0 0,0 0 0,0 0 0,-1 0 0,1 0 0,0-1 0,0 1 0,0 0 0,0 0 0,0 0 0,0 0 0,0 0 0,0 0 0,0 0 0,0 0 0,0 0 0,0 0 0,0 0 0,0 0 0,-1 0 0,1 0 0,0 0 0,0-1 0,0 1 0,0 0 0,0 0 0,0 0 0,0 0 0,0 0 0,0 0 0,-1 0 0,1 0 0,0 0 0,0 0 0,0 0 0,0 0 0,0 0 0,0 1 0,0-1 0,0 0 0,0 0 0,-1 0 0,1 0 0,0 0 0,0 0 0,0 0 0,0 0 0,0 0 0,0 0 0,0 0 0,0 0 0,0 0 0,0 0 0,0 0 0,0 1 0,-3 8 0,2 11 0,19 142 0,-8-89 0,-7-42 0,2 1 0,1-2 0,2 1 0,12 32 0,-7-43 850,-3-10-5635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8:3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42 117 8336,'0'0'8186,"-6"-10"-7790,-17-32 28,18 29 73,10 15 3342,-5 1-3734,-1 1-1,1 0 1,0 0 0,0 0 0,0 0-1,1 0 1,-1 0 0,1-1-1,1 6 1,2 7 92,53 515 2938,-48-280 670,-17-333-2652,-32-313 591,24 258-1744,-1-6 0,15 134 0,1 1 0,0-1 0,1 0 0,0 0 0,1-14 0,0 19 0,0-1 0,0 0 0,1 0 0,-1 1 0,1-1 0,0 1 0,0 0 0,1-1 0,0 1 0,-1 0 0,6-5 0,-6 8 0,-1-1 0,1 1 0,0 0 0,0 0 0,0 0 0,0 0 0,0 0 0,0 0 0,0 1 0,0-1 0,1 1 0,-1-1 0,0 1 0,2 0 0,34 0 0,-20 2 0,0 1 0,0 0 0,0 2 0,-1 0 0,1 1 0,-1 1 0,0 0 0,-1 1 0,0 1 0,0 0 0,17 15 0,-15-11 0,-7-6 0,0 1 0,-1 0 0,0 0 0,-1 1 0,1 0 0,-2 0 0,13 18 0,-16-19 0,0 0 0,-1 0 0,1 0 0,-2 1 0,1 0 0,2 11 0,-6-16 0,1 0 0,-1 0 0,0-1 0,0 1 0,0 0 0,-1 0 0,1 0 0,-1 0 0,0 0 0,0-1 0,0 1 0,-1 0 0,1-1 0,-1 1 0,0-1 0,0 1 0,-3 3 0,0-1 0,0 0 0,-1-1 0,1 1 0,-1-1 0,0-1 0,-1 1 0,1-1 0,-1 0 0,1-1 0,-1 1 0,-1-1 0,1-1 0,0 1 0,0-1 0,-1-1 0,0 1 0,1-1 0,-12 0 0,-12 0 0,-1-2 0,1-1 0,-34-7 0,59 8 0,-4 0 0,7 1 0,0 0 0,0-1 0,0 1 0,0-1 0,0 0 0,0 1 0,1-2 0,-4 0 0,6 1 40,0 1-1,0-1 1,1 1-1,-1-1 1,1 1-1,-1-1 1,0 1 0,1-1-1,-1 1 1,1 0-1,-1-1 1,1 1-1,-1 0 1,1-1 0,-1 1-1,1 0 1,-1 0-1,1-1 1,-1 1-1,1 0 1,0 0 0,6-3-4942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8:3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55 132 8744,'0'0'16758,"10"-3"-16693,32-7 1,-39 10-42,0-1 0,0 1 0,1 0 1,-1 0-1,0 0 0,0 0 0,0 1 1,6 0-1,-8 0-10,1-1 0,-1 1 0,1-1 1,-1 0-1,1 0 0,-1 0 0,1 0 0,-1 0 0,1 0 0,-1 0 1,1 0-1,-1-1 0,1 1 0,2-1 0,0-2 29,0 0 0,0 0 0,0 0 0,0 0 0,0 0 0,-1-1 0,1 1 0,-1-1-1,0 0 1,0 0 0,-1-1 0,4-5 0,-5 8-26,0 1-1,0-1 1,0 0-1,0 1 1,-1-1-1,1 0 1,0 0-1,-1 0 1,0 0-1,1 1 1,-1-1-1,0 0 1,0 0-1,0 0 1,0 0-1,0 0 1,0 0-1,-1 1 1,1-1-1,-1 0 1,1 0-1,-1 0 1,0 1-1,1-1 1,-1 0-1,0 1 1,0-1-1,0 0 1,-1 1-1,1-1 1,0 1-1,0 0 1,-1-1-1,1 1 1,-3-1-1,2 1 1,-1 0-1,1 0 1,0 0 0,-1 1-1,1-1 1,-1 1-1,1-1 1,-1 1 0,1 0-1,-1 0 1,1 0-1,-1 1 1,1-1 0,-4 1-1,-37 14 156,26-9-89,6-2 5,1-1-1,0 2 0,0-1 1,1 2-1,-1-1 0,-10 10 1,18-14-59,0 0 1,1 0-1,-1 0 1,1 1-1,0-1 1,-1 0 0,1 1-1,0 0 1,0-1-1,0 1 1,0 0-1,0-1 1,0 1-1,1 0 1,-1 0-1,0 0 1,1-1-1,0 1 1,-1 0-1,1 0 1,0 0-1,0 0 1,0 0-1,0 0 1,0 0-1,1 0 1,-1 0 0,0 0-1,1-1 1,0 1-1,-1 0 1,1 0-1,0 0 1,0-1-1,0 1 1,0 0-1,0-1 1,0 1-1,0-1 1,1 1-1,-1-1 1,3 2-1,3 2 102,0 0-1,1 0 0,-1-1 1,1 0-1,0 0 0,0-1 1,0 0-1,1 0 0,-1-1 1,1 0-1,11 1 0,-7-1 104,-1 1-1,1 0 0,23 10 1,-15 3-121,-18-14-207,-1 0 1,0 0-1,1 0 1,-1 0-1,1 0 1,0-1-1,3 2 1,-1-1 48,1-1-2006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8:3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12664,'0'0'4881,"-4"11"-4329,-6 15-267,-39 117 2599,46-132-2473,1-1 0,0 1 0,0 0 0,2-1 0,-1 1 0,1 0-1,1 0 1,0-1 0,3 18 0,-3-27-327,-1 1 0,1 0 0,0-1 0,0 1 0,0-1 0,0 1 0,0-1 0,1 1 0,-1-1 0,0 0 0,1 1 0,-1-1 0,1 0 0,-1 0 0,1 0 0,-1 0 0,1 0 0,0-1 0,-1 1 0,1 0 0,3 0 0,-1 0 30,0-1 1,0 1 0,0-1 0,0 0 0,0 0 0,0 0 0,0 0 0,7-2-1,-6 0-114,1 1 0,-1-1 0,1 0 0,-1-1-1,0 1 1,0-1 0,0 0 0,-1 0 0,1 0-1,-1-1 1,0 1 0,1-1 0,-2 0 0,1-1-1,4-4 1,12-26-4166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8:3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16184,'0'0'5351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0:1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287 628 5624,'0'0'9660,"-13"3"-9215,-11 2-239,-3-1 328,-32 11-1,47-11-329,0 0 1,0 1-1,1 1 0,0 0 0,0 0 1,1 1-1,0 0 0,0 1 0,-9 9 1,14-12-123,0 1-1,1-1 1,0 1 0,0-1 0,1 1 0,-1 1 0,1-1 0,1 0 0,-1 1 0,1-1 0,0 1-1,1-1 1,-1 1 0,1 0 0,1 0 0,-1 0 0,1 0 0,1 7 0,0-7-7,1 0-1,0 0 1,0 0 0,1 0 0,-1 0 0,2-1-1,-1 1 1,1-1 0,0 0 0,0 0 0,9 9-1,6 7 210,34 26 0,-41-38-223,0-2 1,0 1-1,1-2 1,0 1-1,1-2 1,-1 0-1,1-1 1,0 0-1,1-1 1,-1 0-1,1-1 1,-1-1-1,1-1 1,0 0-1,16-1 1,-4-2 6,1-2-1,-1 0 1,0-2 0,29-10 0,-34 9-44,-10 4-12,0-2-1,-1 0 1,1 0 0,-1-1 0,0 0 0,-1-1 0,18-15 0,-8 4 28,-1 0 0,27-36 1,-43 48-37,0 1 0,-1-1 0,0 0 0,1 0 0,-2 0 0,1-1 0,-1 1 0,0 0 0,0-1 0,-1 1 0,1 0 0,-2-1 0,1 1 0,-1 0 0,0-1 0,0 1 0,0 0 0,-1 0 0,0 0 0,0 0 0,-1 0 0,-3-6 0,5 11 0,0 0 0,0-1 0,1 1 1,-1 0-1,0 0 0,0 1 1,-1-1-1,1 0 0,0 0 0,0 0 1,0 1-1,-1-1 0,1 0 0,0 1 1,0-1-1,-1 1 0,1 0 1,0-1-1,-1 1 0,1 0 0,-1 0 1,-1 0-1,1 0 4,-1 1 1,1 0-1,0-1 0,-1 1 1,1 0-1,0 0 1,-1 0-1,1 0 0,0 1 1,0-1-1,-3 3 0,-2 2 15,1 0-1,0 0 0,0 1 0,1 0 0,0 0 0,-6 10 0,8-12-5,0 1 1,0 0 0,0 0-1,1 0 1,-1 0-1,2 0 1,-1 0-1,1 1 1,0-1-1,0 1 1,0-1-1,1 0 1,0 1-1,1-1 1,-1 1-1,1-1 1,1 1 0,-1-1-1,3 8 1,-3-13-15,5 14 70,1-1 0,0 0 0,1 0 0,17 23-1,-22-34-50,-1 0 0,1-1-1,0 1 1,0-1 0,0 1-1,0-1 1,0 0 0,0 0-1,0 0 1,1 0-1,-1-1 1,1 0 0,-1 1-1,1-1 1,0-1 0,-1 1-1,1 0 1,0-1-1,0 0 1,-1 0 0,1 0-1,0 0 1,0 0 0,-1-1-1,1 0 1,4-1 0,6-4 28,0-1 1,0 0 0,0-1 0,-1 0-1,0-1 1,-1-1 0,20-19 0,-13 12 5,27-27 52,-34 31-57,1 1-1,0 0 0,1 0 1,27-16-1,-18 13 41,-18 12-62,-1 0 0,1-1 0,0 2 0,-1-1 0,1 1 0,0-1 0,1 1 0,-1 1 0,0-1 0,10-1 0,-15 3-22,1 0 0,0 1 0,0-1 0,-1 0 0,1 0 0,0 1 0,-1-1 0,1 1 0,0-1 0,-1 0 1,1 1-1,-1-1 0,1 1 0,0-1 0,-1 1 0,1 0 0,-1-1 0,0 1 0,1-1 0,-1 1 0,1 0 1,-1 0-1,0-1 0,0 1 0,1 0 0,-1-1 0,0 1 0,0 1 0,4 23 110,-4-1 1,-1-1 0,-1 1 1,-1-1-1,-10 37 0,10-44 18,3-16-124,0-1-1,1 1 0,-1 0 1,0 0-1,0 0 1,0 0-1,0 0 1,0 0-1,0 0 1,0 0-1,1 0 1,-1 0-1,0 0 1,0 0-1,0 0 1,0 0-1,0 0 1,0 0-1,1 0 0,-1 0 1,0 0-1,0 0 1,0 0-1,0 0 1,0 0-1,1 0 1,-1 0-1,0 0 1,0 0-1,0 0 1,0 0-1,0 0 1,0 0-1,0 0 1,1 0-1,-1 0 1,0 0-1,0 1 0,0-1 1,0 0-1,0 0 1,0 0-1,0 0 1,0 0-1,0 0 1,0 0-1,0 1 1,1-1-1,-1 0 1,0 0-1,3-4 20,131-155 325,-132 157-358,0 0 1,-1 0-1,1 1 1,0-1-1,0 1 0,0-1 1,1 1-1,-1 0 1,0 0-1,0 0 1,1 0-1,-1 0 1,0 0-1,1 1 0,-1-1 1,4 1-1,-5 0 3,0 0 0,1 1 0,-1-1 0,1 0 0,-1 1 0,0 0 0,1-1 0,-1 1 0,0 0 0,0 0 0,1 0 0,-1 0 0,0-1 0,0 2 0,0-1 0,0 0 0,0 0 0,0 0 0,-1 0-1,1 1 1,0-1 0,-1 0 0,1 1 0,0-1 0,-1 0 0,0 1 0,1-1 0,-1 2 0,15 68 81,-5-14-4,-9-54-77,0 1 0,1-1 1,-1 1-1,1-1 0,-1 1 0,1-1 0,0 0 1,0 0-1,0 0 0,1 0 0,-1 0 0,1-1 0,0 1 1,-1-1-1,1 1 0,0-1 0,0 0 0,1 0 0,-1 0 1,0-1-1,1 1 0,-1-1 0,1 0 0,-1 0 1,1 0-1,0 0 0,-1-1 0,1 1 0,0-1 0,0 0 1,-1 0-1,6-1 0,1 0-9,0 0 0,1-1 0,-1 0 0,0-1 0,0 0 0,0-1 0,-1 1 0,1-2 0,-1 0 0,12-8 0,9-10-20,-1-1 0,-1-1 0,-2-2-1,0-1 1,-2-1 0,34-52 0,-31 36-1,-3 0 0,-1-2 0,-2-1-1,18-63 1,-11 19-54,29-167-1,-55 246 67,0-1 0,-1 0 0,0 1 0,-1-1 0,-1 0 0,-4-22-1,5 35 17,0 1 0,0 0 0,0-1-1,0 1 1,0 0 0,0 0-1,0-1 1,0 1 0,0 0-1,0 0 1,0 0 0,0-1 0,0 1-1,0 0 1,-1 0 0,1-1-1,0 1 1,0 0 0,0 0-1,0 0 1,-1-1 0,1 1 0,0 0-1,0 0 1,0 0 0,-1 0-1,1 0 1,0 0 0,0-1 0,-1 1-1,1 0 1,0 0 0,0 0-1,-1 0 1,1 0 0,0 0-1,0 0 1,-1 0 0,1 0 0,0 0-1,0 0 1,-1 0 0,1 0-1,0 0 1,0 0 0,-1 0-1,1 0 1,0 1 0,0-1 0,-1 0-1,1 0 1,0 0 0,0 0-1,0 0 1,-1 1 0,1-1-1,0 0 1,0 0 0,0 0 0,0 1-1,0-1 1,-1 0 0,1 0-1,0 0 1,0 1 0,0-1-1,-13 19 18,12-17-15,-15 27 16,2 1 0,1 1 1,1 0-1,1 1 0,2 0 1,2 1-1,-5 43 0,-5 113 139,16-152-128,-1-20-12,2 1 0,0-1 0,0 1 0,2 0 0,0-1 0,8 28 0,-4-25 8,-1-6-9,-1 0 0,14 26 0,-15-35-7,0-1 0,0 1 0,1-1 0,-1 0 0,1 1 0,0-2 0,0 1 0,1 0 0,-1-1 0,1 0 0,6 4-1,-4-4-3,0 0-1,1-1 1,-1 0-1,0 0 0,1 0 1,0-1-1,-1 0 1,1-1-1,0 0 0,-1 0 1,1 0-1,12-3 0,8-3-37,54-18 0,-67 19 26,0-1 0,-1 0 0,20-13 0,-27 15-2,-1-1 0,1 0 0,-1 0 1,0 0-1,0-1 0,0 0 1,-1 0-1,6-10 0,-8 12 9,-1-1-1,-1 1 0,1-1 0,-1 0 0,1 0 0,-2 0 1,1 0-1,0 1 0,-1-1 0,0 0 0,0 0 1,0 0-1,-1 0 0,0 0 0,0 0 0,0 0 0,0 0 1,-1 1-1,0-1 0,0 0 0,0 1 0,0 0 0,-1-1 1,0 1-1,0 0 0,-3-4 0,3 5 5,0 0 0,-1-1 0,1 2 0,-1-1 0,1 0-1,-1 0 1,0 1 0,-6-3 0,9 5 0,-1-1 0,0 0 1,0 1-1,0 0 0,1-1 0,-1 1 0,0 0 1,0 0-1,0 0 0,0 0 0,0 0 0,0 0 1,1 1-1,-1-1 0,0 1 0,0-1 0,0 1 1,1 0-1,-1 0 0,0 0 0,1-1 0,-1 2 1,-2 0-1,-8 8 5,8-7-5,-1 0-1,1 1 1,0-1 0,0 1 0,0 0 0,1 0 0,-1 1-1,-4 8 1,3-4-3,2-6 0,1 0 0,0 1 0,1-1 0,-1 1 0,0-1 0,1 1 0,0 0 0,0 0 0,0-1 0,1 1 0,-1 0 0,1 0 0,0 0 0,0 6 0,2 2 3,0 0-17,0-1 1,6 18-1,-6-25 8,-1 0 0,1-1 0,0 1 0,0-1 0,1 1 0,-1-1 0,1 0 0,-1 0 0,1 0-1,0 0 1,4 3 0,12 9 8,-16-12 1,0 0 1,0 0 0,0-1 0,1 1 0,-1-1 0,1 0 0,-1 0 0,1 0 0,0 0 0,0-1 0,0 0 0,0 1 0,0-1 0,0-1 0,6 2-1,1-2 2,-1 0 0,1 0 0,-1-1-1,1 0 1,-1-1 0,1 0-1,-1-1 1,0 0 0,0 0 0,-1-1-1,1-1 1,-1 1 0,0-2-1,12-7 1,78-72 55,-22 18-24,-67 58-30,-1-1 0,0 0 0,0 0 0,-1-1 0,7-13 0,-9 15 6,-6 9-6,0 0 1,0 0-1,1 0 0,-1-1 1,0 1-1,0 0 0,0 0 1,0 0-1,0 0 0,0 0 1,1 0-1,-1 0 0,0 0 0,0 0 1,0-1-1,0 1 0,0 0 1,1 0-1,-1 0 0,0 0 1,0 0-1,0 0 0,0 0 1,1 0-1,-1 0 0,0 0 1,0 0-1,0 0 0,0 0 0,1 0 1,-1 0-1,0 1 0,0-1 1,0 0-1,0 0 0,0 0 1,1 0-1,-1 0 0,0 0 1,0 0-1,0 0 0,0 0 0,0 1 1,0-1-1,0 0 0,1 0 1,-1 0-1,0 0 0,0 0 1,0 1-1,0-1 0,0 0 1,0 0-1,0 0 0,0 0 1,0 1-1,0-1 0,0 0 0,0 0 1,0 0-1,6 21 86,0 26-77,-11 28 19,3-54 8,1 1 0,0-1 1,1 1-1,5 30 0,-4-48-30,0 0 0,0 1 0,0-1 0,1 0 0,-1 0 0,1 0 0,0 0-1,0 0 1,1 0 0,-1 0 0,1-1 0,0 1 0,3 3 0,-4-5-8,1-1 1,0 1 0,-1 0 0,1-1 0,0 1-1,0-1 1,0 0 0,0 0 0,0 0-1,0-1 1,0 1 0,0-1 0,0 1 0,1-1-1,-1 0 1,0 0 0,0 0 0,0-1 0,0 1-1,4-2 1,11-3 11,-1-1-1,0 0 1,0-1 0,0-1 0,-1-1-1,0 0 1,-1-1 0,0-1-1,0 0 1,22-24 0,-5 1 26,-1-1-1,-2-2 1,26-42 0,-17 8 108,-27 49 1,-11 22-144,0 0 0,0 0 0,0-1 0,0 1 0,0 0 0,0 0-1,0 0 1,1 0 0,-1-1 0,0 1 0,0 0 0,0 0 0,0 0 0,0 0-1,0 0 1,0-1 0,1 1 0,-1 0 0,0 0 0,0 0 0,0 0-1,0 0 1,1 0 0,-1 0 0,0 0 0,0 0 0,0 0 0,0 0 0,1-1-1,-1 1 1,0 0 0,0 0 0,0 0 0,1 0 0,-1 0 0,0 1-1,0-1 1,0 0 0,0 0 0,1 0 0,-1 0 0,0 0 0,0 0-1,0 0 1,0 0 0,1 0 0,6 11 175,4 20-37,14 71 54,-12-59-66,-3 2 0,-1-1 0,5 87-1,-20-101 148,-16-37-145,9 0-135,1-1 0,0 0 0,1-1 0,-1 0 0,-16-18 0,15 14-21,-2 0 0,-16-12 0,-47-20-197,71 38 139,7 7 70,-1-1-1,1 1 0,0-1 1,-1 1-1,1-1 0,0 1 1,-1 0-1,1-1 0,-1 1 0,1 0 1,0-1-1,-1 1 0,1 0 1,-1-1-1,1 1 0,-1 0 1,1 0-1,-1 0 0,0 0 0,1-1 1,-1 1-1,0 0 0,0 0-28,19 4-102,-7 3 155,1 0 1,0 0-1,1-1 1,-1-1-1,1 0 0,0-1 1,1 0-1,-1-1 1,17 1-1,22 2 200,56-2 0,-84-4-131,102-3 406,-49 0-330,-62 4-158,-1-2-1,1 0 1,0-1-1,-1 0 1,0-1-1,28-10 1,-41 13-2,-1 0 0,1-1 0,-1 1 0,1 0 0,-1 0 0,1 0 0,-1 0 0,1 0 0,-1-1 0,0 1 0,1 0 0,-1 0 0,1-1 0,-1 1 0,0 0 0,1-1 0,-1 1 0,0 0 0,1-1 0,-1 1 0,0-1 0,0 1 0,1-1 0,-1 1 0,0 0 0,0-1 0,0 1 0,1-1 0,-1 1 0,0-1 0,0 1 0,0-1 0,0 1 0,0-1 0,0 1 0,0-1 0,0 1 0,0-1 0,0 1 0,-1 0 0,1-1 0,0 1 0,0-1 0,0 1 0,0-1 0,-1 1 0,1-1 0,0 1 0,-1 0 0,1-1 0,-1 0 0,-1 0 0,0-1 0,0 0 0,-1 1 0,1-1 0,0 1 0,-1 0 0,-5-2 0,-18-3-427,0 1 0,-1 1-1,-46-1 1,43 4-3173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8:3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11256,'0'0'9386,"10"5"-8859,27 14 145,1-2 0,56 17 0,83 8 2855,-151-37-2659,7 6 543,-15-5-1608,-3-3-3303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8:3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9240,'0'0'9002,"-13"6"-8611,7-2-319,-85 49 1017,80-44-835,0 0-1,1 0 1,0 1-1,0 0 1,-11 18-1,17-24-146,1 1-1,0 0 1,0 0-1,0 0 1,0 0-1,1 0 1,0 1-1,0-1 1,1 1-1,-1-1 1,1 1-1,0 0 1,1-1-1,-1 1 1,1 0-1,1 6 1,1-5-2,1-1-1,0 0 1,0 0 0,0 0 0,1 0-1,-1-1 1,2 1 0,-1-1 0,0 0-1,1 0 1,0 0 0,0-1 0,1 0-1,-1 0 1,8 4 0,-9-6-48,-1-1 0,0 1 0,0-1-1,0 0 1,1 0 0,-1 0 0,0-1 0,1 1 0,-1-1 0,1 0 0,-1 0 0,0 0-1,1 0 1,-1-1 0,1 1 0,5-3 0,-5 1 17,1 0 0,-1 0 0,1 0 0,-1-1 0,0 0 0,0 0 0,0 0 0,-1 0 0,1-1 0,4-5 0,-1-1 65,0 0 0,0-1-1,-1 0 1,-1 0 0,0 0 0,0 0 0,-1-1 0,3-17-1,-5 20 8,0-1-1,-1 0 0,0 0 1,0 0-1,-1 0 0,0 0 1,-3-12-1,-4 9 655,5 23-274,6 27-120,2-21-252,0 0 1,0-1-1,12 20 1,-14-29-74,-1 0 0,1 0 1,1-1-1,-1 0 0,1 1 1,0-1-1,0-1 0,1 1 0,-1-1 1,11 7-1,-13-11-70,-1 1 1,1 0-1,-1-1 0,1 1 1,0-1-1,-1 0 1,1 0-1,-1 0 0,1 0 1,-1-1-1,1 1 0,0-1 1,-1 1-1,1-1 1,-1 0-1,0 0 0,1 0 1,-1 0-1,0 0 0,0-1 1,1 1-1,-1-1 0,0 1 1,0-1-1,2-3 1,7-5 44,-1-1 0,0 0 0,8-13 0,-17 22-56,17-24 0,24-45 0,-41 71 0,-1 0 0,0-1 0,0 1 0,0 0 0,1 0 0,-1-1 0,0 1 0,0 0 0,0 0 0,1 0 0,-1 0 0,0-1 0,0 1 0,1 0 0,-1 0 0,0 0 0,0 0 0,1 0 0,-1 0 0,0 0 0,1 0 0,-1 0 0,0 0 0,0 0 0,1 0 0,-1 0 0,0 0 0,1 0 0,-1 0 0,0 0 0,0 0 0,1 0 0,-1 0 0,0 0 0,1 1 0,-1-1 0,0 0 0,0 0 0,0 0 0,1 0 0,-1 1 0,0-1 0,0 0 0,0 0 0,1 0 0,-1 1 0,0-1 0,0 0 0,0 0 0,0 1 0,1-1 0,11 19 0,-9-15 0,8 13 0,-4-5 0,1 0 0,0 0 0,0-1 0,2 0 0,-1 0 0,1-1 0,1 0 0,0-1 0,12 8 0,-10-9 0,1-1 0,0 0 0,0-1 0,21 6 0,-30-10 0,0-1 0,0-1 0,0 1 0,0-1 0,0 0 0,0 0 0,0 0 0,0-1 0,0 0 0,0 0 0,0 0 0,0-1 0,-1 1 0,1-1 0,0 0 0,-1 0 0,8-6 0,-5 3 0,0 0 0,-1-1 0,0 0 0,0 0 0,0 0 0,0-1 0,-1 0 0,0 0 0,-1-1 0,6-11 0,-8 14 0,0 1 0,0-1 0,-1 1 0,1-1 0,-1 0 0,0 1 0,-1-1 0,1 0 0,-1 0 0,0 0 0,0 0 0,0 1 0,-1-1 0,0 0 0,0 0 0,0 0 0,0 1 0,-1-1 0,0 1 0,-2-6 0,3 9 0,0-1 0,0 1 0,0 0 0,0-1 0,0 1 0,0 0 0,0 0 0,0-1 0,-1 1 0,1 0 0,0 0 0,-1 0 0,1 1 0,-1-1 0,-1-1 0,2 2 0,0 0 0,0 0 0,0 0 0,0 0 0,0 0 0,0 0 0,0 0 0,0 0 0,0 0 0,0 0 0,0 0 0,0 1 0,0-1 0,0 0 0,0 1 0,0-1 0,0 1 0,1-1 0,-3 2 0,2-1 0,-1 1 0,1 0 0,-1-1 0,1 1 0,0 0 0,-1 0 0,1 0 0,0 0 0,0 0 0,0 0 0,1 0 0,-1 0 0,0 1 0,1-1 0,0 0 0,-1 0 0,1 1 0,0-1 0,0 0 0,0 0 0,1 5 0,1 1 0,0 1 0,0-1 0,0 1 0,2-1 0,-1 0 0,1 0 0,0 0 0,0 0 0,1-1 0,0 0 0,0 0 0,1 0 0,12 11 0,-13-14 0,0 0 0,0-1 0,0 0 0,0 0 0,1 0 0,-1-1 0,1 1 0,-1-1 0,1 0 0,0-1 0,0 0 0,0 0 0,0 0 0,0 0 0,0-1 0,0 0 0,0-1 0,0 1 0,0-1 0,0 0 0,9-3 0,39-16-794,-47 17-2347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8:4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0 994 8536,'0'0'10322,"10"-3"-9906,30-9-17,-34 9-277,0 0 0,-1 0-1,1-1 1,-1 1 0,1-1 0,-1-1 0,-1 1 0,1-1 0,-1 0 0,1 0 0,-1 0 0,-1 0 0,1-1 0,5-11 0,-3 6 38,4-6 216,0 0-1,-1-1 0,0 0 1,-2-1-1,0 1 1,-1-2-1,3-21 1,-3 12 485,-6 29-710,-2 1-65,1 1 1,0 0-1,0 0 1,0-1-1,0 1 1,0 0 0,1 0-1,-1 0 1,1 0-1,-1 1 1,1-1-1,-1 0 1,1 3-1,3 41 251,-1-31-300,2 0-1,0 0 1,0 0-1,8 14 0,-7-17 20,1 0 0,1-1-1,-1 0 1,2 0-1,9 10 1,-16-19-38,1 0 1,-1-1 0,1 1 0,-1-1 0,1 1 0,0-1 0,0 0 0,0 1 0,0-1 0,0 0 0,0 0 0,0 0 0,0-1 0,0 1 0,0 0 0,0-1 0,1 0 0,-1 1 0,0-1-1,0 0 1,1 0 0,-1 0 0,0 0 0,0-1 0,1 1 0,-1-1 0,0 1 0,0-1 0,0 0 0,0 0 0,0 0 0,0 0 0,0 0 0,0 0 0,0 0 0,0-1 0,0 1 0,2-4-1,7-6 93,-1-1-1,-1 0 1,0 0-1,-1-1 1,12-25-1,-9 18 170,20-29-1,-31 48-260,0 1 0,1-1 0,-1 0 0,0 1-1,1-1 1,-1 1 0,0-1 0,1 1 0,-1-1 0,1 1 0,-1-1 0,1 1 0,-1-1 0,1 1 0,-1 0 0,1-1 0,0 1 0,-1 0 0,1-1 0,0 1 0,-1 0 0,1 0 0,-1 0-1,1 0 1,0-1 0,-1 1 0,1 0 0,0 0 0,0 0 0,-1 0 0,1 1 0,0-1 0,0 1-4,0 0 0,0 0 0,0 0 0,0 1 0,0-1 0,0 0 0,0 1 0,-1-1 0,1 1 0,-1-1 0,1 0 0,-1 1 0,1-1 0,-1 4 0,5 22 94,-2 0 0,0 40 1,-1-3 97,-2-64-198,0 1 1,0 0-1,0 0 1,0 0-1,0-1 1,0 1-1,1 0 1,-1 0-1,0-1 0,0 1 1,0 0-1,1-1 1,-1 1-1,0 0 1,1 0-1,-1-1 0,1 1 1,-1-1-1,1 1 1,0 0-1,0-1 3,-1 0-1,0 0 1,1 0-1,-1 0 0,1 0 1,-1 0-1,1 0 1,-1 0-1,1 0 1,-1-1-1,1 1 1,-1 0-1,0 0 1,1-1-1,-1 1 1,1 0-1,-1-1 0,0 1 1,1 0-1,-1-1 1,0 1-1,0 0 1,1-1-1,19-31 313,-19 29-334,12-25 164,14-25 120,-24 49-235,0 0 0,-1 0-1,2 0 1,-1 0 0,0 0 0,1 1-1,0 0 1,0 0 0,6-4 0,-9 6-38,0 1 1,0-1-1,0 0 1,0 1-1,0-1 1,1 1 0,-1 0-1,0-1 1,0 1-1,0 0 1,1 0-1,-1 0 1,0 0-1,1 0 1,-1 0-1,0 0 1,0 0 0,1 1-1,-1-1 1,0 0-1,0 1 1,0-1-1,1 1 1,-1-1-1,0 1 1,0-1-1,0 1 1,0 0 0,2 1-1,1 3 2,-1-1 1,1 1-1,-1 0 1,0 0-1,4 7 0,4 9 0,16 29-3,-26-49 0,-1-1 0,1 1 0,-1-1 0,1 1 0,-1-1 0,1 1 0,-1-1 0,1 1 0,-1-1 0,1 0 0,0 1 0,-1-1 0,1 0 0,0 0 0,-1 1 0,1-1 0,0 0 0,-1 0 0,1 0 0,0 0 0,-1 0 0,1 0 0,0 0 0,1 0 0,20-9 0,15-18 0,-23 12 0,-2 0 0,1 0 0,-2-1 0,0-1 0,-1 0 0,0-1 0,-2 0 0,0 0 0,-1 0 0,7-31 0,1-18 0,10-114 0,-22 153 0,-1 17 0,3-28 0,-1-1 0,-2-1 0,-2 1 0,-6-46 0,5 70 0,1 14 0,0 0 0,1 0 0,-1 0 0,0 1 0,-1-1 0,1 0 0,0 0 0,-1 0 0,1 0 0,-1 0 0,1 0 0,-1 1 0,0-1 0,0 0 0,1 0 0,-3-1 0,3 3 0,-1 0 0,1 0 0,0 0 0,-1 0 0,1 0 0,-1 0 0,1 0 0,0 1 0,-1-1 0,1 0 0,0 0 0,-1 0 0,1 1 0,0-1 0,-1 0 0,1 0 0,0 1 0,0-1 0,-1 0 0,1 1 0,0-1 0,0 0 0,0 1 0,-1-1 0,1 0 0,0 1 0,0-1 0,0 0 0,0 1 0,0-1 0,0 1 0,0-1 0,0 0 0,0 1 0,0-1 0,0 1 0,0-1 0,-3 18 0,3 248 0,4-184 0,18 99 0,7-55 0,-28-122 0,1 0 0,-1 0 0,1 0 0,-1 0 0,1 0 0,0 0 0,0 0 0,1-1 0,-1 1 0,1-1 0,0 0 0,0 1 0,0-1 0,0-1 0,0 1 0,1 0 0,-1-1 0,1 0 0,0 0 0,0 0 0,0 0 0,0 0 0,0-1 0,0 0 0,0 0 0,5 1 0,-1-1 0,0 0 0,0-1 0,0 0 0,0 0 0,0-1 0,0 0 0,0 0 0,0-1 0,-1 0 0,1 0 0,-1-1 0,15-7 0,-10 4 0,-1-1 0,14-10 0,-22 14 0,1 0 0,-1 0 0,-1 0 0,1 0 0,0 0 0,-1 0 0,0-1 0,1 1 0,-1-1 0,-1 0 0,4-6 0,-3 3 0,0-1 0,-1 1 0,0 0 0,0-1 0,0 1 0,-1-1 0,0 0 0,0 1 0,-1-1 0,0 1 0,-1 0 0,1-1 0,-5-10 0,5 16 0,0 1 0,1-1 0,-1 1 0,0-1 0,0 1 0,0 0 0,0-1 0,0 1 0,0 0 0,-1 0 0,1 0 0,0 0 0,-1 0 0,1 0 0,0 0 0,-1 0 0,1 0 0,-1 1 0,1-1 0,-1 1 0,1-1 0,-1 1 0,0 0 0,1-1 0,-1 1 0,0 0 0,1 0 0,-1 0 0,0 0 0,1 0 0,-1 1 0,-2 0 0,2-1 0,0 1 0,0 0 0,1 0 0,-1 0 0,0 0 0,1 0 0,-1 1 0,1-1 0,-1 0 0,1 1 0,0-1 0,-1 1 0,1-1 0,0 1 0,0 0 0,0-1 0,0 1 0,0 0 0,1 0 0,-1 0 0,1 0 0,-1-1 0,1 1 0,-1 0 0,1 0 0,0 4 0,1 2 0,0 0 0,1 0 0,0 0 0,1 0 0,0 0 0,0 0 0,0-1 0,1 0 0,0 1 0,0-1 0,1-1 0,0 1 0,0-1 0,1 0 0,0 0 0,0 0 0,12 8 0,-14-12 0,1 0 0,-1 0 0,1 0 0,0 0 0,0-1 0,0 0 0,0 0 0,0 0 0,0-1 0,0 0 0,0 0 0,0 0 0,0 0 0,0-1 0,0 0 0,0 0 0,8-3 0,-6 2 0,0-1 0,0 0 0,0-1 0,0 0 0,0 0 0,-1 0 0,0-1 0,0 0 0,0 0 0,10-12 0,-7 7 0,0-1 0,-1 0 0,-1-1 0,0 0 0,0 0 0,-1-1 0,-1 1 0,5-18 0,-8 23 0,0 1 0,-1-1 0,0 0 0,0 0 0,-1-7 0,5 15 0,0 1 0,0-1 0,0 1 0,0 0 0,0 0 0,7 4 0,-6-1 0,-1 0 0,0-1 0,0 2 0,0-1 0,-1 1 0,1-1 0,-1 1 0,-1 1 0,1-1 0,-1 0 0,3 10 0,20 33 0,-14-30 0,-9-13 0,1 0 0,-1-1 0,1 1 0,10 9 0,-13-14 0,0 0 0,1 0 0,0 1 0,-1-1 0,1-1 0,-1 1 0,1 0 0,0 0 0,0 0 0,0-1 0,-1 1 0,1-1 0,0 0 0,0 1 0,0-1 0,0 0 0,0 0 0,0 0 0,0-1 0,-1 1 0,1 0 0,3-1 0,7-4 0,1 0 0,-1-1 0,0 0 0,0-1 0,-1 0 0,1-1 0,-2 0 0,1-1 0,-1 0 0,15-18 0,-23 25 0,-1 1 0,1-1 0,0 1 0,0 0 0,0-1 0,1 1 0,-1 0 0,4-1 0,-4 1 0,0 1 0,0-1 0,0 0 0,-1 0 0,1 0 0,0 0 0,-1 0 0,1 0 0,-1 0 0,1-1 0,-1 1 0,2-3 0,-2 3 0,1 0 0,-1-1 0,0 1 0,0 0 0,0-1 0,1 1 0,-1 0 0,1 0 0,-1 0 0,1 0 0,-1 0 0,1 1 0,2-2 0,-4 2 0,0 0 0,0 0 0,0 0 0,0 0 0,1 0 0,-1 0 0,0 0 0,0 0 0,0 0 0,0 0 0,0-1 0,1 1 0,-1 0 0,0 0 0,0 0 0,0 0 0,0 0 0,0 0 0,0 0 0,0 0 0,0-1 0,1 1 0,-1 0 0,0 0 0,0 0 0,0 0 0,0 0 0,0-1 0,0 1 0,0 0 0,0 0 0,0 0 0,0 0 0,0 0 0,0-1 0,0 1 0,0 0 0,0 0 0,0 0 0,0 0 0,0 0 0,0-1 0,0 1 0,0 0 0,0 0 0,0 0 0,0 0 0,0 0 0,0 0 0,0-1 0,0 1 0,0 0 0,0 0 0,0 0 0,0 0 0,0 0 0,0 0 0,0 0 0,0-1 0,0 1 0,0 0 0,0 0 0,0 0 0,0 0 0,0 0 0,0 0 0,0 0 0,0 0 0,0 0 0,0 0 0,0-1 0,0 1 0,0 0 0,0 0 0,1 0 0,-1 0 0,0 0 0,0 0 0,0 0 0,0 0 0,0 0 0,0 0 0,0 0 0,0 0 0,1 0 0,-1 0 0,0 0 0,0 0 0,0 0 0,0 0 0,0 0 0,0 0 0,0 0 0,0 0 0,1 0 0,-1 0 0,0 0 0,0 0 0,0 0 0,0 0 0,0 0 0,0 0 0,0 0 0,-75 64 0,74-63 0,-6 6 0,0 0 0,1 1 0,0 0 0,0 0 0,1 0 0,-1 1 0,2 0 0,0 0 0,0 0 0,0 0 0,-3 19 0,6-26 0,1 1 0,1 0 0,-1-1 0,0 1 0,1 0 0,-1-1 0,1 1 0,0 0 0,0-1 0,0 1 0,0-1 0,0 0 0,0 1 0,1-1 0,-1 0 0,1 0 0,0 0 0,-1 0 0,1 0 0,4 3 0,3 5 0,-8-9 0,-1-1 0,1 1 0,0-1 0,-1 1 0,1-1 0,0 0 0,-1 1 0,1-1 0,0 0 0,0 1 0,-1-1 0,1 0 0,0 0 0,0 0 0,0 0 0,-1 0 0,1 1 0,0-2 0,0 1 0,0 0 0,-1 0 0,1 0 0,0 0 0,0 0 0,0-1 0,-1 1 0,1 0 0,0-1 0,-1 1 0,1 0 0,0-1 0,-1 1 0,1-1 0,0 1 0,-1-1 0,1 1 0,-1-1 0,1 0 0,-1 1 0,1-2 0,2-2 0,0 1 0,0-1 0,0 1 0,-1-1 0,4-7 0,-1-2 0,0-1 0,-1 0 0,-1 0 0,0 0 0,0 0 0,-2-1 0,1-16 0,-2 31 0,0 0 0,0 0 0,0 0 0,0-1 0,-1 1 0,1 0 0,0 0 0,0 0 0,0 0 0,0-1 0,0 1 0,1 0 0,-1 0 0,0 0 0,0 0 0,0-1 0,0 1 0,0 0 0,0 0 0,0 0 0,0 0 0,0-1 0,0 1 0,0 0 0,0 0 0,1 0 0,-1 0 0,0 0 0,0 0 0,0-1 0,0 1 0,0 0 0,1 0 0,-1 0 0,0 0 0,0 0 0,0 0 0,0 0 0,1 0 0,-1 0 0,7 4 0,6 10 0,26 31 0,-36-41 0,1-1 0,-1 0 0,1 0 0,0 0 0,0 0 0,0-1 0,0 1 0,0-1 0,1 0 0,7 2 0,-8-4 0,1 0 0,0 0 0,0 0 0,0-1 0,-1 0 0,1 0 0,0 0 0,-1 0 0,1-1 0,-1 0 0,1 0 0,-1 0 0,6-4 0,7-6 0,26-21 0,-42 33 0,15-12 0,1 0 0,33-16 0,15-10 0,-59 34 0,0 1 0,-1 0 0,2 0 0,6-2 0,-5 2 0,3 0 0,-17 15 0,-33 38 0,30-41 0,1 0 0,0 1 0,1-1 0,0 2 0,0-1 0,1 1 0,1 0 0,-6 16 0,10-25 0,1 0 0,-1 0 0,1 0 0,0 0 0,0 0 0,0 0 0,0 1 0,0-1 0,1 0 0,-1 0 0,1 0 0,-1 0 0,1 0 0,0 0 0,-1 0 0,1 0 0,0 0 0,1 0 0,-1 0 0,0-1 0,0 1 0,1 0 0,-1-1 0,1 1 0,-1-1 0,1 1 0,0-1 0,0 0 0,-1 0 0,1 0 0,0 0 0,0 0 0,0 0 0,0 0 0,0-1 0,4 1 0,2 1 0,-1 0 0,1 0 0,0-1 0,0-1 0,0 1 0,0-1 0,0-1 0,16-2 0,-13 0 0,0-1 0,0 0 0,0 0 0,-1-2 0,0 1 0,0-1 0,0-1 0,0 1 0,-1-2 0,0 1 0,10-13 0,0-1 0,-1-1 0,-1 0 0,22-40 0,-24 33 0,0-1 0,-3 0 0,0-1 0,-2 0 0,-1-1 0,7-47 0,-10 23 0,-1-1 0,-7-107 0,0 140 0,-1-1 0,-13-45 0,16 69 0,0 0 0,0 0 0,0 1 0,0-1 0,-1 0 0,1 0 0,0 0 0,0 1 0,-1-1 0,1 0 0,0 0 0,-1 1 0,1-1 0,-1 0 0,1 1 0,-1-1 0,0 1 0,1-1 0,-1 1 0,1-1 0,-1 1 0,0-1 0,1 1 0,-1-1 0,0 1 0,0 0 0,1-1 0,-1 1 0,0 0 0,0 0 0,0 0 0,1-1 0,-1 1 0,0 0 0,0 0 0,-1 1 0,0-1 0,0 1 0,1 0 0,-1 0 0,0 0 0,1 0 0,-1 0 0,1 0 0,-1 0 0,1 1 0,-1-1 0,1 0 0,0 1 0,0-1 0,0 1 0,0 0 0,-1 1 0,-5 12 0,0-1 0,2 1 0,-1 0 0,2 1 0,-5 30 0,-2 85 0,9-110 0,2 28 0,1 1 0,2-1 0,11 55 0,-7-55 0,-6-35 0,0 0 0,2-1 0,-1 1 0,1-1 0,1 0 0,1 0 0,0 0 0,0-1 0,8 14 0,-11-24 0,-1 0 0,0 0 0,1 0 0,0 0 0,-1 0 0,1 0 0,0 0 0,0-1 0,3 3 0,-4-3 0,0-1 0,0 0 0,0 0 0,0 0 0,0 0 0,0 0 0,0 0 0,0 0 0,0 0 0,0 0 0,0 0 0,0-1 0,0 1 0,0 0 0,0-1 0,-1 1 0,1 0 0,0-1 0,0 1 0,0-1 0,0 0 0,-1 1 0,1-1 0,0 0 0,-1 1 0,1-1 0,0 0 0,0-1 0,14-16 0,-1-1 0,-1 0 0,18-36 0,-16 27 0,25-34 0,-35 55 0,6-8 0,-6 15 0,-3 11 0,-1 5 0,-1 0 0,-3 17 0,1 29 0,5-20 0,15 78 0,-17-117 0,0 0 0,-1 0 0,1 0 0,1 0 0,-1 0 0,0-1 0,1 1 0,-1 0 0,1-1 0,0 1 0,0-1 0,0 1 0,3 2 0,-3-4 0,-1 0 0,1-1 0,-1 1 0,1 0 0,-1-1 0,1 1 0,0-1 0,-1 0 0,1 1 0,0-1 0,-1 0 0,1 0 0,0 0 0,-1 0 0,1 0 0,0-1 0,0 1 0,-1 0 0,1-1 0,-1 1 0,1-1 0,0 0 0,-1 1 0,1-1 0,1-1 0,12-8 0,0 0 0,-1-1 0,0-1 0,-1 0 0,0-1 0,-1 0 0,-1-1 0,0 0 0,0-1 0,9-19 0,-14 28 0,-9 21 0,-2 8 0,4-20 0,1-1 0,1 1 0,-1-1 0,0 0 0,1 1 0,-1-1 0,1 1 0,0-1 0,-1 0 0,1 0 0,0 1 0,0-1 0,1 0 0,-1 0 0,0 0 0,3 3 0,-1-3 0,0 0 0,0 0 0,0 0 0,0 0 0,0 0 0,0-1 0,1 1 0,-1-1 0,0 0 0,1 0 0,3 1 0,-5-2 0,0 0 0,0 1 0,-1-1 0,1 0 0,0 0 0,0-1 0,0 1 0,-1 0 0,1 0 0,0-1 0,0 1 0,-1-1 0,1 0 0,0 1 0,-1-1 0,1 0 0,-1 0 0,1 0 0,-1 0 0,1 0 0,-1 0 0,0-1 0,1 1 0,-1 0 0,0-1 0,0 1 0,0-1 0,0 1 0,0-1 0,0 1 0,-1-1 0,1 0 0,0 1 0,-1-1 0,0 0 0,1 0 0,-1 1 0,0-1 0,0 0 0,0 0 0,0 0 0,0 1 0,0-1 0,0 0 0,-1-2 0,-1-1 0,0 0 0,0 0 0,-1 0 0,1 1 0,-1-1 0,0 1 0,0 0 0,-1 0 0,1 0 0,-1 0 0,-6-5 0,4 3 0,-1 0 0,2 0 0,-9-10 0,14 15 0,0 1 0,0-1 0,0 1 0,1-1 0,-1 1 0,0 0 0,0-1 0,0 1 0,0-1 0,0 1 0,0-1 0,1 1 0,-1 0 0,0-1 0,0 1 0,1 0 0,-1-1 0,0 1 0,0 0 0,1-1 0,-1 1 0,0 0 0,1-1 0,-1 1 0,1 0 0,-1 0 0,0 0 0,1-1 0,-1 1 0,1 0 0,19-11 0,-13 7 0,9-4 0,0 0 0,0 1 0,0 0 0,1 2 0,0 0 0,0 0 0,0 2 0,1 0 0,-1 1 0,1 1 0,0 0 0,-1 2 0,1 0 0,29 5 0,-42-5 0,0 1 0,0-1 0,0 1 0,0-1 0,0 2 0,-1-1 0,1 0 0,-1 1 0,1 0 0,-1 0 0,0 0 0,0 0 0,0 1 0,4 5 0,-5-6 0,-1 1 0,0 0 0,0-1 0,-1 1 0,1 0 0,-1 0 0,1 0 0,-1 0 0,-1 0 0,1 0 0,0 0 0,-1 1 0,0-1 0,0 0 0,0 0 0,-1 0 0,1 0 0,-2 6 0,1-3 0,-1-1 0,1 1 0,-1-1 0,0 0 0,-1 0 0,0 0 0,0 0 0,0 0 0,0 0 0,-1-1 0,0 1 0,0-1 0,-1 0 0,-6 6 0,11-11 0,0 0 0,0 0 0,-1 0 0,1 1 0,0-1 0,0 0 0,-1 0 0,1 0 0,0 0 0,0 0 0,-1 0 0,1 0 0,0 0 0,0 0 0,-1 0 0,1 0 0,0 0 0,0 0 0,-1 0 0,1 0 0,0 0 0,0 0 0,-1 0 0,1 0 0,0 0 0,0 0 0,-1 0 0,1-1 0,0 1 0,0 0 0,0 0 0,-1 0 0,1 0 0,0 0 0,0-1 0,-5-10 0,3-14 0,3 22 0,-1-1 0,1 1 0,0-1 0,0 1 0,0-1 0,1 1 0,-1-1 0,1 1 0,0 0 0,0 0 0,3-4 0,-5 6 0,1 1 0,0-1 0,-1 1 0,1-1 0,0 1 0,0-1 0,-1 1 0,1-1 0,0 1 0,0-1 0,0 1 0,0 0 0,0 0 0,-1-1 0,1 1 0,0 0 0,0 0 0,0 0 0,2 0 0,-2 1 0,1-1 0,0 1 0,-1-1 0,1 1 0,0 0 0,-1 0 0,1 0 0,-1 0 0,1 0 0,-1 0 0,1 0 0,-1 0 0,3 4 0,74 97 0,-70-93 0,-2-2 0,0-1 0,-1 0 0,0 1 0,0 0 0,5 10 0,-10-16 0,1 0 0,-1 0 0,0-1 0,0 1 0,0 0 0,0-1 0,0 1 0,0 0 0,0 0 0,0-1 0,0 1 0,0 0 0,0 0 0,0-1 0,0 1 0,0 0 0,-1-1 0,1 1 0,-1 1 0,-4-1 0,-2-10 0,-6-19 865,8 13-5737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8:4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17487,'0'0'3576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8:4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12552,'0'0'802,"11"-3"-162,160-22 1323,-134 22-1615,55-3 935,0-3-1,106-26 1,-196 35-1232,-1 0 0,1-1 0,-1 1 0,1 0 0,-1-1 0,0 1 0,1-1 0,-1 1 0,0-1 0,1 0 0,-1 0 0,0 1 0,0-1 0,0 0 0,1 0 0,-1 0 1,0 0-1,0-1 0,0 1 0,1-2 0,-7 2-2558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8:4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13168,'0'0'1225,"17"3"-677,271 43 2326,-74-23 214,-127-15-1201,-84-8-1797,2 1 161,1-1 0,-1 1 0,0-1 0,1 0 0,8-2 0,-11-2-287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8:44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16384,'0'0'3711,"113"-16"-3367,-28 4-112,16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8:4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37 692 7832,'0'0'5089,"-6"9"-4757,-17 29 23,15-24 1465,12-17-839,11-17-85,4-15-404,-2 0-1,-1-2 1,-2 0 0,-1-1 0,12-63-1,24-210 1648,-44 271-1859,-4 30-34,0 0 0,-1 0-1,0 0 1,-1 0 0,0 0 0,0 0 0,-5-15 0,1 43 1891,0 19-1906,-5 200 734,-31 339 827,36-554-1567,-1 0 1,-1 0 0,-1 0-1,-18 35 1,13-29 326,-1-10 175,6-16-320,8-2-398,-1-1-1,1 1 1,0-1-1,-1 1 1,1-1-1,0 1 1,-1-1-1,1 1 1,0-1-1,0 1 1,0-1-1,0 1 1,-1-1-1,1 1 1,0-1-1,0 1 1,0-1-1,0 0 1,0 1 0,0-1-1,1-9-8,0 1 0,1 0 0,-1 0 0,2 0 0,-1 1 0,1-1 0,0 0 0,1 1 0,7-13 0,3 0 0,0 0 0,20-23 0,-2 10 0,1 2 0,1 1 0,2 2 0,1 1 0,1 2 0,71-36 0,-65 35 0,-44 30 0,0-1 0,1 1 0,-1 0 0,0-1 0,0 1 0,0-1 0,-1 5 0,-7 21 0,-2 6 0,1 1 0,-4 42 0,13-68 0,-1 0 0,1-1 0,2 14 0,-1-19 0,-1-1 0,0 1 0,1 0 0,0-1 0,0 1 0,0-1 0,0 1 0,0-1 0,0 0 0,1 1 0,-1-1 0,1 0 0,-1 0 0,1 0 0,2 2 0,-3-3 0,-1-1 0,1 0 0,0 0 0,-1 1 0,1-1 0,0 0 0,0 0 0,-1 0 0,1 0 0,0 0 0,-1 0 0,1 0 0,0 0 0,0 0 0,-1 0 0,1 0 0,0-1 0,-1 1 0,1 0 0,0 0 0,-1-1 0,1 1 0,0 0 0,-1-1 0,2 0 0,17-15 0,-11 9 0,-3 2 0,0 0 0,0-1 0,-1 1 0,1-1 0,-1 0 0,-1 0 0,1 0 0,-1 0 0,0-1 0,3-10 0,-1 1 0,-1-1 0,-1 1 0,3-25 0,-6 30 0,1 1 0,-2-1 0,-2-18 0,2 26 0,1 0 0,-1-1 0,0 1 0,1 0 0,-2 0 0,1 0 0,0 0 0,0 0 0,-1 0 0,0 0 0,1 1 0,-1-1 0,0 0 0,-1 1 0,-3-5 0,-4 0 0,8 5 0,8 6 0,-2-2 0,0 0 0,0 0 0,0 0 0,0 0 0,1-1 0,-1 0 0,1 0 0,-1 0 0,1 0 0,-1-1 0,9 0 0,52-6 0,-51 4 0,-4 1 0,0-1 0,0 0 0,0-1 0,0-1 0,0 1 0,-1-1 0,1-1 0,-1 0 0,0 0 0,-1-1 0,1 0 0,-1 0 0,0-1 0,9-10 0,-15 14 0,0 2 0,-1 0 0,0 0 0,0 0 0,0 0 0,0 0 0,0-1 0,0 1 0,-1 0 0,1-1 0,0 1 0,-1-1 0,1 1 0,0-1 0,-1 1 0,0-1 0,1 1 0,-1-1 0,0 1 0,0-1 0,0 1 0,0-1 0,0-1 0,0 2 0,0 0 0,0 0 0,1 0 0,-1 0 0,1 0 0,-1 0 0,1 1 0,-1-1 0,1 0 0,-1 0 0,1 1 0,-1-1 0,1 0 0,0 1 0,0-1 0,-1 0 0,1 1 0,0-1 0,0 1 0,0-1 0,0 1 0,0 0 0,-1-1 0,1 1 0,0 0 0,0-1 0,0 1 0,2 0 0,29-3 0,-23 3 0,-1-1 0,1 2 0,0-1 0,-1 1 0,1 1 0,-1 0 0,1 0 0,-1 0 0,14 7 0,-10-1 0,-9-7 0,0 1 0,1 0 0,-1 0 0,0 0 0,0 1 0,0-1 0,0 1 0,-1-1 0,1 1 0,-1 0 0,0 0 0,1 0 0,-1 1 0,-1-1 0,1 0 0,0 1 0,-1-1 0,0 1 0,2 6 0,1 17 0,0 38 0,-4-64 0,0 0 0,0 0 0,0-1 0,1 1 0,-1 0 0,0 0 0,0 0 0,0 0 0,1 0 0,-1 0 0,1 0 0,-1 0 0,0-1 0,1 1 0,0 0 0,-1 0 0,1-1 0,-1 1 0,1 0 0,0-1 0,-1 1 0,1 0 0,1 0 0,0 0 0,0-1 0,0 1 0,0 0 0,0 0 0,0-1 0,0 0 0,0 1 0,1-1 0,3 0 0,2 0 0,-1-1 0,1 0 0,0 0 0,14-6 0,-5 0 0,0 0 0,0-2 0,-1 0 0,0-1 0,-1-1 0,0 0 0,0-1 0,-1-1 0,12-14 0,-10 12 0,32-25 0,-22 20 0,-23 17 0,1 0 0,0 0 0,0 0 0,0 1 0,1 0 0,-1 0 0,1 0 0,-1 0 0,1 1 0,-1 0 0,1 0 0,0 0 0,0 0 0,-1 1 0,1 0 0,0 0 0,0 0 0,0 0 0,-1 1 0,9 2 0,-6-1 0,-5-2 0,0 1 0,1-1 0,-1 1 0,1 0 0,-1 0 0,0 0 0,0 0 0,1 0 0,-1 1 0,0-1 0,0 1 0,3 2 0,-6-4 0,1 1 0,0-1 0,0 1 0,-1-1 0,1 0 0,0 1 0,-1-1 0,1 0 0,0 1 0,-1-1 0,1 0 0,-1 0 0,1 1 0,0-1 0,-1 0 0,1 0 0,-1 0 0,1 0 0,-1 0 0,1 1 0,-1-1 0,0 0 0,-2 1 0,-13 7 0,0 0 0,-26 8 0,32-14 0,0 2 0,1-1 0,-1 1 0,1 0 0,0 1 0,0 0 0,1 1 0,-1 0 0,1 0 0,0 1 0,-9 10 0,14-14 0,0 0 0,0 1 0,1-1 0,-1 1 0,1 0 0,0-1 0,0 1 0,0 0 0,1 0 0,-1 0 0,1 1 0,0-1 0,0 0 0,0 1 0,1-1 0,0 0 0,0 1 0,0-1 0,0 0 0,0 1 0,1-1 0,0 0 0,2 7 0,-1-6 0,1 0 0,0 0 0,0 0 0,0 0 0,0 0 0,1-1 0,0 1 0,0-1 0,0 0 0,0 0 0,1-1 0,0 1 0,-1-1 0,1 0 0,0 0 0,11 3 0,-7-2 0,1 0 0,0-1 0,0-1 0,1 0 0,-1 0 0,0-1 0,1 0 0,13-1 0,2-2 0,0-2 0,0-1 0,-1-1 0,0-1 0,0-1 0,0-2 0,-1 0 0,-1-1 0,0-2 0,0 0 0,31-25 0,-45 30 0,0 0 0,-1 0 0,0 0 0,0-1 0,-1-1 0,0 1 0,-1-1 0,0 0 0,-1 0 0,8-19 0,-11 24 0,-1 0 0,1 0 0,-1 0 0,0 0 0,0-1 0,-1 1 0,0 0 0,0 0 0,0-1 0,0 1 0,-1 0 0,0 0 0,0 0 0,0 0 0,-1 0 0,0 0 0,0 0 0,0 0 0,0 0 0,-1 1 0,0-1 0,0 1 0,0 0 0,0 0 0,-8-7 0,9 9 0,0 0 0,0 1 0,0-1 0,0 0 0,0 1 0,-1 0 0,1-1 0,0 1 0,-1 0 0,1 0 0,-1 1 0,0-1 0,1 0 0,-1 1 0,1-1 0,-1 1 0,0 0 0,0 0 0,1 0 0,-1 0 0,0 1 0,1-1 0,-1 1 0,1-1 0,-1 1 0,1 0 0,-1 0 0,1 0 0,-1 1 0,1-1 0,0 0 0,-5 4 0,3-1 0,0 0 0,-1 0 0,2 0 0,-1 1 0,0-1 0,1 1 0,0 0 0,0 0 0,0 0 0,1 0 0,-1 1 0,1-1 0,1 1 0,-3 8 0,2-1 0,1-1 0,0 1 0,0 0 0,2 0 0,2 24 0,-1-32 0,-1 1 0,1 0 0,-1-1 0,2 1 0,-1-1 0,0 1 0,1-1 0,0 0 0,1 0 0,-1-1 0,1 1 0,0 0 0,0-1 0,9 7 0,-8-7 0,1 0 0,-1 0 0,1-1 0,0 0 0,1 0 0,-1-1 0,0 1 0,1-1 0,-1-1 0,1 1 0,0-1 0,0 0 0,-1-1 0,1 0 0,0 0 0,0 0 0,-1-1 0,1 0 0,0 0 0,12-4 0,-9 1 0,0-1 0,1 1 0,-2-2 0,1 1 0,-1-1 0,1-1 0,-2 1 0,1-2 0,-1 1 0,0-1 0,-1 0 0,8-10 0,-7 6 0,4-2 0,-1-1 0,-1 0 0,0-1 0,-1 0 0,-1-1 0,0 0 0,9-30 0,-17 44 0,1 1 0,0 0 0,-1-1 0,1 1 0,0 0 0,0 0 0,1-1 0,-1 1 0,0 0 0,1 0 0,-1 1 0,2-3 0,-1 4 0,-1 1 0,0 0 0,-1 0 0,1 0 0,0-1 0,0 1 0,0 0 0,0 0 0,-1 0 0,1 0 0,0 0 0,-1 1 0,1-1 0,-1 0 0,1 0 0,-1 2 0,12 26 0,-1 0 0,-1 2 0,-2-1 0,-1 1 0,-2 0 0,0 0 0,-1 47 0,-4-76 0,0 0 0,0 0 0,0 0 0,0 0 0,0 0 0,0 0 0,-1 1 0,1-1 0,-1 0 0,1 0 0,-1 0 0,0 0 0,0-1 0,0 1 0,0 0 0,0 0 0,-1 0 0,1-1 0,0 1 0,-1-1 0,1 1 0,-1-1 0,-3 3 0,2-3 0,0-1 0,0 1 0,-1 0 0,1-1 0,0 0 0,-1 0 0,1 0 0,-1 0 0,1-1 0,0 1 0,0-1 0,-1 0 0,1 0 0,-4-2 0,-7-3 0,0 0 0,0-1 0,1-1 0,0 0 0,1-1 0,-1-1 0,2 1 0,-20-22 0,26 28 0,9 4 0,-1 0 0,23 9 0,19 7 0,83 21 0,-19-25 0,-106-12 0,10 2 0,-13-3 0,0 0 0,1 0 0,-1 0 0,0 0 0,0 0 0,0 0 0,0 0 0,1 0 0,-1 0 0,0 0 0,0 0 0,0 0 0,0 0 0,0 0 0,1 0 0,-1 0 0,0 0 0,0 0 0,0 0 0,0 0 0,0 0 0,1-1 0,-1 1 0,0 0 0,0 0 0,0 0 0,0 0 0,0 0 0,0 0 0,0-1 0,0 1 0,1 0 0,-1 0 0,0 0 0,0 0 0,0 0 0,0-1 0,0 1 0,0 0 0,0 0 0,0 0 0,0 0 0,0 0 0,0-1 0,0 1 0,0 0 0,0 0 0,0 0 0,0 0 0,0-1 0,0 1 0,0 0 0,0 0 0,-1 0 0,1 0 0,0 0 0,0-1 0,0 1 0,0 0 0,0 0 0,0 0 0,0 0 0,0 0 0,-1 0 0,1 0 0,0 0 0,0-1 0,0 1 0,0 0 0,-1 0 0,0-1 0,0 0 0,0 1 0,0-1 0,-1 1 0,1 0 0,0-1 0,0 1 0,0 0 0,0 0 0,0-1 0,0 1 0,-1 0 0,1 0 0,0 0 0,0 1 0,-2-1 0,-5 0 0,-32-4 850,20 0-5635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8:4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8840,'0'0'11238,"9"3"-10717,5 0-321,-7-2-33,-1 0 0,1 1-1,-1 0 1,11 5 0,-9-4 225,-2 0-162,0 0-1,0-1 1,0 0-1,1 0 0,-1 0 1,7 0-1,27 3 492,0-2 0,55-2 0,146-12 920,168-15 692,-148 6-1249,3-1-77,531-56-107,-789 76-900,37-3 0,1 2 0,84 8 0,-127-6 0,1 1 0,-1-1 0,1 0 0,-1 1 0,1-1 0,-1 0 0,1 0 0,-1 0 0,1 0 0,-1 0 0,1-1 0,-1 1 0,1 0 0,-1-1 0,1 1 0,-1-1 0,1 1 0,-1-1 0,2-1 0,-3 1 0,0 0 0,0-1 0,1 1 0,-1 0 0,0-1 0,0 1 0,0 0 0,-1-1 0,1 1 0,0 0 0,0-1 0,-1 1 0,1 0 0,-1 0 0,1-1 0,-1 1 0,0 0 0,1 0 0,-1 0 0,0 0 0,0 0 0,-1-2 0,-11-15-3959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8:5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16 10248,'0'0'11517,"-4"12"-11217,3-9-277,-3 9 73,0 0 0,1 1 0,0-1-1,1 1 1,-1 21 0,8 68 786,4-1-1,27 118 0,-33-198-480,-3-17-271,0 1 0,1-1 0,0 0-1,-1 0 1,1 0 0,3 5 0,-4-6 218,1 0 0,0 0 0,-1 0 1,0 0-1,0 0 0,0 0 0,0 0 1,0 0-1,0 0 0,-1 0 0,-1 5 1,-1 10-33,-5-31 275,-19-95 115,18 69-507,6 21-143,-2-36 0,0-6-17,-2-20-39,5 48 0,-7-33 0,6 47 0,1-1 0,0 1 0,1-1 0,1 0 0,3-23 0,-3 39 0,1 0 0,0 1 0,-1-1 0,1 1 0,0-1 0,0 1 0,1 0 0,-1-1 0,0 1 0,1 0 0,-1 0 0,1 0 0,0 0 0,0 0 0,0 0 0,0 0 0,2-1 0,0 0 0,1 1 0,-1 0 0,0 0 0,0 1 0,1-1 0,-1 1 0,1 0 0,-1 0 0,7 0 0,0 0 0,-1 1 0,1 0 0,0 1 0,-1 1 0,1-1 0,-1 2 0,0-1 0,13 6 0,-20-7 0,0 0 0,0 1 0,1 0 0,-1 0 0,0 0 0,0 0 0,-1 0 0,1 0 0,0 1 0,-1-1 0,0 1 0,1 0 0,-1 0 0,0 0 0,0 0 0,-1 0 0,1 0 0,-1 0 0,1 1 0,-1-1 0,0 0 0,0 1 0,-1-1 0,1 1 0,-1-1 0,1 1 0,-1 0 0,0-1 0,-1 4 0,0 2 0,-1-1 0,1 0 0,-1 0 0,-1 0 0,0 0 0,0-1 0,0 1 0,-1-1 0,0 0 0,-1 0 0,-7 10 0,-57 57 0,38-41 0,30-30 0,7-2 0,13-1 0,-8 0 0,5 1 0,0 1 0,1 0 0,-1 1 0,-1 1 0,1 0 0,0 1 0,-1 1 0,0 0 0,25 16 0,-28-14 0,-1 1 0,0 0 0,0 1 0,12 14 0,-21-21 0,1 0 0,-1 1 0,0-1 0,0 1 0,0-1 0,0 1 0,-1 0 0,0 0 0,1 0 0,-1 0 0,-1 0 0,1 0 0,0 0 0,-1 0 0,0 0 0,0 0 0,0 0 0,-1 0 0,1 0 0,-3 7 0,1-4 0,-1 0 0,0-1 0,0 0 0,-1 1 0,0-1 0,0-1 0,0 1 0,-1 0 0,1-1 0,-2 0 0,1 0 0,0-1 0,-1 1 0,0-1 0,0 0 0,0-1 0,-9 5 0,-7 1 0,-1 0 0,0-2 0,-45 10 0,52-15 0,1-1 0,-18-1 0,31 0 0,19-12 816,-5 4-5095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0:1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5824,'0'0'1318,"-10"6"-740,-1 0-399,-2 2 368,0 0 0,0 1 0,0 1 0,-16 16 0,28-26-402,0 1-1,1 0 1,-1-1-1,1 1 0,-1 0 1,1-1-1,-1 1 1,1 0-1,-1 0 0,1-1 1,-1 1-1,1 0 1,0 0-1,0 0 0,-1 0 1,1-1-1,0 1 1,0 0-1,0 1 0,0-1-73,1-1 0,-1 1-1,0-1 1,0 0-1,1 1 1,-1-1-1,0 1 1,1-1-1,-1 0 1,1 1-1,-1-1 1,1 0-1,-1 0 1,0 1-1,1-1 1,-1 0-1,1 0 1,-1 1-1,1-1 1,-1 0-1,1 0 1,-1 0-1,2 0 1,5 1 251,0-1 1,1 0-1,12-2 0,-11 1-139,332 6 3403,-113 3-1561,-199-8-2044,50 0 1021,-33 1-3784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8:5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9944,'0'0'12631,"-3"13"-12064,2-5-522,-14 76 1012,13-70-754,1-1 1,1 0 0,0 1-1,1-1 1,2 17 0,-1-21-55,0 0 0,0-1 0,1 1 0,0-1 0,0 0 0,1 0 0,7 12 0,-10-19-223,-1-1 0,1 1 0,-1-1 0,1 1 0,-1-1 0,1 1 0,-1-1 0,1 1 0,0-1 0,-1 0 0,1 1 0,0-1 0,-1 0 0,1 0 0,0 1 0,0-1 0,-1 0 0,1 0 0,0 0 0,-1 0 0,1 0 0,0 0 0,0 0 0,-1 0 0,1 0 0,0-1 0,0 1 0,-1 0 0,1 0 0,0 0 0,-1-1 0,1 1 0,0-1 0,-1 1 0,1 0 0,-1-1 0,1 1 0,-1-1 0,1 1 0,-1-1 0,1 1 0,-1-1 0,1 0 0,20-28 546,-4-4 6,-3-1-1,0 0 1,-2-1 0,8-43 0,-20 78-577,0-1 0,0 1 0,0 0 1,0 0-1,0 0 0,0 0 0,0 0 0,0 0 0,0-1 1,0 1-1,0 0 0,0 0 0,0 0 0,0 0 0,0 0 0,0-1 1,0 1-1,0 0 0,1 0 0,-1 0 0,0 0 0,0 0 0,0 0 1,0-1-1,0 1 0,0 0 0,0 0 0,0 0 0,0 0 1,0 0-1,1 0 0,-1 0 0,0 0 0,0 0 0,0 0 0,0-1 1,0 1-1,0 0 0,1 0 0,-1 0 0,0 0 0,0 0 0,0 0 1,0 0-1,0 0 0,1 0 0,-1 0 0,0 0 0,0 0 1,0 0-1,0 0 0,0 0 0,1 0 0,-1 1 0,0-1 0,0 0 1,0 0-1,0 0 0,0 0 0,7 12 26,3 20-27,-1 20 0,-1 1 0,-3-1 0,-2 1 0,-2 0 0,-10 81 0,8-117 0,-2 10 0,0 0 0,-9 32 0,11-53 0,-1 0 0,0 0 0,0 0 0,-1-1 0,0 1 0,0 0 0,0-1 0,0 0 0,-1 0 0,0 0 0,0 0 0,0 0 0,-1-1 0,1 0 0,-8 5 0,10-8 0,0 0 0,0-1 0,0 1 0,0 0 0,0-1 0,0 0 0,-1 1 0,1-1 0,0 0 0,0 0 0,0 0 0,0-1 0,-1 1 0,1 0 0,0-1 0,0 1 0,0-1 0,0 0 0,0 0 0,0 0 0,0 0 0,0 0 0,0 0 0,1 0 0,-1-1 0,0 1 0,-2-3 0,-4-4 0,0 0 0,0-1 0,-11-16 0,15 19 0,0 0 0,0-1 0,0 1 0,1-1 0,0 0 0,1 1 0,0-1 0,0 0 0,0-1 0,1 1 0,-1-13 0,2 15 0,0 0 0,0 0 0,1 0 0,0 0 0,0 0 0,0 1 0,1-1 0,-1 0 0,1 1 0,0-1 0,1 1 0,-1-1 0,1 1 0,0 0 0,0 0 0,0 0 0,0 0 0,5-3 0,2-2 0,1 0 0,1 1 0,0 0 0,0 1 0,0 0 0,1 1 0,0 0 0,0 1 0,0 1 0,1 0 0,0 0 0,-1 2 0,16-2 0,39-6 850,-30 0-5635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9:0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189 200 8536,'0'0'6357,"1"10"-5857,0 0-340,0 0 0,-1 0 1,0 0-1,0 0 0,-1-1 1,0 1-1,-1 0 0,-4 14 0,2-14 94,-1 0-1,0 0 1,0 0-1,-1 0 0,-12 14 1,15-20-96,0 0 1,-1-1-1,1 1 1,-1-1 0,0 0-1,0 0 1,-1 0-1,1-1 1,0 1-1,-1-1 1,0 0-1,1 0 1,-1-1-1,-9 2 1,12-2-86,0-1 0,0 0 0,-1 0-1,1-1 1,0 1 0,0 0 0,-1-1 0,1 1 0,0-1 0,0 0-1,0 0 1,0 0 0,0 0 0,0 0 0,0 0 0,0 0 0,0-1-1,0 1 1,1-1 0,-1 1 0,1-1 0,-1 0 0,1 0 0,0 1-1,-1-1 1,1 0 0,0 0 0,-1-5 0,-1 1 23,1 0 1,0 0-1,0-1 0,0 1 1,1 0-1,0-1 0,1 0 1,-1-11-1,2 6 15,1 0 1,0 0-1,1 1 1,0-1-1,0 1 0,1 0 1,1 0-1,10-19 0,-11 23-48,1 0 0,0 1 0,0-1 0,1 1 0,-1 0 0,1 0 0,1 0 0,-1 1 0,1 0 0,0 1 0,0-1 0,0 1 0,11-4 0,-15 7-37,0 0 0,0 0 0,0 0 1,0 0-1,1 0 0,-1 1 0,0 0 0,0-1 1,0 1-1,0 0 0,0 1 0,1-1 0,-1 1 1,0-1-1,0 1 0,0 0 0,0 0 0,0 0 0,0 0 1,0 1-1,-1-1 0,1 1 0,0 0 0,-1-1 1,1 1-1,-1 1 0,0-1 0,1 0 0,-1 0 1,0 1-1,-1-1 0,1 1 0,0 0 0,2 5 0,0 1 24,0 0-1,-1 1 1,0-1-1,0 1 0,-1 0 1,0 0-1,-1 0 1,0 0-1,-1 16 1,-5 26 158,-3 0 0,-2-1 0,-18 52 0,10-35 90,-6 23 387,14-72 83,6-19 12,4-13-394,3-16-281,2 0 0,1 0 0,2 1 0,1-1 0,0 2 0,19-36 0,-5 19 37,2 0 1,58-75-1,-76 111-122,2-6 15,1 1-1,1 1 1,0 0-1,1 1 1,0 0-1,14-9 1,-25 19-27,-1 1 0,1-1 0,0 1 1,0-1-1,0 1 0,0 0 0,0-1 0,-1 1 1,1 0-1,0 0 0,0 0 0,0 0 1,0 0-1,0 0 0,0 0 0,0 0 1,0 0-1,0 0 0,0 0 0,0 1 0,0-1 1,-1 0-1,1 1 0,0-1 0,0 0 1,0 1-1,0-1 0,-1 1 0,1-1 0,0 1 1,-1 0-1,1-1 0,0 1 0,-1 0 1,1 0-1,-1-1 0,1 1 0,-1 0 1,1 0-1,0 1 0,2 4 29,0 1 0,-1-1-1,0 1 1,2 9 0,-2-8-25,4 17-6,-2 0 0,0 1-1,-2-1 1,0 1 0,-5 44 0,-3-15-2,-21 88 1,20-87-5,4-26 0,3-22 0,-1-1 0,1 0 0,0 0 0,1 0 0,-1 0 0,2 0 0,1 10 0,0-4 0,0-4 0,16-7 0,-9-2 0,0-1 0,-1 0 0,1 0 0,-1-1 0,1-1 0,-1 1 0,1-1 0,-1-1 0,0 0 0,-1 0 0,1-1 0,-1 0 0,0 0 0,0-1 0,0 0 0,-1 0 0,0-1 0,0 0 0,-1 0 0,0-1 0,0 0 0,0 0 0,-1 0 0,6-15 0,-9 17 0,0-1 0,0 0 0,-1-1 0,0 1 0,0 0 0,-1 0 0,0 0 0,0-1 0,-1 1 0,0 0 0,0 0 0,0 0 0,-1 0 0,0 0 0,-1 0 0,1 0 0,-2 1 0,1-1 0,0 1 0,-9-10 0,11 14 0,0 1 0,-1 0 0,1-1 0,-1 1 0,1 0 0,-1 0 0,1 0 0,-1 0 0,0 1 0,1-1 0,-1 0 0,0 1 0,0-1 0,1 1 0,-1-1 0,0 1 0,0 0 0,0 0 0,0 0 0,0 0 0,1 0 0,-1 0 0,0 0 0,0 1 0,0-1 0,0 1 0,1-1 0,-1 1 0,0 0 0,1 0 0,-1 0 0,0 0 0,1 0 0,-1 0 0,1 0 0,-2 2 0,0 0 0,-1 0 0,1 0 0,0 0 0,0 1 0,0-1 0,1 1 0,0 0 0,-1 0 0,1 0 0,0 0 0,1 0 0,-1 0 0,1 1 0,-2 4 0,3 1 0,0 0 0,0 0 0,1-1 0,0 1 0,1-1 0,0 1 0,0-1 0,1 1 0,1-1 0,-1 0 0,6 9 0,0-2 0,0 1 0,2-1 0,0-1 0,23 25 0,-31-36 0,1 0 0,0-1 0,0 0 0,0 0 0,0 0 0,1 0 0,-1 0 0,1-1 0,0 0 0,0 0 0,0 0 0,0-1 0,0 1 0,0-1 0,0-1 0,0 1 0,1-1 0,-1 1 0,0-2 0,0 1 0,0 0 0,1-1 0,-1 0 0,0 0 0,0-1 0,0 1 0,0-1 0,7-4 0,-2 1 0,0-1 0,0 0 0,-1-1 0,0 0 0,0 0 0,-1-1 0,0 0 0,0 0 0,-1-1 0,0 0 0,0 0 0,5-12 0,5-11 0,24-71 0,-40 103 0,-1 9 0,-3 27 0,-1 28 0,3-55 0,1 1 0,0-1 0,1 0 0,0 1 0,1-1 0,0 0 0,0 0 0,6 15 0,-7-23 0,-1-1 0,1 0 0,-1 1 0,0-1 0,1 0 0,-1 1 0,1-1 0,-1 0 0,1 0 0,-1 0 0,1 1 0,-1-1 0,1 0 0,-1 0 0,1 0 0,-1 0 0,1 0 0,-1 0 0,1 0 0,-1 0 0,1 0 0,-1 0 0,1 0 0,-1 0 0,1-1 0,-1 1 0,1 0 0,-1 0 0,1 0 0,-1-1 0,1 1 0,0-1 0,16-9 0,-15 10 0,3-5 0,1 1 0,-1-1 0,1 0 0,-1-1 0,-1 1 0,1-1 0,3-6 0,27-49 0,-25 42 0,12-35 0,-22 54 0,0 0 0,0 1 0,1-1 0,-1 0 0,0 0 0,0 0 0,0 0 0,0 0 0,0 0 0,0 1 0,0-1 0,0 0 0,0 0 0,0 0 0,0 0 0,0 0 0,0 0 0,0 0 0,0 1 0,0-1 0,1 0 0,-1 0 0,0 0 0,0 0 0,0 0 0,0 0 0,0 0 0,0 0 0,0 0 0,1 0 0,-1 0 0,0 0 0,0 0 0,0 0 0,0 0 0,0 0 0,0 0 0,1 0 0,-1 0 0,0 0 0,0 0 0,0 0 0,0 0 0,0 0 0,0 0 0,1 0 0,-1 0 0,0 0 0,0 0 0,0 0 0,0 0 0,0 0 0,0 0 0,0 0 0,1 0 0,-1-1 0,0 1 0,0 0 0,0 0 0,0 0 0,0 0 0,0 0 0,0 0 0,0 0 0,0-1 0,0 1 0,0 0 0,3 9 0,-3-9 0,9 28 0,0 0 0,21 42 0,-30-69 0,1-1 0,-1 1 0,0 0 0,1 0 0,-1 0 0,1 0 0,0 0 0,-1-1 0,1 1 0,0 0 0,-1-1 0,1 1 0,0 0 0,0-1 0,-1 1 0,1-1 0,0 1 0,0-1 0,0 1 0,0-1 0,0 0 0,0 1 0,0-1 0,0 0 0,0 0 0,0 0 0,1 0 0,0 0 0,0-1 0,0 1 0,0-1 0,0 0 0,0 0 0,0 0 0,0 0 0,-1 0 0,1 0 0,0 0 0,-1-1 0,3-1 0,2-3 0,-1 0 0,0-1 0,0 1 0,-1-1 0,8-13 0,-7 7 0,0 0 0,-1 0 0,0 0 0,-1-1 0,-1 1 0,0-1 0,-1 0 0,0 0 0,-1 0 0,-1 0 0,0 1 0,0-1 0,-7-21 0,8 35 0,1 0 0,-1 0 0,0 0 0,0 0 0,0 0 0,0 1 0,0-1 0,0 0 0,1 0 0,-1 0 0,0 0 0,0 0 0,0 0 0,0 0 0,0 0 0,1 0 0,-1 0 0,0 0 0,0 0 0,0 0 0,0 0 0,1 0 0,-1 0 0,0 0 0,0 0 0,0 0 0,0 0 0,0 0 0,0-1 0,1 1 0,-1 0 0,0 0 0,0 0 0,0 0 0,0 0 0,0 0 0,0 0 0,0 0 0,1-1 0,-1 1 0,0 0 0,0 0 0,0 0 0,0 0 0,0 0 0,0 0 0,0-1 0,0 1 0,0 0 0,0 0 0,0 0 0,0 0 0,0 0 0,0-1 0,0 1 0,0 0 0,0 0 0,0 0 0,1 1 0,1 0 0,-1 0 0,1 0 0,-1 0 0,1 0 0,-1 0 0,1-1 0,-1 1 0,1 0 0,0-1 0,-1 1 0,1-1 0,0 0 0,0 0 0,-1 1 0,4-1 0,4 1 0,17 5 0,-17-3 0,1 0 0,-1-1 0,0 0 0,1-1 0,-1 0 0,1 0 0,-1-1 0,1-1 0,-1 1 0,1-1 0,16-5 0,-13 2 0,0-1 0,0 0 0,14-9 0,-22 11 0,0-1 0,0 0 0,0 0 0,0 0 0,-1-1 0,1 1 0,-1-1 0,-1 0 0,5-7 0,5-9 0,-1-1 0,-2 0 0,17-45 0,-23 52 0,-1 0 0,0-1 0,-1 1 0,0 0 0,-1-1 0,-1 1 0,-2-21 0,0 18 0,1 8 0,1-1 0,-2 1 0,0 0 0,0 0 0,-1 0 0,0 0 0,-7-15 0,10 25 0,0 0 0,0-1 0,0 1 0,-1 0 0,1-1 0,0 1 0,-1 0 0,1-1 0,0 1 0,-1 0 0,1 0 0,0 0 0,-1-1 0,1 1 0,-1 0 0,1 0 0,0 0 0,-1 0 0,1 0 0,-1 0 0,1 0 0,0-1 0,-1 1 0,1 0 0,-1 1 0,1-1 0,0 0 0,-1 0 0,1 0 0,-1 0 0,1 0 0,0 0 0,-1 0 0,1 1 0,-1-1 0,1 0 0,0 0 0,-1 0 0,1 1 0,0-1 0,-1 0 0,1 1 0,0-1 0,0 0 0,-1 1 0,1-1 0,0 0 0,0 1 0,0-1 0,-1 0 0,1 1 0,0 0 0,-13 22 0,5 3 0,0 0 0,2 0 0,1 0 0,-3 30 0,0 113 0,8-151 0,-1 11 0,2 0 0,1 0 0,1 0 0,2 0 0,0 0 0,20 54 0,-25-81 0,1-1 0,-1 1 0,1 0 0,0 0 0,0 0 0,0-1 0,0 1 0,0 0 0,0-1 0,1 1 0,-1-1 0,0 1 0,1-1 0,-1 0 0,1 0 0,0 1 0,-1-1 0,1 0 0,0 0 0,0-1 0,-1 1 0,1 0 0,0-1 0,0 1 0,0-1 0,0 1 0,0-1 0,0 0 0,0 0 0,3 0 0,1-1 0,0-1 0,0 1 0,-1-1 0,1 0 0,-1-1 0,1 0 0,-1 1 0,9-8 0,7-7 0,0-1 0,-1-1 0,-1-1 0,-1 0 0,0-2 0,17-28 0,-16 9 0,-21 44 0,-6 11 0,0 1 0,-11 27 0,17-38 0,1-1 0,0 2 0,0-1 0,0 0 0,0 0 0,0 0 0,1 0 0,0 1 0,0-1 0,0 0 0,0 0 0,1 0 0,0 1 0,0-1 0,0 0 0,0 0 0,3 5 0,-2-5 0,0 0 0,0-1 0,1 0 0,-1 1 0,1-1 0,0 0 0,0 0 0,0 0 0,1-1 0,-1 1 0,0-1 0,7 3 0,-8-4 0,-1 0 0,1-1 0,0 0 0,-1 1 0,1-1 0,0 0 0,0 0 0,-1 0 0,1 0 0,0 0 0,0 0 0,-1 0 0,1-1 0,0 1 0,0-1 0,-1 1 0,1-1 0,0 0 0,-1 1 0,1-1 0,-1 0 0,1 0 0,-1 0 0,0 0 0,1-1 0,-1 1 0,0 0 0,0 0 0,0-1 0,0 1 0,0-1 0,2-2 0,-2 2 0,0 0 0,0 1 0,0-1 0,0 0 0,0 0 0,0 0 0,-1 0 0,1-1 0,-1 1 0,0 0 0,1 0 0,-1 0 0,0 0 0,0 0 0,0-1 0,-1 1 0,1 0 0,0 0 0,-2-3 0,1 1 0,-1 0 0,0 0 0,0 0 0,0 0 0,-1 0 0,0 1 0,1-1 0,-7-5 0,-2-1 0,0 1 0,-1 0 0,1 1 0,-25-12 0,23 18 0,12 2 0,-1 0 0,1 0 0,0 0 0,0 0 0,-1 0 0,1 0 0,0 0 0,0 0 0,-1-1 0,1 1 0,0 0 0,-3-2 0,22-6 0,32-7 0,-29 8 0,0 1 0,28-5 0,-42 10 0,-1 1 0,0-1 0,1 1 0,-1 0 0,0 1 0,1 0 0,-1 0 0,0 0 0,0 1 0,0-1 0,0 2 0,9 3 0,-12-5 0,0 1 0,0 0 0,0 0 0,0 0 0,-1 0 0,1 1 0,-1-1 0,1 1 0,-1-1 0,0 1 0,0 0 0,0 0 0,0 0 0,0 0 0,-1 0 0,1 0 0,0 5 0,1 2 0,-2 1 0,1 0 0,-2 0 0,0 16 0,0-19 0,3-14 0,-1 0 0,1 0 0,0 0 0,0 1 0,1-1 0,0 1 0,0-1 0,7-6 0,1-2 0,-3 1 0,36-43 0,-40 51 0,0 0 0,0 0 0,0 1 0,0 0 0,1 0 0,-1 0 0,1 0 0,8-2 0,-13 6 0,-1 0 0,1 0 0,0 0 0,0 0 0,0 0 0,0 0 0,-1 0 0,1 0 0,0 0 0,0 1 0,-1-1 0,1 0 0,0 1 0,0-1 0,-1 0 0,1 1 0,0-1 0,-1 1 0,1-1 0,-1 1 0,1 0 0,0-1 0,-1 1 0,1-1 0,-1 1 0,0 0 0,1 0 0,-1-1 0,0 1 0,1 0 0,-1 0 0,0-1 0,1 2 0,8 29 0,-9-30 0,7 32 0,7 24 0,-12-53 0,2 7 0,-3-21 216,0 0 0,1-1 0,4-14 0,4-9-5080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9:0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15976,'0'0'3514,"0"10"-2862,-3 118 1164,0-10 3829,3-117-5647,0 1 0,0-1 0,1 0 0,-1 0 0,0 0-1,1 0 1,-1 0 0,0 0 0,1 0 0,0-1 0,-1 1 0,1 0 0,-1 0-1,1 0 1,0 0 0,0-1 0,-1 1 0,2 1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9:0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15472,'0'0'2591,"10"5"-2037,32 15-66,-38-18-416,0 0 0,1-1 0,-1 0 0,0 0 0,1 0 0,-1 0 0,1-1 0,0 0 0,-1 0 0,1 0 0,-1 0 0,1-1 0,-1 0 0,1 0 0,-1 0 0,1 0 0,4-3 0,-1 1 62,-1-1 0,0 0 0,1-1-1,-1 1 1,-1-1 0,1-1 0,7-8-1,-6 5 84,0-1-1,0 0 1,-1 0 0,-1-1-1,10-20 1,19-63 1227,-7 16 466,-24 68-1626,-4 9-121,1 0 0,-1-1 0,0 1-1,1 0 1,-1 0 0,1 0 0,-1 0 0,1 0 0,0 0 0,-1 0 0,1 0 0,0 1 0,0-1-1,0-1 1,0 2-64,0 1 0,0-1 0,0 0-1,0 1 1,0-1 0,0 1-1,0-1 1,-1 1 0,1 0 0,0-1-1,0 1 1,-1 0 0,1-1 0,0 1-1,-1 0 1,1 0 0,-1 0 0,1 0-1,0 1 1,9 12 34,-1 0 0,-1 1 0,0 0 1,-1 0-1,-1 1 0,0 0 0,4 24 0,-7-27-46,0 1-1,-1 0 1,-1 0 0,0 0 0,-1 0-1,-1 0 1,0 0 0,-1-1-1,-5 21 1,7-33-87,0 0 0,0 0 0,-1 0 0,1 0 0,0 0 0,-1 0 0,1 0 0,0 0 0,-1 0 0,1 0 0,-1 0 0,0 0 0,1 0 0,-1-1 0,0 1 0,1 0 0,-1 0 0,0-1 0,0 1 0,0-1 0,0 1 0,1-1 0,-1 1 0,0-1 0,0 1 0,0-1 0,0 0 0,0 1 0,0-1 0,0 0 0,0 0 0,-2 0 0,-1-1 0,0 0 0,0 0 0,1 0 0,-1-1 0,0 1 0,1-1 0,-5-2 0,5 2 0,-6-4 0,1 0 0,-1-1 0,1 0 0,0 0 0,1-1 0,-8-8 0,-9-11 0,22 26 0,1 0 0,0-1 0,-1 1 0,1-1 0,0 1 0,0-1 0,0 1 0,0-1 0,0 0 0,0 0 0,-1-3 0,2 5 0,0 0 0,0-1 0,0 1 0,0-1 0,0 1 0,0 0 0,0-1 0,0 1 0,1 0 0,-1-1 0,0 1 0,0-1 0,0 1 0,0 0 0,1-1 0,-1 1 0,0 0 0,0 0 0,1-1 0,-1 1 0,0 0 0,1-1 0,-1 1 0,0 0 0,1 0 0,-1 0 0,0 0 0,1-1 0,-1 1 0,0 0 0,1 0 0,-1 0 0,1 0 0,5-1 0,0 0 0,0 1 0,0 0 0,1 1 0,7 0 0,-12 0 0,39 4 0,-1 2 0,62 19 0,-98-24 0,-3-2 0,-1 0 0,0 1 0,0-1 0,0 0 0,1 0 0,-1 0 0,0 0 0,1 0 0,-1 0 0,0 0 0,0 0 0,1 0 0,-1 0 0,0 0 0,0 0 0,1 0 0,-1 0 0,0 0 0,1 0 0,-1 0 0,0 0 0,0 0 0,1 0 0,-1 0 0,0 0 0,0 0 0,1-1 0,-1 1 0,0 0 0,0 0 0,0 0 0,1 0 0,-1-1 0,0 1 0,0-1 0,1 1 16,-1 0 1,0 0-1,0 0 1,0 0-1,0 0 1,0 0-1,0 0 1,0 0-1,0-1 0,0 1 1,0 0-1,0 0 1,0 0-1,0 0 1,0 0-1,0-1 1,0 1-1,0 0 1,0 0-1,0 0 0,0 0 1,0 0-1,0 0 1,0-1-1,0 1 1,0 0-1,0 0 1,0 0-1,0 0 0,0 0 1,0 0-1,0 0 1,-1 0-1,1-1 1,0 1-1,0 0 1,0 0-1,0 0 1,0 0-1,0 0 0,0 0 1,0 0-1,-1 0 1,1 0-1,0 0 1,0 0-1,0 0 1,0 0-1,0 0 0,0 0 1,-1 0-1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9:0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10752,'0'0'5582,"10"8"-5069,-1-2-394,-1 0 0,1 0-1,0-1 1,0 0-1,1-1 1,0 0-1,-1-1 1,19 5-1,9-1 351,1-1 0,-1-2 0,0-2 0,1-1-1,50-6 1,63-24 473,-126 22-852,0-1 0,-1-1-1,-1-1 1,24-14 0,0-3-2798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9:0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15 115 9440,'0'0'13559,"11"-12"-13095,34-39-30,-41 46-320,1 1 0,0-1 1,0 1-1,0 0 0,0 0 1,1 0-1,-1 1 0,1 0 1,0 0-1,0 0 0,0 1 1,0 0-1,8-1 0,-10 2-33,0 0 0,0 1 0,0-1 0,0 1 0,1 0-1,-1 1 1,0-1 0,0 1 0,0 0 0,0 0 0,0 0 0,0 0 0,0 1-1,0 0 1,0-1 0,-1 1 0,1 1 0,3 2 0,-4-2-24,0 0 0,0 0 1,-1 1-1,0-1 0,0 1 1,0-1-1,0 1 0,0 0 0,-1 0 1,1-1-1,-1 1 0,0 0 0,0 1 1,-1-1-1,1 0 0,-1 0 1,0 0-1,0 0 0,-1 8 0,-1-1 42,0 1-1,0 0 0,-1-1 0,0 1 0,-9 18 0,-1-4 182,-2 0 0,-28 35 0,2-1 479,32-43 295,9-17-993,1 1-1,-1-1 0,1 0 0,-1 0 1,0 1-1,1-1 0,-1 0 1,1 0-1,-1 0 0,1 0 1,-1 0-1,1 1 0,-1-1 0,1 0 1,-1 0-1,0 0 0,1 0 1,-1 0-1,1 0 0,-1-1 0,1 1 1,-1 0-1,1 0 0,17 0-170,5 0 110,-1 2 0,1 1 0,0 0 0,-1 2 1,0 0-1,0 2 0,35 15 0,-30-11 0,-21-9 0,-1 0 0,1 1 0,0-1 0,-1 1 0,7 5 0,-11-8 0,0 1 0,0 0 0,0-1 0,-1 1 0,1-1 0,0 1 0,-1 0 0,1 0 0,-1-1 0,1 1 0,-1 0 0,1 0 0,-1 0 0,1-1 0,-1 1 0,0 0 0,1 0 0,-1 0 0,0 0 0,0 0 0,0 0 0,0 0 0,0 0 0,0 0 0,0 0 0,0 0 0,0 0 0,0-1 0,-1 1 0,1 0 0,0 0 0,0 0 0,-1 0 0,1 0 0,-1 0 0,1-1 0,-1 1 0,1 0 0,-1 0 0,0-1 0,1 1 0,-1 0 0,0-1 0,1 1 0,-1-1 0,0 1 0,-1 0 0,-4 3 0,1-1 0,-1 0 0,0 0 0,0 0 0,-7 2 0,-25 6 0,-1-2 0,0-2 0,-61 5 0,64-12 0,26 0 0,0 0 0,0 0 0,-16 3 0,15 0 0,5-3 0,1 1 0,0 0 0,-1 0 0,1 1 0,0 0 0,0 0 0,0 0 0,0 0 0,0 1 0,-5 4 0,10-7 18,0 0 1,0 0-1,-1 0 1,1 0-1,0 0 1,0 0-1,0 1 0,0-1 1,0 0-1,0 0 1,0 0-1,0 0 1,0 0-1,0 1 1,0-1-1,0 0 0,0 0 1,0 0-1,0 0 1,0 1-1,0-1 1,0 0-1,0 0 0,0 0 1,0 0-1,0 1 1,0-1-1,0 0 1,0 0-1,0 0 1,0 0-1,0 0 0,0 1 1,1-1-1,-1 0 1,0 0-1,0 0 1,0 0-1,0 0 0,0 0 1,0 0-1,1 1 1,-1-1-1,0 0 1,0 0-1,0 0 1,0 0-1,0 0 0,1 0 1,-1 0-1,0 0 1,0 0-1,0 0 1,1 0-1,6 2-5088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9:0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10656,'0'0'8473,"8"11"-7945,-1-2-385,-1-2-28,0 0 0,0 1 0,-1-1 0,-1 1 0,1 0 0,-1 1-1,4 12 1,-1 2 554,-1-1 0,-1 1-1,3 42 1,-3-23 2031,-12-64-1641,3 8-931,-28-130 666,28 119-532,1 0 0,1 0-1,3-49 1,-1 69-178,1 0 0,0 1 0,0-1-1,0 0 1,1 1 0,-1-1 0,1 1 0,1 0 0,-1-1 0,0 1 0,4-4 0,-5 6-44,1 0 0,0 1 1,0-1-1,0 0 0,0 0 1,0 1-1,0-1 0,0 1 0,0 0 1,1 0-1,-1-1 0,0 1 1,1 1-1,-1-1 0,1 0 0,-1 1 1,1-1-1,-1 1 0,1 0 0,0 0 1,4 0-1,18 3 209,0 0 0,-1 2 0,1 1 1,-1 1-1,0 1 0,24 12 0,-47-19-249,1-1 0,0 1 0,-1-1 0,1 1 0,-1 0 0,1 0 0,-1-1 0,1 1 0,-1 0 0,0 0 0,2 3 0,-4-4 0,4 0 883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9:0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238 503 16879,'0'0'3607,"-8"10"-3182,-49 61 155,32-42-270,0 1 0,2 2 0,1 0 0,-19 39 0,36-60-174,0-1 140,0 0 1,1 0 0,0 0-1,1 1 1,0 0 0,0 0-1,1 0 1,1 0 0,-1 22-1,2-32-203,0 1 0,1-1 0,-1 1 0,0-1 0,0 1 0,1-1 0,-1 1 0,1-1 0,-1 0 0,1 1 0,0-1 0,0 0 0,-1 1 0,1-1 0,0 0 0,0 0 0,0 0 0,0 0 0,1 0 0,-1 0 0,0 0 0,0 0 0,0 0 0,3 1 0,-1-2 10,0 1 0,-1 0-1,1-1 1,0 0 0,0 0 0,0 0 0,-1 0 0,1 0 0,0 0 0,0-1-1,0 0 1,3 0 0,4-3 58,-1 0 0,1 0-1,-1 0 1,0-1-1,0-1 1,9-6 0,-7 1-12,0 0 1,0-1 0,-2 0-1,1-1 1,-1 0-1,-1 0 1,0-1 0,-1 0-1,-1-1 1,0 1-1,7-30 1,-4 8 88,-3 0 1,0 0 0,-3-1-1,0-38 1,-7 8-103,-20-122 0,-2 6-67,26 172-49,-2-20 0,2 30 0,0-1 0,-1 1 0,1 0 0,0-1 0,-1 1 0,1-1 0,0 1 0,-1 0 0,0 0 0,1-1 0,-1 1 0,0 0 0,0 0 0,0 0 0,-1-2 0,2 3 0,0 0 0,-1 0 0,1 0 0,0 0 0,0 0 0,-1 0 0,1 0 0,0 0 0,0 0 0,0 1 0,-1-1 0,1 0 0,0 0 0,0 0 0,-1 0 0,1 0 0,0 0 0,0 1 0,0-1 0,0 0 0,-1 0 0,1 0 0,0 0 0,0 1 0,0-1 0,0 0 0,0 0 0,-1 0 0,1 1 0,0-1 0,0 0 0,0 0 0,0 1 0,0-1 0,0 0 0,0 0 0,0 1 0,0-1 0,0 0 0,-3 15 0,2 18 0,1 0 0,5 36 0,-2-33 0,3 22 0,3-1 0,29 103 0,61 104 0,-98-260 0,1 0 0,0 0 0,0 1 0,1-1 0,-1-1 0,1 1 0,0 0 0,0-1 0,7 7 0,-9-10 0,0 1 0,1 0 0,-1-1 0,0 1 0,1-1 0,-1 1 0,1-1 0,-1 0 0,1 0 0,-1 1 0,1-1 0,-1 0 0,0 0 0,1-1 0,-1 1 0,1 0 0,-1 0 0,1-1 0,-1 1 0,1-1 0,-1 1 0,0-1 0,1 1 0,-1-1 0,0 0 0,0 0 0,1 0 0,-1 0 0,0 0 0,0 0 0,0 0 0,1-1 0,10-11-4008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9:1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0 844 9848,'0'0'6417,"11"4"-6035,-8-3-341,3 1 8,0 0 1,-1 0 0,1-1 0,0 0-1,0 0 1,0 0 0,0-1-1,0 0 1,0 0 0,-1 0-1,1-1 1,0 0 0,7-2-1,-1-2 64,0 0-1,-1-1 0,0-1 0,0 0 1,0 0-1,-1-1 0,0-1 0,0 0 1,-1 0-1,13-18 0,5-8 499,36-68-1,-41 65-156,-2 0 0,-1-1-1,-3-1 1,-1-1 0,-1 0 0,9-56-1,-8-21 602,-14 103-893,-1 0 0,0 0 0,-1 0 1,-1 0-1,-5-24 0,6 35-86,-1 0 0,1 0 0,0 0 0,-1 1 0,0-1 0,0 1 0,0-1 0,0 1 0,0 0 0,-5-5 0,6 7-47,0 0 0,0 1-1,-1-1 1,1 0 0,0 1 0,0-1-1,0 1 1,-1 0 0,1-1 0,0 1-1,-1 0 1,1 0 0,0 0 0,-1 0-1,1 0 1,0 0 0,0 0 0,-1 0-1,1 1 1,0-1 0,-1 0-1,1 1 1,0-1 0,0 1 0,0-1-1,-1 1 1,1 0 0,0 0 0,0-1-1,0 1 1,0 0 0,0 0 0,0 0-1,0 0 1,0 1 0,-7 7 28,1-1 1,0 1-1,0 1 0,1-1 1,0 1-1,1 0 1,0 1-1,-4 13 0,-2 9 124,-9 47-1,11-36 42,2 1 0,-2 54 0,9-81-126,0 0-1,1 0 1,1 0-1,1 0 1,0 0-1,1 0 1,1-1-1,9 22 0,-6-23 41,0 0-1,1-1 1,0 0-1,1 0 0,1-1 1,14 15-1,-19-24-67,-1 1 0,1-1 1,0-1-1,1 1 0,-1-1 0,1 0 0,0 0 0,0-1 1,1 0-1,-1 0 0,0-1 0,1 0 0,0 0 1,-1-1-1,1 0 0,10 0 0,-12-1-17,1-1 0,0 0 0,-1 0 0,1-1-1,-1 0 1,0 0 0,1-1 0,10-6 0,48-32 242,-54 33-233,35-29 167,71-70 1,-62 54-158,-39 32-70,-8 9 0,-5 9 0,-2 4 0,-6 8 0,-21 23 0,1 1 0,2 1 0,1 1 0,-20 44 0,33-59 0,0 1 0,-11 40 0,18-52 0,0 0 0,0 1 0,1-1 0,1 0 0,-1 1 0,1-1 0,1 1 0,0-1 0,3 13 0,-4-21 0,0 0 0,0-1 0,0 1 0,0 0 0,0-1 0,0 1 0,1 0 0,-1-1 0,0 1 0,0-1 0,1 1 0,-1 0 0,0-1 0,1 1 0,-1-1 0,0 1 0,1-1 0,-1 1 0,1-1 0,-1 1 0,1-1 0,-1 0 0,1 1 0,0-1 0,-1 1 0,1-1 0,-1 0 0,1 0 0,0 1 0,-1-1 0,1 0 0,-1 0 0,1 0 0,0 0 0,-1 0 0,1 0 0,0 0 0,-1 0 0,1 0 0,0 0 0,-1 0 0,1 0 0,0 0 0,-1-1 0,1 1 0,0 0 0,-1 0 0,1-1 0,-1 1 0,1-1 0,-1 1 0,1 0 0,-1-1 0,1 1 0,0-1 0,4-3 0,-1-1 0,0 1 0,0-1 0,0 1 0,3-7 0,8-10 0,-2-1 0,0 0 0,-1-1 0,-2-1 0,0 0 0,-1 0 0,-2-1 0,6-33 0,-10 45 0,-2 11 0,-1 1 0,1-1 0,-1 1 0,1-1 0,-1 1 0,0-1 0,0 1 0,0-1 0,0 1 0,0-1 0,-1-2 0,1 4 0,0 0 0,0-1 0,0 1 0,0 0 0,0 0 0,0 0 0,0 0 0,0 0 0,0 0 0,0 0 0,-1 0 0,1 0 0,0 0 0,0 0 0,0 0 0,0 0 0,0 0 0,0 0 0,0-1 0,-1 1 0,1 0 0,0 0 0,0 0 0,0 0 0,0 0 0,0 1 0,0-1 0,0 0 0,-1 0 0,1 0 0,0 0 0,0 0 0,0 0 0,0 0 0,0 0 0,0 0 0,0 0 0,-1 0 0,1 0 0,0 0 0,0 0 0,0 0 0,0 1 0,0-1 0,0 0 0,0 0 0,0 0 0,0 0 0,0 0 0,0 0 0,0 0 0,0 0 0,0 1 0,0-1 0,-1 0 0,1 0 0,0 0 0,0 0 0,0 0 0,0 0 0,0 0 0,1 1 0,-1-1 0,0 0 0,0 0 0,0 0 0,0 0 0,-4 9 0,1 6 0,1 0 0,1 1 0,0-1 0,0 0 0,2 1 0,2 18 0,-2-25 0,1-1 0,0 1 0,1 0 0,-1-1 0,1 0 0,1 1 0,0-1 0,0-1 0,1 1 0,-1-1 0,2 1 0,7 8 0,-11-14 0,0-1 0,0 0 0,0 1 0,0-1 0,0 0 0,0 0 0,0 0 0,0 0 0,1 0 0,-1 0 0,0-1 0,1 1 0,-1-1 0,0 0 0,1 0 0,-1 1 0,0-1 0,1-1 0,-1 1 0,0 0 0,1-1 0,-1 1 0,0-1 0,1 0 0,-1 1 0,0-1 0,0 0 0,3-2 0,3-2 0,-2 1 0,1-1 0,0 1 0,-1-2 0,0 1 0,0-1 0,6-7 0,16-26 0,32-54 0,-48 69 0,-9 18 0,0-1 0,1 1 0,0-1 0,0 1 0,9-9 0,-13 15 0,0-1 0,0 1 0,0 0 0,0 0 0,1 0 0,-1-1 0,0 1 0,0 0 0,0 0 0,1 0 0,-1 0 0,0 0 0,0 0 0,0-1 0,1 1 0,-1 0 0,0 0 0,0 0 0,1 0 0,-1 0 0,0 0 0,0 0 0,1 0 0,-1 0 0,0 0 0,0 0 0,0 0 0,1 0 0,-1 0 0,0 0 0,0 0 0,1 1 0,-1-1 0,5 9 0,0 24 0,-3-19 0,2 22 0,-3-22 0,1 1 0,0-1 0,1 0 0,1-1 0,0 1 0,0 0 0,7 12 0,-10-25 0,-1 0 0,0-1 0,0 1 0,1 0 0,-1-1 0,0 1 0,1 0 0,-1-1 0,1 1 0,-1-1 0,0 1 0,1-1 0,-1 1 0,1-1 0,0 1 0,-1-1 0,1 0 0,-1 1 0,1-1 0,0 0 0,-1 1 0,1-1 0,0 0 0,-1 0 0,1 1 0,0-1 0,-1 0 0,1 0 0,0 0 0,0 0 0,-1 0 0,1 0 0,0 0 0,-1 0 0,1-1 0,0 1 0,-1 0 0,1 0 0,0 0 0,-1-1 0,1 1 0,0 0 0,-1-1 0,1 1 0,-1-1 0,1 1 0,-1-1 0,1 1 0,-1-1 0,1 0 0,3-4 0,0 0 0,0-1 0,0 1 0,3-11 0,-2 7 0,5-11 0,-1 0 0,-1-1 0,-1 0 0,7-32 0,-14 52 0,0 1 0,0 0 0,0-1 0,0 1 0,0-1 0,0 1 0,0 0 0,0-1 0,0 1 0,0-1 0,0 1 0,0 0 0,1-1 0,-1 1 0,0-1 0,0 1 0,0 0 0,0-1 0,1 1 0,-1 0 0,0-1 0,0 1 0,1 0 0,-1-1 0,0 1 0,1 0 0,-1 0 0,0-1 0,1 1 0,-1 0 0,0 0 0,1 0 0,-1 0 0,0-1 0,1 1 0,-1 0 0,1 0 0,-1 0 0,0 0 0,1 0 0,-1 0 0,1 0 0,-1 0 0,0 0 0,1 0 0,-1 0 0,1 0 0,-1 0 0,0 1 0,1-1 0,-1 0 0,1 0 0,-1 0 0,0 0 0,1 1 0,-1-1 0,0 0 0,1 0 0,-1 1 0,0-1 0,0 0 0,1 1 0,-1-1 0,0 0 0,0 1 0,1 0 0,14 22 0,-6-6 0,1-1 0,0 0 0,21 25 0,-30-40 0,0 0 0,-1 0 0,1 0 0,0 0 0,0 0 0,0-1 0,0 1 0,0 0 0,0-1 0,0 1 0,0 0 0,0-1 0,0 0 0,0 1 0,0-1 0,0 1 0,0-1 0,1 0 0,-1 0 0,0 0 0,0 0 0,0 0 0,0 0 0,1 0 0,-1 0 0,0 0 0,2-1 0,-1 0 0,1 0 0,0-1 0,-1 1 0,1-1 0,0 0 0,-1 1 0,0-1 0,1-1 0,-1 1 0,3-4 0,1-1 0,0-1 0,-1 0 0,0-1 0,0 1 0,-1-1 0,3-10 0,-1-8 0,-1-1 0,-2 1 0,-1-1 0,-2-46 0,0 39 0,0 34 0,0 1 0,0-1 0,0 1 0,0 0 0,0-1 0,0 1 0,0 0 0,0-1 0,0 1 0,0-1 0,0 1 0,1 0 0,-1-1 0,0 1 0,0 0 0,0-1 0,1 1 0,-1 0 0,0 0 0,0-1 0,1 1 0,-1 0 0,0 0 0,0-1 0,1 1 0,-1 0 0,0 0 0,1 0 0,-1-1 0,0 1 0,1 0 0,-1 0 0,1 0 0,-1 0 0,0 0 0,1 0 0,-1 0 0,0 0 0,1 0 0,-1 0 0,1 0 0,-1 0 0,0 0 0,1 0 0,0 0 0,20 8 0,-16-6 0,18 8 0,21 8 0,73 41 0,-113-56 0,1-1 0,-1 0 0,1 0 0,-1-1 0,1 1 0,0-1 0,0 0 0,7 1 0,-11-2 0,0 0 0,0 0 0,0 0 0,0 0 0,0 0 0,0 0 0,0 0 0,0 0 0,0 0 0,0 0 0,0 0 0,0-1 0,0 1 0,-1 0 0,1-1 0,0 1 0,0-1 0,0 1 0,0-1 0,-1 1 0,1-1 0,0 1 0,0-1 0,-1 0 0,1 1 0,-1-1 0,1 0 0,-1 0 0,1 0 0,-1 1 0,1-1 0,-1 0 0,1 0 0,-1 0 0,0 0 0,0 0 0,0 0 0,1 0 0,-1 0 0,0 0 0,0 0 0,0 0 0,0 1 0,0-1 0,-1 0 0,1 0 0,0 0 0,-1-2 0,-1-5 148,-1-1 0,-1 1 0,1 0 0,-1 0 1,-7-11-1,-10-12-4403,20 30 3686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9:1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90 9848,'0'0'13321,"-4"10"-12791,-14 32-12,17-37-411,0-1 1,0 1 0,0 0 0,0 0 0,1-1 0,0 1-1,0 0 1,0 0 0,1 0 0,1 9 0,1 8 247,7 90 1584,35 165 0,-36-230-1471,-6-24 49,2-1 1,1 1-1,0-1 0,15 33 0,-20-53-509,0-1-1,0 1 1,0 0 0,0-1 0,0 1 0,0 0 0,1-1 0,-1 0 0,0 1-1,3 1 1,-4-3-8,0 0 0,0 0 0,0 0-1,1 0 1,-1 0 0,0 0 0,0 0 0,0 0-1,0 0 1,1 0 0,-1 0 0,0 0-1,0 0 1,0 0 0,0 0 0,1 0 0,-1 0-1,0 0 1,0 0 0,0 0 0,0 0-1,1 0 1,-1-1 0,0 1 0,0 0 0,0 0-1,0 0 1,0 0 0,1 0 0,-1 0-1,0 0 1,0-1 0,0 1 0,0 0 0,0 0-1,0 0 1,0 0 0,1-1 0,1-16-9,-4-31 9,-2 1 0,-19-94 0,-40-93 0,28 112 0,30 106 0,-6-26 0,-26-64 0,35 101 0,-7-16 0,9 21 0,0-1 0,0 1 0,0-1 0,-1 1 0,1-1 0,0 1 0,0-1 0,0 1 0,0 0 0,0-1 0,0 1 0,0-1 0,0 1 0,0-1 0,0 1 0,0-1 0,1 1 0,-1 0 0,0-1 0,0 1 0,0-1 0,0 1 0,1 0 0,-1-1 0,0 1 0,0-1 0,1 1 0,-1 0 0,0-1 0,1 1 0,-1 0 0,0 0 0,1-1 0,-1 1 0,1 0 0,-1 0 0,1-1 0,22-2 0,-1 0 0,1 1 0,0 2 0,0 0 0,-1 2 0,44 7 0,-11-1 0,-42-7 0,4 0 0,0 2 0,0-1 0,0 2 0,-1 0 0,29 12 0,-16-3 0,-1-1 0,27 16 0,-49-24 0,0-1 0,0 2 0,0-1 0,0 1 0,-1 0 0,1 0 0,-1 1 0,-1-1 0,8 12 0,-10-14 0,0 1 0,0-1 0,-1 1 0,1 0 0,-1 0 0,0-1 0,0 1 0,0 0 0,0 0 0,-1 0 0,0 0 0,0 0 0,0 0 0,0 0 0,-1 0 0,1 0 0,-3 6 0,1-5 0,0 0 0,0 0 0,-1 0 0,0-1 0,0 1 0,0-1 0,-1 1 0,0-1 0,1 0 0,-1-1 0,-7 6 0,-3 0 0,0 0 0,-1 0 0,0-1 0,-1-1 0,0-1 0,0 0 0,-18 4 0,10-5 0,0 0 0,-1-1 0,1-1 0,-1-2 0,1 0 0,-44-5 0,64 3 0,0 1 0,1 0 0,-1 0 0,1 0 0,-1 1 0,1-1 0,-1 1 0,1 0 0,-1 0 0,1 0 0,-1 0 0,-5 4 0,21 6 0,-2-9-3969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0:2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3504,'0'0'6260,"-2"9"-6038,-18 110 557,6 0 0,0 171-1,20-6 1173,0-247-860,-4-37-1144,0 0 1,0 0 0,0-1 0,0 1 0,0-1 0,0 1 0,0-1 0,4-1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9:1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10848,'0'0'12887,"-9"14"-12325,-61 89 1118,67-99-1464,0 1 1,0 0 0,0 0 0,1 0 0,0 0 0,0 0-1,0 0 1,-1 9 0,2-12-114,1 1 0,0-1-1,0 1 1,0 0 0,0 0 0,0-1-1,1 1 1,-1-1 0,1 1 0,-1 0-1,1-1 1,0 1 0,0-1 0,0 1-1,1-1 1,-1 0 0,1 0 0,-1 1-1,3 1 1,9 12 344,-10-12-296,1 0 1,0 1-1,-1-1 0,1-1 0,5 5 0,-7-7-113,0 0 0,1 0 0,-1 0 0,0 0 0,0 0 0,0-1 0,0 1 0,1-1 0,-1 1 0,0-1 0,1 0 0,-1 0 0,0 0 0,1 0 0,-1 0 0,3-1 0,3-1 15,-1 0 0,1 0 0,-1-1 0,1 0-1,-1-1 1,0 1 0,0-1 0,0-1 0,-1 1 0,1-1 0,-1 0 0,0-1 0,9-11-1,-6 6-404,0-1 0,9-15-1,7-23-4007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9:1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17583,'0'0'3968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9:1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10448,'0'0'7659,"11"8"-7088,8 2-182,0 0-1,0 0 1,30 9 0,-39-17-155,0 0 1,-1 0-1,1-1 1,0 0 0,0-1-1,12-1 1,-17 1-83,1-1 1,0 0-1,0 0 1,-1-1-1,1 1 1,-1-1-1,0 0 1,1-1-1,-1 1 1,0-1-1,8-6 1,-12 8-120,0 0 0,0 0 0,0 0 0,0 0 0,-1 0 0,1 0 1,0 0-1,-1 0 0,1 0 0,-1 0 0,1 0 0,-1 0 1,0-1-1,1 1 0,-1 0 0,0 0 0,0 0 0,0-1 0,0 1 1,0 0-1,0 0 0,0-1 0,0 1 0,-1 0 0,1 0 0,0 0 1,-1 0-1,1-1 0,-1 1 0,1 0 0,-1 0 0,1 0 0,-1 0 1,0 0-1,0 0 0,1 0 0,-1 0 0,0 0 0,-2-1 0,-2-3 65,0 0-1,-1 1 1,0-1-1,0 1 1,-9-4-1,10 5-34,0 1-1,0 0 0,-1 1 1,1-1-1,-1 1 0,1 0 1,-1 0-1,0 1 0,1 0 1,-1 0-1,0 0 1,-8 2-1,12-2-28,0 1-1,-1-1 1,1 1 0,0-1 0,0 1-1,0 0 1,0 0 0,0 0 0,1 0 0,-1 0-1,0 0 1,0 1 0,1-1 0,-1 1-1,0-1 1,1 1 0,0 0 0,-1-1-1,1 1 1,0 0 0,0 0 0,0 0-1,0 0 1,0 0 0,1 0 0,-1 0 0,0 0-1,1 0 1,0 0 0,-1 0 0,1 1-1,0-1 1,0 0 0,0 0 0,0 0-1,1 4 1,1 1 62,-1-1 0,1 1 0,0 0-1,0 0 1,1-1 0,0 1 0,0-1 0,1 0 0,0 0-1,0 0 1,0-1 0,0 1 0,1-1 0,0 0-1,0 0 1,1-1 0,-1 1 0,1-1 0,0 0 0,0-1-1,0 0 1,13 5 0,-13-5-27,0 0 1,1-1-1,-1 0 0,1 0 0,0 0 1,0-1-1,0 0 0,0-1 0,0 0 0,-1 0 1,1 0-1,0 0 0,0-1 0,0-1 1,0 1-1,0-1 0,-1 0 0,1 0 1,-1-1-1,0 0 0,1 0 0,-1-1 1,-1 1-1,1-1 0,0-1 0,-1 1 1,0-1-1,6-6 0,0-3-127,0-1 1,-1 0-1,-1 0 1,11-24-1,-5-2-4188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9:1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9648,'0'0'8385,"16"6"-7788,40 14 651,93 21 0,173-8 3657,-307-33-4407,1-1-1,24-4 1,-25 3-23,1 0 0,25 1 1,-38 1-469,0 1 1,0-1 0,-1 1-1,1 0 1,-1 0 0,1 0 0,-1 0-1,1 0 1,-1 0 0,1 1-1,3 3 1,4 3-2365,-8-6 927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9:1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8840,'0'0'16767,"14"5"-16424,1 2-233,-9-4-65,0 0 0,0-1 0,0 0 0,0 0 1,0 0-1,0-1 0,1 0 0,-1 0 0,0-1 0,13 0 1,-11 0 41,266-22 2152,-249 21-1869,-21 2-309,-1-1 1,1 0-1,-1 0 0,1 0 1,-1-1-1,1 1 1,-1-1-1,0 0 1,1 0-1,3-1 0,-7 2-46,1 0 0,-1 0 0,1 0-1,-1 0 1,1 0 0,0 1 0,-1-1 0,1 0-1,-1 0 1,1 0 0,-1 1 0,1-1-1,-1 0 1,1 1 0,-1-1 0,1 0-1,-1 1 1,0-1 0,1 1 0,-1-1 0,0 1-1,1-1 1,-1 1 0,0-1 0,1 2-1,-1-2-162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9:1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12256,'0'0'6682,"12"1"-6134,36 0 512,90-9 0,-5-17 669,-49 9-4394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9:2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10344,'0'0'19654,"13"-2"-19508,117-37 211,-86 23-170,1 3 1,1 1-1,54-6 0,-18 12 541,90 6 0,-168 0-723,0 0-1,1 0 1,-1 1 0,0-1 0,0 1 0,0 0 0,0 0-1,0 1 1,0-1 0,4 3 0,-24-8-5,-5-16 862,14 8-5716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9:2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30 139 10040,'0'0'8881,"8"17"-8268,-1-3-455,2 6 127,-1 0 0,0 0-1,9 42 1,-1 42 1458,4 139-1,-4-27 1196,-11-183-1241,-3-22-200,-3-22 521,-12-133-1822,-10-73-99,-56-154-97,65 334 0,-1-7 0,14 43 0,1-1 0,0 1 0,0 0 0,0-1 0,0 1 0,1-1 0,-1 1 0,0-1 0,1 1 0,-1 0 0,1-1 0,-1 1 0,1 0 0,-1 0 0,1-1 0,0 1 0,0 0 0,0 0 0,0 0 0,0 0 0,0 0 0,0 0 0,0 0 0,0 0 0,2-1 0,34-16 0,-29 14 0,4 0 0,0 0 0,1 1 0,0 0 0,-1 1 0,1 0 0,0 1 0,0 0 0,0 1 0,0 1 0,0 0 0,21 5 0,3 3 0,-1 1 0,62 27 0,-81-30 0,0 2 0,0-1 0,-1 2 0,0 1 0,-1 0 0,0 0 0,-1 2 0,0 0 0,-1 0 0,15 20 0,-25-28 0,0 0 0,0 1 0,0-1 0,-1 1 0,0-1 0,0 1 0,-1 0 0,1 0 0,-1 0 0,-1-1 0,1 1 0,-1 0 0,0 0 0,0 0 0,-1 0 0,1 0 0,-1 0 0,-1 0 0,1 0 0,-1 0 0,0-1 0,0 1 0,-4 6 0,-3 2 0,0 0 0,0 0 0,-2-1 0,1 0 0,-2-1 0,1 0 0,-16 12 0,18-18 0,0 1 0,-1-1 0,0-1 0,1 0 0,-2 0 0,1-1 0,0-1 0,-1 1 0,0-2 0,0 1 0,0-2 0,-20 2 0,16-3 0,-1 0 0,1-1 0,0 0 0,0-2 0,-1 0 0,2 0 0,-1-1 0,-25-12 0,38 16 41,1-1 0,0 1 0,0-1 0,0 1 0,0-1 0,0 0-1,0 1 1,0-1 0,0 0 0,0 0 0,0 0 0,0 0 0,0 0 0,0 0 0,1 0 0,-1 0 0,0 0 0,1 0-1,-1-1 1,1 1 0,0 0 0,-1 0 0,0-3 0,2 2-407,-1-1 0,0 0 0,0 0 0,1 1 0,0-1 0,-1 0 0,1 1 0,1-3 0,0 0-1322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9:2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10448,'0'0'11755,"17"6"-11159,18 4-196,0 0 0,1-3 0,66 6 0,-90-13-308,161 12 1162,-133-9-762,42-1 0,-3 0 827,-35-2 595,-33 0-870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9:2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8640,'0'0'13818,"2"10"-13475,5 30-2,-6-38-310,-1-1 1,1 1-1,0-1 0,0 1 1,0-1-1,-1 0 0,1 1 1,1-1-1,-1 0 0,0 0 0,0 0 1,0 0-1,1 0 0,-1 0 1,0 0-1,1 0 0,-1 0 1,1-1-1,-1 1 0,1-1 1,-1 1-1,4 0 0,-1 0 70,0-1 0,1 1 0,-1-1 0,0 0-1,8-1 1,-4 0 62,-1-1-1,1 1 1,-1-2 0,0 1-1,0-1 1,0 0-1,0-1 1,0 1 0,-1-1-1,10-8 1,-13 9-94,0 1 0,0-1 1,0 0-1,0 0 0,-1 0 0,1 0 1,-1 0-1,0 0 0,0-1 0,0 1 1,-1-1-1,1 1 0,-1-1 0,0 0 1,0 1-1,0-1 0,0 0 0,-1 0 1,1 0-1,-1 0 0,0 0 0,-1-5 0,1 7-28,-1 1-1,0-1 0,1 0 1,-1 0-1,0 1 0,0-1 1,0 1-1,0-1 0,0 1 1,0-1-1,-1 1 0,1 0 1,0 0-1,-1-1 0,1 1 1,-1 0-1,1 0 0,-1 0 1,1 1-1,-1-1 0,0 0 1,0 1-1,1-1 0,-1 1 1,0-1-1,0 1 0,-2 0 1,0-1 40,-1 0 0,0 1 1,0 0-1,1 0 0,-1 0 1,0 1-1,0 0 0,1 0 1,-8 2-1,5 0-1,1 1-1,0 0 1,0 0-1,0 0 1,1 1 0,0 0-1,0 0 1,0 0-1,0 1 1,1-1-1,0 1 1,0 0 0,0 0-1,1 1 1,0-1-1,0 1 1,1 0-1,-3 12 1,4-15-31,1 0 0,0-1 0,1 1 0,-1 0-1,1-1 1,-1 1 0,1 0 0,0-1 0,0 1 0,1-1 0,-1 0 0,1 1-1,0-1 1,0 0 0,2 4 0,2 1 86,1 0 0,0-1-1,0 0 1,11 9 0,-15-14-135,0-1 0,1 1 0,-1 0 0,1-1 0,-1 0 0,1 0 0,0 0 0,-1-1 0,1 1 0,0-1 0,0 0 0,-1 1 0,1-2 0,0 1 0,0 0 0,-1-1 0,8-2 0,4-1 0,-1 0 0,1-1 0,13-8 0,16-6 0,20-11 0,-41 19-4039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3:47:3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72 5520,'0'0'1165,"3"-10"-794,11-31 1,-9 22 1407,-4 17-850,-3 5-84,-5 19 39,0 8-422,-22 57 1,24-76-355,0 0 0,-1 0 1,0 0-1,-1-1 1,-1 0-1,1 0 1,-18 16-1,22-23-81,-15 14 221,-1 0 1,0-2-1,-1 0 1,-1-1-1,-24 12 0,44-26-234,-22 12 198,23-12-200,-1 0 1,0 1 0,0-1-1,0 0 1,1 1 0,-1-1-1,0 1 1,1-1 0,-1 1-1,0-1 1,1 1 0,-1-1-1,1 1 1,-1 0 0,0-1-1,1 1 1,0 0 0,-1 0-1,1-1 1,-1 1 0,1 0-1,0 0 1,-1 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0:25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4816,'0'0'5578,"10"2"-5330,-7-1-230,-1-1-4,1 0-1,-1 0 1,0 1 0,0-1 0,0 1-1,0-1 1,0 1 0,0 0-1,0 0 1,-1 0 0,1 0-1,0 0 1,0 0 0,0 0-1,-1 0 1,1 1 0,-1-1 0,1 1-1,-1-1 1,0 1 0,1 0-1,-1 0 1,0-1 0,0 1-1,0 0 1,-1 0 0,1 0-1,0 0 1,-1 0 0,1 0 0,-1 0-1,1 0 1,-1 0 0,0 0-1,0 4 1,0 68 424,-12 296 1325,1-199-740,4-101-389,0 7 676,4-67-708,0-5-3011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9:2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9744,'0'0'11503,"-7"12"-10853,-1 6-413,4-9-93,0-1 0,0 0 0,-1 0-1,0-1 1,0 1 0,-12 12 0,-66 91 3161,81-109-3194,1 0 1,-1 0 0,1 0-1,0 1 1,0-1-1,0 0 1,0 1 0,0-1-1,1 1 1,-1-1 0,1 1-1,-1 0 1,1-1-1,0 1 1,0-1 0,0 1-1,1 2 1,0-1 28,-1 0 1,1 0 0,0 0-1,0-1 1,0 1 0,1-1-1,-1 1 1,1-1-1,0 1 1,3 4 0,-2-5-84,-1 0 0,1 0 0,-1-1 0,1 1 0,0-1 0,0 1 0,0-1 0,0 0 0,0 0 0,1 0 0,-1-1 0,1 1 0,-1-1 0,1 1 0,-1-1 0,1-1 0,0 1 0,0 0 0,-1-1 0,1 0 0,0 0 0,0 0 0,-1 0 0,1-1 0,0 1 0,0-1 0,-1 0 0,1 0 0,0 0 0,-1-1 0,1 1 0,-1-1 0,0 0 0,0 0 0,5-3 0,2-2-221,-1-1 0,0 1 0,0-2 0,0 1 0,-1-1-1,14-20 1,-2-7-4304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49:2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17487,'0'0'13728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1:3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59 7328,'0'0'11386,"-1"14"-11109,0-11-259,-1 17 117,0-1 0,2 1 1,2 35-1,51 368 2361,-47-384-2243,0-4 343,2 56-1,4 1 1206,-12-91-1715,0 3 132,0-2-143,0-4 176,-29-209-64,-39-244 66,60 419-224,5 25-3,0 0 0,1-1 0,-2-21 0,-2-24 238,7 55-250,0 1-1,0 0 1,0-1 0,0 1-1,1 0 1,-1 0 0,0 0 0,1 0-1,-1 0 1,1 0 0,-1 0-1,1 0 1,-1 0 0,1 1 0,1-1-1,5-3 20,0 0-9,0-1 0,1 2 1,-1-1-1,1 1 0,0 1 1,0 0-1,1 0 0,-1 1 1,0 0-1,0 0 0,14 1 1,9 3 103,61 12 0,-61-8-39,-18-4-49,1 1-1,-1 1 0,0 0 1,0 1-1,-1 1 1,0 0-1,0 1 0,0 0 1,16 15-1,-24-19-30,10 6 38,27 23 70,-39-30-94,-1 0 0,1 0 0,-1 1 1,1-1-1,-1 0 0,0 1 0,0-1 1,-1 1-1,1 0 0,-1 0 0,2 4 0,-3-7-7,0 0-1,0 1 1,0-1-1,0 1 1,0-1-1,0 1 1,-1-1-1,1 1 1,0-1-1,-1 0 1,1 1-1,-1-1 1,1 0-1,-1 1 1,0-1-1,1 0 1,-1 0-1,0 1 1,0-1-1,0 0 1,0 0-1,0 0 1,0 0-1,0 0 1,-1 0-1,1-1 0,-3 2 1,-2 2 60,-1-1 0,0 0 0,-13 4 0,19-7-71,-26 9 208,0-2-1,-1-2 1,0 0 0,0-2-1,-28 1 1,-27 2 404,82-6-631,1 0 1,-1 0-1,0 0 0,0 1 0,0-1 0,0 0 0,1 1 0,-1-1 0,0 0 0,0 1 1,1-1-1,-1 1 0,0 0 0,1-1 0,-2 2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1:4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9744,'0'0'11215,"10"6"-10932,7 3 13,-1 0 0,1-1 0,1 0 0,18 4 0,-28-10-167,-1-1 0,1-1 1,-1 1-1,1-1 0,-1-1 0,1 1 0,-1-1 0,1-1 1,-1 1-1,9-4 0,-11 4-61,0-1 1,1 0-1,-1 0 0,0-1 1,-1 0-1,1 1 1,0-1-1,-1-1 0,0 1 1,0-1-1,0 0 0,0 0 1,0 0-1,4-7 1,-7 9-41,0 0 0,0 0 1,0 0-1,-1 0 0,1 0 1,-1 0-1,1 0 1,-1 0-1,0 0 0,0-1 1,0 1-1,0 0 0,0 0 1,0 0-1,-1 0 1,1 0-1,-1 0 0,0 0 1,1 0-1,-1 0 1,0 0-1,0 0 0,0 0 1,0 0-1,-1 1 0,1-1 1,0 0-1,-1 1 1,1-1-1,-1 1 0,1 0 1,-1-1-1,-2 0 0,1 0 13,0 0-1,0 0 0,0 0 1,0 1-1,0-1 0,0 1 0,0 0 1,-1 0-1,1 0 0,0 0 0,-1 1 1,1-1-1,0 1 0,-1 0 1,1 0-1,-1 0 0,1 0 0,-1 1 1,1-1-1,-4 2 0,1 1 1,1-1 1,-1 1-1,1 0 0,-1 0 1,1 1-1,0 0 0,0 0 1,1 0-1,-1 0 0,1 1 0,0 0 1,-4 5-1,3-2 4,1 0 1,1 0-1,-1 0 1,1 1-1,1-1 0,-1 1 1,-1 16-1,4-19 3,1 1 0,0-1 0,1 1 0,-1-1-1,1 1 1,0-1 0,1 0 0,0 0 0,0 0 0,6 10 0,0 0 96,-3-3-43,16 28 226,-21-40-312,1 1 1,-1-1-1,0 1 1,0-1-1,1 1 1,-1-1-1,1 0 1,-1 0-1,1 0 0,0 0 1,0 0-1,-1 0 1,1 0-1,0 0 1,0-1-1,0 1 1,0-1-1,-1 1 1,5-1-1,19 2 211,-19-1-181,-1-1-1,1 1 0,-1-1 0,11-1 0,5-4 169,-1-1 0,1-1 0,38-19 0,-33 14-319,-4-1-280,-7 4-3934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1:4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9744,'0'0'15657,"0"11"-15327,0-8-300,1 15 258,-2-1 1,-1 1-1,-4 22 0,5-35-157,0-1-1,0 1 1,0-1 0,1 1 0,0-1 0,0 1-1,0 5 1,1-9-94,-1 0 0,0 0 0,0 0-1,1 0 1,-1 0 0,1 1 0,-1-1-1,1 0 1,-1 0 0,1-1 0,-1 1-1,1 0 1,0 0 0,0 0 0,-1 0-1,1 0 1,0-1 0,0 1 0,0 0-1,0-1 1,0 1 0,0-1 0,0 1-1,0-1 1,0 1 0,0-1 0,0 0-1,0 0 1,1 1 0,-1-1 0,0 0-1,0 0 1,2 0 0,16-1 317,0 0 0,27-6 0,-2-9 430,-42 13-987,4 0-4313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1:4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10848,'0'0'19528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1:5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8936,'0'0'15678,"11"-6"-15547,3-2-85,-7 4-19,0 0 1,0 0-1,1 1 1,-1 0 0,1 0-1,0 1 1,9-2-1,28-5 122,-18 2-16,0 2-1,0 1 0,34-1 1,-45 5 47,0 0-1,0 1 1,0 1 0,0 0 0,21 7 0,-12-1 389,1-1 0,0-1 0,0-1 1,0-1-1,37 0 0,-62-4-578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2:00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7 9040,'0'0'11537,"-9"-1"-11193,-31-3-7,39 3-282,-1 1 0,1 0-1,0 0 1,0 0 0,0 0 0,-1 0-1,1 0 1,0 0 0,0 1 0,0-1-1,-1 0 1,1 1 0,0-1 0,0 0-1,0 1 1,0 0 0,0-1 0,0 1-1,-1 1 1,1-2 39,0 1-1,1 0 1,-1 0-1,1-1 0,0 1 1,-1 0-1,1 0 1,0 0-1,-1 0 1,1 0-1,0 0 1,0-1-1,0 1 1,0 0-1,0 1 1,0-1 394,0-1-454,0 0 0,0 0 1,0 0-1,-1 0 0,1 0 1,0 0-1,0 0 0,0 0 1,0 0-1,0 0 0,0 0 0,0 0 1,0 0-1,-1 0 0,1 0 1,0 0-1,0 0 0,0 0 1,0 0-1,0 0 0,0 0 1,0 0-1,0 0 0,0 0 1,-1 0-1,1 0 0,0-1 1,0 1-1,0 0 0,0 0 1,0 0-1,0 0 0,0 0 1,0 0-1,0 0 0,0 0 1,0 0-1,0 0 0,0 0 1,0-1-1,0 1 0,0 0 0,0 0 1,0 0-1,0 0 0,0 0 1,0 0-1,0 0 0,0 0 1,0-1-1,0 1 0,0 0 1,0 0-1,0 0 0,0 0 1,0 0-1,0 0 0,0 0 1,0 0-1,8-4 471,11-2-411,1 3 43,1 0 1,0 1-1,-1 1 0,1 1 1,0 1-1,0 1 0,-1 1 1,37 9-1,7 2 181,-42-11-105,1 2 0,25 9-1,-37-9-13,-1-1-1,1 0 1,0 0 0,1-2-1,-1 1 1,1-2 0,-1 1-1,1-1 1,-1-1 0,1 0-1,17-3 1,-1-3-203,-19 3-650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2:1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8432,'0'0'13958,"5"10"-13669,38 81 1375,-22-23-718,-16-50-650,0-1 1,1 0-1,12 25 0,-15-35-156,0 1 0,0 0 1,-1-1-1,0 1 0,2 10 0,-3-12-58,0 0-1,0 1 1,1-1-1,0 0 1,0 0-1,1 0 1,-1-1-1,6 8 0,-2 4 347,-6-16-379,0 1-1,0-1 1,1 1-1,-1-1 0,0 0 1,1 1-1,0-1 0,-1 0 1,1 1-1,0-1 1,-1 0-1,1 0 0,2 2 1,-3-3 60,1-6-7,0-1 0,0 0 0,1 1 0,-1-1 0,4-6 0,4-20 47,-5 2 72,1 0 0,2 1-1,0 0 1,3 0 0,22-51-1,-27 74-168,0-1 0,1 1 0,0 0 0,0 1-1,1-1 1,13-9 0,-19 15-50,1 0 0,-1 0-1,1 0 1,-1 0 0,1 1 0,0-1-1,-1 1 1,1-1 0,0 1 0,-1-1-1,1 1 1,0 0 0,0 0 0,-1 0-1,1 0 1,0 0 0,0 1 0,-1-1-1,1 0 1,0 1 0,-1-1 0,4 2-1,-1 0 16,-1 0 0,1 0 0,-1 1 0,1-1 0,-1 1-1,0-1 1,0 1 0,3 4 0,0 1 38,0 1 0,0 0-1,-1 0 1,-1 0 0,1 1 0,-1 0-1,3 13 1,0 2 154,5 45 0,-6 1-209,11-96 0,25-72 0,-25 59 0,-12 26 0,1-1 0,0 1 0,0 0 0,2 1 0,-1 0 0,16-18 0,-13 19 0,-9 8 0,1-1 0,0 1 0,-1 0 0,1 0 0,0 0 0,0 1 0,0-1 0,1 0 0,-1 1 0,0-1 0,1 1 0,-1 0 0,1 0 0,-1 0 0,1 0 0,4-1 0,7-1 0,-14 3 0,1-1 0,0 1 0,0 0 0,0-1 0,0 1 0,-1 0 0,1 0 0,0 0 0,0 0 0,0 0 0,0 0 0,0 0 0,0 0 0,-1 0 0,1 0 0,0 0 0,0 0 0,0 1 0,0-1 0,0 0 0,-1 1 0,2 0 0,12 6 0,-11-5 0,0-1 0,0 1 0,0 0 0,0 0 0,0 0 0,-1 0 0,1 0 0,2 4 0,0 1 0,0 0 0,0 0 0,-1 0 0,-1 0 0,1 1 0,-1 0 0,0-1 0,-1 1 0,3 14 0,-2 0 0,0 0 0,-1 31 0,-1-44 0,0-1 0,0 0 0,4 13 0,0-4 0,1 6 0,-4-17 0,0-1 0,-1 0 0,1 0 0,-1 1 0,0 8 0,2-5 974,-1-5-1786,-1 4-3313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2:1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7936,'0'0'19818,"6"10"-19685,-1-2-123,5 8 219,0 0-1,12 32 1,-17-30-54,-1 0 0,-1 0 1,2 22-1,4 25 340,7 27 717,-15-87-1058,0 1 1,0-1-1,0 0 1,1 1-1,3 7 1,-4-9-101,0 1 1,0 0 0,-1-1-1,0 1 1,0 0-1,0-1 1,-1 7 0,0-2 9,21-27-84,-14 4 0,-1 0 0,0 0 0,-1-1 0,0 0 0,-1 1 0,1-19 0,7-33 0,-5 43 0,0 0 0,2 1 0,11-25 0,2 12 0,-20 33 0,0 0 0,1 0 0,-1 1 0,0-1 0,1 1 0,-1-1 0,1 1 0,-1 0 0,1-1 0,0 1 0,-1 0 0,1 0 0,0 0 0,0 0 0,0 0 0,0 1 0,2-1 0,17-10 0,-18 12 0,1-1 0,-1 1 0,1-1 0,-1 1 0,1 0 0,-1 0 0,0 0 0,1 1 0,-1-1 0,0 1 0,0 0 0,0 0 0,0 0 0,0 0 0,-1 0 0,1 1 0,-1-1 0,5 6 0,1 4 0,1 0 0,-2 1 0,8 16 0,-11-22 0,-2 1 0,0 0 0,0 0 0,-1 0 0,0 0 0,-1 14 0,6 43 0,-5-62 0,-1 0 0,1 0 0,-1 0 0,1 0 0,0 0 0,1 0 0,0 3 0,7 20 0,1 17 0,-2-14 0,-5-24 902,-1-1-1915,-1 3-2860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0:2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6424,'0'0'4002,"11"-7"-3651,35-19 6,-42 25-297,0-1-1,0 0 0,0 1 0,0 0 1,0 0-1,0 0 0,0 1 0,0-1 1,1 1-1,-1 0 0,0 0 0,0 0 1,1 1-1,4 1 0,7 0 126,189 2 1531,-133-5-872,15-3 963,-82 8-3814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2:5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8744,'0'0'18103,"14"-5"-17836,21-7 12,0 1 1,41-5-1,-13 5 132,-8 2 198,99-6 1,-133 15-897,-8-1 678,0 1-1,0 1 0,0 0 1,14 3-1,-24-3-548,-1-1 1,1 1-1,0 0 1,0 0-1,-1 0 1,1 1-1,-1-1 1,1 1-1,-1-1 1,1 1-1,-1 0 1,0 0 0,0 0-1,0 0 1,0 0-1,0 0 1,-1 1-1,1-1 1,-1 1-1,1-1 1,-1 1-1,0 0 1,2 3-1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2:5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8432,'0'0'19524,"16"-6"-19280,-1 1-177,-4 0-16,0 1-1,0 1 1,0 0 0,1 0-1,-1 1 1,1 1 0,18-1-1,59 5 400,-44 0-45,56-5 0,-47 0 586,64 5 0,-14 0-146,-101-3-758,17 1 566,-8 3-5410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3:1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63 107 9344,'0'0'11253,"-10"0"-10947,-42 0 1976,60 3 867,38 7-2576,-36-8-461,-1 0 0,1 1 0,-1 0-1,0 1 1,1 0 0,-2 0 0,1 1 0,0 0-1,-1 0 1,0 1 0,0 0 0,-1 1 0,0 0-1,0 0 1,0 0 0,-1 1 0,0 0 0,-1 0 0,1 1-1,4 10 1,-6-8-1,0 1 1,-1 0-1,0 0 0,-1 0 1,-1 1-1,0-1 0,0 0 1,-2 21-1,-1-14 71,-2 1-1,0-1 1,-1 0 0,-13 32 0,9-27 137,-1 0 0,-2 0 1,-17 27-1,17-29-133,11-19-167,-1 1-1,1-1 1,-1 0-1,0 1 1,0-1-1,-4 4 1,5-6-19,0 0 0,0 0 0,0 0 0,1 0 0,-1 0 0,1 0 0,-1 1 0,0-1 0,1 0 0,0 0 0,-1 1 0,1-1 0,0 0 0,0 0 0,-1 1 0,1 0 0,14-12 0,92-84 0,57-47 0,52-57 0,-178 163 0,-27 25 0,0 0 0,-1-1 0,-1 0 0,0 0 0,11-20 0,-16 26 0,-1 0 0,0-1 0,0 1 0,0-1 0,0 0 0,-1 1 0,0-1 0,0 0 0,-1 0 0,1 1 0,-1-1 0,0 0 0,-1 0 0,0 0 0,-2-9 0,3 13 52,-1 1 0,0-1-1,0 0 1,0 0 0,0 0 0,0 1-1,-1-1 1,1 0 0,0 1 0,-1-1-1,1 1 1,-1 0 0,0-1 0,1 1 0,-1 0-1,0 0 1,0 0 0,-2-1 0,0 1-667,0-1 0,0 1 0,-1 0 1,1 0-1,0 0 0,0 1 0,-6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3:4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8936,'0'0'15590,"11"1"-15206,5 1-309,11 1 551,0-1 0,0-1 0,35-4-1,-56 2-447,1 0-1,-1 0 0,1-1 0,-1 0 1,1 0-1,-1-1 0,0 0 0,0 0 1,7-5-1,-11 6-124,0 0-1,0 0 1,0 0 0,-1 0 0,1 0 0,0 0 0,-1 0 0,0-1 0,1 1-1,-1-1 1,0 1 0,0-1 0,0 1 0,-1-1 0,1 1 0,-1-1 0,1 0 0,-1 1-1,0-1 1,0 0 0,0 1 0,0-1 0,0 0 0,-1 1 0,1-1 0,-2-3-1,1 1-2,0 1-1,0-1 0,0 0 1,-1 0-1,0 0 0,0 1 1,0-1-1,0 1 0,-1 0 1,0-1-1,0 1 0,0 1 1,0-1-1,0 0 0,-1 1 1,0-1-1,0 1 0,0 0 1,0 0-1,0 1 0,-8-4 1,7 3-19,-1 1 1,1 0-1,-1 0 0,1 0 1,-1 1-1,0 0 1,1 0-1,-7 0 1,8 1-8,1 0 1,-1 1 0,1-1 0,-1 1 0,1 0 0,-1 0 0,1 0 0,0 1 0,-1-1 0,1 1 0,0 0 0,0-1 0,0 2 0,-3 1 0,-1 2 41,0 1-1,1 0 1,0 0-1,-11 14 1,17-20-66,-4 5 0,0 0 0,1 1 0,0-1 0,0 1 0,0 0 0,1 0 0,0 0 0,0 0 0,1 0 0,0 1 0,0 6 0,1-8 0,0 0 0,0 0 0,0 0 0,1 0 0,0 0 0,0 0 0,1 0 0,0 0 0,0-1 0,0 1 0,0-1 0,1 1 0,0-1 0,4 6 0,-4-7 0,1-1 0,-1 1 0,1-1 0,0 1 0,0-1 0,0 0 0,0-1 0,1 1 0,-1-1 0,1 0 0,-1 0 0,1 0 0,8 2 0,2-2 0,0 0 0,0-1 0,18 0 0,-18-1 0,0 0 0,0 1 0,15 4 0,5-4 0,-31-2 0,0 1 0,-1 0 0,1 0 0,0 0 0,0 1 0,0-1 0,0 1 0,0 0 0,5 2 0,-8-3 0,1 1 0,-1-1 0,1 1 0,-1-1 0,1 1 0,-1-1 0,1 0 0,0 0 0,-1 0 0,1 0 0,-1 0 0,1 0 0,-1 0 0,1-1 0,0 1 0,-1 0 0,1-1 0,-1 0 0,1 1 0,-1-1 0,0 0 0,3-1 0,1-1 982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3:4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8432,'0'0'21202,"-11"8"-20820,-3 3-219,3-3 169,0 1 1,-15 15-1,24-21-258,0 0 0,1-1 0,-1 1 0,1 0 1,-1 0-1,1 0 0,0 0 0,0 0 0,0 0 0,1 1 0,-1 2 0,-2 39 620,3-38-694,0 0 0,1-1 0,0 1 0,0 0 0,1 0 0,0 0 0,0-1 0,5 12 0,-5-15 0,0 1 0,0-1 0,0 1 0,1-1 0,-1 0 0,1 0 0,0 0 0,0 0 0,0 0 0,0-1 0,1 0 0,-1 1 0,1-1 0,-1 0 0,1-1 0,4 3 0,-4-3 61,1 0 0,-1 0 0,0-1 0,1 1 0,-1-1 0,0 0 0,1 0 0,-1 0 0,1-1 0,-1 1 0,0-1 0,0 0 0,6-2 0,-3 0-1263,0 0 0,-1 0 1,12-8-1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3:50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8936,'0'0'23740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4:34.9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300 591 9440,'0'0'7434,"-12"-2"-7222,10 2-200,-9-1 83,0 0-1,0 0 1,-1 2-1,1-1 1,0 1-1,0 1 1,-15 3-1,11 0 67,0 1 0,1 0 0,0 1 1,0 1-1,1 0 0,-20 15 0,28-19-99,0 0 0,0 0 0,0 1 0,0 0 0,1-1 0,0 2 0,0-1 0,0 0 0,1 1 0,0 0 0,0 0 0,0 0 0,1 0 0,0 0 1,0 1-1,0-1 0,1 0 0,-1 9 0,3-8-6,0 0 1,0 0 0,1 0 0,0 0-1,0-1 1,0 1 0,1-1-1,0 1 1,0-1 0,1 0-1,0 0 1,0-1 0,0 1 0,1-1-1,-1 0 1,1 0 0,1 0-1,-1 0 1,1-1 0,-1 0 0,1-1-1,0 1 1,1-1 0,-1 0-1,1 0 1,-1-1 0,1 0 0,0 0-1,-1-1 1,1 0 0,9 1-1,-1-3 66,-1 0 0,1-1 1,-1-1-1,0 0 0,0-1 0,0 0 0,0-2 0,0 1 0,-1-2 0,15-9 0,-12 6 16,-1-2 0,0 0 0,-1-1 0,-1 0 0,0-1 0,22-31 0,-14 13 85,-1-1 1,24-57 0,19-72 236,32-166 436,-92 314-799,-1 0 1,-1 0-1,0-27 0,-1 27 82,0 14-175,0 0 0,0 0 0,0-1 0,0 1-1,0 0 1,0 0 0,0 0 0,0-1 0,0 1 0,0 0-1,0 0 1,0 0 0,0-1 0,0 1 0,0 0 0,-1 0-1,1 0 1,0 0 0,0 0 0,0-1 0,0 1 0,0 0-1,0 0 1,0 0 0,-1 0 0,1 0 0,0-1 0,0 1-1,0 0 1,0 0 0,-1 0 0,1 0 0,0 0 0,0 0-1,0 0 1,0 0 0,-1 0 0,1 0 0,0 0 0,0 0-1,0 0 1,0 0 0,-1 0 0,1 0 0,0 0 0,0 0-1,0 0 1,-1 0 0,1 0 0,0 0 0,0 0 0,0 0-1,-1 0 1,-9 9 79,-3 18-85,2 0 1,0 0 0,-7 31 0,5-17-2,0 5-3,-15 90 0,8 49 31,-4 23 107,7-70 161,17-137-281,-2 16 66,2-12 41,2-5 159,56-104 425,-38 67-485,26-40-1,-36 61-111,-9 13-75,1 0 0,0 0 0,0-1 0,1 1 0,-1 0 0,0 1 0,1-1 0,0 0 0,0 1 0,0-1 0,3-1 0,-6 4-28,0 0 1,1 0-1,-1 0 0,0 0 1,0 0-1,1 0 0,-1 0 1,0 0-1,0 0 0,1 0 1,-1 0-1,0 0 1,0 0-1,0 1 0,1-1 1,-1 0-1,0 0 0,0 0 1,0 0-1,1 0 1,-1 1-1,0-1 0,0 0 1,0 0-1,0 0 0,0 0 1,1 1-1,-1-1 0,0 0 1,0 0-1,0 1 1,0-1-1,0 0 0,0 0 1,0 0-1,0 1 0,0-1 1,0 0-1,0 1 1,2 10 33,-2 98 115,-1-4-67,1-102-82,0-1 1,0 1-1,0-1 0,1 1 0,-1-1 1,1 1-1,0-1 0,-1 1 0,1-1 1,0 0-1,0 0 0,1 1 0,-1-1 1,0 0-1,1 0 0,-1 0 0,1 0 1,0 0-1,0-1 0,0 1 0,0-1 1,0 1-1,0-1 0,0 1 0,0-1 1,0 0-1,1 0 0,-1 0 0,0 0 1,1-1-1,-1 1 0,1-1 0,-1 1 1,1-1-1,-1 0 0,4 0 0,2 0 10,1-1 0,-1 0 0,1 0-1,-1-1 1,0 0 0,0 0 0,0-1 0,0 0-1,13-7 1,-3-2 33,1 0-1,-1-2 1,-1 0 0,24-25 0,57-74 339,-93 106-351,0 1 49,0 0-1,0-1 1,-1 0 0,0 0-1,0 0 1,5-14 0,-12 26 11,-1 0-1,1-1 1,-1 1 0,0-1 0,-5 4 0,-12 13-1,7-4 1,0 2 0,-20 35 0,30-47-74,0 0-1,1 1 1,0-1 0,1 1-1,-1 0 1,2 0-1,-1 0 1,1 0-1,0 0 1,1 0-1,0 12 1,0-19-20,0 0 0,0 0 0,0 0 0,0-1 0,1 1 0,-1 0 0,0-1 0,0 1 0,1 0 0,-1 0 0,0-1 0,1 1 0,-1 0 0,1-1 0,-1 1 0,1-1 0,-1 1 0,1-1 0,-1 1 0,1-1 0,0 1 0,-1-1 0,1 1 0,0-1 0,-1 0 0,1 1 0,0-1 0,-1 0 0,1 0 0,0 1 0,0-1 0,-1 0 0,1 0 0,0 0 0,0 0 0,-1 0 0,1 0 0,0 0 0,0 0 0,-1 0 0,1-1 0,0 1 0,0 0 0,-1 0 0,1-1 0,0 1 0,-1 0 0,2-1 0,2-1 0,0 0 0,0 0 0,0-1 0,0 1 0,-1-1 0,1 0 0,4-4 0,1-3 0,0-1 0,-1 0 0,-1 0 0,1-1 0,-2 0 0,0 0 0,0 0 0,5-19 0,-7 20 0,1-1 0,0 1 0,9-15 0,-11 33 0,-2 7 0,-1 5 0,6 36 0,-5-48 0,0 0 0,1 0 0,0 0 0,0 0 0,1-1 0,0 1 0,0-1 0,6 9 0,-8-14 0,0 0 0,0 0 0,0 0 0,0 0 0,1-1 0,-1 1 0,0 0 0,0-1 0,1 1 0,-1-1 0,0 1 0,0-1 0,1 0 0,-1 1 0,1-1 0,-1 0 0,0 0 0,1 0 0,-1 0 0,0 0 0,1 0 0,-1-1 0,0 1 0,1 0 0,-1-1 0,0 1 0,1-1 0,-1 1 0,0-1 0,2-1 0,4-1 0,-1-1 0,0 0 0,0 0 0,7-6 0,5-8 0,25-31 0,2-2 0,-24 36 0,-21 15 0,1 0 0,-1-1 0,1 1 0,-1 0 0,1 0 0,-1 0 0,1 0 0,-1 0 0,1 0 0,-1 0 0,1 0 0,-1 0 0,1 0 0,-1 0 0,0 1 0,1-1 0,-1 0 0,1 0 0,-1 0 0,1 0 0,-1 1 0,0-1 0,1 0 0,-1 1 0,1-1 0,-1 0 0,0 1 0,1-1 0,-1 0 0,0 1 0,1-1 0,-1 1 0,0-1 0,0 0 0,0 1 0,1-1 0,-1 1 0,0-1 0,0 1 0,0-1 0,0 1 0,0-1 0,0 1 0,0-1 0,0 1 0,0 0 0,0 33 0,-1-30 0,0 1 0,1-1 0,0 0 0,0 0 0,0 1 0,0-1 0,1 0 0,-1 0 0,1 1 0,0-1 0,0 0 0,4 7 0,-5-11 0,0 0 0,1 1 0,-1-1 0,0 0 0,1 0 0,-1 0 0,0 0 0,1 0 0,-1 0 0,0 0 0,1 1 0,-1-1 0,0 0 0,1 0 0,-1 0 0,0 0 0,1 0 0,-1-1 0,1 1 0,-1 0 0,0 0 0,1 0 0,-1 0 0,0 0 0,1 0 0,-1-1 0,0 1 0,0 0 0,1 0 0,-1 0 0,0-1 0,1 1 0,-1 0 0,0 0 0,0-1 0,1 1 0,-1 0 0,0-1 0,0 1 0,12-15 0,-12 14 0,12-18 0,-2 0 0,10-24 0,-14 27 0,2 0 0,-1 1 0,2 0 0,20-27 0,-29 41 0,0 0 0,1 1 0,-1-1 0,1 1 0,-1-1 0,1 1 0,0-1 0,-1 1 0,1-1 0,-1 1 0,1-1 0,0 1 0,-1 0 0,1 0 0,0-1 0,-1 1 0,1 0 0,0 0 0,0 0 0,0-1 0,0 2 0,-1-1 0,1 0 0,-1 0 0,1 1 0,-1-1 0,1 0 0,-1 0 0,0 1 0,1-1 0,-1 1 0,1-1 0,-1 0 0,0 1 0,0-1 0,1 1 0,-1-1 0,0 1 0,0-1 0,1 1 0,-1-1 0,0 2 0,6 37 0,-5-25 0,2 12 0,-2-15 0,1 0 0,0-1 0,0 1 0,1 0 0,8 19 0,22 33 0,-32-61 0,1 0 0,0 0 0,0 0 0,0-1 0,0 1 0,0 0 0,0-1 0,0 0 0,0 1 0,0-1 0,1 0 0,-1 0 0,0 0 0,1 0 0,-1-1 0,1 1 0,-1-1 0,1 0 0,0 1 0,-1-1 0,1 0 0,-1 0 0,1-1 0,-1 1 0,1 0 0,4-2 0,21-6 0,-22 7 0,0-1 0,0 1 0,0-1 0,0 0 0,0-1 0,-1 0 0,7-3 0,35-23 0,-26 17 0,36-27 0,-49 34 0,-6 3 0,-5 4 0,-3 4 0,-1-1 0,1 1 0,0 1 0,0-1 0,1 1 0,-8 12 0,6-9 0,2-4 0,1 0 0,0 1 0,0-1 0,1 1 0,0 0 0,0 0 0,1 0 0,0 0 0,-2 9 0,4-13 0,-1-1 0,1 1 0,0-1 0,1 1 0,-1 0 0,0-1 0,1 1 0,0-1 0,-1 1 0,1-1 0,0 0 0,0 1 0,0-1 0,1 0 0,-1 1 0,0-1 0,1 0 0,0 0 0,-1 0 0,1 0 0,0-1 0,0 1 0,0 0 0,0-1 0,0 1 0,0-1 0,1 0 0,-1 0 0,0 0 0,4 1 0,-4-1 0,0 0 0,0-1 0,-1 1 0,1-1 0,0 1 0,0-1 0,0 0 0,0 0 0,0 1 0,0-1 0,0-1 0,0 1 0,0 0 0,-1 0 0,1-1 0,0 1 0,0-1 0,0 0 0,0 1 0,-1-1 0,3-1 0,-1-1 0,0 1 0,0-1 0,0 1 0,0-1 0,-1 0 0,1 0 0,-1-1 0,0 1 0,3-7 0,1-2 0,-1-1 0,0 1 0,-1-1 0,4-27 0,-8 17 0,-2 17 0,-1 16 0,-24 184 0,18-108 0,6-65 0,0 15 0,-3-1 0,-19 69 0,25-102 0,-2 1 0,1-1 0,0 1 0,0-1 0,-1 0 0,1 0 0,-1 0 0,0 0 0,0 0 0,0 0 0,0 0 0,0 0 0,0-1 0,0 1 0,0-1 0,-1 1 0,1-1 0,0 0 0,-1 0 0,1 0 0,-1 0 0,0-1 0,1 1 0,-1-1 0,0 1 0,1-1 0,-1 0 0,0 0 0,-4-1 0,5 1 0,0 0 0,0-1 0,0 0 0,-1 1 0,1-1 0,0 0 0,0 0 0,0 0 0,0 0 0,0 0 0,0-1 0,1 1 0,-1 0 0,0-1 0,1 1 0,-1-1 0,1 0 0,-1 0 0,1 0 0,0 1 0,0-1 0,0 0 0,0 0 0,0-1 0,0 1 0,0 0 0,1 0 0,-1 0 0,1 0 0,0-1 0,0 1 0,-1 0 0,1 0 0,1-1 0,-1-3 0,1 0 0,1-1 0,0 1 0,0 0 0,0 0 0,1 0 0,-1 0 0,1 0 0,1 0 0,-1 1 0,1-1 0,0 1 0,0 0 0,1 0 0,0 1 0,-1-1 0,10-5 0,10-7 0,1 1 0,39-19 0,-26 16 0,14-10 0,-1-1 0,-1-3 0,-2-2 0,-2-2 0,59-61 0,-96 88 0,-1 0 0,0 0 0,-1-1 0,0 0 0,-1 0 0,0-1 0,0 0 0,-1 0 0,-1 0 0,0-1 0,3-23 0,-7 35 0,1-1 0,-1 1 0,0 0 0,0-1 0,0 1 0,0-1 0,-1 1 0,1-1 0,0 1 0,0-1 0,-1 1 0,1 0 0,-1-1 0,0 1 0,1 0 0,-1-1 0,0 1 0,0 0 0,1 0 0,-1 0 0,0 0 0,0 0 0,-2-2 0,2 3 0,-1-1 0,0 0 0,0 1 0,1-1 0,-1 1 0,0 0 0,0 0 0,0-1 0,1 1 0,-1 0 0,0 0 0,0 1 0,0-1 0,1 0 0,-4 2 0,-4 0 0,1 1 0,0 1 0,0 0 0,0 0 0,1 0 0,-12 9 0,12-7 0,1 0 0,-1 1 0,1 0 0,0 0 0,1 0 0,0 0 0,0 1 0,0 0 0,1 0 0,0 0 0,1 1 0,0-1 0,0 1 0,0 0 0,0 9 0,2-12 0,1-1 0,-1 1 0,1-1 0,1 1 0,-1-1 0,1 1 0,0-1 0,0 1 0,0-1 0,1 0 0,0 1 0,0-1 0,0 0 0,1 0 0,-1 0 0,1-1 0,0 1 0,1-1 0,-1 1 0,1-1 0,0 0 0,0 0 0,0-1 0,1 1 0,6 3 0,-1-1 82,1 0 0,0-1 0,1 0 0,-1 0 0,1-1 0,0-1 0,0 0 0,0-1 0,0 0 0,0-1 0,17 0 0,-22-1-341,1-1 0,-1 0 0,0 0 0,1 0 0,-1-1 1,0 0-1,0 0 0,0-1 0,0 0 0,0 0 0,-1-1 0,1 0 1,-1 0-1,0-1 0,0 1 0,0-1 0,-1 0 0,9-11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4:36.7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179 433 8536,'0'0'9354,"-14"4"-9021,-2-1-215,9-3-67,1 1 0,-1 1-1,1-1 1,0 1 0,0 1 0,-1-1-1,1 1 1,1 0 0,-1 0 0,-8 7-1,1-1 141,6-5-9,0 1 1,0 0-1,1 0 1,0 1-1,-11 12 1,16-16-144,0 0 0,0 0 1,0 0-1,0 0 0,0 0 0,0 0 1,1 0-1,-1 0 0,1 0 0,-1 0 1,1 0-1,0 0 0,0 1 0,0-1 1,0 0-1,0 0 0,1 0 0,-1 0 1,1 0-1,-1 1 0,1-1 1,0 0-1,-1 0 0,1 0 0,0 0 1,1-1-1,-1 1 0,1 2 0,2 0 23,-1 0 0,1-1-1,-1 1 1,1-1 0,0 0 0,0 0-1,1 0 1,-1 0 0,1-1-1,-1 1 1,1-1 0,0 0-1,0-1 1,0 1 0,0-1 0,0 0-1,0 0 1,0-1 0,0 0-1,0 1 1,6-2 0,-5 1 7,-1-1 0,1 1 1,-1-1-1,0 0 0,1 0 0,-1-1 1,0 0-1,0 0 0,0 0 0,0 0 1,0-1-1,0 0 0,-1 0 0,1 0 1,-1 0-1,0-1 0,0 0 0,0 0 1,-1 0-1,4-5 0,-5 6-17,-1 0 0,0-1 0,1 1 0,-1 0 0,-1-1 0,1 1 0,0-1 0,-1 1 0,0-1 0,0 1 0,0-1 0,0 1 0,-1-1 0,1 1 0,-1-1 0,0 1 0,0-1 0,0 1 0,-3-6 0,3 6-6,0 0 0,-1 1-1,1-1 1,-1 1 0,1 0-1,-1-1 1,0 1 0,0 0-1,0 0 1,0 0 0,-1 0-1,1 0 1,0 0 0,-1 1-1,1-1 1,-1 1 0,1 0-1,-1 0 1,0 0 0,0 0-1,1 0 1,-1 1 0,-5-2-1,-28 6 337,34-4-358,0 0 1,1 0-1,-1 1 0,0-1 1,0 1-1,0-1 0,1 1 0,-1 0 1,0 0-1,1 0 0,-1 0 0,0 0 1,1 0-1,-1 0 0,1 0 1,-2 3-1,3-4-20,0 1 0,0-1-1,-1 1 1,1-1 0,0 1 0,0-1 0,0 1 0,0-1-1,0 1 1,0-1 0,0 1 0,0-1 0,1 1 0,-1-1-1,0 1 1,0-1 0,0 1 0,0-1 0,1 1 0,-1-1-1,0 1 1,1-1 0,-1 0 0,0 1 0,1-1 0,-1 1-1,0-1 1,1 0 0,-1 1 0,1-1 0,-1 0 0,0 0-1,1 1 1,-1-1 0,1 0 0,-1 0 0,1 0 0,-1 0 0,1 1-1,-1-1 1,1 0 0,-1 0 0,1 0 0,-1 0 0,1 0-1,0 0 1,27 1 54,-17-3-35,0-1 0,0 0-1,-1 0 1,1-1 0,-1 0-1,0-1 1,0 0-1,-1-1 1,1 0 0,-1 0-1,0-1 1,-1 0-1,0-1 1,0 0 0,0 0-1,-1 0 1,10-16 0,4-11 138,-1-2 0,-2 1 1,19-56-1,-30 74-91,14-41 202,-11 27 270,18-34 0,-31 71-424,2 1 0,-1 0 1,1 0-1,-2 9 0,0 3-52,-50 397 309,-30 151-79,73-530-229,-16 41 1,26-77-65,0 0 1,0 0-1,0 0 1,0-1-1,0 1 1,0 0-1,0 0 0,0 0 1,0 0-1,-1-1 1,1 1-1,0 0 1,0 0-1,0 0 1,0 0-1,0 0 1,0 0-1,-1-1 1,1 1-1,0 0 0,0 0 1,0 0-1,0 0 1,0 0-1,-1 0 1,1 0-1,0 0 1,0 0-1,0 0 1,-1 0-1,1 0 1,0 0-1,0 0 1,0 0-1,0 0 0,-1 0 1,1 0-1,0 0 1,0 0-1,0 0 1,0 0-1,-1 0 1,1 0-1,0 0 1,0 0-1,0 0 1,0 1-1,-1-1 0,1 0 1,0 0-1,0 0 1,0 0-1,0 0 1,0 0-1,0 1 1,-1-1-1,1 0 1,0 0-1,0 0 1,0 0-1,0 1 1,0-1-1,0 0 0,0 0 1,0 0-1,0 0 1,0 1-1,-6-18 147,4 7-109,1-1-1,0 1 1,1-1 0,0 1-1,1-1 1,0 0 0,2-10-1,1 3 37,1 0 0,0 0-1,11-23 1,-7 23-44,2-1-1,0 2 1,1-1 0,0 2-1,2-1 1,0 2 0,0 0-1,28-21 1,-14 14 7,1 2 1,1 1-1,0 1 1,43-17-1,-58 29 106,0 1-1,0 0 1,1 1 0,-1 1-1,27-2 1,-31 4-1130,0 1 0,0 1 0,0-1 0,21 6-1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4:44.0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0 868 8536,'0'0'9445,"4"-10"-9187,6-17-129,37-94 776,80-148 951,-113 239-1609,-10 19-73,1 0 0,1 0 0,0 0-1,1 0 1,0 1 0,9-10 0,-15 20-164,-1 0 0,1 0 1,-1 0-1,1 0 1,-1 1-1,0-1 0,1 0 1,-1 0-1,1 1 0,-1-1 1,0 0-1,1 0 1,-1 1-1,0-1 0,0 0 1,1 1-1,-1-1 1,0 1-1,0-1 0,1 0 1,-1 1-1,0-1 0,0 1 1,0-1-1,0 1 1,1-1-1,-1 0 0,0 2 1,5 14 109,-1 17 3,-1 0 1,-2 0-1,-2 1 0,-1-1 1,-7 35-1,-18 90 277,19-138-281,7-17-76,-1 0-1,1 0 0,0-1 0,0 1 0,0 0 0,1 0 0,-1 4 0,1-7-39,0 0 1,0 0-1,0 1 1,0-1-1,0 0 1,0 0-1,0 0 1,0 0-1,0 0 1,0 0-1,0 0 1,0 0-1,0 0 1,0 0-1,0 0 1,1 1-1,-1-1 1,0 0-1,0 0 1,0 0-1,0 0 1,0 0-1,0 0 1,0 0-1,0 0 1,0 0-1,0 0 1,1 0-1,-1 0 1,0 0-1,0 0 1,0 0-1,0 0 1,0 0-1,0 0 1,0 0-1,0 0 1,0 0-1,1 0 1,-1 0-1,0 0 1,0 0-1,0 0 1,0 0-1,0 0 1,0 0-1,0-1 1,0 1-1,0 0 1,0 0-1,0 0 1,1 0-1,-1 0 1,0 0-1,0 0 1,0 0-1,0 0 1,0 0-1,0 0 1,0-1-1,0 1 1,0 0-1,0 0 1,0 0-1,6-8 119,19-47 164,-12 25-136,20-33 0,-9 22-7,-13 20-36,1 2 0,1-1-1,0 2 1,2-1 0,21-20 0,-36 39-98,1-1 1,-1 0 0,1 1 0,0-1 0,-1 1 0,1-1 0,0 1 0,0-1 0,0 1-1,-1-1 1,1 1 0,0 0 0,0-1 0,0 1 0,0 0 0,0 0 0,-1 0 0,1-1-1,0 1 1,0 0 0,0 0 0,0 1 0,0-1 0,0 0 0,1 0 0,-1 1 1,0 0 0,1 0 0,-1 0 0,0 0 1,0 0-1,0 0 0,0 0 0,-1 0 1,1 0-1,0 0 0,0 1 0,-1-1 0,1 0 1,0 3-1,2 5 29,0 0 1,-1 1 0,2 15-1,-4-25-38,3 36 122,-3 41-1,0-37 15,0-40-135,-1 0 1,1 1-1,0-1 0,0 0 0,0 1 0,0-1 0,0 0 1,0 0-1,0 1 0,0-1 0,0 0 0,0 1 1,0-1-1,0 0 0,0 0 0,0 1 0,0-1 0,0 0 1,0 0-1,0 1 0,1-1 0,-1 0 0,0 0 1,0 1-1,0-1 0,0 0 0,0 0 0,1 1 0,-1-1 1,0 0-1,0 0 0,0 0 0,1 0 0,-1 1 1,0-1-1,0 0 0,1 0 0,-1 0 0,0 0 1,1 0-1,-1 0 0,0 0 0,0 1 0,1-1 0,-1 0 1,0 0-1,0 0 0,1 0 0,-1 0 0,0 0 1,1-1-1,-1 1 0,0 0 0,0 0 0,1 0 0,14-13 107,44-63 89,-41 49-22,2 2 0,37-39-1,-56 63-159,0 0-1,0 0 0,0 0 0,0 0 0,0 0 0,0 1 0,0-1 0,0 0 0,1 0 0,-1 1 1,0-1-1,0 1 0,1-1 0,-1 1 0,1 0 0,-1-1 0,0 1 0,1 0 0,-1 0 0,1 0 0,-1 0 1,0 0-1,1 0 0,1 1 0,-1 0-4,-1 0 1,1 0 0,-1 0-1,1 0 1,-1 1-1,0-1 1,1 0-1,-1 1 1,0-1 0,0 1-1,0-1 1,0 1-1,0 0 1,0-1-1,-1 1 1,1 0 0,-1 0-1,1 2 1,3 13 14,-1 0 0,-1 0 0,0 0 0,-2 27 0,0-30-22,-1-1 1,2 0 0,0 1 0,0-1 0,1 0 0,1 0 0,0 0-1,1 0 1,8 18 0,-11-30-2,0 0 0,0 0 0,0 0 0,0 0 0,0 0 0,0 0-1,0 0 1,1 0 0,-1 0 0,0 0 0,1-1 0,-1 1 0,1 0 0,-1-1 0,1 0 0,-1 1 0,1-1-1,-1 0 1,1 1 0,-1-1 0,1 0 0,-1 0 0,1 0 0,-1-1 0,1 1 0,0 0 0,-1-1 0,1 1-1,1-1 1,7-2 23,1-1 0,-1 0 0,10-6 0,-10 6-7,10-7 38,1-2-1,-2 0 1,1 0-1,-2-2 1,26-25-1,-23 20 44,-8 7-16,-8 9 128,-10 21-138,2-6-59,-1 1 0,2 0 1,0 0-1,0 0 0,1 0 0,0 0 0,2 17 0,-1-28-14,0 0 0,1 0 0,-1 0-1,0 0 1,0 0 0,1 0 0,-1 0-1,1 0 1,-1 0 0,1 0 0,-1 0-1,1 0 1,0 0 0,-1-1 0,1 1-1,0 0 1,0 0 0,-1-1 0,1 1-1,0 0 1,0-1 0,0 1 0,0-1 0,0 0-1,0 1 1,0-1 0,0 1 0,0-1-1,0 0 1,0 0 0,0 0 0,0 0-1,0 0 1,0 0 0,0 0 0,0 0-1,0 0 1,0 0 0,0 0 0,1-1-1,-1 1 1,-1 0 0,1-1 0,2 0-1,1-1 6,1 1 0,-1-1 0,0 0 0,0-1 0,0 1 0,0-1 0,0 0 0,-1 0 0,4-3-1,-1 0 21,-1 0 0,0 0-1,-1 0 1,1-1 0,-1 1-1,-1-1 1,1 0 0,-1 0-1,0-1 1,-1 1 0,0 0-1,0-1 1,0 0 0,-1 1-1,0-1 1,-1 0 0,0 0-1,0 1 1,-1-1 0,1 0-1,-2 0 1,1 1 0,-5-12-1,5 15-12,0 1-1,-1 0 0,1 0 0,-1 0 0,0 0 0,0 1 0,0-1 1,0 0-1,-1 1 0,1 0 0,-1-1 0,1 1 0,-1 0 1,0 0-1,0 0 0,0 1 0,0-1 0,0 1 0,0 0 0,0-1 1,-7 0-1,45 4-94,-15-1 17,33 4-1,-48-4 64,1 0-1,-1 0 1,0 0-1,0 1 0,0 0 1,0 0-1,0 0 1,0 1-1,-1 0 0,1 0 1,-1 0-1,1 0 1,-1 1-1,0-1 0,-1 1 1,1 0-1,-1 0 1,0 1-1,1-1 0,-2 1 1,1-1-1,-1 1 1,1 0-1,1 7 0,22 76 33,-25-87-29,-1-1 0,0 1-1,1-1 1,-1 1 0,0-1 0,1 1-1,-1-1 1,0 0 0,1 1 0,-1-1-1,1 1 1,-1-1 0,1 0 0,-1 0 0,1 1-1,-1-1 1,1 0 0,-1 0 0,1 1-1,-1-1 1,1 0 0,0 0 0,-1 0-1,1 0 1,-1 0 0,1 0 0,22-4 56,17-12 40,-40 16-97,45-25 84,-33 17-46,0 1 1,24-10-1,-18 9 1,-15 6-23,1 0-1,0 0 0,-1 1 0,1 0 0,0 0 0,6-1 0,-9 1-13,0 1 0,1 1 0,-1-1-1,0 0 1,1 0 0,-1 0 0,0 1-1,0-1 1,1 1 0,-1-1 0,0 1 0,0-1-1,0 1 1,1 0 0,-1 0 0,0-1-1,0 1 1,0 0 0,0 0 0,-1 0 0,1 0-1,0 0 1,0 0 0,0 2 0,2 2-1,-1 0 0,0 0 0,0 1 1,0-1-1,-1 1 0,1-1 0,-1 1 1,-1 0-1,1-1 0,-1 1 0,-1 9 1,1-9 7,0 0 0,0 0 1,0 0-1,1-1 0,-1 1 0,2 0 1,-1-1-1,0 1 0,1-1 0,4 8 1,-6-12-7,1-1 1,-1 0-1,1 1 1,-1-1-1,1 0 1,-1 1-1,1-1 1,-1 0-1,1 0 0,0 0 1,-1 1-1,1-1 1,0 0-1,-1 0 1,1 0-1,-1 0 1,1 0-1,0 0 1,-1 0-1,1 0 1,0 0-1,-1-1 1,1 1-1,-1 0 1,1 0-1,0-1 1,-1 1-1,1 0 1,-1 0-1,1-1 1,-1 1-1,1-1 1,-1 1-1,1 0 1,-1-1-1,1 1 0,-1-1 1,1 0-1,19-20 142,-6-1-55,-7 11-17,1 0 0,0 0 0,1 1 0,15-15 0,-23 25-74,-1-1 0,1 1 0,-1-1 0,1 1 0,-1-1 0,1 1 0,0 0 0,-1 0 0,1-1 0,0 1 0,-1 0 0,1 0 0,0 0 0,-1-1 0,1 1 0,0 0 0,-1 0 0,1 0 0,0 0 0,-1 0 0,1 0 0,0 1 0,-1-1 0,1 0 0,0 0 0,-1 0 0,2 1 0,0 0 0,0 1 0,-1-1 0,1 0 0,-1 1 0,1-1 0,-1 1 0,0 0 0,0-1 0,2 4 0,2 4 0,-1 0 0,6 19 0,-5-14 0,-1 0 0,2 0 0,-1-1 0,15 24 0,-18-34 0,1 0 0,-1 0 0,0 0 0,1 0 0,0 0 0,0-1 0,0 1 0,0-1 0,0 0 0,0 0 0,1 0 0,-1 0 0,1 0 0,-1-1 0,1 0 0,0 1 0,-1-1 0,1-1 0,0 1 0,0 0 0,0-1 0,0 0 0,7-1 0,-2 0 0,-1 0 0,0-1 0,1 0 0,-1 0 0,0-1 0,0-1 0,-1 1 0,1-1 0,-1 0 0,0-1 0,0 0 0,0 0 0,0 0 0,-1-1 0,0 0 0,0 0 0,0-1 0,-1 1 0,0-1 0,-1 0 0,1-1 0,-1 1 0,-1-1 0,1 0 0,3-14 0,-7 20 0,10-52 0,-10 50 0,1 1 0,-1-1 0,0 1 0,0-1 0,-1 1 0,1-1 0,-1 1 0,0-1 0,0 1 0,0 0 0,0 0 0,-1-1 0,-2-3 0,4 6 0,0 0 0,-1 0 0,1 1 0,-1-1 0,0 0 0,1 1 0,-1-1 0,1 0 0,-1 1 0,0-1 0,0 1 0,1-1 0,-1 1 0,0 0 0,0-1 0,1 1 0,-1 0 0,0-1 0,0 1 0,0 0 0,0 0 0,0 0 0,1 0 0,-1 0 0,0 0 0,0 0 0,-1 0 0,0 1 0,0 0 0,0-1 0,1 1 0,-1 0 0,0 0 0,1 1 0,-1-1 0,1 0 0,-1 0 0,1 1 0,-2 2 0,-4 5 0,1 0 0,1 0 0,-6 13 0,9-17 0,1 0 0,-1 0 0,1 0 0,0 1 0,1-1 0,-1 0 0,1 1 0,0-1 0,1 0 0,-1 1 0,1-1 0,0 0 0,0 0 0,1 0 0,-1 1 0,1-2 0,5 10 0,-5-10 0,-1-1 0,1 0 0,0 1 0,0-1 0,0 0 0,1 0 0,-1 0 0,1-1 0,-1 1 0,1 0 0,0-1 0,0 0 0,0 0 0,1 0 0,-1 0 0,0 0 0,1-1 0,-1 1 0,1-1 0,-1 0 0,1 0 0,0 0 0,0-1 0,-1 1 0,8-1 0,-1-1 0,-1-1 0,1 0 0,0-1 0,0 0 0,-1-1 0,0 0 0,16-9 0,2-4 0,27-22 0,-21 14 0,-31 23 0,0 1 0,-1 0 0,1 0 0,0-1 0,0 1 0,0 1 0,0-1 0,0 0 0,0 0 0,0 1 0,0-1 0,1 1 0,2 0 0,-4 0 0,1 0 0,-1 0 0,0 0 0,0 1 0,0-1 0,0 0 0,0 1 0,0-1 0,0 1 0,0-1 0,0 1 0,0 0 0,0-1 0,0 1 0,0 0 0,-1 0 0,1 0 0,0 0 0,0 1 0,1 2 0,0 0 0,0 0 0,0 0 0,-1 1 0,1-1 0,-1 1 0,0 0 0,-1-1 0,1 1 0,-1 8 0,0-12 0,0 3 0,0 0 0,0 0 0,0 0 0,0 0 0,1 0 0,2 7 0,-3-11 0,0 1 0,0-1 0,0 0 0,1 1 0,-1-1 0,0 0 0,0 1 0,1-1 0,-1 0 0,0 1 0,1-1 0,-1 0 0,0 0 0,1 1 0,-1-1 0,0 0 0,1 0 0,-1 0 0,1 1 0,-1-1 0,0 0 0,1 0 0,-1 0 0,1 0 0,0 0 0,0 0 0,1-1 0,-1 1 0,1 0 0,-1-1 0,0 1 0,1-1 0,-1 0 0,0 1 0,1-1 0,-1 0 0,1-1 0,9-7 0,0-1 0,-2 1 0,1-2 0,9-12 0,-12 12 0,1 1 0,1 1 0,0 0 0,0 0 0,12-8 0,-20 16 0,0 0 0,0 0 0,0 1 0,0-1 0,0 0 0,0 1 0,0-1 0,0 1 0,0-1 0,1 1 0,-1-1 0,0 1 0,0 0 0,0 0 0,1-1 0,-1 1 0,0 0 0,1 0 0,-1 0 0,0 1 0,0-1 0,1 0 0,-1 0 0,0 1 0,0-1 0,0 0 0,1 1 0,-1 0 0,0-1 0,0 1 0,0-1 0,0 1 0,0 0 0,0 0 0,0 0 0,0 0 0,0 0 0,-1 0 0,1 0 0,0 0 0,0 0 0,-1 0 0,1 0 0,-1 0 0,1 0 0,0 3 0,3 7 0,-1 0 0,-1 0 0,1 1 0,0 15 0,-1-8 0,-2-18 0,11 46 0,-9-43 0,-1 0 0,0-1 0,1 1 0,0-1 0,0 1 0,0-1 0,0 0 0,1 0 0,-1 0 0,5 4 0,-6-6 0,0-1 0,1 1 0,-1-1 0,0 1 0,1-1 0,-1 1 0,1-1 0,-1 0 0,0 0 0,1 0 0,-1 0 0,1 0 0,-1 0 0,1 0 0,-1 0 0,0 0 0,1-1 0,-1 1 0,1 0 0,-1-1 0,0 1 0,0-1 0,1 0 0,1-1 0,30-21 0,-8 1 0,-1-1 0,-1-2 0,-2 0 0,0-2 0,-2 0 0,0-1 0,24-52 0,-3-10 0,38-126 0,-61 164 0,15-85 0,-31 131 0,0-1 0,0 0 0,-1 0 0,0 0 0,-1-11 0,0 18 0,1 0 0,0 0 0,-1 0 0,1 0 0,-1 0 0,1 0 0,0 0 0,-1 0 0,1 0 0,-1 0 0,1 0 0,0 1 0,-1-1 0,1 0 0,0 0 0,-1 0 0,1 1 0,0-1 0,-1 0 0,1 1 0,0-1 0,0 0 0,-1 0 0,1 1 0,0-1 0,0 1 0,0-1 0,0 0 0,-1 1 0,1-1 0,0 0 0,0 1 0,0 0 0,-10 14 0,4-4 0,0 1 0,2-1 0,-1 1 0,1 0 0,1 0 0,0 0 0,-1 15 0,-3 89 0,7-103 0,4 184 0,-2-171 0,2 1 0,0-1 0,2 0 0,1 0 0,14 34 0,-18-55 0,-1 0 0,1 0 0,0-1 0,0 1 0,1-1 0,-1 0 0,1 0 0,0 0 0,0 0 0,0-1 0,6 4 0,-8-6 0,1 1 0,-1-1 0,0 0 0,1 1 0,-1-1 0,1 0 0,0-1 0,-1 1 0,1 0 0,0-1 0,0 1 0,-1-1 0,1 0 0,0 0 0,0 0 0,-1-1 0,1 1 0,0 0 0,-1-1 0,1 0 0,0 0 0,-1 0 0,5-1 0,5-7 0,1 0 0,-2-1 0,1 0 0,-1 0 0,-1-1 0,0-1 0,0 0 0,12-21 0,17-23 0,-38 56 0,-1 0 0,0 0 0,0 0 0,0 0 0,1 0 0,-1 0 0,0 0 0,0 0 0,1 0 0,-1 0 0,0 0 0,0 0 0,0 0 0,1 0 0,-1 1 0,0-1 0,0 0 0,0 0 0,0 0 0,1 0 0,-1 0 0,0 1 0,0-1 0,0 0 0,0 0 0,0 0 0,0 1 0,0-1 0,1 0 0,-1 0 0,0 0 0,0 1 0,0-1 0,0 0 0,0 0 0,0 0 0,0 1 0,0-1 0,0 0 0,0 0 0,0 1 0,0-1 0,0 0 0,0 0 0,-1 0 0,1 1 0,4 19 0,-3-13 0,3 19 0,6 26 0,-9-49 0,0 1 0,0-1 0,1 1 0,-1-1 0,1 0 0,0 0 0,0 0 0,0 0 0,0 0 0,1 0 0,2 3 0,-4-5 0,0-1 0,0 0 0,0 1 0,0-1 0,0 0 0,0 1 0,0-1 0,0 0 0,0 0 0,0 0 0,0 0 0,0 0 0,0 0 0,0 0 0,0 0 0,0 0 0,0-1 0,0 1 0,0 0 0,0-1 0,0 1 0,0-1 0,0 1 0,0-1 0,0 1 0,0-1 0,0 0 0,-1 1 0,1-1 0,0 0 0,-1 1 0,2-2 0,22-27 0,-23 27 0,72-110 0,-73 112 0,0 0 0,0 0 0,0 0 0,0-1 0,0 1 0,0 0 0,0 0 0,0 0 0,0 0 0,0-1 0,0 1 0,0 0 0,1 0 0,-1 0 0,0 0 0,0 0 0,0 0 0,0-1 0,0 1 0,0 0 0,1 0 0,-1 0 0,0 0 0,0 0 0,0 0 0,0 0 0,0 0 0,1 0 0,-1 0 0,0 0 0,0-1 0,0 1 0,1 0 0,-1 0 0,0 0 0,0 0 0,0 0 0,0 1 0,1-1 0,-1 0 0,0 0 0,0 0 0,3 10 0,-1 30 0,0-5 0,-1-24 0,1 0 0,0-1 0,1 1 0,0-1 0,1 0 0,0 0 0,1 0 0,11 18 0,-15-27 0,0 0 0,0-1 0,0 1 0,0 0 0,0 0 0,0-1 0,0 1 0,0-1 0,1 1 0,-1-1 0,0 1 0,0-1 0,1 0 0,-1 1 0,0-1 0,0 0 0,1 0 0,-1 0 0,0 0 0,1 0 0,-1 0 0,0 0 0,1-1 0,-1 1 0,0 0 0,0-1 0,0 1 0,1-1 0,-1 0 0,0 1 0,0-1 0,0 0 0,0 1 0,2-3 0,3-1 0,0-1 0,0 0 0,0 0 0,7-10 0,63-91 0,-75 103 0,1 1 0,0 0 0,0 0 0,0-1 0,0 1 0,0 1 0,0-1 0,1 0 0,-1 1 0,1-1 0,-1 1 0,1-1 0,0 1 0,4-1 0,-6 2 0,0 0 0,1 0 0,-1 0 0,0 0 0,0 0 0,0 0 0,1 0 0,-1 1 0,0-1 0,0 1 0,0-1 0,0 1 0,1-1 0,-1 1 0,0-1 0,0 1 0,0 0 0,0 0 0,-1-1 0,1 1 0,0 0 0,0 0 0,0 0 0,-1 0 0,1 0 0,0 0 0,-1 0 0,1 0 0,-1 1 0,1-1 0,-1 0 0,0 0 0,1 0 0,-1 1 0,0-1 0,0 1 0,3 7 0,0 0 0,0 0 0,1 0 0,0 0 0,0-1 0,8 12 0,-11-20 0,1 1 0,-1 0 0,0 0 0,0-1 0,0 1 0,1-1 0,-1 1 0,0-1 0,0 1 0,1-1 0,-1 0 0,1 0 0,-1 0 0,0 1 0,1-1 0,-1-1 0,0 1 0,1 0 0,-1 0 0,0 0 0,1-1 0,-1 1 0,0-1 0,1 1 0,0-1 0,33-17 0,55-48 0,-88 65 0,-1 0 0,0 0 0,1 0 0,-1 1 0,1-1 0,-1 0 0,1 1 0,-1-1 0,1 1 0,0 0 0,-1 0 0,1-1 0,-1 1 0,1 0 0,2 1 0,-3-1 0,0 0 0,0 1 0,0-1 0,0 1 0,0-1 0,0 1 0,0-1 0,0 1 0,0 0 0,-1 0 0,1-1 0,0 1 0,0 0 0,-1 0 0,1 0 0,0 0 0,0 1 0,2 5 0,-1 0 0,0 0 0,0 0 0,-1 0 0,1 13 0,2 3 0,-4-22 0,1-1 0,-1 0 0,0 0 0,1 0 0,-1 1 0,1-1 0,-1 0 0,0 0 0,1 0 0,-1 0 0,1 0 0,-1 0 0,1 0 0,-1 0 0,0 0 0,1 0 0,-1 0 0,1 0 0,-1 0 0,1 0 0,-1 0 0,0 0 0,1 0 0,-1 0 0,1-1 0,-1 1 0,0 0 0,1 0 0,-1 0 0,0-1 0,1 1 0,-1 0 0,0-1 0,1 1 0,-1 0 0,0-1 0,0 1 0,1-1 0,14-12 0,10-20 0,6-8 0,-29 38 0,1 1 0,-1-1 0,1 1 0,-1 0 0,1 0 0,0 0 0,0 0 0,0 1 0,0-1 0,0 1 0,6-2 0,-7 3 0,-1 0 0,1 0 0,0 0 0,0 0 0,-1 0 0,1 0 0,0 1 0,-1-1 0,1 1 0,-1-1 0,1 1 0,0 0 0,-1 0 0,0-1 0,1 1 0,-1 0 0,1 0 0,1 2 0,25 27 0,-13-15 0,-5-6 0,0 0 0,1-1 0,0 0 0,0-1 0,1-1 0,0 0 0,16 6 0,-21-10 0,0 0 0,1 0 0,-1-1 0,1 0 0,-1 0 0,1-1 0,0 0 0,-1 0 0,1-1 0,-1 0 0,1 0 0,-1-1 0,1 0 0,8-3 0,-5 0 280,20-8 18,-10-5-4883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4:44.6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0 128 10848,'0'0'7353,"17"2"-6939,280 11 1410,-243-14-1510,153-8 919,-168 5-924,-1-2 0,0-2 1,51-16-1,-9-6 181,-35 13-198,61-16 0,-64 23-3275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0:2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76 538 5416,'0'0'5129,"12"-2"-4856,-6 1-249,6 0 101,0-1 0,-1 0 1,0-1-1,1 0 0,-1 0 0,0-2 0,20-10 1,-24 11 9,0-1 1,0 0 0,-1-1-1,1 1 1,-1-1 0,10-13-1,-14 15-76,0 1 0,0 0 0,-1-1 0,1 0-1,-1 1 1,0-1 0,0 0 0,0 0 0,0 0-1,0 0 1,-1 1 0,0-1 0,0 0 0,0 0-1,0 0 1,-2-7 0,2 8-31,-1 1 1,1-1-1,-1 1 1,1 0 0,-1-1-1,0 1 1,0 0-1,0 0 1,0-1-1,0 1 1,-1 0-1,1 0 1,-1 0-1,1 0 1,-1 1-1,0-1 1,1 0-1,-1 1 1,0-1-1,0 1 1,-4-3-1,2 4-6,1-1 1,-1 0-1,0 1 0,1 0 0,-1 0 0,1 0 0,-1 0 0,0 0 0,1 1 0,-1-1 0,1 1 0,-1 0 0,1 0 0,-6 3 1,-5 2 21,-1 0 1,1 1-1,1 1 1,-16 11-1,22-14-36,0 0-1,1 1 0,-1 0 1,1 1-1,0-1 1,1 1-1,0 0 1,0 1-1,-4 7 1,2-1 19,2-1 0,0 1 0,0 0 0,1 0 0,1 0 0,0 0-1,1 1 1,1-1 0,0 17 0,1-24 4,1-1-1,0 1 0,0 0 0,0-1 1,1 1-1,0-1 0,0 1 1,0-1-1,1 0 0,0 0 1,1 0-1,-1 0 0,1 0 0,0-1 1,0 0-1,1 0 0,-1 0 1,1 0-1,1-1 0,-1 0 1,9 6-1,-7-7 10,0 0 0,1 0 0,-1 0-1,1-1 1,0 0 0,0 0 0,0-1 0,0 0 0,0 0 0,0-1 0,0 0 0,0-1 0,9-1 0,15-4 140,59-18 0,-70 18-103,-1-1-14,0-1 0,-1-1 1,1 0-1,-2-1 0,19-14 1,-4 0 83,50-47 0,-17 15-11,-64 52-120,1 1 0,0 0-1,1 0 1,-1 0-1,0 0 1,1 0 0,-1 1-1,1 0 1,0 0-1,0 0 1,0 0-1,0 0 1,0 1 0,0-1-1,6 0 1,-2 2 24,-4 0-30,0 0 0,0 0 0,0 0 0,-1 0 0,1 1 0,0 0 0,0 0-1,-1 0 1,1 0 0,4 2 0,1 2-11,-1 0-1,0 0 1,0 1-1,13 12 1,-20-17 1,17 8 67,-13-9 76,-14-7-17,-22-13 2,13 7-54,-1 1-1,-31-15 0,44 24-57,1 1-1,-1 0 1,0 0-1,0 0 1,0 1-1,0 0 1,0 0-1,0 1 1,0 0-1,0 0 0,0 0 1,0 1-1,0 0 1,-9 2-1,11-1-9,0 0 0,-1 0 0,1 1-1,0-1 1,0 1 0,0 0-1,1 0 1,-1 1 0,1-1 0,0 1-1,-1 0 1,2 0 0,-1 0-1,0 0 1,1 0 0,0 1-1,0-1 1,0 1 0,-1 5 0,-1 2-4,1-1 1,0 1 0,1 0 0,0 0-1,1 0 1,1 19 0,0-26-9,1 1 0,0-1 0,0 1 0,1-1-1,-1 0 1,1 0 0,1 0 0,-1 0 0,0 0 0,1 0 0,0-1 0,0 1 0,1-1 0,-1 0 0,1 0 0,0 0 0,0 0 0,0-1 0,1 1 0,-1-1 0,1 0-1,-1-1 1,1 1 0,0-1 0,0 0 0,0 0 0,10 2 0,-10-3 19,1 1-1,0-1 1,0-1-1,-1 1 0,1-1 1,0 0-1,0 0 1,0 0-1,-1-1 1,1 0-1,0 0 1,0-1-1,-1 0 1,1 0-1,-1 0 1,0 0-1,0-1 1,0 0-1,0 0 1,0 0-1,0-1 1,-1 1-1,1-1 0,-1 0 1,5-7-1,-4 3 48,0 1 0,-1 0 0,0-1 0,0 0 0,-1 0 0,0 0 0,0 0 0,-1 0 0,2-10 0,-4 17-53,0 1-1,0-1 1,0 1-1,0 0 0,0-1 1,0 1-1,0-1 0,0 1 1,0 0-1,0-1 1,0 1-1,0-1 0,0 1 1,0 0-1,-1-1 0,1 1 1,0-1-1,0 1 1,0 0-1,-1-1 0,1 1 1,0 0-1,0-1 0,-1 1 1,1-1-1,-7 7 59,-5 17-94,11-20 19,1 0 0,-1 0-1,1 0 1,0 0 0,0 0 0,0 0 0,0 0 0,0 0 0,1 1 0,-1-1 0,1 0 0,0 0 0,0 0 0,0 0 0,0-1 0,1 1-1,-1 0 1,1 0 0,-1-1 0,1 1 0,0-1 0,0 0 0,0 1 0,1-1 0,-1 0 0,0 0 0,1 0 0,-1 0 0,1-1 0,0 1-1,0-1 1,-1 0 0,1 1 0,0-1 0,0-1 0,6 2 0,5 1-11,-1-1-1,1-1 1,0 0-1,0-1 1,-1 0 0,1-1-1,15-3 1,-11 0 21,0 0 1,-1-2-1,1 1 1,-1-2-1,-1-1 1,17-9-1,88-64 17,-34 21-11,-74 47-6,-20 23 0,-2-1 0,-14 13-1,-22 22 8,30-26 25,-20 35 0,32-48-27,0 0 0,0 0-1,1 1 1,0-1 0,0 1-1,0 0 1,1 0 0,0 0-1,0 0 1,0 0 0,1 0-1,0 6 1,0-11-5,0 1 0,0-1 0,1 0 0,-1 1-1,1-1 1,-1 0 0,1 0 0,-1 1 0,1-1 0,0 0 0,-1 0 0,1 0 0,0 0-1,0 0 1,0 0 0,0 0 0,0 0 0,0 0 0,0 0 0,0 0 0,0-1 0,0 1-1,1 0 1,-1-1 0,0 1 0,0-1 0,1 1 0,-1-1 0,0 0 0,1 0-1,-1 1 1,1-1 0,-1 0 0,0 0 0,1 0 0,-1-1 0,0 1 0,1 0 0,1-1-1,4 0 14,-1-1 1,1 1-1,-1-2 0,1 1 0,-1-1 0,8-4 0,0-2 11,-1 0 1,0-2-1,0 1 1,-1-2-1,-1 1 1,0-2-1,-1 1 1,0-2-1,0 1 1,-2-1-1,11-23 0,1-8 63,-3 0 0,19-76-1,-3-34 160,-30 133-198,-1 0 0,-1 1 0,-1-1 0,-1 0 1,-4-26-1,4 44-38,0 0 0,0-1 1,0 1-1,-1 0 0,1 0 0,-1 0 1,0 0-1,0 0 0,-5-6 1,6 9-12,0 0 1,0 0 0,0 0 0,0 1 0,0-1 0,0 0 0,0 1-1,-1-1 1,1 0 0,0 1 0,0 0 0,0-1 0,-1 1 0,1 0-1,0-1 1,0 1 0,-1 0 0,1 0 0,0 0 0,-1 0 0,1 0-1,0 1 1,0-1 0,-1 0 0,1 1 0,0-1 0,0 0-1,0 1 1,-1 0 0,1-1 0,0 1 0,0 0 0,0-1 0,0 1-1,0 0 1,0 0 0,-1 1 0,-3 3-10,1 0 1,0 0-1,-1 0 0,2 0 1,-1 1-1,1 0 0,-1 0 1,1 0-1,1 0 0,0 0 1,-1 0-1,2 1 0,-1-1 1,0 8-1,-1 10-54,0 0-1,2 36 0,4-24-4,1 0-1,2 0 1,1 0-1,24 69 0,-25-88 46,1 1-1,1-1 0,0 0 1,2 0-1,17 24 0,-23-36 19,0 0 0,0 0 0,0-1 0,1 1 0,0-1 0,-1 0 0,1-1 0,1 1 1,-1-1-1,0 0 0,1 0 0,0-1 0,-1 1 0,1-1 0,0-1 0,0 1 0,0-1 0,1 0 0,-1 0 0,9-1 0,-13 0-230,1 0 1,-1-1-1,1 1 1,-1-1-1,0 0 0,1 0 1,-1 0-1,0 0 0,1 0 1,1-2-1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4:50.0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98 932 9040,'0'0'6990,"6"-10"-6658,52-92 919,80-198 1,-85 177-599,23-65 676,-31 38-127,-43 142-1060,0 0 1,-1 1 0,0-1-1,0 0 1,-1-11 0,-10 30 210,-11 24-234,1 2 1,-16 41 0,-24 84 6,48-127-90,-175 448 224,181-468-246,-39 83 47,38-84-32,-1-1-1,0 0 1,-1 0-1,-19 21 1,23-28 11,4-5-24,1 0 0,0 0 1,-1-1-1,1 1 1,-1 0-1,1-1 0,-1 1 1,1 0-1,-1-1 0,0 1 1,1-1-1,-1 1 0,0-1 1,1 1-1,-1-1 1,0 0-1,1 1 0,-1-1 1,0 0-1,0 0 0,1 1 1,-1-1-1,0 0 1,-1 0-1,1 0-12,1 0 1,0 0-1,0 0 1,0 0 0,0 0-1,0 0 1,0-1-1,0 1 1,0 0-1,-1 0 1,1 0-1,0 0 1,0 0-1,0 0 1,0 0-1,0-1 1,0 1-1,0 0 1,0 0-1,0 0 1,0 0-1,0 0 1,0-1 0,0 1-1,0 0 1,0 0-1,0 0 1,0 0-1,0 0 1,0-1-1,0 1 1,0 0-1,0 0 1,0 0-1,0 0 1,1 0-1,-1 0 1,0 0-1,0-1 1,0 1-1,0 0 1,0 0 0,0 0-1,0 0 1,0 0-1,1 0 1,-1 0-1,0 0 1,0 0-1,8-8 85,-5 6-56,13-15 122,24-32 1,-24 28-50,26-26 0,136-106 416,-72 65-150,-4-5 294,-97 88-400,-13 19-137,-7 16-29,12-26-65,0 1 0,0 0-1,1 0 1,0 0 0,-1 0 0,2 0 0,-1 0 0,-1 11 0,2-9 50,4 3 1102,-4 6-1002,1-13-174,-1 1 1,1 0-1,0 0 0,0 0 0,0-1 0,0 1 1,1 0-1,-1 0 0,1 0 0,0-1 0,0 1 1,1-1-1,-1 1 0,1-1 0,-1 1 1,4 3-1,-4-7-6,0 1 1,0-1-1,0 1 0,1-1 1,-1 1-1,0-1 1,0 0-1,1 0 0,-1 1 1,0-1-1,1 0 1,-1 0-1,0 0 0,1-1 1,-1 1-1,0 0 1,1 0-1,-1-1 1,0 1-1,0-1 0,1 1 1,0-1-1,27-15 124,-27 14-113,1 0-1,-1-1 1,0 1-1,0 0 1,-1-1-1,1 1 0,0-1 1,-1 0-1,0 0 1,1 1-1,-1-1 1,0 0-1,0 0 1,-1 0-1,1 0 1,-1 0-1,1 0 1,-1-1-1,0-2 1,-1-2 48,1 0 0,-1-1 0,-1 1 0,0 1 0,0-1 1,-3-8-1,4 14-42,0 0 0,-1 0 0,1 0 1,0 1-1,-1-1 0,1 0 0,-1 1 1,0-1-1,0 1 0,1-1 0,-1 1 1,0 0-1,0 0 0,0 0 0,0 0 0,-3-1 1,3 1 73,53-2-135,-40 2 36,-1-1 0,0 2 1,0-1-1,1 2 0,-1-1 1,0 1-1,1 1 0,-1 0 1,0 0-1,0 1 0,13 5 0,-11 0 46,1-1-1,-2 1 1,1 1-1,-1 0 1,-1 1-1,1 0 1,-2 0 0,16 22-1,-21-28-14,0 1 0,0-1-1,0 0 1,1 0 0,0-1 0,-1 1 0,1-1-1,0 0 1,1-1 0,-1 1 0,0-1 0,1 0-1,-1 0 1,1-1 0,0 1 0,0-1-1,-1-1 1,1 1 0,0-1 0,7 0 0,-1-1-54,0 0 0,1-1 1,-1 0-1,0-1 1,0 0-1,0-1 1,0-1-1,18-9 0,-10 2-4091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4:58.5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0 770 9240,'0'0'9383,"2"11"-9084,5 30 13,-6-40-280,0 1-1,0 0 0,-1-1 1,1 1-1,0-1 1,1 0-1,-1 1 1,0-1-1,0 0 1,0 0-1,1 0 0,-1 0 1,1 0-1,-1 0 1,1 0-1,-1 0 1,1 0-1,0-1 0,-1 1 1,1-1-1,0 1 1,-1-1-1,3 1 1,4 1 153,-4-1-109,0 0 0,0 0 0,0-1 0,0 1 0,0-1 0,0 0 0,1 0 0,-1 0 0,0 0 0,0-1 0,0 0 0,0 0 0,0 0 0,0 0 0,0-1-1,0 1 1,0-1 0,-1 0 0,1 0 0,-1 0 0,1-1 0,-1 1 0,0-1 0,0 0 0,0 0 0,0 0 0,2-4 0,1 1 31,-1-1 0,-1 0-1,1-1 1,-1 1 0,0-1-1,-1 0 1,0 1 0,0-2 0,-1 1-1,0 0 1,0 0 0,1-13 0,-3 11-4,0 0 0,-1 0 0,0 0 0,-1 0 0,-4-15 1,6 22-79,-1 1 1,1 0-1,-1 0 1,0-1-1,0 1 1,0 0-1,0 0 1,0 0-1,0 0 1,-1 0-1,1 0 1,-1 1 0,1-1-1,-1 0 1,0 1-1,1-1 1,-1 1-1,0-1 1,0 1-1,0 0 1,0 0-1,0 0 1,-1 0-1,1 0 1,0 1 0,0-1-1,-1 1 1,1-1-1,0 1 1,-4 0-1,2 0 7,0 1 0,0 1-1,0-1 1,0 0-1,1 1 1,-1 0 0,0 0-1,1 0 1,0 0 0,-7 6-1,4-3 11,1 0-1,-1 1 0,1-1 1,0 1-1,-5 7 0,5-3-20,0-1 0,1 0-1,-1 1 1,2 0 0,0 0 0,0 0 0,0 0-1,2 0 1,-1 1 0,1 15 0,0-19-20,2 1-1,-1 0 1,1-1 0,1 1 0,-1-1 0,1 1 0,1-1 0,-1 0 0,1 1 0,1-1 0,-1-1 0,1 1 0,0 0 0,1-1 0,5 6 0,-1-2 2,0 0 1,1-1-1,0 0 0,0 0 1,19 10-1,-25-17 1,1 1 1,0-1-1,-1 0 0,1-1 0,0 1 1,0-1-1,0 0 0,0 0 1,0 0-1,0-1 0,0 0 0,1 0 1,-1 0-1,0-1 0,0 0 1,0 0-1,0 0 0,5-2 1,6-4 22,-1 0 0,0-1 0,0-1 0,-1 0 0,0-1 1,0-1-1,-1 0 0,-1-1 0,15-16 0,5-11 120,50-80 0,33-62 126,-98 155-209,-2 0 0,0-1 1,-2 0-1,0-1 0,-3-1 0,0 0 0,-1-1 0,-2 1 0,-2-1 0,4-52 0,-8 70-3,-1-1 0,-1 1 0,-4-25-1,4 31-19,-1 0-1,0 0 0,0 0 1,0 0-1,-1 0 1,0 0-1,0 1 0,0-1 1,-7-7-1,9 12-33,0 0 1,0 0-1,-1 0 0,1 0 0,0 0 1,-1 1-1,1-1 0,-1 1 0,1-1 1,-1 1-1,1-1 0,-1 1 1,1 0-1,-1-1 0,1 1 0,-1 0 1,1 0-1,-1 0 0,1 1 0,-1-1 1,1 0-1,-1 1 0,1-1 0,-1 0 1,1 1-1,-1 0 0,1-1 0,0 1 1,-1 0-1,1 0 0,0 0 0,-3 2 1,-4 2 6,1 2 0,-1-1 0,-9 12 0,9-9-10,0 1 1,2 0-1,-1 0 1,1 0-1,0 1 0,-6 19 1,-17 71-7,12-37-32,10-39 19,1 0 1,2 1-1,0 0 0,2-1 1,1 1-1,1 0 1,1 0-1,1 0 1,1 0-1,2 0 0,0-1 1,2 0-1,0 0 1,22 45-1,-24-60 26,0 1 0,1-1 0,0 0 0,1-1 0,0 0 0,9 11 0,-11-16-4,0 0-1,1 0 1,-1 0 0,0 0 0,1-1 0,0 0 0,0 0-1,0-1 1,0 1 0,0-1 0,1-1 0,8 2-1,-5-2 13,-1 0 0,1-1 0,0 0 0,0 0-1,0-1 1,0-1 0,0 0 0,-1 0-1,1-1 1,-1 0 0,0-1 0,0 0-1,0 0 1,0-1 0,0 0 0,-1 0-1,0-1 1,13-12 0,-13 11 24,-1-1 1,1-1 0,-1 1-1,0-1 1,-1 0-1,0 0 1,-1-1 0,0 0-1,0 0 1,-1 0-1,0-1 1,-1 1-1,0-1 1,-1 0 0,0 0-1,1-19 1,-3 26-10,0-1 0,-1 1 0,1 0 0,-1-1 0,0 1 1,0 0-1,0-1 0,-1 1 0,-2-4 0,4 7-28,0 0 0,-1 0 0,0 1-1,1-1 1,-1 0 0,0 0 0,1 1-1,-1-1 1,0 0 0,0 1 0,1-1 0,-1 1-1,0-1 1,0 1 0,0-1 0,0 1-1,0 0 1,0-1 0,0 1 0,0 0 0,0 0-1,0 0 1,0 0 0,0-1 0,0 1-1,1 1 1,-1-1 0,0 0 0,0 0-1,0 0 1,0 0 0,0 1 0,0-1 0,0 0-1,0 1 1,0-1 0,0 1 0,0-1-1,1 1 1,-1 0 0,0-1 0,0 1 0,1 0-1,-2 0 1,-5 5 11,0 0-1,0 0 1,1 0-1,0 1 1,0 0-1,0 0 1,1 0-1,0 1 1,1 0-1,0 0 1,0 0-1,-4 12 1,7-14-23,-1-1 0,2 0 0,-1 1 0,0 0 0,1-1 0,0 1 0,0-1 0,1 1 0,-1-1 0,1 1 0,1-1 0,-1 1 0,1-1 0,0 0 0,0 1 0,0-1 0,1 0 0,-1-1 0,1 1 0,1 0 0,3 5 0,-2-5-1,0 1 1,0-1-1,0 0 0,1 0 1,-1 0-1,1-1 0,0 0 1,1 0-1,11 6 1,-13-9 6,0 1 0,0-1 0,1 0 0,-1 0 0,0-1 0,1 0 1,-1 1-1,0-2 0,0 1 0,1-1 0,-1 1 0,0-2 0,0 1 1,8-3-1,13-8 25,0-1 1,-1-1-1,-1-1 1,0-1 0,36-33-1,38-43 58,-82 76-57,-13 12-6,1 0 0,-1 0 0,1 1 0,0 0 0,0 0 0,0 0 0,8-5 0,-23 32 287,-9 2-228,4-7-1,1 1 0,-16 28 0,28-42-76,0 0 1,0 0 0,0 1 0,1-1-1,0 1 1,0-1 0,1 1-1,0 0 1,0 0 0,1 0 0,-1-1-1,1 1 1,2 9 0,-2-15-2,0 1 1,0 0-1,1-1 1,-1 1-1,1-1 1,-1 1 0,1-1-1,-1 1 1,1-1-1,0 1 1,0-1-1,0 0 1,0 1-1,0-1 1,0 0 0,0 0-1,0 0 1,1 1-1,-1-1 1,0-1-1,2 2 1,-1-1 2,1 0 0,-1-1 0,0 1-1,0-1 1,1 0 0,-1 1 0,0-1 0,1 0 0,-1 0 0,0-1 0,1 1 0,-1 0 0,3-2 0,4 0 11,-1-2 1,1 1 0,-1-1-1,1 0 1,-1-1 0,10-7-1,0-3 29,-1-1-1,0 0 1,-1-1-1,23-32 1,44-82 234,-56 80-145,-3-2-1,-1 0 0,-3-1 0,-2-1 0,13-71 1,-25 98-128,-3 18-5,-1 0 0,0 0 0,0 0 0,-1 0 0,0 0 0,-1 0 0,-1-11 0,1 20 0,0 1 0,0 0 0,0-1 0,0 1 0,0-1 0,0 1 0,0 0 0,0-1 0,0 1 0,0-1 0,-1 1 0,1 0 0,0-1 0,0 1 0,0 0 0,0-1 0,-1 1 0,1 0 0,0-1 0,0 1 0,-1 0 0,1 0 0,0-1 0,-1 1 0,1 0 0,0 0 0,-1 0 0,1-1 0,0 1 0,-1 0 0,1 0 0,0 0 0,-1 0 0,0-1 0,-10 10 0,-6 21 0,2 9 0,2 1 0,1 1 0,-9 66 0,18-93 0,-4 39 0,0 87 0,3-35 0,2-69 0,2 47 0,1-71 0,1 0 0,-1 0 0,2 0 0,0-1 0,0 1 0,1 0 0,9 17 0,-13-28 0,1-1 0,-1 1 0,1 0 0,-1 0 0,1-1 0,-1 1 0,1 0 0,0-1 0,-1 1 0,1-1 0,0 1 0,0-1 0,0 1 0,-1-1 0,1 1 0,0-1 0,0 0 0,0 1 0,0-1 0,0 0 0,-1 0 0,1 0 0,0 1 0,0-1 0,0 0 0,1 0 0,1-1 0,0 1 0,-1-1 0,1 0 0,0 0 0,0 0 0,-1 0 0,1 0 0,3-3 0,4-3 0,-1 1 0,0-2 0,10-9 0,-10 7 0,0-1 0,-1 1 0,0-2 0,0 1 0,-2-1 0,1 0 0,-1-1 0,6-21 0,0 3 0,1 0 0,25-41 0,-37 71 0,1-1 0,-1 1 0,1 0 0,0 0 0,-1 0 0,1 0 0,0 0 0,0 0 0,-1 1 0,1-1 0,0 1 0,0-1 0,0 1 0,0-1 0,0 1 0,0 0 0,0 0 0,0 0 0,0 0 0,0 0 0,0 1 0,0-1 0,0 1 0,3 0 0,-1 0 0,-1 0 0,1 0 0,0 0 0,0 1 0,-1-1 0,1 1 0,-1 0 0,1 0 0,-1 0 0,0 0 0,6 6 0,-4-1 0,-1 0 0,0 1 0,0-1 0,-1 1 0,0 0 0,0 0 0,-1 0 0,0 0 0,0 0 0,1 14 0,-2 8 0,-3 50 0,0-20 0,1-52 0,1 1 0,1-1 0,-1 1 0,2-1 0,-1 1 0,6 15 0,-6-22 0,-1-1 0,1 1 0,0-1 0,0 1 0,0 0 0,0-1 0,1 0 0,-1 1 0,0-1 0,1 0 0,-1 1 0,1-1 0,-1 0 0,1 0 0,2 1 0,-2-1 0,1-1 0,-1 1 0,1-1 0,-1 1 0,1-1 0,0 0 0,-1 0 0,1 0 0,-1 0 0,1 0 0,0-1 0,-1 1 0,1-1 0,2-1 0,11-4 0,-1-1 0,0-1 0,0 0 0,-1-1 0,24-19 0,11-7 0,-5 5 0,-73 124 0,29-91 0,0-1 0,-1 0 0,1 0 0,0 0 0,1 1 0,-1-1 0,0 0 0,1 0 0,-1 0 0,1 1 0,-1-1 0,1 0 0,0 0 0,0 0 0,0 0 0,0 0 0,1 0 0,-1-1 0,0 1 0,1 0 0,-1-1 0,1 1 0,0-1 0,-1 1 0,1-1 0,0 0 0,0 0 0,0 0 0,0 0 0,0 0 0,0 0 0,3 1 0,-1-1 0,1 0 0,0 0 0,0 0 0,-1 0 0,1-1 0,0 0 0,0 0 0,0 0 0,0 0 0,-1-1 0,1 0 0,0 0 0,-1 0 0,6-3 0,-6 3 0,0-1 0,0 0 0,0 0 0,0-1 0,0 1 0,-1-1 0,1 1 0,-1-1 0,0 0 0,0-1 0,0 1 0,0 0 0,0-1 0,-1 0 0,0 1 0,1-1 0,-1 0 0,-1 0 0,1 0 0,-1-1 0,1 1 0,-1 0 0,-1 0 0,1-1 0,0 1 0,-1-1 0,0 1 0,0 0 0,0-1 0,-1 1 0,1-1 0,-1 1 0,0 0 0,-3-7 0,3 9 0,0-1 0,0 1 0,0-1 0,0 1 0,0 0 0,-1 0 0,1 0 0,-1 0 0,0 0 0,1 0 0,-1 0 0,0 0 0,0 1 0,0-1 0,-1 0 0,1 1 0,0 0 0,0 0 0,-1 0 0,-2-1 0,-1 0 0,0 1 0,0-1 0,1 2 0,-1-1 0,0 1 0,0 0 0,0 0 0,-6 1 0,10-1 0,0 0 0,0 1 0,0-1 0,0 1 0,0-1 0,0 1 0,0 0 0,0 0 0,0 0 0,0 0 0,1 0 0,-4 2 0,6-2 0,0-1 0,-1 0 0,1 0 0,0 0 0,0 0 0,-1 0 0,1 1 0,0-1 0,-1 0 0,1 0 0,0-1 0,-1 1 0,1 0 0,0 0 0,-1 0 0,2-1 0,46-13 0,47-21 0,10-4 0,-85 32 0,-15 5 0,0-1 0,0 2 0,0-1 0,0 1 0,1 0 0,-1 0 0,8-1 0,-12 3 0,1-1 0,-1 0 0,1 1 0,-1-1 0,1 1 0,-1-1 0,1 1 0,-1 0 0,0-1 0,1 1 0,-1 0 0,0 0 0,1 0 0,-1 0 0,0 0 0,0 1 0,0-1 0,0 0 0,0 0 0,0 1 0,-1-1 0,1 0 0,0 1 0,-1-1 0,1 1 0,-1-1 0,1 1 0,-1-1 0,0 1 0,1 2 0,0 6 0,0 0 0,0 1 0,-2 19 0,0-22 0,1 0 0,0 1 0,0-1 0,1 0 0,0 1 0,0-1 0,4 10 0,-5-17 0,0-1 0,0 0 0,0 0 0,0 1 0,1-1 0,-1 0 0,0 1 0,0-1 0,0 0 0,0 0 0,0 0 0,1 1 0,-1-1 0,0 0 0,0 0 0,0 0 0,1 1 0,-1-1 0,0 0 0,0 0 0,1 0 0,-1 0 0,0 0 0,0 0 0,1 1 0,-1-1 0,0 0 0,1 0 0,-1 0 0,0 0 0,0 0 0,1 0 0,-1 0 0,0 0 0,1-1 0,11-6 0,11-20 0,-20 22 0,27-31 0,46-80 0,-75 115 0,2-4 0,0-1 0,0 1 0,1 0 0,5-6 0,-8 11 0,-1-1 0,1 0 0,0 0 0,0 1 0,-1-1 0,1 1 0,0-1 0,0 1 0,0-1 0,0 1 0,0-1 0,-1 1 0,1 0 0,0-1 0,0 1 0,0 0 0,0 0 0,0 0 0,0 0 0,0 0 0,0 0 0,0 0 0,0 0 0,0 0 0,0 0 0,0 0 0,0 1 0,0-1 0,0 0 0,0 1 0,0-1 0,0 1 0,-1-1 0,3 2 0,5 5 0,1 2 0,-1-1 0,11 15 0,-13-14 0,1 0 0,0-1 0,1 0 0,17 13 0,-17-15 0,1-1 0,1 0 0,-1-1 0,1 0 0,0 0 0,0-1 0,0 0 0,0-1 0,0 0 0,1 0 0,-1-1 0,0-1 0,19-1 0,-27 1 58,-1 0 1,1 0-1,-1-1 1,0 1-1,1 0 1,-1-1-1,1 1 1,-1-1-1,0 0 0,0 1 1,1-1-1,-1 0 1,0 0-1,2-1 1,1-11-4995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4:59.0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96 11760,'0'0'4785,"12"2"-4401,20 2-51,0-2 0,0-1 0,58-6 0,111-23 1193,-124 16-943,139-27 764,-136 19-3838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5:02.7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1009 9144,'0'0'8134,"1"-13"-7819,5-22-27,1 0-1,1 0 1,3 1 0,25-59-1,-35 90-264,45-95 980,-4-1 1,31-117 0,-67 195-771,1-2 285,-1-1 0,-2 1-1,4-43 1,-17 140 240,-63 390-275,41-323-389,-63 173 1,35-181-8,30-74 12,29-57-90,-1-1 6,1 0-1,-1 1 1,1-1 0,-1 0-1,1 1 1,-1-1 0,0 0-1,0 0 1,0 1 0,0-1-1,0 0 1,0 0 0,0 0-1,0 0 1,0 0 0,0 0-1,0-1 1,-1 1 0,1 0-1,-3 0 1,4-3 30,-1 0 1,1 0 0,-1 0-1,1 0 1,0 0-1,0 0 1,0 0 0,0 0-1,1-3 1,2-7 23,0 1-1,1-1 1,1 1 0,0 0-1,0 0 1,12-16 0,48-59 200,-44 60-177,160-221 532,-87 105-369,46-72 169,-102 149-204,43-102-1,-67 132-138,-1 0-1,-2-2 1,-2 1-1,8-70 0,-15 90-47,0 11-20,-2 1 1,1 0 0,0-1-1,-1 1 1,0 0 0,0-1 0,0 1-1,-1 0 1,1-1 0,-1 1-1,0 0 1,0-1 0,-3-5-1,4 9-10,-1 1 0,1 0 0,0 0 0,-1-1 0,1 1 0,0 0 0,0 0 0,-1 0 0,1 0 0,0-1 0,-1 1 0,1 0 0,-1 0 0,1 0 0,0 0 0,-1 0 0,1 0 0,0 0 0,-1 0 0,1 0 0,0 0 0,-1 0 0,1 0 0,0 0-1,-1 0 1,1 0 0,0 1 0,-1-1 0,1 0 0,0 0 0,-1 0 0,1 0 0,0 1 0,-1-1 0,1 0 0,-12 11 14,11-10-14,-10 13 4,0 0 0,2 1 0,0 0 0,0 1 0,1 0 0,-10 32 0,10-28-7,-12 40-40,2 0 0,-18 119 0,25-109-47,-2 71 0,12-118 51,2 0-1,0 0 1,1-1 0,1 1 0,1-1 0,2 0 0,9 28-1,-13-45 16,0 1 0,1-1 0,0 0-1,5 8 1,-7-12 20,0 1 0,0-1 0,1 0 0,-1 1 0,1-1 0,-1 0 0,0 0 0,1 0 0,0 0 0,-1 0 0,1 0 0,0-1 0,-1 1 0,1 0 0,0-1 0,0 1 0,2-1 0,10 2 32,-10-1-23,-1-1 1,1 1-1,-1-1 1,1 0 0,-1 0-1,1 0 1,-1 0 0,1-1-1,-1 0 1,0 1-1,1-1 1,-1 0 0,0-1-1,1 1 1,3-3-1,1-1 32,1-1 0,-2 0 0,1-1 0,-1 0 0,0 0 0,8-11 0,31-52 160,-31 45-27,20-26 0,25-34 456,-55 74-527,-2 4 59,-3 16-79,-3 15-48,-1 10 63,1 0-1,1 0 0,6 67 0,-4-96-73,7 25 191,-7-29-208,0-1 0,1 1 0,-1-1 0,0 0 0,0 1 0,1-1 0,-1 0 0,0 1 0,0-1 0,1 1 0,-1-1 0,0 0 0,1 0 0,-1 1 0,1-1-1,-1 0 1,0 0 0,1 1 0,-1-1 0,1 0 0,0 0 0,0 0 0,-1 0 0,1 0 0,0 0 0,-1 0 0,1-1 0,0 1 0,-1 0 0,1-1 0,0 1 0,-1 0 0,1-1 0,-1 1 0,1-1 0,0 1 0,-1-1 0,1 1 0,-1-1 0,0 1 0,1-2 0,12-15 80,-2-2 0,0 1-1,16-40 1,1 1 19,2 0-105,-25 69 0,-1-1 0,0 1 0,4 22 0,-4-19 0,1 15 0,-4-23 0,0 1 0,0-1 0,0 0 0,1 0 0,0-1 0,1 1 0,-1 0 0,6 8 0,-8-15 0,1 1 0,-1-1 0,1 0 0,0 1 0,-1-1 0,1 0 0,-1 1 0,1-1 0,0 0 0,-1 0 0,1 1 0,0-1 0,-1 0 0,1 0 0,0 0 0,-1 0 0,1 0 0,0 0 0,-1 0 0,1 0 0,0 0 0,-1-1 0,1 1 0,0 0 0,-1 0 0,1 0 0,-1-1 0,1 1 0,0 0 0,-1-1 0,1 1 0,-1-1 0,1 1 0,-1 0 0,1-1 0,-1 1 0,1-1 0,-1 1 0,1-2 0,23-26 0,-18 20 0,3-3 0,-1-1 0,0 0 0,7-15 0,15-25 0,-30 57 0,0-1 0,1 1 0,-1 0 0,1 0 0,0 0 0,1 0 0,-1 0 0,4 6 0,-1 2 0,-3-11 0,15 44 0,-15-43 0,1 0 0,-1 0 0,1 0 0,0-1 0,0 1 0,0-1 0,0 0 0,0 1 0,1-1 0,-1 0 0,0 0 0,1 0 0,5 2 0,-7-4 0,1 1 0,-1-1 0,1 0 0,-1 0 0,1 0 0,-1 0 0,1 0 0,-1-1 0,1 1 0,-1 0 0,1-1 0,-1 1 0,1-1 0,-1 1 0,0-1 0,3-1 0,21-15 0,0-3 0,0-2 0,-1 0 0,22-29 0,-13 8 0,-34 45 0,0-1 0,0 1 0,1 0 0,-1-1 0,0 1 0,1 0 0,-1 0 0,1 0 0,-1-1 0,1 1 0,0 0 0,0 0 0,0 0 0,0 0 0,0-1 0,0 1 0,0 0 0,1 0 0,-1 0 0,1 0 0,-1-1 0,1 1 0,0 0 0,0-1 0,0 1 0,0 0 0,0-1 0,0 1 0,0-1 0,0 0 0,1 1 0,-1-1 0,0 0 0,1 0 0,-1 0 0,1 0 0,-1 0 0,1 0 0,0 0 0,-1 0 0,1-1 0,0 1 0,0-1 0,-1 1 0,1-1 0,0 1 0,0-1 0,0 0 0,0 0 0,0 0 0,3-1 0,9-1 0,0 0 0,0-1 0,0 0 0,0-1 0,0-1 0,-1 0 0,0-1 0,0-1 0,-1 0 0,1 0 0,13-12 0,-18 10 0,-12 7 0,-17 8 0,4 3 0,0 1 0,1 1 0,0 1 0,1 1 0,0 0 0,-24 29 0,38-42 0,1 1 0,-1-1 0,1 0 0,-1 1 0,1-1 0,-1 1 0,1-1 0,0 1 0,-1-1 0,1 1 0,0 0 0,0-1 0,-1 1 0,1-1 0,0 1 0,0 0 0,0-1 0,0 1 0,0 0 0,0-1 0,0 2 0,10-2 0,18-11 0,-15 1 0,-1 0 0,0 0 0,0-1 0,-1-1 0,15-20 0,-12 15 0,0 0 0,-2-1 0,0 0 0,-1-1 0,-1-1 0,12-30 0,0-25 0,12-34 0,-23 74 0,-9 26 0,0 0 0,0 1 0,6-11 0,-6 13 0,-1 0 0,0 0 0,0 1 0,-1-1 0,1 0 0,-1 0 0,0 0 0,-1 0 0,-1-9 0,2 15 0,0 0 0,0 0 0,0 0 0,0 0 0,-1-1 0,1 1 0,0 0 0,0 0 0,0 0 0,0 0 0,0 0 0,0 0 0,-1 0 0,1-1 0,0 1 0,0 0 0,0 0 0,0 0 0,-1 0 0,1 0 0,0 0 0,0 0 0,0 0 0,0 0 0,-1 0 0,1 0 0,0 0 0,0 0 0,0 0 0,-1 0 0,1 0 0,0 0 0,0 0 0,0 0 0,0 0 0,-1 0 0,1 0 0,0 0 0,0 0 0,0 1 0,0-1 0,0 0 0,-1 0 0,1 0 0,0 0 0,0 0 0,0 0 0,0 1 0,0-1 0,0 0 0,0 0 0,-1 0 0,1 0 0,0 1 0,0-1 0,0 0 0,0 0 0,0 0 0,0 0 0,0 1 0,-8 13 0,7-12 0,-14 29 0,1 1 0,1 1 0,2 0 0,1 1 0,1 0 0,2 0 0,2 1 0,-2 67 0,7-74 0,8 53 0,-7-69 0,2-1 0,0 0 0,0 0 0,1-1 0,0 1 0,1-1 0,9 15 0,-13-23 0,0 0 0,1 0 0,0 0 0,-1 0 0,1 0 0,0 0 0,0 0 0,0 0 0,0-1 0,0 1 0,0-1 0,0 0 0,0 0 0,1 1 0,-1-2 0,1 1 0,-1 0 0,0 0 0,1-1 0,0 1 0,-1-1 0,1 0 0,-1 0 0,1 0 0,-1 0 0,1 0 0,-1 0 0,1-1 0,0 1 0,-1-1 0,0 0 0,1 0 0,-1 1 0,1-2 0,1 0 0,9-6 0,-1 0 0,0 0 0,0-1 0,20-20 0,-21 18 0,0 0-4001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5:03.3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139 50 10656,'0'0'6010,"-10"-8"-5394,-36-24-17,42 30-455,-1 1 0,1-1 0,-1 1 0,1 0 0,-1 0 0,0 0 0,0 1 1,1-1-1,-1 1 0,0 1 0,0-1 0,1 0 0,-10 3 0,13-3-110,1 0-1,0 0 1,-1 0-1,1 0 1,0 1 0,-1-1-1,1 0 1,0 0-1,-1 0 1,1 0 0,0 0-1,-1 0 1,1 1 0,0-1-1,-1 0 1,1 0-1,0 0 1,0 1 0,-1-1-1,1 0 1,0 0-1,0 1 1,-1-1 0,1 0-1,0 1 1,0-1-1,0 0 1,0 1 0,0-1-1,-1 0 1,1 1-1,0 0 1,7 6-2355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5:03.7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15072,'0'0'4927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5:09.9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32 836 9536,'0'0'7345,"-4"10"-7099,-11 28 2,15-37-237,0-1 0,0 1-1,0-1 1,0 1 0,0-1-1,0 1 1,0-1-1,0 1 1,0-1 0,0 1-1,0-1 1,0 1-1,1-1 1,-1 1 0,0-1-1,0 1 1,0-1-1,1 1 1,-1-1 0,0 1-1,1-1 1,-1 1 0,0-1-1,1 0 1,-1 1-1,0-1 1,1 0 0,-1 1-1,1-1 1,-1 0-1,1 1 1,-1-1 0,1 0-1,-1 0 1,2 1-1,18 1 327,-18-1-274,4-1 26,0 0-1,0 0 1,0-1 0,0 1 0,0-1-1,-1 0 1,1-1 0,0 1 0,-1-1-1,1-1 1,7-3 0,-7 2 14,1-1 1,-1 1 0,0-2-1,0 1 1,-1-1-1,1 1 1,-1-1-1,6-10 1,-9 14-71,14-22 605,22-41 0,-37 62-596,0 1-1,-1-1 0,1 1 1,-1-1-1,0 1 0,0-1 1,0 0-1,0 1 0,0-1 1,0 0-1,-1 1 0,1-1 1,-1 1-1,0-1 0,1 1 1,-1-1-1,-1 1 0,1-1 1,0 1-1,0 0 0,-1 0 1,0 0-1,1 0 0,-1 0 1,0 0-1,0 0 0,0 0 1,0 1-1,0-1 0,0 1 1,0-1-1,-1 1 0,1 0 1,-1 0-1,1 0 0,-1 0 1,1 1-1,-1-1 0,1 0 1,-1 1-1,0 0 0,1 0 1,-1 0-1,-2 0 0,-5 2 7,0 1-1,1 0 1,0 0-1,-1 1 1,1 0-1,1 0 1,-1 1-1,1 0 1,0 1-1,0 0 1,0 0-1,1 1 1,0 0-1,0 0 1,1 1-1,-8 10 1,11-14-36,0 1 1,0 0-1,0 0 0,1 0 1,0 1-1,0-1 1,0 1-1,0-1 1,1 1-1,0-1 1,0 1-1,1 0 1,-1-1-1,1 1 1,0 0-1,1-1 1,0 1-1,0 0 0,0-1 1,0 1-1,1-1 1,0 1-1,0-1 1,0 0-1,1 0 1,0 0-1,0 0 1,0 0-1,5 5 1,2 1 26,-1-1 1,2 0 0,-1-1-1,14 10 1,-18-15-15,0 0 1,0-1-1,0 0 1,1 0-1,-1 0 1,1-1-1,0 0 1,-1 0-1,1-1 1,12 1-1,-10-1 5,-1-1 0,1 0 1,-1 0-1,0-1 0,1 0 0,-1 0 0,0-1 0,0 0 0,0-1 1,0 0-1,0 0 0,0 0 0,-1-1 0,1 0 0,-1-1 0,0 0 0,-1 0 1,1 0-1,7-9 0,13-19 134,40-64 1,-29 38-23,-12 19-30,-1-1 1,-2-1-1,-2-2 1,-2 0-1,22-76 1,-31 81-14,-1-1 0,-3 1-1,-1-2 1,-2 1 0,-1 0-1,-9-81 1,7 115-83,-1 1 15,1-1 1,-1 1-1,0-1 0,0 1 1,-1-1-1,1 1 0,-1 0 1,-1 0-1,-2-7 0,4 12-26,1 0 0,0 0 0,-1-1 0,1 1 0,-1 0 0,1 0 0,0-1 0,-1 1 0,1 0 0,-1 0 0,1 0 0,-1 0 0,1 0 0,0 0 0,-1 0 0,1-1 0,-1 1 0,1 0 0,-1 1 0,1-1 0,-1 0 0,1 0 0,0 0 0,-1 0 0,1 0 0,-1 0 0,1 0 0,-1 1 0,1-1 0,0 0 0,-1 0 0,1 1 0,0-1 0,-1 0 0,1 1 0,0-1 0,-1 0 0,1 1 0,-1 0 0,-13 16 63,14-17-68,-14 21 23,1 0 0,1 1-1,-15 42 1,-17 76-23,30-72-69,3 1-1,-4 113 1,15-154 19,1 0 0,1-1 0,2 1 0,0-1 0,2 0 0,1 0 0,20 49 0,-23-67 27,-1 0 0,1 0 0,1-1 0,10 16 0,-12-20 23,0-1 0,1 1-1,0-1 1,-1 0 0,1 0-1,0 0 1,0-1 0,0 1-1,1-1 1,-1 0 0,8 2-1,-5-1 12,-1-2 0,1 1-1,0-1 1,0 0-1,0 0 1,0-1-1,0 0 1,-1 0-1,1-1 1,0 0-1,0 0 1,0 0-1,7-3 1,-5 0 15,-1 1 0,0-1 0,0-1 0,0 1-1,0-2 1,-1 1 0,0-1 0,0 0 0,7-8 0,-5 4 31,0-1 0,-1 0 0,0 0 1,-1-1-1,0 0 0,-1 0 0,-1 0 0,0-1 0,0 0 1,-1 0-1,-1 0 0,0-1 0,1-18 0,-4 27-8,0 0-1,0 0 0,-1 0 1,1 0-1,-1 0 1,-1 0-1,1 0 0,-1 1 1,-2-7-1,3 10-34,1 0-1,-1 0 0,1 0 0,-1 0 1,0 0-1,1 0 0,-1 0 1,0 1-1,0-1 0,0 0 1,1 0-1,-1 1 0,0-1 0,0 1 1,0-1-1,0 1 0,0-1 1,-2 0-1,1 1-4,1 0 1,0 0-1,-1 1 0,1-1 1,-1 0-1,1 0 0,0 1 1,-1-1-1,1 1 1,-1-1-1,1 1 0,0 0 1,0 0-1,0-1 0,-1 1 1,1 0-1,0 0 0,-1 2 1,-2 0-6,1 0-1,0 1 1,0 0 0,0-1 0,1 1-1,-1 0 1,1 0 0,0 1 0,0-1-1,1 0 1,-1 1 0,-1 6 0,2-2-13,0-1 0,0 0 0,1 1 0,0-1 0,1 1 0,1 12 0,1-6-4,1-1 0,0 0 0,1 0 1,1 0-1,0-1 0,0 0 1,14 20-1,-19-31 19,1 0 1,-1 0-1,0 0 1,1-1-1,-1 1 1,1-1-1,-1 1 1,1-1-1,0 0 1,0 1-1,0-1 1,-1 0-1,1 0 1,0 0-1,0-1 1,0 1-1,1 0 1,-1-1-1,0 1 1,0-1-1,0 0 1,0 0-1,0 0 1,1 0-1,-1 0 1,0 0-1,0 0 1,0-1-1,0 1 1,0-1-1,0 0 1,1 1-1,-1-1 1,-1 0-1,1 0 1,0 0-1,0-1 1,0 1 0,-1 0-1,3-2 1,6-6 52,-1 1 0,0-1 0,-1-1 0,0 0 0,11-16 0,62-103 698,-81 128-736,1 0-1,0 0 0,0 0 1,0 0-1,0 0 0,0 0 0,0 0 1,0 0-1,0 0 0,0 0 1,0 1-1,1-1 0,-1 0 0,0 1 1,0-1-1,1 1 0,1-1 1,-3 1-15,1 0 1,0 0 0,0 0 0,-1 0 0,1 0 0,0 0 0,-1 0 0,1 0 0,0 0 0,-1 1-1,1-1 1,0 0 0,-1 0 0,1 1 0,0-1 0,-1 0 0,1 1 0,-1-1 0,1 1 0,-1-1-1,1 1 1,-1-1 0,1 1 0,-1-1 0,1 1 0,-1 0 0,0-1 0,1 1 0,-1 0 0,0-1-1,1 1 1,-1 0 0,0-1 0,0 2 0,11 61 178,-4-11 118,-7-32-105,0-18-167,0 0 0,0 0-1,-1 0 1,1 0 0,1-1 0,-1 1 0,0 0 0,0 0 0,1 3 0,1-5-7,-1-1 0,0 0 1,0 0-1,0 1 0,-1-1 1,1 0-1,0 0 0,0 0 0,0 0 1,-1 0-1,1 0 0,1-2 1,18-33 14,-6 10-28,1 2 1,20-26-1,-35 48-11,1 1 0,1 0 0,-1-1 0,0 1 0,0 0 0,0 0 0,1 0 0,-1-1 0,0 2 0,1-1 0,-1 0 0,1 0 0,0 0 0,2 0 0,-4 1 0,1 0 0,-1 0 0,1 0 0,0 0 0,-1 0 0,1 0 0,-1 1 0,1-1 0,-1 0 0,1 0 0,-1 1 0,1-1 0,-1 0 0,1 1 0,-1-1 0,1 0 0,-1 1 0,0-1 0,1 1 0,-1-1 0,0 0 0,1 1 0,-1-1 0,0 1 0,1-1 0,-1 1 0,0 1 0,3 5 0,-1 1 0,-1 0 0,0 0 0,1 15 0,0-7 0,-1 12 0,-2-22 0,1 0 0,0 0 0,1 0 0,-1 1 0,1-1 0,0 0 0,1 0 0,2 6 0,17-33 0,71-91 0,-90 110 0,-1 1 0,1-1 0,-1 1 0,1-1 0,-1 1 0,1-1 0,0 1 0,0 0 0,-1 0 0,1 0 0,3-1 0,-5 1 0,1 1 0,0 0 0,0 0 0,-1 0 0,1 0 0,0 0 0,0 1 0,-1-1 0,1 0 0,0 0 0,-1 0 0,1 1 0,0-1 0,0 0 0,-1 1 0,1-1 0,-1 0 0,1 1 0,0-1 0,-1 1 0,1-1 0,-1 1 0,1-1 0,-1 1 0,1 0 0,-1-1 0,0 1 0,1-1 0,-1 1 0,0 0 0,1-1 0,-1 1 0,0 0 0,0 0 0,24 69 0,-18-48 0,1-1 0,11 23 0,-17-42 0,0 1 0,0-1 0,0 0 0,1 1 0,-1-1 0,1 0 0,-1 0 0,1 0 0,0 0 0,0-1 0,0 1 0,0 0 0,0-1 0,0 0 0,0 1 0,0-1 0,1 0 0,-1 0 0,1 0 0,-1 0 0,0 0 0,1-1 0,-1 1 0,1-1 0,0 0 0,-1 0 0,1 1 0,-1-2 0,1 1 0,0 0 0,-1 0 0,1-1 0,3-1 0,1-1 0,0 0 0,0 0 0,0 0 0,0-1 0,-1-1 0,0 1 0,0-1 0,0 0 0,0 0 0,5-7 0,4-6 0,0-1 0,-2 0 0,0-1 0,-1-1 0,-1 0 0,14-38 0,-18 32 0,-8 13 0,1 14 0,0-1 0,0 1 0,0 0 0,0 0 0,0-1 0,-1 1 0,1 0 0,0 0 0,0 0 0,0-1 0,0 1 0,-1 0 0,1 0 0,0 0 0,0-1 0,0 1 0,-1 0 0,1 0 0,0 0 0,0 0 0,0 0 0,-1 0 0,1-1 0,0 1 0,0 0 0,-1 0 0,1 0 0,0 0 0,0 0 0,-1 0 0,1 0 0,0 0 0,0 0 0,-1 0 0,1 0 0,0 0 0,-1 1 0,0-1 0,0 1 0,0-1 0,0 1 0,0-1 0,0 1 0,0 0 0,1 0 0,-1 0 0,0-1 0,0 1 0,1 0 0,-1 0 0,0 0 0,1 0 0,-1 0 0,1 0 0,0 0 0,-1 2 0,-7 24 0,7-19 0,-2 2 0,0 0 0,1 1 0,0 0 0,1-1 0,0 1 0,1 0 0,0 0 0,1-1 0,0 1 0,5 19 0,-6-28 0,1-1 0,-1 0 0,0 0 0,1 0 0,-1 0 0,1 1 0,-1-1 0,1 0 0,-1 0 0,1 0 0,0 0 0,-1 0 0,1 0 0,0 0 0,0 0 0,0-1 0,0 1 0,0 0 0,0 0 0,0-1 0,0 1 0,0-1 0,0 1 0,0-1 0,1 1 0,-1-1 0,0 1 0,0-1 0,0 0 0,1 0 0,-1 0 0,0 0 0,0 0 0,0 0 0,1 0 0,-1 0 0,0 0 0,0-1 0,1 1 0,-1 0 0,0-1 0,0 1 0,0-1 0,2 0 0,5-4 0,-1 0 0,0-1 0,0 1 0,0-2 0,5-6 0,-2 3 0,29-35 0,-32 35 0,1 0 0,0 1 0,19-17 0,-27 25 0,1 0 0,0 1 0,0-1 0,0 0 0,0 1 0,0-1 0,-1 1 0,1-1 0,0 1 0,0 0 0,0-1 0,0 1 0,1 0 0,-1-1 0,0 1 0,0 0 0,0 0 0,0 0 0,0 0 0,0 0 0,2 1 0,-3-1 0,1 1 0,0-1 0,0 1 0,0-1 0,-1 1 0,1 0 0,0-1 0,-1 1 0,1 0 0,0 0 0,-1 0 0,1-1 0,-1 1 0,0 0 0,1 0 0,-1 0 0,0 0 0,1 1 0,1 7 0,-1-1 0,0 1 0,-1-1 0,0 11 0,0-14 0,0 10 0,0 0 0,1-1 0,1 1 0,5 22 0,-7-37 0,0 1 0,0-1 0,0 0 0,0 0 0,0 1 0,0-1 0,0 0 0,0 0 0,0 1 0,0-1 0,0 0 0,0 0 0,0 1 0,1-1 0,-1 0 0,0 0 0,0 0 0,0 1 0,0-1 0,0 0 0,1 0 0,-1 0 0,0 1 0,0-1 0,0 0 0,1 0 0,-1 0 0,0 0 0,0 0 0,0 0 0,1 1 0,-1-1 0,0 0 0,0 0 0,1 0 0,-1 0 0,0 0 0,0 0 0,1 0 0,-1 0 0,0 0 0,0 0 0,1 0 0,-1 0 0,0 0 0,0 0 0,1 0 0,-1 0 0,0-1 0,0 1 0,0 0 0,1 0 0,-1 0 0,0 0 0,0 0 0,0-1 0,1 1 0,-1 0 0,0 0 0,0 0 0,0-1 0,10-16 0,-8 13 0,9-19 0,1 0 0,1 1 0,0 0 0,33-37 0,-46 59 0,0 0 0,1-1 0,-1 1 0,0 0 0,1 0 0,-1 0 0,0-1 0,1 1 0,-1 0 0,0 0 0,1 0 0,-1 0 0,1 0 0,-1 0 0,0 0 0,1 0 0,-1 0 0,1 0 0,-1 0 0,0 0 0,1 0 0,-1 0 0,1 0 0,-1 0 0,0 0 0,1 0 0,-1 0 0,1 1 0,-1-1 0,0 0 0,1 0 0,-1 0 0,0 1 0,1-1 0,-1 0 0,0 1 0,0-1 0,1 0 0,-1 1 0,0-1 0,0 0 0,1 1 0,-1-1 0,0 0 0,0 1 0,0 0 0,9 19 0,-9-19 0,2 6 0,1 0 0,-1 0 0,1 0 0,0-1 0,1 0 0,-1 1 0,1-1 0,0-1 0,1 1 0,-1 0 0,1-1 0,9 7 0,-13-11 0,0-1 0,1 1 0,-1-1 0,0 1 0,1-1 0,-1 0 0,0 0 0,1 0 0,-1 0 0,1 0 0,-1 0 0,0 0 0,1 0 0,-1 0 0,0 0 0,1-1 0,-1 1 0,0-1 0,1 1 0,-1-1 0,0 1 0,2-2 0,27-19 0,-26 19 0,15-15 0,-1 0 0,0-2 0,-1 0 0,-1 0 0,-1-2 0,0 0 0,-2 0 0,15-34 0,-8 10 0,-2 0 0,-2-2 0,14-68 0,-24 86 0,0 6 0,-1-1 0,2-47 0,-6 70 0,-1 1 0,0-1 0,0 0 0,0 1 0,0-1 0,0 0 0,0 1 0,0-1 0,0 0 0,0 0 0,-1 1 0,1-1 0,0 0 0,0 1 0,0-1 0,-1 1 0,1-1 0,0 0 0,-1 1 0,1-1 0,-1 0 0,-8 8 0,-6 27 0,7-8 0,1 1 0,2 1 0,1-1 0,1 1 0,1 0 0,1 0 0,2 0 0,1 0 0,7 37 0,-4-42 0,15 43 0,-16-56 0,0 0 0,1 0 0,0-1 0,1 1 0,-1-1 0,11 11 0,32 19 0,-47-38 30,0 0 1,0 0-1,1 0 0,-1 0 1,0 0-1,1 0 0,-1-1 1,1 1-1,-1 0 0,1-1 1,-1 1-1,1-1 0,0 0 1,-1 0-1,1 1 0,-1-1 1,1 0-1,0 0 1,-1 0-1,1-1 0,-1 1 1,1 0-1,0-1 0,-1 1 1,1-1-1,-1 1 0,1-1 1,-1 0-1,0 1 0,1-1 1,-1 0-1,2-2 0,-1 2-308,0-1 0,0 0 0,0 0 0,0 0 0,0 0-1,-1 0 1,1 0 0,-1-1 0,1 1 0,-1-1 0,0 1 0,0 0-1,0-1 1,0 0 0,-1 1 0,1-1 0,0-3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5:10.1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18791,'0'0'3554,"16"2"-2942,170 16 480,-94-9-572,-59-4-178,0-2 0,0-1 0,35-3 0,-61-1-3530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5:13.4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303 332 9944,'0'0'7405,"-13"4"-6985,9-3-391,-15 5 191,0 0 0,0 1 0,1 1 0,0 1 0,-17 11 0,13-4 210,1 0 1,-28 30-1,41-38-284,1 0-1,0 1 0,0 0 1,1 0-1,0 0 1,1 1-1,0 0 0,1 0 1,-4 11-1,8-19-109,-1 0-1,0 0 0,1 0 0,0 0 0,-1 0 1,1 0-1,0 1 0,0-1 0,0 0 0,1 0 1,-1 0-1,0 0 0,1 0 0,0 0 0,-1 0 0,1 0 1,0 0-1,0 0 0,0 0 0,2 2 1,-1-2-2,0 1 1,0-1-1,0 0 1,1-1-1,-1 1 1,1 0-1,-1-1 1,1 0-1,0 1 1,-1-1 0,1 0-1,0 0 1,3 0-1,1 1 15,0-1-1,-1-1 1,1 1-1,0-1 1,0 0-1,0 0 1,-1-1-1,1 0 1,0 0-1,-1-1 1,1 0-1,7-3 1,-4-1 5,0 0-1,-1-1 1,1 0 0,-2-1 0,1 1 0,-1-2 0,0 1 0,-1-1 0,0 0 0,0-1 0,8-16 0,3-10 92,-2 0 0,11-38 0,-18 48-35,-1 0-1,-1-1 1,-2 0 0,0 0-1,-2 0 1,-1-1 0,-1 1-1,-2-1 1,-7-54 0,7 78-77,0 0 1,0 0 0,-1 0 0,1 0 0,-1 0 0,0 0 0,0 0-1,0 1 1,-3-5 0,4 7-23,1 1 0,-1-1 0,1 1 0,-1-1 0,0 1 0,1-1 0,-1 1 0,0 0 0,1-1 0,-1 1 0,0 0 0,1-1-1,-1 1 1,0 0 0,0 0 0,1 0 0,-1-1 0,0 1 0,0 0 0,1 0 0,-2 0 0,0 1-1,1-1 0,0 1 0,-1 0 0,1-1 0,0 1 0,0 0 0,0 0-1,-1 0 1,1 0 0,0 0 0,0 0 0,0 0 0,1 0 0,-1 0 0,0 0 0,-1 2 0,-9 15 5,0 1 1,1 0-1,1 1 1,1 0-1,1 0 1,1 1-1,0 0 1,2 0-1,-4 39 1,7-41-11,1 0 1,0 0-1,2 0 0,0 0 1,1 0-1,1 0 0,0-1 1,2 0-1,0 0 0,1 0 1,13 23-1,-17-35 8,1-1-1,-1 0 0,1 0 1,0 0-1,1 0 1,-1-1-1,1 0 0,0 0 1,0 0-1,0 0 1,1-1-1,-1 0 0,1 0 1,0 0-1,0-1 1,0 0-1,0 0 0,0-1 1,0 1-1,12 0 1,-9-2 19,1 0 1,-1 0 0,0-1 0,0 0 0,0-1-1,0 0 1,0 0 0,0-1 0,-1 0 0,1 0-1,-1-1 1,0 0 0,14-10 0,55-47 712,-80 66-668,1 0 0,0 1-1,-1-1 1,2 1-1,-1-1 1,1 1-1,0 0 1,0-1-1,0 1 1,1 0-1,0 0 1,0 0-1,2 9 1,0-9-51,1-1-1,0 0 1,0 0 0,0 0 0,1-1 0,0 1 0,-1-1-1,2 0 1,-1 0 0,0 0 0,1 0 0,0-1 0,0 0 0,0 0-1,0 0 1,0-1 0,0 1 0,1-1 0,-1 0 0,1-1-1,0 0 1,6 1 0,-8-2 33,-1 0 0,1 0 0,-1-1 0,1 0 0,-1 0 0,0 0 0,1 0 0,5-3 0,3 3 265,-12 1-308,1 1 0,-1-1 0,0 0-1,0 0 1,1 0 0,-1 0 0,0 0 0,1 0 0,-1 1 0,0-1-1,1 0 1,-1 0 0,0 0 0,0 0 0,1 0 0,-1 0-1,0 0 1,1 0 0,-1-1 0,0 1 0,1 0 0,-1 0-1,0 0 1,1 0 0,-1 0 0,0 0 0,0-1 0,1 1-1,-1 0 1,0 0 0,0 0 0,1-1 0,-1 1 0,0 0-1,0 0 1,0-1 0,1 1 0,-1 0 0,0 0 0,0-1 0,0 1-1,0 0 1,0-1 0,0 1 0,0 0 0,0 0 0,1-1-1,1-3 4,0 1 0,0 0-1,0 0 1,1 0 0,-1 0-1,1 0 1,6-4-1,-8 6-6,7-8 23,-1 0 1,0 0-1,0-1 1,-1 1 0,0-1-1,0-1 1,-2 1-1,1-1 1,4-16 0,14-30 309,-18 72-333,-1 1 0,0 0 1,2 23-1,-6-34-13,0-1 0,1 1 0,-1 0 0,1-1 0,0 1 0,1-1 0,-1 1 0,1-1 0,0 1 0,0-1 0,0 0 0,0 0 0,1 0 0,0 0 0,-1-1 0,1 1 0,1-1 0,-1 1 0,1-1 0,-1 0 0,1 0 0,0-1 0,0 1 0,0-1 0,0 0 0,0 0 0,1 0 0,-1-1 0,1 1 0,-1-1 0,1 0 0,-1 0 0,1-1 0,0 0 0,-1 1 0,1-1 0,0-1 0,0 1 0,-1-1 0,1 0 0,-1 0 0,9-3 0,-5 2 0,0-1 0,0-1 0,0 1 0,0-1 0,0 0 0,-1-1 0,0 0 0,0 0 0,0-1 0,-1 0 0,1 0 0,6-9 0,-3 2 0,-6 9 0,0 0 0,0 0 0,-1-1 0,0 0 0,4-7 0,-7 11 0,1 0 0,-1-1 0,1 1 0,-1 0 0,0 0 0,0 0 0,0 0 0,0-1 0,0 1 0,0 0 0,0 0 0,0-1 0,0 1 0,0 0 0,0 0 0,-1 0 0,1 0 0,-1-1 0,1 1 0,-1 0 0,1 0 0,-1 0 0,0 0 0,1 0 0,-1 0 0,0 0 0,0 0 0,0 1 0,0-1 0,0 0 0,-1-1 0,0 2 0,1-1 0,-1 0 0,1 1 0,-1-1 0,0 1 0,1-1 0,-1 1 0,0 0 0,0 0 0,1 0 0,-1 0 0,0 0 0,0 0 0,1 0 0,-1 0 0,0 1 0,1-1 0,-1 1 0,0-1 0,1 1 0,-1 0 0,0 0 0,1-1 0,-1 1 0,1 0 0,0 0 0,-1 1 0,1-1 0,0 0 0,0 0 0,0 1 0,-1-1 0,1 0 0,1 1 0,-1-1 0,0 1 0,0 0 0,0-1 0,1 1 0,-1-1 0,1 1 0,0 0 0,-1 0 0,1-1 0,0 1 0,0 0 0,0 0 0,0 2 0,2 3 39,1 0 1,-1 0-1,1 0 0,0-1 1,1 1-1,0-1 0,0 0 1,0 0-1,0 0 0,1 0 1,0-1-1,1 0 1,-1 0-1,1 0 0,0-1 1,0 0-1,0 0 0,0 0 1,1-1-1,0 0 0,0 0 1,0-1-1,0 0 0,9 2 1,-6-2-314,0 0 1,0 0 0,0-1 0,-1-1-1,1 1 1,0-2 0,0 1 0,0-1 0,0-1-1,0 0 1,0 0 0,-1-1 0,1-1-1,-1 1 1,0-1 0,0-1 0,10-6-1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5:14.9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0 692 8640,'0'0'6696,"3"-16"-6272,1-7-232,1 1 0,1-1 0,1 1 1,17-35-1,22-33 1108,-3-2 0,45-142 0,-77 198-866,-5 20-19,-2 1 0,5-22 1,-10 29 539,-5 14-511,-6 16-163,-1 8-157,1 0 1,1 1 0,1 1 0,2-1-1,-5 45 1,10-55-58,1 0-1,2 0 1,0 0 0,1-1-1,1 1 1,1 0-1,1-1 1,0 1 0,13 31-1,-14-43-10,2 0 0,-1 0 0,1 0 0,0-1 0,1 0 0,0 0 0,0 0 0,12 10 0,-16-16-26,0 0 0,1 0 0,-1 0 0,1-1 0,-1 1 0,1-1 0,0 0 1,0 0-1,-1 1 0,1-2 0,0 1 0,0 0 0,0-1 0,0 1 0,0-1 0,0 0 0,0 0 0,0 0 1,0 0-1,0-1 0,0 1 0,0-1 0,0 0 0,0 0 0,0 0 0,0 0 0,-1 0 0,1 0 1,0-1-1,-1 0 0,4-2 0,2-3 145,-1 1 0,0-1 0,10-13 0,5-4 410,-22 24-563,0 0-1,0-1 0,1 1 1,-1 0-1,0-1 1,0 1-1,0 0 0,0-1 1,1 1-1,-1 0 1,0-1-1,0 1 0,0 0 1,0-1-1,0 1 1,0 0-1,0-1 1,0 1-1,0-1 0,0 1 1,0 0-1,0-1 1,0 1-1,0 0 0,0-1 1,0 1-1,-1 0 1,1-1-1,0 1-15,0-1 1,0 1-1,-1 0 1,1 0-1,0 0 1,0 0-1,0 0 0,0 0 1,-1 0-1,1 0 1,0 0-1,0 0 0,0 0 1,-1 0-1,1 0 1,0 0-1,0 0 1,0 0-1,0 0 0,-1 0 1,1 0-1,0 0 1,0 0-1,0 0 0,-1 0 1,1 0-1,0 0 1,0 0-1,0 0 1,0 0-1,-1 0 0,1 1 1,0-1-1,0 0 1,0 0-1,0 0 0,0 0 1,-1 0-1,1 1 1,0-1-1,0 0 1,0 0-1,0 0 0,0 0 1,0 1-1,0-1 1,0 0-1,0 0 0,0 0 1,0 1-1,0-1 1,0 0-1,0 0 1,0 0-1,0 1 0,0-1 1,-2 4 40,1-1 0,0 1 0,0 0 0,0 0 0,0 0 1,0 0-1,1-1 0,0 1 0,0 0 0,0 0 0,0 0 0,1 0 1,0 6-1,1-7-29,-1-1 0,0 1 0,1-1 0,-1 1 0,1-1 0,0 1-1,0-1 1,0 0 0,0 0 0,0 0 0,0 0 0,1 0 0,-1-1 0,1 1 0,-1-1 0,1 1 0,0-1 0,4 2 0,0-1 16,0 0 0,-1 0 0,1-1 0,0 1 0,0-2 0,13 1-1,-17-1-13,0 0 0,0 0 0,0 0 0,0-1 0,0 1 0,-1-1 0,1 0 0,0 0 0,0 0 0,-1 0 0,1 0 0,0-1 0,-1 1-1,0-1 1,1 0 0,-1 0 0,0 0 0,4-4 0,-5 5-5,-1 0 0,1 0 0,-1 0 0,1 0 0,-1 0 0,1 0 0,-1-1 0,0 1 0,1 0 0,-1 0 0,0 0 0,0-1 0,0 1 0,0 0 0,0 0 0,0-1 0,-1 1 0,1 0 0,0 0 0,-1 0 0,1 0 0,0-1 0,-1 1 0,0 0 0,1 0 0,-1 0 0,1 0 0,-1 0 0,-1-1 0,-3-4 96,0 1-1,0-1 1,-12-7 0,4 2 271,13 10-373,-1 1 0,1 0 1,-1 0-1,1 0 0,-1-1 0,1 1 1,0 0-1,-1-1 0,1 1 0,0 0 1,-1-1-1,1 1 0,0 0 1,0-1-1,-1 1 0,1-1 0,0 1 1,0 0-1,-1-1 0,1 1 1,0-1-1,0 1 0,0-1 0,0 1 1,0-1-1,0 1 0,0-1 1,0 1-1,0-1 0,0 1 0,0 0 1,0-1-1,0 1 0,0-2 1,19-1 347,-7 2-306,57-4-51,47-6 0,-105 8 0,1 1 0,0-1 0,0-1 0,-1 0 0,0-1 0,0 0 0,14-9 0,-24 14 13,0-1 1,-1 1-1,1-1 0,0 1 1,-1-1-1,1 1 0,-1-1 0,1 0 1,0 1-1,-1-1 0,1 0 1,-1 1-1,0-1 0,1 0 1,-1 0-1,1 1 0,-1-2 1,0 1-7,0 1 0,0-1 0,0 1 0,0-1 0,0 1-1,0-1 1,0 1 0,-1-1 0,1 1 0,0-1 0,0 1 0,0 0 0,-1-1 0,1 1 0,0-1 0,-1 1 0,1 0 0,0-1 0,-1 1 0,1 0 0,-1-1 0,-24-10-3351,21 9 872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0:3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202 135 4912,'0'0'4656,"-14"-3"-4354,5 0-235,5 1-43,0 1 0,1-1 0,-1 1 0,0 0 0,0 0-1,0 1 1,0-1 0,0 1 0,0 0 0,0 0 0,0 0 0,0 1 0,0-1-1,0 1 1,0 0 0,0 0 0,0 0 0,1 1 0,-1-1 0,0 1-1,-5 4 1,-2 3 146,0 0 0,1 1 0,-16 22 0,23-28-104,-1 0 0,1 1-1,0 0 1,1-1 0,-1 1 0,1 0 0,0 0 0,0 1-1,1-1 1,0 0 0,-1 0 0,2 1 0,-1 6 0,1-10-35,1 0 0,-1 1 0,1-1 0,0 1 0,0-1 0,0 0 0,0 0 0,0 0 1,0 0-1,1 1 0,-1-2 0,1 1 0,0 0 0,-1 0 0,1 0 0,0-1 0,0 1 1,0-1-1,0 1 0,0-1 0,0 0 0,1 0 0,-1 0 0,5 1 0,0 0 45,-1 0 0,1 0 0,0 0-1,0-1 1,1 0 0,-1-1 0,8 0 0,-4-1 47,0-1 0,-1 0 1,0 0-1,1-1 0,-1 0 1,0-1-1,-1 0 0,1-1 0,-1 0 1,0-1-1,10-7 0,-16 11-69,0 0-1,1-1 1,-2 0-1,1 1 1,0-1-1,0 0 1,-1-1-1,0 1 1,1 0-1,-1-1 0,-1 1 1,1-1-1,0 0 1,-1 0-1,0 1 1,0-1-1,0 0 1,0 0-1,-1 0 1,1 0-1,-1 0 1,0 0-1,0 0 0,-1 0 1,1 0-1,-1 0 1,0 0-1,0 0 1,0 0-1,0 0 1,-4-6-1,3 6-12,0-1 0,-1 1-1,1 0 1,-1 0 0,0 0 0,0 0-1,0 1 1,-1-1 0,1 1-1,-1 0 1,0 0 0,0 0 0,0 0-1,0 1 1,0 0 0,-1 0-1,1 0 1,-1 0 0,1 1 0,-1-1-1,0 1 1,0 0 0,1 1 0,-1-1-1,0 1 1,0 0 0,0 0-1,0 1 1,1-1 0,-1 1 0,0 0-1,-9 3 1,94-20 88,182-55 69,-260 70-198,6-1 13,0 0 1,0 0-1,0 0 1,0 1 0,10 0-1,-17 1-6,1 0-1,-1 0 1,1 1-1,-1-1 1,1 0-1,-1 1 1,1-1 0,-1 0-1,1 1 1,-1 0-1,0-1 1,1 1-1,-1 0 1,0 0-1,1 0 1,-1 0 0,0 0-1,0 0 1,0 0-1,0 0 1,0 0-1,0 0 1,0 1-1,0-1 1,0 0-1,-1 1 1,1-1 0,-1 1-1,1-1 1,-1 1-1,1-1 1,-1 1-1,0-1 1,1 3-1,-1 8 26,-1 1 0,1-1 0,-2 0 0,0 1 0,0-1 0,-1 0 0,-1 0 0,-8 20 0,-10 36 272,16-53-163,2-3 178,6-11-148,5-6-22,9-9-31,-1 0-1,27-34 0,-31 34-56,0 1-1,1 0 1,0 0-1,1 1 1,24-16-1,-33 26-34,-1-1-1,1 1 0,1 0 1,-1 0-1,0 0 1,0 1-1,1-1 1,4 0-1,-8 2-18,1 0-1,-1 0 0,0 0 1,1 1-1,-1-1 0,0 0 0,1 1 1,-1-1-1,0 1 0,0-1 0,1 1 1,-1-1-1,0 1 0,0 0 1,0 0-1,0 0 0,0-1 0,0 1 1,0 0-1,0 0 0,0 0 1,0 1-1,0-1 0,-1 0 0,1 0 1,-1 0-1,1 0 0,-1 1 0,1-1 1,0 2-1,13 34 82,-4-10-47,0-1 0,20 34 1,-26-53-17,1 0 1,-1 0 0,1-1 0,1 0 0,-1 0 0,1 0 0,0-1 0,0 0 0,0 0 0,1 0 0,0-1 0,0 0 0,7 3 0,-9-6 7,0 0 0,-1 0 0,1 0 0,0-1 0,0 1 0,0-1 0,-1-1 0,1 1 0,0 0 0,0-1 0,5-2 0,-2 1 14,0 0 0,0-1 1,0 0-1,-1 0 0,12-8 1,-8 0-2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5:15.2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1 115 16072,'0'0'2391,"13"-2"-1879,392-82 1355,-366 76-1528,52-5 0,-37 7-84,-37 5-536,1 0 0,29 4 0,-37-3-1460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5:19.6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296 578 8640,'0'0'9194,"-12"-10"-8778,-40-27-16,47 34-318,1 1 1,0 0-1,0 1 0,-1-1 0,1 1 1,-1 0-1,0 0 0,1 0 0,-1 1 1,0 0-1,1-1 0,-1 2 0,0-1 1,1 0-1,-1 1 0,-8 2 0,10-2-25,-4 1 48,0 1 0,0-1 0,1 1 0,-1 0 0,1 1 0,-1 0 1,1 0-1,0 0 0,1 1 0,-8 6 0,5-3 32,1 0 0,-1 1 0,2 0 0,-1 0 0,-10 20 0,15-25-83,0 1-1,0 0 1,1 0-1,-1 1 1,1-1-1,0 0 1,0 0-1,1 0 1,0 1-1,0-1 1,0 0-1,0 1 1,1-1-1,0 0 1,0 0-1,0 0 1,1 0-1,0 0 1,0 0-1,0 0 1,1 0-1,-1-1 0,1 1 1,0-1-1,0 0 1,1 1-1,-1-2 1,1 1-1,0 0 1,0-1-1,0 0 1,1 1-1,-1-2 1,10 6-1,-4-5 31,0 1 0,1-1 0,0-1 0,0 0 0,-1 0 0,1-1 0,0-1 0,0 0-1,0 0 1,0-1 0,0 0 0,0-1 0,0 0 0,-1-1 0,1 0 0,19-10 0,-10 5 133,-1-2 1,0-1 0,-1 0-1,0-1 1,-1-1 0,-1-1-1,28-28 1,-31 22 592,-12 17-283,-6 14-345,2-4-150,0-1 0,0 1 0,1 0 0,0-1 0,1 1 0,0 0 0,0 0 0,0 0 0,1 0 0,0 1 0,0-1 0,2 8 0,-2-12-21,1 0 0,-1 0-1,1 0 1,0 0 0,0 0 0,1 0 0,-1-1-1,0 1 1,1 0 0,0-1 0,0 0 0,0 1-1,0-1 1,0 0 0,0 0 0,0 0-1,1 0 1,-1 0 0,1 0 0,-1-1 0,1 1-1,0-1 1,-1 0 0,1 0 0,0 0-1,0 0 1,0 0 0,0-1 0,0 1 0,0-1-1,4 0 1,-1 0 16,0 0 0,0 0 0,0-1 0,0 0 0,0 0 0,0-1 0,0 0 0,0 0 0,-1 0 0,1-1 0,-1 1 0,1-1 0,-1-1 0,0 1 1,7-7-1,-8 7 2,-1 0 1,1-1-1,-1 0 1,0 1 0,0-1-1,0 0 1,-1 0 0,0-1-1,1 1 1,-1 0-1,-1-1 1,1 1 0,-1-1-1,0 0 1,0 1 0,0-1-1,0 0 1,-1 0-1,0 0 1,0-4 0,-1 4 0,1 1 1,-1 0 0,0-1-1,0 1 1,0 0 0,0 0-1,-1 0 1,-2-5 0,3 7-5,-1 0 1,1 1 0,-1-1-1,1 0 1,-1 1-1,0-1 1,0 1-1,1 0 1,-1 0 0,0-1-1,0 1 1,0 0-1,0 1 1,-1-1 0,1 0-1,0 1 1,-4-1-1,3 0 6,-26-3 242,27 4-263,1 0 1,0 0 0,0 0-1,0 0 1,0 0 0,0 0-1,0 1 1,0-1 0,0 0-1,0 0 1,0 1 0,0-1-1,0 1 1,0-1 0,0 1-1,0 0 1,0-1 0,0 1-1,0 0 1,0-1 0,1 1-1,-1 0 1,-1 1 0,2-1-10,0-1 0,0 1-1,0-1 1,0 0 0,1 1 0,-1-1 0,0 1 0,0-1 0,0 1 0,0-1 0,1 0 0,-1 1-1,0-1 1,0 1 0,0-1 0,1 0 0,-1 1 0,0-1 0,1 0 0,-1 0 0,0 1 0,1-1 0,-1 0-1,0 0 1,1 1 0,-1-1 0,1 0 0,-1 0 0,1 0 0,-1 0 0,0 1 0,1-1 0,18 6-1,-16-5 1,4 1 5,1-1 0,-1 0 0,1 0 0,-1-1 0,1 1 1,0-2-1,-1 1 0,1-1 0,0-1 0,-1 1 0,9-4 0,-2 1 0,-1-1 1,1-1-1,-1 0 1,0-1-1,12-8 1,9-9 56,-2-2 1,-1-1 0,0-1 0,-2-1 0,41-55-1,-50 55-10,-1 0 0,-1-2 0,-1 0 0,-2 0-1,-1-2 1,18-65 0,-28 83-54,-1 3 0,0-1 0,-1 1 0,0 0 0,0-18 0,-4 22 0,-2 10 0,-7 13 0,-3 17 0,2 0 0,0 1 0,2 0 0,-5 34 0,-3 8 0,8-38 0,1 0 0,2 1 0,2 0 0,1 0 0,2 1 0,5 57 0,-3-90 0,1-1 0,0 1 0,0 0 0,0-1 0,1 1 0,0-1 0,0 1 0,1-1 0,-1 0 0,1 0 0,4 5 0,-6-9 0,0 1 0,0-1 0,1 0 0,-1 0 0,1 0 0,-1 0 0,0 0 0,1 0 0,0 0 0,-1 0 0,1-1 0,-1 1 0,1-1 0,0 1 0,3-1 0,-2 0 0,-1 0 0,1 0 0,0 0 0,0-1 0,-1 1 0,1-1 0,0 0 0,-1 0 0,1 0 0,-1 0 0,1 0 0,4-4 0,4-3 0,-1 0 0,0-1 0,0 0 0,0-1 0,14-20 0,35-59 0,-28 34 0,-2 0 0,-2-2 0,-2-1 0,24-90 0,-29 50 0,-21 83 0,-5 18 0,-8 21 0,-7 29 0,3 0 0,-19 87 0,33-116 0,0 1 0,2 0 0,1-1 0,1 1 0,1 0 0,1 0 0,1 0 0,9 32 0,-11-52 0,0 0 0,1-1 0,-1 1 0,1 0 0,1-1 0,4 8 0,-6-11 0,-1 0 0,1 0 0,0 0 0,0-1 0,-1 1 0,1 0 0,0-1 0,0 1 0,0-1 0,0 1 0,0-1 0,0 1 0,0-1 0,0 1 0,0-1 0,0 0 0,0 0 0,0 0 0,0 1 0,0-1 0,1 0 0,-1 0 0,0 0 0,0-1 0,0 1 0,0 0 0,0 0 0,0-1 0,0 1 0,0 0 0,0-1 0,0 1 0,0-1 0,0 1 0,1-2 0,6-3 0,-1 0 0,0-1 0,0 0 0,0-1 0,-1 1 0,6-9 0,33-50 0,-29 40 0,-7 16 0,-3 10 0,0 22 0,-6-22 0,2 12 0,0-1 0,1 0 0,0 0 0,1 0 0,0 0 0,1-1 0,0 0 0,1 0 0,0 0 0,1-1 0,0 1 0,0-2 0,15 15 0,-20-21 0,1-1 0,-1 0 0,1 0 0,0 0 0,0 0 0,0 0 0,0 0 0,0-1 0,0 1 0,0-1 0,1 0 0,-1 0 0,0 0 0,1-1 0,3 1 0,-3-1 0,-1 0 0,0-1 0,1 0 0,-1 0 0,0 0 0,0 0 0,0 0 0,0 0 0,0-1 0,0 0 0,0 0 0,0 1 0,-1-1 0,1-1 0,3-3 0,21-21 0,45-62 0,-26 28 0,-37 50 0,-6 7 0,0 0 0,1 0 0,0 0 0,-1 0 0,7-5 0,-8 10 0,-1 0 0,1 0 0,-1 0 0,0 0 0,1 0 0,-1 0 0,0 0 0,0 0 0,0 0 0,0 0 0,0 1 0,0-1 0,0 0 0,1 3 0,2 4 0,-1 1 0,0 0 0,-1 1 0,0-1 0,0 0 0,-1 1 0,0-1 0,-1 1 0,0-1 0,-1 1 0,-2 13 0,2-17 0,0 1 0,0 0 0,-1 0 0,0 0 0,-5 12 0,6-18 0,1 0 0,-1 0 0,1 0 0,-1 0 0,0 0 0,1 0 0,-1 0 0,0 0 0,0 0 0,0 0 0,0-1 0,0 1 0,0 0 0,0-1 0,0 1 0,0-1 0,0 1 0,0-1 0,0 1 0,-1-1 0,1 0 0,0 1 0,0-1 0,0 0 0,0 0 0,-1 0 0,1 0 0,0 0 0,0 0 0,-1 0 0,1-1 0,0 1 0,0 0 0,-2-1 0,-7-2 0,7 2 0,-1 0 0,0 0 0,1-1 0,0 1 0,-1-1 0,1 0 0,0 0 0,0 0 0,-5-3 0,-3-4 0,25 18 0,-8-5 0,1-2 0,0 1 0,0 0 0,0-1 0,0-1 0,0 1 0,0-1 0,0 0 0,0-1 0,0 1 0,14-3 0,-12 1 0,0-1 0,0 0 0,-1-1 0,1 0 0,-1-1 0,0 0 0,0 0 0,0 0 0,9-8 0,5-5 0,-2-1 0,-1-1 0,0-1 0,21-27 0,-37 42 0,-3 5 0,4-3 0,-1-1 0,-1 0 0,1 0 0,0 0 0,-1 0 0,3-6 0,6 69 0,-8-43 0,9 40 0,-11-52 0,0-1 0,0 1 0,1-1 0,-1 1 0,1-1 0,0 1 0,0-1 0,1 0 0,-1 0 0,1 0 0,-1 0 0,4 2 0,-4-4 0,0 0 0,-1-1 0,1 1 0,0-1 0,0 1 0,0-1 0,0 0 0,0 1 0,0-1 0,0 0 0,0 0 0,0 0 0,0-1 0,0 1 0,0 0 0,3-2 0,31-12 0,-19 3 0,0-1 0,-1-1 0,-1 0 0,0-2 0,15-18 0,-15 18 0,-9 11 0,-5 5 0,-2 2 0,0 1 0,0-1 0,0 1 0,0-1 0,1 1 0,-1 0 0,1-1 0,0 1 0,0 0 0,1-1 0,-1 1 0,1 0 0,-1-1 0,3 7 0,0-3 0,0 1 0,0-1 0,0 1 0,1-1 0,8 11 0,-11-17 0,-1 0 0,1 0 0,0 0 0,0 0 0,0 0 0,0-1 0,0 1 0,0 0 0,0-1 0,0 1 0,0-1 0,0 1 0,0-1 0,0 0 0,0 1 0,0-1 0,1 0 0,-1 0 0,0 0 0,0 0 0,0 0 0,1 0 0,-1 0 0,0 0 0,0 0 0,0 0 0,0-1 0,0 1 0,1 0 0,-1-1 0,0 1 0,0-1 0,1 0 0,1-1 0,-1 0 0,1 1 0,-1-1 0,1 0 0,-1 0 0,0 0 0,0-1 0,0 1 0,0 0 0,0-1 0,-1 1 0,2-4 0,1-3 0,-1 0 0,-1-1 0,1 1 0,-1-1 0,-1 1 0,0-1 0,0 0 0,-1 0 0,-1 1 0,1-1 0,-1 0 0,-1 0 0,-4-15 0,6 24 0,-1-1 0,1 1 0,-1 0 0,1-1 0,-1 1 0,0-1 0,0 1 0,1 0 0,-1-1 0,0 1 0,0 0 0,0 0 0,0 0 0,-1 0 0,1 0 0,0 0 0,0 0 0,-1 0 0,1 0 0,0 0 0,-1 1 0,1-1 0,-1 1 0,1-1 0,-1 1 0,1-1 0,-1 1 0,1 0 0,-1 0 0,1 0 0,-1 0 0,1 0 0,-1 0 0,1 0 0,-4 1 0,0 0 0,-1 1 0,1 0 0,-1 0 0,1 0 0,0 1 0,0 0 0,0 0 0,-4 3 0,8-5 0,1-1 0,0 0 0,0 0 0,-1 0 0,1 0 0,0 0 0,0 0 0,0 0 0,0 0 0,-1 0 0,1 1 0,0-1 0,0 0 0,0 0 0,0 0 0,0 0 0,-1 1 0,1-1 0,0 0 0,0 0 0,0 0 0,0 1 0,0-1 0,0 0 0,0 0 0,0 0 0,0 1 0,0-1 0,0 0 0,0 0 0,0 0 0,0 1 0,0-1 0,0 0 0,0 0 0,0 0 0,0 1 0,0-1 0,0 0 0,0 0 0,0 0 0,0 1 0,0-1 0,0 0 0,1 0 0,-1 0 0,0 1 0,0-1 0,0 0 0,0 0 0,0 0 0,1 0 0,-1 0 0,0 0 0,0 1 0,0-1 0,1 0 0,12 2 0,44-10 0,103-13 0,-159 21 0,0-1 0,0 1 0,1 0 0,-1 0 0,0 0 0,1 0 0,-1 0 0,0 0 0,1 0 0,-1 1 0,0-1 0,0 0 0,1 1 0,-1-1 0,0 1 0,0-1 0,0 1 0,1 0 0,-1-1 0,0 1 0,0 0 0,0 0 0,0 0 0,0 0 0,-1 0 0,1 0 0,0 0 0,0 0 0,-1 0 0,1 0 0,0 0 0,-1 0 0,1 1 0,-1-1 0,1 0 0,-1 2 0,1 5 0,-1-1 0,0 0 0,0 1 0,-1-1 0,-2 12 0,-1 13 0,4-32 0,0 0 0,0 1 0,0-1 0,0 0 0,0 0 0,0 1 0,0-1 0,0 0 0,0 1 0,0-1 0,0 0 0,0 0 0,0 1 0,0-1 0,1 0 0,-1 0 0,0 0 0,0 1 0,0-1 0,0 0 0,1 0 0,-1 1 0,0-1 0,0 0 0,0 0 0,1 0 0,-1 0 0,0 0 0,0 1 0,1-1 0,-1 0 0,0 0 0,0 0 0,1 0 0,-1 0 0,0 0 0,0 0 0,1 0 0,-1 0 0,0 0 0,1 0 0,-1 0 0,0 0 0,0 0 0,1 0 0,-1 0 0,0 0 0,0 0 0,1 0 0,-1-1 0,0 1 0,0 0 0,1 0 0,-1 0 0,0 0 0,1-1 0,22-14 0,0 1 0,0 2 0,-20 10 0,0 0 0,0 1 0,0-1 0,0 0 0,0 1 0,0 0 0,1 0 0,-1 0 0,0 0 0,0 0 0,1 1 0,-1-1 0,1 1 0,-1 0 0,0 0 0,1 0 0,-1 1 0,6 0 0,24 14 0,-29-13 0,1 1 0,-1-1 0,1 0 0,-1 0 0,1 0 0,0-1 0,-1 0 0,1 0 0,0 0 0,0 0 0,0-1 0,0 0 0,0 0 0,9-1 0,-4-2 0,-1 0 0,1-1 0,-1 0 0,1 0 0,-1-1 0,-1-1 0,15-10 0,-7 3 0,-2-1 0,27-30 0,-39 41 0,1 1 0,0-1 0,1 1 0,-1 0 0,0 0 0,1 0 0,-1 0 0,1 0 0,-1 1 0,7-2 0,-9 3 0,-1 1 0,1-1 0,-1 1 0,1-1 0,-1 1 0,1-1 0,-1 1 0,1 0 0,-1-1 0,1 1 0,-1-1 0,0 1 0,0 0 0,1-1 0,-1 1 0,0 0 0,0 0 0,1-1 0,-1 1 0,0 0 0,0 0 0,0-1 0,0 1 0,0 1 0,0 20 0,0-20 0,0 19 0,-2 0 0,0 0 0,-1-1 0,0 1 0,-11 28 0,13-47 0,1 0 0,-1 0 0,0 0 0,0 0 0,0 0 0,-1 0 0,1 0 0,0-1 0,-1 1 0,1 0 0,-1-1 0,1 1 0,-1-1 0,0 0 0,0 1 0,0-1 0,-3 1 0,4-1 0,-1-1 0,0 0 0,0 0 0,1 0 0,-1 0 0,0 0 0,0 0 0,1-1 0,-1 1 0,0 0 0,1-1 0,-1 0 0,0 1 0,1-1 0,-1 0 0,1 0 0,-1 0 0,1 0 0,-1 0 0,1 0 0,-3-2 0,3 1 0,0 0 0,-1 0 0,1 0 0,0 1 0,0-1 0,0 0 0,0 0 0,0-1 0,0 1 0,1 0 0,-1-3 0,0 4 0,1 0 0,0 0 0,0-1 0,0 1 0,0 0 0,-1 0 0,1 0 0,1 0 0,-1-1 0,0 1 0,0 0 0,0 0 0,1 0 0,-1 0 0,0 0 0,1 0 0,-1 0 0,1 0 0,-1 0 0,1 0 0,0 0 0,-1 0 0,3-1 0,4-2 0,0 0 0,0 0 0,1 1 0,0 1 0,-1-1 0,1 1 0,0 1 0,16-2 0,9-2 0,-26 3 316,10-1-95,-5 2-4710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5:19.9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930 166 17983,'-175'-24'0,"-166"-28"712,73 11 8,171 23 24,71 10 0,10 4-152,10 0 0,10 2-344,10-2-8,8 2-184,-8-2-8,-2 2-80,-4 2-8,2 0-176,-8 0 16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5:20.1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14272,'0'0'5951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5:34.6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187 613 8936,'0'0'13711,"-10"1"-13449,9-1-256,-6 1 62,0 1 1,0-1 0,0 1-1,0 0 1,1 1 0,-1 0-1,1 0 1,0 0 0,-1 0-1,-7 7 1,7-3 45,0 0 0,0 0 0,1 1 0,0 0-1,0 0 1,1 0 0,0 1 0,-5 12 0,1 0 159,1 0 1,-7 35-1,14-52-217,0 1-1,0 0 1,1-1-1,0 1 0,-1 0 1,2 0-1,-1 0 1,0-1-1,1 1 1,0 0-1,0-1 1,1 1-1,-1 0 0,1-1 1,3 6-1,-4-8-24,1 1 0,-1-1 0,1 0 0,0 0 0,0-1-1,0 1 1,0 0 0,0 0 0,0-1 0,0 1 0,1-1-1,-1 0 1,0 0 0,1 0 0,-1 0 0,1 0 0,0-1-1,-1 1 1,1-1 0,-1 1 0,1-1 0,0 0 0,-1 0-1,1 0 1,0 0 0,-1-1 0,1 1 0,3-2-1,1 0 15,0 0 0,0-1 0,0 0 0,-1 0 0,1-1 0,-1 0 0,0 0 0,0 0 0,0-1 0,9-10 0,4-6 137,24-34-1,-29 37-45,-8 8-41,-6 8-64,1 1-1,-1-1 1,1 1 0,0-1-1,0 1 1,0-1 0,0 1-1,0 0 1,0-1-1,0 1 1,0 0 0,0 0-1,1 0 1,-1 0 0,0 0-1,4-1 1,-4 2-16,-1 1-1,1-1 1,0 1 0,0-1 0,-1 1-1,1 0 1,0 0 0,-1-1 0,1 1-1,0 0 1,-1 0 0,1 0 0,-1-1-1,0 1 1,1 0 0,-1 0 0,0 0 0,1 2-1,5 17 54,-5-16-59,0 3 29,1 1-1,0 0 1,0-1-1,7 13 1,-7-17-27,0 0 1,0 0 0,0 0 0,0-1-1,1 1 1,0-1 0,-1 1 0,1-1-1,0 0 1,0 0 0,0-1 0,0 1-1,5 1 1,-3 0 3,0-1 1,0 0-1,1-1 0,-1 1 0,1-1 1,0 0-1,-1 0 0,1-1 0,0 0 1,-1 0-1,1 0 0,0-1 0,8-1 0,-8 0 10,1-1 0,-1 1 0,1-1 0,-1 0-1,0-1 1,0 1 0,0-1 0,0 0-1,-1-1 1,0 1 0,6-7 0,2-4 68,0-1 1,0-1-1,-1 0 1,-2-1 0,14-29-1,-14 29 56,-6 12-20,-1-1 0,0 0 0,0 1 1,0-1-1,-1 0 0,0 0 1,0-1-1,-1 1 0,1-11 0,-1 17-123,-1 1 0,1-1 0,0 0 0,-1 1 0,1-1 0,0 1 0,0-1 0,0 1 0,-1-1 0,1 1 0,0 0 0,0-1-1,0 1 1,0 0 0,0 0 0,0-1 0,-1 1 0,1 0 0,0 0 0,0 0 0,1 0 0,10-2 7,15-7-14,-13 3 4,0 1-1,0 1 1,1 0 0,-1 1 0,24-2 0,-29 5 1,-7 0-3,-1 0 0,1-1 0,-1 1 1,1 0-1,-1 1 0,1-1 0,-1 0 0,1 0 0,-1 1 0,1-1 1,1 1-1,-2 0-1,-1 0 1,1-1-1,-1 1 0,1 0 1,-1 0-1,1-1 1,-1 1-1,1 0 1,-1 0-1,0 0 0,1 0 1,-1 0-1,0 0 1,0 0-1,0 0 1,0-1-1,0 1 0,0 0 1,0 0-1,0 0 1,0 0-1,0 0 0,0 0 1,-1 1-1,-4 34 85,2 1 0,1-1 0,2 1 0,5 43-1,-5-79-83,1 0-1,-1 0 1,0 0-1,1 0 1,-1 0-1,1-1 0,-1 1 1,1 0-1,0 0 1,-1-1-1,1 1 1,0 0-1,-1-1 0,1 1 1,0-1-1,0 1 1,0-1-1,-1 1 1,1-1-1,0 1 1,0-1-1,0 0 0,0 0 1,0 1-1,0-1 1,0 0-1,0 0 1,0 0-1,0 0 0,0 0 1,0 0-1,0 0 1,-1-1-1,2 1 1,2 0-1,0-1 1,0 0-1,0 1 0,-1-1 1,1 0-1,0-1 1,4-1-1,7-8 0,0 0 0,0-1 0,-2 0 0,1-1 0,-2-1 0,20-25 0,-2-5 0,26-51 0,-25 34 0,-2-1 0,21-69 0,27-136 0,-63 219 0,-12 41 0,-9 33 0,-13 55 0,3 2 0,-9 127 0,22-165 0,1-26 0,2 0 0,0 0 0,0 0 0,2 1 0,0-1 0,2 0 0,5 24 0,-8-42 0,0 0 0,0 0 0,1 0 0,-1 0 0,0 0 0,0 0 0,1 0 0,-1-1 0,0 1 0,1 0 0,-1 0 0,1 0 0,-1-1 0,1 1 0,-1 0 0,1 0 0,0-1 0,-1 1 0,1 0 0,0-1 0,0 1 0,-1-1 0,1 1 0,0-1 0,0 0 0,0 1 0,0-1 0,-1 0 0,1 1 0,0-1 0,2 0 0,-1-1 0,0 0 0,1 0 0,-1 0 0,0 0 0,0 0 0,0-1 0,0 1 0,0-1 0,3-3 0,8-6 0,-5 5 0,0-2 0,0 1 0,-1-1 0,0 0 0,-1 0 0,8-13 0,29-59 0,-20 34 0,8-20 0,-3-3 0,23-81 0,-26 71 0,-22 70 0,-6 26 0,-8 102 0,-17 134 0,21-163 0,5-58 0,-7 46 0,10-62 0,-1-16 0,0 0 0,0 1 0,0-1 0,1 0 0,-1 0 0,0 0 0,0 1 0,1-1 0,-1 0 0,0 0 0,0 0 0,1 0 0,-1 0 0,0 1 0,0-1 0,1 0 0,-1 0 0,0 0 0,1 0 0,-1 0 0,0 0 0,0 0 0,1 0 0,-1 0 0,0 0 0,0 0 0,1 0 0,-1 0 0,0-1 0,1 1 0,1-1 0,0 0 0,-1 1 0,1-2 0,0 1 0,-1 0 0,1 0 0,-1 0 0,1-1 0,-1 1 0,1-1 0,-1 1 0,1-3 0,6-10 0,-7 10 0,1 0 0,0 1 0,0-1 0,0 0 0,0 1 0,0 0 0,1 0 0,-1 0 0,1 0 0,0 0 0,4-3 0,-6 6 0,0-1 0,0 1 0,0 0 0,0 0 0,0 1 0,0-1 0,0 0 0,-1 0 0,1 0 0,0 1 0,0-1 0,0 0 0,0 1 0,0-1 0,-1 0 0,1 1 0,0-1 0,0 1 0,-1 0 0,2 0 0,14 18 0,-8-8 0,26 28 0,-28-31 0,-1 0 0,2-1 0,-1 0 0,1 0 0,0 0 0,1-1 0,-1 0 0,11 6 0,-9-6 862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5:34.9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18295,'0'0'1170,"10"3"-501,213 45 1518,-206-46-2061,28 3 370,0 2 0,-1 3 0,0 1 0,44 17 0,-84-26-668,12 7 1157,-15-9-1124,-1 1 1,0-1-1,1 1 1,-1 0-1,0-1 1,1 1 0,-1-1-1,0 1 1,0 0-1,1-1 1,-1 1-1,0 0 1,0-1-1,0 1 1,0 0-1,0-1 1,0 1-1,0 0 1,0-1-1,0 1 1,0 0-1,0-1 1,-1 1-1,1-1 1,0 2-1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5:35.1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15272,'0'0'2519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5:37.5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1 312 9536,'0'0'10629,"9"-10"-10185,4-4-178,0-1-1,-1-1 1,-1 0 0,17-31 0,-8 2 1157,21-70 1,-40 114-1390,0-3 260,0 1 0,0 0 0,0 0 0,-1-1-1,1 1 1,-1 0 0,0-7 0,-1 11-239,0 1 0,0-1 0,0 1 0,0 0 0,0-1 0,0 1 0,0 0 0,1-1 0,-1 1 0,0 0 0,1 0 0,0-1 0,-1 1 0,1 0 0,0 0 0,0 2 0,-1 0 23,-2 15 148,1-1 1,1 0-1,1 1 0,2 27 0,0-38-155,-1 0-1,1-1 1,0 1-1,0 0 1,1-1-1,0 1 1,0-1 0,1 0-1,0 0 1,0 0-1,1-1 1,0 0-1,6 7 1,-8-10-43,0-1 1,0 0 0,0 1-1,0-2 1,0 1 0,0 0-1,1-1 1,-1 1-1,1-1 1,-1 0 0,1 0-1,0 0 1,-1-1 0,1 1-1,0-1 1,-1 0-1,1 0 1,0 0 0,0 0-1,-1-1 1,1 0 0,0 0-1,-1 0 1,1 0-1,5-3 1,8-3 86,0-1 0,-1-2-1,28-19 1,-31 20-42,22-14 124,-20 14-61,0 0-1,-1-1 1,0-1 0,0-1 0,-1 0 0,15-18 0,-14 13-95,-9 11-45,-5 9 0,-3 3 4,1 0 0,0 0 0,0 0 0,1 1 0,0-1 0,0 0 0,0 1 0,1-1 0,0 1 0,0-1 0,1 1 0,0-1 0,2 10 0,-2-12 0,0-1 0,1 0 0,-1 1 0,1-1 0,-1 0 0,1 0 0,0 0 0,0 0 0,1-1 0,-1 1 0,0 0 0,1-1 0,0 0 0,-1 1 0,1-1 0,0 0 0,0-1 0,0 1 0,0 0 0,1-1 0,-1 0 0,0 0 0,1 0 0,-1 0 0,1 0 0,3 0 0,-3-1 0,0 1 0,1-1 0,-1 0 0,0-1 0,0 1 0,0-1 0,0 1 0,0-1 0,0 0 0,0-1 0,-1 1 0,1-1 0,0 1 0,0-1 0,-1 0 0,0-1 0,1 1 0,-1-1 0,0 1 0,0-1 0,0 0 0,0 0 0,-1 0 0,1-1 0,2-3 0,-5 5 0,1 0 0,0 0 0,-1 0 0,1 0 0,-1-1 0,0 1 0,1 0 0,-1 0 0,0 0 0,-1 0 0,1-1 0,0 1 0,0 0 0,-1 0 0,1 0 0,-1 0 0,0 0 0,0 0 0,0 0 0,0 0 0,0 0 0,0 1 0,0-1 0,-1 0 0,-1-1 0,-2-4 0,0 1 0,-1 1 0,0-1 0,0 1 0,-8-6 0,11 10 0,0 0 0,0 0 0,0 0 0,0 0 0,0 1 0,0-1 0,0 1 0,0 0 0,0 0 0,0 0 0,-6 1 0,-2-1 0,10-1 0,4-2 0,5-1 0,66-17 0,-39 9 0,42-6 0,-75 17 0,0 1 0,1 0 0,-1 0 0,0 0 0,0 0 0,1 0 0,-1 0 0,0 0 0,1 1 0,-1-1 0,0 1 0,0 0 0,1-1 0,-1 1 0,0 0 0,0 0 0,0 1 0,0-1 0,0 0 0,1 2 0,0 0 0,-1 0 0,1 0 0,-1 1 0,0-1 0,0 0 0,0 1 0,0 0 0,-1-1 0,1 1 0,1 6 0,-1 5 0,1 1 0,-2-1 0,0 0 0,-2 25 0,-6 37 0,7-77 0,0 0 0,0 0 0,0 0 0,0 1 0,0-1 0,0 0 0,0 0 0,0 0 0,0 0 0,0 0 0,0 0 0,0 0 0,0 0 0,0 1 0,0-1 0,0 0 0,0 0 0,0 0 0,0 0 0,0 0 0,0 0 0,0 0 0,0 0 0,0 0 0,1 0 0,-1 0 0,0 0 0,0 1 0,0-1 0,0 0 0,0 0 0,0 0 0,0 0 0,0 0 0,0 0 0,1 0 0,-1 0 0,0 0 0,0 0 0,0 0 0,0 0 0,0 0 0,0 0 0,0 0 0,0 0 0,1 0 0,-1 0 0,0 0 0,0 0 0,0-1 0,0 1 0,0 0 0,0 0 0,0 0 0,0 0 0,0 0 0,1 0 0,-1 0 0,0 0 0,9-8 0,8-10 0,-9 6 0,0-1 0,1 0 0,1 1 0,0 0 0,0 0 0,1 1 0,25-19 0,-35 29 0,1 1 0,-1-1 0,1 1 0,0-1 0,-1 1 0,1-1 0,-1 1 0,1 0 0,0 0 0,-1 0 0,1 0 0,0 0 0,-1 0 0,1 1 0,-1-1 0,1 0 0,0 1 0,-1-1 0,1 1 0,-1 0 0,1-1 0,-1 1 0,0 0 0,3 2 0,3 2 0,1 1 0,-1 0 0,7 9 0,-3-5 0,-2-1 0,1 0 0,0-1 0,0 0 0,20 10 0,-27-16 0,0-1 0,1 1 0,-1-1 0,0 0 0,1 0 0,-1 0 0,1 0 0,-1-1 0,1 1 0,-1-1 0,1 0 0,-1 0 0,1 0 0,-1-1 0,1 1 0,-1-1 0,1 0 0,-1 0 0,0 0 0,1 0 0,-1-1 0,3-1 0,6-5 0,-2 0 0,1-1 0,-1-1 0,0 1 0,-1-2 0,0 1 0,-1-1 0,0-1 0,6-12 0,13-16 0,-26 38 0,0 0 0,1 0 0,-1 0 0,1 1 0,-1-1 0,1 1 0,0-1 0,0 1 0,3-3 0,-5 4 0,0 0 0,1 0 0,-1 0 0,0 0 0,0 0 0,1 0 0,-1 0 0,0 0 0,1 0 0,-1 0 0,0 0 0,0 0 0,1 0 0,-1 0 0,0 0 0,1 0 0,-1 0 0,0 0 0,0 0 0,1 0 0,-1 1 0,0-1 0,0 0 0,1 0 0,-1 0 0,0 0 0,0 1 0,1-1 0,3 16 0,-3 0 0,0 0 0,-1 1 0,-1-1 0,-1 1 0,0-1 0,-1 0 0,-1 0 0,0 0 0,-1 0 0,-11 21 0,16-36 0,0 0 0,-1-1 0,1 1 0,0-1 0,-1 1 0,1 0 0,0-1 0,-1 1 0,1-1 0,-1 1 0,1-1 0,-1 0 0,1 1 0,-1-1 0,1 1 0,-1-1 0,1 0 0,-1 1 0,0-1 0,1 0 0,-1 0 0,1 0 0,-1 1 0,0-1 0,1 0 0,-1 0 0,0 0 0,1 0 0,-1 0 0,0 0 0,1 0 0,-1 0 0,0 0 0,1-1 0,-1 1 0,1 0 0,-1 0 0,0 0 0,1-1 0,-1 1 0,1 0 0,-1-1 0,0 0 0,1 1 0,0-1 0,0 1 0,0-1 0,0 1 0,1-1 0,-1 1 0,0-1 0,0 1 0,1 0 0,-1-1 0,0 1 0,0-1 0,1 1 0,-1 0 0,1-1 0,-1 1 0,0 0 0,1-1 0,-1 1 0,1 0 0,-1 0 0,0 0 0,1-1 0,-1 1 0,1 0 0,-1 0 0,1 0 0,-1 0 0,1 0 0,-1 0 0,1 0 0,18-6 0,19-1 0,48-2 0,-69 8 0,-1 1 0,1 0 0,-1 1 0,1 1 0,25 7 0,-25-2 850,-8-2-5635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5:37.7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0 130 17983,'0'0'2968,"87"-83"-2928,-45 59-160,7 2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4:29.1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0 695 9144,'0'0'8351,"11"6"-8085,38 21 4,-47-26-233,1 0 0,-1 0 0,1 0-1,-1 0 1,1-1 0,-1 1-1,1-1 1,0 0 0,-1 0-1,1 0 1,-1 0 0,1 0 0,0 0-1,-1-1 1,1 1 0,-1-1-1,1 0 1,-1 0 0,1 0-1,-1 0 1,1 0 0,-1 0 0,0-1-1,0 1 1,0-1 0,0 1-1,0-1 1,0 0 0,0 0 0,0 0-1,-1 0 1,1 0 0,-1-1-1,1 1 1,0-4 0,4-6 119,0-1 0,-1 0 0,-1 0-1,-1 0 1,0 0 0,0-1 0,-1 0 0,-1 1 0,0-1 0,-1 0 0,0 1 0,-2-1 0,1 0 0,-1 1 0,-1-1 0,-1 1-1,0 0 1,-9-19 0,12 28-53,0 1 1,0-1-1,0 0 0,0 1 0,0-1 0,1 0 1,-1-4-1,1 7-66,0-1 1,0 1 0,0 0-1,1-1 1,-1 1 0,0 0-1,0 0 1,1 0 0,-1-1-1,1 1 1,-1 0 0,1 0-1,0 0 1,-1 0-1,1 0 1,0 0 0,0 0-1,0 0 1,-1 0 0,1 0-1,0 0 1,0 0 0,1 1-1,0-2 1,10-4 68,0 0-1,1 1 1,-1 1-1,1 0 1,0 0 0,18-2-1,-27 6-86,-1-1 0,1 1 1,0 0-1,0 0 0,-1 1 0,1-1 0,0 1 0,0 0 0,-1 0 0,1 0 0,-1 0 0,1 0 1,-1 1-1,1 0 0,-1 0 0,0 0 0,0 0 0,0 0 0,0 0 0,0 1 0,0 0 1,-1-1-1,1 1 0,-1 0 0,0 0 0,0 1 0,0-1 0,2 5 0,0 4 28,0 0 0,0 1-1,-2 0 1,1-1-1,-2 1 1,0 0 0,0 23-1,-2-20 14,2-1-1,0 1 0,1-1 1,0 1-1,7 20 1,-6-28-31,0 0 0,0 0 0,1 0 0,0-1 0,0 0 0,0 0 0,1 0 0,1 0 0,-1-1 0,1 0 0,0 0 0,0 0 0,1-1 0,-1 0 0,14 8 0,-11-9 31,0 0 0,0 0 1,0-1-1,14 4 0,-18-6-33,-1-1-1,1 1 1,-1-1-1,1 0 1,-1-1-1,1 1 1,-1-1-1,0 1 1,1-1 0,-1-1-1,0 1 1,6-3-1,-1 1 24,0-1-1,1-1 0,-1 1 1,-1-1-1,1-1 0,-1 0 0,0 0 1,0-1-1,-1 1 0,0-2 1,12-14-1,10-18 76,50-66 254,-78 104-369,0 1 0,0 0 0,0 0 0,0 0-1,0 0 1,1 0 0,-1 0 0,0 1 0,1-1 0,-1 0 0,0 1-1,1-1 1,-1 1 0,1-1 0,-1 1 0,1-1 0,-1 1 0,1 0-1,-1 0 1,1 0 0,0 0 0,-1 0 0,1 0 0,-1 1 0,1-1-1,-1 0 1,1 1 0,1 0 0,5 2-6,0 1 1,0 0 0,-1 1-1,9 6 1,15 8-18,-25-16-3,0 1 1,0-1-1,-1 1 0,0 0 0,0 0 0,8 8 0,-19-17 61,0 1 0,0 0-1,0 0 1,-1 0-1,0 1 1,0 0 0,0 0-1,-13-3 1,17 5-30,-1 0 0,1 0 0,-1 0-1,1 1 1,-1-1 0,1 1 0,-1 0 0,1 0 0,-1 0 0,1 1 0,-1-1 0,1 1 0,-1 0 0,1 0 0,0 0 0,-1 0 0,1 0 0,0 1-1,0 0 1,0-1 0,0 1 0,0 0 0,0 1 0,-2 2 0,-1 0-13,2 1 0,-1-1 0,0 1 0,1 0 0,0 0 0,1 1 0,-1-1 0,1 1 0,0 0 0,1 0 0,0 0 0,0 0 0,-2 14 0,4-7-29,0 0 0,1 0 0,3 19-1,-4-29 18,1-1-1,0 1 1,0 0-1,0-1 1,1 1-1,-1 0 1,1-1-1,-1 0 0,1 1 1,0-1-1,1 0 1,-1 0-1,0 0 1,1 0-1,0-1 1,0 1-1,5 3 0,-6-5 13,1 0 0,-1 0 0,1-1 0,-1 1 0,1-1-1,0 0 1,-1 1 0,1-1 0,0 0 0,-1-1-1,1 1 1,0 0 0,-1-1 0,1 1 0,-1-1-1,1 0 1,-1 0 0,1 0 0,-1 0 0,1-1-1,-1 1 1,0 0 0,0-1 0,3-2 0,2-2 23,0 0 1,0 0-1,0-1 1,-1 0 0,8-12-1,-14 19-25,8-11 50,-1 0 0,0 0 0,-1 0-1,-1-1 1,7-18 0,-12 38-18,0 1 1,1-1-1,0 0 1,0 0 0,0 1-1,6 12 1,-5-16-32,2 7 1,1 1-1,1-1 1,0 0 0,1 0-1,9 12 1,-14-22 9,0 0 1,0 0 0,0 1 0,0-2-1,0 1 1,1 0 0,-1 0-1,0-1 1,1 1 0,-1-1-1,1 0 1,0 1 0,-1-1-1,1-1 1,0 1 0,0 0-1,0-1 1,-1 1 0,1-1 0,0 0-1,0 0 1,0 0 0,0 0-1,0 0 1,0-1 0,0 0-1,-1 1 1,1-1 0,0 0-1,4-2 1,1-1 24,1 1-7,0-1-1,0 0 1,-1 0 0,1-1-1,-1 0 1,0-1 0,-1 1-1,0-2 1,1 1 0,-2-1-1,7-7 1,15-28 0,-2 0 1,-1-2-1,-3-1 0,25-70 0,39-197 302,-81 290-279,3-38 0,-8 52-34,1 0 1,-2-1-1,1 1 1,-1-1 0,0 1-1,-1-1 1,-4-10-1,6 19-17,0-1 1,0 1-1,0 0 0,0-1 0,0 1 0,0 0 0,0-1 0,0 1 0,-1 0 0,1-1 0,0 1 0,0 0 0,0 0 0,-1-1 0,1 1 0,0 0 0,0 0 0,-1-1 1,1 1-1,0 0 0,0 0 0,-1 0 0,1 0 0,0-1 0,-1 1 0,1 0 0,0 0 0,-1 0 0,1 0 0,0 0 0,-1 0 0,1 0 0,0 0 0,-1 0 1,1 0-1,0 0 0,-1 0 0,1 0 0,0 0 0,-1 0 0,1 0 0,0 0 0,-1 1 0,1-1 0,0 0 0,-1 0 0,1 0 0,0 0 0,0 1 0,-1-1 0,1 0 1,-1 1-1,-14 17-25,11-13 18,-3 6-16,-1 1 0,2 0 0,-1 0-1,2 1 1,0-1 0,-5 20 0,4-11-26,1 1 0,2-1 0,-2 31 0,2 19 7,-1 132-197,6-175 212,1 0 1,1-1-1,1 1 0,1-1 1,13 32-1,-17-54 33,1-1 0,-1 1-1,1-1 1,0 0 0,0 0 0,1-1-1,-1 1 1,1-1 0,0 1 0,0-1-1,0 0 1,8 4 0,-5-3 7,0-1 0,0 1 0,0-1 1,0-1-1,0 0 0,1 0 0,14 2 0,-17-4 3,1 1-1,-1-2 1,0 1-1,0 0 1,1-1-1,-1 0 1,0 0-1,0-1 1,0 0-1,0 1 1,0-2-1,0 1 1,0 0-1,-1-1 1,5-3-1,-1-1 19,-2 1-1,1-1 0,-1 0 0,0 0 0,0-1 0,-1 0 1,8-15-1,-11 18-12,0 1 1,0-1 0,0 0 0,-1-1-1,0 1 1,0 0 0,0-7-1,-1 10-4,1 0 0,-1 0 0,0 0 0,0 0 0,0 0 0,-1 0-1,1 0 1,0 0 0,-1 0 0,1 0 0,-1 0 0,0 0 0,0 1-1,0-1 1,0 0 0,0 0 0,0 1 0,0-1 0,0 0 0,-1 1 0,-1-2-1,2 2-9,1 1 0,-1 0 0,0 0 0,1-1-1,-1 1 1,0 0 0,0 0 0,1 0-1,-1 0 1,0 0 0,1 0 0,-1 0 0,0 0-1,0 1 1,1-1 0,-1 0 0,0 0-1,1 1 1,-1-1 0,0 0 0,1 1 0,-1-1-1,1 0 1,-1 1 0,0-1 0,1 1 0,-1-1-1,1 1 1,-1-1 0,1 1 0,0-1-1,-1 1 1,0 1 0,-13 22 59,13-23-48,0 2-10,-1 0 0,1 1 0,-1-1 0,1 0 1,0 1-1,0-1 0,0 1 0,1-1 0,-1 1 0,1-1 0,0 1 0,0 0 0,1 3 0,0-1-3,1 0 0,0-1 0,0 1-1,1 0 1,0-1 0,0 0 0,4 6-1,0 0 19,1 1-1,0-1 1,0-1-1,2 0 0,-1 0 1,1 0-1,0-1 1,19 11-1,-27-18-45,0-1 0,1 1 0,-1-1 0,1 0 0,0 0 0,-1 0 0,1 0 0,0 0 0,0-1 0,-1 1-1,1-1 1,5 0 0,-8 0-3,0 0 0,0 0-1,0 0 1,0 0-1,0 0 1,0 0 0,1-1-1,-1 1 1,0 0 0,0 0-1,0 0 1,0 0-1,0-1 1,0 1 0,0 0-1,0 0 1,0 0 0,0 0-1,0 0 1,0-1-1,0 1 1,0 0 0,0 0-1,0 0 1,0 0 0,0-1-1,0 1 1,0 0-1,-1 0 1,1 0 0,0 0-1,0 0 1,0-1-1,0 1 1,0 0 0,0 0-1,0 0 1,-1 0 0,1 0-1,0 0 1,0 0-1,0-1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0:3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217 877 3912,'0'0'3186,"-1"-11"-2912,-2-33 19,3 41-223,0 1-1,0-1 1,-1 1-1,1-1 1,-1 1-1,1-1 1,-1 1-1,0-1 1,0 1-1,0 0 1,0 0-1,-1 0 1,1-1 0,0 1-1,-1 0 1,0 1-1,1-1 1,-1 0-1,0 0 1,0 1-1,0-1 1,0 1-1,0 0 1,-1-1-1,-3-1 1,1 2 67,1 0 0,0 0 0,0 0 0,-1 0-1,1 1 1,0-1 0,-1 1 0,1 0 0,-1 1 0,1-1 0,-8 2 0,5 1 1,0 0 0,0 0 0,0 1 0,0 0 0,1 0 1,0 0-1,-1 1 0,2 0 0,-1 0 0,0 1 0,1-1 1,0 1-1,1 0 0,-1 1 0,1-1 0,0 1 0,1 0 0,-1 0 1,1 0-1,-2 8 0,4-11-105,1 0 1,-1 0-1,1 1 0,-1-1 1,1 0-1,1 0 0,-1 1 1,0-1-1,1 0 1,0 0-1,0 0 0,0 0 1,1 0-1,-1 0 0,1 0 1,0 0-1,0-1 0,0 1 1,1-1-1,-1 1 0,1-1 1,0 0-1,0 0 1,0 0-1,5 4 0,-2-3 0,0 0-1,0 0 0,1 0 1,0 0-1,-1-1 0,1-1 1,1 1-1,-1-1 0,0 0 1,0 0-1,1-1 0,-1 0 1,15-1-1,2-2 46,0-1 1,-1-1-1,1-1 1,-1-2-1,43-17 0,106-62 486,-142 70-438,-21 11-12,0-1 0,0 0 0,-1 0 0,12-11 0,-18 13 133,-7 7-146,-10 9-43,13-10-50,-8 10 20,-1 0 0,2 0 0,0 1 0,0 0 1,1 1-1,-9 20 0,17-32-23,-1-1-1,0 1 1,1-1 0,0 1-1,-1 0 1,1-1 0,0 1-1,0 0 1,0-1 0,0 1-1,0-1 1,0 1 0,1 0-1,-1-1 1,0 1 0,1-1-1,-1 1 1,1-1-1,0 1 1,-1-1 0,2 3-1,0-2 5,0 0 0,0 0 0,0-1 0,0 1 0,0 0 0,1-1 0,-1 1 0,0-1 0,1 0-1,-1 0 1,6 2 0,0-1 18,0 0 1,0-1-1,0 0 0,1 0 0,-1 0 0,0-1 1,11-2-1,-10 1 28,0 0-1,0-1 1,0-1 0,14-5 0,-20 7-33,-1 0 0,1 0-1,-1-1 1,0 1 0,1-1 0,-1 0 0,0 1-1,0-1 1,0 0 0,0 0 0,-1 0 0,1-1 0,0 1-1,-1 0 1,0-1 0,1 1 0,-1-1 0,0 1 0,1-4-1,-2 3 1,0 1-1,0-1 1,0 1-1,0-1 1,0 1-1,-1-1 1,1 1-1,-1-1 1,1 1-1,-1 0 1,0-1-1,0 1 1,0 0 0,-1-1-1,1 1 1,0 0-1,-1 0 1,1 0-1,-1 0 1,-2-2-1,1 1 1,0 0 0,-1 0 1,1 0-1,-1 0 0,0 0 0,1 1 0,-1 0 0,-1-1 1,-7-2-1,-29-3 149,38 8-160,1 0-1,-1 0 0,0 1 0,1-1 0,-1 1 0,1-1 1,-1 1-1,1 0 0,-1 0 0,1 0 0,-1 0 1,-3 3-1,6-4-12,0 1 0,0-1 0,0 0 1,0 1-1,0-1 0,0 0 0,0 1 1,0-1-1,0 0 0,1 0 0,-1 1 0,0-1 1,0 0-1,0 1 0,1-1 0,-1 0 1,0 0-1,0 1 0,0-1 0,1 0 0,-1 0 1,0 0-1,1 0 0,-1 1 0,0-1 1,0 0-1,1 0 0,-1 0 0,0 0 1,1 0-1,-1 0 0,0 0 0,1 0 0,-1 0 1,1 0-1,15 5-14,-6-5 14,-1 0 0,1-1 0,-1-1 0,0 0 0,0 0 0,1-1 0,-2 0 0,1 0 0,0-1 0,-1 0 0,1-1 0,-1 0 0,10-8 0,4-4 12,0-1 0,-1-1 1,22-27-1,249-323 161,-280 353-143,-1-1 1,-1 0 0,0-1-1,-2 0 1,0 0 0,-1-1-1,0 0 1,-2 0 0,5-31-1,-10 48-18,1-1 0,0 1 0,-1 0 0,0-1 1,0 1-1,0 0 0,0-1 0,0 1 0,0 0 1,0-1-1,-1 1 0,1 0 0,-1-1 0,0 1 0,0 0 1,0 0-1,-1-3 0,1 4-6,0 1 0,0 0 1,0 0-1,1-1 0,-1 1 0,0 0 0,0 0 0,1 0 1,-1 0-1,0 0 0,0 0 0,0 0 0,0 0 0,1 0 1,-1 0-1,0 1 0,0-1 0,1 0 0,-1 1 1,0-1-1,0 0 0,1 1 0,-1-1 0,0 1 0,1-1 1,-1 1-1,1-1 0,-1 1 0,0 0 0,-19 22 32,20-23-36,-26 34-28,3 1 0,0 1 0,3 1 0,1 0-1,1 2 1,3 0 0,1 1 0,2 1 0,1 0 0,3 0-1,1 1 1,2 0 0,2 0 0,3 56 0,1-87 13,0-1 0,0 1 0,1-1 0,0 0 1,1 0-1,0 0 0,1 0 0,0-1 0,8 13 1,-11-19 9,1 0 1,0 0 0,0-1-1,0 1 1,0-1-1,0 1 1,1-1 0,-1 0-1,1 0 1,-1 0 0,1 0-1,0 0 1,0-1 0,0 1-1,0-1 1,0 0 0,0 0-1,0 0 1,1 0 0,-1 0-1,0-1 1,0 0 0,1 1-1,-1-1 1,0 0 0,1-1-1,-1 1 1,0-1-1,0 1 1,1-1 0,-1 0-1,0 0 1,3-2 0,5-2 13,0-1-1,-1 0 1,1 0 0,-2-1 0,1-1 0,12-11-1,48-58 109,-67 74-111,45-55 153,-2-2 1,-3-3 0,59-114 0,-76 124-67,-3-2 1,-2 0-1,-2-2 1,-3 0-1,11-75 1,-27 130-91,2-28 24,-2 29-28,0 1 1,0 0 0,-1-1 0,1 1-1,0-1 1,0 1 0,0 0 0,0-1 0,0 1-1,-1 0 1,1-1 0,0 1 0,0-1 0,-1 1-1,1 0 1,0 0 0,-1-1 0,1 1-1,0 0 1,-1 0 0,1-1 0,0 1 0,-1 0-1,0 0 0,0 0-1,0 0 1,0 0-1,1 0 1,-1 0-1,0 0 1,0 0-1,0 0 1,1 1-1,-1-1 1,0 0-1,0 1 0,1-1 1,-1 0-1,0 1 1,-1 0-1,-3 3-2,0 0 0,1 0-1,0 1 1,-1-1-1,1 1 1,1 0 0,-1 0-1,-4 9 1,-22 50-56,12-23 9,-1 1 8,3 1 1,1 0-1,2 1 1,2 1 0,2-1-1,2 2 1,2-1-1,2 1 1,2 0-1,6 58 1,6-18 29,-9-74 37,1 1 0,0-2 0,1 1 0,10 22 0,-13-32-15,-1 0 0,1 0 1,0 0-1,1-1 0,-1 1 0,0 0 1,1 0-1,-1-1 0,1 1 1,-1 0-1,1-1 0,-1 0 0,1 1 1,0-1-1,0 0 0,0 0 0,0 0 1,0 0-1,0 0 0,0-1 1,0 1-1,0-1 0,0 1 0,1-1 1,-1 0-1,0 1 0,0-1 1,0 0-1,1-1 0,2 1 0,0-2 11,1 0-1,-1 0 1,0-1 0,0 1-1,0-1 1,0 0-1,0-1 1,0 1-1,-1-1 1,7-6-1,15-20 158,35-47-1,-41 50-93,-20 28-81,0-1-1,0 0 0,0 1 0,0-1 0,0 0 0,0 1 1,0-1-1,0 0 0,0 1 0,0-1 0,0 0 1,0 1-1,0-1 0,1 0 0,-1 1 0,0-1 0,0 0 1,0 0-1,0 1 0,1-1 0,-1 0 0,0 0 1,0 1-1,1-1 0,-1 0 0,0 0 0,1 0 0,-1 1 1,0-1-1,1 0 0,-1 0 0,0 0 0,0 0 1,1 0-1,-1 0 0,0 0 0,1 0 0,-1 0 0,1 0 1,-1 0-1,0 0 0,1 0 0,-1 0 0,0 0 1,1 0-1,-1 0 0,0 0 0,1 0 0,-1 0 0,0 0 1,0-1-1,1 1 0,-1 0 0,0 0 0,1 0 1,-1-1-1,0 1 0,0 0 0,1 0 0,-1-1 0,0 1 1,0 0-1,0 0 0,0-1 0,1 1 0,-1 0 1,0-1-1,3 35 41,-2-26-34,-1 3 2,2 9 2,0 0 0,8 31 0,-9-46-7,1 0 0,-1 0-1,1 0 1,1 0 0,-1-1-1,0 1 1,1-1 0,0 1-1,0-1 1,1 0 0,-1 0 0,1 0-1,0-1 1,0 1 0,5 3-1,-6-6-1,-1 0 1,1 0-1,0 0 0,0 0 0,0 0 0,0-1 0,0 1 1,0-1-1,1 0 0,-1 0 0,0 0 0,0 0 0,0-1 0,0 1 1,0-1-1,0 0 0,0 0 0,0 0 0,4-2 0,3-1 12,0-1 1,-1-1-1,0 1 0,12-11 0,-6 2 26,0 0-1,0-1 1,-2-1-1,18-26 1,42-77 230,-41 64-165,-14 21-29,-12 23-23,0-1 1,0 1-1,1 0 1,1 1-1,15-17 1,-23 26-54,1 0 0,-1 1 0,1-1 0,0 1 1,-1-1-1,1 1 0,0-1 0,0 1 0,-1-1 0,1 1 0,0 0 0,0 0 1,0-1-1,-1 1 0,1 0 0,0 0 0,0 0 0,0 0 0,0 0 1,0 0-1,-1 0 0,1 0 0,0 0 0,0 0 0,0 0 0,0 0 0,-1 1 1,1-1-1,0 0 0,0 1 0,0-1 0,-1 1 0,1-1 0,0 1 0,-1-1 1,1 1-1,0-1 0,-1 1 0,1 0 0,-1-1 0,1 1 0,-1 0 0,1-1 1,-1 1-1,1 0 0,-1 1 0,4 5-6,-1 0-1,0 0 1,0 1 0,1 8 0,-3-13 7,3 14-6,-1 0-1,-1 0 0,0 0 0,-1 29 0,-11 70-47,5-71 18,4-28 26,0-3 8,-1 1-1,0-1 0,-7 22 0,9-36 3,0 1 0,0-1 0,0 1 0,0-1 0,-1 1 0,1-1 1,0 1-1,0-1 0,-1 1 0,1-1 0,0 1 0,-1-1 0,1 1 0,-1-1 0,1 0 0,0 1 0,-1-1 1,1 0-1,-1 1 0,1-1 0,-1 0 0,1 1 0,-1-1 0,1 0 0,-1 0 0,1 0 0,-1 0 0,0 1 1,1-1-1,-1 0 0,0 0 0,-1-1 3,1 1 0,-1-1 0,0 1 0,1-1 0,-1 1 0,1-1 0,-1 0 0,1 0 0,0 0 0,-3-2 0,-28-31 97,-3-22 103,35 56-202,0 0-1,0 0 0,0 0 1,0 0-1,1 0 0,-1 0 0,0 0 1,0 0-1,0 0 0,0 0 1,1 0-1,-1 0 0,0 0 1,0 0-1,0-1 0,0 1 1,0 0-1,1 0 0,-1 0 0,0 0 1,0 0-1,0 0 0,0 0 1,0-1-1,0 1 0,1 0 1,-1 0-1,0 0 0,0 0 0,0 0 1,0-1-1,0 1 0,0 0 1,0 0-1,0 0 0,0 0 1,0-1-1,0 1 0,0 0 1,0 0-1,0 0 0,0-1 0,0 1 1,0 0-1,0 0 0,0 0 1,0 0-1,0-1 0,0 1 1,0 0-1,0 0 0,0 0 1,0 0-1,-1 0 0,1-1 0,0 1 1,0 0-1,15 6-6,-15-5 5,8 2-7,-1 0-1,0 0 1,1 0 0,0-1 0,0 0 0,0 0-1,0-1 1,0 0 0,0-1 0,0 0-1,0 0 1,0 0 0,0-1 0,0 0-1,15-5 1,-14 3 7,0-1 0,0 0 0,0 0 0,-1-1 0,0-1 0,1 1 0,-2-1 0,1 0 0,-1-1 0,0 0 0,0 0 0,10-15 0,21-33 10,-1-3 0,33-73-1,-42 82-10,-31 58-15,0 0-1,0-1 0,1 1 0,0 0 1,0 0-1,1 0 0,1 0 1,-1 0-1,1 0 0,2 14 1,0-12 6,-1-1 1,1 0 0,1 0-1,0 0 1,0 0 0,1 0-1,0-1 1,1 1 0,10 14-1,-11-19 8,0 0 0,0 0-1,0 0 1,1 0 0,0-1 0,0 0-1,0 0 1,0-1 0,1 1 0,8 3-1,-10-5 2,0-1-1,1 0 1,-1 0-1,1 0 0,-1-1 1,0 1-1,1-1 1,-1 0-1,1 0 0,-1-1 1,1 1-1,-1-1 1,1 0-1,-1 0 0,0 0 1,5-3-1,5-2 17,-1-1 0,-1 0 0,1-1 0,-1-1 0,0 0 0,-1-1 0,0 0 0,-1 0-1,0-1 1,-1 0 0,0-1 0,0 0 0,-1-1 0,6-14 0,-14 27-13,1 0 0,-1 0 0,0 0 0,0-1 0,0 1 0,0 0 0,1 0 0,-1-1 1,0 1-1,0 0 0,0 0 0,0-1 0,0 1 0,0 0 0,1 0 0,-1-1 0,0 1 0,0 0 0,0 0 0,0-1 0,0 1 0,0 0 0,0-1 0,0 1 0,0 0 1,0 0-1,-1-1 0,1 1 0,0 0 0,0-1 0,0 1 0,0 0 0,0 0 0,-1-1 0,-8 5 38,-10 13-22,17-14-20,0 0-1,0 1 1,0-1 0,0 1 0,1-1 0,0 1 0,-1 0 0,1 0 0,1 0 0,-1-1 0,1 1 0,-1 0-1,1 0 1,0 0 0,0 0 0,1 0 0,-1 0 0,1 0 0,0 0 0,0-1 0,0 1 0,1 0-1,-1-1 1,4 6 0,-1-2 0,0 0 1,1 0-1,0 0 0,0 0 0,1-1 1,-1 0-1,1 0 0,1-1 0,-1 0 0,14 8 1,-18-11 1,0-1 1,0 0-1,0 0 1,0-1-1,0 1 1,0 0 0,1-1-1,-1 1 1,0-1-1,0 1 1,1-1-1,-1 0 1,0 0 0,0 0-1,1-1 1,-1 1-1,0 0 1,1-1-1,3-1 1,-3 0 0,0 1 0,1-1-1,-1-1 1,0 1 0,0 0 0,-1-1-1,1 1 1,0-1 0,-1 0 0,0 0-1,3-4 1,0 0 6,-2 0-1,1 0 0,-1-1 1,0 1-1,0-1 1,-1 0-1,0 0 0,0 1 1,-1-1-1,0 0 1,0-9-1,-1 14-6,-1-1 1,1 1-1,0 0 0,-1 0 1,0-1-1,0 1 1,0 0-1,0 0 0,0 0 1,-1 0-1,1 0 0,-1 0 1,0 1-1,0-1 1,0 0-1,0 1 0,0-1 1,-1 1-1,1 0 0,-1 0 1,1 0-1,-6-3 1,-1 1 1,1 1 0,-1 0 0,0 0 0,0 1 1,0 0-1,0 1 0,-9-1 0,-4-4-3,23 2 0,11 0 0,187-42 0,-184 43-4,1 0 0,-1 1 0,0 0 0,26 2 0,-37 0 2,1 1 1,-1-1-1,0 1 1,1 0-1,-1 1 1,0-1-1,0 1 1,0 0-1,0 0 1,0 0-1,0 0 1,-1 1-1,1-1 1,-1 1-1,0 0 1,0 0-1,0 1 1,0-1-1,0 0 1,-1 1-1,4 5 1,-4-3-4,1 0 1,-1 0-1,-1 0 0,1 0 1,-1 0-1,0 1 0,-1-1 1,1 0-1,-1 1 0,-1 8 1,0-7 12,1 0-1,0-1 1,1 1 0,-1 0 0,5 14 0,-5-21-7,0-1 0,0 1 1,1 0-1,-1 0 0,0-1 0,1 1 1,-1 0-1,0-1 0,1 1 0,-1-1 0,1 1 1,-1 0-1,1-1 0,-1 1 0,1-1 1,0 0-1,-1 1 0,1-1 0,0 1 0,-1-1 1,1 0-1,0 1 0,-1-1 0,1 0 1,0 0-1,0 0 0,-1 0 0,1 1 0,0-1 1,0 0-1,-1 0 0,1 0 0,0-1 1,0 1-1,-1 0 0,1 0 0,0 0 0,0 0 1,-1-1-1,1 1 0,1-1 0,3-2 7,1 0-1,-1 0 1,1 0-1,5-6 0,-3 3 8,4-2-9,3-3 23,0 0 0,1 1 0,1 1 0,22-9 0,-34 16-20,0 1 0,0-1 1,0 1-1,0 0 0,0 1 1,0-1-1,0 1 0,1 0 1,-1 0-1,0 1 0,0-1 0,0 1 1,0 0-1,0 1 0,0-1 1,0 1-1,0 0 0,0 0 1,-1 0-1,7 5 0,-8-5-3,0 0-1,0 0 1,0 0-1,-1 1 1,1-1 0,-1 1-1,0 0 1,1 0-1,-1 0 1,0 0-1,-1 0 1,1 0-1,0 0 1,-1 1 0,0-1-1,0 1 1,0-1-1,1 6 1,-2-6-25,0 0 0,0 0 0,0 0 1,-1 0-1,1-1 0,-1 1 0,0 0 0,1 0 1,-1 0-1,0-1 0,-1 1 0,1 0 0,0-1 1,-1 1-1,0-1 0,1 0 0,-1 1 1,0-1-1,0 0 0,0 0 0,-1 0 0,-3 2 1,-9 4-3118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4:29.5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1 200 14064,'0'0'2614,"12"-8"-2105,25-15-155,1 1 0,76-30 0,84-11 640,-163 54-514,2 2 1,-1 1-1,62-1 1,-76 6-90,-17 0-737,0 1-1,0 0 1,1 0 0,-1 0-1,6 2 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4:31.2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170 397 10152,'0'0'7121,"-10"-1"-6837,-32-2-8,38 3-220,1 0 1,-1 0-1,1 1 1,0 0 0,-1 0-1,1 0 1,0 0-1,-1 0 1,1 0-1,0 1 1,0 0-1,0 0 1,-5 4-1,-9 5 279,13-10-251,1 1 1,0 0-1,-1 0 0,1 1 0,0-1 0,0 1 0,0-1 0,0 1 0,1 0 0,-1 0 0,1 0 0,0 0 0,-4 7 0,5-7-34,0-1 0,1 0 0,-1 1 0,0-1 0,1 1 0,-1-1 0,1 1 0,0-1 0,0 1 0,0-1 0,0 0 0,0 1 0,0-1 0,1 1 0,-1-1 0,1 1 0,0-1 0,0 0 0,0 1 0,0-1 0,0 0 0,3 4 0,-1-2 21,-1 0 0,1 0 1,1 0-1,-1 0 0,0-1 0,1 1 0,0-1 1,0 0-1,4 2 0,-5-3-16,0-1 0,0 0 0,0-1 0,1 1 0,-1 0 0,0-1 0,0 0 0,1 0 0,-1 0 0,0 0 0,1 0 0,-1-1 0,0 1 0,6-3 0,-6 2 2,0 0 0,0 0 0,0 0-1,0 0 1,0-1 0,0 1 0,-1-1-1,1 0 1,-1 0 0,1 0 0,-1 0-1,0 0 1,1 0 0,-1-1 0,0 1-1,2-5 1,-3 5-18,0 0 0,0 0 0,0 0 1,-1-1-1,1 1 0,0 0 0,-1 0 0,0 0 0,1 0 0,-1-1 0,0 1 0,0 0 1,-1 0-1,1-1 0,0 1 0,-1 0 0,1 0 0,-1 0 0,0 0 0,0 0 0,1 0 1,-1 0-1,-1 0 0,-1-3 0,0 1 40,0 1 0,0-1 1,0 1-1,0 0 0,-1 0 0,1 1 1,-1-1-1,0 1 0,0 0 0,0 0 1,0 0-1,0 0 0,0 1 1,0-1-1,-1 1 0,1 0 0,-8 0 1,10 3 25,6 1-60,10 3-6,-8-5-35,-1-1 0,0 0 0,1-1 0,-1 1 0,1-1 0,-1 0 0,0 0-1,1-1 1,-1 1 0,0-1 0,0 0 0,0-1 0,5-3 0,0 0 13,0 0-1,0-1 1,-1-1-1,0 1 1,8-11 0,-4 3 27,0-1 0,-1-1 1,-1 0-1,-1-1 1,15-34-1,26-99 350,-51 149-386,5-15 109,-2 8 45,0 0 0,-1 0 0,0 0 1,-1 0-1,1-14 0,-7 84 413,1-24-485,-2 29 42,-15 208 254,13-160-149,-25 126 0,32-233-210,0 3 47,-1 0 0,-1-1 0,-6 18 0,9-27-66,-1 0-1,1 0 0,0 0 1,-1 0-1,1-1 1,0 1-1,0 0 1,-1 0-1,1 0 1,0-1-1,0 1 0,-1 0 1,1-1-1,0 1 1,0 0-1,0-1 1,-1 1-1,1 0 1,0-1-1,0 1 1,0 0-1,0-1 0,0 1 1,0 0-1,0-1 1,0 1-1,0 0 1,0-1-1,0 1 1,0 0-1,0-1 1,0 1-1,0-1 0,3-11 70,2 0-1,-1 1 1,1-1-1,1 1 0,0 0 1,0 1-1,1-1 1,14-16-1,-3 7 64,1 2 1,0-1-1,25-16 1,-37 30-76,0 0 0,0 0 1,1 1-1,-1 0 1,1 0-1,13-3 0,-17 6-44,-1 0-1,1 0 0,0 1 0,-1-1 1,1 1-1,0 0 0,0 0 1,-1 0-1,1 1 0,0-1 0,0 1 1,-1 0-1,1 0 0,-1 0 1,1 0-1,-1 1 0,5 2 0,19 13-114,-16-11-4218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5:38.9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8936,'0'0'9447,"6"12"-9092,-3-5-290,-1-2-32,-1-1 1,1 0 0,0 0 0,1 0 0,-1 0 0,1 0 0,0 0 0,0 0 0,0-1 0,0 0-1,1 1 1,-1-1 0,1-1 0,0 1 0,0 0 0,0-1 0,5 3 0,17 4 150,0-1 0,1-1 1,0-1-1,0-1 0,0-2 0,0 0 1,32-2-1,-8-4 157,-1-1 0,100-23 0,-11 1 576,171-10 1,-185 25-302,-15 5-50,-71 6-3566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5:40.9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0 9144,'0'0'8113,"-8"10"-7839,-4 3-171,5-5 62,-1 0 0,2 0 0,-7 10 0,13-17-127,0 0-1,0-1 1,1 1 0,-1 0-1,0 0 1,0-1 0,1 1-1,-1 0 1,0-1 0,1 1-1,-1 0 1,0-1-1,1 1 1,-1-1 0,1 1-1,-1-1 1,1 1 0,0-1-1,-1 1 1,1-1 0,-1 1-1,1-1 1,0 0 0,0 1-1,-1-1 1,1 0-1,0 1 1,0-1 0,25 12 306,-25-12-321,18 7 141,0-1 1,1-1 0,0-1 0,0-1-1,38 1 1,104-8 400,-141 3-489,80-5 186,465-8 704,-61 18-508,-304-11-3460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5:41.7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33 11048,'0'0'1592,"72"-23"-960,-13 17 8,3 2-248,15 4 16,-1 10-120,13 1 8,2 3-152,1 2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6:28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0 139 8640,'0'0'10758,"11"-7"-10505,32-20-14,-39 25-175,-1 0 1,1 0-1,-1 1 1,1 0-1,0-1 1,-1 1-1,1 0 0,0 1 1,0-1-1,-1 1 1,1 0-1,0 0 0,0 0 1,0 0-1,0 0 1,0 1-1,-1 0 1,1 0-1,0 0 0,-1 0 1,1 1-1,-1-1 1,5 3-1,-6-3-11,1 1 20,0 0 0,0 0 1,0 0-1,-1 0 0,1 1 1,0-1-1,-1 1 0,0 0 0,0-1 1,0 1-1,0 0 0,0 0 1,-1 1-1,1-1 0,-1 0 1,0 0-1,0 1 0,0-1 1,1 8-1,1 5 172,-1 1-1,-1 28 1,-1-42-212,1 23 391,1 0 0,1 0 0,12 44 0,-8-43-61,2 1 0,1-2 0,2 1 0,14 24 0,-22-45-257,0 0 1,0-1 0,1 0 0,0 0-1,0 0 1,0-1 0,0 0 0,1 0 0,10 6-1,-7-5 79,1 0-1,0-1 0,0 0 0,1 0 1,15 2-1,-21-5-136,1 0 1,-1-1-1,0 0 1,1 0-1,-1 0 1,0-1-1,1 0 1,-1 0-1,0 0 1,0-1-1,1 1 1,-1-1-1,-1-1 1,1 1-1,0-1 1,0 1-1,-1-1 1,0-1-1,1 1 1,-1 0 0,5-7-1,6-7 144,-1-1 0,-1 0-1,21-38 1,-1 2 188,-26 42-315,1 0 0,1 1 1,0 0-1,0 0 0,1 1 0,1 0 0,0 1 0,0 0 0,15-8 0,-12 9-18,-11 6-33,1 0-1,0 0 1,0 0-1,0 0 1,0 1-1,8-2 1,-11 3-12,1 0 0,0 0-1,0 0 1,0 0 0,0 1 0,0-1-1,-1 1 1,1-1 0,0 1 0,0-1-1,-1 1 1,1 0 0,0 0 0,-1 0 0,1 0-1,-1 0 1,1 0 0,-1 1 0,3 1-1,40 56 6,-39-53 8,1 2-1,-1-1 1,-1 1-1,0-1 1,0 1-1,0 0 1,4 14-1,7 15 37,-13-32-38,1 0 1,-1 1 0,0-1 0,0 1-1,-1 0 1,0-1 0,0 1 0,0 0-1,0 11 1,11-47-14,-4 1 0,2 0 0,1 1 0,1 0 0,2 0 0,20-30 0,-30 52 0,1 0 0,0 0 0,0 1 0,10-9 0,2-2 0,-16 16 0,-1 0 0,1-1 0,0 1 0,-1 0 0,1-1 0,-1 1 0,1 0 0,0 0 0,-1-1 0,1 1 0,0 0 0,-1 0 0,1 0 0,0 0 0,-1 0 0,1 0 0,0 0 0,-1 0 0,1 0 0,0 0 0,-1 0 0,1 0 0,0 1 0,-1-1 0,1 0 0,0 1 0,-1-1 0,1 0 0,-1 1 0,1-1 0,0 1 0,22 19 0,-9-7 0,-8-9 0,0 0 0,-1 0 0,1 1 0,-1-1 0,0 1 0,0 0 0,-1 1 0,1-1 0,6 11 0,-3-6 0,0-1 0,1-1 0,0 1 0,0-1 0,17 9 0,-13-7 0,-2-3 0,1 0 0,-1-1 0,1 0 0,1-1 0,-1 0 0,1-1 0,0-1 0,0 0 0,0 0 0,0-1 0,0-1 0,0 0 0,1-1 0,-1-1 0,0 0 0,20-4 0,-12 1 0,-1-1 0,0-1 0,0-1 0,0-1 0,-1 0 0,0-1 0,-1-2 0,0 0 0,28-22 0,-29 18 0,-1 0 0,0-2 0,-2 0 0,0-1 0,0 0 0,-2-1 0,0 0 0,-1-1 0,-1 0 0,-1-1 0,-1 0 0,8-32 0,7-31 0,-22 83 16,-1 0 1,0 1-1,1-1 0,-1 0 1,0 1-1,0-1 0,0 0 0,0 1 1,0-1-1,1 0 0,-1 1 1,-1-1-1,1 0 0,0 1 1,0-1-1,0 0 0,0 1 0,0-1 1,-1 0-1,1 1 0,0-1 1,0 0-1,-1 1 0,1-1 1,0 1-1,-1-1 0,0 0 0,0 1 15,0 0 0,0 0-1,0 1 1,1-1 0,-1 0-1,0 1 1,0-1-1,0 1 1,0-1 0,1 1-1,-1-1 1,0 1 0,0-1-1,1 1 1,-1 0-1,0 0 1,-25 31-3890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6:32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68 454 8240,'0'0'6957,"-10"10"-6644,-29 32-1,28-26 365,7-15-78,1 5 783,4-14 360,0-1-1566,0-1 1,1 1-1,0-1 0,1 1 0,0 0 1,1 0-1,0 0 0,7-13 0,6-13 266,-3 3-150,39-82 618,-43 95-661,1 0 0,2 1 0,25-31 1,-15 24 184,2 1 0,0 2 1,37-27-1,-60 48-387,-1 0 0,1 0-1,-1-1 1,1 1 0,0 0 0,0 1 0,-1-1 0,1 0 0,0 0 0,0 1-1,0-1 1,0 1 0,0 0 0,0 0 0,0-1 0,0 1 0,0 0 0,0 1-1,0-1 1,0 0 0,0 1 0,0-1 0,-1 1 0,1-1 0,0 1-1,0 0 1,0 0 0,-1 0 0,1 0 0,0 0 0,-1 0 0,3 2 0,-1 1 11,1 0 1,-1 1 0,0 0 0,0-1 0,0 1 0,-1 0 0,0 0 0,0 1 0,0-1 0,1 8-1,5 23 104,-3 1-1,0-1 1,-3 1-1,-1 0 1,-2-1-1,-1 1 1,-9 43-1,10-60 107,1-20-262,0 0 0,0 0 0,0 0 0,0 0 1,0 0-1,0 0 0,0 0 0,0 0 0,0 0 1,0 0-1,0 0 0,0 0 0,0 0 0,1 0 0,-1 0 1,0-1-1,0 1 0,0 0 0,0 0 0,0 0 1,0 0-1,0 0 0,0 0 0,0 1 0,0-1 0,0 0 1,1 0-1,-1 0 0,0 0 0,0 0 0,0 0 0,0 0 1,0 0-1,0 0 0,0 0 0,0 0 0,0 0 1,0 0-1,0 0 0,0 0 0,0 0 0,0 0 0,0 0 1,0 0-1,0 0 0,1 1 0,-1-1 0,0 0 0,0 0 1,0 0-1,0 0 0,0 0 0,0 0 0,0 0 1,0 0-1,0 0 0,0 0 0,0 0 0,0 0 0,0 1 1,14-34 268,3-15-161,-9 22-43,2 0 1,0 1-1,1 0 0,2 0 0,25-36 1,-28 49-38,8-12 94,1 0-1,43-39 1,-62 62-122,1 0 1,0 0-1,0 0 0,1 1 1,-1-1-1,0 0 0,0 0 0,0 1 1,1-1-1,-1 0 0,0 1 1,0-1-1,1 1 0,-1 0 1,0-1-1,1 1 0,-1 0 0,1 0 1,-1 0-1,0 0 0,1 0 1,-1 0-1,1 0 0,-1 1 1,0-1-1,1 0 0,-1 1 0,0-1 1,1 1-1,-1-1 0,2 2 1,-1 0 0,-1 0 0,1 0 0,0 0 0,-1 0 0,0 0 0,1 0 0,-1 0 0,0 1 0,0-1 0,0 0 0,-1 1 0,1-1 0,0 1 0,-1-1 0,0 1 0,1-1 0,-1 3 0,-1 37-2,-1-1 1,-2 0-1,-17 73 1,13-78 5,2-3 85,10-46-14,-4 12-82,18-51 133,1 0-1,3 1 1,55-93-1,-69 134-101,0-1-1,15-14 1,-19 21-27,-1 1 1,1 0 0,0 0 0,0 0-1,0 0 1,1 1 0,-1-1 0,0 1-1,10-3 1,-13 5-5,0 0 0,0 0 0,0 0 0,0 0 0,0 0 0,-1 0 0,1 0 0,0 1 0,0-1 0,0 0 0,0 0 0,0 1 0,-1-1 0,1 1 0,0-1 0,0 1 0,-1-1 0,1 1 0,0-1 0,0 1 0,-1 0 0,1-1 0,-1 1 0,1 0 0,-1 0 0,1-1 0,-1 1 0,1 0 0,-1 0 0,0 0 0,1 0 0,-1-1 0,0 1 0,0 0 0,0 0 0,1 0 0,-1 1 0,3 38 0,-3-36 0,11 122 0,-7-87 0,-2-18 0,-2-13 0,1 0 0,0-1 0,0 1 0,0 0 0,1-1 0,0 1 0,1-1 0,-1 1 0,1-1 0,6 9 0,-8-14 0,0-1 0,1 0 0,-1 0 0,1 0 0,-1 0 0,1 0 0,-1 0 0,1-1 0,0 1 0,-1 0 0,1-1 0,0 1 0,-1-1 0,1 1 0,0-1 0,0 0 0,-1 0 0,1 0 0,0 0 0,0 0 0,0 0 0,-1-1 0,1 1 0,0-1 0,0 1 0,-1-1 0,1 1 0,-1-1 0,1 0 0,1-1 0,7-3 0,0 0 0,0-1 0,11-9 0,-21 15 0,67-59 0,-6 3 0,-41 39 0,28-32 0,-15 14 0,-22 22 0,-11 13 0,0 0 0,0 0 0,0 0 0,0 0 0,0 0 0,0 0 0,0 0 0,0 0 0,0 0 0,0 0 0,0 0 0,0 0 0,0 0 0,-1 0 0,1 0 0,0 0 0,0 0 0,0 0 0,0 0 0,0 0 0,0 0 0,0 0 0,0 0 0,0 0 0,0 0 0,0 0 0,0 0 0,0 0 0,-1 0 0,1 0 0,0 0 0,0 0 0,0 0 0,0 0 0,0 0 0,0 0 0,0 0 0,0 0 0,0 0 0,0 0 0,0 0 0,0 0 0,0 0 0,0 0 0,0 0 0,0 0 0,0-1 0,0 1 0,0 0 0,0 0 0,0 0 0,0 0 0,0 0 0,0 0 0,0 0 0,0 0 0,0 0 0,-25 17 0,11-2 0,0 1 0,2 0 0,0 1 0,0 0 0,2 1 0,-13 29 0,16-32 0,2 1 0,0 1 0,1-1 0,1 1 0,-2 21 0,5-33 0,0-1 0,0 1 0,1 0 0,0-1 0,-1 1 0,2 0 0,-1-1 0,3 6 0,-4-9 0,1 1 0,-1-1 0,1 0 0,-1 0 0,1 0 0,0 0 0,0 0 0,-1 0 0,1 0 0,0 0 0,0 0 0,0-1 0,0 1 0,2 1 0,-2-2 0,0 1 0,0-1 0,-1 0 0,1 0 0,0 0 0,0 0 0,0 0 0,0 0 0,-1 0 0,1-1 0,0 1 0,0 0 0,0 0 0,-1-1 0,1 1 0,0 0 0,-1-1 0,1 1 0,0-1 0,-1 1 0,1-1 0,0 1 0,-1-1 0,1 1 0,0-2 0,6-7 0,0 0 0,-1 0 0,0 0 0,-1-1 0,0 0 0,-1 0 0,0-1 0,0 1 0,3-19 0,10-25 0,-15 45 0,3-5 0,-4 14 0,-1 0 0,0-1 0,0 1 0,1 0 0,-1 0 0,0 0 0,1 0 0,-1 0 0,0-1 0,1 1 0,-1 0 0,0 0 0,1 0 0,-1 0 0,0 0 0,1 0 0,-1 0 0,0 0 0,0 0 0,1 0 0,-1 0 0,0 1 0,1-1 0,-1 0 0,0 0 0,1 0 0,-1 0 0,0 0 0,0 1 0,1-1 0,-1 0 0,0 0 0,0 0 0,1 1 0,-1-1 0,0 0 0,0 0 0,0 1 0,1-1 0,-1 0 0,0 1 0,9 9 0,-1 0 0,-1 1 0,1 0 0,7 16 0,-11-18 0,0-1 0,1 0 0,0 0 0,0 0 0,1-1 0,-1 0 0,2 0 0,-1 0 0,1-1 0,0 0 0,9 6 0,-15-11 0,1-1 0,0 1 0,-1 0 0,1-1 0,-1 0 0,1 1 0,0-1 0,-1 0 0,1 0 0,0 0 0,-1 0 0,1 0 0,0 0 0,-1 0 0,1-1 0,0 1 0,-1-1 0,1 1 0,-1-1 0,1 1 0,-1-1 0,1 0 0,-1 0 0,1 0 0,-1 0 0,0 0 0,0 0 0,1 0 0,0-2 0,3-3 0,0 1 0,0-2 0,0 1 0,5-12 0,34-75 0,-12 21 0,-22 48 0,-7 17 0,0 0 0,0 0 0,8-12 0,-11 19 0,0 0 0,1 0 0,-1-1 0,0 1 0,0 0 0,0 0 0,0 0 0,0 0 0,0 0 0,0 0 0,0 0 0,0 0 0,1 0 0,-1-1 0,0 1 0,0 0 0,0 0 0,0 0 0,0 0 0,0 0 0,1 0 0,-1 0 0,0 0 0,0 0 0,0 0 0,0 0 0,0 0 0,0 0 0,1 0 0,-1 0 0,0 0 0,0 0 0,0 0 0,0 0 0,0 0 0,0 0 0,1 0 0,-1 0 0,0 0 0,0 1 0,0-1 0,0 0 0,0 0 0,0 0 0,0 0 0,1 0 0,-1 0 0,0 0 0,0 0 0,0 1 0,0-1 0,4 11 0,1 14 0,-1 21 0,-4 52 0,0-49 0,0-42 0,0 1 0,0-1 0,0 1 0,-1 0 0,-1-1 0,1 1 0,-1-1 0,0 0 0,-1 0 0,-5 11 0,8-18 0,0 0 0,-1 1 0,1-1 0,-1 0 0,1 0 0,0 0 0,-1 0 0,1 0 0,-1 1 0,1-1 0,0 0 0,-1 0 0,1 0 0,-1 0 0,1 0 0,-1-1 0,1 1 0,0 0 0,-1 0 0,1 0 0,-1 0 0,1 0 0,0 0 0,-1-1 0,1 1 0,-1 0 0,1 0 0,0-1 0,-1 1 0,1 0 0,0-1 0,0 1 0,-1 0 0,1-1 0,0 1 0,0 0 0,-1-1 0,1 1 0,0 0 0,0-1 0,-14-18 0,12 16 0,-1-2 0,0 1 0,1 0 0,-1 0 0,1 0 0,0 0 0,0 0 0,0 0 0,1-1 0,-2-6 0,36 42 0,-22-21 0,1-1 0,0 1 0,1-2 0,22 12 0,-28-16 0,1-1 0,-1 0 0,1 0 0,0-1 0,0 0 0,0 0 0,0 0 0,0-1 0,0-1 0,13 0 0,-16-1 0,1 0 0,-1-1 0,0 0 0,1 0 0,-1 0 0,0-1 0,-1 0 0,1 0 0,0 0 0,-1 0 0,1-1 0,-1 0 0,0 0 0,-1 0 0,1 0 0,-1-1 0,1 1 0,-1-1 0,3-6 0,5-11 0,0-1 0,14-43 0,-24 64 0,57-170 0,-50 156 0,-8 15 0,0 1 0,0 0 0,1 0 0,-1 0 0,0 0 0,0-1 0,0 1 0,0 0 0,0 0 0,1 0 0,-1 0 0,0 0 0,0-1 0,0 1 0,0 0 0,1 0 0,-1 0 0,0 0 0,0 0 0,0 0 0,1 0 0,-1 0 0,0 0 0,0 0 0,1 0 0,-1 0 0,0 0 0,0 0 0,0 0 0,1 0 0,-1 0 0,0 0 0,0 0 0,1 0 0,0 2 0,1 0 0,-1 0 0,0 0 0,0 1 0,1-1 0,-2 0 0,1 0 0,0 1 0,1 3 0,3 15 0,0 0 0,-2 0 0,0 0 0,-1 1 0,-2-1 0,0 1 0,-1-1 0,-1 0 0,-1 1 0,-9 33 0,12-54 0,0 0 0,0-1 0,0 1 0,-1 0 0,1-1 0,0 1 0,0-1 0,-1 1 0,1-1 0,0 1 0,-1 0 0,1-1 0,-1 1 0,1-1 0,0 1 0,-1-1 0,1 0 0,-1 1 0,1-1 0,-1 1 0,1-1 0,-1 0 0,0 0 0,1 1 0,-1-1 0,1 0 0,-1 0 0,0 0 0,1 1 0,-1-1 0,-1 0 0,1-1 0,-1 1 0,0 0 0,1-1 0,-1 0 0,1 1 0,-1-1 0,1 0 0,-1 0 0,1 0 0,-1 0 0,-1-2 0,-3-2 0,1 0 0,0 0 0,1-1 0,-1 1 0,-4-9 0,5 5 0,0-1 0,0 0 0,1 0 0,0 0 0,1 0 0,-2-12 0,4 21 0,0 1 0,0 0 0,0-1 0,0 1 0,0-1 0,0 1 0,0 0 0,0-1 0,0 1 0,0 0 0,0-1 0,0 1 0,1-1 0,-1 1 0,0 0 0,0-1 0,0 1 0,0 0 0,1-1 0,-1 1 0,0 0 0,0 0 0,1-1 0,-1 1 0,0 0 0,1-1 0,-1 1 0,0 0 0,1 0 0,-1 0 0,0-1 0,1 1 0,-1 0 0,0 0 0,1 0 0,-1 0 0,1 0 0,-1 0 0,0 0 0,1 0 0,-1 0 0,0 0 0,1 0 0,-1 0 0,1 0 0,-1 0 0,0 0 0,1 0 0,-1 0 0,0 0 0,1 1 0,-1-1 0,1 0 0,-1 0 0,1 1 0,28 13 0,-18-7 0,58 19 0,-41-16 0,41 20 0,-53-23 0,29 10 0,-45-17 0,8 0-491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6:33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132 410 10344,'0'0'9233,"-11"5"-8761,1 1-316,0-1 0,0 2 1,1-1-1,0 2 0,0-1 0,0 1 1,1 0-1,-9 12 0,13-14-3,1 0 0,-1 0 0,1 1 0,0-1 0,1 1 0,-1-1-1,1 1 1,1 0 0,-1 0 0,0 9 0,2-12-47,0 0-1,-1 0 1,2 0 0,-1 0-1,0 1 1,1-1 0,0 0-1,0 0 1,0-1 0,0 1-1,1 0 1,-1 0 0,1 0-1,0-1 1,0 1 0,1-1-1,-1 0 1,6 6 0,-6-7 16,0 0 1,0 0-1,1 0 1,-1 0 0,1 0-1,-1 0 1,1-1 0,0 0-1,0 1 1,0-1 0,0 0-1,-1 0 1,6 0-1,-7-1-71,1 0-1,0 0 0,0-1 0,0 1 0,-1-1 1,1 1-1,0-1 0,0 0 0,-1 0 0,1 1 1,-1-1-1,1 0 0,-1-1 0,1 1 0,-1 0 1,0 0-1,1-1 0,-1 1 0,0 0 0,0-1 1,0 1-1,0-1 0,0 0 0,0-1 0,7-10 205,-2-1-1,0 0 0,0 0 1,-2 0-1,0-1 0,0 1 1,-1-1-1,-1 0 0,-1 0 0,0-19 1,-2 33-147,1 1 1,-1-1-1,0 0 1,0 0-1,0 0 1,0 0 0,1-1-1,-1 1 1,0 0-1,1 0 1,-1 0-1,1 0 1,-1-1-1,1 1 1,0 0-1,-1-3 1,15-16-109,-2 0 0,0-1 0,-1 0 0,-2-1 0,0 0 0,6-24 0,1-15 0,8-67 0,-13 51 0,-9 69 0,-1 11 0,2 17 0,-1 165 0,-38 318 0,28-434 0,4-30 0,0 0 0,-3-1 0,-1 1 0,-24 67 0,21-93 0,11-12 0,0-1 0,-1 0 0,1 0 0,0 0 0,0 1 0,-1-1 0,1 0 0,0 0 0,-1 0 0,1 0 0,0 0 0,-1 0 0,1 0 0,0 0 0,-1 0 0,1 0 0,0 0 0,-1 0 0,1 0 0,0 0 0,-1 0 0,1 0 0,0 0 0,-1 0 0,1 0 0,0 0 0,-1-1 0,1 1 0,0 0 0,-1 0 0,1 0 0,0-1 0,0 1 0,-1 0 0,1 0 0,0 0 0,0-1 0,0 1 0,-1 0 0,1-1 0,0 1 0,0 0 0,0-1 0,0 1 0,0 0 0,-1-1 0,1 1 0,0 0 0,0-1 0,0-1 0,1-1 0,-1 1 0,1 0 0,-1-1 0,1 1 0,0 0 0,0-1 0,0 1 0,0 0 0,1 0 0,-1 0 0,0 0 0,1 0 0,2-2 0,1-3 0,1-2 0,0 0 0,1 0 0,-1 1 0,2 0 0,-1 0 0,18-13 0,-18 17 0,0 0 0,0 0 0,1 0 0,0 1 0,0 0 0,0 0 0,0 1 0,0 0 0,13-1 0,0 0 0,-10 1 0,0 0 0,-1 1 0,1 1 0,22 1 0,-31-1 0,0 0 0,1 1 0,-1 0 0,0-1 0,0 1 0,0 0 0,1 0 0,-1 0 0,0 0 0,0 0 0,0 1 0,0-1 0,-1 0 0,1 1 0,0 0 0,-1-1 0,1 1 0,-1 0 0,1 0 0,-1 0 0,0 0 0,0 0 0,0 0 0,0 0 0,0 0 0,0 0 0,-1 1 0,2 3 0,2 33 850,-4-19-5635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6:36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138 288 10248,'0'0'12573,"-11"8"-12112,-3 2-285,3-3 63,0 1-1,0 0 0,1 1 0,-12 12 0,16-12 11,0 1 1,1-1 0,0 1 0,1 0-1,0 1 1,1-1 0,0 1 0,-3 20 0,3-16-11,2 0 1,0 0 0,1 25 0,1-35-152,-1-1 0,1 1-1,-1 0 1,1 0 0,0-1 0,1 1 0,-1-1 0,1 1 0,0-1 0,0 0 0,1 0 0,-1 1 0,1-2 0,0 1 0,5 6 0,-7-10-61,0 1-1,0-1 1,0 1-1,0-1 1,0 1-1,0-1 1,0 1-1,0-1 1,0 0-1,1 0 1,-1 0 0,0 0-1,0 1 1,0-2-1,0 1 1,0 0-1,0 0 1,0 0-1,0 0 1,1-1-1,-1 1 1,0 0-1,0-1 1,0 1-1,0-1 1,0 1 0,0-1-1,0 0 1,-1 1-1,2-2 1,28-27 198,-24 22-145,14-17 127,-2-1 0,21-36 1,-20 30 171,29-37 0,-44 64-312,-3 3-35,-1 0 0,0 1 0,0-1-1,1 1 1,-1-1 0,0 1 0,1-1-1,-1 1 1,1-1 0,-1 1 0,0 0 0,1-1-1,-1 1 1,1 0 0,-1-1 0,1 1 0,0 0-1,-1-1 1,1 1 0,0 0 0,2 20 210,-1-4-238,0 0-1,1 0 0,8 25 1,-9-33-5,1-1 1,0 1 0,0-1 0,1 0-1,0 0 1,0-1 0,1 1 0,0-1-1,9 10 1,-12-15 0,-1 1 0,1-1 0,0 1 0,0-1 0,0 0 0,0 0 0,1 0 0,-1 0 0,0 0 0,0 0 0,1 0 0,-1-1 0,0 0 0,1 1 0,-1-1 0,1 0 0,4 0 0,-3-1 0,0 0 0,0 0 0,0 0 0,-1-1 0,1 1 0,0-1 0,0 0 0,-1 0 0,6-4 0,4-5 0,0 0 0,-2-1 0,22-26 0,-29 33 0,5-7 0,0 1 0,1 1 0,0 0 0,21-16 0,-31 26 0,1 0 0,-1 0 0,1 0 0,-1 0 0,1 1 0,0-1 0,-1 0 0,1 0 0,-1 1 0,1-1 0,-1 0 0,1 0 0,-1 1 0,1-1 0,-1 1 0,0-1 0,1 0 0,-1 1 0,1-1 0,-1 1 0,0-1 0,1 1 0,-1-1 0,0 1 0,0-1 0,0 1 0,1 0 0,-1-1 0,0 1 0,0-1 0,0 2 0,8 19 0,-5-9 0,0 1 0,0-1 0,0 1 0,0 23 0,-2-36 0,-1 0 0,0 0 0,0 0 0,1 1 0,-1-1 0,0 0 0,0 0 0,1 0 0,-1 0 0,0 0 0,0 0 0,1 0 0,-1 0 0,0 0 0,0 0 0,1 0 0,-1 0 0,0 0 0,0 0 0,1 0 0,-1 0 0,0 0 0,0 0 0,1 0 0,-1 0 0,0-1 0,0 1 0,0 0 0,1 0 0,-1 0 0,0 0 0,0 0 0,0-1 0,1 1 0,-1 0 0,0 0 0,0 0 0,0-1 0,0 1 0,1-1 0,10-9 0,8-13 0,1 0 0,43-37 0,-61 59 0,0 0 0,0 0 0,-1 0 0,1 0 0,0 1 0,0-1 0,0 1 0,0-1 0,0 1 0,0 0 0,1 0 0,-1 0 0,0 0 0,0 0 0,0 0 0,0 0 0,0 1 0,0-1 0,0 1 0,0 0 0,0-1 0,3 3 0,-1 2 0,1 0 0,-1 0 0,0 1 0,-1-1 0,1 1 0,-1 0 0,0 0 0,3 10 0,0-2 0,-3-5 0,0-1 0,-1 1 0,3 16 0,-4-19 0,0 1 0,0-1 0,0 1 0,1-1 0,0 0 0,0 0 0,1 0 0,5 9 0,-7-15 0,0 1 0,0-1 0,0 0 0,0 0 0,0 1 0,-1-1 0,1 0 0,0 0 0,0 0 0,0 0 0,0 0 0,0 0 0,0-1 0,0 1 0,0 0 0,0 0 0,0-1 0,0 1 0,0-1 0,-1 1 0,1-1 0,1 0 0,20-12 0,-13 5 0,-1-1 0,12-13 0,3-5 0,-13 17 0,-6 6 0,0 0 0,0 0 0,0 0 0,0 1 0,0 0 0,1-1 0,-1 2 0,1-1 0,0 0 0,10-3 0,-14 7 0,0-1 0,0 0 0,0 1 0,0-1 0,0 1 0,0 0 0,0-1 0,0 1 0,0 0 0,0-1 0,0 1 0,-1 0 0,1 0 0,0 0 0,0 0 0,-1-1 0,1 1 0,-1 0 0,1 0 0,0 2 0,13 22 0,-8-10 0,-3-7 0,1 0 0,0 0 0,0-1 0,1 1 0,5 6 0,-9-13 0,0 1 0,1 0 0,0-1 0,-1 0 0,1 1 0,0-1 0,0 0 0,-1 0 0,1 0 0,0 0 0,0 0 0,0 0 0,0-1 0,0 1 0,1-1 0,-1 1 0,0-1 0,0 0 0,0 0 0,0 0 0,1 0 0,-1 0 0,0 0 0,0-1 0,3 0 0,1-1 0,0 0 0,0-1 0,0 0 0,-1 0 0,1 0 0,-1-1 0,1 0 0,-1 0 0,0 0 0,-1-1 0,1 1 0,-1-1 0,0 0 0,4-6 0,7-12 0,-1-1 0,11-26 0,-18 34 0,11-27 0,-2-1 0,-3-1 0,16-85 0,-16 63 0,-10 53 0,1-1 0,-1 0 0,1-28 0,-5 83 0,0 55 0,2-68 0,2 0 0,1 0 0,0-1 0,2 1 0,19 49 0,-12-45 0,-10-22 0,1 0 0,-1 0 0,1-1 0,1 0 0,0 0 0,0 0 0,1 0 0,0-1 0,0 0 0,0 0 0,8 6 0,-1-3 0,-8-5 0,0 0 0,1-1 0,-1 0 0,1 0 0,9 4 0,-13-8 0,-1 1 0,0-1 0,0 0 0,1 1 0,-1-1 0,0 0 0,1 0 0,-1 0 0,0 0 0,1 0 0,-1 0 0,0 0 0,1 0 0,-1 0 0,0-1 0,0 1 0,1 0 0,-1-1 0,0 1 0,0-1 0,1 0 0,-1 1 0,0-1 0,0 0 0,0 0 0,0 0 0,0 1 0,0-1 0,0 0 0,-1 0 0,1-1 0,0 1 0,0 0 0,0-2 0,2-7 940,-3 4-4431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6:36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17983,'0'0'3523,"15"-4"-3228,105-24 145,-96 24-244,0 1 0,0 1 0,0 2 0,0 0 0,44 7 0,-61-3-417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0:3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12456,'0'0'2184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6:36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14568,'0'0'2503,"61"-26"-2071,-15 8-320,4-3 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6:40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0 662 10544,'0'0'6423,"11"-12"-5751,-1 2-488,5-6 233,0-1 0,-1 0 0,12-20 0,-16 19 96,-5 9-167,-1 0-1,2 1 0,-1 0 0,1 0 0,0 0 0,8-6 1,-14 14-317,0 0 0,0 0 0,0 0 0,0 0 1,1 0-1,-1 0 0,0 0 0,0 0 0,0 0 0,0 0 1,0 0-1,1 0 0,-1 0 0,0 0 0,0 0 1,0 0-1,0 0 0,0 0 0,1 0 0,-1 0 1,0 0-1,0 0 0,0 0 0,0 0 0,0 0 0,0 0 1,0 0-1,1 1 0,-1-1 0,0 0 0,0 0 1,0 0-1,0 0 0,0 0 0,0 0 0,0 0 0,0 1 1,0-1-1,0 0 0,0 0 0,0 0 0,0 0 1,0 0-1,0 1 0,0-1 0,0 0 0,0 0 1,0 0-1,0 0 0,0 0 0,0 1 0,0-1 0,0 0 1,1 16 456,-2 16-259,-1-9-13,1-1 0,1 1 0,1 0 0,1 0 0,1-1 0,1 1 0,7 22 0,-9-40-107,1 0 1,-1 0-1,1 0 0,0-1 0,0 1 1,1-1-1,-1 0 0,1 0 1,0 0-1,0 0 0,8 5 1,-10-8-36,-2 0-47,1-1 0,0 1 1,0-1-1,0 0 0,0 0 1,-1 1-1,1-1 0,0 0 1,0 0-1,0 0 0,0 0 0,0 0 1,0 0-1,0 0 0,0 0 1,-1 0-1,1 0 0,0-1 1,0 1-1,0 0 0,0 0 0,0-1 1,-1 1-1,1-1 0,0 1 1,0-1-1,-1 1 0,1-1 1,0 1-1,-1-1 0,1 0 0,0 1 1,-1-1-1,1-1 0,2-1 27,0-1 0,0 1 0,-1-1-1,0 0 1,1 0 0,0-4 0,2-9 80,-1-1 0,-1 1 0,-1-1 0,-1 0 0,0 0 0,-3-27 0,1 5 154,2 26-142,-1 10-60,0 1-1,0-1 1,0 0-1,0 1 1,0-1 0,-1 0-1,0 0 1,-1-5-1,2 9-65,0 0-1,-1 0 1,1-1-1,0 1 1,0 0-1,0 0 1,0-1 0,0 1-1,0 0 1,0 0-1,0-1 1,0 1-1,0 0 1,0 0-1,0-1 1,0 1-1,0 0 1,0 0-1,0-1 1,0 1-1,0 0 1,0 0-1,0-1 1,0 1-1,1 0 1,-1 0-1,0-1 1,0 1-1,0 0 1,0 0-1,0 0 1,1 0-1,-1-1 1,0 1-1,0 0 1,0 0-1,1 0 1,-1 0-1,0 0 1,0-1 0,1 1-1,-1 0 1,0 0-1,0 0 1,1 0-1,-1 0 1,0 0-1,0 0 1,1 0-1,-1 0 1,0 0-1,0 0 1,1 0-1,-1 0 1,1 0-1,15 3 277,14 6-233,1-2 0,0-1 0,48 4 0,-39-6-9,59 14 0,-79-15-52,-17-3 0,0 0 0,1 1 0,-1-1 0,0 1 0,1 0 0,-1 0 0,0 0 0,0 0 0,1 1 0,-1-1 0,0 1 0,0 0 0,-1 0 0,5 2 0,-8 1 0,0-1 0,0 0 0,0 0 0,0 0 0,-1 0 0,1 0 0,-4 5 0,-18 34 0,13-24 0,0-1 0,-9 29 0,18-44 0,0 1 0,0-1 0,1 1 0,0-1 0,-1 1 0,1-1 0,0 1 0,1-1 0,-1 1 0,1-1 0,-1 0 0,1 1 0,0-1 0,0 0 0,3 6 0,1 0 0,-1-1 0,2-1 0,-1 1 0,12 11 0,-16-18 0,0 0 0,0 1 0,0-1 0,0 0 0,1 0 0,-1 0 0,0 0 0,1 0 0,-1 0 0,1 0 0,-1 0 0,1-1 0,0 1 0,-1 0 0,1-1 0,0 0 0,-1 1 0,1-1 0,0 0 0,0 0 0,3 0 0,-3-1 0,0 1 0,0-1 0,0 0 0,1 0 0,-1 0 0,0 0 0,0-1 0,0 1 0,0 0 0,-1-1 0,1 0 0,0 1 0,-1-1 0,2-2 0,3-4 0,-1 1 0,0-1 0,-1-1 0,0 1 0,0-1 0,-1 0 0,3-9 0,-4 11 0,-1 1 0,0-1 0,0 1 0,-1-1 0,0 1 0,0-1 0,0 1 0,-1-1 0,0 1 0,0-1 0,-5-11 0,5 14 0,-1 0 0,0-1 0,-1 1 0,1 0 0,-1 0 0,0 0 0,1 1 0,-2-1 0,1 1 0,0 0 0,-1-1 0,0 1 0,1 1 0,-1-1 0,0 1 0,-8-4 0,10 5 0,1 1 0,-1 0 0,1 0 0,-1 0 0,1 0 0,-1 0 0,1 1 0,-1-1 0,1 0 0,-1 1 0,1-1 0,0 1 0,-1-1 0,1 1 0,0 0 0,-1-1 0,1 1 0,0 0 0,-2 2 0,2-3 0,1 1 0,-1-1 0,1 0 0,-1 1 0,1-1 0,-1 0 0,1 1 0,-1-1 0,1 1 0,-1-1 0,1 1 0,-1-1 0,1 1 0,0-1 0,-1 1 0,1 0 0,0-1 0,0 1 0,-1-1 0,1 1 0,0 0 0,0-1 0,0 1 0,0 0 0,0-1 0,0 1 0,0 0 0,0-1 0,0 1 0,0 0 0,0-1 0,0 1 0,1-1 0,-1 1 0,0 0 0,0-1 0,1 1 0,-1-1 0,0 1 0,1-1 0,-1 1 0,1-1 0,0 2 0,5 2 0,1 1 0,0-1 0,1 0 0,-1 0 0,1-1 0,0 0 0,-1-1 0,1 1 0,0-2 0,1 1 0,9 0 0,-6-2 0,-1 0 0,1 0 0,0-1 0,0-1 0,0 0 0,0-1 0,13-4 0,-7 0 0,0-1 0,-1 0 0,0-1 0,0-1 0,-1-1 0,-1 0 0,1-1 0,-2-1 0,20-20 0,-16 11 0,-1 0 0,-1-2 0,-1 0 0,-1 0 0,-1-2 0,17-45 0,-18 34 0,-1-1 0,-3-1 0,0 0 0,2-48 0,-10 77 0,0 0 0,0 1 0,-1-1 0,0 1 0,0-1 0,-1 1 0,-6-17 0,8 25 0,0 1 0,0 0 0,0 0 0,0-1 0,0 1 0,0 0 0,0-1 0,-1 1 0,1 0 0,0 0 0,0-1 0,0 1 0,-1 0 0,1 0 0,0 0 0,0-1 0,-1 1 0,1 0 0,0 0 0,-1 0 0,1 0 0,0-1 0,0 1 0,-1 0 0,1 0 0,0 0 0,-1 0 0,1 0 0,0 0 0,-1 0 0,1 0 0,0 0 0,-1 0 0,1 0 0,0 0 0,-1 0 0,1 0 0,0 1 0,-13 9 0,-6 20 0,-1 15 0,2 0 0,3 2 0,1 0 0,-10 64 0,18-68 0,1 1 0,2 0 0,1-1 0,9 76 0,-5-98 0,1 1 0,8 25 0,-9-42 0,-1 1 0,1-1 0,1 1 0,-1-1 0,1 0 0,0 0 0,0 0 0,0 0 0,1 0 0,-1-1 0,1 0 0,1 1 0,4 3 0,-7-7 0,0-1 0,0 1 0,-1 0 0,1 0 0,0-1 0,0 1 0,1-1 0,-1 0 0,0 0 0,0 0 0,0 0 0,0 0 0,0 0 0,0 0 0,0-1 0,0 1 0,0-1 0,0 1 0,0-1 0,0 0 0,0 0 0,0 0 0,1-1 0,5-2 0,-1-1 0,0 0 0,0 0 0,6-7 0,14-17 0,42-56 0,-66 81 0,0 8 0,-1 1 0,0-1 0,-1 1 0,1 0 0,-1 0 0,2 9 0,-1-4 0,6 21 0,-3-11 0,10 30 0,-13-44 0,1 1 0,0-1 0,1-1 0,-1 1 0,1 0 0,0-1 0,0 1 0,9 7 0,-12-12 0,0-1 0,0 1 0,0 0 0,0-1 0,0 0 0,-1 1 0,1-1 0,0 1 0,0-1 0,0 0 0,0 0 0,0 1 0,0-1 0,1 0 0,-1 0 0,0 0 0,0 0 0,0 0 0,0-1 0,0 1 0,1-1 0,2 0 0,-1 0 0,1 0 0,-1-1 0,0 0 0,0 0 0,4-3 0,5-4 0,-2-1 0,13-13 0,-21 21 0,13-17 0,-1-1 0,-1 0 0,-1-1 0,-1 0 0,0 0 0,7-24 0,-6 17 0,-8 13 0,-3 11 0,-1 13 0,0 13 0,6 40 0,-5-55 0,0 0 0,1 1 0,0-1 0,1 0 0,-1 0 0,1-1 0,1 1 0,-1 0 0,7 8 0,-8-12 0,1-1 0,-1 1 0,0 0 0,1-1 0,0 1 0,0-1 0,0 0 0,0 0 0,0 0 0,0 0 0,0-1 0,0 1 0,1-1 0,-1 0 0,1 0 0,5 1 0,-6-2 0,0 0 0,0 0 0,0-1 0,0 1 0,0-1 0,0 0 0,0 1 0,0-1 0,0 0 0,-1-1 0,1 1 0,0-1 0,-1 1 0,1-1 0,-1 0 0,0 0 0,1 0 0,-1 0 0,0 0 0,2-3 0,28-41 0,-28 39 0,0 0 0,0 0 0,1 0 0,0 0 0,0 1 0,1 0 0,0 0 0,0 0 0,0 1 0,11-7 0,-16 12 0,0 0 0,0 0 0,-1 0 0,1 0 0,0 0 0,0 1 0,0-1 0,0 0 0,0 0 0,0 1 0,-1-1 0,1 1 0,0-1 0,0 0 0,0 1 0,-1 0 0,1-1 0,0 1 0,-1-1 0,1 1 0,0 0 0,-1-1 0,1 1 0,-1 0 0,1 0 0,-1-1 0,0 1 0,1 2 0,13 25 0,-11-17 0,-1 0 0,0 0 0,-1 1 0,0-1 0,-1 22 0,2 24 0,-2-56 0,0 0 0,0-1 0,0 1 0,0-1 0,0 1 0,0 0 0,0-1 0,0 1 0,0 0 0,1-1 0,-1 1 0,0-1 0,0 1 0,1-1 0,-1 1 0,0 0 0,1-1 0,-1 1 0,1-1 0,-1 1 0,1 0 0,0-1 0,-1 0 0,1 0 0,-1 0 0,1-1 0,-1 1 0,1 0 0,-1 0 0,1 0 0,-1-1 0,0 1 0,1 0 0,-1 0 0,1-1 0,-1 1 0,0 0 0,1-1 0,-1 1 0,0 0 0,1-1 0,-1 1 0,1-1 0,18-32 0,-15 25 0,19-31 0,56-72 0,-78 110 0,-1 0 0,1 0 0,0 0 0,-1 0 0,1 0 0,0 1 0,0-1 0,0 0 0,-1 1 0,1-1 0,0 0 0,0 1 0,0-1 0,0 1 0,0-1 0,0 1 0,0 0 0,0-1 0,1 1 0,-1 0 0,0 0 0,0 0 0,2-1 0,-2 2 0,0-1 0,0 1 0,0-1 0,-1 1 0,1 0 0,0-1 0,0 1 0,0 0 0,0 0 0,-1 0 0,1-1 0,0 1 0,-1 0 0,1 0 0,0 0 0,-1 0 0,1 0 0,0 2 0,1 4 0,0-1 0,0 1 0,-1 0 0,0 0 0,1 13 0,-2-13 0,0 0 0,0-1 0,1 1 0,0-1 0,3 11 0,-3-17 0,-1 0 0,1 0 0,-1 0 0,0 1 0,1-1 0,-1 0 0,1 0 0,-1 0 0,1 0 0,-1 0 0,1 0 0,-1 0 0,0 0 0,1 0 0,-1 0 0,1 0 0,-1-1 0,1 1 0,-1 0 0,0 0 0,1 0 0,-1-1 0,1 1 0,-1 0 0,0 0 0,1-1 0,-1 1 0,0 0 0,1-1 0,-1 1 0,0 0 0,1-1 0,-1 1 0,0 0 0,1-2 0,14-14 0,12-29 0,-17 28 0,0 0 0,24-29 0,-33 45 0,-1 0 0,1 0 0,0 0 0,0 0 0,0 0 0,0 0 0,-1 0 0,1 0 0,0 1 0,0-1 0,1 0 0,-1 1 0,0-1 0,0 1 0,0-1 0,0 1 0,0-1 0,1 1 0,-1 0 0,0 0 0,0-1 0,1 1 0,-1 0 0,0 0 0,0 0 0,1 1 0,-1-1 0,0 0 0,0 0 0,1 1 0,-1-1 0,0 0 0,0 1 0,0-1 0,0 1 0,0 0 0,0-1 0,0 1 0,0 0 0,0 0 0,0 0 0,0-1 0,0 1 0,1 2 0,4 5 0,-1 0 0,1 1 0,-2 0 0,8 17 0,-4-7 0,-6-15 0,0-1 0,1 1 0,-1 0 0,1 0 0,-1-1 0,1 1 0,0-1 0,0 0 0,1 0 0,-1 0 0,1 0 0,-1-1 0,1 1 0,0-1 0,0 0 0,0 0 0,0-1 0,0 1 0,0-1 0,1 0 0,-1 0 0,0 0 0,1 0 0,-1-1 0,1 0 0,-1 0 0,1 0 0,-1 0 0,0-1 0,1 0 0,-1 0 0,0 0 0,1 0 0,4-3 0,3-2 0,-1 1 0,0-2 0,-1 0 0,0 0 0,0-1 0,0 0 0,-1-1 0,0 0 0,-1 0 0,0-1 0,0 0 0,-1 0 0,0-1 0,-1 0 0,0 0 0,-1 0 0,0-1 0,-1 0 0,-1 0 0,1 0 0,1-19 0,-5 29 0,1 0 0,-1 0 0,0 0 0,0 0 0,0 0 0,0 0 0,0 0 0,0 0 0,-1 1 0,1-1 0,-1 0 0,1 0 0,-1 0 0,0 1 0,0-1 0,-1-2 0,2 4 0,0 0 0,-1 0 0,1-1 0,0 1 0,-1 0 0,1 0 0,-1 0 0,1 0 0,0-1 0,-1 1 0,1 0 0,0 0 0,-1 0 0,1 0 0,-1 0 0,1 0 0,-1 0 0,1 0 0,0 0 0,-1 0 0,1 0 0,-1 0 0,1 0 0,0 0 0,-1 1 0,-15 12 0,9-5 0,1 1 0,1-1 0,-1 2 0,1-1 0,1 0 0,0 1 0,0 0 0,1 0 0,0 0 0,-3 21 0,5-24 0,0 0 0,1 0 0,0 1 0,0-1 0,0 0 0,1 0 0,0 0 0,1 1 0,-1-1 0,1 0 0,0-1 0,1 1 0,0 0 0,0-1 0,1 1 0,7 11 0,-9-17 28,-1 1 1,1 0-1,0 0 0,0-1 1,0 1-1,0-1 0,0 0 1,0 1-1,0-1 0,0 0 1,0 0-1,0-1 0,1 1 1,-1 0-1,0-1 0,1 1 1,-1-1-1,0 0 0,1 1 1,-1-1-1,1 0 0,-1-1 1,0 1-1,1 0 0,-1-1 1,0 1-1,1-1 0,-1 0 0,3-1 1,-3 1-311,0 0 1,1-1 0,-1 1-1,0-1 1,0 1-1,0-1 1,-1 0-1,1 0 1,0 0 0,-1 0-1,1 0 1,-1 0-1,1 0 1,-1 0-1,0-1 1,1-2-1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6:41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123 476 9648,'0'0'10674,"-11"10"-10179,1-3-379,-4 3 151,2 1 0,-1 0 0,1 0-1,-20 26 1,30-33-167,-1 0 0,1 0 0,0 0 0,0 0 0,1 0 0,-1 0-1,1 0 1,0 0 0,0 1 0,0-1 0,1 1 0,-1-1 0,1 0 0,1 9 0,-1-10-40,1 0 0,0-1 0,0 1 0,0-1 0,0 1 1,0-1-1,1 0 0,-1 1 0,1-1 0,-1 0 0,1 0 1,0 0-1,0 0 0,0 0 0,0 0 0,0-1 0,1 1 1,-1-1-1,0 1 0,1-1 0,-1 0 0,1 0 0,-1 0 1,1 0-1,3 0 0,-2 0 6,-1 0 1,1 0-1,-1-1 0,1 1 1,0-1-1,-1 0 1,1 0-1,0-1 0,-1 1 1,1-1-1,-1 1 1,1-1-1,-1-1 0,1 1 1,-1 0-1,0-1 1,1 1-1,-1-1 0,5-4 1,-2 1 51,1-1-1,-1 0 1,0 0 0,-1-1 0,0 0 0,0 0 0,5-10-1,-6 10 1,-1 0-1,0-1 0,-1 1 0,0-1 0,0 0 0,0 0 1,-1 0-1,0 0 0,-1 0 0,0-13 0,-1 10 97,0-1-1,-1 0 1,0 1-1,-1-1 0,0 1 1,-8-17-1,11 27-122,-1-1 1,0 1-1,0-1 1,0 1-1,0 0 1,-1 0-1,1 0 0,0 0 1,0-1-1,-1 2 1,-2-3-1,-4 3 752,6 11-420,3-10-423,-1 1 1,1-1 0,0 0-1,-1 0 1,1 0-1,0 0 1,-1 0 0,1 0-1,0 0 1,0 0-1,0 0 1,0 0 0,0-1-1,0 1 1,0 0 0,0 0-1,0-1 1,0 1-1,1-1 1,-1 1 0,0-1-1,0 0 1,1 1-1,-1-1 1,0 0 0,2 0-1,3 1 0,-1 0-1,1-1 1,0 0-1,-1 0 1,7-1-1,-1-1 1,-1 0 0,1-1 0,-1 0 0,0-1 0,0 0 0,0-1 0,-1 0 0,1 0 0,13-11 0,-11 6 0,0-1 0,-1 0 0,0-1 0,-1 0 0,16-24 0,-3-3 0,-3-2 0,-1 0 0,22-67 0,-14 39 0,-33 99 0,0 0 0,2 1 0,-1 34 0,3-32 0,-2 27 0,-31 337 0,19-283 0,-43 164 0,50-242 0,6-21 0,-1 0 0,-7 19 0,3-23 0,2-12 0,5 0 0,0 0 0,0 0 0,1-1 0,-1 1 0,0 0 0,1-1 0,-1 1 0,1 0 0,-1-1 0,1 1 0,0-1 0,0 1 0,-1-3 0,1-10 0,0 0 0,1-1 0,0 1 0,8-28 0,19-55 0,-27 95 0,5-15 0,1 0 0,0 0 0,1 1 0,1 1 0,17-26 0,-20 34 0,0 0 0,0 0 0,0 1 0,1 0 0,0 0 0,0 0 0,1 1 0,-1 0 0,1 1 0,0-1 0,0 2 0,1-1 0,9-2 0,0 3 0,0 0 0,0 2 0,0 0 0,0 1 0,0 0 0,0 2 0,0 0 0,-1 1 0,26 8 0,-38-10 61,0 1-1,0 0 1,0 0 0,0 0 0,-1 1-1,1-1 1,-1 1 0,1 0-1,-1 1 1,0-1 0,0 1-1,-1 0 1,7 7 0,-6-5-1018,1 1 0,-1 0 0,-1-1 0,6 13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6:46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44 912 10040,'0'0'11977,"12"1"-11483,4 0-352,88 5 1247,-93-6-1063,-1 0 0,0-1-1,1 0 1,-1-1 0,0 0 0,0-1-1,1 0 1,11-5 0,-20 7-250,-1 0 1,1 0-1,-1 0 1,1 1-1,-1-2 1,0 1-1,0 0 1,1 0-1,-1 0 1,0-1-1,0 1 1,0 0-1,0-1 0,0 1 1,-1-1-1,1 1 1,0-1-1,-1 1 1,1-1-1,-1 0 1,1 1-1,-1-1 1,0-2-1,0 1 7,0 0 0,-1 0-1,1-1 1,-1 1 0,0 0 0,0 0-1,0 0 1,0 0 0,-1 1 0,1-1-1,-5-5 1,3 3 21,-2-1-1,1 1 0,-1 0 0,1 0 1,-1 1-1,0 0 0,-1 0 1,1 0-1,-1 0 0,0 1 0,-11-5 1,11 7-46,-1-1 1,1 2 0,-1-1 0,0 1 0,1 0-1,-1 0 1,0 0 0,1 1 0,-1 1 0,1-1-1,-1 1 1,1 0 0,-1 0 0,1 0 0,-8 6-1,5-3 20,0 0 0,0 1-1,1 1 1,0-1 0,0 2-1,1-1 1,-1 1 0,2 0-1,-8 10 1,11-13-78,0 1 0,1 0 0,-1 0 0,1 0 0,0 0 0,1 0 0,0 1 0,0-1 0,0 0 0,0 1 0,1-1 0,0 0 0,1 1 0,-1-1 0,1 0 0,1 1 0,-1-1 0,1 0 0,3 8 0,-1-4 0,0 1 0,1-1 0,1 0 0,-1 0 0,1-1 0,1 0 0,0 0 0,0-1 0,1 1 0,10 8 0,-4-7 0,0-1 0,0 0 0,1-1 0,23 10 0,-30-14 0,0-1 0,0-1 0,1 1 0,-1-1 0,1-1 0,-1 0 0,1 0 0,-1 0 0,1-1 0,14-2 0,-13-1 0,-8 3 0,-1-1 0,1 0 0,-1 1 0,1 0 0,0-1 0,-1 1 0,1 0 0,0 0 0,0 0 0,-1 0 0,1 0 0,0 0 0,-1 0 0,1 0 0,0 1 0,-1-1 0,1 1 0,0-1 0,-1 1 0,1 0 0,2 1 0,-3-1 0,3-2 0,-1 1 0,0 0 0,0 0 0,0 0 0,0-1 0,0 1 0,-1-1 0,1 0 0,0 0 0,3-1 0,17-14 0,-1 0 0,-1-2 0,0-1 0,23-27 0,-3-1 0,-2-1 0,61-102 0,-82 117 0,-2 0 0,-1-1 0,-2 0 0,-1-1 0,-1-1 0,6-45 0,1-92 0,-17 141 0,-1 0 0,-2 0 0,-8-45 0,10 76 0,0 0 0,0 0 0,0 0 0,0 0 0,-1 0 0,1 0 0,0 0 0,0 0 0,-1 0 0,1 0 0,-1 0 0,1 0 0,-1 1 0,1-1 0,-1 0 0,0 0 0,1 0 0,-1 1 0,0-1 0,0 0 0,0 1 0,1-1 0,-1 0 0,0 1 0,0-1 0,0 1 0,0 0 0,-2-1 0,2 1 0,0 0 0,0 1 0,0-1 0,-1 0 0,1 1 0,0 0 0,0-1 0,0 1 0,0-1 0,0 1 0,0 0 0,0 0 0,0 0 0,0 0 0,0 0 0,1 0 0,-1 0 0,0 0 0,1 0 0,-1 0 0,0 0 0,1 0 0,-1 2 0,-11 27 0,1 1 0,2 0 0,0 0 0,3 0 0,0 1 0,3 0 0,-1 62 0,6-33 0,3-1 0,3 0 0,19 75 0,-18-103 0,2 0 0,1-1 0,24 43 0,-31-63 0,-1-4 0,0 0 0,0 0 0,1 0 0,0 0 0,0-1 0,1 0 0,-1 0 0,1 0 0,1 0 0,-1-1 0,1 0 0,0-1 0,0 0 0,0 0 0,1 0 0,-1-1 0,12 4 0,-10-5 0,0 0 0,1-1 0,-1 0 0,0 0 0,0-1 0,0 0 0,1-1 0,-1 0 0,0-1 0,0 1 0,0-2 0,0 1 0,0-1 0,-1-1 0,11-5 0,3-2 0,-1-2 0,0 0 0,0-1 0,22-22 0,-35 29 0,-2 1 0,1-1 0,-1-1 0,0 1 0,0-1 0,-1 0 0,0 0 0,-1-1 0,1 0 0,-2 0 0,1 0 0,-1 0 0,-1 0 0,3-12 0,-5 14 0,0 0 0,0 0 0,-1 0 0,1 0 0,-1 1 0,-1-1 0,1 0 0,-1 0 0,-4-7 0,6 13 0,-1 1 0,0-1 0,0 0 0,1 0 0,-1 0 0,0 1 0,0-1 0,0 1 0,0-1 0,0 0 0,0 1 0,0-1 0,0 1 0,0 0 0,0-1 0,0 1 0,-1 0 0,1 0 0,0 0 0,0 0 0,0 0 0,0 0 0,0 0 0,0 0 0,-1 0 0,1 0 0,-1 1 0,-1-1 0,1 1 0,-1 0 0,1-1 0,-1 1 0,0 0 0,1 0 0,0 1 0,-1-1 0,1 0 0,-3 3 0,0 2 0,1-1 0,-1 1 0,1 1 0,0-1 0,1 1 0,0-1 0,0 1 0,0 0 0,1 0 0,0 0 0,0 0 0,1 0 0,0 1 0,0-1 0,0 0 0,1 1 0,2 13 0,0-2 0,1 0 0,1 0 0,1 0 0,0-1 0,13 30 0,-15-42 0,0 1 0,1-1 0,0 0 0,0 0 0,0 0 0,0 0 0,1-1 0,0 0 0,0 0 0,1 0 0,0-1 0,-1 1 0,1-1 0,1-1 0,-1 1 0,0-1 0,1 0 0,0 0 0,0-1 0,0 0 0,0 0 0,0-1 0,0 0 0,0 0 0,0-1 0,0 1 0,1-2 0,-1 1 0,0-1 0,9-2 0,-3 0 0,0 0 0,-1-1 0,1-1 0,-1 0 0,0-1 0,0 0 0,-1-1 0,15-11 0,7-9 0,38-39 0,22-18 0,-82 75 0,-1 0 0,-1-1 0,12-15 0,11-11 0,-25 28 0,-7 7 0,1 0 0,0 0 0,-1 0 0,1 0 0,0 0 0,0 0 0,0 0 0,0 1 0,0-1 0,0 0 0,0 1 0,0-1 0,0 1 0,1-1 0,-1 1 0,0-1 0,0 1 0,0 0 0,1-1 0,-1 1 0,0 0 0,3 0 0,-19 24 0,6-12 0,4-6 0,0-1 0,1 1 0,0-1 0,0 1 0,0 0 0,1 1 0,0-1 0,0 1 0,0-1 0,1 1 0,0 0 0,-1 11 0,2-4 0,1-11 0,0 0 0,0-1 0,0 1 0,0 0 0,0-1 0,0 1 0,1 0 0,0 2 0,0-3 0,0-1 0,0 0 0,-1 0 0,1 0 0,0 0 0,0 0 0,0 0 0,0 0 0,0 0 0,0 0 0,1 0 0,-1-1 0,0 1 0,0 0 0,1-1 0,-1 1 0,0-1 0,1 1 0,-1-1 0,2 0 0,9 3 0,1-1 0,0-1 0,-1 0 0,1-1 0,-1-1 0,1 0 0,19-4 0,-21 1 0,0 0 0,-1-1 0,0 0 0,0-1 0,0 0 0,-1-1 0,14-11 0,-19 15 0,17-16 0,0-1 0,-1-1 0,-2 0 0,0-2 0,-1 0 0,-1-1 0,-1-1 0,-2 0 0,0-1 0,-2 0 0,-1-1 0,10-36 0,-3-17 0,10-104 0,-17 105 0,-5 41 0,-2 0 0,-1 0 0,-6-66 0,4 103 0,0 0 0,0 0 0,0 0 0,0 0 0,0 0 0,0 0 0,0 0 0,0 0 0,-1 0 0,1 0 0,0 0 0,-1 0 0,1 0 0,-1 0 0,1 1 0,-1-1 0,0 0 0,1 0 0,-1 0 0,0 0 0,1 1 0,-1-1 0,0 0 0,0 1 0,0-1 0,-1 0 0,1 1 0,-1 0 0,1 0 0,0 1 0,0-1 0,-1 0 0,1 1 0,0-1 0,0 1 0,0 0 0,0-1 0,0 1 0,0 0 0,0 0 0,0-1 0,0 1 0,0 0 0,-2 2 0,-4 6 0,1 0 0,-1 0 0,2 0 0,-6 11 0,-2 11 0,1 0 0,2 1 0,-7 41 0,-10 103 0,21-97 0,2 1 0,8 84 0,-1-134 0,2-1 0,1 0 0,1-1 0,1 1 0,15 32 0,-22-58 0,0-1 0,0 1 0,0-1 0,1 1 0,-1-1 0,1 0 0,-1 0 0,1 1 0,0-1 0,0 0 0,0-1 0,0 1 0,1 0 0,-1 0 0,0-1 0,1 0 0,-1 1 0,1-1 0,3 1 0,-2-1 0,0 0 0,0-1 0,0 0 0,0 0 0,0 0 0,0 0 0,0-1 0,1 1 0,-1-1 0,0 0 0,6-3 0,7-3 0,0-1 0,-1-1 0,0-1 0,24-18 0,74-63 0,-104 81 0,6-1 0,-16 11 0,1 0 0,0 0 0,0 0 0,-1 0 0,1 0 0,0 1 0,0-1 0,-1 0 0,1 0 0,0 1 0,-1-1 0,1 0 0,0 1 0,-1-1 0,1 1 0,-1-1 0,1 1 0,-1-1 0,1 1 0,-1-1 0,1 1 0,-1 0 0,1-1 0,-1 1 0,0 0 0,1-1 0,-1 2 0,81 131 0,-79-130 0,0 0 0,0 0 0,0 0 0,0 0 0,0-1 0,1 1 0,-1-1 0,1 0 0,0 0 0,-1 0 0,1 0 0,0 0 0,0-1 0,1 1 0,-1-1 0,0 0 0,0 0 0,5 1 0,-3-2 0,-1 1 0,1-1 0,0-1 0,-1 1 0,1-1 0,-1 0 0,1 0 0,-1 0 0,1-1 0,-1 1 0,0-1 0,5-3 0,6-4 0,-1 0 0,1-2 0,-2 0 0,0-1 0,22-24 0,16-17 0,-45 49 0,-5 9 0,-4 12 0,2-13 0,0 3 0,0 1 0,1-1 0,0 0 0,0 1 0,1-1 0,0 0 0,0 0 0,1 0 0,0 1 0,0-1 0,0-1 0,1 1 0,0 0 0,0-1 0,1 1 0,8 10 0,-11-16 0,0-1 0,0 1 0,0 0 0,0-1 0,0 1 0,1 0 0,-1-1 0,0 0 0,0 1 0,1-1 0,-1 0 0,0 1 0,0-1 0,1 0 0,-1 0 0,0 0 0,1 0 0,-1 0 0,0 0 0,1-1 0,-1 1 0,0 0 0,1-1 0,-1 1 0,0-1 0,0 1 0,0-1 0,0 0 0,1 1 0,0-2 0,1 0 0,-1 0 0,1 0 0,-1 0 0,1 0 0,-1 0 0,0-1 0,0 1 0,0-1 0,0 1 0,-1-1 0,4-5 0,-3-1 0,0 1 0,-1-1 0,0 0 0,0 0 0,-1 0 0,0 0 0,0 0 0,-1 0 0,-1 0 0,1 0 0,-1 0 0,-4-10 0,5 18 0,1 0 0,0 0 0,0 0 0,0 1 0,-1-1 0,1 0 0,0 0 0,0 0 0,0 0 0,0 0 0,0 0 0,1 0 0,-1 0 0,0 0 0,0 0 0,1 0 0,-1 0 0,0 0 0,1 0 0,-1 1 0,1-1 0,-1 0 0,1 0 0,0 0 0,-1 1 0,1-1 0,0 0 0,-1 1 0,1-1 0,0 1 0,0-1 0,0 0 0,-1 1 0,1 0 0,0-1 0,0 1 0,0 0 0,0-1 0,2 1 0,4-2 0,0 1 0,0 0 0,0 0 0,9 0 0,-11 1 0,8 0 0,16-1 0,29 2 0,-51-1 0,1 1 0,-1 1 0,0-1 0,1 1 0,-1 0 0,0 0 0,0 1 0,0 0 0,8 5 0,-14-7 0,1 1 0,-1-1 0,1 0 0,-1 1 0,0 0 0,1-1 0,-1 1 0,0 0 0,0-1 0,0 1 0,0 0 0,-1 0 0,1 0 0,0 0 0,-1 0 0,1 0 0,-1 0 0,0 0 0,0 0 0,0 0 0,0 0 0,0 4 0,0-4 0,0 1 0,0 0 0,0-1 0,0 1 0,1 0 0,-1-1 0,1 1 0,0-1 0,0 1 0,1 2 0,-1-4 0,1-1 0,-1 0 0,0 0 0,1 0 0,-1 0 0,0 0 0,1 0 0,-1-1 0,1 1 0,-1 0 0,0-1 0,0 1 0,1 0 0,-1-1 0,0 0 0,0 1 0,1-1 0,0-1 0,29-16 0,-29 17 0,1-1 0,-1 0 0,0 0 0,1 1 0,-1-1 0,1 1 0,0 0 0,0 0 0,-1 0 0,1 0 0,0 0 0,0 1 0,0-1 0,0 1 0,0 0 0,0 0 0,0 0 0,0 0 0,0 0 0,0 1 0,-1-1 0,1 1 0,0 0 0,4 1 0,30 15 0,62 36 0,-47-24 0,-49-27 0,0 0 0,0-1 0,0 1 0,0-1 0,0 0 0,0 0 0,0 0 0,0 0 0,1 0 0,-1-1 0,0 1 0,7-1 0,-10 0 21,0 0-1,0-1 1,0 1 0,1 0 0,-1 0-1,0 0 1,0-1 0,0 1 0,0 0-1,0 0 1,0 0 0,0-1 0,1 1-1,-1 0 1,0 0 0,0-1-1,0 1 1,0 0 0,0 0 0,0 0-1,0-1 1,0 1 0,0 0 0,0 0-1,0-1 1,0 1 0,0 0 0,-1 0-1,1-1 1,0 1 0,0 0-1,0 0 1,0 0 0,0-1 0,0 1-1,0 0 1,-1 0 0,1 0 0,0-1-1,0 1 1,0 0 0,-1 0 0,1 0-1,0 0 1,0 0 0,-1-1 0,-8-7-3704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6:46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1 166 18087,'0'0'520,"72"2"0,19 8 136,10-6 0,-5-4-152,7-14 8,8-10-56,-4-7 8,-11-9-64,-21 10 0,-13 2-88,-33 13 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6:50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0 747 9040,'0'0'10006,"10"-3"-9458,-5 1-474,1 0 0,-1 0 0,0-1 1,0 0-1,0 0 0,0 0 0,0 0 0,-1-1 0,1 1 0,-1-1 1,0 0-1,0-1 0,-1 1 0,5-6 0,23-45 858,-3-1-1,29-82 1,-39 93-500,-4 6 166,9-46 1,-16 56-56,1 0-1,1 0 1,21-44 0,-29 71-435,0 0 0,0 0 0,0-1 0,0 1 1,0 0-1,0-1 0,-1 1 0,1 0 0,-1-1 1,0 1-1,1-4 0,-11 45 1036,-56 263 121,33-161-814,-41 154 274,45-201-437,-45 98-1,70-181-287,4-10 0,-1 1 0,1-1 0,0 1 0,-1-1 0,1 0 0,-1 1 0,0-1 0,0 0 0,1 0 0,-1 0 0,0 1 0,0-1 0,-2 2 0,3-4 0,-1 1 0,1 0 0,0 0 0,0 0 0,0 0 0,-1 0 0,1 0 0,0-1 0,0 1 0,0 0 0,-1 0 0,1 0 0,0-1 0,0 1 0,0 0 0,0 0 0,-1-1 0,1 1 0,0 0 0,0 0 0,0-1 0,0 1 0,0 0 0,0 0 0,0-1 0,0 1 0,0 0 0,0 0 0,0-1 0,0 1 0,0 0 0,0 0 0,0-1 0,0 1 0,0 0 0,0-1 0,0 1 0,0 0 0,1 0 0,-1-1 0,0 1 0,11-40 0,3 2 0,25-55 0,-28 74 0,2 0 0,17-21 0,-4 5 0,68-81 0,-25 60 0,28-49 0,-68 71 0,-1-1 0,25-43 0,-22 31 0,-13 22 0,-2-1 0,-1-1 0,-1 0 0,-2-1 0,-1 0 0,0-1 0,-3 0 0,9-48 0,-15 62 0,-1 1 0,-2-16 0,1 26 0,0 0 0,0 1 0,-1-1 0,0 0 0,1 1 0,-2-1 0,1 1 0,0-1 0,-1 1 0,1 0 0,-1-1 0,0 1 0,-3-5 0,3 9 0,0 0 0,0 0 0,1 0 0,-1 0 0,0 1 0,1-1 0,-1 0 0,1 1 0,-1-1 0,-1 3 0,1-2 0,-5 6 0,0 1 0,1-1 0,0 1 0,0 0 0,1 1 0,-6 12 0,-20 65 0,21-57 0,-1 3 0,2 1 0,1-1 0,2 1 0,2 1 0,0-1 0,3 1 0,1-1 0,1 1 0,2-1 0,1 1 0,2-1 0,11 34 0,-15-62 0,0 0 0,0 0 0,1 0 0,0 0 0,0-1 0,1 0 0,0 1 0,0-1 0,6 6 0,-8-9 0,0 0 0,0 0 0,1 0 0,-1 0 0,0-1 0,1 1 0,-1-1 0,1 0 0,0 0 0,-1 0 0,1 0 0,0 0 0,0 0 0,-1-1 0,1 1 0,0-1 0,0 0 0,0 0 0,0 0 0,0 0 0,-1-1 0,6 0 0,3-3 0,0 0 0,-1-1 0,1 0 0,-1 0 0,-1-1 0,1-1 0,14-12 0,-7 3 0,0-1 0,24-32 0,-19 15 0,-18 27 0,1 0 0,-1 0 0,1 0 0,0 0 0,1 1 0,0 0 0,10-9 0,-19 47 0,1-12 0,1 1 0,1-1 0,2 0 0,-1 1 0,10 37 0,-11-56 0,1-1 0,-1 0 0,0 0 0,0 1 0,1-1 0,-1 0 0,1 0 0,-1 0 0,1 0 0,0 1 0,-1-1 0,1 0 0,0 0 0,0 0 0,-1 0 0,1 0 0,0-1 0,0 1 0,0 0 0,0 0 0,0 0 0,1-1 0,-1 1 0,0-1 0,0 1 0,0-1 0,1 1 0,-1-1 0,0 0 0,0 0 0,1 1 0,-1-1 0,0 0 0,0 0 0,1 0 0,-1 0 0,0-1 0,1 1 0,-1 0 0,0 0 0,0-1 0,1 1 0,-1-1 0,0 1 0,1-2 0,5-1 0,-1-1 0,1 1 0,-1-2 0,0 1 0,0-1 0,8-9 0,11-12 0,-2-1 0,-1-1 0,-1-2 0,29-54 0,-49 84 0,-1 0 0,0-1 0,0 1 0,0 0 0,0 0 0,0 0 0,0 0 0,0-1 0,1 1 0,-1 0 0,0 0 0,0 0 0,0 0 0,0 0 0,0 0 0,1-1 0,-1 1 0,0 0 0,0 0 0,0 0 0,1 0 0,-1 0 0,0 0 0,0 0 0,0 0 0,1 0 0,-1 0 0,0 0 0,0 0 0,0 0 0,1 0 0,-1 0 0,0 0 0,0 0 0,0 0 0,0 0 0,1 0 0,-1 0 0,0 1 0,0-1 0,0 0 0,0 0 0,1 0 0,-1 0 0,0 0 0,0 0 0,0 1 0,0-1 0,0 0 0,1 0 0,-1 0 0,0 0 0,0 1 0,0-1 0,0 0 0,0 0 0,0 1 0,-3 11 0,0 1 0,1-1 0,0 1 0,1 0 0,0 0 0,1-1 0,0 1 0,1 0 0,1 0 0,0-1 0,1 1 0,4 12 0,-6-23 0,0 0 0,0 1 0,0-1 0,0 0 0,0 0 0,0 0 0,1 0 0,-1 0 0,1-1 0,0 1 0,-1 0 0,1-1 0,0 1 0,0-1 0,0 0 0,0 1 0,0-1 0,0 0 0,1 0 0,3 1 0,-3-2 0,0 0 0,1 0 0,-1 0 0,1 0 0,-1 0 0,0-1 0,1 1 0,-1-1 0,0 0 0,0 0 0,0 0 0,1 0 0,-1-1 0,4-2 0,13-9 0,-1-1 0,0-1 0,-1 0 0,-1-2 0,23-26 0,17-36 0,-57 78 0,1 1 0,-1-1 0,0 1 0,0-1 0,0 1 0,1-1 0,-1 1 0,0-1 0,1 1 0,-1-1 0,0 1 0,1 0 0,-1-1 0,1 1 0,-1-1 0,1 1 0,-1 0 0,1 0 0,-1-1 0,1 1 0,-1 0 0,1 0 0,-1-1 0,2 1 0,4 14 0,0 6 0,0 0 0,17 37 0,-20-52 0,0 1 0,0-1 0,0 0 0,1 0 0,0 0 0,0 0 0,0-1 0,1 1 0,-1-1 0,1 0 0,0-1 0,0 1 0,0-1 0,10 5 0,-11-7 0,-1 0 0,1-1 0,0 1 0,-1-1 0,1 1 0,0-1 0,-1 0 0,1 0 0,0-1 0,-1 1 0,1-1 0,0 0 0,-1 0 0,1 0 0,-1 0 0,7-4 0,4-3 0,0-1 0,21-15 0,-9 5 0,-9 8 0,0-1 0,0 0 0,-1-1 0,-1-1 0,25-29 0,-13 12 0,-27 31 0,0 0 0,0 0 0,0 0 0,0 0 0,0 0 0,0 0 0,0 0 0,-1-1 0,1 1 0,0 0 0,0 0 0,0 0 0,0 0 0,0 0 0,0 0 0,0 0 0,0 0 0,0 0 0,-1 0 0,1 0 0,0 0 0,0-1 0,0 1 0,0 0 0,0 0 0,0 0 0,-1 0 0,1 0 0,0 0 0,0 0 0,0 0 0,0 0 0,0 0 0,0 0 0,0 0 0,-1 0 0,1 1 0,0-1 0,0 0 0,0 0 0,0 0 0,0 0 0,0 0 0,0 0 0,-1 0 0,1 0 0,0 0 0,0 0 0,0 0 0,0 0 0,0 1 0,0-1 0,0 0 0,0 0 0,0 0 0,0 0 0,0 0 0,0 0 0,-1 1 0,-8 5 0,-4 10 0,-1 0 0,-17 30 0,28-41 0,0 0 0,0 1 0,0 0 0,1-1 0,0 1 0,0 0 0,0 0 0,1 0 0,0 1 0,0-1 0,1 0 0,0 0 0,0 10 0,0-14 0,0-1 0,0 1 0,1 0 0,-1-1 0,0 1 0,1-1 0,-1 0 0,0 1 0,1-1 0,0 1 0,-1-1 0,1 0 0,0 1 0,0-1 0,0 0 0,0 0 0,0 0 0,0 1 0,0-1 0,0 0 0,0-1 0,1 1 0,-1 0 0,0 0 0,1 0 0,-1-1 0,0 1 0,1-1 0,-1 1 0,1-1 0,-1 1 0,1-1 0,-1 0 0,1 0 0,-1 0 0,1 0 0,-1 0 0,1 0 0,-1 0 0,1 0 0,-1-1 0,1 1 0,-1 0 0,1-1 0,-1 0 0,2 0 0,3-1 0,0-1 0,0 0 0,-1-1 0,1 1 0,-1-1 0,0 0 0,0 0 0,0-1 0,6-7 0,1-5 0,-1 0 0,0-1 0,-1 0 0,-2-1 0,0 0 0,11-39 0,-9 18 0,-2-1 0,4-59 0,-9-25 0,-3 106 0,-2 0 0,0 0 0,-1 0 0,-9-26 0,12 45 0,0-1 0,0 1 0,0 0 0,0-1 0,0 1 0,0 0 0,0 0 0,0-1 0,0 1 0,0 0 0,0 0 0,-1-1 0,1 1 0,0 0 0,0 0 0,0 0 0,-1-1 0,1 1 0,0 0 0,0 0 0,0 0 0,-1-1 0,1 1 0,0 0 0,0 0 0,-1 0 0,1 0 0,0 0 0,0 0 0,-1 0 0,1 0 0,0 0 0,-1 0 0,1 0 0,-8 7 0,-4 17 0,6 5 0,1 0 0,1 0 0,2 0 0,1 41 0,4-16 0,15 80 0,-9-94 0,2 0 0,22 55 0,-17-58 0,-50-97 0,10 25 882,13 17-5849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6:50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55 131 15680,'0'0'5631,"-54"-64"-4919,54 58 0,4 0 0,-2-4-104,4-2 8,4-1-176,2-7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2:2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8136,'0'0'15831,"7"-11"-15572,28-48 277,-31 56-364,-1 1 0,1 0 0,-1 0 1,1 0-1,7-3 0,0 0-8,-4 2-27,0 0 0,0 0 1,0 0-1,0 1 0,0 0 0,0 0 0,1 1 0,-1 0 0,14 0 1,-19 1-105,1 0 0,-1 0 1,0 0-1,1 1 0,-1-1 0,0 1 1,1 0-1,-1-1 0,0 1 1,0 0-1,0 1 0,1-1 1,-1 0-1,0 1 0,-1-1 1,1 1-1,0-1 0,0 1 0,-1 0 1,1 0-1,-1 0 0,1 0 1,-1 0-1,0 0 0,0 0 1,0 0-1,0 0 0,0 1 1,0-1-1,-1 0 0,1 1 1,-1-1-1,1 5 0,0 12 117,-1-1 0,-1 1 0,-1 0 1,-4 20-1,-1 12 147,4-15 59,1 0 0,2-1-1,2 1 1,1 0 0,15 66 0,-17-99-325,-1 0 1,1-1-1,0 1 1,0 0-1,1 0 1,-1 0 0,1-1-1,-1 1 1,1 0-1,0-1 1,0 0-1,0 1 1,0-1 0,0 0-1,1 0 1,-1 0-1,1 0 1,2 1-1,-3-2-12,0-1 0,0 1 0,0 0 0,0-1 0,0 0 0,0 1 1,0-1-1,0 0 0,0 0 0,0 0 0,0 0 0,0-1 0,0 1 0,0 0 0,0-1 0,0 1 0,0-1 0,0 0 0,0 0 0,0 0 0,0 0 0,-1 0 0,1 0 0,0 0 0,-1-1 0,3-1 0,8-8-19,-6 6 0,-1 1 0,1-1 0,-1 0 0,0-1 0,-1 1 0,0-1 0,1 0 0,3-9 0,34-69 0,14-33 0,-47 96 0,6-14 0,1 0 0,26-40 0,-40 72 0,1 0 0,-1 1 0,1-1 0,0 1 0,0 0 0,0 0 0,0 0 0,0 0 0,1 0 0,-1 1 0,1 0 0,-1-1 0,1 1 0,-1 0 0,1 1 0,0-1 0,-1 1 0,1-1 0,0 1 0,3 1 0,3-1 0,0 0 0,-1 1 0,1 1 0,0 0 0,-1 0 0,15 5 0,36 25 0,-56-29 834,-2-1-1675,6-1-3087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2:2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9040,'0'0'7878,"2"-10"-7538,9-38 2036,-11 47-2049,30-1 2433,79-8-840,-12 6-900,-1-4 1,147-31 0,-235 37-845,0 1-1,0 0 1,-1 0-1,1 1 1,0 0-1,0 1 1,0 0-1,0 0 1,-1 0-1,1 1 1,0 0-1,-1 1 1,0 0-1,1 0 1,-1 0 0,8 6-1,-12-6-163,0 0 1,0 0-1,-1 0 0,1 1 0,-1 0 1,1-1-1,-1 1 0,1 4 1,4 8-2648,-5-12 770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2:2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8640,'0'0'18872,"-9"11"-18592,-30 35-6,37-44-229,1 0 1,0 0-1,-1 0 0,1-1 1,0 1-1,1 0 0,-1 1 1,0-1-1,0 0 0,1 0 1,-1 0-1,1 0 0,0 0 1,0 1-1,0-1 1,0 0-1,0 0 0,0 0 1,0 1-1,1-1 0,-1 0 1,1 0-1,-1 0 0,1 0 1,0 0-1,0 0 0,0 0 1,0 0-1,0 0 0,1 0 1,-1-1-1,3 3 1,-1 1 77,-2-3-77,1 0 0,0 0 0,-1 0 1,1 0-1,0 0 0,0 0 0,0 0 1,0-1-1,0 1 0,0-1 0,1 1 1,-1-1-1,0 0 0,1 0 0,-1 0 1,1 0-1,-1-1 0,1 1 0,0-1 1,-1 1-1,1-1 0,0 0 0,-1 0 0,5-1 1,-7 1-415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0:3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9744,'0'0'2192,"59"-23"-2048,-25 17-40,4 0 16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2:3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38 105 11856,'0'0'3721,"0"-10"-3332,-2-46 484,-3 46 1699,4 9-2376,1 1 1,-1-1-1,1 0 0,-1 0 0,0 0 0,1 0 0,-1 1 0,1-1 0,0 0 0,-1 0 0,1 0 0,0 0 0,0 0 1,-1-2-1,1 3 12,1-1 1,-1 1-1,0-1 1,0 1-1,0-1 1,0 1-1,0-1 1,0 1-1,-7-9 7627,1 13-7323,1 14-404,4-17-104,0 0 0,1 1 0,-1-1 1,0 1-1,1-1 0,-1 1 0,1 0 0,0-1 0,-1 1 1,1-1-1,0 1 0,0 0 0,0-1 0,0 1 1,0 0-1,1-1 0,-1 3 0,22-43-4,-21 39 25,-1 0-1,0 0 1,0 0-1,1 0 1,-1 0 0,0 0-1,0 0 1,1 0-1,-1 0 1,0 0-1,0-1 1,1 2 0,-1-1-1,0 0 1,1 0-1,-1 0 1,0 0 0,0 0-1,1 0 1,-1 0-1,0 0 1,0 0-1,1 0 1,-1 0 0,0 1-1,0-1 1,1 0-1,-1 0 1,0 0 0,0 1-1,0-1 1,1 0-1,-1 0 1,0 1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7:2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1 9040,'0'0'8519,"-13"8"-8317,-12 5-107,-59 33 434,73-38-342,1 1-1,0 0 1,-11 14 0,-1 0 136,2-4-129,0 1 0,1 2-1,1 0 1,2 0-1,-18 31 1,-47 82 555,27-25-388,6 3 0,4 1 0,-40 174 0,69-216-204,4 1-1,3 0 1,2 112 0,6-138-91,2 0 0,2 0 1,3-1-1,1 0 0,2 0 0,2-1 1,2 0-1,2-1 0,2 0 1,27 45-1,-27-57 33,2-1-1,1-2 1,46 52 0,109 87 416,-148-145-383,1-1 0,1-2-1,1 0 1,56 25 0,-82-43-114,27 12 239,61 17 0,-80-28-218,-1 0 0,0-2-1,1 1 1,-1-2 0,1 1 0,-1-2 0,1 0 0,23-5 0,-14 0-32,0-1 0,-1-1 0,0-1 0,-1-1 0,37-25 0,-6-3-3321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3:0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9536,'0'0'18239,"6"-11"-17998,17-34 9,-21 41-139,0 0-1,1-1 1,0 1 0,0 0-1,0 1 1,0-1 0,0 0 0,1 1-1,0 0 1,-1 0 0,1 0 0,1 0-1,-1 0 1,0 1 0,0 0-1,1 0 1,0 0 0,-1 1 0,9-3-1,-12 4-70,0 1-1,0-1 0,0 0 1,0 0-1,0 1 0,0-1 1,0 0-1,0 1 0,0-1 1,-1 1-1,1-1 0,0 1 1,0 0-1,-1-1 0,1 1 1,0 0-1,-1-1 0,1 1 1,0 0-1,-1 0 0,1 0 1,-1-1-1,1 1 0,-1 0 1,0 0-1,1 0 0,-1 0 1,0 0-1,0 0 0,0 2 1,7 37 499,-6-31-363,4 58 39,5 27-86,-7-78-129,16 67 0,-17-74 0,2 0 0,-1-1 0,1 0 0,0 1 0,1-1 0,0-1 0,7 10 0,-10-15 0,0 0 0,1 0 0,-1-1 0,1 1 0,-1-1 0,1 1 0,0-1 0,0 0 0,-1 0 0,1 0 0,0-1 0,0 1 0,0-1 0,0 1 0,4-1 0,1 0 0,0 0 0,0 0 0,0-1 0,12-3 0,-17 3 0,0 0 0,1-1 0,-1 1 0,0-1 0,0 0 0,0 0 0,0 0 0,0-1 0,0 1 0,0-1 0,-1 1 0,1-1 0,-1 0 0,4-6 0,2-5 0,0 0 0,6-17 0,-7 15 0,3-9 0,-1-1 0,6-29 0,5-15 0,-6 14 0,-13 46 0,1 0 0,0 0 0,1 1 0,0-1 0,1 1 0,6-13 0,-9 22 0,-1-1 0,1 1 0,-1 0 0,1-1 0,-1 1 0,1 0 0,-1 0 0,1-1 0,0 1 0,-1 0 0,1 0 0,-1 0 0,1 0 0,0 0 0,-1-1 0,1 1 0,-1 0 0,1 1 0,0-1 0,-1 0 0,1 0 0,-1 0 0,1 0 0,0 0 0,-1 1 0,1-1 0,-1 0 0,1 0 0,0 1 0,22 11 0,-17-9 0,36 19 0,50 18 0,-73-38 0,-17-3 0,-1 1 0,1 0 0,-1 0 0,1 0 0,-1 0 0,1 0 0,-1 1 0,1-1 0,-1 0 0,0 1 0,1-1 0,-1 1 0,0-1 0,3 2 0,-4-1 65,3 0 620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3:0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8432,'0'0'17254,"9"-1"-16819,-6 1-407,14-1 493,0-1 0,0-1 1,23-6-1,-34 7-206,29-13 1065,-33 14-1309,0 0 0,-1-1 0,1 1 0,0-1 0,-1 1 0,1-1 0,-1 1 0,0-1 0,0 0 0,1 0 0,-1 0 0,0 0 0,-1 0 0,1 0 0,0 0 0,0-3 0,0 1 29,-1 0 0,0 0 0,0 0 0,0 0-1,-1 0 1,1 0 0,-1 0 0,-2-7 0,2 8-55,1 1 0,-1 0 1,0 0-1,0-1 0,0 1 0,0 0 1,0 0-1,-1 0 0,1 0 0,-1 0 1,1 1-1,-1-1 0,0 0 0,1 1 1,-4-3-1,-13-7-45,16 9 0,-1 0 0,0 1 0,0-1 0,0 0 0,0 1 0,-5-2 0,6 3 0,1-1 0,0 1 0,-1 0 0,1 0 0,-1 0 0,1 1 0,0-1 0,-1 0 0,1 0 0,0 1 0,-1-1 0,1 1 0,0-1 0,-1 1 0,1-1 0,0 1 0,0 0 0,0 0 0,0 0 0,0-1 0,-1 2 0,-2 1 0,1 0 0,0 0 0,0 0 0,0 0 0,1 1 0,-1-1 0,1 1 0,0 0 0,0-1 0,0 1 0,0 0 0,1 0 0,-1 0 0,1 1 0,0-1 0,0 0 0,1 0 0,-1 1 0,1-1 0,0 0 0,0 0 0,1 1 0,-1-1 0,1 0 0,0 0 0,0 1 0,0-1 0,1 0 0,-1 0 0,1 0 0,0-1 0,0 1 0,0 0 0,1-1 0,-1 1 0,6 4 0,2 2 0,0 0 0,1-1 0,0-1 0,0 0 0,1 0 0,16 7 0,-20-12 0,-1 0 0,1 0 0,0-1 0,1 0 0,-1 0 0,0-1 0,0 0 0,1-1 0,-1 1 0,0-2 0,16-1 0,-16 0 0,1 0 0,-1 0 0,1-1 0,-1 0 0,0 0 0,0-1 0,0 0 0,0 0 0,-1-1 0,0 0 0,0-1 0,0 1 0,-1-1 0,9-10 0,-9 8-3935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3:1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8640,'0'0'23446,"15"3"-23046,-3 1-306,8 1-34,-1-1-1,42 4 1,48-7-60,-69-2 0,74 8 0,-102-5 0,0 2 0,-1-1 0,1 2 0,-1 0 0,21 12 0,12 5 0,-31-17 197,0 0-1,0-1 1,1 0 0,27 4 0,-34-8-607,1 1 0,-1-1 0,0 0 0,1-1 0,-1 0 1,0 0-1,1 0 0,-1-1 0,0 0 0,0-1 0,7-3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7:2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9344,'0'0'11301,"11"4"-11147,-2-2-120,-4 0-12,1-1 0,0 1 0,-1 0 0,1 1 0,-1 0 0,0-1 0,1 2 0,-1-1 0,-1 0 0,1 1 0,8 8 0,19 26 338,49 75 1,62 93 368,-122-177-658,-3-6 33,42 39-1,-41-44-35,0 1 1,31 42-1,-17-5 22,-21-34-22,26 36-1,-9-20 5,-2 1 0,-2 1 0,-1 1 0,19 49 0,2 23 146,29 121 0,-59-168-86,-2 1 1,-4 0-1,-2 1 0,-3 0 0,-10 125 1,-1-146-60,-2-1 1,-2 0 0,-2-1 0,-2 0-1,-20 43 1,23-63-5,-1 0-1,0 0 1,-29 37-1,-61 62 183,-9 13 128,86-101-584,3-5 727,-32 55 0,51-77-856,-1 0 1,1 0 0,1 0 0,0 1 0,0-1-1,1 1 1,0 0 0,0-1 0,1 1 0,1 0-1,0 15 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8:47.3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218 698 8432,'0'0'6574,"4"-11"-6095,12-33-12,-15 41-348,0 1 1,0 0-1,0 0 1,-1-1-1,1 1 1,-1 0-1,1-1 1,-1 1 0,0 0-1,0-1 1,0 1-1,-1 0 1,1-1-1,0 1 1,-1 0-1,1-1 1,-1 1 0,0 0-1,0 0 1,0 0-1,0-1 1,0 1-1,-1 0 1,1 0-1,0 1 1,-1-1 0,0 0-1,1 0 1,-1 1-1,0-1 1,-2-1-1,1 2-29,0-1-1,0 1 0,0 0 0,0 0 0,-1 0 0,1 0 0,0 1 1,-1-1-1,1 1 0,0 0 0,-1 0 0,1 0 0,0 0 1,-1 0-1,1 1 0,0 0 0,-1 0 0,-5 2 0,-5 3 243,0 0 0,0 2 0,0 0 0,1 0-1,-23 20 1,32-25-219,0 1 0,0 0 0,1 0 0,-1 0 0,1 1-1,0-1 1,0 1 0,0 0 0,1 0 0,0 0 0,0 0 0,0 0 0,0 0-1,1 1 1,0-1 0,0 0 0,0 1 0,1-1 0,0 1 0,0 8 0,1-12-76,-1 1 1,0-1 0,1 0-1,0 1 1,-1-1 0,1 0-1,0 0 1,0 0 0,0 0-1,0 0 1,1 0 0,-1 0-1,1 0 1,-1 0 0,1 0-1,0-1 1,-1 1 0,1-1-1,0 1 1,0-1 0,0 0-1,0 1 1,0-1 0,0 0-1,1-1 1,-1 1 0,0 0-1,1-1 1,2 1 0,-1 0-4,0-1 0,0 0 0,0 0 1,0 0-1,0-1 0,0 1 0,0-1 1,0 0-1,0 0 0,0 0 0,0-1 0,-1 1 1,1-1-1,0 0 0,-1 0 0,6-5 0,6-6 33,-1-1-1,-1-1 0,0 0 0,-1-1 0,-1 0 0,0-1 1,-2 0-1,1-1 0,-2 0 0,11-35 0,-5 5 118,-3 0 0,-2-1-1,4-59 1,-10 66 67,-2 0 0,-1-1 0,-10-58 0,10 100-246,-7-29 354,7 29-351,-1 1 0,1-1 0,0 1 0,0 0 0,0-1 0,-1 1 0,1 0-1,0-1 1,0 1 0,-1 0 0,1-1 0,0 1 0,0 0 0,-1 0 0,1-1 0,0 1 0,-1 0-1,1 0 1,0 0 0,-1-1 0,1 1 0,-1 0 0,1 0 0,-1 0 0,0 0-1,1 0 0,-1 1 0,0-1 0,1 0 0,-1 1 0,0-1 0,1 1 0,-1-1 0,1 0 0,-1 1 0,1 0 0,-1-1 0,1 1 0,-1-1 0,1 1 0,-1-1 0,1 1 0,-1 1 0,-8 17 11,1 0 0,0 0 0,2 1 0,0 0 0,1 0 0,-3 33 0,1-11 0,1-14 13,2 1-1,1-1 1,1 1 0,2 0 0,1-1 0,6 46 0,-4-58-7,0 8 56,2 0 0,0 0-1,2-1 1,11 27-1,-16-45-42,1-1-1,-1 0 1,1 1-1,0-1 1,1 0-1,-1 0 1,1-1-1,-1 1 0,9 5 1,-10-8 3,1 1 1,-1 0-1,1-1 0,-1 0 1,1 1-1,0-1 0,0 0 1,0-1-1,0 1 0,0 0 1,0-1-1,0 1 0,0-1 1,0 0-1,0 0 0,0 0 1,4-1-1,4-3-28,-1 0 0,0 0 0,0-1 0,0 0 0,-1-1 0,0 0 0,0 0 0,0-1 0,-1 0 0,0 0 0,0-1 0,-1-1 0,0 1 0,8-13 0,-10 14-12,0 0 0,0-1 0,0 1 0,-1-1 0,0 0 0,-1 0 0,5-16 0,-1-13 0,-6 46 0,0-1 0,0 0 0,1 1 0,1-1 0,0 0 0,0 0 0,5 10 0,3 2 0,22 33 0,-32-51 0,0-1 0,0 1 0,0-1 0,0 1 0,1-1 0,-1 0 0,0 0 0,1 1 0,-1-1 0,1 0 0,0 0 0,-1-1 0,1 1 0,0 0 0,-1 0 0,1-1 0,0 1 0,0-1 0,-1 0 0,1 1 0,2-1 0,-1 0 0,0-1 0,0 1 0,0-1 0,0 0 0,0 0 0,0 0 0,0 0 0,0-1 0,0 1 0,-1-1 0,5-2 0,3-5 0,0 0 0,0 0 0,-1-1 0,12-16 0,-1-4 0,-2-1 0,-2-1 0,0 0 0,17-55 0,-11 14 0,18-91 0,-27 104 0,-11 51 0,5-26 0,-6 33 0,-1 0 0,0 0 0,1 0 0,-1 0 0,0 1 0,0-1 0,-1 0 0,1 0 0,0 0 0,-1 0 0,1 0 0,-1 0 0,-1-3 0,1 6 0,1-1 0,-1 1 0,0 0 0,0-1 0,1 1 0,-1 0 0,0-1 0,1 1 0,-1 0 0,1-1 0,-1 1 0,1 0 0,-1 0 0,1 0 0,0 0 0,-1 0 0,1-1 0,0 1 0,0 2 0,-10 22 0,-60 262 0,34-122 0,-43 184 0,73-326 0,4-15 0,0 0 0,0 0 0,0 15 0,-8 15 0,29-63 0,19-40 0,78-144 0,-15 13 0,41-95 0,-91 139 0,-44 126 0,-8 22 0,-5 16 0,-193 594 0,134-350 0,38-192 0,27-63 0,-7 18 0,7-19 0,0-1 0,0 1 0,0 0 0,0 0 0,0 0 0,0-1 0,-1 1 0,1 0 0,0 0 0,0-1 0,0 1 0,0 0 0,0 0 0,0 0 0,-1-1 0,1 1 0,0 0 0,0 0 0,0 0 0,0 0 0,-1-1 0,1 1 0,0 0 0,0 0 0,-1 0 0,1 0 0,0 0 0,0 0 0,0 0 0,-1 0 0,1 0 0,0 0 0,0 0 0,-1 0 0,1 0 0,0 0 0,0 0 0,-1 0 0,1 0 0,0 0 0,0 0 0,-1 0 0,1 0 0,0 0 0,0 0 0,-1 0 0,1 0 0,0 0 0,0 1 0,0-1 0,-1 0 0,1 0 0,0 0 0,0 0 0,0 1 0,0-1 0,0 0 0,-1 0 0,1 0 0,0 1 0,0-1 0,0 0 0,0 0 0,0 1 0,0-1 0,0 1 0,-1-4 0,0 1 0,1 0 0,0 0 0,-1-1 0,1 1 0,0 0 0,0-1 0,0 1 0,1 0 0,-1-1 0,0 1 0,2-4 0,12-29 0,-7 19 0,-2 5 0,-1 1 0,2 0 0,-1 0 0,2 1 0,-1 0 0,1 0 0,0 0 0,1 1 0,11-10 0,-3 6 0,-1 1 0,1 1 0,0 0 0,32-13 0,-16 9 0,-6 4 0,-2-1 0,0-1 0,33-22 0,-49 29 0,-1-1 0,0 0 0,0 0 0,-1-1 0,0 0 0,0 0 0,0-1 0,-1 1 0,0-1 0,-1 0 0,0-1 0,0 1 0,0-1 0,-1 1 0,-1-1 0,1 0 0,-1 0 0,-1-1 0,0 1 0,0 0 0,-1 0 0,0-1 0,-1 1 0,0 0 0,0 0 0,-3-10 0,4 18 0,0 0 0,-1 0 0,1 0 0,0-1 0,-1 1 0,1 0 0,-1 0 0,1 0 0,-1 0 0,1 0 0,-1 0 0,0 0 0,1 0 0,-1 0 0,0 0 0,0 1 0,0-1 0,0 0 0,0 0 0,0 1 0,0-1 0,0 1 0,0-1 0,0 1 0,0-1 0,0 1 0,-1-1 0,1 1 0,0 0 0,0 0 0,0 0 0,-2 0 0,1 0 0,0 1 0,0-1 0,0 1 0,0 0 0,0 0 0,0 0 0,0 0 0,0 0 0,1 0 0,-1 0 0,0 1 0,1-1 0,-1 1 0,1-1 0,-1 1 0,-1 3 0,-2 3 0,1 0 0,0 0 0,1 0 0,-1 1 0,2-1 0,-1 1 0,1 0 0,1 0 0,-1 0 0,2 0 0,-1 0 0,1 0 0,0 0 0,3 12 0,0-1 0,1-1 0,0 1 0,2-1 0,0 0 0,13 25 0,-15-35 0,0-1 0,0 0 0,1 0 0,0 0 0,12 12 0,-16-18 0,1-1 0,-1 1 0,1-1 0,0 0 0,-1 0 0,1 0 0,0 0 0,0 0 0,0 0 0,0 0 0,-1 0 0,1-1 0,0 1 0,0-1 0,0 1 0,1-1 0,-1 0 0,0 0 0,0 0 0,0 0 0,0 0 0,0 0 0,0-1 0,0 1 0,0-1 0,0 1 0,0-1 0,0 0 0,0 0 0,-1 0 0,5-2 0,2-3 0,1 0 0,-1-1 0,0 0 0,-1 0 0,1-1 0,-1 0 0,-1 0 0,11-19 0,-2-1 0,19-49 0,0-3 0,-27 65 0,-6 11 0,1-1 0,0 1 0,1-1 0,-1 1 0,1 0 0,6-8 0,-9 12 0,1-1 0,-1 1 0,1-1 0,0 1 0,0-1 0,-1 1 0,1 0 0,0-1 0,0 1 0,-1 0 0,1 0 0,0-1 0,0 1 0,0 0 0,0 0 0,-1 0 0,1 0 0,1 0 0,0 0 0,0 1 0,-1-1 0,1 1 0,-1 0 0,1-1 0,-1 1 0,1 0 0,-1 0 0,0 0 0,1 0 0,-1 0 0,2 3 0,6 6 0,-1 0 0,-1 1 0,0 0 0,0 1 0,-1-1 0,-1 1 0,0 1 0,4 14 0,-5-14 0,0-1 0,1 0 0,1 1 0,0-2 0,0 1 0,1-1 0,1 0 0,10 12 0,-17-22 0,1 1 0,0-1 0,1 1 0,-1-1 0,0 0 0,0 0 0,0 0 0,1 0 0,-1 0 0,1-1 0,-1 1 0,0 0 0,1-1 0,-1 0 0,1 0 0,-1 0 0,1 0 0,-1 0 0,1 0 0,-1-1 0,1 1 0,3-2 0,3-1 0,0 0 0,0-1 0,-1 0 0,14-8 0,-18 9 0,10-5 0,-13 8 0,-1 0 0,0 0 0,1-1 0,-1 1 0,0 0 0,1 0 0,-1 0 0,1 0 0,-1 0 0,0 0 0,1 0 0,-1 0 0,1 0 0,-1 0 0,1 0 0,-1 0 0,0 0 0,1 0 0,-1 0 0,1 0 0,-1 0 0,0 0 0,1 1 0,-1-1 0,0 0 0,1 0 0,-1 0 0,0 1 0,1-1 0,0 1 0,0 0 0,0-1 0,0 1 0,0-1 0,0 1 0,0-1 0,0 1 0,0-1 0,0 0 0,0 1 0,0-1 0,0 0 0,0 0 0,0 0 0,0 0 0,0 0 0,0 0 0,0 0 0,0 0 0,0-1 0,0 1 0,0 0 0,0 0 0,0-1 0,0 1 0,0-1 0,0 1 0,2-2 0,27-17 0,-30 19 0,11-8 0,-1 0 0,0-1 0,-1 0 0,0-1 0,0 0 0,12-19 0,-18 25 0,0 0 0,-1-1 0,0 1 0,0 0 0,0-1 0,0 1 0,-1-1 0,0 0 0,0 1 0,0-1 0,-1 0 0,1 0 0,-1 1 0,0-1 0,0 0 0,-1 0 0,0 1 0,0-1 0,0 0 0,0 1 0,-4-9 0,4 12 0,1-1 0,-1 1 0,0 1 0,0-1 0,0 0 0,0 0 0,0 0 0,0 0 0,0 1 0,-1-1 0,1 0 0,0 1 0,0-1 0,0 1 0,-1 0 0,1-1 0,0 1 0,0 0 0,-1 0 0,1-1 0,0 1 0,-1 0 0,1 0 0,0 1 0,-1-1 0,1 0 0,0 0 0,-2 1 0,-1 0 0,0 0 0,0 0 0,0 1 0,0-1 0,0 1 0,0 0 0,-5 3 0,5-1 0,0-1 0,0 1 0,1 0 0,0 0 0,0 0 0,0 1 0,0-1 0,0 1 0,1-1 0,0 1 0,0 0 0,0 0 0,1 0 0,-1 0 0,1 0 0,1 0 0,-1 1 0,1-1 0,0 0 0,0 8 0,0-6 0,1 0 0,0 1 0,0-1 0,1 0 0,0 0 0,0 0 0,1 0 0,-1-1 0,1 1 0,1-1 0,-1 1 0,1-1 0,1 0 0,6 7 0,-9-11 0,1 0 0,0 0 0,0 0 0,1 0 0,-1-1 0,0 1 0,1-1 0,-1 0 0,0 0 0,1 0 0,-1-1 0,1 1 0,0-1 0,-1 0 0,1 0 0,-1 0 0,1 0 0,-1-1 0,1 1 0,-1-1 0,1 0 0,-1 0 0,6-3 0,3 0 0,-1-1 0,-1 0 0,1 0 0,-1-2 0,19-13 0,63-48 0,-91 68 0,-1 0 0,1-1 0,-1 1 0,1-1 0,-1 1 0,1 0 0,0-1 0,-1 1 0,1 0 0,0 0 0,-1 0 0,1-1 0,0 1 0,-1 0 0,1 0 0,0 0 0,-1 0 0,1 0 0,0 0 0,-1 0 0,1 0 0,0 1 0,-1-1 0,1 0 0,-1 0 0,1 0 0,0 1 0,-1-1 0,1 0 0,-1 1 0,1-1 0,0 0 0,-1 1 0,1-1 0,-1 1 0,0-1 0,1 1 0,-1-1 0,1 1 0,-1-1 0,0 1 0,1 0 0,-1-1 0,0 1 0,0 0 0,1-1 0,-1 1 0,0-1 0,0 1 0,0 0 0,0-1 0,0 2 0,2 6 0,-1 0 0,0 0 0,0 12 0,-1-11 0,5 53 0,-5-62 0,0 0 0,0 1 0,0-1 0,0 1 0,0-1 0,0 0 0,0 1 0,0-1 0,0 1 0,0-1 0,0 0 0,0 1 0,0-1 0,0 0 0,1 1 0,-1-1 0,0 1 0,0-1 0,0 0 0,0 1 0,1-1 0,-1 0 0,0 1 0,0-1 0,1 0 0,-1 0 0,0 1 0,1-1 0,-1 0 0,0 0 0,1 1 0,-1-1 0,1 0 0,11-6 0,9-18 0,21-42 0,-27 40 0,1 1 0,26-30 0,-39 52 0,0 0 0,0 1 0,1-1 0,-1 1 0,1 0 0,0 0 0,-1 0 0,8-2 0,-7 3 0,-4 1 0,1 0 0,-1 0 0,1 0 0,0 0 0,-1 0 0,1 0 0,-1 0 0,1 0 0,0 1 0,-1-1 0,1 0 0,-1 0 0,1 1 0,-1-1 0,1 0 0,-1 1 0,1-1 0,-1 0 0,1 1 0,-1-1 0,0 1 0,1-1 0,-1 1 0,0-1 0,1 1 0,-1-1 0,0 1 0,1-1 0,-1 2 0,7 18 0,-4 1 0,-2-15 0,-1 1 0,1 0 0,0-1 0,1 0 0,-1 1 0,1-1 0,1 0 0,-1 0 0,1 0 0,5 9 0,-5-11 0,1 1 0,-1-1 0,0 0 0,1 0 0,0-1 0,7 6 0,-8-7 0,0-1 0,-1 0 0,1 0 0,0 0 0,0-1 0,-1 1 0,1-1 0,0 1 0,0-1 0,0 0 0,0 0 0,0 0 0,0 0 0,5-2 0,12-3 0,1-2 0,-1 0 0,1-1 0,23-13 0,-24 11 0,43-28 0,-45 26 0,30-14 0,-36 20 0,5 0 0,-17 6 0,0 1 0,0 0 0,0 0 0,0 0 0,1-1 0,-1 1 0,-1 0 0,1 0 0,0 0 0,0 0 0,0-1 0,0 1 0,-1 0 0,1 0 0,0-1 0,-1 1 0,1 0 0,0 0 0,-1-1 0,1 1 0,-1 0 0,0 0 0,-9 19 0,1-6 0,2 1 0,0 0 0,1 0 0,1 1 0,-5 20 0,9-32 0,1-1 0,-1 0 0,1 0 0,0 1 0,0-1 0,0 0 0,0 1 0,1-1 0,0 0 0,-1 0 0,1 0 0,0 1 0,1-1 0,-1 0 0,0 0 0,1 0 0,0-1 0,-1 1 0,1 0 0,0-1 0,1 1 0,-1-1 0,0 1 0,1-1 0,-1 0 0,1 0 0,0 0 0,0-1 0,-1 1 0,1-1 0,0 1 0,6 1 0,-2-1 0,0 0 0,0-1 0,0 0 0,0 0 0,1-1 0,-1 1 0,0-1 0,1-1 0,-1 0 0,0 0 0,9-3 0,-2 1 0,0-1 0,0-1 0,-1-1 0,23-12 0,-25 12 0,0 0 0,-1-1 0,0 0 0,0-1 0,-1 0 0,0-1 0,0 0 0,-1 0 0,0-1 0,0 0 0,-1 0 0,-1-1 0,8-16 0,-8 13 0,5-16 0,-10 28 0,-1 1 0,0-1 0,0 1 0,0-1 0,0 1 0,0-1 0,0 1 0,0-1 0,0 1 0,-1-1 0,1 1 0,-1-1 0,1 1 0,-1 0 0,1-1 0,-1 1 0,0 0 0,-1-2 0,1 2 0,1 0 0,-1 1 0,0-1 0,0 0 0,0 1 0,0-1 0,1 1 0,-1 0 0,0-1 0,0 1 0,0 0 0,0-1 0,0 1 0,0 0 0,0 0 0,0 0 0,0 0 0,0 0 0,0 0 0,0 0 0,0 0 0,0 0 0,0 0 0,0 1 0,0-1 0,0 0 0,0 1 0,0-1 0,1 1 0,-1-1 0,0 1 0,-1 0 0,-25 21 0,25-20 0,0 0 0,0 1 0,0 0 0,0-1 0,0 1 0,1 0 0,-1 0 0,1 0 0,0 0 0,-1 0 0,1 0 0,1 0 0,-1 0 0,0 0 0,1 1 0,0-1 0,0 0 0,0 0 0,0 1 0,1 5 0,1-3 0,0-1 0,0 1 0,0-1 0,1 1 0,0-1 0,0 0 0,0 0 0,1 0 0,-1 0 0,8 6 0,-3-1 0,0-1 0,1 0 0,0-1 0,1 0 0,0-1 0,0 1 0,1-2 0,15 8 0,-10-7 0,32 11 0,-46-17 0,1-1 0,0 1 0,0-1 0,0 1 0,0-1 0,0 0 0,0 0 0,0 0 0,0-1 0,-1 1 0,1-1 0,0 1 0,0-1 0,3-2 0,-6 3 22,0 0 1,1 0-1,-1 0 0,0 0 1,0 0-1,1 0 1,-1 0-1,0 0 0,0 0 1,0 0-1,1-1 0,-1 1 1,0 0-1,0 0 0,0 0 1,0 0-1,1-1 1,-1 1-1,0 0 0,0 0 1,0 0-1,0-1 0,0 1 1,0 0-1,1 0 1,-1 0-1,0-1 0,0 1 1,0 0-1,0 0 0,0-1 1,0 1-1,0 0 0,0 0 1,0-1-1,0 1 1,0 0-1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8:47.8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4 123 16479,'0'0'1944,"-4"-64"-1232,10 52-136,4 0 8,3 1-96,5 5 16,6 0-160,0-6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8:52.2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1 312 10448,'0'0'13069,"7"-12"-12771,6-8-172,33-56 627,-34 53-344,2 1 1,0 0-1,24-28 0,-18 28-121,-13 15-17,0 0 1,0-1-1,-1 0 1,10-16-1,-16 14 543,0 10-799,0 0-1,0 0 0,0 0 0,0 0 1,-1 0-1,1 0 0,0 0 0,0 0 0,0 0 1,0 0-1,-1 0 0,1 0 0,0 0 1,0 0-1,0 0 0,-1 0 0,1 0 0,0 0 1,0 0-1,0 0 0,0 0 0,-1 0 0,1 0 1,0 0-1,0 0 0,0 0 0,0 1 1,-1-1-1,1 0 0,0 0 0,0 0 0,0 0 1,0 0-1,0 0 0,0 1 0,0-1 0,-1 0 1,1 0-1,0 0 0,0 0 0,0 1 1,0-1-1,0 0 0,0 0 0,0 0 0,0 1 1,0-1-1,0 0 0,-18 29 474,-4 7-173,18-26-232,1 0 1,0 0-1,0 0 0,1 0 1,1 1-1,-1-1 1,1 16-1,1-19-24,1 0-1,0 0 1,0 0 0,0 0 0,1-1-1,0 1 1,0-1 0,1 1 0,0-1-1,0 0 1,0 1 0,6 6-1,5 6 42,-10-12-5,1-1 0,-1 1 0,2-1 0,-1 0 0,11 9 0,-14-13-79,1-1 1,-1 0 0,0 1 0,1-1 0,0 0-1,-1 0 1,1 0 0,0-1 0,-1 1 0,1-1-1,0 1 1,-1-1 0,1 0 0,0 0-1,0 0 1,-1-1 0,1 1 0,0-1 0,0 1-1,-1-1 1,4-1 0,2-1-17,0 0 0,0-1 0,-1 0 0,1-1 0,-1 0 0,0 0 0,0 0 0,-1-1 0,0 0 0,9-10 0,3-7 0,26-46 0,-22 33 0,-20 33 0,0 0 0,0 0 0,1 0 0,-1 0 0,1 0 0,-1 1 0,1-1 0,0 1 0,0 0 0,5-3 0,-8 5 0,1-1 0,0 1 0,0 0 0,-1 0 0,1-1 0,0 1 0,0 0 0,-1 0 0,1 0 0,0 0 0,0 0 0,-1 0 0,1 0 0,0 0 0,0 0 0,-1 1 0,1-1 0,0 0 0,0 0 0,0 1 0,0 0 0,0 0 0,0 0 0,0 0 0,0 0 0,0 0 0,0 0 0,0 0 0,0 0 0,-1 1 0,1-1 0,-1 0 0,1 0 0,-1 1 0,1-1 0,-1 2 0,4 14 0,-2 0 0,0 0 0,0 1 0,-2-1 0,-1 1 0,0-1 0,-7 34 0,8-12 0,2-39 0,0-1 0,1 0 0,-1 0 0,0 0 0,0 0 0,0 0 0,0 0 0,0-1 0,0 1 0,2-3 0,138-153 0,-139 154 0,-1 0 0,0 0 0,1 1 0,-1-1 0,1 1 0,-1 0 0,1 0 0,0 0 0,0 0 0,0 0 0,0 1 0,4-2 0,-6 4 0,0 1 0,0 0 0,0 0 0,0 0 0,0-1 0,0 1 0,0 0 0,0 0 0,-1 1 0,1-1 0,-1 0 0,0 0 0,1 4 0,0 3 0,3 9 0,1-1 0,1 1 0,0-1 0,10 17 0,-13-28 0,0-1 0,1 1 0,0 0 0,0-1 0,0 0 0,1 0 0,-1 0 0,1-1 0,0 1 0,1-1 0,-1 0 0,1-1 0,0 1 0,7 2 0,10 5 0,-16-8 0,0 0 0,0 0 0,0 0 0,12 2 0,-17-4 0,1-1 0,-1 0 0,1 0 0,-1 0 0,0 0 0,1 0 0,-1-1 0,1 1 0,-1-1 0,0 1 0,1-1 0,-1 0 0,0 0 0,1 0 0,-1 0 0,0 0 0,0-1 0,3-2 0,-4 3 45,0 0-1,0 1 1,-1-1 0,1 0 0,0 0-1,-1 0 1,1 0 0,0 0 0,-1 0-1,0 0 1,1 0 0,-1 0-1,1-1 1,-1 1 0,0 0 0,0 0-1,0 0 1,0-2 0,-2-11-4830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8:53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1 125 9848,'0'0'7679,"5"-11"-7141,13-33 4,-17 43-468,0 0 0,-1 0-1,0 0 1,1 0-1,-1 0 1,0 0-1,1 0 1,-1 0-1,0 0 1,0 0-1,0 0 1,0-1-1,0 1 1,0 0 0,0 0-1,0 0 1,0 0-1,-1 0 1,1 0-1,0 0 1,-1-1-1,0 0 1,1 2-22,0 0-1,0 0 1,0 0 0,-1-1 0,1 1 0,0 0 0,0 0-1,0 0 1,0 0 0,0 0 0,0 0 0,-1-1-1,1 1 1,0 0 0,0 0 0,0 0 0,0 0-1,-1 0 1,1 0 0,0 0 0,0 0 0,0 0 0,0 0-1,-1 0 1,1 0 0,0 0 0,0 0 0,0 0-1,-1 0 1,1 0 0,0 0 0,0 0 0,0 0 0,0 0-1,-1 0 1,1 0 0,0 0 0,0 0 0,0 1-1,0-1 1,-1 0 0,1 0 0,0 0 0,0 0-1,0 0 1,0 0 0,0 1 0,0-1 0,0 0 0,-1 0-1,1 0 1,0 0 0,0 1 0,0-1 0,0 0-1,0 0 1,0 0 0,0 2 1077,0-27 2240,-1 13-2848,1 3 2353,1 16-1416,0-6-1456,-1-1 1,0 1-1,1-1 1,-1 1-1,1-1 1,-1 0-1,0 1 0,1-1 1,-1 0-1,1 1 1,-1-1-1,1 0 1,-1 0-1,1 1 1,0-1-1,-1 0 0,1 0 1,-1 0-1,1 0 1,-1 0-1,1 1 1,0-1-1,-1 0 0,1-1 1,-1 1-1,1 0 1,-1 0-1,1 0 1,0 0-1,23-4-1517,-19 3-1639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0:52.2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2989 536 3504,'0'0'7232,"-5"-11"-7039,0-2-123,4 8-34,-1 0 0,0 0 0,0 1 0,-1-1 0,0 0 0,1 1 1,-1 0-1,-5-5 0,-6-10 644,-21-34 1,24 34-403,-1 1-1,-21-25 1,-10 6 52,15 13-129,8 4-18,15 15-139,1 0 0,-1 1 0,0-1 0,0 1 0,-9-5 0,-20-9 135,-2 2 1,-69-22 0,6 3 114,51 22-97,37 11-152,1-1 0,0 0 0,0 0 0,-14-7 1,8 1 2,0 1 0,-1 1 1,1 1-1,-1 0 1,-36-7-1,26 8 13,21 4-49,0-1 0,-1 1 0,1 0 0,-1 1 0,1-1 0,-1 2 0,-11 0 1,-14 4 30,-43 1 1,11-2 7,44-3-13,0-1-1,-24-3 1,7 0-11,-65 7 55,23 0-11,65-3-18,1 0 0,-22 5 0,-14 2 39,42-7-63,1 1-1,-1-1 1,1 1-1,-11 4 1,-13 4 9,-285 82 127,263-75-136,6 5 25,1 1-16,-66 25-12,87-39-26,1 2 0,-26 15 0,2-1 0,24-10-8,0 0 0,0 2-1,2 0 1,0 2-1,-19 21 1,6-7-30,-20 20 5,3 3-1,-43 60 0,28-14 19,-16 19 58,61-93-5,0 1 0,2 1-1,2 1 1,0 0 0,-14 43 0,13-10 116,3 0 0,-10 87-1,16-88-85,2 38 15,4-31-19,1 1 12,3 0 0,12 86 0,-3-52-28,-3-29 23,3-1 0,34 123 0,-37-177-53,1 0 0,1-1 0,0 0 0,22 31 0,57 68 100,0-24 61,-41-42 22,2-2 0,86 69 0,-79-73-103,-28-24-57,1-2 0,1-1 1,1-2-1,0-1 0,66 25 0,-28-18 4,133 27 0,-144-42 102,68 2-1,-68-7-3,-32-4-93,0-1 0,0-1 0,31-7 0,-17 3 9,138-29 133,-71 12-81,-64 15-84,-12 3 14,0-1-1,-1-1 1,0-2 0,38-17-1,11-10 41,95-50-12,-71 15-71,-58 39 5,49-43 76,17-11-9,-44 40 111,107-92 0,-150 116-133,-1-1 0,-1 0 0,-2-2 0,0-1 0,-1 0 0,-2-1 0,0-1 0,-2-1 0,15-40 0,-1-2 38,6-21 29,-26 54-94,-1 0 1,-2-1-1,2-38 0,-6 55-21,-1 17 0,0-1 0,0 0 0,-1 0 0,0 0 0,0 1 0,0-1 0,-1 0 0,-1-6 0,-7-47 55,2 27 51,-1-37-1,5 48-97,2-5-54,1-33 1,1 18 14,-1 40 35,0 0 0,0 0 1,0 0-1,1 0 0,-1 0 0,0 0 0,1 1 0,-1-1 0,0 0 0,1 0 0,-1 0 0,1 0 0,-1 1 0,2-2 0,-2 1 1,1 0-1,0 0 1,-1 0 0,1 1-1,-1-1 1,1 0-1,-1 0 1,1 0-1,-1 0 1,0 0-1,1 0 1,-1 0 0,0-1-1,0 0 1,8-19-96,-8 21 89,0-1-1,1 1 1,-1-1-1,0 1 1,0-1-1,0 1 1,1-1-1,-1 1 1,0 0-1,0-1 1,1 1-1,-1 0 1,0-1-1,1 1 1,-1 0-1,0-1 1,1 1-1,-1 0 1,1 0 0,-1-1-1,0 1 1,1 0-1,-1 0 1,1 0-1,-1 0 1,1 0-1,-1-1 1,1 1-1,-1 0 1,0 0-1,1 0 1,-1 0-1,1 0 1,-1 0-1,1 0 1,-1 1-1,1-1 1,-1 0-1,1 0 1,-1 0-1,1 1 1,26-47 3,6-31-70,-30 72 89,-1-1 0,0 0 0,0 1 0,0-1 0,-1 0 0,0 0 0,0 0 0,0 0 0,-1 0 0,0-8 0,3 3-10,-2 11-8,-1-1 0,0 0 1,1 0-1,-1 0 0,1 1 0,-1-1 0,0 0 0,0 0 1,0 0-1,1 0 0,-1 0 0,0 0 0,0 1 1,0-1-1,0 0 0,0 0 0,-1-1 0,0 1-2,0 1 0,0-1 0,0 0 0,0 1 0,0-1 0,0 0 0,1 0 0,-1 0 0,0 0 0,0 1 0,1-1 0,-2-2 0,-7-9 0,7 12-26,2 1 22,0-1 0,-1 0 0,1 0 0,-1 0 0,1 0 1,0 0-1,-1 0 0,1 0 0,-1 0 0,1 0 0,0 0 1,-1 0-1,1 0 0,-1 0 0,1-1 0,0 1 0,-1 0 0,1 0 1,0 0-1,-1 0 0,1-1 0,0 1 0,-1 0 0,1 0 0,-1-1 1,1 0-3,-1 1 1,1-1 0,-1 1 0,1 0 0,-1-1-1,1 1 1,-1-1 0,1 1 0,-1 0-1,1 0 1,-1-1 0,0 1 0,1 0-1,-1 0 1,1 0 0,-1 0 0,0-1 0,1 1-1,-1 0 1,0 0 0,1 0 0,-1 1-1,0-1 1,1 0 0,-1 0 0,0 0 0,1 0-1,-1 1 1,1-1 0,-1 0 0,1 0-1,-1 1 1,0-1 0,1 1 0,-1-1 0,1 0-1,-1 1 1,1-1 0,0 1 0,-1-1-1,1 1 1,-1-1 0,1 1 0,-1 0 0,-16 33-29,11-22 21,0 4 12,0 1 0,0-1 1,2 1-1,0 1 0,1-1 0,1 1 0,-1 23 0,-3 21 0,6-61 1,-17 92 101,14-82-82,-1 1 0,0-1 1,-1 1-1,0-1 0,-11 17 0,14-26-3,1 1-1,0 0 0,0 0 0,0-1 1,0 1-1,0 0 0,0 4 0,1-5 7,-1 0-1,1 1 0,0-1 1,-1 0-1,0 0 1,0 1-1,0-1 0,0 0 1,0 0-1,0 0 1,0 0-1,-2 2 0,-6 5 5,8-6-20,-1-1 0,1 0-1,-1 0 1,0 0 0,0-1-1,0 1 1,0 0-1,0-1 1,0 1 0,-3 0-1,5-2-5,-1 0 1,1 0-1,0 0 0,0 0 0,0 1 0,0-1 0,0 0 0,-1 0 0,1 0 0,0 0 1,0 0-1,0 0 0,0 0 0,0 0 0,-1 0 0,1 0 0,0 0 0,0 0 1,0 1-1,0-1 0,0 0 0,0 0 0,-1 0 0,1 0 0,0 0 0,0 0 1,0 1-1,0-1 0,0 0 0,0 0 0,0 0 0,0 0 0,0 1 0,0-1 0,0 0 1,0 0-1,0 0 0,0 0 0,0 1 0,0-1 0,0 0 0,0 0 0,0 0 1,0 0-1,0 1 66,5-6-11,14-15-30,-1-1 0,-1-1-1,-1-1 1,-1-1 0,20-43 0,-17 27 3,-2-2 0,21-81 0,-37 122-28,7-39 50,-6 38-53,-1 0-1,0-1 1,0 1 0,0 0 0,0 0 0,0 0 0,0 0 0,-1-1 0,1 1 0,-1 0 0,1 0 0,-1 0 0,0 0-1,0 0 1,-2-4 0,3 6 3,0 0 0,0 0-1,-1 0 1,1 0 0,0 0-1,0 0 1,0-1 0,0 1-1,-1 0 1,1 0 0,0 0-1,0 0 1,0 0 0,-1 0-1,1 0 1,0 0 0,0 0-1,0 0 1,0 0 0,-1 0-1,1 0 1,0 0 0,0 0-1,0 0 1,-1 0 0,1 0-1,0 0 1,0 1 0,0-1-1,0 0 1,-1 0 0,1 0-1,0 0 1,0 0 0,0 0-1,0 0 1,0 1 0,0-1-1,-1 0 1,1 0 0,0 0-1,0 0 1,0 1 0,-6 12-22,-1 15-6,7-19 28,0 1 0,0-1 0,1 0 0,1 0 0,-1 0 0,7 18 0,24 52 0,-26-65 0,-1-3 15,1 0-1,-1-1 0,2 0 1,-1 0-1,1-1 1,1 0-1,0 0 0,16 15 1,-23-23-3,0-1 1,0 1-1,-1 0 1,1-1-1,0 1 1,0 0-1,0-1 1,0 1-1,0-1 1,0 1-1,0-1 1,0 0-1,0 1 1,0-1-1,2 0 1,-2 0-23,-1-1 1,1 1-1,0-1 0,0 1 1,0-1-1,-1 1 0,1-1 1,0 0-1,-1 1 1,1-1-1,0 0 0,-1 0 1,1 1-1,-1-1 1,1 0-1,-1 0 0,0 0 1,1 0-1,-1-1 1,5-7-3063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9:12.5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0 592 9240,'0'0'8357,"5"-10"-7896,0-2-384,6-16 666,18-28-1,-26 50-549,1 0 1,0 0 0,0 0 0,0 0-1,1 0 1,0 1 0,0 0 0,0 0-1,1 1 1,0-1 0,8-4 0,-13 8-153,-1 1 0,1 0 0,0-1 1,0 1-1,0-1 0,0 1 0,0 0 1,0 0-1,0 0 0,-1 0 0,1-1 1,0 1-1,0 0 0,0 0 0,0 1 0,0-1 1,0 0-1,0 0 0,0 0 0,0 1 1,0-1-1,-1 0 0,1 1 0,0-1 1,0 1-1,0-1 0,0 1 0,-1-1 1,1 1-1,0 0 0,-1-1 0,1 1 0,0 0 1,-1-1-1,1 1 0,-1 0 0,1 0 1,-1 0-1,0-1 0,1 1 0,-1 0 1,0 0-1,1 0 0,-1 1 0,2 5 63,-1 0-1,0 1 0,0-1 0,-1 12 1,0-11-20,-5 99 679,0 11 157,6-105-759,0 1-1,0-1 1,2 1 0,-1-1-1,2 0 1,7 19-1,-11-31-123,0 1-1,1-1 1,0 0-1,-1 1 0,1-1 1,0 0-1,0 0 0,0 1 1,-1-1-1,1 0 0,1 0 1,-1 0-1,0 0 0,0 0 1,0 0-1,0 0 0,1 0 1,-1-1-1,0 1 0,1 0 1,-1-1-1,1 1 0,1-1 1,-1 0 1,0 0 1,0 0-1,0 0 1,0-1-1,0 1 0,0-1 1,0 1-1,-1-1 1,1 0-1,0 0 1,0 0-1,0 0 1,-1 0-1,4-2 1,3-5 59,0 1-1,0-1 1,-1 0 0,0-1 0,6-9-1,0-6 78,-1 0-1,-1 0 0,-1-2 1,-1 1-1,9-44 1,-7 25 82,-3 4 50,-7 30-142,0 1-1,1-1 1,5-11 0,6 37-54,2 0 0,25 21 0,-26-26-132,0 0 1,0-1-1,1-1 1,0 0-1,0-1 1,32 12-1,-42-19 27,1-1 1,-1 1-1,1-1 0,0 0 0,-1 0 1,1-1-1,-1 1 0,1-1 1,-1-1-1,1 1 0,-1-1 0,0 0 1,0 0-1,0 0 0,0-1 1,0 0-1,0 0 0,0 0 0,-1 0 1,0-1-1,0 0 0,0 1 1,6-8-1,-7 7 12,0 0 0,0 0 0,0 0 0,0 0 0,0 0 1,-1 0-1,0-1 0,0 1 0,0-1 0,-1 0 0,1 1 0,-1-1 0,0 0 0,-1 0 1,1 0-1,-1 0 0,0 1 0,0-1 0,0 0 0,-1 0 0,0 0 0,0 0 1,0 0-1,0 1 0,-1-1 0,-3-7 0,4 11-12,0 0 0,1-1 0,-1 2 0,0-1-1,0 0 1,0 0 0,0 0 0,0 0 0,0 0 0,0 1 0,0-1 0,0 0 0,0 1 0,0-1-1,0 1 1,0-1 0,-1 1 0,1 0 0,0 0 0,0-1 0,-1 1 0,1 0 0,0 0-1,0 0 1,-1 0 0,1 0 0,0 1 0,0-1 0,-1 0 0,1 0 0,0 1 0,0-1 0,0 1-1,0-1 1,-1 1 0,1 0 0,-1 0 0,-3 2 18,1 0 0,-1 0 0,1 1 0,0-1 0,0 1 0,1 0 0,-6 6 0,5-3-24,1 0 0,0 0 0,0 0 0,0 0 0,1 0 0,0 0 0,0 1 0,1-1 0,0 1 0,1-1 0,-1 1 0,1 0 0,1-1 0,1 14 0,0-12 0,-1 0 0,1-1 0,1 1 0,-1-1 0,1 0 0,1 0 0,-1 0 0,2 0 0,-1-1 0,1 1 0,0-1 0,11 12 0,-11-15 0,0 0 0,0-1 0,0 1 0,0-1 0,1 0 0,-1-1 0,1 1 0,0-1 0,0 0 0,0-1 0,0 1 0,0-1 0,0 0 0,0-1 0,0 1 0,0-1 0,0-1 0,1 1 0,-1-1 0,0 0 0,0 0 0,7-3 0,1 0 0,0-2 0,-1 1 0,0-2 0,0 0 0,0 0 0,-1-1 0,0-1 0,16-14 0,-10 4 0,0-1 0,25-38 0,-23 31 0,-1-2 0,-1 0 0,-2-1 0,-1-1 0,15-42 0,34-135 0,-60 189 0,0-1 0,-1 1 0,1-37 0,-4 57 0,0-1 0,0 0 0,0 0 0,0 0 0,0 0 0,-1 0 0,1 0 0,0 1 0,0-1 0,0 0 0,0 0 0,0 0 0,0 0 0,0 0 0,0 0 0,0 0 0,0 0 0,0 1 0,0-1 0,-1 0 0,1 0 0,0 0 0,0 0 0,0 0 0,0 0 0,0 0 0,0 0 0,0 0 0,-1 0 0,1 0 0,0 0 0,0 0 0,0 0 0,0 0 0,0 0 0,0 0 0,-1 0 0,1 0 0,0 0 0,0 0 0,0 0 0,0 0 0,0 0 0,0 0 0,-1 0 0,1 0 0,0 0 0,0 0 0,0 0 0,0 0 0,0 0 0,0-1 0,0 1 0,0 0 0,0 0 0,-1 0 0,1 0 0,0 0 0,0 0 0,0 0 0,0 0 0,0-1 0,0 1 0,0 0 0,0 0 0,-7 9 0,-3 11 0,2 1 0,0 0 0,1 0 0,-8 39 0,8-14 0,-3 59 0,8-58 0,5 62 0,-1-92 0,0 0 0,1 0 0,0 0 0,2-1 0,0 1 0,1-1 0,8 16 0,-12-29 0,0 0 0,0 0 0,0-1 0,0 1 0,0-1 0,0 0 0,1 1 0,-1-1 0,1 0 0,0 0 0,-1-1 0,1 1 0,0 0 0,0-1 0,0 0 0,0 0 0,0 0 0,1 0 0,-1 0 0,0-1 0,0 1 0,0-1 0,1 0 0,-1 0 0,0 0 0,1 0 0,-1-1 0,0 1 0,0-1 0,5-2 0,3 0 0,0-1 0,-1 0 0,0 0 0,0-1 0,0-1 0,0 0 0,13-11 0,-9 7 0,-11 7 0,1 1 0,0-1 0,-1 0 0,0 0 0,0 0 0,0 0 0,3-5 0,-8 14 0,1-1 0,-1 1 0,1 1 0,0-1 0,-1 7 0,2-9 0,-1 0 0,1 0 0,0 0 0,0 0 0,1 1 0,-1-1 0,1 0 0,0 0 0,0 0 0,0 0 0,1 0 0,1 4 0,-2-6 0,3 3 0,-1 0 0,1 0 0,-1 0 0,1-1 0,8 8 0,-10-11 0,-1 0 0,1 0 0,0 0 0,0-1 0,-1 1 0,1 0 0,0-1 0,0 1 0,0-1 0,0 1 0,0-1 0,0 0 0,0 0 0,0 0 0,0 0 0,-1 0 0,1 0 0,0-1 0,0 1 0,0-1 0,3 0 0,-2 0 0,0-1 0,-1 1 0,1 0 0,0-1 0,-1 0 0,1 0 0,-1 1 0,0-1 0,1-1 0,-1 1 0,0 0 0,0 0 0,-1-1 0,1 0 0,0 1 0,-1-1 0,0 0 0,1 1 0,-1-1 0,0 0 0,0 0 0,-1 0 0,1 0 0,-1 0 0,1 0 0,-1 0 0,0 0 0,0-5 0,-1-3 0,0 0 0,-1 0 0,0 0 0,0 1 0,-1-1 0,-8-18 0,10 27 0,0 0 0,0 0 0,0 0 0,0 0 0,0 0 0,-1 1 0,1-1 0,-1 0 0,-2-2 0,3 4 0,1-1 0,-1 1 0,1 0 0,-1 0 0,1-1 0,-1 1 0,1 0 0,-1 0 0,1-1 0,-1 1 0,0 0 0,1 0 0,-1 0 0,1 0 0,-1 0 0,1 0 0,-1 0 0,0 0 0,1 0 0,-1 0 0,1 0 0,-1 1 0,1-1 0,-1 0 0,1 0 0,-1 0 0,1 1 0,-1-1 0,1 0 0,-1 1 0,1-1 0,-1 0 0,1 1 0,0-1 0,-1 1 0,1-1 0,-1 1 0,1-1 0,0 0 0,-1 2 0,1-2 0,0 1 0,0-1 0,0 1 0,1-1 0,-1 1 0,0-1 0,0 1 0,0-1 0,0 1 0,1-1 0,-1 1 0,0-1 0,0 0 0,1 1 0,-1-1 0,0 1 0,1-1 0,-1 0 0,0 1 0,1-1 0,-1 0 0,1 1 0,-1-1 0,1 0 0,-1 0 0,1 1 0,-1-1 0,1 0 0,-1 0 0,1 0 0,0 0 0,16 7 0,134-7 0,-107-2 0,1 2 0,49 6 0,-82-4 0,1-1 0,-1 0 0,1 0 0,0-2 0,-1 1 0,1-2 0,-1 1 0,1-2 0,-1 0 0,16-6 0,-25 8 0,-1 0 0,0 0 0,-1 0 0,1-1 0,0 1 0,0-1 0,-1 1 0,1-1 0,0 0 0,-1 0 0,0 0 0,1 0 0,-1 0 0,0 0 0,0 0 0,0 0 0,0 0 0,-1 0 0,1-1 0,-1 1 0,1 0 0,-1-3 0,0 5 0,0-1 0,0 1 0,-1-1 0,1 1 0,0-1 0,-1 1 0,1-1 0,0 1 0,-1 0 0,1-1 0,-1 1 0,1 0 0,-1-1 0,1 1 0,0 0 0,-1-1 0,1 1 0,-1 0 0,0 0 0,1 0 0,-1 0 0,1-1 0,-1 1 0,1 0 0,-1 0 0,1 0 0,-1 0 0,1 0 0,-1 0 0,0 0 0,1 1 0,-1-1 0,1 0 0,-1 0 0,1 0 0,-1 0 0,1 1 0,-1-1 0,1 0 0,-1 1 0,-22 12 0,17-9 0,1 0 0,-1 1 0,1 0 0,0 0 0,0 0 0,0 1 0,1 0 0,0-1 0,0 2 0,1-1 0,-1 0 0,1 1 0,1-1 0,-1 1 0,-1 10 0,3-14 0,0 1 0,1-1 0,0 1 0,-1-1 0,2 1 0,-1-1 0,0 1 0,1-1 0,-1 1 0,1-1 0,0 0 0,0 1 0,0-1 0,1 0 0,-1 0 0,1 0 0,0 0 0,0 0 0,0 0 0,0 0 0,0-1 0,0 1 0,1-1 0,0 1 0,-1-1 0,1 0 0,0 0 0,0 0 0,0 0 0,0-1 0,0 1 0,0-1 0,5 1 0,2 2 0,0-2 0,0 1 0,1-1 0,-1-1 0,0 0 0,1 0 0,-1-1 0,0-1 0,1 1 0,13-4 0,-12 1 0,0-1 0,0 0 0,0 0 0,0-1 0,-1-1 0,0 0 0,0-1 0,11-8 0,-6 2 0,-1 0 0,0-2 0,-2 1 0,17-24 0,-24 31 0,1-3 0,0 0 0,10-17 0,-20 41 0,1 0 0,1-1 0,1 1 0,0 0 0,2 24 0,-1-34 0,1 7 0,-1-1 0,2 0 0,0 0 0,7 17 0,-10-25 0,1 0 0,1 0 0,-1 0 0,0 0 0,0 0 0,1 0 0,-1-1 0,1 1 0,-1 0 0,1-1 0,0 1 0,-1-1 0,1 0 0,0 0 0,0 0 0,0 0 0,0 0 0,0 0 0,0 0 0,1 0 0,-1-1 0,0 1 0,0-1 0,0 0 0,1 0 0,-1 0 0,0 0 0,4 0 0,5-2 0,0-1 0,0 0 0,0-1 0,-1 0 0,1-1 0,-1 0 0,0 0 0,0-1 0,-1 0 0,0-1 0,0 0 0,-1 0 0,1-1 0,12-17 0,-1 1 0,-2-2 0,-1 0 0,-1-1 0,15-34 0,-11 12 0,-3 0 0,15-68 0,-1 5 0,-30 109 0,3-11 0,0-1 0,0 1 0,2-22 0,-6 36 0,0 0 0,-1 0 0,1 0 0,0 0 0,0 0 0,0 0 0,0 0 0,0 0 0,0 0 0,0 0 0,0 0 0,0 0 0,0 1 0,0-1 0,0 0 0,0 0 0,0 0 0,0 0 0,0 0 0,0 0 0,0 0 0,0 0 0,0 0 0,0 0 0,0 0 0,0 0 0,0 0 0,-1 0 0,1 0 0,0 0 0,0 0 0,0 0 0,0 0 0,0 0 0,0 0 0,0 0 0,0 0 0,0 0 0,0 0 0,0 0 0,0 0 0,0 0 0,0 0 0,-1 0 0,1 0 0,0 0 0,0 0 0,0 0 0,0 0 0,0 0 0,0 0 0,0 0 0,0 0 0,0 0 0,0 0 0,0-1 0,0 1 0,0 0 0,0 0 0,0 0 0,0 0 0,0 0 0,0 0 0,-7 10 0,-5 14 0,1 11 0,1 0 0,-8 61 0,3 75 0,14-148 0,1-1 0,1 1 0,1-1 0,1 0 0,1 1 0,1-1 0,1-1 0,13 32 0,-17-49 0,0 1 0,1 0 0,0 0 0,-1-1 0,1 0 0,1 1 0,-1-1 0,1-1 0,5 7 0,-7-9 0,0-1 0,-1 1 0,1 0 0,0 0 0,0 0 0,-1-1 0,1 1 0,0-1 0,0 0 0,0 1 0,0-1 0,0 0 0,0 0 0,0 0 0,0 0 0,-1-1 0,1 1 0,0 0 0,0-1 0,0 1 0,0-1 0,0 0 0,-1 0 0,1 0 0,0 0 0,-1 0 0,1 0 0,-1 0 0,3-2 0,14-12 0,0-1 0,-1 0 0,15-21 0,14-13 0,-37 44 0,-2 21 0,-3-1 0,0 0 0,1-1 0,1 0 0,0 0 0,10 15 0,-14-25 0,1 1 0,-1-1 0,1 0 0,0 0 0,0 0 0,0 0 0,0-1 0,0 1 0,1-1 0,-1 1 0,1-1 0,-1-1 0,1 1 0,0 0 0,0-1 0,0 0 0,0 1 0,0-2 0,0 1 0,0 0 0,0-1 0,7 0 0,2-2 0,0 0 0,0-1 0,0-1 0,-1 0 0,1 0 0,-1-2 0,0 1 0,-1-1 0,1-1 0,-1 0 0,0-1 0,-1 0 0,0-1 0,0 0 0,9-11 0,-12 11 0,1 0 0,-2 0 0,10-16 0,-14 23 0,-1 0 0,0-1 0,1 1 0,-1 0 0,0-1 0,0 1 0,-1-1 0,1 0 0,0 1 0,-1-1 0,0 0 0,1 1 0,-1-1 0,0 0 0,0 1 0,-1-1 0,1 0 0,0 1 0,-1-1 0,-1-3 0,2 6 0,-1-1 0,1 1 0,-1 0 0,0-1 0,1 1 0,-1 0 0,1 0 0,-1-1 0,0 1 0,1 0 0,-1 0 0,0 0 0,1 0 0,-1 0 0,0 0 0,1 0 0,-1 0 0,1 0 0,-1 0 0,0 0 0,1 0 0,-1 1 0,0-1 0,1 0 0,-1 0 0,1 1 0,-1-1 0,0 0 0,1 1 0,-1-1 0,1 0 0,-1 1 0,1-1 0,0 1 0,-1-1 0,1 1 0,-1-1 0,1 2 0,-20 20 0,17-15 0,0 0 0,1 1 0,0-1 0,0 1 0,1-1 0,0 1 0,0 0 0,1 0 0,0-1 0,0 1 0,1 0 0,1 8 0,-1-13 0,0 0 0,1 1 0,-1-1 0,1 0 0,-1 0 0,1 0 0,0 0 0,0 0 0,1 0 0,-1-1 0,0 1 0,1-1 0,0 1 0,-1-1 0,1 0 0,0 0 0,0 0 0,0-1 0,1 1 0,-1-1 0,6 2 0,-4-1 0,0-1 0,1 0 0,-1 0 0,0 0 0,0-1 0,1 1 0,-1-1 0,0-1 0,1 1 0,-1-1 0,0 0 0,0 0 0,8-3 0,-1 0 0,0-1 0,-1-1 0,0 0 0,0 0 0,-1-1 0,0-1 0,0 1 0,-1-2 0,0 1 0,0-1 0,-1-1 0,0 0 0,9-13 0,24-30 0,-39 90 0,-3-22 0,0 1 0,0-1 0,-1 0 0,-1 0 0,-1 0 0,0 0 0,-10 22 0,12-33 0,0-1 0,1-1 0,0 1 0,0-1 0,-1 0 0,1 0 0,-1 0 0,0 1 0,1-2 0,-1 1 0,0 0 0,0 0 0,0 0 0,-1-1 0,-3 3 0,-5-13 0,11 8 0,-1 1 0,1 0 0,-1-1 0,1 1 0,0-1 0,-1 1 0,1 0 0,0-1 0,0 1 0,-1-1 0,1 1 0,0-1 0,0 0 0,0 1 0,-1-1 0,1 1 0,0-1 0,0 1 0,0-1 0,0 1 0,0-1 0,0 1 0,0-1 0,0 0 0,0 1 0,1-1 0,-1 0 0,6-3 0,-1 1 0,1-1 0,0 1 0,1 0 0,-1 1 0,0 0 0,1 0 0,11-2 0,8-3 0,0 3 984,-20 5-1968,-17 4-2953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9:12.8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 16879,'0'0'3016,"61"-2"-3048,-61 4-8,-4 2-64,2-2 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9:13.1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 12056,'0'0'1121,"12"-3"-702,31-3 543,84-1 0,-61 6-87,96 3 1538,-147 0-2023,1 0-1,-1 1 1,1 0 0,-1 2 0,0 0 0,-1 0 0,1 1 0,13 8 0,3 9 711,-32-18-4042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9:13.3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73 14064,'0'0'2088,"81"-36"-1880,-33 20 7,9 4-255,-3 4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9:14.8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161 242 11152,'0'0'6897,"-11"3"-6233,-3 0-346,1 1 1,-1 1-1,-19 10 0,27-12-131,0 0 0,0 1 1,1 0-1,-1 0 0,1 0 0,0 1 0,0 0 0,0 0 0,1 0 0,0 0 0,-6 10 0,9-13-79,-1 0 0,1 0 0,0 1 0,0-1 0,1 1-1,-1-1 1,0 1 0,1-1 0,0 1 0,-1-1 0,1 1-1,0-1 1,0 1 0,1-1 0,-1 1 0,0-1 0,1 1-1,-1-1 1,1 1 0,0-1 0,0 0 0,0 1 0,0-1-1,0 0 1,1 0 0,1 3 0,0-2-11,0 0 1,-1-1 0,1 1-1,0-1 1,1 0-1,-1 0 1,0 0 0,1 0-1,-1 0 1,1-1-1,-1 0 1,1 1 0,0-1-1,-1-1 1,1 1-1,6 0 1,-7-1-46,-1 1-1,1-1 1,0 0 0,-1-1-1,1 1 1,-1 0 0,1-1 0,-1 1-1,1-1 1,-1 0 0,1 0 0,-1 0-1,1 0 1,-1 0 0,0-1-1,0 1 1,1-1 0,-1 1 0,0-1-1,-1 0 1,1 0 0,0 0-1,0 0 1,-1 0 0,1 0 0,-1 0-1,0-1 1,0 1 0,0 0-1,0-1 1,0 1 0,0-1 0,0 1-1,-1-1 1,1 0 0,-1-4 0,1-8 189,-1-1 1,0 1-1,-1 0 1,-6-28-1,7 40-154,-1 0 0,0 1-1,0-1 1,0 0 0,0 1 0,0-1-1,0 0 1,-1 1 0,-1-3-1,-5-7 630,10 20-141,-1-7-562,-1-1-1,0 1 0,0 0 1,0-1-1,0 1 0,0-1 1,1 1-1,-1 0 1,0-1-1,0 1 0,1-1 1,-1 1-1,0-1 0,1 1 1,-1-1-1,1 1 1,-1-1-1,1 0 0,-1 1 1,1-1-1,-1 1 0,1-1 1,-1 0-1,1 0 1,0 1-1,4 2-5,1-1 0,-1 1-1,1-1 1,-1 0 0,1-1 0,0 0-1,0 1 1,-1-2 0,1 1 0,0-1 0,0 0-1,0 0 1,0 0 0,6-2 0,-3 0 6,0-1 0,0 0 0,-1 0 0,1-1 0,-1 0 0,1 0 0,-1-1 0,8-7 0,1-1 7,0-2-1,-2 0 1,0-1-1,0 0 1,-2-1-1,20-33 1,-27 40-20,6-9 0,14-32 0,-43 101 0,-17 80 0,19-63 0,-12 47 0,-28 106 0,48-195 0,6-17 0,-1-1 0,0 0 0,0 0 0,0 0 0,-1-1 0,-5 9 0,7-16 0,1-4 0,2-7 0,3-3 0,1 1 0,0 0 0,1 0 0,1 1 0,0 0 0,1 0 0,1 1 0,0 0 0,16-16 0,-7 12 0,0 1 0,0 1 0,1 1 0,1 0 0,30-13 0,-35 19 0,1 0 0,18-4 0,-31 9 0,1 1 0,-1 0 0,0 0 0,1 1 0,-1 0 0,1-1 0,-1 1 0,0 1 0,1-1 0,-1 1 0,1-1 0,-1 1 0,8 3 0,-10-3 40,-1 0 1,0 0-1,0 0 0,0 0 0,0 0 1,0 1-1,0-1 0,0 0 1,0 0-1,0 1 0,-1-1 1,1 0-1,-1 1 0,1-1 0,-1 1 1,1-1-1,-1 1 0,0-1 1,1 1-1,-1-1 0,0 1 0,0-1 1,0 3-1,-5 32-3326,4-32 1670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9:17.2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0 372 9744,'0'0'11897,"12"-1"-11525,-3 1-287,-5 0-48,0 0 1,1 0 0,-1 0-1,0 0 1,0-1 0,1 0-1,-1 0 1,0 0 0,0 0-1,0-1 1,0 0 0,0 0-1,-1 0 1,1 0 0,0 0-1,5-6 1,68-71 1007,-69 69-906,0 1 0,-1-1 0,-1 0 0,1-1 0,5-14 1,6-10 179,76-115 3007,-92 144-1992,-7 15-809,-6 35-213,2-1 1,1 1 0,-1 58 0,8-76-207,1-1 1,2 0-1,0 0 0,2 0 1,1 0-1,0 0 1,13 31-1,-16-51-88,0-1 1,0 0-1,1 1 0,-1-1 0,1 0 0,0-1 0,0 1 0,0 0 1,0-1-1,1 0 0,0 0 0,-1 0 0,1 0 0,0 0 0,0-1 1,5 3-1,-5-4-8,-1 0 1,1 1 0,0-2 0,0 1 0,-1 0-1,1-1 1,0 1 0,0-1 0,-1 0-1,1 0 1,0-1 0,0 1 0,0-1 0,-1 0-1,1 0 1,0 0 0,-1 0 0,1-1-1,-1 0 1,6-3 0,5-5-11,0 0 0,-1-1 0,-1-1 0,0 0 0,0-1 0,16-23 0,-9 7 0,-1-2 0,17-37 0,-21 45 0,-12 21 0,0-1 0,-1 0 0,1 0 0,0 1 0,-1-1 0,0 0 0,0 0 0,0 0 0,0-1 0,0 1 0,0 0 0,0-5 0,-16 44 0,13-28 0,1 0 0,-1 1 0,1-1 0,1 0 0,0 1 0,0-1 0,0 1 0,1-1 0,0 1 0,1-1 0,0 0 0,0 0 0,1 0 0,0 0 0,0 0 0,1-1 0,0 1 0,0-1 0,1 0 0,0 0 0,0 0 0,1-1 0,10 10 0,-14-15 0,-1 0 0,0 0 0,1 0 0,-1 0 0,1 0 0,-1 0 0,1-1 0,-1 1 0,1 0 0,0-1 0,-1 1 0,1-1 0,0 0 0,0 0 0,-1 0 0,1 1 0,0-2 0,0 1 0,-1 0 0,3-1 0,-1 1 0,-1-1 0,1-1 0,-1 1 0,1 0 0,-1-1 0,0 1 0,0-1 0,0 1 0,1-1 0,-2 0 0,5-4 0,-2 0 0,1-1 0,-1 0 0,0 0 0,0 0 0,-1 0 0,0 0 0,4-15 0,-6 13 0,0 0 0,0-1 0,-1 1 0,0 0 0,0 0 0,-1 0 0,-1 0 0,0 0 0,-4-13 0,5 17 0,-1-1 0,0 1 0,0 0 0,0 0 0,-1 0 0,0 0 0,0 0 0,0 1 0,-1-1 0,1 1 0,-1 0 0,0 0 0,0 0 0,-1 1 0,1 0 0,-9-6 0,10 8 0,0 0 0,1 0 0,-1 0 0,0 0 0,0 0 0,0 1 0,0-1 0,0 1 0,0 0 0,0 0 0,0 0 0,0 0 0,1 0 0,-1 1 0,0-1 0,-6 3 0,83-20 0,-16-8 0,23-8 0,-72 30 0,-1 1 0,1 0 0,-1 0 0,1 1 0,0 0 0,-1 1 0,17 1 0,-22-1 0,0 0 0,-1 1 0,1 0 0,-1-1 0,1 1 0,0 0 0,-1 0 0,0 1 0,1-1 0,-1 0 0,0 1 0,0 0 0,0-1 0,1 1 0,-2 0 0,5 4 0,-4-2 0,1 0 0,-1 0 0,0 1 0,0-1 0,0 1 0,-1-1 0,1 1 0,0 8 0,0 3 0,-1 0 0,0 0 0,-2 0 0,-3 24 0,2-23 0,-1 1 0,0-1 0,-7 17 0,48-64 0,-9-3 0,6-7 0,-33 37 0,1 1 0,1-1 0,-1 1 0,0-1 0,1 1 0,-1 0 0,1 1 0,-1-1 0,1 0 0,5 0 0,-8 1 0,1 1 0,-1 0 0,1 0 0,-1 0 0,1-1 0,-1 2 0,1-1 0,-1 0 0,1 0 0,-1 0 0,1 1 0,-1-1 0,1 1 0,-1-1 0,1 1 0,-1 0 0,0-1 0,1 1 0,-1 0 0,0 0 0,0 0 0,1 0 0,-1 0 0,1 2 0,2 2 0,-1 0 0,1 0 0,-1 1 0,4 9 0,2 4 0,33 60 0,-32-62 0,13 20 0,-21-35 0,0 0 0,-1 0 0,1 0 0,0-1 0,0 1 0,0 0 0,0-1 0,0 1 0,1-1 0,-1 0 0,0 0 0,1 0 0,3 1 0,-5-2 13,-1 0 1,0 1-1,1-1 1,-1 0-1,1 0 1,-1 0-1,0 0 0,1 0 1,-1 0-1,0 0 1,1-1-1,-1 1 0,0 0 1,1 0-1,-1 0 1,0 0-1,1 0 1,-1-1-1,0 1 0,1 0 1,-1 0-1,0 0 1,0-1-1,1 1 1,-1 0-1,0 0 0,0-1 1,1 1-1,-1 0 1,0-1-1,0 1 0,1-1 1,1-14 514,-7-14-4018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9:17.5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0 119 18087,'0'0'4520,"16"-71"-4288,17 53 8,7 0-72,4 6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9:19.9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327 405 8640,'0'0'9591,"-11"-5"-9100,-32-14 10,39 18-398,0 0 0,0 0 0,-1 1 0,1-1 0,0 1 0,0 0 0,0 0-1,-1 1 1,1-1 0,0 1 0,0 0 0,0 0 0,0 0 0,0 1-1,0-1 1,-6 4 0,-2 0 143,-5 3 66,0 1-1,1 0 1,1 1 0,-1 1 0,2 1-1,0 0 1,0 0 0,1 2 0,-14 17-1,24-28-230,1-1 0,0 1-1,0 0 1,0 0 0,0 0-1,1 0 1,0 0 0,-1 0 0,1 1-1,0-1 1,0 0 0,0 0-1,1 1 1,-1-1 0,1 1-1,0-1 1,0 1 0,0-1 0,1 0-1,-1 1 1,1-1 0,-1 1-1,1-1 1,3 6 0,-2-5 3,0 0 0,1 0-1,0-1 1,-1 1 0,1 0 0,1-1 0,-1 0 0,0 0 0,1 0 0,0 0 0,0 0 0,0-1 0,0 0-1,0 1 1,0-2 0,0 1 0,9 2 0,-8-3-22,0 0-1,0 0 1,0 0-1,0-1 0,0 1 1,0-1-1,0-1 1,0 1-1,0-1 1,0 0-1,0 0 1,0 0-1,-1-1 0,1 1 1,0-1-1,-1 0 1,1-1-1,-1 1 1,0-1-1,1 0 1,-1 0-1,6-7 0,4-4 246,-2-2-1,1 1 1,-2-2-1,14-25 1,-14 23 164,0 83 923,-5-20-1345,-4-23-42,1-1 0,0 0 1,2 0-1,12 33 0,-17-51-7,1-1 0,0 1 0,-1-1 0,1 0 0,0 1 0,0-1 0,0 0 0,0 1 0,0-1 0,0 0 0,0 0 0,1 0 0,-1 0 0,0 0 0,1 0 0,-1-1 0,0 1 0,1 0 0,-1-1 0,1 1 0,2 0 0,-1-1 0,-1 0 0,1 0 0,-1 0 0,1-1 0,-1 1 0,1-1 0,-1 1 0,1-1 0,-1 0 0,1 0 0,-1 0 0,3-2 0,7-5 0,0 0 0,-1-1 0,19-20 0,-22 22 0,20-23 0,36-51 0,-45 55 0,2 1 0,0 0 0,49-43 0,-63 62 0,7-4 0,-10 12 0,-3 10 0,-36 212 0,33-216 0,-2 23 0,33-57 0,17-32 0,-25 31 0,45-46 0,-57 64 0,25-21 0,-32 29 0,0 0 0,0-1 0,-1 1 0,1 0 0,0 0 0,0 0 0,0 1 0,1-1 0,-1 0 0,0 1 0,0-1 0,0 1 0,0 0 0,1 0 0,-1 0 0,3 0 0,-4 0 0,1 1 0,-1-1 0,0 1 0,0 0 0,0-1 0,0 1 0,0 0 0,0 0 0,0-1 0,0 1 0,-1 0 0,1 0 0,0 0 0,0 0 0,-1 0 0,1 0 0,-1 1 0,1-1 0,-1 0 0,1 0 0,-1 0 0,0 0 0,1 2 0,4 33 0,-5-27 0,13 156 0,-13-163 0,0 0 0,1 0 0,-1 0 0,0 0 0,1 0 0,-1 0 0,1 0 0,-1 0 0,1-1 0,0 1 0,0 0 0,0 0 0,0-1 0,0 1 0,0 0 0,1-1 0,-1 1 0,0-1 0,1 0 0,-1 1 0,1-1 0,0 0 0,-1 0 0,1 0 0,0 0 0,0 0 0,0 0 0,-1-1 0,1 1 0,0-1 0,0 1 0,0-1 0,0 0 0,0 1 0,0-1 0,0 0 0,0 0 0,0-1 0,0 1 0,3-1 0,4-1 0,1-1 0,-1 0 0,0 0 0,0-1 0,0 0 0,16-11 0,28-21 0,-1-3 0,59-56 0,-79 61 0,-22 23 0,1-1 0,18-14 0,-23 20 0,-46 37 0,22-11 0,0 0 0,1 1 0,1 1 0,1 0 0,1 1 0,-12 28 0,22-42 0,1-1 0,0 1 0,0 0 0,1 0 0,-2 15 0,4-21 0,-1 0 0,1-1 0,0 1 0,0 0 0,0-1 0,0 1 0,0 0 0,1-1 0,-1 1 0,1 0 0,-1-1 0,1 1 0,0-1 0,0 1 0,0-1 0,1 0 0,-1 1 0,1-1 0,-1 0 0,1 0 0,0 0 0,-1 0 0,4 2 0,-3-3 0,0 0 0,1 0 0,-1-1 0,0 1 0,0-1 0,1 0 0,-1 0 0,0 0 0,1 0 0,-1 0 0,0 0 0,0 0 0,1-1 0,-1 1 0,0-1 0,0 0 0,0 0 0,1 0 0,-1 0 0,0 0 0,0 0 0,0 0 0,-1-1 0,1 1 0,0-1 0,2-2 0,5-4 0,0-1 0,-1 0 0,12-15 0,-6 3 0,-2-1 0,0 0 0,-1 0 0,-1-1 0,-1-1 0,9-40 0,20-155 0,-31 168 0,3-32 0,-2-104 0,-16 237 0,2 45 0,5-1 0,3 0 0,21 135 0,-21-219 0,9 41 0,-10-47 0,0-1 0,0 1 0,0-1 0,1 1 0,0-1 0,0 0 0,0 0 0,0 0 0,0 0 0,6 5 0,-8-7 23,1-1 0,-1 0 0,1 1-1,-1-1 1,1 0 0,-1 0 0,1 0 0,0 1 0,-1-1-1,1 0 1,-1 0 0,1 0 0,0 0 0,-1 0 0,1 0-1,-1 0 1,1 0 0,0 0 0,-1-1 0,1 1 0,-1 0-1,1 0 1,0 0 0,-1-1 0,1 1 0,-1 0 0,1-1-1,-1 1 1,1 0 0,-1-1 0,1 1 0,-1-1 0,0 1-1,1-1 1,-1 1 0,0-1 0,1 1 0,-1-1 0,0 1-1,1-2 1,12-24-2347,-11 21-223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9:23.7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1 624 10248,'0'0'9231,"0"10"-8755,1 33-13,0-41-419,-1 0-1,0 0 0,1-1 1,-1 1-1,1 0 1,0 0-1,0 0 1,-1 0-1,1-1 1,0 1-1,1 0 1,-1-1-1,0 1 1,0-1-1,1 1 1,-1-1-1,1 0 1,-1 0-1,1 1 1,-1-1-1,1 0 1,0 0-1,0-1 1,-1 1-1,1 0 1,3 0-1,13 8 492,-15-6-427,1-1-1,-1 0 0,0 0 1,1-1-1,-1 1 0,1-1 1,0 1-1,-1-1 0,1 0 1,0-1-1,0 1 0,-1-1 1,1 1-1,0-1 0,0 0 1,0 0-1,0-1 0,-1 1 1,1-1-1,0 0 1,0 0-1,-1 0 0,1-1 1,-1 1-1,1-1 0,-1 0 1,1 0-1,-1 0 0,0 0 1,0-1-1,0 1 0,3-4 1,-1 0 49,1 1 0,-1-1 0,-1 0 0,1 0 1,-1 0-1,0 0 0,-1-1 0,1 0 0,-1 0 0,0 0 1,-1 0-1,0 0 0,0 0 0,-1-1 0,2-12 0,-3 12-6,0 0-1,-1 0 0,0 0 0,0 1 1,-1-1-1,0 0 0,0 1 0,-5-11 1,6 16-117,0 0 0,0 0 0,0 0 0,-1 1 0,1-1 1,0 0-1,-1 1 0,1-1 0,-1 1 0,1 0 0,-1 0 0,0-1 1,0 1-1,1 0 0,-1 0 0,0 0 0,0 1 0,0-1 1,0 0-1,0 1 0,0-1 0,0 1 0,0 0 0,-1 0 1,1 0-1,0 0 0,0 0 0,0 0 0,0 0 0,0 1 0,0-1 1,0 1-1,0-1 0,0 1 0,0 0 0,-3 2 0,1-1 5,-1 0 0,1 0-1,0 0 1,0 1 0,0 0 0,0 0-1,1 0 1,-1 0 0,1 0-1,0 1 1,0 0 0,0 0-1,0 0 1,-2 5 0,2-3-5,0 1 1,1 0 0,-1 0-1,2 0 1,-1 0-1,1 0 1,0 0 0,0 13-1,1-8 15,1 0 0,0 1 0,1-1 1,1 0-1,0 0 0,0 0 0,1-1 0,1 1 0,0-1 0,11 18 0,-11-20-18,1-1-1,1 0 0,-1-1 0,1 1 1,1-1-1,-1-1 0,1 0 0,0 0 0,14 8 1,-17-11-19,1-1 1,-1 0-1,1 0 1,0 0-1,0 0 0,0-1 1,-1 0-1,1 0 1,0-1-1,0 0 1,0 0-1,0 0 1,0-1-1,0 0 1,0 0-1,0 0 1,7-3-1,3-3-12,1 0 0,-1-2 0,0 0 0,-1 0 0,0-2 0,-1 0 0,0 0 0,0-1 0,-2-1 0,1 0 0,-2-1 0,16-23 0,-9 8 0,-1 0 0,-1-2 0,-2 1 0,-1-2 0,15-55 0,-16 44 0,0 1 0,6-42 0,-16 71 0,-1 1 0,0-1 0,-1 1 0,0-1 0,-1 1 0,0-1 0,-1 1 0,-4-14 0,6 26 0,0-1 0,0 0 0,0 0 0,0 0 0,-1 0 0,1 0 0,0 1 0,-1-1 0,1 0 0,0 0 0,-1 0 0,1 1 0,-1-1 0,1 0 0,-1 1 0,0-1 0,1 0 0,-1 1 0,0-1 0,1 1 0,-1-1 0,0 1 0,1-1 0,-1 1 0,0 0 0,0-1 0,0 1 0,0 0 0,1-1 0,-1 1 0,0 0 0,0 0 0,0 0 0,0 0 0,0 0 0,0 0 0,1 0 0,-1 0 0,0 0 0,0 1 0,0-1 0,0 0 0,0 0 0,1 1 0,-1-1 0,0 1 0,0-1 0,1 0 0,-1 1 0,0 0 0,0-1 0,1 1 0,-1-1 0,1 1 0,-2 1 0,-3 2 0,0 2 0,0-1 0,0 1 0,1-1 0,-7 11 0,-2 8 0,1 0 0,2 0 0,0 1 0,1 1 0,1-1 0,2 1 0,1 1 0,1-1 0,-2 48 0,6-47 0,1-1 0,1 0 0,1 0 0,1 0 0,10 33 0,-13-55 0,0 0 0,1-1 0,-1 1 0,1-1 0,-1 0 0,1 1 0,0-1 0,1 0 0,-1 0 0,0 0 0,1-1 0,0 1 0,-1 0 0,1-1 0,0 0 0,6 4 0,-4-4 0,-1 0 0,1-1 0,-1 1 0,1-1 0,0 0 0,-1-1 0,1 1 0,0-1 0,0 0 0,-1 0 0,10-1 0,-3-1 0,1-1 0,-1 0 0,0-1 0,0 0 0,0-1 0,0 0 0,-1 0 0,0-1 0,18-14 0,-8 2 0,-1 0 0,0-1 0,24-33 0,-42 49 0,0 1 0,0 0 0,1-1 0,-2 1 0,1-1 0,0 1 0,0-1 0,-1 1 0,0-1 0,1 0 0,-1-3 0,0 5 0,0-1 0,0 1 0,0-1 0,0 1 0,-1-1 0,1 1 0,0-1 0,-1 1 0,1-1 0,-1 1 0,1-1 0,-1 1 0,0 0 0,1-1 0,-1 1 0,0 0 0,0-1 0,0 1 0,-2-2 0,1 2 0,0 1 0,0-1 0,0 0 0,0 1 0,0-1 0,0 1 0,0 0 0,0-1 0,0 1 0,0 0 0,0 1 0,0-1 0,0 0 0,0 0 0,0 1 0,0-1 0,0 1 0,0 0 0,0-1 0,0 1 0,1 0 0,-1 0 0,0 0 0,-1 2 0,-5 2 0,1 0 0,0 1 0,0 0 0,-6 7 0,9-9 0,-1 1 0,1 1 0,0-1 0,0 1 0,0-1 0,1 1 0,0 0 0,0 1 0,1-1 0,0 0 0,0 1 0,0-1 0,1 1 0,0 0 0,0-1 0,0 1 0,1 0 0,0 0 0,0-1 0,1 1 0,0 0 0,2 7 0,-2-12 0,0 1 0,0 0 0,0-1 0,0 1 0,1-1 0,-1 1 0,1-1 0,0 0 0,-1 1 0,1-1 0,0 0 0,0 0 0,0 0 0,1-1 0,-1 1 0,0 0 0,5 1 0,-3-1 0,1 0 0,0-1 0,-1 0 0,1 1 0,0-2 0,0 1 0,0-1 0,0 1 0,7-2 0,2 0 0,0-1 0,-1-1 0,1 0 0,-1-1 0,0-1 0,17-7 0,30-17 0,71-47 0,-124 71 0,-6 4 0,0 0 0,0 0 0,0 1 0,0-1 0,0 0 0,0 1 0,0-1 0,1 1 0,-1-1 0,0 1 0,0-1 0,0 1 0,1 0 0,1-1 0,1 1 0,-4 0 0,0 0 0,0 0 0,0 0 0,0 0 0,0 0 0,0 0 0,0 0 0,0 1 0,0-1 0,0 0 0,0 0 0,0 0 0,0 0 0,0 0 0,0 0 0,0 0 0,0 0 0,0 0 0,0 0 0,0 0 0,0 0 0,0 0 0,0 1 0,0-1 0,0 0 0,0 0 0,0 0 0,0 0 0,0 0 0,0 0 0,0 0 0,0 0 0,0 0 0,0 0 0,0 0 0,0 0 0,0 1 0,0-1 0,0 0 0,0 0 0,0 0 0,0 0 0,0 0 0,0 0 0,1 0 0,-1 0 0,0 0 0,0 0 0,-7 10 0,0 2 0,1-1 0,0 1 0,0 0 0,2 1 0,-1-1 0,2 1 0,0 0 0,-3 19 0,6-29 0,0-1 0,0 1 0,1 0 0,-1-1 0,1 1 0,-1-1 0,1 1 0,0-1 0,0 1 0,0-1 0,0 0 0,0 1 0,1-1 0,-1 0 0,3 2 0,-3-3 0,0 0 0,0 0 0,0 0 0,0 0 0,1 0 0,-1-1 0,0 1 0,0 0 0,1-1 0,-1 1 0,1-1 0,-1 0 0,0 1 0,1-1 0,-1 0 0,1 0 0,-1 0 0,0 0 0,1 0 0,-1 0 0,1 0 0,-1-1 0,1 1 0,-1-1 0,0 1 0,1-1 0,-1 1 0,0-1 0,2 0 0,7-5 0,1-1 0,-1 0 0,-1 0 0,0-1 0,0 0 0,0-1 0,11-15 0,-3 2 0,-1-1 0,15-30 0,-9 8 0,-2-1 0,27-92 0,7-101 0,-43 164 0,-10 66 0,-1 1 0,0 0 0,-1 0 0,1 0 0,-2 0 0,1 0 0,-4-11 0,5 19 0,0 0 0,0-1 0,0 1 0,0 0 0,0-1 0,0 1 0,-1-1 0,1 1 0,0 0 0,0 0 0,0-1 0,-1 1 0,1 0 0,0-1 0,0 1 0,-1 0 0,1 0 0,0-1 0,-1 1 0,1 0 0,0 0 0,0 0 0,-1-1 0,1 1 0,-1 0 0,1 0 0,0 0 0,-1 0 0,1 0 0,0 0 0,-1 0 0,1 0 0,0 0 0,-1 0 0,1 0 0,-1 0 0,1 0 0,0 0 0,-1 0 0,1 0 0,0 0 0,-1 0 0,1 1 0,0-1 0,-1 0 0,1 0 0,0 0 0,-1 1 0,1-1 0,0 0 0,0 0 0,-1 1 0,1-1 0,0 0 0,0 1 0,-1-1 0,1 0 0,0 1 0,0-1 0,0 0 0,0 1 0,-1-1 0,-12 24 0,-2 14 0,2 1 0,1 1 0,2 0 0,2 1 0,2-1 0,1 1 0,3 1 0,1-1 0,7 65 0,-5-96 0,0 0 0,1 0 0,0 0 0,1 0 0,0-1 0,1 1 0,0-1 0,0 0 0,11 17 0,-13-25 0,-1 0 0,0 0 0,0 0 0,0-1 0,1 1 0,-1 0 0,0 0 0,1-1 0,-1 1 0,1-1 0,-1 1 0,1-1 0,-1 0 0,1 1 0,-1-1 0,1 0 0,-1 0 0,1 0 0,-1 0 0,1 0 0,-1-1 0,1 1 0,-1 0 0,1-1 0,-1 1 0,1-1 0,-1 1 0,2-2 0,6-2 0,-1 0 0,1 0 0,7-7 0,-16 11 0,15-9 0,-1-1 0,-1-1 0,1 0 0,-2-1 0,1-1 0,-2 0 0,13-18 0,-20 27 0,-1 0 0,1-1 0,0 1 0,0 1 0,5-5 0,6-5 0,-14 14 0,0-1 0,-1 0 0,1 1 0,0-1 0,0 1 0,0-1 0,-1 1 0,1-1 0,0 1 0,-1-1 0,1 1 0,0 0 0,-1-1 0,1 1 0,-1 0 0,1 0 0,-1 0 0,0-1 0,1 1 0,-1 1 0,13 21 0,5 23 0,-13-32 0,0-1 0,8 15 0,-9-23 0,0 0 0,0-1 0,1 1 0,0-1 0,-1 0 0,1 0 0,1 0 0,-1 0 0,1-1 0,-1 0 0,1 0 0,0-1 0,8 3 0,-11-5 0,1 0 0,0 0 0,0 0 0,-1-1 0,1 1 0,-1-1 0,1 0 0,0 0 0,-1 0 0,0-1 0,1 1 0,-1-1 0,5-3 0,43-31 0,-40 27 0,-1 0 0,-8 7 0,0 0 0,0 0 0,0 0 0,0 0 0,0 1 0,0-1 0,1 0 0,-1 1 0,5-2 0,-7 3 0,1 0 0,-1 0 0,0 0 0,0 0 0,0 0 0,0 0 0,1 0 0,-1 0 0,0 0 0,0 0 0,0 1 0,0-1 0,0 0 0,1 0 0,-1 0 0,0 0 0,0 0 0,0 0 0,0 1 0,0-1 0,0 0 0,0 0 0,0 0 0,0 0 0,1 0 0,-1 1 0,0-1 0,0 0 0,0 0 0,0 0 0,0 0 0,0 1 0,0-1 0,0 0 0,0 0 0,0 0 0,0 1 0,0-1 0,0 0 0,0 0 0,-1 0 0,1 0 0,0 1 0,0-1 0,0 0 0,0 0 0,0 0 0,0 8 0,2 33 0,-2-38 0,1 0 0,-1-1 0,1 1 0,-1-1 0,1 1 0,0-1 0,0 0 0,0 1 0,1-1 0,-1 0 0,0 0 0,1 1 0,2 1 0,-3-3 0,0 0 0,0-1 0,1 1 0,-1-1 0,0 1 0,1-1 0,-1 1 0,0-1 0,1 0 0,-1 0 0,1 0 0,-1 0 0,0 0 0,1 0 0,-1 0 0,0 0 0,1-1 0,-1 1 0,0 0 0,1-1 0,-1 1 0,3-2 0,-1 0 0,0 1 0,0-1 0,0 0 0,0 0 0,0 0 0,-1 0 0,6-5 0,-4 1 0,0-1 0,0 0 0,0 0 0,-1 0 0,0 0 0,0 0 0,-1-1 0,1 1 0,-2-1 0,1 1 0,-1-1 0,0 0 0,-1 0 0,0 1 0,0-1 0,-1 0 0,0 0 0,0 1 0,-1-1 0,0 0 0,-5-12 0,7 18 0,-1 1 0,1 0 0,-1 0 0,1-1 0,-1 1 0,1 0 0,-1 0 0,0 0 0,0 0 0,1 0 0,-1 0 0,0 0 0,0 0 0,0 0 0,0 1 0,0-1 0,0 0 0,-1 0 0,1 1 0,0-1 0,0 1 0,0-1 0,-1 1 0,1 0 0,0-1 0,0 1 0,-1 0 0,1 0 0,0 0 0,-1 0 0,1 0 0,0 0 0,0 0 0,-1 0 0,1 0 0,0 1 0,0-1 0,-1 1 0,1-1 0,0 1 0,0-1 0,0 1 0,-1 0 0,1-1 0,0 1 0,0 0 0,0 0 0,0 0 0,1 0 0,-1 0 0,0 0 0,0 0 0,0 0 0,1 0 0,-1 0 0,1 0 0,-1 2 0,0-3 0,1 1 0,0 0 0,-1-1 0,1 1 0,0-1 0,0 1 0,0-1 0,0 1 0,0 0 0,0-1 0,-1 1 0,1 0 0,0-1 0,1 1 0,-1-1 0,0 1 0,0 0 0,0-1 0,0 1 0,0-1 0,1 1 0,-1-1 0,0 1 0,0 0 0,1-1 0,-1 1 0,1-1 0,0 1 0,0-1 0,0 0 0,-1 0 0,1 1 0,0-1 0,0 0 0,0 0 0,-1 0 0,1 0 0,0 0 0,0 0 0,0 0 0,-1 0 0,1-1 0,0 1 0,1 0 0,44-21 0,-30 13 0,-14 7 0,5-2 0,1 0 0,0 0 0,0 1 0,0 0 0,8 0 0,-15 1 0,1 1 0,-1 0 0,1 0 0,-1 0 0,1 0 0,-1 0 0,1 0 0,-1 1 0,0-1 0,1 1 0,-1-1 0,1 1 0,-1-1 0,0 1 0,1-1 0,-1 1 0,0 0 0,0 0 0,0 0 0,0 0 0,0 0 0,0 0 0,0 0 0,0 0 0,0 0 0,0 0 0,0 1 0,0-1 0,-1 0 0,1 1 0,-1-1 0,1 0 0,-1 1 0,1-1 0,-1 1 0,0 1 0,2 6 0,-1 0 0,0-1 0,-1 1 0,0 0 0,-1 0 0,-2 15 0,2-21 0,1 1 0,-1 0 0,1 0 0,0 0 0,0 0 0,0-1 0,1 7 0,-1-10 0,0 1 0,1-1 0,-1 0 0,0 1 0,0-1 0,0 1 0,0-1 0,1 0 0,-1 1 0,0-1 0,0 0 0,1 0 0,-1 1 0,0-1 0,1 0 0,-1 0 0,0 1 0,1-1 0,-1 0 0,0 0 0,1 0 0,-1 0 0,0 1 0,1-1 0,-1 0 0,0 0 0,1 0 0,0 0 0,0 0 0,1 0 0,-1-1 0,1 1 0,-1-1 0,1 1 0,-1-1 0,1 0 0,-1 1 0,1-1 0,-1 0 0,2-2 0,7-4 0,-1-2 0,0 1 0,10-15 0,22-21 0,-37 41 0,-1 0 0,1 1 0,0-1 0,0 1 0,0-1 0,0 1 0,0 0 0,1 1 0,-1-1 0,6 0 0,-8 2 0,1 0 0,-1 0 0,0 1 0,0-1 0,1 1 0,-1 0 0,0 0 0,0 0 0,0 0 0,0 0 0,0 0 0,0 0 0,0 1 0,-1-1 0,1 1 0,0-1 0,-1 1 0,1 0 0,-1-1 0,2 4 0,4 3 0,-1 1 0,10 18 0,-4-1 0,-9-17 0,1 0 0,0-1 0,1 1 0,0-1 0,0 0 0,8 8 0,-27-33 848,5 6-5656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9:24.1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97 15472,'0'0'961,"17"-1"-599,51-2 345,194-16 2793,-197 11-2612,-38 7-494,-1-3 1,0 0-1,0-1 0,0-1 0,36-15 0,-39 12-139,-2 0-432,-9 2-2741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0:56.7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 1446 2400,'0'0'10929,"-9"-10"-10712,-28-35-19,36 43-175,0 0 1,0 0 0,0 0-1,0 0 1,0 0-1,0 0 1,0 0 0,1 0-1,-1 0 1,1 0 0,-1 0-1,1 0 1,0 0 0,0-1-1,0 1 1,0 0-1,0 0 1,0 0 0,1 0-1,-1 0 1,1-1 0,-1 1-1,2-3 1,2-6 113,43-228 1992,-43 218-1871,3-13 42,1 1 0,1 0 0,22-52 0,-25 71-228,0 0 0,3-17 0,0 1 14,0-4 10,7-41-1,-12 53-53,5-28 40,18-53 0,8 9-36,-29 81-40,0 0 0,1 1 0,1 0 0,0 1-1,10-12 1,28-23-6,-34 32 0,0 1 0,2 0 0,20-15 0,-12 10 0,16-1 4,-10-1 61,1 1-1,0 1 1,1 1-1,1 2 1,52-18-1,-38 21-41,0 1 1,76-6-1,-50 8-34,-11 4 102,-1 2 0,1 3 0,0 2 1,110 19-1,-56 5-22,0 1 3,214 47 252,-172-23-112,-67-27-113,-18-6 74,-1 3 0,124 56-1,-153-53-59,-2 2-1,41 34 1,-21-11 210,104 114 0,-138-132-243,-1 1 0,-2 1 0,29 59 0,-33-52-14,-2 1-1,15 58 0,-15-45 3,4 24 39,-4 2 0,-3-1 0,2 84 0,-15-129-46,0 0 1,-11 65-1,5-58-22,-1 50 1,5-26 45,-16 101 1,-27 62 6,-5-65-49,13-56-45,16-40 47,-60 127 1,70-173-31,-1 0 1,-1 0 0,-1-1 0,-1-1-1,-1-1 1,0 0 0,-1-1 0,-1-1 0,-22 16-1,14-14 4,-2-1 0,0-2 0,-1 0 0,-1-2 0,0-1 0,-42 10 0,5-3-4,-18 6 58,-1-5-1,-93 11 0,59-21 25,-144-6 0,147-15-70,38 2-24,18 0-2,0-2 1,-81-27-1,53 14 67,56 14-50,1-1 0,0-2-1,-31-16 1,34 11-18,1-1 0,0-1 1,1-1-1,-42-44 0,3-10 0,47 54 8,2-2-1,0 0 0,1 0 0,1-2 1,-21-48-1,17 33-36,4 14 20,9 14 36,0 1 0,-6-18 0,9 24-34,0-1 1,0 1-1,0-1 1,0 1-1,-1 0 0,0 0 1,0 0-1,-1 1 1,-7-7-1,-2-2 1,12 10 5,1 1 1,-1-1-1,1 1 0,-1-1 0,1 0 1,0 0-1,0 0 0,0 0 1,0-4-1,-6-16 1,5 18 0,0 0 0,0 0 0,1 0 0,0 0 0,0 0 0,0-1 0,1 1 0,-1 0 0,2-9 0,-1 6 0,-1-13-172,0 8-3190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9:27.5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84 891 9240,'0'0'8331,"6"-18"-7893,-3 10-395,93-243 1688,-41 141-870,23-49 255,-64 124-710,-2 1-1,16-65 1,-24 75-74,3-7 1169,-1 0-1,1-49 1,-8 88-1289,0-1-1,0 1 0,-1-1 1,0 1-1,-4 10 0,-3 10 38,-9 42 222,-65 216 912,24-114-968,17-45 166,-71 147 0,106-262-581,0-1 0,0 0 0,-1 0 0,-14 16 0,12-23 0,8-5 0,6-2 0,2-2 0,0 0 0,0-1 0,9-9 0,3-5 0,56-47 0,-7 7 0,98-115 0,-42 32 0,27-34 0,-128 148 0,-2-2 0,-1 0 0,-1-1 0,17-46 0,-18 35 0,-1 5 0,-2-2 0,10-44 0,-23 67 0,-6 22 0,-7 19 0,-8 27 0,-1 1 0,-18 68 0,18-38 0,4 1 0,4 0 0,-5 134 0,15-174 0,2-36 0,0 0 0,0 0 0,1-1 0,0 1 0,0 0 0,0 0 0,1 0 0,0 0 0,1-1 0,-1 1 0,1-1 0,5 12 0,-6-17 0,-1-1 0,0 1 0,1-1 0,-1 1 0,1-1 0,-1 1 0,0-1 0,1 0 0,-1 1 0,1-1 0,-1 0 0,1 1 0,-1-1 0,1 0 0,0 0 0,-1 0 0,1 1 0,-1-1 0,1 0 0,-1 0 0,1 0 0,0 0 0,-1 0 0,1 0 0,-1 0 0,2 0 0,17-8 0,14-18 0,-18 7 0,-1 0 0,0-1 0,-2 0 0,0-1 0,9-24 0,23-40 0,2 20 0,-43 64 0,-1 8 0,-2 12 0,0-16 0,3 90 0,-1-79 0,-1-1 0,2 0 0,0 1 0,9 24 0,-11-37 0,-1 0 0,0 0 0,1-1 0,-1 1 0,1 0 0,-1 0 0,1-1 0,-1 1 0,1 0 0,-1-1 0,1 1 0,0 0 0,-1-1 0,1 1 0,0-1 0,-1 1 0,1-1 0,0 0 0,0 1 0,0-1 0,-1 0 0,1 1 0,0-1 0,0 0 0,0 0 0,0 0 0,-1 0 0,1 0 0,0 0 0,0 0 0,0 0 0,0 0 0,0 0 0,-1 0 0,1 0 0,0-1 0,0 1 0,0 0 0,0-1 0,-1 1 0,1-1 0,0 1 0,-1-1 0,2 0 0,2-2 0,1 0 0,-1 0 0,0-1 0,0 0 0,5-7 0,112-128 0,-113 128 0,2 1 0,-1 0 0,1 1 0,13-9 0,-22 17 0,-1 1 0,0 0 0,0 0 0,1 0 0,-1 0 0,0 0 0,1 0 0,-1 0 0,0 0 0,0 0 0,1 0 0,-1 0 0,0 0 0,1 0 0,-1 0 0,0 0 0,0 0 0,1 0 0,-1 0 0,0 0 0,0 1 0,1-1 0,-1 0 0,0 0 0,0 0 0,1 0 0,-1 0 0,0 1 0,0-1 0,0 0 0,1 0 0,-1 1 0,0-1 0,0 0 0,0 0 0,0 1 0,1-1 0,-1 0 0,0 0 0,0 1 0,0-1 0,0 0 0,0 0 0,0 1 0,0-1 0,0 0 0,0 1 0,0-1 0,0 0 0,0 0 0,0 1 0,0-1 0,0 0 0,0 1 0,0 22 0,0-19 0,6 112 0,-4-102 0,0 0 0,1-1 0,0 1 0,1-1 0,1 0 0,8 18 0,-12-30 0,-1 0 0,1 0 0,0 0 0,-1 0 0,1 0 0,0 0 0,0 0 0,0 0 0,0 0 0,-1 0 0,1 0 0,1 0 0,-1 0 0,0-1 0,0 1 0,0 0 0,0-1 0,0 1 0,1-1 0,-1 1 0,0-1 0,0 0 0,3 1 0,-2-2 0,0 1 0,0 0 0,0-1 0,0 1 0,0-1 0,0 0 0,0 0 0,0 0 0,0 0 0,0 0 0,0 0 0,-1 0 0,3-3 0,4-3 0,-1-1 0,0 0 0,0-1 0,8-12 0,94-157 0,-109 178 0,0 0 0,0 0 0,0-1 0,0 1 0,0 0 0,0 0 0,0-1 0,0 1 0,0 0 0,0 0 0,1 0 0,-1 0 0,0-1 0,0 1 0,0 0 0,0 0 0,1 0 0,-1 0 0,0-1 0,0 1 0,0 0 0,1 0 0,-1 0 0,0 0 0,0 0 0,0 0 0,1 0 0,-1 0 0,0 0 0,0 0 0,0 0 0,1 0 0,-1 0 0,0 0 0,0 0 0,1 0 0,-1 0 0,0 0 0,0 0 0,0 0 0,1 0 0,3 11 0,0 27 0,-4-31 0,1 5 0,1 19 0,1-1 0,10 42 0,-13-70 0,1 0 0,0-1 0,-1 1 0,1-1 0,0 0 0,0 1 0,0-1 0,0 1 0,0-1 0,0 0 0,0 0 0,1 0 0,-1 0 0,0 0 0,1 0 0,-1 0 0,1 0 0,-1 0 0,1-1 0,-1 1 0,1 0 0,-1-1 0,1 0 0,0 1 0,-1-1 0,1 0 0,0 0 0,-1 0 0,1 0 0,0 0 0,-1 0 0,1 0 0,0-1 0,-1 1 0,1 0 0,2-2 0,1 1 0,1-1 0,-1 0 0,1 0 0,-1 0 0,0-1 0,0 0 0,0 0 0,0 0 0,7-7 0,11-15 0,29-41 0,-31 37 0,34-35 0,-52 59 0,-5 4 0,-10 9 0,0 8 0,1 1 0,1 0 0,0 1 0,1 0 0,1 1 0,-9 29 0,12-32 0,1-5 0,0 1 0,1 1 0,-2 13 0,5-24 0,-1 0 0,1 0 0,0 0 0,0 1 0,0-1 0,0 0 0,0 0 0,1 0 0,-1 0 0,1 0 0,-1 1 0,1-1 0,0 0 0,-1 0 0,1 0 0,0-1 0,1 1 0,-1 0 0,0 0 0,0 0 0,1-1 0,-1 1 0,1-1 0,2 2 0,-2-2 0,-1 0 0,1-1 0,0 1 0,0-1 0,-1 1 0,1-1 0,0 0 0,0 0 0,0 0 0,-1 0 0,1 0 0,0 0 0,0 0 0,0-1 0,0 1 0,-1-1 0,1 1 0,0-1 0,-1 0 0,1 1 0,0-1 0,-1 0 0,1 0 0,-1 0 0,1-1 0,1-1 0,5-4 0,0 0 0,-1 0 0,8-11 0,3-7 0,-1 0 0,-2-1 0,0 0 0,-2-2 0,-1 1 0,16-55 0,-16 33 0,-1 0 0,-3 0 0,4-68 0,-11 99 0,-1 1 0,0 0 0,-2 0 0,0 0 0,-7-31 0,9 48 0,0-1 0,0 1 0,0 0 0,-1-1 0,1 1 0,0-1 0,0 1 0,0 0 0,-1-1 0,1 1 0,0-1 0,-1 1 0,1 0 0,0 0 0,0-1 0,-1 1 0,1 0 0,-1-1 0,1 1 0,0 0 0,-1 0 0,1 0 0,0-1 0,-1 1 0,1 0 0,-1 0 0,1 0 0,-1 0 0,1 0 0,0 0 0,-1 0 0,1 0 0,-1 0 0,1 0 0,-1 0 0,1 0 0,-1 0 0,1 0 0,0 0 0,-1 1 0,1-1 0,-1 0 0,1 0 0,0 0 0,-1 1 0,1-1 0,-1 1 0,-16 15 0,12-7 0,0 0 0,1-1 0,0 1 0,1 1 0,0-1 0,0 1 0,1-1 0,-2 17 0,1 9 0,3 38 0,0-46 0,19 295 0,-14-262 0,-3-62 863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9:27.7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17487,'0'0'5672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9:32.8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0 821 10152,'0'0'8498,"1"11"-8094,6 35 0,-7-43-314,1-1-1,-1 1 1,1-1 0,0 1-1,0-1 1,0 1 0,0-1-1,0 0 1,1 1 0,-1-1-1,1 0 1,-1 0-1,1 0 1,0 0 0,0 0-1,0-1 1,0 1 0,0-1-1,0 1 1,1-1 0,-1 0-1,0 1 1,3 0 0,3 0 87,0 0 1,0 0 0,0 0-1,0-1 1,9 0 0,-16-1-165,19 1 470,0 0 1,0-2-1,0-1 1,0 0 0,0-1-1,30-10 1,-46 11-374,0 1 0,0-2 0,0 1 0,0 0 0,0-1 0,0 0 0,-1 0 0,1 0 0,-1 0 0,0 0 0,0-1 0,0 1 0,0-1 0,-1 0 0,0 0 1,1 0-1,1-7 0,1-2 241,0-1 0,-1 1 0,-1-1 0,2-22 0,-5 32-292,1 1 0,-1-1-1,-1 1 1,1 0 0,-1-1 0,1 1 0,-1 0 0,0-1 0,0 1 0,0 0 0,-1 0 0,1 0 0,-1 0 0,1 0-1,-1 0 1,0 0 0,0 0 0,-1 1 0,1-1 0,0 1 0,-1 0 0,0-1 0,1 1 0,-1 1 0,0-1-1,-4-2 1,3 2 3,0 0 0,1 1 0,-1-1-1,0 1 1,0 0 0,0 0 0,0 1-1,0-1 1,0 1 0,0-1 0,0 1-1,0 1 1,0-1 0,0 0 0,0 1-1,0 0 1,0 0 0,0 0 0,0 1-1,1-1 1,-8 5 0,8-4-62,1 1 0,-1-1 0,1 1 0,0 0 0,0 0 0,0 0 0,0 0 0,0 0 0,1 0 0,-1 1 0,1-1 0,0 1 0,0-1 0,0 4 0,-7 52 0,7-48 0,1 1 0,1-1 0,0 0 0,1 1 0,0-1 0,1 0 0,0 0 0,1 0 0,0 0 0,0 0 0,1-1 0,1 0 0,0 0 0,0-1 0,1 1 0,0-1 0,14 14 0,-15-18 0,0 1 0,0-1 0,1 0 0,0 0 0,0 0 0,0-1 0,1 0 0,-1-1 0,1 0 0,0 0 0,-1 0 0,2-1 0,-1 0 0,0-1 0,0 0 0,0 0 0,1-1 0,-1 0 0,0 0 0,1-1 0,-1 0 0,0 0 0,0-1 0,0 0 0,9-4 0,-7 1 0,0 0 0,-1-1 0,0 0 0,0-1 0,0 0 0,-1 0 0,0-1 0,0 0 0,7-9 0,8-13 0,24-42 0,-9 11 0,69-118 0,-82 132 0,36-94 0,-53 114 0,-1 0 0,-1-1 0,-1 1 0,-2-1 0,-1 0 0,-2-52 0,-1 74 0,1-1 0,-1 1 0,0 0 0,0 0 0,-1 0 0,0 0 0,-4-9 0,6 13 0,-1 1 0,0 0 0,1 0 0,-1 0 0,0-1 0,0 1 0,0 0 0,0 0 0,0 0 0,0 1 0,0-1 0,0 0 0,0 0 0,-1 0 0,1 1 0,0-1 0,-1 1 0,1-1 0,0 1 0,-1 0 0,1-1 0,0 1 0,-1 0 0,1 0 0,0 0 0,-1 0 0,1 0 0,-1 0 0,1 0 0,0 0 0,-1 1 0,1-1 0,0 0 0,-1 1 0,1-1 0,0 1 0,-1 0 0,1-1 0,-2 2 0,-4 3 0,0 0 0,0 0 0,1 0 0,-1 1 0,1 0 0,1 0 0,-1 1 0,1-1 0,0 1 0,-7 14 0,4-6 0,1 0 0,1 0 0,0 1 0,-5 25 0,3 5 0,3 0 0,2 1 0,4 66 0,1-89 0,2 1 0,1-1 0,1 0 0,0 0 0,2 0 0,1-1 0,1 0 0,1-1 0,14 21 0,-21-37 0,0 0 0,0 0 0,0-1 0,1 0 0,0 0 0,0 0 0,0 0 0,1-1 0,0 0 0,0 0 0,0 0 0,8 3 0,-10-6 0,0 1 0,0-1 0,0 0 0,0 0 0,1 0 0,-1-1 0,0 1 0,0-1 0,0 0 0,0-1 0,1 1 0,-1-1 0,0 1 0,0-1 0,0 0 0,0-1 0,0 1 0,0-1 0,0 0 0,-1 0 0,1 0 0,3-3 0,11-7 0,-1-2 0,0 0 0,-1-1 0,-1-1 0,17-21 0,-24 24 0,6-6 0,0-2 0,18-40 0,-29 56 0,-1 0 0,0 0 0,-1-1 0,1 1 0,-1-1 0,0 1 0,0-1 0,0 0 0,-1 1 0,0-1 0,0 0 0,-1 1 0,0-1 0,1 0 0,-2 1 0,1-1 0,-5-9 0,6 14 0,-1 0 0,0 0 0,0 0 0,0 0 0,1 1 0,-1-1 0,0 0 0,0 1 0,0-1 0,0 1 0,0-1 0,0 1 0,0-1 0,0 1 0,0 0 0,0 0 0,-1-1 0,1 1 0,0 0 0,0 0 0,0 0 0,0 0 0,0 0 0,0 0 0,-1 1 0,1-1 0,0 0 0,0 1 0,0-1 0,0 0 0,0 1 0,0-1 0,0 1 0,-1 0 0,-3 2 0,0-1 0,0 1 0,1 0 0,-1 0 0,-6 6 0,1 1 0,0 1 0,1-1 0,-13 20 0,19-25 0,0 1 0,0 0 0,0 0 0,1 1 0,0-1 0,0 0 0,1 1 0,0-1 0,0 1 0,0 7 0,0 5 0,2 0 0,0 0 0,4 26 0,-4-40 0,0-1 0,0 1 0,0-1 0,0 1 0,1-1 0,0 0 0,0 1 0,0-1 0,0 0 0,1 0 0,0 0 0,-1-1 0,1 1 0,1-1 0,-1 1 0,0-1 0,1 0 0,0 0 0,0-1 0,6 4 0,-8-5 0,-1-1 0,1 1 0,0-1 0,0 0 0,0 1 0,0-1 0,0 0 0,0 0 0,1-1 0,-1 1 0,-1 0 0,1-1 0,0 1 0,0-1 0,0 0 0,0 1 0,0-1 0,0 0 0,-1 0 0,1 0 0,0 0 0,-1-1 0,3-1 0,5-4 0,-1-2 0,0 1 0,7-11 0,3-2 0,48-57 0,-48 55 0,0 1 0,27-25 0,-41 44 0,0 1 0,0-1 0,0 1 0,0 0 0,1 0 0,-1 0 0,9-2 0,-13 4 0,1 0 0,0 1 0,-1-1 0,1 0 0,-1 0 0,1 1 0,-1-1 0,1 0 0,-1 0 0,0 1 0,1-1 0,-1 1 0,1-1 0,-1 0 0,0 1 0,1-1 0,-1 1 0,0-1 0,1 1 0,-1-1 0,0 1 0,0-1 0,1 1 0,-1-1 0,0 2 0,4 15 0,-3-14 0,5 37 0,-2 0 0,-2 68 0,-2-80 0,0-28 0,0 1 0,0-1 0,-1 0 0,1 0 0,0 0 0,0 0 0,0 0 0,0 0 0,0 0 0,0 0 0,0 0 0,0 1 0,0-1 0,0 0 0,0 0 0,0 0 0,0 0 0,0 0 0,0 0 0,0 0 0,0 1 0,0-1 0,0 0 0,0 0 0,0 0 0,0 0 0,0 0 0,0 0 0,0 0 0,1 0 0,-1 1 0,0-1 0,0 0 0,0 0 0,0 0 0,0 0 0,0 0 0,0 0 0,0 0 0,0 0 0,0 0 0,0 0 0,1 0 0,-1 0 0,0 0 0,0 0 0,0 0 0,0 0 0,0 1 0,0-1 0,0 0 0,1 0 0,-1 0 0,0 0 0,0 0 0,0-1 0,0 1 0,0 0 0,6-7 0,5-13 0,-5 5 0,62-130 0,-54 120 0,1 0 0,1 1 0,29-34 0,-44 57 0,0 0 0,-1 0 0,1 0 0,0 0 0,0 0 0,0 0 0,0 0 0,-1 0 0,1 1 0,0-1 0,0 0 0,0 1 0,1-1 0,-1 1 0,0-1 0,0 1 0,0 0 0,0-1 0,0 1 0,1 0 0,-1 0 0,0 0 0,0-1 0,2 2 0,-2-1 0,0 1 0,0 0 0,0 0 0,0-1 0,0 1 0,0 0 0,0 0 0,-1 0 0,1 0 0,0 0 0,-1 0 0,1 0 0,-1 1 0,1-1 0,-1 0 0,1 0 0,-1 0 0,1 3 0,1 8 0,0 0 0,-1 0 0,-1 17 0,0-28 0,3 19 0,-2-20 0,-1 1 0,0-1 0,0 0 0,0 1 0,0-1 0,1 0 0,-1 1 0,0-1 0,0 0 0,1 0 0,-1 1 0,0-1 0,0 0 0,1 0 0,-1 0 0,0 0 0,1 1 0,-1-1 0,0 0 0,1 0 0,-1 0 0,0 0 0,1 0 0,-1 0 0,0 0 0,1 0 0,0 0 0,1-1 0,1 0 0,0 0 0,-1 0 0,1 0 0,-1-1 0,0 1 0,1-1 0,-1 0 0,3-3 0,7-6 0,-1-1 0,15-19 0,-16 17 0,1 1 0,13-12 0,-23 24 0,0 0 0,1 0 0,-1 0 0,0 0 0,0 1 0,1-1 0,-1 0 0,1 0 0,-1 1 0,3-2 0,-3 2 0,-1 0 0,1 0 0,-1 0 0,0 0 0,1 0 0,-1 0 0,1 0 0,-1 0 0,0 1 0,1-1 0,-1 0 0,0 0 0,1 0 0,-1 0 0,0 1 0,1-1 0,-1 0 0,0 0 0,1 0 0,-1 1 0,0-1 0,1 0 0,-1 1 0,0-1 0,0 0 0,0 1 0,1-1 0,0 4 0,0 0 0,0 0 0,0-1 0,0 1 0,-1 0 0,0 7 0,1 6 0,1-2 0,1 1 0,7 24 0,-10-37 0,1 0 0,0 0 0,1 0 0,-1 0 0,0 0 0,1 0 0,0-1 0,-1 1 0,1 0 0,0-1 0,0 0 0,1 1 0,-1-1 0,0 0 0,1 0 0,-1 0 0,1 0 0,0-1 0,0 1 0,3 0 0,-3-1 0,0-1 0,0 0 0,0 0 0,0-1 0,0 1 0,0-1 0,0 1 0,0-1 0,4-1 0,15-3 0,-12 2 0,0 1 0,0-1 0,-1-1 0,1 0 0,-1 0 0,0-1 0,0 0 0,0 0 0,-1-1 0,13-11 0,-10 6 0,0 0 0,0-1 0,-2 0 0,1 0 0,13-25 0,-22 35 0,-1 0 0,1 0 0,0 0 0,-1 0 0,1 0 0,-1-1 0,0 1 0,0 0 0,0 0 0,0-1 0,0 1 0,0 0 0,0 0 0,-1 0 0,1-1 0,-1 1 0,0 0 0,1 0 0,-1 0 0,0 0 0,0 0 0,-3-3 0,4 5 0,0 0 0,-1-1 0,1 1 0,-1 0 0,1 0 0,0 0 0,-1 0 0,1 0 0,-1-1 0,1 1 0,-1 0 0,1 0 0,-1 0 0,1 0 0,0 0 0,-1 0 0,1 0 0,-1 1 0,1-1 0,-1 0 0,1 0 0,0 0 0,-1 0 0,1 0 0,-1 1 0,1-1 0,0 0 0,-1 0 0,1 1 0,0-1 0,-1 0 0,1 1 0,0-1 0,-1 1 0,-12 12 0,7-5 0,-1 1 0,1 0 0,1 0 0,-1 0 0,1 1 0,1 0 0,-6 19 0,9-25 0,0 0 0,0 0 0,0 0 0,1 0 0,0 0 0,0 0 0,0 0 0,0 0 0,1 0 0,-1 0 0,1 0 0,0 0 0,0 0 0,0-1 0,1 1 0,0 0 0,-1 0 0,1-1 0,0 1 0,1-1 0,-1 0 0,1 0 0,5 6 0,-5-6 0,1 0 0,-1 0 0,1 0 0,0-1 0,0 1 0,0-1 0,0 0 0,1 0 0,-1-1 0,0 1 0,1-1 0,-1 0 0,1 0 0,8 1 0,-5-3 0,-1 1 0,1-1 0,-1 0 0,0-1 0,1 0 0,-1 0 0,0 0 0,11-6 0,-8 3 0,31-13 0,-1-2 0,49-33 0,-87 51 0,0 0 0,0 1 0,1 0 0,-1-1 0,0 1 0,0 0 0,1 0 0,-1 0 0,1 0 0,-1 0 0,1 1 0,3-1 0,-5 1 0,-1 0 0,1 0 0,-1 0 0,0 0 0,1 1 0,-1-1 0,1 0 0,-1 0 0,1 1 0,-1-1 0,0 0 0,1 0 0,-1 1 0,0-1 0,1 0 0,-1 1 0,0-1 0,1 1 0,-1-1 0,0 0 0,0 1 0,1-1 0,-1 2 0,2 19 0,-9 20 0,5-34 0,0 0 0,1 0 0,0 0 0,0 1 0,0-1 0,1 0 0,0 0 0,2 9 0,-2-16 0,0 0 0,1 0 0,-1 1 0,0-1 0,1 0 0,-1 0 0,1 1 0,-1-1 0,1 0 0,-1 0 0,0 0 0,1 0 0,-1 0 0,1 0 0,-1 0 0,1 0 0,-1 0 0,1 0 0,-1 0 0,0 0 0,1 0 0,-1 0 0,1 0 0,-1 0 0,1-1 0,-1 1 0,0 0 0,1 0 0,-1-1 0,0 1 0,1 0 0,-1 0 0,0-1 0,1 1 0,-1 0 0,0-1 0,1 1 0,-1 0 0,0-1 0,17-13 0,18-14 0,-24 20 0,0-1 0,18-19 0,-26 25 0,-1 0 0,1 1 0,-1-1 0,1 0 0,0 1 0,0 0 0,0-1 0,1 1 0,-1 0 0,0 1 0,6-3 0,-8 4 0,0 0 0,1 0 0,-1 0 0,1 0 0,-1 0 0,0 0 0,1 0 0,-1 0 0,0 1 0,1-1 0,-1 0 0,0 1 0,0 0 0,1-1 0,-1 1 0,0 0 0,0-1 0,0 1 0,0 0 0,0 0 0,0 0 0,0 0 0,0 0 0,0 0 0,0 0 0,0 0 0,-1 0 0,1 0 0,0 1 0,-1-1 0,1 0 0,0 3 0,1 0 0,0 2 0,0-1 0,1 1 0,0-1 0,0 0 0,0 0 0,0 0 0,1-1 0,0 1 0,0-1 0,7 6 0,0-2 0,-9-5 0,1-1 0,-1 1 0,1-1 0,0 0 0,0 0 0,0-1 0,0 1 0,0-1 0,0 1 0,0-1 0,0 0 0,1 0 0,-1 0 0,0-1 0,1 1 0,-1-1 0,1 0 0,-1 0 0,1 0 0,-1 0 0,4-1 0,6-2 0,-1-1 0,1 0 0,-1-1 0,0-1 0,0 0 0,-1 0 0,1-1 0,13-11 0,-11 4 0,-1 0 0,-1 0 0,0-1 0,-1-1 0,-1 1 0,0-2 0,-1 0 0,-1 0 0,10-30 0,1-10 0,-2-2 0,-4 0 0,9-72 0,-21 23 0,-2 56 0,-1 44 0,-1 9 0,-4 16 0,0 20 0,3 1 0,1 0 0,1 0 0,3 0 0,1-1 0,1 1 0,2 0 0,14 50 0,-14-73 0,0 4 0,0-1 0,2 0 0,16 34 0,-20-48 0,0 1 0,0-1 0,0 1 0,1-1 0,-1 0 0,1 0 0,0-1 0,0 1 0,1-1 0,-1 0 0,1 0 0,0 0 0,-1 0 0,1-1 0,0 0 0,0 0 0,1-1 0,7 3 0,1-4 0,0 1 0,0-2 0,-1 0 0,1-1 0,0 0 0,-1-1 0,0 0 0,17-7 0,-14 2 0,0 0 0,-1 0 0,-1-2 0,1 0 0,22-20 0,-36 28 0,0 1 0,0 0 0,0 0 0,1 0 0,-1 0 0,0 0 0,1 0 0,-1 1 0,0-1 0,1 0 0,-1 1 0,1-1 0,0 1 0,-1-1 0,1 1 0,2-1 0,-3 2 0,0 0 0,0-1 0,0 1 0,0 0 0,0 0 0,0 0 0,-1 0 0,1 0 0,0 0 0,0 0 0,-1 0 0,1 0 0,-1 0 0,1 0 0,-1 0 0,1 0 0,-1 0 0,0 1 0,1-1 0,-1 0 0,0 0 0,0 0 0,0 1 0,0 0 0,3 32 0,-2 0 0,-1 0 0,-8 57 0,3-38 0,3-28 0,2-14 0,0 0 0,-1 0 0,-1 0 0,0 0 0,0 0 0,-1-1 0,-7 18 0,10-27 0,0-1 0,0 1 0,-1-1 0,1 1 0,0-1 0,-1 1 0,1-1 0,-1 0 0,1 1 0,-1-1 0,1 0 0,0 1 0,-1-1 0,0 0 0,1 1 0,-1-1 0,1 0 0,-1 0 0,1 0 0,-1 0 0,1 1 0,-1-1 0,1 0 0,-1 0 0,0 0 0,1 0 0,-1 0 0,1 0 0,-1-1 0,1 1 0,-1 0 0,0 0 0,1 0 0,-1 0 0,1-1 0,-1 1 0,1 0 0,-1 0 0,1-1 0,-1 1 0,1 0 0,-1-1 0,1 1 0,0-1 0,-1 1 0,1-1 0,0 1 0,-1-1 0,1 1 0,0-1 0,-1 0 0,-19-31 0,17 27 0,-54-79 0,18 29 0,35 41 0,4 14 0,0-1 0,0 1 0,0-1 0,0 0 0,-1 1 0,1-1 0,0 1 0,0-1 0,0 1 0,0-1 0,-1 0 0,1 1 0,0-1 0,0 1 0,-1-1 0,1 1 0,0-1 0,-1 1 0,1 0 0,-1-1 0,1 1 0,-1-1 0,1 1 0,0 0 0,-1-1 0,1 1 0,-1 0 0,0 0 0,1-1 0,-1 1 0,1 0 0,-1 0 0,0-1 0,1 1 0,-1-1 0,1 1 0,0-1 0,-1 1 0,1-1 0,0 1 0,-1-1 0,1 1 0,0-1 0,0 1 0,-1-1 0,1 0 0,0 1 0,0-1 0,0 1 0,0-1 0,0 0 0,0 1 0,0-1 0,0 1 0,0-1 0,0 0 0,0 1 0,0-1 0,1 1 0,-1-1 0,1 0 0,2 3 0,1 1 0,0 0 0,0-1 0,1 0 0,-1 0 0,0 0 0,1-1 0,-1 1 0,8 0 0,17 7 0,-11-1 0,0-1 0,1-1 0,0-1 0,0-1 0,0 0 0,1-2 0,29 1 0,-31-2 0,1-2 0,-1 0 0,1-1 0,-1-1 0,0 0 0,0-2 0,0 0 0,0-1 0,-1-1 0,0 0 0,18-11 0,-33 16 43,0 1 0,-1-1-1,1 1 1,0-1 0,-1 0 0,1 1-1,-1-1 1,0 0 0,0 0 0,1 0-1,-1 0 1,0 0 0,-1 0 0,1 0 0,0-1-1,-1 1 1,1 0 0,-1 0 0,0-1-1,1 1 1,-1 0 0,0-3 0,-1-3-1027,0 1 0,0 0 1,-1-1-1,-4-12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9:33.9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 10848,'0'0'16638,"11"1"-15964,161 8 1956,-42-4-1133,14 4-1217,172 9-88,-302-18 5,1 1 0,0-2 0,-1 0-1,21-5 1,-31 5-411,-1 0 0,1 0 0,-1 0 0,1-1 0,-1 1 0,0-1 0,0 0 0,0 0 0,0 0 1,0 0-1,0-1 0,-1 1 0,1-1 0,-1 0 0,1 0 0,-1 0 0,0 0 0,0 0 0,0 0 0,-1 0 0,1 0 0,0-4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9:4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9344,'0'0'18706,"2"-10"-18464,-1 7-155,7-37 268,-5 5 3341,-3 34-3486,3 8-91,1 9-119,0 1 0,-2-1 0,0 0 0,0 24 0,-1-4 0,21 456 0,-14-215 0,-8-276 0,1-1 0,-1 0 0,0 1 0,1-1 0,-1 0 0,0 1 0,1-1 0,-1 0 0,0 0 0,1 1 0,-1-1 0,0 0 0,1 0 0,-1 0 0,1 1 0,-1-1 0,1 0 0,-1 0 0,0 0 0,1 0 0,-1 0 0,1 0 0,-1 0 0,1 0 0,-1 0 0,0 0 0,2 0 0,11-2 0,406-71 0,-360 71 0,1 2 0,-1 3 0,76 13 0,-58-6 0,-19-9 0,-33-1 0,-36-32 0,0-11 0,2-1 0,1 0 0,-1-61 0,3 39 0,-4-112 0,8 132 0,2-86 0,-1 131 0,1 0 0,0 0 0,-1 0 0,1 0 0,-1 0 0,1 0 0,-1 0 0,1 0 0,-1 0 0,1 0 0,-1 0 0,0 0 0,0 0 0,0 0 0,1 1 0,-1-1 0,0 0 0,0 1 0,0-1 0,0 0 0,0 1 0,0 0 0,0-1 0,0 1 0,-1-1 0,0 1 0,-33-7 0,-158 1 0,140 6 0,-34 3 0,-63-3 0,122-3 0,0 2 0,0 2 0,-42 5 0,14-6 0,56 0 14,0 0 0,1 0-1,-1 0 1,0 0 0,0 0 0,0 0 0,0 0-1,0 0 1,0 0 0,1 0 0,-1 0 0,0 0 0,0 0-1,0-1 1,0 1 0,0 0 0,0 0 0,0 0-1,0 0 1,0 0 0,0 0 0,1 0 0,-1-1-1,0 1 1,0 0 0,0 0 0,0 0 0,0 0 0,0 0-1,0 0 1,0-1 0,0 1 0,0 0 0,0 0-1,0 0 1,0 0 0,0 0 0,0 0 0,0-1-1,0 1 1,0 0 0,-1 0 0,1 0 0,0 0 0,0 0-1,0 0 1,0-1 0,0 1 0,0 0 0,0 0-1,0 0 1,0 0 0,0 0 0,-1 0 0,1 0-1,0 0 1,0 0 0,0 0 0,0 0 0,0 0 0,0-1-1,-1 1 1,1 0 0,0 0 0,0 0 0,0 0-1,0 0 1,11-9-1968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9:4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53 111 8536,'0'0'7935,"-7"11"-7500,-1 2-288,2-2 79,-1-1 0,-13 16 0,20-26-142,-1 1-1,1-1 0,0 1 1,-1 0-1,1-1 0,-1 1 1,1 0-1,0-1 0,0 1 0,-1 0 1,1-1-1,0 1 0,0 0 1,0 0-1,0-1 0,0 1 0,0 1 1,0-2-55,0 0-1,0 1 1,0-1 0,0 0 0,1 0 0,-1 0 0,0 1 0,0-1-1,1 0 1,-1 0 0,0 0 0,0 0 0,1 1 0,-1-1-1,0 0 1,0 0 0,1 0 0,-1 0 0,0 0 0,1 0-1,-1 0 1,0 0 0,0 0 0,1 0 0,-1 0 0,0 0 0,1 0-1,-1 0 1,0 0 0,1 0 0,-1 0 0,0 0 0,0 0-1,1 0 1,-1-1 0,0 1 0,0 0 0,1 0 0,-1 0-1,0 0 1,0-1 0,0 1 0,1 0 0,-1-1 0,78-37 1803,95-34 0,-149 62-1499,1 1 1,0 1-1,0 1 1,0 2-1,1 0 1,35-1-1,23 1 1008,-62 11 194,-20-5-1434,-1 0-1,1-1 1,-1 1-1,1 0 1,-1-1-1,1 0 1,-1 1-1,1-1 1,0 0-1,-1 0 1,1 0-1,2 0 1,0-1-11,0 0 0,0-1 0,-1 1 0,1-1 0,-1 0 0,1 0 0,-1 0 0,0 0 0,1 0 0,3-5 0,11-7 50,-3 11-1961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9:4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10040,'0'0'15198,"11"-6"-14843,-7 3-337,6-2 166,0 0 0,0 1 1,0 0-1,1 0 0,-1 1 1,1 0-1,0 1 1,16-2-1,11 4 537,-11-1-120,44 5 1,51 5 169,-97-8-645,121 11 375,-10 9-355,-95-20-22,-41-1-19,-20 7 52,-291 150 415,277-140-455,-52 17 0,-20 10 81,113-48-923,10-4-61,-9 4-2952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9:4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1 9848,'0'0'8870,"-3"11"-8326,-7 29 214,1 1 1,3 1-1,-4 62 0,20 25 1115,0 22 424,-10-144-2064,0 0 0,0 0 0,1 1 0,0-1 0,0 0 0,1 0 1,0 0-1,0 0 0,0 0 0,1-1 0,0 1 0,1-1 0,-1 1 1,9 9-1,6 14 897,-17-28-1072,0-1 0,0 0 0,0 1-1,0-1 1,-1 1 0,1-1 0,0 1-1,-1-1 1,1 1 0,-1 0 0,0-1-1,1 3 1,-14 1 115,3 0-143,1-1 0,0 1-1,-1-2 1,0 1-1,-18 3 1,-19 7 39,-43 19 6,-240 104 346,322-132-421,6-3 0,0-1 0,0 1 0,-1-1 0,1 0 0,0 0 0,-1 0 0,1 0 0,-1 0 0,1 0 0,-1-1 0,1 1 0,-1-1 0,1 0 0,-1 0 0,-2 0 0,5 0 17,0 0-1,-1 0 1,1 0-1,0 0 1,0-1-1,0 1 1,0 0-1,0 0 1,0 0-1,0 0 1,0-1-1,0 1 1,0 0-1,-1 0 1,1 0-1,0-1 1,0 1-1,0 0 1,0 0 0,0 0-1,1 0 1,-1-1-1,0 1 1,0 0-1,0 0 1,0 0-1,0-1 1,0 1-1,0 0 1,0 0-1,0 0 1,0 0-1,0-1 1,1 1-1,-1 0 1,0 0-1,0 0 1,0 0 0,0 0-1,0 0 1,1-1-1,-1 1 1,0 0-1,0 0 1,9-8-3259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9:4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8240,'0'0'12834,"1"10"-12341,0 23-110,2 40 884,-2-67-1040,0 0 0,0-1 1,0 1-1,1 0 0,-1 0 1,1-1-1,1 1 0,-1-1 1,6 9-1,-6-12-192,0-1 1,-1 0-1,1 0 1,0 1-1,-1-1 1,1 0-1,0-1 1,0 1-1,0 0 1,0 0-1,0-1 1,0 1 0,0-1-1,0 0 1,0 1-1,0-1 1,0 0-1,0 0 1,0-1-1,0 1 1,0 0-1,0-1 1,0 1-1,3-2 1,2 0-27,0 0 0,0-1 1,0 0-1,0 0 1,9-7-1,28-27-1996,-40 33 315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9:4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66 11256,'0'0'17919,"-7"9"-17235,-18 29-16,18-29 1283,10-24-1670,6 0 4,0 0 1,20-25-1,3 4-5105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4:10:59.0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73 504 4720,'0'0'11176,"-5"-11"-10910,-15-35-19,18 42-185,1 0 1,0 0-1,-1 0 1,2 0 0,-1 0-1,0-1 1,1 1-1,0 0 1,0 0-1,0 0 1,0-1-1,1 1 1,1-7 0,-1 6 0,0 1 1,0-1-1,-1 1 1,1-1 0,-2-5-1,-3-85 712,4 68-571,-1 0 0,-2 0-1,0 0 1,-2 0 0,-12-40-1,16 58-113,1 8-84,0 1 0,0-1 1,0 1-1,0-1 1,0 0-1,0 1 1,0-1-1,0 1 1,0-1-1,0 1 0,0-1 1,-1 1-1,1-1 1,0 1-1,0-1 1,-1 1-1,1-1 1,0 1-1,0-1 0,-1 1 1,1 0-1,-1-1 1,1 1-1,0-1 1,-1 1-1,1 0 0,-1-1 1,0 1-1,1-16 208,0 9-141,0 10-21,-4 122-187,4-69 68,10 62 0,-9-80 48,-2-31 15,1 0 1,0 0-1,1-1 0,0 1 0,3 13 0,8 38 4,-10-50 44,0 1 0,-1-1 0,0 0-1,-1 17 1,0-25 127,2-18-142,47-129 136,-30 99-46,1 1 0,44-71-1,-56 107-55,1 1 0,0 0 0,21-15 0,31-16 59,-56 36-124,-3 4 7,0-1 1,0 0 0,0 1 0,0 0 0,0-1 0,0 1 0,0 0 0,0 0 0,0 0 0,1 0 0,2 0 0,-4 1-4,-1 0 0,1 0 0,-1 0 0,0 0 0,1-1 0,-1 1 0,1 0 0,-1 0 0,1 0 0,-1 0 0,1-1 0,-1 1 0,0 0 0,1 0-1,-1-1 1,1 1 0,-1 0 0,0-1 0,1 1 0,-1 0 0,0-1 0,1 1 0,-1-1 0,0 1 0,0 0 0,1-1 0,-1 1 0,0-1 0,0 1 0,0-1 0,0 1 0,0-1 0,0 1 0,0-1 0,1 1 0,-1-1 0,-1 1 0,1 0 0,0-2 0,-1-4 81,-1 7-5,1 0-72,-1 0 1,0 0-1,0 0 0,0 0 1,0 0-1,0-1 1,0 1-1,0-1 0,-2 1 1,-1 0 5,-31 11 15,0 1-1,1 2 1,1 1 0,-54 35-1,85-49-23,0 0 1,0 0-1,0 0 0,0 1 0,1-1 0,-1 1 0,1 0 0,-1 0 0,1 0 1,0 0-1,0 0 0,-2 5 0,0 14-2900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9:5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9144,'0'0'22335,"13"8"-21911,45 23 1,-51-28-386,1 0-1,0 0 1,0-1-1,-1-1 0,1 1 1,1-1-1,-1-1 1,0 1-1,0-1 1,12-2-1,-6 1-30,320-2-8,-18 24 0,-274-19 0,0-3 0,-1-1 0,60-12 0,-46 2 0,-46 11 0,-8 1 0,-1 0 0,1 0 0,0 0 0,-1 0 0,1 0 0,0-1 0,0 1 0,-1 0 0,1 0 0,0-1 0,-1 1 0,1 0 0,-1-1 0,1 1 0,0 0 0,-1-1 0,1 0 0,5-3 0,-6 4 0,1 0 0,-1 0 0,1-1 0,-1 1 0,1 0 0,-1-1 0,1 1 0,-1 0 0,0-1 0,1 1 0,-1-1 0,0 1 0,1 0 0,-1-1 0,0 1 0,1-1 0,-1 1 0,0-1 0,0 1 0,1-1 0,-1 1 0,0-1 0,0 0 0,0 1 0,0-1 0,0 1 0,0-1 0,0 1 0,0-1 0,0 1 0,0-1 0,0 0 0,0 1 0,0-1 0,-1 1 0,1-1 0,0 1 0,0-1 0,-1 0 0,-2-6 0,-1-1 0,-1 1 0,1 0 0,-1 1 0,0-1 0,0 1 0,-1 0 0,0 0 0,0 0 0,-9-5 0,-5-3 0,-1 1 0,-27-13 0,40 22 0,-1 2 0,1-1 0,-1 1 0,-13-2 0,12 2 0,0 0 0,0 0 0,-12-5 0,9 4 0,25 5 0,-1-1 0,0 2 0,15 4 0,0 1 0,5-1 0,61 18 0,-84-22 0,0 0 0,0 1 0,-1 0 0,0 0 0,1 0 0,-1 1 0,-1 0 0,12 11 0,-2-1 0,-14-14 0,-1 0 0,1 0 0,0 0 0,-1 0 0,0 1 0,1-1 0,-1 1 0,0-1 0,1 1 0,-1-1 0,0 1 0,0 0 0,-1 0 0,1-1 0,0 1 0,0 0 0,-1 0 0,1 0 0,-1 0 0,0 0 0,1 0 0,-1 0 0,0 0 0,0 0 0,0 0 0,-1-1 0,1 1 0,0 0 0,-1 3 0,-8 22 0,-21 46 0,15-37 0,-22 54 0,30-77 839,0 0-1693,5-3-3066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9:5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8744,'0'0'18966,"-8"13"-18677,1-2-217,0-1-1,1 0 0,0 1 0,0-1 0,1 1 0,0 1 0,-4 18 0,-1 19 356,2 0 0,-2 52 0,7 100 743,3-170-973,6 209 1346,-6-240-1543,0 0 0,0 0 0,0 1 0,0-1 0,0 0 0,1 0 0,-1 1 0,0-1 0,0 0 0,0 0 0,1 0 0,-1 1 0,0-1 0,0 0 0,1 0 0,-1 0 0,0 0 0,0 0 0,1 0 0,-1 1 0,0-1 0,0 0 0,1 0 0,-1 0 0,0 0 0,0 0 0,1 0 0,-1 0 0,0 0 0,1 0 0,-1 0 0,0 0 0,0 0 0,1 0 0,-1-1 0,0 1 0,1 0 0,11-3 0,-11 3 0,243-58 0,-218 53 0,1 1 0,-1 2 0,1 1 0,-1 1 0,1 1 0,-1 1 0,0 1 0,1 2 0,29 9 0,-30-8 0,47 4 0,-57-9 0,3 1 0,18 2 0,-9-3 0,-28-2 0,0 0 0,0 0 0,0-1 0,0 1 0,0 0 0,-1 0 0,1 0 0,0 0 0,-1-1 0,1 1 0,-1 0 0,0-1 0,-17-42 0,2 0 0,-17-71 0,-6-95 0,35 188 0,1-19 0,-3-11 0,4 42 0,1 0 0,0 0 0,1-19 0,0 9 0,0 19 0,0 0 0,0 0 0,-1 0 0,1 0 0,-1 0 0,1 1 0,-1-1 0,1 0 0,-1 0 0,1 0 0,-1 1 0,0-1 0,1 0 0,-1 1 0,0-1 0,0 0 0,0 1 0,0-1 0,1 1 0,-1-1 0,0 1 0,0 0 0,0-1 0,0 1 0,0 0 0,0 0 0,-1-1 0,-34-4 0,28 4 0,-51-5 0,-1 3 0,0 3 0,0 2 0,-100 17 0,147-16 0,8-2 0,-1 1 0,1-1 0,0-1 0,0 1 0,-10-1 0,15 0 15,0 0 0,-1 0 1,1 0-1,0 0 0,0 0 0,0 0 0,0 0 1,0-1-1,0 1 0,0 0 0,-1 0 0,1 0 0,0 0 1,0 0-1,0 0 0,0 0 0,0-1 0,0 1 1,0 0-1,0 0 0,0 0 0,0 0 0,0 0 1,0 0-1,0-1 0,0 1 0,-1 0 0,1 0 1,0 0-1,0 0 0,1 0 0,-1-1 0,0 1 0,0 0 1,0 0-1,0 0 0,0 0 0,0 0 0,0-1 1,0 1-1,0 0 0,0 0 0,0 0 0,0 0 1,0 0-1,0 0 0,1-1 0,-1 1 0,0 0 1,0 0-1,0 0 0,0 0 0,0 0 0,0 0 1,0 0-1,1 0 0,-1 0 0,0 0 0,0 0 0,0 0 1,0 0-1,0 0 0,1 0 0,-1 0 0,8-6-4057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9:5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9536,'0'0'4590,"-10"4"-4144,-141 68 9884,164-79-7266,37-22-6901,-41 24 3478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9:5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82 287 8744,'0'0'5081,"-10"7"-4430,-32 21-77,19-18 407,23-9-948,0-1 0,0 0 0,-1 0 0,1 0 0,0 0 0,0 0 0,0 0 0,-1 0 0,1 0 0,0 0 0,0 0 0,0 0 0,-1 0 0,1 0 0,0 0 0,0 0 0,0 0 0,-1-1 0,1 1 0,0 0 0,0 0 0,0 0 0,0 0 0,-1 0 0,1 0 0,0 0 0,0-1 0,0 1 0,0 0 0,-1 0 0,1 0 0,0 0 0,0-1 0,0 1 0,0 0 0,0 0 0,0 0 0,0-1 0,0 1-1,0 0 1,0 0 0,0 0 0,0-1 0,0-2 141,1 0 0,0 0 0,0 0 0,0 0 0,0 0 0,0 0 0,3-3 0,29-53 1338,2 1-1,60-73 1,-90 124-1085,1 1 0,-1 0 0,1 0 0,0 1 0,0-1 0,9-4 0,-9 5 210,-1 3 67,3 9-596,16 13-590,-15-15-3028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9:5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10152,'0'0'9871,"10"-8"-9380,-5 4-434,0-1 17,1 0-1,-1 1 1,1 0-1,1 0 0,-1 0 1,0 1-1,1 0 1,0 0-1,0 0 1,0 1-1,13-2 1,364-31 2583,-335 31-2226,-36 3-202,-1-1 0,1 2 0,0 0-1,0 0 1,25 5 0,-33-4-111,0-1 0,1 1 0,-1-1 1,0 0-1,7-1 0,-8 0 7,1 1 0,0 0 0,-1 0 0,1 0 0,-1 1 0,10 1 0,-1 6 223,-13-8-331,0 1 0,1-1 0,-1 0 1,0 1-1,0-1 0,0 0 0,0 1 0,0-1 0,0 0 0,0 1 0,0-1 0,0 1 1,0-1-1,0 0 0,0 1 0,0-1 0,0 0 0,0 1 0,0-1 0,0 0 0,0 1 0,0-1 1,-1 0-1,1 1 0,0-1 0,-3 4 49,0-1-1,0 0 1,0-1 0,0 1-1,-7 4 1,7-5-109,-79 51 318,-124 59-1,113-64-241,87-45-348,-8 5 877,11-7-1633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9:5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9040,'0'0'11505,"1"12"-11065,41 270 2469,-27-196-1868,-9-57-625,-1 1 0,2 48 0,-7-10 442,0-42-4372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5:59:5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 10344,'0'0'6267,"-13"9"-5751,-63 49 191,-74 53 1114,109-87-1268,-19 13 680,60-37-1249,0 0 0,0 0 0,0 0 0,0 0 0,0 0 0,0 0 0,0 0 1,0-1-1,0 1 0,0 0 0,0 0 0,0 0 0,0 0 0,0 0 0,0 0 1,0 0-1,0 0 0,0 0 0,0 0 0,0 0 0,0 0 0,0 0 0,0 0 0,0 0 1,0 0-1,0 0 0,0 0 0,0 0 0,-1-1 0,1 1 0,0 0 0,0 0 0,0 0 1,0 0-1,0 0 0,0 0 0,0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0:0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94 9144,'0'0'10071,"8"10"-9695,25 31-1,-31-39-317,1 0-1,-1 1 1,1-2 0,0 1-1,0 0 1,-1 0-1,1-1 1,0 0 0,0 1-1,1-1 1,-1 0 0,0 0-1,0-1 1,0 1-1,1-1 1,-1 0 0,0 0-1,1 0 1,-1 0 0,0 0-1,0-1 1,1 1-1,-1-1 1,0 0 0,0 0-1,0 0 1,0 0 0,0-1-1,0 1 1,0-1-1,3-3 1,2 0 133,0 0 0,0-1 0,-1 0 0,0-1 0,0 1 0,0-1 0,-1-1 0,0 1 1,8-16-1,-14 22-143,1-1 1,-1 0-1,0 1 1,1-1-1,-1 0 1,0 0-1,0 1 1,0-1-1,-1 0 1,1 1-1,0-1 1,-1 0-1,1 0 1,-1 1 0,1-1-1,-1 1 1,0-1-1,0 1 1,1-1-1,-1 1 1,0-1-1,-1 1 1,1 0-1,0-1 1,0 1-1,-1 0 1,-1-2-1,0 0 24,-1 1-1,1-1 0,0 1 0,-1-1 0,0 1 0,0 0 0,1 0 0,-1 1 1,0-1-1,-6 0 0,5 1-34,1 1 0,-1 0 0,0 0-1,1 1 1,-1-1 0,1 1 0,-1 0 0,1 0 0,-1 1 0,1 0 0,-1-1 0,1 1 0,0 1-1,0-1 1,0 0 0,0 1 0,1 0 0,-1 0 0,1 0 0,0 0 0,0 1 0,0-1 0,-4 7-1,-2 4 59,1 0-1,0 0 1,1 1-1,1-1 0,-7 24 1,12-31-26,-1-1 1,1 1-1,0 0 0,0 0 0,1 0 1,0 1-1,0-1 0,1 0 1,1 7-1,-2-10-17,1-1 0,0 1 0,0-1 0,0 1 0,1-1 0,-1 1 0,1-1 0,0 0-1,0 0 1,0 0 0,0 0 0,0 0 0,1 0 0,-1 0 0,1-1 0,0 0 0,0 1 0,5 2 0,-1-1 20,0-1 1,0-1 0,0 0-1,0 0 1,0 0 0,0-1-1,0 0 1,1 0-1,-1 0 1,0-1 0,14-2-1,-10 0-9,0 0-1,0-1 0,-1 0 0,1-1 0,-1 0 0,20-11 1,-2-4-42,0-1-1,-1-1 1,47-49 0,-20 16-3876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3:25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34 7832,'0'0'14337,"2"12"-14051,8 87 965,-3 163 0,-8-197-322,0-40-212,1-25-699,0 0 1,0 0-1,0 0 0,0 0 0,0 0 1,0 0-1,-1 0 0,1 0 0,0 0 1,0 0-1,0 0 0,0 0 0,0 0 1,0 0-1,0 0 0,0 0 0,0 0 1,0 0-1,0 0 0,0 0 0,0 0 1,0 0-1,0 0 0,0 0 0,0 0 1,0 0-1,0 0 0,0 0 0,0 0 1,0 0-1,0 0 0,-1 0 0,1 0 1,0 0-1,0 1 0,-1-17 241,-14-168 302,7 103-255,6 62-215,2 1 0,0 0 0,4-33 0,-3 43-66,1 1 0,0 0 0,0-1 0,0 1-1,1 0 1,0 1 0,0-1 0,0 0 0,1 1 0,0 0 0,1 0 0,5-6 0,-7 10-8,-1 0 1,1 0 0,0 0-1,0 1 1,0-1-1,0 1 1,1 0 0,-1 0-1,0 0 1,0 1 0,1-1-1,-1 1 1,0-1-1,1 1 1,-1 0 0,0 1-1,1-1 1,-1 0-1,0 1 1,1 0 0,-1 0-1,0 0 1,0 0 0,0 0-1,0 1 1,0-1-1,0 1 1,0 0 0,0 0-1,-1 0 1,1 0-1,2 3 1,-3-2 3,0 0 1,-1 0-1,1 0 0,-1 0 0,0 1 1,0-1-1,0 0 0,0 1 0,0-1 0,-1 0 1,1 1-1,-1-1 0,0 1 0,0-1 1,-1 1-1,1-1 0,-1 1 0,1-1 1,-1 0-1,0 1 0,0-1 0,-3 4 1,0 5 41,-1-1 1,0 0 0,-1-1 0,-1 1 0,-7 9 0,4-9 46,0 0 0,-13 10 0,-1 2 167,7-2 763,45-9-836,-2-6-129,-1 1 1,41 17-1,-65-23-73,4 1 6,0 1 0,-1-1 0,1 1 0,0 1 0,-1-1 0,0 1 0,0 0 0,0-1 0,0 2 0,-1-1 0,1 0 1,-1 1-1,0 0 0,0-1 0,-1 1 0,1 1 0,-1-1 0,1 6 0,-2-7-8,-1-1 0,0 1 0,0 0 0,-1-1 0,1 1 0,-1 0 0,0-1 0,0 1 0,0-1 0,0 1 0,-1-1 0,1 1 0,-1-1 0,0 0 0,0 0 0,0 0 0,0 0 0,-4 3 0,3-2 0,-1 0 0,0 0 0,0 0 0,0 0 0,-1-1 0,0 1 0,1-1 0,-1 0 0,0-1 0,0 1 0,-7 1 0,1-2 0,1 0 0,-1-1 0,-15 0 0,-12 0 0,31 2 0,7-3 0,-1 0 0,1 1 0,-1-1 0,1 0 0,-1 0 0,1 0 0,-1 0 0,1 1 0,-1-1 0,0 0 0,1 0 0,-1 0 0,1 0 0,-1 0 0,1 0 0,-1 0 0,1-1 0,-1 1 0,1 0 0,-1 0 0,1 0 0,-1 0 0,1-1 0,-1 1 0,1 0 0,-1 0 0,1-1 0,0 1 0,-1 0 0,1-1 0,-1 1 0,1-1 0,-1 0 0,1 1 0,1-1 0,-1 1 0,0-1 0,1 1 0,-1-1 0,1 1 0,-1-1 0,0 1 0,1-1 0,-1 1 0,1-1 0,-1 1 0,1 0 0,-1-1 0,1 1 0,0 0 0,-1-1 0,1 1 0,-1 0 0,1 0 0,1-1 0,-2 1 0,152-47 0,-125 38 0,0-1 0,-1-2 0,-1-1 0,0 0 0,-1-2 0,28-23 0,-25 23 0,6-4 0,-31 18 0,-1 0 0,1 0 0,-1-1 0,1 1 0,-1-1 0,0 1 0,1-1 0,-1 1 0,0-1 0,0 0 0,0 1 0,0-1 0,-1 0 0,2-3 0,-1 1 0,0 1 0,-7 4 0,2 1 0,1 0 0,-1 0 0,1 1 0,0-1 0,0 1 0,0 0 0,1 0 0,-1 0 0,-2 4 0,0-1 0,2-3 0,1 1 0,-1-1 0,1 0 0,0 1 0,0-1 0,1 1 0,-1 0 0,1-1 0,0 1 0,0 0 0,0 0 0,-1 7 0,2-3 0,0 1 0,1-1 0,0 0 0,0 0 0,3 10 0,-3-15 0,1 0 0,-1 0 0,1 0 0,-1-1 0,1 1 0,0 0 0,0-1 0,0 0 0,1 1 0,-1-1 0,0 0 0,1 0 0,-1 0 0,1 0 0,0-1 0,0 1 0,4 1 0,1 1 0,1-1 0,0 0 0,0 0 0,15 2 0,-19-4 0,0-1 0,1 0 0,-1-1 0,0 1 0,0-1 0,0 0 0,0 0 0,0-1 0,6-2 0,42-21 0,-30 9 0,0 0 0,-2-1 0,32-32 0,-28 25 0,-13 14 0,-10 9 0,1-1 0,-1 1 0,0-1 0,0 1 0,0-1 0,-1 0 0,1 0 0,0 0 0,-1 0 0,1 0 0,-1 0 0,0-1 0,1 1 0,-1 0 0,0-1 0,-1 1 0,1-1 0,1-3 0,-19 23 0,9-4 0,2-4 0,1 0 0,0 1 0,0-1 0,-3 13 0,7-20 0,0 1 0,1 0 0,-1-1 0,1 1 0,0 0 0,-1-1 0,1 1 0,1 0 0,-1-1 0,0 1 0,0 0 0,1-1 0,0 1 0,-1 0 0,1-1 0,0 1 0,0-1 0,1 0 0,-1 1 0,0-1 0,1 0 0,2 3 0,-3-4 0,1 1 0,-1-1 0,1 1 0,0-1 0,0 0 0,0 0 0,0 0 0,0 0 0,0 0 0,0 0 0,0 0 0,0-1 0,0 1 0,0-1 0,1 0 0,-1 1 0,0-1 0,0 0 0,0 0 0,1-1 0,-1 1 0,0 0 0,3-1 0,-2 0 0,0 0 0,0 0 0,-1 0 0,1 0 0,0-1 0,-1 1 0,1-1 0,0 1 0,-1-1 0,0 0 0,1 0 0,-1 0 0,0 0 0,0 0 0,0-1 0,2-4 0,44-102 0,-43 88 0,-1 6 0,-2 17 0,1 11 0,-1-2 0,-2-1 0,0 21 0,0 9 0,4 13 0,3 121 0,-8-158 0,-1 0 0,0 0 0,-1-1 0,-1 1 0,0-1 0,-1 0 0,-1 0 0,-12 22 0,17-35 0,-1 0 0,1 0 0,-1 0 0,0 0 0,0-1 0,0 1 0,0 0 0,0-1 0,0 1 0,-1-1 0,1 0 0,0 0 0,-1 0 0,1 0 0,-1 0 0,1 0 0,-1-1 0,1 1 0,-1-1 0,0 0 0,-3 0 0,-6 0 0,0-1 0,1 0 0,-18-5 0,15 3 0,8 2 0,0-2 0,-1 1 0,1-1 0,0 0 0,0 0 0,0 0 0,0-1 0,1 0 0,0 0 0,-1-1 0,1 1 0,-7-10 0,11 13 0,1 1 0,-1-1 0,1 0 0,-1 1 0,1-1 0,0 0 0,-1 1 0,1-1 0,0 0 0,-1 1 0,1-1 0,0 0 0,0 0 0,0 1 0,0-1 0,0 0 0,0 0 0,0 1 0,0-1 0,0 0 0,0 0 0,0 1 0,0-1 0,0 0 0,1 0 0,-1 1 0,0-1 0,1 0 0,-1 1 0,0-1 0,1 0 0,-1 1 0,1-1 0,-1 0 0,1 1 0,-1-1 0,1 1 0,-1-1 0,1 1 0,0 0 0,-1-1 0,1 1 0,0-1 0,-1 1 0,1 0 0,1-1 0,5-2 0,0 0 0,1 0 0,12-2 0,-13 3 0,27-7 0,45-13 0,-70 18 0,-1 1 0,1-1 0,-1-1 0,0 1 0,0-1 0,12-10 0,-11 6-3995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16:03:2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34 17079,'0'0'1696,"-62"-12"-1064,44 10-160,6-2 8,6 0-360,2 2 8,8-2-176,10 4 8,20 0-112,10-6 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70914-3FE7-45C8-A168-A33BADD47A9B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E3D08-6C6A-4A9B-85C9-56394843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20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E3D08-6C6A-4A9B-85C9-563948432A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8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E3D08-6C6A-4A9B-85C9-563948432A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47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E3D08-6C6A-4A9B-85C9-563948432A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4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E3D08-6C6A-4A9B-85C9-563948432A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29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E3D08-6C6A-4A9B-85C9-563948432A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9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E3D08-6C6A-4A9B-85C9-563948432A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92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E3D08-6C6A-4A9B-85C9-563948432A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9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AB943-102B-64BE-160A-3669918B1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5F36E9-FEE8-C6C1-03D4-85F68091E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2AC6C-9D89-6601-D367-E26736F9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95AB-F19B-4A4E-85C5-38C1FA58EC2E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04F38-3397-958F-6C13-40AE7E55E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2783F-973C-E132-6A66-A37C8E7F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3F6F-3A84-4B51-A419-98E718BE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49B23-D7CC-D410-AD17-C627A49B3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61B49-DCC3-0B1F-7406-CCAB966ED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29804-A20B-5AAC-ADAD-16ABDAD8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95AB-F19B-4A4E-85C5-38C1FA58EC2E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D2B44-8115-7A66-64E4-9B1205CFC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35CFC-84D5-8C44-CD26-95EAAC910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3F6F-3A84-4B51-A419-98E718BE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1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62FB87-10DE-B44C-64DA-1C3F836AA1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9BD23-599C-83ED-0AB0-F4C86EDBB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9AB13-B311-B37D-4FEB-C24D056A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95AB-F19B-4A4E-85C5-38C1FA58EC2E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79A19-BD9D-0E4E-D903-3713ED2B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D24D2-87FD-B910-3A77-2E3DBFABD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3F6F-3A84-4B51-A419-98E718BE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2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47E8-AB21-9725-1523-C588C5A9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1B321-4E3A-2270-2B40-1880D705E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B4685-E03C-8F7B-4C88-90E718B89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95AB-F19B-4A4E-85C5-38C1FA58EC2E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26AE0-6E35-D5F9-72B2-FD1D3F2D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4AC90-2286-EA6A-1008-E89AA328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3F6F-3A84-4B51-A419-98E718BE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2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D57E3-3A0B-863A-7C96-E046BD06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D68A3-2D31-9184-C292-A8BE5B3D2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5EBF0-4499-8034-B4ED-E33C53645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95AB-F19B-4A4E-85C5-38C1FA58EC2E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DFFFC-8147-BC25-B18C-2A2CB9CA7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DBBD6-6721-673D-E8AF-AFE94169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3F6F-3A84-4B51-A419-98E718BE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D265E-6030-C321-5C50-135139D76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2CA4F-1872-C923-0A83-999FD5154F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BB346-9E78-12BF-5CD7-9602C3511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0C6D5-C413-7AB5-1EED-E73B4CFA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95AB-F19B-4A4E-85C5-38C1FA58EC2E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C601D-E17F-EA5B-9025-B65E9A1AA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0EF80-D1D3-4DA3-667C-28B964961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3F6F-3A84-4B51-A419-98E718BE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5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B58AE-23B9-D37F-2866-FECCB787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42232-446E-7A4D-EFB1-7B1B4D6FA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AC531-AB9D-017B-677A-8E98DBBD0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0D554F-5634-5B51-3DE5-66B82ECB8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E6D959-5FD1-D9C5-C113-28A036ECB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3E8AD-30D2-5D15-FB09-87752C51D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95AB-F19B-4A4E-85C5-38C1FA58EC2E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0E0AA2-2D32-577B-D521-E0DFA2EF5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284692-F42C-C0A8-FEAC-7B37AB0CB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3F6F-3A84-4B51-A419-98E718BE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0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D36AF-B51E-213E-32BE-A5646D337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1A393-6987-2CAB-7EF3-10AD6571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95AB-F19B-4A4E-85C5-38C1FA58EC2E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36461-8079-FB59-3864-92B121B10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8BB3D-593C-F96D-63CB-2AE16B41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3F6F-3A84-4B51-A419-98E718BE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7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55A19F-36A3-B47D-8EDA-7D04E7A1F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95AB-F19B-4A4E-85C5-38C1FA58EC2E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CCF95-E4EB-2C73-D080-8783C19A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041AE-33F7-448A-5032-92DD8EAA1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3F6F-3A84-4B51-A419-98E718BE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9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E422-FC4B-047B-ABBB-0C19C3F5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7A36D-6A67-C734-E43E-A911211BB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1F763-FB38-B2BE-1179-83206D8A7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26A11-58D9-47F2-7D9F-B4A86D980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95AB-F19B-4A4E-85C5-38C1FA58EC2E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9C02B-19D1-AD73-20DE-C95BE6F0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4623F-AA8B-698A-6A98-C503ED117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3F6F-3A84-4B51-A419-98E718BE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7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7D82-2240-207F-39B4-56718C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87EC00-DE6C-2AEE-76C2-19D9EDF305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C7C03-B0EE-225B-1560-E7E5CC0B7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42AD7-0860-C041-46E1-FD6BC829F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95AB-F19B-4A4E-85C5-38C1FA58EC2E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18C98-D7E7-1EF8-D072-36E27C1EA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E9C14-D6F0-7D9A-7D48-7EAFB4D6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3F6F-3A84-4B51-A419-98E718BE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5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3DC442-6DAA-9359-CC5D-0B7018E37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C8161-4855-B5FD-6BEB-A3A481105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C5A5-5852-C6F4-62E8-EE1DF8BA1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C995AB-F19B-4A4E-85C5-38C1FA58EC2E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AB632-4B21-AAAD-FA57-D7DAFFC88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5DA51-DEA2-C4F6-4325-31BE6B1AF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443F6F-3A84-4B51-A419-98E718BE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4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89.png"/><Relationship Id="rId21" Type="http://schemas.openxmlformats.org/officeDocument/2006/relationships/image" Target="../media/image1143.png"/><Relationship Id="rId42" Type="http://schemas.openxmlformats.org/officeDocument/2006/relationships/customXml" Target="../ink/ink1302.xml"/><Relationship Id="rId63" Type="http://schemas.openxmlformats.org/officeDocument/2006/relationships/image" Target="../media/image1163.png"/><Relationship Id="rId84" Type="http://schemas.openxmlformats.org/officeDocument/2006/relationships/customXml" Target="../ink/ink1324.xml"/><Relationship Id="rId138" Type="http://schemas.openxmlformats.org/officeDocument/2006/relationships/customXml" Target="../ink/ink1351.xml"/><Relationship Id="rId159" Type="http://schemas.openxmlformats.org/officeDocument/2006/relationships/image" Target="../media/image1209.png"/><Relationship Id="rId170" Type="http://schemas.openxmlformats.org/officeDocument/2006/relationships/customXml" Target="../ink/ink1368.xml"/><Relationship Id="rId107" Type="http://schemas.openxmlformats.org/officeDocument/2006/relationships/image" Target="../media/image1184.png"/><Relationship Id="rId11" Type="http://schemas.openxmlformats.org/officeDocument/2006/relationships/image" Target="../media/image1138.png"/><Relationship Id="rId32" Type="http://schemas.openxmlformats.org/officeDocument/2006/relationships/customXml" Target="../ink/ink1297.xml"/><Relationship Id="rId53" Type="http://schemas.openxmlformats.org/officeDocument/2006/relationships/image" Target="../media/image1159.png"/><Relationship Id="rId74" Type="http://schemas.openxmlformats.org/officeDocument/2006/relationships/image" Target="../media/image1168.png"/><Relationship Id="rId128" Type="http://schemas.openxmlformats.org/officeDocument/2006/relationships/customXml" Target="../ink/ink1346.xml"/><Relationship Id="rId149" Type="http://schemas.openxmlformats.org/officeDocument/2006/relationships/image" Target="../media/image1205.png"/><Relationship Id="rId5" Type="http://schemas.openxmlformats.org/officeDocument/2006/relationships/image" Target="../media/image1135.png"/><Relationship Id="rId95" Type="http://schemas.openxmlformats.org/officeDocument/2006/relationships/image" Target="../media/image1178.png"/><Relationship Id="rId160" Type="http://schemas.openxmlformats.org/officeDocument/2006/relationships/customXml" Target="../ink/ink1363.xml"/><Relationship Id="rId181" Type="http://schemas.openxmlformats.org/officeDocument/2006/relationships/image" Target="../media/image1220.png"/><Relationship Id="rId22" Type="http://schemas.openxmlformats.org/officeDocument/2006/relationships/customXml" Target="../ink/ink1292.xml"/><Relationship Id="rId43" Type="http://schemas.openxmlformats.org/officeDocument/2006/relationships/image" Target="../media/image1154.png"/><Relationship Id="rId64" Type="http://schemas.openxmlformats.org/officeDocument/2006/relationships/customXml" Target="../ink/ink1313.xml"/><Relationship Id="rId118" Type="http://schemas.openxmlformats.org/officeDocument/2006/relationships/customXml" Target="../ink/ink1341.xml"/><Relationship Id="rId139" Type="http://schemas.openxmlformats.org/officeDocument/2006/relationships/image" Target="../media/image1200.png"/><Relationship Id="rId85" Type="http://schemas.openxmlformats.org/officeDocument/2006/relationships/image" Target="../media/image1173.png"/><Relationship Id="rId150" Type="http://schemas.openxmlformats.org/officeDocument/2006/relationships/customXml" Target="../ink/ink1357.xml"/><Relationship Id="rId171" Type="http://schemas.openxmlformats.org/officeDocument/2006/relationships/image" Target="../media/image1215.png"/><Relationship Id="rId12" Type="http://schemas.openxmlformats.org/officeDocument/2006/relationships/customXml" Target="../ink/ink1287.xml"/><Relationship Id="rId33" Type="http://schemas.openxmlformats.org/officeDocument/2006/relationships/image" Target="../media/image1149.png"/><Relationship Id="rId108" Type="http://schemas.openxmlformats.org/officeDocument/2006/relationships/customXml" Target="../ink/ink1336.xml"/><Relationship Id="rId129" Type="http://schemas.openxmlformats.org/officeDocument/2006/relationships/image" Target="../media/image1195.png"/><Relationship Id="rId54" Type="http://schemas.openxmlformats.org/officeDocument/2006/relationships/customXml" Target="../ink/ink1308.xml"/><Relationship Id="rId75" Type="http://schemas.openxmlformats.org/officeDocument/2006/relationships/customXml" Target="../ink/ink1319.xml"/><Relationship Id="rId96" Type="http://schemas.openxmlformats.org/officeDocument/2006/relationships/customXml" Target="../ink/ink1330.xml"/><Relationship Id="rId140" Type="http://schemas.openxmlformats.org/officeDocument/2006/relationships/customXml" Target="../ink/ink1352.xml"/><Relationship Id="rId161" Type="http://schemas.openxmlformats.org/officeDocument/2006/relationships/image" Target="../media/image1210.png"/><Relationship Id="rId182" Type="http://schemas.openxmlformats.org/officeDocument/2006/relationships/customXml" Target="../ink/ink1374.xml"/><Relationship Id="rId6" Type="http://schemas.openxmlformats.org/officeDocument/2006/relationships/customXml" Target="../ink/ink1284.xml"/><Relationship Id="rId23" Type="http://schemas.openxmlformats.org/officeDocument/2006/relationships/image" Target="../media/image1144.png"/><Relationship Id="rId119" Type="http://schemas.openxmlformats.org/officeDocument/2006/relationships/image" Target="../media/image1190.png"/><Relationship Id="rId44" Type="http://schemas.openxmlformats.org/officeDocument/2006/relationships/customXml" Target="../ink/ink1303.xml"/><Relationship Id="rId65" Type="http://schemas.openxmlformats.org/officeDocument/2006/relationships/image" Target="../media/image1164.png"/><Relationship Id="rId86" Type="http://schemas.openxmlformats.org/officeDocument/2006/relationships/customXml" Target="../ink/ink1325.xml"/><Relationship Id="rId130" Type="http://schemas.openxmlformats.org/officeDocument/2006/relationships/customXml" Target="../ink/ink1347.xml"/><Relationship Id="rId151" Type="http://schemas.openxmlformats.org/officeDocument/2006/relationships/image" Target="../media/image1206.png"/><Relationship Id="rId172" Type="http://schemas.openxmlformats.org/officeDocument/2006/relationships/customXml" Target="../ink/ink1369.xml"/><Relationship Id="rId13" Type="http://schemas.openxmlformats.org/officeDocument/2006/relationships/image" Target="../media/image1139.png"/><Relationship Id="rId18" Type="http://schemas.openxmlformats.org/officeDocument/2006/relationships/customXml" Target="../ink/ink1290.xml"/><Relationship Id="rId39" Type="http://schemas.openxmlformats.org/officeDocument/2006/relationships/image" Target="../media/image1152.png"/><Relationship Id="rId109" Type="http://schemas.openxmlformats.org/officeDocument/2006/relationships/image" Target="../media/image1185.png"/><Relationship Id="rId34" Type="http://schemas.openxmlformats.org/officeDocument/2006/relationships/customXml" Target="../ink/ink1298.xml"/><Relationship Id="rId50" Type="http://schemas.openxmlformats.org/officeDocument/2006/relationships/customXml" Target="../ink/ink1306.xml"/><Relationship Id="rId55" Type="http://schemas.openxmlformats.org/officeDocument/2006/relationships/image" Target="../media/image1160.png"/><Relationship Id="rId76" Type="http://schemas.openxmlformats.org/officeDocument/2006/relationships/image" Target="../media/image1169.png"/><Relationship Id="rId97" Type="http://schemas.openxmlformats.org/officeDocument/2006/relationships/image" Target="../media/image1179.png"/><Relationship Id="rId104" Type="http://schemas.openxmlformats.org/officeDocument/2006/relationships/customXml" Target="../ink/ink1334.xml"/><Relationship Id="rId120" Type="http://schemas.openxmlformats.org/officeDocument/2006/relationships/customXml" Target="../ink/ink1342.xml"/><Relationship Id="rId125" Type="http://schemas.openxmlformats.org/officeDocument/2006/relationships/image" Target="../media/image1193.png"/><Relationship Id="rId141" Type="http://schemas.openxmlformats.org/officeDocument/2006/relationships/image" Target="../media/image1201.png"/><Relationship Id="rId146" Type="http://schemas.openxmlformats.org/officeDocument/2006/relationships/customXml" Target="../ink/ink1355.xml"/><Relationship Id="rId167" Type="http://schemas.openxmlformats.org/officeDocument/2006/relationships/image" Target="../media/image1213.png"/><Relationship Id="rId188" Type="http://schemas.openxmlformats.org/officeDocument/2006/relationships/customXml" Target="../ink/ink1377.xml"/><Relationship Id="rId7" Type="http://schemas.openxmlformats.org/officeDocument/2006/relationships/image" Target="../media/image1136.png"/><Relationship Id="rId71" Type="http://schemas.openxmlformats.org/officeDocument/2006/relationships/customXml" Target="../ink/ink1317.xml"/><Relationship Id="rId92" Type="http://schemas.openxmlformats.org/officeDocument/2006/relationships/customXml" Target="../ink/ink1328.xml"/><Relationship Id="rId162" Type="http://schemas.openxmlformats.org/officeDocument/2006/relationships/customXml" Target="../ink/ink1364.xml"/><Relationship Id="rId183" Type="http://schemas.openxmlformats.org/officeDocument/2006/relationships/image" Target="../media/image1221.png"/><Relationship Id="rId2" Type="http://schemas.openxmlformats.org/officeDocument/2006/relationships/customXml" Target="../ink/ink1282.xml"/><Relationship Id="rId29" Type="http://schemas.openxmlformats.org/officeDocument/2006/relationships/image" Target="../media/image1147.png"/><Relationship Id="rId24" Type="http://schemas.openxmlformats.org/officeDocument/2006/relationships/customXml" Target="../ink/ink1293.xml"/><Relationship Id="rId40" Type="http://schemas.openxmlformats.org/officeDocument/2006/relationships/customXml" Target="../ink/ink1301.xml"/><Relationship Id="rId45" Type="http://schemas.openxmlformats.org/officeDocument/2006/relationships/image" Target="../media/image1155.png"/><Relationship Id="rId66" Type="http://schemas.openxmlformats.org/officeDocument/2006/relationships/customXml" Target="../ink/ink1314.xml"/><Relationship Id="rId87" Type="http://schemas.openxmlformats.org/officeDocument/2006/relationships/image" Target="../media/image1174.png"/><Relationship Id="rId110" Type="http://schemas.openxmlformats.org/officeDocument/2006/relationships/customXml" Target="../ink/ink1337.xml"/><Relationship Id="rId115" Type="http://schemas.openxmlformats.org/officeDocument/2006/relationships/image" Target="../media/image1188.png"/><Relationship Id="rId131" Type="http://schemas.openxmlformats.org/officeDocument/2006/relationships/image" Target="../media/image1196.png"/><Relationship Id="rId136" Type="http://schemas.openxmlformats.org/officeDocument/2006/relationships/customXml" Target="../ink/ink1350.xml"/><Relationship Id="rId157" Type="http://schemas.openxmlformats.org/officeDocument/2006/relationships/image" Target="../media/image1208.png"/><Relationship Id="rId178" Type="http://schemas.openxmlformats.org/officeDocument/2006/relationships/customXml" Target="../ink/ink1372.xml"/><Relationship Id="rId61" Type="http://schemas.openxmlformats.org/officeDocument/2006/relationships/image" Target="../media/image1162.png"/><Relationship Id="rId82" Type="http://schemas.openxmlformats.org/officeDocument/2006/relationships/customXml" Target="../ink/ink1323.xml"/><Relationship Id="rId152" Type="http://schemas.openxmlformats.org/officeDocument/2006/relationships/customXml" Target="../ink/ink1358.xml"/><Relationship Id="rId173" Type="http://schemas.openxmlformats.org/officeDocument/2006/relationships/image" Target="../media/image1216.png"/><Relationship Id="rId19" Type="http://schemas.openxmlformats.org/officeDocument/2006/relationships/image" Target="../media/image1142.png"/><Relationship Id="rId14" Type="http://schemas.openxmlformats.org/officeDocument/2006/relationships/customXml" Target="../ink/ink1288.xml"/><Relationship Id="rId30" Type="http://schemas.openxmlformats.org/officeDocument/2006/relationships/customXml" Target="../ink/ink1296.xml"/><Relationship Id="rId35" Type="http://schemas.openxmlformats.org/officeDocument/2006/relationships/image" Target="../media/image1150.png"/><Relationship Id="rId56" Type="http://schemas.openxmlformats.org/officeDocument/2006/relationships/customXml" Target="../ink/ink1309.xml"/><Relationship Id="rId77" Type="http://schemas.openxmlformats.org/officeDocument/2006/relationships/customXml" Target="../ink/ink1320.xml"/><Relationship Id="rId100" Type="http://schemas.openxmlformats.org/officeDocument/2006/relationships/customXml" Target="../ink/ink1332.xml"/><Relationship Id="rId105" Type="http://schemas.openxmlformats.org/officeDocument/2006/relationships/image" Target="../media/image1183.png"/><Relationship Id="rId126" Type="http://schemas.openxmlformats.org/officeDocument/2006/relationships/customXml" Target="../ink/ink1345.xml"/><Relationship Id="rId147" Type="http://schemas.openxmlformats.org/officeDocument/2006/relationships/image" Target="../media/image1204.png"/><Relationship Id="rId168" Type="http://schemas.openxmlformats.org/officeDocument/2006/relationships/customXml" Target="../ink/ink1367.xml"/><Relationship Id="rId8" Type="http://schemas.openxmlformats.org/officeDocument/2006/relationships/customXml" Target="../ink/ink1285.xml"/><Relationship Id="rId51" Type="http://schemas.openxmlformats.org/officeDocument/2006/relationships/image" Target="../media/image1158.png"/><Relationship Id="rId72" Type="http://schemas.openxmlformats.org/officeDocument/2006/relationships/image" Target="../media/image1167.png"/><Relationship Id="rId93" Type="http://schemas.openxmlformats.org/officeDocument/2006/relationships/image" Target="../media/image1177.png"/><Relationship Id="rId98" Type="http://schemas.openxmlformats.org/officeDocument/2006/relationships/customXml" Target="../ink/ink1331.xml"/><Relationship Id="rId121" Type="http://schemas.openxmlformats.org/officeDocument/2006/relationships/image" Target="../media/image1191.png"/><Relationship Id="rId142" Type="http://schemas.openxmlformats.org/officeDocument/2006/relationships/customXml" Target="../ink/ink1353.xml"/><Relationship Id="rId163" Type="http://schemas.openxmlformats.org/officeDocument/2006/relationships/image" Target="../media/image1211.png"/><Relationship Id="rId184" Type="http://schemas.openxmlformats.org/officeDocument/2006/relationships/customXml" Target="../ink/ink1375.xml"/><Relationship Id="rId189" Type="http://schemas.openxmlformats.org/officeDocument/2006/relationships/image" Target="../media/image1224.png"/><Relationship Id="rId3" Type="http://schemas.openxmlformats.org/officeDocument/2006/relationships/image" Target="../media/image1134.png"/><Relationship Id="rId25" Type="http://schemas.openxmlformats.org/officeDocument/2006/relationships/image" Target="../media/image1145.png"/><Relationship Id="rId46" Type="http://schemas.openxmlformats.org/officeDocument/2006/relationships/customXml" Target="../ink/ink1304.xml"/><Relationship Id="rId67" Type="http://schemas.openxmlformats.org/officeDocument/2006/relationships/image" Target="../media/image1165.png"/><Relationship Id="rId116" Type="http://schemas.openxmlformats.org/officeDocument/2006/relationships/customXml" Target="../ink/ink1340.xml"/><Relationship Id="rId137" Type="http://schemas.openxmlformats.org/officeDocument/2006/relationships/image" Target="../media/image1199.png"/><Relationship Id="rId158" Type="http://schemas.openxmlformats.org/officeDocument/2006/relationships/customXml" Target="../ink/ink1362.xml"/><Relationship Id="rId20" Type="http://schemas.openxmlformats.org/officeDocument/2006/relationships/customXml" Target="../ink/ink1291.xml"/><Relationship Id="rId41" Type="http://schemas.openxmlformats.org/officeDocument/2006/relationships/image" Target="../media/image1153.png"/><Relationship Id="rId62" Type="http://schemas.openxmlformats.org/officeDocument/2006/relationships/customXml" Target="../ink/ink1312.xml"/><Relationship Id="rId83" Type="http://schemas.openxmlformats.org/officeDocument/2006/relationships/image" Target="../media/image1172.png"/><Relationship Id="rId88" Type="http://schemas.openxmlformats.org/officeDocument/2006/relationships/customXml" Target="../ink/ink1326.xml"/><Relationship Id="rId111" Type="http://schemas.openxmlformats.org/officeDocument/2006/relationships/image" Target="../media/image1186.png"/><Relationship Id="rId132" Type="http://schemas.openxmlformats.org/officeDocument/2006/relationships/customXml" Target="../ink/ink1348.xml"/><Relationship Id="rId153" Type="http://schemas.openxmlformats.org/officeDocument/2006/relationships/customXml" Target="../ink/ink1359.xml"/><Relationship Id="rId174" Type="http://schemas.openxmlformats.org/officeDocument/2006/relationships/customXml" Target="../ink/ink1370.xml"/><Relationship Id="rId179" Type="http://schemas.openxmlformats.org/officeDocument/2006/relationships/image" Target="../media/image1219.png"/><Relationship Id="rId15" Type="http://schemas.openxmlformats.org/officeDocument/2006/relationships/image" Target="../media/image1140.png"/><Relationship Id="rId36" Type="http://schemas.openxmlformats.org/officeDocument/2006/relationships/customXml" Target="../ink/ink1299.xml"/><Relationship Id="rId57" Type="http://schemas.openxmlformats.org/officeDocument/2006/relationships/image" Target="../media/image1161.png"/><Relationship Id="rId106" Type="http://schemas.openxmlformats.org/officeDocument/2006/relationships/customXml" Target="../ink/ink1335.xml"/><Relationship Id="rId127" Type="http://schemas.openxmlformats.org/officeDocument/2006/relationships/image" Target="../media/image1194.png"/><Relationship Id="rId10" Type="http://schemas.openxmlformats.org/officeDocument/2006/relationships/customXml" Target="../ink/ink1286.xml"/><Relationship Id="rId31" Type="http://schemas.openxmlformats.org/officeDocument/2006/relationships/image" Target="../media/image1148.png"/><Relationship Id="rId52" Type="http://schemas.openxmlformats.org/officeDocument/2006/relationships/customXml" Target="../ink/ink1307.xml"/><Relationship Id="rId73" Type="http://schemas.openxmlformats.org/officeDocument/2006/relationships/customXml" Target="../ink/ink1318.xml"/><Relationship Id="rId78" Type="http://schemas.openxmlformats.org/officeDocument/2006/relationships/image" Target="../media/image1170.png"/><Relationship Id="rId94" Type="http://schemas.openxmlformats.org/officeDocument/2006/relationships/customXml" Target="../ink/ink1329.xml"/><Relationship Id="rId99" Type="http://schemas.openxmlformats.org/officeDocument/2006/relationships/image" Target="../media/image1180.png"/><Relationship Id="rId101" Type="http://schemas.openxmlformats.org/officeDocument/2006/relationships/image" Target="../media/image1181.png"/><Relationship Id="rId122" Type="http://schemas.openxmlformats.org/officeDocument/2006/relationships/customXml" Target="../ink/ink1343.xml"/><Relationship Id="rId143" Type="http://schemas.openxmlformats.org/officeDocument/2006/relationships/image" Target="../media/image1202.png"/><Relationship Id="rId148" Type="http://schemas.openxmlformats.org/officeDocument/2006/relationships/customXml" Target="../ink/ink1356.xml"/><Relationship Id="rId164" Type="http://schemas.openxmlformats.org/officeDocument/2006/relationships/customXml" Target="../ink/ink1365.xml"/><Relationship Id="rId169" Type="http://schemas.openxmlformats.org/officeDocument/2006/relationships/image" Target="../media/image1214.png"/><Relationship Id="rId185" Type="http://schemas.openxmlformats.org/officeDocument/2006/relationships/image" Target="../media/image1222.png"/><Relationship Id="rId4" Type="http://schemas.openxmlformats.org/officeDocument/2006/relationships/customXml" Target="../ink/ink1283.xml"/><Relationship Id="rId9" Type="http://schemas.openxmlformats.org/officeDocument/2006/relationships/image" Target="../media/image1137.png"/><Relationship Id="rId180" Type="http://schemas.openxmlformats.org/officeDocument/2006/relationships/customXml" Target="../ink/ink1373.xml"/><Relationship Id="rId26" Type="http://schemas.openxmlformats.org/officeDocument/2006/relationships/customXml" Target="../ink/ink1294.xml"/><Relationship Id="rId47" Type="http://schemas.openxmlformats.org/officeDocument/2006/relationships/image" Target="../media/image1156.png"/><Relationship Id="rId68" Type="http://schemas.openxmlformats.org/officeDocument/2006/relationships/customXml" Target="../ink/ink1315.xml"/><Relationship Id="rId89" Type="http://schemas.openxmlformats.org/officeDocument/2006/relationships/image" Target="../media/image1175.png"/><Relationship Id="rId112" Type="http://schemas.openxmlformats.org/officeDocument/2006/relationships/customXml" Target="../ink/ink1338.xml"/><Relationship Id="rId133" Type="http://schemas.openxmlformats.org/officeDocument/2006/relationships/image" Target="../media/image1197.png"/><Relationship Id="rId154" Type="http://schemas.openxmlformats.org/officeDocument/2006/relationships/image" Target="../media/image1207.png"/><Relationship Id="rId175" Type="http://schemas.openxmlformats.org/officeDocument/2006/relationships/image" Target="../media/image1217.png"/><Relationship Id="rId16" Type="http://schemas.openxmlformats.org/officeDocument/2006/relationships/customXml" Target="../ink/ink1289.xml"/><Relationship Id="rId37" Type="http://schemas.openxmlformats.org/officeDocument/2006/relationships/image" Target="../media/image1151.png"/><Relationship Id="rId58" Type="http://schemas.openxmlformats.org/officeDocument/2006/relationships/customXml" Target="../ink/ink1310.xml"/><Relationship Id="rId79" Type="http://schemas.openxmlformats.org/officeDocument/2006/relationships/customXml" Target="../ink/ink1321.xml"/><Relationship Id="rId102" Type="http://schemas.openxmlformats.org/officeDocument/2006/relationships/customXml" Target="../ink/ink1333.xml"/><Relationship Id="rId123" Type="http://schemas.openxmlformats.org/officeDocument/2006/relationships/image" Target="../media/image1192.png"/><Relationship Id="rId144" Type="http://schemas.openxmlformats.org/officeDocument/2006/relationships/customXml" Target="../ink/ink1354.xml"/><Relationship Id="rId90" Type="http://schemas.openxmlformats.org/officeDocument/2006/relationships/customXml" Target="../ink/ink1327.xml"/><Relationship Id="rId165" Type="http://schemas.openxmlformats.org/officeDocument/2006/relationships/image" Target="../media/image1212.png"/><Relationship Id="rId186" Type="http://schemas.openxmlformats.org/officeDocument/2006/relationships/customXml" Target="../ink/ink1376.xml"/><Relationship Id="rId27" Type="http://schemas.openxmlformats.org/officeDocument/2006/relationships/image" Target="../media/image1146.png"/><Relationship Id="rId48" Type="http://schemas.openxmlformats.org/officeDocument/2006/relationships/customXml" Target="../ink/ink1305.xml"/><Relationship Id="rId69" Type="http://schemas.openxmlformats.org/officeDocument/2006/relationships/customXml" Target="../ink/ink1316.xml"/><Relationship Id="rId113" Type="http://schemas.openxmlformats.org/officeDocument/2006/relationships/image" Target="../media/image1187.png"/><Relationship Id="rId134" Type="http://schemas.openxmlformats.org/officeDocument/2006/relationships/customXml" Target="../ink/ink1349.xml"/><Relationship Id="rId80" Type="http://schemas.openxmlformats.org/officeDocument/2006/relationships/image" Target="../media/image1171.png"/><Relationship Id="rId155" Type="http://schemas.openxmlformats.org/officeDocument/2006/relationships/customXml" Target="../ink/ink1360.xml"/><Relationship Id="rId176" Type="http://schemas.openxmlformats.org/officeDocument/2006/relationships/customXml" Target="../ink/ink1371.xml"/><Relationship Id="rId17" Type="http://schemas.openxmlformats.org/officeDocument/2006/relationships/image" Target="../media/image1141.png"/><Relationship Id="rId38" Type="http://schemas.openxmlformats.org/officeDocument/2006/relationships/customXml" Target="../ink/ink1300.xml"/><Relationship Id="rId59" Type="http://schemas.openxmlformats.org/officeDocument/2006/relationships/image" Target="../media/image912.png"/><Relationship Id="rId103" Type="http://schemas.openxmlformats.org/officeDocument/2006/relationships/image" Target="../media/image1182.png"/><Relationship Id="rId124" Type="http://schemas.openxmlformats.org/officeDocument/2006/relationships/customXml" Target="../ink/ink1344.xml"/><Relationship Id="rId70" Type="http://schemas.openxmlformats.org/officeDocument/2006/relationships/image" Target="../media/image1166.png"/><Relationship Id="rId91" Type="http://schemas.openxmlformats.org/officeDocument/2006/relationships/image" Target="../media/image1176.png"/><Relationship Id="rId145" Type="http://schemas.openxmlformats.org/officeDocument/2006/relationships/image" Target="../media/image1203.png"/><Relationship Id="rId166" Type="http://schemas.openxmlformats.org/officeDocument/2006/relationships/customXml" Target="../ink/ink1366.xml"/><Relationship Id="rId187" Type="http://schemas.openxmlformats.org/officeDocument/2006/relationships/image" Target="../media/image1223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295.xml"/><Relationship Id="rId49" Type="http://schemas.openxmlformats.org/officeDocument/2006/relationships/image" Target="../media/image1157.png"/><Relationship Id="rId114" Type="http://schemas.openxmlformats.org/officeDocument/2006/relationships/customXml" Target="../ink/ink1339.xml"/><Relationship Id="rId60" Type="http://schemas.openxmlformats.org/officeDocument/2006/relationships/customXml" Target="../ink/ink1311.xml"/><Relationship Id="rId81" Type="http://schemas.openxmlformats.org/officeDocument/2006/relationships/customXml" Target="../ink/ink1322.xml"/><Relationship Id="rId135" Type="http://schemas.openxmlformats.org/officeDocument/2006/relationships/image" Target="../media/image1198.png"/><Relationship Id="rId156" Type="http://schemas.openxmlformats.org/officeDocument/2006/relationships/customXml" Target="../ink/ink1361.xml"/><Relationship Id="rId177" Type="http://schemas.openxmlformats.org/officeDocument/2006/relationships/image" Target="../media/image1218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35.xml"/><Relationship Id="rId21" Type="http://schemas.openxmlformats.org/officeDocument/2006/relationships/customXml" Target="../ink/ink1387.xml"/><Relationship Id="rId42" Type="http://schemas.openxmlformats.org/officeDocument/2006/relationships/image" Target="../media/image1243.png"/><Relationship Id="rId63" Type="http://schemas.openxmlformats.org/officeDocument/2006/relationships/customXml" Target="../ink/ink1408.xml"/><Relationship Id="rId84" Type="http://schemas.openxmlformats.org/officeDocument/2006/relationships/image" Target="../media/image1264.png"/><Relationship Id="rId138" Type="http://schemas.openxmlformats.org/officeDocument/2006/relationships/customXml" Target="../ink/ink1446.xml"/><Relationship Id="rId159" Type="http://schemas.openxmlformats.org/officeDocument/2006/relationships/image" Target="../media/image1299.png"/><Relationship Id="rId170" Type="http://schemas.openxmlformats.org/officeDocument/2006/relationships/customXml" Target="../ink/ink1462.xml"/><Relationship Id="rId191" Type="http://schemas.openxmlformats.org/officeDocument/2006/relationships/image" Target="../media/image1315.png"/><Relationship Id="rId205" Type="http://schemas.openxmlformats.org/officeDocument/2006/relationships/customXml" Target="../ink/ink1480.xml"/><Relationship Id="rId107" Type="http://schemas.openxmlformats.org/officeDocument/2006/relationships/customXml" Target="../ink/ink1430.xml"/><Relationship Id="rId11" Type="http://schemas.openxmlformats.org/officeDocument/2006/relationships/customXml" Target="../ink/ink1382.xml"/><Relationship Id="rId32" Type="http://schemas.openxmlformats.org/officeDocument/2006/relationships/image" Target="../media/image1239.png"/><Relationship Id="rId53" Type="http://schemas.openxmlformats.org/officeDocument/2006/relationships/customXml" Target="../ink/ink1403.xml"/><Relationship Id="rId74" Type="http://schemas.openxmlformats.org/officeDocument/2006/relationships/image" Target="../media/image1259.png"/><Relationship Id="rId128" Type="http://schemas.openxmlformats.org/officeDocument/2006/relationships/customXml" Target="../ink/ink1441.xml"/><Relationship Id="rId149" Type="http://schemas.openxmlformats.org/officeDocument/2006/relationships/image" Target="../media/image1294.png"/><Relationship Id="rId5" Type="http://schemas.openxmlformats.org/officeDocument/2006/relationships/customXml" Target="../ink/ink1379.xml"/><Relationship Id="rId95" Type="http://schemas.openxmlformats.org/officeDocument/2006/relationships/customXml" Target="../ink/ink1424.xml"/><Relationship Id="rId160" Type="http://schemas.openxmlformats.org/officeDocument/2006/relationships/customXml" Target="../ink/ink1457.xml"/><Relationship Id="rId181" Type="http://schemas.openxmlformats.org/officeDocument/2006/relationships/image" Target="../media/image1310.png"/><Relationship Id="rId216" Type="http://schemas.openxmlformats.org/officeDocument/2006/relationships/image" Target="../media/image1327.png"/><Relationship Id="rId22" Type="http://schemas.openxmlformats.org/officeDocument/2006/relationships/image" Target="../media/image267.png"/><Relationship Id="rId43" Type="http://schemas.openxmlformats.org/officeDocument/2006/relationships/customXml" Target="../ink/ink1398.xml"/><Relationship Id="rId64" Type="http://schemas.openxmlformats.org/officeDocument/2006/relationships/image" Target="../media/image1254.png"/><Relationship Id="rId118" Type="http://schemas.openxmlformats.org/officeDocument/2006/relationships/image" Target="../media/image1279.png"/><Relationship Id="rId139" Type="http://schemas.openxmlformats.org/officeDocument/2006/relationships/image" Target="../media/image1289.png"/><Relationship Id="rId85" Type="http://schemas.openxmlformats.org/officeDocument/2006/relationships/customXml" Target="../ink/ink1419.xml"/><Relationship Id="rId150" Type="http://schemas.openxmlformats.org/officeDocument/2006/relationships/customXml" Target="../ink/ink1452.xml"/><Relationship Id="rId171" Type="http://schemas.openxmlformats.org/officeDocument/2006/relationships/image" Target="../media/image1305.png"/><Relationship Id="rId192" Type="http://schemas.openxmlformats.org/officeDocument/2006/relationships/customXml" Target="../ink/ink1473.xml"/><Relationship Id="rId206" Type="http://schemas.openxmlformats.org/officeDocument/2006/relationships/image" Target="../media/image1322.png"/><Relationship Id="rId12" Type="http://schemas.openxmlformats.org/officeDocument/2006/relationships/image" Target="../media/image1230.png"/><Relationship Id="rId33" Type="http://schemas.openxmlformats.org/officeDocument/2006/relationships/customXml" Target="../ink/ink1393.xml"/><Relationship Id="rId108" Type="http://schemas.openxmlformats.org/officeDocument/2006/relationships/image" Target="../media/image1275.png"/><Relationship Id="rId129" Type="http://schemas.openxmlformats.org/officeDocument/2006/relationships/image" Target="../media/image1284.png"/><Relationship Id="rId54" Type="http://schemas.openxmlformats.org/officeDocument/2006/relationships/image" Target="../media/image1249.png"/><Relationship Id="rId75" Type="http://schemas.openxmlformats.org/officeDocument/2006/relationships/customXml" Target="../ink/ink1414.xml"/><Relationship Id="rId96" Type="http://schemas.openxmlformats.org/officeDocument/2006/relationships/image" Target="../media/image1269.png"/><Relationship Id="rId140" Type="http://schemas.openxmlformats.org/officeDocument/2006/relationships/customXml" Target="../ink/ink1447.xml"/><Relationship Id="rId161" Type="http://schemas.openxmlformats.org/officeDocument/2006/relationships/image" Target="../media/image1300.png"/><Relationship Id="rId182" Type="http://schemas.openxmlformats.org/officeDocument/2006/relationships/customXml" Target="../ink/ink1468.xml"/><Relationship Id="rId6" Type="http://schemas.openxmlformats.org/officeDocument/2006/relationships/image" Target="../media/image1227.png"/><Relationship Id="rId23" Type="http://schemas.openxmlformats.org/officeDocument/2006/relationships/customXml" Target="../ink/ink1388.xml"/><Relationship Id="rId119" Type="http://schemas.openxmlformats.org/officeDocument/2006/relationships/customXml" Target="../ink/ink1436.xml"/><Relationship Id="rId44" Type="http://schemas.openxmlformats.org/officeDocument/2006/relationships/image" Target="../media/image1244.png"/><Relationship Id="rId65" Type="http://schemas.openxmlformats.org/officeDocument/2006/relationships/customXml" Target="../ink/ink1409.xml"/><Relationship Id="rId86" Type="http://schemas.openxmlformats.org/officeDocument/2006/relationships/image" Target="../media/image900.png"/><Relationship Id="rId130" Type="http://schemas.openxmlformats.org/officeDocument/2006/relationships/customXml" Target="../ink/ink1442.xml"/><Relationship Id="rId151" Type="http://schemas.openxmlformats.org/officeDocument/2006/relationships/image" Target="../media/image1295.png"/><Relationship Id="rId172" Type="http://schemas.openxmlformats.org/officeDocument/2006/relationships/customXml" Target="../ink/ink1463.xml"/><Relationship Id="rId193" Type="http://schemas.openxmlformats.org/officeDocument/2006/relationships/customXml" Target="../ink/ink1474.xml"/><Relationship Id="rId207" Type="http://schemas.openxmlformats.org/officeDocument/2006/relationships/customXml" Target="../ink/ink1481.xml"/><Relationship Id="rId13" Type="http://schemas.openxmlformats.org/officeDocument/2006/relationships/customXml" Target="../ink/ink1383.xml"/><Relationship Id="rId109" Type="http://schemas.openxmlformats.org/officeDocument/2006/relationships/customXml" Target="../ink/ink1431.xml"/><Relationship Id="rId34" Type="http://schemas.openxmlformats.org/officeDocument/2006/relationships/image" Target="../media/image1240.png"/><Relationship Id="rId55" Type="http://schemas.openxmlformats.org/officeDocument/2006/relationships/customXml" Target="../ink/ink1404.xml"/><Relationship Id="rId76" Type="http://schemas.openxmlformats.org/officeDocument/2006/relationships/image" Target="../media/image1260.png"/><Relationship Id="rId97" Type="http://schemas.openxmlformats.org/officeDocument/2006/relationships/customXml" Target="../ink/ink1425.xml"/><Relationship Id="rId120" Type="http://schemas.openxmlformats.org/officeDocument/2006/relationships/image" Target="../media/image1280.png"/><Relationship Id="rId141" Type="http://schemas.openxmlformats.org/officeDocument/2006/relationships/image" Target="../media/image1290.png"/><Relationship Id="rId7" Type="http://schemas.openxmlformats.org/officeDocument/2006/relationships/customXml" Target="../ink/ink1380.xml"/><Relationship Id="rId162" Type="http://schemas.openxmlformats.org/officeDocument/2006/relationships/customXml" Target="../ink/ink1458.xml"/><Relationship Id="rId183" Type="http://schemas.openxmlformats.org/officeDocument/2006/relationships/image" Target="../media/image1311.png"/><Relationship Id="rId24" Type="http://schemas.openxmlformats.org/officeDocument/2006/relationships/image" Target="../media/image1235.png"/><Relationship Id="rId45" Type="http://schemas.openxmlformats.org/officeDocument/2006/relationships/customXml" Target="../ink/ink1399.xml"/><Relationship Id="rId66" Type="http://schemas.openxmlformats.org/officeDocument/2006/relationships/image" Target="../media/image1255.png"/><Relationship Id="rId87" Type="http://schemas.openxmlformats.org/officeDocument/2006/relationships/customXml" Target="../ink/ink1420.xml"/><Relationship Id="rId110" Type="http://schemas.openxmlformats.org/officeDocument/2006/relationships/image" Target="../media/image1276.png"/><Relationship Id="rId131" Type="http://schemas.openxmlformats.org/officeDocument/2006/relationships/image" Target="../media/image1285.png"/><Relationship Id="rId152" Type="http://schemas.openxmlformats.org/officeDocument/2006/relationships/customXml" Target="../ink/ink1453.xml"/><Relationship Id="rId173" Type="http://schemas.openxmlformats.org/officeDocument/2006/relationships/image" Target="../media/image1306.png"/><Relationship Id="rId194" Type="http://schemas.openxmlformats.org/officeDocument/2006/relationships/image" Target="../media/image1316.png"/><Relationship Id="rId208" Type="http://schemas.openxmlformats.org/officeDocument/2006/relationships/image" Target="../media/image1323.png"/><Relationship Id="rId19" Type="http://schemas.openxmlformats.org/officeDocument/2006/relationships/customXml" Target="../ink/ink1386.xml"/><Relationship Id="rId14" Type="http://schemas.openxmlformats.org/officeDocument/2006/relationships/image" Target="../media/image1231.png"/><Relationship Id="rId30" Type="http://schemas.openxmlformats.org/officeDocument/2006/relationships/image" Target="../media/image1238.png"/><Relationship Id="rId35" Type="http://schemas.openxmlformats.org/officeDocument/2006/relationships/customXml" Target="../ink/ink1394.xml"/><Relationship Id="rId56" Type="http://schemas.openxmlformats.org/officeDocument/2006/relationships/image" Target="../media/image1250.png"/><Relationship Id="rId77" Type="http://schemas.openxmlformats.org/officeDocument/2006/relationships/customXml" Target="../ink/ink1415.xml"/><Relationship Id="rId100" Type="http://schemas.openxmlformats.org/officeDocument/2006/relationships/image" Target="../media/image1271.png"/><Relationship Id="rId105" Type="http://schemas.openxmlformats.org/officeDocument/2006/relationships/customXml" Target="../ink/ink1429.xml"/><Relationship Id="rId126" Type="http://schemas.openxmlformats.org/officeDocument/2006/relationships/customXml" Target="../ink/ink1440.xml"/><Relationship Id="rId147" Type="http://schemas.openxmlformats.org/officeDocument/2006/relationships/image" Target="../media/image1293.png"/><Relationship Id="rId168" Type="http://schemas.openxmlformats.org/officeDocument/2006/relationships/customXml" Target="../ink/ink1461.xml"/><Relationship Id="rId8" Type="http://schemas.openxmlformats.org/officeDocument/2006/relationships/image" Target="../media/image1228.png"/><Relationship Id="rId51" Type="http://schemas.openxmlformats.org/officeDocument/2006/relationships/customXml" Target="../ink/ink1402.xml"/><Relationship Id="rId72" Type="http://schemas.openxmlformats.org/officeDocument/2006/relationships/image" Target="../media/image1258.png"/><Relationship Id="rId93" Type="http://schemas.openxmlformats.org/officeDocument/2006/relationships/customXml" Target="../ink/ink1423.xml"/><Relationship Id="rId98" Type="http://schemas.openxmlformats.org/officeDocument/2006/relationships/image" Target="../media/image1270.png"/><Relationship Id="rId121" Type="http://schemas.openxmlformats.org/officeDocument/2006/relationships/customXml" Target="../ink/ink1437.xml"/><Relationship Id="rId142" Type="http://schemas.openxmlformats.org/officeDocument/2006/relationships/customXml" Target="../ink/ink1448.xml"/><Relationship Id="rId163" Type="http://schemas.openxmlformats.org/officeDocument/2006/relationships/image" Target="../media/image1301.png"/><Relationship Id="rId184" Type="http://schemas.openxmlformats.org/officeDocument/2006/relationships/customXml" Target="../ink/ink1469.xml"/><Relationship Id="rId189" Type="http://schemas.openxmlformats.org/officeDocument/2006/relationships/image" Target="../media/image1314.png"/><Relationship Id="rId3" Type="http://schemas.openxmlformats.org/officeDocument/2006/relationships/customXml" Target="../ink/ink1378.xml"/><Relationship Id="rId214" Type="http://schemas.openxmlformats.org/officeDocument/2006/relationships/image" Target="../media/image1326.png"/><Relationship Id="rId25" Type="http://schemas.openxmlformats.org/officeDocument/2006/relationships/customXml" Target="../ink/ink1389.xml"/><Relationship Id="rId46" Type="http://schemas.openxmlformats.org/officeDocument/2006/relationships/image" Target="../media/image1245.png"/><Relationship Id="rId67" Type="http://schemas.openxmlformats.org/officeDocument/2006/relationships/customXml" Target="../ink/ink1410.xml"/><Relationship Id="rId116" Type="http://schemas.openxmlformats.org/officeDocument/2006/relationships/image" Target="../media/image22.png"/><Relationship Id="rId137" Type="http://schemas.openxmlformats.org/officeDocument/2006/relationships/image" Target="../media/image1288.png"/><Relationship Id="rId158" Type="http://schemas.openxmlformats.org/officeDocument/2006/relationships/customXml" Target="../ink/ink1456.xml"/><Relationship Id="rId20" Type="http://schemas.openxmlformats.org/officeDocument/2006/relationships/image" Target="../media/image1234.png"/><Relationship Id="rId41" Type="http://schemas.openxmlformats.org/officeDocument/2006/relationships/customXml" Target="../ink/ink1397.xml"/><Relationship Id="rId62" Type="http://schemas.openxmlformats.org/officeDocument/2006/relationships/image" Target="../media/image1253.png"/><Relationship Id="rId83" Type="http://schemas.openxmlformats.org/officeDocument/2006/relationships/customXml" Target="../ink/ink1418.xml"/><Relationship Id="rId88" Type="http://schemas.openxmlformats.org/officeDocument/2006/relationships/image" Target="../media/image1265.png"/><Relationship Id="rId111" Type="http://schemas.openxmlformats.org/officeDocument/2006/relationships/customXml" Target="../ink/ink1432.xml"/><Relationship Id="rId132" Type="http://schemas.openxmlformats.org/officeDocument/2006/relationships/customXml" Target="../ink/ink1443.xml"/><Relationship Id="rId153" Type="http://schemas.openxmlformats.org/officeDocument/2006/relationships/image" Target="../media/image1296.png"/><Relationship Id="rId174" Type="http://schemas.openxmlformats.org/officeDocument/2006/relationships/customXml" Target="../ink/ink1464.xml"/><Relationship Id="rId179" Type="http://schemas.openxmlformats.org/officeDocument/2006/relationships/image" Target="../media/image1309.png"/><Relationship Id="rId195" Type="http://schemas.openxmlformats.org/officeDocument/2006/relationships/customXml" Target="../ink/ink1475.xml"/><Relationship Id="rId209" Type="http://schemas.openxmlformats.org/officeDocument/2006/relationships/customXml" Target="../ink/ink1482.xml"/><Relationship Id="rId190" Type="http://schemas.openxmlformats.org/officeDocument/2006/relationships/customXml" Target="../ink/ink1472.xml"/><Relationship Id="rId204" Type="http://schemas.openxmlformats.org/officeDocument/2006/relationships/image" Target="../media/image1321.png"/><Relationship Id="rId15" Type="http://schemas.openxmlformats.org/officeDocument/2006/relationships/customXml" Target="../ink/ink1384.xml"/><Relationship Id="rId36" Type="http://schemas.openxmlformats.org/officeDocument/2006/relationships/image" Target="../media/image1241.png"/><Relationship Id="rId57" Type="http://schemas.openxmlformats.org/officeDocument/2006/relationships/customXml" Target="../ink/ink1405.xml"/><Relationship Id="rId106" Type="http://schemas.openxmlformats.org/officeDocument/2006/relationships/image" Target="../media/image1274.png"/><Relationship Id="rId127" Type="http://schemas.openxmlformats.org/officeDocument/2006/relationships/image" Target="../media/image1283.png"/><Relationship Id="rId10" Type="http://schemas.openxmlformats.org/officeDocument/2006/relationships/image" Target="../media/image1229.png"/><Relationship Id="rId31" Type="http://schemas.openxmlformats.org/officeDocument/2006/relationships/customXml" Target="../ink/ink1392.xml"/><Relationship Id="rId52" Type="http://schemas.openxmlformats.org/officeDocument/2006/relationships/image" Target="../media/image1248.png"/><Relationship Id="rId73" Type="http://schemas.openxmlformats.org/officeDocument/2006/relationships/customXml" Target="../ink/ink1413.xml"/><Relationship Id="rId78" Type="http://schemas.openxmlformats.org/officeDocument/2006/relationships/image" Target="../media/image1261.png"/><Relationship Id="rId94" Type="http://schemas.openxmlformats.org/officeDocument/2006/relationships/image" Target="../media/image1268.png"/><Relationship Id="rId99" Type="http://schemas.openxmlformats.org/officeDocument/2006/relationships/customXml" Target="../ink/ink1426.xml"/><Relationship Id="rId101" Type="http://schemas.openxmlformats.org/officeDocument/2006/relationships/customXml" Target="../ink/ink1427.xml"/><Relationship Id="rId122" Type="http://schemas.openxmlformats.org/officeDocument/2006/relationships/image" Target="../media/image1281.png"/><Relationship Id="rId143" Type="http://schemas.openxmlformats.org/officeDocument/2006/relationships/image" Target="../media/image1291.png"/><Relationship Id="rId148" Type="http://schemas.openxmlformats.org/officeDocument/2006/relationships/customXml" Target="../ink/ink1451.xml"/><Relationship Id="rId164" Type="http://schemas.openxmlformats.org/officeDocument/2006/relationships/customXml" Target="../ink/ink1459.xml"/><Relationship Id="rId169" Type="http://schemas.openxmlformats.org/officeDocument/2006/relationships/image" Target="../media/image1304.png"/><Relationship Id="rId185" Type="http://schemas.openxmlformats.org/officeDocument/2006/relationships/image" Target="../media/image1312.png"/><Relationship Id="rId4" Type="http://schemas.openxmlformats.org/officeDocument/2006/relationships/image" Target="../media/image1226.png"/><Relationship Id="rId9" Type="http://schemas.openxmlformats.org/officeDocument/2006/relationships/customXml" Target="../ink/ink1381.xml"/><Relationship Id="rId180" Type="http://schemas.openxmlformats.org/officeDocument/2006/relationships/customXml" Target="../ink/ink1467.xml"/><Relationship Id="rId210" Type="http://schemas.openxmlformats.org/officeDocument/2006/relationships/image" Target="../media/image1324.png"/><Relationship Id="rId215" Type="http://schemas.openxmlformats.org/officeDocument/2006/relationships/customXml" Target="../ink/ink1485.xml"/><Relationship Id="rId26" Type="http://schemas.openxmlformats.org/officeDocument/2006/relationships/image" Target="../media/image1236.png"/><Relationship Id="rId47" Type="http://schemas.openxmlformats.org/officeDocument/2006/relationships/customXml" Target="../ink/ink1400.xml"/><Relationship Id="rId68" Type="http://schemas.openxmlformats.org/officeDocument/2006/relationships/image" Target="../media/image1256.png"/><Relationship Id="rId89" Type="http://schemas.openxmlformats.org/officeDocument/2006/relationships/customXml" Target="../ink/ink1421.xml"/><Relationship Id="rId112" Type="http://schemas.openxmlformats.org/officeDocument/2006/relationships/image" Target="../media/image1277.png"/><Relationship Id="rId133" Type="http://schemas.openxmlformats.org/officeDocument/2006/relationships/image" Target="../media/image1286.png"/><Relationship Id="rId154" Type="http://schemas.openxmlformats.org/officeDocument/2006/relationships/customXml" Target="../ink/ink1454.xml"/><Relationship Id="rId175" Type="http://schemas.openxmlformats.org/officeDocument/2006/relationships/image" Target="../media/image1307.png"/><Relationship Id="rId196" Type="http://schemas.openxmlformats.org/officeDocument/2006/relationships/image" Target="../media/image1317.png"/><Relationship Id="rId200" Type="http://schemas.openxmlformats.org/officeDocument/2006/relationships/image" Target="../media/image1319.png"/><Relationship Id="rId16" Type="http://schemas.openxmlformats.org/officeDocument/2006/relationships/image" Target="../media/image1232.png"/><Relationship Id="rId37" Type="http://schemas.openxmlformats.org/officeDocument/2006/relationships/customXml" Target="../ink/ink1395.xml"/><Relationship Id="rId58" Type="http://schemas.openxmlformats.org/officeDocument/2006/relationships/image" Target="../media/image1251.png"/><Relationship Id="rId79" Type="http://schemas.openxmlformats.org/officeDocument/2006/relationships/customXml" Target="../ink/ink1416.xml"/><Relationship Id="rId102" Type="http://schemas.openxmlformats.org/officeDocument/2006/relationships/image" Target="../media/image1272.png"/><Relationship Id="rId123" Type="http://schemas.openxmlformats.org/officeDocument/2006/relationships/customXml" Target="../ink/ink1438.xml"/><Relationship Id="rId144" Type="http://schemas.openxmlformats.org/officeDocument/2006/relationships/customXml" Target="../ink/ink1449.xml"/><Relationship Id="rId90" Type="http://schemas.openxmlformats.org/officeDocument/2006/relationships/image" Target="../media/image1266.png"/><Relationship Id="rId165" Type="http://schemas.openxmlformats.org/officeDocument/2006/relationships/image" Target="../media/image1302.png"/><Relationship Id="rId186" Type="http://schemas.openxmlformats.org/officeDocument/2006/relationships/customXml" Target="../ink/ink1470.xml"/><Relationship Id="rId211" Type="http://schemas.openxmlformats.org/officeDocument/2006/relationships/customXml" Target="../ink/ink1483.xml"/><Relationship Id="rId27" Type="http://schemas.openxmlformats.org/officeDocument/2006/relationships/customXml" Target="../ink/ink1390.xml"/><Relationship Id="rId48" Type="http://schemas.openxmlformats.org/officeDocument/2006/relationships/image" Target="../media/image1246.png"/><Relationship Id="rId69" Type="http://schemas.openxmlformats.org/officeDocument/2006/relationships/customXml" Target="../ink/ink1411.xml"/><Relationship Id="rId113" Type="http://schemas.openxmlformats.org/officeDocument/2006/relationships/customXml" Target="../ink/ink1433.xml"/><Relationship Id="rId134" Type="http://schemas.openxmlformats.org/officeDocument/2006/relationships/customXml" Target="../ink/ink1444.xml"/><Relationship Id="rId80" Type="http://schemas.openxmlformats.org/officeDocument/2006/relationships/image" Target="../media/image1262.png"/><Relationship Id="rId155" Type="http://schemas.openxmlformats.org/officeDocument/2006/relationships/image" Target="../media/image1297.png"/><Relationship Id="rId176" Type="http://schemas.openxmlformats.org/officeDocument/2006/relationships/customXml" Target="../ink/ink1465.xml"/><Relationship Id="rId197" Type="http://schemas.openxmlformats.org/officeDocument/2006/relationships/customXml" Target="../ink/ink1476.xml"/><Relationship Id="rId201" Type="http://schemas.openxmlformats.org/officeDocument/2006/relationships/customXml" Target="../ink/ink1478.xml"/><Relationship Id="rId17" Type="http://schemas.openxmlformats.org/officeDocument/2006/relationships/customXml" Target="../ink/ink1385.xml"/><Relationship Id="rId38" Type="http://schemas.openxmlformats.org/officeDocument/2006/relationships/image" Target="../media/image65.png"/><Relationship Id="rId59" Type="http://schemas.openxmlformats.org/officeDocument/2006/relationships/customXml" Target="../ink/ink1406.xml"/><Relationship Id="rId103" Type="http://schemas.openxmlformats.org/officeDocument/2006/relationships/customXml" Target="../ink/ink1428.xml"/><Relationship Id="rId124" Type="http://schemas.openxmlformats.org/officeDocument/2006/relationships/customXml" Target="../ink/ink1439.xml"/><Relationship Id="rId70" Type="http://schemas.openxmlformats.org/officeDocument/2006/relationships/image" Target="../media/image1257.png"/><Relationship Id="rId91" Type="http://schemas.openxmlformats.org/officeDocument/2006/relationships/customXml" Target="../ink/ink1422.xml"/><Relationship Id="rId145" Type="http://schemas.openxmlformats.org/officeDocument/2006/relationships/image" Target="../media/image1292.png"/><Relationship Id="rId166" Type="http://schemas.openxmlformats.org/officeDocument/2006/relationships/customXml" Target="../ink/ink1460.xml"/><Relationship Id="rId187" Type="http://schemas.openxmlformats.org/officeDocument/2006/relationships/image" Target="../media/image1313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325.png"/><Relationship Id="rId28" Type="http://schemas.openxmlformats.org/officeDocument/2006/relationships/image" Target="../media/image1237.png"/><Relationship Id="rId49" Type="http://schemas.openxmlformats.org/officeDocument/2006/relationships/customXml" Target="../ink/ink1401.xml"/><Relationship Id="rId114" Type="http://schemas.openxmlformats.org/officeDocument/2006/relationships/image" Target="../media/image1278.png"/><Relationship Id="rId60" Type="http://schemas.openxmlformats.org/officeDocument/2006/relationships/image" Target="../media/image1252.png"/><Relationship Id="rId81" Type="http://schemas.openxmlformats.org/officeDocument/2006/relationships/customXml" Target="../ink/ink1417.xml"/><Relationship Id="rId135" Type="http://schemas.openxmlformats.org/officeDocument/2006/relationships/image" Target="../media/image1287.png"/><Relationship Id="rId156" Type="http://schemas.openxmlformats.org/officeDocument/2006/relationships/customXml" Target="../ink/ink1455.xml"/><Relationship Id="rId177" Type="http://schemas.openxmlformats.org/officeDocument/2006/relationships/image" Target="../media/image1308.png"/><Relationship Id="rId198" Type="http://schemas.openxmlformats.org/officeDocument/2006/relationships/image" Target="../media/image1318.png"/><Relationship Id="rId202" Type="http://schemas.openxmlformats.org/officeDocument/2006/relationships/image" Target="../media/image1320.png"/><Relationship Id="rId18" Type="http://schemas.openxmlformats.org/officeDocument/2006/relationships/image" Target="../media/image1233.png"/><Relationship Id="rId39" Type="http://schemas.openxmlformats.org/officeDocument/2006/relationships/customXml" Target="../ink/ink1396.xml"/><Relationship Id="rId50" Type="http://schemas.openxmlformats.org/officeDocument/2006/relationships/image" Target="../media/image1247.png"/><Relationship Id="rId104" Type="http://schemas.openxmlformats.org/officeDocument/2006/relationships/image" Target="../media/image1273.png"/><Relationship Id="rId125" Type="http://schemas.openxmlformats.org/officeDocument/2006/relationships/image" Target="../media/image1282.png"/><Relationship Id="rId146" Type="http://schemas.openxmlformats.org/officeDocument/2006/relationships/customXml" Target="../ink/ink1450.xml"/><Relationship Id="rId167" Type="http://schemas.openxmlformats.org/officeDocument/2006/relationships/image" Target="../media/image1303.png"/><Relationship Id="rId188" Type="http://schemas.openxmlformats.org/officeDocument/2006/relationships/customXml" Target="../ink/ink1471.xml"/><Relationship Id="rId71" Type="http://schemas.openxmlformats.org/officeDocument/2006/relationships/customXml" Target="../ink/ink1412.xml"/><Relationship Id="rId92" Type="http://schemas.openxmlformats.org/officeDocument/2006/relationships/image" Target="../media/image1267.png"/><Relationship Id="rId213" Type="http://schemas.openxmlformats.org/officeDocument/2006/relationships/customXml" Target="../ink/ink1484.xml"/><Relationship Id="rId2" Type="http://schemas.openxmlformats.org/officeDocument/2006/relationships/image" Target="../media/image4.emf"/><Relationship Id="rId29" Type="http://schemas.openxmlformats.org/officeDocument/2006/relationships/customXml" Target="../ink/ink1391.xml"/><Relationship Id="rId40" Type="http://schemas.openxmlformats.org/officeDocument/2006/relationships/image" Target="../media/image1242.png"/><Relationship Id="rId115" Type="http://schemas.openxmlformats.org/officeDocument/2006/relationships/customXml" Target="../ink/ink1434.xml"/><Relationship Id="rId136" Type="http://schemas.openxmlformats.org/officeDocument/2006/relationships/customXml" Target="../ink/ink1445.xml"/><Relationship Id="rId157" Type="http://schemas.openxmlformats.org/officeDocument/2006/relationships/image" Target="../media/image1298.png"/><Relationship Id="rId178" Type="http://schemas.openxmlformats.org/officeDocument/2006/relationships/customXml" Target="../ink/ink1466.xml"/><Relationship Id="rId61" Type="http://schemas.openxmlformats.org/officeDocument/2006/relationships/customXml" Target="../ink/ink1407.xml"/><Relationship Id="rId82" Type="http://schemas.openxmlformats.org/officeDocument/2006/relationships/image" Target="../media/image1263.png"/><Relationship Id="rId199" Type="http://schemas.openxmlformats.org/officeDocument/2006/relationships/customXml" Target="../ink/ink1477.xml"/><Relationship Id="rId203" Type="http://schemas.openxmlformats.org/officeDocument/2006/relationships/customXml" Target="../ink/ink1479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85.png"/><Relationship Id="rId21" Type="http://schemas.openxmlformats.org/officeDocument/2006/relationships/image" Target="../media/image1337.png"/><Relationship Id="rId42" Type="http://schemas.openxmlformats.org/officeDocument/2006/relationships/customXml" Target="../ink/ink1506.xml"/><Relationship Id="rId63" Type="http://schemas.openxmlformats.org/officeDocument/2006/relationships/image" Target="../media/image1358.png"/><Relationship Id="rId84" Type="http://schemas.openxmlformats.org/officeDocument/2006/relationships/customXml" Target="../ink/ink1527.xml"/><Relationship Id="rId138" Type="http://schemas.openxmlformats.org/officeDocument/2006/relationships/customXml" Target="../ink/ink1554.xml"/><Relationship Id="rId159" Type="http://schemas.openxmlformats.org/officeDocument/2006/relationships/image" Target="../media/image1405.png"/><Relationship Id="rId107" Type="http://schemas.openxmlformats.org/officeDocument/2006/relationships/image" Target="../media/image1380.png"/><Relationship Id="rId11" Type="http://schemas.openxmlformats.org/officeDocument/2006/relationships/image" Target="../media/image1332.png"/><Relationship Id="rId32" Type="http://schemas.openxmlformats.org/officeDocument/2006/relationships/customXml" Target="../ink/ink1501.xml"/><Relationship Id="rId53" Type="http://schemas.openxmlformats.org/officeDocument/2006/relationships/image" Target="../media/image1353.png"/><Relationship Id="rId74" Type="http://schemas.openxmlformats.org/officeDocument/2006/relationships/customXml" Target="../ink/ink1522.xml"/><Relationship Id="rId128" Type="http://schemas.openxmlformats.org/officeDocument/2006/relationships/customXml" Target="../ink/ink1549.xml"/><Relationship Id="rId149" Type="http://schemas.openxmlformats.org/officeDocument/2006/relationships/image" Target="../media/image1400.png"/><Relationship Id="rId5" Type="http://schemas.openxmlformats.org/officeDocument/2006/relationships/image" Target="../media/image1329.png"/><Relationship Id="rId95" Type="http://schemas.openxmlformats.org/officeDocument/2006/relationships/image" Target="../media/image1374.png"/><Relationship Id="rId22" Type="http://schemas.openxmlformats.org/officeDocument/2006/relationships/customXml" Target="../ink/ink1496.xml"/><Relationship Id="rId43" Type="http://schemas.openxmlformats.org/officeDocument/2006/relationships/image" Target="../media/image1348.png"/><Relationship Id="rId64" Type="http://schemas.openxmlformats.org/officeDocument/2006/relationships/customXml" Target="../ink/ink1517.xml"/><Relationship Id="rId118" Type="http://schemas.openxmlformats.org/officeDocument/2006/relationships/customXml" Target="../ink/ink1544.xml"/><Relationship Id="rId139" Type="http://schemas.openxmlformats.org/officeDocument/2006/relationships/image" Target="../media/image1395.png"/><Relationship Id="rId80" Type="http://schemas.openxmlformats.org/officeDocument/2006/relationships/customXml" Target="../ink/ink1525.xml"/><Relationship Id="rId85" Type="http://schemas.openxmlformats.org/officeDocument/2006/relationships/image" Target="../media/image1369.png"/><Relationship Id="rId150" Type="http://schemas.openxmlformats.org/officeDocument/2006/relationships/customXml" Target="../ink/ink1560.xml"/><Relationship Id="rId155" Type="http://schemas.openxmlformats.org/officeDocument/2006/relationships/image" Target="../media/image1403.png"/><Relationship Id="rId12" Type="http://schemas.openxmlformats.org/officeDocument/2006/relationships/customXml" Target="../ink/ink1491.xml"/><Relationship Id="rId17" Type="http://schemas.openxmlformats.org/officeDocument/2006/relationships/image" Target="../media/image1335.png"/><Relationship Id="rId33" Type="http://schemas.openxmlformats.org/officeDocument/2006/relationships/image" Target="../media/image1343.png"/><Relationship Id="rId38" Type="http://schemas.openxmlformats.org/officeDocument/2006/relationships/customXml" Target="../ink/ink1504.xml"/><Relationship Id="rId59" Type="http://schemas.openxmlformats.org/officeDocument/2006/relationships/image" Target="../media/image1356.png"/><Relationship Id="rId103" Type="http://schemas.openxmlformats.org/officeDocument/2006/relationships/image" Target="../media/image1378.png"/><Relationship Id="rId108" Type="http://schemas.openxmlformats.org/officeDocument/2006/relationships/customXml" Target="../ink/ink1539.xml"/><Relationship Id="rId124" Type="http://schemas.openxmlformats.org/officeDocument/2006/relationships/customXml" Target="../ink/ink1547.xml"/><Relationship Id="rId129" Type="http://schemas.openxmlformats.org/officeDocument/2006/relationships/image" Target="../media/image1391.png"/><Relationship Id="rId54" Type="http://schemas.openxmlformats.org/officeDocument/2006/relationships/customXml" Target="../ink/ink1512.xml"/><Relationship Id="rId70" Type="http://schemas.openxmlformats.org/officeDocument/2006/relationships/customXml" Target="../ink/ink1520.xml"/><Relationship Id="rId75" Type="http://schemas.openxmlformats.org/officeDocument/2006/relationships/image" Target="../media/image1364.png"/><Relationship Id="rId91" Type="http://schemas.openxmlformats.org/officeDocument/2006/relationships/image" Target="../media/image1372.png"/><Relationship Id="rId96" Type="http://schemas.openxmlformats.org/officeDocument/2006/relationships/customXml" Target="../ink/ink1533.xml"/><Relationship Id="rId140" Type="http://schemas.openxmlformats.org/officeDocument/2006/relationships/customXml" Target="../ink/ink1555.xml"/><Relationship Id="rId145" Type="http://schemas.openxmlformats.org/officeDocument/2006/relationships/image" Target="../media/image139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88.xml"/><Relationship Id="rId23" Type="http://schemas.openxmlformats.org/officeDocument/2006/relationships/image" Target="../media/image1338.png"/><Relationship Id="rId28" Type="http://schemas.openxmlformats.org/officeDocument/2006/relationships/customXml" Target="../ink/ink1499.xml"/><Relationship Id="rId49" Type="http://schemas.openxmlformats.org/officeDocument/2006/relationships/image" Target="../media/image1351.png"/><Relationship Id="rId114" Type="http://schemas.openxmlformats.org/officeDocument/2006/relationships/customXml" Target="../ink/ink1542.xml"/><Relationship Id="rId119" Type="http://schemas.openxmlformats.org/officeDocument/2006/relationships/image" Target="../media/image1386.png"/><Relationship Id="rId44" Type="http://schemas.openxmlformats.org/officeDocument/2006/relationships/customXml" Target="../ink/ink1507.xml"/><Relationship Id="rId60" Type="http://schemas.openxmlformats.org/officeDocument/2006/relationships/customXml" Target="../ink/ink1515.xml"/><Relationship Id="rId65" Type="http://schemas.openxmlformats.org/officeDocument/2006/relationships/image" Target="../media/image1359.png"/><Relationship Id="rId81" Type="http://schemas.openxmlformats.org/officeDocument/2006/relationships/image" Target="../media/image1367.png"/><Relationship Id="rId86" Type="http://schemas.openxmlformats.org/officeDocument/2006/relationships/customXml" Target="../ink/ink1528.xml"/><Relationship Id="rId130" Type="http://schemas.openxmlformats.org/officeDocument/2006/relationships/customXml" Target="../ink/ink1550.xml"/><Relationship Id="rId135" Type="http://schemas.openxmlformats.org/officeDocument/2006/relationships/image" Target="../media/image1393.png"/><Relationship Id="rId151" Type="http://schemas.openxmlformats.org/officeDocument/2006/relationships/image" Target="../media/image1401.png"/><Relationship Id="rId156" Type="http://schemas.openxmlformats.org/officeDocument/2006/relationships/customXml" Target="../ink/ink1563.xml"/><Relationship Id="rId13" Type="http://schemas.openxmlformats.org/officeDocument/2006/relationships/image" Target="../media/image1333.png"/><Relationship Id="rId18" Type="http://schemas.openxmlformats.org/officeDocument/2006/relationships/customXml" Target="../ink/ink1494.xml"/><Relationship Id="rId39" Type="http://schemas.openxmlformats.org/officeDocument/2006/relationships/image" Target="../media/image1346.png"/><Relationship Id="rId109" Type="http://schemas.openxmlformats.org/officeDocument/2006/relationships/image" Target="../media/image1381.png"/><Relationship Id="rId34" Type="http://schemas.openxmlformats.org/officeDocument/2006/relationships/customXml" Target="../ink/ink1502.xml"/><Relationship Id="rId50" Type="http://schemas.openxmlformats.org/officeDocument/2006/relationships/customXml" Target="../ink/ink1510.xml"/><Relationship Id="rId55" Type="http://schemas.openxmlformats.org/officeDocument/2006/relationships/image" Target="../media/image1354.png"/><Relationship Id="rId76" Type="http://schemas.openxmlformats.org/officeDocument/2006/relationships/customXml" Target="../ink/ink1523.xml"/><Relationship Id="rId97" Type="http://schemas.openxmlformats.org/officeDocument/2006/relationships/image" Target="../media/image1375.png"/><Relationship Id="rId104" Type="http://schemas.openxmlformats.org/officeDocument/2006/relationships/customXml" Target="../ink/ink1537.xml"/><Relationship Id="rId120" Type="http://schemas.openxmlformats.org/officeDocument/2006/relationships/customXml" Target="../ink/ink1545.xml"/><Relationship Id="rId125" Type="http://schemas.openxmlformats.org/officeDocument/2006/relationships/image" Target="../media/image1389.png"/><Relationship Id="rId141" Type="http://schemas.openxmlformats.org/officeDocument/2006/relationships/image" Target="../media/image1396.png"/><Relationship Id="rId146" Type="http://schemas.openxmlformats.org/officeDocument/2006/relationships/customXml" Target="../ink/ink1558.xml"/><Relationship Id="rId7" Type="http://schemas.openxmlformats.org/officeDocument/2006/relationships/image" Target="../media/image1330.png"/><Relationship Id="rId71" Type="http://schemas.openxmlformats.org/officeDocument/2006/relationships/image" Target="../media/image1362.png"/><Relationship Id="rId92" Type="http://schemas.openxmlformats.org/officeDocument/2006/relationships/customXml" Target="../ink/ink1531.xml"/><Relationship Id="rId2" Type="http://schemas.openxmlformats.org/officeDocument/2006/relationships/customXml" Target="../ink/ink1486.xml"/><Relationship Id="rId29" Type="http://schemas.openxmlformats.org/officeDocument/2006/relationships/image" Target="../media/image1341.png"/><Relationship Id="rId24" Type="http://schemas.openxmlformats.org/officeDocument/2006/relationships/customXml" Target="../ink/ink1497.xml"/><Relationship Id="rId40" Type="http://schemas.openxmlformats.org/officeDocument/2006/relationships/customXml" Target="../ink/ink1505.xml"/><Relationship Id="rId45" Type="http://schemas.openxmlformats.org/officeDocument/2006/relationships/image" Target="../media/image1349.png"/><Relationship Id="rId66" Type="http://schemas.openxmlformats.org/officeDocument/2006/relationships/customXml" Target="../ink/ink1518.xml"/><Relationship Id="rId87" Type="http://schemas.openxmlformats.org/officeDocument/2006/relationships/image" Target="../media/image1370.png"/><Relationship Id="rId110" Type="http://schemas.openxmlformats.org/officeDocument/2006/relationships/customXml" Target="../ink/ink1540.xml"/><Relationship Id="rId115" Type="http://schemas.openxmlformats.org/officeDocument/2006/relationships/image" Target="../media/image1384.png"/><Relationship Id="rId131" Type="http://schemas.openxmlformats.org/officeDocument/2006/relationships/image" Target="../media/image65.png"/><Relationship Id="rId136" Type="http://schemas.openxmlformats.org/officeDocument/2006/relationships/customXml" Target="../ink/ink1553.xml"/><Relationship Id="rId157" Type="http://schemas.openxmlformats.org/officeDocument/2006/relationships/image" Target="../media/image1404.png"/><Relationship Id="rId61" Type="http://schemas.openxmlformats.org/officeDocument/2006/relationships/image" Target="../media/image1357.png"/><Relationship Id="rId82" Type="http://schemas.openxmlformats.org/officeDocument/2006/relationships/customXml" Target="../ink/ink1526.xml"/><Relationship Id="rId152" Type="http://schemas.openxmlformats.org/officeDocument/2006/relationships/customXml" Target="../ink/ink1561.xml"/><Relationship Id="rId19" Type="http://schemas.openxmlformats.org/officeDocument/2006/relationships/image" Target="../media/image1336.png"/><Relationship Id="rId14" Type="http://schemas.openxmlformats.org/officeDocument/2006/relationships/customXml" Target="../ink/ink1492.xml"/><Relationship Id="rId30" Type="http://schemas.openxmlformats.org/officeDocument/2006/relationships/customXml" Target="../ink/ink1500.xml"/><Relationship Id="rId35" Type="http://schemas.openxmlformats.org/officeDocument/2006/relationships/image" Target="../media/image1344.png"/><Relationship Id="rId56" Type="http://schemas.openxmlformats.org/officeDocument/2006/relationships/customXml" Target="../ink/ink1513.xml"/><Relationship Id="rId77" Type="http://schemas.openxmlformats.org/officeDocument/2006/relationships/image" Target="../media/image1365.png"/><Relationship Id="rId100" Type="http://schemas.openxmlformats.org/officeDocument/2006/relationships/customXml" Target="../ink/ink1535.xml"/><Relationship Id="rId105" Type="http://schemas.openxmlformats.org/officeDocument/2006/relationships/image" Target="../media/image1379.png"/><Relationship Id="rId126" Type="http://schemas.openxmlformats.org/officeDocument/2006/relationships/customXml" Target="../ink/ink1548.xml"/><Relationship Id="rId147" Type="http://schemas.openxmlformats.org/officeDocument/2006/relationships/image" Target="../media/image1399.png"/><Relationship Id="rId8" Type="http://schemas.openxmlformats.org/officeDocument/2006/relationships/customXml" Target="../ink/ink1489.xml"/><Relationship Id="rId51" Type="http://schemas.openxmlformats.org/officeDocument/2006/relationships/image" Target="../media/image1352.png"/><Relationship Id="rId72" Type="http://schemas.openxmlformats.org/officeDocument/2006/relationships/customXml" Target="../ink/ink1521.xml"/><Relationship Id="rId93" Type="http://schemas.openxmlformats.org/officeDocument/2006/relationships/image" Target="../media/image1373.png"/><Relationship Id="rId98" Type="http://schemas.openxmlformats.org/officeDocument/2006/relationships/customXml" Target="../ink/ink1534.xml"/><Relationship Id="rId121" Type="http://schemas.openxmlformats.org/officeDocument/2006/relationships/image" Target="../media/image1387.png"/><Relationship Id="rId142" Type="http://schemas.openxmlformats.org/officeDocument/2006/relationships/customXml" Target="../ink/ink1556.xml"/><Relationship Id="rId3" Type="http://schemas.openxmlformats.org/officeDocument/2006/relationships/image" Target="../media/image1328.png"/><Relationship Id="rId25" Type="http://schemas.openxmlformats.org/officeDocument/2006/relationships/image" Target="../media/image1339.png"/><Relationship Id="rId46" Type="http://schemas.openxmlformats.org/officeDocument/2006/relationships/customXml" Target="../ink/ink1508.xml"/><Relationship Id="rId67" Type="http://schemas.openxmlformats.org/officeDocument/2006/relationships/image" Target="../media/image1360.png"/><Relationship Id="rId116" Type="http://schemas.openxmlformats.org/officeDocument/2006/relationships/customXml" Target="../ink/ink1543.xml"/><Relationship Id="rId137" Type="http://schemas.openxmlformats.org/officeDocument/2006/relationships/image" Target="../media/image1394.png"/><Relationship Id="rId158" Type="http://schemas.openxmlformats.org/officeDocument/2006/relationships/customXml" Target="../ink/ink1564.xml"/><Relationship Id="rId20" Type="http://schemas.openxmlformats.org/officeDocument/2006/relationships/customXml" Target="../ink/ink1495.xml"/><Relationship Id="rId41" Type="http://schemas.openxmlformats.org/officeDocument/2006/relationships/image" Target="../media/image1347.png"/><Relationship Id="rId62" Type="http://schemas.openxmlformats.org/officeDocument/2006/relationships/customXml" Target="../ink/ink1516.xml"/><Relationship Id="rId83" Type="http://schemas.openxmlformats.org/officeDocument/2006/relationships/image" Target="../media/image1368.png"/><Relationship Id="rId88" Type="http://schemas.openxmlformats.org/officeDocument/2006/relationships/customXml" Target="../ink/ink1529.xml"/><Relationship Id="rId111" Type="http://schemas.openxmlformats.org/officeDocument/2006/relationships/image" Target="../media/image1382.png"/><Relationship Id="rId132" Type="http://schemas.openxmlformats.org/officeDocument/2006/relationships/customXml" Target="../ink/ink1551.xml"/><Relationship Id="rId153" Type="http://schemas.openxmlformats.org/officeDocument/2006/relationships/image" Target="../media/image1402.png"/><Relationship Id="rId15" Type="http://schemas.openxmlformats.org/officeDocument/2006/relationships/image" Target="../media/image1334.png"/><Relationship Id="rId36" Type="http://schemas.openxmlformats.org/officeDocument/2006/relationships/customXml" Target="../ink/ink1503.xml"/><Relationship Id="rId57" Type="http://schemas.openxmlformats.org/officeDocument/2006/relationships/image" Target="../media/image1355.png"/><Relationship Id="rId106" Type="http://schemas.openxmlformats.org/officeDocument/2006/relationships/customXml" Target="../ink/ink1538.xml"/><Relationship Id="rId127" Type="http://schemas.openxmlformats.org/officeDocument/2006/relationships/image" Target="../media/image1390.png"/><Relationship Id="rId10" Type="http://schemas.openxmlformats.org/officeDocument/2006/relationships/customXml" Target="../ink/ink1490.xml"/><Relationship Id="rId31" Type="http://schemas.openxmlformats.org/officeDocument/2006/relationships/image" Target="../media/image1342.png"/><Relationship Id="rId52" Type="http://schemas.openxmlformats.org/officeDocument/2006/relationships/customXml" Target="../ink/ink1511.xml"/><Relationship Id="rId73" Type="http://schemas.openxmlformats.org/officeDocument/2006/relationships/image" Target="../media/image1363.png"/><Relationship Id="rId78" Type="http://schemas.openxmlformats.org/officeDocument/2006/relationships/customXml" Target="../ink/ink1524.xml"/><Relationship Id="rId94" Type="http://schemas.openxmlformats.org/officeDocument/2006/relationships/customXml" Target="../ink/ink1532.xml"/><Relationship Id="rId99" Type="http://schemas.openxmlformats.org/officeDocument/2006/relationships/image" Target="../media/image1376.png"/><Relationship Id="rId101" Type="http://schemas.openxmlformats.org/officeDocument/2006/relationships/image" Target="../media/image1377.png"/><Relationship Id="rId122" Type="http://schemas.openxmlformats.org/officeDocument/2006/relationships/customXml" Target="../ink/ink1546.xml"/><Relationship Id="rId143" Type="http://schemas.openxmlformats.org/officeDocument/2006/relationships/image" Target="../media/image1397.png"/><Relationship Id="rId148" Type="http://schemas.openxmlformats.org/officeDocument/2006/relationships/customXml" Target="../ink/ink1559.xml"/><Relationship Id="rId4" Type="http://schemas.openxmlformats.org/officeDocument/2006/relationships/customXml" Target="../ink/ink1487.xml"/><Relationship Id="rId9" Type="http://schemas.openxmlformats.org/officeDocument/2006/relationships/image" Target="../media/image1331.png"/><Relationship Id="rId26" Type="http://schemas.openxmlformats.org/officeDocument/2006/relationships/customXml" Target="../ink/ink1498.xml"/><Relationship Id="rId47" Type="http://schemas.openxmlformats.org/officeDocument/2006/relationships/image" Target="../media/image1350.png"/><Relationship Id="rId68" Type="http://schemas.openxmlformats.org/officeDocument/2006/relationships/customXml" Target="../ink/ink1519.xml"/><Relationship Id="rId89" Type="http://schemas.openxmlformats.org/officeDocument/2006/relationships/image" Target="../media/image1371.png"/><Relationship Id="rId112" Type="http://schemas.openxmlformats.org/officeDocument/2006/relationships/customXml" Target="../ink/ink1541.xml"/><Relationship Id="rId133" Type="http://schemas.openxmlformats.org/officeDocument/2006/relationships/image" Target="../media/image1392.png"/><Relationship Id="rId154" Type="http://schemas.openxmlformats.org/officeDocument/2006/relationships/customXml" Target="../ink/ink1562.xml"/><Relationship Id="rId16" Type="http://schemas.openxmlformats.org/officeDocument/2006/relationships/customXml" Target="../ink/ink1493.xml"/><Relationship Id="rId37" Type="http://schemas.openxmlformats.org/officeDocument/2006/relationships/image" Target="../media/image1345.png"/><Relationship Id="rId58" Type="http://schemas.openxmlformats.org/officeDocument/2006/relationships/customXml" Target="../ink/ink1514.xml"/><Relationship Id="rId79" Type="http://schemas.openxmlformats.org/officeDocument/2006/relationships/image" Target="../media/image1366.png"/><Relationship Id="rId102" Type="http://schemas.openxmlformats.org/officeDocument/2006/relationships/customXml" Target="../ink/ink1536.xml"/><Relationship Id="rId123" Type="http://schemas.openxmlformats.org/officeDocument/2006/relationships/image" Target="../media/image1388.png"/><Relationship Id="rId144" Type="http://schemas.openxmlformats.org/officeDocument/2006/relationships/customXml" Target="../ink/ink1557.xml"/><Relationship Id="rId90" Type="http://schemas.openxmlformats.org/officeDocument/2006/relationships/customXml" Target="../ink/ink1530.xml"/><Relationship Id="rId27" Type="http://schemas.openxmlformats.org/officeDocument/2006/relationships/image" Target="../media/image1340.png"/><Relationship Id="rId48" Type="http://schemas.openxmlformats.org/officeDocument/2006/relationships/customXml" Target="../ink/ink1509.xml"/><Relationship Id="rId69" Type="http://schemas.openxmlformats.org/officeDocument/2006/relationships/image" Target="../media/image1361.png"/><Relationship Id="rId113" Type="http://schemas.openxmlformats.org/officeDocument/2006/relationships/image" Target="../media/image1383.png"/><Relationship Id="rId134" Type="http://schemas.openxmlformats.org/officeDocument/2006/relationships/customXml" Target="../ink/ink1552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23.xml"/><Relationship Id="rId299" Type="http://schemas.openxmlformats.org/officeDocument/2006/relationships/image" Target="../media/image1550.png"/><Relationship Id="rId21" Type="http://schemas.openxmlformats.org/officeDocument/2006/relationships/image" Target="../media/image65.png"/><Relationship Id="rId63" Type="http://schemas.openxmlformats.org/officeDocument/2006/relationships/customXml" Target="../ink/ink1596.xml"/><Relationship Id="rId159" Type="http://schemas.openxmlformats.org/officeDocument/2006/relationships/image" Target="../media/image1480.png"/><Relationship Id="rId324" Type="http://schemas.openxmlformats.org/officeDocument/2006/relationships/customXml" Target="../ink/ink1728.xml"/><Relationship Id="rId366" Type="http://schemas.openxmlformats.org/officeDocument/2006/relationships/image" Target="../media/image1583.png"/><Relationship Id="rId170" Type="http://schemas.openxmlformats.org/officeDocument/2006/relationships/customXml" Target="../ink/ink1651.xml"/><Relationship Id="rId226" Type="http://schemas.openxmlformats.org/officeDocument/2006/relationships/customXml" Target="../ink/ink1679.xml"/><Relationship Id="rId268" Type="http://schemas.openxmlformats.org/officeDocument/2006/relationships/customXml" Target="../ink/ink1700.xml"/><Relationship Id="rId32" Type="http://schemas.openxmlformats.org/officeDocument/2006/relationships/customXml" Target="../ink/ink1580.xml"/><Relationship Id="rId74" Type="http://schemas.openxmlformats.org/officeDocument/2006/relationships/image" Target="../media/image1439.png"/><Relationship Id="rId128" Type="http://schemas.openxmlformats.org/officeDocument/2006/relationships/customXml" Target="../ink/ink1629.xml"/><Relationship Id="rId335" Type="http://schemas.openxmlformats.org/officeDocument/2006/relationships/image" Target="../media/image1568.png"/><Relationship Id="rId5" Type="http://schemas.openxmlformats.org/officeDocument/2006/relationships/image" Target="../media/image1407.png"/><Relationship Id="rId181" Type="http://schemas.openxmlformats.org/officeDocument/2006/relationships/image" Target="../media/image1491.png"/><Relationship Id="rId237" Type="http://schemas.openxmlformats.org/officeDocument/2006/relationships/image" Target="../media/image1519.png"/><Relationship Id="rId279" Type="http://schemas.openxmlformats.org/officeDocument/2006/relationships/image" Target="../media/image1540.png"/><Relationship Id="rId43" Type="http://schemas.openxmlformats.org/officeDocument/2006/relationships/customXml" Target="../ink/ink1586.xml"/><Relationship Id="rId139" Type="http://schemas.openxmlformats.org/officeDocument/2006/relationships/image" Target="../media/image1470.png"/><Relationship Id="rId290" Type="http://schemas.openxmlformats.org/officeDocument/2006/relationships/customXml" Target="../ink/ink1711.xml"/><Relationship Id="rId304" Type="http://schemas.openxmlformats.org/officeDocument/2006/relationships/customXml" Target="../ink/ink1718.xml"/><Relationship Id="rId346" Type="http://schemas.openxmlformats.org/officeDocument/2006/relationships/image" Target="../media/image1573.png"/><Relationship Id="rId85" Type="http://schemas.openxmlformats.org/officeDocument/2006/relationships/customXml" Target="../ink/ink1607.xml"/><Relationship Id="rId150" Type="http://schemas.openxmlformats.org/officeDocument/2006/relationships/customXml" Target="../ink/ink1641.xml"/><Relationship Id="rId192" Type="http://schemas.openxmlformats.org/officeDocument/2006/relationships/customXml" Target="../ink/ink1662.xml"/><Relationship Id="rId206" Type="http://schemas.openxmlformats.org/officeDocument/2006/relationships/customXml" Target="../ink/ink1669.xml"/><Relationship Id="rId248" Type="http://schemas.openxmlformats.org/officeDocument/2006/relationships/customXml" Target="../ink/ink1690.xml"/><Relationship Id="rId12" Type="http://schemas.openxmlformats.org/officeDocument/2006/relationships/customXml" Target="../ink/ink1570.xml"/><Relationship Id="rId108" Type="http://schemas.openxmlformats.org/officeDocument/2006/relationships/image" Target="../media/image1456.png"/><Relationship Id="rId315" Type="http://schemas.openxmlformats.org/officeDocument/2006/relationships/image" Target="../media/image1558.png"/><Relationship Id="rId357" Type="http://schemas.openxmlformats.org/officeDocument/2006/relationships/customXml" Target="../ink/ink1745.xml"/><Relationship Id="rId54" Type="http://schemas.openxmlformats.org/officeDocument/2006/relationships/image" Target="../media/image1429.png"/><Relationship Id="rId96" Type="http://schemas.openxmlformats.org/officeDocument/2006/relationships/image" Target="../media/image1450.png"/><Relationship Id="rId161" Type="http://schemas.openxmlformats.org/officeDocument/2006/relationships/image" Target="../media/image1481.png"/><Relationship Id="rId217" Type="http://schemas.openxmlformats.org/officeDocument/2006/relationships/image" Target="../media/image1509.png"/><Relationship Id="rId259" Type="http://schemas.openxmlformats.org/officeDocument/2006/relationships/image" Target="../media/image1530.png"/><Relationship Id="rId23" Type="http://schemas.openxmlformats.org/officeDocument/2006/relationships/image" Target="../media/image1415.png"/><Relationship Id="rId119" Type="http://schemas.openxmlformats.org/officeDocument/2006/relationships/customXml" Target="../ink/ink1624.xml"/><Relationship Id="rId270" Type="http://schemas.openxmlformats.org/officeDocument/2006/relationships/customXml" Target="../ink/ink1701.xml"/><Relationship Id="rId326" Type="http://schemas.openxmlformats.org/officeDocument/2006/relationships/customXml" Target="../ink/ink1729.xml"/><Relationship Id="rId65" Type="http://schemas.openxmlformats.org/officeDocument/2006/relationships/customXml" Target="../ink/ink1597.xml"/><Relationship Id="rId130" Type="http://schemas.openxmlformats.org/officeDocument/2006/relationships/customXml" Target="../ink/ink1630.xml"/><Relationship Id="rId368" Type="http://schemas.openxmlformats.org/officeDocument/2006/relationships/image" Target="../media/image1584.png"/><Relationship Id="rId172" Type="http://schemas.openxmlformats.org/officeDocument/2006/relationships/customXml" Target="../ink/ink1652.xml"/><Relationship Id="rId228" Type="http://schemas.openxmlformats.org/officeDocument/2006/relationships/customXml" Target="../ink/ink1680.xml"/><Relationship Id="rId281" Type="http://schemas.openxmlformats.org/officeDocument/2006/relationships/image" Target="../media/image1541.png"/><Relationship Id="rId337" Type="http://schemas.openxmlformats.org/officeDocument/2006/relationships/image" Target="../media/image1569.png"/><Relationship Id="rId34" Type="http://schemas.openxmlformats.org/officeDocument/2006/relationships/image" Target="../media/image1420.png"/><Relationship Id="rId76" Type="http://schemas.openxmlformats.org/officeDocument/2006/relationships/image" Target="../media/image1440.png"/><Relationship Id="rId141" Type="http://schemas.openxmlformats.org/officeDocument/2006/relationships/image" Target="../media/image1471.png"/><Relationship Id="rId7" Type="http://schemas.openxmlformats.org/officeDocument/2006/relationships/image" Target="../media/image1408.png"/><Relationship Id="rId183" Type="http://schemas.openxmlformats.org/officeDocument/2006/relationships/image" Target="../media/image1492.png"/><Relationship Id="rId239" Type="http://schemas.openxmlformats.org/officeDocument/2006/relationships/image" Target="../media/image1520.png"/><Relationship Id="rId250" Type="http://schemas.openxmlformats.org/officeDocument/2006/relationships/customXml" Target="../ink/ink1691.xml"/><Relationship Id="rId292" Type="http://schemas.openxmlformats.org/officeDocument/2006/relationships/customXml" Target="../ink/ink1712.xml"/><Relationship Id="rId306" Type="http://schemas.openxmlformats.org/officeDocument/2006/relationships/customXml" Target="../ink/ink1719.xml"/><Relationship Id="rId45" Type="http://schemas.openxmlformats.org/officeDocument/2006/relationships/customXml" Target="../ink/ink1587.xml"/><Relationship Id="rId87" Type="http://schemas.openxmlformats.org/officeDocument/2006/relationships/customXml" Target="../ink/ink1608.xml"/><Relationship Id="rId110" Type="http://schemas.openxmlformats.org/officeDocument/2006/relationships/image" Target="../media/image1457.png"/><Relationship Id="rId348" Type="http://schemas.openxmlformats.org/officeDocument/2006/relationships/image" Target="../media/image1574.png"/><Relationship Id="rId152" Type="http://schemas.openxmlformats.org/officeDocument/2006/relationships/customXml" Target="../ink/ink1642.xml"/><Relationship Id="rId194" Type="http://schemas.openxmlformats.org/officeDocument/2006/relationships/customXml" Target="../ink/ink1663.xml"/><Relationship Id="rId208" Type="http://schemas.openxmlformats.org/officeDocument/2006/relationships/customXml" Target="../ink/ink1670.xml"/><Relationship Id="rId261" Type="http://schemas.openxmlformats.org/officeDocument/2006/relationships/image" Target="../media/image1531.png"/><Relationship Id="rId14" Type="http://schemas.openxmlformats.org/officeDocument/2006/relationships/customXml" Target="../ink/ink1571.xml"/><Relationship Id="rId56" Type="http://schemas.openxmlformats.org/officeDocument/2006/relationships/image" Target="../media/image1430.png"/><Relationship Id="rId317" Type="http://schemas.openxmlformats.org/officeDocument/2006/relationships/image" Target="../media/image1559.png"/><Relationship Id="rId359" Type="http://schemas.openxmlformats.org/officeDocument/2006/relationships/customXml" Target="../ink/ink1746.xml"/><Relationship Id="rId98" Type="http://schemas.openxmlformats.org/officeDocument/2006/relationships/image" Target="../media/image1451.png"/><Relationship Id="rId121" Type="http://schemas.openxmlformats.org/officeDocument/2006/relationships/image" Target="../media/image1462.png"/><Relationship Id="rId163" Type="http://schemas.openxmlformats.org/officeDocument/2006/relationships/image" Target="../media/image1482.png"/><Relationship Id="rId219" Type="http://schemas.openxmlformats.org/officeDocument/2006/relationships/image" Target="../media/image1510.png"/><Relationship Id="rId230" Type="http://schemas.openxmlformats.org/officeDocument/2006/relationships/customXml" Target="../ink/ink1681.xml"/><Relationship Id="rId25" Type="http://schemas.openxmlformats.org/officeDocument/2006/relationships/image" Target="../media/image1416.png"/><Relationship Id="rId67" Type="http://schemas.openxmlformats.org/officeDocument/2006/relationships/customXml" Target="../ink/ink1598.xml"/><Relationship Id="rId272" Type="http://schemas.openxmlformats.org/officeDocument/2006/relationships/customXml" Target="../ink/ink1702.xml"/><Relationship Id="rId328" Type="http://schemas.openxmlformats.org/officeDocument/2006/relationships/customXml" Target="../ink/ink1730.xml"/><Relationship Id="rId132" Type="http://schemas.openxmlformats.org/officeDocument/2006/relationships/customXml" Target="../ink/ink1631.xml"/><Relationship Id="rId174" Type="http://schemas.openxmlformats.org/officeDocument/2006/relationships/customXml" Target="../ink/ink1653.xml"/><Relationship Id="rId220" Type="http://schemas.openxmlformats.org/officeDocument/2006/relationships/customXml" Target="../ink/ink1676.xml"/><Relationship Id="rId241" Type="http://schemas.openxmlformats.org/officeDocument/2006/relationships/image" Target="../media/image1521.png"/><Relationship Id="rId15" Type="http://schemas.openxmlformats.org/officeDocument/2006/relationships/image" Target="../media/image1412.png"/><Relationship Id="rId36" Type="http://schemas.openxmlformats.org/officeDocument/2006/relationships/image" Target="../media/image1421.png"/><Relationship Id="rId57" Type="http://schemas.openxmlformats.org/officeDocument/2006/relationships/customXml" Target="../ink/ink1593.xml"/><Relationship Id="rId262" Type="http://schemas.openxmlformats.org/officeDocument/2006/relationships/customXml" Target="../ink/ink1697.xml"/><Relationship Id="rId283" Type="http://schemas.openxmlformats.org/officeDocument/2006/relationships/image" Target="../media/image1542.png"/><Relationship Id="rId318" Type="http://schemas.openxmlformats.org/officeDocument/2006/relationships/customXml" Target="../ink/ink1725.xml"/><Relationship Id="rId339" Type="http://schemas.openxmlformats.org/officeDocument/2006/relationships/customXml" Target="../ink/ink1736.xml"/><Relationship Id="rId78" Type="http://schemas.openxmlformats.org/officeDocument/2006/relationships/image" Target="../media/image1441.png"/><Relationship Id="rId99" Type="http://schemas.openxmlformats.org/officeDocument/2006/relationships/customXml" Target="../ink/ink1614.xml"/><Relationship Id="rId101" Type="http://schemas.openxmlformats.org/officeDocument/2006/relationships/customXml" Target="../ink/ink1615.xml"/><Relationship Id="rId122" Type="http://schemas.openxmlformats.org/officeDocument/2006/relationships/customXml" Target="../ink/ink1626.xml"/><Relationship Id="rId143" Type="http://schemas.openxmlformats.org/officeDocument/2006/relationships/image" Target="../media/image1472.png"/><Relationship Id="rId164" Type="http://schemas.openxmlformats.org/officeDocument/2006/relationships/customXml" Target="../ink/ink1648.xml"/><Relationship Id="rId185" Type="http://schemas.openxmlformats.org/officeDocument/2006/relationships/image" Target="../media/image1493.png"/><Relationship Id="rId350" Type="http://schemas.openxmlformats.org/officeDocument/2006/relationships/image" Target="../media/image1575.png"/><Relationship Id="rId9" Type="http://schemas.openxmlformats.org/officeDocument/2006/relationships/image" Target="../media/image1409.png"/><Relationship Id="rId210" Type="http://schemas.openxmlformats.org/officeDocument/2006/relationships/customXml" Target="../ink/ink1671.xml"/><Relationship Id="rId26" Type="http://schemas.openxmlformats.org/officeDocument/2006/relationships/customXml" Target="../ink/ink1577.xml"/><Relationship Id="rId231" Type="http://schemas.openxmlformats.org/officeDocument/2006/relationships/image" Target="../media/image1516.png"/><Relationship Id="rId252" Type="http://schemas.openxmlformats.org/officeDocument/2006/relationships/customXml" Target="../ink/ink1692.xml"/><Relationship Id="rId273" Type="http://schemas.openxmlformats.org/officeDocument/2006/relationships/image" Target="../media/image1537.png"/><Relationship Id="rId294" Type="http://schemas.openxmlformats.org/officeDocument/2006/relationships/customXml" Target="../ink/ink1713.xml"/><Relationship Id="rId308" Type="http://schemas.openxmlformats.org/officeDocument/2006/relationships/customXml" Target="../ink/ink1720.xml"/><Relationship Id="rId329" Type="http://schemas.openxmlformats.org/officeDocument/2006/relationships/image" Target="../media/image1565.png"/><Relationship Id="rId47" Type="http://schemas.openxmlformats.org/officeDocument/2006/relationships/customXml" Target="../ink/ink1588.xml"/><Relationship Id="rId68" Type="http://schemas.openxmlformats.org/officeDocument/2006/relationships/image" Target="../media/image1436.png"/><Relationship Id="rId89" Type="http://schemas.openxmlformats.org/officeDocument/2006/relationships/customXml" Target="../ink/ink1609.xml"/><Relationship Id="rId112" Type="http://schemas.openxmlformats.org/officeDocument/2006/relationships/image" Target="../media/image1458.png"/><Relationship Id="rId133" Type="http://schemas.openxmlformats.org/officeDocument/2006/relationships/customXml" Target="../ink/ink1632.xml"/><Relationship Id="rId154" Type="http://schemas.openxmlformats.org/officeDocument/2006/relationships/customXml" Target="../ink/ink1643.xml"/><Relationship Id="rId175" Type="http://schemas.openxmlformats.org/officeDocument/2006/relationships/image" Target="../media/image1488.png"/><Relationship Id="rId340" Type="http://schemas.openxmlformats.org/officeDocument/2006/relationships/image" Target="../media/image1570.png"/><Relationship Id="rId361" Type="http://schemas.openxmlformats.org/officeDocument/2006/relationships/customXml" Target="../ink/ink1747.xml"/><Relationship Id="rId196" Type="http://schemas.openxmlformats.org/officeDocument/2006/relationships/customXml" Target="../ink/ink1664.xml"/><Relationship Id="rId200" Type="http://schemas.openxmlformats.org/officeDocument/2006/relationships/customXml" Target="../ink/ink1666.xml"/><Relationship Id="rId16" Type="http://schemas.openxmlformats.org/officeDocument/2006/relationships/customXml" Target="../ink/ink1572.xml"/><Relationship Id="rId221" Type="http://schemas.openxmlformats.org/officeDocument/2006/relationships/image" Target="../media/image1511.png"/><Relationship Id="rId242" Type="http://schemas.openxmlformats.org/officeDocument/2006/relationships/customXml" Target="../ink/ink1687.xml"/><Relationship Id="rId263" Type="http://schemas.openxmlformats.org/officeDocument/2006/relationships/image" Target="../media/image1532.png"/><Relationship Id="rId284" Type="http://schemas.openxmlformats.org/officeDocument/2006/relationships/customXml" Target="../ink/ink1708.xml"/><Relationship Id="rId319" Type="http://schemas.openxmlformats.org/officeDocument/2006/relationships/image" Target="../media/image1560.png"/><Relationship Id="rId37" Type="http://schemas.openxmlformats.org/officeDocument/2006/relationships/customXml" Target="../ink/ink1583.xml"/><Relationship Id="rId58" Type="http://schemas.openxmlformats.org/officeDocument/2006/relationships/image" Target="../media/image1431.png"/><Relationship Id="rId79" Type="http://schemas.openxmlformats.org/officeDocument/2006/relationships/customXml" Target="../ink/ink1604.xml"/><Relationship Id="rId102" Type="http://schemas.openxmlformats.org/officeDocument/2006/relationships/image" Target="../media/image1453.png"/><Relationship Id="rId123" Type="http://schemas.openxmlformats.org/officeDocument/2006/relationships/image" Target="../media/image1463.png"/><Relationship Id="rId144" Type="http://schemas.openxmlformats.org/officeDocument/2006/relationships/customXml" Target="../ink/ink1638.xml"/><Relationship Id="rId330" Type="http://schemas.openxmlformats.org/officeDocument/2006/relationships/customXml" Target="../ink/ink1731.xml"/><Relationship Id="rId90" Type="http://schemas.openxmlformats.org/officeDocument/2006/relationships/image" Target="../media/image1447.png"/><Relationship Id="rId165" Type="http://schemas.openxmlformats.org/officeDocument/2006/relationships/image" Target="../media/image1483.png"/><Relationship Id="rId186" Type="http://schemas.openxmlformats.org/officeDocument/2006/relationships/customXml" Target="../ink/ink1659.xml"/><Relationship Id="rId351" Type="http://schemas.openxmlformats.org/officeDocument/2006/relationships/customXml" Target="../ink/ink1742.xml"/><Relationship Id="rId211" Type="http://schemas.openxmlformats.org/officeDocument/2006/relationships/image" Target="../media/image1506.png"/><Relationship Id="rId232" Type="http://schemas.openxmlformats.org/officeDocument/2006/relationships/customXml" Target="../ink/ink1682.xml"/><Relationship Id="rId253" Type="http://schemas.openxmlformats.org/officeDocument/2006/relationships/image" Target="../media/image1527.png"/><Relationship Id="rId274" Type="http://schemas.openxmlformats.org/officeDocument/2006/relationships/customXml" Target="../ink/ink1703.xml"/><Relationship Id="rId295" Type="http://schemas.openxmlformats.org/officeDocument/2006/relationships/image" Target="../media/image1548.png"/><Relationship Id="rId309" Type="http://schemas.openxmlformats.org/officeDocument/2006/relationships/image" Target="../media/image1555.png"/><Relationship Id="rId27" Type="http://schemas.openxmlformats.org/officeDocument/2006/relationships/image" Target="../media/image1417.png"/><Relationship Id="rId48" Type="http://schemas.openxmlformats.org/officeDocument/2006/relationships/image" Target="../media/image1426.png"/><Relationship Id="rId69" Type="http://schemas.openxmlformats.org/officeDocument/2006/relationships/customXml" Target="../ink/ink1599.xml"/><Relationship Id="rId113" Type="http://schemas.openxmlformats.org/officeDocument/2006/relationships/customXml" Target="../ink/ink1621.xml"/><Relationship Id="rId134" Type="http://schemas.openxmlformats.org/officeDocument/2006/relationships/customXml" Target="../ink/ink1633.xml"/><Relationship Id="rId320" Type="http://schemas.openxmlformats.org/officeDocument/2006/relationships/customXml" Target="../ink/ink1726.xml"/><Relationship Id="rId80" Type="http://schemas.openxmlformats.org/officeDocument/2006/relationships/image" Target="../media/image1442.png"/><Relationship Id="rId155" Type="http://schemas.openxmlformats.org/officeDocument/2006/relationships/image" Target="../media/image1478.png"/><Relationship Id="rId176" Type="http://schemas.openxmlformats.org/officeDocument/2006/relationships/customXml" Target="../ink/ink1654.xml"/><Relationship Id="rId197" Type="http://schemas.openxmlformats.org/officeDocument/2006/relationships/image" Target="../media/image1499.png"/><Relationship Id="rId341" Type="http://schemas.openxmlformats.org/officeDocument/2006/relationships/customXml" Target="../ink/ink1737.xml"/><Relationship Id="rId362" Type="http://schemas.openxmlformats.org/officeDocument/2006/relationships/image" Target="../media/image1581.png"/><Relationship Id="rId201" Type="http://schemas.openxmlformats.org/officeDocument/2006/relationships/image" Target="../media/image1501.png"/><Relationship Id="rId222" Type="http://schemas.openxmlformats.org/officeDocument/2006/relationships/customXml" Target="../ink/ink1677.xml"/><Relationship Id="rId243" Type="http://schemas.openxmlformats.org/officeDocument/2006/relationships/image" Target="../media/image1522.png"/><Relationship Id="rId264" Type="http://schemas.openxmlformats.org/officeDocument/2006/relationships/customXml" Target="../ink/ink1698.xml"/><Relationship Id="rId285" Type="http://schemas.openxmlformats.org/officeDocument/2006/relationships/image" Target="../media/image1543.png"/><Relationship Id="rId17" Type="http://schemas.openxmlformats.org/officeDocument/2006/relationships/image" Target="../media/image1413.png"/><Relationship Id="rId38" Type="http://schemas.openxmlformats.org/officeDocument/2006/relationships/image" Target="../media/image1422.png"/><Relationship Id="rId59" Type="http://schemas.openxmlformats.org/officeDocument/2006/relationships/customXml" Target="../ink/ink1594.xml"/><Relationship Id="rId103" Type="http://schemas.openxmlformats.org/officeDocument/2006/relationships/customXml" Target="../ink/ink1616.xml"/><Relationship Id="rId124" Type="http://schemas.openxmlformats.org/officeDocument/2006/relationships/customXml" Target="../ink/ink1627.xml"/><Relationship Id="rId310" Type="http://schemas.openxmlformats.org/officeDocument/2006/relationships/customXml" Target="../ink/ink1721.xml"/><Relationship Id="rId70" Type="http://schemas.openxmlformats.org/officeDocument/2006/relationships/image" Target="../media/image1437.png"/><Relationship Id="rId91" Type="http://schemas.openxmlformats.org/officeDocument/2006/relationships/customXml" Target="../ink/ink1610.xml"/><Relationship Id="rId145" Type="http://schemas.openxmlformats.org/officeDocument/2006/relationships/image" Target="../media/image1473.png"/><Relationship Id="rId166" Type="http://schemas.openxmlformats.org/officeDocument/2006/relationships/customXml" Target="../ink/ink1649.xml"/><Relationship Id="rId187" Type="http://schemas.openxmlformats.org/officeDocument/2006/relationships/image" Target="../media/image1494.png"/><Relationship Id="rId331" Type="http://schemas.openxmlformats.org/officeDocument/2006/relationships/image" Target="../media/image1566.png"/><Relationship Id="rId352" Type="http://schemas.openxmlformats.org/officeDocument/2006/relationships/image" Target="../media/image157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672.xml"/><Relationship Id="rId233" Type="http://schemas.openxmlformats.org/officeDocument/2006/relationships/image" Target="../media/image1517.png"/><Relationship Id="rId254" Type="http://schemas.openxmlformats.org/officeDocument/2006/relationships/customXml" Target="../ink/ink1693.xml"/><Relationship Id="rId28" Type="http://schemas.openxmlformats.org/officeDocument/2006/relationships/customXml" Target="../ink/ink1578.xml"/><Relationship Id="rId49" Type="http://schemas.openxmlformats.org/officeDocument/2006/relationships/customXml" Target="../ink/ink1589.xml"/><Relationship Id="rId114" Type="http://schemas.openxmlformats.org/officeDocument/2006/relationships/image" Target="../media/image1459.png"/><Relationship Id="rId275" Type="http://schemas.openxmlformats.org/officeDocument/2006/relationships/image" Target="../media/image1538.png"/><Relationship Id="rId296" Type="http://schemas.openxmlformats.org/officeDocument/2006/relationships/customXml" Target="../ink/ink1714.xml"/><Relationship Id="rId300" Type="http://schemas.openxmlformats.org/officeDocument/2006/relationships/customXml" Target="../ink/ink1716.xml"/><Relationship Id="rId60" Type="http://schemas.openxmlformats.org/officeDocument/2006/relationships/image" Target="../media/image1432.png"/><Relationship Id="rId81" Type="http://schemas.openxmlformats.org/officeDocument/2006/relationships/customXml" Target="../ink/ink1605.xml"/><Relationship Id="rId135" Type="http://schemas.openxmlformats.org/officeDocument/2006/relationships/image" Target="../media/image1468.png"/><Relationship Id="rId156" Type="http://schemas.openxmlformats.org/officeDocument/2006/relationships/customXml" Target="../ink/ink1644.xml"/><Relationship Id="rId177" Type="http://schemas.openxmlformats.org/officeDocument/2006/relationships/image" Target="../media/image1489.png"/><Relationship Id="rId198" Type="http://schemas.openxmlformats.org/officeDocument/2006/relationships/customXml" Target="../ink/ink1665.xml"/><Relationship Id="rId321" Type="http://schemas.openxmlformats.org/officeDocument/2006/relationships/image" Target="../media/image1561.png"/><Relationship Id="rId342" Type="http://schemas.openxmlformats.org/officeDocument/2006/relationships/image" Target="../media/image1571.png"/><Relationship Id="rId363" Type="http://schemas.openxmlformats.org/officeDocument/2006/relationships/customXml" Target="../ink/ink1748.xml"/><Relationship Id="rId202" Type="http://schemas.openxmlformats.org/officeDocument/2006/relationships/customXml" Target="../ink/ink1667.xml"/><Relationship Id="rId223" Type="http://schemas.openxmlformats.org/officeDocument/2006/relationships/image" Target="../media/image1512.png"/><Relationship Id="rId244" Type="http://schemas.openxmlformats.org/officeDocument/2006/relationships/customXml" Target="../ink/ink1688.xml"/><Relationship Id="rId18" Type="http://schemas.openxmlformats.org/officeDocument/2006/relationships/customXml" Target="../ink/ink1573.xml"/><Relationship Id="rId39" Type="http://schemas.openxmlformats.org/officeDocument/2006/relationships/customXml" Target="../ink/ink1584.xml"/><Relationship Id="rId265" Type="http://schemas.openxmlformats.org/officeDocument/2006/relationships/image" Target="../media/image1533.png"/><Relationship Id="rId286" Type="http://schemas.openxmlformats.org/officeDocument/2006/relationships/customXml" Target="../ink/ink1709.xml"/><Relationship Id="rId50" Type="http://schemas.openxmlformats.org/officeDocument/2006/relationships/image" Target="../media/image1427.png"/><Relationship Id="rId104" Type="http://schemas.openxmlformats.org/officeDocument/2006/relationships/image" Target="../media/image1454.png"/><Relationship Id="rId125" Type="http://schemas.openxmlformats.org/officeDocument/2006/relationships/image" Target="../media/image1464.png"/><Relationship Id="rId146" Type="http://schemas.openxmlformats.org/officeDocument/2006/relationships/customXml" Target="../ink/ink1639.xml"/><Relationship Id="rId167" Type="http://schemas.openxmlformats.org/officeDocument/2006/relationships/image" Target="../media/image1484.png"/><Relationship Id="rId188" Type="http://schemas.openxmlformats.org/officeDocument/2006/relationships/customXml" Target="../ink/ink1660.xml"/><Relationship Id="rId311" Type="http://schemas.openxmlformats.org/officeDocument/2006/relationships/image" Target="../media/image1556.png"/><Relationship Id="rId332" Type="http://schemas.openxmlformats.org/officeDocument/2006/relationships/customXml" Target="../ink/ink1732.xml"/><Relationship Id="rId353" Type="http://schemas.openxmlformats.org/officeDocument/2006/relationships/customXml" Target="../ink/ink1743.xml"/><Relationship Id="rId71" Type="http://schemas.openxmlformats.org/officeDocument/2006/relationships/customXml" Target="../ink/ink1600.xml"/><Relationship Id="rId92" Type="http://schemas.openxmlformats.org/officeDocument/2006/relationships/image" Target="../media/image1448.png"/><Relationship Id="rId213" Type="http://schemas.openxmlformats.org/officeDocument/2006/relationships/image" Target="../media/image1507.png"/><Relationship Id="rId234" Type="http://schemas.openxmlformats.org/officeDocument/2006/relationships/customXml" Target="../ink/ink1683.xml"/><Relationship Id="rId2" Type="http://schemas.openxmlformats.org/officeDocument/2006/relationships/customXml" Target="../ink/ink1565.xml"/><Relationship Id="rId29" Type="http://schemas.openxmlformats.org/officeDocument/2006/relationships/image" Target="../media/image1418.png"/><Relationship Id="rId255" Type="http://schemas.openxmlformats.org/officeDocument/2006/relationships/image" Target="../media/image1528.png"/><Relationship Id="rId276" Type="http://schemas.openxmlformats.org/officeDocument/2006/relationships/customXml" Target="../ink/ink1704.xml"/><Relationship Id="rId297" Type="http://schemas.openxmlformats.org/officeDocument/2006/relationships/image" Target="../media/image1549.png"/><Relationship Id="rId40" Type="http://schemas.openxmlformats.org/officeDocument/2006/relationships/image" Target="../media/image22.png"/><Relationship Id="rId115" Type="http://schemas.openxmlformats.org/officeDocument/2006/relationships/customXml" Target="../ink/ink1622.xml"/><Relationship Id="rId136" Type="http://schemas.openxmlformats.org/officeDocument/2006/relationships/customXml" Target="../ink/ink1634.xml"/><Relationship Id="rId157" Type="http://schemas.openxmlformats.org/officeDocument/2006/relationships/image" Target="../media/image1479.png"/><Relationship Id="rId178" Type="http://schemas.openxmlformats.org/officeDocument/2006/relationships/customXml" Target="../ink/ink1655.xml"/><Relationship Id="rId301" Type="http://schemas.openxmlformats.org/officeDocument/2006/relationships/image" Target="../media/image1551.png"/><Relationship Id="rId322" Type="http://schemas.openxmlformats.org/officeDocument/2006/relationships/customXml" Target="../ink/ink1727.xml"/><Relationship Id="rId343" Type="http://schemas.openxmlformats.org/officeDocument/2006/relationships/customXml" Target="../ink/ink1738.xml"/><Relationship Id="rId364" Type="http://schemas.openxmlformats.org/officeDocument/2006/relationships/image" Target="../media/image1582.png"/><Relationship Id="rId61" Type="http://schemas.openxmlformats.org/officeDocument/2006/relationships/customXml" Target="../ink/ink1595.xml"/><Relationship Id="rId82" Type="http://schemas.openxmlformats.org/officeDocument/2006/relationships/image" Target="../media/image1443.png"/><Relationship Id="rId199" Type="http://schemas.openxmlformats.org/officeDocument/2006/relationships/image" Target="../media/image1500.png"/><Relationship Id="rId203" Type="http://schemas.openxmlformats.org/officeDocument/2006/relationships/image" Target="../media/image1502.png"/><Relationship Id="rId19" Type="http://schemas.openxmlformats.org/officeDocument/2006/relationships/image" Target="../media/image1414.png"/><Relationship Id="rId224" Type="http://schemas.openxmlformats.org/officeDocument/2006/relationships/customXml" Target="../ink/ink1678.xml"/><Relationship Id="rId245" Type="http://schemas.openxmlformats.org/officeDocument/2006/relationships/image" Target="../media/image1523.png"/><Relationship Id="rId266" Type="http://schemas.openxmlformats.org/officeDocument/2006/relationships/customXml" Target="../ink/ink1699.xml"/><Relationship Id="rId287" Type="http://schemas.openxmlformats.org/officeDocument/2006/relationships/image" Target="../media/image1544.png"/><Relationship Id="rId30" Type="http://schemas.openxmlformats.org/officeDocument/2006/relationships/customXml" Target="../ink/ink1579.xml"/><Relationship Id="rId105" Type="http://schemas.openxmlformats.org/officeDocument/2006/relationships/customXml" Target="../ink/ink1617.xml"/><Relationship Id="rId126" Type="http://schemas.openxmlformats.org/officeDocument/2006/relationships/customXml" Target="../ink/ink1628.xml"/><Relationship Id="rId147" Type="http://schemas.openxmlformats.org/officeDocument/2006/relationships/image" Target="../media/image1474.png"/><Relationship Id="rId168" Type="http://schemas.openxmlformats.org/officeDocument/2006/relationships/customXml" Target="../ink/ink1650.xml"/><Relationship Id="rId312" Type="http://schemas.openxmlformats.org/officeDocument/2006/relationships/customXml" Target="../ink/ink1722.xml"/><Relationship Id="rId333" Type="http://schemas.openxmlformats.org/officeDocument/2006/relationships/image" Target="../media/image1567.png"/><Relationship Id="rId354" Type="http://schemas.openxmlformats.org/officeDocument/2006/relationships/image" Target="../media/image1577.png"/><Relationship Id="rId51" Type="http://schemas.openxmlformats.org/officeDocument/2006/relationships/customXml" Target="../ink/ink1590.xml"/><Relationship Id="rId72" Type="http://schemas.openxmlformats.org/officeDocument/2006/relationships/image" Target="../media/image1438.png"/><Relationship Id="rId93" Type="http://schemas.openxmlformats.org/officeDocument/2006/relationships/customXml" Target="../ink/ink1611.xml"/><Relationship Id="rId189" Type="http://schemas.openxmlformats.org/officeDocument/2006/relationships/image" Target="../media/image1495.png"/><Relationship Id="rId3" Type="http://schemas.openxmlformats.org/officeDocument/2006/relationships/image" Target="../media/image1406.png"/><Relationship Id="rId214" Type="http://schemas.openxmlformats.org/officeDocument/2006/relationships/customXml" Target="../ink/ink1673.xml"/><Relationship Id="rId235" Type="http://schemas.openxmlformats.org/officeDocument/2006/relationships/image" Target="../media/image1518.png"/><Relationship Id="rId256" Type="http://schemas.openxmlformats.org/officeDocument/2006/relationships/customXml" Target="../ink/ink1694.xml"/><Relationship Id="rId277" Type="http://schemas.openxmlformats.org/officeDocument/2006/relationships/image" Target="../media/image1539.png"/><Relationship Id="rId298" Type="http://schemas.openxmlformats.org/officeDocument/2006/relationships/customXml" Target="../ink/ink1715.xml"/><Relationship Id="rId116" Type="http://schemas.openxmlformats.org/officeDocument/2006/relationships/image" Target="../media/image1460.png"/><Relationship Id="rId137" Type="http://schemas.openxmlformats.org/officeDocument/2006/relationships/image" Target="../media/image1469.png"/><Relationship Id="rId158" Type="http://schemas.openxmlformats.org/officeDocument/2006/relationships/customXml" Target="../ink/ink1645.xml"/><Relationship Id="rId302" Type="http://schemas.openxmlformats.org/officeDocument/2006/relationships/customXml" Target="../ink/ink1717.xml"/><Relationship Id="rId323" Type="http://schemas.openxmlformats.org/officeDocument/2006/relationships/image" Target="../media/image1562.png"/><Relationship Id="rId344" Type="http://schemas.openxmlformats.org/officeDocument/2006/relationships/image" Target="../media/image1572.png"/><Relationship Id="rId20" Type="http://schemas.openxmlformats.org/officeDocument/2006/relationships/customXml" Target="../ink/ink1574.xml"/><Relationship Id="rId41" Type="http://schemas.openxmlformats.org/officeDocument/2006/relationships/customXml" Target="../ink/ink1585.xml"/><Relationship Id="rId62" Type="http://schemas.openxmlformats.org/officeDocument/2006/relationships/image" Target="../media/image1433.png"/><Relationship Id="rId83" Type="http://schemas.openxmlformats.org/officeDocument/2006/relationships/customXml" Target="../ink/ink1606.xml"/><Relationship Id="rId179" Type="http://schemas.openxmlformats.org/officeDocument/2006/relationships/image" Target="../media/image1490.png"/><Relationship Id="rId365" Type="http://schemas.openxmlformats.org/officeDocument/2006/relationships/customXml" Target="../ink/ink1749.xml"/><Relationship Id="rId190" Type="http://schemas.openxmlformats.org/officeDocument/2006/relationships/customXml" Target="../ink/ink1661.xml"/><Relationship Id="rId204" Type="http://schemas.openxmlformats.org/officeDocument/2006/relationships/customXml" Target="../ink/ink1668.xml"/><Relationship Id="rId225" Type="http://schemas.openxmlformats.org/officeDocument/2006/relationships/image" Target="../media/image1513.png"/><Relationship Id="rId246" Type="http://schemas.openxmlformats.org/officeDocument/2006/relationships/customXml" Target="../ink/ink1689.xml"/><Relationship Id="rId267" Type="http://schemas.openxmlformats.org/officeDocument/2006/relationships/image" Target="../media/image1534.png"/><Relationship Id="rId288" Type="http://schemas.openxmlformats.org/officeDocument/2006/relationships/customXml" Target="../ink/ink1710.xml"/><Relationship Id="rId106" Type="http://schemas.openxmlformats.org/officeDocument/2006/relationships/image" Target="../media/image1455.png"/><Relationship Id="rId127" Type="http://schemas.openxmlformats.org/officeDocument/2006/relationships/image" Target="../media/image1465.png"/><Relationship Id="rId313" Type="http://schemas.openxmlformats.org/officeDocument/2006/relationships/image" Target="../media/image1557.png"/><Relationship Id="rId10" Type="http://schemas.openxmlformats.org/officeDocument/2006/relationships/customXml" Target="../ink/ink1569.xml"/><Relationship Id="rId31" Type="http://schemas.openxmlformats.org/officeDocument/2006/relationships/image" Target="../media/image1419.png"/><Relationship Id="rId52" Type="http://schemas.openxmlformats.org/officeDocument/2006/relationships/image" Target="../media/image1428.png"/><Relationship Id="rId73" Type="http://schemas.openxmlformats.org/officeDocument/2006/relationships/customXml" Target="../ink/ink1601.xml"/><Relationship Id="rId94" Type="http://schemas.openxmlformats.org/officeDocument/2006/relationships/image" Target="../media/image1449.png"/><Relationship Id="rId148" Type="http://schemas.openxmlformats.org/officeDocument/2006/relationships/customXml" Target="../ink/ink1640.xml"/><Relationship Id="rId169" Type="http://schemas.openxmlformats.org/officeDocument/2006/relationships/image" Target="../media/image1485.png"/><Relationship Id="rId334" Type="http://schemas.openxmlformats.org/officeDocument/2006/relationships/customXml" Target="../ink/ink1733.xml"/><Relationship Id="rId355" Type="http://schemas.openxmlformats.org/officeDocument/2006/relationships/customXml" Target="../ink/ink1744.xml"/><Relationship Id="rId4" Type="http://schemas.openxmlformats.org/officeDocument/2006/relationships/customXml" Target="../ink/ink1566.xml"/><Relationship Id="rId180" Type="http://schemas.openxmlformats.org/officeDocument/2006/relationships/customXml" Target="../ink/ink1656.xml"/><Relationship Id="rId215" Type="http://schemas.openxmlformats.org/officeDocument/2006/relationships/image" Target="../media/image1508.png"/><Relationship Id="rId236" Type="http://schemas.openxmlformats.org/officeDocument/2006/relationships/customXml" Target="../ink/ink1684.xml"/><Relationship Id="rId257" Type="http://schemas.openxmlformats.org/officeDocument/2006/relationships/image" Target="../media/image1529.png"/><Relationship Id="rId278" Type="http://schemas.openxmlformats.org/officeDocument/2006/relationships/customXml" Target="../ink/ink1705.xml"/><Relationship Id="rId303" Type="http://schemas.openxmlformats.org/officeDocument/2006/relationships/image" Target="../media/image1552.png"/><Relationship Id="rId42" Type="http://schemas.openxmlformats.org/officeDocument/2006/relationships/image" Target="../media/image1423.png"/><Relationship Id="rId84" Type="http://schemas.openxmlformats.org/officeDocument/2006/relationships/image" Target="../media/image1444.png"/><Relationship Id="rId138" Type="http://schemas.openxmlformats.org/officeDocument/2006/relationships/customXml" Target="../ink/ink1635.xml"/><Relationship Id="rId345" Type="http://schemas.openxmlformats.org/officeDocument/2006/relationships/customXml" Target="../ink/ink1739.xml"/><Relationship Id="rId191" Type="http://schemas.openxmlformats.org/officeDocument/2006/relationships/image" Target="../media/image1496.png"/><Relationship Id="rId205" Type="http://schemas.openxmlformats.org/officeDocument/2006/relationships/image" Target="../media/image1503.png"/><Relationship Id="rId247" Type="http://schemas.openxmlformats.org/officeDocument/2006/relationships/image" Target="../media/image1524.png"/><Relationship Id="rId107" Type="http://schemas.openxmlformats.org/officeDocument/2006/relationships/customXml" Target="../ink/ink1618.xml"/><Relationship Id="rId289" Type="http://schemas.openxmlformats.org/officeDocument/2006/relationships/image" Target="../media/image1545.png"/><Relationship Id="rId11" Type="http://schemas.openxmlformats.org/officeDocument/2006/relationships/image" Target="../media/image1410.png"/><Relationship Id="rId53" Type="http://schemas.openxmlformats.org/officeDocument/2006/relationships/customXml" Target="../ink/ink1591.xml"/><Relationship Id="rId149" Type="http://schemas.openxmlformats.org/officeDocument/2006/relationships/image" Target="../media/image1475.png"/><Relationship Id="rId314" Type="http://schemas.openxmlformats.org/officeDocument/2006/relationships/customXml" Target="../ink/ink1723.xml"/><Relationship Id="rId356" Type="http://schemas.openxmlformats.org/officeDocument/2006/relationships/image" Target="../media/image1578.png"/><Relationship Id="rId95" Type="http://schemas.openxmlformats.org/officeDocument/2006/relationships/customXml" Target="../ink/ink1612.xml"/><Relationship Id="rId160" Type="http://schemas.openxmlformats.org/officeDocument/2006/relationships/customXml" Target="../ink/ink1646.xml"/><Relationship Id="rId216" Type="http://schemas.openxmlformats.org/officeDocument/2006/relationships/customXml" Target="../ink/ink1674.xml"/><Relationship Id="rId258" Type="http://schemas.openxmlformats.org/officeDocument/2006/relationships/customXml" Target="../ink/ink1695.xml"/><Relationship Id="rId22" Type="http://schemas.openxmlformats.org/officeDocument/2006/relationships/customXml" Target="../ink/ink1575.xml"/><Relationship Id="rId64" Type="http://schemas.openxmlformats.org/officeDocument/2006/relationships/image" Target="../media/image1434.png"/><Relationship Id="rId118" Type="http://schemas.openxmlformats.org/officeDocument/2006/relationships/image" Target="../media/image1461.png"/><Relationship Id="rId325" Type="http://schemas.openxmlformats.org/officeDocument/2006/relationships/image" Target="../media/image1563.png"/><Relationship Id="rId367" Type="http://schemas.openxmlformats.org/officeDocument/2006/relationships/customXml" Target="../ink/ink1750.xml"/><Relationship Id="rId171" Type="http://schemas.openxmlformats.org/officeDocument/2006/relationships/image" Target="../media/image1486.png"/><Relationship Id="rId227" Type="http://schemas.openxmlformats.org/officeDocument/2006/relationships/image" Target="../media/image1514.png"/><Relationship Id="rId269" Type="http://schemas.openxmlformats.org/officeDocument/2006/relationships/image" Target="../media/image1535.png"/><Relationship Id="rId33" Type="http://schemas.openxmlformats.org/officeDocument/2006/relationships/customXml" Target="../ink/ink1581.xml"/><Relationship Id="rId129" Type="http://schemas.openxmlformats.org/officeDocument/2006/relationships/image" Target="../media/image1466.png"/><Relationship Id="rId280" Type="http://schemas.openxmlformats.org/officeDocument/2006/relationships/customXml" Target="../ink/ink1706.xml"/><Relationship Id="rId336" Type="http://schemas.openxmlformats.org/officeDocument/2006/relationships/customXml" Target="../ink/ink1734.xml"/><Relationship Id="rId75" Type="http://schemas.openxmlformats.org/officeDocument/2006/relationships/customXml" Target="../ink/ink1602.xml"/><Relationship Id="rId140" Type="http://schemas.openxmlformats.org/officeDocument/2006/relationships/customXml" Target="../ink/ink1636.xml"/><Relationship Id="rId182" Type="http://schemas.openxmlformats.org/officeDocument/2006/relationships/customXml" Target="../ink/ink1657.xml"/><Relationship Id="rId6" Type="http://schemas.openxmlformats.org/officeDocument/2006/relationships/customXml" Target="../ink/ink1567.xml"/><Relationship Id="rId238" Type="http://schemas.openxmlformats.org/officeDocument/2006/relationships/customXml" Target="../ink/ink1685.xml"/><Relationship Id="rId291" Type="http://schemas.openxmlformats.org/officeDocument/2006/relationships/image" Target="../media/image1546.png"/><Relationship Id="rId305" Type="http://schemas.openxmlformats.org/officeDocument/2006/relationships/image" Target="../media/image1553.png"/><Relationship Id="rId347" Type="http://schemas.openxmlformats.org/officeDocument/2006/relationships/customXml" Target="../ink/ink1740.xml"/><Relationship Id="rId44" Type="http://schemas.openxmlformats.org/officeDocument/2006/relationships/image" Target="../media/image1424.png"/><Relationship Id="rId86" Type="http://schemas.openxmlformats.org/officeDocument/2006/relationships/image" Target="../media/image1445.png"/><Relationship Id="rId151" Type="http://schemas.openxmlformats.org/officeDocument/2006/relationships/image" Target="../media/image1476.png"/><Relationship Id="rId193" Type="http://schemas.openxmlformats.org/officeDocument/2006/relationships/image" Target="../media/image1497.png"/><Relationship Id="rId207" Type="http://schemas.openxmlformats.org/officeDocument/2006/relationships/image" Target="../media/image1504.png"/><Relationship Id="rId249" Type="http://schemas.openxmlformats.org/officeDocument/2006/relationships/image" Target="../media/image1525.png"/><Relationship Id="rId13" Type="http://schemas.openxmlformats.org/officeDocument/2006/relationships/image" Target="../media/image1411.png"/><Relationship Id="rId109" Type="http://schemas.openxmlformats.org/officeDocument/2006/relationships/customXml" Target="../ink/ink1619.xml"/><Relationship Id="rId260" Type="http://schemas.openxmlformats.org/officeDocument/2006/relationships/customXml" Target="../ink/ink1696.xml"/><Relationship Id="rId316" Type="http://schemas.openxmlformats.org/officeDocument/2006/relationships/customXml" Target="../ink/ink1724.xml"/><Relationship Id="rId55" Type="http://schemas.openxmlformats.org/officeDocument/2006/relationships/customXml" Target="../ink/ink1592.xml"/><Relationship Id="rId97" Type="http://schemas.openxmlformats.org/officeDocument/2006/relationships/customXml" Target="../ink/ink1613.xml"/><Relationship Id="rId120" Type="http://schemas.openxmlformats.org/officeDocument/2006/relationships/customXml" Target="../ink/ink1625.xml"/><Relationship Id="rId358" Type="http://schemas.openxmlformats.org/officeDocument/2006/relationships/image" Target="../media/image1579.png"/><Relationship Id="rId162" Type="http://schemas.openxmlformats.org/officeDocument/2006/relationships/customXml" Target="../ink/ink1647.xml"/><Relationship Id="rId218" Type="http://schemas.openxmlformats.org/officeDocument/2006/relationships/customXml" Target="../ink/ink1675.xml"/><Relationship Id="rId271" Type="http://schemas.openxmlformats.org/officeDocument/2006/relationships/image" Target="../media/image1536.png"/><Relationship Id="rId24" Type="http://schemas.openxmlformats.org/officeDocument/2006/relationships/customXml" Target="../ink/ink1576.xml"/><Relationship Id="rId66" Type="http://schemas.openxmlformats.org/officeDocument/2006/relationships/image" Target="../media/image1435.png"/><Relationship Id="rId131" Type="http://schemas.openxmlformats.org/officeDocument/2006/relationships/image" Target="../media/image1467.png"/><Relationship Id="rId327" Type="http://schemas.openxmlformats.org/officeDocument/2006/relationships/image" Target="../media/image1564.png"/><Relationship Id="rId173" Type="http://schemas.openxmlformats.org/officeDocument/2006/relationships/image" Target="../media/image1487.png"/><Relationship Id="rId229" Type="http://schemas.openxmlformats.org/officeDocument/2006/relationships/image" Target="../media/image1515.png"/><Relationship Id="rId240" Type="http://schemas.openxmlformats.org/officeDocument/2006/relationships/customXml" Target="../ink/ink1686.xml"/><Relationship Id="rId35" Type="http://schemas.openxmlformats.org/officeDocument/2006/relationships/customXml" Target="../ink/ink1582.xml"/><Relationship Id="rId77" Type="http://schemas.openxmlformats.org/officeDocument/2006/relationships/customXml" Target="../ink/ink1603.xml"/><Relationship Id="rId100" Type="http://schemas.openxmlformats.org/officeDocument/2006/relationships/image" Target="../media/image1452.png"/><Relationship Id="rId282" Type="http://schemas.openxmlformats.org/officeDocument/2006/relationships/customXml" Target="../ink/ink1707.xml"/><Relationship Id="rId338" Type="http://schemas.openxmlformats.org/officeDocument/2006/relationships/customXml" Target="../ink/ink1735.xml"/><Relationship Id="rId8" Type="http://schemas.openxmlformats.org/officeDocument/2006/relationships/customXml" Target="../ink/ink1568.xml"/><Relationship Id="rId142" Type="http://schemas.openxmlformats.org/officeDocument/2006/relationships/customXml" Target="../ink/ink1637.xml"/><Relationship Id="rId184" Type="http://schemas.openxmlformats.org/officeDocument/2006/relationships/customXml" Target="../ink/ink1658.xml"/><Relationship Id="rId251" Type="http://schemas.openxmlformats.org/officeDocument/2006/relationships/image" Target="../media/image1526.png"/><Relationship Id="rId46" Type="http://schemas.openxmlformats.org/officeDocument/2006/relationships/image" Target="../media/image1425.png"/><Relationship Id="rId293" Type="http://schemas.openxmlformats.org/officeDocument/2006/relationships/image" Target="../media/image1547.png"/><Relationship Id="rId307" Type="http://schemas.openxmlformats.org/officeDocument/2006/relationships/image" Target="../media/image1554.png"/><Relationship Id="rId349" Type="http://schemas.openxmlformats.org/officeDocument/2006/relationships/customXml" Target="../ink/ink1741.xml"/><Relationship Id="rId88" Type="http://schemas.openxmlformats.org/officeDocument/2006/relationships/image" Target="../media/image1446.png"/><Relationship Id="rId111" Type="http://schemas.openxmlformats.org/officeDocument/2006/relationships/customXml" Target="../ink/ink1620.xml"/><Relationship Id="rId153" Type="http://schemas.openxmlformats.org/officeDocument/2006/relationships/image" Target="../media/image1477.png"/><Relationship Id="rId195" Type="http://schemas.openxmlformats.org/officeDocument/2006/relationships/image" Target="../media/image1498.png"/><Relationship Id="rId209" Type="http://schemas.openxmlformats.org/officeDocument/2006/relationships/image" Target="../media/image1505.png"/><Relationship Id="rId360" Type="http://schemas.openxmlformats.org/officeDocument/2006/relationships/image" Target="../media/image1580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09.xml"/><Relationship Id="rId21" Type="http://schemas.openxmlformats.org/officeDocument/2006/relationships/image" Target="../media/image1593.png"/><Relationship Id="rId63" Type="http://schemas.openxmlformats.org/officeDocument/2006/relationships/image" Target="../media/image1614.png"/><Relationship Id="rId159" Type="http://schemas.openxmlformats.org/officeDocument/2006/relationships/customXml" Target="../ink/ink1830.xml"/><Relationship Id="rId170" Type="http://schemas.openxmlformats.org/officeDocument/2006/relationships/image" Target="../media/image1646.png"/><Relationship Id="rId226" Type="http://schemas.openxmlformats.org/officeDocument/2006/relationships/image" Target="../media/image1673.png"/><Relationship Id="rId107" Type="http://schemas.openxmlformats.org/officeDocument/2006/relationships/customXml" Target="../ink/ink1804.xml"/><Relationship Id="rId11" Type="http://schemas.openxmlformats.org/officeDocument/2006/relationships/image" Target="../media/image1588.png"/><Relationship Id="rId32" Type="http://schemas.openxmlformats.org/officeDocument/2006/relationships/customXml" Target="../ink/ink1766.xml"/><Relationship Id="rId53" Type="http://schemas.openxmlformats.org/officeDocument/2006/relationships/image" Target="../media/image1609.png"/><Relationship Id="rId74" Type="http://schemas.openxmlformats.org/officeDocument/2006/relationships/customXml" Target="../ink/ink1787.xml"/><Relationship Id="rId128" Type="http://schemas.openxmlformats.org/officeDocument/2006/relationships/image" Target="../media/image1579.png"/><Relationship Id="rId149" Type="http://schemas.openxmlformats.org/officeDocument/2006/relationships/customXml" Target="../ink/ink1825.xml"/><Relationship Id="rId5" Type="http://schemas.openxmlformats.org/officeDocument/2006/relationships/image" Target="../media/image65.png"/><Relationship Id="rId95" Type="http://schemas.openxmlformats.org/officeDocument/2006/relationships/customXml" Target="../ink/ink1798.xml"/><Relationship Id="rId160" Type="http://schemas.openxmlformats.org/officeDocument/2006/relationships/image" Target="../media/image1641.png"/><Relationship Id="rId181" Type="http://schemas.openxmlformats.org/officeDocument/2006/relationships/customXml" Target="../ink/ink1841.xml"/><Relationship Id="rId216" Type="http://schemas.openxmlformats.org/officeDocument/2006/relationships/image" Target="../media/image1668.png"/><Relationship Id="rId237" Type="http://schemas.openxmlformats.org/officeDocument/2006/relationships/customXml" Target="../ink/ink1869.xml"/><Relationship Id="rId258" Type="http://schemas.openxmlformats.org/officeDocument/2006/relationships/image" Target="../media/image1689.png"/><Relationship Id="rId22" Type="http://schemas.openxmlformats.org/officeDocument/2006/relationships/customXml" Target="../ink/ink1761.xml"/><Relationship Id="rId43" Type="http://schemas.openxmlformats.org/officeDocument/2006/relationships/image" Target="../media/image1604.png"/><Relationship Id="rId64" Type="http://schemas.openxmlformats.org/officeDocument/2006/relationships/customXml" Target="../ink/ink1782.xml"/><Relationship Id="rId118" Type="http://schemas.openxmlformats.org/officeDocument/2006/relationships/image" Target="../media/image1571.png"/><Relationship Id="rId139" Type="http://schemas.openxmlformats.org/officeDocument/2006/relationships/customXml" Target="../ink/ink1820.xml"/><Relationship Id="rId85" Type="http://schemas.openxmlformats.org/officeDocument/2006/relationships/customXml" Target="../ink/ink1793.xml"/><Relationship Id="rId150" Type="http://schemas.openxmlformats.org/officeDocument/2006/relationships/image" Target="../media/image1636.png"/><Relationship Id="rId171" Type="http://schemas.openxmlformats.org/officeDocument/2006/relationships/customXml" Target="../ink/ink1836.xml"/><Relationship Id="rId192" Type="http://schemas.openxmlformats.org/officeDocument/2006/relationships/image" Target="../media/image37.png"/><Relationship Id="rId206" Type="http://schemas.openxmlformats.org/officeDocument/2006/relationships/image" Target="../media/image1663.png"/><Relationship Id="rId227" Type="http://schemas.openxmlformats.org/officeDocument/2006/relationships/customXml" Target="../ink/ink1864.xml"/><Relationship Id="rId248" Type="http://schemas.openxmlformats.org/officeDocument/2006/relationships/image" Target="../media/image1684.png"/><Relationship Id="rId12" Type="http://schemas.openxmlformats.org/officeDocument/2006/relationships/customXml" Target="../ink/ink1756.xml"/><Relationship Id="rId33" Type="http://schemas.openxmlformats.org/officeDocument/2006/relationships/image" Target="../media/image1599.png"/><Relationship Id="rId108" Type="http://schemas.openxmlformats.org/officeDocument/2006/relationships/image" Target="../media/image1567.png"/><Relationship Id="rId129" Type="http://schemas.openxmlformats.org/officeDocument/2006/relationships/customXml" Target="../ink/ink1815.xml"/><Relationship Id="rId54" Type="http://schemas.openxmlformats.org/officeDocument/2006/relationships/customXml" Target="../ink/ink1777.xml"/><Relationship Id="rId75" Type="http://schemas.openxmlformats.org/officeDocument/2006/relationships/image" Target="../media/image1620.png"/><Relationship Id="rId96" Type="http://schemas.openxmlformats.org/officeDocument/2006/relationships/image" Target="../media/image1630.png"/><Relationship Id="rId140" Type="http://schemas.openxmlformats.org/officeDocument/2006/relationships/image" Target="../media/image1631.png"/><Relationship Id="rId161" Type="http://schemas.openxmlformats.org/officeDocument/2006/relationships/customXml" Target="../ink/ink1831.xml"/><Relationship Id="rId182" Type="http://schemas.openxmlformats.org/officeDocument/2006/relationships/image" Target="../media/image1652.png"/><Relationship Id="rId217" Type="http://schemas.openxmlformats.org/officeDocument/2006/relationships/customXml" Target="../ink/ink1859.xml"/><Relationship Id="rId6" Type="http://schemas.openxmlformats.org/officeDocument/2006/relationships/customXml" Target="../ink/ink1753.xml"/><Relationship Id="rId238" Type="http://schemas.openxmlformats.org/officeDocument/2006/relationships/image" Target="../media/image1679.png"/><Relationship Id="rId259" Type="http://schemas.openxmlformats.org/officeDocument/2006/relationships/customXml" Target="../ink/ink1880.xml"/><Relationship Id="rId23" Type="http://schemas.openxmlformats.org/officeDocument/2006/relationships/image" Target="../media/image1594.png"/><Relationship Id="rId119" Type="http://schemas.openxmlformats.org/officeDocument/2006/relationships/customXml" Target="../ink/ink1810.xml"/><Relationship Id="rId44" Type="http://schemas.openxmlformats.org/officeDocument/2006/relationships/customXml" Target="../ink/ink1772.xml"/><Relationship Id="rId65" Type="http://schemas.openxmlformats.org/officeDocument/2006/relationships/image" Target="../media/image1615.png"/><Relationship Id="rId86" Type="http://schemas.openxmlformats.org/officeDocument/2006/relationships/image" Target="../media/image1625.png"/><Relationship Id="rId130" Type="http://schemas.openxmlformats.org/officeDocument/2006/relationships/image" Target="../media/image1580.png"/><Relationship Id="rId151" Type="http://schemas.openxmlformats.org/officeDocument/2006/relationships/customXml" Target="../ink/ink1826.xml"/><Relationship Id="rId172" Type="http://schemas.openxmlformats.org/officeDocument/2006/relationships/image" Target="../media/image1647.png"/><Relationship Id="rId193" Type="http://schemas.openxmlformats.org/officeDocument/2006/relationships/customXml" Target="../ink/ink1847.xml"/><Relationship Id="rId207" Type="http://schemas.openxmlformats.org/officeDocument/2006/relationships/customXml" Target="../ink/ink1854.xml"/><Relationship Id="rId228" Type="http://schemas.openxmlformats.org/officeDocument/2006/relationships/image" Target="../media/image1674.png"/><Relationship Id="rId249" Type="http://schemas.openxmlformats.org/officeDocument/2006/relationships/customXml" Target="../ink/ink1875.xml"/><Relationship Id="rId13" Type="http://schemas.openxmlformats.org/officeDocument/2006/relationships/image" Target="../media/image1589.png"/><Relationship Id="rId109" Type="http://schemas.openxmlformats.org/officeDocument/2006/relationships/customXml" Target="../ink/ink1805.xml"/><Relationship Id="rId260" Type="http://schemas.openxmlformats.org/officeDocument/2006/relationships/image" Target="../media/image1690.png"/><Relationship Id="rId34" Type="http://schemas.openxmlformats.org/officeDocument/2006/relationships/customXml" Target="../ink/ink1767.xml"/><Relationship Id="rId55" Type="http://schemas.openxmlformats.org/officeDocument/2006/relationships/image" Target="../media/image1610.png"/><Relationship Id="rId76" Type="http://schemas.openxmlformats.org/officeDocument/2006/relationships/customXml" Target="../ink/ink1788.xml"/><Relationship Id="rId97" Type="http://schemas.openxmlformats.org/officeDocument/2006/relationships/customXml" Target="../ink/ink1799.xml"/><Relationship Id="rId120" Type="http://schemas.openxmlformats.org/officeDocument/2006/relationships/image" Target="../media/image1572.png"/><Relationship Id="rId141" Type="http://schemas.openxmlformats.org/officeDocument/2006/relationships/customXml" Target="../ink/ink1821.xml"/><Relationship Id="rId7" Type="http://schemas.openxmlformats.org/officeDocument/2006/relationships/image" Target="../media/image1586.png"/><Relationship Id="rId162" Type="http://schemas.openxmlformats.org/officeDocument/2006/relationships/image" Target="../media/image1642.png"/><Relationship Id="rId183" Type="http://schemas.openxmlformats.org/officeDocument/2006/relationships/customXml" Target="../ink/ink1842.xml"/><Relationship Id="rId218" Type="http://schemas.openxmlformats.org/officeDocument/2006/relationships/image" Target="../media/image1669.png"/><Relationship Id="rId239" Type="http://schemas.openxmlformats.org/officeDocument/2006/relationships/customXml" Target="../ink/ink1870.xml"/><Relationship Id="rId250" Type="http://schemas.openxmlformats.org/officeDocument/2006/relationships/image" Target="../media/image1685.png"/><Relationship Id="rId24" Type="http://schemas.openxmlformats.org/officeDocument/2006/relationships/customXml" Target="../ink/ink1762.xml"/><Relationship Id="rId45" Type="http://schemas.openxmlformats.org/officeDocument/2006/relationships/image" Target="../media/image1605.png"/><Relationship Id="rId66" Type="http://schemas.openxmlformats.org/officeDocument/2006/relationships/customXml" Target="../ink/ink1783.xml"/><Relationship Id="rId87" Type="http://schemas.openxmlformats.org/officeDocument/2006/relationships/customXml" Target="../ink/ink1794.xml"/><Relationship Id="rId110" Type="http://schemas.openxmlformats.org/officeDocument/2006/relationships/image" Target="../media/image1568.png"/><Relationship Id="rId131" Type="http://schemas.openxmlformats.org/officeDocument/2006/relationships/customXml" Target="../ink/ink1816.xml"/><Relationship Id="rId152" Type="http://schemas.openxmlformats.org/officeDocument/2006/relationships/image" Target="../media/image1637.png"/><Relationship Id="rId173" Type="http://schemas.openxmlformats.org/officeDocument/2006/relationships/customXml" Target="../ink/ink1837.xml"/><Relationship Id="rId194" Type="http://schemas.openxmlformats.org/officeDocument/2006/relationships/image" Target="../media/image1657.png"/><Relationship Id="rId208" Type="http://schemas.openxmlformats.org/officeDocument/2006/relationships/image" Target="../media/image1664.png"/><Relationship Id="rId229" Type="http://schemas.openxmlformats.org/officeDocument/2006/relationships/customXml" Target="../ink/ink1865.xml"/><Relationship Id="rId240" Type="http://schemas.openxmlformats.org/officeDocument/2006/relationships/image" Target="../media/image1680.png"/><Relationship Id="rId261" Type="http://schemas.openxmlformats.org/officeDocument/2006/relationships/customXml" Target="../ink/ink1881.xml"/><Relationship Id="rId14" Type="http://schemas.openxmlformats.org/officeDocument/2006/relationships/customXml" Target="../ink/ink1757.xml"/><Relationship Id="rId35" Type="http://schemas.openxmlformats.org/officeDocument/2006/relationships/image" Target="../media/image1600.png"/><Relationship Id="rId56" Type="http://schemas.openxmlformats.org/officeDocument/2006/relationships/customXml" Target="../ink/ink1778.xml"/><Relationship Id="rId77" Type="http://schemas.openxmlformats.org/officeDocument/2006/relationships/customXml" Target="../ink/ink1789.xml"/><Relationship Id="rId100" Type="http://schemas.openxmlformats.org/officeDocument/2006/relationships/image" Target="../media/image1563.png"/><Relationship Id="rId8" Type="http://schemas.openxmlformats.org/officeDocument/2006/relationships/customXml" Target="../ink/ink1754.xml"/><Relationship Id="rId98" Type="http://schemas.openxmlformats.org/officeDocument/2006/relationships/image" Target="../media/image1562.png"/><Relationship Id="rId121" Type="http://schemas.openxmlformats.org/officeDocument/2006/relationships/customXml" Target="../ink/ink1811.xml"/><Relationship Id="rId142" Type="http://schemas.openxmlformats.org/officeDocument/2006/relationships/image" Target="../media/image1632.png"/><Relationship Id="rId163" Type="http://schemas.openxmlformats.org/officeDocument/2006/relationships/customXml" Target="../ink/ink1832.xml"/><Relationship Id="rId184" Type="http://schemas.openxmlformats.org/officeDocument/2006/relationships/image" Target="../media/image1653.png"/><Relationship Id="rId219" Type="http://schemas.openxmlformats.org/officeDocument/2006/relationships/customXml" Target="../ink/ink1860.xml"/><Relationship Id="rId230" Type="http://schemas.openxmlformats.org/officeDocument/2006/relationships/image" Target="../media/image1675.png"/><Relationship Id="rId251" Type="http://schemas.openxmlformats.org/officeDocument/2006/relationships/customXml" Target="../ink/ink1876.xml"/><Relationship Id="rId25" Type="http://schemas.openxmlformats.org/officeDocument/2006/relationships/image" Target="../media/image1595.png"/><Relationship Id="rId46" Type="http://schemas.openxmlformats.org/officeDocument/2006/relationships/customXml" Target="../ink/ink1773.xml"/><Relationship Id="rId67" Type="http://schemas.openxmlformats.org/officeDocument/2006/relationships/image" Target="../media/image1616.png"/><Relationship Id="rId88" Type="http://schemas.openxmlformats.org/officeDocument/2006/relationships/image" Target="../media/image1626.png"/><Relationship Id="rId111" Type="http://schemas.openxmlformats.org/officeDocument/2006/relationships/customXml" Target="../ink/ink1806.xml"/><Relationship Id="rId132" Type="http://schemas.openxmlformats.org/officeDocument/2006/relationships/image" Target="../media/image1581.png"/><Relationship Id="rId153" Type="http://schemas.openxmlformats.org/officeDocument/2006/relationships/customXml" Target="../ink/ink1827.xml"/><Relationship Id="rId174" Type="http://schemas.openxmlformats.org/officeDocument/2006/relationships/image" Target="../media/image1648.png"/><Relationship Id="rId195" Type="http://schemas.openxmlformats.org/officeDocument/2006/relationships/customXml" Target="../ink/ink1848.xml"/><Relationship Id="rId209" Type="http://schemas.openxmlformats.org/officeDocument/2006/relationships/customXml" Target="../ink/ink1855.xml"/><Relationship Id="rId220" Type="http://schemas.openxmlformats.org/officeDocument/2006/relationships/image" Target="../media/image1670.png"/><Relationship Id="rId241" Type="http://schemas.openxmlformats.org/officeDocument/2006/relationships/customXml" Target="../ink/ink1871.xml"/><Relationship Id="rId15" Type="http://schemas.openxmlformats.org/officeDocument/2006/relationships/image" Target="../media/image1590.png"/><Relationship Id="rId36" Type="http://schemas.openxmlformats.org/officeDocument/2006/relationships/customXml" Target="../ink/ink1768.xml"/><Relationship Id="rId57" Type="http://schemas.openxmlformats.org/officeDocument/2006/relationships/image" Target="../media/image1611.png"/><Relationship Id="rId262" Type="http://schemas.openxmlformats.org/officeDocument/2006/relationships/image" Target="../media/image1691.png"/><Relationship Id="rId78" Type="http://schemas.openxmlformats.org/officeDocument/2006/relationships/image" Target="../media/image1621.png"/><Relationship Id="rId99" Type="http://schemas.openxmlformats.org/officeDocument/2006/relationships/customXml" Target="../ink/ink1800.xml"/><Relationship Id="rId101" Type="http://schemas.openxmlformats.org/officeDocument/2006/relationships/customXml" Target="../ink/ink1801.xml"/><Relationship Id="rId122" Type="http://schemas.openxmlformats.org/officeDocument/2006/relationships/image" Target="../media/image1576.png"/><Relationship Id="rId143" Type="http://schemas.openxmlformats.org/officeDocument/2006/relationships/customXml" Target="../ink/ink1822.xml"/><Relationship Id="rId164" Type="http://schemas.openxmlformats.org/officeDocument/2006/relationships/image" Target="../media/image1643.png"/><Relationship Id="rId185" Type="http://schemas.openxmlformats.org/officeDocument/2006/relationships/customXml" Target="../ink/ink1843.xml"/><Relationship Id="rId9" Type="http://schemas.openxmlformats.org/officeDocument/2006/relationships/image" Target="../media/image1587.png"/><Relationship Id="rId210" Type="http://schemas.openxmlformats.org/officeDocument/2006/relationships/image" Target="../media/image1665.png"/><Relationship Id="rId26" Type="http://schemas.openxmlformats.org/officeDocument/2006/relationships/customXml" Target="../ink/ink1763.xml"/><Relationship Id="rId231" Type="http://schemas.openxmlformats.org/officeDocument/2006/relationships/customXml" Target="../ink/ink1866.xml"/><Relationship Id="rId252" Type="http://schemas.openxmlformats.org/officeDocument/2006/relationships/image" Target="../media/image1686.png"/><Relationship Id="rId47" Type="http://schemas.openxmlformats.org/officeDocument/2006/relationships/image" Target="../media/image1606.png"/><Relationship Id="rId68" Type="http://schemas.openxmlformats.org/officeDocument/2006/relationships/customXml" Target="../ink/ink1784.xml"/><Relationship Id="rId89" Type="http://schemas.openxmlformats.org/officeDocument/2006/relationships/customXml" Target="../ink/ink1795.xml"/><Relationship Id="rId112" Type="http://schemas.openxmlformats.org/officeDocument/2006/relationships/image" Target="../media/image1569.png"/><Relationship Id="rId133" Type="http://schemas.openxmlformats.org/officeDocument/2006/relationships/customXml" Target="../ink/ink1817.xml"/><Relationship Id="rId154" Type="http://schemas.openxmlformats.org/officeDocument/2006/relationships/image" Target="../media/image1638.png"/><Relationship Id="rId175" Type="http://schemas.openxmlformats.org/officeDocument/2006/relationships/customXml" Target="../ink/ink1838.xml"/><Relationship Id="rId196" Type="http://schemas.openxmlformats.org/officeDocument/2006/relationships/image" Target="../media/image1658.png"/><Relationship Id="rId200" Type="http://schemas.openxmlformats.org/officeDocument/2006/relationships/image" Target="../media/image1660.png"/><Relationship Id="rId16" Type="http://schemas.openxmlformats.org/officeDocument/2006/relationships/customXml" Target="../ink/ink1758.xml"/><Relationship Id="rId221" Type="http://schemas.openxmlformats.org/officeDocument/2006/relationships/customXml" Target="../ink/ink1861.xml"/><Relationship Id="rId242" Type="http://schemas.openxmlformats.org/officeDocument/2006/relationships/image" Target="../media/image1681.png"/><Relationship Id="rId263" Type="http://schemas.openxmlformats.org/officeDocument/2006/relationships/customXml" Target="../ink/ink1882.xml"/><Relationship Id="rId37" Type="http://schemas.openxmlformats.org/officeDocument/2006/relationships/image" Target="../media/image1601.png"/><Relationship Id="rId58" Type="http://schemas.openxmlformats.org/officeDocument/2006/relationships/customXml" Target="../ink/ink1779.xml"/><Relationship Id="rId79" Type="http://schemas.openxmlformats.org/officeDocument/2006/relationships/customXml" Target="../ink/ink1790.xml"/><Relationship Id="rId102" Type="http://schemas.openxmlformats.org/officeDocument/2006/relationships/image" Target="../media/image1564.png"/><Relationship Id="rId123" Type="http://schemas.openxmlformats.org/officeDocument/2006/relationships/customXml" Target="../ink/ink1812.xml"/><Relationship Id="rId144" Type="http://schemas.openxmlformats.org/officeDocument/2006/relationships/image" Target="../media/image1633.png"/><Relationship Id="rId90" Type="http://schemas.openxmlformats.org/officeDocument/2006/relationships/image" Target="../media/image1627.png"/><Relationship Id="rId165" Type="http://schemas.openxmlformats.org/officeDocument/2006/relationships/customXml" Target="../ink/ink1833.xml"/><Relationship Id="rId186" Type="http://schemas.openxmlformats.org/officeDocument/2006/relationships/image" Target="../media/image1654.png"/><Relationship Id="rId211" Type="http://schemas.openxmlformats.org/officeDocument/2006/relationships/customXml" Target="../ink/ink1856.xml"/><Relationship Id="rId232" Type="http://schemas.openxmlformats.org/officeDocument/2006/relationships/image" Target="../media/image1676.png"/><Relationship Id="rId253" Type="http://schemas.openxmlformats.org/officeDocument/2006/relationships/customXml" Target="../ink/ink1877.xml"/><Relationship Id="rId27" Type="http://schemas.openxmlformats.org/officeDocument/2006/relationships/image" Target="../media/image1596.png"/><Relationship Id="rId48" Type="http://schemas.openxmlformats.org/officeDocument/2006/relationships/customXml" Target="../ink/ink1774.xml"/><Relationship Id="rId69" Type="http://schemas.openxmlformats.org/officeDocument/2006/relationships/image" Target="../media/image1617.png"/><Relationship Id="rId113" Type="http://schemas.openxmlformats.org/officeDocument/2006/relationships/customXml" Target="../ink/ink1807.xml"/><Relationship Id="rId134" Type="http://schemas.openxmlformats.org/officeDocument/2006/relationships/image" Target="../media/image1582.png"/><Relationship Id="rId80" Type="http://schemas.openxmlformats.org/officeDocument/2006/relationships/image" Target="../media/image1622.png"/><Relationship Id="rId155" Type="http://schemas.openxmlformats.org/officeDocument/2006/relationships/customXml" Target="../ink/ink1828.xml"/><Relationship Id="rId176" Type="http://schemas.openxmlformats.org/officeDocument/2006/relationships/image" Target="../media/image1649.png"/><Relationship Id="rId197" Type="http://schemas.openxmlformats.org/officeDocument/2006/relationships/customXml" Target="../ink/ink1849.xml"/><Relationship Id="rId201" Type="http://schemas.openxmlformats.org/officeDocument/2006/relationships/customXml" Target="../ink/ink1851.xml"/><Relationship Id="rId222" Type="http://schemas.openxmlformats.org/officeDocument/2006/relationships/image" Target="../media/image1671.png"/><Relationship Id="rId243" Type="http://schemas.openxmlformats.org/officeDocument/2006/relationships/customXml" Target="../ink/ink1872.xml"/><Relationship Id="rId264" Type="http://schemas.openxmlformats.org/officeDocument/2006/relationships/image" Target="../media/image1692.png"/><Relationship Id="rId17" Type="http://schemas.openxmlformats.org/officeDocument/2006/relationships/image" Target="../media/image1591.png"/><Relationship Id="rId38" Type="http://schemas.openxmlformats.org/officeDocument/2006/relationships/customXml" Target="../ink/ink1769.xml"/><Relationship Id="rId59" Type="http://schemas.openxmlformats.org/officeDocument/2006/relationships/image" Target="../media/image1612.png"/><Relationship Id="rId103" Type="http://schemas.openxmlformats.org/officeDocument/2006/relationships/customXml" Target="../ink/ink1802.xml"/><Relationship Id="rId124" Type="http://schemas.openxmlformats.org/officeDocument/2006/relationships/image" Target="../media/image1577.png"/><Relationship Id="rId70" Type="http://schemas.openxmlformats.org/officeDocument/2006/relationships/customXml" Target="../ink/ink1785.xml"/><Relationship Id="rId91" Type="http://schemas.openxmlformats.org/officeDocument/2006/relationships/customXml" Target="../ink/ink1796.xml"/><Relationship Id="rId145" Type="http://schemas.openxmlformats.org/officeDocument/2006/relationships/customXml" Target="../ink/ink1823.xml"/><Relationship Id="rId166" Type="http://schemas.openxmlformats.org/officeDocument/2006/relationships/image" Target="../media/image1644.png"/><Relationship Id="rId187" Type="http://schemas.openxmlformats.org/officeDocument/2006/relationships/customXml" Target="../ink/ink184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666.png"/><Relationship Id="rId233" Type="http://schemas.openxmlformats.org/officeDocument/2006/relationships/customXml" Target="../ink/ink1867.xml"/><Relationship Id="rId254" Type="http://schemas.openxmlformats.org/officeDocument/2006/relationships/image" Target="../media/image1687.png"/><Relationship Id="rId28" Type="http://schemas.openxmlformats.org/officeDocument/2006/relationships/customXml" Target="../ink/ink1764.xml"/><Relationship Id="rId49" Type="http://schemas.openxmlformats.org/officeDocument/2006/relationships/image" Target="../media/image1607.png"/><Relationship Id="rId114" Type="http://schemas.openxmlformats.org/officeDocument/2006/relationships/image" Target="../media/image22.png"/><Relationship Id="rId60" Type="http://schemas.openxmlformats.org/officeDocument/2006/relationships/customXml" Target="../ink/ink1780.xml"/><Relationship Id="rId81" Type="http://schemas.openxmlformats.org/officeDocument/2006/relationships/customXml" Target="../ink/ink1791.xml"/><Relationship Id="rId135" Type="http://schemas.openxmlformats.org/officeDocument/2006/relationships/customXml" Target="../ink/ink1818.xml"/><Relationship Id="rId156" Type="http://schemas.openxmlformats.org/officeDocument/2006/relationships/image" Target="../media/image1639.png"/><Relationship Id="rId177" Type="http://schemas.openxmlformats.org/officeDocument/2006/relationships/customXml" Target="../ink/ink1839.xml"/><Relationship Id="rId198" Type="http://schemas.openxmlformats.org/officeDocument/2006/relationships/image" Target="../media/image1659.png"/><Relationship Id="rId202" Type="http://schemas.openxmlformats.org/officeDocument/2006/relationships/image" Target="../media/image1661.png"/><Relationship Id="rId223" Type="http://schemas.openxmlformats.org/officeDocument/2006/relationships/customXml" Target="../ink/ink1862.xml"/><Relationship Id="rId244" Type="http://schemas.openxmlformats.org/officeDocument/2006/relationships/image" Target="../media/image1682.png"/><Relationship Id="rId18" Type="http://schemas.openxmlformats.org/officeDocument/2006/relationships/customXml" Target="../ink/ink1759.xml"/><Relationship Id="rId39" Type="http://schemas.openxmlformats.org/officeDocument/2006/relationships/image" Target="../media/image1602.png"/><Relationship Id="rId265" Type="http://schemas.openxmlformats.org/officeDocument/2006/relationships/customXml" Target="../ink/ink1883.xml"/><Relationship Id="rId50" Type="http://schemas.openxmlformats.org/officeDocument/2006/relationships/customXml" Target="../ink/ink1775.xml"/><Relationship Id="rId104" Type="http://schemas.openxmlformats.org/officeDocument/2006/relationships/image" Target="../media/image1565.png"/><Relationship Id="rId125" Type="http://schemas.openxmlformats.org/officeDocument/2006/relationships/customXml" Target="../ink/ink1813.xml"/><Relationship Id="rId146" Type="http://schemas.openxmlformats.org/officeDocument/2006/relationships/image" Target="../media/image1634.png"/><Relationship Id="rId167" Type="http://schemas.openxmlformats.org/officeDocument/2006/relationships/customXml" Target="../ink/ink1834.xml"/><Relationship Id="rId188" Type="http://schemas.openxmlformats.org/officeDocument/2006/relationships/image" Target="../media/image1655.png"/><Relationship Id="rId71" Type="http://schemas.openxmlformats.org/officeDocument/2006/relationships/image" Target="../media/image1618.png"/><Relationship Id="rId92" Type="http://schemas.openxmlformats.org/officeDocument/2006/relationships/image" Target="../media/image1628.png"/><Relationship Id="rId213" Type="http://schemas.openxmlformats.org/officeDocument/2006/relationships/customXml" Target="../ink/ink1857.xml"/><Relationship Id="rId234" Type="http://schemas.openxmlformats.org/officeDocument/2006/relationships/image" Target="../media/image1677.png"/><Relationship Id="rId2" Type="http://schemas.openxmlformats.org/officeDocument/2006/relationships/customXml" Target="../ink/ink1751.xml"/><Relationship Id="rId29" Type="http://schemas.openxmlformats.org/officeDocument/2006/relationships/image" Target="../media/image1597.png"/><Relationship Id="rId255" Type="http://schemas.openxmlformats.org/officeDocument/2006/relationships/customXml" Target="../ink/ink1878.xml"/><Relationship Id="rId40" Type="http://schemas.openxmlformats.org/officeDocument/2006/relationships/customXml" Target="../ink/ink1770.xml"/><Relationship Id="rId115" Type="http://schemas.openxmlformats.org/officeDocument/2006/relationships/customXml" Target="../ink/ink1808.xml"/><Relationship Id="rId136" Type="http://schemas.openxmlformats.org/officeDocument/2006/relationships/image" Target="../media/image1583.png"/><Relationship Id="rId157" Type="http://schemas.openxmlformats.org/officeDocument/2006/relationships/customXml" Target="../ink/ink1829.xml"/><Relationship Id="rId178" Type="http://schemas.openxmlformats.org/officeDocument/2006/relationships/image" Target="../media/image1650.png"/><Relationship Id="rId61" Type="http://schemas.openxmlformats.org/officeDocument/2006/relationships/image" Target="../media/image1613.png"/><Relationship Id="rId82" Type="http://schemas.openxmlformats.org/officeDocument/2006/relationships/image" Target="../media/image1623.png"/><Relationship Id="rId199" Type="http://schemas.openxmlformats.org/officeDocument/2006/relationships/customXml" Target="../ink/ink1850.xml"/><Relationship Id="rId203" Type="http://schemas.openxmlformats.org/officeDocument/2006/relationships/customXml" Target="../ink/ink1852.xml"/><Relationship Id="rId19" Type="http://schemas.openxmlformats.org/officeDocument/2006/relationships/image" Target="../media/image1592.png"/><Relationship Id="rId224" Type="http://schemas.openxmlformats.org/officeDocument/2006/relationships/image" Target="../media/image1672.png"/><Relationship Id="rId245" Type="http://schemas.openxmlformats.org/officeDocument/2006/relationships/customXml" Target="../ink/ink1873.xml"/><Relationship Id="rId266" Type="http://schemas.openxmlformats.org/officeDocument/2006/relationships/image" Target="../media/image1693.png"/><Relationship Id="rId30" Type="http://schemas.openxmlformats.org/officeDocument/2006/relationships/customXml" Target="../ink/ink1765.xml"/><Relationship Id="rId105" Type="http://schemas.openxmlformats.org/officeDocument/2006/relationships/customXml" Target="../ink/ink1803.xml"/><Relationship Id="rId126" Type="http://schemas.openxmlformats.org/officeDocument/2006/relationships/image" Target="../media/image1578.png"/><Relationship Id="rId147" Type="http://schemas.openxmlformats.org/officeDocument/2006/relationships/customXml" Target="../ink/ink1824.xml"/><Relationship Id="rId168" Type="http://schemas.openxmlformats.org/officeDocument/2006/relationships/image" Target="../media/image1645.png"/><Relationship Id="rId51" Type="http://schemas.openxmlformats.org/officeDocument/2006/relationships/image" Target="../media/image1608.png"/><Relationship Id="rId72" Type="http://schemas.openxmlformats.org/officeDocument/2006/relationships/customXml" Target="../ink/ink1786.xml"/><Relationship Id="rId93" Type="http://schemas.openxmlformats.org/officeDocument/2006/relationships/customXml" Target="../ink/ink1797.xml"/><Relationship Id="rId189" Type="http://schemas.openxmlformats.org/officeDocument/2006/relationships/customXml" Target="../ink/ink1845.xml"/><Relationship Id="rId3" Type="http://schemas.openxmlformats.org/officeDocument/2006/relationships/image" Target="../media/image1585.png"/><Relationship Id="rId214" Type="http://schemas.openxmlformats.org/officeDocument/2006/relationships/image" Target="../media/image1667.png"/><Relationship Id="rId235" Type="http://schemas.openxmlformats.org/officeDocument/2006/relationships/customXml" Target="../ink/ink1868.xml"/><Relationship Id="rId256" Type="http://schemas.openxmlformats.org/officeDocument/2006/relationships/image" Target="../media/image1688.png"/><Relationship Id="rId116" Type="http://schemas.openxmlformats.org/officeDocument/2006/relationships/image" Target="../media/image1570.png"/><Relationship Id="rId137" Type="http://schemas.openxmlformats.org/officeDocument/2006/relationships/customXml" Target="../ink/ink1819.xml"/><Relationship Id="rId158" Type="http://schemas.openxmlformats.org/officeDocument/2006/relationships/image" Target="../media/image1640.png"/><Relationship Id="rId20" Type="http://schemas.openxmlformats.org/officeDocument/2006/relationships/customXml" Target="../ink/ink1760.xml"/><Relationship Id="rId41" Type="http://schemas.openxmlformats.org/officeDocument/2006/relationships/image" Target="../media/image1603.png"/><Relationship Id="rId62" Type="http://schemas.openxmlformats.org/officeDocument/2006/relationships/customXml" Target="../ink/ink1781.xml"/><Relationship Id="rId83" Type="http://schemas.openxmlformats.org/officeDocument/2006/relationships/customXml" Target="../ink/ink1792.xml"/><Relationship Id="rId179" Type="http://schemas.openxmlformats.org/officeDocument/2006/relationships/customXml" Target="../ink/ink1840.xml"/><Relationship Id="rId190" Type="http://schemas.openxmlformats.org/officeDocument/2006/relationships/image" Target="../media/image1656.png"/><Relationship Id="rId204" Type="http://schemas.openxmlformats.org/officeDocument/2006/relationships/image" Target="../media/image1662.png"/><Relationship Id="rId225" Type="http://schemas.openxmlformats.org/officeDocument/2006/relationships/customXml" Target="../ink/ink1863.xml"/><Relationship Id="rId246" Type="http://schemas.openxmlformats.org/officeDocument/2006/relationships/image" Target="../media/image1683.png"/><Relationship Id="rId106" Type="http://schemas.openxmlformats.org/officeDocument/2006/relationships/image" Target="../media/image1566.png"/><Relationship Id="rId127" Type="http://schemas.openxmlformats.org/officeDocument/2006/relationships/customXml" Target="../ink/ink1814.xml"/><Relationship Id="rId10" Type="http://schemas.openxmlformats.org/officeDocument/2006/relationships/customXml" Target="../ink/ink1755.xml"/><Relationship Id="rId31" Type="http://schemas.openxmlformats.org/officeDocument/2006/relationships/image" Target="../media/image1598.png"/><Relationship Id="rId52" Type="http://schemas.openxmlformats.org/officeDocument/2006/relationships/customXml" Target="../ink/ink1776.xml"/><Relationship Id="rId73" Type="http://schemas.openxmlformats.org/officeDocument/2006/relationships/image" Target="../media/image1619.png"/><Relationship Id="rId94" Type="http://schemas.openxmlformats.org/officeDocument/2006/relationships/image" Target="../media/image1629.png"/><Relationship Id="rId148" Type="http://schemas.openxmlformats.org/officeDocument/2006/relationships/image" Target="../media/image1635.png"/><Relationship Id="rId169" Type="http://schemas.openxmlformats.org/officeDocument/2006/relationships/customXml" Target="../ink/ink1835.xml"/><Relationship Id="rId4" Type="http://schemas.openxmlformats.org/officeDocument/2006/relationships/customXml" Target="../ink/ink1752.xml"/><Relationship Id="rId180" Type="http://schemas.openxmlformats.org/officeDocument/2006/relationships/image" Target="../media/image1651.png"/><Relationship Id="rId215" Type="http://schemas.openxmlformats.org/officeDocument/2006/relationships/customXml" Target="../ink/ink1858.xml"/><Relationship Id="rId236" Type="http://schemas.openxmlformats.org/officeDocument/2006/relationships/image" Target="../media/image1678.png"/><Relationship Id="rId257" Type="http://schemas.openxmlformats.org/officeDocument/2006/relationships/customXml" Target="../ink/ink1879.xml"/><Relationship Id="rId42" Type="http://schemas.openxmlformats.org/officeDocument/2006/relationships/customXml" Target="../ink/ink1771.xml"/><Relationship Id="rId84" Type="http://schemas.openxmlformats.org/officeDocument/2006/relationships/image" Target="../media/image1624.png"/><Relationship Id="rId138" Type="http://schemas.openxmlformats.org/officeDocument/2006/relationships/image" Target="../media/image1584.png"/><Relationship Id="rId191" Type="http://schemas.openxmlformats.org/officeDocument/2006/relationships/customXml" Target="../ink/ink1846.xml"/><Relationship Id="rId205" Type="http://schemas.openxmlformats.org/officeDocument/2006/relationships/customXml" Target="../ink/ink1853.xml"/><Relationship Id="rId247" Type="http://schemas.openxmlformats.org/officeDocument/2006/relationships/customXml" Target="../ink/ink1874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43.xml"/><Relationship Id="rId21" Type="http://schemas.openxmlformats.org/officeDocument/2006/relationships/image" Target="../media/image65.png"/><Relationship Id="rId42" Type="http://schemas.openxmlformats.org/officeDocument/2006/relationships/image" Target="../media/image1712.png"/><Relationship Id="rId63" Type="http://schemas.openxmlformats.org/officeDocument/2006/relationships/customXml" Target="../ink/ink1915.xml"/><Relationship Id="rId84" Type="http://schemas.openxmlformats.org/officeDocument/2006/relationships/customXml" Target="../ink/ink1926.xml"/><Relationship Id="rId138" Type="http://schemas.openxmlformats.org/officeDocument/2006/relationships/image" Target="../media/image1681.png"/><Relationship Id="rId159" Type="http://schemas.openxmlformats.org/officeDocument/2006/relationships/customXml" Target="../ink/ink1964.xml"/><Relationship Id="rId170" Type="http://schemas.openxmlformats.org/officeDocument/2006/relationships/customXml" Target="../ink/ink1970.xml"/><Relationship Id="rId191" Type="http://schemas.openxmlformats.org/officeDocument/2006/relationships/image" Target="../media/image1766.png"/><Relationship Id="rId205" Type="http://schemas.openxmlformats.org/officeDocument/2006/relationships/image" Target="../media/image1773.png"/><Relationship Id="rId226" Type="http://schemas.openxmlformats.org/officeDocument/2006/relationships/customXml" Target="../ink/ink1998.xml"/><Relationship Id="rId247" Type="http://schemas.openxmlformats.org/officeDocument/2006/relationships/customXml" Target="../ink/ink2009.xml"/><Relationship Id="rId107" Type="http://schemas.openxmlformats.org/officeDocument/2006/relationships/customXml" Target="../ink/ink1938.xml"/><Relationship Id="rId11" Type="http://schemas.openxmlformats.org/officeDocument/2006/relationships/image" Target="../media/image1698.png"/><Relationship Id="rId32" Type="http://schemas.openxmlformats.org/officeDocument/2006/relationships/image" Target="../media/image1707.png"/><Relationship Id="rId53" Type="http://schemas.openxmlformats.org/officeDocument/2006/relationships/customXml" Target="../ink/ink1910.xml"/><Relationship Id="rId74" Type="http://schemas.openxmlformats.org/officeDocument/2006/relationships/image" Target="../media/image1728.png"/><Relationship Id="rId128" Type="http://schemas.openxmlformats.org/officeDocument/2006/relationships/image" Target="../media/image1676.png"/><Relationship Id="rId149" Type="http://schemas.openxmlformats.org/officeDocument/2006/relationships/customXml" Target="../ink/ink1959.xml"/><Relationship Id="rId5" Type="http://schemas.openxmlformats.org/officeDocument/2006/relationships/image" Target="../media/image1695.png"/><Relationship Id="rId95" Type="http://schemas.openxmlformats.org/officeDocument/2006/relationships/customXml" Target="../ink/ink1932.xml"/><Relationship Id="rId160" Type="http://schemas.openxmlformats.org/officeDocument/2006/relationships/customXml" Target="../ink/ink1965.xml"/><Relationship Id="rId181" Type="http://schemas.openxmlformats.org/officeDocument/2006/relationships/image" Target="../media/image1761.png"/><Relationship Id="rId216" Type="http://schemas.openxmlformats.org/officeDocument/2006/relationships/customXml" Target="../ink/ink1993.xml"/><Relationship Id="rId237" Type="http://schemas.openxmlformats.org/officeDocument/2006/relationships/customXml" Target="../ink/ink2004.xml"/><Relationship Id="rId22" Type="http://schemas.openxmlformats.org/officeDocument/2006/relationships/customXml" Target="../ink/ink1894.xml"/><Relationship Id="rId43" Type="http://schemas.openxmlformats.org/officeDocument/2006/relationships/customXml" Target="../ink/ink1905.xml"/><Relationship Id="rId64" Type="http://schemas.openxmlformats.org/officeDocument/2006/relationships/image" Target="../media/image1723.png"/><Relationship Id="rId118" Type="http://schemas.openxmlformats.org/officeDocument/2006/relationships/image" Target="../media/image1749.png"/><Relationship Id="rId139" Type="http://schemas.openxmlformats.org/officeDocument/2006/relationships/customXml" Target="../ink/ink1954.xml"/><Relationship Id="rId85" Type="http://schemas.openxmlformats.org/officeDocument/2006/relationships/image" Target="../media/image1733.png"/><Relationship Id="rId150" Type="http://schemas.openxmlformats.org/officeDocument/2006/relationships/image" Target="../media/image1688.png"/><Relationship Id="rId171" Type="http://schemas.openxmlformats.org/officeDocument/2006/relationships/image" Target="../media/image1756.png"/><Relationship Id="rId192" Type="http://schemas.openxmlformats.org/officeDocument/2006/relationships/customXml" Target="../ink/ink1981.xml"/><Relationship Id="rId206" Type="http://schemas.openxmlformats.org/officeDocument/2006/relationships/customXml" Target="../ink/ink1988.xml"/><Relationship Id="rId227" Type="http://schemas.openxmlformats.org/officeDocument/2006/relationships/customXml" Target="../ink/ink1999.xml"/><Relationship Id="rId248" Type="http://schemas.openxmlformats.org/officeDocument/2006/relationships/image" Target="../media/image1794.png"/><Relationship Id="rId12" Type="http://schemas.openxmlformats.org/officeDocument/2006/relationships/customXml" Target="../ink/ink1889.xml"/><Relationship Id="rId33" Type="http://schemas.openxmlformats.org/officeDocument/2006/relationships/customXml" Target="../ink/ink1900.xml"/><Relationship Id="rId108" Type="http://schemas.openxmlformats.org/officeDocument/2006/relationships/image" Target="../media/image1744.png"/><Relationship Id="rId129" Type="http://schemas.openxmlformats.org/officeDocument/2006/relationships/customXml" Target="../ink/ink1949.xml"/><Relationship Id="rId54" Type="http://schemas.openxmlformats.org/officeDocument/2006/relationships/image" Target="../media/image1718.png"/><Relationship Id="rId75" Type="http://schemas.openxmlformats.org/officeDocument/2006/relationships/customXml" Target="../ink/ink1921.xml"/><Relationship Id="rId96" Type="http://schemas.openxmlformats.org/officeDocument/2006/relationships/image" Target="../media/image1738.png"/><Relationship Id="rId140" Type="http://schemas.openxmlformats.org/officeDocument/2006/relationships/image" Target="../media/image1682.png"/><Relationship Id="rId161" Type="http://schemas.openxmlformats.org/officeDocument/2006/relationships/image" Target="../media/image1751.png"/><Relationship Id="rId182" Type="http://schemas.openxmlformats.org/officeDocument/2006/relationships/customXml" Target="../ink/ink1976.xml"/><Relationship Id="rId217" Type="http://schemas.openxmlformats.org/officeDocument/2006/relationships/image" Target="../media/image1779.png"/><Relationship Id="rId6" Type="http://schemas.openxmlformats.org/officeDocument/2006/relationships/customXml" Target="../ink/ink1886.xml"/><Relationship Id="rId238" Type="http://schemas.openxmlformats.org/officeDocument/2006/relationships/image" Target="../media/image1789.png"/><Relationship Id="rId23" Type="http://schemas.openxmlformats.org/officeDocument/2006/relationships/image" Target="../media/image1703.png"/><Relationship Id="rId119" Type="http://schemas.openxmlformats.org/officeDocument/2006/relationships/customXml" Target="../ink/ink1944.xml"/><Relationship Id="rId44" Type="http://schemas.openxmlformats.org/officeDocument/2006/relationships/image" Target="../media/image1713.png"/><Relationship Id="rId65" Type="http://schemas.openxmlformats.org/officeDocument/2006/relationships/customXml" Target="../ink/ink1916.xml"/><Relationship Id="rId86" Type="http://schemas.openxmlformats.org/officeDocument/2006/relationships/customXml" Target="../ink/ink1927.xml"/><Relationship Id="rId130" Type="http://schemas.openxmlformats.org/officeDocument/2006/relationships/image" Target="../media/image1677.png"/><Relationship Id="rId151" Type="http://schemas.openxmlformats.org/officeDocument/2006/relationships/customXml" Target="../ink/ink1960.xml"/><Relationship Id="rId172" Type="http://schemas.openxmlformats.org/officeDocument/2006/relationships/customXml" Target="../ink/ink1971.xml"/><Relationship Id="rId193" Type="http://schemas.openxmlformats.org/officeDocument/2006/relationships/image" Target="../media/image1767.png"/><Relationship Id="rId207" Type="http://schemas.openxmlformats.org/officeDocument/2006/relationships/image" Target="../media/image1774.png"/><Relationship Id="rId228" Type="http://schemas.openxmlformats.org/officeDocument/2006/relationships/image" Target="../media/image1784.png"/><Relationship Id="rId13" Type="http://schemas.openxmlformats.org/officeDocument/2006/relationships/image" Target="../media/image1699.png"/><Relationship Id="rId109" Type="http://schemas.openxmlformats.org/officeDocument/2006/relationships/customXml" Target="../ink/ink1939.xml"/><Relationship Id="rId34" Type="http://schemas.openxmlformats.org/officeDocument/2006/relationships/image" Target="../media/image1708.png"/><Relationship Id="rId55" Type="http://schemas.openxmlformats.org/officeDocument/2006/relationships/customXml" Target="../ink/ink1911.xml"/><Relationship Id="rId76" Type="http://schemas.openxmlformats.org/officeDocument/2006/relationships/image" Target="../media/image1729.png"/><Relationship Id="rId97" Type="http://schemas.openxmlformats.org/officeDocument/2006/relationships/customXml" Target="../ink/ink1933.xml"/><Relationship Id="rId120" Type="http://schemas.openxmlformats.org/officeDocument/2006/relationships/image" Target="../media/image1750.png"/><Relationship Id="rId141" Type="http://schemas.openxmlformats.org/officeDocument/2006/relationships/customXml" Target="../ink/ink1955.xml"/><Relationship Id="rId7" Type="http://schemas.openxmlformats.org/officeDocument/2006/relationships/image" Target="../media/image1696.png"/><Relationship Id="rId162" Type="http://schemas.openxmlformats.org/officeDocument/2006/relationships/customXml" Target="../ink/ink1966.xml"/><Relationship Id="rId183" Type="http://schemas.openxmlformats.org/officeDocument/2006/relationships/image" Target="../media/image1762.png"/><Relationship Id="rId218" Type="http://schemas.openxmlformats.org/officeDocument/2006/relationships/customXml" Target="../ink/ink1994.xml"/><Relationship Id="rId239" Type="http://schemas.openxmlformats.org/officeDocument/2006/relationships/customXml" Target="../ink/ink2005.xml"/><Relationship Id="rId24" Type="http://schemas.openxmlformats.org/officeDocument/2006/relationships/customXml" Target="../ink/ink1895.xml"/><Relationship Id="rId45" Type="http://schemas.openxmlformats.org/officeDocument/2006/relationships/customXml" Target="../ink/ink1906.xml"/><Relationship Id="rId66" Type="http://schemas.openxmlformats.org/officeDocument/2006/relationships/image" Target="../media/image1724.png"/><Relationship Id="rId87" Type="http://schemas.openxmlformats.org/officeDocument/2006/relationships/image" Target="../media/image1734.png"/><Relationship Id="rId110" Type="http://schemas.openxmlformats.org/officeDocument/2006/relationships/image" Target="../media/image1745.png"/><Relationship Id="rId131" Type="http://schemas.openxmlformats.org/officeDocument/2006/relationships/customXml" Target="../ink/ink1950.xml"/><Relationship Id="rId152" Type="http://schemas.openxmlformats.org/officeDocument/2006/relationships/image" Target="../media/image1689.png"/><Relationship Id="rId173" Type="http://schemas.openxmlformats.org/officeDocument/2006/relationships/image" Target="../media/image1757.png"/><Relationship Id="rId194" Type="http://schemas.openxmlformats.org/officeDocument/2006/relationships/customXml" Target="../ink/ink1982.xml"/><Relationship Id="rId208" Type="http://schemas.openxmlformats.org/officeDocument/2006/relationships/customXml" Target="../ink/ink1989.xml"/><Relationship Id="rId229" Type="http://schemas.openxmlformats.org/officeDocument/2006/relationships/customXml" Target="../ink/ink2000.xml"/><Relationship Id="rId240" Type="http://schemas.openxmlformats.org/officeDocument/2006/relationships/image" Target="../media/image1790.png"/><Relationship Id="rId14" Type="http://schemas.openxmlformats.org/officeDocument/2006/relationships/customXml" Target="../ink/ink1890.xml"/><Relationship Id="rId35" Type="http://schemas.openxmlformats.org/officeDocument/2006/relationships/customXml" Target="../ink/ink1901.xml"/><Relationship Id="rId56" Type="http://schemas.openxmlformats.org/officeDocument/2006/relationships/image" Target="../media/image1719.png"/><Relationship Id="rId77" Type="http://schemas.openxmlformats.org/officeDocument/2006/relationships/customXml" Target="../ink/ink1922.xml"/><Relationship Id="rId100" Type="http://schemas.openxmlformats.org/officeDocument/2006/relationships/image" Target="../media/image1740.png"/><Relationship Id="rId8" Type="http://schemas.openxmlformats.org/officeDocument/2006/relationships/customXml" Target="../ink/ink1887.xml"/><Relationship Id="rId98" Type="http://schemas.openxmlformats.org/officeDocument/2006/relationships/image" Target="../media/image1739.png"/><Relationship Id="rId121" Type="http://schemas.openxmlformats.org/officeDocument/2006/relationships/customXml" Target="../ink/ink1945.xml"/><Relationship Id="rId142" Type="http://schemas.openxmlformats.org/officeDocument/2006/relationships/image" Target="../media/image1684.png"/><Relationship Id="rId163" Type="http://schemas.openxmlformats.org/officeDocument/2006/relationships/image" Target="../media/image1752.png"/><Relationship Id="rId184" Type="http://schemas.openxmlformats.org/officeDocument/2006/relationships/customXml" Target="../ink/ink1977.xml"/><Relationship Id="rId219" Type="http://schemas.openxmlformats.org/officeDocument/2006/relationships/image" Target="../media/image1780.png"/><Relationship Id="rId230" Type="http://schemas.openxmlformats.org/officeDocument/2006/relationships/image" Target="../media/image1785.png"/><Relationship Id="rId25" Type="http://schemas.openxmlformats.org/officeDocument/2006/relationships/customXml" Target="../ink/ink1896.xml"/><Relationship Id="rId46" Type="http://schemas.openxmlformats.org/officeDocument/2006/relationships/image" Target="../media/image1714.png"/><Relationship Id="rId67" Type="http://schemas.openxmlformats.org/officeDocument/2006/relationships/customXml" Target="../ink/ink1917.xml"/><Relationship Id="rId88" Type="http://schemas.openxmlformats.org/officeDocument/2006/relationships/customXml" Target="../ink/ink1928.xml"/><Relationship Id="rId111" Type="http://schemas.openxmlformats.org/officeDocument/2006/relationships/customXml" Target="../ink/ink1940.xml"/><Relationship Id="rId132" Type="http://schemas.openxmlformats.org/officeDocument/2006/relationships/image" Target="../media/image1678.png"/><Relationship Id="rId153" Type="http://schemas.openxmlformats.org/officeDocument/2006/relationships/customXml" Target="../ink/ink1961.xml"/><Relationship Id="rId174" Type="http://schemas.openxmlformats.org/officeDocument/2006/relationships/customXml" Target="../ink/ink1972.xml"/><Relationship Id="rId195" Type="http://schemas.openxmlformats.org/officeDocument/2006/relationships/image" Target="../media/image1768.png"/><Relationship Id="rId209" Type="http://schemas.openxmlformats.org/officeDocument/2006/relationships/image" Target="../media/image1775.png"/><Relationship Id="rId220" Type="http://schemas.openxmlformats.org/officeDocument/2006/relationships/customXml" Target="../ink/ink1995.xml"/><Relationship Id="rId241" Type="http://schemas.openxmlformats.org/officeDocument/2006/relationships/customXml" Target="../ink/ink2006.xml"/><Relationship Id="rId15" Type="http://schemas.openxmlformats.org/officeDocument/2006/relationships/image" Target="../media/image1700.png"/><Relationship Id="rId36" Type="http://schemas.openxmlformats.org/officeDocument/2006/relationships/image" Target="../media/image1709.png"/><Relationship Id="rId57" Type="http://schemas.openxmlformats.org/officeDocument/2006/relationships/customXml" Target="../ink/ink1912.xml"/><Relationship Id="rId10" Type="http://schemas.openxmlformats.org/officeDocument/2006/relationships/customXml" Target="../ink/ink1888.xml"/><Relationship Id="rId31" Type="http://schemas.openxmlformats.org/officeDocument/2006/relationships/customXml" Target="../ink/ink1899.xml"/><Relationship Id="rId52" Type="http://schemas.openxmlformats.org/officeDocument/2006/relationships/image" Target="../media/image1717.png"/><Relationship Id="rId73" Type="http://schemas.openxmlformats.org/officeDocument/2006/relationships/customXml" Target="../ink/ink1920.xml"/><Relationship Id="rId78" Type="http://schemas.openxmlformats.org/officeDocument/2006/relationships/image" Target="../media/image1730.png"/><Relationship Id="rId94" Type="http://schemas.openxmlformats.org/officeDocument/2006/relationships/image" Target="../media/image1737.png"/><Relationship Id="rId99" Type="http://schemas.openxmlformats.org/officeDocument/2006/relationships/customXml" Target="../ink/ink1934.xml"/><Relationship Id="rId101" Type="http://schemas.openxmlformats.org/officeDocument/2006/relationships/customXml" Target="../ink/ink1935.xml"/><Relationship Id="rId122" Type="http://schemas.openxmlformats.org/officeDocument/2006/relationships/image" Target="../media/image1655.png"/><Relationship Id="rId143" Type="http://schemas.openxmlformats.org/officeDocument/2006/relationships/customXml" Target="../ink/ink1956.xml"/><Relationship Id="rId148" Type="http://schemas.openxmlformats.org/officeDocument/2006/relationships/image" Target="../media/image1687.png"/><Relationship Id="rId164" Type="http://schemas.openxmlformats.org/officeDocument/2006/relationships/customXml" Target="../ink/ink1967.xml"/><Relationship Id="rId169" Type="http://schemas.openxmlformats.org/officeDocument/2006/relationships/image" Target="../media/image1755.png"/><Relationship Id="rId185" Type="http://schemas.openxmlformats.org/officeDocument/2006/relationships/image" Target="../media/image1763.png"/><Relationship Id="rId4" Type="http://schemas.openxmlformats.org/officeDocument/2006/relationships/customXml" Target="../ink/ink1885.xml"/><Relationship Id="rId9" Type="http://schemas.openxmlformats.org/officeDocument/2006/relationships/image" Target="../media/image1697.png"/><Relationship Id="rId180" Type="http://schemas.openxmlformats.org/officeDocument/2006/relationships/customXml" Target="../ink/ink1975.xml"/><Relationship Id="rId210" Type="http://schemas.openxmlformats.org/officeDocument/2006/relationships/customXml" Target="../ink/ink1990.xml"/><Relationship Id="rId215" Type="http://schemas.openxmlformats.org/officeDocument/2006/relationships/image" Target="../media/image1778.png"/><Relationship Id="rId236" Type="http://schemas.openxmlformats.org/officeDocument/2006/relationships/image" Target="../media/image1788.png"/><Relationship Id="rId26" Type="http://schemas.openxmlformats.org/officeDocument/2006/relationships/image" Target="../media/image1704.png"/><Relationship Id="rId231" Type="http://schemas.openxmlformats.org/officeDocument/2006/relationships/customXml" Target="../ink/ink2001.xml"/><Relationship Id="rId47" Type="http://schemas.openxmlformats.org/officeDocument/2006/relationships/customXml" Target="../ink/ink1907.xml"/><Relationship Id="rId68" Type="http://schemas.openxmlformats.org/officeDocument/2006/relationships/image" Target="../media/image1725.png"/><Relationship Id="rId89" Type="http://schemas.openxmlformats.org/officeDocument/2006/relationships/customXml" Target="../ink/ink1929.xml"/><Relationship Id="rId112" Type="http://schemas.openxmlformats.org/officeDocument/2006/relationships/image" Target="../media/image1746.png"/><Relationship Id="rId133" Type="http://schemas.openxmlformats.org/officeDocument/2006/relationships/customXml" Target="../ink/ink1951.xml"/><Relationship Id="rId154" Type="http://schemas.openxmlformats.org/officeDocument/2006/relationships/image" Target="../media/image1690.png"/><Relationship Id="rId175" Type="http://schemas.openxmlformats.org/officeDocument/2006/relationships/image" Target="../media/image1758.png"/><Relationship Id="rId196" Type="http://schemas.openxmlformats.org/officeDocument/2006/relationships/customXml" Target="../ink/ink1983.xml"/><Relationship Id="rId200" Type="http://schemas.openxmlformats.org/officeDocument/2006/relationships/customXml" Target="../ink/ink1985.xml"/><Relationship Id="rId16" Type="http://schemas.openxmlformats.org/officeDocument/2006/relationships/customXml" Target="../ink/ink1891.xml"/><Relationship Id="rId221" Type="http://schemas.openxmlformats.org/officeDocument/2006/relationships/image" Target="../media/image1781.png"/><Relationship Id="rId242" Type="http://schemas.openxmlformats.org/officeDocument/2006/relationships/image" Target="../media/image1791.png"/><Relationship Id="rId37" Type="http://schemas.openxmlformats.org/officeDocument/2006/relationships/customXml" Target="../ink/ink1902.xml"/><Relationship Id="rId58" Type="http://schemas.openxmlformats.org/officeDocument/2006/relationships/image" Target="../media/image1720.png"/><Relationship Id="rId79" Type="http://schemas.openxmlformats.org/officeDocument/2006/relationships/customXml" Target="../ink/ink1923.xml"/><Relationship Id="rId102" Type="http://schemas.openxmlformats.org/officeDocument/2006/relationships/image" Target="../media/image1741.png"/><Relationship Id="rId123" Type="http://schemas.openxmlformats.org/officeDocument/2006/relationships/customXml" Target="../ink/ink1946.xml"/><Relationship Id="rId144" Type="http://schemas.openxmlformats.org/officeDocument/2006/relationships/image" Target="../media/image1685.png"/><Relationship Id="rId90" Type="http://schemas.openxmlformats.org/officeDocument/2006/relationships/image" Target="../media/image1735.png"/><Relationship Id="rId165" Type="http://schemas.openxmlformats.org/officeDocument/2006/relationships/image" Target="../media/image1753.png"/><Relationship Id="rId186" Type="http://schemas.openxmlformats.org/officeDocument/2006/relationships/customXml" Target="../ink/ink1978.xml"/><Relationship Id="rId211" Type="http://schemas.openxmlformats.org/officeDocument/2006/relationships/image" Target="../media/image1776.png"/><Relationship Id="rId232" Type="http://schemas.openxmlformats.org/officeDocument/2006/relationships/image" Target="../media/image1786.png"/><Relationship Id="rId27" Type="http://schemas.openxmlformats.org/officeDocument/2006/relationships/customXml" Target="../ink/ink1897.xml"/><Relationship Id="rId48" Type="http://schemas.openxmlformats.org/officeDocument/2006/relationships/image" Target="../media/image1715.png"/><Relationship Id="rId69" Type="http://schemas.openxmlformats.org/officeDocument/2006/relationships/customXml" Target="../ink/ink1918.xml"/><Relationship Id="rId113" Type="http://schemas.openxmlformats.org/officeDocument/2006/relationships/customXml" Target="../ink/ink1941.xml"/><Relationship Id="rId134" Type="http://schemas.openxmlformats.org/officeDocument/2006/relationships/image" Target="../media/image1679.png"/><Relationship Id="rId80" Type="http://schemas.openxmlformats.org/officeDocument/2006/relationships/image" Target="../media/image1731.png"/><Relationship Id="rId155" Type="http://schemas.openxmlformats.org/officeDocument/2006/relationships/customXml" Target="../ink/ink1962.xml"/><Relationship Id="rId176" Type="http://schemas.openxmlformats.org/officeDocument/2006/relationships/customXml" Target="../ink/ink1973.xml"/><Relationship Id="rId197" Type="http://schemas.openxmlformats.org/officeDocument/2006/relationships/image" Target="../media/image1769.png"/><Relationship Id="rId201" Type="http://schemas.openxmlformats.org/officeDocument/2006/relationships/image" Target="../media/image1771.png"/><Relationship Id="rId222" Type="http://schemas.openxmlformats.org/officeDocument/2006/relationships/customXml" Target="../ink/ink1996.xml"/><Relationship Id="rId243" Type="http://schemas.openxmlformats.org/officeDocument/2006/relationships/customXml" Target="../ink/ink2007.xml"/><Relationship Id="rId17" Type="http://schemas.openxmlformats.org/officeDocument/2006/relationships/image" Target="../media/image1701.png"/><Relationship Id="rId38" Type="http://schemas.openxmlformats.org/officeDocument/2006/relationships/image" Target="../media/image1710.png"/><Relationship Id="rId59" Type="http://schemas.openxmlformats.org/officeDocument/2006/relationships/customXml" Target="../ink/ink1913.xml"/><Relationship Id="rId103" Type="http://schemas.openxmlformats.org/officeDocument/2006/relationships/customXml" Target="../ink/ink1936.xml"/><Relationship Id="rId124" Type="http://schemas.openxmlformats.org/officeDocument/2006/relationships/image" Target="../media/image1674.png"/><Relationship Id="rId70" Type="http://schemas.openxmlformats.org/officeDocument/2006/relationships/image" Target="../media/image1726.png"/><Relationship Id="rId91" Type="http://schemas.openxmlformats.org/officeDocument/2006/relationships/customXml" Target="../ink/ink1930.xml"/><Relationship Id="rId145" Type="http://schemas.openxmlformats.org/officeDocument/2006/relationships/customXml" Target="../ink/ink1957.xml"/><Relationship Id="rId166" Type="http://schemas.openxmlformats.org/officeDocument/2006/relationships/customXml" Target="../ink/ink1968.xml"/><Relationship Id="rId187" Type="http://schemas.openxmlformats.org/officeDocument/2006/relationships/image" Target="../media/image176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991.xml"/><Relationship Id="rId233" Type="http://schemas.openxmlformats.org/officeDocument/2006/relationships/customXml" Target="../ink/ink2002.xml"/><Relationship Id="rId28" Type="http://schemas.openxmlformats.org/officeDocument/2006/relationships/image" Target="../media/image1705.png"/><Relationship Id="rId49" Type="http://schemas.openxmlformats.org/officeDocument/2006/relationships/customXml" Target="../ink/ink1908.xml"/><Relationship Id="rId114" Type="http://schemas.openxmlformats.org/officeDocument/2006/relationships/image" Target="../media/image1747.png"/><Relationship Id="rId60" Type="http://schemas.openxmlformats.org/officeDocument/2006/relationships/image" Target="../media/image1721.png"/><Relationship Id="rId81" Type="http://schemas.openxmlformats.org/officeDocument/2006/relationships/customXml" Target="../ink/ink1924.xml"/><Relationship Id="rId135" Type="http://schemas.openxmlformats.org/officeDocument/2006/relationships/customXml" Target="../ink/ink1952.xml"/><Relationship Id="rId156" Type="http://schemas.openxmlformats.org/officeDocument/2006/relationships/image" Target="../media/image1691.png"/><Relationship Id="rId177" Type="http://schemas.openxmlformats.org/officeDocument/2006/relationships/image" Target="../media/image1759.png"/><Relationship Id="rId198" Type="http://schemas.openxmlformats.org/officeDocument/2006/relationships/customXml" Target="../ink/ink1984.xml"/><Relationship Id="rId202" Type="http://schemas.openxmlformats.org/officeDocument/2006/relationships/customXml" Target="../ink/ink1986.xml"/><Relationship Id="rId223" Type="http://schemas.openxmlformats.org/officeDocument/2006/relationships/image" Target="../media/image1782.png"/><Relationship Id="rId244" Type="http://schemas.openxmlformats.org/officeDocument/2006/relationships/image" Target="../media/image1792.png"/><Relationship Id="rId18" Type="http://schemas.openxmlformats.org/officeDocument/2006/relationships/customXml" Target="../ink/ink1892.xml"/><Relationship Id="rId39" Type="http://schemas.openxmlformats.org/officeDocument/2006/relationships/customXml" Target="../ink/ink1903.xml"/><Relationship Id="rId50" Type="http://schemas.openxmlformats.org/officeDocument/2006/relationships/image" Target="../media/image1716.png"/><Relationship Id="rId104" Type="http://schemas.openxmlformats.org/officeDocument/2006/relationships/image" Target="../media/image1742.png"/><Relationship Id="rId125" Type="http://schemas.openxmlformats.org/officeDocument/2006/relationships/customXml" Target="../ink/ink1947.xml"/><Relationship Id="rId146" Type="http://schemas.openxmlformats.org/officeDocument/2006/relationships/image" Target="../media/image1686.png"/><Relationship Id="rId167" Type="http://schemas.openxmlformats.org/officeDocument/2006/relationships/image" Target="../media/image1754.png"/><Relationship Id="rId188" Type="http://schemas.openxmlformats.org/officeDocument/2006/relationships/customXml" Target="../ink/ink1979.xml"/><Relationship Id="rId71" Type="http://schemas.openxmlformats.org/officeDocument/2006/relationships/customXml" Target="../ink/ink1919.xml"/><Relationship Id="rId92" Type="http://schemas.openxmlformats.org/officeDocument/2006/relationships/image" Target="../media/image1736.png"/><Relationship Id="rId213" Type="http://schemas.openxmlformats.org/officeDocument/2006/relationships/image" Target="../media/image1777.png"/><Relationship Id="rId234" Type="http://schemas.openxmlformats.org/officeDocument/2006/relationships/image" Target="../media/image1787.png"/><Relationship Id="rId2" Type="http://schemas.openxmlformats.org/officeDocument/2006/relationships/customXml" Target="../ink/ink1884.xml"/><Relationship Id="rId29" Type="http://schemas.openxmlformats.org/officeDocument/2006/relationships/customXml" Target="../ink/ink1898.xml"/><Relationship Id="rId40" Type="http://schemas.openxmlformats.org/officeDocument/2006/relationships/image" Target="../media/image1711.png"/><Relationship Id="rId115" Type="http://schemas.openxmlformats.org/officeDocument/2006/relationships/customXml" Target="../ink/ink1942.xml"/><Relationship Id="rId136" Type="http://schemas.openxmlformats.org/officeDocument/2006/relationships/image" Target="../media/image1680.png"/><Relationship Id="rId157" Type="http://schemas.openxmlformats.org/officeDocument/2006/relationships/customXml" Target="../ink/ink1963.xml"/><Relationship Id="rId178" Type="http://schemas.openxmlformats.org/officeDocument/2006/relationships/customXml" Target="../ink/ink1974.xml"/><Relationship Id="rId61" Type="http://schemas.openxmlformats.org/officeDocument/2006/relationships/customXml" Target="../ink/ink1914.xml"/><Relationship Id="rId82" Type="http://schemas.openxmlformats.org/officeDocument/2006/relationships/image" Target="../media/image1732.png"/><Relationship Id="rId199" Type="http://schemas.openxmlformats.org/officeDocument/2006/relationships/image" Target="../media/image1770.png"/><Relationship Id="rId203" Type="http://schemas.openxmlformats.org/officeDocument/2006/relationships/image" Target="../media/image1772.png"/><Relationship Id="rId19" Type="http://schemas.openxmlformats.org/officeDocument/2006/relationships/image" Target="../media/image1702.png"/><Relationship Id="rId224" Type="http://schemas.openxmlformats.org/officeDocument/2006/relationships/customXml" Target="../ink/ink1997.xml"/><Relationship Id="rId245" Type="http://schemas.openxmlformats.org/officeDocument/2006/relationships/customXml" Target="../ink/ink2008.xml"/><Relationship Id="rId30" Type="http://schemas.openxmlformats.org/officeDocument/2006/relationships/image" Target="../media/image1706.png"/><Relationship Id="rId105" Type="http://schemas.openxmlformats.org/officeDocument/2006/relationships/customXml" Target="../ink/ink1937.xml"/><Relationship Id="rId126" Type="http://schemas.openxmlformats.org/officeDocument/2006/relationships/image" Target="../media/image1675.png"/><Relationship Id="rId147" Type="http://schemas.openxmlformats.org/officeDocument/2006/relationships/customXml" Target="../ink/ink1958.xml"/><Relationship Id="rId168" Type="http://schemas.openxmlformats.org/officeDocument/2006/relationships/customXml" Target="../ink/ink1969.xml"/><Relationship Id="rId51" Type="http://schemas.openxmlformats.org/officeDocument/2006/relationships/customXml" Target="../ink/ink1909.xml"/><Relationship Id="rId72" Type="http://schemas.openxmlformats.org/officeDocument/2006/relationships/image" Target="../media/image1727.png"/><Relationship Id="rId93" Type="http://schemas.openxmlformats.org/officeDocument/2006/relationships/customXml" Target="../ink/ink1931.xml"/><Relationship Id="rId189" Type="http://schemas.openxmlformats.org/officeDocument/2006/relationships/image" Target="../media/image1765.png"/><Relationship Id="rId3" Type="http://schemas.openxmlformats.org/officeDocument/2006/relationships/image" Target="../media/image1694.png"/><Relationship Id="rId214" Type="http://schemas.openxmlformats.org/officeDocument/2006/relationships/customXml" Target="../ink/ink1992.xml"/><Relationship Id="rId235" Type="http://schemas.openxmlformats.org/officeDocument/2006/relationships/customXml" Target="../ink/ink2003.xml"/><Relationship Id="rId116" Type="http://schemas.openxmlformats.org/officeDocument/2006/relationships/image" Target="../media/image1748.png"/><Relationship Id="rId137" Type="http://schemas.openxmlformats.org/officeDocument/2006/relationships/customXml" Target="../ink/ink1953.xml"/><Relationship Id="rId158" Type="http://schemas.openxmlformats.org/officeDocument/2006/relationships/image" Target="../media/image37.png"/><Relationship Id="rId20" Type="http://schemas.openxmlformats.org/officeDocument/2006/relationships/customXml" Target="../ink/ink1893.xml"/><Relationship Id="rId41" Type="http://schemas.openxmlformats.org/officeDocument/2006/relationships/customXml" Target="../ink/ink1904.xml"/><Relationship Id="rId62" Type="http://schemas.openxmlformats.org/officeDocument/2006/relationships/image" Target="../media/image1722.png"/><Relationship Id="rId83" Type="http://schemas.openxmlformats.org/officeDocument/2006/relationships/customXml" Target="../ink/ink1925.xml"/><Relationship Id="rId179" Type="http://schemas.openxmlformats.org/officeDocument/2006/relationships/image" Target="../media/image1760.png"/><Relationship Id="rId190" Type="http://schemas.openxmlformats.org/officeDocument/2006/relationships/customXml" Target="../ink/ink1980.xml"/><Relationship Id="rId204" Type="http://schemas.openxmlformats.org/officeDocument/2006/relationships/customXml" Target="../ink/ink1987.xml"/><Relationship Id="rId225" Type="http://schemas.openxmlformats.org/officeDocument/2006/relationships/image" Target="../media/image1783.png"/><Relationship Id="rId246" Type="http://schemas.openxmlformats.org/officeDocument/2006/relationships/image" Target="../media/image1793.png"/><Relationship Id="rId106" Type="http://schemas.openxmlformats.org/officeDocument/2006/relationships/image" Target="../media/image1743.png"/><Relationship Id="rId127" Type="http://schemas.openxmlformats.org/officeDocument/2006/relationships/customXml" Target="../ink/ink1948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69.xml"/><Relationship Id="rId21" Type="http://schemas.openxmlformats.org/officeDocument/2006/relationships/customXml" Target="../ink/ink2019.xml"/><Relationship Id="rId63" Type="http://schemas.openxmlformats.org/officeDocument/2006/relationships/image" Target="../media/image1822.png"/><Relationship Id="rId159" Type="http://schemas.openxmlformats.org/officeDocument/2006/relationships/image" Target="../media/image1868.png"/><Relationship Id="rId170" Type="http://schemas.openxmlformats.org/officeDocument/2006/relationships/customXml" Target="../ink/ink2096.xml"/><Relationship Id="rId226" Type="http://schemas.openxmlformats.org/officeDocument/2006/relationships/customXml" Target="../ink/ink2124.xml"/><Relationship Id="rId268" Type="http://schemas.openxmlformats.org/officeDocument/2006/relationships/customXml" Target="../ink/ink2145.xml"/><Relationship Id="rId32" Type="http://schemas.openxmlformats.org/officeDocument/2006/relationships/image" Target="../media/image1807.png"/><Relationship Id="rId74" Type="http://schemas.openxmlformats.org/officeDocument/2006/relationships/image" Target="../media/image1827.png"/><Relationship Id="rId128" Type="http://schemas.openxmlformats.org/officeDocument/2006/relationships/customXml" Target="../ink/ink2075.xml"/><Relationship Id="rId5" Type="http://schemas.openxmlformats.org/officeDocument/2006/relationships/customXml" Target="../ink/ink2011.xml"/><Relationship Id="rId181" Type="http://schemas.openxmlformats.org/officeDocument/2006/relationships/image" Target="../media/image1879.png"/><Relationship Id="rId237" Type="http://schemas.openxmlformats.org/officeDocument/2006/relationships/image" Target="../media/image1907.png"/><Relationship Id="rId258" Type="http://schemas.openxmlformats.org/officeDocument/2006/relationships/customXml" Target="../ink/ink2140.xml"/><Relationship Id="rId279" Type="http://schemas.openxmlformats.org/officeDocument/2006/relationships/image" Target="../media/image1928.png"/><Relationship Id="rId22" Type="http://schemas.openxmlformats.org/officeDocument/2006/relationships/image" Target="../media/image1802.png"/><Relationship Id="rId43" Type="http://schemas.openxmlformats.org/officeDocument/2006/relationships/image" Target="../media/image1812.png"/><Relationship Id="rId64" Type="http://schemas.openxmlformats.org/officeDocument/2006/relationships/customXml" Target="../ink/ink2041.xml"/><Relationship Id="rId118" Type="http://schemas.openxmlformats.org/officeDocument/2006/relationships/image" Target="../media/image1848.png"/><Relationship Id="rId139" Type="http://schemas.openxmlformats.org/officeDocument/2006/relationships/image" Target="../media/image1858.png"/><Relationship Id="rId85" Type="http://schemas.openxmlformats.org/officeDocument/2006/relationships/customXml" Target="../ink/ink2052.xml"/><Relationship Id="rId150" Type="http://schemas.openxmlformats.org/officeDocument/2006/relationships/customXml" Target="../ink/ink2086.xml"/><Relationship Id="rId171" Type="http://schemas.openxmlformats.org/officeDocument/2006/relationships/image" Target="../media/image1874.png"/><Relationship Id="rId192" Type="http://schemas.openxmlformats.org/officeDocument/2006/relationships/customXml" Target="../ink/ink2107.xml"/><Relationship Id="rId206" Type="http://schemas.openxmlformats.org/officeDocument/2006/relationships/customXml" Target="../ink/ink2114.xml"/><Relationship Id="rId227" Type="http://schemas.openxmlformats.org/officeDocument/2006/relationships/image" Target="../media/image1902.png"/><Relationship Id="rId248" Type="http://schemas.openxmlformats.org/officeDocument/2006/relationships/customXml" Target="../ink/ink2135.xml"/><Relationship Id="rId269" Type="http://schemas.openxmlformats.org/officeDocument/2006/relationships/image" Target="../media/image1923.png"/><Relationship Id="rId12" Type="http://schemas.openxmlformats.org/officeDocument/2006/relationships/image" Target="../media/image1797.png"/><Relationship Id="rId33" Type="http://schemas.openxmlformats.org/officeDocument/2006/relationships/customXml" Target="../ink/ink2025.xml"/><Relationship Id="rId108" Type="http://schemas.openxmlformats.org/officeDocument/2006/relationships/image" Target="../media/image1843.png"/><Relationship Id="rId129" Type="http://schemas.openxmlformats.org/officeDocument/2006/relationships/image" Target="../media/image1853.png"/><Relationship Id="rId54" Type="http://schemas.openxmlformats.org/officeDocument/2006/relationships/customXml" Target="../ink/ink2036.xml"/><Relationship Id="rId75" Type="http://schemas.openxmlformats.org/officeDocument/2006/relationships/customXml" Target="../ink/ink2047.xml"/><Relationship Id="rId96" Type="http://schemas.openxmlformats.org/officeDocument/2006/relationships/customXml" Target="../ink/ink2058.xml"/><Relationship Id="rId140" Type="http://schemas.openxmlformats.org/officeDocument/2006/relationships/customXml" Target="../ink/ink2081.xml"/><Relationship Id="rId161" Type="http://schemas.openxmlformats.org/officeDocument/2006/relationships/image" Target="../media/image1869.png"/><Relationship Id="rId182" Type="http://schemas.openxmlformats.org/officeDocument/2006/relationships/customXml" Target="../ink/ink2102.xml"/><Relationship Id="rId217" Type="http://schemas.openxmlformats.org/officeDocument/2006/relationships/image" Target="../media/image1897.png"/><Relationship Id="rId6" Type="http://schemas.openxmlformats.org/officeDocument/2006/relationships/image" Target="../media/image1225.png"/><Relationship Id="rId238" Type="http://schemas.openxmlformats.org/officeDocument/2006/relationships/customXml" Target="../ink/ink2130.xml"/><Relationship Id="rId259" Type="http://schemas.openxmlformats.org/officeDocument/2006/relationships/image" Target="../media/image1918.png"/><Relationship Id="rId23" Type="http://schemas.openxmlformats.org/officeDocument/2006/relationships/customXml" Target="../ink/ink2020.xml"/><Relationship Id="rId119" Type="http://schemas.openxmlformats.org/officeDocument/2006/relationships/customXml" Target="../ink/ink2070.xml"/><Relationship Id="rId270" Type="http://schemas.openxmlformats.org/officeDocument/2006/relationships/customXml" Target="../ink/ink2146.xml"/><Relationship Id="rId44" Type="http://schemas.openxmlformats.org/officeDocument/2006/relationships/customXml" Target="../ink/ink2031.xml"/><Relationship Id="rId65" Type="http://schemas.openxmlformats.org/officeDocument/2006/relationships/image" Target="../media/image1823.png"/><Relationship Id="rId86" Type="http://schemas.openxmlformats.org/officeDocument/2006/relationships/image" Target="../media/image1833.png"/><Relationship Id="rId130" Type="http://schemas.openxmlformats.org/officeDocument/2006/relationships/customXml" Target="../ink/ink2076.xml"/><Relationship Id="rId151" Type="http://schemas.openxmlformats.org/officeDocument/2006/relationships/image" Target="../media/image1864.png"/><Relationship Id="rId172" Type="http://schemas.openxmlformats.org/officeDocument/2006/relationships/customXml" Target="../ink/ink2097.xml"/><Relationship Id="rId193" Type="http://schemas.openxmlformats.org/officeDocument/2006/relationships/image" Target="../media/image1885.png"/><Relationship Id="rId207" Type="http://schemas.openxmlformats.org/officeDocument/2006/relationships/image" Target="../media/image1892.png"/><Relationship Id="rId228" Type="http://schemas.openxmlformats.org/officeDocument/2006/relationships/customXml" Target="../ink/ink2125.xml"/><Relationship Id="rId249" Type="http://schemas.openxmlformats.org/officeDocument/2006/relationships/image" Target="../media/image1913.png"/><Relationship Id="rId13" Type="http://schemas.openxmlformats.org/officeDocument/2006/relationships/customXml" Target="../ink/ink2015.xml"/><Relationship Id="rId109" Type="http://schemas.openxmlformats.org/officeDocument/2006/relationships/customXml" Target="../ink/ink2065.xml"/><Relationship Id="rId260" Type="http://schemas.openxmlformats.org/officeDocument/2006/relationships/customXml" Target="../ink/ink2141.xml"/><Relationship Id="rId34" Type="http://schemas.openxmlformats.org/officeDocument/2006/relationships/image" Target="../media/image1808.png"/><Relationship Id="rId55" Type="http://schemas.openxmlformats.org/officeDocument/2006/relationships/image" Target="../media/image1818.png"/><Relationship Id="rId76" Type="http://schemas.openxmlformats.org/officeDocument/2006/relationships/image" Target="../media/image1828.png"/><Relationship Id="rId97" Type="http://schemas.openxmlformats.org/officeDocument/2006/relationships/image" Target="../media/image1838.png"/><Relationship Id="rId120" Type="http://schemas.openxmlformats.org/officeDocument/2006/relationships/image" Target="../media/image1849.png"/><Relationship Id="rId141" Type="http://schemas.openxmlformats.org/officeDocument/2006/relationships/image" Target="../media/image1859.png"/><Relationship Id="rId7" Type="http://schemas.openxmlformats.org/officeDocument/2006/relationships/customXml" Target="../ink/ink2012.xml"/><Relationship Id="rId162" Type="http://schemas.openxmlformats.org/officeDocument/2006/relationships/customXml" Target="../ink/ink2092.xml"/><Relationship Id="rId183" Type="http://schemas.openxmlformats.org/officeDocument/2006/relationships/image" Target="../media/image1880.png"/><Relationship Id="rId218" Type="http://schemas.openxmlformats.org/officeDocument/2006/relationships/customXml" Target="../ink/ink2120.xml"/><Relationship Id="rId239" Type="http://schemas.openxmlformats.org/officeDocument/2006/relationships/image" Target="../media/image1908.png"/><Relationship Id="rId250" Type="http://schemas.openxmlformats.org/officeDocument/2006/relationships/customXml" Target="../ink/ink2136.xml"/><Relationship Id="rId271" Type="http://schemas.openxmlformats.org/officeDocument/2006/relationships/image" Target="../media/image1924.png"/><Relationship Id="rId24" Type="http://schemas.openxmlformats.org/officeDocument/2006/relationships/image" Target="../media/image1803.png"/><Relationship Id="rId45" Type="http://schemas.openxmlformats.org/officeDocument/2006/relationships/image" Target="../media/image1813.png"/><Relationship Id="rId66" Type="http://schemas.openxmlformats.org/officeDocument/2006/relationships/customXml" Target="../ink/ink2042.xml"/><Relationship Id="rId87" Type="http://schemas.openxmlformats.org/officeDocument/2006/relationships/customXml" Target="../ink/ink2053.xml"/><Relationship Id="rId110" Type="http://schemas.openxmlformats.org/officeDocument/2006/relationships/image" Target="../media/image1844.png"/><Relationship Id="rId131" Type="http://schemas.openxmlformats.org/officeDocument/2006/relationships/image" Target="../media/image1854.png"/><Relationship Id="rId152" Type="http://schemas.openxmlformats.org/officeDocument/2006/relationships/customXml" Target="../ink/ink2087.xml"/><Relationship Id="rId173" Type="http://schemas.openxmlformats.org/officeDocument/2006/relationships/image" Target="../media/image1875.png"/><Relationship Id="rId194" Type="http://schemas.openxmlformats.org/officeDocument/2006/relationships/customXml" Target="../ink/ink2108.xml"/><Relationship Id="rId208" Type="http://schemas.openxmlformats.org/officeDocument/2006/relationships/customXml" Target="../ink/ink2115.xml"/><Relationship Id="rId229" Type="http://schemas.openxmlformats.org/officeDocument/2006/relationships/image" Target="../media/image1903.png"/><Relationship Id="rId240" Type="http://schemas.openxmlformats.org/officeDocument/2006/relationships/customXml" Target="../ink/ink2131.xml"/><Relationship Id="rId261" Type="http://schemas.openxmlformats.org/officeDocument/2006/relationships/image" Target="../media/image1919.png"/><Relationship Id="rId14" Type="http://schemas.openxmlformats.org/officeDocument/2006/relationships/image" Target="../media/image1798.png"/><Relationship Id="rId35" Type="http://schemas.openxmlformats.org/officeDocument/2006/relationships/customXml" Target="../ink/ink2026.xml"/><Relationship Id="rId56" Type="http://schemas.openxmlformats.org/officeDocument/2006/relationships/customXml" Target="../ink/ink2037.xml"/><Relationship Id="rId77" Type="http://schemas.openxmlformats.org/officeDocument/2006/relationships/customXml" Target="../ink/ink2048.xml"/><Relationship Id="rId100" Type="http://schemas.openxmlformats.org/officeDocument/2006/relationships/customXml" Target="../ink/ink2060.xml"/><Relationship Id="rId8" Type="http://schemas.openxmlformats.org/officeDocument/2006/relationships/image" Target="../media/image1795.png"/><Relationship Id="rId98" Type="http://schemas.openxmlformats.org/officeDocument/2006/relationships/customXml" Target="../ink/ink2059.xml"/><Relationship Id="rId121" Type="http://schemas.openxmlformats.org/officeDocument/2006/relationships/customXml" Target="../ink/ink2071.xml"/><Relationship Id="rId142" Type="http://schemas.openxmlformats.org/officeDocument/2006/relationships/customXml" Target="../ink/ink2082.xml"/><Relationship Id="rId163" Type="http://schemas.openxmlformats.org/officeDocument/2006/relationships/image" Target="../media/image1870.png"/><Relationship Id="rId184" Type="http://schemas.openxmlformats.org/officeDocument/2006/relationships/customXml" Target="../ink/ink2103.xml"/><Relationship Id="rId219" Type="http://schemas.openxmlformats.org/officeDocument/2006/relationships/image" Target="../media/image1898.png"/><Relationship Id="rId230" Type="http://schemas.openxmlformats.org/officeDocument/2006/relationships/customXml" Target="../ink/ink2126.xml"/><Relationship Id="rId251" Type="http://schemas.openxmlformats.org/officeDocument/2006/relationships/image" Target="../media/image1914.png"/><Relationship Id="rId25" Type="http://schemas.openxmlformats.org/officeDocument/2006/relationships/customXml" Target="../ink/ink2021.xml"/><Relationship Id="rId46" Type="http://schemas.openxmlformats.org/officeDocument/2006/relationships/customXml" Target="../ink/ink2032.xml"/><Relationship Id="rId67" Type="http://schemas.openxmlformats.org/officeDocument/2006/relationships/customXml" Target="../ink/ink2043.xml"/><Relationship Id="rId272" Type="http://schemas.openxmlformats.org/officeDocument/2006/relationships/customXml" Target="../ink/ink2147.xml"/><Relationship Id="rId88" Type="http://schemas.openxmlformats.org/officeDocument/2006/relationships/customXml" Target="../ink/ink2054.xml"/><Relationship Id="rId111" Type="http://schemas.openxmlformats.org/officeDocument/2006/relationships/customXml" Target="../ink/ink2066.xml"/><Relationship Id="rId132" Type="http://schemas.openxmlformats.org/officeDocument/2006/relationships/customXml" Target="../ink/ink2077.xml"/><Relationship Id="rId153" Type="http://schemas.openxmlformats.org/officeDocument/2006/relationships/image" Target="../media/image1865.png"/><Relationship Id="rId174" Type="http://schemas.openxmlformats.org/officeDocument/2006/relationships/customXml" Target="../ink/ink2098.xml"/><Relationship Id="rId195" Type="http://schemas.openxmlformats.org/officeDocument/2006/relationships/image" Target="../media/image1886.png"/><Relationship Id="rId209" Type="http://schemas.openxmlformats.org/officeDocument/2006/relationships/image" Target="../media/image1893.png"/><Relationship Id="rId220" Type="http://schemas.openxmlformats.org/officeDocument/2006/relationships/customXml" Target="../ink/ink2121.xml"/><Relationship Id="rId241" Type="http://schemas.openxmlformats.org/officeDocument/2006/relationships/image" Target="../media/image1909.png"/><Relationship Id="rId15" Type="http://schemas.openxmlformats.org/officeDocument/2006/relationships/customXml" Target="../ink/ink2016.xml"/><Relationship Id="rId36" Type="http://schemas.openxmlformats.org/officeDocument/2006/relationships/customXml" Target="../ink/ink2027.xml"/><Relationship Id="rId57" Type="http://schemas.openxmlformats.org/officeDocument/2006/relationships/image" Target="../media/image1819.png"/><Relationship Id="rId262" Type="http://schemas.openxmlformats.org/officeDocument/2006/relationships/customXml" Target="../ink/ink2142.xml"/><Relationship Id="rId78" Type="http://schemas.openxmlformats.org/officeDocument/2006/relationships/image" Target="../media/image1829.png"/><Relationship Id="rId99" Type="http://schemas.openxmlformats.org/officeDocument/2006/relationships/image" Target="../media/image1839.png"/><Relationship Id="rId101" Type="http://schemas.openxmlformats.org/officeDocument/2006/relationships/image" Target="../media/image1840.png"/><Relationship Id="rId122" Type="http://schemas.openxmlformats.org/officeDocument/2006/relationships/image" Target="../media/image1850.png"/><Relationship Id="rId143" Type="http://schemas.openxmlformats.org/officeDocument/2006/relationships/image" Target="../media/image1860.png"/><Relationship Id="rId164" Type="http://schemas.openxmlformats.org/officeDocument/2006/relationships/customXml" Target="../ink/ink2093.xml"/><Relationship Id="rId185" Type="http://schemas.openxmlformats.org/officeDocument/2006/relationships/image" Target="../media/image1881.png"/><Relationship Id="rId9" Type="http://schemas.openxmlformats.org/officeDocument/2006/relationships/customXml" Target="../ink/ink2013.xml"/><Relationship Id="rId210" Type="http://schemas.openxmlformats.org/officeDocument/2006/relationships/customXml" Target="../ink/ink2116.xml"/><Relationship Id="rId26" Type="http://schemas.openxmlformats.org/officeDocument/2006/relationships/image" Target="../media/image1804.png"/><Relationship Id="rId231" Type="http://schemas.openxmlformats.org/officeDocument/2006/relationships/image" Target="../media/image1904.png"/><Relationship Id="rId252" Type="http://schemas.openxmlformats.org/officeDocument/2006/relationships/customXml" Target="../ink/ink2137.xml"/><Relationship Id="rId273" Type="http://schemas.openxmlformats.org/officeDocument/2006/relationships/image" Target="../media/image1925.png"/><Relationship Id="rId47" Type="http://schemas.openxmlformats.org/officeDocument/2006/relationships/image" Target="../media/image1814.png"/><Relationship Id="rId68" Type="http://schemas.openxmlformats.org/officeDocument/2006/relationships/image" Target="../media/image1824.png"/><Relationship Id="rId89" Type="http://schemas.openxmlformats.org/officeDocument/2006/relationships/image" Target="../media/image1834.png"/><Relationship Id="rId112" Type="http://schemas.openxmlformats.org/officeDocument/2006/relationships/image" Target="../media/image1845.png"/><Relationship Id="rId133" Type="http://schemas.openxmlformats.org/officeDocument/2006/relationships/image" Target="../media/image1855.png"/><Relationship Id="rId154" Type="http://schemas.openxmlformats.org/officeDocument/2006/relationships/customXml" Target="../ink/ink2088.xml"/><Relationship Id="rId175" Type="http://schemas.openxmlformats.org/officeDocument/2006/relationships/image" Target="../media/image1876.png"/><Relationship Id="rId196" Type="http://schemas.openxmlformats.org/officeDocument/2006/relationships/customXml" Target="../ink/ink2109.xml"/><Relationship Id="rId200" Type="http://schemas.openxmlformats.org/officeDocument/2006/relationships/customXml" Target="../ink/ink2111.xml"/><Relationship Id="rId16" Type="http://schemas.openxmlformats.org/officeDocument/2006/relationships/image" Target="../media/image1799.png"/><Relationship Id="rId221" Type="http://schemas.openxmlformats.org/officeDocument/2006/relationships/image" Target="../media/image1899.png"/><Relationship Id="rId242" Type="http://schemas.openxmlformats.org/officeDocument/2006/relationships/customXml" Target="../ink/ink2132.xml"/><Relationship Id="rId263" Type="http://schemas.openxmlformats.org/officeDocument/2006/relationships/image" Target="../media/image1920.png"/><Relationship Id="rId37" Type="http://schemas.openxmlformats.org/officeDocument/2006/relationships/image" Target="../media/image1809.png"/><Relationship Id="rId58" Type="http://schemas.openxmlformats.org/officeDocument/2006/relationships/customXml" Target="../ink/ink2038.xml"/><Relationship Id="rId79" Type="http://schemas.openxmlformats.org/officeDocument/2006/relationships/customXml" Target="../ink/ink2049.xml"/><Relationship Id="rId102" Type="http://schemas.openxmlformats.org/officeDocument/2006/relationships/customXml" Target="../ink/ink2061.xml"/><Relationship Id="rId123" Type="http://schemas.openxmlformats.org/officeDocument/2006/relationships/customXml" Target="../ink/ink2072.xml"/><Relationship Id="rId144" Type="http://schemas.openxmlformats.org/officeDocument/2006/relationships/customXml" Target="../ink/ink2083.xml"/><Relationship Id="rId90" Type="http://schemas.openxmlformats.org/officeDocument/2006/relationships/customXml" Target="../ink/ink2055.xml"/><Relationship Id="rId165" Type="http://schemas.openxmlformats.org/officeDocument/2006/relationships/image" Target="../media/image1871.png"/><Relationship Id="rId186" Type="http://schemas.openxmlformats.org/officeDocument/2006/relationships/customXml" Target="../ink/ink2104.xml"/><Relationship Id="rId211" Type="http://schemas.openxmlformats.org/officeDocument/2006/relationships/image" Target="../media/image1894.png"/><Relationship Id="rId232" Type="http://schemas.openxmlformats.org/officeDocument/2006/relationships/customXml" Target="../ink/ink2127.xml"/><Relationship Id="rId253" Type="http://schemas.openxmlformats.org/officeDocument/2006/relationships/image" Target="../media/image1915.png"/><Relationship Id="rId274" Type="http://schemas.openxmlformats.org/officeDocument/2006/relationships/customXml" Target="../ink/ink2148.xml"/><Relationship Id="rId27" Type="http://schemas.openxmlformats.org/officeDocument/2006/relationships/customXml" Target="../ink/ink2022.xml"/><Relationship Id="rId48" Type="http://schemas.openxmlformats.org/officeDocument/2006/relationships/customXml" Target="../ink/ink2033.xml"/><Relationship Id="rId69" Type="http://schemas.openxmlformats.org/officeDocument/2006/relationships/customXml" Target="../ink/ink2044.xml"/><Relationship Id="rId113" Type="http://schemas.openxmlformats.org/officeDocument/2006/relationships/customXml" Target="../ink/ink2067.xml"/><Relationship Id="rId134" Type="http://schemas.openxmlformats.org/officeDocument/2006/relationships/customXml" Target="../ink/ink2078.xml"/><Relationship Id="rId80" Type="http://schemas.openxmlformats.org/officeDocument/2006/relationships/image" Target="../media/image1830.png"/><Relationship Id="rId155" Type="http://schemas.openxmlformats.org/officeDocument/2006/relationships/image" Target="../media/image1866.png"/><Relationship Id="rId176" Type="http://schemas.openxmlformats.org/officeDocument/2006/relationships/customXml" Target="../ink/ink2099.xml"/><Relationship Id="rId197" Type="http://schemas.openxmlformats.org/officeDocument/2006/relationships/image" Target="../media/image1887.png"/><Relationship Id="rId201" Type="http://schemas.openxmlformats.org/officeDocument/2006/relationships/image" Target="../media/image1889.png"/><Relationship Id="rId222" Type="http://schemas.openxmlformats.org/officeDocument/2006/relationships/customXml" Target="../ink/ink2122.xml"/><Relationship Id="rId243" Type="http://schemas.openxmlformats.org/officeDocument/2006/relationships/image" Target="../media/image1910.png"/><Relationship Id="rId264" Type="http://schemas.openxmlformats.org/officeDocument/2006/relationships/customXml" Target="../ink/ink2143.xml"/><Relationship Id="rId17" Type="http://schemas.openxmlformats.org/officeDocument/2006/relationships/customXml" Target="../ink/ink2017.xml"/><Relationship Id="rId38" Type="http://schemas.openxmlformats.org/officeDocument/2006/relationships/customXml" Target="../ink/ink2028.xml"/><Relationship Id="rId59" Type="http://schemas.openxmlformats.org/officeDocument/2006/relationships/image" Target="../media/image1820.png"/><Relationship Id="rId103" Type="http://schemas.openxmlformats.org/officeDocument/2006/relationships/customXml" Target="../ink/ink2062.xml"/><Relationship Id="rId124" Type="http://schemas.openxmlformats.org/officeDocument/2006/relationships/customXml" Target="../ink/ink2073.xml"/><Relationship Id="rId70" Type="http://schemas.openxmlformats.org/officeDocument/2006/relationships/image" Target="../media/image1825.png"/><Relationship Id="rId91" Type="http://schemas.openxmlformats.org/officeDocument/2006/relationships/image" Target="../media/image1835.png"/><Relationship Id="rId145" Type="http://schemas.openxmlformats.org/officeDocument/2006/relationships/image" Target="../media/image1861.png"/><Relationship Id="rId166" Type="http://schemas.openxmlformats.org/officeDocument/2006/relationships/customXml" Target="../ink/ink2094.xml"/><Relationship Id="rId187" Type="http://schemas.openxmlformats.org/officeDocument/2006/relationships/image" Target="../media/image188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117.xml"/><Relationship Id="rId233" Type="http://schemas.openxmlformats.org/officeDocument/2006/relationships/image" Target="../media/image1905.png"/><Relationship Id="rId254" Type="http://schemas.openxmlformats.org/officeDocument/2006/relationships/customXml" Target="../ink/ink2138.xml"/><Relationship Id="rId28" Type="http://schemas.openxmlformats.org/officeDocument/2006/relationships/image" Target="../media/image1805.png"/><Relationship Id="rId49" Type="http://schemas.openxmlformats.org/officeDocument/2006/relationships/image" Target="../media/image1815.png"/><Relationship Id="rId114" Type="http://schemas.openxmlformats.org/officeDocument/2006/relationships/image" Target="../media/image1846.png"/><Relationship Id="rId275" Type="http://schemas.openxmlformats.org/officeDocument/2006/relationships/image" Target="../media/image1926.png"/><Relationship Id="rId60" Type="http://schemas.openxmlformats.org/officeDocument/2006/relationships/customXml" Target="../ink/ink2039.xml"/><Relationship Id="rId81" Type="http://schemas.openxmlformats.org/officeDocument/2006/relationships/customXml" Target="../ink/ink2050.xml"/><Relationship Id="rId135" Type="http://schemas.openxmlformats.org/officeDocument/2006/relationships/image" Target="../media/image1856.png"/><Relationship Id="rId156" Type="http://schemas.openxmlformats.org/officeDocument/2006/relationships/customXml" Target="../ink/ink2089.xml"/><Relationship Id="rId177" Type="http://schemas.openxmlformats.org/officeDocument/2006/relationships/image" Target="../media/image1877.png"/><Relationship Id="rId198" Type="http://schemas.openxmlformats.org/officeDocument/2006/relationships/customXml" Target="../ink/ink2110.xml"/><Relationship Id="rId202" Type="http://schemas.openxmlformats.org/officeDocument/2006/relationships/customXml" Target="../ink/ink2112.xml"/><Relationship Id="rId223" Type="http://schemas.openxmlformats.org/officeDocument/2006/relationships/image" Target="../media/image1900.png"/><Relationship Id="rId244" Type="http://schemas.openxmlformats.org/officeDocument/2006/relationships/customXml" Target="../ink/ink2133.xml"/><Relationship Id="rId18" Type="http://schemas.openxmlformats.org/officeDocument/2006/relationships/image" Target="../media/image1800.png"/><Relationship Id="rId39" Type="http://schemas.openxmlformats.org/officeDocument/2006/relationships/image" Target="../media/image1810.png"/><Relationship Id="rId265" Type="http://schemas.openxmlformats.org/officeDocument/2006/relationships/image" Target="../media/image1921.png"/><Relationship Id="rId50" Type="http://schemas.openxmlformats.org/officeDocument/2006/relationships/customXml" Target="../ink/ink2034.xml"/><Relationship Id="rId104" Type="http://schemas.openxmlformats.org/officeDocument/2006/relationships/image" Target="../media/image1841.png"/><Relationship Id="rId125" Type="http://schemas.openxmlformats.org/officeDocument/2006/relationships/image" Target="../media/image1851.png"/><Relationship Id="rId146" Type="http://schemas.openxmlformats.org/officeDocument/2006/relationships/customXml" Target="../ink/ink2084.xml"/><Relationship Id="rId167" Type="http://schemas.openxmlformats.org/officeDocument/2006/relationships/image" Target="../media/image1872.png"/><Relationship Id="rId188" Type="http://schemas.openxmlformats.org/officeDocument/2006/relationships/customXml" Target="../ink/ink2105.xml"/><Relationship Id="rId71" Type="http://schemas.openxmlformats.org/officeDocument/2006/relationships/customXml" Target="../ink/ink2045.xml"/><Relationship Id="rId92" Type="http://schemas.openxmlformats.org/officeDocument/2006/relationships/customXml" Target="../ink/ink2056.xml"/><Relationship Id="rId213" Type="http://schemas.openxmlformats.org/officeDocument/2006/relationships/image" Target="../media/image1895.png"/><Relationship Id="rId234" Type="http://schemas.openxmlformats.org/officeDocument/2006/relationships/customXml" Target="../ink/ink2128.xml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2023.xml"/><Relationship Id="rId255" Type="http://schemas.openxmlformats.org/officeDocument/2006/relationships/image" Target="../media/image1916.png"/><Relationship Id="rId276" Type="http://schemas.openxmlformats.org/officeDocument/2006/relationships/customXml" Target="../ink/ink2149.xml"/><Relationship Id="rId40" Type="http://schemas.openxmlformats.org/officeDocument/2006/relationships/customXml" Target="../ink/ink2029.xml"/><Relationship Id="rId115" Type="http://schemas.openxmlformats.org/officeDocument/2006/relationships/customXml" Target="../ink/ink2068.xml"/><Relationship Id="rId136" Type="http://schemas.openxmlformats.org/officeDocument/2006/relationships/customXml" Target="../ink/ink2079.xml"/><Relationship Id="rId157" Type="http://schemas.openxmlformats.org/officeDocument/2006/relationships/image" Target="../media/image1867.png"/><Relationship Id="rId178" Type="http://schemas.openxmlformats.org/officeDocument/2006/relationships/customXml" Target="../ink/ink2100.xml"/><Relationship Id="rId61" Type="http://schemas.openxmlformats.org/officeDocument/2006/relationships/image" Target="../media/image1821.png"/><Relationship Id="rId82" Type="http://schemas.openxmlformats.org/officeDocument/2006/relationships/image" Target="../media/image1831.png"/><Relationship Id="rId199" Type="http://schemas.openxmlformats.org/officeDocument/2006/relationships/image" Target="../media/image1888.png"/><Relationship Id="rId203" Type="http://schemas.openxmlformats.org/officeDocument/2006/relationships/image" Target="../media/image1890.png"/><Relationship Id="rId19" Type="http://schemas.openxmlformats.org/officeDocument/2006/relationships/customXml" Target="../ink/ink2018.xml"/><Relationship Id="rId224" Type="http://schemas.openxmlformats.org/officeDocument/2006/relationships/customXml" Target="../ink/ink2123.xml"/><Relationship Id="rId245" Type="http://schemas.openxmlformats.org/officeDocument/2006/relationships/image" Target="../media/image1911.png"/><Relationship Id="rId266" Type="http://schemas.openxmlformats.org/officeDocument/2006/relationships/customXml" Target="../ink/ink2144.xml"/><Relationship Id="rId30" Type="http://schemas.openxmlformats.org/officeDocument/2006/relationships/image" Target="../media/image1806.png"/><Relationship Id="rId105" Type="http://schemas.openxmlformats.org/officeDocument/2006/relationships/customXml" Target="../ink/ink2063.xml"/><Relationship Id="rId126" Type="http://schemas.openxmlformats.org/officeDocument/2006/relationships/customXml" Target="../ink/ink2074.xml"/><Relationship Id="rId147" Type="http://schemas.openxmlformats.org/officeDocument/2006/relationships/image" Target="../media/image1862.png"/><Relationship Id="rId168" Type="http://schemas.openxmlformats.org/officeDocument/2006/relationships/customXml" Target="../ink/ink2095.xml"/><Relationship Id="rId51" Type="http://schemas.openxmlformats.org/officeDocument/2006/relationships/image" Target="../media/image1816.png"/><Relationship Id="rId72" Type="http://schemas.openxmlformats.org/officeDocument/2006/relationships/image" Target="../media/image1826.png"/><Relationship Id="rId93" Type="http://schemas.openxmlformats.org/officeDocument/2006/relationships/image" Target="../media/image1836.png"/><Relationship Id="rId189" Type="http://schemas.openxmlformats.org/officeDocument/2006/relationships/image" Target="../media/image1883.png"/><Relationship Id="rId3" Type="http://schemas.openxmlformats.org/officeDocument/2006/relationships/customXml" Target="../ink/ink2010.xml"/><Relationship Id="rId214" Type="http://schemas.openxmlformats.org/officeDocument/2006/relationships/customXml" Target="../ink/ink2118.xml"/><Relationship Id="rId235" Type="http://schemas.openxmlformats.org/officeDocument/2006/relationships/image" Target="../media/image1906.png"/><Relationship Id="rId256" Type="http://schemas.openxmlformats.org/officeDocument/2006/relationships/customXml" Target="../ink/ink2139.xml"/><Relationship Id="rId277" Type="http://schemas.openxmlformats.org/officeDocument/2006/relationships/image" Target="../media/image1927.png"/><Relationship Id="rId116" Type="http://schemas.openxmlformats.org/officeDocument/2006/relationships/image" Target="../media/image1847.png"/><Relationship Id="rId137" Type="http://schemas.openxmlformats.org/officeDocument/2006/relationships/image" Target="../media/image1857.png"/><Relationship Id="rId158" Type="http://schemas.openxmlformats.org/officeDocument/2006/relationships/customXml" Target="../ink/ink2090.xml"/><Relationship Id="rId20" Type="http://schemas.openxmlformats.org/officeDocument/2006/relationships/image" Target="../media/image1801.png"/><Relationship Id="rId41" Type="http://schemas.openxmlformats.org/officeDocument/2006/relationships/image" Target="../media/image1811.png"/><Relationship Id="rId62" Type="http://schemas.openxmlformats.org/officeDocument/2006/relationships/customXml" Target="../ink/ink2040.xml"/><Relationship Id="rId83" Type="http://schemas.openxmlformats.org/officeDocument/2006/relationships/customXml" Target="../ink/ink2051.xml"/><Relationship Id="rId179" Type="http://schemas.openxmlformats.org/officeDocument/2006/relationships/image" Target="../media/image1878.png"/><Relationship Id="rId190" Type="http://schemas.openxmlformats.org/officeDocument/2006/relationships/customXml" Target="../ink/ink2106.xml"/><Relationship Id="rId204" Type="http://schemas.openxmlformats.org/officeDocument/2006/relationships/customXml" Target="../ink/ink2113.xml"/><Relationship Id="rId225" Type="http://schemas.openxmlformats.org/officeDocument/2006/relationships/image" Target="../media/image1901.png"/><Relationship Id="rId246" Type="http://schemas.openxmlformats.org/officeDocument/2006/relationships/customXml" Target="../ink/ink2134.xml"/><Relationship Id="rId267" Type="http://schemas.openxmlformats.org/officeDocument/2006/relationships/image" Target="../media/image1922.png"/><Relationship Id="rId106" Type="http://schemas.openxmlformats.org/officeDocument/2006/relationships/image" Target="../media/image1842.png"/><Relationship Id="rId127" Type="http://schemas.openxmlformats.org/officeDocument/2006/relationships/image" Target="../media/image1852.png"/><Relationship Id="rId10" Type="http://schemas.openxmlformats.org/officeDocument/2006/relationships/image" Target="../media/image1796.png"/><Relationship Id="rId31" Type="http://schemas.openxmlformats.org/officeDocument/2006/relationships/customXml" Target="../ink/ink2024.xml"/><Relationship Id="rId52" Type="http://schemas.openxmlformats.org/officeDocument/2006/relationships/customXml" Target="../ink/ink2035.xml"/><Relationship Id="rId73" Type="http://schemas.openxmlformats.org/officeDocument/2006/relationships/customXml" Target="../ink/ink2046.xml"/><Relationship Id="rId94" Type="http://schemas.openxmlformats.org/officeDocument/2006/relationships/customXml" Target="../ink/ink2057.xml"/><Relationship Id="rId148" Type="http://schemas.openxmlformats.org/officeDocument/2006/relationships/customXml" Target="../ink/ink2085.xml"/><Relationship Id="rId169" Type="http://schemas.openxmlformats.org/officeDocument/2006/relationships/image" Target="../media/image1873.png"/><Relationship Id="rId4" Type="http://schemas.openxmlformats.org/officeDocument/2006/relationships/image" Target="../media/image378.png"/><Relationship Id="rId180" Type="http://schemas.openxmlformats.org/officeDocument/2006/relationships/customXml" Target="../ink/ink2101.xml"/><Relationship Id="rId215" Type="http://schemas.openxmlformats.org/officeDocument/2006/relationships/image" Target="../media/image1896.png"/><Relationship Id="rId236" Type="http://schemas.openxmlformats.org/officeDocument/2006/relationships/customXml" Target="../ink/ink2129.xml"/><Relationship Id="rId257" Type="http://schemas.openxmlformats.org/officeDocument/2006/relationships/image" Target="../media/image1917.png"/><Relationship Id="rId278" Type="http://schemas.openxmlformats.org/officeDocument/2006/relationships/customXml" Target="../ink/ink2150.xml"/><Relationship Id="rId42" Type="http://schemas.openxmlformats.org/officeDocument/2006/relationships/customXml" Target="../ink/ink2030.xml"/><Relationship Id="rId84" Type="http://schemas.openxmlformats.org/officeDocument/2006/relationships/image" Target="../media/image1832.png"/><Relationship Id="rId138" Type="http://schemas.openxmlformats.org/officeDocument/2006/relationships/customXml" Target="../ink/ink2080.xml"/><Relationship Id="rId191" Type="http://schemas.openxmlformats.org/officeDocument/2006/relationships/image" Target="../media/image1884.png"/><Relationship Id="rId205" Type="http://schemas.openxmlformats.org/officeDocument/2006/relationships/image" Target="../media/image1891.png"/><Relationship Id="rId247" Type="http://schemas.openxmlformats.org/officeDocument/2006/relationships/image" Target="../media/image1912.png"/><Relationship Id="rId107" Type="http://schemas.openxmlformats.org/officeDocument/2006/relationships/customXml" Target="../ink/ink2064.xml"/><Relationship Id="rId11" Type="http://schemas.openxmlformats.org/officeDocument/2006/relationships/customXml" Target="../ink/ink2014.xml"/><Relationship Id="rId53" Type="http://schemas.openxmlformats.org/officeDocument/2006/relationships/image" Target="../media/image1817.png"/><Relationship Id="rId149" Type="http://schemas.openxmlformats.org/officeDocument/2006/relationships/image" Target="../media/image1863.png"/><Relationship Id="rId95" Type="http://schemas.openxmlformats.org/officeDocument/2006/relationships/image" Target="../media/image1837.png"/><Relationship Id="rId160" Type="http://schemas.openxmlformats.org/officeDocument/2006/relationships/customXml" Target="../ink/ink2091.xml"/><Relationship Id="rId216" Type="http://schemas.openxmlformats.org/officeDocument/2006/relationships/customXml" Target="../ink/ink2119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09.xml"/><Relationship Id="rId299" Type="http://schemas.openxmlformats.org/officeDocument/2006/relationships/customXml" Target="../ink/ink2301.xml"/><Relationship Id="rId21" Type="http://schemas.openxmlformats.org/officeDocument/2006/relationships/customXml" Target="../ink/ink2160.xml"/><Relationship Id="rId63" Type="http://schemas.openxmlformats.org/officeDocument/2006/relationships/customXml" Target="../ink/ink2181.xml"/><Relationship Id="rId159" Type="http://schemas.openxmlformats.org/officeDocument/2006/relationships/customXml" Target="../ink/ink2230.xml"/><Relationship Id="rId324" Type="http://schemas.openxmlformats.org/officeDocument/2006/relationships/image" Target="../media/image2073.png"/><Relationship Id="rId366" Type="http://schemas.openxmlformats.org/officeDocument/2006/relationships/image" Target="../media/image2094.png"/><Relationship Id="rId170" Type="http://schemas.openxmlformats.org/officeDocument/2006/relationships/customXml" Target="../ink/ink2236.xml"/><Relationship Id="rId226" Type="http://schemas.openxmlformats.org/officeDocument/2006/relationships/image" Target="../media/image2024.png"/><Relationship Id="rId433" Type="http://schemas.openxmlformats.org/officeDocument/2006/relationships/customXml" Target="../ink/ink2368.xml"/><Relationship Id="rId268" Type="http://schemas.openxmlformats.org/officeDocument/2006/relationships/image" Target="../media/image2045.png"/><Relationship Id="rId32" Type="http://schemas.openxmlformats.org/officeDocument/2006/relationships/image" Target="../media/image1829.png"/><Relationship Id="rId74" Type="http://schemas.openxmlformats.org/officeDocument/2006/relationships/image" Target="../media/image1951.png"/><Relationship Id="rId128" Type="http://schemas.openxmlformats.org/officeDocument/2006/relationships/image" Target="../media/image1977.png"/><Relationship Id="rId335" Type="http://schemas.openxmlformats.org/officeDocument/2006/relationships/customXml" Target="../ink/ink2319.xml"/><Relationship Id="rId377" Type="http://schemas.openxmlformats.org/officeDocument/2006/relationships/customXml" Target="../ink/ink2340.xml"/><Relationship Id="rId5" Type="http://schemas.openxmlformats.org/officeDocument/2006/relationships/customXml" Target="../ink/ink2152.xml"/><Relationship Id="rId181" Type="http://schemas.openxmlformats.org/officeDocument/2006/relationships/image" Target="../media/image2002.png"/><Relationship Id="rId237" Type="http://schemas.openxmlformats.org/officeDocument/2006/relationships/customXml" Target="../ink/ink2270.xml"/><Relationship Id="rId402" Type="http://schemas.openxmlformats.org/officeDocument/2006/relationships/image" Target="../media/image2112.png"/><Relationship Id="rId279" Type="http://schemas.openxmlformats.org/officeDocument/2006/relationships/customXml" Target="../ink/ink2291.xml"/><Relationship Id="rId444" Type="http://schemas.openxmlformats.org/officeDocument/2006/relationships/image" Target="../media/image2133.png"/><Relationship Id="rId43" Type="http://schemas.openxmlformats.org/officeDocument/2006/relationships/customXml" Target="../ink/ink2171.xml"/><Relationship Id="rId139" Type="http://schemas.openxmlformats.org/officeDocument/2006/relationships/customXml" Target="../ink/ink2220.xml"/><Relationship Id="rId290" Type="http://schemas.openxmlformats.org/officeDocument/2006/relationships/image" Target="../media/image2056.png"/><Relationship Id="rId304" Type="http://schemas.openxmlformats.org/officeDocument/2006/relationships/image" Target="../media/image2063.png"/><Relationship Id="rId346" Type="http://schemas.openxmlformats.org/officeDocument/2006/relationships/image" Target="../media/image2084.png"/><Relationship Id="rId388" Type="http://schemas.openxmlformats.org/officeDocument/2006/relationships/image" Target="../media/image2105.png"/><Relationship Id="rId85" Type="http://schemas.openxmlformats.org/officeDocument/2006/relationships/customXml" Target="../ink/ink2192.xml"/><Relationship Id="rId150" Type="http://schemas.openxmlformats.org/officeDocument/2006/relationships/image" Target="../media/image1988.png"/><Relationship Id="rId192" Type="http://schemas.openxmlformats.org/officeDocument/2006/relationships/customXml" Target="../ink/ink2247.xml"/><Relationship Id="rId206" Type="http://schemas.openxmlformats.org/officeDocument/2006/relationships/customXml" Target="../ink/ink2254.xml"/><Relationship Id="rId413" Type="http://schemas.openxmlformats.org/officeDocument/2006/relationships/customXml" Target="../ink/ink2358.xml"/><Relationship Id="rId248" Type="http://schemas.openxmlformats.org/officeDocument/2006/relationships/image" Target="../media/image2035.png"/><Relationship Id="rId12" Type="http://schemas.openxmlformats.org/officeDocument/2006/relationships/image" Target="../media/image1920.png"/><Relationship Id="rId108" Type="http://schemas.openxmlformats.org/officeDocument/2006/relationships/customXml" Target="../ink/ink2204.xml"/><Relationship Id="rId315" Type="http://schemas.openxmlformats.org/officeDocument/2006/relationships/customXml" Target="../ink/ink2309.xml"/><Relationship Id="rId357" Type="http://schemas.openxmlformats.org/officeDocument/2006/relationships/customXml" Target="../ink/ink2330.xml"/><Relationship Id="rId54" Type="http://schemas.openxmlformats.org/officeDocument/2006/relationships/image" Target="../media/image1941.png"/><Relationship Id="rId96" Type="http://schemas.openxmlformats.org/officeDocument/2006/relationships/image" Target="../media/image1962.png"/><Relationship Id="rId161" Type="http://schemas.openxmlformats.org/officeDocument/2006/relationships/customXml" Target="../ink/ink2231.xml"/><Relationship Id="rId217" Type="http://schemas.openxmlformats.org/officeDocument/2006/relationships/customXml" Target="../ink/ink2260.xml"/><Relationship Id="rId399" Type="http://schemas.openxmlformats.org/officeDocument/2006/relationships/customXml" Target="../ink/ink2351.xml"/><Relationship Id="rId259" Type="http://schemas.openxmlformats.org/officeDocument/2006/relationships/customXml" Target="../ink/ink2281.xml"/><Relationship Id="rId424" Type="http://schemas.openxmlformats.org/officeDocument/2006/relationships/image" Target="../media/image2123.png"/><Relationship Id="rId23" Type="http://schemas.openxmlformats.org/officeDocument/2006/relationships/customXml" Target="../ink/ink2161.xml"/><Relationship Id="rId119" Type="http://schemas.openxmlformats.org/officeDocument/2006/relationships/customXml" Target="../ink/ink2210.xml"/><Relationship Id="rId270" Type="http://schemas.openxmlformats.org/officeDocument/2006/relationships/image" Target="../media/image2046.png"/><Relationship Id="rId326" Type="http://schemas.openxmlformats.org/officeDocument/2006/relationships/image" Target="../media/image2074.png"/><Relationship Id="rId65" Type="http://schemas.openxmlformats.org/officeDocument/2006/relationships/customXml" Target="../ink/ink2182.xml"/><Relationship Id="rId130" Type="http://schemas.openxmlformats.org/officeDocument/2006/relationships/image" Target="../media/image1978.png"/><Relationship Id="rId368" Type="http://schemas.openxmlformats.org/officeDocument/2006/relationships/image" Target="../media/image2095.png"/><Relationship Id="rId172" Type="http://schemas.openxmlformats.org/officeDocument/2006/relationships/customXml" Target="../ink/ink2237.xml"/><Relationship Id="rId228" Type="http://schemas.openxmlformats.org/officeDocument/2006/relationships/image" Target="../media/image2025.png"/><Relationship Id="rId435" Type="http://schemas.openxmlformats.org/officeDocument/2006/relationships/customXml" Target="../ink/ink2369.xml"/><Relationship Id="rId281" Type="http://schemas.openxmlformats.org/officeDocument/2006/relationships/customXml" Target="../ink/ink2292.xml"/><Relationship Id="rId337" Type="http://schemas.openxmlformats.org/officeDocument/2006/relationships/customXml" Target="../ink/ink2320.xml"/><Relationship Id="rId34" Type="http://schemas.openxmlformats.org/officeDocument/2006/relationships/image" Target="../media/image1931.png"/><Relationship Id="rId76" Type="http://schemas.openxmlformats.org/officeDocument/2006/relationships/image" Target="../media/image1952.png"/><Relationship Id="rId141" Type="http://schemas.openxmlformats.org/officeDocument/2006/relationships/customXml" Target="../ink/ink2221.xml"/><Relationship Id="rId379" Type="http://schemas.openxmlformats.org/officeDocument/2006/relationships/customXml" Target="../ink/ink2341.xml"/><Relationship Id="rId7" Type="http://schemas.openxmlformats.org/officeDocument/2006/relationships/customXml" Target="../ink/ink2153.xml"/><Relationship Id="rId183" Type="http://schemas.openxmlformats.org/officeDocument/2006/relationships/image" Target="../media/image2003.png"/><Relationship Id="rId239" Type="http://schemas.openxmlformats.org/officeDocument/2006/relationships/customXml" Target="../ink/ink2271.xml"/><Relationship Id="rId390" Type="http://schemas.openxmlformats.org/officeDocument/2006/relationships/image" Target="../media/image2106.png"/><Relationship Id="rId404" Type="http://schemas.openxmlformats.org/officeDocument/2006/relationships/image" Target="../media/image2113.png"/><Relationship Id="rId446" Type="http://schemas.openxmlformats.org/officeDocument/2006/relationships/image" Target="../media/image2134.png"/><Relationship Id="rId250" Type="http://schemas.openxmlformats.org/officeDocument/2006/relationships/image" Target="../media/image2036.png"/><Relationship Id="rId292" Type="http://schemas.openxmlformats.org/officeDocument/2006/relationships/image" Target="../media/image2057.png"/><Relationship Id="rId306" Type="http://schemas.openxmlformats.org/officeDocument/2006/relationships/image" Target="../media/image2064.png"/><Relationship Id="rId45" Type="http://schemas.openxmlformats.org/officeDocument/2006/relationships/customXml" Target="../ink/ink2172.xml"/><Relationship Id="rId87" Type="http://schemas.openxmlformats.org/officeDocument/2006/relationships/customXml" Target="../ink/ink2193.xml"/><Relationship Id="rId110" Type="http://schemas.openxmlformats.org/officeDocument/2006/relationships/customXml" Target="../ink/ink2205.xml"/><Relationship Id="rId348" Type="http://schemas.openxmlformats.org/officeDocument/2006/relationships/image" Target="../media/image2085.png"/><Relationship Id="rId152" Type="http://schemas.openxmlformats.org/officeDocument/2006/relationships/image" Target="../media/image1989.png"/><Relationship Id="rId194" Type="http://schemas.openxmlformats.org/officeDocument/2006/relationships/customXml" Target="../ink/ink2248.xml"/><Relationship Id="rId208" Type="http://schemas.openxmlformats.org/officeDocument/2006/relationships/customXml" Target="../ink/ink2255.xml"/><Relationship Id="rId415" Type="http://schemas.openxmlformats.org/officeDocument/2006/relationships/customXml" Target="../ink/ink2359.xml"/><Relationship Id="rId261" Type="http://schemas.openxmlformats.org/officeDocument/2006/relationships/customXml" Target="../ink/ink2282.xml"/><Relationship Id="rId14" Type="http://schemas.openxmlformats.org/officeDocument/2006/relationships/image" Target="../media/image1921.png"/><Relationship Id="rId56" Type="http://schemas.openxmlformats.org/officeDocument/2006/relationships/image" Target="../media/image1942.png"/><Relationship Id="rId317" Type="http://schemas.openxmlformats.org/officeDocument/2006/relationships/customXml" Target="../ink/ink2310.xml"/><Relationship Id="rId359" Type="http://schemas.openxmlformats.org/officeDocument/2006/relationships/customXml" Target="../ink/ink2331.xml"/><Relationship Id="rId98" Type="http://schemas.openxmlformats.org/officeDocument/2006/relationships/image" Target="../media/image1963.png"/><Relationship Id="rId121" Type="http://schemas.openxmlformats.org/officeDocument/2006/relationships/customXml" Target="../ink/ink2211.xml"/><Relationship Id="rId163" Type="http://schemas.openxmlformats.org/officeDocument/2006/relationships/customXml" Target="../ink/ink2232.xml"/><Relationship Id="rId219" Type="http://schemas.openxmlformats.org/officeDocument/2006/relationships/customXml" Target="../ink/ink2261.xml"/><Relationship Id="rId370" Type="http://schemas.openxmlformats.org/officeDocument/2006/relationships/image" Target="../media/image2096.png"/><Relationship Id="rId426" Type="http://schemas.openxmlformats.org/officeDocument/2006/relationships/image" Target="../media/image2124.png"/><Relationship Id="rId230" Type="http://schemas.openxmlformats.org/officeDocument/2006/relationships/image" Target="../media/image2026.png"/><Relationship Id="rId25" Type="http://schemas.openxmlformats.org/officeDocument/2006/relationships/customXml" Target="../ink/ink2162.xml"/><Relationship Id="rId67" Type="http://schemas.openxmlformats.org/officeDocument/2006/relationships/customXml" Target="../ink/ink2183.xml"/><Relationship Id="rId272" Type="http://schemas.openxmlformats.org/officeDocument/2006/relationships/image" Target="../media/image2047.png"/><Relationship Id="rId328" Type="http://schemas.openxmlformats.org/officeDocument/2006/relationships/image" Target="../media/image2075.png"/><Relationship Id="rId132" Type="http://schemas.openxmlformats.org/officeDocument/2006/relationships/image" Target="../media/image1979.png"/><Relationship Id="rId174" Type="http://schemas.openxmlformats.org/officeDocument/2006/relationships/customXml" Target="../ink/ink2238.xml"/><Relationship Id="rId381" Type="http://schemas.openxmlformats.org/officeDocument/2006/relationships/customXml" Target="../ink/ink2342.xml"/><Relationship Id="rId241" Type="http://schemas.openxmlformats.org/officeDocument/2006/relationships/customXml" Target="../ink/ink2272.xml"/><Relationship Id="rId437" Type="http://schemas.openxmlformats.org/officeDocument/2006/relationships/customXml" Target="../ink/ink2370.xml"/><Relationship Id="rId36" Type="http://schemas.openxmlformats.org/officeDocument/2006/relationships/image" Target="../media/image1932.png"/><Relationship Id="rId283" Type="http://schemas.openxmlformats.org/officeDocument/2006/relationships/customXml" Target="../ink/ink2293.xml"/><Relationship Id="rId339" Type="http://schemas.openxmlformats.org/officeDocument/2006/relationships/customXml" Target="../ink/ink2321.xml"/><Relationship Id="rId78" Type="http://schemas.openxmlformats.org/officeDocument/2006/relationships/image" Target="../media/image1953.png"/><Relationship Id="rId101" Type="http://schemas.openxmlformats.org/officeDocument/2006/relationships/customXml" Target="../ink/ink2200.xml"/><Relationship Id="rId143" Type="http://schemas.openxmlformats.org/officeDocument/2006/relationships/customXml" Target="../ink/ink2222.xml"/><Relationship Id="rId185" Type="http://schemas.openxmlformats.org/officeDocument/2006/relationships/image" Target="../media/image2004.png"/><Relationship Id="rId350" Type="http://schemas.openxmlformats.org/officeDocument/2006/relationships/image" Target="../media/image2086.png"/><Relationship Id="rId406" Type="http://schemas.openxmlformats.org/officeDocument/2006/relationships/image" Target="../media/image2114.png"/><Relationship Id="rId9" Type="http://schemas.openxmlformats.org/officeDocument/2006/relationships/customXml" Target="../ink/ink2154.xml"/><Relationship Id="rId210" Type="http://schemas.openxmlformats.org/officeDocument/2006/relationships/customXml" Target="../ink/ink2256.xml"/><Relationship Id="rId392" Type="http://schemas.openxmlformats.org/officeDocument/2006/relationships/image" Target="../media/image2107.png"/><Relationship Id="rId448" Type="http://schemas.openxmlformats.org/officeDocument/2006/relationships/image" Target="../media/image2135.png"/><Relationship Id="rId252" Type="http://schemas.openxmlformats.org/officeDocument/2006/relationships/image" Target="../media/image2037.png"/><Relationship Id="rId294" Type="http://schemas.openxmlformats.org/officeDocument/2006/relationships/image" Target="../media/image2058.png"/><Relationship Id="rId308" Type="http://schemas.openxmlformats.org/officeDocument/2006/relationships/image" Target="../media/image2065.png"/><Relationship Id="rId47" Type="http://schemas.openxmlformats.org/officeDocument/2006/relationships/customXml" Target="../ink/ink2173.xml"/><Relationship Id="rId89" Type="http://schemas.openxmlformats.org/officeDocument/2006/relationships/customXml" Target="../ink/ink2194.xml"/><Relationship Id="rId112" Type="http://schemas.openxmlformats.org/officeDocument/2006/relationships/image" Target="../media/image1969.png"/><Relationship Id="rId154" Type="http://schemas.openxmlformats.org/officeDocument/2006/relationships/image" Target="../media/image1990.png"/><Relationship Id="rId361" Type="http://schemas.openxmlformats.org/officeDocument/2006/relationships/customXml" Target="../ink/ink2332.xml"/><Relationship Id="rId196" Type="http://schemas.openxmlformats.org/officeDocument/2006/relationships/customXml" Target="../ink/ink2249.xml"/><Relationship Id="rId417" Type="http://schemas.openxmlformats.org/officeDocument/2006/relationships/customXml" Target="../ink/ink2360.xml"/><Relationship Id="rId16" Type="http://schemas.openxmlformats.org/officeDocument/2006/relationships/image" Target="../media/image1922.png"/><Relationship Id="rId221" Type="http://schemas.openxmlformats.org/officeDocument/2006/relationships/customXml" Target="../ink/ink2262.xml"/><Relationship Id="rId263" Type="http://schemas.openxmlformats.org/officeDocument/2006/relationships/customXml" Target="../ink/ink2283.xml"/><Relationship Id="rId319" Type="http://schemas.openxmlformats.org/officeDocument/2006/relationships/customXml" Target="../ink/ink2311.xml"/><Relationship Id="rId58" Type="http://schemas.openxmlformats.org/officeDocument/2006/relationships/image" Target="../media/image1943.png"/><Relationship Id="rId123" Type="http://schemas.openxmlformats.org/officeDocument/2006/relationships/customXml" Target="../ink/ink2212.xml"/><Relationship Id="rId330" Type="http://schemas.openxmlformats.org/officeDocument/2006/relationships/image" Target="../media/image2076.png"/><Relationship Id="rId165" Type="http://schemas.openxmlformats.org/officeDocument/2006/relationships/customXml" Target="../ink/ink2233.xml"/><Relationship Id="rId372" Type="http://schemas.openxmlformats.org/officeDocument/2006/relationships/image" Target="../media/image2097.png"/><Relationship Id="rId428" Type="http://schemas.openxmlformats.org/officeDocument/2006/relationships/image" Target="../media/image2125.png"/><Relationship Id="rId232" Type="http://schemas.openxmlformats.org/officeDocument/2006/relationships/image" Target="../media/image2027.png"/><Relationship Id="rId274" Type="http://schemas.openxmlformats.org/officeDocument/2006/relationships/image" Target="../media/image2048.png"/><Relationship Id="rId27" Type="http://schemas.openxmlformats.org/officeDocument/2006/relationships/customXml" Target="../ink/ink2163.xml"/><Relationship Id="rId69" Type="http://schemas.openxmlformats.org/officeDocument/2006/relationships/customXml" Target="../ink/ink2184.xml"/><Relationship Id="rId134" Type="http://schemas.openxmlformats.org/officeDocument/2006/relationships/image" Target="../media/image1980.png"/><Relationship Id="rId80" Type="http://schemas.openxmlformats.org/officeDocument/2006/relationships/image" Target="../media/image1954.png"/><Relationship Id="rId176" Type="http://schemas.openxmlformats.org/officeDocument/2006/relationships/customXml" Target="../ink/ink2239.xml"/><Relationship Id="rId341" Type="http://schemas.openxmlformats.org/officeDocument/2006/relationships/customXml" Target="../ink/ink2322.xml"/><Relationship Id="rId383" Type="http://schemas.openxmlformats.org/officeDocument/2006/relationships/customXml" Target="../ink/ink2343.xml"/><Relationship Id="rId439" Type="http://schemas.openxmlformats.org/officeDocument/2006/relationships/customXml" Target="../ink/ink2371.xml"/><Relationship Id="rId201" Type="http://schemas.openxmlformats.org/officeDocument/2006/relationships/image" Target="../media/image2012.png"/><Relationship Id="rId243" Type="http://schemas.openxmlformats.org/officeDocument/2006/relationships/customXml" Target="../ink/ink2273.xml"/><Relationship Id="rId285" Type="http://schemas.openxmlformats.org/officeDocument/2006/relationships/customXml" Target="../ink/ink2294.xml"/><Relationship Id="rId450" Type="http://schemas.openxmlformats.org/officeDocument/2006/relationships/image" Target="../media/image2136.png"/><Relationship Id="rId38" Type="http://schemas.openxmlformats.org/officeDocument/2006/relationships/image" Target="../media/image1933.png"/><Relationship Id="rId103" Type="http://schemas.openxmlformats.org/officeDocument/2006/relationships/image" Target="../media/image1965.png"/><Relationship Id="rId310" Type="http://schemas.openxmlformats.org/officeDocument/2006/relationships/image" Target="../media/image2066.png"/><Relationship Id="rId91" Type="http://schemas.openxmlformats.org/officeDocument/2006/relationships/customXml" Target="../ink/ink2195.xml"/><Relationship Id="rId145" Type="http://schemas.openxmlformats.org/officeDocument/2006/relationships/customXml" Target="../ink/ink2223.xml"/><Relationship Id="rId187" Type="http://schemas.openxmlformats.org/officeDocument/2006/relationships/image" Target="../media/image2005.png"/><Relationship Id="rId352" Type="http://schemas.openxmlformats.org/officeDocument/2006/relationships/image" Target="../media/image2087.png"/><Relationship Id="rId394" Type="http://schemas.openxmlformats.org/officeDocument/2006/relationships/image" Target="../media/image2108.png"/><Relationship Id="rId408" Type="http://schemas.openxmlformats.org/officeDocument/2006/relationships/image" Target="../media/image2115.png"/><Relationship Id="rId212" Type="http://schemas.openxmlformats.org/officeDocument/2006/relationships/customXml" Target="../ink/ink2257.xml"/><Relationship Id="rId254" Type="http://schemas.openxmlformats.org/officeDocument/2006/relationships/image" Target="../media/image2038.png"/><Relationship Id="rId49" Type="http://schemas.openxmlformats.org/officeDocument/2006/relationships/customXml" Target="../ink/ink2174.xml"/><Relationship Id="rId114" Type="http://schemas.openxmlformats.org/officeDocument/2006/relationships/image" Target="../media/image1970.png"/><Relationship Id="rId296" Type="http://schemas.openxmlformats.org/officeDocument/2006/relationships/image" Target="../media/image2059.png"/><Relationship Id="rId60" Type="http://schemas.openxmlformats.org/officeDocument/2006/relationships/image" Target="../media/image1944.png"/><Relationship Id="rId156" Type="http://schemas.openxmlformats.org/officeDocument/2006/relationships/image" Target="../media/image1991.png"/><Relationship Id="rId198" Type="http://schemas.openxmlformats.org/officeDocument/2006/relationships/customXml" Target="../ink/ink2250.xml"/><Relationship Id="rId321" Type="http://schemas.openxmlformats.org/officeDocument/2006/relationships/customXml" Target="../ink/ink2312.xml"/><Relationship Id="rId363" Type="http://schemas.openxmlformats.org/officeDocument/2006/relationships/customXml" Target="../ink/ink2333.xml"/><Relationship Id="rId419" Type="http://schemas.openxmlformats.org/officeDocument/2006/relationships/customXml" Target="../ink/ink2361.xml"/><Relationship Id="rId223" Type="http://schemas.openxmlformats.org/officeDocument/2006/relationships/customXml" Target="../ink/ink2263.xml"/><Relationship Id="rId430" Type="http://schemas.openxmlformats.org/officeDocument/2006/relationships/image" Target="../media/image2126.png"/><Relationship Id="rId18" Type="http://schemas.openxmlformats.org/officeDocument/2006/relationships/image" Target="../media/image1923.png"/><Relationship Id="rId265" Type="http://schemas.openxmlformats.org/officeDocument/2006/relationships/customXml" Target="../ink/ink2284.xml"/><Relationship Id="rId125" Type="http://schemas.openxmlformats.org/officeDocument/2006/relationships/customXml" Target="../ink/ink2213.xml"/><Relationship Id="rId167" Type="http://schemas.openxmlformats.org/officeDocument/2006/relationships/image" Target="../media/image1995.png"/><Relationship Id="rId332" Type="http://schemas.openxmlformats.org/officeDocument/2006/relationships/image" Target="../media/image2077.png"/><Relationship Id="rId374" Type="http://schemas.openxmlformats.org/officeDocument/2006/relationships/image" Target="../media/image2098.png"/><Relationship Id="rId71" Type="http://schemas.openxmlformats.org/officeDocument/2006/relationships/customXml" Target="../ink/ink2185.xml"/><Relationship Id="rId92" Type="http://schemas.openxmlformats.org/officeDocument/2006/relationships/image" Target="../media/image1960.png"/><Relationship Id="rId213" Type="http://schemas.openxmlformats.org/officeDocument/2006/relationships/customXml" Target="../ink/ink2258.xml"/><Relationship Id="rId234" Type="http://schemas.openxmlformats.org/officeDocument/2006/relationships/image" Target="../media/image2028.png"/><Relationship Id="rId420" Type="http://schemas.openxmlformats.org/officeDocument/2006/relationships/image" Target="../media/image2121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2164.xml"/><Relationship Id="rId255" Type="http://schemas.openxmlformats.org/officeDocument/2006/relationships/customXml" Target="../ink/ink2279.xml"/><Relationship Id="rId276" Type="http://schemas.openxmlformats.org/officeDocument/2006/relationships/image" Target="../media/image2049.png"/><Relationship Id="rId297" Type="http://schemas.openxmlformats.org/officeDocument/2006/relationships/customXml" Target="../ink/ink2300.xml"/><Relationship Id="rId441" Type="http://schemas.openxmlformats.org/officeDocument/2006/relationships/customXml" Target="../ink/ink2372.xml"/><Relationship Id="rId40" Type="http://schemas.openxmlformats.org/officeDocument/2006/relationships/image" Target="../media/image1934.png"/><Relationship Id="rId115" Type="http://schemas.openxmlformats.org/officeDocument/2006/relationships/customXml" Target="../ink/ink2208.xml"/><Relationship Id="rId136" Type="http://schemas.openxmlformats.org/officeDocument/2006/relationships/image" Target="../media/image1981.png"/><Relationship Id="rId157" Type="http://schemas.openxmlformats.org/officeDocument/2006/relationships/customXml" Target="../ink/ink2229.xml"/><Relationship Id="rId178" Type="http://schemas.openxmlformats.org/officeDocument/2006/relationships/customXml" Target="../ink/ink2240.xml"/><Relationship Id="rId301" Type="http://schemas.openxmlformats.org/officeDocument/2006/relationships/customXml" Target="../ink/ink2302.xml"/><Relationship Id="rId322" Type="http://schemas.openxmlformats.org/officeDocument/2006/relationships/image" Target="../media/image2072.png"/><Relationship Id="rId343" Type="http://schemas.openxmlformats.org/officeDocument/2006/relationships/customXml" Target="../ink/ink2323.xml"/><Relationship Id="rId364" Type="http://schemas.openxmlformats.org/officeDocument/2006/relationships/image" Target="../media/image2093.png"/><Relationship Id="rId61" Type="http://schemas.openxmlformats.org/officeDocument/2006/relationships/customXml" Target="../ink/ink2180.xml"/><Relationship Id="rId82" Type="http://schemas.openxmlformats.org/officeDocument/2006/relationships/image" Target="../media/image1955.png"/><Relationship Id="rId199" Type="http://schemas.openxmlformats.org/officeDocument/2006/relationships/image" Target="../media/image2011.png"/><Relationship Id="rId203" Type="http://schemas.openxmlformats.org/officeDocument/2006/relationships/image" Target="../media/image2013.png"/><Relationship Id="rId385" Type="http://schemas.openxmlformats.org/officeDocument/2006/relationships/customXml" Target="../ink/ink2344.xml"/><Relationship Id="rId19" Type="http://schemas.openxmlformats.org/officeDocument/2006/relationships/customXml" Target="../ink/ink2159.xml"/><Relationship Id="rId224" Type="http://schemas.openxmlformats.org/officeDocument/2006/relationships/image" Target="../media/image2023.png"/><Relationship Id="rId245" Type="http://schemas.openxmlformats.org/officeDocument/2006/relationships/customXml" Target="../ink/ink2274.xml"/><Relationship Id="rId266" Type="http://schemas.openxmlformats.org/officeDocument/2006/relationships/image" Target="../media/image2044.png"/><Relationship Id="rId287" Type="http://schemas.openxmlformats.org/officeDocument/2006/relationships/customXml" Target="../ink/ink2295.xml"/><Relationship Id="rId410" Type="http://schemas.openxmlformats.org/officeDocument/2006/relationships/image" Target="../media/image2116.png"/><Relationship Id="rId431" Type="http://schemas.openxmlformats.org/officeDocument/2006/relationships/customXml" Target="../ink/ink2367.xml"/><Relationship Id="rId452" Type="http://schemas.openxmlformats.org/officeDocument/2006/relationships/image" Target="../media/image2137.png"/><Relationship Id="rId30" Type="http://schemas.openxmlformats.org/officeDocument/2006/relationships/image" Target="../media/image1930.png"/><Relationship Id="rId105" Type="http://schemas.openxmlformats.org/officeDocument/2006/relationships/image" Target="../media/image1966.png"/><Relationship Id="rId126" Type="http://schemas.openxmlformats.org/officeDocument/2006/relationships/image" Target="../media/image1976.png"/><Relationship Id="rId147" Type="http://schemas.openxmlformats.org/officeDocument/2006/relationships/customXml" Target="../ink/ink2224.xml"/><Relationship Id="rId168" Type="http://schemas.openxmlformats.org/officeDocument/2006/relationships/customXml" Target="../ink/ink2235.xml"/><Relationship Id="rId312" Type="http://schemas.openxmlformats.org/officeDocument/2006/relationships/image" Target="../media/image2067.png"/><Relationship Id="rId333" Type="http://schemas.openxmlformats.org/officeDocument/2006/relationships/customXml" Target="../ink/ink2318.xml"/><Relationship Id="rId354" Type="http://schemas.openxmlformats.org/officeDocument/2006/relationships/image" Target="../media/image2088.png"/><Relationship Id="rId51" Type="http://schemas.openxmlformats.org/officeDocument/2006/relationships/customXml" Target="../ink/ink2175.xml"/><Relationship Id="rId72" Type="http://schemas.openxmlformats.org/officeDocument/2006/relationships/image" Target="../media/image1950.png"/><Relationship Id="rId93" Type="http://schemas.openxmlformats.org/officeDocument/2006/relationships/customXml" Target="../ink/ink2196.xml"/><Relationship Id="rId189" Type="http://schemas.openxmlformats.org/officeDocument/2006/relationships/image" Target="../media/image2006.png"/><Relationship Id="rId375" Type="http://schemas.openxmlformats.org/officeDocument/2006/relationships/customXml" Target="../ink/ink2339.xml"/><Relationship Id="rId396" Type="http://schemas.openxmlformats.org/officeDocument/2006/relationships/image" Target="../media/image2109.png"/><Relationship Id="rId3" Type="http://schemas.openxmlformats.org/officeDocument/2006/relationships/customXml" Target="../ink/ink2151.xml"/><Relationship Id="rId214" Type="http://schemas.openxmlformats.org/officeDocument/2006/relationships/image" Target="../media/image2018.png"/><Relationship Id="rId235" Type="http://schemas.openxmlformats.org/officeDocument/2006/relationships/customXml" Target="../ink/ink2269.xml"/><Relationship Id="rId256" Type="http://schemas.openxmlformats.org/officeDocument/2006/relationships/image" Target="../media/image2039.png"/><Relationship Id="rId277" Type="http://schemas.openxmlformats.org/officeDocument/2006/relationships/customXml" Target="../ink/ink2290.xml"/><Relationship Id="rId298" Type="http://schemas.openxmlformats.org/officeDocument/2006/relationships/image" Target="../media/image2060.png"/><Relationship Id="rId400" Type="http://schemas.openxmlformats.org/officeDocument/2006/relationships/image" Target="../media/image2111.png"/><Relationship Id="rId421" Type="http://schemas.openxmlformats.org/officeDocument/2006/relationships/customXml" Target="../ink/ink2362.xml"/><Relationship Id="rId442" Type="http://schemas.openxmlformats.org/officeDocument/2006/relationships/image" Target="../media/image2132.png"/><Relationship Id="rId116" Type="http://schemas.openxmlformats.org/officeDocument/2006/relationships/image" Target="../media/image1971.png"/><Relationship Id="rId137" Type="http://schemas.openxmlformats.org/officeDocument/2006/relationships/customXml" Target="../ink/ink2219.xml"/><Relationship Id="rId158" Type="http://schemas.openxmlformats.org/officeDocument/2006/relationships/image" Target="../media/image1856.png"/><Relationship Id="rId302" Type="http://schemas.openxmlformats.org/officeDocument/2006/relationships/image" Target="../media/image2062.png"/><Relationship Id="rId323" Type="http://schemas.openxmlformats.org/officeDocument/2006/relationships/customXml" Target="../ink/ink2313.xml"/><Relationship Id="rId344" Type="http://schemas.openxmlformats.org/officeDocument/2006/relationships/image" Target="../media/image2083.png"/><Relationship Id="rId20" Type="http://schemas.openxmlformats.org/officeDocument/2006/relationships/image" Target="../media/image1924.png"/><Relationship Id="rId41" Type="http://schemas.openxmlformats.org/officeDocument/2006/relationships/customXml" Target="../ink/ink2170.xml"/><Relationship Id="rId62" Type="http://schemas.openxmlformats.org/officeDocument/2006/relationships/image" Target="../media/image1945.png"/><Relationship Id="rId83" Type="http://schemas.openxmlformats.org/officeDocument/2006/relationships/customXml" Target="../ink/ink2191.xml"/><Relationship Id="rId179" Type="http://schemas.openxmlformats.org/officeDocument/2006/relationships/image" Target="../media/image2001.png"/><Relationship Id="rId365" Type="http://schemas.openxmlformats.org/officeDocument/2006/relationships/customXml" Target="../ink/ink2334.xml"/><Relationship Id="rId386" Type="http://schemas.openxmlformats.org/officeDocument/2006/relationships/image" Target="../media/image2104.png"/><Relationship Id="rId190" Type="http://schemas.openxmlformats.org/officeDocument/2006/relationships/customXml" Target="../ink/ink2246.xml"/><Relationship Id="rId204" Type="http://schemas.openxmlformats.org/officeDocument/2006/relationships/customXml" Target="../ink/ink2253.xml"/><Relationship Id="rId225" Type="http://schemas.openxmlformats.org/officeDocument/2006/relationships/customXml" Target="../ink/ink2264.xml"/><Relationship Id="rId246" Type="http://schemas.openxmlformats.org/officeDocument/2006/relationships/image" Target="../media/image2034.png"/><Relationship Id="rId267" Type="http://schemas.openxmlformats.org/officeDocument/2006/relationships/customXml" Target="../ink/ink2285.xml"/><Relationship Id="rId288" Type="http://schemas.openxmlformats.org/officeDocument/2006/relationships/image" Target="../media/image2055.png"/><Relationship Id="rId411" Type="http://schemas.openxmlformats.org/officeDocument/2006/relationships/customXml" Target="../ink/ink2357.xml"/><Relationship Id="rId432" Type="http://schemas.openxmlformats.org/officeDocument/2006/relationships/image" Target="../media/image2127.png"/><Relationship Id="rId453" Type="http://schemas.openxmlformats.org/officeDocument/2006/relationships/customXml" Target="../ink/ink2378.xml"/><Relationship Id="rId106" Type="http://schemas.openxmlformats.org/officeDocument/2006/relationships/customXml" Target="../ink/ink2203.xml"/><Relationship Id="rId127" Type="http://schemas.openxmlformats.org/officeDocument/2006/relationships/customXml" Target="../ink/ink2214.xml"/><Relationship Id="rId313" Type="http://schemas.openxmlformats.org/officeDocument/2006/relationships/customXml" Target="../ink/ink2308.xml"/><Relationship Id="rId10" Type="http://schemas.openxmlformats.org/officeDocument/2006/relationships/image" Target="../media/image1919.png"/><Relationship Id="rId31" Type="http://schemas.openxmlformats.org/officeDocument/2006/relationships/customXml" Target="../ink/ink2165.xml"/><Relationship Id="rId52" Type="http://schemas.openxmlformats.org/officeDocument/2006/relationships/image" Target="../media/image1940.png"/><Relationship Id="rId73" Type="http://schemas.openxmlformats.org/officeDocument/2006/relationships/customXml" Target="../ink/ink2186.xml"/><Relationship Id="rId94" Type="http://schemas.openxmlformats.org/officeDocument/2006/relationships/image" Target="../media/image1961.png"/><Relationship Id="rId148" Type="http://schemas.openxmlformats.org/officeDocument/2006/relationships/image" Target="../media/image1987.png"/><Relationship Id="rId169" Type="http://schemas.openxmlformats.org/officeDocument/2006/relationships/image" Target="../media/image1996.png"/><Relationship Id="rId334" Type="http://schemas.openxmlformats.org/officeDocument/2006/relationships/image" Target="../media/image2078.png"/><Relationship Id="rId355" Type="http://schemas.openxmlformats.org/officeDocument/2006/relationships/customXml" Target="../ink/ink2329.xml"/><Relationship Id="rId376" Type="http://schemas.openxmlformats.org/officeDocument/2006/relationships/image" Target="../media/image2099.png"/><Relationship Id="rId397" Type="http://schemas.openxmlformats.org/officeDocument/2006/relationships/customXml" Target="../ink/ink2350.xml"/><Relationship Id="rId4" Type="http://schemas.openxmlformats.org/officeDocument/2006/relationships/image" Target="../media/image1917.png"/><Relationship Id="rId180" Type="http://schemas.openxmlformats.org/officeDocument/2006/relationships/customXml" Target="../ink/ink2241.xml"/><Relationship Id="rId215" Type="http://schemas.openxmlformats.org/officeDocument/2006/relationships/customXml" Target="../ink/ink2259.xml"/><Relationship Id="rId236" Type="http://schemas.openxmlformats.org/officeDocument/2006/relationships/image" Target="../media/image2029.png"/><Relationship Id="rId257" Type="http://schemas.openxmlformats.org/officeDocument/2006/relationships/customXml" Target="../ink/ink2280.xml"/><Relationship Id="rId278" Type="http://schemas.openxmlformats.org/officeDocument/2006/relationships/image" Target="../media/image2050.png"/><Relationship Id="rId401" Type="http://schemas.openxmlformats.org/officeDocument/2006/relationships/customXml" Target="../ink/ink2352.xml"/><Relationship Id="rId422" Type="http://schemas.openxmlformats.org/officeDocument/2006/relationships/image" Target="../media/image2122.png"/><Relationship Id="rId443" Type="http://schemas.openxmlformats.org/officeDocument/2006/relationships/customXml" Target="../ink/ink2373.xml"/><Relationship Id="rId303" Type="http://schemas.openxmlformats.org/officeDocument/2006/relationships/customXml" Target="../ink/ink2303.xml"/><Relationship Id="rId42" Type="http://schemas.openxmlformats.org/officeDocument/2006/relationships/image" Target="../media/image1935.png"/><Relationship Id="rId84" Type="http://schemas.openxmlformats.org/officeDocument/2006/relationships/image" Target="../media/image1956.png"/><Relationship Id="rId138" Type="http://schemas.openxmlformats.org/officeDocument/2006/relationships/image" Target="../media/image1982.png"/><Relationship Id="rId345" Type="http://schemas.openxmlformats.org/officeDocument/2006/relationships/customXml" Target="../ink/ink2324.xml"/><Relationship Id="rId387" Type="http://schemas.openxmlformats.org/officeDocument/2006/relationships/customXml" Target="../ink/ink2345.xml"/><Relationship Id="rId191" Type="http://schemas.openxmlformats.org/officeDocument/2006/relationships/image" Target="../media/image2007.png"/><Relationship Id="rId205" Type="http://schemas.openxmlformats.org/officeDocument/2006/relationships/image" Target="../media/image2014.png"/><Relationship Id="rId247" Type="http://schemas.openxmlformats.org/officeDocument/2006/relationships/customXml" Target="../ink/ink2275.xml"/><Relationship Id="rId412" Type="http://schemas.openxmlformats.org/officeDocument/2006/relationships/image" Target="../media/image2117.png"/><Relationship Id="rId107" Type="http://schemas.openxmlformats.org/officeDocument/2006/relationships/image" Target="../media/image1967.png"/><Relationship Id="rId289" Type="http://schemas.openxmlformats.org/officeDocument/2006/relationships/customXml" Target="../ink/ink2296.xml"/><Relationship Id="rId454" Type="http://schemas.openxmlformats.org/officeDocument/2006/relationships/image" Target="../media/image2138.png"/><Relationship Id="rId11" Type="http://schemas.openxmlformats.org/officeDocument/2006/relationships/customXml" Target="../ink/ink2155.xml"/><Relationship Id="rId53" Type="http://schemas.openxmlformats.org/officeDocument/2006/relationships/customXml" Target="../ink/ink2176.xml"/><Relationship Id="rId149" Type="http://schemas.openxmlformats.org/officeDocument/2006/relationships/customXml" Target="../ink/ink2225.xml"/><Relationship Id="rId314" Type="http://schemas.openxmlformats.org/officeDocument/2006/relationships/image" Target="../media/image2068.png"/><Relationship Id="rId356" Type="http://schemas.openxmlformats.org/officeDocument/2006/relationships/image" Target="../media/image2089.png"/><Relationship Id="rId398" Type="http://schemas.openxmlformats.org/officeDocument/2006/relationships/image" Target="../media/image2110.png"/><Relationship Id="rId95" Type="http://schemas.openxmlformats.org/officeDocument/2006/relationships/customXml" Target="../ink/ink2197.xml"/><Relationship Id="rId160" Type="http://schemas.openxmlformats.org/officeDocument/2006/relationships/image" Target="../media/image1992.png"/><Relationship Id="rId216" Type="http://schemas.openxmlformats.org/officeDocument/2006/relationships/image" Target="../media/image2019.png"/><Relationship Id="rId423" Type="http://schemas.openxmlformats.org/officeDocument/2006/relationships/customXml" Target="../ink/ink2363.xml"/><Relationship Id="rId258" Type="http://schemas.openxmlformats.org/officeDocument/2006/relationships/image" Target="../media/image2040.png"/><Relationship Id="rId22" Type="http://schemas.openxmlformats.org/officeDocument/2006/relationships/image" Target="../media/image1925.png"/><Relationship Id="rId64" Type="http://schemas.openxmlformats.org/officeDocument/2006/relationships/image" Target="../media/image1946.png"/><Relationship Id="rId118" Type="http://schemas.openxmlformats.org/officeDocument/2006/relationships/image" Target="../media/image1972.png"/><Relationship Id="rId325" Type="http://schemas.openxmlformats.org/officeDocument/2006/relationships/customXml" Target="../ink/ink2314.xml"/><Relationship Id="rId367" Type="http://schemas.openxmlformats.org/officeDocument/2006/relationships/customXml" Target="../ink/ink2335.xml"/><Relationship Id="rId171" Type="http://schemas.openxmlformats.org/officeDocument/2006/relationships/image" Target="../media/image1997.png"/><Relationship Id="rId227" Type="http://schemas.openxmlformats.org/officeDocument/2006/relationships/customXml" Target="../ink/ink2265.xml"/><Relationship Id="rId269" Type="http://schemas.openxmlformats.org/officeDocument/2006/relationships/customXml" Target="../ink/ink2286.xml"/><Relationship Id="rId434" Type="http://schemas.openxmlformats.org/officeDocument/2006/relationships/image" Target="../media/image2128.png"/><Relationship Id="rId33" Type="http://schemas.openxmlformats.org/officeDocument/2006/relationships/customXml" Target="../ink/ink2166.xml"/><Relationship Id="rId129" Type="http://schemas.openxmlformats.org/officeDocument/2006/relationships/customXml" Target="../ink/ink2215.xml"/><Relationship Id="rId280" Type="http://schemas.openxmlformats.org/officeDocument/2006/relationships/image" Target="../media/image2051.png"/><Relationship Id="rId336" Type="http://schemas.openxmlformats.org/officeDocument/2006/relationships/image" Target="../media/image2079.png"/><Relationship Id="rId75" Type="http://schemas.openxmlformats.org/officeDocument/2006/relationships/customXml" Target="../ink/ink2187.xml"/><Relationship Id="rId140" Type="http://schemas.openxmlformats.org/officeDocument/2006/relationships/image" Target="../media/image1983.png"/><Relationship Id="rId182" Type="http://schemas.openxmlformats.org/officeDocument/2006/relationships/customXml" Target="../ink/ink2242.xml"/><Relationship Id="rId378" Type="http://schemas.openxmlformats.org/officeDocument/2006/relationships/image" Target="../media/image2100.png"/><Relationship Id="rId403" Type="http://schemas.openxmlformats.org/officeDocument/2006/relationships/customXml" Target="../ink/ink2353.xml"/><Relationship Id="rId6" Type="http://schemas.openxmlformats.org/officeDocument/2006/relationships/image" Target="../media/image1915.png"/><Relationship Id="rId238" Type="http://schemas.openxmlformats.org/officeDocument/2006/relationships/image" Target="../media/image2030.png"/><Relationship Id="rId445" Type="http://schemas.openxmlformats.org/officeDocument/2006/relationships/customXml" Target="../ink/ink2374.xml"/><Relationship Id="rId291" Type="http://schemas.openxmlformats.org/officeDocument/2006/relationships/customXml" Target="../ink/ink2297.xml"/><Relationship Id="rId305" Type="http://schemas.openxmlformats.org/officeDocument/2006/relationships/customXml" Target="../ink/ink2304.xml"/><Relationship Id="rId347" Type="http://schemas.openxmlformats.org/officeDocument/2006/relationships/customXml" Target="../ink/ink2325.xml"/><Relationship Id="rId44" Type="http://schemas.openxmlformats.org/officeDocument/2006/relationships/image" Target="../media/image1936.png"/><Relationship Id="rId86" Type="http://schemas.openxmlformats.org/officeDocument/2006/relationships/image" Target="../media/image1957.png"/><Relationship Id="rId151" Type="http://schemas.openxmlformats.org/officeDocument/2006/relationships/customXml" Target="../ink/ink2226.xml"/><Relationship Id="rId389" Type="http://schemas.openxmlformats.org/officeDocument/2006/relationships/customXml" Target="../ink/ink2346.xml"/><Relationship Id="rId193" Type="http://schemas.openxmlformats.org/officeDocument/2006/relationships/image" Target="../media/image2008.png"/><Relationship Id="rId207" Type="http://schemas.openxmlformats.org/officeDocument/2006/relationships/image" Target="../media/image2015.png"/><Relationship Id="rId249" Type="http://schemas.openxmlformats.org/officeDocument/2006/relationships/customXml" Target="../ink/ink2276.xml"/><Relationship Id="rId414" Type="http://schemas.openxmlformats.org/officeDocument/2006/relationships/image" Target="../media/image2118.png"/><Relationship Id="rId13" Type="http://schemas.openxmlformats.org/officeDocument/2006/relationships/customXml" Target="../ink/ink2156.xml"/><Relationship Id="rId109" Type="http://schemas.openxmlformats.org/officeDocument/2006/relationships/image" Target="../media/image1968.png"/><Relationship Id="rId260" Type="http://schemas.openxmlformats.org/officeDocument/2006/relationships/image" Target="../media/image2041.png"/><Relationship Id="rId316" Type="http://schemas.openxmlformats.org/officeDocument/2006/relationships/image" Target="../media/image2069.png"/><Relationship Id="rId55" Type="http://schemas.openxmlformats.org/officeDocument/2006/relationships/customXml" Target="../ink/ink2177.xml"/><Relationship Id="rId97" Type="http://schemas.openxmlformats.org/officeDocument/2006/relationships/customXml" Target="../ink/ink2198.xml"/><Relationship Id="rId120" Type="http://schemas.openxmlformats.org/officeDocument/2006/relationships/image" Target="../media/image1973.png"/><Relationship Id="rId358" Type="http://schemas.openxmlformats.org/officeDocument/2006/relationships/image" Target="../media/image2090.png"/><Relationship Id="rId162" Type="http://schemas.openxmlformats.org/officeDocument/2006/relationships/image" Target="../media/image1993.png"/><Relationship Id="rId218" Type="http://schemas.openxmlformats.org/officeDocument/2006/relationships/image" Target="../media/image2020.png"/><Relationship Id="rId425" Type="http://schemas.openxmlformats.org/officeDocument/2006/relationships/customXml" Target="../ink/ink2364.xml"/><Relationship Id="rId271" Type="http://schemas.openxmlformats.org/officeDocument/2006/relationships/customXml" Target="../ink/ink2287.xml"/><Relationship Id="rId24" Type="http://schemas.openxmlformats.org/officeDocument/2006/relationships/image" Target="../media/image1916.png"/><Relationship Id="rId66" Type="http://schemas.openxmlformats.org/officeDocument/2006/relationships/image" Target="../media/image1947.png"/><Relationship Id="rId131" Type="http://schemas.openxmlformats.org/officeDocument/2006/relationships/customXml" Target="../ink/ink2216.xml"/><Relationship Id="rId327" Type="http://schemas.openxmlformats.org/officeDocument/2006/relationships/customXml" Target="../ink/ink2315.xml"/><Relationship Id="rId369" Type="http://schemas.openxmlformats.org/officeDocument/2006/relationships/customXml" Target="../ink/ink2336.xml"/><Relationship Id="rId173" Type="http://schemas.openxmlformats.org/officeDocument/2006/relationships/image" Target="../media/image1998.png"/><Relationship Id="rId229" Type="http://schemas.openxmlformats.org/officeDocument/2006/relationships/customXml" Target="../ink/ink2266.xml"/><Relationship Id="rId380" Type="http://schemas.openxmlformats.org/officeDocument/2006/relationships/image" Target="../media/image2101.png"/><Relationship Id="rId436" Type="http://schemas.openxmlformats.org/officeDocument/2006/relationships/image" Target="../media/image2129.png"/><Relationship Id="rId240" Type="http://schemas.openxmlformats.org/officeDocument/2006/relationships/image" Target="../media/image2031.png"/><Relationship Id="rId35" Type="http://schemas.openxmlformats.org/officeDocument/2006/relationships/customXml" Target="../ink/ink2167.xml"/><Relationship Id="rId77" Type="http://schemas.openxmlformats.org/officeDocument/2006/relationships/customXml" Target="../ink/ink2188.xml"/><Relationship Id="rId100" Type="http://schemas.openxmlformats.org/officeDocument/2006/relationships/image" Target="../media/image1964.png"/><Relationship Id="rId282" Type="http://schemas.openxmlformats.org/officeDocument/2006/relationships/image" Target="../media/image2052.png"/><Relationship Id="rId338" Type="http://schemas.openxmlformats.org/officeDocument/2006/relationships/image" Target="../media/image2080.png"/><Relationship Id="rId8" Type="http://schemas.openxmlformats.org/officeDocument/2006/relationships/image" Target="../media/image1918.png"/><Relationship Id="rId142" Type="http://schemas.openxmlformats.org/officeDocument/2006/relationships/image" Target="../media/image1984.png"/><Relationship Id="rId184" Type="http://schemas.openxmlformats.org/officeDocument/2006/relationships/customXml" Target="../ink/ink2243.xml"/><Relationship Id="rId391" Type="http://schemas.openxmlformats.org/officeDocument/2006/relationships/customXml" Target="../ink/ink2347.xml"/><Relationship Id="rId405" Type="http://schemas.openxmlformats.org/officeDocument/2006/relationships/customXml" Target="../ink/ink2354.xml"/><Relationship Id="rId447" Type="http://schemas.openxmlformats.org/officeDocument/2006/relationships/customXml" Target="../ink/ink2375.xml"/><Relationship Id="rId251" Type="http://schemas.openxmlformats.org/officeDocument/2006/relationships/customXml" Target="../ink/ink2277.xml"/><Relationship Id="rId46" Type="http://schemas.openxmlformats.org/officeDocument/2006/relationships/image" Target="../media/image1937.png"/><Relationship Id="rId293" Type="http://schemas.openxmlformats.org/officeDocument/2006/relationships/customXml" Target="../ink/ink2298.xml"/><Relationship Id="rId307" Type="http://schemas.openxmlformats.org/officeDocument/2006/relationships/customXml" Target="../ink/ink2305.xml"/><Relationship Id="rId349" Type="http://schemas.openxmlformats.org/officeDocument/2006/relationships/customXml" Target="../ink/ink2326.xml"/><Relationship Id="rId88" Type="http://schemas.openxmlformats.org/officeDocument/2006/relationships/image" Target="../media/image1958.png"/><Relationship Id="rId111" Type="http://schemas.openxmlformats.org/officeDocument/2006/relationships/customXml" Target="../ink/ink2206.xml"/><Relationship Id="rId153" Type="http://schemas.openxmlformats.org/officeDocument/2006/relationships/customXml" Target="../ink/ink2227.xml"/><Relationship Id="rId195" Type="http://schemas.openxmlformats.org/officeDocument/2006/relationships/image" Target="../media/image2009.png"/><Relationship Id="rId209" Type="http://schemas.openxmlformats.org/officeDocument/2006/relationships/image" Target="../media/image2016.png"/><Relationship Id="rId360" Type="http://schemas.openxmlformats.org/officeDocument/2006/relationships/image" Target="../media/image2091.png"/><Relationship Id="rId416" Type="http://schemas.openxmlformats.org/officeDocument/2006/relationships/image" Target="../media/image2119.png"/><Relationship Id="rId220" Type="http://schemas.openxmlformats.org/officeDocument/2006/relationships/image" Target="../media/image2021.png"/><Relationship Id="rId15" Type="http://schemas.openxmlformats.org/officeDocument/2006/relationships/customXml" Target="../ink/ink2157.xml"/><Relationship Id="rId57" Type="http://schemas.openxmlformats.org/officeDocument/2006/relationships/customXml" Target="../ink/ink2178.xml"/><Relationship Id="rId262" Type="http://schemas.openxmlformats.org/officeDocument/2006/relationships/image" Target="../media/image2042.png"/><Relationship Id="rId318" Type="http://schemas.openxmlformats.org/officeDocument/2006/relationships/image" Target="../media/image2070.png"/><Relationship Id="rId99" Type="http://schemas.openxmlformats.org/officeDocument/2006/relationships/customXml" Target="../ink/ink2199.xml"/><Relationship Id="rId122" Type="http://schemas.openxmlformats.org/officeDocument/2006/relationships/image" Target="../media/image1974.png"/><Relationship Id="rId164" Type="http://schemas.openxmlformats.org/officeDocument/2006/relationships/image" Target="../media/image1994.png"/><Relationship Id="rId371" Type="http://schemas.openxmlformats.org/officeDocument/2006/relationships/customXml" Target="../ink/ink2337.xml"/><Relationship Id="rId427" Type="http://schemas.openxmlformats.org/officeDocument/2006/relationships/customXml" Target="../ink/ink2365.xml"/><Relationship Id="rId26" Type="http://schemas.openxmlformats.org/officeDocument/2006/relationships/image" Target="../media/image19280.png"/><Relationship Id="rId231" Type="http://schemas.openxmlformats.org/officeDocument/2006/relationships/customXml" Target="../ink/ink2267.xml"/><Relationship Id="rId273" Type="http://schemas.openxmlformats.org/officeDocument/2006/relationships/customXml" Target="../ink/ink2288.xml"/><Relationship Id="rId329" Type="http://schemas.openxmlformats.org/officeDocument/2006/relationships/customXml" Target="../ink/ink2316.xml"/><Relationship Id="rId68" Type="http://schemas.openxmlformats.org/officeDocument/2006/relationships/image" Target="../media/image1948.png"/><Relationship Id="rId133" Type="http://schemas.openxmlformats.org/officeDocument/2006/relationships/customXml" Target="../ink/ink2217.xml"/><Relationship Id="rId175" Type="http://schemas.openxmlformats.org/officeDocument/2006/relationships/image" Target="../media/image1999.png"/><Relationship Id="rId340" Type="http://schemas.openxmlformats.org/officeDocument/2006/relationships/image" Target="../media/image2081.png"/><Relationship Id="rId200" Type="http://schemas.openxmlformats.org/officeDocument/2006/relationships/customXml" Target="../ink/ink2251.xml"/><Relationship Id="rId382" Type="http://schemas.openxmlformats.org/officeDocument/2006/relationships/image" Target="../media/image2102.png"/><Relationship Id="rId438" Type="http://schemas.openxmlformats.org/officeDocument/2006/relationships/image" Target="../media/image2130.png"/><Relationship Id="rId242" Type="http://schemas.openxmlformats.org/officeDocument/2006/relationships/image" Target="../media/image2032.png"/><Relationship Id="rId284" Type="http://schemas.openxmlformats.org/officeDocument/2006/relationships/image" Target="../media/image2053.png"/><Relationship Id="rId37" Type="http://schemas.openxmlformats.org/officeDocument/2006/relationships/customXml" Target="../ink/ink2168.xml"/><Relationship Id="rId79" Type="http://schemas.openxmlformats.org/officeDocument/2006/relationships/customXml" Target="../ink/ink2189.xml"/><Relationship Id="rId102" Type="http://schemas.openxmlformats.org/officeDocument/2006/relationships/customXml" Target="../ink/ink2201.xml"/><Relationship Id="rId144" Type="http://schemas.openxmlformats.org/officeDocument/2006/relationships/image" Target="../media/image1985.png"/><Relationship Id="rId90" Type="http://schemas.openxmlformats.org/officeDocument/2006/relationships/image" Target="../media/image1959.png"/><Relationship Id="rId186" Type="http://schemas.openxmlformats.org/officeDocument/2006/relationships/customXml" Target="../ink/ink2244.xml"/><Relationship Id="rId351" Type="http://schemas.openxmlformats.org/officeDocument/2006/relationships/customXml" Target="../ink/ink2327.xml"/><Relationship Id="rId393" Type="http://schemas.openxmlformats.org/officeDocument/2006/relationships/customXml" Target="../ink/ink2348.xml"/><Relationship Id="rId407" Type="http://schemas.openxmlformats.org/officeDocument/2006/relationships/customXml" Target="../ink/ink2355.xml"/><Relationship Id="rId449" Type="http://schemas.openxmlformats.org/officeDocument/2006/relationships/customXml" Target="../ink/ink2376.xml"/><Relationship Id="rId211" Type="http://schemas.openxmlformats.org/officeDocument/2006/relationships/image" Target="../media/image2017.png"/><Relationship Id="rId253" Type="http://schemas.openxmlformats.org/officeDocument/2006/relationships/customXml" Target="../ink/ink2278.xml"/><Relationship Id="rId295" Type="http://schemas.openxmlformats.org/officeDocument/2006/relationships/customXml" Target="../ink/ink2299.xml"/><Relationship Id="rId309" Type="http://schemas.openxmlformats.org/officeDocument/2006/relationships/customXml" Target="../ink/ink2306.xml"/><Relationship Id="rId48" Type="http://schemas.openxmlformats.org/officeDocument/2006/relationships/image" Target="../media/image1938.png"/><Relationship Id="rId113" Type="http://schemas.openxmlformats.org/officeDocument/2006/relationships/customXml" Target="../ink/ink2207.xml"/><Relationship Id="rId320" Type="http://schemas.openxmlformats.org/officeDocument/2006/relationships/image" Target="../media/image2071.png"/><Relationship Id="rId155" Type="http://schemas.openxmlformats.org/officeDocument/2006/relationships/customXml" Target="../ink/ink2228.xml"/><Relationship Id="rId197" Type="http://schemas.openxmlformats.org/officeDocument/2006/relationships/image" Target="../media/image2010.png"/><Relationship Id="rId362" Type="http://schemas.openxmlformats.org/officeDocument/2006/relationships/image" Target="../media/image2092.png"/><Relationship Id="rId418" Type="http://schemas.openxmlformats.org/officeDocument/2006/relationships/image" Target="../media/image2120.png"/><Relationship Id="rId222" Type="http://schemas.openxmlformats.org/officeDocument/2006/relationships/image" Target="../media/image2022.png"/><Relationship Id="rId264" Type="http://schemas.openxmlformats.org/officeDocument/2006/relationships/image" Target="../media/image2043.png"/><Relationship Id="rId17" Type="http://schemas.openxmlformats.org/officeDocument/2006/relationships/customXml" Target="../ink/ink2158.xml"/><Relationship Id="rId59" Type="http://schemas.openxmlformats.org/officeDocument/2006/relationships/customXml" Target="../ink/ink2179.xml"/><Relationship Id="rId124" Type="http://schemas.openxmlformats.org/officeDocument/2006/relationships/image" Target="../media/image1975.png"/><Relationship Id="rId70" Type="http://schemas.openxmlformats.org/officeDocument/2006/relationships/image" Target="../media/image1949.png"/><Relationship Id="rId166" Type="http://schemas.openxmlformats.org/officeDocument/2006/relationships/customXml" Target="../ink/ink2234.xml"/><Relationship Id="rId331" Type="http://schemas.openxmlformats.org/officeDocument/2006/relationships/customXml" Target="../ink/ink2317.xml"/><Relationship Id="rId373" Type="http://schemas.openxmlformats.org/officeDocument/2006/relationships/customXml" Target="../ink/ink2338.xml"/><Relationship Id="rId429" Type="http://schemas.openxmlformats.org/officeDocument/2006/relationships/customXml" Target="../ink/ink2366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268.xml"/><Relationship Id="rId440" Type="http://schemas.openxmlformats.org/officeDocument/2006/relationships/image" Target="../media/image2131.png"/><Relationship Id="rId28" Type="http://schemas.openxmlformats.org/officeDocument/2006/relationships/image" Target="../media/image1929.png"/><Relationship Id="rId275" Type="http://schemas.openxmlformats.org/officeDocument/2006/relationships/customXml" Target="../ink/ink2289.xml"/><Relationship Id="rId300" Type="http://schemas.openxmlformats.org/officeDocument/2006/relationships/image" Target="../media/image2061.png"/><Relationship Id="rId81" Type="http://schemas.openxmlformats.org/officeDocument/2006/relationships/customXml" Target="../ink/ink2190.xml"/><Relationship Id="rId135" Type="http://schemas.openxmlformats.org/officeDocument/2006/relationships/customXml" Target="../ink/ink2218.xml"/><Relationship Id="rId177" Type="http://schemas.openxmlformats.org/officeDocument/2006/relationships/image" Target="../media/image2000.png"/><Relationship Id="rId342" Type="http://schemas.openxmlformats.org/officeDocument/2006/relationships/image" Target="../media/image2082.png"/><Relationship Id="rId384" Type="http://schemas.openxmlformats.org/officeDocument/2006/relationships/image" Target="../media/image2103.png"/><Relationship Id="rId202" Type="http://schemas.openxmlformats.org/officeDocument/2006/relationships/customXml" Target="../ink/ink2252.xml"/><Relationship Id="rId244" Type="http://schemas.openxmlformats.org/officeDocument/2006/relationships/image" Target="../media/image2033.png"/><Relationship Id="rId39" Type="http://schemas.openxmlformats.org/officeDocument/2006/relationships/customXml" Target="../ink/ink2169.xml"/><Relationship Id="rId286" Type="http://schemas.openxmlformats.org/officeDocument/2006/relationships/image" Target="../media/image2054.png"/><Relationship Id="rId451" Type="http://schemas.openxmlformats.org/officeDocument/2006/relationships/customXml" Target="../ink/ink2377.xml"/><Relationship Id="rId50" Type="http://schemas.openxmlformats.org/officeDocument/2006/relationships/image" Target="../media/image1939.png"/><Relationship Id="rId104" Type="http://schemas.openxmlformats.org/officeDocument/2006/relationships/customXml" Target="../ink/ink2202.xml"/><Relationship Id="rId146" Type="http://schemas.openxmlformats.org/officeDocument/2006/relationships/image" Target="../media/image1986.png"/><Relationship Id="rId188" Type="http://schemas.openxmlformats.org/officeDocument/2006/relationships/customXml" Target="../ink/ink2245.xml"/><Relationship Id="rId311" Type="http://schemas.openxmlformats.org/officeDocument/2006/relationships/customXml" Target="../ink/ink2307.xml"/><Relationship Id="rId353" Type="http://schemas.openxmlformats.org/officeDocument/2006/relationships/customXml" Target="../ink/ink2328.xml"/><Relationship Id="rId395" Type="http://schemas.openxmlformats.org/officeDocument/2006/relationships/customXml" Target="../ink/ink2349.xml"/><Relationship Id="rId409" Type="http://schemas.openxmlformats.org/officeDocument/2006/relationships/customXml" Target="../ink/ink2356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79.png"/><Relationship Id="rId21" Type="http://schemas.openxmlformats.org/officeDocument/2006/relationships/image" Target="../media/image2130.png"/><Relationship Id="rId42" Type="http://schemas.openxmlformats.org/officeDocument/2006/relationships/customXml" Target="../ink/ink2398.xml"/><Relationship Id="rId63" Type="http://schemas.openxmlformats.org/officeDocument/2006/relationships/image" Target="../media/image2152.png"/><Relationship Id="rId84" Type="http://schemas.openxmlformats.org/officeDocument/2006/relationships/customXml" Target="../ink/ink2419.xml"/><Relationship Id="rId138" Type="http://schemas.openxmlformats.org/officeDocument/2006/relationships/customXml" Target="../ink/ink2446.xml"/><Relationship Id="rId159" Type="http://schemas.openxmlformats.org/officeDocument/2006/relationships/image" Target="../media/image2200.png"/><Relationship Id="rId170" Type="http://schemas.openxmlformats.org/officeDocument/2006/relationships/customXml" Target="../ink/ink2462.xml"/><Relationship Id="rId191" Type="http://schemas.openxmlformats.org/officeDocument/2006/relationships/image" Target="../media/image2216.png"/><Relationship Id="rId107" Type="http://schemas.openxmlformats.org/officeDocument/2006/relationships/image" Target="../media/image2174.png"/><Relationship Id="rId11" Type="http://schemas.openxmlformats.org/officeDocument/2006/relationships/image" Target="../media/image2125.png"/><Relationship Id="rId32" Type="http://schemas.openxmlformats.org/officeDocument/2006/relationships/customXml" Target="../ink/ink2393.xml"/><Relationship Id="rId53" Type="http://schemas.openxmlformats.org/officeDocument/2006/relationships/image" Target="../media/image2147.png"/><Relationship Id="rId74" Type="http://schemas.openxmlformats.org/officeDocument/2006/relationships/customXml" Target="../ink/ink2414.xml"/><Relationship Id="rId128" Type="http://schemas.openxmlformats.org/officeDocument/2006/relationships/customXml" Target="../ink/ink2441.xml"/><Relationship Id="rId149" Type="http://schemas.openxmlformats.org/officeDocument/2006/relationships/image" Target="../media/image2195.png"/><Relationship Id="rId5" Type="http://schemas.openxmlformats.org/officeDocument/2006/relationships/image" Target="../media/image2122.png"/><Relationship Id="rId95" Type="http://schemas.openxmlformats.org/officeDocument/2006/relationships/image" Target="../media/image2168.png"/><Relationship Id="rId160" Type="http://schemas.openxmlformats.org/officeDocument/2006/relationships/customXml" Target="../ink/ink2457.xml"/><Relationship Id="rId181" Type="http://schemas.openxmlformats.org/officeDocument/2006/relationships/image" Target="../media/image2211.png"/><Relationship Id="rId22" Type="http://schemas.openxmlformats.org/officeDocument/2006/relationships/customXml" Target="../ink/ink2388.xml"/><Relationship Id="rId43" Type="http://schemas.openxmlformats.org/officeDocument/2006/relationships/image" Target="../media/image2142.png"/><Relationship Id="rId64" Type="http://schemas.openxmlformats.org/officeDocument/2006/relationships/customXml" Target="../ink/ink2409.xml"/><Relationship Id="rId118" Type="http://schemas.openxmlformats.org/officeDocument/2006/relationships/customXml" Target="../ink/ink2436.xml"/><Relationship Id="rId139" Type="http://schemas.openxmlformats.org/officeDocument/2006/relationships/image" Target="../media/image2190.png"/><Relationship Id="rId85" Type="http://schemas.openxmlformats.org/officeDocument/2006/relationships/image" Target="../media/image2163.png"/><Relationship Id="rId150" Type="http://schemas.openxmlformats.org/officeDocument/2006/relationships/customXml" Target="../ink/ink2452.xml"/><Relationship Id="rId171" Type="http://schemas.openxmlformats.org/officeDocument/2006/relationships/image" Target="../media/image2206.png"/><Relationship Id="rId12" Type="http://schemas.openxmlformats.org/officeDocument/2006/relationships/customXml" Target="../ink/ink2383.xml"/><Relationship Id="rId33" Type="http://schemas.openxmlformats.org/officeDocument/2006/relationships/image" Target="../media/image2136.png"/><Relationship Id="rId108" Type="http://schemas.openxmlformats.org/officeDocument/2006/relationships/customXml" Target="../ink/ink2431.xml"/><Relationship Id="rId129" Type="http://schemas.openxmlformats.org/officeDocument/2006/relationships/image" Target="../media/image2185.png"/><Relationship Id="rId54" Type="http://schemas.openxmlformats.org/officeDocument/2006/relationships/customXml" Target="../ink/ink2404.xml"/><Relationship Id="rId75" Type="http://schemas.openxmlformats.org/officeDocument/2006/relationships/image" Target="../media/image2158.png"/><Relationship Id="rId96" Type="http://schemas.openxmlformats.org/officeDocument/2006/relationships/customXml" Target="../ink/ink2425.xml"/><Relationship Id="rId140" Type="http://schemas.openxmlformats.org/officeDocument/2006/relationships/customXml" Target="../ink/ink2447.xml"/><Relationship Id="rId161" Type="http://schemas.openxmlformats.org/officeDocument/2006/relationships/image" Target="../media/image2201.png"/><Relationship Id="rId182" Type="http://schemas.openxmlformats.org/officeDocument/2006/relationships/customXml" Target="../ink/ink2468.xml"/><Relationship Id="rId6" Type="http://schemas.openxmlformats.org/officeDocument/2006/relationships/customXml" Target="../ink/ink2380.xml"/><Relationship Id="rId23" Type="http://schemas.openxmlformats.org/officeDocument/2006/relationships/image" Target="../media/image2131.png"/><Relationship Id="rId119" Type="http://schemas.openxmlformats.org/officeDocument/2006/relationships/image" Target="../media/image2180.png"/><Relationship Id="rId44" Type="http://schemas.openxmlformats.org/officeDocument/2006/relationships/customXml" Target="../ink/ink2399.xml"/><Relationship Id="rId65" Type="http://schemas.openxmlformats.org/officeDocument/2006/relationships/image" Target="../media/image2153.png"/><Relationship Id="rId86" Type="http://schemas.openxmlformats.org/officeDocument/2006/relationships/customXml" Target="../ink/ink2420.xml"/><Relationship Id="rId130" Type="http://schemas.openxmlformats.org/officeDocument/2006/relationships/customXml" Target="../ink/ink2442.xml"/><Relationship Id="rId151" Type="http://schemas.openxmlformats.org/officeDocument/2006/relationships/image" Target="../media/image2196.png"/><Relationship Id="rId172" Type="http://schemas.openxmlformats.org/officeDocument/2006/relationships/customXml" Target="../ink/ink2463.xml"/><Relationship Id="rId13" Type="http://schemas.openxmlformats.org/officeDocument/2006/relationships/image" Target="../media/image2126.png"/><Relationship Id="rId18" Type="http://schemas.openxmlformats.org/officeDocument/2006/relationships/customXml" Target="../ink/ink2386.xml"/><Relationship Id="rId39" Type="http://schemas.openxmlformats.org/officeDocument/2006/relationships/image" Target="../media/image2140.png"/><Relationship Id="rId109" Type="http://schemas.openxmlformats.org/officeDocument/2006/relationships/image" Target="../media/image2175.png"/><Relationship Id="rId34" Type="http://schemas.openxmlformats.org/officeDocument/2006/relationships/customXml" Target="../ink/ink2394.xml"/><Relationship Id="rId50" Type="http://schemas.openxmlformats.org/officeDocument/2006/relationships/customXml" Target="../ink/ink2402.xml"/><Relationship Id="rId55" Type="http://schemas.openxmlformats.org/officeDocument/2006/relationships/image" Target="../media/image2148.png"/><Relationship Id="rId76" Type="http://schemas.openxmlformats.org/officeDocument/2006/relationships/customXml" Target="../ink/ink2415.xml"/><Relationship Id="rId97" Type="http://schemas.openxmlformats.org/officeDocument/2006/relationships/image" Target="../media/image2169.png"/><Relationship Id="rId104" Type="http://schemas.openxmlformats.org/officeDocument/2006/relationships/customXml" Target="../ink/ink2429.xml"/><Relationship Id="rId120" Type="http://schemas.openxmlformats.org/officeDocument/2006/relationships/customXml" Target="../ink/ink2437.xml"/><Relationship Id="rId125" Type="http://schemas.openxmlformats.org/officeDocument/2006/relationships/image" Target="../media/image2183.png"/><Relationship Id="rId141" Type="http://schemas.openxmlformats.org/officeDocument/2006/relationships/image" Target="../media/image2191.png"/><Relationship Id="rId146" Type="http://schemas.openxmlformats.org/officeDocument/2006/relationships/customXml" Target="../ink/ink2450.xml"/><Relationship Id="rId167" Type="http://schemas.openxmlformats.org/officeDocument/2006/relationships/image" Target="../media/image2204.png"/><Relationship Id="rId188" Type="http://schemas.openxmlformats.org/officeDocument/2006/relationships/customXml" Target="../ink/ink2471.xml"/><Relationship Id="rId7" Type="http://schemas.openxmlformats.org/officeDocument/2006/relationships/image" Target="../media/image2123.png"/><Relationship Id="rId71" Type="http://schemas.openxmlformats.org/officeDocument/2006/relationships/image" Target="../media/image2156.png"/><Relationship Id="rId92" Type="http://schemas.openxmlformats.org/officeDocument/2006/relationships/customXml" Target="../ink/ink2423.xml"/><Relationship Id="rId162" Type="http://schemas.openxmlformats.org/officeDocument/2006/relationships/customXml" Target="../ink/ink2458.xml"/><Relationship Id="rId183" Type="http://schemas.openxmlformats.org/officeDocument/2006/relationships/image" Target="../media/image2212.png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2134.png"/><Relationship Id="rId24" Type="http://schemas.openxmlformats.org/officeDocument/2006/relationships/customXml" Target="../ink/ink2389.xml"/><Relationship Id="rId40" Type="http://schemas.openxmlformats.org/officeDocument/2006/relationships/customXml" Target="../ink/ink2397.xml"/><Relationship Id="rId45" Type="http://schemas.openxmlformats.org/officeDocument/2006/relationships/image" Target="../media/image2143.png"/><Relationship Id="rId66" Type="http://schemas.openxmlformats.org/officeDocument/2006/relationships/customXml" Target="../ink/ink2410.xml"/><Relationship Id="rId87" Type="http://schemas.openxmlformats.org/officeDocument/2006/relationships/image" Target="../media/image2164.png"/><Relationship Id="rId110" Type="http://schemas.openxmlformats.org/officeDocument/2006/relationships/customXml" Target="../ink/ink2432.xml"/><Relationship Id="rId115" Type="http://schemas.openxmlformats.org/officeDocument/2006/relationships/image" Target="../media/image2178.png"/><Relationship Id="rId131" Type="http://schemas.openxmlformats.org/officeDocument/2006/relationships/image" Target="../media/image2186.png"/><Relationship Id="rId136" Type="http://schemas.openxmlformats.org/officeDocument/2006/relationships/customXml" Target="../ink/ink2445.xml"/><Relationship Id="rId157" Type="http://schemas.openxmlformats.org/officeDocument/2006/relationships/image" Target="../media/image2199.png"/><Relationship Id="rId178" Type="http://schemas.openxmlformats.org/officeDocument/2006/relationships/customXml" Target="../ink/ink2466.xml"/><Relationship Id="rId61" Type="http://schemas.openxmlformats.org/officeDocument/2006/relationships/image" Target="../media/image2151.png"/><Relationship Id="rId82" Type="http://schemas.openxmlformats.org/officeDocument/2006/relationships/customXml" Target="../ink/ink2418.xml"/><Relationship Id="rId152" Type="http://schemas.openxmlformats.org/officeDocument/2006/relationships/customXml" Target="../ink/ink2453.xml"/><Relationship Id="rId173" Type="http://schemas.openxmlformats.org/officeDocument/2006/relationships/image" Target="../media/image2207.png"/><Relationship Id="rId19" Type="http://schemas.openxmlformats.org/officeDocument/2006/relationships/image" Target="../media/image2129.png"/><Relationship Id="rId14" Type="http://schemas.openxmlformats.org/officeDocument/2006/relationships/customXml" Target="../ink/ink2384.xml"/><Relationship Id="rId30" Type="http://schemas.openxmlformats.org/officeDocument/2006/relationships/customXml" Target="../ink/ink2392.xml"/><Relationship Id="rId35" Type="http://schemas.openxmlformats.org/officeDocument/2006/relationships/image" Target="../media/image2137.png"/><Relationship Id="rId56" Type="http://schemas.openxmlformats.org/officeDocument/2006/relationships/customXml" Target="../ink/ink2405.xml"/><Relationship Id="rId77" Type="http://schemas.openxmlformats.org/officeDocument/2006/relationships/image" Target="../media/image2159.png"/><Relationship Id="rId100" Type="http://schemas.openxmlformats.org/officeDocument/2006/relationships/customXml" Target="../ink/ink2427.xml"/><Relationship Id="rId105" Type="http://schemas.openxmlformats.org/officeDocument/2006/relationships/image" Target="../media/image2173.png"/><Relationship Id="rId126" Type="http://schemas.openxmlformats.org/officeDocument/2006/relationships/customXml" Target="../ink/ink2440.xml"/><Relationship Id="rId147" Type="http://schemas.openxmlformats.org/officeDocument/2006/relationships/image" Target="../media/image2194.png"/><Relationship Id="rId168" Type="http://schemas.openxmlformats.org/officeDocument/2006/relationships/customXml" Target="../ink/ink2461.xml"/><Relationship Id="rId8" Type="http://schemas.openxmlformats.org/officeDocument/2006/relationships/customXml" Target="../ink/ink2381.xml"/><Relationship Id="rId51" Type="http://schemas.openxmlformats.org/officeDocument/2006/relationships/image" Target="../media/image2146.png"/><Relationship Id="rId72" Type="http://schemas.openxmlformats.org/officeDocument/2006/relationships/customXml" Target="../ink/ink2413.xml"/><Relationship Id="rId93" Type="http://schemas.openxmlformats.org/officeDocument/2006/relationships/image" Target="../media/image2167.png"/><Relationship Id="rId98" Type="http://schemas.openxmlformats.org/officeDocument/2006/relationships/customXml" Target="../ink/ink2426.xml"/><Relationship Id="rId121" Type="http://schemas.openxmlformats.org/officeDocument/2006/relationships/image" Target="../media/image2181.png"/><Relationship Id="rId142" Type="http://schemas.openxmlformats.org/officeDocument/2006/relationships/customXml" Target="../ink/ink2448.xml"/><Relationship Id="rId163" Type="http://schemas.openxmlformats.org/officeDocument/2006/relationships/image" Target="../media/image2202.png"/><Relationship Id="rId184" Type="http://schemas.openxmlformats.org/officeDocument/2006/relationships/customXml" Target="../ink/ink2469.xml"/><Relationship Id="rId189" Type="http://schemas.openxmlformats.org/officeDocument/2006/relationships/image" Target="../media/image2215.png"/><Relationship Id="rId3" Type="http://schemas.openxmlformats.org/officeDocument/2006/relationships/image" Target="../media/image1929.emf"/><Relationship Id="rId25" Type="http://schemas.openxmlformats.org/officeDocument/2006/relationships/image" Target="../media/image2132.png"/><Relationship Id="rId46" Type="http://schemas.openxmlformats.org/officeDocument/2006/relationships/customXml" Target="../ink/ink2400.xml"/><Relationship Id="rId67" Type="http://schemas.openxmlformats.org/officeDocument/2006/relationships/image" Target="../media/image2154.png"/><Relationship Id="rId116" Type="http://schemas.openxmlformats.org/officeDocument/2006/relationships/customXml" Target="../ink/ink2435.xml"/><Relationship Id="rId137" Type="http://schemas.openxmlformats.org/officeDocument/2006/relationships/image" Target="../media/image2189.png"/><Relationship Id="rId158" Type="http://schemas.openxmlformats.org/officeDocument/2006/relationships/customXml" Target="../ink/ink2456.xml"/><Relationship Id="rId20" Type="http://schemas.openxmlformats.org/officeDocument/2006/relationships/customXml" Target="../ink/ink2387.xml"/><Relationship Id="rId41" Type="http://schemas.openxmlformats.org/officeDocument/2006/relationships/image" Target="../media/image2141.png"/><Relationship Id="rId62" Type="http://schemas.openxmlformats.org/officeDocument/2006/relationships/customXml" Target="../ink/ink2408.xml"/><Relationship Id="rId83" Type="http://schemas.openxmlformats.org/officeDocument/2006/relationships/image" Target="../media/image2162.png"/><Relationship Id="rId88" Type="http://schemas.openxmlformats.org/officeDocument/2006/relationships/customXml" Target="../ink/ink2421.xml"/><Relationship Id="rId111" Type="http://schemas.openxmlformats.org/officeDocument/2006/relationships/image" Target="../media/image2176.png"/><Relationship Id="rId132" Type="http://schemas.openxmlformats.org/officeDocument/2006/relationships/customXml" Target="../ink/ink2443.xml"/><Relationship Id="rId153" Type="http://schemas.openxmlformats.org/officeDocument/2006/relationships/image" Target="../media/image2197.png"/><Relationship Id="rId174" Type="http://schemas.openxmlformats.org/officeDocument/2006/relationships/customXml" Target="../ink/ink2464.xml"/><Relationship Id="rId179" Type="http://schemas.openxmlformats.org/officeDocument/2006/relationships/image" Target="../media/image2210.png"/><Relationship Id="rId190" Type="http://schemas.openxmlformats.org/officeDocument/2006/relationships/customXml" Target="../ink/ink2472.xml"/><Relationship Id="rId15" Type="http://schemas.openxmlformats.org/officeDocument/2006/relationships/image" Target="../media/image2127.png"/><Relationship Id="rId36" Type="http://schemas.openxmlformats.org/officeDocument/2006/relationships/customXml" Target="../ink/ink2395.xml"/><Relationship Id="rId57" Type="http://schemas.openxmlformats.org/officeDocument/2006/relationships/image" Target="../media/image2149.png"/><Relationship Id="rId106" Type="http://schemas.openxmlformats.org/officeDocument/2006/relationships/customXml" Target="../ink/ink2430.xml"/><Relationship Id="rId127" Type="http://schemas.openxmlformats.org/officeDocument/2006/relationships/image" Target="../media/image2184.png"/><Relationship Id="rId10" Type="http://schemas.openxmlformats.org/officeDocument/2006/relationships/customXml" Target="../ink/ink2382.xml"/><Relationship Id="rId31" Type="http://schemas.openxmlformats.org/officeDocument/2006/relationships/image" Target="../media/image2135.png"/><Relationship Id="rId52" Type="http://schemas.openxmlformats.org/officeDocument/2006/relationships/customXml" Target="../ink/ink2403.xml"/><Relationship Id="rId73" Type="http://schemas.openxmlformats.org/officeDocument/2006/relationships/image" Target="../media/image2157.png"/><Relationship Id="rId78" Type="http://schemas.openxmlformats.org/officeDocument/2006/relationships/customXml" Target="../ink/ink2416.xml"/><Relationship Id="rId94" Type="http://schemas.openxmlformats.org/officeDocument/2006/relationships/customXml" Target="../ink/ink2424.xml"/><Relationship Id="rId99" Type="http://schemas.openxmlformats.org/officeDocument/2006/relationships/image" Target="../media/image2170.png"/><Relationship Id="rId101" Type="http://schemas.openxmlformats.org/officeDocument/2006/relationships/image" Target="../media/image2171.png"/><Relationship Id="rId122" Type="http://schemas.openxmlformats.org/officeDocument/2006/relationships/customXml" Target="../ink/ink2438.xml"/><Relationship Id="rId143" Type="http://schemas.openxmlformats.org/officeDocument/2006/relationships/image" Target="../media/image2192.png"/><Relationship Id="rId148" Type="http://schemas.openxmlformats.org/officeDocument/2006/relationships/customXml" Target="../ink/ink2451.xml"/><Relationship Id="rId164" Type="http://schemas.openxmlformats.org/officeDocument/2006/relationships/customXml" Target="../ink/ink2459.xml"/><Relationship Id="rId169" Type="http://schemas.openxmlformats.org/officeDocument/2006/relationships/image" Target="../media/image2205.png"/><Relationship Id="rId185" Type="http://schemas.openxmlformats.org/officeDocument/2006/relationships/image" Target="../media/image2213.png"/><Relationship Id="rId4" Type="http://schemas.openxmlformats.org/officeDocument/2006/relationships/customXml" Target="../ink/ink2379.xml"/><Relationship Id="rId9" Type="http://schemas.openxmlformats.org/officeDocument/2006/relationships/image" Target="../media/image2124.png"/><Relationship Id="rId180" Type="http://schemas.openxmlformats.org/officeDocument/2006/relationships/customXml" Target="../ink/ink2467.xml"/><Relationship Id="rId26" Type="http://schemas.openxmlformats.org/officeDocument/2006/relationships/customXml" Target="../ink/ink2390.xml"/><Relationship Id="rId47" Type="http://schemas.openxmlformats.org/officeDocument/2006/relationships/image" Target="../media/image2144.png"/><Relationship Id="rId68" Type="http://schemas.openxmlformats.org/officeDocument/2006/relationships/customXml" Target="../ink/ink2411.xml"/><Relationship Id="rId89" Type="http://schemas.openxmlformats.org/officeDocument/2006/relationships/image" Target="../media/image2165.png"/><Relationship Id="rId112" Type="http://schemas.openxmlformats.org/officeDocument/2006/relationships/customXml" Target="../ink/ink2433.xml"/><Relationship Id="rId133" Type="http://schemas.openxmlformats.org/officeDocument/2006/relationships/image" Target="../media/image2187.png"/><Relationship Id="rId154" Type="http://schemas.openxmlformats.org/officeDocument/2006/relationships/customXml" Target="../ink/ink2454.xml"/><Relationship Id="rId175" Type="http://schemas.openxmlformats.org/officeDocument/2006/relationships/image" Target="../media/image2208.png"/><Relationship Id="rId16" Type="http://schemas.openxmlformats.org/officeDocument/2006/relationships/customXml" Target="../ink/ink2385.xml"/><Relationship Id="rId37" Type="http://schemas.openxmlformats.org/officeDocument/2006/relationships/image" Target="../media/image2138.png"/><Relationship Id="rId58" Type="http://schemas.openxmlformats.org/officeDocument/2006/relationships/customXml" Target="../ink/ink2406.xml"/><Relationship Id="rId79" Type="http://schemas.openxmlformats.org/officeDocument/2006/relationships/image" Target="../media/image2160.png"/><Relationship Id="rId102" Type="http://schemas.openxmlformats.org/officeDocument/2006/relationships/customXml" Target="../ink/ink2428.xml"/><Relationship Id="rId123" Type="http://schemas.openxmlformats.org/officeDocument/2006/relationships/image" Target="../media/image2182.png"/><Relationship Id="rId144" Type="http://schemas.openxmlformats.org/officeDocument/2006/relationships/customXml" Target="../ink/ink2449.xml"/><Relationship Id="rId90" Type="http://schemas.openxmlformats.org/officeDocument/2006/relationships/customXml" Target="../ink/ink2422.xml"/><Relationship Id="rId165" Type="http://schemas.openxmlformats.org/officeDocument/2006/relationships/image" Target="../media/image2203.png"/><Relationship Id="rId186" Type="http://schemas.openxmlformats.org/officeDocument/2006/relationships/customXml" Target="../ink/ink2470.xml"/><Relationship Id="rId27" Type="http://schemas.openxmlformats.org/officeDocument/2006/relationships/image" Target="../media/image2133.png"/><Relationship Id="rId48" Type="http://schemas.openxmlformats.org/officeDocument/2006/relationships/customXml" Target="../ink/ink2401.xml"/><Relationship Id="rId69" Type="http://schemas.openxmlformats.org/officeDocument/2006/relationships/image" Target="../media/image2155.png"/><Relationship Id="rId113" Type="http://schemas.openxmlformats.org/officeDocument/2006/relationships/image" Target="../media/image2177.png"/><Relationship Id="rId134" Type="http://schemas.openxmlformats.org/officeDocument/2006/relationships/customXml" Target="../ink/ink2444.xml"/><Relationship Id="rId80" Type="http://schemas.openxmlformats.org/officeDocument/2006/relationships/customXml" Target="../ink/ink2417.xml"/><Relationship Id="rId155" Type="http://schemas.openxmlformats.org/officeDocument/2006/relationships/image" Target="../media/image2198.png"/><Relationship Id="rId176" Type="http://schemas.openxmlformats.org/officeDocument/2006/relationships/customXml" Target="../ink/ink2465.xml"/><Relationship Id="rId17" Type="http://schemas.openxmlformats.org/officeDocument/2006/relationships/image" Target="../media/image2128.png"/><Relationship Id="rId38" Type="http://schemas.openxmlformats.org/officeDocument/2006/relationships/customXml" Target="../ink/ink2396.xml"/><Relationship Id="rId59" Type="http://schemas.openxmlformats.org/officeDocument/2006/relationships/image" Target="../media/image2150.png"/><Relationship Id="rId103" Type="http://schemas.openxmlformats.org/officeDocument/2006/relationships/image" Target="../media/image2172.png"/><Relationship Id="rId124" Type="http://schemas.openxmlformats.org/officeDocument/2006/relationships/customXml" Target="../ink/ink2439.xml"/><Relationship Id="rId70" Type="http://schemas.openxmlformats.org/officeDocument/2006/relationships/customXml" Target="../ink/ink2412.xml"/><Relationship Id="rId91" Type="http://schemas.openxmlformats.org/officeDocument/2006/relationships/image" Target="../media/image2166.png"/><Relationship Id="rId145" Type="http://schemas.openxmlformats.org/officeDocument/2006/relationships/image" Target="../media/image2193.png"/><Relationship Id="rId166" Type="http://schemas.openxmlformats.org/officeDocument/2006/relationships/customXml" Target="../ink/ink2460.xml"/><Relationship Id="rId187" Type="http://schemas.openxmlformats.org/officeDocument/2006/relationships/image" Target="../media/image2214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2391.xml"/><Relationship Id="rId49" Type="http://schemas.openxmlformats.org/officeDocument/2006/relationships/image" Target="../media/image2145.png"/><Relationship Id="rId114" Type="http://schemas.openxmlformats.org/officeDocument/2006/relationships/customXml" Target="../ink/ink2434.xml"/><Relationship Id="rId60" Type="http://schemas.openxmlformats.org/officeDocument/2006/relationships/customXml" Target="../ink/ink2407.xml"/><Relationship Id="rId81" Type="http://schemas.openxmlformats.org/officeDocument/2006/relationships/image" Target="../media/image2161.png"/><Relationship Id="rId135" Type="http://schemas.openxmlformats.org/officeDocument/2006/relationships/image" Target="../media/image2188.png"/><Relationship Id="rId156" Type="http://schemas.openxmlformats.org/officeDocument/2006/relationships/customXml" Target="../ink/ink2455.xml"/><Relationship Id="rId177" Type="http://schemas.openxmlformats.org/officeDocument/2006/relationships/image" Target="../media/image220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73.xml"/><Relationship Id="rId2" Type="http://schemas.openxmlformats.org/officeDocument/2006/relationships/image" Target="../media/image19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18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5.png"/><Relationship Id="rId21" Type="http://schemas.openxmlformats.org/officeDocument/2006/relationships/customXml" Target="../ink/ink11.xml"/><Relationship Id="rId42" Type="http://schemas.openxmlformats.org/officeDocument/2006/relationships/image" Target="../media/image19.png"/><Relationship Id="rId63" Type="http://schemas.openxmlformats.org/officeDocument/2006/relationships/customXml" Target="../ink/ink33.xml"/><Relationship Id="rId84" Type="http://schemas.openxmlformats.org/officeDocument/2006/relationships/customXml" Target="../ink/ink44.xml"/><Relationship Id="rId138" Type="http://schemas.openxmlformats.org/officeDocument/2006/relationships/customXml" Target="../ink/ink71.xml"/><Relationship Id="rId159" Type="http://schemas.openxmlformats.org/officeDocument/2006/relationships/customXml" Target="../ink/ink82.xml"/><Relationship Id="rId170" Type="http://schemas.openxmlformats.org/officeDocument/2006/relationships/image" Target="../media/image81.png"/><Relationship Id="rId107" Type="http://schemas.openxmlformats.org/officeDocument/2006/relationships/image" Target="../media/image50.png"/><Relationship Id="rId11" Type="http://schemas.openxmlformats.org/officeDocument/2006/relationships/customXml" Target="../ink/ink6.xml"/><Relationship Id="rId32" Type="http://schemas.openxmlformats.org/officeDocument/2006/relationships/customXml" Target="../ink/ink17.xml"/><Relationship Id="rId53" Type="http://schemas.openxmlformats.org/officeDocument/2006/relationships/customXml" Target="../ink/ink27.xml"/><Relationship Id="rId74" Type="http://schemas.openxmlformats.org/officeDocument/2006/relationships/customXml" Target="../ink/ink39.xml"/><Relationship Id="rId128" Type="http://schemas.openxmlformats.org/officeDocument/2006/relationships/customXml" Target="../ink/ink66.xml"/><Relationship Id="rId149" Type="http://schemas.openxmlformats.org/officeDocument/2006/relationships/customXml" Target="../ink/ink77.xml"/><Relationship Id="rId5" Type="http://schemas.openxmlformats.org/officeDocument/2006/relationships/customXml" Target="../ink/ink3.xml"/><Relationship Id="rId95" Type="http://schemas.openxmlformats.org/officeDocument/2006/relationships/image" Target="../media/image44.png"/><Relationship Id="rId160" Type="http://schemas.openxmlformats.org/officeDocument/2006/relationships/image" Target="../media/image76.png"/><Relationship Id="rId22" Type="http://schemas.openxmlformats.org/officeDocument/2006/relationships/image" Target="../media/image10.png"/><Relationship Id="rId43" Type="http://schemas.openxmlformats.org/officeDocument/2006/relationships/customXml" Target="../ink/ink22.xml"/><Relationship Id="rId64" Type="http://schemas.openxmlformats.org/officeDocument/2006/relationships/image" Target="../media/image29.png"/><Relationship Id="rId118" Type="http://schemas.openxmlformats.org/officeDocument/2006/relationships/customXml" Target="../ink/ink61.xml"/><Relationship Id="rId139" Type="http://schemas.openxmlformats.org/officeDocument/2006/relationships/customXml" Target="../ink/ink72.xml"/><Relationship Id="rId85" Type="http://schemas.openxmlformats.org/officeDocument/2006/relationships/image" Target="../media/image39.png"/><Relationship Id="rId150" Type="http://schemas.openxmlformats.org/officeDocument/2006/relationships/image" Target="../media/image71.png"/><Relationship Id="rId171" Type="http://schemas.openxmlformats.org/officeDocument/2006/relationships/customXml" Target="../ink/ink88.xml"/><Relationship Id="rId12" Type="http://schemas.openxmlformats.org/officeDocument/2006/relationships/image" Target="../media/image5.png"/><Relationship Id="rId33" Type="http://schemas.openxmlformats.org/officeDocument/2006/relationships/image" Target="../media/image15.png"/><Relationship Id="rId108" Type="http://schemas.openxmlformats.org/officeDocument/2006/relationships/customXml" Target="../ink/ink56.xml"/><Relationship Id="rId129" Type="http://schemas.openxmlformats.org/officeDocument/2006/relationships/image" Target="../media/image61.png"/><Relationship Id="rId54" Type="http://schemas.openxmlformats.org/officeDocument/2006/relationships/image" Target="../media/image25.png"/><Relationship Id="rId70" Type="http://schemas.openxmlformats.org/officeDocument/2006/relationships/customXml" Target="../ink/ink37.xml"/><Relationship Id="rId75" Type="http://schemas.openxmlformats.org/officeDocument/2006/relationships/image" Target="../media/image34.png"/><Relationship Id="rId91" Type="http://schemas.openxmlformats.org/officeDocument/2006/relationships/image" Target="../media/image42.png"/><Relationship Id="rId96" Type="http://schemas.openxmlformats.org/officeDocument/2006/relationships/customXml" Target="../ink/ink50.xml"/><Relationship Id="rId140" Type="http://schemas.openxmlformats.org/officeDocument/2006/relationships/image" Target="../media/image66.png"/><Relationship Id="rId145" Type="http://schemas.openxmlformats.org/officeDocument/2006/relationships/customXml" Target="../ink/ink75.xml"/><Relationship Id="rId161" Type="http://schemas.openxmlformats.org/officeDocument/2006/relationships/customXml" Target="../ink/ink83.xml"/><Relationship Id="rId166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23" Type="http://schemas.openxmlformats.org/officeDocument/2006/relationships/customXml" Target="../ink/ink12.xml"/><Relationship Id="rId28" Type="http://schemas.openxmlformats.org/officeDocument/2006/relationships/customXml" Target="../ink/ink15.xml"/><Relationship Id="rId49" Type="http://schemas.openxmlformats.org/officeDocument/2006/relationships/customXml" Target="../ink/ink25.xml"/><Relationship Id="rId114" Type="http://schemas.openxmlformats.org/officeDocument/2006/relationships/customXml" Target="../ink/ink59.xml"/><Relationship Id="rId119" Type="http://schemas.openxmlformats.org/officeDocument/2006/relationships/image" Target="../media/image56.png"/><Relationship Id="rId44" Type="http://schemas.openxmlformats.org/officeDocument/2006/relationships/image" Target="../media/image20.png"/><Relationship Id="rId60" Type="http://schemas.openxmlformats.org/officeDocument/2006/relationships/image" Target="../media/image27.png"/><Relationship Id="rId65" Type="http://schemas.openxmlformats.org/officeDocument/2006/relationships/customXml" Target="../ink/ink34.xml"/><Relationship Id="rId81" Type="http://schemas.openxmlformats.org/officeDocument/2006/relationships/image" Target="../media/image37.png"/><Relationship Id="rId86" Type="http://schemas.openxmlformats.org/officeDocument/2006/relationships/customXml" Target="../ink/ink45.xml"/><Relationship Id="rId130" Type="http://schemas.openxmlformats.org/officeDocument/2006/relationships/customXml" Target="../ink/ink67.xml"/><Relationship Id="rId135" Type="http://schemas.openxmlformats.org/officeDocument/2006/relationships/image" Target="../media/image64.png"/><Relationship Id="rId151" Type="http://schemas.openxmlformats.org/officeDocument/2006/relationships/customXml" Target="../ink/ink78.xml"/><Relationship Id="rId156" Type="http://schemas.openxmlformats.org/officeDocument/2006/relationships/image" Target="../media/image74.png"/><Relationship Id="rId172" Type="http://schemas.openxmlformats.org/officeDocument/2006/relationships/image" Target="../media/image82.png"/><Relationship Id="rId13" Type="http://schemas.openxmlformats.org/officeDocument/2006/relationships/customXml" Target="../ink/ink7.xml"/><Relationship Id="rId18" Type="http://schemas.openxmlformats.org/officeDocument/2006/relationships/image" Target="../media/image8.png"/><Relationship Id="rId39" Type="http://schemas.openxmlformats.org/officeDocument/2006/relationships/customXml" Target="../ink/ink20.xml"/><Relationship Id="rId109" Type="http://schemas.openxmlformats.org/officeDocument/2006/relationships/image" Target="../media/image51.png"/><Relationship Id="rId34" Type="http://schemas.openxmlformats.org/officeDocument/2006/relationships/customXml" Target="../ink/ink18.xml"/><Relationship Id="rId50" Type="http://schemas.openxmlformats.org/officeDocument/2006/relationships/image" Target="../media/image23.png"/><Relationship Id="rId55" Type="http://schemas.openxmlformats.org/officeDocument/2006/relationships/customXml" Target="../ink/ink28.xml"/><Relationship Id="rId76" Type="http://schemas.openxmlformats.org/officeDocument/2006/relationships/customXml" Target="../ink/ink40.xml"/><Relationship Id="rId97" Type="http://schemas.openxmlformats.org/officeDocument/2006/relationships/image" Target="../media/image45.png"/><Relationship Id="rId104" Type="http://schemas.openxmlformats.org/officeDocument/2006/relationships/customXml" Target="../ink/ink54.xml"/><Relationship Id="rId120" Type="http://schemas.openxmlformats.org/officeDocument/2006/relationships/customXml" Target="../ink/ink62.xml"/><Relationship Id="rId125" Type="http://schemas.openxmlformats.org/officeDocument/2006/relationships/image" Target="../media/image59.png"/><Relationship Id="rId141" Type="http://schemas.openxmlformats.org/officeDocument/2006/relationships/customXml" Target="../ink/ink73.xml"/><Relationship Id="rId146" Type="http://schemas.openxmlformats.org/officeDocument/2006/relationships/image" Target="../media/image69.png"/><Relationship Id="rId167" Type="http://schemas.openxmlformats.org/officeDocument/2006/relationships/customXml" Target="../ink/ink86.xml"/><Relationship Id="rId7" Type="http://schemas.openxmlformats.org/officeDocument/2006/relationships/customXml" Target="../ink/ink4.xml"/><Relationship Id="rId71" Type="http://schemas.openxmlformats.org/officeDocument/2006/relationships/image" Target="../media/image32.png"/><Relationship Id="rId92" Type="http://schemas.openxmlformats.org/officeDocument/2006/relationships/customXml" Target="../ink/ink48.xml"/><Relationship Id="rId162" Type="http://schemas.openxmlformats.org/officeDocument/2006/relationships/image" Target="../media/image77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13.png"/><Relationship Id="rId24" Type="http://schemas.openxmlformats.org/officeDocument/2006/relationships/customXml" Target="../ink/ink13.xml"/><Relationship Id="rId40" Type="http://schemas.openxmlformats.org/officeDocument/2006/relationships/image" Target="../media/image18.png"/><Relationship Id="rId45" Type="http://schemas.openxmlformats.org/officeDocument/2006/relationships/customXml" Target="../ink/ink23.xml"/><Relationship Id="rId66" Type="http://schemas.openxmlformats.org/officeDocument/2006/relationships/customXml" Target="../ink/ink35.xml"/><Relationship Id="rId87" Type="http://schemas.openxmlformats.org/officeDocument/2006/relationships/image" Target="../media/image40.png"/><Relationship Id="rId110" Type="http://schemas.openxmlformats.org/officeDocument/2006/relationships/customXml" Target="../ink/ink57.xml"/><Relationship Id="rId115" Type="http://schemas.openxmlformats.org/officeDocument/2006/relationships/image" Target="../media/image54.png"/><Relationship Id="rId131" Type="http://schemas.openxmlformats.org/officeDocument/2006/relationships/image" Target="../media/image62.png"/><Relationship Id="rId136" Type="http://schemas.openxmlformats.org/officeDocument/2006/relationships/customXml" Target="../ink/ink70.xml"/><Relationship Id="rId157" Type="http://schemas.openxmlformats.org/officeDocument/2006/relationships/customXml" Target="../ink/ink81.xml"/><Relationship Id="rId61" Type="http://schemas.openxmlformats.org/officeDocument/2006/relationships/customXml" Target="../ink/ink32.xml"/><Relationship Id="rId82" Type="http://schemas.openxmlformats.org/officeDocument/2006/relationships/customXml" Target="../ink/ink43.xml"/><Relationship Id="rId152" Type="http://schemas.openxmlformats.org/officeDocument/2006/relationships/image" Target="../media/image72.png"/><Relationship Id="rId19" Type="http://schemas.openxmlformats.org/officeDocument/2006/relationships/customXml" Target="../ink/ink10.xml"/><Relationship Id="rId14" Type="http://schemas.openxmlformats.org/officeDocument/2006/relationships/image" Target="../media/image6.png"/><Relationship Id="rId30" Type="http://schemas.openxmlformats.org/officeDocument/2006/relationships/customXml" Target="../ink/ink16.xml"/><Relationship Id="rId35" Type="http://schemas.openxmlformats.org/officeDocument/2006/relationships/image" Target="../media/image16.png"/><Relationship Id="rId56" Type="http://schemas.openxmlformats.org/officeDocument/2006/relationships/image" Target="../media/image26.png"/><Relationship Id="rId77" Type="http://schemas.openxmlformats.org/officeDocument/2006/relationships/image" Target="../media/image35.png"/><Relationship Id="rId100" Type="http://schemas.openxmlformats.org/officeDocument/2006/relationships/customXml" Target="../ink/ink52.xml"/><Relationship Id="rId105" Type="http://schemas.openxmlformats.org/officeDocument/2006/relationships/image" Target="../media/image49.png"/><Relationship Id="rId126" Type="http://schemas.openxmlformats.org/officeDocument/2006/relationships/customXml" Target="../ink/ink65.xml"/><Relationship Id="rId147" Type="http://schemas.openxmlformats.org/officeDocument/2006/relationships/customXml" Target="../ink/ink76.xml"/><Relationship Id="rId168" Type="http://schemas.openxmlformats.org/officeDocument/2006/relationships/image" Target="../media/image80.png"/><Relationship Id="rId8" Type="http://schemas.openxmlformats.org/officeDocument/2006/relationships/image" Target="../media/image3.png"/><Relationship Id="rId51" Type="http://schemas.openxmlformats.org/officeDocument/2006/relationships/customXml" Target="../ink/ink26.xml"/><Relationship Id="rId72" Type="http://schemas.openxmlformats.org/officeDocument/2006/relationships/customXml" Target="../ink/ink38.xml"/><Relationship Id="rId93" Type="http://schemas.openxmlformats.org/officeDocument/2006/relationships/image" Target="../media/image43.png"/><Relationship Id="rId98" Type="http://schemas.openxmlformats.org/officeDocument/2006/relationships/customXml" Target="../ink/ink51.xml"/><Relationship Id="rId121" Type="http://schemas.openxmlformats.org/officeDocument/2006/relationships/image" Target="../media/image57.png"/><Relationship Id="rId142" Type="http://schemas.openxmlformats.org/officeDocument/2006/relationships/image" Target="../media/image67.png"/><Relationship Id="rId163" Type="http://schemas.openxmlformats.org/officeDocument/2006/relationships/customXml" Target="../ink/ink84.xml"/><Relationship Id="rId3" Type="http://schemas.openxmlformats.org/officeDocument/2006/relationships/customXml" Target="../ink/ink2.xml"/><Relationship Id="rId25" Type="http://schemas.openxmlformats.org/officeDocument/2006/relationships/image" Target="../media/image11.png"/><Relationship Id="rId46" Type="http://schemas.openxmlformats.org/officeDocument/2006/relationships/image" Target="../media/image21.png"/><Relationship Id="rId67" Type="http://schemas.openxmlformats.org/officeDocument/2006/relationships/image" Target="../media/image30.png"/><Relationship Id="rId116" Type="http://schemas.openxmlformats.org/officeDocument/2006/relationships/customXml" Target="../ink/ink60.xml"/><Relationship Id="rId137" Type="http://schemas.openxmlformats.org/officeDocument/2006/relationships/image" Target="../media/image65.png"/><Relationship Id="rId158" Type="http://schemas.openxmlformats.org/officeDocument/2006/relationships/image" Target="../media/image75.png"/><Relationship Id="rId20" Type="http://schemas.openxmlformats.org/officeDocument/2006/relationships/image" Target="../media/image9.png"/><Relationship Id="rId41" Type="http://schemas.openxmlformats.org/officeDocument/2006/relationships/customXml" Target="../ink/ink21.xml"/><Relationship Id="rId62" Type="http://schemas.openxmlformats.org/officeDocument/2006/relationships/image" Target="../media/image28.png"/><Relationship Id="rId83" Type="http://schemas.openxmlformats.org/officeDocument/2006/relationships/image" Target="../media/image38.png"/><Relationship Id="rId88" Type="http://schemas.openxmlformats.org/officeDocument/2006/relationships/customXml" Target="../ink/ink46.xml"/><Relationship Id="rId111" Type="http://schemas.openxmlformats.org/officeDocument/2006/relationships/image" Target="../media/image52.png"/><Relationship Id="rId132" Type="http://schemas.openxmlformats.org/officeDocument/2006/relationships/customXml" Target="../ink/ink68.xml"/><Relationship Id="rId153" Type="http://schemas.openxmlformats.org/officeDocument/2006/relationships/customXml" Target="../ink/ink79.xml"/><Relationship Id="rId15" Type="http://schemas.openxmlformats.org/officeDocument/2006/relationships/customXml" Target="../ink/ink8.xml"/><Relationship Id="rId36" Type="http://schemas.openxmlformats.org/officeDocument/2006/relationships/image" Target="../media/image2.emf"/><Relationship Id="rId57" Type="http://schemas.openxmlformats.org/officeDocument/2006/relationships/customXml" Target="../ink/ink29.xml"/><Relationship Id="rId106" Type="http://schemas.openxmlformats.org/officeDocument/2006/relationships/customXml" Target="../ink/ink55.xml"/><Relationship Id="rId127" Type="http://schemas.openxmlformats.org/officeDocument/2006/relationships/image" Target="../media/image60.png"/><Relationship Id="rId10" Type="http://schemas.openxmlformats.org/officeDocument/2006/relationships/image" Target="../media/image4.png"/><Relationship Id="rId31" Type="http://schemas.openxmlformats.org/officeDocument/2006/relationships/image" Target="../media/image14.png"/><Relationship Id="rId52" Type="http://schemas.openxmlformats.org/officeDocument/2006/relationships/image" Target="../media/image24.png"/><Relationship Id="rId73" Type="http://schemas.openxmlformats.org/officeDocument/2006/relationships/image" Target="../media/image33.png"/><Relationship Id="rId78" Type="http://schemas.openxmlformats.org/officeDocument/2006/relationships/customXml" Target="../ink/ink41.xml"/><Relationship Id="rId94" Type="http://schemas.openxmlformats.org/officeDocument/2006/relationships/customXml" Target="../ink/ink49.xml"/><Relationship Id="rId99" Type="http://schemas.openxmlformats.org/officeDocument/2006/relationships/image" Target="../media/image46.png"/><Relationship Id="rId101" Type="http://schemas.openxmlformats.org/officeDocument/2006/relationships/image" Target="../media/image47.png"/><Relationship Id="rId122" Type="http://schemas.openxmlformats.org/officeDocument/2006/relationships/customXml" Target="../ink/ink63.xml"/><Relationship Id="rId143" Type="http://schemas.openxmlformats.org/officeDocument/2006/relationships/customXml" Target="../ink/ink74.xml"/><Relationship Id="rId148" Type="http://schemas.openxmlformats.org/officeDocument/2006/relationships/image" Target="../media/image70.png"/><Relationship Id="rId164" Type="http://schemas.openxmlformats.org/officeDocument/2006/relationships/image" Target="../media/image78.png"/><Relationship Id="rId169" Type="http://schemas.openxmlformats.org/officeDocument/2006/relationships/customXml" Target="../ink/ink87.xml"/><Relationship Id="rId4" Type="http://schemas.openxmlformats.org/officeDocument/2006/relationships/image" Target="../media/image11000.png"/><Relationship Id="rId9" Type="http://schemas.openxmlformats.org/officeDocument/2006/relationships/customXml" Target="../ink/ink5.xml"/><Relationship Id="rId26" Type="http://schemas.openxmlformats.org/officeDocument/2006/relationships/customXml" Target="../ink/ink14.xml"/><Relationship Id="rId47" Type="http://schemas.openxmlformats.org/officeDocument/2006/relationships/customXml" Target="../ink/ink24.xml"/><Relationship Id="rId68" Type="http://schemas.openxmlformats.org/officeDocument/2006/relationships/customXml" Target="../ink/ink36.xml"/><Relationship Id="rId89" Type="http://schemas.openxmlformats.org/officeDocument/2006/relationships/image" Target="../media/image41.png"/><Relationship Id="rId112" Type="http://schemas.openxmlformats.org/officeDocument/2006/relationships/customXml" Target="../ink/ink58.xml"/><Relationship Id="rId133" Type="http://schemas.openxmlformats.org/officeDocument/2006/relationships/image" Target="../media/image63.png"/><Relationship Id="rId154" Type="http://schemas.openxmlformats.org/officeDocument/2006/relationships/image" Target="../media/image73.png"/><Relationship Id="rId16" Type="http://schemas.openxmlformats.org/officeDocument/2006/relationships/image" Target="../media/image7.png"/><Relationship Id="rId37" Type="http://schemas.openxmlformats.org/officeDocument/2006/relationships/customXml" Target="../ink/ink19.xml"/><Relationship Id="rId58" Type="http://schemas.openxmlformats.org/officeDocument/2006/relationships/customXml" Target="../ink/ink30.xml"/><Relationship Id="rId79" Type="http://schemas.openxmlformats.org/officeDocument/2006/relationships/image" Target="../media/image36.png"/><Relationship Id="rId102" Type="http://schemas.openxmlformats.org/officeDocument/2006/relationships/customXml" Target="../ink/ink53.xml"/><Relationship Id="rId123" Type="http://schemas.openxmlformats.org/officeDocument/2006/relationships/image" Target="../media/image58.png"/><Relationship Id="rId144" Type="http://schemas.openxmlformats.org/officeDocument/2006/relationships/image" Target="../media/image68.png"/><Relationship Id="rId90" Type="http://schemas.openxmlformats.org/officeDocument/2006/relationships/customXml" Target="../ink/ink47.xml"/><Relationship Id="rId165" Type="http://schemas.openxmlformats.org/officeDocument/2006/relationships/customXml" Target="../ink/ink85.xml"/><Relationship Id="rId27" Type="http://schemas.openxmlformats.org/officeDocument/2006/relationships/image" Target="../media/image12.png"/><Relationship Id="rId48" Type="http://schemas.openxmlformats.org/officeDocument/2006/relationships/image" Target="../media/image22.png"/><Relationship Id="rId69" Type="http://schemas.openxmlformats.org/officeDocument/2006/relationships/image" Target="../media/image31.png"/><Relationship Id="rId113" Type="http://schemas.openxmlformats.org/officeDocument/2006/relationships/image" Target="../media/image53.png"/><Relationship Id="rId134" Type="http://schemas.openxmlformats.org/officeDocument/2006/relationships/customXml" Target="../ink/ink69.xml"/><Relationship Id="rId80" Type="http://schemas.openxmlformats.org/officeDocument/2006/relationships/customXml" Target="../ink/ink42.xml"/><Relationship Id="rId155" Type="http://schemas.openxmlformats.org/officeDocument/2006/relationships/customXml" Target="../ink/ink80.xml"/><Relationship Id="rId17" Type="http://schemas.openxmlformats.org/officeDocument/2006/relationships/customXml" Target="../ink/ink9.xml"/><Relationship Id="rId38" Type="http://schemas.openxmlformats.org/officeDocument/2006/relationships/image" Target="../media/image17.png"/><Relationship Id="rId59" Type="http://schemas.openxmlformats.org/officeDocument/2006/relationships/customXml" Target="../ink/ink31.xml"/><Relationship Id="rId103" Type="http://schemas.openxmlformats.org/officeDocument/2006/relationships/image" Target="../media/image48.png"/><Relationship Id="rId124" Type="http://schemas.openxmlformats.org/officeDocument/2006/relationships/customXml" Target="../ink/ink6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3.emf"/><Relationship Id="rId2" Type="http://schemas.openxmlformats.org/officeDocument/2006/relationships/image" Target="../media/image193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31.xml"/><Relationship Id="rId299" Type="http://schemas.openxmlformats.org/officeDocument/2006/relationships/image" Target="../media/image2361.png"/><Relationship Id="rId21" Type="http://schemas.openxmlformats.org/officeDocument/2006/relationships/customXml" Target="../ink/ink2483.xml"/><Relationship Id="rId63" Type="http://schemas.openxmlformats.org/officeDocument/2006/relationships/customXml" Target="../ink/ink2504.xml"/><Relationship Id="rId159" Type="http://schemas.openxmlformats.org/officeDocument/2006/relationships/customXml" Target="../ink/ink2554.xml"/><Relationship Id="rId170" Type="http://schemas.openxmlformats.org/officeDocument/2006/relationships/image" Target="../media/image2298.png"/><Relationship Id="rId226" Type="http://schemas.openxmlformats.org/officeDocument/2006/relationships/image" Target="../media/image2325.png"/><Relationship Id="rId268" Type="http://schemas.openxmlformats.org/officeDocument/2006/relationships/customXml" Target="../ink/ink2610.xml"/><Relationship Id="rId32" Type="http://schemas.openxmlformats.org/officeDocument/2006/relationships/image" Target="../media/image2231.png"/><Relationship Id="rId74" Type="http://schemas.openxmlformats.org/officeDocument/2006/relationships/image" Target="../media/image2252.png"/><Relationship Id="rId128" Type="http://schemas.openxmlformats.org/officeDocument/2006/relationships/customXml" Target="../ink/ink2537.xml"/><Relationship Id="rId5" Type="http://schemas.openxmlformats.org/officeDocument/2006/relationships/customXml" Target="../ink/ink2475.xml"/><Relationship Id="rId181" Type="http://schemas.openxmlformats.org/officeDocument/2006/relationships/customXml" Target="../ink/ink2565.xml"/><Relationship Id="rId237" Type="http://schemas.openxmlformats.org/officeDocument/2006/relationships/customXml" Target="../ink/ink2594.xml"/><Relationship Id="rId279" Type="http://schemas.openxmlformats.org/officeDocument/2006/relationships/image" Target="../media/image2351.png"/><Relationship Id="rId43" Type="http://schemas.openxmlformats.org/officeDocument/2006/relationships/customXml" Target="../ink/ink2494.xml"/><Relationship Id="rId139" Type="http://schemas.openxmlformats.org/officeDocument/2006/relationships/customXml" Target="../ink/ink2543.xml"/><Relationship Id="rId290" Type="http://schemas.openxmlformats.org/officeDocument/2006/relationships/customXml" Target="../ink/ink2621.xml"/><Relationship Id="rId85" Type="http://schemas.openxmlformats.org/officeDocument/2006/relationships/customXml" Target="../ink/ink2515.xml"/><Relationship Id="rId150" Type="http://schemas.openxmlformats.org/officeDocument/2006/relationships/customXml" Target="../ink/ink2549.xml"/><Relationship Id="rId192" Type="http://schemas.openxmlformats.org/officeDocument/2006/relationships/image" Target="../media/image2309.png"/><Relationship Id="rId206" Type="http://schemas.openxmlformats.org/officeDocument/2006/relationships/image" Target="../media/image2316.png"/><Relationship Id="rId248" Type="http://schemas.openxmlformats.org/officeDocument/2006/relationships/customXml" Target="../ink/ink2600.xml"/><Relationship Id="rId12" Type="http://schemas.openxmlformats.org/officeDocument/2006/relationships/image" Target="../media/image2221.png"/><Relationship Id="rId108" Type="http://schemas.openxmlformats.org/officeDocument/2006/relationships/image" Target="../media/image2269.png"/><Relationship Id="rId54" Type="http://schemas.openxmlformats.org/officeDocument/2006/relationships/image" Target="../media/image2242.png"/><Relationship Id="rId75" Type="http://schemas.openxmlformats.org/officeDocument/2006/relationships/customXml" Target="../ink/ink2510.xml"/><Relationship Id="rId96" Type="http://schemas.openxmlformats.org/officeDocument/2006/relationships/image" Target="../media/image2263.png"/><Relationship Id="rId140" Type="http://schemas.openxmlformats.org/officeDocument/2006/relationships/image" Target="../media/image2284.png"/><Relationship Id="rId161" Type="http://schemas.openxmlformats.org/officeDocument/2006/relationships/customXml" Target="../ink/ink2555.xml"/><Relationship Id="rId182" Type="http://schemas.openxmlformats.org/officeDocument/2006/relationships/image" Target="../media/image2304.png"/><Relationship Id="rId217" Type="http://schemas.openxmlformats.org/officeDocument/2006/relationships/customXml" Target="../ink/ink2583.xml"/><Relationship Id="rId6" Type="http://schemas.openxmlformats.org/officeDocument/2006/relationships/image" Target="../media/image2217.png"/><Relationship Id="rId238" Type="http://schemas.openxmlformats.org/officeDocument/2006/relationships/customXml" Target="../ink/ink2595.xml"/><Relationship Id="rId259" Type="http://schemas.openxmlformats.org/officeDocument/2006/relationships/image" Target="../media/image2341.png"/><Relationship Id="rId23" Type="http://schemas.openxmlformats.org/officeDocument/2006/relationships/customXml" Target="../ink/ink2484.xml"/><Relationship Id="rId119" Type="http://schemas.openxmlformats.org/officeDocument/2006/relationships/customXml" Target="../ink/ink2532.xml"/><Relationship Id="rId270" Type="http://schemas.openxmlformats.org/officeDocument/2006/relationships/customXml" Target="../ink/ink2611.xml"/><Relationship Id="rId291" Type="http://schemas.openxmlformats.org/officeDocument/2006/relationships/image" Target="../media/image2357.png"/><Relationship Id="rId44" Type="http://schemas.openxmlformats.org/officeDocument/2006/relationships/image" Target="../media/image2237.png"/><Relationship Id="rId65" Type="http://schemas.openxmlformats.org/officeDocument/2006/relationships/customXml" Target="../ink/ink2505.xml"/><Relationship Id="rId86" Type="http://schemas.openxmlformats.org/officeDocument/2006/relationships/image" Target="../media/image2258.png"/><Relationship Id="rId130" Type="http://schemas.openxmlformats.org/officeDocument/2006/relationships/customXml" Target="../ink/ink2538.xml"/><Relationship Id="rId151" Type="http://schemas.openxmlformats.org/officeDocument/2006/relationships/image" Target="../media/image2289.png"/><Relationship Id="rId172" Type="http://schemas.openxmlformats.org/officeDocument/2006/relationships/image" Target="../media/image2299.png"/><Relationship Id="rId193" Type="http://schemas.openxmlformats.org/officeDocument/2006/relationships/customXml" Target="../ink/ink2571.xml"/><Relationship Id="rId207" Type="http://schemas.openxmlformats.org/officeDocument/2006/relationships/customXml" Target="../ink/ink2578.xml"/><Relationship Id="rId228" Type="http://schemas.openxmlformats.org/officeDocument/2006/relationships/image" Target="../media/image2326.png"/><Relationship Id="rId249" Type="http://schemas.openxmlformats.org/officeDocument/2006/relationships/image" Target="../media/image2336.png"/><Relationship Id="rId13" Type="http://schemas.openxmlformats.org/officeDocument/2006/relationships/customXml" Target="../ink/ink2479.xml"/><Relationship Id="rId109" Type="http://schemas.openxmlformats.org/officeDocument/2006/relationships/customXml" Target="../ink/ink2527.xml"/><Relationship Id="rId260" Type="http://schemas.openxmlformats.org/officeDocument/2006/relationships/customXml" Target="../ink/ink2606.xml"/><Relationship Id="rId281" Type="http://schemas.openxmlformats.org/officeDocument/2006/relationships/image" Target="../media/image2352.png"/><Relationship Id="rId34" Type="http://schemas.openxmlformats.org/officeDocument/2006/relationships/image" Target="../media/image2232.png"/><Relationship Id="rId55" Type="http://schemas.openxmlformats.org/officeDocument/2006/relationships/customXml" Target="../ink/ink2500.xml"/><Relationship Id="rId76" Type="http://schemas.openxmlformats.org/officeDocument/2006/relationships/image" Target="../media/image2253.png"/><Relationship Id="rId97" Type="http://schemas.openxmlformats.org/officeDocument/2006/relationships/customXml" Target="../ink/ink2521.xml"/><Relationship Id="rId120" Type="http://schemas.openxmlformats.org/officeDocument/2006/relationships/image" Target="../media/image2275.png"/><Relationship Id="rId141" Type="http://schemas.openxmlformats.org/officeDocument/2006/relationships/customXml" Target="../ink/ink2544.xml"/><Relationship Id="rId7" Type="http://schemas.openxmlformats.org/officeDocument/2006/relationships/customXml" Target="../ink/ink2476.xml"/><Relationship Id="rId162" Type="http://schemas.openxmlformats.org/officeDocument/2006/relationships/image" Target="../media/image2294.png"/><Relationship Id="rId183" Type="http://schemas.openxmlformats.org/officeDocument/2006/relationships/customXml" Target="../ink/ink2566.xml"/><Relationship Id="rId218" Type="http://schemas.openxmlformats.org/officeDocument/2006/relationships/image" Target="../media/image2322.png"/><Relationship Id="rId239" Type="http://schemas.openxmlformats.org/officeDocument/2006/relationships/image" Target="../media/image2331.png"/><Relationship Id="rId250" Type="http://schemas.openxmlformats.org/officeDocument/2006/relationships/customXml" Target="../ink/ink2601.xml"/><Relationship Id="rId271" Type="http://schemas.openxmlformats.org/officeDocument/2006/relationships/image" Target="../media/image2347.png"/><Relationship Id="rId292" Type="http://schemas.openxmlformats.org/officeDocument/2006/relationships/customXml" Target="../ink/ink2622.xml"/><Relationship Id="rId24" Type="http://schemas.openxmlformats.org/officeDocument/2006/relationships/image" Target="../media/image2227.png"/><Relationship Id="rId45" Type="http://schemas.openxmlformats.org/officeDocument/2006/relationships/customXml" Target="../ink/ink2495.xml"/><Relationship Id="rId66" Type="http://schemas.openxmlformats.org/officeDocument/2006/relationships/image" Target="../media/image2248.png"/><Relationship Id="rId87" Type="http://schemas.openxmlformats.org/officeDocument/2006/relationships/customXml" Target="../ink/ink2516.xml"/><Relationship Id="rId110" Type="http://schemas.openxmlformats.org/officeDocument/2006/relationships/image" Target="../media/image2270.png"/><Relationship Id="rId131" Type="http://schemas.openxmlformats.org/officeDocument/2006/relationships/image" Target="../media/image2280.png"/><Relationship Id="rId152" Type="http://schemas.openxmlformats.org/officeDocument/2006/relationships/customXml" Target="../ink/ink2550.xml"/><Relationship Id="rId173" Type="http://schemas.openxmlformats.org/officeDocument/2006/relationships/customXml" Target="../ink/ink2561.xml"/><Relationship Id="rId194" Type="http://schemas.openxmlformats.org/officeDocument/2006/relationships/image" Target="../media/image2310.png"/><Relationship Id="rId208" Type="http://schemas.openxmlformats.org/officeDocument/2006/relationships/image" Target="../media/image2317.png"/><Relationship Id="rId229" Type="http://schemas.openxmlformats.org/officeDocument/2006/relationships/customXml" Target="../ink/ink2590.xml"/><Relationship Id="rId240" Type="http://schemas.openxmlformats.org/officeDocument/2006/relationships/customXml" Target="../ink/ink2596.xml"/><Relationship Id="rId261" Type="http://schemas.openxmlformats.org/officeDocument/2006/relationships/image" Target="../media/image2342.png"/><Relationship Id="rId14" Type="http://schemas.openxmlformats.org/officeDocument/2006/relationships/image" Target="../media/image2222.png"/><Relationship Id="rId35" Type="http://schemas.openxmlformats.org/officeDocument/2006/relationships/customXml" Target="../ink/ink2490.xml"/><Relationship Id="rId56" Type="http://schemas.openxmlformats.org/officeDocument/2006/relationships/image" Target="../media/image2243.png"/><Relationship Id="rId77" Type="http://schemas.openxmlformats.org/officeDocument/2006/relationships/customXml" Target="../ink/ink2511.xml"/><Relationship Id="rId100" Type="http://schemas.openxmlformats.org/officeDocument/2006/relationships/image" Target="../media/image2265.png"/><Relationship Id="rId282" Type="http://schemas.openxmlformats.org/officeDocument/2006/relationships/customXml" Target="../ink/ink2617.xml"/><Relationship Id="rId8" Type="http://schemas.openxmlformats.org/officeDocument/2006/relationships/image" Target="../media/image2219.png"/><Relationship Id="rId98" Type="http://schemas.openxmlformats.org/officeDocument/2006/relationships/image" Target="../media/image2264.png"/><Relationship Id="rId121" Type="http://schemas.openxmlformats.org/officeDocument/2006/relationships/customXml" Target="../ink/ink2533.xml"/><Relationship Id="rId142" Type="http://schemas.openxmlformats.org/officeDocument/2006/relationships/image" Target="../media/image2285.png"/><Relationship Id="rId163" Type="http://schemas.openxmlformats.org/officeDocument/2006/relationships/customXml" Target="../ink/ink2556.xml"/><Relationship Id="rId184" Type="http://schemas.openxmlformats.org/officeDocument/2006/relationships/image" Target="../media/image2305.png"/><Relationship Id="rId219" Type="http://schemas.openxmlformats.org/officeDocument/2006/relationships/customXml" Target="../ink/ink2584.xml"/><Relationship Id="rId230" Type="http://schemas.openxmlformats.org/officeDocument/2006/relationships/image" Target="../media/image2327.png"/><Relationship Id="rId251" Type="http://schemas.openxmlformats.org/officeDocument/2006/relationships/image" Target="../media/image2337.png"/><Relationship Id="rId25" Type="http://schemas.openxmlformats.org/officeDocument/2006/relationships/customXml" Target="../ink/ink2485.xml"/><Relationship Id="rId46" Type="http://schemas.openxmlformats.org/officeDocument/2006/relationships/image" Target="../media/image2238.png"/><Relationship Id="rId67" Type="http://schemas.openxmlformats.org/officeDocument/2006/relationships/customXml" Target="../ink/ink2506.xml"/><Relationship Id="rId272" Type="http://schemas.openxmlformats.org/officeDocument/2006/relationships/customXml" Target="../ink/ink2612.xml"/><Relationship Id="rId293" Type="http://schemas.openxmlformats.org/officeDocument/2006/relationships/image" Target="../media/image2358.png"/><Relationship Id="rId88" Type="http://schemas.openxmlformats.org/officeDocument/2006/relationships/image" Target="../media/image2259.png"/><Relationship Id="rId111" Type="http://schemas.openxmlformats.org/officeDocument/2006/relationships/customXml" Target="../ink/ink2528.xml"/><Relationship Id="rId132" Type="http://schemas.openxmlformats.org/officeDocument/2006/relationships/customXml" Target="../ink/ink2539.xml"/><Relationship Id="rId153" Type="http://schemas.openxmlformats.org/officeDocument/2006/relationships/customXml" Target="../ink/ink2551.xml"/><Relationship Id="rId174" Type="http://schemas.openxmlformats.org/officeDocument/2006/relationships/image" Target="../media/image2300.png"/><Relationship Id="rId195" Type="http://schemas.openxmlformats.org/officeDocument/2006/relationships/customXml" Target="../ink/ink2572.xml"/><Relationship Id="rId209" Type="http://schemas.openxmlformats.org/officeDocument/2006/relationships/customXml" Target="../ink/ink2579.xml"/><Relationship Id="rId220" Type="http://schemas.openxmlformats.org/officeDocument/2006/relationships/image" Target="../media/image2323.png"/><Relationship Id="rId241" Type="http://schemas.openxmlformats.org/officeDocument/2006/relationships/image" Target="../media/image2332.png"/><Relationship Id="rId15" Type="http://schemas.openxmlformats.org/officeDocument/2006/relationships/customXml" Target="../ink/ink2480.xml"/><Relationship Id="rId36" Type="http://schemas.openxmlformats.org/officeDocument/2006/relationships/image" Target="../media/image2233.png"/><Relationship Id="rId57" Type="http://schemas.openxmlformats.org/officeDocument/2006/relationships/customXml" Target="../ink/ink2501.xml"/><Relationship Id="rId262" Type="http://schemas.openxmlformats.org/officeDocument/2006/relationships/customXml" Target="../ink/ink2607.xml"/><Relationship Id="rId283" Type="http://schemas.openxmlformats.org/officeDocument/2006/relationships/image" Target="../media/image2353.png"/><Relationship Id="rId78" Type="http://schemas.openxmlformats.org/officeDocument/2006/relationships/image" Target="../media/image2254.png"/><Relationship Id="rId99" Type="http://schemas.openxmlformats.org/officeDocument/2006/relationships/customXml" Target="../ink/ink2522.xml"/><Relationship Id="rId101" Type="http://schemas.openxmlformats.org/officeDocument/2006/relationships/customXml" Target="../ink/ink2523.xml"/><Relationship Id="rId122" Type="http://schemas.openxmlformats.org/officeDocument/2006/relationships/image" Target="../media/image2276.png"/><Relationship Id="rId143" Type="http://schemas.openxmlformats.org/officeDocument/2006/relationships/customXml" Target="../ink/ink2545.xml"/><Relationship Id="rId164" Type="http://schemas.openxmlformats.org/officeDocument/2006/relationships/image" Target="../media/image2295.png"/><Relationship Id="rId185" Type="http://schemas.openxmlformats.org/officeDocument/2006/relationships/customXml" Target="../ink/ink2567.xml"/><Relationship Id="rId9" Type="http://schemas.openxmlformats.org/officeDocument/2006/relationships/customXml" Target="../ink/ink2477.xml"/><Relationship Id="rId210" Type="http://schemas.openxmlformats.org/officeDocument/2006/relationships/image" Target="../media/image2318.png"/><Relationship Id="rId26" Type="http://schemas.openxmlformats.org/officeDocument/2006/relationships/image" Target="../media/image2228.png"/><Relationship Id="rId231" Type="http://schemas.openxmlformats.org/officeDocument/2006/relationships/customXml" Target="../ink/ink2591.xml"/><Relationship Id="rId252" Type="http://schemas.openxmlformats.org/officeDocument/2006/relationships/customXml" Target="../ink/ink2602.xml"/><Relationship Id="rId273" Type="http://schemas.openxmlformats.org/officeDocument/2006/relationships/image" Target="../media/image2348.png"/><Relationship Id="rId294" Type="http://schemas.openxmlformats.org/officeDocument/2006/relationships/customXml" Target="../ink/ink2623.xml"/><Relationship Id="rId47" Type="http://schemas.openxmlformats.org/officeDocument/2006/relationships/customXml" Target="../ink/ink2496.xml"/><Relationship Id="rId68" Type="http://schemas.openxmlformats.org/officeDocument/2006/relationships/image" Target="../media/image2249.png"/><Relationship Id="rId89" Type="http://schemas.openxmlformats.org/officeDocument/2006/relationships/customXml" Target="../ink/ink2517.xml"/><Relationship Id="rId112" Type="http://schemas.openxmlformats.org/officeDocument/2006/relationships/image" Target="../media/image2271.png"/><Relationship Id="rId133" Type="http://schemas.openxmlformats.org/officeDocument/2006/relationships/image" Target="../media/image2281.png"/><Relationship Id="rId154" Type="http://schemas.openxmlformats.org/officeDocument/2006/relationships/image" Target="../media/image2290.png"/><Relationship Id="rId175" Type="http://schemas.openxmlformats.org/officeDocument/2006/relationships/customXml" Target="../ink/ink2562.xml"/><Relationship Id="rId196" Type="http://schemas.openxmlformats.org/officeDocument/2006/relationships/image" Target="../media/image2311.png"/><Relationship Id="rId200" Type="http://schemas.openxmlformats.org/officeDocument/2006/relationships/image" Target="../media/image2313.png"/><Relationship Id="rId16" Type="http://schemas.openxmlformats.org/officeDocument/2006/relationships/image" Target="../media/image2223.png"/><Relationship Id="rId221" Type="http://schemas.openxmlformats.org/officeDocument/2006/relationships/customXml" Target="../ink/ink2585.xml"/><Relationship Id="rId242" Type="http://schemas.openxmlformats.org/officeDocument/2006/relationships/customXml" Target="../ink/ink2597.xml"/><Relationship Id="rId263" Type="http://schemas.openxmlformats.org/officeDocument/2006/relationships/image" Target="../media/image2343.png"/><Relationship Id="rId284" Type="http://schemas.openxmlformats.org/officeDocument/2006/relationships/customXml" Target="../ink/ink2618.xml"/><Relationship Id="rId37" Type="http://schemas.openxmlformats.org/officeDocument/2006/relationships/customXml" Target="../ink/ink2491.xml"/><Relationship Id="rId58" Type="http://schemas.openxmlformats.org/officeDocument/2006/relationships/image" Target="../media/image2244.png"/><Relationship Id="rId79" Type="http://schemas.openxmlformats.org/officeDocument/2006/relationships/customXml" Target="../ink/ink2512.xml"/><Relationship Id="rId102" Type="http://schemas.openxmlformats.org/officeDocument/2006/relationships/image" Target="../media/image2266.png"/><Relationship Id="rId123" Type="http://schemas.openxmlformats.org/officeDocument/2006/relationships/customXml" Target="../ink/ink2534.xml"/><Relationship Id="rId144" Type="http://schemas.openxmlformats.org/officeDocument/2006/relationships/image" Target="../media/image2286.png"/><Relationship Id="rId90" Type="http://schemas.openxmlformats.org/officeDocument/2006/relationships/image" Target="../media/image2260.png"/><Relationship Id="rId165" Type="http://schemas.openxmlformats.org/officeDocument/2006/relationships/customXml" Target="../ink/ink2557.xml"/><Relationship Id="rId186" Type="http://schemas.openxmlformats.org/officeDocument/2006/relationships/image" Target="../media/image2306.png"/><Relationship Id="rId211" Type="http://schemas.openxmlformats.org/officeDocument/2006/relationships/customXml" Target="../ink/ink2580.xml"/><Relationship Id="rId232" Type="http://schemas.openxmlformats.org/officeDocument/2006/relationships/image" Target="../media/image2328.png"/><Relationship Id="rId253" Type="http://schemas.openxmlformats.org/officeDocument/2006/relationships/image" Target="../media/image2338.png"/><Relationship Id="rId274" Type="http://schemas.openxmlformats.org/officeDocument/2006/relationships/customXml" Target="../ink/ink2613.xml"/><Relationship Id="rId295" Type="http://schemas.openxmlformats.org/officeDocument/2006/relationships/image" Target="../media/image2359.png"/><Relationship Id="rId27" Type="http://schemas.openxmlformats.org/officeDocument/2006/relationships/customXml" Target="../ink/ink2486.xml"/><Relationship Id="rId48" Type="http://schemas.openxmlformats.org/officeDocument/2006/relationships/image" Target="../media/image2239.png"/><Relationship Id="rId69" Type="http://schemas.openxmlformats.org/officeDocument/2006/relationships/customXml" Target="../ink/ink2507.xml"/><Relationship Id="rId113" Type="http://schemas.openxmlformats.org/officeDocument/2006/relationships/customXml" Target="../ink/ink2529.xml"/><Relationship Id="rId134" Type="http://schemas.openxmlformats.org/officeDocument/2006/relationships/customXml" Target="../ink/ink2540.xml"/><Relationship Id="rId80" Type="http://schemas.openxmlformats.org/officeDocument/2006/relationships/image" Target="../media/image2255.png"/><Relationship Id="rId155" Type="http://schemas.openxmlformats.org/officeDocument/2006/relationships/customXml" Target="../ink/ink2552.xml"/><Relationship Id="rId176" Type="http://schemas.openxmlformats.org/officeDocument/2006/relationships/image" Target="../media/image2301.png"/><Relationship Id="rId197" Type="http://schemas.openxmlformats.org/officeDocument/2006/relationships/customXml" Target="../ink/ink2573.xml"/><Relationship Id="rId201" Type="http://schemas.openxmlformats.org/officeDocument/2006/relationships/customXml" Target="../ink/ink2575.xml"/><Relationship Id="rId222" Type="http://schemas.openxmlformats.org/officeDocument/2006/relationships/customXml" Target="../ink/ink2586.xml"/><Relationship Id="rId243" Type="http://schemas.openxmlformats.org/officeDocument/2006/relationships/image" Target="../media/image2333.png"/><Relationship Id="rId264" Type="http://schemas.openxmlformats.org/officeDocument/2006/relationships/customXml" Target="../ink/ink2608.xml"/><Relationship Id="rId285" Type="http://schemas.openxmlformats.org/officeDocument/2006/relationships/image" Target="../media/image2354.png"/><Relationship Id="rId17" Type="http://schemas.openxmlformats.org/officeDocument/2006/relationships/customXml" Target="../ink/ink2481.xml"/><Relationship Id="rId38" Type="http://schemas.openxmlformats.org/officeDocument/2006/relationships/image" Target="../media/image2234.png"/><Relationship Id="rId59" Type="http://schemas.openxmlformats.org/officeDocument/2006/relationships/customXml" Target="../ink/ink2502.xml"/><Relationship Id="rId103" Type="http://schemas.openxmlformats.org/officeDocument/2006/relationships/customXml" Target="../ink/ink2524.xml"/><Relationship Id="rId124" Type="http://schemas.openxmlformats.org/officeDocument/2006/relationships/image" Target="../media/image2277.png"/><Relationship Id="rId70" Type="http://schemas.openxmlformats.org/officeDocument/2006/relationships/image" Target="../media/image2250.png"/><Relationship Id="rId91" Type="http://schemas.openxmlformats.org/officeDocument/2006/relationships/customXml" Target="../ink/ink2518.xml"/><Relationship Id="rId145" Type="http://schemas.openxmlformats.org/officeDocument/2006/relationships/customXml" Target="../ink/ink2546.xml"/><Relationship Id="rId166" Type="http://schemas.openxmlformats.org/officeDocument/2006/relationships/image" Target="../media/image2296.png"/><Relationship Id="rId187" Type="http://schemas.openxmlformats.org/officeDocument/2006/relationships/customXml" Target="../ink/ink256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319.png"/><Relationship Id="rId233" Type="http://schemas.openxmlformats.org/officeDocument/2006/relationships/customXml" Target="../ink/ink2592.xml"/><Relationship Id="rId254" Type="http://schemas.openxmlformats.org/officeDocument/2006/relationships/customXml" Target="../ink/ink2603.xml"/><Relationship Id="rId28" Type="http://schemas.openxmlformats.org/officeDocument/2006/relationships/image" Target="../media/image2229.png"/><Relationship Id="rId49" Type="http://schemas.openxmlformats.org/officeDocument/2006/relationships/customXml" Target="../ink/ink2497.xml"/><Relationship Id="rId114" Type="http://schemas.openxmlformats.org/officeDocument/2006/relationships/image" Target="../media/image2272.png"/><Relationship Id="rId275" Type="http://schemas.openxmlformats.org/officeDocument/2006/relationships/image" Target="../media/image2349.png"/><Relationship Id="rId296" Type="http://schemas.openxmlformats.org/officeDocument/2006/relationships/customXml" Target="../ink/ink2624.xml"/><Relationship Id="rId60" Type="http://schemas.openxmlformats.org/officeDocument/2006/relationships/image" Target="../media/image2245.png"/><Relationship Id="rId81" Type="http://schemas.openxmlformats.org/officeDocument/2006/relationships/customXml" Target="../ink/ink2513.xml"/><Relationship Id="rId135" Type="http://schemas.openxmlformats.org/officeDocument/2006/relationships/image" Target="../media/image2282.png"/><Relationship Id="rId156" Type="http://schemas.openxmlformats.org/officeDocument/2006/relationships/image" Target="../media/image2291.png"/><Relationship Id="rId177" Type="http://schemas.openxmlformats.org/officeDocument/2006/relationships/customXml" Target="../ink/ink2563.xml"/><Relationship Id="rId198" Type="http://schemas.openxmlformats.org/officeDocument/2006/relationships/image" Target="../media/image2312.png"/><Relationship Id="rId202" Type="http://schemas.openxmlformats.org/officeDocument/2006/relationships/image" Target="../media/image2314.png"/><Relationship Id="rId223" Type="http://schemas.openxmlformats.org/officeDocument/2006/relationships/image" Target="../media/image2324.png"/><Relationship Id="rId244" Type="http://schemas.openxmlformats.org/officeDocument/2006/relationships/customXml" Target="../ink/ink2598.xml"/><Relationship Id="rId18" Type="http://schemas.openxmlformats.org/officeDocument/2006/relationships/image" Target="../media/image2224.png"/><Relationship Id="rId39" Type="http://schemas.openxmlformats.org/officeDocument/2006/relationships/customXml" Target="../ink/ink2492.xml"/><Relationship Id="rId265" Type="http://schemas.openxmlformats.org/officeDocument/2006/relationships/image" Target="../media/image2344.png"/><Relationship Id="rId286" Type="http://schemas.openxmlformats.org/officeDocument/2006/relationships/customXml" Target="../ink/ink2619.xml"/><Relationship Id="rId50" Type="http://schemas.openxmlformats.org/officeDocument/2006/relationships/image" Target="../media/image2240.png"/><Relationship Id="rId104" Type="http://schemas.openxmlformats.org/officeDocument/2006/relationships/image" Target="../media/image2267.png"/><Relationship Id="rId125" Type="http://schemas.openxmlformats.org/officeDocument/2006/relationships/customXml" Target="../ink/ink2535.xml"/><Relationship Id="rId146" Type="http://schemas.openxmlformats.org/officeDocument/2006/relationships/image" Target="../media/image2287.png"/><Relationship Id="rId167" Type="http://schemas.openxmlformats.org/officeDocument/2006/relationships/customXml" Target="../ink/ink2558.xml"/><Relationship Id="rId188" Type="http://schemas.openxmlformats.org/officeDocument/2006/relationships/image" Target="../media/image2307.png"/><Relationship Id="rId71" Type="http://schemas.openxmlformats.org/officeDocument/2006/relationships/customXml" Target="../ink/ink2508.xml"/><Relationship Id="rId92" Type="http://schemas.openxmlformats.org/officeDocument/2006/relationships/image" Target="../media/image2261.png"/><Relationship Id="rId213" Type="http://schemas.openxmlformats.org/officeDocument/2006/relationships/customXml" Target="../ink/ink2581.xml"/><Relationship Id="rId234" Type="http://schemas.openxmlformats.org/officeDocument/2006/relationships/image" Target="../media/image2329.png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2487.xml"/><Relationship Id="rId255" Type="http://schemas.openxmlformats.org/officeDocument/2006/relationships/image" Target="../media/image2339.png"/><Relationship Id="rId276" Type="http://schemas.openxmlformats.org/officeDocument/2006/relationships/customXml" Target="../ink/ink2614.xml"/><Relationship Id="rId297" Type="http://schemas.openxmlformats.org/officeDocument/2006/relationships/image" Target="../media/image2360.png"/><Relationship Id="rId40" Type="http://schemas.openxmlformats.org/officeDocument/2006/relationships/image" Target="../media/image2235.png"/><Relationship Id="rId115" Type="http://schemas.openxmlformats.org/officeDocument/2006/relationships/customXml" Target="../ink/ink2530.xml"/><Relationship Id="rId136" Type="http://schemas.openxmlformats.org/officeDocument/2006/relationships/customXml" Target="../ink/ink2541.xml"/><Relationship Id="rId157" Type="http://schemas.openxmlformats.org/officeDocument/2006/relationships/customXml" Target="../ink/ink2553.xml"/><Relationship Id="rId178" Type="http://schemas.openxmlformats.org/officeDocument/2006/relationships/image" Target="../media/image2302.png"/><Relationship Id="rId61" Type="http://schemas.openxmlformats.org/officeDocument/2006/relationships/customXml" Target="../ink/ink2503.xml"/><Relationship Id="rId82" Type="http://schemas.openxmlformats.org/officeDocument/2006/relationships/image" Target="../media/image2256.png"/><Relationship Id="rId199" Type="http://schemas.openxmlformats.org/officeDocument/2006/relationships/customXml" Target="../ink/ink2574.xml"/><Relationship Id="rId203" Type="http://schemas.openxmlformats.org/officeDocument/2006/relationships/customXml" Target="../ink/ink2576.xml"/><Relationship Id="rId19" Type="http://schemas.openxmlformats.org/officeDocument/2006/relationships/customXml" Target="../ink/ink2482.xml"/><Relationship Id="rId224" Type="http://schemas.openxmlformats.org/officeDocument/2006/relationships/customXml" Target="../ink/ink2587.xml"/><Relationship Id="rId245" Type="http://schemas.openxmlformats.org/officeDocument/2006/relationships/image" Target="../media/image2334.png"/><Relationship Id="rId266" Type="http://schemas.openxmlformats.org/officeDocument/2006/relationships/customXml" Target="../ink/ink2609.xml"/><Relationship Id="rId287" Type="http://schemas.openxmlformats.org/officeDocument/2006/relationships/image" Target="../media/image2355.png"/><Relationship Id="rId30" Type="http://schemas.openxmlformats.org/officeDocument/2006/relationships/image" Target="../media/image2230.png"/><Relationship Id="rId105" Type="http://schemas.openxmlformats.org/officeDocument/2006/relationships/customXml" Target="../ink/ink2525.xml"/><Relationship Id="rId126" Type="http://schemas.openxmlformats.org/officeDocument/2006/relationships/customXml" Target="../ink/ink2536.xml"/><Relationship Id="rId147" Type="http://schemas.openxmlformats.org/officeDocument/2006/relationships/customXml" Target="../ink/ink2547.xml"/><Relationship Id="rId168" Type="http://schemas.openxmlformats.org/officeDocument/2006/relationships/image" Target="../media/image2297.png"/><Relationship Id="rId51" Type="http://schemas.openxmlformats.org/officeDocument/2006/relationships/customXml" Target="../ink/ink2498.xml"/><Relationship Id="rId72" Type="http://schemas.openxmlformats.org/officeDocument/2006/relationships/image" Target="../media/image2251.png"/><Relationship Id="rId93" Type="http://schemas.openxmlformats.org/officeDocument/2006/relationships/customXml" Target="../ink/ink2519.xml"/><Relationship Id="rId189" Type="http://schemas.openxmlformats.org/officeDocument/2006/relationships/customXml" Target="../ink/ink2569.xml"/><Relationship Id="rId3" Type="http://schemas.openxmlformats.org/officeDocument/2006/relationships/customXml" Target="../ink/ink2474.xml"/><Relationship Id="rId214" Type="http://schemas.openxmlformats.org/officeDocument/2006/relationships/image" Target="../media/image2320.png"/><Relationship Id="rId235" Type="http://schemas.openxmlformats.org/officeDocument/2006/relationships/customXml" Target="../ink/ink2593.xml"/><Relationship Id="rId256" Type="http://schemas.openxmlformats.org/officeDocument/2006/relationships/customXml" Target="../ink/ink2604.xml"/><Relationship Id="rId277" Type="http://schemas.openxmlformats.org/officeDocument/2006/relationships/image" Target="../media/image2350.png"/><Relationship Id="rId298" Type="http://schemas.openxmlformats.org/officeDocument/2006/relationships/customXml" Target="../ink/ink2625.xml"/><Relationship Id="rId116" Type="http://schemas.openxmlformats.org/officeDocument/2006/relationships/image" Target="../media/image2273.png"/><Relationship Id="rId137" Type="http://schemas.openxmlformats.org/officeDocument/2006/relationships/customXml" Target="../ink/ink2542.xml"/><Relationship Id="rId158" Type="http://schemas.openxmlformats.org/officeDocument/2006/relationships/image" Target="../media/image2292.png"/><Relationship Id="rId20" Type="http://schemas.openxmlformats.org/officeDocument/2006/relationships/image" Target="../media/image2225.png"/><Relationship Id="rId41" Type="http://schemas.openxmlformats.org/officeDocument/2006/relationships/customXml" Target="../ink/ink2493.xml"/><Relationship Id="rId62" Type="http://schemas.openxmlformats.org/officeDocument/2006/relationships/image" Target="../media/image2246.png"/><Relationship Id="rId83" Type="http://schemas.openxmlformats.org/officeDocument/2006/relationships/customXml" Target="../ink/ink2514.xml"/><Relationship Id="rId179" Type="http://schemas.openxmlformats.org/officeDocument/2006/relationships/customXml" Target="../ink/ink2564.xml"/><Relationship Id="rId190" Type="http://schemas.openxmlformats.org/officeDocument/2006/relationships/image" Target="../media/image2308.png"/><Relationship Id="rId204" Type="http://schemas.openxmlformats.org/officeDocument/2006/relationships/image" Target="../media/image2315.png"/><Relationship Id="rId225" Type="http://schemas.openxmlformats.org/officeDocument/2006/relationships/customXml" Target="../ink/ink2588.xml"/><Relationship Id="rId246" Type="http://schemas.openxmlformats.org/officeDocument/2006/relationships/customXml" Target="../ink/ink2599.xml"/><Relationship Id="rId267" Type="http://schemas.openxmlformats.org/officeDocument/2006/relationships/image" Target="../media/image2345.png"/><Relationship Id="rId288" Type="http://schemas.openxmlformats.org/officeDocument/2006/relationships/customXml" Target="../ink/ink2620.xml"/><Relationship Id="rId106" Type="http://schemas.openxmlformats.org/officeDocument/2006/relationships/image" Target="../media/image2268.png"/><Relationship Id="rId127" Type="http://schemas.openxmlformats.org/officeDocument/2006/relationships/image" Target="../media/image2278.png"/><Relationship Id="rId10" Type="http://schemas.openxmlformats.org/officeDocument/2006/relationships/image" Target="../media/image2220.png"/><Relationship Id="rId31" Type="http://schemas.openxmlformats.org/officeDocument/2006/relationships/customXml" Target="../ink/ink2488.xml"/><Relationship Id="rId52" Type="http://schemas.openxmlformats.org/officeDocument/2006/relationships/image" Target="../media/image2241.png"/><Relationship Id="rId73" Type="http://schemas.openxmlformats.org/officeDocument/2006/relationships/customXml" Target="../ink/ink2509.xml"/><Relationship Id="rId94" Type="http://schemas.openxmlformats.org/officeDocument/2006/relationships/image" Target="../media/image2262.png"/><Relationship Id="rId148" Type="http://schemas.openxmlformats.org/officeDocument/2006/relationships/image" Target="../media/image2288.png"/><Relationship Id="rId169" Type="http://schemas.openxmlformats.org/officeDocument/2006/relationships/customXml" Target="../ink/ink2559.xml"/><Relationship Id="rId4" Type="http://schemas.openxmlformats.org/officeDocument/2006/relationships/image" Target="../media/image2139.png"/><Relationship Id="rId180" Type="http://schemas.openxmlformats.org/officeDocument/2006/relationships/image" Target="../media/image2303.png"/><Relationship Id="rId215" Type="http://schemas.openxmlformats.org/officeDocument/2006/relationships/customXml" Target="../ink/ink2582.xml"/><Relationship Id="rId236" Type="http://schemas.openxmlformats.org/officeDocument/2006/relationships/image" Target="../media/image2330.png"/><Relationship Id="rId257" Type="http://schemas.openxmlformats.org/officeDocument/2006/relationships/image" Target="../media/image2340.png"/><Relationship Id="rId278" Type="http://schemas.openxmlformats.org/officeDocument/2006/relationships/customXml" Target="../ink/ink2615.xml"/><Relationship Id="rId42" Type="http://schemas.openxmlformats.org/officeDocument/2006/relationships/image" Target="../media/image2236.png"/><Relationship Id="rId84" Type="http://schemas.openxmlformats.org/officeDocument/2006/relationships/image" Target="../media/image2257.png"/><Relationship Id="rId138" Type="http://schemas.openxmlformats.org/officeDocument/2006/relationships/image" Target="../media/image2283.png"/><Relationship Id="rId191" Type="http://schemas.openxmlformats.org/officeDocument/2006/relationships/customXml" Target="../ink/ink2570.xml"/><Relationship Id="rId205" Type="http://schemas.openxmlformats.org/officeDocument/2006/relationships/customXml" Target="../ink/ink2577.xml"/><Relationship Id="rId247" Type="http://schemas.openxmlformats.org/officeDocument/2006/relationships/image" Target="../media/image2335.png"/><Relationship Id="rId107" Type="http://schemas.openxmlformats.org/officeDocument/2006/relationships/customXml" Target="../ink/ink2526.xml"/><Relationship Id="rId289" Type="http://schemas.openxmlformats.org/officeDocument/2006/relationships/image" Target="../media/image2356.png"/><Relationship Id="rId11" Type="http://schemas.openxmlformats.org/officeDocument/2006/relationships/customXml" Target="../ink/ink2478.xml"/><Relationship Id="rId53" Type="http://schemas.openxmlformats.org/officeDocument/2006/relationships/customXml" Target="../ink/ink2499.xml"/><Relationship Id="rId149" Type="http://schemas.openxmlformats.org/officeDocument/2006/relationships/customXml" Target="../ink/ink2548.xml"/><Relationship Id="rId95" Type="http://schemas.openxmlformats.org/officeDocument/2006/relationships/customXml" Target="../ink/ink2520.xml"/><Relationship Id="rId160" Type="http://schemas.openxmlformats.org/officeDocument/2006/relationships/image" Target="../media/image2293.png"/><Relationship Id="rId216" Type="http://schemas.openxmlformats.org/officeDocument/2006/relationships/image" Target="../media/image2321.png"/><Relationship Id="rId258" Type="http://schemas.openxmlformats.org/officeDocument/2006/relationships/customXml" Target="../ink/ink2605.xml"/><Relationship Id="rId22" Type="http://schemas.openxmlformats.org/officeDocument/2006/relationships/image" Target="../media/image2226.png"/><Relationship Id="rId64" Type="http://schemas.openxmlformats.org/officeDocument/2006/relationships/image" Target="../media/image2247.png"/><Relationship Id="rId118" Type="http://schemas.openxmlformats.org/officeDocument/2006/relationships/image" Target="../media/image2274.png"/><Relationship Id="rId171" Type="http://schemas.openxmlformats.org/officeDocument/2006/relationships/customXml" Target="../ink/ink2560.xml"/><Relationship Id="rId227" Type="http://schemas.openxmlformats.org/officeDocument/2006/relationships/customXml" Target="../ink/ink2589.xml"/><Relationship Id="rId269" Type="http://schemas.openxmlformats.org/officeDocument/2006/relationships/image" Target="../media/image2346.png"/><Relationship Id="rId33" Type="http://schemas.openxmlformats.org/officeDocument/2006/relationships/customXml" Target="../ink/ink2489.xml"/><Relationship Id="rId129" Type="http://schemas.openxmlformats.org/officeDocument/2006/relationships/image" Target="../media/image2279.png"/><Relationship Id="rId280" Type="http://schemas.openxmlformats.org/officeDocument/2006/relationships/customXml" Target="../ink/ink2616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18.png"/><Relationship Id="rId21" Type="http://schemas.openxmlformats.org/officeDocument/2006/relationships/image" Target="../media/image2371.png"/><Relationship Id="rId42" Type="http://schemas.openxmlformats.org/officeDocument/2006/relationships/customXml" Target="../ink/ink2646.xml"/><Relationship Id="rId63" Type="http://schemas.openxmlformats.org/officeDocument/2006/relationships/image" Target="../media/image2392.png"/><Relationship Id="rId84" Type="http://schemas.openxmlformats.org/officeDocument/2006/relationships/customXml" Target="../ink/ink2667.xml"/><Relationship Id="rId138" Type="http://schemas.openxmlformats.org/officeDocument/2006/relationships/customXml" Target="../ink/ink2694.xml"/><Relationship Id="rId159" Type="http://schemas.openxmlformats.org/officeDocument/2006/relationships/image" Target="../media/image2439.png"/><Relationship Id="rId170" Type="http://schemas.openxmlformats.org/officeDocument/2006/relationships/image" Target="../media/image2443.png"/><Relationship Id="rId107" Type="http://schemas.openxmlformats.org/officeDocument/2006/relationships/image" Target="../media/image2413.png"/><Relationship Id="rId11" Type="http://schemas.openxmlformats.org/officeDocument/2006/relationships/image" Target="../media/image2366.png"/><Relationship Id="rId32" Type="http://schemas.openxmlformats.org/officeDocument/2006/relationships/customXml" Target="../ink/ink2641.xml"/><Relationship Id="rId53" Type="http://schemas.openxmlformats.org/officeDocument/2006/relationships/image" Target="../media/image2387.png"/><Relationship Id="rId74" Type="http://schemas.openxmlformats.org/officeDocument/2006/relationships/customXml" Target="../ink/ink2662.xml"/><Relationship Id="rId128" Type="http://schemas.openxmlformats.org/officeDocument/2006/relationships/customXml" Target="../ink/ink2689.xml"/><Relationship Id="rId149" Type="http://schemas.openxmlformats.org/officeDocument/2006/relationships/image" Target="../media/image2434.png"/><Relationship Id="rId5" Type="http://schemas.openxmlformats.org/officeDocument/2006/relationships/image" Target="../media/image2363.png"/><Relationship Id="rId95" Type="http://schemas.openxmlformats.org/officeDocument/2006/relationships/image" Target="../media/image2407.png"/><Relationship Id="rId160" Type="http://schemas.openxmlformats.org/officeDocument/2006/relationships/customXml" Target="../ink/ink2705.xml"/><Relationship Id="rId181" Type="http://schemas.openxmlformats.org/officeDocument/2006/relationships/image" Target="../media/image2448.png"/><Relationship Id="rId22" Type="http://schemas.openxmlformats.org/officeDocument/2006/relationships/customXml" Target="../ink/ink2636.xml"/><Relationship Id="rId43" Type="http://schemas.openxmlformats.org/officeDocument/2006/relationships/image" Target="../media/image2382.png"/><Relationship Id="rId64" Type="http://schemas.openxmlformats.org/officeDocument/2006/relationships/customXml" Target="../ink/ink2657.xml"/><Relationship Id="rId118" Type="http://schemas.openxmlformats.org/officeDocument/2006/relationships/customXml" Target="../ink/ink2684.xml"/><Relationship Id="rId139" Type="http://schemas.openxmlformats.org/officeDocument/2006/relationships/image" Target="../media/image2429.png"/><Relationship Id="rId85" Type="http://schemas.openxmlformats.org/officeDocument/2006/relationships/image" Target="../media/image2402.png"/><Relationship Id="rId150" Type="http://schemas.openxmlformats.org/officeDocument/2006/relationships/customXml" Target="../ink/ink2700.xml"/><Relationship Id="rId171" Type="http://schemas.openxmlformats.org/officeDocument/2006/relationships/customXml" Target="../ink/ink2712.xml"/><Relationship Id="rId12" Type="http://schemas.openxmlformats.org/officeDocument/2006/relationships/customXml" Target="../ink/ink2631.xml"/><Relationship Id="rId33" Type="http://schemas.openxmlformats.org/officeDocument/2006/relationships/image" Target="../media/image2377.png"/><Relationship Id="rId108" Type="http://schemas.openxmlformats.org/officeDocument/2006/relationships/customXml" Target="../ink/ink2679.xml"/><Relationship Id="rId129" Type="http://schemas.openxmlformats.org/officeDocument/2006/relationships/image" Target="../media/image2424.png"/><Relationship Id="rId54" Type="http://schemas.openxmlformats.org/officeDocument/2006/relationships/customXml" Target="../ink/ink2652.xml"/><Relationship Id="rId75" Type="http://schemas.openxmlformats.org/officeDocument/2006/relationships/image" Target="../media/image2398.png"/><Relationship Id="rId96" Type="http://schemas.openxmlformats.org/officeDocument/2006/relationships/customXml" Target="../ink/ink2673.xml"/><Relationship Id="rId140" Type="http://schemas.openxmlformats.org/officeDocument/2006/relationships/customXml" Target="../ink/ink2695.xml"/><Relationship Id="rId161" Type="http://schemas.openxmlformats.org/officeDocument/2006/relationships/image" Target="../media/image2440.png"/><Relationship Id="rId182" Type="http://schemas.openxmlformats.org/officeDocument/2006/relationships/customXml" Target="../ink/ink2718.xml"/><Relationship Id="rId6" Type="http://schemas.openxmlformats.org/officeDocument/2006/relationships/customXml" Target="../ink/ink2628.xml"/><Relationship Id="rId23" Type="http://schemas.openxmlformats.org/officeDocument/2006/relationships/image" Target="../media/image2372.png"/><Relationship Id="rId119" Type="http://schemas.openxmlformats.org/officeDocument/2006/relationships/image" Target="../media/image2419.png"/><Relationship Id="rId44" Type="http://schemas.openxmlformats.org/officeDocument/2006/relationships/customXml" Target="../ink/ink2647.xml"/><Relationship Id="rId65" Type="http://schemas.openxmlformats.org/officeDocument/2006/relationships/image" Target="../media/image2393.png"/><Relationship Id="rId86" Type="http://schemas.openxmlformats.org/officeDocument/2006/relationships/customXml" Target="../ink/ink2668.xml"/><Relationship Id="rId130" Type="http://schemas.openxmlformats.org/officeDocument/2006/relationships/customXml" Target="../ink/ink2690.xml"/><Relationship Id="rId151" Type="http://schemas.openxmlformats.org/officeDocument/2006/relationships/image" Target="../media/image2435.png"/><Relationship Id="rId172" Type="http://schemas.openxmlformats.org/officeDocument/2006/relationships/customXml" Target="../ink/ink2713.xml"/><Relationship Id="rId13" Type="http://schemas.openxmlformats.org/officeDocument/2006/relationships/image" Target="../media/image2367.png"/><Relationship Id="rId18" Type="http://schemas.openxmlformats.org/officeDocument/2006/relationships/customXml" Target="../ink/ink2634.xml"/><Relationship Id="rId39" Type="http://schemas.openxmlformats.org/officeDocument/2006/relationships/image" Target="../media/image2380.png"/><Relationship Id="rId109" Type="http://schemas.openxmlformats.org/officeDocument/2006/relationships/image" Target="../media/image2414.png"/><Relationship Id="rId34" Type="http://schemas.openxmlformats.org/officeDocument/2006/relationships/customXml" Target="../ink/ink2642.xml"/><Relationship Id="rId50" Type="http://schemas.openxmlformats.org/officeDocument/2006/relationships/customXml" Target="../ink/ink2650.xml"/><Relationship Id="rId55" Type="http://schemas.openxmlformats.org/officeDocument/2006/relationships/image" Target="../media/image2388.png"/><Relationship Id="rId76" Type="http://schemas.openxmlformats.org/officeDocument/2006/relationships/customXml" Target="../ink/ink2663.xml"/><Relationship Id="rId97" Type="http://schemas.openxmlformats.org/officeDocument/2006/relationships/image" Target="../media/image2408.png"/><Relationship Id="rId104" Type="http://schemas.openxmlformats.org/officeDocument/2006/relationships/customXml" Target="../ink/ink2677.xml"/><Relationship Id="rId120" Type="http://schemas.openxmlformats.org/officeDocument/2006/relationships/customXml" Target="../ink/ink2685.xml"/><Relationship Id="rId125" Type="http://schemas.openxmlformats.org/officeDocument/2006/relationships/image" Target="../media/image2422.png"/><Relationship Id="rId141" Type="http://schemas.openxmlformats.org/officeDocument/2006/relationships/image" Target="../media/image2430.png"/><Relationship Id="rId146" Type="http://schemas.openxmlformats.org/officeDocument/2006/relationships/customXml" Target="../ink/ink2698.xml"/><Relationship Id="rId167" Type="http://schemas.openxmlformats.org/officeDocument/2006/relationships/image" Target="../media/image2442.png"/><Relationship Id="rId188" Type="http://schemas.openxmlformats.org/officeDocument/2006/relationships/customXml" Target="../ink/ink2721.xml"/><Relationship Id="rId7" Type="http://schemas.openxmlformats.org/officeDocument/2006/relationships/image" Target="../media/image2364.png"/><Relationship Id="rId71" Type="http://schemas.openxmlformats.org/officeDocument/2006/relationships/image" Target="../media/image2396.png"/><Relationship Id="rId92" Type="http://schemas.openxmlformats.org/officeDocument/2006/relationships/customXml" Target="../ink/ink2671.xml"/><Relationship Id="rId162" Type="http://schemas.openxmlformats.org/officeDocument/2006/relationships/customXml" Target="../ink/ink2706.xml"/><Relationship Id="rId183" Type="http://schemas.openxmlformats.org/officeDocument/2006/relationships/image" Target="../media/image2449.png"/><Relationship Id="rId2" Type="http://schemas.openxmlformats.org/officeDocument/2006/relationships/customXml" Target="../ink/ink2626.xml"/><Relationship Id="rId29" Type="http://schemas.openxmlformats.org/officeDocument/2006/relationships/image" Target="../media/image2375.png"/><Relationship Id="rId24" Type="http://schemas.openxmlformats.org/officeDocument/2006/relationships/customXml" Target="../ink/ink2637.xml"/><Relationship Id="rId40" Type="http://schemas.openxmlformats.org/officeDocument/2006/relationships/customXml" Target="../ink/ink2645.xml"/><Relationship Id="rId45" Type="http://schemas.openxmlformats.org/officeDocument/2006/relationships/image" Target="../media/image2383.png"/><Relationship Id="rId66" Type="http://schemas.openxmlformats.org/officeDocument/2006/relationships/customXml" Target="../ink/ink2658.xml"/><Relationship Id="rId87" Type="http://schemas.openxmlformats.org/officeDocument/2006/relationships/image" Target="../media/image2403.png"/><Relationship Id="rId110" Type="http://schemas.openxmlformats.org/officeDocument/2006/relationships/customXml" Target="../ink/ink2680.xml"/><Relationship Id="rId115" Type="http://schemas.openxmlformats.org/officeDocument/2006/relationships/image" Target="../media/image2417.png"/><Relationship Id="rId131" Type="http://schemas.openxmlformats.org/officeDocument/2006/relationships/image" Target="../media/image2425.png"/><Relationship Id="rId136" Type="http://schemas.openxmlformats.org/officeDocument/2006/relationships/customXml" Target="../ink/ink2693.xml"/><Relationship Id="rId157" Type="http://schemas.openxmlformats.org/officeDocument/2006/relationships/image" Target="../media/image2438.png"/><Relationship Id="rId178" Type="http://schemas.openxmlformats.org/officeDocument/2006/relationships/customXml" Target="../ink/ink2716.xml"/><Relationship Id="rId61" Type="http://schemas.openxmlformats.org/officeDocument/2006/relationships/image" Target="../media/image2391.png"/><Relationship Id="rId82" Type="http://schemas.openxmlformats.org/officeDocument/2006/relationships/customXml" Target="../ink/ink2666.xml"/><Relationship Id="rId152" Type="http://schemas.openxmlformats.org/officeDocument/2006/relationships/customXml" Target="../ink/ink2701.xml"/><Relationship Id="rId173" Type="http://schemas.openxmlformats.org/officeDocument/2006/relationships/image" Target="../media/image2444.png"/><Relationship Id="rId19" Type="http://schemas.openxmlformats.org/officeDocument/2006/relationships/image" Target="../media/image2370.png"/><Relationship Id="rId14" Type="http://schemas.openxmlformats.org/officeDocument/2006/relationships/customXml" Target="../ink/ink2632.xml"/><Relationship Id="rId30" Type="http://schemas.openxmlformats.org/officeDocument/2006/relationships/customXml" Target="../ink/ink2640.xml"/><Relationship Id="rId35" Type="http://schemas.openxmlformats.org/officeDocument/2006/relationships/image" Target="../media/image2378.png"/><Relationship Id="rId56" Type="http://schemas.openxmlformats.org/officeDocument/2006/relationships/customXml" Target="../ink/ink2653.xml"/><Relationship Id="rId77" Type="http://schemas.openxmlformats.org/officeDocument/2006/relationships/image" Target="../media/image2399.png"/><Relationship Id="rId100" Type="http://schemas.openxmlformats.org/officeDocument/2006/relationships/customXml" Target="../ink/ink2675.xml"/><Relationship Id="rId105" Type="http://schemas.openxmlformats.org/officeDocument/2006/relationships/image" Target="../media/image2412.png"/><Relationship Id="rId126" Type="http://schemas.openxmlformats.org/officeDocument/2006/relationships/customXml" Target="../ink/ink2688.xml"/><Relationship Id="rId147" Type="http://schemas.openxmlformats.org/officeDocument/2006/relationships/image" Target="../media/image2433.png"/><Relationship Id="rId168" Type="http://schemas.openxmlformats.org/officeDocument/2006/relationships/customXml" Target="../ink/ink2710.xml"/><Relationship Id="rId8" Type="http://schemas.openxmlformats.org/officeDocument/2006/relationships/customXml" Target="../ink/ink2629.xml"/><Relationship Id="rId51" Type="http://schemas.openxmlformats.org/officeDocument/2006/relationships/image" Target="../media/image2386.png"/><Relationship Id="rId72" Type="http://schemas.openxmlformats.org/officeDocument/2006/relationships/customXml" Target="../ink/ink2661.xml"/><Relationship Id="rId93" Type="http://schemas.openxmlformats.org/officeDocument/2006/relationships/image" Target="../media/image2406.png"/><Relationship Id="rId98" Type="http://schemas.openxmlformats.org/officeDocument/2006/relationships/customXml" Target="../ink/ink2674.xml"/><Relationship Id="rId121" Type="http://schemas.openxmlformats.org/officeDocument/2006/relationships/image" Target="../media/image2420.png"/><Relationship Id="rId142" Type="http://schemas.openxmlformats.org/officeDocument/2006/relationships/customXml" Target="../ink/ink2696.xml"/><Relationship Id="rId163" Type="http://schemas.openxmlformats.org/officeDocument/2006/relationships/customXml" Target="../ink/ink2707.xml"/><Relationship Id="rId184" Type="http://schemas.openxmlformats.org/officeDocument/2006/relationships/customXml" Target="../ink/ink2719.xml"/><Relationship Id="rId189" Type="http://schemas.openxmlformats.org/officeDocument/2006/relationships/customXml" Target="../ink/ink2722.xml"/><Relationship Id="rId3" Type="http://schemas.openxmlformats.org/officeDocument/2006/relationships/image" Target="../media/image2362.png"/><Relationship Id="rId25" Type="http://schemas.openxmlformats.org/officeDocument/2006/relationships/image" Target="../media/image2373.png"/><Relationship Id="rId46" Type="http://schemas.openxmlformats.org/officeDocument/2006/relationships/customXml" Target="../ink/ink2648.xml"/><Relationship Id="rId67" Type="http://schemas.openxmlformats.org/officeDocument/2006/relationships/image" Target="../media/image2394.png"/><Relationship Id="rId116" Type="http://schemas.openxmlformats.org/officeDocument/2006/relationships/customXml" Target="../ink/ink2683.xml"/><Relationship Id="rId137" Type="http://schemas.openxmlformats.org/officeDocument/2006/relationships/image" Target="../media/image2428.png"/><Relationship Id="rId158" Type="http://schemas.openxmlformats.org/officeDocument/2006/relationships/customXml" Target="../ink/ink2704.xml"/><Relationship Id="rId20" Type="http://schemas.openxmlformats.org/officeDocument/2006/relationships/customXml" Target="../ink/ink2635.xml"/><Relationship Id="rId41" Type="http://schemas.openxmlformats.org/officeDocument/2006/relationships/image" Target="../media/image2381.png"/><Relationship Id="rId62" Type="http://schemas.openxmlformats.org/officeDocument/2006/relationships/customXml" Target="../ink/ink2656.xml"/><Relationship Id="rId83" Type="http://schemas.openxmlformats.org/officeDocument/2006/relationships/image" Target="../media/image2401.png"/><Relationship Id="rId88" Type="http://schemas.openxmlformats.org/officeDocument/2006/relationships/customXml" Target="../ink/ink2669.xml"/><Relationship Id="rId111" Type="http://schemas.openxmlformats.org/officeDocument/2006/relationships/image" Target="../media/image2415.png"/><Relationship Id="rId132" Type="http://schemas.openxmlformats.org/officeDocument/2006/relationships/customXml" Target="../ink/ink2691.xml"/><Relationship Id="rId153" Type="http://schemas.openxmlformats.org/officeDocument/2006/relationships/image" Target="../media/image2436.png"/><Relationship Id="rId174" Type="http://schemas.openxmlformats.org/officeDocument/2006/relationships/customXml" Target="../ink/ink2714.xml"/><Relationship Id="rId179" Type="http://schemas.openxmlformats.org/officeDocument/2006/relationships/image" Target="../media/image2447.png"/><Relationship Id="rId190" Type="http://schemas.openxmlformats.org/officeDocument/2006/relationships/image" Target="../media/image2452.png"/><Relationship Id="rId15" Type="http://schemas.openxmlformats.org/officeDocument/2006/relationships/image" Target="../media/image2368.png"/><Relationship Id="rId36" Type="http://schemas.openxmlformats.org/officeDocument/2006/relationships/customXml" Target="../ink/ink2643.xml"/><Relationship Id="rId57" Type="http://schemas.openxmlformats.org/officeDocument/2006/relationships/image" Target="../media/image2389.png"/><Relationship Id="rId106" Type="http://schemas.openxmlformats.org/officeDocument/2006/relationships/customXml" Target="../ink/ink2678.xml"/><Relationship Id="rId127" Type="http://schemas.openxmlformats.org/officeDocument/2006/relationships/image" Target="../media/image2423.png"/><Relationship Id="rId10" Type="http://schemas.openxmlformats.org/officeDocument/2006/relationships/customXml" Target="../ink/ink2630.xml"/><Relationship Id="rId31" Type="http://schemas.openxmlformats.org/officeDocument/2006/relationships/image" Target="../media/image2376.png"/><Relationship Id="rId52" Type="http://schemas.openxmlformats.org/officeDocument/2006/relationships/customXml" Target="../ink/ink2651.xml"/><Relationship Id="rId73" Type="http://schemas.openxmlformats.org/officeDocument/2006/relationships/image" Target="../media/image2397.png"/><Relationship Id="rId78" Type="http://schemas.openxmlformats.org/officeDocument/2006/relationships/customXml" Target="../ink/ink2664.xml"/><Relationship Id="rId94" Type="http://schemas.openxmlformats.org/officeDocument/2006/relationships/customXml" Target="../ink/ink2672.xml"/><Relationship Id="rId99" Type="http://schemas.openxmlformats.org/officeDocument/2006/relationships/image" Target="../media/image2409.png"/><Relationship Id="rId101" Type="http://schemas.openxmlformats.org/officeDocument/2006/relationships/image" Target="../media/image2410.png"/><Relationship Id="rId122" Type="http://schemas.openxmlformats.org/officeDocument/2006/relationships/customXml" Target="../ink/ink2686.xml"/><Relationship Id="rId143" Type="http://schemas.openxmlformats.org/officeDocument/2006/relationships/image" Target="../media/image2431.png"/><Relationship Id="rId148" Type="http://schemas.openxmlformats.org/officeDocument/2006/relationships/customXml" Target="../ink/ink2699.xml"/><Relationship Id="rId164" Type="http://schemas.openxmlformats.org/officeDocument/2006/relationships/image" Target="../media/image2441.png"/><Relationship Id="rId169" Type="http://schemas.openxmlformats.org/officeDocument/2006/relationships/customXml" Target="../ink/ink2711.xml"/><Relationship Id="rId185" Type="http://schemas.openxmlformats.org/officeDocument/2006/relationships/image" Target="../media/image2450.png"/><Relationship Id="rId4" Type="http://schemas.openxmlformats.org/officeDocument/2006/relationships/customXml" Target="../ink/ink2627.xml"/><Relationship Id="rId9" Type="http://schemas.openxmlformats.org/officeDocument/2006/relationships/image" Target="../media/image2365.png"/><Relationship Id="rId180" Type="http://schemas.openxmlformats.org/officeDocument/2006/relationships/customXml" Target="../ink/ink2717.xml"/><Relationship Id="rId26" Type="http://schemas.openxmlformats.org/officeDocument/2006/relationships/customXml" Target="../ink/ink2638.xml"/><Relationship Id="rId47" Type="http://schemas.openxmlformats.org/officeDocument/2006/relationships/image" Target="../media/image2384.png"/><Relationship Id="rId68" Type="http://schemas.openxmlformats.org/officeDocument/2006/relationships/customXml" Target="../ink/ink2659.xml"/><Relationship Id="rId89" Type="http://schemas.openxmlformats.org/officeDocument/2006/relationships/image" Target="../media/image2404.png"/><Relationship Id="rId112" Type="http://schemas.openxmlformats.org/officeDocument/2006/relationships/customXml" Target="../ink/ink2681.xml"/><Relationship Id="rId133" Type="http://schemas.openxmlformats.org/officeDocument/2006/relationships/image" Target="../media/image2426.png"/><Relationship Id="rId154" Type="http://schemas.openxmlformats.org/officeDocument/2006/relationships/customXml" Target="../ink/ink2702.xml"/><Relationship Id="rId175" Type="http://schemas.openxmlformats.org/officeDocument/2006/relationships/image" Target="../media/image2445.png"/><Relationship Id="rId16" Type="http://schemas.openxmlformats.org/officeDocument/2006/relationships/customXml" Target="../ink/ink2633.xml"/><Relationship Id="rId37" Type="http://schemas.openxmlformats.org/officeDocument/2006/relationships/image" Target="../media/image2379.png"/><Relationship Id="rId58" Type="http://schemas.openxmlformats.org/officeDocument/2006/relationships/customXml" Target="../ink/ink2654.xml"/><Relationship Id="rId79" Type="http://schemas.openxmlformats.org/officeDocument/2006/relationships/image" Target="../media/image2400.png"/><Relationship Id="rId102" Type="http://schemas.openxmlformats.org/officeDocument/2006/relationships/customXml" Target="../ink/ink2676.xml"/><Relationship Id="rId123" Type="http://schemas.openxmlformats.org/officeDocument/2006/relationships/image" Target="../media/image2421.png"/><Relationship Id="rId144" Type="http://schemas.openxmlformats.org/officeDocument/2006/relationships/customXml" Target="../ink/ink2697.xml"/><Relationship Id="rId90" Type="http://schemas.openxmlformats.org/officeDocument/2006/relationships/customXml" Target="../ink/ink2670.xml"/><Relationship Id="rId165" Type="http://schemas.openxmlformats.org/officeDocument/2006/relationships/customXml" Target="../ink/ink2708.xml"/><Relationship Id="rId186" Type="http://schemas.openxmlformats.org/officeDocument/2006/relationships/customXml" Target="../ink/ink2720.xml"/><Relationship Id="rId27" Type="http://schemas.openxmlformats.org/officeDocument/2006/relationships/image" Target="../media/image2374.png"/><Relationship Id="rId48" Type="http://schemas.openxmlformats.org/officeDocument/2006/relationships/customXml" Target="../ink/ink2649.xml"/><Relationship Id="rId69" Type="http://schemas.openxmlformats.org/officeDocument/2006/relationships/image" Target="../media/image2395.png"/><Relationship Id="rId113" Type="http://schemas.openxmlformats.org/officeDocument/2006/relationships/image" Target="../media/image2416.png"/><Relationship Id="rId134" Type="http://schemas.openxmlformats.org/officeDocument/2006/relationships/customXml" Target="../ink/ink2692.xml"/><Relationship Id="rId80" Type="http://schemas.openxmlformats.org/officeDocument/2006/relationships/customXml" Target="../ink/ink2665.xml"/><Relationship Id="rId155" Type="http://schemas.openxmlformats.org/officeDocument/2006/relationships/image" Target="../media/image2437.png"/><Relationship Id="rId176" Type="http://schemas.openxmlformats.org/officeDocument/2006/relationships/customXml" Target="../ink/ink2715.xml"/><Relationship Id="rId17" Type="http://schemas.openxmlformats.org/officeDocument/2006/relationships/image" Target="../media/image2369.png"/><Relationship Id="rId38" Type="http://schemas.openxmlformats.org/officeDocument/2006/relationships/customXml" Target="../ink/ink2644.xml"/><Relationship Id="rId59" Type="http://schemas.openxmlformats.org/officeDocument/2006/relationships/image" Target="../media/image2390.png"/><Relationship Id="rId103" Type="http://schemas.openxmlformats.org/officeDocument/2006/relationships/image" Target="../media/image2411.png"/><Relationship Id="rId124" Type="http://schemas.openxmlformats.org/officeDocument/2006/relationships/customXml" Target="../ink/ink2687.xml"/><Relationship Id="rId70" Type="http://schemas.openxmlformats.org/officeDocument/2006/relationships/customXml" Target="../ink/ink2660.xml"/><Relationship Id="rId91" Type="http://schemas.openxmlformats.org/officeDocument/2006/relationships/image" Target="../media/image2405.png"/><Relationship Id="rId145" Type="http://schemas.openxmlformats.org/officeDocument/2006/relationships/image" Target="../media/image2432.png"/><Relationship Id="rId166" Type="http://schemas.openxmlformats.org/officeDocument/2006/relationships/customXml" Target="../ink/ink2709.xml"/><Relationship Id="rId187" Type="http://schemas.openxmlformats.org/officeDocument/2006/relationships/image" Target="../media/image2451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2639.xml"/><Relationship Id="rId49" Type="http://schemas.openxmlformats.org/officeDocument/2006/relationships/image" Target="../media/image2385.png"/><Relationship Id="rId114" Type="http://schemas.openxmlformats.org/officeDocument/2006/relationships/customXml" Target="../ink/ink2682.xml"/><Relationship Id="rId60" Type="http://schemas.openxmlformats.org/officeDocument/2006/relationships/customXml" Target="../ink/ink2655.xml"/><Relationship Id="rId81" Type="http://schemas.openxmlformats.org/officeDocument/2006/relationships/image" Target="../media/image2267.png"/><Relationship Id="rId135" Type="http://schemas.openxmlformats.org/officeDocument/2006/relationships/image" Target="../media/image2427.png"/><Relationship Id="rId156" Type="http://schemas.openxmlformats.org/officeDocument/2006/relationships/customXml" Target="../ink/ink2703.xml"/><Relationship Id="rId177" Type="http://schemas.openxmlformats.org/officeDocument/2006/relationships/image" Target="../media/image2446.png"/></Relationships>
</file>

<file path=ppt/slides/_rels/slide25.xml.rels><?xml version="1.0" encoding="UTF-8" standalone="yes"?>
<Relationships xmlns="http://schemas.openxmlformats.org/package/2006/relationships"><Relationship Id="rId299" Type="http://schemas.openxmlformats.org/officeDocument/2006/relationships/customXml" Target="../ink/ink2802.xml"/><Relationship Id="rId303" Type="http://schemas.openxmlformats.org/officeDocument/2006/relationships/customXml" Target="../ink/ink2804.xml"/><Relationship Id="rId159" Type="http://schemas.openxmlformats.org/officeDocument/2006/relationships/customXml" Target="../ink/ink2731.xml"/><Relationship Id="rId324" Type="http://schemas.openxmlformats.org/officeDocument/2006/relationships/image" Target="../media/image2518.png"/><Relationship Id="rId170" Type="http://schemas.openxmlformats.org/officeDocument/2006/relationships/image" Target="../media/image1646.png"/><Relationship Id="rId191" Type="http://schemas.openxmlformats.org/officeDocument/2006/relationships/customXml" Target="../ink/ink2747.xml"/><Relationship Id="rId205" Type="http://schemas.openxmlformats.org/officeDocument/2006/relationships/customXml" Target="../ink/ink2754.xml"/><Relationship Id="rId226" Type="http://schemas.openxmlformats.org/officeDocument/2006/relationships/image" Target="../media/image2471.png"/><Relationship Id="rId247" Type="http://schemas.openxmlformats.org/officeDocument/2006/relationships/customXml" Target="../ink/ink2775.xml"/><Relationship Id="rId268" Type="http://schemas.openxmlformats.org/officeDocument/2006/relationships/customXml" Target="../ink/ink2786.xml"/><Relationship Id="rId289" Type="http://schemas.openxmlformats.org/officeDocument/2006/relationships/image" Target="../media/image2501.png"/><Relationship Id="rId149" Type="http://schemas.openxmlformats.org/officeDocument/2006/relationships/customXml" Target="../ink/ink2726.xml"/><Relationship Id="rId314" Type="http://schemas.openxmlformats.org/officeDocument/2006/relationships/image" Target="../media/image2513.png"/><Relationship Id="rId160" Type="http://schemas.openxmlformats.org/officeDocument/2006/relationships/image" Target="../media/image1641.png"/><Relationship Id="rId181" Type="http://schemas.openxmlformats.org/officeDocument/2006/relationships/customXml" Target="../ink/ink2742.xml"/><Relationship Id="rId216" Type="http://schemas.openxmlformats.org/officeDocument/2006/relationships/image" Target="../media/image2466.png"/><Relationship Id="rId237" Type="http://schemas.openxmlformats.org/officeDocument/2006/relationships/customXml" Target="../ink/ink2770.xml"/><Relationship Id="rId258" Type="http://schemas.openxmlformats.org/officeDocument/2006/relationships/customXml" Target="../ink/ink2781.xml"/><Relationship Id="rId279" Type="http://schemas.openxmlformats.org/officeDocument/2006/relationships/image" Target="../media/image2496.png"/><Relationship Id="rId290" Type="http://schemas.openxmlformats.org/officeDocument/2006/relationships/customXml" Target="../ink/ink2797.xml"/><Relationship Id="rId304" Type="http://schemas.openxmlformats.org/officeDocument/2006/relationships/image" Target="../media/image2508.png"/><Relationship Id="rId150" Type="http://schemas.openxmlformats.org/officeDocument/2006/relationships/image" Target="../media/image1636.png"/><Relationship Id="rId171" Type="http://schemas.openxmlformats.org/officeDocument/2006/relationships/customXml" Target="../ink/ink2737.xml"/><Relationship Id="rId192" Type="http://schemas.openxmlformats.org/officeDocument/2006/relationships/image" Target="../media/image2455.png"/><Relationship Id="rId206" Type="http://schemas.openxmlformats.org/officeDocument/2006/relationships/image" Target="../media/image2461.png"/><Relationship Id="rId227" Type="http://schemas.openxmlformats.org/officeDocument/2006/relationships/customXml" Target="../ink/ink2765.xml"/><Relationship Id="rId248" Type="http://schemas.openxmlformats.org/officeDocument/2006/relationships/customXml" Target="../ink/ink2776.xml"/><Relationship Id="rId269" Type="http://schemas.openxmlformats.org/officeDocument/2006/relationships/image" Target="../media/image2491.png"/><Relationship Id="rId280" Type="http://schemas.openxmlformats.org/officeDocument/2006/relationships/customXml" Target="../ink/ink2792.xml"/><Relationship Id="rId315" Type="http://schemas.openxmlformats.org/officeDocument/2006/relationships/customXml" Target="../ink/ink2810.xml"/><Relationship Id="rId161" Type="http://schemas.openxmlformats.org/officeDocument/2006/relationships/customXml" Target="../ink/ink2732.xml"/><Relationship Id="rId182" Type="http://schemas.openxmlformats.org/officeDocument/2006/relationships/image" Target="../media/image1652.png"/><Relationship Id="rId217" Type="http://schemas.openxmlformats.org/officeDocument/2006/relationships/customXml" Target="../ink/ink2760.xml"/><Relationship Id="rId238" Type="http://schemas.openxmlformats.org/officeDocument/2006/relationships/image" Target="../media/image2477.png"/><Relationship Id="rId259" Type="http://schemas.openxmlformats.org/officeDocument/2006/relationships/image" Target="../media/image2486.png"/><Relationship Id="rId270" Type="http://schemas.openxmlformats.org/officeDocument/2006/relationships/customXml" Target="../ink/ink2787.xml"/><Relationship Id="rId291" Type="http://schemas.openxmlformats.org/officeDocument/2006/relationships/customXml" Target="../ink/ink2798.xml"/><Relationship Id="rId305" Type="http://schemas.openxmlformats.org/officeDocument/2006/relationships/customXml" Target="../ink/ink2805.xml"/><Relationship Id="rId151" Type="http://schemas.openxmlformats.org/officeDocument/2006/relationships/customXml" Target="../ink/ink2727.xml"/><Relationship Id="rId156" Type="http://schemas.openxmlformats.org/officeDocument/2006/relationships/image" Target="../media/image1639.png"/><Relationship Id="rId177" Type="http://schemas.openxmlformats.org/officeDocument/2006/relationships/customXml" Target="../ink/ink2740.xml"/><Relationship Id="rId198" Type="http://schemas.openxmlformats.org/officeDocument/2006/relationships/image" Target="../media/image2458.png"/><Relationship Id="rId321" Type="http://schemas.openxmlformats.org/officeDocument/2006/relationships/customXml" Target="../ink/ink2813.xml"/><Relationship Id="rId172" Type="http://schemas.openxmlformats.org/officeDocument/2006/relationships/image" Target="../media/image1647.png"/><Relationship Id="rId193" Type="http://schemas.openxmlformats.org/officeDocument/2006/relationships/customXml" Target="../ink/ink2748.xml"/><Relationship Id="rId202" Type="http://schemas.openxmlformats.org/officeDocument/2006/relationships/image" Target="../media/image2459.png"/><Relationship Id="rId207" Type="http://schemas.openxmlformats.org/officeDocument/2006/relationships/customXml" Target="../ink/ink2755.xml"/><Relationship Id="rId223" Type="http://schemas.openxmlformats.org/officeDocument/2006/relationships/customXml" Target="../ink/ink2763.xml"/><Relationship Id="rId228" Type="http://schemas.openxmlformats.org/officeDocument/2006/relationships/image" Target="../media/image2472.png"/><Relationship Id="rId244" Type="http://schemas.openxmlformats.org/officeDocument/2006/relationships/image" Target="../media/image2423.png"/><Relationship Id="rId249" Type="http://schemas.openxmlformats.org/officeDocument/2006/relationships/image" Target="../media/image2481.png"/><Relationship Id="rId260" Type="http://schemas.openxmlformats.org/officeDocument/2006/relationships/customXml" Target="../ink/ink2782.xml"/><Relationship Id="rId265" Type="http://schemas.openxmlformats.org/officeDocument/2006/relationships/image" Target="../media/image2489.png"/><Relationship Id="rId281" Type="http://schemas.openxmlformats.org/officeDocument/2006/relationships/image" Target="../media/image2497.png"/><Relationship Id="rId286" Type="http://schemas.openxmlformats.org/officeDocument/2006/relationships/customXml" Target="../ink/ink2795.xml"/><Relationship Id="rId316" Type="http://schemas.openxmlformats.org/officeDocument/2006/relationships/image" Target="../media/image2514.png"/><Relationship Id="rId146" Type="http://schemas.openxmlformats.org/officeDocument/2006/relationships/image" Target="../media/image1634.png"/><Relationship Id="rId167" Type="http://schemas.openxmlformats.org/officeDocument/2006/relationships/customXml" Target="../ink/ink2735.xml"/><Relationship Id="rId188" Type="http://schemas.openxmlformats.org/officeDocument/2006/relationships/image" Target="../media/image2453.png"/><Relationship Id="rId311" Type="http://schemas.openxmlformats.org/officeDocument/2006/relationships/customXml" Target="../ink/ink2808.xml"/><Relationship Id="rId162" Type="http://schemas.openxmlformats.org/officeDocument/2006/relationships/image" Target="../media/image1642.png"/><Relationship Id="rId183" Type="http://schemas.openxmlformats.org/officeDocument/2006/relationships/customXml" Target="../ink/ink2743.xml"/><Relationship Id="rId213" Type="http://schemas.openxmlformats.org/officeDocument/2006/relationships/customXml" Target="../ink/ink2758.xml"/><Relationship Id="rId218" Type="http://schemas.openxmlformats.org/officeDocument/2006/relationships/image" Target="../media/image2467.png"/><Relationship Id="rId234" Type="http://schemas.openxmlformats.org/officeDocument/2006/relationships/image" Target="../media/image2475.png"/><Relationship Id="rId239" Type="http://schemas.openxmlformats.org/officeDocument/2006/relationships/customXml" Target="../ink/ink2771.xml"/><Relationship Id="rId2" Type="http://schemas.openxmlformats.org/officeDocument/2006/relationships/customXml" Target="../ink/ink2723.xml"/><Relationship Id="rId250" Type="http://schemas.openxmlformats.org/officeDocument/2006/relationships/customXml" Target="../ink/ink2777.xml"/><Relationship Id="rId255" Type="http://schemas.openxmlformats.org/officeDocument/2006/relationships/image" Target="../media/image2484.png"/><Relationship Id="rId271" Type="http://schemas.openxmlformats.org/officeDocument/2006/relationships/image" Target="../media/image2492.png"/><Relationship Id="rId276" Type="http://schemas.openxmlformats.org/officeDocument/2006/relationships/customXml" Target="../ink/ink2790.xml"/><Relationship Id="rId292" Type="http://schemas.openxmlformats.org/officeDocument/2006/relationships/image" Target="../media/image2502.png"/><Relationship Id="rId297" Type="http://schemas.openxmlformats.org/officeDocument/2006/relationships/customXml" Target="../ink/ink2801.xml"/><Relationship Id="rId306" Type="http://schemas.openxmlformats.org/officeDocument/2006/relationships/image" Target="../media/image2509.png"/><Relationship Id="rId157" Type="http://schemas.openxmlformats.org/officeDocument/2006/relationships/customXml" Target="../ink/ink2730.xml"/><Relationship Id="rId178" Type="http://schemas.openxmlformats.org/officeDocument/2006/relationships/image" Target="../media/image1650.png"/><Relationship Id="rId301" Type="http://schemas.openxmlformats.org/officeDocument/2006/relationships/customXml" Target="../ink/ink2803.xml"/><Relationship Id="rId322" Type="http://schemas.openxmlformats.org/officeDocument/2006/relationships/image" Target="../media/image2517.png"/><Relationship Id="rId152" Type="http://schemas.openxmlformats.org/officeDocument/2006/relationships/image" Target="../media/image1637.png"/><Relationship Id="rId173" Type="http://schemas.openxmlformats.org/officeDocument/2006/relationships/customXml" Target="../ink/ink2738.xml"/><Relationship Id="rId194" Type="http://schemas.openxmlformats.org/officeDocument/2006/relationships/image" Target="../media/image2456.png"/><Relationship Id="rId199" Type="http://schemas.openxmlformats.org/officeDocument/2006/relationships/customXml" Target="../ink/ink2751.xml"/><Relationship Id="rId203" Type="http://schemas.openxmlformats.org/officeDocument/2006/relationships/customXml" Target="../ink/ink2753.xml"/><Relationship Id="rId208" Type="http://schemas.openxmlformats.org/officeDocument/2006/relationships/image" Target="../media/image2462.png"/><Relationship Id="rId229" Type="http://schemas.openxmlformats.org/officeDocument/2006/relationships/customXml" Target="../ink/ink2766.xml"/><Relationship Id="rId224" Type="http://schemas.openxmlformats.org/officeDocument/2006/relationships/image" Target="../media/image2470.png"/><Relationship Id="rId240" Type="http://schemas.openxmlformats.org/officeDocument/2006/relationships/image" Target="../media/image2478.png"/><Relationship Id="rId245" Type="http://schemas.openxmlformats.org/officeDocument/2006/relationships/customXml" Target="../ink/ink2774.xml"/><Relationship Id="rId261" Type="http://schemas.openxmlformats.org/officeDocument/2006/relationships/image" Target="../media/image2487.png"/><Relationship Id="rId266" Type="http://schemas.openxmlformats.org/officeDocument/2006/relationships/customXml" Target="../ink/ink2785.xml"/><Relationship Id="rId287" Type="http://schemas.openxmlformats.org/officeDocument/2006/relationships/image" Target="../media/image2500.png"/><Relationship Id="rId147" Type="http://schemas.openxmlformats.org/officeDocument/2006/relationships/customXml" Target="../ink/ink2725.xml"/><Relationship Id="rId168" Type="http://schemas.openxmlformats.org/officeDocument/2006/relationships/image" Target="../media/image1645.png"/><Relationship Id="rId282" Type="http://schemas.openxmlformats.org/officeDocument/2006/relationships/customXml" Target="../ink/ink2793.xml"/><Relationship Id="rId312" Type="http://schemas.openxmlformats.org/officeDocument/2006/relationships/image" Target="../media/image2512.png"/><Relationship Id="rId317" Type="http://schemas.openxmlformats.org/officeDocument/2006/relationships/customXml" Target="../ink/ink2811.xml"/><Relationship Id="rId163" Type="http://schemas.openxmlformats.org/officeDocument/2006/relationships/customXml" Target="../ink/ink2733.xml"/><Relationship Id="rId184" Type="http://schemas.openxmlformats.org/officeDocument/2006/relationships/image" Target="../media/image1653.png"/><Relationship Id="rId189" Type="http://schemas.openxmlformats.org/officeDocument/2006/relationships/customXml" Target="../ink/ink2746.xml"/><Relationship Id="rId219" Type="http://schemas.openxmlformats.org/officeDocument/2006/relationships/customXml" Target="../ink/ink2761.xml"/><Relationship Id="rId214" Type="http://schemas.openxmlformats.org/officeDocument/2006/relationships/image" Target="../media/image2465.png"/><Relationship Id="rId230" Type="http://schemas.openxmlformats.org/officeDocument/2006/relationships/image" Target="../media/image2473.png"/><Relationship Id="rId235" Type="http://schemas.openxmlformats.org/officeDocument/2006/relationships/customXml" Target="../ink/ink2769.xml"/><Relationship Id="rId251" Type="http://schemas.openxmlformats.org/officeDocument/2006/relationships/image" Target="../media/image2482.png"/><Relationship Id="rId256" Type="http://schemas.openxmlformats.org/officeDocument/2006/relationships/customXml" Target="../ink/ink2780.xml"/><Relationship Id="rId277" Type="http://schemas.openxmlformats.org/officeDocument/2006/relationships/image" Target="../media/image2495.png"/><Relationship Id="rId298" Type="http://schemas.openxmlformats.org/officeDocument/2006/relationships/image" Target="../media/image2505.png"/><Relationship Id="rId158" Type="http://schemas.openxmlformats.org/officeDocument/2006/relationships/image" Target="../media/image1640.png"/><Relationship Id="rId272" Type="http://schemas.openxmlformats.org/officeDocument/2006/relationships/customXml" Target="../ink/ink2788.xml"/><Relationship Id="rId293" Type="http://schemas.openxmlformats.org/officeDocument/2006/relationships/customXml" Target="../ink/ink2799.xml"/><Relationship Id="rId302" Type="http://schemas.openxmlformats.org/officeDocument/2006/relationships/image" Target="../media/image2507.png"/><Relationship Id="rId307" Type="http://schemas.openxmlformats.org/officeDocument/2006/relationships/customXml" Target="../ink/ink2806.xml"/><Relationship Id="rId323" Type="http://schemas.openxmlformats.org/officeDocument/2006/relationships/customXml" Target="../ink/ink2814.xml"/><Relationship Id="rId153" Type="http://schemas.openxmlformats.org/officeDocument/2006/relationships/customXml" Target="../ink/ink2728.xml"/><Relationship Id="rId174" Type="http://schemas.openxmlformats.org/officeDocument/2006/relationships/image" Target="../media/image1648.png"/><Relationship Id="rId179" Type="http://schemas.openxmlformats.org/officeDocument/2006/relationships/customXml" Target="../ink/ink2741.xml"/><Relationship Id="rId195" Type="http://schemas.openxmlformats.org/officeDocument/2006/relationships/customXml" Target="../ink/ink2749.xml"/><Relationship Id="rId209" Type="http://schemas.openxmlformats.org/officeDocument/2006/relationships/customXml" Target="../ink/ink2756.xml"/><Relationship Id="rId190" Type="http://schemas.openxmlformats.org/officeDocument/2006/relationships/image" Target="../media/image2454.png"/><Relationship Id="rId204" Type="http://schemas.openxmlformats.org/officeDocument/2006/relationships/image" Target="../media/image2460.png"/><Relationship Id="rId220" Type="http://schemas.openxmlformats.org/officeDocument/2006/relationships/image" Target="../media/image2468.png"/><Relationship Id="rId225" Type="http://schemas.openxmlformats.org/officeDocument/2006/relationships/customXml" Target="../ink/ink2764.xml"/><Relationship Id="rId241" Type="http://schemas.openxmlformats.org/officeDocument/2006/relationships/customXml" Target="../ink/ink2772.xml"/><Relationship Id="rId246" Type="http://schemas.openxmlformats.org/officeDocument/2006/relationships/image" Target="../media/image2480.png"/><Relationship Id="rId267" Type="http://schemas.openxmlformats.org/officeDocument/2006/relationships/image" Target="../media/image2490.png"/><Relationship Id="rId288" Type="http://schemas.openxmlformats.org/officeDocument/2006/relationships/customXml" Target="../ink/ink2796.xml"/><Relationship Id="rId262" Type="http://schemas.openxmlformats.org/officeDocument/2006/relationships/customXml" Target="../ink/ink2783.xml"/><Relationship Id="rId283" Type="http://schemas.openxmlformats.org/officeDocument/2006/relationships/image" Target="../media/image2498.png"/><Relationship Id="rId313" Type="http://schemas.openxmlformats.org/officeDocument/2006/relationships/customXml" Target="../ink/ink2809.xml"/><Relationship Id="rId318" Type="http://schemas.openxmlformats.org/officeDocument/2006/relationships/image" Target="../media/image2515.png"/><Relationship Id="rId148" Type="http://schemas.openxmlformats.org/officeDocument/2006/relationships/image" Target="../media/image1635.png"/><Relationship Id="rId164" Type="http://schemas.openxmlformats.org/officeDocument/2006/relationships/image" Target="../media/image1643.png"/><Relationship Id="rId169" Type="http://schemas.openxmlformats.org/officeDocument/2006/relationships/customXml" Target="../ink/ink2736.xml"/><Relationship Id="rId185" Type="http://schemas.openxmlformats.org/officeDocument/2006/relationships/customXml" Target="../ink/ink2744.xml"/><Relationship Id="rId180" Type="http://schemas.openxmlformats.org/officeDocument/2006/relationships/image" Target="../media/image1651.png"/><Relationship Id="rId210" Type="http://schemas.openxmlformats.org/officeDocument/2006/relationships/image" Target="../media/image2463.png"/><Relationship Id="rId215" Type="http://schemas.openxmlformats.org/officeDocument/2006/relationships/customXml" Target="../ink/ink2759.xml"/><Relationship Id="rId236" Type="http://schemas.openxmlformats.org/officeDocument/2006/relationships/image" Target="../media/image2476.png"/><Relationship Id="rId257" Type="http://schemas.openxmlformats.org/officeDocument/2006/relationships/image" Target="../media/image2485.png"/><Relationship Id="rId278" Type="http://schemas.openxmlformats.org/officeDocument/2006/relationships/customXml" Target="../ink/ink2791.xml"/><Relationship Id="rId231" Type="http://schemas.openxmlformats.org/officeDocument/2006/relationships/customXml" Target="../ink/ink2767.xml"/><Relationship Id="rId252" Type="http://schemas.openxmlformats.org/officeDocument/2006/relationships/customXml" Target="../ink/ink2778.xml"/><Relationship Id="rId273" Type="http://schemas.openxmlformats.org/officeDocument/2006/relationships/image" Target="../media/image2493.png"/><Relationship Id="rId294" Type="http://schemas.openxmlformats.org/officeDocument/2006/relationships/image" Target="../media/image2503.png"/><Relationship Id="rId308" Type="http://schemas.openxmlformats.org/officeDocument/2006/relationships/image" Target="../media/image2510.png"/><Relationship Id="rId154" Type="http://schemas.openxmlformats.org/officeDocument/2006/relationships/image" Target="../media/image1638.png"/><Relationship Id="rId175" Type="http://schemas.openxmlformats.org/officeDocument/2006/relationships/customXml" Target="../ink/ink2739.xml"/><Relationship Id="rId196" Type="http://schemas.openxmlformats.org/officeDocument/2006/relationships/image" Target="../media/image2457.png"/><Relationship Id="rId200" Type="http://schemas.openxmlformats.org/officeDocument/2006/relationships/image" Target="../media/image2438.png"/><Relationship Id="rId221" Type="http://schemas.openxmlformats.org/officeDocument/2006/relationships/customXml" Target="../ink/ink2762.xml"/><Relationship Id="rId242" Type="http://schemas.openxmlformats.org/officeDocument/2006/relationships/image" Target="../media/image2479.png"/><Relationship Id="rId263" Type="http://schemas.openxmlformats.org/officeDocument/2006/relationships/image" Target="../media/image2488.png"/><Relationship Id="rId284" Type="http://schemas.openxmlformats.org/officeDocument/2006/relationships/customXml" Target="../ink/ink2794.xml"/><Relationship Id="rId319" Type="http://schemas.openxmlformats.org/officeDocument/2006/relationships/customXml" Target="../ink/ink2812.xml"/><Relationship Id="rId144" Type="http://schemas.openxmlformats.org/officeDocument/2006/relationships/image" Target="../media/image1633.png"/><Relationship Id="rId165" Type="http://schemas.openxmlformats.org/officeDocument/2006/relationships/customXml" Target="../ink/ink2734.xml"/><Relationship Id="rId186" Type="http://schemas.openxmlformats.org/officeDocument/2006/relationships/image" Target="../media/image1654.png"/><Relationship Id="rId211" Type="http://schemas.openxmlformats.org/officeDocument/2006/relationships/customXml" Target="../ink/ink2757.xml"/><Relationship Id="rId232" Type="http://schemas.openxmlformats.org/officeDocument/2006/relationships/image" Target="../media/image2474.png"/><Relationship Id="rId253" Type="http://schemas.openxmlformats.org/officeDocument/2006/relationships/image" Target="../media/image2483.png"/><Relationship Id="rId274" Type="http://schemas.openxmlformats.org/officeDocument/2006/relationships/customXml" Target="../ink/ink2789.xml"/><Relationship Id="rId295" Type="http://schemas.openxmlformats.org/officeDocument/2006/relationships/customXml" Target="../ink/ink2800.xml"/><Relationship Id="rId309" Type="http://schemas.openxmlformats.org/officeDocument/2006/relationships/customXml" Target="../ink/ink2807.xml"/><Relationship Id="rId320" Type="http://schemas.openxmlformats.org/officeDocument/2006/relationships/image" Target="../media/image2516.png"/><Relationship Id="rId155" Type="http://schemas.openxmlformats.org/officeDocument/2006/relationships/customXml" Target="../ink/ink2729.xml"/><Relationship Id="rId176" Type="http://schemas.openxmlformats.org/officeDocument/2006/relationships/image" Target="../media/image1649.png"/><Relationship Id="rId197" Type="http://schemas.openxmlformats.org/officeDocument/2006/relationships/customXml" Target="../ink/ink2750.xml"/><Relationship Id="rId201" Type="http://schemas.openxmlformats.org/officeDocument/2006/relationships/customXml" Target="../ink/ink2752.xml"/><Relationship Id="rId222" Type="http://schemas.openxmlformats.org/officeDocument/2006/relationships/image" Target="../media/image2469.png"/><Relationship Id="rId243" Type="http://schemas.openxmlformats.org/officeDocument/2006/relationships/customXml" Target="../ink/ink2773.xml"/><Relationship Id="rId264" Type="http://schemas.openxmlformats.org/officeDocument/2006/relationships/customXml" Target="../ink/ink2784.xml"/><Relationship Id="rId285" Type="http://schemas.openxmlformats.org/officeDocument/2006/relationships/image" Target="../media/image2499.png"/><Relationship Id="rId310" Type="http://schemas.openxmlformats.org/officeDocument/2006/relationships/image" Target="../media/image2511.png"/><Relationship Id="rId145" Type="http://schemas.openxmlformats.org/officeDocument/2006/relationships/customXml" Target="../ink/ink2724.xml"/><Relationship Id="rId166" Type="http://schemas.openxmlformats.org/officeDocument/2006/relationships/image" Target="../media/image1644.png"/><Relationship Id="rId187" Type="http://schemas.openxmlformats.org/officeDocument/2006/relationships/customXml" Target="../ink/ink274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464.png"/><Relationship Id="rId233" Type="http://schemas.openxmlformats.org/officeDocument/2006/relationships/customXml" Target="../ink/ink2768.xml"/><Relationship Id="rId254" Type="http://schemas.openxmlformats.org/officeDocument/2006/relationships/customXml" Target="../ink/ink2779.xml"/><Relationship Id="rId275" Type="http://schemas.openxmlformats.org/officeDocument/2006/relationships/image" Target="../media/image2494.png"/><Relationship Id="rId296" Type="http://schemas.openxmlformats.org/officeDocument/2006/relationships/image" Target="../media/image2504.png"/><Relationship Id="rId300" Type="http://schemas.openxmlformats.org/officeDocument/2006/relationships/image" Target="../media/image2506.png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76.png"/><Relationship Id="rId21" Type="http://schemas.openxmlformats.org/officeDocument/2006/relationships/image" Target="../media/image2528.png"/><Relationship Id="rId42" Type="http://schemas.openxmlformats.org/officeDocument/2006/relationships/customXml" Target="../ink/ink2835.xml"/><Relationship Id="rId63" Type="http://schemas.openxmlformats.org/officeDocument/2006/relationships/image" Target="../media/image2549.png"/><Relationship Id="rId84" Type="http://schemas.openxmlformats.org/officeDocument/2006/relationships/customXml" Target="../ink/ink2856.xml"/><Relationship Id="rId138" Type="http://schemas.openxmlformats.org/officeDocument/2006/relationships/customXml" Target="../ink/ink2884.xml"/><Relationship Id="rId159" Type="http://schemas.openxmlformats.org/officeDocument/2006/relationships/image" Target="../media/image2595.png"/><Relationship Id="rId170" Type="http://schemas.openxmlformats.org/officeDocument/2006/relationships/customXml" Target="../ink/ink2900.xml"/><Relationship Id="rId191" Type="http://schemas.openxmlformats.org/officeDocument/2006/relationships/customXml" Target="../ink/ink2911.xml"/><Relationship Id="rId205" Type="http://schemas.openxmlformats.org/officeDocument/2006/relationships/customXml" Target="../ink/ink2918.xml"/><Relationship Id="rId107" Type="http://schemas.openxmlformats.org/officeDocument/2006/relationships/image" Target="../media/image2571.png"/><Relationship Id="rId11" Type="http://schemas.openxmlformats.org/officeDocument/2006/relationships/image" Target="../media/image2523.png"/><Relationship Id="rId32" Type="http://schemas.openxmlformats.org/officeDocument/2006/relationships/customXml" Target="../ink/ink2830.xml"/><Relationship Id="rId53" Type="http://schemas.openxmlformats.org/officeDocument/2006/relationships/image" Target="../media/image2544.png"/><Relationship Id="rId74" Type="http://schemas.openxmlformats.org/officeDocument/2006/relationships/customXml" Target="../ink/ink2851.xml"/><Relationship Id="rId128" Type="http://schemas.openxmlformats.org/officeDocument/2006/relationships/customXml" Target="../ink/ink2878.xml"/><Relationship Id="rId149" Type="http://schemas.openxmlformats.org/officeDocument/2006/relationships/image" Target="../media/image2590.png"/><Relationship Id="rId5" Type="http://schemas.openxmlformats.org/officeDocument/2006/relationships/image" Target="../media/image2520.png"/><Relationship Id="rId95" Type="http://schemas.openxmlformats.org/officeDocument/2006/relationships/image" Target="../media/image2565.png"/><Relationship Id="rId160" Type="http://schemas.openxmlformats.org/officeDocument/2006/relationships/customXml" Target="../ink/ink2895.xml"/><Relationship Id="rId181" Type="http://schemas.openxmlformats.org/officeDocument/2006/relationships/image" Target="../media/image2605.png"/><Relationship Id="rId22" Type="http://schemas.openxmlformats.org/officeDocument/2006/relationships/customXml" Target="../ink/ink2825.xml"/><Relationship Id="rId43" Type="http://schemas.openxmlformats.org/officeDocument/2006/relationships/image" Target="../media/image2539.png"/><Relationship Id="rId64" Type="http://schemas.openxmlformats.org/officeDocument/2006/relationships/customXml" Target="../ink/ink2846.xml"/><Relationship Id="rId118" Type="http://schemas.openxmlformats.org/officeDocument/2006/relationships/customXml" Target="../ink/ink2873.xml"/><Relationship Id="rId139" Type="http://schemas.openxmlformats.org/officeDocument/2006/relationships/image" Target="../media/image2585.png"/><Relationship Id="rId85" Type="http://schemas.openxmlformats.org/officeDocument/2006/relationships/image" Target="../media/image2560.png"/><Relationship Id="rId150" Type="http://schemas.openxmlformats.org/officeDocument/2006/relationships/customXml" Target="../ink/ink2890.xml"/><Relationship Id="rId171" Type="http://schemas.openxmlformats.org/officeDocument/2006/relationships/image" Target="../media/image2601.png"/><Relationship Id="rId192" Type="http://schemas.openxmlformats.org/officeDocument/2006/relationships/image" Target="../media/image2610.png"/><Relationship Id="rId206" Type="http://schemas.openxmlformats.org/officeDocument/2006/relationships/image" Target="../media/image2617.png"/><Relationship Id="rId12" Type="http://schemas.openxmlformats.org/officeDocument/2006/relationships/customXml" Target="../ink/ink2820.xml"/><Relationship Id="rId33" Type="http://schemas.openxmlformats.org/officeDocument/2006/relationships/image" Target="../media/image2534.png"/><Relationship Id="rId108" Type="http://schemas.openxmlformats.org/officeDocument/2006/relationships/customXml" Target="../ink/ink2868.xml"/><Relationship Id="rId129" Type="http://schemas.openxmlformats.org/officeDocument/2006/relationships/image" Target="../media/image2581.png"/><Relationship Id="rId54" Type="http://schemas.openxmlformats.org/officeDocument/2006/relationships/customXml" Target="../ink/ink2841.xml"/><Relationship Id="rId75" Type="http://schemas.openxmlformats.org/officeDocument/2006/relationships/image" Target="../media/image2555.png"/><Relationship Id="rId96" Type="http://schemas.openxmlformats.org/officeDocument/2006/relationships/customXml" Target="../ink/ink2862.xml"/><Relationship Id="rId140" Type="http://schemas.openxmlformats.org/officeDocument/2006/relationships/customXml" Target="../ink/ink2885.xml"/><Relationship Id="rId161" Type="http://schemas.openxmlformats.org/officeDocument/2006/relationships/image" Target="../media/image2596.png"/><Relationship Id="rId182" Type="http://schemas.openxmlformats.org/officeDocument/2006/relationships/customXml" Target="../ink/ink2906.xml"/><Relationship Id="rId6" Type="http://schemas.openxmlformats.org/officeDocument/2006/relationships/customXml" Target="../ink/ink2817.xml"/><Relationship Id="rId23" Type="http://schemas.openxmlformats.org/officeDocument/2006/relationships/image" Target="../media/image2529.png"/><Relationship Id="rId119" Type="http://schemas.openxmlformats.org/officeDocument/2006/relationships/image" Target="../media/image2577.png"/><Relationship Id="rId44" Type="http://schemas.openxmlformats.org/officeDocument/2006/relationships/customXml" Target="../ink/ink2836.xml"/><Relationship Id="rId65" Type="http://schemas.openxmlformats.org/officeDocument/2006/relationships/image" Target="../media/image2550.png"/><Relationship Id="rId86" Type="http://schemas.openxmlformats.org/officeDocument/2006/relationships/customXml" Target="../ink/ink2857.xml"/><Relationship Id="rId130" Type="http://schemas.openxmlformats.org/officeDocument/2006/relationships/customXml" Target="../ink/ink2879.xml"/><Relationship Id="rId151" Type="http://schemas.openxmlformats.org/officeDocument/2006/relationships/image" Target="../media/image2591.png"/><Relationship Id="rId172" Type="http://schemas.openxmlformats.org/officeDocument/2006/relationships/customXml" Target="../ink/ink2901.xml"/><Relationship Id="rId193" Type="http://schemas.openxmlformats.org/officeDocument/2006/relationships/customXml" Target="../ink/ink2912.xml"/><Relationship Id="rId207" Type="http://schemas.openxmlformats.org/officeDocument/2006/relationships/customXml" Target="../ink/ink2919.xml"/><Relationship Id="rId13" Type="http://schemas.openxmlformats.org/officeDocument/2006/relationships/image" Target="../media/image2524.png"/><Relationship Id="rId109" Type="http://schemas.openxmlformats.org/officeDocument/2006/relationships/image" Target="../media/image2572.png"/><Relationship Id="rId34" Type="http://schemas.openxmlformats.org/officeDocument/2006/relationships/customXml" Target="../ink/ink2831.xml"/><Relationship Id="rId55" Type="http://schemas.openxmlformats.org/officeDocument/2006/relationships/image" Target="../media/image2545.png"/><Relationship Id="rId76" Type="http://schemas.openxmlformats.org/officeDocument/2006/relationships/customXml" Target="../ink/ink2852.xml"/><Relationship Id="rId97" Type="http://schemas.openxmlformats.org/officeDocument/2006/relationships/image" Target="../media/image2566.png"/><Relationship Id="rId120" Type="http://schemas.openxmlformats.org/officeDocument/2006/relationships/customXml" Target="../ink/ink2874.xml"/><Relationship Id="rId141" Type="http://schemas.openxmlformats.org/officeDocument/2006/relationships/image" Target="../media/image2586.png"/><Relationship Id="rId7" Type="http://schemas.openxmlformats.org/officeDocument/2006/relationships/image" Target="../media/image2521.png"/><Relationship Id="rId162" Type="http://schemas.openxmlformats.org/officeDocument/2006/relationships/customXml" Target="../ink/ink2896.xml"/><Relationship Id="rId183" Type="http://schemas.openxmlformats.org/officeDocument/2006/relationships/customXml" Target="../ink/ink2907.xml"/><Relationship Id="rId24" Type="http://schemas.openxmlformats.org/officeDocument/2006/relationships/customXml" Target="../ink/ink2826.xml"/><Relationship Id="rId45" Type="http://schemas.openxmlformats.org/officeDocument/2006/relationships/image" Target="../media/image2540.png"/><Relationship Id="rId66" Type="http://schemas.openxmlformats.org/officeDocument/2006/relationships/customXml" Target="../ink/ink2847.xml"/><Relationship Id="rId87" Type="http://schemas.openxmlformats.org/officeDocument/2006/relationships/image" Target="../media/image2561.png"/><Relationship Id="rId110" Type="http://schemas.openxmlformats.org/officeDocument/2006/relationships/customXml" Target="../ink/ink2869.xml"/><Relationship Id="rId131" Type="http://schemas.openxmlformats.org/officeDocument/2006/relationships/customXml" Target="../ink/ink2880.xml"/><Relationship Id="rId152" Type="http://schemas.openxmlformats.org/officeDocument/2006/relationships/customXml" Target="../ink/ink2891.xml"/><Relationship Id="rId173" Type="http://schemas.openxmlformats.org/officeDocument/2006/relationships/image" Target="../media/image2602.png"/><Relationship Id="rId194" Type="http://schemas.openxmlformats.org/officeDocument/2006/relationships/image" Target="../media/image2611.png"/><Relationship Id="rId208" Type="http://schemas.openxmlformats.org/officeDocument/2006/relationships/image" Target="../media/image2618.png"/><Relationship Id="rId19" Type="http://schemas.openxmlformats.org/officeDocument/2006/relationships/image" Target="../media/image2527.png"/><Relationship Id="rId14" Type="http://schemas.openxmlformats.org/officeDocument/2006/relationships/customXml" Target="../ink/ink2821.xml"/><Relationship Id="rId30" Type="http://schemas.openxmlformats.org/officeDocument/2006/relationships/customXml" Target="../ink/ink2829.xml"/><Relationship Id="rId35" Type="http://schemas.openxmlformats.org/officeDocument/2006/relationships/image" Target="../media/image2535.png"/><Relationship Id="rId56" Type="http://schemas.openxmlformats.org/officeDocument/2006/relationships/customXml" Target="../ink/ink2842.xml"/><Relationship Id="rId77" Type="http://schemas.openxmlformats.org/officeDocument/2006/relationships/image" Target="../media/image2556.png"/><Relationship Id="rId100" Type="http://schemas.openxmlformats.org/officeDocument/2006/relationships/customXml" Target="../ink/ink2864.xml"/><Relationship Id="rId105" Type="http://schemas.openxmlformats.org/officeDocument/2006/relationships/image" Target="../media/image2570.png"/><Relationship Id="rId126" Type="http://schemas.openxmlformats.org/officeDocument/2006/relationships/customXml" Target="../ink/ink2877.xml"/><Relationship Id="rId147" Type="http://schemas.openxmlformats.org/officeDocument/2006/relationships/image" Target="../media/image2589.png"/><Relationship Id="rId168" Type="http://schemas.openxmlformats.org/officeDocument/2006/relationships/customXml" Target="../ink/ink2899.xml"/><Relationship Id="rId8" Type="http://schemas.openxmlformats.org/officeDocument/2006/relationships/customXml" Target="../ink/ink2818.xml"/><Relationship Id="rId51" Type="http://schemas.openxmlformats.org/officeDocument/2006/relationships/image" Target="../media/image2543.png"/><Relationship Id="rId72" Type="http://schemas.openxmlformats.org/officeDocument/2006/relationships/customXml" Target="../ink/ink2850.xml"/><Relationship Id="rId93" Type="http://schemas.openxmlformats.org/officeDocument/2006/relationships/image" Target="../media/image2564.png"/><Relationship Id="rId98" Type="http://schemas.openxmlformats.org/officeDocument/2006/relationships/customXml" Target="../ink/ink2863.xml"/><Relationship Id="rId121" Type="http://schemas.openxmlformats.org/officeDocument/2006/relationships/image" Target="../media/image2578.png"/><Relationship Id="rId142" Type="http://schemas.openxmlformats.org/officeDocument/2006/relationships/customXml" Target="../ink/ink2886.xml"/><Relationship Id="rId163" Type="http://schemas.openxmlformats.org/officeDocument/2006/relationships/image" Target="../media/image2597.png"/><Relationship Id="rId184" Type="http://schemas.openxmlformats.org/officeDocument/2006/relationships/image" Target="../media/image2606.png"/><Relationship Id="rId189" Type="http://schemas.openxmlformats.org/officeDocument/2006/relationships/customXml" Target="../ink/ink2910.xml"/><Relationship Id="rId3" Type="http://schemas.openxmlformats.org/officeDocument/2006/relationships/image" Target="../media/image2519.png"/><Relationship Id="rId25" Type="http://schemas.openxmlformats.org/officeDocument/2006/relationships/image" Target="../media/image2530.png"/><Relationship Id="rId46" Type="http://schemas.openxmlformats.org/officeDocument/2006/relationships/customXml" Target="../ink/ink2837.xml"/><Relationship Id="rId67" Type="http://schemas.openxmlformats.org/officeDocument/2006/relationships/image" Target="../media/image2551.png"/><Relationship Id="rId116" Type="http://schemas.openxmlformats.org/officeDocument/2006/relationships/customXml" Target="../ink/ink2872.xml"/><Relationship Id="rId137" Type="http://schemas.openxmlformats.org/officeDocument/2006/relationships/image" Target="../media/image2584.png"/><Relationship Id="rId158" Type="http://schemas.openxmlformats.org/officeDocument/2006/relationships/customXml" Target="../ink/ink2894.xml"/><Relationship Id="rId20" Type="http://schemas.openxmlformats.org/officeDocument/2006/relationships/customXml" Target="../ink/ink2824.xml"/><Relationship Id="rId41" Type="http://schemas.openxmlformats.org/officeDocument/2006/relationships/image" Target="../media/image2538.png"/><Relationship Id="rId62" Type="http://schemas.openxmlformats.org/officeDocument/2006/relationships/customXml" Target="../ink/ink2845.xml"/><Relationship Id="rId83" Type="http://schemas.openxmlformats.org/officeDocument/2006/relationships/image" Target="../media/image2559.png"/><Relationship Id="rId88" Type="http://schemas.openxmlformats.org/officeDocument/2006/relationships/customXml" Target="../ink/ink2858.xml"/><Relationship Id="rId111" Type="http://schemas.openxmlformats.org/officeDocument/2006/relationships/image" Target="../media/image2573.png"/><Relationship Id="rId132" Type="http://schemas.openxmlformats.org/officeDocument/2006/relationships/image" Target="../media/image2582.png"/><Relationship Id="rId153" Type="http://schemas.openxmlformats.org/officeDocument/2006/relationships/image" Target="../media/image2592.png"/><Relationship Id="rId174" Type="http://schemas.openxmlformats.org/officeDocument/2006/relationships/customXml" Target="../ink/ink2902.xml"/><Relationship Id="rId179" Type="http://schemas.openxmlformats.org/officeDocument/2006/relationships/image" Target="../media/image2438.png"/><Relationship Id="rId195" Type="http://schemas.openxmlformats.org/officeDocument/2006/relationships/customXml" Target="../ink/ink2913.xml"/><Relationship Id="rId209" Type="http://schemas.openxmlformats.org/officeDocument/2006/relationships/customXml" Target="../ink/ink2920.xml"/><Relationship Id="rId190" Type="http://schemas.openxmlformats.org/officeDocument/2006/relationships/image" Target="../media/image2609.png"/><Relationship Id="rId204" Type="http://schemas.openxmlformats.org/officeDocument/2006/relationships/image" Target="../media/image2616.png"/><Relationship Id="rId15" Type="http://schemas.openxmlformats.org/officeDocument/2006/relationships/image" Target="../media/image2525.png"/><Relationship Id="rId36" Type="http://schemas.openxmlformats.org/officeDocument/2006/relationships/customXml" Target="../ink/ink2832.xml"/><Relationship Id="rId57" Type="http://schemas.openxmlformats.org/officeDocument/2006/relationships/image" Target="../media/image2546.png"/><Relationship Id="rId106" Type="http://schemas.openxmlformats.org/officeDocument/2006/relationships/customXml" Target="../ink/ink2867.xml"/><Relationship Id="rId127" Type="http://schemas.openxmlformats.org/officeDocument/2006/relationships/image" Target="../media/image2580.png"/><Relationship Id="rId10" Type="http://schemas.openxmlformats.org/officeDocument/2006/relationships/customXml" Target="../ink/ink2819.xml"/><Relationship Id="rId31" Type="http://schemas.openxmlformats.org/officeDocument/2006/relationships/image" Target="../media/image2533.png"/><Relationship Id="rId52" Type="http://schemas.openxmlformats.org/officeDocument/2006/relationships/customXml" Target="../ink/ink2840.xml"/><Relationship Id="rId73" Type="http://schemas.openxmlformats.org/officeDocument/2006/relationships/image" Target="../media/image2554.png"/><Relationship Id="rId78" Type="http://schemas.openxmlformats.org/officeDocument/2006/relationships/customXml" Target="../ink/ink2853.xml"/><Relationship Id="rId94" Type="http://schemas.openxmlformats.org/officeDocument/2006/relationships/customXml" Target="../ink/ink2861.xml"/><Relationship Id="rId99" Type="http://schemas.openxmlformats.org/officeDocument/2006/relationships/image" Target="../media/image2567.png"/><Relationship Id="rId101" Type="http://schemas.openxmlformats.org/officeDocument/2006/relationships/image" Target="../media/image2568.png"/><Relationship Id="rId122" Type="http://schemas.openxmlformats.org/officeDocument/2006/relationships/customXml" Target="../ink/ink2875.xml"/><Relationship Id="rId143" Type="http://schemas.openxmlformats.org/officeDocument/2006/relationships/image" Target="../media/image2587.png"/><Relationship Id="rId148" Type="http://schemas.openxmlformats.org/officeDocument/2006/relationships/customXml" Target="../ink/ink2889.xml"/><Relationship Id="rId164" Type="http://schemas.openxmlformats.org/officeDocument/2006/relationships/customXml" Target="../ink/ink2897.xml"/><Relationship Id="rId169" Type="http://schemas.openxmlformats.org/officeDocument/2006/relationships/image" Target="../media/image2600.png"/><Relationship Id="rId185" Type="http://schemas.openxmlformats.org/officeDocument/2006/relationships/customXml" Target="../ink/ink2908.xml"/><Relationship Id="rId4" Type="http://schemas.openxmlformats.org/officeDocument/2006/relationships/customXml" Target="../ink/ink2816.xml"/><Relationship Id="rId9" Type="http://schemas.openxmlformats.org/officeDocument/2006/relationships/image" Target="../media/image2522.png"/><Relationship Id="rId180" Type="http://schemas.openxmlformats.org/officeDocument/2006/relationships/customXml" Target="../ink/ink2905.xml"/><Relationship Id="rId210" Type="http://schemas.openxmlformats.org/officeDocument/2006/relationships/image" Target="../media/image2619.png"/><Relationship Id="rId26" Type="http://schemas.openxmlformats.org/officeDocument/2006/relationships/customXml" Target="../ink/ink2827.xml"/><Relationship Id="rId47" Type="http://schemas.openxmlformats.org/officeDocument/2006/relationships/image" Target="../media/image2541.png"/><Relationship Id="rId68" Type="http://schemas.openxmlformats.org/officeDocument/2006/relationships/customXml" Target="../ink/ink2848.xml"/><Relationship Id="rId89" Type="http://schemas.openxmlformats.org/officeDocument/2006/relationships/image" Target="../media/image2562.png"/><Relationship Id="rId112" Type="http://schemas.openxmlformats.org/officeDocument/2006/relationships/customXml" Target="../ink/ink2870.xml"/><Relationship Id="rId133" Type="http://schemas.openxmlformats.org/officeDocument/2006/relationships/customXml" Target="../ink/ink2881.xml"/><Relationship Id="rId154" Type="http://schemas.openxmlformats.org/officeDocument/2006/relationships/customXml" Target="../ink/ink2892.xml"/><Relationship Id="rId175" Type="http://schemas.openxmlformats.org/officeDocument/2006/relationships/image" Target="../media/image2603.png"/><Relationship Id="rId196" Type="http://schemas.openxmlformats.org/officeDocument/2006/relationships/image" Target="../media/image2612.png"/><Relationship Id="rId200" Type="http://schemas.openxmlformats.org/officeDocument/2006/relationships/image" Target="../media/image2614.png"/><Relationship Id="rId16" Type="http://schemas.openxmlformats.org/officeDocument/2006/relationships/customXml" Target="../ink/ink2822.xml"/><Relationship Id="rId37" Type="http://schemas.openxmlformats.org/officeDocument/2006/relationships/image" Target="../media/image2536.png"/><Relationship Id="rId58" Type="http://schemas.openxmlformats.org/officeDocument/2006/relationships/customXml" Target="../ink/ink2843.xml"/><Relationship Id="rId79" Type="http://schemas.openxmlformats.org/officeDocument/2006/relationships/image" Target="../media/image2557.png"/><Relationship Id="rId102" Type="http://schemas.openxmlformats.org/officeDocument/2006/relationships/customXml" Target="../ink/ink2865.xml"/><Relationship Id="rId123" Type="http://schemas.openxmlformats.org/officeDocument/2006/relationships/image" Target="../media/image2579.png"/><Relationship Id="rId144" Type="http://schemas.openxmlformats.org/officeDocument/2006/relationships/customXml" Target="../ink/ink2887.xml"/><Relationship Id="rId90" Type="http://schemas.openxmlformats.org/officeDocument/2006/relationships/customXml" Target="../ink/ink2859.xml"/><Relationship Id="rId165" Type="http://schemas.openxmlformats.org/officeDocument/2006/relationships/image" Target="../media/image2598.png"/><Relationship Id="rId186" Type="http://schemas.openxmlformats.org/officeDocument/2006/relationships/image" Target="../media/image2607.png"/><Relationship Id="rId211" Type="http://schemas.openxmlformats.org/officeDocument/2006/relationships/customXml" Target="../ink/ink2921.xml"/><Relationship Id="rId27" Type="http://schemas.openxmlformats.org/officeDocument/2006/relationships/image" Target="../media/image2531.png"/><Relationship Id="rId48" Type="http://schemas.openxmlformats.org/officeDocument/2006/relationships/customXml" Target="../ink/ink2838.xml"/><Relationship Id="rId69" Type="http://schemas.openxmlformats.org/officeDocument/2006/relationships/image" Target="../media/image2552.png"/><Relationship Id="rId113" Type="http://schemas.openxmlformats.org/officeDocument/2006/relationships/image" Target="../media/image2574.png"/><Relationship Id="rId134" Type="http://schemas.openxmlformats.org/officeDocument/2006/relationships/customXml" Target="../ink/ink2882.xml"/><Relationship Id="rId80" Type="http://schemas.openxmlformats.org/officeDocument/2006/relationships/customXml" Target="../ink/ink2854.xml"/><Relationship Id="rId155" Type="http://schemas.openxmlformats.org/officeDocument/2006/relationships/image" Target="../media/image2593.png"/><Relationship Id="rId176" Type="http://schemas.openxmlformats.org/officeDocument/2006/relationships/customXml" Target="../ink/ink2903.xml"/><Relationship Id="rId197" Type="http://schemas.openxmlformats.org/officeDocument/2006/relationships/customXml" Target="../ink/ink2914.xml"/><Relationship Id="rId201" Type="http://schemas.openxmlformats.org/officeDocument/2006/relationships/customXml" Target="../ink/ink2916.xml"/><Relationship Id="rId17" Type="http://schemas.openxmlformats.org/officeDocument/2006/relationships/image" Target="../media/image2526.png"/><Relationship Id="rId38" Type="http://schemas.openxmlformats.org/officeDocument/2006/relationships/customXml" Target="../ink/ink2833.xml"/><Relationship Id="rId59" Type="http://schemas.openxmlformats.org/officeDocument/2006/relationships/image" Target="../media/image2547.png"/><Relationship Id="rId103" Type="http://schemas.openxmlformats.org/officeDocument/2006/relationships/image" Target="../media/image2569.png"/><Relationship Id="rId124" Type="http://schemas.openxmlformats.org/officeDocument/2006/relationships/customXml" Target="../ink/ink2876.xml"/><Relationship Id="rId70" Type="http://schemas.openxmlformats.org/officeDocument/2006/relationships/customXml" Target="../ink/ink2849.xml"/><Relationship Id="rId91" Type="http://schemas.openxmlformats.org/officeDocument/2006/relationships/image" Target="../media/image2563.png"/><Relationship Id="rId145" Type="http://schemas.openxmlformats.org/officeDocument/2006/relationships/image" Target="../media/image2588.png"/><Relationship Id="rId166" Type="http://schemas.openxmlformats.org/officeDocument/2006/relationships/customXml" Target="../ink/ink2898.xml"/><Relationship Id="rId187" Type="http://schemas.openxmlformats.org/officeDocument/2006/relationships/customXml" Target="../ink/ink2909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922.xml"/><Relationship Id="rId28" Type="http://schemas.openxmlformats.org/officeDocument/2006/relationships/customXml" Target="../ink/ink2828.xml"/><Relationship Id="rId49" Type="http://schemas.openxmlformats.org/officeDocument/2006/relationships/image" Target="../media/image2542.png"/><Relationship Id="rId114" Type="http://schemas.openxmlformats.org/officeDocument/2006/relationships/customXml" Target="../ink/ink2871.xml"/><Relationship Id="rId60" Type="http://schemas.openxmlformats.org/officeDocument/2006/relationships/customXml" Target="../ink/ink2844.xml"/><Relationship Id="rId81" Type="http://schemas.openxmlformats.org/officeDocument/2006/relationships/image" Target="../media/image2558.png"/><Relationship Id="rId135" Type="http://schemas.openxmlformats.org/officeDocument/2006/relationships/image" Target="../media/image2583.png"/><Relationship Id="rId156" Type="http://schemas.openxmlformats.org/officeDocument/2006/relationships/customXml" Target="../ink/ink2893.xml"/><Relationship Id="rId177" Type="http://schemas.openxmlformats.org/officeDocument/2006/relationships/image" Target="../media/image2604.png"/><Relationship Id="rId198" Type="http://schemas.openxmlformats.org/officeDocument/2006/relationships/image" Target="../media/image2613.png"/><Relationship Id="rId202" Type="http://schemas.openxmlformats.org/officeDocument/2006/relationships/image" Target="../media/image2615.png"/><Relationship Id="rId18" Type="http://schemas.openxmlformats.org/officeDocument/2006/relationships/customXml" Target="../ink/ink2823.xml"/><Relationship Id="rId39" Type="http://schemas.openxmlformats.org/officeDocument/2006/relationships/image" Target="../media/image2537.png"/><Relationship Id="rId50" Type="http://schemas.openxmlformats.org/officeDocument/2006/relationships/customXml" Target="../ink/ink2839.xml"/><Relationship Id="rId104" Type="http://schemas.openxmlformats.org/officeDocument/2006/relationships/customXml" Target="../ink/ink2866.xml"/><Relationship Id="rId125" Type="http://schemas.openxmlformats.org/officeDocument/2006/relationships/image" Target="../media/image2267.png"/><Relationship Id="rId146" Type="http://schemas.openxmlformats.org/officeDocument/2006/relationships/customXml" Target="../ink/ink2888.xml"/><Relationship Id="rId167" Type="http://schemas.openxmlformats.org/officeDocument/2006/relationships/image" Target="../media/image2599.png"/><Relationship Id="rId188" Type="http://schemas.openxmlformats.org/officeDocument/2006/relationships/image" Target="../media/image2608.png"/><Relationship Id="rId71" Type="http://schemas.openxmlformats.org/officeDocument/2006/relationships/image" Target="../media/image2553.png"/><Relationship Id="rId92" Type="http://schemas.openxmlformats.org/officeDocument/2006/relationships/customXml" Target="../ink/ink2860.xml"/><Relationship Id="rId213" Type="http://schemas.openxmlformats.org/officeDocument/2006/relationships/image" Target="../media/image2620.png"/><Relationship Id="rId2" Type="http://schemas.openxmlformats.org/officeDocument/2006/relationships/customXml" Target="../ink/ink2815.xml"/><Relationship Id="rId29" Type="http://schemas.openxmlformats.org/officeDocument/2006/relationships/image" Target="../media/image2532.png"/><Relationship Id="rId40" Type="http://schemas.openxmlformats.org/officeDocument/2006/relationships/customXml" Target="../ink/ink2834.xml"/><Relationship Id="rId115" Type="http://schemas.openxmlformats.org/officeDocument/2006/relationships/image" Target="../media/image2575.png"/><Relationship Id="rId136" Type="http://schemas.openxmlformats.org/officeDocument/2006/relationships/customXml" Target="../ink/ink2883.xml"/><Relationship Id="rId157" Type="http://schemas.openxmlformats.org/officeDocument/2006/relationships/image" Target="../media/image2594.png"/><Relationship Id="rId178" Type="http://schemas.openxmlformats.org/officeDocument/2006/relationships/customXml" Target="../ink/ink2904.xml"/><Relationship Id="rId61" Type="http://schemas.openxmlformats.org/officeDocument/2006/relationships/image" Target="../media/image2548.png"/><Relationship Id="rId82" Type="http://schemas.openxmlformats.org/officeDocument/2006/relationships/customXml" Target="../ink/ink2855.xml"/><Relationship Id="rId199" Type="http://schemas.openxmlformats.org/officeDocument/2006/relationships/customXml" Target="../ink/ink2915.xml"/><Relationship Id="rId203" Type="http://schemas.openxmlformats.org/officeDocument/2006/relationships/customXml" Target="../ink/ink2917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77.png"/><Relationship Id="rId299" Type="http://schemas.openxmlformats.org/officeDocument/2006/relationships/customXml" Target="../ink/ink3073.xml"/><Relationship Id="rId21" Type="http://schemas.openxmlformats.org/officeDocument/2006/relationships/image" Target="../media/image2630.png"/><Relationship Id="rId63" Type="http://schemas.openxmlformats.org/officeDocument/2006/relationships/image" Target="../media/image2650.png"/><Relationship Id="rId159" Type="http://schemas.openxmlformats.org/officeDocument/2006/relationships/customXml" Target="../ink/ink3003.xml"/><Relationship Id="rId324" Type="http://schemas.openxmlformats.org/officeDocument/2006/relationships/image" Target="../media/image2778.png"/><Relationship Id="rId170" Type="http://schemas.openxmlformats.org/officeDocument/2006/relationships/image" Target="../media/image2701.png"/><Relationship Id="rId226" Type="http://schemas.openxmlformats.org/officeDocument/2006/relationships/image" Target="../media/image2729.png"/><Relationship Id="rId268" Type="http://schemas.openxmlformats.org/officeDocument/2006/relationships/image" Target="../media/image2750.png"/><Relationship Id="rId32" Type="http://schemas.openxmlformats.org/officeDocument/2006/relationships/customXml" Target="../ink/ink2938.xml"/><Relationship Id="rId74" Type="http://schemas.openxmlformats.org/officeDocument/2006/relationships/customXml" Target="../ink/ink2959.xml"/><Relationship Id="rId128" Type="http://schemas.openxmlformats.org/officeDocument/2006/relationships/customXml" Target="../ink/ink2987.xml"/><Relationship Id="rId335" Type="http://schemas.openxmlformats.org/officeDocument/2006/relationships/customXml" Target="../ink/ink3091.xml"/><Relationship Id="rId5" Type="http://schemas.openxmlformats.org/officeDocument/2006/relationships/image" Target="../media/image2622.png"/><Relationship Id="rId181" Type="http://schemas.openxmlformats.org/officeDocument/2006/relationships/customXml" Target="../ink/ink3014.xml"/><Relationship Id="rId237" Type="http://schemas.openxmlformats.org/officeDocument/2006/relationships/customXml" Target="../ink/ink3042.xml"/><Relationship Id="rId279" Type="http://schemas.openxmlformats.org/officeDocument/2006/relationships/customXml" Target="../ink/ink3063.xml"/><Relationship Id="rId43" Type="http://schemas.openxmlformats.org/officeDocument/2006/relationships/image" Target="../media/image2641.png"/><Relationship Id="rId139" Type="http://schemas.openxmlformats.org/officeDocument/2006/relationships/customXml" Target="../ink/ink2993.xml"/><Relationship Id="rId290" Type="http://schemas.openxmlformats.org/officeDocument/2006/relationships/image" Target="../media/image2761.png"/><Relationship Id="rId304" Type="http://schemas.openxmlformats.org/officeDocument/2006/relationships/image" Target="../media/image2768.png"/><Relationship Id="rId346" Type="http://schemas.openxmlformats.org/officeDocument/2006/relationships/image" Target="../media/image2789.png"/><Relationship Id="rId85" Type="http://schemas.openxmlformats.org/officeDocument/2006/relationships/image" Target="../media/image2661.png"/><Relationship Id="rId150" Type="http://schemas.openxmlformats.org/officeDocument/2006/relationships/image" Target="../media/image2692.png"/><Relationship Id="rId192" Type="http://schemas.openxmlformats.org/officeDocument/2006/relationships/image" Target="../media/image2712.png"/><Relationship Id="rId206" Type="http://schemas.openxmlformats.org/officeDocument/2006/relationships/image" Target="../media/image2719.png"/><Relationship Id="rId248" Type="http://schemas.openxmlformats.org/officeDocument/2006/relationships/image" Target="../media/image2740.png"/><Relationship Id="rId12" Type="http://schemas.openxmlformats.org/officeDocument/2006/relationships/customXml" Target="../ink/ink2928.xml"/><Relationship Id="rId108" Type="http://schemas.openxmlformats.org/officeDocument/2006/relationships/customXml" Target="../ink/ink2976.xml"/><Relationship Id="rId315" Type="http://schemas.openxmlformats.org/officeDocument/2006/relationships/customXml" Target="../ink/ink3081.xml"/><Relationship Id="rId54" Type="http://schemas.openxmlformats.org/officeDocument/2006/relationships/customXml" Target="../ink/ink2949.xml"/><Relationship Id="rId96" Type="http://schemas.openxmlformats.org/officeDocument/2006/relationships/customXml" Target="../ink/ink2970.xml"/><Relationship Id="rId161" Type="http://schemas.openxmlformats.org/officeDocument/2006/relationships/customXml" Target="../ink/ink3004.xml"/><Relationship Id="rId217" Type="http://schemas.openxmlformats.org/officeDocument/2006/relationships/customXml" Target="../ink/ink3032.xml"/><Relationship Id="rId259" Type="http://schemas.openxmlformats.org/officeDocument/2006/relationships/customXml" Target="../ink/ink3053.xml"/><Relationship Id="rId23" Type="http://schemas.openxmlformats.org/officeDocument/2006/relationships/image" Target="../media/image2631.png"/><Relationship Id="rId119" Type="http://schemas.openxmlformats.org/officeDocument/2006/relationships/image" Target="../media/image2678.png"/><Relationship Id="rId270" Type="http://schemas.openxmlformats.org/officeDocument/2006/relationships/image" Target="../media/image2751.png"/><Relationship Id="rId326" Type="http://schemas.openxmlformats.org/officeDocument/2006/relationships/image" Target="../media/image2779.png"/><Relationship Id="rId65" Type="http://schemas.openxmlformats.org/officeDocument/2006/relationships/image" Target="../media/image2651.png"/><Relationship Id="rId130" Type="http://schemas.openxmlformats.org/officeDocument/2006/relationships/customXml" Target="../ink/ink2988.xml"/><Relationship Id="rId172" Type="http://schemas.openxmlformats.org/officeDocument/2006/relationships/image" Target="../media/image2702.png"/><Relationship Id="rId228" Type="http://schemas.openxmlformats.org/officeDocument/2006/relationships/image" Target="../media/image2730.png"/><Relationship Id="rId281" Type="http://schemas.openxmlformats.org/officeDocument/2006/relationships/customXml" Target="../ink/ink3064.xml"/><Relationship Id="rId337" Type="http://schemas.openxmlformats.org/officeDocument/2006/relationships/customXml" Target="../ink/ink3092.xml"/><Relationship Id="rId34" Type="http://schemas.openxmlformats.org/officeDocument/2006/relationships/customXml" Target="../ink/ink2939.xml"/><Relationship Id="rId76" Type="http://schemas.openxmlformats.org/officeDocument/2006/relationships/customXml" Target="../ink/ink2960.xml"/><Relationship Id="rId141" Type="http://schemas.openxmlformats.org/officeDocument/2006/relationships/customXml" Target="../ink/ink2994.xml"/><Relationship Id="rId7" Type="http://schemas.openxmlformats.org/officeDocument/2006/relationships/image" Target="../media/image2623.png"/><Relationship Id="rId183" Type="http://schemas.openxmlformats.org/officeDocument/2006/relationships/customXml" Target="../ink/ink3015.xml"/><Relationship Id="rId239" Type="http://schemas.openxmlformats.org/officeDocument/2006/relationships/customXml" Target="../ink/ink3043.xml"/><Relationship Id="rId250" Type="http://schemas.openxmlformats.org/officeDocument/2006/relationships/image" Target="../media/image2741.png"/><Relationship Id="rId292" Type="http://schemas.openxmlformats.org/officeDocument/2006/relationships/image" Target="../media/image2762.png"/><Relationship Id="rId306" Type="http://schemas.openxmlformats.org/officeDocument/2006/relationships/image" Target="../media/image2769.png"/><Relationship Id="rId45" Type="http://schemas.openxmlformats.org/officeDocument/2006/relationships/image" Target="../media/image2642.png"/><Relationship Id="rId87" Type="http://schemas.openxmlformats.org/officeDocument/2006/relationships/image" Target="../media/image2662.png"/><Relationship Id="rId110" Type="http://schemas.openxmlformats.org/officeDocument/2006/relationships/customXml" Target="../ink/ink2977.xml"/><Relationship Id="rId348" Type="http://schemas.openxmlformats.org/officeDocument/2006/relationships/image" Target="../media/image2790.png"/><Relationship Id="rId152" Type="http://schemas.openxmlformats.org/officeDocument/2006/relationships/image" Target="../media/image2693.png"/><Relationship Id="rId194" Type="http://schemas.openxmlformats.org/officeDocument/2006/relationships/image" Target="../media/image2713.png"/><Relationship Id="rId208" Type="http://schemas.openxmlformats.org/officeDocument/2006/relationships/image" Target="../media/image2720.png"/><Relationship Id="rId261" Type="http://schemas.openxmlformats.org/officeDocument/2006/relationships/customXml" Target="../ink/ink3054.xml"/><Relationship Id="rId14" Type="http://schemas.openxmlformats.org/officeDocument/2006/relationships/customXml" Target="../ink/ink2929.xml"/><Relationship Id="rId56" Type="http://schemas.openxmlformats.org/officeDocument/2006/relationships/customXml" Target="../ink/ink2950.xml"/><Relationship Id="rId317" Type="http://schemas.openxmlformats.org/officeDocument/2006/relationships/customXml" Target="../ink/ink3082.xml"/><Relationship Id="rId98" Type="http://schemas.openxmlformats.org/officeDocument/2006/relationships/customXml" Target="../ink/ink2971.xml"/><Relationship Id="rId121" Type="http://schemas.openxmlformats.org/officeDocument/2006/relationships/customXml" Target="../ink/ink2983.xml"/><Relationship Id="rId163" Type="http://schemas.openxmlformats.org/officeDocument/2006/relationships/customXml" Target="../ink/ink3005.xml"/><Relationship Id="rId219" Type="http://schemas.openxmlformats.org/officeDocument/2006/relationships/customXml" Target="../ink/ink3033.xml"/><Relationship Id="rId230" Type="http://schemas.openxmlformats.org/officeDocument/2006/relationships/image" Target="../media/image2731.png"/><Relationship Id="rId251" Type="http://schemas.openxmlformats.org/officeDocument/2006/relationships/customXml" Target="../ink/ink3049.xml"/><Relationship Id="rId25" Type="http://schemas.openxmlformats.org/officeDocument/2006/relationships/image" Target="../media/image2632.png"/><Relationship Id="rId46" Type="http://schemas.openxmlformats.org/officeDocument/2006/relationships/customXml" Target="../ink/ink2945.xml"/><Relationship Id="rId67" Type="http://schemas.openxmlformats.org/officeDocument/2006/relationships/image" Target="../media/image2652.png"/><Relationship Id="rId272" Type="http://schemas.openxmlformats.org/officeDocument/2006/relationships/image" Target="../media/image2752.png"/><Relationship Id="rId293" Type="http://schemas.openxmlformats.org/officeDocument/2006/relationships/customXml" Target="../ink/ink3070.xml"/><Relationship Id="rId307" Type="http://schemas.openxmlformats.org/officeDocument/2006/relationships/customXml" Target="../ink/ink3077.xml"/><Relationship Id="rId328" Type="http://schemas.openxmlformats.org/officeDocument/2006/relationships/image" Target="../media/image2780.png"/><Relationship Id="rId349" Type="http://schemas.openxmlformats.org/officeDocument/2006/relationships/customXml" Target="../ink/ink3098.xml"/><Relationship Id="rId88" Type="http://schemas.openxmlformats.org/officeDocument/2006/relationships/customXml" Target="../ink/ink2966.xml"/><Relationship Id="rId111" Type="http://schemas.openxmlformats.org/officeDocument/2006/relationships/image" Target="../media/image2674.png"/><Relationship Id="rId132" Type="http://schemas.openxmlformats.org/officeDocument/2006/relationships/customXml" Target="../ink/ink2989.xml"/><Relationship Id="rId153" Type="http://schemas.openxmlformats.org/officeDocument/2006/relationships/customXml" Target="../ink/ink3000.xml"/><Relationship Id="rId174" Type="http://schemas.openxmlformats.org/officeDocument/2006/relationships/image" Target="../media/image2703.png"/><Relationship Id="rId195" Type="http://schemas.openxmlformats.org/officeDocument/2006/relationships/customXml" Target="../ink/ink3021.xml"/><Relationship Id="rId209" Type="http://schemas.openxmlformats.org/officeDocument/2006/relationships/customXml" Target="../ink/ink3028.xml"/><Relationship Id="rId220" Type="http://schemas.openxmlformats.org/officeDocument/2006/relationships/image" Target="../media/image2726.png"/><Relationship Id="rId241" Type="http://schemas.openxmlformats.org/officeDocument/2006/relationships/customXml" Target="../ink/ink3044.xml"/><Relationship Id="rId15" Type="http://schemas.openxmlformats.org/officeDocument/2006/relationships/image" Target="../media/image2627.png"/><Relationship Id="rId36" Type="http://schemas.openxmlformats.org/officeDocument/2006/relationships/customXml" Target="../ink/ink2940.xml"/><Relationship Id="rId57" Type="http://schemas.openxmlformats.org/officeDocument/2006/relationships/image" Target="../media/image2647.png"/><Relationship Id="rId262" Type="http://schemas.openxmlformats.org/officeDocument/2006/relationships/image" Target="../media/image2747.png"/><Relationship Id="rId283" Type="http://schemas.openxmlformats.org/officeDocument/2006/relationships/customXml" Target="../ink/ink3065.xml"/><Relationship Id="rId318" Type="http://schemas.openxmlformats.org/officeDocument/2006/relationships/image" Target="../media/image2775.png"/><Relationship Id="rId339" Type="http://schemas.openxmlformats.org/officeDocument/2006/relationships/customXml" Target="../ink/ink3093.xml"/><Relationship Id="rId78" Type="http://schemas.openxmlformats.org/officeDocument/2006/relationships/customXml" Target="../ink/ink2961.xml"/><Relationship Id="rId99" Type="http://schemas.openxmlformats.org/officeDocument/2006/relationships/image" Target="../media/image2668.png"/><Relationship Id="rId101" Type="http://schemas.openxmlformats.org/officeDocument/2006/relationships/image" Target="../media/image2669.png"/><Relationship Id="rId122" Type="http://schemas.openxmlformats.org/officeDocument/2006/relationships/image" Target="../media/image2679.png"/><Relationship Id="rId143" Type="http://schemas.openxmlformats.org/officeDocument/2006/relationships/customXml" Target="../ink/ink2995.xml"/><Relationship Id="rId164" Type="http://schemas.openxmlformats.org/officeDocument/2006/relationships/image" Target="../media/image2698.png"/><Relationship Id="rId185" Type="http://schemas.openxmlformats.org/officeDocument/2006/relationships/customXml" Target="../ink/ink3016.xml"/><Relationship Id="rId350" Type="http://schemas.openxmlformats.org/officeDocument/2006/relationships/image" Target="../media/image2791.png"/><Relationship Id="rId9" Type="http://schemas.openxmlformats.org/officeDocument/2006/relationships/image" Target="../media/image2624.png"/><Relationship Id="rId210" Type="http://schemas.openxmlformats.org/officeDocument/2006/relationships/image" Target="../media/image2721.png"/><Relationship Id="rId26" Type="http://schemas.openxmlformats.org/officeDocument/2006/relationships/customXml" Target="../ink/ink2935.xml"/><Relationship Id="rId231" Type="http://schemas.openxmlformats.org/officeDocument/2006/relationships/customXml" Target="../ink/ink3039.xml"/><Relationship Id="rId252" Type="http://schemas.openxmlformats.org/officeDocument/2006/relationships/image" Target="../media/image2742.png"/><Relationship Id="rId273" Type="http://schemas.openxmlformats.org/officeDocument/2006/relationships/customXml" Target="../ink/ink3060.xml"/><Relationship Id="rId294" Type="http://schemas.openxmlformats.org/officeDocument/2006/relationships/image" Target="../media/image2763.png"/><Relationship Id="rId308" Type="http://schemas.openxmlformats.org/officeDocument/2006/relationships/image" Target="../media/image2770.png"/><Relationship Id="rId329" Type="http://schemas.openxmlformats.org/officeDocument/2006/relationships/customXml" Target="../ink/ink3088.xml"/><Relationship Id="rId47" Type="http://schemas.openxmlformats.org/officeDocument/2006/relationships/image" Target="../media/image2643.png"/><Relationship Id="rId68" Type="http://schemas.openxmlformats.org/officeDocument/2006/relationships/customXml" Target="../ink/ink2956.xml"/><Relationship Id="rId89" Type="http://schemas.openxmlformats.org/officeDocument/2006/relationships/image" Target="../media/image2663.png"/><Relationship Id="rId112" Type="http://schemas.openxmlformats.org/officeDocument/2006/relationships/customXml" Target="../ink/ink2978.xml"/><Relationship Id="rId133" Type="http://schemas.openxmlformats.org/officeDocument/2006/relationships/image" Target="../media/image2684.png"/><Relationship Id="rId154" Type="http://schemas.openxmlformats.org/officeDocument/2006/relationships/image" Target="../media/image2694.png"/><Relationship Id="rId175" Type="http://schemas.openxmlformats.org/officeDocument/2006/relationships/customXml" Target="../ink/ink3011.xml"/><Relationship Id="rId340" Type="http://schemas.openxmlformats.org/officeDocument/2006/relationships/image" Target="../media/image2786.png"/><Relationship Id="rId196" Type="http://schemas.openxmlformats.org/officeDocument/2006/relationships/image" Target="../media/image2714.png"/><Relationship Id="rId200" Type="http://schemas.openxmlformats.org/officeDocument/2006/relationships/image" Target="../media/image2716.png"/><Relationship Id="rId16" Type="http://schemas.openxmlformats.org/officeDocument/2006/relationships/customXml" Target="../ink/ink2930.xml"/><Relationship Id="rId221" Type="http://schemas.openxmlformats.org/officeDocument/2006/relationships/customXml" Target="../ink/ink3034.xml"/><Relationship Id="rId242" Type="http://schemas.openxmlformats.org/officeDocument/2006/relationships/image" Target="../media/image2737.png"/><Relationship Id="rId263" Type="http://schemas.openxmlformats.org/officeDocument/2006/relationships/customXml" Target="../ink/ink3055.xml"/><Relationship Id="rId284" Type="http://schemas.openxmlformats.org/officeDocument/2006/relationships/image" Target="../media/image2758.png"/><Relationship Id="rId319" Type="http://schemas.openxmlformats.org/officeDocument/2006/relationships/customXml" Target="../ink/ink3083.xml"/><Relationship Id="rId37" Type="http://schemas.openxmlformats.org/officeDocument/2006/relationships/image" Target="../media/image2638.png"/><Relationship Id="rId58" Type="http://schemas.openxmlformats.org/officeDocument/2006/relationships/customXml" Target="../ink/ink2951.xml"/><Relationship Id="rId79" Type="http://schemas.openxmlformats.org/officeDocument/2006/relationships/image" Target="../media/image2658.png"/><Relationship Id="rId102" Type="http://schemas.openxmlformats.org/officeDocument/2006/relationships/customXml" Target="../ink/ink2973.xml"/><Relationship Id="rId123" Type="http://schemas.openxmlformats.org/officeDocument/2006/relationships/customXml" Target="../ink/ink2984.xml"/><Relationship Id="rId144" Type="http://schemas.openxmlformats.org/officeDocument/2006/relationships/image" Target="../media/image2689.png"/><Relationship Id="rId330" Type="http://schemas.openxmlformats.org/officeDocument/2006/relationships/image" Target="../media/image2781.png"/><Relationship Id="rId90" Type="http://schemas.openxmlformats.org/officeDocument/2006/relationships/customXml" Target="../ink/ink2967.xml"/><Relationship Id="rId165" Type="http://schemas.openxmlformats.org/officeDocument/2006/relationships/customXml" Target="../ink/ink3006.xml"/><Relationship Id="rId186" Type="http://schemas.openxmlformats.org/officeDocument/2006/relationships/image" Target="../media/image2709.png"/><Relationship Id="rId351" Type="http://schemas.openxmlformats.org/officeDocument/2006/relationships/customXml" Target="../ink/ink3099.xml"/><Relationship Id="rId211" Type="http://schemas.openxmlformats.org/officeDocument/2006/relationships/customXml" Target="../ink/ink3029.xml"/><Relationship Id="rId232" Type="http://schemas.openxmlformats.org/officeDocument/2006/relationships/image" Target="../media/image2732.png"/><Relationship Id="rId253" Type="http://schemas.openxmlformats.org/officeDocument/2006/relationships/customXml" Target="../ink/ink3050.xml"/><Relationship Id="rId274" Type="http://schemas.openxmlformats.org/officeDocument/2006/relationships/image" Target="../media/image2753.png"/><Relationship Id="rId295" Type="http://schemas.openxmlformats.org/officeDocument/2006/relationships/customXml" Target="../ink/ink3071.xml"/><Relationship Id="rId309" Type="http://schemas.openxmlformats.org/officeDocument/2006/relationships/customXml" Target="../ink/ink3078.xml"/><Relationship Id="rId27" Type="http://schemas.openxmlformats.org/officeDocument/2006/relationships/image" Target="../media/image2633.png"/><Relationship Id="rId48" Type="http://schemas.openxmlformats.org/officeDocument/2006/relationships/customXml" Target="../ink/ink2946.xml"/><Relationship Id="rId69" Type="http://schemas.openxmlformats.org/officeDocument/2006/relationships/image" Target="../media/image2653.png"/><Relationship Id="rId113" Type="http://schemas.openxmlformats.org/officeDocument/2006/relationships/image" Target="../media/image2675.png"/><Relationship Id="rId134" Type="http://schemas.openxmlformats.org/officeDocument/2006/relationships/customXml" Target="../ink/ink2990.xml"/><Relationship Id="rId320" Type="http://schemas.openxmlformats.org/officeDocument/2006/relationships/image" Target="../media/image2776.png"/><Relationship Id="rId80" Type="http://schemas.openxmlformats.org/officeDocument/2006/relationships/customXml" Target="../ink/ink2962.xml"/><Relationship Id="rId155" Type="http://schemas.openxmlformats.org/officeDocument/2006/relationships/customXml" Target="../ink/ink3001.xml"/><Relationship Id="rId176" Type="http://schemas.openxmlformats.org/officeDocument/2006/relationships/image" Target="../media/image2704.png"/><Relationship Id="rId197" Type="http://schemas.openxmlformats.org/officeDocument/2006/relationships/customXml" Target="../ink/ink3022.xml"/><Relationship Id="rId341" Type="http://schemas.openxmlformats.org/officeDocument/2006/relationships/customXml" Target="../ink/ink3094.xml"/><Relationship Id="rId201" Type="http://schemas.openxmlformats.org/officeDocument/2006/relationships/customXml" Target="../ink/ink3024.xml"/><Relationship Id="rId222" Type="http://schemas.openxmlformats.org/officeDocument/2006/relationships/image" Target="../media/image2727.png"/><Relationship Id="rId243" Type="http://schemas.openxmlformats.org/officeDocument/2006/relationships/customXml" Target="../ink/ink3045.xml"/><Relationship Id="rId264" Type="http://schemas.openxmlformats.org/officeDocument/2006/relationships/image" Target="../media/image2748.png"/><Relationship Id="rId285" Type="http://schemas.openxmlformats.org/officeDocument/2006/relationships/customXml" Target="../ink/ink3066.xml"/><Relationship Id="rId17" Type="http://schemas.openxmlformats.org/officeDocument/2006/relationships/image" Target="../media/image2628.png"/><Relationship Id="rId38" Type="http://schemas.openxmlformats.org/officeDocument/2006/relationships/customXml" Target="../ink/ink2941.xml"/><Relationship Id="rId59" Type="http://schemas.openxmlformats.org/officeDocument/2006/relationships/image" Target="../media/image2648.png"/><Relationship Id="rId103" Type="http://schemas.openxmlformats.org/officeDocument/2006/relationships/image" Target="../media/image2670.png"/><Relationship Id="rId124" Type="http://schemas.openxmlformats.org/officeDocument/2006/relationships/image" Target="../media/image2680.png"/><Relationship Id="rId310" Type="http://schemas.openxmlformats.org/officeDocument/2006/relationships/image" Target="../media/image2771.png"/><Relationship Id="rId70" Type="http://schemas.openxmlformats.org/officeDocument/2006/relationships/customXml" Target="../ink/ink2957.xml"/><Relationship Id="rId91" Type="http://schemas.openxmlformats.org/officeDocument/2006/relationships/image" Target="../media/image2664.png"/><Relationship Id="rId145" Type="http://schemas.openxmlformats.org/officeDocument/2006/relationships/customXml" Target="../ink/ink2996.xml"/><Relationship Id="rId166" Type="http://schemas.openxmlformats.org/officeDocument/2006/relationships/image" Target="../media/image2699.png"/><Relationship Id="rId187" Type="http://schemas.openxmlformats.org/officeDocument/2006/relationships/customXml" Target="../ink/ink3017.xml"/><Relationship Id="rId331" Type="http://schemas.openxmlformats.org/officeDocument/2006/relationships/customXml" Target="../ink/ink3089.xml"/><Relationship Id="rId352" Type="http://schemas.openxmlformats.org/officeDocument/2006/relationships/image" Target="../media/image2792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722.png"/><Relationship Id="rId233" Type="http://schemas.openxmlformats.org/officeDocument/2006/relationships/customXml" Target="../ink/ink3040.xml"/><Relationship Id="rId254" Type="http://schemas.openxmlformats.org/officeDocument/2006/relationships/image" Target="../media/image2743.png"/><Relationship Id="rId28" Type="http://schemas.openxmlformats.org/officeDocument/2006/relationships/customXml" Target="../ink/ink2936.xml"/><Relationship Id="rId49" Type="http://schemas.openxmlformats.org/officeDocument/2006/relationships/image" Target="../media/image2438.png"/><Relationship Id="rId114" Type="http://schemas.openxmlformats.org/officeDocument/2006/relationships/customXml" Target="../ink/ink2979.xml"/><Relationship Id="rId275" Type="http://schemas.openxmlformats.org/officeDocument/2006/relationships/customXml" Target="../ink/ink3061.xml"/><Relationship Id="rId296" Type="http://schemas.openxmlformats.org/officeDocument/2006/relationships/image" Target="../media/image2764.png"/><Relationship Id="rId300" Type="http://schemas.openxmlformats.org/officeDocument/2006/relationships/image" Target="../media/image2766.png"/><Relationship Id="rId60" Type="http://schemas.openxmlformats.org/officeDocument/2006/relationships/customXml" Target="../ink/ink2952.xml"/><Relationship Id="rId81" Type="http://schemas.openxmlformats.org/officeDocument/2006/relationships/image" Target="../media/image2659.png"/><Relationship Id="rId135" Type="http://schemas.openxmlformats.org/officeDocument/2006/relationships/customXml" Target="../ink/ink2991.xml"/><Relationship Id="rId156" Type="http://schemas.openxmlformats.org/officeDocument/2006/relationships/image" Target="../media/image2267.png"/><Relationship Id="rId177" Type="http://schemas.openxmlformats.org/officeDocument/2006/relationships/customXml" Target="../ink/ink3012.xml"/><Relationship Id="rId198" Type="http://schemas.openxmlformats.org/officeDocument/2006/relationships/image" Target="../media/image2715.png"/><Relationship Id="rId321" Type="http://schemas.openxmlformats.org/officeDocument/2006/relationships/customXml" Target="../ink/ink3084.xml"/><Relationship Id="rId342" Type="http://schemas.openxmlformats.org/officeDocument/2006/relationships/image" Target="../media/image2787.png"/><Relationship Id="rId202" Type="http://schemas.openxmlformats.org/officeDocument/2006/relationships/image" Target="../media/image2717.png"/><Relationship Id="rId223" Type="http://schemas.openxmlformats.org/officeDocument/2006/relationships/customXml" Target="../ink/ink3035.xml"/><Relationship Id="rId244" Type="http://schemas.openxmlformats.org/officeDocument/2006/relationships/image" Target="../media/image2738.png"/><Relationship Id="rId18" Type="http://schemas.openxmlformats.org/officeDocument/2006/relationships/customXml" Target="../ink/ink2931.xml"/><Relationship Id="rId39" Type="http://schemas.openxmlformats.org/officeDocument/2006/relationships/image" Target="../media/image2639.png"/><Relationship Id="rId265" Type="http://schemas.openxmlformats.org/officeDocument/2006/relationships/customXml" Target="../ink/ink3056.xml"/><Relationship Id="rId286" Type="http://schemas.openxmlformats.org/officeDocument/2006/relationships/image" Target="../media/image2759.png"/><Relationship Id="rId50" Type="http://schemas.openxmlformats.org/officeDocument/2006/relationships/customXml" Target="../ink/ink2947.xml"/><Relationship Id="rId104" Type="http://schemas.openxmlformats.org/officeDocument/2006/relationships/customXml" Target="../ink/ink2974.xml"/><Relationship Id="rId125" Type="http://schemas.openxmlformats.org/officeDocument/2006/relationships/customXml" Target="../ink/ink2985.xml"/><Relationship Id="rId146" Type="http://schemas.openxmlformats.org/officeDocument/2006/relationships/image" Target="../media/image2690.png"/><Relationship Id="rId167" Type="http://schemas.openxmlformats.org/officeDocument/2006/relationships/customXml" Target="../ink/ink3007.xml"/><Relationship Id="rId188" Type="http://schemas.openxmlformats.org/officeDocument/2006/relationships/image" Target="../media/image2710.png"/><Relationship Id="rId311" Type="http://schemas.openxmlformats.org/officeDocument/2006/relationships/customXml" Target="../ink/ink3079.xml"/><Relationship Id="rId332" Type="http://schemas.openxmlformats.org/officeDocument/2006/relationships/image" Target="../media/image2782.png"/><Relationship Id="rId353" Type="http://schemas.openxmlformats.org/officeDocument/2006/relationships/customXml" Target="../ink/ink3100.xml"/><Relationship Id="rId71" Type="http://schemas.openxmlformats.org/officeDocument/2006/relationships/image" Target="../media/image2654.png"/><Relationship Id="rId92" Type="http://schemas.openxmlformats.org/officeDocument/2006/relationships/customXml" Target="../ink/ink2968.xml"/><Relationship Id="rId213" Type="http://schemas.openxmlformats.org/officeDocument/2006/relationships/customXml" Target="../ink/ink3030.xml"/><Relationship Id="rId234" Type="http://schemas.openxmlformats.org/officeDocument/2006/relationships/image" Target="../media/image2733.png"/><Relationship Id="rId2" Type="http://schemas.openxmlformats.org/officeDocument/2006/relationships/customXml" Target="../ink/ink2923.xml"/><Relationship Id="rId29" Type="http://schemas.openxmlformats.org/officeDocument/2006/relationships/image" Target="../media/image2634.png"/><Relationship Id="rId255" Type="http://schemas.openxmlformats.org/officeDocument/2006/relationships/customXml" Target="../ink/ink3051.xml"/><Relationship Id="rId276" Type="http://schemas.openxmlformats.org/officeDocument/2006/relationships/image" Target="../media/image2754.png"/><Relationship Id="rId297" Type="http://schemas.openxmlformats.org/officeDocument/2006/relationships/customXml" Target="../ink/ink3072.xml"/><Relationship Id="rId40" Type="http://schemas.openxmlformats.org/officeDocument/2006/relationships/customXml" Target="../ink/ink2942.xml"/><Relationship Id="rId115" Type="http://schemas.openxmlformats.org/officeDocument/2006/relationships/image" Target="../media/image2676.png"/><Relationship Id="rId136" Type="http://schemas.openxmlformats.org/officeDocument/2006/relationships/image" Target="../media/image2685.png"/><Relationship Id="rId157" Type="http://schemas.openxmlformats.org/officeDocument/2006/relationships/customXml" Target="../ink/ink3002.xml"/><Relationship Id="rId178" Type="http://schemas.openxmlformats.org/officeDocument/2006/relationships/image" Target="../media/image2705.png"/><Relationship Id="rId301" Type="http://schemas.openxmlformats.org/officeDocument/2006/relationships/customXml" Target="../ink/ink3074.xml"/><Relationship Id="rId322" Type="http://schemas.openxmlformats.org/officeDocument/2006/relationships/image" Target="../media/image2777.png"/><Relationship Id="rId343" Type="http://schemas.openxmlformats.org/officeDocument/2006/relationships/customXml" Target="../ink/ink3095.xml"/><Relationship Id="rId61" Type="http://schemas.openxmlformats.org/officeDocument/2006/relationships/image" Target="../media/image2649.png"/><Relationship Id="rId82" Type="http://schemas.openxmlformats.org/officeDocument/2006/relationships/customXml" Target="../ink/ink2963.xml"/><Relationship Id="rId199" Type="http://schemas.openxmlformats.org/officeDocument/2006/relationships/customXml" Target="../ink/ink3023.xml"/><Relationship Id="rId203" Type="http://schemas.openxmlformats.org/officeDocument/2006/relationships/customXml" Target="../ink/ink3025.xml"/><Relationship Id="rId19" Type="http://schemas.openxmlformats.org/officeDocument/2006/relationships/image" Target="../media/image2629.png"/><Relationship Id="rId224" Type="http://schemas.openxmlformats.org/officeDocument/2006/relationships/image" Target="../media/image2728.png"/><Relationship Id="rId245" Type="http://schemas.openxmlformats.org/officeDocument/2006/relationships/customXml" Target="../ink/ink3046.xml"/><Relationship Id="rId266" Type="http://schemas.openxmlformats.org/officeDocument/2006/relationships/image" Target="../media/image2749.png"/><Relationship Id="rId287" Type="http://schemas.openxmlformats.org/officeDocument/2006/relationships/customXml" Target="../ink/ink3067.xml"/><Relationship Id="rId30" Type="http://schemas.openxmlformats.org/officeDocument/2006/relationships/customXml" Target="../ink/ink2937.xml"/><Relationship Id="rId105" Type="http://schemas.openxmlformats.org/officeDocument/2006/relationships/image" Target="../media/image2671.png"/><Relationship Id="rId126" Type="http://schemas.openxmlformats.org/officeDocument/2006/relationships/customXml" Target="../ink/ink2986.xml"/><Relationship Id="rId147" Type="http://schemas.openxmlformats.org/officeDocument/2006/relationships/customXml" Target="../ink/ink2997.xml"/><Relationship Id="rId168" Type="http://schemas.openxmlformats.org/officeDocument/2006/relationships/image" Target="../media/image2700.png"/><Relationship Id="rId312" Type="http://schemas.openxmlformats.org/officeDocument/2006/relationships/image" Target="../media/image2772.png"/><Relationship Id="rId333" Type="http://schemas.openxmlformats.org/officeDocument/2006/relationships/customXml" Target="../ink/ink3090.xml"/><Relationship Id="rId354" Type="http://schemas.openxmlformats.org/officeDocument/2006/relationships/image" Target="../media/image2793.png"/><Relationship Id="rId51" Type="http://schemas.openxmlformats.org/officeDocument/2006/relationships/image" Target="../media/image2644.png"/><Relationship Id="rId72" Type="http://schemas.openxmlformats.org/officeDocument/2006/relationships/customXml" Target="../ink/ink2958.xml"/><Relationship Id="rId93" Type="http://schemas.openxmlformats.org/officeDocument/2006/relationships/image" Target="../media/image2665.png"/><Relationship Id="rId189" Type="http://schemas.openxmlformats.org/officeDocument/2006/relationships/customXml" Target="../ink/ink3018.xml"/><Relationship Id="rId3" Type="http://schemas.openxmlformats.org/officeDocument/2006/relationships/image" Target="../media/image2621.png"/><Relationship Id="rId214" Type="http://schemas.openxmlformats.org/officeDocument/2006/relationships/image" Target="../media/image2723.png"/><Relationship Id="rId235" Type="http://schemas.openxmlformats.org/officeDocument/2006/relationships/customXml" Target="../ink/ink3041.xml"/><Relationship Id="rId256" Type="http://schemas.openxmlformats.org/officeDocument/2006/relationships/image" Target="../media/image2744.png"/><Relationship Id="rId277" Type="http://schemas.openxmlformats.org/officeDocument/2006/relationships/customXml" Target="../ink/ink3062.xml"/><Relationship Id="rId298" Type="http://schemas.openxmlformats.org/officeDocument/2006/relationships/image" Target="../media/image2765.png"/><Relationship Id="rId116" Type="http://schemas.openxmlformats.org/officeDocument/2006/relationships/customXml" Target="../ink/ink2980.xml"/><Relationship Id="rId137" Type="http://schemas.openxmlformats.org/officeDocument/2006/relationships/customXml" Target="../ink/ink2992.xml"/><Relationship Id="rId158" Type="http://schemas.openxmlformats.org/officeDocument/2006/relationships/image" Target="../media/image2695.png"/><Relationship Id="rId302" Type="http://schemas.openxmlformats.org/officeDocument/2006/relationships/image" Target="../media/image2767.png"/><Relationship Id="rId323" Type="http://schemas.openxmlformats.org/officeDocument/2006/relationships/customXml" Target="../ink/ink3085.xml"/><Relationship Id="rId344" Type="http://schemas.openxmlformats.org/officeDocument/2006/relationships/image" Target="../media/image2788.png"/><Relationship Id="rId20" Type="http://schemas.openxmlformats.org/officeDocument/2006/relationships/customXml" Target="../ink/ink2932.xml"/><Relationship Id="rId41" Type="http://schemas.openxmlformats.org/officeDocument/2006/relationships/image" Target="../media/image2640.png"/><Relationship Id="rId62" Type="http://schemas.openxmlformats.org/officeDocument/2006/relationships/customXml" Target="../ink/ink2953.xml"/><Relationship Id="rId83" Type="http://schemas.openxmlformats.org/officeDocument/2006/relationships/image" Target="../media/image2660.png"/><Relationship Id="rId179" Type="http://schemas.openxmlformats.org/officeDocument/2006/relationships/customXml" Target="../ink/ink3013.xml"/><Relationship Id="rId190" Type="http://schemas.openxmlformats.org/officeDocument/2006/relationships/image" Target="../media/image2711.png"/><Relationship Id="rId204" Type="http://schemas.openxmlformats.org/officeDocument/2006/relationships/image" Target="../media/image2718.png"/><Relationship Id="rId225" Type="http://schemas.openxmlformats.org/officeDocument/2006/relationships/customXml" Target="../ink/ink3036.xml"/><Relationship Id="rId246" Type="http://schemas.openxmlformats.org/officeDocument/2006/relationships/image" Target="../media/image2739.png"/><Relationship Id="rId267" Type="http://schemas.openxmlformats.org/officeDocument/2006/relationships/customXml" Target="../ink/ink3057.xml"/><Relationship Id="rId288" Type="http://schemas.openxmlformats.org/officeDocument/2006/relationships/image" Target="../media/image2760.png"/><Relationship Id="rId106" Type="http://schemas.openxmlformats.org/officeDocument/2006/relationships/customXml" Target="../ink/ink2975.xml"/><Relationship Id="rId127" Type="http://schemas.openxmlformats.org/officeDocument/2006/relationships/image" Target="../media/image2681.png"/><Relationship Id="rId313" Type="http://schemas.openxmlformats.org/officeDocument/2006/relationships/customXml" Target="../ink/ink3080.xml"/><Relationship Id="rId10" Type="http://schemas.openxmlformats.org/officeDocument/2006/relationships/customXml" Target="../ink/ink2927.xml"/><Relationship Id="rId31" Type="http://schemas.openxmlformats.org/officeDocument/2006/relationships/image" Target="../media/image2635.png"/><Relationship Id="rId52" Type="http://schemas.openxmlformats.org/officeDocument/2006/relationships/customXml" Target="../ink/ink2948.xml"/><Relationship Id="rId73" Type="http://schemas.openxmlformats.org/officeDocument/2006/relationships/image" Target="../media/image2655.png"/><Relationship Id="rId94" Type="http://schemas.openxmlformats.org/officeDocument/2006/relationships/customXml" Target="../ink/ink2969.xml"/><Relationship Id="rId148" Type="http://schemas.openxmlformats.org/officeDocument/2006/relationships/image" Target="../media/image2691.png"/><Relationship Id="rId169" Type="http://schemas.openxmlformats.org/officeDocument/2006/relationships/customXml" Target="../ink/ink3008.xml"/><Relationship Id="rId334" Type="http://schemas.openxmlformats.org/officeDocument/2006/relationships/image" Target="../media/image2783.png"/><Relationship Id="rId355" Type="http://schemas.openxmlformats.org/officeDocument/2006/relationships/customXml" Target="../ink/ink3101.xml"/><Relationship Id="rId4" Type="http://schemas.openxmlformats.org/officeDocument/2006/relationships/customXml" Target="../ink/ink2924.xml"/><Relationship Id="rId180" Type="http://schemas.openxmlformats.org/officeDocument/2006/relationships/image" Target="../media/image2706.png"/><Relationship Id="rId215" Type="http://schemas.openxmlformats.org/officeDocument/2006/relationships/customXml" Target="../ink/ink3031.xml"/><Relationship Id="rId236" Type="http://schemas.openxmlformats.org/officeDocument/2006/relationships/image" Target="../media/image2734.png"/><Relationship Id="rId257" Type="http://schemas.openxmlformats.org/officeDocument/2006/relationships/customXml" Target="../ink/ink3052.xml"/><Relationship Id="rId278" Type="http://schemas.openxmlformats.org/officeDocument/2006/relationships/image" Target="../media/image2755.png"/><Relationship Id="rId303" Type="http://schemas.openxmlformats.org/officeDocument/2006/relationships/customXml" Target="../ink/ink3075.xml"/><Relationship Id="rId42" Type="http://schemas.openxmlformats.org/officeDocument/2006/relationships/customXml" Target="../ink/ink2943.xml"/><Relationship Id="rId84" Type="http://schemas.openxmlformats.org/officeDocument/2006/relationships/customXml" Target="../ink/ink2964.xml"/><Relationship Id="rId138" Type="http://schemas.openxmlformats.org/officeDocument/2006/relationships/image" Target="../media/image2686.png"/><Relationship Id="rId345" Type="http://schemas.openxmlformats.org/officeDocument/2006/relationships/customXml" Target="../ink/ink3096.xml"/><Relationship Id="rId191" Type="http://schemas.openxmlformats.org/officeDocument/2006/relationships/customXml" Target="../ink/ink3019.xml"/><Relationship Id="rId205" Type="http://schemas.openxmlformats.org/officeDocument/2006/relationships/customXml" Target="../ink/ink3026.xml"/><Relationship Id="rId247" Type="http://schemas.openxmlformats.org/officeDocument/2006/relationships/customXml" Target="../ink/ink3047.xml"/><Relationship Id="rId107" Type="http://schemas.openxmlformats.org/officeDocument/2006/relationships/image" Target="../media/image2672.png"/><Relationship Id="rId289" Type="http://schemas.openxmlformats.org/officeDocument/2006/relationships/customXml" Target="../ink/ink3068.xml"/><Relationship Id="rId11" Type="http://schemas.openxmlformats.org/officeDocument/2006/relationships/image" Target="../media/image2625.png"/><Relationship Id="rId53" Type="http://schemas.openxmlformats.org/officeDocument/2006/relationships/image" Target="../media/image2645.png"/><Relationship Id="rId149" Type="http://schemas.openxmlformats.org/officeDocument/2006/relationships/customXml" Target="../ink/ink2998.xml"/><Relationship Id="rId314" Type="http://schemas.openxmlformats.org/officeDocument/2006/relationships/image" Target="../media/image2773.png"/><Relationship Id="rId356" Type="http://schemas.openxmlformats.org/officeDocument/2006/relationships/image" Target="../media/image2794.png"/><Relationship Id="rId95" Type="http://schemas.openxmlformats.org/officeDocument/2006/relationships/image" Target="../media/image2666.png"/><Relationship Id="rId160" Type="http://schemas.openxmlformats.org/officeDocument/2006/relationships/image" Target="../media/image2696.png"/><Relationship Id="rId216" Type="http://schemas.openxmlformats.org/officeDocument/2006/relationships/image" Target="../media/image2724.png"/><Relationship Id="rId258" Type="http://schemas.openxmlformats.org/officeDocument/2006/relationships/image" Target="../media/image2745.png"/><Relationship Id="rId22" Type="http://schemas.openxmlformats.org/officeDocument/2006/relationships/customXml" Target="../ink/ink2933.xml"/><Relationship Id="rId64" Type="http://schemas.openxmlformats.org/officeDocument/2006/relationships/customXml" Target="../ink/ink2954.xml"/><Relationship Id="rId118" Type="http://schemas.openxmlformats.org/officeDocument/2006/relationships/customXml" Target="../ink/ink2981.xml"/><Relationship Id="rId325" Type="http://schemas.openxmlformats.org/officeDocument/2006/relationships/customXml" Target="../ink/ink3086.xml"/><Relationship Id="rId171" Type="http://schemas.openxmlformats.org/officeDocument/2006/relationships/customXml" Target="../ink/ink3009.xml"/><Relationship Id="rId227" Type="http://schemas.openxmlformats.org/officeDocument/2006/relationships/customXml" Target="../ink/ink3037.xml"/><Relationship Id="rId269" Type="http://schemas.openxmlformats.org/officeDocument/2006/relationships/customXml" Target="../ink/ink3058.xml"/><Relationship Id="rId33" Type="http://schemas.openxmlformats.org/officeDocument/2006/relationships/image" Target="../media/image2636.png"/><Relationship Id="rId129" Type="http://schemas.openxmlformats.org/officeDocument/2006/relationships/image" Target="../media/image2682.png"/><Relationship Id="rId280" Type="http://schemas.openxmlformats.org/officeDocument/2006/relationships/image" Target="../media/image2756.png"/><Relationship Id="rId336" Type="http://schemas.openxmlformats.org/officeDocument/2006/relationships/image" Target="../media/image2784.png"/><Relationship Id="rId75" Type="http://schemas.openxmlformats.org/officeDocument/2006/relationships/image" Target="../media/image2656.png"/><Relationship Id="rId140" Type="http://schemas.openxmlformats.org/officeDocument/2006/relationships/image" Target="../media/image2687.png"/><Relationship Id="rId182" Type="http://schemas.openxmlformats.org/officeDocument/2006/relationships/image" Target="../media/image2707.png"/><Relationship Id="rId6" Type="http://schemas.openxmlformats.org/officeDocument/2006/relationships/customXml" Target="../ink/ink2925.xml"/><Relationship Id="rId238" Type="http://schemas.openxmlformats.org/officeDocument/2006/relationships/image" Target="../media/image2735.png"/><Relationship Id="rId291" Type="http://schemas.openxmlformats.org/officeDocument/2006/relationships/customXml" Target="../ink/ink3069.xml"/><Relationship Id="rId305" Type="http://schemas.openxmlformats.org/officeDocument/2006/relationships/customXml" Target="../ink/ink3076.xml"/><Relationship Id="rId347" Type="http://schemas.openxmlformats.org/officeDocument/2006/relationships/customXml" Target="../ink/ink3097.xml"/><Relationship Id="rId44" Type="http://schemas.openxmlformats.org/officeDocument/2006/relationships/customXml" Target="../ink/ink2944.xml"/><Relationship Id="rId86" Type="http://schemas.openxmlformats.org/officeDocument/2006/relationships/customXml" Target="../ink/ink2965.xml"/><Relationship Id="rId151" Type="http://schemas.openxmlformats.org/officeDocument/2006/relationships/customXml" Target="../ink/ink2999.xml"/><Relationship Id="rId193" Type="http://schemas.openxmlformats.org/officeDocument/2006/relationships/customXml" Target="../ink/ink3020.xml"/><Relationship Id="rId207" Type="http://schemas.openxmlformats.org/officeDocument/2006/relationships/customXml" Target="../ink/ink3027.xml"/><Relationship Id="rId249" Type="http://schemas.openxmlformats.org/officeDocument/2006/relationships/customXml" Target="../ink/ink3048.xml"/><Relationship Id="rId13" Type="http://schemas.openxmlformats.org/officeDocument/2006/relationships/image" Target="../media/image2626.png"/><Relationship Id="rId109" Type="http://schemas.openxmlformats.org/officeDocument/2006/relationships/image" Target="../media/image2673.png"/><Relationship Id="rId260" Type="http://schemas.openxmlformats.org/officeDocument/2006/relationships/image" Target="../media/image2746.png"/><Relationship Id="rId316" Type="http://schemas.openxmlformats.org/officeDocument/2006/relationships/image" Target="../media/image2774.png"/><Relationship Id="rId55" Type="http://schemas.openxmlformats.org/officeDocument/2006/relationships/image" Target="../media/image2646.png"/><Relationship Id="rId97" Type="http://schemas.openxmlformats.org/officeDocument/2006/relationships/image" Target="../media/image2667.png"/><Relationship Id="rId120" Type="http://schemas.openxmlformats.org/officeDocument/2006/relationships/customXml" Target="../ink/ink2982.xml"/><Relationship Id="rId162" Type="http://schemas.openxmlformats.org/officeDocument/2006/relationships/image" Target="../media/image2697.png"/><Relationship Id="rId218" Type="http://schemas.openxmlformats.org/officeDocument/2006/relationships/image" Target="../media/image2725.png"/><Relationship Id="rId271" Type="http://schemas.openxmlformats.org/officeDocument/2006/relationships/customXml" Target="../ink/ink3059.xml"/><Relationship Id="rId24" Type="http://schemas.openxmlformats.org/officeDocument/2006/relationships/customXml" Target="../ink/ink2934.xml"/><Relationship Id="rId66" Type="http://schemas.openxmlformats.org/officeDocument/2006/relationships/customXml" Target="../ink/ink2955.xml"/><Relationship Id="rId131" Type="http://schemas.openxmlformats.org/officeDocument/2006/relationships/image" Target="../media/image2683.png"/><Relationship Id="rId327" Type="http://schemas.openxmlformats.org/officeDocument/2006/relationships/customXml" Target="../ink/ink3087.xml"/><Relationship Id="rId173" Type="http://schemas.openxmlformats.org/officeDocument/2006/relationships/customXml" Target="../ink/ink3010.xml"/><Relationship Id="rId229" Type="http://schemas.openxmlformats.org/officeDocument/2006/relationships/customXml" Target="../ink/ink3038.xml"/><Relationship Id="rId240" Type="http://schemas.openxmlformats.org/officeDocument/2006/relationships/image" Target="../media/image2736.png"/><Relationship Id="rId35" Type="http://schemas.openxmlformats.org/officeDocument/2006/relationships/image" Target="../media/image2637.png"/><Relationship Id="rId77" Type="http://schemas.openxmlformats.org/officeDocument/2006/relationships/image" Target="../media/image2657.png"/><Relationship Id="rId100" Type="http://schemas.openxmlformats.org/officeDocument/2006/relationships/customXml" Target="../ink/ink2972.xml"/><Relationship Id="rId282" Type="http://schemas.openxmlformats.org/officeDocument/2006/relationships/image" Target="../media/image2757.png"/><Relationship Id="rId338" Type="http://schemas.openxmlformats.org/officeDocument/2006/relationships/image" Target="../media/image2785.png"/><Relationship Id="rId8" Type="http://schemas.openxmlformats.org/officeDocument/2006/relationships/customXml" Target="../ink/ink2926.xml"/><Relationship Id="rId142" Type="http://schemas.openxmlformats.org/officeDocument/2006/relationships/image" Target="../media/image2688.png"/><Relationship Id="rId184" Type="http://schemas.openxmlformats.org/officeDocument/2006/relationships/image" Target="../media/image2708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8.png"/><Relationship Id="rId299" Type="http://schemas.openxmlformats.org/officeDocument/2006/relationships/image" Target="../media/image225.png"/><Relationship Id="rId21" Type="http://schemas.openxmlformats.org/officeDocument/2006/relationships/image" Target="../media/image91.png"/><Relationship Id="rId63" Type="http://schemas.openxmlformats.org/officeDocument/2006/relationships/customXml" Target="../ink/ink120.xml"/><Relationship Id="rId159" Type="http://schemas.openxmlformats.org/officeDocument/2006/relationships/customXml" Target="../ink/ink169.xml"/><Relationship Id="rId170" Type="http://schemas.openxmlformats.org/officeDocument/2006/relationships/customXml" Target="../ink/ink175.xml"/><Relationship Id="rId226" Type="http://schemas.openxmlformats.org/officeDocument/2006/relationships/image" Target="../media/image189.png"/><Relationship Id="rId268" Type="http://schemas.openxmlformats.org/officeDocument/2006/relationships/customXml" Target="../ink/ink225.xml"/><Relationship Id="rId32" Type="http://schemas.openxmlformats.org/officeDocument/2006/relationships/customXml" Target="../ink/ink104.xml"/><Relationship Id="rId74" Type="http://schemas.openxmlformats.org/officeDocument/2006/relationships/image" Target="../media/image117.png"/><Relationship Id="rId128" Type="http://schemas.openxmlformats.org/officeDocument/2006/relationships/image" Target="../media/image143.png"/><Relationship Id="rId5" Type="http://schemas.openxmlformats.org/officeDocument/2006/relationships/image" Target="../media/image84.png"/><Relationship Id="rId181" Type="http://schemas.openxmlformats.org/officeDocument/2006/relationships/customXml" Target="../ink/ink181.xml"/><Relationship Id="rId237" Type="http://schemas.openxmlformats.org/officeDocument/2006/relationships/image" Target="../media/image194.png"/><Relationship Id="rId279" Type="http://schemas.openxmlformats.org/officeDocument/2006/relationships/image" Target="../media/image215.png"/><Relationship Id="rId43" Type="http://schemas.openxmlformats.org/officeDocument/2006/relationships/image" Target="../media/image102.png"/><Relationship Id="rId139" Type="http://schemas.openxmlformats.org/officeDocument/2006/relationships/customXml" Target="../ink/ink159.xml"/><Relationship Id="rId290" Type="http://schemas.openxmlformats.org/officeDocument/2006/relationships/customXml" Target="../ink/ink236.xml"/><Relationship Id="rId304" Type="http://schemas.openxmlformats.org/officeDocument/2006/relationships/customXml" Target="../ink/ink243.xml"/><Relationship Id="rId85" Type="http://schemas.openxmlformats.org/officeDocument/2006/relationships/customXml" Target="../ink/ink131.xml"/><Relationship Id="rId150" Type="http://schemas.openxmlformats.org/officeDocument/2006/relationships/image" Target="../media/image153.png"/><Relationship Id="rId192" Type="http://schemas.openxmlformats.org/officeDocument/2006/relationships/image" Target="../media/image173.png"/><Relationship Id="rId206" Type="http://schemas.openxmlformats.org/officeDocument/2006/relationships/image" Target="../media/image179.png"/><Relationship Id="rId248" Type="http://schemas.openxmlformats.org/officeDocument/2006/relationships/customXml" Target="../ink/ink215.xml"/><Relationship Id="rId12" Type="http://schemas.openxmlformats.org/officeDocument/2006/relationships/customXml" Target="../ink/ink94.xml"/><Relationship Id="rId108" Type="http://schemas.openxmlformats.org/officeDocument/2006/relationships/image" Target="../media/image134.png"/><Relationship Id="rId315" Type="http://schemas.openxmlformats.org/officeDocument/2006/relationships/customXml" Target="../ink/ink249.xml"/><Relationship Id="rId54" Type="http://schemas.openxmlformats.org/officeDocument/2006/relationships/customXml" Target="../ink/ink115.xml"/><Relationship Id="rId96" Type="http://schemas.openxmlformats.org/officeDocument/2006/relationships/image" Target="../media/image128.png"/><Relationship Id="rId161" Type="http://schemas.openxmlformats.org/officeDocument/2006/relationships/customXml" Target="../ink/ink170.xml"/><Relationship Id="rId217" Type="http://schemas.openxmlformats.org/officeDocument/2006/relationships/customXml" Target="../ink/ink199.xml"/><Relationship Id="rId259" Type="http://schemas.openxmlformats.org/officeDocument/2006/relationships/image" Target="../media/image205.png"/><Relationship Id="rId23" Type="http://schemas.openxmlformats.org/officeDocument/2006/relationships/image" Target="../media/image92.png"/><Relationship Id="rId119" Type="http://schemas.openxmlformats.org/officeDocument/2006/relationships/customXml" Target="../ink/ink149.xml"/><Relationship Id="rId270" Type="http://schemas.openxmlformats.org/officeDocument/2006/relationships/customXml" Target="../ink/ink226.xml"/><Relationship Id="rId65" Type="http://schemas.openxmlformats.org/officeDocument/2006/relationships/customXml" Target="../ink/ink121.xml"/><Relationship Id="rId130" Type="http://schemas.openxmlformats.org/officeDocument/2006/relationships/image" Target="../media/image144.png"/><Relationship Id="rId172" Type="http://schemas.openxmlformats.org/officeDocument/2006/relationships/customXml" Target="../ink/ink176.xml"/><Relationship Id="rId193" Type="http://schemas.openxmlformats.org/officeDocument/2006/relationships/customXml" Target="../ink/ink187.xml"/><Relationship Id="rId207" Type="http://schemas.openxmlformats.org/officeDocument/2006/relationships/customXml" Target="../ink/ink194.xml"/><Relationship Id="rId228" Type="http://schemas.openxmlformats.org/officeDocument/2006/relationships/customXml" Target="../ink/ink205.xml"/><Relationship Id="rId249" Type="http://schemas.openxmlformats.org/officeDocument/2006/relationships/image" Target="../media/image200.png"/><Relationship Id="rId13" Type="http://schemas.openxmlformats.org/officeDocument/2006/relationships/image" Target="../media/image88.png"/><Relationship Id="rId109" Type="http://schemas.openxmlformats.org/officeDocument/2006/relationships/customXml" Target="../ink/ink143.xml"/><Relationship Id="rId260" Type="http://schemas.openxmlformats.org/officeDocument/2006/relationships/customXml" Target="../ink/ink221.xml"/><Relationship Id="rId281" Type="http://schemas.openxmlformats.org/officeDocument/2006/relationships/image" Target="../media/image216.png"/><Relationship Id="rId316" Type="http://schemas.openxmlformats.org/officeDocument/2006/relationships/image" Target="../media/image233.png"/><Relationship Id="rId34" Type="http://schemas.openxmlformats.org/officeDocument/2006/relationships/customXml" Target="../ink/ink105.xml"/><Relationship Id="rId55" Type="http://schemas.openxmlformats.org/officeDocument/2006/relationships/image" Target="../media/image108.png"/><Relationship Id="rId76" Type="http://schemas.openxmlformats.org/officeDocument/2006/relationships/image" Target="../media/image118.png"/><Relationship Id="rId97" Type="http://schemas.openxmlformats.org/officeDocument/2006/relationships/customXml" Target="../ink/ink137.xml"/><Relationship Id="rId120" Type="http://schemas.openxmlformats.org/officeDocument/2006/relationships/image" Target="../media/image139.png"/><Relationship Id="rId141" Type="http://schemas.openxmlformats.org/officeDocument/2006/relationships/customXml" Target="../ink/ink160.xml"/><Relationship Id="rId7" Type="http://schemas.openxmlformats.org/officeDocument/2006/relationships/image" Target="../media/image85.png"/><Relationship Id="rId162" Type="http://schemas.openxmlformats.org/officeDocument/2006/relationships/customXml" Target="../ink/ink171.xml"/><Relationship Id="rId183" Type="http://schemas.openxmlformats.org/officeDocument/2006/relationships/customXml" Target="../ink/ink182.xml"/><Relationship Id="rId218" Type="http://schemas.openxmlformats.org/officeDocument/2006/relationships/image" Target="../media/image185.png"/><Relationship Id="rId239" Type="http://schemas.openxmlformats.org/officeDocument/2006/relationships/image" Target="../media/image195.png"/><Relationship Id="rId250" Type="http://schemas.openxmlformats.org/officeDocument/2006/relationships/customXml" Target="../ink/ink216.xml"/><Relationship Id="rId271" Type="http://schemas.openxmlformats.org/officeDocument/2006/relationships/image" Target="../media/image211.png"/><Relationship Id="rId292" Type="http://schemas.openxmlformats.org/officeDocument/2006/relationships/customXml" Target="../ink/ink237.xml"/><Relationship Id="rId306" Type="http://schemas.openxmlformats.org/officeDocument/2006/relationships/customXml" Target="../ink/ink244.xml"/><Relationship Id="rId24" Type="http://schemas.openxmlformats.org/officeDocument/2006/relationships/customXml" Target="../ink/ink100.xml"/><Relationship Id="rId45" Type="http://schemas.openxmlformats.org/officeDocument/2006/relationships/image" Target="../media/image103.png"/><Relationship Id="rId66" Type="http://schemas.openxmlformats.org/officeDocument/2006/relationships/image" Target="../media/image113.png"/><Relationship Id="rId87" Type="http://schemas.openxmlformats.org/officeDocument/2006/relationships/customXml" Target="../ink/ink132.xml"/><Relationship Id="rId110" Type="http://schemas.openxmlformats.org/officeDocument/2006/relationships/customXml" Target="../ink/ink144.xml"/><Relationship Id="rId131" Type="http://schemas.openxmlformats.org/officeDocument/2006/relationships/customXml" Target="../ink/ink155.xml"/><Relationship Id="rId152" Type="http://schemas.openxmlformats.org/officeDocument/2006/relationships/image" Target="../media/image154.png"/><Relationship Id="rId173" Type="http://schemas.openxmlformats.org/officeDocument/2006/relationships/image" Target="../media/image164.png"/><Relationship Id="rId194" Type="http://schemas.openxmlformats.org/officeDocument/2006/relationships/image" Target="../media/image37.png"/><Relationship Id="rId208" Type="http://schemas.openxmlformats.org/officeDocument/2006/relationships/image" Target="../media/image180.png"/><Relationship Id="rId229" Type="http://schemas.openxmlformats.org/officeDocument/2006/relationships/image" Target="../media/image190.png"/><Relationship Id="rId240" Type="http://schemas.openxmlformats.org/officeDocument/2006/relationships/customXml" Target="../ink/ink211.xml"/><Relationship Id="rId261" Type="http://schemas.openxmlformats.org/officeDocument/2006/relationships/image" Target="../media/image206.png"/><Relationship Id="rId14" Type="http://schemas.openxmlformats.org/officeDocument/2006/relationships/customXml" Target="../ink/ink95.xml"/><Relationship Id="rId35" Type="http://schemas.openxmlformats.org/officeDocument/2006/relationships/image" Target="../media/image98.png"/><Relationship Id="rId56" Type="http://schemas.openxmlformats.org/officeDocument/2006/relationships/customXml" Target="../ink/ink116.xml"/><Relationship Id="rId77" Type="http://schemas.openxmlformats.org/officeDocument/2006/relationships/customXml" Target="../ink/ink127.xml"/><Relationship Id="rId100" Type="http://schemas.openxmlformats.org/officeDocument/2006/relationships/image" Target="../media/image130.png"/><Relationship Id="rId282" Type="http://schemas.openxmlformats.org/officeDocument/2006/relationships/customXml" Target="../ink/ink232.xml"/><Relationship Id="rId8" Type="http://schemas.openxmlformats.org/officeDocument/2006/relationships/customXml" Target="../ink/ink92.xml"/><Relationship Id="rId98" Type="http://schemas.openxmlformats.org/officeDocument/2006/relationships/image" Target="../media/image129.png"/><Relationship Id="rId121" Type="http://schemas.openxmlformats.org/officeDocument/2006/relationships/customXml" Target="../ink/ink150.xml"/><Relationship Id="rId142" Type="http://schemas.openxmlformats.org/officeDocument/2006/relationships/image" Target="../media/image150.png"/><Relationship Id="rId163" Type="http://schemas.openxmlformats.org/officeDocument/2006/relationships/image" Target="../media/image159.png"/><Relationship Id="rId184" Type="http://schemas.openxmlformats.org/officeDocument/2006/relationships/image" Target="../media/image169.png"/><Relationship Id="rId219" Type="http://schemas.openxmlformats.org/officeDocument/2006/relationships/customXml" Target="../ink/ink200.xml"/><Relationship Id="rId230" Type="http://schemas.openxmlformats.org/officeDocument/2006/relationships/customXml" Target="../ink/ink206.xml"/><Relationship Id="rId251" Type="http://schemas.openxmlformats.org/officeDocument/2006/relationships/image" Target="../media/image201.png"/><Relationship Id="rId25" Type="http://schemas.openxmlformats.org/officeDocument/2006/relationships/image" Target="../media/image93.png"/><Relationship Id="rId46" Type="http://schemas.openxmlformats.org/officeDocument/2006/relationships/customXml" Target="../ink/ink111.xml"/><Relationship Id="rId67" Type="http://schemas.openxmlformats.org/officeDocument/2006/relationships/customXml" Target="../ink/ink122.xml"/><Relationship Id="rId272" Type="http://schemas.openxmlformats.org/officeDocument/2006/relationships/customXml" Target="../ink/ink227.xml"/><Relationship Id="rId293" Type="http://schemas.openxmlformats.org/officeDocument/2006/relationships/image" Target="../media/image222.png"/><Relationship Id="rId307" Type="http://schemas.openxmlformats.org/officeDocument/2006/relationships/image" Target="../media/image229.png"/><Relationship Id="rId88" Type="http://schemas.openxmlformats.org/officeDocument/2006/relationships/image" Target="../media/image124.png"/><Relationship Id="rId111" Type="http://schemas.openxmlformats.org/officeDocument/2006/relationships/image" Target="../media/image135.png"/><Relationship Id="rId132" Type="http://schemas.openxmlformats.org/officeDocument/2006/relationships/image" Target="../media/image145.png"/><Relationship Id="rId153" Type="http://schemas.openxmlformats.org/officeDocument/2006/relationships/customXml" Target="../ink/ink166.xml"/><Relationship Id="rId174" Type="http://schemas.openxmlformats.org/officeDocument/2006/relationships/customXml" Target="../ink/ink177.xml"/><Relationship Id="rId195" Type="http://schemas.openxmlformats.org/officeDocument/2006/relationships/customXml" Target="../ink/ink188.xml"/><Relationship Id="rId209" Type="http://schemas.openxmlformats.org/officeDocument/2006/relationships/customXml" Target="../ink/ink195.xml"/><Relationship Id="rId220" Type="http://schemas.openxmlformats.org/officeDocument/2006/relationships/image" Target="../media/image186.png"/><Relationship Id="rId241" Type="http://schemas.openxmlformats.org/officeDocument/2006/relationships/image" Target="../media/image196.png"/><Relationship Id="rId15" Type="http://schemas.openxmlformats.org/officeDocument/2006/relationships/image" Target="../media/image65.png"/><Relationship Id="rId36" Type="http://schemas.openxmlformats.org/officeDocument/2006/relationships/customXml" Target="../ink/ink106.xml"/><Relationship Id="rId57" Type="http://schemas.openxmlformats.org/officeDocument/2006/relationships/image" Target="../media/image109.png"/><Relationship Id="rId262" Type="http://schemas.openxmlformats.org/officeDocument/2006/relationships/customXml" Target="../ink/ink222.xml"/><Relationship Id="rId283" Type="http://schemas.openxmlformats.org/officeDocument/2006/relationships/image" Target="../media/image217.png"/><Relationship Id="rId78" Type="http://schemas.openxmlformats.org/officeDocument/2006/relationships/image" Target="../media/image119.png"/><Relationship Id="rId99" Type="http://schemas.openxmlformats.org/officeDocument/2006/relationships/customXml" Target="../ink/ink138.xml"/><Relationship Id="rId101" Type="http://schemas.openxmlformats.org/officeDocument/2006/relationships/customXml" Target="../ink/ink139.xml"/><Relationship Id="rId122" Type="http://schemas.openxmlformats.org/officeDocument/2006/relationships/image" Target="../media/image140.png"/><Relationship Id="rId143" Type="http://schemas.openxmlformats.org/officeDocument/2006/relationships/customXml" Target="../ink/ink161.xml"/><Relationship Id="rId164" Type="http://schemas.openxmlformats.org/officeDocument/2006/relationships/customXml" Target="../ink/ink172.xml"/><Relationship Id="rId185" Type="http://schemas.openxmlformats.org/officeDocument/2006/relationships/customXml" Target="../ink/ink183.xml"/><Relationship Id="rId9" Type="http://schemas.openxmlformats.org/officeDocument/2006/relationships/image" Target="../media/image86.png"/><Relationship Id="rId210" Type="http://schemas.openxmlformats.org/officeDocument/2006/relationships/image" Target="../media/image181.png"/><Relationship Id="rId26" Type="http://schemas.openxmlformats.org/officeDocument/2006/relationships/customXml" Target="../ink/ink101.xml"/><Relationship Id="rId231" Type="http://schemas.openxmlformats.org/officeDocument/2006/relationships/image" Target="../media/image191.png"/><Relationship Id="rId252" Type="http://schemas.openxmlformats.org/officeDocument/2006/relationships/customXml" Target="../ink/ink217.xml"/><Relationship Id="rId273" Type="http://schemas.openxmlformats.org/officeDocument/2006/relationships/image" Target="../media/image212.png"/><Relationship Id="rId294" Type="http://schemas.openxmlformats.org/officeDocument/2006/relationships/customXml" Target="../ink/ink238.xml"/><Relationship Id="rId308" Type="http://schemas.openxmlformats.org/officeDocument/2006/relationships/customXml" Target="../ink/ink245.xml"/><Relationship Id="rId47" Type="http://schemas.openxmlformats.org/officeDocument/2006/relationships/image" Target="../media/image104.png"/><Relationship Id="rId68" Type="http://schemas.openxmlformats.org/officeDocument/2006/relationships/image" Target="../media/image114.png"/><Relationship Id="rId89" Type="http://schemas.openxmlformats.org/officeDocument/2006/relationships/customXml" Target="../ink/ink133.xml"/><Relationship Id="rId112" Type="http://schemas.openxmlformats.org/officeDocument/2006/relationships/customXml" Target="../ink/ink145.xml"/><Relationship Id="rId133" Type="http://schemas.openxmlformats.org/officeDocument/2006/relationships/customXml" Target="../ink/ink156.xml"/><Relationship Id="rId154" Type="http://schemas.openxmlformats.org/officeDocument/2006/relationships/image" Target="../media/image155.png"/><Relationship Id="rId175" Type="http://schemas.openxmlformats.org/officeDocument/2006/relationships/image" Target="../media/image165.png"/><Relationship Id="rId196" Type="http://schemas.openxmlformats.org/officeDocument/2006/relationships/image" Target="../media/image174.png"/><Relationship Id="rId200" Type="http://schemas.openxmlformats.org/officeDocument/2006/relationships/image" Target="../media/image176.png"/><Relationship Id="rId16" Type="http://schemas.openxmlformats.org/officeDocument/2006/relationships/customXml" Target="../ink/ink96.xml"/><Relationship Id="rId221" Type="http://schemas.openxmlformats.org/officeDocument/2006/relationships/customXml" Target="../ink/ink201.xml"/><Relationship Id="rId242" Type="http://schemas.openxmlformats.org/officeDocument/2006/relationships/customXml" Target="../ink/ink212.xml"/><Relationship Id="rId263" Type="http://schemas.openxmlformats.org/officeDocument/2006/relationships/image" Target="../media/image207.png"/><Relationship Id="rId284" Type="http://schemas.openxmlformats.org/officeDocument/2006/relationships/customXml" Target="../ink/ink233.xml"/><Relationship Id="rId37" Type="http://schemas.openxmlformats.org/officeDocument/2006/relationships/image" Target="../media/image99.png"/><Relationship Id="rId58" Type="http://schemas.openxmlformats.org/officeDocument/2006/relationships/customXml" Target="../ink/ink117.xml"/><Relationship Id="rId79" Type="http://schemas.openxmlformats.org/officeDocument/2006/relationships/customXml" Target="../ink/ink128.xml"/><Relationship Id="rId102" Type="http://schemas.openxmlformats.org/officeDocument/2006/relationships/image" Target="../media/image131.png"/><Relationship Id="rId123" Type="http://schemas.openxmlformats.org/officeDocument/2006/relationships/customXml" Target="../ink/ink151.xml"/><Relationship Id="rId144" Type="http://schemas.openxmlformats.org/officeDocument/2006/relationships/image" Target="../media/image151.png"/><Relationship Id="rId90" Type="http://schemas.openxmlformats.org/officeDocument/2006/relationships/image" Target="../media/image125.png"/><Relationship Id="rId165" Type="http://schemas.openxmlformats.org/officeDocument/2006/relationships/image" Target="../media/image160.png"/><Relationship Id="rId186" Type="http://schemas.openxmlformats.org/officeDocument/2006/relationships/image" Target="../media/image170.png"/><Relationship Id="rId211" Type="http://schemas.openxmlformats.org/officeDocument/2006/relationships/customXml" Target="../ink/ink196.xml"/><Relationship Id="rId232" Type="http://schemas.openxmlformats.org/officeDocument/2006/relationships/customXml" Target="../ink/ink207.xml"/><Relationship Id="rId253" Type="http://schemas.openxmlformats.org/officeDocument/2006/relationships/image" Target="../media/image202.png"/><Relationship Id="rId274" Type="http://schemas.openxmlformats.org/officeDocument/2006/relationships/customXml" Target="../ink/ink228.xml"/><Relationship Id="rId295" Type="http://schemas.openxmlformats.org/officeDocument/2006/relationships/image" Target="../media/image223.png"/><Relationship Id="rId309" Type="http://schemas.openxmlformats.org/officeDocument/2006/relationships/image" Target="../media/image230.png"/><Relationship Id="rId27" Type="http://schemas.openxmlformats.org/officeDocument/2006/relationships/image" Target="../media/image94.png"/><Relationship Id="rId48" Type="http://schemas.openxmlformats.org/officeDocument/2006/relationships/customXml" Target="../ink/ink112.xml"/><Relationship Id="rId69" Type="http://schemas.openxmlformats.org/officeDocument/2006/relationships/customXml" Target="../ink/ink123.xml"/><Relationship Id="rId113" Type="http://schemas.openxmlformats.org/officeDocument/2006/relationships/image" Target="../media/image136.png"/><Relationship Id="rId134" Type="http://schemas.openxmlformats.org/officeDocument/2006/relationships/image" Target="../media/image146.png"/><Relationship Id="rId80" Type="http://schemas.openxmlformats.org/officeDocument/2006/relationships/image" Target="../media/image120.png"/><Relationship Id="rId155" Type="http://schemas.openxmlformats.org/officeDocument/2006/relationships/customXml" Target="../ink/ink167.xml"/><Relationship Id="rId176" Type="http://schemas.openxmlformats.org/officeDocument/2006/relationships/customXml" Target="../ink/ink178.xml"/><Relationship Id="rId197" Type="http://schemas.openxmlformats.org/officeDocument/2006/relationships/customXml" Target="../ink/ink189.xml"/><Relationship Id="rId201" Type="http://schemas.openxmlformats.org/officeDocument/2006/relationships/customXml" Target="../ink/ink191.xml"/><Relationship Id="rId222" Type="http://schemas.openxmlformats.org/officeDocument/2006/relationships/image" Target="../media/image187.png"/><Relationship Id="rId243" Type="http://schemas.openxmlformats.org/officeDocument/2006/relationships/image" Target="../media/image197.png"/><Relationship Id="rId264" Type="http://schemas.openxmlformats.org/officeDocument/2006/relationships/customXml" Target="../ink/ink223.xml"/><Relationship Id="rId285" Type="http://schemas.openxmlformats.org/officeDocument/2006/relationships/image" Target="../media/image218.png"/><Relationship Id="rId17" Type="http://schemas.openxmlformats.org/officeDocument/2006/relationships/image" Target="../media/image89.png"/><Relationship Id="rId38" Type="http://schemas.openxmlformats.org/officeDocument/2006/relationships/customXml" Target="../ink/ink107.xml"/><Relationship Id="rId59" Type="http://schemas.openxmlformats.org/officeDocument/2006/relationships/image" Target="../media/image110.png"/><Relationship Id="rId103" Type="http://schemas.openxmlformats.org/officeDocument/2006/relationships/customXml" Target="../ink/ink140.xml"/><Relationship Id="rId124" Type="http://schemas.openxmlformats.org/officeDocument/2006/relationships/image" Target="../media/image141.png"/><Relationship Id="rId310" Type="http://schemas.openxmlformats.org/officeDocument/2006/relationships/customXml" Target="../ink/ink246.xml"/><Relationship Id="rId70" Type="http://schemas.openxmlformats.org/officeDocument/2006/relationships/image" Target="../media/image115.png"/><Relationship Id="rId91" Type="http://schemas.openxmlformats.org/officeDocument/2006/relationships/customXml" Target="../ink/ink134.xml"/><Relationship Id="rId145" Type="http://schemas.openxmlformats.org/officeDocument/2006/relationships/customXml" Target="../ink/ink162.xml"/><Relationship Id="rId166" Type="http://schemas.openxmlformats.org/officeDocument/2006/relationships/customXml" Target="../ink/ink173.xml"/><Relationship Id="rId187" Type="http://schemas.openxmlformats.org/officeDocument/2006/relationships/customXml" Target="../ink/ink18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82.png"/><Relationship Id="rId233" Type="http://schemas.openxmlformats.org/officeDocument/2006/relationships/image" Target="../media/image192.png"/><Relationship Id="rId254" Type="http://schemas.openxmlformats.org/officeDocument/2006/relationships/customXml" Target="../ink/ink218.xml"/><Relationship Id="rId28" Type="http://schemas.openxmlformats.org/officeDocument/2006/relationships/customXml" Target="../ink/ink102.xml"/><Relationship Id="rId49" Type="http://schemas.openxmlformats.org/officeDocument/2006/relationships/image" Target="../media/image105.png"/><Relationship Id="rId114" Type="http://schemas.openxmlformats.org/officeDocument/2006/relationships/customXml" Target="../ink/ink146.xml"/><Relationship Id="rId275" Type="http://schemas.openxmlformats.org/officeDocument/2006/relationships/image" Target="../media/image213.png"/><Relationship Id="rId296" Type="http://schemas.openxmlformats.org/officeDocument/2006/relationships/customXml" Target="../ink/ink239.xml"/><Relationship Id="rId300" Type="http://schemas.openxmlformats.org/officeDocument/2006/relationships/customXml" Target="../ink/ink241.xml"/><Relationship Id="rId60" Type="http://schemas.openxmlformats.org/officeDocument/2006/relationships/customXml" Target="../ink/ink118.xml"/><Relationship Id="rId81" Type="http://schemas.openxmlformats.org/officeDocument/2006/relationships/customXml" Target="../ink/ink129.xml"/><Relationship Id="rId135" Type="http://schemas.openxmlformats.org/officeDocument/2006/relationships/customXml" Target="../ink/ink157.xml"/><Relationship Id="rId156" Type="http://schemas.openxmlformats.org/officeDocument/2006/relationships/image" Target="../media/image156.png"/><Relationship Id="rId177" Type="http://schemas.openxmlformats.org/officeDocument/2006/relationships/image" Target="../media/image166.png"/><Relationship Id="rId198" Type="http://schemas.openxmlformats.org/officeDocument/2006/relationships/image" Target="../media/image175.png"/><Relationship Id="rId202" Type="http://schemas.openxmlformats.org/officeDocument/2006/relationships/image" Target="../media/image177.png"/><Relationship Id="rId223" Type="http://schemas.openxmlformats.org/officeDocument/2006/relationships/customXml" Target="../ink/ink202.xml"/><Relationship Id="rId244" Type="http://schemas.openxmlformats.org/officeDocument/2006/relationships/customXml" Target="../ink/ink213.xml"/><Relationship Id="rId18" Type="http://schemas.openxmlformats.org/officeDocument/2006/relationships/customXml" Target="../ink/ink97.xml"/><Relationship Id="rId39" Type="http://schemas.openxmlformats.org/officeDocument/2006/relationships/image" Target="../media/image100.png"/><Relationship Id="rId265" Type="http://schemas.openxmlformats.org/officeDocument/2006/relationships/image" Target="../media/image208.png"/><Relationship Id="rId286" Type="http://schemas.openxmlformats.org/officeDocument/2006/relationships/customXml" Target="../ink/ink234.xml"/><Relationship Id="rId50" Type="http://schemas.openxmlformats.org/officeDocument/2006/relationships/customXml" Target="../ink/ink113.xml"/><Relationship Id="rId104" Type="http://schemas.openxmlformats.org/officeDocument/2006/relationships/image" Target="../media/image132.png"/><Relationship Id="rId125" Type="http://schemas.openxmlformats.org/officeDocument/2006/relationships/customXml" Target="../ink/ink152.xml"/><Relationship Id="rId146" Type="http://schemas.openxmlformats.org/officeDocument/2006/relationships/image" Target="../media/image152.png"/><Relationship Id="rId167" Type="http://schemas.openxmlformats.org/officeDocument/2006/relationships/image" Target="../media/image161.png"/><Relationship Id="rId188" Type="http://schemas.openxmlformats.org/officeDocument/2006/relationships/image" Target="../media/image171.png"/><Relationship Id="rId311" Type="http://schemas.openxmlformats.org/officeDocument/2006/relationships/image" Target="../media/image231.png"/><Relationship Id="rId71" Type="http://schemas.openxmlformats.org/officeDocument/2006/relationships/customXml" Target="../ink/ink124.xml"/><Relationship Id="rId92" Type="http://schemas.openxmlformats.org/officeDocument/2006/relationships/image" Target="../media/image126.png"/><Relationship Id="rId213" Type="http://schemas.openxmlformats.org/officeDocument/2006/relationships/customXml" Target="../ink/ink197.xml"/><Relationship Id="rId234" Type="http://schemas.openxmlformats.org/officeDocument/2006/relationships/customXml" Target="../ink/ink208.xml"/><Relationship Id="rId2" Type="http://schemas.openxmlformats.org/officeDocument/2006/relationships/customXml" Target="../ink/ink89.xml"/><Relationship Id="rId29" Type="http://schemas.openxmlformats.org/officeDocument/2006/relationships/image" Target="../media/image95.png"/><Relationship Id="rId255" Type="http://schemas.openxmlformats.org/officeDocument/2006/relationships/image" Target="../media/image203.png"/><Relationship Id="rId276" Type="http://schemas.openxmlformats.org/officeDocument/2006/relationships/customXml" Target="../ink/ink229.xml"/><Relationship Id="rId297" Type="http://schemas.openxmlformats.org/officeDocument/2006/relationships/image" Target="../media/image224.png"/><Relationship Id="rId40" Type="http://schemas.openxmlformats.org/officeDocument/2006/relationships/customXml" Target="../ink/ink108.xml"/><Relationship Id="rId115" Type="http://schemas.openxmlformats.org/officeDocument/2006/relationships/image" Target="../media/image137.png"/><Relationship Id="rId136" Type="http://schemas.openxmlformats.org/officeDocument/2006/relationships/image" Target="../media/image147.png"/><Relationship Id="rId157" Type="http://schemas.openxmlformats.org/officeDocument/2006/relationships/customXml" Target="../ink/ink168.xml"/><Relationship Id="rId178" Type="http://schemas.openxmlformats.org/officeDocument/2006/relationships/customXml" Target="../ink/ink179.xml"/><Relationship Id="rId301" Type="http://schemas.openxmlformats.org/officeDocument/2006/relationships/image" Target="../media/image226.png"/><Relationship Id="rId61" Type="http://schemas.openxmlformats.org/officeDocument/2006/relationships/image" Target="../media/image111.png"/><Relationship Id="rId82" Type="http://schemas.openxmlformats.org/officeDocument/2006/relationships/image" Target="../media/image121.png"/><Relationship Id="rId199" Type="http://schemas.openxmlformats.org/officeDocument/2006/relationships/customXml" Target="../ink/ink190.xml"/><Relationship Id="rId203" Type="http://schemas.openxmlformats.org/officeDocument/2006/relationships/customXml" Target="../ink/ink192.xml"/><Relationship Id="rId19" Type="http://schemas.openxmlformats.org/officeDocument/2006/relationships/image" Target="../media/image90.png"/><Relationship Id="rId224" Type="http://schemas.openxmlformats.org/officeDocument/2006/relationships/image" Target="../media/image188.png"/><Relationship Id="rId245" Type="http://schemas.openxmlformats.org/officeDocument/2006/relationships/image" Target="../media/image198.png"/><Relationship Id="rId266" Type="http://schemas.openxmlformats.org/officeDocument/2006/relationships/customXml" Target="../ink/ink224.xml"/><Relationship Id="rId287" Type="http://schemas.openxmlformats.org/officeDocument/2006/relationships/image" Target="../media/image219.png"/><Relationship Id="rId30" Type="http://schemas.openxmlformats.org/officeDocument/2006/relationships/customXml" Target="../ink/ink103.xml"/><Relationship Id="rId105" Type="http://schemas.openxmlformats.org/officeDocument/2006/relationships/customXml" Target="../ink/ink141.xml"/><Relationship Id="rId126" Type="http://schemas.openxmlformats.org/officeDocument/2006/relationships/image" Target="../media/image142.png"/><Relationship Id="rId147" Type="http://schemas.openxmlformats.org/officeDocument/2006/relationships/customXml" Target="../ink/ink163.xml"/><Relationship Id="rId168" Type="http://schemas.openxmlformats.org/officeDocument/2006/relationships/customXml" Target="../ink/ink174.xml"/><Relationship Id="rId312" Type="http://schemas.openxmlformats.org/officeDocument/2006/relationships/customXml" Target="../ink/ink247.xml"/><Relationship Id="rId51" Type="http://schemas.openxmlformats.org/officeDocument/2006/relationships/image" Target="../media/image106.png"/><Relationship Id="rId72" Type="http://schemas.openxmlformats.org/officeDocument/2006/relationships/image" Target="../media/image116.png"/><Relationship Id="rId93" Type="http://schemas.openxmlformats.org/officeDocument/2006/relationships/customXml" Target="../ink/ink135.xml"/><Relationship Id="rId189" Type="http://schemas.openxmlformats.org/officeDocument/2006/relationships/customXml" Target="../ink/ink185.xml"/><Relationship Id="rId3" Type="http://schemas.openxmlformats.org/officeDocument/2006/relationships/image" Target="../media/image83.png"/><Relationship Id="rId214" Type="http://schemas.openxmlformats.org/officeDocument/2006/relationships/image" Target="../media/image183.png"/><Relationship Id="rId235" Type="http://schemas.openxmlformats.org/officeDocument/2006/relationships/image" Target="../media/image193.png"/><Relationship Id="rId256" Type="http://schemas.openxmlformats.org/officeDocument/2006/relationships/customXml" Target="../ink/ink219.xml"/><Relationship Id="rId277" Type="http://schemas.openxmlformats.org/officeDocument/2006/relationships/image" Target="../media/image214.png"/><Relationship Id="rId298" Type="http://schemas.openxmlformats.org/officeDocument/2006/relationships/customXml" Target="../ink/ink240.xml"/><Relationship Id="rId116" Type="http://schemas.openxmlformats.org/officeDocument/2006/relationships/customXml" Target="../ink/ink147.xml"/><Relationship Id="rId137" Type="http://schemas.openxmlformats.org/officeDocument/2006/relationships/customXml" Target="../ink/ink158.xml"/><Relationship Id="rId158" Type="http://schemas.openxmlformats.org/officeDocument/2006/relationships/image" Target="../media/image157.png"/><Relationship Id="rId302" Type="http://schemas.openxmlformats.org/officeDocument/2006/relationships/customXml" Target="../ink/ink242.xml"/><Relationship Id="rId20" Type="http://schemas.openxmlformats.org/officeDocument/2006/relationships/customXml" Target="../ink/ink98.xml"/><Relationship Id="rId41" Type="http://schemas.openxmlformats.org/officeDocument/2006/relationships/image" Target="../media/image101.png"/><Relationship Id="rId62" Type="http://schemas.openxmlformats.org/officeDocument/2006/relationships/customXml" Target="../ink/ink119.xml"/><Relationship Id="rId83" Type="http://schemas.openxmlformats.org/officeDocument/2006/relationships/customXml" Target="../ink/ink130.xml"/><Relationship Id="rId179" Type="http://schemas.openxmlformats.org/officeDocument/2006/relationships/customXml" Target="../ink/ink180.xml"/><Relationship Id="rId190" Type="http://schemas.openxmlformats.org/officeDocument/2006/relationships/image" Target="../media/image172.png"/><Relationship Id="rId204" Type="http://schemas.openxmlformats.org/officeDocument/2006/relationships/image" Target="../media/image178.png"/><Relationship Id="rId225" Type="http://schemas.openxmlformats.org/officeDocument/2006/relationships/customXml" Target="../ink/ink203.xml"/><Relationship Id="rId246" Type="http://schemas.openxmlformats.org/officeDocument/2006/relationships/customXml" Target="../ink/ink214.xml"/><Relationship Id="rId267" Type="http://schemas.openxmlformats.org/officeDocument/2006/relationships/image" Target="../media/image209.png"/><Relationship Id="rId288" Type="http://schemas.openxmlformats.org/officeDocument/2006/relationships/customXml" Target="../ink/ink235.xml"/><Relationship Id="rId106" Type="http://schemas.openxmlformats.org/officeDocument/2006/relationships/image" Target="../media/image133.png"/><Relationship Id="rId127" Type="http://schemas.openxmlformats.org/officeDocument/2006/relationships/customXml" Target="../ink/ink153.xml"/><Relationship Id="rId313" Type="http://schemas.openxmlformats.org/officeDocument/2006/relationships/customXml" Target="../ink/ink248.xml"/><Relationship Id="rId10" Type="http://schemas.openxmlformats.org/officeDocument/2006/relationships/customXml" Target="../ink/ink93.xml"/><Relationship Id="rId31" Type="http://schemas.openxmlformats.org/officeDocument/2006/relationships/image" Target="../media/image96.png"/><Relationship Id="rId52" Type="http://schemas.openxmlformats.org/officeDocument/2006/relationships/customXml" Target="../ink/ink114.xml"/><Relationship Id="rId73" Type="http://schemas.openxmlformats.org/officeDocument/2006/relationships/customXml" Target="../ink/ink125.xml"/><Relationship Id="rId94" Type="http://schemas.openxmlformats.org/officeDocument/2006/relationships/image" Target="../media/image127.png"/><Relationship Id="rId148" Type="http://schemas.openxmlformats.org/officeDocument/2006/relationships/image" Target="../media/image22.png"/><Relationship Id="rId169" Type="http://schemas.openxmlformats.org/officeDocument/2006/relationships/image" Target="../media/image162.png"/><Relationship Id="rId4" Type="http://schemas.openxmlformats.org/officeDocument/2006/relationships/customXml" Target="../ink/ink90.xml"/><Relationship Id="rId180" Type="http://schemas.openxmlformats.org/officeDocument/2006/relationships/image" Target="../media/image167.png"/><Relationship Id="rId215" Type="http://schemas.openxmlformats.org/officeDocument/2006/relationships/customXml" Target="../ink/ink198.xml"/><Relationship Id="rId236" Type="http://schemas.openxmlformats.org/officeDocument/2006/relationships/customXml" Target="../ink/ink209.xml"/><Relationship Id="rId257" Type="http://schemas.openxmlformats.org/officeDocument/2006/relationships/image" Target="../media/image204.png"/><Relationship Id="rId278" Type="http://schemas.openxmlformats.org/officeDocument/2006/relationships/customXml" Target="../ink/ink230.xml"/><Relationship Id="rId303" Type="http://schemas.openxmlformats.org/officeDocument/2006/relationships/image" Target="../media/image227.png"/><Relationship Id="rId42" Type="http://schemas.openxmlformats.org/officeDocument/2006/relationships/customXml" Target="../ink/ink109.xml"/><Relationship Id="rId84" Type="http://schemas.openxmlformats.org/officeDocument/2006/relationships/image" Target="../media/image122.png"/><Relationship Id="rId138" Type="http://schemas.openxmlformats.org/officeDocument/2006/relationships/image" Target="../media/image148.png"/><Relationship Id="rId191" Type="http://schemas.openxmlformats.org/officeDocument/2006/relationships/customXml" Target="../ink/ink186.xml"/><Relationship Id="rId205" Type="http://schemas.openxmlformats.org/officeDocument/2006/relationships/customXml" Target="../ink/ink193.xml"/><Relationship Id="rId247" Type="http://schemas.openxmlformats.org/officeDocument/2006/relationships/image" Target="../media/image199.png"/><Relationship Id="rId107" Type="http://schemas.openxmlformats.org/officeDocument/2006/relationships/customXml" Target="../ink/ink142.xml"/><Relationship Id="rId289" Type="http://schemas.openxmlformats.org/officeDocument/2006/relationships/image" Target="../media/image220.png"/><Relationship Id="rId11" Type="http://schemas.openxmlformats.org/officeDocument/2006/relationships/image" Target="../media/image87.png"/><Relationship Id="rId53" Type="http://schemas.openxmlformats.org/officeDocument/2006/relationships/image" Target="../media/image107.png"/><Relationship Id="rId149" Type="http://schemas.openxmlformats.org/officeDocument/2006/relationships/customXml" Target="../ink/ink164.xml"/><Relationship Id="rId314" Type="http://schemas.openxmlformats.org/officeDocument/2006/relationships/image" Target="../media/image232.png"/><Relationship Id="rId95" Type="http://schemas.openxmlformats.org/officeDocument/2006/relationships/customXml" Target="../ink/ink136.xml"/><Relationship Id="rId160" Type="http://schemas.openxmlformats.org/officeDocument/2006/relationships/image" Target="../media/image158.png"/><Relationship Id="rId216" Type="http://schemas.openxmlformats.org/officeDocument/2006/relationships/image" Target="../media/image184.png"/><Relationship Id="rId258" Type="http://schemas.openxmlformats.org/officeDocument/2006/relationships/customXml" Target="../ink/ink220.xml"/><Relationship Id="rId22" Type="http://schemas.openxmlformats.org/officeDocument/2006/relationships/customXml" Target="../ink/ink99.xml"/><Relationship Id="rId64" Type="http://schemas.openxmlformats.org/officeDocument/2006/relationships/image" Target="../media/image112.png"/><Relationship Id="rId118" Type="http://schemas.openxmlformats.org/officeDocument/2006/relationships/customXml" Target="../ink/ink148.xml"/><Relationship Id="rId171" Type="http://schemas.openxmlformats.org/officeDocument/2006/relationships/image" Target="../media/image163.png"/><Relationship Id="rId227" Type="http://schemas.openxmlformats.org/officeDocument/2006/relationships/customXml" Target="../ink/ink204.xml"/><Relationship Id="rId269" Type="http://schemas.openxmlformats.org/officeDocument/2006/relationships/image" Target="../media/image210.png"/><Relationship Id="rId33" Type="http://schemas.openxmlformats.org/officeDocument/2006/relationships/image" Target="../media/image97.png"/><Relationship Id="rId129" Type="http://schemas.openxmlformats.org/officeDocument/2006/relationships/customXml" Target="../ink/ink154.xml"/><Relationship Id="rId280" Type="http://schemas.openxmlformats.org/officeDocument/2006/relationships/customXml" Target="../ink/ink231.xml"/><Relationship Id="rId75" Type="http://schemas.openxmlformats.org/officeDocument/2006/relationships/customXml" Target="../ink/ink126.xml"/><Relationship Id="rId140" Type="http://schemas.openxmlformats.org/officeDocument/2006/relationships/image" Target="../media/image149.png"/><Relationship Id="rId182" Type="http://schemas.openxmlformats.org/officeDocument/2006/relationships/image" Target="../media/image168.png"/><Relationship Id="rId6" Type="http://schemas.openxmlformats.org/officeDocument/2006/relationships/customXml" Target="../ink/ink91.xml"/><Relationship Id="rId238" Type="http://schemas.openxmlformats.org/officeDocument/2006/relationships/customXml" Target="../ink/ink210.xml"/><Relationship Id="rId291" Type="http://schemas.openxmlformats.org/officeDocument/2006/relationships/image" Target="../media/image221.png"/><Relationship Id="rId305" Type="http://schemas.openxmlformats.org/officeDocument/2006/relationships/image" Target="../media/image228.png"/><Relationship Id="rId44" Type="http://schemas.openxmlformats.org/officeDocument/2006/relationships/customXml" Target="../ink/ink110.xml"/><Relationship Id="rId86" Type="http://schemas.openxmlformats.org/officeDocument/2006/relationships/image" Target="../media/image123.png"/><Relationship Id="rId151" Type="http://schemas.openxmlformats.org/officeDocument/2006/relationships/customXml" Target="../ink/ink165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1.png"/><Relationship Id="rId21" Type="http://schemas.openxmlformats.org/officeDocument/2006/relationships/customXml" Target="../ink/ink259.xml"/><Relationship Id="rId63" Type="http://schemas.openxmlformats.org/officeDocument/2006/relationships/image" Target="../media/image234.png"/><Relationship Id="rId159" Type="http://schemas.openxmlformats.org/officeDocument/2006/relationships/image" Target="../media/image281.png"/><Relationship Id="rId170" Type="http://schemas.openxmlformats.org/officeDocument/2006/relationships/customXml" Target="../ink/ink334.xml"/><Relationship Id="rId226" Type="http://schemas.openxmlformats.org/officeDocument/2006/relationships/image" Target="../media/image37.png"/><Relationship Id="rId268" Type="http://schemas.openxmlformats.org/officeDocument/2006/relationships/customXml" Target="../ink/ink384.xml"/><Relationship Id="rId32" Type="http://schemas.openxmlformats.org/officeDocument/2006/relationships/image" Target="../media/image111.png"/><Relationship Id="rId74" Type="http://schemas.openxmlformats.org/officeDocument/2006/relationships/customXml" Target="../ink/ink286.xml"/><Relationship Id="rId128" Type="http://schemas.openxmlformats.org/officeDocument/2006/relationships/customXml" Target="../ink/ink313.xml"/><Relationship Id="rId5" Type="http://schemas.openxmlformats.org/officeDocument/2006/relationships/customXml" Target="../ink/ink251.xml"/><Relationship Id="rId181" Type="http://schemas.openxmlformats.org/officeDocument/2006/relationships/customXml" Target="../ink/ink340.xml"/><Relationship Id="rId237" Type="http://schemas.openxmlformats.org/officeDocument/2006/relationships/image" Target="../media/image318.png"/><Relationship Id="rId279" Type="http://schemas.openxmlformats.org/officeDocument/2006/relationships/image" Target="../media/image339.png"/><Relationship Id="rId43" Type="http://schemas.openxmlformats.org/officeDocument/2006/relationships/image" Target="../media/image116.png"/><Relationship Id="rId139" Type="http://schemas.openxmlformats.org/officeDocument/2006/relationships/image" Target="../media/image271.png"/><Relationship Id="rId290" Type="http://schemas.openxmlformats.org/officeDocument/2006/relationships/customXml" Target="../ink/ink395.xml"/><Relationship Id="rId85" Type="http://schemas.openxmlformats.org/officeDocument/2006/relationships/image" Target="../media/image245.png"/><Relationship Id="rId150" Type="http://schemas.openxmlformats.org/officeDocument/2006/relationships/customXml" Target="../ink/ink324.xml"/><Relationship Id="rId192" Type="http://schemas.openxmlformats.org/officeDocument/2006/relationships/image" Target="../media/image297.png"/><Relationship Id="rId206" Type="http://schemas.openxmlformats.org/officeDocument/2006/relationships/image" Target="../media/image304.png"/><Relationship Id="rId248" Type="http://schemas.openxmlformats.org/officeDocument/2006/relationships/customXml" Target="../ink/ink374.xml"/><Relationship Id="rId12" Type="http://schemas.openxmlformats.org/officeDocument/2006/relationships/image" Target="../media/image101.png"/><Relationship Id="rId33" Type="http://schemas.openxmlformats.org/officeDocument/2006/relationships/customXml" Target="../ink/ink265.xml"/><Relationship Id="rId108" Type="http://schemas.openxmlformats.org/officeDocument/2006/relationships/customXml" Target="../ink/ink303.xml"/><Relationship Id="rId129" Type="http://schemas.openxmlformats.org/officeDocument/2006/relationships/image" Target="../media/image267.png"/><Relationship Id="rId280" Type="http://schemas.openxmlformats.org/officeDocument/2006/relationships/customXml" Target="../ink/ink390.xml"/><Relationship Id="rId54" Type="http://schemas.openxmlformats.org/officeDocument/2006/relationships/customXml" Target="../ink/ink276.xml"/><Relationship Id="rId75" Type="http://schemas.openxmlformats.org/officeDocument/2006/relationships/image" Target="../media/image240.png"/><Relationship Id="rId96" Type="http://schemas.openxmlformats.org/officeDocument/2006/relationships/customXml" Target="../ink/ink297.xml"/><Relationship Id="rId140" Type="http://schemas.openxmlformats.org/officeDocument/2006/relationships/customXml" Target="../ink/ink319.xml"/><Relationship Id="rId161" Type="http://schemas.openxmlformats.org/officeDocument/2006/relationships/image" Target="../media/image282.png"/><Relationship Id="rId182" Type="http://schemas.openxmlformats.org/officeDocument/2006/relationships/image" Target="../media/image292.png"/><Relationship Id="rId217" Type="http://schemas.openxmlformats.org/officeDocument/2006/relationships/customXml" Target="../ink/ink358.xml"/><Relationship Id="rId6" Type="http://schemas.openxmlformats.org/officeDocument/2006/relationships/image" Target="../media/image91.png"/><Relationship Id="rId238" Type="http://schemas.openxmlformats.org/officeDocument/2006/relationships/customXml" Target="../ink/ink369.xml"/><Relationship Id="rId259" Type="http://schemas.openxmlformats.org/officeDocument/2006/relationships/image" Target="../media/image329.png"/><Relationship Id="rId23" Type="http://schemas.openxmlformats.org/officeDocument/2006/relationships/customXml" Target="../ink/ink260.xml"/><Relationship Id="rId119" Type="http://schemas.openxmlformats.org/officeDocument/2006/relationships/image" Target="../media/image262.png"/><Relationship Id="rId270" Type="http://schemas.openxmlformats.org/officeDocument/2006/relationships/customXml" Target="../ink/ink385.xml"/><Relationship Id="rId291" Type="http://schemas.openxmlformats.org/officeDocument/2006/relationships/image" Target="../media/image345.png"/><Relationship Id="rId44" Type="http://schemas.openxmlformats.org/officeDocument/2006/relationships/customXml" Target="../ink/ink271.xml"/><Relationship Id="rId65" Type="http://schemas.openxmlformats.org/officeDocument/2006/relationships/image" Target="../media/image235.png"/><Relationship Id="rId86" Type="http://schemas.openxmlformats.org/officeDocument/2006/relationships/customXml" Target="../ink/ink292.xml"/><Relationship Id="rId130" Type="http://schemas.openxmlformats.org/officeDocument/2006/relationships/customXml" Target="../ink/ink314.xml"/><Relationship Id="rId151" Type="http://schemas.openxmlformats.org/officeDocument/2006/relationships/image" Target="../media/image277.png"/><Relationship Id="rId172" Type="http://schemas.openxmlformats.org/officeDocument/2006/relationships/customXml" Target="../ink/ink335.xml"/><Relationship Id="rId193" Type="http://schemas.openxmlformats.org/officeDocument/2006/relationships/customXml" Target="../ink/ink346.xml"/><Relationship Id="rId207" Type="http://schemas.openxmlformats.org/officeDocument/2006/relationships/customXml" Target="../ink/ink353.xml"/><Relationship Id="rId228" Type="http://schemas.openxmlformats.org/officeDocument/2006/relationships/customXml" Target="../ink/ink364.xml"/><Relationship Id="rId249" Type="http://schemas.openxmlformats.org/officeDocument/2006/relationships/image" Target="../media/image324.png"/><Relationship Id="rId13" Type="http://schemas.openxmlformats.org/officeDocument/2006/relationships/customXml" Target="../ink/ink255.xml"/><Relationship Id="rId109" Type="http://schemas.openxmlformats.org/officeDocument/2006/relationships/image" Target="../media/image257.png"/><Relationship Id="rId260" Type="http://schemas.openxmlformats.org/officeDocument/2006/relationships/customXml" Target="../ink/ink380.xml"/><Relationship Id="rId281" Type="http://schemas.openxmlformats.org/officeDocument/2006/relationships/image" Target="../media/image340.png"/><Relationship Id="rId34" Type="http://schemas.openxmlformats.org/officeDocument/2006/relationships/customXml" Target="../ink/ink266.xml"/><Relationship Id="rId55" Type="http://schemas.openxmlformats.org/officeDocument/2006/relationships/image" Target="../media/image122.png"/><Relationship Id="rId76" Type="http://schemas.openxmlformats.org/officeDocument/2006/relationships/customXml" Target="../ink/ink287.xml"/><Relationship Id="rId97" Type="http://schemas.openxmlformats.org/officeDocument/2006/relationships/image" Target="../media/image251.png"/><Relationship Id="rId120" Type="http://schemas.openxmlformats.org/officeDocument/2006/relationships/customXml" Target="../ink/ink309.xml"/><Relationship Id="rId141" Type="http://schemas.openxmlformats.org/officeDocument/2006/relationships/image" Target="../media/image272.png"/><Relationship Id="rId7" Type="http://schemas.openxmlformats.org/officeDocument/2006/relationships/customXml" Target="../ink/ink252.xml"/><Relationship Id="rId162" Type="http://schemas.openxmlformats.org/officeDocument/2006/relationships/customXml" Target="../ink/ink330.xml"/><Relationship Id="rId183" Type="http://schemas.openxmlformats.org/officeDocument/2006/relationships/customXml" Target="../ink/ink341.xml"/><Relationship Id="rId218" Type="http://schemas.openxmlformats.org/officeDocument/2006/relationships/image" Target="../media/image310.png"/><Relationship Id="rId239" Type="http://schemas.openxmlformats.org/officeDocument/2006/relationships/image" Target="../media/image319.png"/><Relationship Id="rId250" Type="http://schemas.openxmlformats.org/officeDocument/2006/relationships/customXml" Target="../ink/ink375.xml"/><Relationship Id="rId271" Type="http://schemas.openxmlformats.org/officeDocument/2006/relationships/image" Target="../media/image335.png"/><Relationship Id="rId292" Type="http://schemas.openxmlformats.org/officeDocument/2006/relationships/customXml" Target="../ink/ink396.xml"/><Relationship Id="rId24" Type="http://schemas.openxmlformats.org/officeDocument/2006/relationships/image" Target="../media/image107.png"/><Relationship Id="rId45" Type="http://schemas.openxmlformats.org/officeDocument/2006/relationships/image" Target="../media/image117.png"/><Relationship Id="rId66" Type="http://schemas.openxmlformats.org/officeDocument/2006/relationships/customXml" Target="../ink/ink282.xml"/><Relationship Id="rId87" Type="http://schemas.openxmlformats.org/officeDocument/2006/relationships/image" Target="../media/image246.png"/><Relationship Id="rId110" Type="http://schemas.openxmlformats.org/officeDocument/2006/relationships/customXml" Target="../ink/ink304.xml"/><Relationship Id="rId131" Type="http://schemas.openxmlformats.org/officeDocument/2006/relationships/image" Target="../media/image268.png"/><Relationship Id="rId152" Type="http://schemas.openxmlformats.org/officeDocument/2006/relationships/customXml" Target="../ink/ink325.xml"/><Relationship Id="rId173" Type="http://schemas.openxmlformats.org/officeDocument/2006/relationships/customXml" Target="../ink/ink336.xml"/><Relationship Id="rId194" Type="http://schemas.openxmlformats.org/officeDocument/2006/relationships/image" Target="../media/image298.png"/><Relationship Id="rId208" Type="http://schemas.openxmlformats.org/officeDocument/2006/relationships/image" Target="../media/image305.png"/><Relationship Id="rId229" Type="http://schemas.openxmlformats.org/officeDocument/2006/relationships/image" Target="../media/image314.png"/><Relationship Id="rId240" Type="http://schemas.openxmlformats.org/officeDocument/2006/relationships/customXml" Target="../ink/ink370.xml"/><Relationship Id="rId261" Type="http://schemas.openxmlformats.org/officeDocument/2006/relationships/image" Target="../media/image330.png"/><Relationship Id="rId14" Type="http://schemas.openxmlformats.org/officeDocument/2006/relationships/image" Target="../media/image102.png"/><Relationship Id="rId35" Type="http://schemas.openxmlformats.org/officeDocument/2006/relationships/image" Target="../media/image112.png"/><Relationship Id="rId56" Type="http://schemas.openxmlformats.org/officeDocument/2006/relationships/customXml" Target="../ink/ink277.xml"/><Relationship Id="rId77" Type="http://schemas.openxmlformats.org/officeDocument/2006/relationships/image" Target="../media/image241.png"/><Relationship Id="rId100" Type="http://schemas.openxmlformats.org/officeDocument/2006/relationships/customXml" Target="../ink/ink299.xml"/><Relationship Id="rId282" Type="http://schemas.openxmlformats.org/officeDocument/2006/relationships/customXml" Target="../ink/ink391.xml"/><Relationship Id="rId8" Type="http://schemas.openxmlformats.org/officeDocument/2006/relationships/image" Target="../media/image92.png"/><Relationship Id="rId98" Type="http://schemas.openxmlformats.org/officeDocument/2006/relationships/customXml" Target="../ink/ink298.xml"/><Relationship Id="rId121" Type="http://schemas.openxmlformats.org/officeDocument/2006/relationships/image" Target="../media/image263.png"/><Relationship Id="rId142" Type="http://schemas.openxmlformats.org/officeDocument/2006/relationships/customXml" Target="../ink/ink320.xml"/><Relationship Id="rId163" Type="http://schemas.openxmlformats.org/officeDocument/2006/relationships/image" Target="../media/image283.png"/><Relationship Id="rId184" Type="http://schemas.openxmlformats.org/officeDocument/2006/relationships/image" Target="../media/image293.png"/><Relationship Id="rId219" Type="http://schemas.openxmlformats.org/officeDocument/2006/relationships/customXml" Target="../ink/ink359.xml"/><Relationship Id="rId230" Type="http://schemas.openxmlformats.org/officeDocument/2006/relationships/customXml" Target="../ink/ink365.xml"/><Relationship Id="rId251" Type="http://schemas.openxmlformats.org/officeDocument/2006/relationships/image" Target="../media/image325.png"/><Relationship Id="rId25" Type="http://schemas.openxmlformats.org/officeDocument/2006/relationships/customXml" Target="../ink/ink261.xml"/><Relationship Id="rId46" Type="http://schemas.openxmlformats.org/officeDocument/2006/relationships/customXml" Target="../ink/ink272.xml"/><Relationship Id="rId67" Type="http://schemas.openxmlformats.org/officeDocument/2006/relationships/image" Target="../media/image236.png"/><Relationship Id="rId272" Type="http://schemas.openxmlformats.org/officeDocument/2006/relationships/customXml" Target="../ink/ink386.xml"/><Relationship Id="rId293" Type="http://schemas.openxmlformats.org/officeDocument/2006/relationships/image" Target="../media/image346.png"/><Relationship Id="rId88" Type="http://schemas.openxmlformats.org/officeDocument/2006/relationships/customXml" Target="../ink/ink293.xml"/><Relationship Id="rId111" Type="http://schemas.openxmlformats.org/officeDocument/2006/relationships/image" Target="../media/image258.png"/><Relationship Id="rId132" Type="http://schemas.openxmlformats.org/officeDocument/2006/relationships/customXml" Target="../ink/ink315.xml"/><Relationship Id="rId153" Type="http://schemas.openxmlformats.org/officeDocument/2006/relationships/image" Target="../media/image278.png"/><Relationship Id="rId174" Type="http://schemas.openxmlformats.org/officeDocument/2006/relationships/image" Target="../media/image288.png"/><Relationship Id="rId195" Type="http://schemas.openxmlformats.org/officeDocument/2006/relationships/customXml" Target="../ink/ink347.xml"/><Relationship Id="rId209" Type="http://schemas.openxmlformats.org/officeDocument/2006/relationships/customXml" Target="../ink/ink354.xml"/><Relationship Id="rId220" Type="http://schemas.openxmlformats.org/officeDocument/2006/relationships/image" Target="../media/image311.png"/><Relationship Id="rId241" Type="http://schemas.openxmlformats.org/officeDocument/2006/relationships/image" Target="../media/image320.png"/><Relationship Id="rId15" Type="http://schemas.openxmlformats.org/officeDocument/2006/relationships/customXml" Target="../ink/ink256.xml"/><Relationship Id="rId36" Type="http://schemas.openxmlformats.org/officeDocument/2006/relationships/customXml" Target="../ink/ink267.xml"/><Relationship Id="rId57" Type="http://schemas.openxmlformats.org/officeDocument/2006/relationships/image" Target="../media/image123.png"/><Relationship Id="rId262" Type="http://schemas.openxmlformats.org/officeDocument/2006/relationships/customXml" Target="../ink/ink381.xml"/><Relationship Id="rId283" Type="http://schemas.openxmlformats.org/officeDocument/2006/relationships/image" Target="../media/image341.png"/><Relationship Id="rId78" Type="http://schemas.openxmlformats.org/officeDocument/2006/relationships/customXml" Target="../ink/ink288.xml"/><Relationship Id="rId99" Type="http://schemas.openxmlformats.org/officeDocument/2006/relationships/image" Target="../media/image252.png"/><Relationship Id="rId101" Type="http://schemas.openxmlformats.org/officeDocument/2006/relationships/image" Target="../media/image253.png"/><Relationship Id="rId122" Type="http://schemas.openxmlformats.org/officeDocument/2006/relationships/customXml" Target="../ink/ink310.xml"/><Relationship Id="rId143" Type="http://schemas.openxmlformats.org/officeDocument/2006/relationships/image" Target="../media/image273.png"/><Relationship Id="rId164" Type="http://schemas.openxmlformats.org/officeDocument/2006/relationships/customXml" Target="../ink/ink331.xml"/><Relationship Id="rId185" Type="http://schemas.openxmlformats.org/officeDocument/2006/relationships/customXml" Target="../ink/ink342.xml"/><Relationship Id="rId9" Type="http://schemas.openxmlformats.org/officeDocument/2006/relationships/customXml" Target="../ink/ink253.xml"/><Relationship Id="rId210" Type="http://schemas.openxmlformats.org/officeDocument/2006/relationships/image" Target="../media/image306.png"/><Relationship Id="rId26" Type="http://schemas.openxmlformats.org/officeDocument/2006/relationships/image" Target="../media/image108.png"/><Relationship Id="rId231" Type="http://schemas.openxmlformats.org/officeDocument/2006/relationships/image" Target="../media/image315.png"/><Relationship Id="rId252" Type="http://schemas.openxmlformats.org/officeDocument/2006/relationships/customXml" Target="../ink/ink376.xml"/><Relationship Id="rId273" Type="http://schemas.openxmlformats.org/officeDocument/2006/relationships/image" Target="../media/image336.png"/><Relationship Id="rId47" Type="http://schemas.openxmlformats.org/officeDocument/2006/relationships/image" Target="../media/image118.png"/><Relationship Id="rId68" Type="http://schemas.openxmlformats.org/officeDocument/2006/relationships/customXml" Target="../ink/ink283.xml"/><Relationship Id="rId89" Type="http://schemas.openxmlformats.org/officeDocument/2006/relationships/image" Target="../media/image247.png"/><Relationship Id="rId112" Type="http://schemas.openxmlformats.org/officeDocument/2006/relationships/customXml" Target="../ink/ink305.xml"/><Relationship Id="rId133" Type="http://schemas.openxmlformats.org/officeDocument/2006/relationships/image" Target="../media/image269.png"/><Relationship Id="rId154" Type="http://schemas.openxmlformats.org/officeDocument/2006/relationships/customXml" Target="../ink/ink326.xml"/><Relationship Id="rId175" Type="http://schemas.openxmlformats.org/officeDocument/2006/relationships/customXml" Target="../ink/ink337.xml"/><Relationship Id="rId196" Type="http://schemas.openxmlformats.org/officeDocument/2006/relationships/image" Target="../media/image299.png"/><Relationship Id="rId200" Type="http://schemas.openxmlformats.org/officeDocument/2006/relationships/image" Target="../media/image301.png"/><Relationship Id="rId16" Type="http://schemas.openxmlformats.org/officeDocument/2006/relationships/image" Target="../media/image103.png"/><Relationship Id="rId221" Type="http://schemas.openxmlformats.org/officeDocument/2006/relationships/customXml" Target="../ink/ink360.xml"/><Relationship Id="rId242" Type="http://schemas.openxmlformats.org/officeDocument/2006/relationships/customXml" Target="../ink/ink371.xml"/><Relationship Id="rId263" Type="http://schemas.openxmlformats.org/officeDocument/2006/relationships/image" Target="../media/image331.png"/><Relationship Id="rId284" Type="http://schemas.openxmlformats.org/officeDocument/2006/relationships/customXml" Target="../ink/ink392.xml"/><Relationship Id="rId37" Type="http://schemas.openxmlformats.org/officeDocument/2006/relationships/image" Target="../media/image113.png"/><Relationship Id="rId58" Type="http://schemas.openxmlformats.org/officeDocument/2006/relationships/customXml" Target="../ink/ink278.xml"/><Relationship Id="rId79" Type="http://schemas.openxmlformats.org/officeDocument/2006/relationships/image" Target="../media/image242.png"/><Relationship Id="rId102" Type="http://schemas.openxmlformats.org/officeDocument/2006/relationships/customXml" Target="../ink/ink300.xml"/><Relationship Id="rId123" Type="http://schemas.openxmlformats.org/officeDocument/2006/relationships/image" Target="../media/image264.png"/><Relationship Id="rId144" Type="http://schemas.openxmlformats.org/officeDocument/2006/relationships/customXml" Target="../ink/ink321.xml"/><Relationship Id="rId90" Type="http://schemas.openxmlformats.org/officeDocument/2006/relationships/customXml" Target="../ink/ink294.xml"/><Relationship Id="rId165" Type="http://schemas.openxmlformats.org/officeDocument/2006/relationships/image" Target="../media/image284.png"/><Relationship Id="rId186" Type="http://schemas.openxmlformats.org/officeDocument/2006/relationships/image" Target="../media/image294.png"/><Relationship Id="rId211" Type="http://schemas.openxmlformats.org/officeDocument/2006/relationships/customXml" Target="../ink/ink355.xml"/><Relationship Id="rId232" Type="http://schemas.openxmlformats.org/officeDocument/2006/relationships/customXml" Target="../ink/ink366.xml"/><Relationship Id="rId253" Type="http://schemas.openxmlformats.org/officeDocument/2006/relationships/image" Target="../media/image326.png"/><Relationship Id="rId274" Type="http://schemas.openxmlformats.org/officeDocument/2006/relationships/customXml" Target="../ink/ink387.xml"/><Relationship Id="rId27" Type="http://schemas.openxmlformats.org/officeDocument/2006/relationships/customXml" Target="../ink/ink262.xml"/><Relationship Id="rId48" Type="http://schemas.openxmlformats.org/officeDocument/2006/relationships/customXml" Target="../ink/ink273.xml"/><Relationship Id="rId69" Type="http://schemas.openxmlformats.org/officeDocument/2006/relationships/image" Target="../media/image237.png"/><Relationship Id="rId113" Type="http://schemas.openxmlformats.org/officeDocument/2006/relationships/image" Target="../media/image259.png"/><Relationship Id="rId134" Type="http://schemas.openxmlformats.org/officeDocument/2006/relationships/customXml" Target="../ink/ink316.xml"/><Relationship Id="rId80" Type="http://schemas.openxmlformats.org/officeDocument/2006/relationships/customXml" Target="../ink/ink289.xml"/><Relationship Id="rId155" Type="http://schemas.openxmlformats.org/officeDocument/2006/relationships/image" Target="../media/image279.png"/><Relationship Id="rId176" Type="http://schemas.openxmlformats.org/officeDocument/2006/relationships/image" Target="../media/image289.png"/><Relationship Id="rId197" Type="http://schemas.openxmlformats.org/officeDocument/2006/relationships/customXml" Target="../ink/ink348.xml"/><Relationship Id="rId201" Type="http://schemas.openxmlformats.org/officeDocument/2006/relationships/customXml" Target="../ink/ink350.xml"/><Relationship Id="rId222" Type="http://schemas.openxmlformats.org/officeDocument/2006/relationships/image" Target="../media/image312.png"/><Relationship Id="rId243" Type="http://schemas.openxmlformats.org/officeDocument/2006/relationships/image" Target="../media/image321.png"/><Relationship Id="rId264" Type="http://schemas.openxmlformats.org/officeDocument/2006/relationships/customXml" Target="../ink/ink382.xml"/><Relationship Id="rId285" Type="http://schemas.openxmlformats.org/officeDocument/2006/relationships/image" Target="../media/image342.png"/><Relationship Id="rId17" Type="http://schemas.openxmlformats.org/officeDocument/2006/relationships/customXml" Target="../ink/ink257.xml"/><Relationship Id="rId38" Type="http://schemas.openxmlformats.org/officeDocument/2006/relationships/customXml" Target="../ink/ink268.xml"/><Relationship Id="rId59" Type="http://schemas.openxmlformats.org/officeDocument/2006/relationships/image" Target="../media/image124.png"/><Relationship Id="rId103" Type="http://schemas.openxmlformats.org/officeDocument/2006/relationships/image" Target="../media/image254.png"/><Relationship Id="rId124" Type="http://schemas.openxmlformats.org/officeDocument/2006/relationships/customXml" Target="../ink/ink311.xml"/><Relationship Id="rId70" Type="http://schemas.openxmlformats.org/officeDocument/2006/relationships/customXml" Target="../ink/ink284.xml"/><Relationship Id="rId91" Type="http://schemas.openxmlformats.org/officeDocument/2006/relationships/image" Target="../media/image248.png"/><Relationship Id="rId145" Type="http://schemas.openxmlformats.org/officeDocument/2006/relationships/image" Target="../media/image274.png"/><Relationship Id="rId166" Type="http://schemas.openxmlformats.org/officeDocument/2006/relationships/customXml" Target="../ink/ink332.xml"/><Relationship Id="rId187" Type="http://schemas.openxmlformats.org/officeDocument/2006/relationships/customXml" Target="../ink/ink34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07.png"/><Relationship Id="rId233" Type="http://schemas.openxmlformats.org/officeDocument/2006/relationships/image" Target="../media/image316.png"/><Relationship Id="rId254" Type="http://schemas.openxmlformats.org/officeDocument/2006/relationships/customXml" Target="../ink/ink377.xml"/><Relationship Id="rId28" Type="http://schemas.openxmlformats.org/officeDocument/2006/relationships/image" Target="../media/image109.png"/><Relationship Id="rId49" Type="http://schemas.openxmlformats.org/officeDocument/2006/relationships/image" Target="../media/image119.png"/><Relationship Id="rId114" Type="http://schemas.openxmlformats.org/officeDocument/2006/relationships/customXml" Target="../ink/ink306.xml"/><Relationship Id="rId275" Type="http://schemas.openxmlformats.org/officeDocument/2006/relationships/image" Target="../media/image337.png"/><Relationship Id="rId60" Type="http://schemas.openxmlformats.org/officeDocument/2006/relationships/customXml" Target="../ink/ink279.xml"/><Relationship Id="rId81" Type="http://schemas.openxmlformats.org/officeDocument/2006/relationships/image" Target="../media/image243.png"/><Relationship Id="rId135" Type="http://schemas.openxmlformats.org/officeDocument/2006/relationships/image" Target="../media/image22.png"/><Relationship Id="rId156" Type="http://schemas.openxmlformats.org/officeDocument/2006/relationships/customXml" Target="../ink/ink327.xml"/><Relationship Id="rId177" Type="http://schemas.openxmlformats.org/officeDocument/2006/relationships/customXml" Target="../ink/ink338.xml"/><Relationship Id="rId198" Type="http://schemas.openxmlformats.org/officeDocument/2006/relationships/image" Target="../media/image300.png"/><Relationship Id="rId202" Type="http://schemas.openxmlformats.org/officeDocument/2006/relationships/image" Target="../media/image302.png"/><Relationship Id="rId223" Type="http://schemas.openxmlformats.org/officeDocument/2006/relationships/customXml" Target="../ink/ink361.xml"/><Relationship Id="rId244" Type="http://schemas.openxmlformats.org/officeDocument/2006/relationships/customXml" Target="../ink/ink372.xml"/><Relationship Id="rId18" Type="http://schemas.openxmlformats.org/officeDocument/2006/relationships/image" Target="../media/image104.png"/><Relationship Id="rId39" Type="http://schemas.openxmlformats.org/officeDocument/2006/relationships/image" Target="../media/image114.png"/><Relationship Id="rId265" Type="http://schemas.openxmlformats.org/officeDocument/2006/relationships/image" Target="../media/image332.png"/><Relationship Id="rId286" Type="http://schemas.openxmlformats.org/officeDocument/2006/relationships/customXml" Target="../ink/ink393.xml"/><Relationship Id="rId50" Type="http://schemas.openxmlformats.org/officeDocument/2006/relationships/customXml" Target="../ink/ink274.xml"/><Relationship Id="rId104" Type="http://schemas.openxmlformats.org/officeDocument/2006/relationships/customXml" Target="../ink/ink301.xml"/><Relationship Id="rId125" Type="http://schemas.openxmlformats.org/officeDocument/2006/relationships/image" Target="../media/image265.png"/><Relationship Id="rId146" Type="http://schemas.openxmlformats.org/officeDocument/2006/relationships/customXml" Target="../ink/ink322.xml"/><Relationship Id="rId167" Type="http://schemas.openxmlformats.org/officeDocument/2006/relationships/image" Target="../media/image285.png"/><Relationship Id="rId188" Type="http://schemas.openxmlformats.org/officeDocument/2006/relationships/image" Target="../media/image295.png"/><Relationship Id="rId71" Type="http://schemas.openxmlformats.org/officeDocument/2006/relationships/image" Target="../media/image238.png"/><Relationship Id="rId92" Type="http://schemas.openxmlformats.org/officeDocument/2006/relationships/customXml" Target="../ink/ink295.xml"/><Relationship Id="rId213" Type="http://schemas.openxmlformats.org/officeDocument/2006/relationships/customXml" Target="../ink/ink356.xml"/><Relationship Id="rId234" Type="http://schemas.openxmlformats.org/officeDocument/2006/relationships/customXml" Target="../ink/ink367.xml"/><Relationship Id="rId2" Type="http://schemas.openxmlformats.org/officeDocument/2006/relationships/image" Target="../media/image2.emf"/><Relationship Id="rId29" Type="http://schemas.openxmlformats.org/officeDocument/2006/relationships/customXml" Target="../ink/ink263.xml"/><Relationship Id="rId255" Type="http://schemas.openxmlformats.org/officeDocument/2006/relationships/image" Target="../media/image327.png"/><Relationship Id="rId276" Type="http://schemas.openxmlformats.org/officeDocument/2006/relationships/customXml" Target="../ink/ink388.xml"/><Relationship Id="rId40" Type="http://schemas.openxmlformats.org/officeDocument/2006/relationships/customXml" Target="../ink/ink269.xml"/><Relationship Id="rId115" Type="http://schemas.openxmlformats.org/officeDocument/2006/relationships/image" Target="../media/image260.png"/><Relationship Id="rId136" Type="http://schemas.openxmlformats.org/officeDocument/2006/relationships/customXml" Target="../ink/ink317.xml"/><Relationship Id="rId157" Type="http://schemas.openxmlformats.org/officeDocument/2006/relationships/image" Target="../media/image280.png"/><Relationship Id="rId178" Type="http://schemas.openxmlformats.org/officeDocument/2006/relationships/image" Target="../media/image290.png"/><Relationship Id="rId61" Type="http://schemas.openxmlformats.org/officeDocument/2006/relationships/image" Target="../media/image125.png"/><Relationship Id="rId82" Type="http://schemas.openxmlformats.org/officeDocument/2006/relationships/customXml" Target="../ink/ink290.xml"/><Relationship Id="rId199" Type="http://schemas.openxmlformats.org/officeDocument/2006/relationships/customXml" Target="../ink/ink349.xml"/><Relationship Id="rId203" Type="http://schemas.openxmlformats.org/officeDocument/2006/relationships/customXml" Target="../ink/ink351.xml"/><Relationship Id="rId19" Type="http://schemas.openxmlformats.org/officeDocument/2006/relationships/customXml" Target="../ink/ink258.xml"/><Relationship Id="rId224" Type="http://schemas.openxmlformats.org/officeDocument/2006/relationships/image" Target="../media/image313.png"/><Relationship Id="rId245" Type="http://schemas.openxmlformats.org/officeDocument/2006/relationships/image" Target="../media/image322.png"/><Relationship Id="rId266" Type="http://schemas.openxmlformats.org/officeDocument/2006/relationships/customXml" Target="../ink/ink383.xml"/><Relationship Id="rId287" Type="http://schemas.openxmlformats.org/officeDocument/2006/relationships/image" Target="../media/image343.png"/><Relationship Id="rId30" Type="http://schemas.openxmlformats.org/officeDocument/2006/relationships/image" Target="../media/image110.png"/><Relationship Id="rId105" Type="http://schemas.openxmlformats.org/officeDocument/2006/relationships/image" Target="../media/image255.png"/><Relationship Id="rId126" Type="http://schemas.openxmlformats.org/officeDocument/2006/relationships/customXml" Target="../ink/ink312.xml"/><Relationship Id="rId147" Type="http://schemas.openxmlformats.org/officeDocument/2006/relationships/image" Target="../media/image275.png"/><Relationship Id="rId168" Type="http://schemas.openxmlformats.org/officeDocument/2006/relationships/customXml" Target="../ink/ink333.xml"/><Relationship Id="rId51" Type="http://schemas.openxmlformats.org/officeDocument/2006/relationships/image" Target="../media/image120.png"/><Relationship Id="rId72" Type="http://schemas.openxmlformats.org/officeDocument/2006/relationships/customXml" Target="../ink/ink285.xml"/><Relationship Id="rId93" Type="http://schemas.openxmlformats.org/officeDocument/2006/relationships/image" Target="../media/image249.png"/><Relationship Id="rId189" Type="http://schemas.openxmlformats.org/officeDocument/2006/relationships/customXml" Target="../ink/ink344.xml"/><Relationship Id="rId3" Type="http://schemas.openxmlformats.org/officeDocument/2006/relationships/customXml" Target="../ink/ink250.xml"/><Relationship Id="rId214" Type="http://schemas.openxmlformats.org/officeDocument/2006/relationships/image" Target="../media/image308.png"/><Relationship Id="rId235" Type="http://schemas.openxmlformats.org/officeDocument/2006/relationships/image" Target="../media/image317.png"/><Relationship Id="rId256" Type="http://schemas.openxmlformats.org/officeDocument/2006/relationships/customXml" Target="../ink/ink378.xml"/><Relationship Id="rId277" Type="http://schemas.openxmlformats.org/officeDocument/2006/relationships/image" Target="../media/image338.png"/><Relationship Id="rId116" Type="http://schemas.openxmlformats.org/officeDocument/2006/relationships/customXml" Target="../ink/ink307.xml"/><Relationship Id="rId137" Type="http://schemas.openxmlformats.org/officeDocument/2006/relationships/image" Target="../media/image270.png"/><Relationship Id="rId158" Type="http://schemas.openxmlformats.org/officeDocument/2006/relationships/customXml" Target="../ink/ink328.xml"/><Relationship Id="rId20" Type="http://schemas.openxmlformats.org/officeDocument/2006/relationships/image" Target="../media/image105.png"/><Relationship Id="rId41" Type="http://schemas.openxmlformats.org/officeDocument/2006/relationships/image" Target="../media/image115.png"/><Relationship Id="rId62" Type="http://schemas.openxmlformats.org/officeDocument/2006/relationships/customXml" Target="../ink/ink280.xml"/><Relationship Id="rId83" Type="http://schemas.openxmlformats.org/officeDocument/2006/relationships/image" Target="../media/image244.png"/><Relationship Id="rId179" Type="http://schemas.openxmlformats.org/officeDocument/2006/relationships/customXml" Target="../ink/ink339.xml"/><Relationship Id="rId190" Type="http://schemas.openxmlformats.org/officeDocument/2006/relationships/image" Target="../media/image296.png"/><Relationship Id="rId204" Type="http://schemas.openxmlformats.org/officeDocument/2006/relationships/image" Target="../media/image303.png"/><Relationship Id="rId225" Type="http://schemas.openxmlformats.org/officeDocument/2006/relationships/customXml" Target="../ink/ink362.xml"/><Relationship Id="rId246" Type="http://schemas.openxmlformats.org/officeDocument/2006/relationships/customXml" Target="../ink/ink373.xml"/><Relationship Id="rId267" Type="http://schemas.openxmlformats.org/officeDocument/2006/relationships/image" Target="../media/image333.png"/><Relationship Id="rId288" Type="http://schemas.openxmlformats.org/officeDocument/2006/relationships/customXml" Target="../ink/ink394.xml"/><Relationship Id="rId106" Type="http://schemas.openxmlformats.org/officeDocument/2006/relationships/customXml" Target="../ink/ink302.xml"/><Relationship Id="rId127" Type="http://schemas.openxmlformats.org/officeDocument/2006/relationships/image" Target="../media/image266.png"/><Relationship Id="rId10" Type="http://schemas.openxmlformats.org/officeDocument/2006/relationships/image" Target="../media/image100.png"/><Relationship Id="rId31" Type="http://schemas.openxmlformats.org/officeDocument/2006/relationships/customXml" Target="../ink/ink264.xml"/><Relationship Id="rId52" Type="http://schemas.openxmlformats.org/officeDocument/2006/relationships/customXml" Target="../ink/ink275.xml"/><Relationship Id="rId73" Type="http://schemas.openxmlformats.org/officeDocument/2006/relationships/image" Target="../media/image239.png"/><Relationship Id="rId94" Type="http://schemas.openxmlformats.org/officeDocument/2006/relationships/customXml" Target="../ink/ink296.xml"/><Relationship Id="rId148" Type="http://schemas.openxmlformats.org/officeDocument/2006/relationships/customXml" Target="../ink/ink323.xml"/><Relationship Id="rId169" Type="http://schemas.openxmlformats.org/officeDocument/2006/relationships/image" Target="../media/image286.png"/><Relationship Id="rId4" Type="http://schemas.openxmlformats.org/officeDocument/2006/relationships/image" Target="../media/image90.png"/><Relationship Id="rId180" Type="http://schemas.openxmlformats.org/officeDocument/2006/relationships/image" Target="../media/image291.png"/><Relationship Id="rId215" Type="http://schemas.openxmlformats.org/officeDocument/2006/relationships/customXml" Target="../ink/ink357.xml"/><Relationship Id="rId236" Type="http://schemas.openxmlformats.org/officeDocument/2006/relationships/customXml" Target="../ink/ink368.xml"/><Relationship Id="rId257" Type="http://schemas.openxmlformats.org/officeDocument/2006/relationships/image" Target="../media/image328.png"/><Relationship Id="rId278" Type="http://schemas.openxmlformats.org/officeDocument/2006/relationships/customXml" Target="../ink/ink389.xml"/><Relationship Id="rId42" Type="http://schemas.openxmlformats.org/officeDocument/2006/relationships/customXml" Target="../ink/ink270.xml"/><Relationship Id="rId84" Type="http://schemas.openxmlformats.org/officeDocument/2006/relationships/customXml" Target="../ink/ink291.xml"/><Relationship Id="rId138" Type="http://schemas.openxmlformats.org/officeDocument/2006/relationships/customXml" Target="../ink/ink318.xml"/><Relationship Id="rId191" Type="http://schemas.openxmlformats.org/officeDocument/2006/relationships/customXml" Target="../ink/ink345.xml"/><Relationship Id="rId205" Type="http://schemas.openxmlformats.org/officeDocument/2006/relationships/customXml" Target="../ink/ink352.xml"/><Relationship Id="rId247" Type="http://schemas.openxmlformats.org/officeDocument/2006/relationships/image" Target="../media/image323.png"/><Relationship Id="rId107" Type="http://schemas.openxmlformats.org/officeDocument/2006/relationships/image" Target="../media/image256.png"/><Relationship Id="rId289" Type="http://schemas.openxmlformats.org/officeDocument/2006/relationships/image" Target="../media/image344.png"/><Relationship Id="rId11" Type="http://schemas.openxmlformats.org/officeDocument/2006/relationships/customXml" Target="../ink/ink254.xml"/><Relationship Id="rId53" Type="http://schemas.openxmlformats.org/officeDocument/2006/relationships/image" Target="../media/image121.png"/><Relationship Id="rId149" Type="http://schemas.openxmlformats.org/officeDocument/2006/relationships/image" Target="../media/image276.png"/><Relationship Id="rId95" Type="http://schemas.openxmlformats.org/officeDocument/2006/relationships/image" Target="../media/image250.png"/><Relationship Id="rId160" Type="http://schemas.openxmlformats.org/officeDocument/2006/relationships/customXml" Target="../ink/ink329.xml"/><Relationship Id="rId216" Type="http://schemas.openxmlformats.org/officeDocument/2006/relationships/image" Target="../media/image309.png"/><Relationship Id="rId258" Type="http://schemas.openxmlformats.org/officeDocument/2006/relationships/customXml" Target="../ink/ink379.xml"/><Relationship Id="rId22" Type="http://schemas.openxmlformats.org/officeDocument/2006/relationships/image" Target="../media/image106.png"/><Relationship Id="rId64" Type="http://schemas.openxmlformats.org/officeDocument/2006/relationships/customXml" Target="../ink/ink281.xml"/><Relationship Id="rId118" Type="http://schemas.openxmlformats.org/officeDocument/2006/relationships/customXml" Target="../ink/ink308.xml"/><Relationship Id="rId171" Type="http://schemas.openxmlformats.org/officeDocument/2006/relationships/image" Target="../media/image287.png"/><Relationship Id="rId227" Type="http://schemas.openxmlformats.org/officeDocument/2006/relationships/customXml" Target="../ink/ink363.xml"/><Relationship Id="rId269" Type="http://schemas.openxmlformats.org/officeDocument/2006/relationships/image" Target="../media/image334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1.png"/><Relationship Id="rId21" Type="http://schemas.openxmlformats.org/officeDocument/2006/relationships/image" Target="../media/image355.png"/><Relationship Id="rId42" Type="http://schemas.openxmlformats.org/officeDocument/2006/relationships/image" Target="../media/image365.png"/><Relationship Id="rId63" Type="http://schemas.openxmlformats.org/officeDocument/2006/relationships/customXml" Target="../ink/ink428.xml"/><Relationship Id="rId84" Type="http://schemas.openxmlformats.org/officeDocument/2006/relationships/customXml" Target="../ink/ink438.xml"/><Relationship Id="rId138" Type="http://schemas.openxmlformats.org/officeDocument/2006/relationships/customXml" Target="../ink/ink465.xml"/><Relationship Id="rId159" Type="http://schemas.openxmlformats.org/officeDocument/2006/relationships/customXml" Target="../ink/ink476.xml"/><Relationship Id="rId107" Type="http://schemas.openxmlformats.org/officeDocument/2006/relationships/image" Target="../media/image396.png"/><Relationship Id="rId11" Type="http://schemas.openxmlformats.org/officeDocument/2006/relationships/image" Target="../media/image351.png"/><Relationship Id="rId32" Type="http://schemas.openxmlformats.org/officeDocument/2006/relationships/image" Target="../media/image360.png"/><Relationship Id="rId53" Type="http://schemas.openxmlformats.org/officeDocument/2006/relationships/customXml" Target="../ink/ink423.xml"/><Relationship Id="rId74" Type="http://schemas.openxmlformats.org/officeDocument/2006/relationships/customXml" Target="../ink/ink433.xml"/><Relationship Id="rId128" Type="http://schemas.openxmlformats.org/officeDocument/2006/relationships/customXml" Target="../ink/ink460.xml"/><Relationship Id="rId149" Type="http://schemas.openxmlformats.org/officeDocument/2006/relationships/customXml" Target="../ink/ink471.xml"/><Relationship Id="rId5" Type="http://schemas.openxmlformats.org/officeDocument/2006/relationships/image" Target="../media/image348.png"/><Relationship Id="rId95" Type="http://schemas.openxmlformats.org/officeDocument/2006/relationships/image" Target="../media/image390.png"/><Relationship Id="rId160" Type="http://schemas.openxmlformats.org/officeDocument/2006/relationships/image" Target="../media/image421.png"/><Relationship Id="rId22" Type="http://schemas.openxmlformats.org/officeDocument/2006/relationships/customXml" Target="../ink/ink407.xml"/><Relationship Id="rId43" Type="http://schemas.openxmlformats.org/officeDocument/2006/relationships/customXml" Target="../ink/ink418.xml"/><Relationship Id="rId64" Type="http://schemas.openxmlformats.org/officeDocument/2006/relationships/image" Target="../media/image374.png"/><Relationship Id="rId118" Type="http://schemas.openxmlformats.org/officeDocument/2006/relationships/customXml" Target="../ink/ink455.xml"/><Relationship Id="rId139" Type="http://schemas.openxmlformats.org/officeDocument/2006/relationships/image" Target="../media/image412.png"/><Relationship Id="rId85" Type="http://schemas.openxmlformats.org/officeDocument/2006/relationships/image" Target="../media/image385.png"/><Relationship Id="rId150" Type="http://schemas.openxmlformats.org/officeDocument/2006/relationships/image" Target="../media/image416.png"/><Relationship Id="rId12" Type="http://schemas.openxmlformats.org/officeDocument/2006/relationships/customXml" Target="../ink/ink402.xml"/><Relationship Id="rId17" Type="http://schemas.openxmlformats.org/officeDocument/2006/relationships/image" Target="../media/image353.png"/><Relationship Id="rId33" Type="http://schemas.openxmlformats.org/officeDocument/2006/relationships/customXml" Target="../ink/ink413.xml"/><Relationship Id="rId38" Type="http://schemas.openxmlformats.org/officeDocument/2006/relationships/image" Target="../media/image363.png"/><Relationship Id="rId59" Type="http://schemas.openxmlformats.org/officeDocument/2006/relationships/customXml" Target="../ink/ink426.xml"/><Relationship Id="rId103" Type="http://schemas.openxmlformats.org/officeDocument/2006/relationships/image" Target="../media/image394.png"/><Relationship Id="rId108" Type="http://schemas.openxmlformats.org/officeDocument/2006/relationships/customXml" Target="../ink/ink450.xml"/><Relationship Id="rId124" Type="http://schemas.openxmlformats.org/officeDocument/2006/relationships/customXml" Target="../ink/ink458.xml"/><Relationship Id="rId129" Type="http://schemas.openxmlformats.org/officeDocument/2006/relationships/image" Target="../media/image407.png"/><Relationship Id="rId54" Type="http://schemas.openxmlformats.org/officeDocument/2006/relationships/image" Target="../media/image369.png"/><Relationship Id="rId70" Type="http://schemas.openxmlformats.org/officeDocument/2006/relationships/image" Target="../media/image377.png"/><Relationship Id="rId75" Type="http://schemas.openxmlformats.org/officeDocument/2006/relationships/image" Target="../media/image380.png"/><Relationship Id="rId91" Type="http://schemas.openxmlformats.org/officeDocument/2006/relationships/image" Target="../media/image388.png"/><Relationship Id="rId96" Type="http://schemas.openxmlformats.org/officeDocument/2006/relationships/customXml" Target="../ink/ink444.xml"/><Relationship Id="rId140" Type="http://schemas.openxmlformats.org/officeDocument/2006/relationships/customXml" Target="../ink/ink466.xml"/><Relationship Id="rId145" Type="http://schemas.openxmlformats.org/officeDocument/2006/relationships/customXml" Target="../ink/ink469.xml"/><Relationship Id="rId161" Type="http://schemas.openxmlformats.org/officeDocument/2006/relationships/customXml" Target="../ink/ink47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99.xml"/><Relationship Id="rId23" Type="http://schemas.openxmlformats.org/officeDocument/2006/relationships/image" Target="../media/image356.png"/><Relationship Id="rId28" Type="http://schemas.openxmlformats.org/officeDocument/2006/relationships/image" Target="../media/image358.png"/><Relationship Id="rId49" Type="http://schemas.openxmlformats.org/officeDocument/2006/relationships/customXml" Target="../ink/ink421.xml"/><Relationship Id="rId114" Type="http://schemas.openxmlformats.org/officeDocument/2006/relationships/customXml" Target="../ink/ink453.xml"/><Relationship Id="rId119" Type="http://schemas.openxmlformats.org/officeDocument/2006/relationships/image" Target="../media/image402.png"/><Relationship Id="rId44" Type="http://schemas.openxmlformats.org/officeDocument/2006/relationships/image" Target="../media/image366.png"/><Relationship Id="rId60" Type="http://schemas.openxmlformats.org/officeDocument/2006/relationships/image" Target="../media/image372.png"/><Relationship Id="rId65" Type="http://schemas.openxmlformats.org/officeDocument/2006/relationships/customXml" Target="../ink/ink429.xml"/><Relationship Id="rId81" Type="http://schemas.openxmlformats.org/officeDocument/2006/relationships/image" Target="../media/image383.png"/><Relationship Id="rId86" Type="http://schemas.openxmlformats.org/officeDocument/2006/relationships/customXml" Target="../ink/ink439.xml"/><Relationship Id="rId130" Type="http://schemas.openxmlformats.org/officeDocument/2006/relationships/customXml" Target="../ink/ink461.xml"/><Relationship Id="rId135" Type="http://schemas.openxmlformats.org/officeDocument/2006/relationships/image" Target="../media/image410.png"/><Relationship Id="rId151" Type="http://schemas.openxmlformats.org/officeDocument/2006/relationships/customXml" Target="../ink/ink472.xml"/><Relationship Id="rId156" Type="http://schemas.openxmlformats.org/officeDocument/2006/relationships/image" Target="../media/image419.png"/><Relationship Id="rId13" Type="http://schemas.openxmlformats.org/officeDocument/2006/relationships/image" Target="../media/image352.png"/><Relationship Id="rId18" Type="http://schemas.openxmlformats.org/officeDocument/2006/relationships/customXml" Target="../ink/ink405.xml"/><Relationship Id="rId39" Type="http://schemas.openxmlformats.org/officeDocument/2006/relationships/customXml" Target="../ink/ink416.xml"/><Relationship Id="rId109" Type="http://schemas.openxmlformats.org/officeDocument/2006/relationships/image" Target="../media/image397.png"/><Relationship Id="rId34" Type="http://schemas.openxmlformats.org/officeDocument/2006/relationships/image" Target="../media/image361.png"/><Relationship Id="rId50" Type="http://schemas.openxmlformats.org/officeDocument/2006/relationships/image" Target="../media/image367.png"/><Relationship Id="rId55" Type="http://schemas.openxmlformats.org/officeDocument/2006/relationships/customXml" Target="../ink/ink424.xml"/><Relationship Id="rId76" Type="http://schemas.openxmlformats.org/officeDocument/2006/relationships/customXml" Target="../ink/ink434.xml"/><Relationship Id="rId97" Type="http://schemas.openxmlformats.org/officeDocument/2006/relationships/image" Target="../media/image391.png"/><Relationship Id="rId104" Type="http://schemas.openxmlformats.org/officeDocument/2006/relationships/customXml" Target="../ink/ink448.xml"/><Relationship Id="rId120" Type="http://schemas.openxmlformats.org/officeDocument/2006/relationships/customXml" Target="../ink/ink456.xml"/><Relationship Id="rId125" Type="http://schemas.openxmlformats.org/officeDocument/2006/relationships/image" Target="../media/image405.png"/><Relationship Id="rId141" Type="http://schemas.openxmlformats.org/officeDocument/2006/relationships/image" Target="../media/image413.png"/><Relationship Id="rId146" Type="http://schemas.openxmlformats.org/officeDocument/2006/relationships/image" Target="../media/image414.png"/><Relationship Id="rId7" Type="http://schemas.openxmlformats.org/officeDocument/2006/relationships/image" Target="../media/image349.png"/><Relationship Id="rId71" Type="http://schemas.openxmlformats.org/officeDocument/2006/relationships/image" Target="../media/image3.emf"/><Relationship Id="rId92" Type="http://schemas.openxmlformats.org/officeDocument/2006/relationships/customXml" Target="../ink/ink442.xml"/><Relationship Id="rId162" Type="http://schemas.openxmlformats.org/officeDocument/2006/relationships/image" Target="../media/image422.png"/><Relationship Id="rId2" Type="http://schemas.openxmlformats.org/officeDocument/2006/relationships/customXml" Target="../ink/ink397.xml"/><Relationship Id="rId29" Type="http://schemas.openxmlformats.org/officeDocument/2006/relationships/customXml" Target="../ink/ink411.xml"/><Relationship Id="rId24" Type="http://schemas.openxmlformats.org/officeDocument/2006/relationships/customXml" Target="../ink/ink408.xml"/><Relationship Id="rId40" Type="http://schemas.openxmlformats.org/officeDocument/2006/relationships/image" Target="../media/image364.png"/><Relationship Id="rId45" Type="http://schemas.openxmlformats.org/officeDocument/2006/relationships/customXml" Target="../ink/ink419.xml"/><Relationship Id="rId66" Type="http://schemas.openxmlformats.org/officeDocument/2006/relationships/image" Target="../media/image375.png"/><Relationship Id="rId87" Type="http://schemas.openxmlformats.org/officeDocument/2006/relationships/image" Target="../media/image386.png"/><Relationship Id="rId110" Type="http://schemas.openxmlformats.org/officeDocument/2006/relationships/customXml" Target="../ink/ink451.xml"/><Relationship Id="rId115" Type="http://schemas.openxmlformats.org/officeDocument/2006/relationships/image" Target="../media/image400.png"/><Relationship Id="rId131" Type="http://schemas.openxmlformats.org/officeDocument/2006/relationships/image" Target="../media/image408.png"/><Relationship Id="rId136" Type="http://schemas.openxmlformats.org/officeDocument/2006/relationships/customXml" Target="../ink/ink464.xml"/><Relationship Id="rId157" Type="http://schemas.openxmlformats.org/officeDocument/2006/relationships/customXml" Target="../ink/ink475.xml"/><Relationship Id="rId61" Type="http://schemas.openxmlformats.org/officeDocument/2006/relationships/customXml" Target="../ink/ink427.xml"/><Relationship Id="rId82" Type="http://schemas.openxmlformats.org/officeDocument/2006/relationships/customXml" Target="../ink/ink437.xml"/><Relationship Id="rId152" Type="http://schemas.openxmlformats.org/officeDocument/2006/relationships/image" Target="../media/image417.png"/><Relationship Id="rId19" Type="http://schemas.openxmlformats.org/officeDocument/2006/relationships/image" Target="../media/image354.png"/><Relationship Id="rId14" Type="http://schemas.openxmlformats.org/officeDocument/2006/relationships/customXml" Target="../ink/ink403.xml"/><Relationship Id="rId30" Type="http://schemas.openxmlformats.org/officeDocument/2006/relationships/image" Target="../media/image359.png"/><Relationship Id="rId35" Type="http://schemas.openxmlformats.org/officeDocument/2006/relationships/customXml" Target="../ink/ink414.xml"/><Relationship Id="rId56" Type="http://schemas.openxmlformats.org/officeDocument/2006/relationships/image" Target="../media/image370.png"/><Relationship Id="rId77" Type="http://schemas.openxmlformats.org/officeDocument/2006/relationships/image" Target="../media/image381.png"/><Relationship Id="rId100" Type="http://schemas.openxmlformats.org/officeDocument/2006/relationships/customXml" Target="../ink/ink446.xml"/><Relationship Id="rId105" Type="http://schemas.openxmlformats.org/officeDocument/2006/relationships/image" Target="../media/image395.png"/><Relationship Id="rId126" Type="http://schemas.openxmlformats.org/officeDocument/2006/relationships/customXml" Target="../ink/ink459.xml"/><Relationship Id="rId147" Type="http://schemas.openxmlformats.org/officeDocument/2006/relationships/customXml" Target="../ink/ink470.xml"/><Relationship Id="rId8" Type="http://schemas.openxmlformats.org/officeDocument/2006/relationships/customXml" Target="../ink/ink400.xml"/><Relationship Id="rId51" Type="http://schemas.openxmlformats.org/officeDocument/2006/relationships/customXml" Target="../ink/ink422.xml"/><Relationship Id="rId72" Type="http://schemas.openxmlformats.org/officeDocument/2006/relationships/customXml" Target="../ink/ink432.xml"/><Relationship Id="rId93" Type="http://schemas.openxmlformats.org/officeDocument/2006/relationships/image" Target="../media/image389.png"/><Relationship Id="rId98" Type="http://schemas.openxmlformats.org/officeDocument/2006/relationships/customXml" Target="../ink/ink445.xml"/><Relationship Id="rId121" Type="http://schemas.openxmlformats.org/officeDocument/2006/relationships/image" Target="../media/image403.png"/><Relationship Id="rId142" Type="http://schemas.openxmlformats.org/officeDocument/2006/relationships/customXml" Target="../ink/ink467.xml"/><Relationship Id="rId163" Type="http://schemas.openxmlformats.org/officeDocument/2006/relationships/customXml" Target="../ink/ink478.xml"/><Relationship Id="rId3" Type="http://schemas.openxmlformats.org/officeDocument/2006/relationships/image" Target="../media/image347.png"/><Relationship Id="rId25" Type="http://schemas.openxmlformats.org/officeDocument/2006/relationships/customXml" Target="../ink/ink409.xml"/><Relationship Id="rId46" Type="http://schemas.openxmlformats.org/officeDocument/2006/relationships/image" Target="../media/image111.png"/><Relationship Id="rId67" Type="http://schemas.openxmlformats.org/officeDocument/2006/relationships/customXml" Target="../ink/ink430.xml"/><Relationship Id="rId116" Type="http://schemas.openxmlformats.org/officeDocument/2006/relationships/customXml" Target="../ink/ink454.xml"/><Relationship Id="rId137" Type="http://schemas.openxmlformats.org/officeDocument/2006/relationships/image" Target="../media/image411.png"/><Relationship Id="rId158" Type="http://schemas.openxmlformats.org/officeDocument/2006/relationships/image" Target="../media/image420.png"/><Relationship Id="rId20" Type="http://schemas.openxmlformats.org/officeDocument/2006/relationships/customXml" Target="../ink/ink406.xml"/><Relationship Id="rId41" Type="http://schemas.openxmlformats.org/officeDocument/2006/relationships/customXml" Target="../ink/ink417.xml"/><Relationship Id="rId62" Type="http://schemas.openxmlformats.org/officeDocument/2006/relationships/image" Target="../media/image373.png"/><Relationship Id="rId83" Type="http://schemas.openxmlformats.org/officeDocument/2006/relationships/image" Target="../media/image384.png"/><Relationship Id="rId88" Type="http://schemas.openxmlformats.org/officeDocument/2006/relationships/customXml" Target="../ink/ink440.xml"/><Relationship Id="rId111" Type="http://schemas.openxmlformats.org/officeDocument/2006/relationships/image" Target="../media/image398.png"/><Relationship Id="rId132" Type="http://schemas.openxmlformats.org/officeDocument/2006/relationships/customXml" Target="../ink/ink462.xml"/><Relationship Id="rId153" Type="http://schemas.openxmlformats.org/officeDocument/2006/relationships/customXml" Target="../ink/ink473.xml"/><Relationship Id="rId15" Type="http://schemas.openxmlformats.org/officeDocument/2006/relationships/image" Target="../media/image65.png"/><Relationship Id="rId36" Type="http://schemas.openxmlformats.org/officeDocument/2006/relationships/image" Target="../media/image362.png"/><Relationship Id="rId57" Type="http://schemas.openxmlformats.org/officeDocument/2006/relationships/customXml" Target="../ink/ink425.xml"/><Relationship Id="rId106" Type="http://schemas.openxmlformats.org/officeDocument/2006/relationships/customXml" Target="../ink/ink449.xml"/><Relationship Id="rId127" Type="http://schemas.openxmlformats.org/officeDocument/2006/relationships/image" Target="../media/image406.png"/><Relationship Id="rId10" Type="http://schemas.openxmlformats.org/officeDocument/2006/relationships/customXml" Target="../ink/ink401.xml"/><Relationship Id="rId31" Type="http://schemas.openxmlformats.org/officeDocument/2006/relationships/customXml" Target="../ink/ink412.xml"/><Relationship Id="rId52" Type="http://schemas.openxmlformats.org/officeDocument/2006/relationships/image" Target="../media/image368.png"/><Relationship Id="rId73" Type="http://schemas.openxmlformats.org/officeDocument/2006/relationships/image" Target="../media/image379.png"/><Relationship Id="rId78" Type="http://schemas.openxmlformats.org/officeDocument/2006/relationships/customXml" Target="../ink/ink435.xml"/><Relationship Id="rId94" Type="http://schemas.openxmlformats.org/officeDocument/2006/relationships/customXml" Target="../ink/ink443.xml"/><Relationship Id="rId99" Type="http://schemas.openxmlformats.org/officeDocument/2006/relationships/image" Target="../media/image392.png"/><Relationship Id="rId101" Type="http://schemas.openxmlformats.org/officeDocument/2006/relationships/image" Target="../media/image393.png"/><Relationship Id="rId122" Type="http://schemas.openxmlformats.org/officeDocument/2006/relationships/customXml" Target="../ink/ink457.xml"/><Relationship Id="rId143" Type="http://schemas.openxmlformats.org/officeDocument/2006/relationships/image" Target="../media/image320.png"/><Relationship Id="rId148" Type="http://schemas.openxmlformats.org/officeDocument/2006/relationships/image" Target="../media/image415.png"/><Relationship Id="rId4" Type="http://schemas.openxmlformats.org/officeDocument/2006/relationships/customXml" Target="../ink/ink398.xml"/><Relationship Id="rId9" Type="http://schemas.openxmlformats.org/officeDocument/2006/relationships/image" Target="../media/image350.png"/><Relationship Id="rId26" Type="http://schemas.openxmlformats.org/officeDocument/2006/relationships/image" Target="../media/image357.png"/><Relationship Id="rId47" Type="http://schemas.openxmlformats.org/officeDocument/2006/relationships/customXml" Target="../ink/ink420.xml"/><Relationship Id="rId68" Type="http://schemas.openxmlformats.org/officeDocument/2006/relationships/image" Target="../media/image376.png"/><Relationship Id="rId89" Type="http://schemas.openxmlformats.org/officeDocument/2006/relationships/image" Target="../media/image387.png"/><Relationship Id="rId112" Type="http://schemas.openxmlformats.org/officeDocument/2006/relationships/customXml" Target="../ink/ink452.xml"/><Relationship Id="rId133" Type="http://schemas.openxmlformats.org/officeDocument/2006/relationships/image" Target="../media/image409.png"/><Relationship Id="rId154" Type="http://schemas.openxmlformats.org/officeDocument/2006/relationships/image" Target="../media/image418.png"/><Relationship Id="rId16" Type="http://schemas.openxmlformats.org/officeDocument/2006/relationships/customXml" Target="../ink/ink404.xml"/><Relationship Id="rId37" Type="http://schemas.openxmlformats.org/officeDocument/2006/relationships/customXml" Target="../ink/ink415.xml"/><Relationship Id="rId58" Type="http://schemas.openxmlformats.org/officeDocument/2006/relationships/image" Target="../media/image371.png"/><Relationship Id="rId79" Type="http://schemas.openxmlformats.org/officeDocument/2006/relationships/image" Target="../media/image382.png"/><Relationship Id="rId102" Type="http://schemas.openxmlformats.org/officeDocument/2006/relationships/customXml" Target="../ink/ink447.xml"/><Relationship Id="rId123" Type="http://schemas.openxmlformats.org/officeDocument/2006/relationships/image" Target="../media/image404.png"/><Relationship Id="rId144" Type="http://schemas.openxmlformats.org/officeDocument/2006/relationships/customXml" Target="../ink/ink468.xml"/><Relationship Id="rId90" Type="http://schemas.openxmlformats.org/officeDocument/2006/relationships/customXml" Target="../ink/ink441.xml"/><Relationship Id="rId27" Type="http://schemas.openxmlformats.org/officeDocument/2006/relationships/customXml" Target="../ink/ink410.xml"/><Relationship Id="rId48" Type="http://schemas.openxmlformats.org/officeDocument/2006/relationships/image" Target="../media/image22.png"/><Relationship Id="rId69" Type="http://schemas.openxmlformats.org/officeDocument/2006/relationships/customXml" Target="../ink/ink431.xml"/><Relationship Id="rId113" Type="http://schemas.openxmlformats.org/officeDocument/2006/relationships/image" Target="../media/image399.png"/><Relationship Id="rId134" Type="http://schemas.openxmlformats.org/officeDocument/2006/relationships/customXml" Target="../ink/ink463.xml"/><Relationship Id="rId80" Type="http://schemas.openxmlformats.org/officeDocument/2006/relationships/customXml" Target="../ink/ink436.xml"/><Relationship Id="rId155" Type="http://schemas.openxmlformats.org/officeDocument/2006/relationships/customXml" Target="../ink/ink474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37.xml"/><Relationship Id="rId299" Type="http://schemas.openxmlformats.org/officeDocument/2006/relationships/image" Target="../media/image565.png"/><Relationship Id="rId21" Type="http://schemas.openxmlformats.org/officeDocument/2006/relationships/image" Target="../media/image432.png"/><Relationship Id="rId63" Type="http://schemas.openxmlformats.org/officeDocument/2006/relationships/image" Target="../media/image451.png"/><Relationship Id="rId159" Type="http://schemas.openxmlformats.org/officeDocument/2006/relationships/image" Target="../media/image497.png"/><Relationship Id="rId324" Type="http://schemas.openxmlformats.org/officeDocument/2006/relationships/image" Target="../media/image577.png"/><Relationship Id="rId366" Type="http://schemas.openxmlformats.org/officeDocument/2006/relationships/image" Target="../media/image596.png"/><Relationship Id="rId170" Type="http://schemas.openxmlformats.org/officeDocument/2006/relationships/customXml" Target="../ink/ink564.xml"/><Relationship Id="rId226" Type="http://schemas.openxmlformats.org/officeDocument/2006/relationships/image" Target="../media/image529.png"/><Relationship Id="rId433" Type="http://schemas.openxmlformats.org/officeDocument/2006/relationships/customXml" Target="../ink/ink700.xml"/><Relationship Id="rId268" Type="http://schemas.openxmlformats.org/officeDocument/2006/relationships/image" Target="../media/image550.png"/><Relationship Id="rId32" Type="http://schemas.openxmlformats.org/officeDocument/2006/relationships/customXml" Target="../ink/ink494.xml"/><Relationship Id="rId74" Type="http://schemas.openxmlformats.org/officeDocument/2006/relationships/customXml" Target="../ink/ink515.xml"/><Relationship Id="rId128" Type="http://schemas.openxmlformats.org/officeDocument/2006/relationships/customXml" Target="../ink/ink543.xml"/><Relationship Id="rId335" Type="http://schemas.openxmlformats.org/officeDocument/2006/relationships/image" Target="../media/image582.png"/><Relationship Id="rId377" Type="http://schemas.openxmlformats.org/officeDocument/2006/relationships/customXml" Target="../ink/ink671.xml"/><Relationship Id="rId5" Type="http://schemas.openxmlformats.org/officeDocument/2006/relationships/image" Target="../media/image424.png"/><Relationship Id="rId181" Type="http://schemas.openxmlformats.org/officeDocument/2006/relationships/image" Target="../media/image508.png"/><Relationship Id="rId237" Type="http://schemas.openxmlformats.org/officeDocument/2006/relationships/customXml" Target="../ink/ink598.xml"/><Relationship Id="rId402" Type="http://schemas.openxmlformats.org/officeDocument/2006/relationships/customXml" Target="../ink/ink684.xml"/><Relationship Id="rId279" Type="http://schemas.openxmlformats.org/officeDocument/2006/relationships/customXml" Target="../ink/ink619.xml"/><Relationship Id="rId43" Type="http://schemas.openxmlformats.org/officeDocument/2006/relationships/image" Target="../media/image442.png"/><Relationship Id="rId139" Type="http://schemas.openxmlformats.org/officeDocument/2006/relationships/image" Target="../media/image487.png"/><Relationship Id="rId290" Type="http://schemas.openxmlformats.org/officeDocument/2006/relationships/customXml" Target="../ink/ink625.xml"/><Relationship Id="rId304" Type="http://schemas.openxmlformats.org/officeDocument/2006/relationships/customXml" Target="../ink/ink632.xml"/><Relationship Id="rId346" Type="http://schemas.openxmlformats.org/officeDocument/2006/relationships/image" Target="../media/image587.png"/><Relationship Id="rId388" Type="http://schemas.openxmlformats.org/officeDocument/2006/relationships/image" Target="../media/image607.png"/><Relationship Id="rId85" Type="http://schemas.openxmlformats.org/officeDocument/2006/relationships/customXml" Target="../ink/ink521.xml"/><Relationship Id="rId150" Type="http://schemas.openxmlformats.org/officeDocument/2006/relationships/customXml" Target="../ink/ink554.xml"/><Relationship Id="rId192" Type="http://schemas.openxmlformats.org/officeDocument/2006/relationships/customXml" Target="../ink/ink575.xml"/><Relationship Id="rId206" Type="http://schemas.openxmlformats.org/officeDocument/2006/relationships/image" Target="../media/image37.png"/><Relationship Id="rId413" Type="http://schemas.openxmlformats.org/officeDocument/2006/relationships/image" Target="../media/image618.png"/><Relationship Id="rId248" Type="http://schemas.openxmlformats.org/officeDocument/2006/relationships/image" Target="../media/image540.png"/><Relationship Id="rId12" Type="http://schemas.openxmlformats.org/officeDocument/2006/relationships/customXml" Target="../ink/ink484.xml"/><Relationship Id="rId108" Type="http://schemas.openxmlformats.org/officeDocument/2006/relationships/image" Target="../media/image472.png"/><Relationship Id="rId315" Type="http://schemas.openxmlformats.org/officeDocument/2006/relationships/customXml" Target="../ink/ink638.xml"/><Relationship Id="rId357" Type="http://schemas.openxmlformats.org/officeDocument/2006/relationships/customXml" Target="../ink/ink661.xml"/><Relationship Id="rId54" Type="http://schemas.openxmlformats.org/officeDocument/2006/relationships/customXml" Target="../ink/ink505.xml"/><Relationship Id="rId96" Type="http://schemas.openxmlformats.org/officeDocument/2006/relationships/image" Target="../media/image466.png"/><Relationship Id="rId161" Type="http://schemas.openxmlformats.org/officeDocument/2006/relationships/image" Target="../media/image498.png"/><Relationship Id="rId217" Type="http://schemas.openxmlformats.org/officeDocument/2006/relationships/customXml" Target="../ink/ink588.xml"/><Relationship Id="rId399" Type="http://schemas.openxmlformats.org/officeDocument/2006/relationships/image" Target="../media/image611.png"/><Relationship Id="rId259" Type="http://schemas.openxmlformats.org/officeDocument/2006/relationships/customXml" Target="../ink/ink609.xml"/><Relationship Id="rId424" Type="http://schemas.openxmlformats.org/officeDocument/2006/relationships/image" Target="../media/image623.png"/><Relationship Id="rId23" Type="http://schemas.openxmlformats.org/officeDocument/2006/relationships/image" Target="../media/image65.png"/><Relationship Id="rId119" Type="http://schemas.openxmlformats.org/officeDocument/2006/relationships/image" Target="../media/image477.png"/><Relationship Id="rId270" Type="http://schemas.openxmlformats.org/officeDocument/2006/relationships/image" Target="../media/image551.png"/><Relationship Id="rId326" Type="http://schemas.openxmlformats.org/officeDocument/2006/relationships/image" Target="../media/image578.png"/><Relationship Id="rId65" Type="http://schemas.openxmlformats.org/officeDocument/2006/relationships/image" Target="../media/image452.png"/><Relationship Id="rId130" Type="http://schemas.openxmlformats.org/officeDocument/2006/relationships/customXml" Target="../ink/ink544.xml"/><Relationship Id="rId368" Type="http://schemas.openxmlformats.org/officeDocument/2006/relationships/image" Target="../media/image597.png"/><Relationship Id="rId172" Type="http://schemas.openxmlformats.org/officeDocument/2006/relationships/customXml" Target="../ink/ink565.xml"/><Relationship Id="rId228" Type="http://schemas.openxmlformats.org/officeDocument/2006/relationships/image" Target="../media/image530.png"/><Relationship Id="rId435" Type="http://schemas.openxmlformats.org/officeDocument/2006/relationships/image" Target="../media/image628.png"/><Relationship Id="rId281" Type="http://schemas.openxmlformats.org/officeDocument/2006/relationships/customXml" Target="../ink/ink620.xml"/><Relationship Id="rId337" Type="http://schemas.openxmlformats.org/officeDocument/2006/relationships/image" Target="../media/image583.png"/><Relationship Id="rId34" Type="http://schemas.openxmlformats.org/officeDocument/2006/relationships/customXml" Target="../ink/ink495.xml"/><Relationship Id="rId76" Type="http://schemas.openxmlformats.org/officeDocument/2006/relationships/customXml" Target="../ink/ink516.xml"/><Relationship Id="rId141" Type="http://schemas.openxmlformats.org/officeDocument/2006/relationships/image" Target="../media/image488.png"/><Relationship Id="rId379" Type="http://schemas.openxmlformats.org/officeDocument/2006/relationships/customXml" Target="../ink/ink672.xml"/><Relationship Id="rId7" Type="http://schemas.openxmlformats.org/officeDocument/2006/relationships/image" Target="../media/image425.png"/><Relationship Id="rId183" Type="http://schemas.openxmlformats.org/officeDocument/2006/relationships/image" Target="../media/image509.png"/><Relationship Id="rId239" Type="http://schemas.openxmlformats.org/officeDocument/2006/relationships/customXml" Target="../ink/ink599.xml"/><Relationship Id="rId390" Type="http://schemas.openxmlformats.org/officeDocument/2006/relationships/image" Target="../media/image320.png"/><Relationship Id="rId404" Type="http://schemas.openxmlformats.org/officeDocument/2006/relationships/customXml" Target="../ink/ink685.xml"/><Relationship Id="rId250" Type="http://schemas.openxmlformats.org/officeDocument/2006/relationships/image" Target="../media/image541.png"/><Relationship Id="rId292" Type="http://schemas.openxmlformats.org/officeDocument/2006/relationships/customXml" Target="../ink/ink626.xml"/><Relationship Id="rId306" Type="http://schemas.openxmlformats.org/officeDocument/2006/relationships/customXml" Target="../ink/ink633.xml"/><Relationship Id="rId45" Type="http://schemas.openxmlformats.org/officeDocument/2006/relationships/image" Target="../media/image443.png"/><Relationship Id="rId87" Type="http://schemas.openxmlformats.org/officeDocument/2006/relationships/customXml" Target="../ink/ink522.xml"/><Relationship Id="rId110" Type="http://schemas.openxmlformats.org/officeDocument/2006/relationships/image" Target="../media/image473.png"/><Relationship Id="rId348" Type="http://schemas.openxmlformats.org/officeDocument/2006/relationships/image" Target="../media/image588.png"/><Relationship Id="rId152" Type="http://schemas.openxmlformats.org/officeDocument/2006/relationships/customXml" Target="../ink/ink555.xml"/><Relationship Id="rId194" Type="http://schemas.openxmlformats.org/officeDocument/2006/relationships/customXml" Target="../ink/ink576.xml"/><Relationship Id="rId208" Type="http://schemas.openxmlformats.org/officeDocument/2006/relationships/image" Target="../media/image520.png"/><Relationship Id="rId415" Type="http://schemas.openxmlformats.org/officeDocument/2006/relationships/customXml" Target="../ink/ink691.xml"/><Relationship Id="rId261" Type="http://schemas.openxmlformats.org/officeDocument/2006/relationships/customXml" Target="../ink/ink610.xml"/><Relationship Id="rId14" Type="http://schemas.openxmlformats.org/officeDocument/2006/relationships/customXml" Target="../ink/ink485.xml"/><Relationship Id="rId56" Type="http://schemas.openxmlformats.org/officeDocument/2006/relationships/customXml" Target="../ink/ink506.xml"/><Relationship Id="rId317" Type="http://schemas.openxmlformats.org/officeDocument/2006/relationships/customXml" Target="../ink/ink639.xml"/><Relationship Id="rId359" Type="http://schemas.openxmlformats.org/officeDocument/2006/relationships/customXml" Target="../ink/ink662.xml"/><Relationship Id="rId98" Type="http://schemas.openxmlformats.org/officeDocument/2006/relationships/image" Target="../media/image467.png"/><Relationship Id="rId121" Type="http://schemas.openxmlformats.org/officeDocument/2006/relationships/image" Target="../media/image478.png"/><Relationship Id="rId163" Type="http://schemas.openxmlformats.org/officeDocument/2006/relationships/image" Target="../media/image499.png"/><Relationship Id="rId219" Type="http://schemas.openxmlformats.org/officeDocument/2006/relationships/customXml" Target="../ink/ink589.xml"/><Relationship Id="rId370" Type="http://schemas.openxmlformats.org/officeDocument/2006/relationships/image" Target="../media/image598.png"/><Relationship Id="rId426" Type="http://schemas.openxmlformats.org/officeDocument/2006/relationships/image" Target="../media/image624.png"/><Relationship Id="rId230" Type="http://schemas.openxmlformats.org/officeDocument/2006/relationships/image" Target="../media/image531.png"/><Relationship Id="rId25" Type="http://schemas.openxmlformats.org/officeDocument/2006/relationships/image" Target="../media/image433.png"/><Relationship Id="rId67" Type="http://schemas.openxmlformats.org/officeDocument/2006/relationships/image" Target="../media/image453.png"/><Relationship Id="rId272" Type="http://schemas.openxmlformats.org/officeDocument/2006/relationships/image" Target="../media/image552.png"/><Relationship Id="rId328" Type="http://schemas.openxmlformats.org/officeDocument/2006/relationships/image" Target="../media/image579.png"/><Relationship Id="rId132" Type="http://schemas.openxmlformats.org/officeDocument/2006/relationships/customXml" Target="../ink/ink545.xml"/><Relationship Id="rId174" Type="http://schemas.openxmlformats.org/officeDocument/2006/relationships/customXml" Target="../ink/ink566.xml"/><Relationship Id="rId381" Type="http://schemas.openxmlformats.org/officeDocument/2006/relationships/customXml" Target="../ink/ink673.xml"/><Relationship Id="rId241" Type="http://schemas.openxmlformats.org/officeDocument/2006/relationships/customXml" Target="../ink/ink600.xml"/><Relationship Id="rId437" Type="http://schemas.openxmlformats.org/officeDocument/2006/relationships/image" Target="../media/image629.png"/><Relationship Id="rId36" Type="http://schemas.openxmlformats.org/officeDocument/2006/relationships/customXml" Target="../ink/ink496.xml"/><Relationship Id="rId283" Type="http://schemas.openxmlformats.org/officeDocument/2006/relationships/customXml" Target="../ink/ink621.xml"/><Relationship Id="rId339" Type="http://schemas.openxmlformats.org/officeDocument/2006/relationships/image" Target="../media/image584.png"/><Relationship Id="rId78" Type="http://schemas.openxmlformats.org/officeDocument/2006/relationships/customXml" Target="../ink/ink517.xml"/><Relationship Id="rId101" Type="http://schemas.openxmlformats.org/officeDocument/2006/relationships/customXml" Target="../ink/ink529.xml"/><Relationship Id="rId143" Type="http://schemas.openxmlformats.org/officeDocument/2006/relationships/image" Target="../media/image489.png"/><Relationship Id="rId185" Type="http://schemas.openxmlformats.org/officeDocument/2006/relationships/image" Target="../media/image510.png"/><Relationship Id="rId350" Type="http://schemas.openxmlformats.org/officeDocument/2006/relationships/image" Target="../media/image589.png"/><Relationship Id="rId406" Type="http://schemas.openxmlformats.org/officeDocument/2006/relationships/customXml" Target="../ink/ink686.xml"/><Relationship Id="rId9" Type="http://schemas.openxmlformats.org/officeDocument/2006/relationships/image" Target="../media/image426.png"/><Relationship Id="rId210" Type="http://schemas.openxmlformats.org/officeDocument/2006/relationships/image" Target="../media/image521.png"/><Relationship Id="rId392" Type="http://schemas.openxmlformats.org/officeDocument/2006/relationships/image" Target="../media/image608.png"/><Relationship Id="rId252" Type="http://schemas.openxmlformats.org/officeDocument/2006/relationships/image" Target="../media/image542.png"/><Relationship Id="rId294" Type="http://schemas.openxmlformats.org/officeDocument/2006/relationships/customXml" Target="../ink/ink627.xml"/><Relationship Id="rId308" Type="http://schemas.openxmlformats.org/officeDocument/2006/relationships/customXml" Target="../ink/ink634.xml"/><Relationship Id="rId47" Type="http://schemas.openxmlformats.org/officeDocument/2006/relationships/image" Target="../media/image444.png"/><Relationship Id="rId89" Type="http://schemas.openxmlformats.org/officeDocument/2006/relationships/customXml" Target="../ink/ink523.xml"/><Relationship Id="rId112" Type="http://schemas.openxmlformats.org/officeDocument/2006/relationships/image" Target="../media/image474.png"/><Relationship Id="rId154" Type="http://schemas.openxmlformats.org/officeDocument/2006/relationships/customXml" Target="../ink/ink556.xml"/><Relationship Id="rId361" Type="http://schemas.openxmlformats.org/officeDocument/2006/relationships/customXml" Target="../ink/ink663.xml"/><Relationship Id="rId196" Type="http://schemas.openxmlformats.org/officeDocument/2006/relationships/customXml" Target="../ink/ink577.xml"/><Relationship Id="rId417" Type="http://schemas.openxmlformats.org/officeDocument/2006/relationships/customXml" Target="../ink/ink692.xml"/><Relationship Id="rId16" Type="http://schemas.openxmlformats.org/officeDocument/2006/relationships/customXml" Target="../ink/ink486.xml"/><Relationship Id="rId221" Type="http://schemas.openxmlformats.org/officeDocument/2006/relationships/customXml" Target="../ink/ink590.xml"/><Relationship Id="rId263" Type="http://schemas.openxmlformats.org/officeDocument/2006/relationships/customXml" Target="../ink/ink611.xml"/><Relationship Id="rId319" Type="http://schemas.openxmlformats.org/officeDocument/2006/relationships/customXml" Target="../ink/ink640.xml"/><Relationship Id="rId58" Type="http://schemas.openxmlformats.org/officeDocument/2006/relationships/customXml" Target="../ink/ink507.xml"/><Relationship Id="rId123" Type="http://schemas.openxmlformats.org/officeDocument/2006/relationships/image" Target="../media/image479.png"/><Relationship Id="rId330" Type="http://schemas.openxmlformats.org/officeDocument/2006/relationships/customXml" Target="../ink/ink646.xml"/><Relationship Id="rId165" Type="http://schemas.openxmlformats.org/officeDocument/2006/relationships/image" Target="../media/image500.png"/><Relationship Id="rId372" Type="http://schemas.openxmlformats.org/officeDocument/2006/relationships/image" Target="../media/image599.png"/><Relationship Id="rId428" Type="http://schemas.openxmlformats.org/officeDocument/2006/relationships/image" Target="../media/image625.png"/><Relationship Id="rId232" Type="http://schemas.openxmlformats.org/officeDocument/2006/relationships/image" Target="../media/image532.png"/><Relationship Id="rId274" Type="http://schemas.openxmlformats.org/officeDocument/2006/relationships/image" Target="../media/image553.png"/><Relationship Id="rId27" Type="http://schemas.openxmlformats.org/officeDocument/2006/relationships/image" Target="../media/image434.png"/><Relationship Id="rId69" Type="http://schemas.openxmlformats.org/officeDocument/2006/relationships/image" Target="../media/image454.png"/><Relationship Id="rId134" Type="http://schemas.openxmlformats.org/officeDocument/2006/relationships/customXml" Target="../ink/ink546.xml"/><Relationship Id="rId80" Type="http://schemas.openxmlformats.org/officeDocument/2006/relationships/customXml" Target="../ink/ink518.xml"/><Relationship Id="rId176" Type="http://schemas.openxmlformats.org/officeDocument/2006/relationships/customXml" Target="../ink/ink567.xml"/><Relationship Id="rId341" Type="http://schemas.openxmlformats.org/officeDocument/2006/relationships/customXml" Target="../ink/ink652.xml"/><Relationship Id="rId383" Type="http://schemas.openxmlformats.org/officeDocument/2006/relationships/customXml" Target="../ink/ink674.xml"/><Relationship Id="rId439" Type="http://schemas.openxmlformats.org/officeDocument/2006/relationships/image" Target="../media/image630.png"/><Relationship Id="rId201" Type="http://schemas.openxmlformats.org/officeDocument/2006/relationships/customXml" Target="../ink/ink580.xml"/><Relationship Id="rId243" Type="http://schemas.openxmlformats.org/officeDocument/2006/relationships/customXml" Target="../ink/ink601.xml"/><Relationship Id="rId285" Type="http://schemas.openxmlformats.org/officeDocument/2006/relationships/customXml" Target="../ink/ink622.xml"/><Relationship Id="rId38" Type="http://schemas.openxmlformats.org/officeDocument/2006/relationships/customXml" Target="../ink/ink497.xml"/><Relationship Id="rId103" Type="http://schemas.openxmlformats.org/officeDocument/2006/relationships/customXml" Target="../ink/ink530.xml"/><Relationship Id="rId310" Type="http://schemas.openxmlformats.org/officeDocument/2006/relationships/customXml" Target="../ink/ink635.xml"/><Relationship Id="rId91" Type="http://schemas.openxmlformats.org/officeDocument/2006/relationships/customXml" Target="../ink/ink524.xml"/><Relationship Id="rId145" Type="http://schemas.openxmlformats.org/officeDocument/2006/relationships/image" Target="../media/image490.png"/><Relationship Id="rId187" Type="http://schemas.openxmlformats.org/officeDocument/2006/relationships/image" Target="../media/image511.png"/><Relationship Id="rId352" Type="http://schemas.openxmlformats.org/officeDocument/2006/relationships/image" Target="../media/image590.png"/><Relationship Id="rId394" Type="http://schemas.openxmlformats.org/officeDocument/2006/relationships/customXml" Target="../ink/ink680.xml"/><Relationship Id="rId408" Type="http://schemas.openxmlformats.org/officeDocument/2006/relationships/customXml" Target="../ink/ink687.xml"/><Relationship Id="rId212" Type="http://schemas.openxmlformats.org/officeDocument/2006/relationships/image" Target="../media/image522.png"/><Relationship Id="rId254" Type="http://schemas.openxmlformats.org/officeDocument/2006/relationships/image" Target="../media/image543.png"/><Relationship Id="rId49" Type="http://schemas.openxmlformats.org/officeDocument/2006/relationships/image" Target="../media/image445.png"/><Relationship Id="rId114" Type="http://schemas.openxmlformats.org/officeDocument/2006/relationships/image" Target="../media/image475.png"/><Relationship Id="rId296" Type="http://schemas.openxmlformats.org/officeDocument/2006/relationships/customXml" Target="../ink/ink628.xml"/><Relationship Id="rId60" Type="http://schemas.openxmlformats.org/officeDocument/2006/relationships/customXml" Target="../ink/ink508.xml"/><Relationship Id="rId156" Type="http://schemas.openxmlformats.org/officeDocument/2006/relationships/customXml" Target="../ink/ink557.xml"/><Relationship Id="rId198" Type="http://schemas.openxmlformats.org/officeDocument/2006/relationships/customXml" Target="../ink/ink578.xml"/><Relationship Id="rId321" Type="http://schemas.openxmlformats.org/officeDocument/2006/relationships/customXml" Target="../ink/ink641.xml"/><Relationship Id="rId363" Type="http://schemas.openxmlformats.org/officeDocument/2006/relationships/customXml" Target="../ink/ink664.xml"/><Relationship Id="rId419" Type="http://schemas.openxmlformats.org/officeDocument/2006/relationships/customXml" Target="../ink/ink693.xml"/><Relationship Id="rId202" Type="http://schemas.openxmlformats.org/officeDocument/2006/relationships/image" Target="../media/image518.png"/><Relationship Id="rId223" Type="http://schemas.openxmlformats.org/officeDocument/2006/relationships/customXml" Target="../ink/ink591.xml"/><Relationship Id="rId244" Type="http://schemas.openxmlformats.org/officeDocument/2006/relationships/image" Target="../media/image538.png"/><Relationship Id="rId430" Type="http://schemas.openxmlformats.org/officeDocument/2006/relationships/image" Target="../media/image626.png"/><Relationship Id="rId18" Type="http://schemas.openxmlformats.org/officeDocument/2006/relationships/customXml" Target="../ink/ink487.xml"/><Relationship Id="rId39" Type="http://schemas.openxmlformats.org/officeDocument/2006/relationships/image" Target="../media/image440.png"/><Relationship Id="rId265" Type="http://schemas.openxmlformats.org/officeDocument/2006/relationships/customXml" Target="../ink/ink612.xml"/><Relationship Id="rId286" Type="http://schemas.openxmlformats.org/officeDocument/2006/relationships/customXml" Target="../ink/ink623.xml"/><Relationship Id="rId50" Type="http://schemas.openxmlformats.org/officeDocument/2006/relationships/customXml" Target="../ink/ink503.xml"/><Relationship Id="rId104" Type="http://schemas.openxmlformats.org/officeDocument/2006/relationships/image" Target="../media/image470.png"/><Relationship Id="rId125" Type="http://schemas.openxmlformats.org/officeDocument/2006/relationships/image" Target="../media/image480.png"/><Relationship Id="rId146" Type="http://schemas.openxmlformats.org/officeDocument/2006/relationships/customXml" Target="../ink/ink552.xml"/><Relationship Id="rId167" Type="http://schemas.openxmlformats.org/officeDocument/2006/relationships/image" Target="../media/image501.png"/><Relationship Id="rId188" Type="http://schemas.openxmlformats.org/officeDocument/2006/relationships/customXml" Target="../ink/ink573.xml"/><Relationship Id="rId311" Type="http://schemas.openxmlformats.org/officeDocument/2006/relationships/image" Target="../media/image571.png"/><Relationship Id="rId332" Type="http://schemas.openxmlformats.org/officeDocument/2006/relationships/customXml" Target="../ink/ink647.xml"/><Relationship Id="rId353" Type="http://schemas.openxmlformats.org/officeDocument/2006/relationships/customXml" Target="../ink/ink658.xml"/><Relationship Id="rId374" Type="http://schemas.openxmlformats.org/officeDocument/2006/relationships/image" Target="../media/image600.png"/><Relationship Id="rId395" Type="http://schemas.openxmlformats.org/officeDocument/2006/relationships/image" Target="../media/image609.png"/><Relationship Id="rId409" Type="http://schemas.openxmlformats.org/officeDocument/2006/relationships/image" Target="../media/image616.png"/><Relationship Id="rId71" Type="http://schemas.openxmlformats.org/officeDocument/2006/relationships/image" Target="../media/image455.png"/><Relationship Id="rId92" Type="http://schemas.openxmlformats.org/officeDocument/2006/relationships/image" Target="../media/image464.png"/><Relationship Id="rId213" Type="http://schemas.openxmlformats.org/officeDocument/2006/relationships/customXml" Target="../ink/ink586.xml"/><Relationship Id="rId234" Type="http://schemas.openxmlformats.org/officeDocument/2006/relationships/image" Target="../media/image533.png"/><Relationship Id="rId420" Type="http://schemas.openxmlformats.org/officeDocument/2006/relationships/image" Target="../media/image621.png"/><Relationship Id="rId2" Type="http://schemas.openxmlformats.org/officeDocument/2006/relationships/customXml" Target="../ink/ink479.xml"/><Relationship Id="rId29" Type="http://schemas.openxmlformats.org/officeDocument/2006/relationships/image" Target="../media/image435.png"/><Relationship Id="rId255" Type="http://schemas.openxmlformats.org/officeDocument/2006/relationships/customXml" Target="../ink/ink607.xml"/><Relationship Id="rId276" Type="http://schemas.openxmlformats.org/officeDocument/2006/relationships/image" Target="../media/image554.png"/><Relationship Id="rId297" Type="http://schemas.openxmlformats.org/officeDocument/2006/relationships/image" Target="../media/image564.png"/><Relationship Id="rId441" Type="http://schemas.openxmlformats.org/officeDocument/2006/relationships/image" Target="../media/image631.png"/><Relationship Id="rId40" Type="http://schemas.openxmlformats.org/officeDocument/2006/relationships/customXml" Target="../ink/ink498.xml"/><Relationship Id="rId115" Type="http://schemas.openxmlformats.org/officeDocument/2006/relationships/customXml" Target="../ink/ink536.xml"/><Relationship Id="rId136" Type="http://schemas.openxmlformats.org/officeDocument/2006/relationships/customXml" Target="../ink/ink547.xml"/><Relationship Id="rId157" Type="http://schemas.openxmlformats.org/officeDocument/2006/relationships/image" Target="../media/image496.png"/><Relationship Id="rId178" Type="http://schemas.openxmlformats.org/officeDocument/2006/relationships/customXml" Target="../ink/ink568.xml"/><Relationship Id="rId301" Type="http://schemas.openxmlformats.org/officeDocument/2006/relationships/image" Target="../media/image566.png"/><Relationship Id="rId322" Type="http://schemas.openxmlformats.org/officeDocument/2006/relationships/image" Target="../media/image576.png"/><Relationship Id="rId343" Type="http://schemas.openxmlformats.org/officeDocument/2006/relationships/customXml" Target="../ink/ink653.xml"/><Relationship Id="rId364" Type="http://schemas.openxmlformats.org/officeDocument/2006/relationships/image" Target="../media/image595.png"/><Relationship Id="rId61" Type="http://schemas.openxmlformats.org/officeDocument/2006/relationships/image" Target="../media/image450.png"/><Relationship Id="rId82" Type="http://schemas.openxmlformats.org/officeDocument/2006/relationships/image" Target="../media/image460.png"/><Relationship Id="rId199" Type="http://schemas.openxmlformats.org/officeDocument/2006/relationships/customXml" Target="../ink/ink579.xml"/><Relationship Id="rId203" Type="http://schemas.openxmlformats.org/officeDocument/2006/relationships/customXml" Target="../ink/ink581.xml"/><Relationship Id="rId385" Type="http://schemas.openxmlformats.org/officeDocument/2006/relationships/customXml" Target="../ink/ink675.xml"/><Relationship Id="rId19" Type="http://schemas.openxmlformats.org/officeDocument/2006/relationships/image" Target="../media/image431.png"/><Relationship Id="rId224" Type="http://schemas.openxmlformats.org/officeDocument/2006/relationships/image" Target="../media/image528.png"/><Relationship Id="rId245" Type="http://schemas.openxmlformats.org/officeDocument/2006/relationships/customXml" Target="../ink/ink602.xml"/><Relationship Id="rId266" Type="http://schemas.openxmlformats.org/officeDocument/2006/relationships/image" Target="../media/image549.png"/><Relationship Id="rId287" Type="http://schemas.openxmlformats.org/officeDocument/2006/relationships/image" Target="../media/image559.png"/><Relationship Id="rId410" Type="http://schemas.openxmlformats.org/officeDocument/2006/relationships/customXml" Target="../ink/ink688.xml"/><Relationship Id="rId431" Type="http://schemas.openxmlformats.org/officeDocument/2006/relationships/customXml" Target="../ink/ink699.xml"/><Relationship Id="rId30" Type="http://schemas.openxmlformats.org/officeDocument/2006/relationships/customXml" Target="../ink/ink493.xml"/><Relationship Id="rId105" Type="http://schemas.openxmlformats.org/officeDocument/2006/relationships/customXml" Target="../ink/ink531.xml"/><Relationship Id="rId126" Type="http://schemas.openxmlformats.org/officeDocument/2006/relationships/customXml" Target="../ink/ink542.xml"/><Relationship Id="rId147" Type="http://schemas.openxmlformats.org/officeDocument/2006/relationships/image" Target="../media/image491.png"/><Relationship Id="rId168" Type="http://schemas.openxmlformats.org/officeDocument/2006/relationships/customXml" Target="../ink/ink563.xml"/><Relationship Id="rId312" Type="http://schemas.openxmlformats.org/officeDocument/2006/relationships/customXml" Target="../ink/ink636.xml"/><Relationship Id="rId333" Type="http://schemas.openxmlformats.org/officeDocument/2006/relationships/image" Target="../media/image581.png"/><Relationship Id="rId354" Type="http://schemas.openxmlformats.org/officeDocument/2006/relationships/customXml" Target="../ink/ink659.xml"/><Relationship Id="rId51" Type="http://schemas.openxmlformats.org/officeDocument/2006/relationships/image" Target="../media/image446.png"/><Relationship Id="rId72" Type="http://schemas.openxmlformats.org/officeDocument/2006/relationships/customXml" Target="../ink/ink514.xml"/><Relationship Id="rId93" Type="http://schemas.openxmlformats.org/officeDocument/2006/relationships/customXml" Target="../ink/ink525.xml"/><Relationship Id="rId189" Type="http://schemas.openxmlformats.org/officeDocument/2006/relationships/image" Target="../media/image512.png"/><Relationship Id="rId375" Type="http://schemas.openxmlformats.org/officeDocument/2006/relationships/customXml" Target="../ink/ink670.xml"/><Relationship Id="rId396" Type="http://schemas.openxmlformats.org/officeDocument/2006/relationships/customXml" Target="../ink/ink681.xml"/><Relationship Id="rId3" Type="http://schemas.openxmlformats.org/officeDocument/2006/relationships/image" Target="../media/image423.png"/><Relationship Id="rId214" Type="http://schemas.openxmlformats.org/officeDocument/2006/relationships/image" Target="../media/image523.png"/><Relationship Id="rId235" Type="http://schemas.openxmlformats.org/officeDocument/2006/relationships/customXml" Target="../ink/ink597.xml"/><Relationship Id="rId256" Type="http://schemas.openxmlformats.org/officeDocument/2006/relationships/image" Target="../media/image544.png"/><Relationship Id="rId277" Type="http://schemas.openxmlformats.org/officeDocument/2006/relationships/customXml" Target="../ink/ink618.xml"/><Relationship Id="rId298" Type="http://schemas.openxmlformats.org/officeDocument/2006/relationships/customXml" Target="../ink/ink629.xml"/><Relationship Id="rId400" Type="http://schemas.openxmlformats.org/officeDocument/2006/relationships/customXml" Target="../ink/ink683.xml"/><Relationship Id="rId421" Type="http://schemas.openxmlformats.org/officeDocument/2006/relationships/customXml" Target="../ink/ink694.xml"/><Relationship Id="rId116" Type="http://schemas.openxmlformats.org/officeDocument/2006/relationships/image" Target="../media/image476.png"/><Relationship Id="rId137" Type="http://schemas.openxmlformats.org/officeDocument/2006/relationships/image" Target="../media/image486.png"/><Relationship Id="rId158" Type="http://schemas.openxmlformats.org/officeDocument/2006/relationships/customXml" Target="../ink/ink558.xml"/><Relationship Id="rId302" Type="http://schemas.openxmlformats.org/officeDocument/2006/relationships/customXml" Target="../ink/ink631.xml"/><Relationship Id="rId323" Type="http://schemas.openxmlformats.org/officeDocument/2006/relationships/customXml" Target="../ink/ink642.xml"/><Relationship Id="rId344" Type="http://schemas.openxmlformats.org/officeDocument/2006/relationships/image" Target="../media/image586.png"/><Relationship Id="rId20" Type="http://schemas.openxmlformats.org/officeDocument/2006/relationships/customXml" Target="../ink/ink488.xml"/><Relationship Id="rId41" Type="http://schemas.openxmlformats.org/officeDocument/2006/relationships/image" Target="../media/image441.png"/><Relationship Id="rId62" Type="http://schemas.openxmlformats.org/officeDocument/2006/relationships/customXml" Target="../ink/ink509.xml"/><Relationship Id="rId83" Type="http://schemas.openxmlformats.org/officeDocument/2006/relationships/customXml" Target="../ink/ink520.xml"/><Relationship Id="rId179" Type="http://schemas.openxmlformats.org/officeDocument/2006/relationships/image" Target="../media/image507.png"/><Relationship Id="rId365" Type="http://schemas.openxmlformats.org/officeDocument/2006/relationships/customXml" Target="../ink/ink665.xml"/><Relationship Id="rId386" Type="http://schemas.openxmlformats.org/officeDocument/2006/relationships/image" Target="../media/image606.png"/><Relationship Id="rId190" Type="http://schemas.openxmlformats.org/officeDocument/2006/relationships/customXml" Target="../ink/ink574.xml"/><Relationship Id="rId204" Type="http://schemas.openxmlformats.org/officeDocument/2006/relationships/image" Target="../media/image519.png"/><Relationship Id="rId225" Type="http://schemas.openxmlformats.org/officeDocument/2006/relationships/customXml" Target="../ink/ink592.xml"/><Relationship Id="rId246" Type="http://schemas.openxmlformats.org/officeDocument/2006/relationships/image" Target="../media/image539.png"/><Relationship Id="rId267" Type="http://schemas.openxmlformats.org/officeDocument/2006/relationships/customXml" Target="../ink/ink613.xml"/><Relationship Id="rId288" Type="http://schemas.openxmlformats.org/officeDocument/2006/relationships/customXml" Target="../ink/ink624.xml"/><Relationship Id="rId411" Type="http://schemas.openxmlformats.org/officeDocument/2006/relationships/image" Target="../media/image617.png"/><Relationship Id="rId432" Type="http://schemas.openxmlformats.org/officeDocument/2006/relationships/image" Target="../media/image627.png"/><Relationship Id="rId106" Type="http://schemas.openxmlformats.org/officeDocument/2006/relationships/image" Target="../media/image471.png"/><Relationship Id="rId127" Type="http://schemas.openxmlformats.org/officeDocument/2006/relationships/image" Target="../media/image481.png"/><Relationship Id="rId313" Type="http://schemas.openxmlformats.org/officeDocument/2006/relationships/customXml" Target="../ink/ink637.xml"/><Relationship Id="rId10" Type="http://schemas.openxmlformats.org/officeDocument/2006/relationships/customXml" Target="../ink/ink483.xml"/><Relationship Id="rId31" Type="http://schemas.openxmlformats.org/officeDocument/2006/relationships/image" Target="../media/image436.png"/><Relationship Id="rId52" Type="http://schemas.openxmlformats.org/officeDocument/2006/relationships/customXml" Target="../ink/ink504.xml"/><Relationship Id="rId73" Type="http://schemas.openxmlformats.org/officeDocument/2006/relationships/image" Target="../media/image456.png"/><Relationship Id="rId94" Type="http://schemas.openxmlformats.org/officeDocument/2006/relationships/image" Target="../media/image465.png"/><Relationship Id="rId148" Type="http://schemas.openxmlformats.org/officeDocument/2006/relationships/customXml" Target="../ink/ink553.xml"/><Relationship Id="rId169" Type="http://schemas.openxmlformats.org/officeDocument/2006/relationships/image" Target="../media/image502.png"/><Relationship Id="rId334" Type="http://schemas.openxmlformats.org/officeDocument/2006/relationships/customXml" Target="../ink/ink648.xml"/><Relationship Id="rId355" Type="http://schemas.openxmlformats.org/officeDocument/2006/relationships/image" Target="../media/image591.png"/><Relationship Id="rId376" Type="http://schemas.openxmlformats.org/officeDocument/2006/relationships/image" Target="../media/image601.png"/><Relationship Id="rId397" Type="http://schemas.openxmlformats.org/officeDocument/2006/relationships/image" Target="../media/image610.png"/><Relationship Id="rId4" Type="http://schemas.openxmlformats.org/officeDocument/2006/relationships/customXml" Target="../ink/ink480.xml"/><Relationship Id="rId180" Type="http://schemas.openxmlformats.org/officeDocument/2006/relationships/customXml" Target="../ink/ink569.xml"/><Relationship Id="rId215" Type="http://schemas.openxmlformats.org/officeDocument/2006/relationships/customXml" Target="../ink/ink587.xml"/><Relationship Id="rId236" Type="http://schemas.openxmlformats.org/officeDocument/2006/relationships/image" Target="../media/image534.png"/><Relationship Id="rId257" Type="http://schemas.openxmlformats.org/officeDocument/2006/relationships/customXml" Target="../ink/ink608.xml"/><Relationship Id="rId278" Type="http://schemas.openxmlformats.org/officeDocument/2006/relationships/image" Target="../media/image555.png"/><Relationship Id="rId401" Type="http://schemas.openxmlformats.org/officeDocument/2006/relationships/image" Target="../media/image612.png"/><Relationship Id="rId422" Type="http://schemas.openxmlformats.org/officeDocument/2006/relationships/image" Target="../media/image622.png"/><Relationship Id="rId303" Type="http://schemas.openxmlformats.org/officeDocument/2006/relationships/image" Target="../media/image567.png"/><Relationship Id="rId42" Type="http://schemas.openxmlformats.org/officeDocument/2006/relationships/customXml" Target="../ink/ink499.xml"/><Relationship Id="rId84" Type="http://schemas.openxmlformats.org/officeDocument/2006/relationships/image" Target="../media/image461.png"/><Relationship Id="rId138" Type="http://schemas.openxmlformats.org/officeDocument/2006/relationships/customXml" Target="../ink/ink548.xml"/><Relationship Id="rId345" Type="http://schemas.openxmlformats.org/officeDocument/2006/relationships/customXml" Target="../ink/ink654.xml"/><Relationship Id="rId387" Type="http://schemas.openxmlformats.org/officeDocument/2006/relationships/customXml" Target="../ink/ink676.xml"/><Relationship Id="rId191" Type="http://schemas.openxmlformats.org/officeDocument/2006/relationships/image" Target="../media/image513.png"/><Relationship Id="rId205" Type="http://schemas.openxmlformats.org/officeDocument/2006/relationships/customXml" Target="../ink/ink582.xml"/><Relationship Id="rId247" Type="http://schemas.openxmlformats.org/officeDocument/2006/relationships/customXml" Target="../ink/ink603.xml"/><Relationship Id="rId412" Type="http://schemas.openxmlformats.org/officeDocument/2006/relationships/customXml" Target="../ink/ink689.xml"/><Relationship Id="rId107" Type="http://schemas.openxmlformats.org/officeDocument/2006/relationships/customXml" Target="../ink/ink532.xml"/><Relationship Id="rId289" Type="http://schemas.openxmlformats.org/officeDocument/2006/relationships/image" Target="../media/image560.png"/><Relationship Id="rId11" Type="http://schemas.openxmlformats.org/officeDocument/2006/relationships/image" Target="../media/image427.png"/><Relationship Id="rId53" Type="http://schemas.openxmlformats.org/officeDocument/2006/relationships/image" Target="../media/image22.png"/><Relationship Id="rId149" Type="http://schemas.openxmlformats.org/officeDocument/2006/relationships/image" Target="../media/image492.png"/><Relationship Id="rId314" Type="http://schemas.openxmlformats.org/officeDocument/2006/relationships/image" Target="../media/image572.png"/><Relationship Id="rId356" Type="http://schemas.openxmlformats.org/officeDocument/2006/relationships/customXml" Target="../ink/ink660.xml"/><Relationship Id="rId398" Type="http://schemas.openxmlformats.org/officeDocument/2006/relationships/customXml" Target="../ink/ink682.xml"/><Relationship Id="rId95" Type="http://schemas.openxmlformats.org/officeDocument/2006/relationships/customXml" Target="../ink/ink526.xml"/><Relationship Id="rId160" Type="http://schemas.openxmlformats.org/officeDocument/2006/relationships/customXml" Target="../ink/ink559.xml"/><Relationship Id="rId216" Type="http://schemas.openxmlformats.org/officeDocument/2006/relationships/image" Target="../media/image524.png"/><Relationship Id="rId423" Type="http://schemas.openxmlformats.org/officeDocument/2006/relationships/customXml" Target="../ink/ink695.xml"/><Relationship Id="rId258" Type="http://schemas.openxmlformats.org/officeDocument/2006/relationships/image" Target="../media/image545.png"/><Relationship Id="rId22" Type="http://schemas.openxmlformats.org/officeDocument/2006/relationships/customXml" Target="../ink/ink489.xml"/><Relationship Id="rId64" Type="http://schemas.openxmlformats.org/officeDocument/2006/relationships/customXml" Target="../ink/ink510.xml"/><Relationship Id="rId118" Type="http://schemas.openxmlformats.org/officeDocument/2006/relationships/customXml" Target="../ink/ink538.xml"/><Relationship Id="rId325" Type="http://schemas.openxmlformats.org/officeDocument/2006/relationships/customXml" Target="../ink/ink643.xml"/><Relationship Id="rId367" Type="http://schemas.openxmlformats.org/officeDocument/2006/relationships/customXml" Target="../ink/ink666.xml"/><Relationship Id="rId171" Type="http://schemas.openxmlformats.org/officeDocument/2006/relationships/image" Target="../media/image503.png"/><Relationship Id="rId227" Type="http://schemas.openxmlformats.org/officeDocument/2006/relationships/customXml" Target="../ink/ink593.xml"/><Relationship Id="rId269" Type="http://schemas.openxmlformats.org/officeDocument/2006/relationships/customXml" Target="../ink/ink614.xml"/><Relationship Id="rId434" Type="http://schemas.openxmlformats.org/officeDocument/2006/relationships/customXml" Target="../ink/ink701.xml"/><Relationship Id="rId33" Type="http://schemas.openxmlformats.org/officeDocument/2006/relationships/image" Target="../media/image437.png"/><Relationship Id="rId129" Type="http://schemas.openxmlformats.org/officeDocument/2006/relationships/image" Target="../media/image482.png"/><Relationship Id="rId280" Type="http://schemas.openxmlformats.org/officeDocument/2006/relationships/image" Target="../media/image556.png"/><Relationship Id="rId336" Type="http://schemas.openxmlformats.org/officeDocument/2006/relationships/customXml" Target="../ink/ink649.xml"/><Relationship Id="rId75" Type="http://schemas.openxmlformats.org/officeDocument/2006/relationships/image" Target="../media/image457.png"/><Relationship Id="rId140" Type="http://schemas.openxmlformats.org/officeDocument/2006/relationships/customXml" Target="../ink/ink549.xml"/><Relationship Id="rId182" Type="http://schemas.openxmlformats.org/officeDocument/2006/relationships/customXml" Target="../ink/ink570.xml"/><Relationship Id="rId378" Type="http://schemas.openxmlformats.org/officeDocument/2006/relationships/image" Target="../media/image602.png"/><Relationship Id="rId403" Type="http://schemas.openxmlformats.org/officeDocument/2006/relationships/image" Target="../media/image613.png"/><Relationship Id="rId6" Type="http://schemas.openxmlformats.org/officeDocument/2006/relationships/customXml" Target="../ink/ink481.xml"/><Relationship Id="rId238" Type="http://schemas.openxmlformats.org/officeDocument/2006/relationships/image" Target="../media/image535.png"/><Relationship Id="rId291" Type="http://schemas.openxmlformats.org/officeDocument/2006/relationships/image" Target="../media/image561.png"/><Relationship Id="rId305" Type="http://schemas.openxmlformats.org/officeDocument/2006/relationships/image" Target="../media/image568.png"/><Relationship Id="rId347" Type="http://schemas.openxmlformats.org/officeDocument/2006/relationships/customXml" Target="../ink/ink655.xml"/><Relationship Id="rId44" Type="http://schemas.openxmlformats.org/officeDocument/2006/relationships/customXml" Target="../ink/ink500.xml"/><Relationship Id="rId86" Type="http://schemas.openxmlformats.org/officeDocument/2006/relationships/image" Target="../media/image462.png"/><Relationship Id="rId151" Type="http://schemas.openxmlformats.org/officeDocument/2006/relationships/image" Target="../media/image493.png"/><Relationship Id="rId389" Type="http://schemas.openxmlformats.org/officeDocument/2006/relationships/customXml" Target="../ink/ink677.xml"/><Relationship Id="rId193" Type="http://schemas.openxmlformats.org/officeDocument/2006/relationships/image" Target="../media/image514.png"/><Relationship Id="rId207" Type="http://schemas.openxmlformats.org/officeDocument/2006/relationships/customXml" Target="../ink/ink583.xml"/><Relationship Id="rId249" Type="http://schemas.openxmlformats.org/officeDocument/2006/relationships/customXml" Target="../ink/ink604.xml"/><Relationship Id="rId414" Type="http://schemas.openxmlformats.org/officeDocument/2006/relationships/customXml" Target="../ink/ink690.xml"/><Relationship Id="rId13" Type="http://schemas.openxmlformats.org/officeDocument/2006/relationships/image" Target="../media/image428.png"/><Relationship Id="rId109" Type="http://schemas.openxmlformats.org/officeDocument/2006/relationships/customXml" Target="../ink/ink533.xml"/><Relationship Id="rId260" Type="http://schemas.openxmlformats.org/officeDocument/2006/relationships/image" Target="../media/image546.png"/><Relationship Id="rId316" Type="http://schemas.openxmlformats.org/officeDocument/2006/relationships/image" Target="../media/image573.png"/><Relationship Id="rId55" Type="http://schemas.openxmlformats.org/officeDocument/2006/relationships/image" Target="../media/image447.png"/><Relationship Id="rId97" Type="http://schemas.openxmlformats.org/officeDocument/2006/relationships/customXml" Target="../ink/ink527.xml"/><Relationship Id="rId120" Type="http://schemas.openxmlformats.org/officeDocument/2006/relationships/customXml" Target="../ink/ink539.xml"/><Relationship Id="rId358" Type="http://schemas.openxmlformats.org/officeDocument/2006/relationships/image" Target="../media/image592.png"/><Relationship Id="rId162" Type="http://schemas.openxmlformats.org/officeDocument/2006/relationships/customXml" Target="../ink/ink560.xml"/><Relationship Id="rId218" Type="http://schemas.openxmlformats.org/officeDocument/2006/relationships/image" Target="../media/image525.png"/><Relationship Id="rId425" Type="http://schemas.openxmlformats.org/officeDocument/2006/relationships/customXml" Target="../ink/ink696.xml"/><Relationship Id="rId271" Type="http://schemas.openxmlformats.org/officeDocument/2006/relationships/customXml" Target="../ink/ink615.xml"/><Relationship Id="rId24" Type="http://schemas.openxmlformats.org/officeDocument/2006/relationships/customXml" Target="../ink/ink490.xml"/><Relationship Id="rId66" Type="http://schemas.openxmlformats.org/officeDocument/2006/relationships/customXml" Target="../ink/ink511.xml"/><Relationship Id="rId131" Type="http://schemas.openxmlformats.org/officeDocument/2006/relationships/image" Target="../media/image483.png"/><Relationship Id="rId327" Type="http://schemas.openxmlformats.org/officeDocument/2006/relationships/customXml" Target="../ink/ink644.xml"/><Relationship Id="rId369" Type="http://schemas.openxmlformats.org/officeDocument/2006/relationships/customXml" Target="../ink/ink667.xml"/><Relationship Id="rId173" Type="http://schemas.openxmlformats.org/officeDocument/2006/relationships/image" Target="../media/image504.png"/><Relationship Id="rId229" Type="http://schemas.openxmlformats.org/officeDocument/2006/relationships/customXml" Target="../ink/ink594.xml"/><Relationship Id="rId380" Type="http://schemas.openxmlformats.org/officeDocument/2006/relationships/image" Target="../media/image603.png"/><Relationship Id="rId436" Type="http://schemas.openxmlformats.org/officeDocument/2006/relationships/customXml" Target="../ink/ink702.xml"/><Relationship Id="rId240" Type="http://schemas.openxmlformats.org/officeDocument/2006/relationships/image" Target="../media/image536.png"/><Relationship Id="rId35" Type="http://schemas.openxmlformats.org/officeDocument/2006/relationships/image" Target="../media/image438.png"/><Relationship Id="rId77" Type="http://schemas.openxmlformats.org/officeDocument/2006/relationships/image" Target="../media/image458.png"/><Relationship Id="rId100" Type="http://schemas.openxmlformats.org/officeDocument/2006/relationships/image" Target="../media/image468.png"/><Relationship Id="rId282" Type="http://schemas.openxmlformats.org/officeDocument/2006/relationships/image" Target="../media/image557.png"/><Relationship Id="rId338" Type="http://schemas.openxmlformats.org/officeDocument/2006/relationships/customXml" Target="../ink/ink650.xml"/><Relationship Id="rId8" Type="http://schemas.openxmlformats.org/officeDocument/2006/relationships/customXml" Target="../ink/ink482.xml"/><Relationship Id="rId142" Type="http://schemas.openxmlformats.org/officeDocument/2006/relationships/customXml" Target="../ink/ink550.xml"/><Relationship Id="rId184" Type="http://schemas.openxmlformats.org/officeDocument/2006/relationships/customXml" Target="../ink/ink571.xml"/><Relationship Id="rId391" Type="http://schemas.openxmlformats.org/officeDocument/2006/relationships/customXml" Target="../ink/ink678.xml"/><Relationship Id="rId405" Type="http://schemas.openxmlformats.org/officeDocument/2006/relationships/image" Target="../media/image614.png"/><Relationship Id="rId251" Type="http://schemas.openxmlformats.org/officeDocument/2006/relationships/customXml" Target="../ink/ink605.xml"/><Relationship Id="rId46" Type="http://schemas.openxmlformats.org/officeDocument/2006/relationships/customXml" Target="../ink/ink501.xml"/><Relationship Id="rId293" Type="http://schemas.openxmlformats.org/officeDocument/2006/relationships/image" Target="../media/image562.png"/><Relationship Id="rId307" Type="http://schemas.openxmlformats.org/officeDocument/2006/relationships/image" Target="../media/image569.png"/><Relationship Id="rId349" Type="http://schemas.openxmlformats.org/officeDocument/2006/relationships/customXml" Target="../ink/ink656.xml"/><Relationship Id="rId88" Type="http://schemas.openxmlformats.org/officeDocument/2006/relationships/image" Target="../media/image463.png"/><Relationship Id="rId111" Type="http://schemas.openxmlformats.org/officeDocument/2006/relationships/customXml" Target="../ink/ink534.xml"/><Relationship Id="rId153" Type="http://schemas.openxmlformats.org/officeDocument/2006/relationships/image" Target="../media/image494.png"/><Relationship Id="rId195" Type="http://schemas.openxmlformats.org/officeDocument/2006/relationships/image" Target="../media/image515.png"/><Relationship Id="rId209" Type="http://schemas.openxmlformats.org/officeDocument/2006/relationships/customXml" Target="../ink/ink584.xml"/><Relationship Id="rId360" Type="http://schemas.openxmlformats.org/officeDocument/2006/relationships/image" Target="../media/image593.png"/><Relationship Id="rId416" Type="http://schemas.openxmlformats.org/officeDocument/2006/relationships/image" Target="../media/image619.png"/><Relationship Id="rId220" Type="http://schemas.openxmlformats.org/officeDocument/2006/relationships/image" Target="../media/image526.png"/><Relationship Id="rId15" Type="http://schemas.openxmlformats.org/officeDocument/2006/relationships/image" Target="../media/image429.png"/><Relationship Id="rId57" Type="http://schemas.openxmlformats.org/officeDocument/2006/relationships/image" Target="../media/image448.png"/><Relationship Id="rId262" Type="http://schemas.openxmlformats.org/officeDocument/2006/relationships/image" Target="../media/image547.png"/><Relationship Id="rId318" Type="http://schemas.openxmlformats.org/officeDocument/2006/relationships/image" Target="../media/image574.png"/><Relationship Id="rId99" Type="http://schemas.openxmlformats.org/officeDocument/2006/relationships/customXml" Target="../ink/ink528.xml"/><Relationship Id="rId122" Type="http://schemas.openxmlformats.org/officeDocument/2006/relationships/customXml" Target="../ink/ink540.xml"/><Relationship Id="rId164" Type="http://schemas.openxmlformats.org/officeDocument/2006/relationships/customXml" Target="../ink/ink561.xml"/><Relationship Id="rId371" Type="http://schemas.openxmlformats.org/officeDocument/2006/relationships/customXml" Target="../ink/ink668.xml"/><Relationship Id="rId427" Type="http://schemas.openxmlformats.org/officeDocument/2006/relationships/customXml" Target="../ink/ink697.xml"/><Relationship Id="rId26" Type="http://schemas.openxmlformats.org/officeDocument/2006/relationships/customXml" Target="../ink/ink491.xml"/><Relationship Id="rId231" Type="http://schemas.openxmlformats.org/officeDocument/2006/relationships/customXml" Target="../ink/ink595.xml"/><Relationship Id="rId273" Type="http://schemas.openxmlformats.org/officeDocument/2006/relationships/customXml" Target="../ink/ink616.xml"/><Relationship Id="rId329" Type="http://schemas.openxmlformats.org/officeDocument/2006/relationships/customXml" Target="../ink/ink645.xml"/><Relationship Id="rId68" Type="http://schemas.openxmlformats.org/officeDocument/2006/relationships/customXml" Target="../ink/ink512.xml"/><Relationship Id="rId133" Type="http://schemas.openxmlformats.org/officeDocument/2006/relationships/image" Target="../media/image484.png"/><Relationship Id="rId175" Type="http://schemas.openxmlformats.org/officeDocument/2006/relationships/image" Target="../media/image505.png"/><Relationship Id="rId340" Type="http://schemas.openxmlformats.org/officeDocument/2006/relationships/customXml" Target="../ink/ink651.xml"/><Relationship Id="rId200" Type="http://schemas.openxmlformats.org/officeDocument/2006/relationships/image" Target="../media/image517.png"/><Relationship Id="rId382" Type="http://schemas.openxmlformats.org/officeDocument/2006/relationships/image" Target="../media/image604.png"/><Relationship Id="rId438" Type="http://schemas.openxmlformats.org/officeDocument/2006/relationships/customXml" Target="../ink/ink703.xml"/><Relationship Id="rId242" Type="http://schemas.openxmlformats.org/officeDocument/2006/relationships/image" Target="../media/image537.png"/><Relationship Id="rId284" Type="http://schemas.openxmlformats.org/officeDocument/2006/relationships/image" Target="../media/image558.png"/><Relationship Id="rId37" Type="http://schemas.openxmlformats.org/officeDocument/2006/relationships/image" Target="../media/image439.png"/><Relationship Id="rId79" Type="http://schemas.openxmlformats.org/officeDocument/2006/relationships/image" Target="../media/image459.png"/><Relationship Id="rId102" Type="http://schemas.openxmlformats.org/officeDocument/2006/relationships/image" Target="../media/image469.png"/><Relationship Id="rId144" Type="http://schemas.openxmlformats.org/officeDocument/2006/relationships/customXml" Target="../ink/ink551.xml"/><Relationship Id="rId90" Type="http://schemas.openxmlformats.org/officeDocument/2006/relationships/image" Target="../media/image267.png"/><Relationship Id="rId186" Type="http://schemas.openxmlformats.org/officeDocument/2006/relationships/customXml" Target="../ink/ink572.xml"/><Relationship Id="rId351" Type="http://schemas.openxmlformats.org/officeDocument/2006/relationships/customXml" Target="../ink/ink657.xml"/><Relationship Id="rId393" Type="http://schemas.openxmlformats.org/officeDocument/2006/relationships/customXml" Target="../ink/ink679.xml"/><Relationship Id="rId407" Type="http://schemas.openxmlformats.org/officeDocument/2006/relationships/image" Target="../media/image615.png"/><Relationship Id="rId211" Type="http://schemas.openxmlformats.org/officeDocument/2006/relationships/customXml" Target="../ink/ink585.xml"/><Relationship Id="rId253" Type="http://schemas.openxmlformats.org/officeDocument/2006/relationships/customXml" Target="../ink/ink606.xml"/><Relationship Id="rId295" Type="http://schemas.openxmlformats.org/officeDocument/2006/relationships/image" Target="../media/image563.png"/><Relationship Id="rId309" Type="http://schemas.openxmlformats.org/officeDocument/2006/relationships/image" Target="../media/image570.png"/><Relationship Id="rId48" Type="http://schemas.openxmlformats.org/officeDocument/2006/relationships/customXml" Target="../ink/ink502.xml"/><Relationship Id="rId113" Type="http://schemas.openxmlformats.org/officeDocument/2006/relationships/customXml" Target="../ink/ink535.xml"/><Relationship Id="rId320" Type="http://schemas.openxmlformats.org/officeDocument/2006/relationships/image" Target="../media/image575.png"/><Relationship Id="rId155" Type="http://schemas.openxmlformats.org/officeDocument/2006/relationships/image" Target="../media/image495.png"/><Relationship Id="rId197" Type="http://schemas.openxmlformats.org/officeDocument/2006/relationships/image" Target="../media/image516.png"/><Relationship Id="rId362" Type="http://schemas.openxmlformats.org/officeDocument/2006/relationships/image" Target="../media/image594.png"/><Relationship Id="rId418" Type="http://schemas.openxmlformats.org/officeDocument/2006/relationships/image" Target="../media/image620.png"/><Relationship Id="rId222" Type="http://schemas.openxmlformats.org/officeDocument/2006/relationships/image" Target="../media/image527.png"/><Relationship Id="rId264" Type="http://schemas.openxmlformats.org/officeDocument/2006/relationships/image" Target="../media/image548.png"/><Relationship Id="rId17" Type="http://schemas.openxmlformats.org/officeDocument/2006/relationships/image" Target="../media/image430.png"/><Relationship Id="rId59" Type="http://schemas.openxmlformats.org/officeDocument/2006/relationships/image" Target="../media/image449.png"/><Relationship Id="rId124" Type="http://schemas.openxmlformats.org/officeDocument/2006/relationships/customXml" Target="../ink/ink541.xml"/><Relationship Id="rId70" Type="http://schemas.openxmlformats.org/officeDocument/2006/relationships/customXml" Target="../ink/ink513.xml"/><Relationship Id="rId166" Type="http://schemas.openxmlformats.org/officeDocument/2006/relationships/customXml" Target="../ink/ink562.xml"/><Relationship Id="rId331" Type="http://schemas.openxmlformats.org/officeDocument/2006/relationships/image" Target="../media/image580.png"/><Relationship Id="rId373" Type="http://schemas.openxmlformats.org/officeDocument/2006/relationships/customXml" Target="../ink/ink669.xml"/><Relationship Id="rId429" Type="http://schemas.openxmlformats.org/officeDocument/2006/relationships/customXml" Target="../ink/ink698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596.xml"/><Relationship Id="rId440" Type="http://schemas.openxmlformats.org/officeDocument/2006/relationships/customXml" Target="../ink/ink704.xml"/><Relationship Id="rId28" Type="http://schemas.openxmlformats.org/officeDocument/2006/relationships/customXml" Target="../ink/ink492.xml"/><Relationship Id="rId275" Type="http://schemas.openxmlformats.org/officeDocument/2006/relationships/customXml" Target="../ink/ink617.xml"/><Relationship Id="rId300" Type="http://schemas.openxmlformats.org/officeDocument/2006/relationships/customXml" Target="../ink/ink630.xml"/><Relationship Id="rId81" Type="http://schemas.openxmlformats.org/officeDocument/2006/relationships/customXml" Target="../ink/ink519.xml"/><Relationship Id="rId135" Type="http://schemas.openxmlformats.org/officeDocument/2006/relationships/image" Target="../media/image485.png"/><Relationship Id="rId177" Type="http://schemas.openxmlformats.org/officeDocument/2006/relationships/image" Target="../media/image506.png"/><Relationship Id="rId342" Type="http://schemas.openxmlformats.org/officeDocument/2006/relationships/image" Target="../media/image585.png"/><Relationship Id="rId384" Type="http://schemas.openxmlformats.org/officeDocument/2006/relationships/image" Target="../media/image605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51.png"/><Relationship Id="rId299" Type="http://schemas.openxmlformats.org/officeDocument/2006/relationships/customXml" Target="../ink/ink857.xml"/><Relationship Id="rId21" Type="http://schemas.openxmlformats.org/officeDocument/2006/relationships/customXml" Target="../ink/ink714.xml"/><Relationship Id="rId63" Type="http://schemas.openxmlformats.org/officeDocument/2006/relationships/customXml" Target="../ink/ink735.xml"/><Relationship Id="rId159" Type="http://schemas.openxmlformats.org/officeDocument/2006/relationships/image" Target="../media/image670.png"/><Relationship Id="rId324" Type="http://schemas.openxmlformats.org/officeDocument/2006/relationships/customXml" Target="../ink/ink870.xml"/><Relationship Id="rId366" Type="http://schemas.openxmlformats.org/officeDocument/2006/relationships/customXml" Target="../ink/ink892.xml"/><Relationship Id="rId170" Type="http://schemas.openxmlformats.org/officeDocument/2006/relationships/customXml" Target="../ink/ink790.xml"/><Relationship Id="rId226" Type="http://schemas.openxmlformats.org/officeDocument/2006/relationships/image" Target="../media/image703.png"/><Relationship Id="rId268" Type="http://schemas.openxmlformats.org/officeDocument/2006/relationships/image" Target="../media/image722.png"/><Relationship Id="rId32" Type="http://schemas.openxmlformats.org/officeDocument/2006/relationships/image" Target="../media/image488.png"/><Relationship Id="rId74" Type="http://schemas.openxmlformats.org/officeDocument/2006/relationships/customXml" Target="../ink/ink741.xml"/><Relationship Id="rId128" Type="http://schemas.openxmlformats.org/officeDocument/2006/relationships/customXml" Target="../ink/ink769.xml"/><Relationship Id="rId335" Type="http://schemas.openxmlformats.org/officeDocument/2006/relationships/customXml" Target="../ink/ink876.xml"/><Relationship Id="rId377" Type="http://schemas.openxmlformats.org/officeDocument/2006/relationships/image" Target="../media/image773.png"/><Relationship Id="rId5" Type="http://schemas.openxmlformats.org/officeDocument/2006/relationships/customXml" Target="../ink/ink706.xml"/><Relationship Id="rId181" Type="http://schemas.openxmlformats.org/officeDocument/2006/relationships/customXml" Target="../ink/ink796.xml"/><Relationship Id="rId237" Type="http://schemas.openxmlformats.org/officeDocument/2006/relationships/image" Target="../media/image708.png"/><Relationship Id="rId279" Type="http://schemas.openxmlformats.org/officeDocument/2006/relationships/customXml" Target="../ink/ink846.xml"/><Relationship Id="rId43" Type="http://schemas.openxmlformats.org/officeDocument/2006/relationships/customXml" Target="../ink/ink725.xml"/><Relationship Id="rId139" Type="http://schemas.openxmlformats.org/officeDocument/2006/relationships/image" Target="../media/image660.png"/><Relationship Id="rId290" Type="http://schemas.openxmlformats.org/officeDocument/2006/relationships/image" Target="../media/image732.png"/><Relationship Id="rId304" Type="http://schemas.openxmlformats.org/officeDocument/2006/relationships/image" Target="../media/image739.png"/><Relationship Id="rId346" Type="http://schemas.openxmlformats.org/officeDocument/2006/relationships/image" Target="../media/image758.png"/><Relationship Id="rId85" Type="http://schemas.openxmlformats.org/officeDocument/2006/relationships/image" Target="../media/image635.png"/><Relationship Id="rId150" Type="http://schemas.openxmlformats.org/officeDocument/2006/relationships/customXml" Target="../ink/ink780.xml"/><Relationship Id="rId192" Type="http://schemas.openxmlformats.org/officeDocument/2006/relationships/image" Target="../media/image686.png"/><Relationship Id="rId206" Type="http://schemas.openxmlformats.org/officeDocument/2006/relationships/image" Target="../media/image693.png"/><Relationship Id="rId248" Type="http://schemas.openxmlformats.org/officeDocument/2006/relationships/customXml" Target="../ink/ink830.xml"/><Relationship Id="rId12" Type="http://schemas.openxmlformats.org/officeDocument/2006/relationships/image" Target="../media/image458.png"/><Relationship Id="rId108" Type="http://schemas.openxmlformats.org/officeDocument/2006/relationships/customXml" Target="../ink/ink758.xml"/><Relationship Id="rId315" Type="http://schemas.openxmlformats.org/officeDocument/2006/relationships/customXml" Target="../ink/ink865.xml"/><Relationship Id="rId357" Type="http://schemas.openxmlformats.org/officeDocument/2006/relationships/customXml" Target="../ink/ink887.xml"/><Relationship Id="rId54" Type="http://schemas.openxmlformats.org/officeDocument/2006/relationships/image" Target="../media/image499.png"/><Relationship Id="rId96" Type="http://schemas.openxmlformats.org/officeDocument/2006/relationships/customXml" Target="../ink/ink752.xml"/><Relationship Id="rId161" Type="http://schemas.openxmlformats.org/officeDocument/2006/relationships/image" Target="../media/image671.png"/><Relationship Id="rId217" Type="http://schemas.openxmlformats.org/officeDocument/2006/relationships/customXml" Target="../ink/ink814.xml"/><Relationship Id="rId259" Type="http://schemas.openxmlformats.org/officeDocument/2006/relationships/image" Target="../media/image719.png"/><Relationship Id="rId23" Type="http://schemas.openxmlformats.org/officeDocument/2006/relationships/customXml" Target="../ink/ink715.xml"/><Relationship Id="rId119" Type="http://schemas.openxmlformats.org/officeDocument/2006/relationships/image" Target="../media/image652.png"/><Relationship Id="rId270" Type="http://schemas.openxmlformats.org/officeDocument/2006/relationships/image" Target="../media/image723.png"/><Relationship Id="rId326" Type="http://schemas.openxmlformats.org/officeDocument/2006/relationships/customXml" Target="../ink/ink871.xml"/><Relationship Id="rId65" Type="http://schemas.openxmlformats.org/officeDocument/2006/relationships/customXml" Target="../ink/ink736.xml"/><Relationship Id="rId130" Type="http://schemas.openxmlformats.org/officeDocument/2006/relationships/customXml" Target="../ink/ink770.xml"/><Relationship Id="rId368" Type="http://schemas.openxmlformats.org/officeDocument/2006/relationships/customXml" Target="../ink/ink893.xml"/><Relationship Id="rId172" Type="http://schemas.openxmlformats.org/officeDocument/2006/relationships/customXml" Target="../ink/ink791.xml"/><Relationship Id="rId228" Type="http://schemas.openxmlformats.org/officeDocument/2006/relationships/image" Target="../media/image704.png"/><Relationship Id="rId281" Type="http://schemas.openxmlformats.org/officeDocument/2006/relationships/customXml" Target="../ink/ink847.xml"/><Relationship Id="rId337" Type="http://schemas.openxmlformats.org/officeDocument/2006/relationships/customXml" Target="../ink/ink877.xml"/><Relationship Id="rId34" Type="http://schemas.openxmlformats.org/officeDocument/2006/relationships/image" Target="../media/image489.png"/><Relationship Id="rId76" Type="http://schemas.openxmlformats.org/officeDocument/2006/relationships/customXml" Target="../ink/ink742.xml"/><Relationship Id="rId141" Type="http://schemas.openxmlformats.org/officeDocument/2006/relationships/image" Target="../media/image661.png"/><Relationship Id="rId379" Type="http://schemas.openxmlformats.org/officeDocument/2006/relationships/image" Target="../media/image774.png"/><Relationship Id="rId7" Type="http://schemas.openxmlformats.org/officeDocument/2006/relationships/customXml" Target="../ink/ink707.xml"/><Relationship Id="rId183" Type="http://schemas.openxmlformats.org/officeDocument/2006/relationships/customXml" Target="../ink/ink797.xml"/><Relationship Id="rId239" Type="http://schemas.openxmlformats.org/officeDocument/2006/relationships/image" Target="../media/image709.png"/><Relationship Id="rId250" Type="http://schemas.openxmlformats.org/officeDocument/2006/relationships/customXml" Target="../ink/ink831.xml"/><Relationship Id="rId292" Type="http://schemas.openxmlformats.org/officeDocument/2006/relationships/image" Target="../media/image733.png"/><Relationship Id="rId306" Type="http://schemas.openxmlformats.org/officeDocument/2006/relationships/image" Target="../media/image740.png"/><Relationship Id="rId45" Type="http://schemas.openxmlformats.org/officeDocument/2006/relationships/customXml" Target="../ink/ink726.xml"/><Relationship Id="rId87" Type="http://schemas.openxmlformats.org/officeDocument/2006/relationships/image" Target="../media/image636.png"/><Relationship Id="rId110" Type="http://schemas.openxmlformats.org/officeDocument/2006/relationships/customXml" Target="../ink/ink759.xml"/><Relationship Id="rId348" Type="http://schemas.openxmlformats.org/officeDocument/2006/relationships/image" Target="../media/image759.png"/><Relationship Id="rId152" Type="http://schemas.openxmlformats.org/officeDocument/2006/relationships/customXml" Target="../ink/ink781.xml"/><Relationship Id="rId194" Type="http://schemas.openxmlformats.org/officeDocument/2006/relationships/image" Target="../media/image687.png"/><Relationship Id="rId208" Type="http://schemas.openxmlformats.org/officeDocument/2006/relationships/image" Target="../media/image694.png"/><Relationship Id="rId261" Type="http://schemas.openxmlformats.org/officeDocument/2006/relationships/image" Target="../media/image320.png"/><Relationship Id="rId14" Type="http://schemas.openxmlformats.org/officeDocument/2006/relationships/image" Target="../media/image459.png"/><Relationship Id="rId56" Type="http://schemas.openxmlformats.org/officeDocument/2006/relationships/image" Target="../media/image500.png"/><Relationship Id="rId317" Type="http://schemas.openxmlformats.org/officeDocument/2006/relationships/customXml" Target="../ink/ink866.xml"/><Relationship Id="rId359" Type="http://schemas.openxmlformats.org/officeDocument/2006/relationships/customXml" Target="../ink/ink888.xml"/><Relationship Id="rId98" Type="http://schemas.openxmlformats.org/officeDocument/2006/relationships/customXml" Target="../ink/ink753.xml"/><Relationship Id="rId121" Type="http://schemas.openxmlformats.org/officeDocument/2006/relationships/customXml" Target="../ink/ink765.xml"/><Relationship Id="rId163" Type="http://schemas.openxmlformats.org/officeDocument/2006/relationships/image" Target="../media/image672.png"/><Relationship Id="rId219" Type="http://schemas.openxmlformats.org/officeDocument/2006/relationships/customXml" Target="../ink/ink815.xml"/><Relationship Id="rId370" Type="http://schemas.openxmlformats.org/officeDocument/2006/relationships/customXml" Target="../ink/ink894.xml"/><Relationship Id="rId230" Type="http://schemas.openxmlformats.org/officeDocument/2006/relationships/image" Target="../media/image705.png"/><Relationship Id="rId25" Type="http://schemas.openxmlformats.org/officeDocument/2006/relationships/customXml" Target="../ink/ink716.xml"/><Relationship Id="rId67" Type="http://schemas.openxmlformats.org/officeDocument/2006/relationships/customXml" Target="../ink/ink737.xml"/><Relationship Id="rId272" Type="http://schemas.openxmlformats.org/officeDocument/2006/relationships/image" Target="../media/image724.png"/><Relationship Id="rId328" Type="http://schemas.openxmlformats.org/officeDocument/2006/relationships/customXml" Target="../ink/ink872.xml"/><Relationship Id="rId132" Type="http://schemas.openxmlformats.org/officeDocument/2006/relationships/customXml" Target="../ink/ink771.xml"/><Relationship Id="rId174" Type="http://schemas.openxmlformats.org/officeDocument/2006/relationships/customXml" Target="../ink/ink792.xml"/><Relationship Id="rId381" Type="http://schemas.openxmlformats.org/officeDocument/2006/relationships/image" Target="../media/image775.png"/><Relationship Id="rId241" Type="http://schemas.openxmlformats.org/officeDocument/2006/relationships/image" Target="../media/image710.png"/><Relationship Id="rId36" Type="http://schemas.openxmlformats.org/officeDocument/2006/relationships/image" Target="../media/image490.png"/><Relationship Id="rId283" Type="http://schemas.openxmlformats.org/officeDocument/2006/relationships/customXml" Target="../ink/ink848.xml"/><Relationship Id="rId339" Type="http://schemas.openxmlformats.org/officeDocument/2006/relationships/customXml" Target="../ink/ink878.xml"/><Relationship Id="rId78" Type="http://schemas.openxmlformats.org/officeDocument/2006/relationships/customXml" Target="../ink/ink743.xml"/><Relationship Id="rId101" Type="http://schemas.openxmlformats.org/officeDocument/2006/relationships/image" Target="../media/image643.png"/><Relationship Id="rId143" Type="http://schemas.openxmlformats.org/officeDocument/2006/relationships/image" Target="../media/image662.png"/><Relationship Id="rId185" Type="http://schemas.openxmlformats.org/officeDocument/2006/relationships/customXml" Target="../ink/ink798.xml"/><Relationship Id="rId350" Type="http://schemas.openxmlformats.org/officeDocument/2006/relationships/image" Target="../media/image760.png"/><Relationship Id="rId9" Type="http://schemas.openxmlformats.org/officeDocument/2006/relationships/customXml" Target="../ink/ink708.xml"/><Relationship Id="rId210" Type="http://schemas.openxmlformats.org/officeDocument/2006/relationships/image" Target="../media/image695.png"/><Relationship Id="rId26" Type="http://schemas.openxmlformats.org/officeDocument/2006/relationships/image" Target="../media/image485.png"/><Relationship Id="rId231" Type="http://schemas.openxmlformats.org/officeDocument/2006/relationships/customXml" Target="../ink/ink821.xml"/><Relationship Id="rId252" Type="http://schemas.openxmlformats.org/officeDocument/2006/relationships/customXml" Target="../ink/ink832.xml"/><Relationship Id="rId273" Type="http://schemas.openxmlformats.org/officeDocument/2006/relationships/customXml" Target="../ink/ink843.xml"/><Relationship Id="rId294" Type="http://schemas.openxmlformats.org/officeDocument/2006/relationships/image" Target="../media/image734.png"/><Relationship Id="rId308" Type="http://schemas.openxmlformats.org/officeDocument/2006/relationships/image" Target="../media/image741.png"/><Relationship Id="rId329" Type="http://schemas.openxmlformats.org/officeDocument/2006/relationships/image" Target="../media/image750.png"/><Relationship Id="rId47" Type="http://schemas.openxmlformats.org/officeDocument/2006/relationships/customXml" Target="../ink/ink727.xml"/><Relationship Id="rId68" Type="http://schemas.openxmlformats.org/officeDocument/2006/relationships/image" Target="../media/image514.png"/><Relationship Id="rId89" Type="http://schemas.openxmlformats.org/officeDocument/2006/relationships/image" Target="../media/image637.png"/><Relationship Id="rId112" Type="http://schemas.openxmlformats.org/officeDocument/2006/relationships/customXml" Target="../ink/ink760.xml"/><Relationship Id="rId133" Type="http://schemas.openxmlformats.org/officeDocument/2006/relationships/image" Target="../media/image657.png"/><Relationship Id="rId154" Type="http://schemas.openxmlformats.org/officeDocument/2006/relationships/customXml" Target="../ink/ink782.xml"/><Relationship Id="rId175" Type="http://schemas.openxmlformats.org/officeDocument/2006/relationships/image" Target="../media/image678.png"/><Relationship Id="rId340" Type="http://schemas.openxmlformats.org/officeDocument/2006/relationships/image" Target="../media/image755.png"/><Relationship Id="rId361" Type="http://schemas.openxmlformats.org/officeDocument/2006/relationships/customXml" Target="../ink/ink889.xml"/><Relationship Id="rId196" Type="http://schemas.openxmlformats.org/officeDocument/2006/relationships/image" Target="../media/image688.png"/><Relationship Id="rId200" Type="http://schemas.openxmlformats.org/officeDocument/2006/relationships/image" Target="../media/image690.png"/><Relationship Id="rId382" Type="http://schemas.openxmlformats.org/officeDocument/2006/relationships/customXml" Target="../ink/ink900.xml"/><Relationship Id="rId16" Type="http://schemas.openxmlformats.org/officeDocument/2006/relationships/image" Target="../media/image22.png"/><Relationship Id="rId221" Type="http://schemas.openxmlformats.org/officeDocument/2006/relationships/customXml" Target="../ink/ink816.xml"/><Relationship Id="rId242" Type="http://schemas.openxmlformats.org/officeDocument/2006/relationships/customXml" Target="../ink/ink827.xml"/><Relationship Id="rId263" Type="http://schemas.openxmlformats.org/officeDocument/2006/relationships/image" Target="../media/image720.png"/><Relationship Id="rId284" Type="http://schemas.openxmlformats.org/officeDocument/2006/relationships/image" Target="../media/image730.png"/><Relationship Id="rId319" Type="http://schemas.openxmlformats.org/officeDocument/2006/relationships/customXml" Target="../ink/ink867.xml"/><Relationship Id="rId37" Type="http://schemas.openxmlformats.org/officeDocument/2006/relationships/customXml" Target="../ink/ink722.xml"/><Relationship Id="rId58" Type="http://schemas.openxmlformats.org/officeDocument/2006/relationships/image" Target="../media/image501.png"/><Relationship Id="rId79" Type="http://schemas.openxmlformats.org/officeDocument/2006/relationships/image" Target="../media/image632.png"/><Relationship Id="rId102" Type="http://schemas.openxmlformats.org/officeDocument/2006/relationships/customXml" Target="../ink/ink755.xml"/><Relationship Id="rId123" Type="http://schemas.openxmlformats.org/officeDocument/2006/relationships/customXml" Target="../ink/ink766.xml"/><Relationship Id="rId144" Type="http://schemas.openxmlformats.org/officeDocument/2006/relationships/customXml" Target="../ink/ink777.xml"/><Relationship Id="rId330" Type="http://schemas.openxmlformats.org/officeDocument/2006/relationships/customXml" Target="../ink/ink873.xml"/><Relationship Id="rId90" Type="http://schemas.openxmlformats.org/officeDocument/2006/relationships/customXml" Target="../ink/ink749.xml"/><Relationship Id="rId165" Type="http://schemas.openxmlformats.org/officeDocument/2006/relationships/image" Target="../media/image673.png"/><Relationship Id="rId186" Type="http://schemas.openxmlformats.org/officeDocument/2006/relationships/image" Target="../media/image683.png"/><Relationship Id="rId351" Type="http://schemas.openxmlformats.org/officeDocument/2006/relationships/customXml" Target="../ink/ink884.xml"/><Relationship Id="rId372" Type="http://schemas.openxmlformats.org/officeDocument/2006/relationships/customXml" Target="../ink/ink895.xml"/><Relationship Id="rId211" Type="http://schemas.openxmlformats.org/officeDocument/2006/relationships/customXml" Target="../ink/ink811.xml"/><Relationship Id="rId232" Type="http://schemas.openxmlformats.org/officeDocument/2006/relationships/image" Target="../media/image706.png"/><Relationship Id="rId253" Type="http://schemas.openxmlformats.org/officeDocument/2006/relationships/image" Target="../media/image716.png"/><Relationship Id="rId274" Type="http://schemas.openxmlformats.org/officeDocument/2006/relationships/image" Target="../media/image725.png"/><Relationship Id="rId295" Type="http://schemas.openxmlformats.org/officeDocument/2006/relationships/customXml" Target="../ink/ink855.xml"/><Relationship Id="rId309" Type="http://schemas.openxmlformats.org/officeDocument/2006/relationships/customXml" Target="../ink/ink862.xml"/><Relationship Id="rId27" Type="http://schemas.openxmlformats.org/officeDocument/2006/relationships/customXml" Target="../ink/ink717.xml"/><Relationship Id="rId48" Type="http://schemas.openxmlformats.org/officeDocument/2006/relationships/image" Target="../media/image496.png"/><Relationship Id="rId69" Type="http://schemas.openxmlformats.org/officeDocument/2006/relationships/customXml" Target="../ink/ink738.xml"/><Relationship Id="rId113" Type="http://schemas.openxmlformats.org/officeDocument/2006/relationships/image" Target="../media/image649.png"/><Relationship Id="rId134" Type="http://schemas.openxmlformats.org/officeDocument/2006/relationships/customXml" Target="../ink/ink772.xml"/><Relationship Id="rId320" Type="http://schemas.openxmlformats.org/officeDocument/2006/relationships/image" Target="../media/image746.png"/><Relationship Id="rId80" Type="http://schemas.openxmlformats.org/officeDocument/2006/relationships/customXml" Target="../ink/ink744.xml"/><Relationship Id="rId155" Type="http://schemas.openxmlformats.org/officeDocument/2006/relationships/image" Target="../media/image668.png"/><Relationship Id="rId176" Type="http://schemas.openxmlformats.org/officeDocument/2006/relationships/customXml" Target="../ink/ink793.xml"/><Relationship Id="rId197" Type="http://schemas.openxmlformats.org/officeDocument/2006/relationships/customXml" Target="../ink/ink804.xml"/><Relationship Id="rId341" Type="http://schemas.openxmlformats.org/officeDocument/2006/relationships/customXml" Target="../ink/ink879.xml"/><Relationship Id="rId362" Type="http://schemas.openxmlformats.org/officeDocument/2006/relationships/image" Target="../media/image766.png"/><Relationship Id="rId383" Type="http://schemas.openxmlformats.org/officeDocument/2006/relationships/image" Target="../media/image776.png"/><Relationship Id="rId201" Type="http://schemas.openxmlformats.org/officeDocument/2006/relationships/customXml" Target="../ink/ink806.xml"/><Relationship Id="rId222" Type="http://schemas.openxmlformats.org/officeDocument/2006/relationships/image" Target="../media/image701.png"/><Relationship Id="rId243" Type="http://schemas.openxmlformats.org/officeDocument/2006/relationships/image" Target="../media/image711.png"/><Relationship Id="rId264" Type="http://schemas.openxmlformats.org/officeDocument/2006/relationships/customXml" Target="../ink/ink838.xml"/><Relationship Id="rId285" Type="http://schemas.openxmlformats.org/officeDocument/2006/relationships/customXml" Target="../ink/ink849.xml"/><Relationship Id="rId17" Type="http://schemas.openxmlformats.org/officeDocument/2006/relationships/customXml" Target="../ink/ink712.xml"/><Relationship Id="rId38" Type="http://schemas.openxmlformats.org/officeDocument/2006/relationships/image" Target="../media/image491.png"/><Relationship Id="rId59" Type="http://schemas.openxmlformats.org/officeDocument/2006/relationships/customXml" Target="../ink/ink733.xml"/><Relationship Id="rId103" Type="http://schemas.openxmlformats.org/officeDocument/2006/relationships/image" Target="../media/image644.png"/><Relationship Id="rId124" Type="http://schemas.openxmlformats.org/officeDocument/2006/relationships/customXml" Target="../ink/ink767.xml"/><Relationship Id="rId310" Type="http://schemas.openxmlformats.org/officeDocument/2006/relationships/image" Target="../media/image65.png"/><Relationship Id="rId70" Type="http://schemas.openxmlformats.org/officeDocument/2006/relationships/image" Target="../media/image515.png"/><Relationship Id="rId91" Type="http://schemas.openxmlformats.org/officeDocument/2006/relationships/image" Target="../media/image638.png"/><Relationship Id="rId145" Type="http://schemas.openxmlformats.org/officeDocument/2006/relationships/image" Target="../media/image663.png"/><Relationship Id="rId166" Type="http://schemas.openxmlformats.org/officeDocument/2006/relationships/customXml" Target="../ink/ink788.xml"/><Relationship Id="rId187" Type="http://schemas.openxmlformats.org/officeDocument/2006/relationships/customXml" Target="../ink/ink799.xml"/><Relationship Id="rId331" Type="http://schemas.openxmlformats.org/officeDocument/2006/relationships/customXml" Target="../ink/ink874.xml"/><Relationship Id="rId352" Type="http://schemas.openxmlformats.org/officeDocument/2006/relationships/image" Target="../media/image761.png"/><Relationship Id="rId373" Type="http://schemas.openxmlformats.org/officeDocument/2006/relationships/image" Target="../media/image771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96.png"/><Relationship Id="rId233" Type="http://schemas.openxmlformats.org/officeDocument/2006/relationships/customXml" Target="../ink/ink822.xml"/><Relationship Id="rId254" Type="http://schemas.openxmlformats.org/officeDocument/2006/relationships/customXml" Target="../ink/ink833.xml"/><Relationship Id="rId28" Type="http://schemas.openxmlformats.org/officeDocument/2006/relationships/image" Target="../media/image486.png"/><Relationship Id="rId49" Type="http://schemas.openxmlformats.org/officeDocument/2006/relationships/customXml" Target="../ink/ink728.xml"/><Relationship Id="rId114" Type="http://schemas.openxmlformats.org/officeDocument/2006/relationships/customXml" Target="../ink/ink761.xml"/><Relationship Id="rId275" Type="http://schemas.openxmlformats.org/officeDocument/2006/relationships/customXml" Target="../ink/ink844.xml"/><Relationship Id="rId296" Type="http://schemas.openxmlformats.org/officeDocument/2006/relationships/image" Target="../media/image735.png"/><Relationship Id="rId300" Type="http://schemas.openxmlformats.org/officeDocument/2006/relationships/image" Target="../media/image737.png"/><Relationship Id="rId60" Type="http://schemas.openxmlformats.org/officeDocument/2006/relationships/image" Target="../media/image502.png"/><Relationship Id="rId81" Type="http://schemas.openxmlformats.org/officeDocument/2006/relationships/image" Target="../media/image633.png"/><Relationship Id="rId135" Type="http://schemas.openxmlformats.org/officeDocument/2006/relationships/image" Target="../media/image658.png"/><Relationship Id="rId156" Type="http://schemas.openxmlformats.org/officeDocument/2006/relationships/customXml" Target="../ink/ink783.xml"/><Relationship Id="rId177" Type="http://schemas.openxmlformats.org/officeDocument/2006/relationships/image" Target="../media/image679.png"/><Relationship Id="rId198" Type="http://schemas.openxmlformats.org/officeDocument/2006/relationships/image" Target="../media/image689.png"/><Relationship Id="rId321" Type="http://schemas.openxmlformats.org/officeDocument/2006/relationships/customXml" Target="../ink/ink868.xml"/><Relationship Id="rId342" Type="http://schemas.openxmlformats.org/officeDocument/2006/relationships/image" Target="../media/image756.png"/><Relationship Id="rId363" Type="http://schemas.openxmlformats.org/officeDocument/2006/relationships/customXml" Target="../ink/ink890.xml"/><Relationship Id="rId384" Type="http://schemas.openxmlformats.org/officeDocument/2006/relationships/customXml" Target="../ink/ink901.xml"/><Relationship Id="rId202" Type="http://schemas.openxmlformats.org/officeDocument/2006/relationships/image" Target="../media/image691.png"/><Relationship Id="rId223" Type="http://schemas.openxmlformats.org/officeDocument/2006/relationships/customXml" Target="../ink/ink817.xml"/><Relationship Id="rId244" Type="http://schemas.openxmlformats.org/officeDocument/2006/relationships/customXml" Target="../ink/ink828.xml"/><Relationship Id="rId18" Type="http://schemas.openxmlformats.org/officeDocument/2006/relationships/image" Target="../media/image460.png"/><Relationship Id="rId39" Type="http://schemas.openxmlformats.org/officeDocument/2006/relationships/customXml" Target="../ink/ink723.xml"/><Relationship Id="rId265" Type="http://schemas.openxmlformats.org/officeDocument/2006/relationships/image" Target="../media/image721.png"/><Relationship Id="rId286" Type="http://schemas.openxmlformats.org/officeDocument/2006/relationships/customXml" Target="../ink/ink850.xml"/><Relationship Id="rId50" Type="http://schemas.openxmlformats.org/officeDocument/2006/relationships/image" Target="../media/image497.png"/><Relationship Id="rId104" Type="http://schemas.openxmlformats.org/officeDocument/2006/relationships/customXml" Target="../ink/ink756.xml"/><Relationship Id="rId125" Type="http://schemas.openxmlformats.org/officeDocument/2006/relationships/image" Target="../media/image653.png"/><Relationship Id="rId146" Type="http://schemas.openxmlformats.org/officeDocument/2006/relationships/customXml" Target="../ink/ink778.xml"/><Relationship Id="rId167" Type="http://schemas.openxmlformats.org/officeDocument/2006/relationships/image" Target="../media/image674.png"/><Relationship Id="rId188" Type="http://schemas.openxmlformats.org/officeDocument/2006/relationships/image" Target="../media/image684.png"/><Relationship Id="rId311" Type="http://schemas.openxmlformats.org/officeDocument/2006/relationships/customXml" Target="../ink/ink863.xml"/><Relationship Id="rId332" Type="http://schemas.openxmlformats.org/officeDocument/2006/relationships/image" Target="../media/image751.png"/><Relationship Id="rId353" Type="http://schemas.openxmlformats.org/officeDocument/2006/relationships/customXml" Target="../ink/ink885.xml"/><Relationship Id="rId374" Type="http://schemas.openxmlformats.org/officeDocument/2006/relationships/customXml" Target="../ink/ink896.xml"/><Relationship Id="rId71" Type="http://schemas.openxmlformats.org/officeDocument/2006/relationships/customXml" Target="../ink/ink739.xml"/><Relationship Id="rId92" Type="http://schemas.openxmlformats.org/officeDocument/2006/relationships/customXml" Target="../ink/ink750.xml"/><Relationship Id="rId213" Type="http://schemas.openxmlformats.org/officeDocument/2006/relationships/customXml" Target="../ink/ink812.xml"/><Relationship Id="rId234" Type="http://schemas.openxmlformats.org/officeDocument/2006/relationships/image" Target="../media/image707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718.xml"/><Relationship Id="rId255" Type="http://schemas.openxmlformats.org/officeDocument/2006/relationships/image" Target="../media/image717.png"/><Relationship Id="rId276" Type="http://schemas.openxmlformats.org/officeDocument/2006/relationships/image" Target="../media/image726.png"/><Relationship Id="rId297" Type="http://schemas.openxmlformats.org/officeDocument/2006/relationships/customXml" Target="../ink/ink856.xml"/><Relationship Id="rId40" Type="http://schemas.openxmlformats.org/officeDocument/2006/relationships/image" Target="../media/image492.png"/><Relationship Id="rId115" Type="http://schemas.openxmlformats.org/officeDocument/2006/relationships/image" Target="../media/image650.png"/><Relationship Id="rId136" Type="http://schemas.openxmlformats.org/officeDocument/2006/relationships/customXml" Target="../ink/ink773.xml"/><Relationship Id="rId157" Type="http://schemas.openxmlformats.org/officeDocument/2006/relationships/image" Target="../media/image669.png"/><Relationship Id="rId178" Type="http://schemas.openxmlformats.org/officeDocument/2006/relationships/customXml" Target="../ink/ink794.xml"/><Relationship Id="rId301" Type="http://schemas.openxmlformats.org/officeDocument/2006/relationships/customXml" Target="../ink/ink858.xml"/><Relationship Id="rId322" Type="http://schemas.openxmlformats.org/officeDocument/2006/relationships/image" Target="../media/image747.png"/><Relationship Id="rId343" Type="http://schemas.openxmlformats.org/officeDocument/2006/relationships/customXml" Target="../ink/ink880.xml"/><Relationship Id="rId364" Type="http://schemas.openxmlformats.org/officeDocument/2006/relationships/image" Target="../media/image767.png"/><Relationship Id="rId61" Type="http://schemas.openxmlformats.org/officeDocument/2006/relationships/customXml" Target="../ink/ink734.xml"/><Relationship Id="rId82" Type="http://schemas.openxmlformats.org/officeDocument/2006/relationships/customXml" Target="../ink/ink745.xml"/><Relationship Id="rId199" Type="http://schemas.openxmlformats.org/officeDocument/2006/relationships/customXml" Target="../ink/ink805.xml"/><Relationship Id="rId203" Type="http://schemas.openxmlformats.org/officeDocument/2006/relationships/customXml" Target="../ink/ink807.xml"/><Relationship Id="rId19" Type="http://schemas.openxmlformats.org/officeDocument/2006/relationships/customXml" Target="../ink/ink713.xml"/><Relationship Id="rId224" Type="http://schemas.openxmlformats.org/officeDocument/2006/relationships/image" Target="../media/image702.png"/><Relationship Id="rId245" Type="http://schemas.openxmlformats.org/officeDocument/2006/relationships/image" Target="../media/image712.png"/><Relationship Id="rId266" Type="http://schemas.openxmlformats.org/officeDocument/2006/relationships/customXml" Target="../ink/ink839.xml"/><Relationship Id="rId287" Type="http://schemas.openxmlformats.org/officeDocument/2006/relationships/image" Target="../media/image731.png"/><Relationship Id="rId30" Type="http://schemas.openxmlformats.org/officeDocument/2006/relationships/image" Target="../media/image487.png"/><Relationship Id="rId105" Type="http://schemas.openxmlformats.org/officeDocument/2006/relationships/image" Target="../media/image645.png"/><Relationship Id="rId126" Type="http://schemas.openxmlformats.org/officeDocument/2006/relationships/customXml" Target="../ink/ink768.xml"/><Relationship Id="rId147" Type="http://schemas.openxmlformats.org/officeDocument/2006/relationships/image" Target="../media/image664.png"/><Relationship Id="rId168" Type="http://schemas.openxmlformats.org/officeDocument/2006/relationships/customXml" Target="../ink/ink789.xml"/><Relationship Id="rId312" Type="http://schemas.openxmlformats.org/officeDocument/2006/relationships/image" Target="../media/image742.png"/><Relationship Id="rId333" Type="http://schemas.openxmlformats.org/officeDocument/2006/relationships/customXml" Target="../ink/ink875.xml"/><Relationship Id="rId354" Type="http://schemas.openxmlformats.org/officeDocument/2006/relationships/image" Target="../media/image762.png"/><Relationship Id="rId51" Type="http://schemas.openxmlformats.org/officeDocument/2006/relationships/customXml" Target="../ink/ink729.xml"/><Relationship Id="rId72" Type="http://schemas.openxmlformats.org/officeDocument/2006/relationships/image" Target="../media/image516.png"/><Relationship Id="rId93" Type="http://schemas.openxmlformats.org/officeDocument/2006/relationships/image" Target="../media/image639.png"/><Relationship Id="rId189" Type="http://schemas.openxmlformats.org/officeDocument/2006/relationships/customXml" Target="../ink/ink800.xml"/><Relationship Id="rId375" Type="http://schemas.openxmlformats.org/officeDocument/2006/relationships/image" Target="../media/image772.png"/><Relationship Id="rId3" Type="http://schemas.openxmlformats.org/officeDocument/2006/relationships/customXml" Target="../ink/ink705.xml"/><Relationship Id="rId214" Type="http://schemas.openxmlformats.org/officeDocument/2006/relationships/image" Target="../media/image697.png"/><Relationship Id="rId235" Type="http://schemas.openxmlformats.org/officeDocument/2006/relationships/customXml" Target="../ink/ink823.xml"/><Relationship Id="rId256" Type="http://schemas.openxmlformats.org/officeDocument/2006/relationships/customXml" Target="../ink/ink834.xml"/><Relationship Id="rId277" Type="http://schemas.openxmlformats.org/officeDocument/2006/relationships/customXml" Target="../ink/ink845.xml"/><Relationship Id="rId298" Type="http://schemas.openxmlformats.org/officeDocument/2006/relationships/image" Target="../media/image736.png"/><Relationship Id="rId116" Type="http://schemas.openxmlformats.org/officeDocument/2006/relationships/customXml" Target="../ink/ink762.xml"/><Relationship Id="rId137" Type="http://schemas.openxmlformats.org/officeDocument/2006/relationships/image" Target="../media/image659.png"/><Relationship Id="rId158" Type="http://schemas.openxmlformats.org/officeDocument/2006/relationships/customXml" Target="../ink/ink784.xml"/><Relationship Id="rId302" Type="http://schemas.openxmlformats.org/officeDocument/2006/relationships/image" Target="../media/image738.png"/><Relationship Id="rId323" Type="http://schemas.openxmlformats.org/officeDocument/2006/relationships/customXml" Target="../ink/ink869.xml"/><Relationship Id="rId344" Type="http://schemas.openxmlformats.org/officeDocument/2006/relationships/image" Target="../media/image757.png"/><Relationship Id="rId20" Type="http://schemas.openxmlformats.org/officeDocument/2006/relationships/image" Target="../media/image461.png"/><Relationship Id="rId41" Type="http://schemas.openxmlformats.org/officeDocument/2006/relationships/customXml" Target="../ink/ink724.xml"/><Relationship Id="rId62" Type="http://schemas.openxmlformats.org/officeDocument/2006/relationships/image" Target="../media/image503.png"/><Relationship Id="rId83" Type="http://schemas.openxmlformats.org/officeDocument/2006/relationships/image" Target="../media/image634.png"/><Relationship Id="rId179" Type="http://schemas.openxmlformats.org/officeDocument/2006/relationships/customXml" Target="../ink/ink795.xml"/><Relationship Id="rId365" Type="http://schemas.openxmlformats.org/officeDocument/2006/relationships/customXml" Target="../ink/ink891.xml"/><Relationship Id="rId190" Type="http://schemas.openxmlformats.org/officeDocument/2006/relationships/image" Target="../media/image685.png"/><Relationship Id="rId204" Type="http://schemas.openxmlformats.org/officeDocument/2006/relationships/image" Target="../media/image692.png"/><Relationship Id="rId225" Type="http://schemas.openxmlformats.org/officeDocument/2006/relationships/customXml" Target="../ink/ink818.xml"/><Relationship Id="rId246" Type="http://schemas.openxmlformats.org/officeDocument/2006/relationships/customXml" Target="../ink/ink829.xml"/><Relationship Id="rId267" Type="http://schemas.openxmlformats.org/officeDocument/2006/relationships/customXml" Target="../ink/ink840.xml"/><Relationship Id="rId288" Type="http://schemas.openxmlformats.org/officeDocument/2006/relationships/customXml" Target="../ink/ink851.xml"/><Relationship Id="rId106" Type="http://schemas.openxmlformats.org/officeDocument/2006/relationships/customXml" Target="../ink/ink757.xml"/><Relationship Id="rId127" Type="http://schemas.openxmlformats.org/officeDocument/2006/relationships/image" Target="../media/image654.png"/><Relationship Id="rId313" Type="http://schemas.openxmlformats.org/officeDocument/2006/relationships/customXml" Target="../ink/ink864.xml"/><Relationship Id="rId10" Type="http://schemas.openxmlformats.org/officeDocument/2006/relationships/image" Target="../media/image457.png"/><Relationship Id="rId31" Type="http://schemas.openxmlformats.org/officeDocument/2006/relationships/customXml" Target="../ink/ink719.xml"/><Relationship Id="rId52" Type="http://schemas.openxmlformats.org/officeDocument/2006/relationships/image" Target="../media/image498.png"/><Relationship Id="rId73" Type="http://schemas.openxmlformats.org/officeDocument/2006/relationships/customXml" Target="../ink/ink740.xml"/><Relationship Id="rId94" Type="http://schemas.openxmlformats.org/officeDocument/2006/relationships/customXml" Target="../ink/ink751.xml"/><Relationship Id="rId148" Type="http://schemas.openxmlformats.org/officeDocument/2006/relationships/customXml" Target="../ink/ink779.xml"/><Relationship Id="rId169" Type="http://schemas.openxmlformats.org/officeDocument/2006/relationships/image" Target="../media/image675.png"/><Relationship Id="rId334" Type="http://schemas.openxmlformats.org/officeDocument/2006/relationships/image" Target="../media/image752.png"/><Relationship Id="rId355" Type="http://schemas.openxmlformats.org/officeDocument/2006/relationships/customXml" Target="../ink/ink886.xml"/><Relationship Id="rId376" Type="http://schemas.openxmlformats.org/officeDocument/2006/relationships/customXml" Target="../ink/ink897.xml"/><Relationship Id="rId4" Type="http://schemas.openxmlformats.org/officeDocument/2006/relationships/image" Target="../media/image454.png"/><Relationship Id="rId180" Type="http://schemas.openxmlformats.org/officeDocument/2006/relationships/image" Target="../media/image680.png"/><Relationship Id="rId215" Type="http://schemas.openxmlformats.org/officeDocument/2006/relationships/customXml" Target="../ink/ink813.xml"/><Relationship Id="rId236" Type="http://schemas.openxmlformats.org/officeDocument/2006/relationships/customXml" Target="../ink/ink824.xml"/><Relationship Id="rId257" Type="http://schemas.openxmlformats.org/officeDocument/2006/relationships/image" Target="../media/image718.png"/><Relationship Id="rId278" Type="http://schemas.openxmlformats.org/officeDocument/2006/relationships/image" Target="../media/image727.png"/><Relationship Id="rId303" Type="http://schemas.openxmlformats.org/officeDocument/2006/relationships/customXml" Target="../ink/ink859.xml"/><Relationship Id="rId42" Type="http://schemas.openxmlformats.org/officeDocument/2006/relationships/image" Target="../media/image493.png"/><Relationship Id="rId84" Type="http://schemas.openxmlformats.org/officeDocument/2006/relationships/customXml" Target="../ink/ink746.xml"/><Relationship Id="rId138" Type="http://schemas.openxmlformats.org/officeDocument/2006/relationships/customXml" Target="../ink/ink774.xml"/><Relationship Id="rId345" Type="http://schemas.openxmlformats.org/officeDocument/2006/relationships/customXml" Target="../ink/ink881.xml"/><Relationship Id="rId191" Type="http://schemas.openxmlformats.org/officeDocument/2006/relationships/customXml" Target="../ink/ink801.xml"/><Relationship Id="rId205" Type="http://schemas.openxmlformats.org/officeDocument/2006/relationships/customXml" Target="../ink/ink808.xml"/><Relationship Id="rId247" Type="http://schemas.openxmlformats.org/officeDocument/2006/relationships/image" Target="../media/image713.png"/><Relationship Id="rId107" Type="http://schemas.openxmlformats.org/officeDocument/2006/relationships/image" Target="../media/image646.png"/><Relationship Id="rId289" Type="http://schemas.openxmlformats.org/officeDocument/2006/relationships/customXml" Target="../ink/ink852.xml"/><Relationship Id="rId11" Type="http://schemas.openxmlformats.org/officeDocument/2006/relationships/customXml" Target="../ink/ink709.xml"/><Relationship Id="rId53" Type="http://schemas.openxmlformats.org/officeDocument/2006/relationships/customXml" Target="../ink/ink730.xml"/><Relationship Id="rId149" Type="http://schemas.openxmlformats.org/officeDocument/2006/relationships/image" Target="../media/image665.png"/><Relationship Id="rId314" Type="http://schemas.openxmlformats.org/officeDocument/2006/relationships/image" Target="../media/image743.png"/><Relationship Id="rId356" Type="http://schemas.openxmlformats.org/officeDocument/2006/relationships/image" Target="../media/image763.png"/><Relationship Id="rId95" Type="http://schemas.openxmlformats.org/officeDocument/2006/relationships/image" Target="../media/image640.png"/><Relationship Id="rId160" Type="http://schemas.openxmlformats.org/officeDocument/2006/relationships/customXml" Target="../ink/ink785.xml"/><Relationship Id="rId216" Type="http://schemas.openxmlformats.org/officeDocument/2006/relationships/image" Target="../media/image698.png"/><Relationship Id="rId258" Type="http://schemas.openxmlformats.org/officeDocument/2006/relationships/customXml" Target="../ink/ink835.xml"/><Relationship Id="rId22" Type="http://schemas.openxmlformats.org/officeDocument/2006/relationships/image" Target="../media/image462.png"/><Relationship Id="rId64" Type="http://schemas.openxmlformats.org/officeDocument/2006/relationships/image" Target="../media/image504.png"/><Relationship Id="rId118" Type="http://schemas.openxmlformats.org/officeDocument/2006/relationships/customXml" Target="../ink/ink763.xml"/><Relationship Id="rId325" Type="http://schemas.openxmlformats.org/officeDocument/2006/relationships/image" Target="../media/image748.png"/><Relationship Id="rId367" Type="http://schemas.openxmlformats.org/officeDocument/2006/relationships/image" Target="../media/image768.png"/><Relationship Id="rId171" Type="http://schemas.openxmlformats.org/officeDocument/2006/relationships/image" Target="../media/image676.png"/><Relationship Id="rId227" Type="http://schemas.openxmlformats.org/officeDocument/2006/relationships/customXml" Target="../ink/ink819.xml"/><Relationship Id="rId269" Type="http://schemas.openxmlformats.org/officeDocument/2006/relationships/customXml" Target="../ink/ink841.xml"/><Relationship Id="rId33" Type="http://schemas.openxmlformats.org/officeDocument/2006/relationships/customXml" Target="../ink/ink720.xml"/><Relationship Id="rId129" Type="http://schemas.openxmlformats.org/officeDocument/2006/relationships/image" Target="../media/image655.png"/><Relationship Id="rId280" Type="http://schemas.openxmlformats.org/officeDocument/2006/relationships/image" Target="../media/image728.png"/><Relationship Id="rId336" Type="http://schemas.openxmlformats.org/officeDocument/2006/relationships/image" Target="../media/image753.png"/><Relationship Id="rId75" Type="http://schemas.openxmlformats.org/officeDocument/2006/relationships/image" Target="../media/image517.png"/><Relationship Id="rId140" Type="http://schemas.openxmlformats.org/officeDocument/2006/relationships/customXml" Target="../ink/ink775.xml"/><Relationship Id="rId182" Type="http://schemas.openxmlformats.org/officeDocument/2006/relationships/image" Target="../media/image681.png"/><Relationship Id="rId378" Type="http://schemas.openxmlformats.org/officeDocument/2006/relationships/customXml" Target="../ink/ink898.xml"/><Relationship Id="rId6" Type="http://schemas.openxmlformats.org/officeDocument/2006/relationships/image" Target="../media/image455.png"/><Relationship Id="rId238" Type="http://schemas.openxmlformats.org/officeDocument/2006/relationships/customXml" Target="../ink/ink825.xml"/><Relationship Id="rId291" Type="http://schemas.openxmlformats.org/officeDocument/2006/relationships/customXml" Target="../ink/ink853.xml"/><Relationship Id="rId305" Type="http://schemas.openxmlformats.org/officeDocument/2006/relationships/customXml" Target="../ink/ink860.xml"/><Relationship Id="rId347" Type="http://schemas.openxmlformats.org/officeDocument/2006/relationships/customXml" Target="../ink/ink882.xml"/><Relationship Id="rId44" Type="http://schemas.openxmlformats.org/officeDocument/2006/relationships/image" Target="../media/image494.png"/><Relationship Id="rId86" Type="http://schemas.openxmlformats.org/officeDocument/2006/relationships/customXml" Target="../ink/ink747.xml"/><Relationship Id="rId151" Type="http://schemas.openxmlformats.org/officeDocument/2006/relationships/image" Target="../media/image666.png"/><Relationship Id="rId193" Type="http://schemas.openxmlformats.org/officeDocument/2006/relationships/customXml" Target="../ink/ink802.xml"/><Relationship Id="rId207" Type="http://schemas.openxmlformats.org/officeDocument/2006/relationships/customXml" Target="../ink/ink809.xml"/><Relationship Id="rId249" Type="http://schemas.openxmlformats.org/officeDocument/2006/relationships/image" Target="../media/image714.png"/><Relationship Id="rId13" Type="http://schemas.openxmlformats.org/officeDocument/2006/relationships/customXml" Target="../ink/ink710.xml"/><Relationship Id="rId109" Type="http://schemas.openxmlformats.org/officeDocument/2006/relationships/image" Target="../media/image647.png"/><Relationship Id="rId260" Type="http://schemas.openxmlformats.org/officeDocument/2006/relationships/customXml" Target="../ink/ink836.xml"/><Relationship Id="rId316" Type="http://schemas.openxmlformats.org/officeDocument/2006/relationships/image" Target="../media/image744.png"/><Relationship Id="rId55" Type="http://schemas.openxmlformats.org/officeDocument/2006/relationships/customXml" Target="../ink/ink731.xml"/><Relationship Id="rId97" Type="http://schemas.openxmlformats.org/officeDocument/2006/relationships/image" Target="../media/image641.png"/><Relationship Id="rId120" Type="http://schemas.openxmlformats.org/officeDocument/2006/relationships/customXml" Target="../ink/ink764.xml"/><Relationship Id="rId358" Type="http://schemas.openxmlformats.org/officeDocument/2006/relationships/image" Target="../media/image764.png"/><Relationship Id="rId162" Type="http://schemas.openxmlformats.org/officeDocument/2006/relationships/customXml" Target="../ink/ink786.xml"/><Relationship Id="rId218" Type="http://schemas.openxmlformats.org/officeDocument/2006/relationships/image" Target="../media/image699.png"/><Relationship Id="rId271" Type="http://schemas.openxmlformats.org/officeDocument/2006/relationships/customXml" Target="../ink/ink842.xml"/><Relationship Id="rId24" Type="http://schemas.openxmlformats.org/officeDocument/2006/relationships/image" Target="../media/image463.png"/><Relationship Id="rId66" Type="http://schemas.openxmlformats.org/officeDocument/2006/relationships/image" Target="../media/image505.png"/><Relationship Id="rId131" Type="http://schemas.openxmlformats.org/officeDocument/2006/relationships/image" Target="../media/image656.png"/><Relationship Id="rId327" Type="http://schemas.openxmlformats.org/officeDocument/2006/relationships/image" Target="../media/image749.png"/><Relationship Id="rId369" Type="http://schemas.openxmlformats.org/officeDocument/2006/relationships/image" Target="../media/image769.png"/><Relationship Id="rId173" Type="http://schemas.openxmlformats.org/officeDocument/2006/relationships/image" Target="../media/image677.png"/><Relationship Id="rId229" Type="http://schemas.openxmlformats.org/officeDocument/2006/relationships/customXml" Target="../ink/ink820.xml"/><Relationship Id="rId380" Type="http://schemas.openxmlformats.org/officeDocument/2006/relationships/customXml" Target="../ink/ink899.xml"/><Relationship Id="rId240" Type="http://schemas.openxmlformats.org/officeDocument/2006/relationships/customXml" Target="../ink/ink826.xml"/><Relationship Id="rId35" Type="http://schemas.openxmlformats.org/officeDocument/2006/relationships/customXml" Target="../ink/ink721.xml"/><Relationship Id="rId77" Type="http://schemas.openxmlformats.org/officeDocument/2006/relationships/image" Target="../media/image598.png"/><Relationship Id="rId100" Type="http://schemas.openxmlformats.org/officeDocument/2006/relationships/customXml" Target="../ink/ink754.xml"/><Relationship Id="rId282" Type="http://schemas.openxmlformats.org/officeDocument/2006/relationships/image" Target="../media/image729.png"/><Relationship Id="rId338" Type="http://schemas.openxmlformats.org/officeDocument/2006/relationships/image" Target="../media/image754.png"/><Relationship Id="rId8" Type="http://schemas.openxmlformats.org/officeDocument/2006/relationships/image" Target="../media/image456.png"/><Relationship Id="rId142" Type="http://schemas.openxmlformats.org/officeDocument/2006/relationships/customXml" Target="../ink/ink776.xml"/><Relationship Id="rId184" Type="http://schemas.openxmlformats.org/officeDocument/2006/relationships/image" Target="../media/image682.png"/><Relationship Id="rId251" Type="http://schemas.openxmlformats.org/officeDocument/2006/relationships/image" Target="../media/image715.png"/><Relationship Id="rId46" Type="http://schemas.openxmlformats.org/officeDocument/2006/relationships/image" Target="../media/image495.png"/><Relationship Id="rId293" Type="http://schemas.openxmlformats.org/officeDocument/2006/relationships/customXml" Target="../ink/ink854.xml"/><Relationship Id="rId307" Type="http://schemas.openxmlformats.org/officeDocument/2006/relationships/customXml" Target="../ink/ink861.xml"/><Relationship Id="rId349" Type="http://schemas.openxmlformats.org/officeDocument/2006/relationships/customXml" Target="../ink/ink883.xml"/><Relationship Id="rId88" Type="http://schemas.openxmlformats.org/officeDocument/2006/relationships/customXml" Target="../ink/ink748.xml"/><Relationship Id="rId111" Type="http://schemas.openxmlformats.org/officeDocument/2006/relationships/image" Target="../media/image648.png"/><Relationship Id="rId153" Type="http://schemas.openxmlformats.org/officeDocument/2006/relationships/image" Target="../media/image667.png"/><Relationship Id="rId195" Type="http://schemas.openxmlformats.org/officeDocument/2006/relationships/customXml" Target="../ink/ink803.xml"/><Relationship Id="rId209" Type="http://schemas.openxmlformats.org/officeDocument/2006/relationships/customXml" Target="../ink/ink810.xml"/><Relationship Id="rId360" Type="http://schemas.openxmlformats.org/officeDocument/2006/relationships/image" Target="../media/image765.png"/><Relationship Id="rId220" Type="http://schemas.openxmlformats.org/officeDocument/2006/relationships/image" Target="../media/image700.png"/><Relationship Id="rId15" Type="http://schemas.openxmlformats.org/officeDocument/2006/relationships/customXml" Target="../ink/ink711.xml"/><Relationship Id="rId57" Type="http://schemas.openxmlformats.org/officeDocument/2006/relationships/customXml" Target="../ink/ink732.xml"/><Relationship Id="rId262" Type="http://schemas.openxmlformats.org/officeDocument/2006/relationships/customXml" Target="../ink/ink837.xml"/><Relationship Id="rId318" Type="http://schemas.openxmlformats.org/officeDocument/2006/relationships/image" Target="../media/image745.png"/><Relationship Id="rId99" Type="http://schemas.openxmlformats.org/officeDocument/2006/relationships/image" Target="../media/image642.png"/><Relationship Id="rId122" Type="http://schemas.openxmlformats.org/officeDocument/2006/relationships/image" Target="../media/image37.png"/><Relationship Id="rId164" Type="http://schemas.openxmlformats.org/officeDocument/2006/relationships/customXml" Target="../ink/ink787.xml"/><Relationship Id="rId371" Type="http://schemas.openxmlformats.org/officeDocument/2006/relationships/image" Target="../media/image770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30.png"/><Relationship Id="rId299" Type="http://schemas.openxmlformats.org/officeDocument/2006/relationships/customXml" Target="../ink/ink1053.xml"/><Relationship Id="rId21" Type="http://schemas.openxmlformats.org/officeDocument/2006/relationships/customXml" Target="../ink/ink911.xml"/><Relationship Id="rId63" Type="http://schemas.openxmlformats.org/officeDocument/2006/relationships/image" Target="../media/image804.png"/><Relationship Id="rId159" Type="http://schemas.openxmlformats.org/officeDocument/2006/relationships/image" Target="../media/image320.png"/><Relationship Id="rId324" Type="http://schemas.openxmlformats.org/officeDocument/2006/relationships/image" Target="../media/image931.png"/><Relationship Id="rId366" Type="http://schemas.openxmlformats.org/officeDocument/2006/relationships/customXml" Target="../ink/ink1087.xml"/><Relationship Id="rId170" Type="http://schemas.openxmlformats.org/officeDocument/2006/relationships/customXml" Target="../ink/ink987.xml"/><Relationship Id="rId226" Type="http://schemas.openxmlformats.org/officeDocument/2006/relationships/image" Target="../media/image883.png"/><Relationship Id="rId433" Type="http://schemas.openxmlformats.org/officeDocument/2006/relationships/customXml" Target="../ink/ink1121.xml"/><Relationship Id="rId268" Type="http://schemas.openxmlformats.org/officeDocument/2006/relationships/image" Target="../media/image903.png"/><Relationship Id="rId32" Type="http://schemas.openxmlformats.org/officeDocument/2006/relationships/customXml" Target="../ink/ink917.xml"/><Relationship Id="rId74" Type="http://schemas.openxmlformats.org/officeDocument/2006/relationships/customXml" Target="../ink/ink939.xml"/><Relationship Id="rId128" Type="http://schemas.openxmlformats.org/officeDocument/2006/relationships/customXml" Target="../ink/ink966.xml"/><Relationship Id="rId335" Type="http://schemas.openxmlformats.org/officeDocument/2006/relationships/customXml" Target="../ink/ink1071.xml"/><Relationship Id="rId377" Type="http://schemas.openxmlformats.org/officeDocument/2006/relationships/image" Target="../media/image957.png"/><Relationship Id="rId5" Type="http://schemas.openxmlformats.org/officeDocument/2006/relationships/customXml" Target="../ink/ink903.xml"/><Relationship Id="rId181" Type="http://schemas.openxmlformats.org/officeDocument/2006/relationships/image" Target="../media/image861.png"/><Relationship Id="rId237" Type="http://schemas.openxmlformats.org/officeDocument/2006/relationships/customXml" Target="../ink/ink1021.xml"/><Relationship Id="rId402" Type="http://schemas.openxmlformats.org/officeDocument/2006/relationships/image" Target="../media/image969.png"/><Relationship Id="rId279" Type="http://schemas.openxmlformats.org/officeDocument/2006/relationships/customXml" Target="../ink/ink1043.xml"/><Relationship Id="rId444" Type="http://schemas.openxmlformats.org/officeDocument/2006/relationships/image" Target="../media/image990.png"/><Relationship Id="rId43" Type="http://schemas.openxmlformats.org/officeDocument/2006/relationships/image" Target="../media/image795.png"/><Relationship Id="rId139" Type="http://schemas.openxmlformats.org/officeDocument/2006/relationships/image" Target="../media/image841.png"/><Relationship Id="rId290" Type="http://schemas.openxmlformats.org/officeDocument/2006/relationships/image" Target="../media/image914.png"/><Relationship Id="rId304" Type="http://schemas.openxmlformats.org/officeDocument/2006/relationships/image" Target="../media/image921.png"/><Relationship Id="rId346" Type="http://schemas.openxmlformats.org/officeDocument/2006/relationships/customXml" Target="../ink/ink1077.xml"/><Relationship Id="rId388" Type="http://schemas.openxmlformats.org/officeDocument/2006/relationships/customXml" Target="../ink/ink1098.xml"/><Relationship Id="rId85" Type="http://schemas.openxmlformats.org/officeDocument/2006/relationships/image" Target="../media/image814.png"/><Relationship Id="rId150" Type="http://schemas.openxmlformats.org/officeDocument/2006/relationships/customXml" Target="../ink/ink977.xml"/><Relationship Id="rId192" Type="http://schemas.openxmlformats.org/officeDocument/2006/relationships/customXml" Target="../ink/ink998.xml"/><Relationship Id="rId206" Type="http://schemas.openxmlformats.org/officeDocument/2006/relationships/image" Target="../media/image873.png"/><Relationship Id="rId413" Type="http://schemas.openxmlformats.org/officeDocument/2006/relationships/customXml" Target="../ink/ink1111.xml"/><Relationship Id="rId248" Type="http://schemas.openxmlformats.org/officeDocument/2006/relationships/image" Target="../media/image894.png"/><Relationship Id="rId12" Type="http://schemas.openxmlformats.org/officeDocument/2006/relationships/image" Target="../media/image780.png"/><Relationship Id="rId108" Type="http://schemas.openxmlformats.org/officeDocument/2006/relationships/customXml" Target="../ink/ink956.xml"/><Relationship Id="rId315" Type="http://schemas.openxmlformats.org/officeDocument/2006/relationships/customXml" Target="../ink/ink1061.xml"/><Relationship Id="rId357" Type="http://schemas.openxmlformats.org/officeDocument/2006/relationships/image" Target="../media/image947.png"/><Relationship Id="rId54" Type="http://schemas.openxmlformats.org/officeDocument/2006/relationships/customXml" Target="../ink/ink928.xml"/><Relationship Id="rId96" Type="http://schemas.openxmlformats.org/officeDocument/2006/relationships/customXml" Target="../ink/ink950.xml"/><Relationship Id="rId161" Type="http://schemas.openxmlformats.org/officeDocument/2006/relationships/image" Target="../media/image851.png"/><Relationship Id="rId217" Type="http://schemas.openxmlformats.org/officeDocument/2006/relationships/customXml" Target="../ink/ink1011.xml"/><Relationship Id="rId399" Type="http://schemas.openxmlformats.org/officeDocument/2006/relationships/customXml" Target="../ink/ink1104.xml"/><Relationship Id="rId259" Type="http://schemas.openxmlformats.org/officeDocument/2006/relationships/customXml" Target="../ink/ink1032.xml"/><Relationship Id="rId424" Type="http://schemas.openxmlformats.org/officeDocument/2006/relationships/image" Target="../media/image980.png"/><Relationship Id="rId23" Type="http://schemas.openxmlformats.org/officeDocument/2006/relationships/customXml" Target="../ink/ink912.xml"/><Relationship Id="rId119" Type="http://schemas.openxmlformats.org/officeDocument/2006/relationships/image" Target="../media/image831.png"/><Relationship Id="rId270" Type="http://schemas.openxmlformats.org/officeDocument/2006/relationships/image" Target="../media/image904.png"/><Relationship Id="rId326" Type="http://schemas.openxmlformats.org/officeDocument/2006/relationships/image" Target="../media/image932.png"/><Relationship Id="rId65" Type="http://schemas.openxmlformats.org/officeDocument/2006/relationships/customXml" Target="../ink/ink934.xml"/><Relationship Id="rId130" Type="http://schemas.openxmlformats.org/officeDocument/2006/relationships/customXml" Target="../ink/ink967.xml"/><Relationship Id="rId368" Type="http://schemas.openxmlformats.org/officeDocument/2006/relationships/customXml" Target="../ink/ink1088.xml"/><Relationship Id="rId172" Type="http://schemas.openxmlformats.org/officeDocument/2006/relationships/customXml" Target="../ink/ink988.xml"/><Relationship Id="rId228" Type="http://schemas.openxmlformats.org/officeDocument/2006/relationships/image" Target="../media/image884.png"/><Relationship Id="rId435" Type="http://schemas.openxmlformats.org/officeDocument/2006/relationships/customXml" Target="../ink/ink1122.xml"/><Relationship Id="rId281" Type="http://schemas.openxmlformats.org/officeDocument/2006/relationships/customXml" Target="../ink/ink1044.xml"/><Relationship Id="rId337" Type="http://schemas.openxmlformats.org/officeDocument/2006/relationships/customXml" Target="../ink/ink1072.xml"/><Relationship Id="rId34" Type="http://schemas.openxmlformats.org/officeDocument/2006/relationships/customXml" Target="../ink/ink918.xml"/><Relationship Id="rId76" Type="http://schemas.openxmlformats.org/officeDocument/2006/relationships/customXml" Target="../ink/ink940.xml"/><Relationship Id="rId141" Type="http://schemas.openxmlformats.org/officeDocument/2006/relationships/image" Target="../media/image842.png"/><Relationship Id="rId379" Type="http://schemas.openxmlformats.org/officeDocument/2006/relationships/image" Target="../media/image958.png"/><Relationship Id="rId7" Type="http://schemas.openxmlformats.org/officeDocument/2006/relationships/customXml" Target="../ink/ink904.xml"/><Relationship Id="rId183" Type="http://schemas.openxmlformats.org/officeDocument/2006/relationships/image" Target="../media/image862.png"/><Relationship Id="rId239" Type="http://schemas.openxmlformats.org/officeDocument/2006/relationships/customXml" Target="../ink/ink1022.xml"/><Relationship Id="rId390" Type="http://schemas.openxmlformats.org/officeDocument/2006/relationships/customXml" Target="../ink/ink1099.xml"/><Relationship Id="rId404" Type="http://schemas.openxmlformats.org/officeDocument/2006/relationships/image" Target="../media/image970.png"/><Relationship Id="rId446" Type="http://schemas.openxmlformats.org/officeDocument/2006/relationships/image" Target="../media/image991.png"/><Relationship Id="rId250" Type="http://schemas.openxmlformats.org/officeDocument/2006/relationships/image" Target="../media/image895.png"/><Relationship Id="rId292" Type="http://schemas.openxmlformats.org/officeDocument/2006/relationships/image" Target="../media/image915.png"/><Relationship Id="rId306" Type="http://schemas.openxmlformats.org/officeDocument/2006/relationships/image" Target="../media/image922.png"/><Relationship Id="rId45" Type="http://schemas.openxmlformats.org/officeDocument/2006/relationships/image" Target="../media/image796.png"/><Relationship Id="rId87" Type="http://schemas.openxmlformats.org/officeDocument/2006/relationships/image" Target="../media/image815.png"/><Relationship Id="rId110" Type="http://schemas.openxmlformats.org/officeDocument/2006/relationships/customXml" Target="../ink/ink957.xml"/><Relationship Id="rId348" Type="http://schemas.openxmlformats.org/officeDocument/2006/relationships/customXml" Target="../ink/ink1078.xml"/><Relationship Id="rId152" Type="http://schemas.openxmlformats.org/officeDocument/2006/relationships/customXml" Target="../ink/ink978.xml"/><Relationship Id="rId194" Type="http://schemas.openxmlformats.org/officeDocument/2006/relationships/customXml" Target="../ink/ink999.xml"/><Relationship Id="rId208" Type="http://schemas.openxmlformats.org/officeDocument/2006/relationships/image" Target="../media/image874.png"/><Relationship Id="rId415" Type="http://schemas.openxmlformats.org/officeDocument/2006/relationships/customXml" Target="../ink/ink1112.xml"/><Relationship Id="rId261" Type="http://schemas.openxmlformats.org/officeDocument/2006/relationships/customXml" Target="../ink/ink1033.xml"/><Relationship Id="rId14" Type="http://schemas.openxmlformats.org/officeDocument/2006/relationships/image" Target="../media/image781.png"/><Relationship Id="rId56" Type="http://schemas.openxmlformats.org/officeDocument/2006/relationships/customXml" Target="../ink/ink929.xml"/><Relationship Id="rId317" Type="http://schemas.openxmlformats.org/officeDocument/2006/relationships/customXml" Target="../ink/ink1062.xml"/><Relationship Id="rId359" Type="http://schemas.openxmlformats.org/officeDocument/2006/relationships/image" Target="../media/image948.png"/><Relationship Id="rId98" Type="http://schemas.openxmlformats.org/officeDocument/2006/relationships/customXml" Target="../ink/ink951.xml"/><Relationship Id="rId121" Type="http://schemas.openxmlformats.org/officeDocument/2006/relationships/image" Target="../media/image832.png"/><Relationship Id="rId163" Type="http://schemas.openxmlformats.org/officeDocument/2006/relationships/image" Target="../media/image852.png"/><Relationship Id="rId219" Type="http://schemas.openxmlformats.org/officeDocument/2006/relationships/customXml" Target="../ink/ink1012.xml"/><Relationship Id="rId370" Type="http://schemas.openxmlformats.org/officeDocument/2006/relationships/customXml" Target="../ink/ink1089.xml"/><Relationship Id="rId426" Type="http://schemas.openxmlformats.org/officeDocument/2006/relationships/image" Target="../media/image981.png"/><Relationship Id="rId230" Type="http://schemas.openxmlformats.org/officeDocument/2006/relationships/image" Target="../media/image885.png"/><Relationship Id="rId25" Type="http://schemas.openxmlformats.org/officeDocument/2006/relationships/customXml" Target="../ink/ink913.xml"/><Relationship Id="rId67" Type="http://schemas.openxmlformats.org/officeDocument/2006/relationships/customXml" Target="../ink/ink935.xml"/><Relationship Id="rId272" Type="http://schemas.openxmlformats.org/officeDocument/2006/relationships/image" Target="../media/image905.png"/><Relationship Id="rId328" Type="http://schemas.openxmlformats.org/officeDocument/2006/relationships/image" Target="../media/image933.png"/><Relationship Id="rId132" Type="http://schemas.openxmlformats.org/officeDocument/2006/relationships/customXml" Target="../ink/ink968.xml"/><Relationship Id="rId174" Type="http://schemas.openxmlformats.org/officeDocument/2006/relationships/customXml" Target="../ink/ink989.xml"/><Relationship Id="rId381" Type="http://schemas.openxmlformats.org/officeDocument/2006/relationships/image" Target="../media/image959.png"/><Relationship Id="rId241" Type="http://schemas.openxmlformats.org/officeDocument/2006/relationships/customXml" Target="../ink/ink1023.xml"/><Relationship Id="rId437" Type="http://schemas.openxmlformats.org/officeDocument/2006/relationships/customXml" Target="../ink/ink1123.xml"/><Relationship Id="rId36" Type="http://schemas.openxmlformats.org/officeDocument/2006/relationships/customXml" Target="../ink/ink919.xml"/><Relationship Id="rId283" Type="http://schemas.openxmlformats.org/officeDocument/2006/relationships/customXml" Target="../ink/ink1045.xml"/><Relationship Id="rId339" Type="http://schemas.openxmlformats.org/officeDocument/2006/relationships/customXml" Target="../ink/ink1073.xml"/><Relationship Id="rId78" Type="http://schemas.openxmlformats.org/officeDocument/2006/relationships/customXml" Target="../ink/ink941.xml"/><Relationship Id="rId101" Type="http://schemas.openxmlformats.org/officeDocument/2006/relationships/image" Target="../media/image822.png"/><Relationship Id="rId143" Type="http://schemas.openxmlformats.org/officeDocument/2006/relationships/image" Target="../media/image843.png"/><Relationship Id="rId185" Type="http://schemas.openxmlformats.org/officeDocument/2006/relationships/image" Target="../media/image863.png"/><Relationship Id="rId350" Type="http://schemas.openxmlformats.org/officeDocument/2006/relationships/customXml" Target="../ink/ink1079.xml"/><Relationship Id="rId406" Type="http://schemas.openxmlformats.org/officeDocument/2006/relationships/image" Target="../media/image971.png"/><Relationship Id="rId9" Type="http://schemas.openxmlformats.org/officeDocument/2006/relationships/customXml" Target="../ink/ink905.xml"/><Relationship Id="rId210" Type="http://schemas.openxmlformats.org/officeDocument/2006/relationships/image" Target="../media/image875.png"/><Relationship Id="rId392" Type="http://schemas.openxmlformats.org/officeDocument/2006/relationships/image" Target="../media/image964.png"/><Relationship Id="rId448" Type="http://schemas.openxmlformats.org/officeDocument/2006/relationships/image" Target="../media/image992.png"/><Relationship Id="rId252" Type="http://schemas.openxmlformats.org/officeDocument/2006/relationships/image" Target="../media/image896.png"/><Relationship Id="rId294" Type="http://schemas.openxmlformats.org/officeDocument/2006/relationships/image" Target="../media/image916.png"/><Relationship Id="rId308" Type="http://schemas.openxmlformats.org/officeDocument/2006/relationships/image" Target="../media/image923.png"/><Relationship Id="rId47" Type="http://schemas.openxmlformats.org/officeDocument/2006/relationships/image" Target="../media/image797.png"/><Relationship Id="rId89" Type="http://schemas.openxmlformats.org/officeDocument/2006/relationships/image" Target="../media/image816.png"/><Relationship Id="rId112" Type="http://schemas.openxmlformats.org/officeDocument/2006/relationships/customXml" Target="../ink/ink958.xml"/><Relationship Id="rId154" Type="http://schemas.openxmlformats.org/officeDocument/2006/relationships/customXml" Target="../ink/ink979.xml"/><Relationship Id="rId361" Type="http://schemas.openxmlformats.org/officeDocument/2006/relationships/image" Target="../media/image949.png"/><Relationship Id="rId196" Type="http://schemas.openxmlformats.org/officeDocument/2006/relationships/customXml" Target="../ink/ink1000.xml"/><Relationship Id="rId417" Type="http://schemas.openxmlformats.org/officeDocument/2006/relationships/customXml" Target="../ink/ink1113.xml"/><Relationship Id="rId16" Type="http://schemas.openxmlformats.org/officeDocument/2006/relationships/image" Target="../media/image782.png"/><Relationship Id="rId221" Type="http://schemas.openxmlformats.org/officeDocument/2006/relationships/customXml" Target="../ink/ink1013.xml"/><Relationship Id="rId263" Type="http://schemas.openxmlformats.org/officeDocument/2006/relationships/customXml" Target="../ink/ink1034.xml"/><Relationship Id="rId319" Type="http://schemas.openxmlformats.org/officeDocument/2006/relationships/customXml" Target="../ink/ink1063.xml"/><Relationship Id="rId58" Type="http://schemas.openxmlformats.org/officeDocument/2006/relationships/customXml" Target="../ink/ink930.xml"/><Relationship Id="rId123" Type="http://schemas.openxmlformats.org/officeDocument/2006/relationships/image" Target="../media/image833.png"/><Relationship Id="rId330" Type="http://schemas.openxmlformats.org/officeDocument/2006/relationships/image" Target="../media/image934.png"/><Relationship Id="rId165" Type="http://schemas.openxmlformats.org/officeDocument/2006/relationships/image" Target="../media/image853.png"/><Relationship Id="rId372" Type="http://schemas.openxmlformats.org/officeDocument/2006/relationships/customXml" Target="../ink/ink1090.xml"/><Relationship Id="rId428" Type="http://schemas.openxmlformats.org/officeDocument/2006/relationships/image" Target="../media/image982.png"/><Relationship Id="rId232" Type="http://schemas.openxmlformats.org/officeDocument/2006/relationships/image" Target="../media/image886.png"/><Relationship Id="rId274" Type="http://schemas.openxmlformats.org/officeDocument/2006/relationships/image" Target="../media/image906.png"/><Relationship Id="rId27" Type="http://schemas.openxmlformats.org/officeDocument/2006/relationships/customXml" Target="../ink/ink914.xml"/><Relationship Id="rId69" Type="http://schemas.openxmlformats.org/officeDocument/2006/relationships/customXml" Target="../ink/ink936.xml"/><Relationship Id="rId134" Type="http://schemas.openxmlformats.org/officeDocument/2006/relationships/customXml" Target="../ink/ink969.xml"/><Relationship Id="rId80" Type="http://schemas.openxmlformats.org/officeDocument/2006/relationships/customXml" Target="../ink/ink942.xml"/><Relationship Id="rId176" Type="http://schemas.openxmlformats.org/officeDocument/2006/relationships/customXml" Target="../ink/ink990.xml"/><Relationship Id="rId341" Type="http://schemas.openxmlformats.org/officeDocument/2006/relationships/customXml" Target="../ink/ink1074.xml"/><Relationship Id="rId383" Type="http://schemas.openxmlformats.org/officeDocument/2006/relationships/image" Target="../media/image960.png"/><Relationship Id="rId439" Type="http://schemas.openxmlformats.org/officeDocument/2006/relationships/customXml" Target="../ink/ink1124.xml"/><Relationship Id="rId201" Type="http://schemas.openxmlformats.org/officeDocument/2006/relationships/image" Target="../media/image871.png"/><Relationship Id="rId243" Type="http://schemas.openxmlformats.org/officeDocument/2006/relationships/customXml" Target="../ink/ink1024.xml"/><Relationship Id="rId285" Type="http://schemas.openxmlformats.org/officeDocument/2006/relationships/customXml" Target="../ink/ink1046.xml"/><Relationship Id="rId38" Type="http://schemas.openxmlformats.org/officeDocument/2006/relationships/customXml" Target="../ink/ink920.xml"/><Relationship Id="rId103" Type="http://schemas.openxmlformats.org/officeDocument/2006/relationships/image" Target="../media/image823.png"/><Relationship Id="rId310" Type="http://schemas.openxmlformats.org/officeDocument/2006/relationships/image" Target="../media/image924.png"/><Relationship Id="rId91" Type="http://schemas.openxmlformats.org/officeDocument/2006/relationships/image" Target="../media/image817.png"/><Relationship Id="rId145" Type="http://schemas.openxmlformats.org/officeDocument/2006/relationships/image" Target="../media/image844.png"/><Relationship Id="rId187" Type="http://schemas.openxmlformats.org/officeDocument/2006/relationships/image" Target="../media/image864.png"/><Relationship Id="rId352" Type="http://schemas.openxmlformats.org/officeDocument/2006/relationships/customXml" Target="../ink/ink1080.xml"/><Relationship Id="rId394" Type="http://schemas.openxmlformats.org/officeDocument/2006/relationships/image" Target="../media/image965.png"/><Relationship Id="rId408" Type="http://schemas.openxmlformats.org/officeDocument/2006/relationships/image" Target="../media/image972.png"/><Relationship Id="rId212" Type="http://schemas.openxmlformats.org/officeDocument/2006/relationships/image" Target="../media/image876.png"/><Relationship Id="rId254" Type="http://schemas.openxmlformats.org/officeDocument/2006/relationships/image" Target="../media/image897.png"/><Relationship Id="rId49" Type="http://schemas.openxmlformats.org/officeDocument/2006/relationships/image" Target="../media/image37.png"/><Relationship Id="rId114" Type="http://schemas.openxmlformats.org/officeDocument/2006/relationships/customXml" Target="../ink/ink959.xml"/><Relationship Id="rId296" Type="http://schemas.openxmlformats.org/officeDocument/2006/relationships/image" Target="../media/image917.png"/><Relationship Id="rId60" Type="http://schemas.openxmlformats.org/officeDocument/2006/relationships/customXml" Target="../ink/ink931.xml"/><Relationship Id="rId156" Type="http://schemas.openxmlformats.org/officeDocument/2006/relationships/customXml" Target="../ink/ink980.xml"/><Relationship Id="rId198" Type="http://schemas.openxmlformats.org/officeDocument/2006/relationships/customXml" Target="../ink/ink1001.xml"/><Relationship Id="rId321" Type="http://schemas.openxmlformats.org/officeDocument/2006/relationships/customXml" Target="../ink/ink1064.xml"/><Relationship Id="rId363" Type="http://schemas.openxmlformats.org/officeDocument/2006/relationships/image" Target="../media/image950.png"/><Relationship Id="rId419" Type="http://schemas.openxmlformats.org/officeDocument/2006/relationships/customXml" Target="../ink/ink1114.xml"/><Relationship Id="rId223" Type="http://schemas.openxmlformats.org/officeDocument/2006/relationships/customXml" Target="../ink/ink1014.xml"/><Relationship Id="rId430" Type="http://schemas.openxmlformats.org/officeDocument/2006/relationships/image" Target="../media/image983.png"/><Relationship Id="rId18" Type="http://schemas.openxmlformats.org/officeDocument/2006/relationships/image" Target="../media/image783.png"/><Relationship Id="rId39" Type="http://schemas.openxmlformats.org/officeDocument/2006/relationships/image" Target="../media/image793.png"/><Relationship Id="rId265" Type="http://schemas.openxmlformats.org/officeDocument/2006/relationships/customXml" Target="../ink/ink1036.xml"/><Relationship Id="rId286" Type="http://schemas.openxmlformats.org/officeDocument/2006/relationships/image" Target="../media/image912.png"/><Relationship Id="rId50" Type="http://schemas.openxmlformats.org/officeDocument/2006/relationships/customXml" Target="../ink/ink926.xml"/><Relationship Id="rId104" Type="http://schemas.openxmlformats.org/officeDocument/2006/relationships/customXml" Target="../ink/ink954.xml"/><Relationship Id="rId125" Type="http://schemas.openxmlformats.org/officeDocument/2006/relationships/image" Target="../media/image834.png"/><Relationship Id="rId146" Type="http://schemas.openxmlformats.org/officeDocument/2006/relationships/customXml" Target="../ink/ink975.xml"/><Relationship Id="rId167" Type="http://schemas.openxmlformats.org/officeDocument/2006/relationships/image" Target="../media/image854.png"/><Relationship Id="rId188" Type="http://schemas.openxmlformats.org/officeDocument/2006/relationships/customXml" Target="../ink/ink996.xml"/><Relationship Id="rId311" Type="http://schemas.openxmlformats.org/officeDocument/2006/relationships/customXml" Target="../ink/ink1059.xml"/><Relationship Id="rId332" Type="http://schemas.openxmlformats.org/officeDocument/2006/relationships/image" Target="../media/image935.png"/><Relationship Id="rId353" Type="http://schemas.openxmlformats.org/officeDocument/2006/relationships/image" Target="../media/image945.png"/><Relationship Id="rId374" Type="http://schemas.openxmlformats.org/officeDocument/2006/relationships/customXml" Target="../ink/ink1091.xml"/><Relationship Id="rId395" Type="http://schemas.openxmlformats.org/officeDocument/2006/relationships/customXml" Target="../ink/ink1102.xml"/><Relationship Id="rId409" Type="http://schemas.openxmlformats.org/officeDocument/2006/relationships/customXml" Target="../ink/ink1109.xml"/><Relationship Id="rId71" Type="http://schemas.openxmlformats.org/officeDocument/2006/relationships/image" Target="../media/image807.png"/><Relationship Id="rId92" Type="http://schemas.openxmlformats.org/officeDocument/2006/relationships/customXml" Target="../ink/ink948.xml"/><Relationship Id="rId213" Type="http://schemas.openxmlformats.org/officeDocument/2006/relationships/customXml" Target="../ink/ink1009.xml"/><Relationship Id="rId234" Type="http://schemas.openxmlformats.org/officeDocument/2006/relationships/image" Target="../media/image887.png"/><Relationship Id="rId420" Type="http://schemas.openxmlformats.org/officeDocument/2006/relationships/image" Target="../media/image978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915.xml"/><Relationship Id="rId255" Type="http://schemas.openxmlformats.org/officeDocument/2006/relationships/customXml" Target="../ink/ink1030.xml"/><Relationship Id="rId276" Type="http://schemas.openxmlformats.org/officeDocument/2006/relationships/image" Target="../media/image907.png"/><Relationship Id="rId297" Type="http://schemas.openxmlformats.org/officeDocument/2006/relationships/customXml" Target="../ink/ink1052.xml"/><Relationship Id="rId441" Type="http://schemas.openxmlformats.org/officeDocument/2006/relationships/customXml" Target="../ink/ink1125.xml"/><Relationship Id="rId40" Type="http://schemas.openxmlformats.org/officeDocument/2006/relationships/customXml" Target="../ink/ink921.xml"/><Relationship Id="rId115" Type="http://schemas.openxmlformats.org/officeDocument/2006/relationships/image" Target="../media/image829.png"/><Relationship Id="rId136" Type="http://schemas.openxmlformats.org/officeDocument/2006/relationships/customXml" Target="../ink/ink970.xml"/><Relationship Id="rId157" Type="http://schemas.openxmlformats.org/officeDocument/2006/relationships/image" Target="../media/image850.png"/><Relationship Id="rId178" Type="http://schemas.openxmlformats.org/officeDocument/2006/relationships/customXml" Target="../ink/ink991.xml"/><Relationship Id="rId301" Type="http://schemas.openxmlformats.org/officeDocument/2006/relationships/customXml" Target="../ink/ink1054.xml"/><Relationship Id="rId322" Type="http://schemas.openxmlformats.org/officeDocument/2006/relationships/image" Target="../media/image930.png"/><Relationship Id="rId343" Type="http://schemas.openxmlformats.org/officeDocument/2006/relationships/image" Target="../media/image940.png"/><Relationship Id="rId364" Type="http://schemas.openxmlformats.org/officeDocument/2006/relationships/customXml" Target="../ink/ink1086.xml"/><Relationship Id="rId61" Type="http://schemas.openxmlformats.org/officeDocument/2006/relationships/image" Target="../media/image803.png"/><Relationship Id="rId82" Type="http://schemas.openxmlformats.org/officeDocument/2006/relationships/customXml" Target="../ink/ink943.xml"/><Relationship Id="rId199" Type="http://schemas.openxmlformats.org/officeDocument/2006/relationships/image" Target="../media/image870.png"/><Relationship Id="rId203" Type="http://schemas.openxmlformats.org/officeDocument/2006/relationships/customXml" Target="../ink/ink1004.xml"/><Relationship Id="rId385" Type="http://schemas.openxmlformats.org/officeDocument/2006/relationships/image" Target="../media/image961.png"/><Relationship Id="rId19" Type="http://schemas.openxmlformats.org/officeDocument/2006/relationships/customXml" Target="../ink/ink910.xml"/><Relationship Id="rId224" Type="http://schemas.openxmlformats.org/officeDocument/2006/relationships/image" Target="../media/image882.png"/><Relationship Id="rId245" Type="http://schemas.openxmlformats.org/officeDocument/2006/relationships/customXml" Target="../ink/ink1025.xml"/><Relationship Id="rId266" Type="http://schemas.openxmlformats.org/officeDocument/2006/relationships/image" Target="../media/image902.png"/><Relationship Id="rId287" Type="http://schemas.openxmlformats.org/officeDocument/2006/relationships/customXml" Target="../ink/ink1047.xml"/><Relationship Id="rId410" Type="http://schemas.openxmlformats.org/officeDocument/2006/relationships/image" Target="../media/image973.png"/><Relationship Id="rId431" Type="http://schemas.openxmlformats.org/officeDocument/2006/relationships/customXml" Target="../ink/ink1120.xml"/><Relationship Id="rId30" Type="http://schemas.openxmlformats.org/officeDocument/2006/relationships/customXml" Target="../ink/ink916.xml"/><Relationship Id="rId105" Type="http://schemas.openxmlformats.org/officeDocument/2006/relationships/image" Target="../media/image824.png"/><Relationship Id="rId126" Type="http://schemas.openxmlformats.org/officeDocument/2006/relationships/customXml" Target="../ink/ink965.xml"/><Relationship Id="rId147" Type="http://schemas.openxmlformats.org/officeDocument/2006/relationships/image" Target="../media/image845.png"/><Relationship Id="rId168" Type="http://schemas.openxmlformats.org/officeDocument/2006/relationships/customXml" Target="../ink/ink986.xml"/><Relationship Id="rId312" Type="http://schemas.openxmlformats.org/officeDocument/2006/relationships/image" Target="../media/image925.png"/><Relationship Id="rId333" Type="http://schemas.openxmlformats.org/officeDocument/2006/relationships/customXml" Target="../ink/ink1070.xml"/><Relationship Id="rId354" Type="http://schemas.openxmlformats.org/officeDocument/2006/relationships/customXml" Target="../ink/ink1081.xml"/><Relationship Id="rId51" Type="http://schemas.openxmlformats.org/officeDocument/2006/relationships/image" Target="../media/image798.png"/><Relationship Id="rId72" Type="http://schemas.openxmlformats.org/officeDocument/2006/relationships/customXml" Target="../ink/ink938.xml"/><Relationship Id="rId93" Type="http://schemas.openxmlformats.org/officeDocument/2006/relationships/image" Target="../media/image818.png"/><Relationship Id="rId189" Type="http://schemas.openxmlformats.org/officeDocument/2006/relationships/image" Target="../media/image865.png"/><Relationship Id="rId375" Type="http://schemas.openxmlformats.org/officeDocument/2006/relationships/image" Target="../media/image956.png"/><Relationship Id="rId396" Type="http://schemas.openxmlformats.org/officeDocument/2006/relationships/image" Target="../media/image966.png"/><Relationship Id="rId3" Type="http://schemas.openxmlformats.org/officeDocument/2006/relationships/customXml" Target="../ink/ink902.xml"/><Relationship Id="rId214" Type="http://schemas.openxmlformats.org/officeDocument/2006/relationships/image" Target="../media/image877.png"/><Relationship Id="rId235" Type="http://schemas.openxmlformats.org/officeDocument/2006/relationships/customXml" Target="../ink/ink1020.xml"/><Relationship Id="rId256" Type="http://schemas.openxmlformats.org/officeDocument/2006/relationships/image" Target="../media/image898.png"/><Relationship Id="rId277" Type="http://schemas.openxmlformats.org/officeDocument/2006/relationships/customXml" Target="../ink/ink1042.xml"/><Relationship Id="rId298" Type="http://schemas.openxmlformats.org/officeDocument/2006/relationships/image" Target="../media/image918.png"/><Relationship Id="rId400" Type="http://schemas.openxmlformats.org/officeDocument/2006/relationships/image" Target="../media/image968.png"/><Relationship Id="rId421" Type="http://schemas.openxmlformats.org/officeDocument/2006/relationships/customXml" Target="../ink/ink1115.xml"/><Relationship Id="rId442" Type="http://schemas.openxmlformats.org/officeDocument/2006/relationships/image" Target="../media/image989.png"/><Relationship Id="rId116" Type="http://schemas.openxmlformats.org/officeDocument/2006/relationships/customXml" Target="../ink/ink960.xml"/><Relationship Id="rId137" Type="http://schemas.openxmlformats.org/officeDocument/2006/relationships/image" Target="../media/image840.png"/><Relationship Id="rId158" Type="http://schemas.openxmlformats.org/officeDocument/2006/relationships/customXml" Target="../ink/ink981.xml"/><Relationship Id="rId302" Type="http://schemas.openxmlformats.org/officeDocument/2006/relationships/image" Target="../media/image920.png"/><Relationship Id="rId323" Type="http://schemas.openxmlformats.org/officeDocument/2006/relationships/customXml" Target="../ink/ink1065.xml"/><Relationship Id="rId344" Type="http://schemas.openxmlformats.org/officeDocument/2006/relationships/customXml" Target="../ink/ink1076.xml"/><Relationship Id="rId20" Type="http://schemas.openxmlformats.org/officeDocument/2006/relationships/image" Target="../media/image784.png"/><Relationship Id="rId41" Type="http://schemas.openxmlformats.org/officeDocument/2006/relationships/image" Target="../media/image794.png"/><Relationship Id="rId62" Type="http://schemas.openxmlformats.org/officeDocument/2006/relationships/customXml" Target="../ink/ink932.xml"/><Relationship Id="rId83" Type="http://schemas.openxmlformats.org/officeDocument/2006/relationships/image" Target="../media/image813.png"/><Relationship Id="rId179" Type="http://schemas.openxmlformats.org/officeDocument/2006/relationships/image" Target="../media/image860.png"/><Relationship Id="rId365" Type="http://schemas.openxmlformats.org/officeDocument/2006/relationships/image" Target="../media/image951.png"/><Relationship Id="rId386" Type="http://schemas.openxmlformats.org/officeDocument/2006/relationships/customXml" Target="../ink/ink1097.xml"/><Relationship Id="rId190" Type="http://schemas.openxmlformats.org/officeDocument/2006/relationships/customXml" Target="../ink/ink997.xml"/><Relationship Id="rId204" Type="http://schemas.openxmlformats.org/officeDocument/2006/relationships/image" Target="../media/image872.png"/><Relationship Id="rId225" Type="http://schemas.openxmlformats.org/officeDocument/2006/relationships/customXml" Target="../ink/ink1015.xml"/><Relationship Id="rId246" Type="http://schemas.openxmlformats.org/officeDocument/2006/relationships/image" Target="../media/image893.png"/><Relationship Id="rId267" Type="http://schemas.openxmlformats.org/officeDocument/2006/relationships/customXml" Target="../ink/ink1037.xml"/><Relationship Id="rId288" Type="http://schemas.openxmlformats.org/officeDocument/2006/relationships/image" Target="../media/image913.png"/><Relationship Id="rId411" Type="http://schemas.openxmlformats.org/officeDocument/2006/relationships/customXml" Target="../ink/ink1110.xml"/><Relationship Id="rId432" Type="http://schemas.openxmlformats.org/officeDocument/2006/relationships/image" Target="../media/image984.png"/><Relationship Id="rId106" Type="http://schemas.openxmlformats.org/officeDocument/2006/relationships/customXml" Target="../ink/ink955.xml"/><Relationship Id="rId127" Type="http://schemas.openxmlformats.org/officeDocument/2006/relationships/image" Target="../media/image835.png"/><Relationship Id="rId313" Type="http://schemas.openxmlformats.org/officeDocument/2006/relationships/customXml" Target="../ink/ink1060.xml"/><Relationship Id="rId10" Type="http://schemas.openxmlformats.org/officeDocument/2006/relationships/image" Target="../media/image65.png"/><Relationship Id="rId31" Type="http://schemas.openxmlformats.org/officeDocument/2006/relationships/image" Target="../media/image789.png"/><Relationship Id="rId52" Type="http://schemas.openxmlformats.org/officeDocument/2006/relationships/customXml" Target="../ink/ink927.xml"/><Relationship Id="rId73" Type="http://schemas.openxmlformats.org/officeDocument/2006/relationships/image" Target="../media/image808.png"/><Relationship Id="rId94" Type="http://schemas.openxmlformats.org/officeDocument/2006/relationships/customXml" Target="../ink/ink949.xml"/><Relationship Id="rId148" Type="http://schemas.openxmlformats.org/officeDocument/2006/relationships/customXml" Target="../ink/ink976.xml"/><Relationship Id="rId169" Type="http://schemas.openxmlformats.org/officeDocument/2006/relationships/image" Target="../media/image855.png"/><Relationship Id="rId334" Type="http://schemas.openxmlformats.org/officeDocument/2006/relationships/image" Target="../media/image936.png"/><Relationship Id="rId355" Type="http://schemas.openxmlformats.org/officeDocument/2006/relationships/image" Target="../media/image946.png"/><Relationship Id="rId376" Type="http://schemas.openxmlformats.org/officeDocument/2006/relationships/customXml" Target="../ink/ink1092.xml"/><Relationship Id="rId397" Type="http://schemas.openxmlformats.org/officeDocument/2006/relationships/customXml" Target="../ink/ink1103.xml"/><Relationship Id="rId4" Type="http://schemas.openxmlformats.org/officeDocument/2006/relationships/image" Target="../media/image777.png"/><Relationship Id="rId180" Type="http://schemas.openxmlformats.org/officeDocument/2006/relationships/customXml" Target="../ink/ink992.xml"/><Relationship Id="rId215" Type="http://schemas.openxmlformats.org/officeDocument/2006/relationships/customXml" Target="../ink/ink1010.xml"/><Relationship Id="rId236" Type="http://schemas.openxmlformats.org/officeDocument/2006/relationships/image" Target="../media/image888.png"/><Relationship Id="rId257" Type="http://schemas.openxmlformats.org/officeDocument/2006/relationships/customXml" Target="../ink/ink1031.xml"/><Relationship Id="rId278" Type="http://schemas.openxmlformats.org/officeDocument/2006/relationships/image" Target="../media/image908.png"/><Relationship Id="rId401" Type="http://schemas.openxmlformats.org/officeDocument/2006/relationships/customXml" Target="../ink/ink1105.xml"/><Relationship Id="rId422" Type="http://schemas.openxmlformats.org/officeDocument/2006/relationships/image" Target="../media/image979.png"/><Relationship Id="rId443" Type="http://schemas.openxmlformats.org/officeDocument/2006/relationships/customXml" Target="../ink/ink1126.xml"/><Relationship Id="rId303" Type="http://schemas.openxmlformats.org/officeDocument/2006/relationships/customXml" Target="../ink/ink1055.xml"/><Relationship Id="rId42" Type="http://schemas.openxmlformats.org/officeDocument/2006/relationships/customXml" Target="../ink/ink922.xml"/><Relationship Id="rId84" Type="http://schemas.openxmlformats.org/officeDocument/2006/relationships/customXml" Target="../ink/ink944.xml"/><Relationship Id="rId138" Type="http://schemas.openxmlformats.org/officeDocument/2006/relationships/customXml" Target="../ink/ink971.xml"/><Relationship Id="rId345" Type="http://schemas.openxmlformats.org/officeDocument/2006/relationships/image" Target="../media/image941.png"/><Relationship Id="rId387" Type="http://schemas.openxmlformats.org/officeDocument/2006/relationships/image" Target="../media/image962.png"/><Relationship Id="rId191" Type="http://schemas.openxmlformats.org/officeDocument/2006/relationships/image" Target="../media/image866.png"/><Relationship Id="rId205" Type="http://schemas.openxmlformats.org/officeDocument/2006/relationships/customXml" Target="../ink/ink1005.xml"/><Relationship Id="rId247" Type="http://schemas.openxmlformats.org/officeDocument/2006/relationships/customXml" Target="../ink/ink1026.xml"/><Relationship Id="rId412" Type="http://schemas.openxmlformats.org/officeDocument/2006/relationships/image" Target="../media/image974.png"/><Relationship Id="rId107" Type="http://schemas.openxmlformats.org/officeDocument/2006/relationships/image" Target="../media/image825.png"/><Relationship Id="rId289" Type="http://schemas.openxmlformats.org/officeDocument/2006/relationships/customXml" Target="../ink/ink1048.xml"/><Relationship Id="rId11" Type="http://schemas.openxmlformats.org/officeDocument/2006/relationships/customXml" Target="../ink/ink906.xml"/><Relationship Id="rId53" Type="http://schemas.openxmlformats.org/officeDocument/2006/relationships/image" Target="../media/image799.png"/><Relationship Id="rId149" Type="http://schemas.openxmlformats.org/officeDocument/2006/relationships/image" Target="../media/image846.png"/><Relationship Id="rId314" Type="http://schemas.openxmlformats.org/officeDocument/2006/relationships/image" Target="../media/image926.png"/><Relationship Id="rId356" Type="http://schemas.openxmlformats.org/officeDocument/2006/relationships/customXml" Target="../ink/ink1082.xml"/><Relationship Id="rId398" Type="http://schemas.openxmlformats.org/officeDocument/2006/relationships/image" Target="../media/image967.png"/><Relationship Id="rId95" Type="http://schemas.openxmlformats.org/officeDocument/2006/relationships/image" Target="../media/image819.png"/><Relationship Id="rId160" Type="http://schemas.openxmlformats.org/officeDocument/2006/relationships/customXml" Target="../ink/ink982.xml"/><Relationship Id="rId216" Type="http://schemas.openxmlformats.org/officeDocument/2006/relationships/image" Target="../media/image878.png"/><Relationship Id="rId423" Type="http://schemas.openxmlformats.org/officeDocument/2006/relationships/customXml" Target="../ink/ink1116.xml"/><Relationship Id="rId258" Type="http://schemas.openxmlformats.org/officeDocument/2006/relationships/image" Target="../media/image899.png"/><Relationship Id="rId22" Type="http://schemas.openxmlformats.org/officeDocument/2006/relationships/image" Target="../media/image785.png"/><Relationship Id="rId64" Type="http://schemas.openxmlformats.org/officeDocument/2006/relationships/customXml" Target="../ink/ink933.xml"/><Relationship Id="rId118" Type="http://schemas.openxmlformats.org/officeDocument/2006/relationships/customXml" Target="../ink/ink961.xml"/><Relationship Id="rId325" Type="http://schemas.openxmlformats.org/officeDocument/2006/relationships/customXml" Target="../ink/ink1066.xml"/><Relationship Id="rId367" Type="http://schemas.openxmlformats.org/officeDocument/2006/relationships/image" Target="../media/image952.png"/><Relationship Id="rId171" Type="http://schemas.openxmlformats.org/officeDocument/2006/relationships/image" Target="../media/image856.png"/><Relationship Id="rId227" Type="http://schemas.openxmlformats.org/officeDocument/2006/relationships/customXml" Target="../ink/ink1016.xml"/><Relationship Id="rId269" Type="http://schemas.openxmlformats.org/officeDocument/2006/relationships/customXml" Target="../ink/ink1038.xml"/><Relationship Id="rId434" Type="http://schemas.openxmlformats.org/officeDocument/2006/relationships/image" Target="../media/image985.png"/><Relationship Id="rId33" Type="http://schemas.openxmlformats.org/officeDocument/2006/relationships/image" Target="../media/image790.png"/><Relationship Id="rId129" Type="http://schemas.openxmlformats.org/officeDocument/2006/relationships/image" Target="../media/image836.png"/><Relationship Id="rId280" Type="http://schemas.openxmlformats.org/officeDocument/2006/relationships/image" Target="../media/image909.png"/><Relationship Id="rId336" Type="http://schemas.openxmlformats.org/officeDocument/2006/relationships/image" Target="../media/image937.png"/><Relationship Id="rId75" Type="http://schemas.openxmlformats.org/officeDocument/2006/relationships/image" Target="../media/image809.png"/><Relationship Id="rId140" Type="http://schemas.openxmlformats.org/officeDocument/2006/relationships/customXml" Target="../ink/ink972.xml"/><Relationship Id="rId182" Type="http://schemas.openxmlformats.org/officeDocument/2006/relationships/customXml" Target="../ink/ink993.xml"/><Relationship Id="rId378" Type="http://schemas.openxmlformats.org/officeDocument/2006/relationships/customXml" Target="../ink/ink1093.xml"/><Relationship Id="rId403" Type="http://schemas.openxmlformats.org/officeDocument/2006/relationships/customXml" Target="../ink/ink1106.xml"/><Relationship Id="rId6" Type="http://schemas.openxmlformats.org/officeDocument/2006/relationships/image" Target="../media/image778.png"/><Relationship Id="rId238" Type="http://schemas.openxmlformats.org/officeDocument/2006/relationships/image" Target="../media/image889.png"/><Relationship Id="rId445" Type="http://schemas.openxmlformats.org/officeDocument/2006/relationships/customXml" Target="../ink/ink1127.xml"/><Relationship Id="rId291" Type="http://schemas.openxmlformats.org/officeDocument/2006/relationships/customXml" Target="../ink/ink1049.xml"/><Relationship Id="rId305" Type="http://schemas.openxmlformats.org/officeDocument/2006/relationships/customXml" Target="../ink/ink1056.xml"/><Relationship Id="rId347" Type="http://schemas.openxmlformats.org/officeDocument/2006/relationships/image" Target="../media/image942.png"/><Relationship Id="rId44" Type="http://schemas.openxmlformats.org/officeDocument/2006/relationships/customXml" Target="../ink/ink923.xml"/><Relationship Id="rId86" Type="http://schemas.openxmlformats.org/officeDocument/2006/relationships/customXml" Target="../ink/ink945.xml"/><Relationship Id="rId151" Type="http://schemas.openxmlformats.org/officeDocument/2006/relationships/image" Target="../media/image847.png"/><Relationship Id="rId389" Type="http://schemas.openxmlformats.org/officeDocument/2006/relationships/image" Target="../media/image963.png"/><Relationship Id="rId193" Type="http://schemas.openxmlformats.org/officeDocument/2006/relationships/image" Target="../media/image867.png"/><Relationship Id="rId207" Type="http://schemas.openxmlformats.org/officeDocument/2006/relationships/customXml" Target="../ink/ink1006.xml"/><Relationship Id="rId249" Type="http://schemas.openxmlformats.org/officeDocument/2006/relationships/customXml" Target="../ink/ink1027.xml"/><Relationship Id="rId414" Type="http://schemas.openxmlformats.org/officeDocument/2006/relationships/image" Target="../media/image975.png"/><Relationship Id="rId13" Type="http://schemas.openxmlformats.org/officeDocument/2006/relationships/customXml" Target="../ink/ink907.xml"/><Relationship Id="rId109" Type="http://schemas.openxmlformats.org/officeDocument/2006/relationships/image" Target="../media/image826.png"/><Relationship Id="rId260" Type="http://schemas.openxmlformats.org/officeDocument/2006/relationships/image" Target="../media/image900.png"/><Relationship Id="rId316" Type="http://schemas.openxmlformats.org/officeDocument/2006/relationships/image" Target="../media/image927.png"/><Relationship Id="rId55" Type="http://schemas.openxmlformats.org/officeDocument/2006/relationships/image" Target="../media/image800.png"/><Relationship Id="rId97" Type="http://schemas.openxmlformats.org/officeDocument/2006/relationships/image" Target="../media/image820.png"/><Relationship Id="rId120" Type="http://schemas.openxmlformats.org/officeDocument/2006/relationships/customXml" Target="../ink/ink962.xml"/><Relationship Id="rId358" Type="http://schemas.openxmlformats.org/officeDocument/2006/relationships/customXml" Target="../ink/ink1083.xml"/><Relationship Id="rId162" Type="http://schemas.openxmlformats.org/officeDocument/2006/relationships/customXml" Target="../ink/ink983.xml"/><Relationship Id="rId218" Type="http://schemas.openxmlformats.org/officeDocument/2006/relationships/image" Target="../media/image879.png"/><Relationship Id="rId425" Type="http://schemas.openxmlformats.org/officeDocument/2006/relationships/customXml" Target="../ink/ink1117.xml"/><Relationship Id="rId271" Type="http://schemas.openxmlformats.org/officeDocument/2006/relationships/customXml" Target="../ink/ink1039.xml"/><Relationship Id="rId24" Type="http://schemas.openxmlformats.org/officeDocument/2006/relationships/image" Target="../media/image786.png"/><Relationship Id="rId66" Type="http://schemas.openxmlformats.org/officeDocument/2006/relationships/image" Target="../media/image805.png"/><Relationship Id="rId131" Type="http://schemas.openxmlformats.org/officeDocument/2006/relationships/image" Target="../media/image837.png"/><Relationship Id="rId327" Type="http://schemas.openxmlformats.org/officeDocument/2006/relationships/customXml" Target="../ink/ink1067.xml"/><Relationship Id="rId369" Type="http://schemas.openxmlformats.org/officeDocument/2006/relationships/image" Target="../media/image953.png"/><Relationship Id="rId173" Type="http://schemas.openxmlformats.org/officeDocument/2006/relationships/image" Target="../media/image857.png"/><Relationship Id="rId229" Type="http://schemas.openxmlformats.org/officeDocument/2006/relationships/customXml" Target="../ink/ink1017.xml"/><Relationship Id="rId380" Type="http://schemas.openxmlformats.org/officeDocument/2006/relationships/customXml" Target="../ink/ink1094.xml"/><Relationship Id="rId436" Type="http://schemas.openxmlformats.org/officeDocument/2006/relationships/image" Target="../media/image986.png"/><Relationship Id="rId240" Type="http://schemas.openxmlformats.org/officeDocument/2006/relationships/image" Target="../media/image890.png"/><Relationship Id="rId35" Type="http://schemas.openxmlformats.org/officeDocument/2006/relationships/image" Target="../media/image791.png"/><Relationship Id="rId77" Type="http://schemas.openxmlformats.org/officeDocument/2006/relationships/image" Target="../media/image810.png"/><Relationship Id="rId100" Type="http://schemas.openxmlformats.org/officeDocument/2006/relationships/customXml" Target="../ink/ink952.xml"/><Relationship Id="rId282" Type="http://schemas.openxmlformats.org/officeDocument/2006/relationships/image" Target="../media/image910.png"/><Relationship Id="rId338" Type="http://schemas.openxmlformats.org/officeDocument/2006/relationships/image" Target="../media/image938.png"/><Relationship Id="rId8" Type="http://schemas.openxmlformats.org/officeDocument/2006/relationships/image" Target="../media/image779.png"/><Relationship Id="rId142" Type="http://schemas.openxmlformats.org/officeDocument/2006/relationships/customXml" Target="../ink/ink973.xml"/><Relationship Id="rId184" Type="http://schemas.openxmlformats.org/officeDocument/2006/relationships/customXml" Target="../ink/ink994.xml"/><Relationship Id="rId391" Type="http://schemas.openxmlformats.org/officeDocument/2006/relationships/customXml" Target="../ink/ink1100.xml"/><Relationship Id="rId405" Type="http://schemas.openxmlformats.org/officeDocument/2006/relationships/customXml" Target="../ink/ink1107.xml"/><Relationship Id="rId447" Type="http://schemas.openxmlformats.org/officeDocument/2006/relationships/customXml" Target="../ink/ink1128.xml"/><Relationship Id="rId251" Type="http://schemas.openxmlformats.org/officeDocument/2006/relationships/customXml" Target="../ink/ink1028.xml"/><Relationship Id="rId46" Type="http://schemas.openxmlformats.org/officeDocument/2006/relationships/customXml" Target="../ink/ink924.xml"/><Relationship Id="rId293" Type="http://schemas.openxmlformats.org/officeDocument/2006/relationships/customXml" Target="../ink/ink1050.xml"/><Relationship Id="rId307" Type="http://schemas.openxmlformats.org/officeDocument/2006/relationships/customXml" Target="../ink/ink1057.xml"/><Relationship Id="rId349" Type="http://schemas.openxmlformats.org/officeDocument/2006/relationships/image" Target="../media/image943.png"/><Relationship Id="rId88" Type="http://schemas.openxmlformats.org/officeDocument/2006/relationships/customXml" Target="../ink/ink946.xml"/><Relationship Id="rId111" Type="http://schemas.openxmlformats.org/officeDocument/2006/relationships/image" Target="../media/image827.png"/><Relationship Id="rId153" Type="http://schemas.openxmlformats.org/officeDocument/2006/relationships/image" Target="../media/image848.png"/><Relationship Id="rId195" Type="http://schemas.openxmlformats.org/officeDocument/2006/relationships/image" Target="../media/image868.png"/><Relationship Id="rId209" Type="http://schemas.openxmlformats.org/officeDocument/2006/relationships/customXml" Target="../ink/ink1007.xml"/><Relationship Id="rId360" Type="http://schemas.openxmlformats.org/officeDocument/2006/relationships/customXml" Target="../ink/ink1084.xml"/><Relationship Id="rId416" Type="http://schemas.openxmlformats.org/officeDocument/2006/relationships/image" Target="../media/image976.png"/><Relationship Id="rId220" Type="http://schemas.openxmlformats.org/officeDocument/2006/relationships/image" Target="../media/image880.png"/><Relationship Id="rId15" Type="http://schemas.openxmlformats.org/officeDocument/2006/relationships/customXml" Target="../ink/ink908.xml"/><Relationship Id="rId57" Type="http://schemas.openxmlformats.org/officeDocument/2006/relationships/image" Target="../media/image801.png"/><Relationship Id="rId262" Type="http://schemas.openxmlformats.org/officeDocument/2006/relationships/image" Target="../media/image901.png"/><Relationship Id="rId318" Type="http://schemas.openxmlformats.org/officeDocument/2006/relationships/image" Target="../media/image928.png"/><Relationship Id="rId99" Type="http://schemas.openxmlformats.org/officeDocument/2006/relationships/image" Target="../media/image821.png"/><Relationship Id="rId122" Type="http://schemas.openxmlformats.org/officeDocument/2006/relationships/customXml" Target="../ink/ink963.xml"/><Relationship Id="rId164" Type="http://schemas.openxmlformats.org/officeDocument/2006/relationships/customXml" Target="../ink/ink984.xml"/><Relationship Id="rId371" Type="http://schemas.openxmlformats.org/officeDocument/2006/relationships/image" Target="../media/image954.png"/><Relationship Id="rId427" Type="http://schemas.openxmlformats.org/officeDocument/2006/relationships/customXml" Target="../ink/ink1118.xml"/><Relationship Id="rId26" Type="http://schemas.openxmlformats.org/officeDocument/2006/relationships/image" Target="../media/image787.png"/><Relationship Id="rId231" Type="http://schemas.openxmlformats.org/officeDocument/2006/relationships/customXml" Target="../ink/ink1018.xml"/><Relationship Id="rId273" Type="http://schemas.openxmlformats.org/officeDocument/2006/relationships/customXml" Target="../ink/ink1040.xml"/><Relationship Id="rId329" Type="http://schemas.openxmlformats.org/officeDocument/2006/relationships/customXml" Target="../ink/ink1068.xml"/><Relationship Id="rId68" Type="http://schemas.openxmlformats.org/officeDocument/2006/relationships/image" Target="../media/image806.png"/><Relationship Id="rId133" Type="http://schemas.openxmlformats.org/officeDocument/2006/relationships/image" Target="../media/image838.png"/><Relationship Id="rId175" Type="http://schemas.openxmlformats.org/officeDocument/2006/relationships/image" Target="../media/image858.png"/><Relationship Id="rId340" Type="http://schemas.openxmlformats.org/officeDocument/2006/relationships/image" Target="../media/image939.png"/><Relationship Id="rId200" Type="http://schemas.openxmlformats.org/officeDocument/2006/relationships/customXml" Target="../ink/ink1002.xml"/><Relationship Id="rId382" Type="http://schemas.openxmlformats.org/officeDocument/2006/relationships/customXml" Target="../ink/ink1095.xml"/><Relationship Id="rId438" Type="http://schemas.openxmlformats.org/officeDocument/2006/relationships/image" Target="../media/image987.png"/><Relationship Id="rId242" Type="http://schemas.openxmlformats.org/officeDocument/2006/relationships/image" Target="../media/image891.png"/><Relationship Id="rId284" Type="http://schemas.openxmlformats.org/officeDocument/2006/relationships/image" Target="../media/image911.png"/><Relationship Id="rId37" Type="http://schemas.openxmlformats.org/officeDocument/2006/relationships/image" Target="../media/image792.png"/><Relationship Id="rId79" Type="http://schemas.openxmlformats.org/officeDocument/2006/relationships/image" Target="../media/image811.png"/><Relationship Id="rId102" Type="http://schemas.openxmlformats.org/officeDocument/2006/relationships/customXml" Target="../ink/ink953.xml"/><Relationship Id="rId144" Type="http://schemas.openxmlformats.org/officeDocument/2006/relationships/customXml" Target="../ink/ink974.xml"/><Relationship Id="rId90" Type="http://schemas.openxmlformats.org/officeDocument/2006/relationships/customXml" Target="../ink/ink947.xml"/><Relationship Id="rId186" Type="http://schemas.openxmlformats.org/officeDocument/2006/relationships/customXml" Target="../ink/ink995.xml"/><Relationship Id="rId351" Type="http://schemas.openxmlformats.org/officeDocument/2006/relationships/image" Target="../media/image944.png"/><Relationship Id="rId393" Type="http://schemas.openxmlformats.org/officeDocument/2006/relationships/customXml" Target="../ink/ink1101.xml"/><Relationship Id="rId407" Type="http://schemas.openxmlformats.org/officeDocument/2006/relationships/customXml" Target="../ink/ink1108.xml"/><Relationship Id="rId211" Type="http://schemas.openxmlformats.org/officeDocument/2006/relationships/customXml" Target="../ink/ink1008.xml"/><Relationship Id="rId253" Type="http://schemas.openxmlformats.org/officeDocument/2006/relationships/customXml" Target="../ink/ink1029.xml"/><Relationship Id="rId295" Type="http://schemas.openxmlformats.org/officeDocument/2006/relationships/customXml" Target="../ink/ink1051.xml"/><Relationship Id="rId309" Type="http://schemas.openxmlformats.org/officeDocument/2006/relationships/customXml" Target="../ink/ink1058.xml"/><Relationship Id="rId48" Type="http://schemas.openxmlformats.org/officeDocument/2006/relationships/customXml" Target="../ink/ink925.xml"/><Relationship Id="rId113" Type="http://schemas.openxmlformats.org/officeDocument/2006/relationships/image" Target="../media/image828.png"/><Relationship Id="rId320" Type="http://schemas.openxmlformats.org/officeDocument/2006/relationships/image" Target="../media/image929.png"/><Relationship Id="rId155" Type="http://schemas.openxmlformats.org/officeDocument/2006/relationships/image" Target="../media/image849.png"/><Relationship Id="rId197" Type="http://schemas.openxmlformats.org/officeDocument/2006/relationships/image" Target="../media/image869.png"/><Relationship Id="rId362" Type="http://schemas.openxmlformats.org/officeDocument/2006/relationships/customXml" Target="../ink/ink1085.xml"/><Relationship Id="rId418" Type="http://schemas.openxmlformats.org/officeDocument/2006/relationships/image" Target="../media/image977.png"/><Relationship Id="rId222" Type="http://schemas.openxmlformats.org/officeDocument/2006/relationships/image" Target="../media/image881.png"/><Relationship Id="rId264" Type="http://schemas.openxmlformats.org/officeDocument/2006/relationships/customXml" Target="../ink/ink1035.xml"/><Relationship Id="rId17" Type="http://schemas.openxmlformats.org/officeDocument/2006/relationships/customXml" Target="../ink/ink909.xml"/><Relationship Id="rId59" Type="http://schemas.openxmlformats.org/officeDocument/2006/relationships/image" Target="../media/image802.png"/><Relationship Id="rId124" Type="http://schemas.openxmlformats.org/officeDocument/2006/relationships/customXml" Target="../ink/ink964.xml"/><Relationship Id="rId70" Type="http://schemas.openxmlformats.org/officeDocument/2006/relationships/customXml" Target="../ink/ink937.xml"/><Relationship Id="rId166" Type="http://schemas.openxmlformats.org/officeDocument/2006/relationships/customXml" Target="../ink/ink985.xml"/><Relationship Id="rId331" Type="http://schemas.openxmlformats.org/officeDocument/2006/relationships/customXml" Target="../ink/ink1069.xml"/><Relationship Id="rId373" Type="http://schemas.openxmlformats.org/officeDocument/2006/relationships/image" Target="../media/image955.png"/><Relationship Id="rId429" Type="http://schemas.openxmlformats.org/officeDocument/2006/relationships/customXml" Target="../ink/ink1119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019.xml"/><Relationship Id="rId440" Type="http://schemas.openxmlformats.org/officeDocument/2006/relationships/image" Target="../media/image988.png"/><Relationship Id="rId28" Type="http://schemas.openxmlformats.org/officeDocument/2006/relationships/image" Target="../media/image788.png"/><Relationship Id="rId275" Type="http://schemas.openxmlformats.org/officeDocument/2006/relationships/customXml" Target="../ink/ink1041.xml"/><Relationship Id="rId300" Type="http://schemas.openxmlformats.org/officeDocument/2006/relationships/image" Target="../media/image919.png"/><Relationship Id="rId81" Type="http://schemas.openxmlformats.org/officeDocument/2006/relationships/image" Target="../media/image812.png"/><Relationship Id="rId135" Type="http://schemas.openxmlformats.org/officeDocument/2006/relationships/image" Target="../media/image839.png"/><Relationship Id="rId177" Type="http://schemas.openxmlformats.org/officeDocument/2006/relationships/image" Target="../media/image859.png"/><Relationship Id="rId342" Type="http://schemas.openxmlformats.org/officeDocument/2006/relationships/customXml" Target="../ink/ink1075.xml"/><Relationship Id="rId384" Type="http://schemas.openxmlformats.org/officeDocument/2006/relationships/customXml" Target="../ink/ink1096.xml"/><Relationship Id="rId202" Type="http://schemas.openxmlformats.org/officeDocument/2006/relationships/customXml" Target="../ink/ink1003.xml"/><Relationship Id="rId244" Type="http://schemas.openxmlformats.org/officeDocument/2006/relationships/image" Target="../media/image892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88.xml"/><Relationship Id="rId21" Type="http://schemas.openxmlformats.org/officeDocument/2006/relationships/image" Target="../media/image1001.png"/><Relationship Id="rId63" Type="http://schemas.openxmlformats.org/officeDocument/2006/relationships/image" Target="../media/image1021.png"/><Relationship Id="rId159" Type="http://schemas.openxmlformats.org/officeDocument/2006/relationships/customXml" Target="../ink/ink1210.xml"/><Relationship Id="rId170" Type="http://schemas.openxmlformats.org/officeDocument/2006/relationships/image" Target="../media/image1073.png"/><Relationship Id="rId226" Type="http://schemas.openxmlformats.org/officeDocument/2006/relationships/image" Target="../media/image1100.png"/><Relationship Id="rId268" Type="http://schemas.openxmlformats.org/officeDocument/2006/relationships/customXml" Target="../ink/ink1265.xml"/><Relationship Id="rId32" Type="http://schemas.openxmlformats.org/officeDocument/2006/relationships/image" Target="../media/image1006.png"/><Relationship Id="rId74" Type="http://schemas.openxmlformats.org/officeDocument/2006/relationships/image" Target="../media/image1026.png"/><Relationship Id="rId128" Type="http://schemas.openxmlformats.org/officeDocument/2006/relationships/customXml" Target="../ink/ink1194.xml"/><Relationship Id="rId5" Type="http://schemas.openxmlformats.org/officeDocument/2006/relationships/image" Target="../media/image65.png"/><Relationship Id="rId181" Type="http://schemas.openxmlformats.org/officeDocument/2006/relationships/customXml" Target="../ink/ink1221.xml"/><Relationship Id="rId237" Type="http://schemas.openxmlformats.org/officeDocument/2006/relationships/customXml" Target="../ink/ink1249.xml"/><Relationship Id="rId279" Type="http://schemas.openxmlformats.org/officeDocument/2006/relationships/customXml" Target="../ink/ink1272.xml"/><Relationship Id="rId43" Type="http://schemas.openxmlformats.org/officeDocument/2006/relationships/customXml" Target="../ink/ink1150.xml"/><Relationship Id="rId139" Type="http://schemas.openxmlformats.org/officeDocument/2006/relationships/image" Target="../media/image1058.png"/><Relationship Id="rId290" Type="http://schemas.openxmlformats.org/officeDocument/2006/relationships/image" Target="../media/image1129.png"/><Relationship Id="rId85" Type="http://schemas.openxmlformats.org/officeDocument/2006/relationships/customXml" Target="../ink/ink1172.xml"/><Relationship Id="rId150" Type="http://schemas.openxmlformats.org/officeDocument/2006/relationships/customXml" Target="../ink/ink1205.xml"/><Relationship Id="rId192" Type="http://schemas.openxmlformats.org/officeDocument/2006/relationships/image" Target="../media/image1083.png"/><Relationship Id="rId206" Type="http://schemas.openxmlformats.org/officeDocument/2006/relationships/image" Target="../media/image1090.png"/><Relationship Id="rId248" Type="http://schemas.openxmlformats.org/officeDocument/2006/relationships/customXml" Target="../ink/ink1255.xml"/><Relationship Id="rId12" Type="http://schemas.openxmlformats.org/officeDocument/2006/relationships/customXml" Target="../ink/ink1134.xml"/><Relationship Id="rId108" Type="http://schemas.openxmlformats.org/officeDocument/2006/relationships/image" Target="../media/image1043.png"/><Relationship Id="rId54" Type="http://schemas.openxmlformats.org/officeDocument/2006/relationships/image" Target="../media/image1017.png"/><Relationship Id="rId75" Type="http://schemas.openxmlformats.org/officeDocument/2006/relationships/customXml" Target="../ink/ink1167.xml"/><Relationship Id="rId96" Type="http://schemas.openxmlformats.org/officeDocument/2006/relationships/image" Target="../media/image1037.png"/><Relationship Id="rId140" Type="http://schemas.openxmlformats.org/officeDocument/2006/relationships/customXml" Target="../ink/ink1200.xml"/><Relationship Id="rId161" Type="http://schemas.openxmlformats.org/officeDocument/2006/relationships/customXml" Target="../ink/ink1211.xml"/><Relationship Id="rId182" Type="http://schemas.openxmlformats.org/officeDocument/2006/relationships/image" Target="../media/image1079.png"/><Relationship Id="rId217" Type="http://schemas.openxmlformats.org/officeDocument/2006/relationships/customXml" Target="../ink/ink1239.xml"/><Relationship Id="rId6" Type="http://schemas.openxmlformats.org/officeDocument/2006/relationships/customXml" Target="../ink/ink1131.xml"/><Relationship Id="rId238" Type="http://schemas.openxmlformats.org/officeDocument/2006/relationships/image" Target="../media/image1105.png"/><Relationship Id="rId259" Type="http://schemas.openxmlformats.org/officeDocument/2006/relationships/image" Target="../media/image1115.png"/><Relationship Id="rId23" Type="http://schemas.openxmlformats.org/officeDocument/2006/relationships/customXml" Target="../ink/ink1140.xml"/><Relationship Id="rId119" Type="http://schemas.openxmlformats.org/officeDocument/2006/relationships/customXml" Target="../ink/ink1189.xml"/><Relationship Id="rId270" Type="http://schemas.openxmlformats.org/officeDocument/2006/relationships/customXml" Target="../ink/ink1266.xml"/><Relationship Id="rId291" Type="http://schemas.openxmlformats.org/officeDocument/2006/relationships/customXml" Target="../ink/ink1278.xml"/><Relationship Id="rId44" Type="http://schemas.openxmlformats.org/officeDocument/2006/relationships/image" Target="../media/image1012.png"/><Relationship Id="rId65" Type="http://schemas.openxmlformats.org/officeDocument/2006/relationships/image" Target="../media/image1022.png"/><Relationship Id="rId86" Type="http://schemas.openxmlformats.org/officeDocument/2006/relationships/image" Target="../media/image1032.png"/><Relationship Id="rId130" Type="http://schemas.openxmlformats.org/officeDocument/2006/relationships/customXml" Target="../ink/ink1195.xml"/><Relationship Id="rId151" Type="http://schemas.openxmlformats.org/officeDocument/2006/relationships/customXml" Target="../ink/ink1206.xml"/><Relationship Id="rId172" Type="http://schemas.openxmlformats.org/officeDocument/2006/relationships/image" Target="../media/image1074.png"/><Relationship Id="rId193" Type="http://schemas.openxmlformats.org/officeDocument/2006/relationships/customXml" Target="../ink/ink1227.xml"/><Relationship Id="rId207" Type="http://schemas.openxmlformats.org/officeDocument/2006/relationships/customXml" Target="../ink/ink1234.xml"/><Relationship Id="rId228" Type="http://schemas.openxmlformats.org/officeDocument/2006/relationships/image" Target="../media/image1101.png"/><Relationship Id="rId249" Type="http://schemas.openxmlformats.org/officeDocument/2006/relationships/image" Target="../media/image1110.png"/><Relationship Id="rId13" Type="http://schemas.openxmlformats.org/officeDocument/2006/relationships/image" Target="../media/image997.png"/><Relationship Id="rId109" Type="http://schemas.openxmlformats.org/officeDocument/2006/relationships/customXml" Target="../ink/ink1184.xml"/><Relationship Id="rId260" Type="http://schemas.openxmlformats.org/officeDocument/2006/relationships/customXml" Target="../ink/ink1261.xml"/><Relationship Id="rId281" Type="http://schemas.openxmlformats.org/officeDocument/2006/relationships/customXml" Target="../ink/ink1273.xml"/><Relationship Id="rId34" Type="http://schemas.openxmlformats.org/officeDocument/2006/relationships/image" Target="../media/image1007.png"/><Relationship Id="rId55" Type="http://schemas.openxmlformats.org/officeDocument/2006/relationships/customXml" Target="../ink/ink1156.xml"/><Relationship Id="rId76" Type="http://schemas.openxmlformats.org/officeDocument/2006/relationships/image" Target="../media/image1027.png"/><Relationship Id="rId97" Type="http://schemas.openxmlformats.org/officeDocument/2006/relationships/customXml" Target="../ink/ink1178.xml"/><Relationship Id="rId120" Type="http://schemas.openxmlformats.org/officeDocument/2006/relationships/image" Target="../media/image1049.png"/><Relationship Id="rId141" Type="http://schemas.openxmlformats.org/officeDocument/2006/relationships/image" Target="../media/image1059.png"/><Relationship Id="rId7" Type="http://schemas.openxmlformats.org/officeDocument/2006/relationships/image" Target="../media/image994.png"/><Relationship Id="rId162" Type="http://schemas.openxmlformats.org/officeDocument/2006/relationships/image" Target="../media/image1069.png"/><Relationship Id="rId183" Type="http://schemas.openxmlformats.org/officeDocument/2006/relationships/customXml" Target="../ink/ink1222.xml"/><Relationship Id="rId218" Type="http://schemas.openxmlformats.org/officeDocument/2006/relationships/image" Target="../media/image1096.png"/><Relationship Id="rId239" Type="http://schemas.openxmlformats.org/officeDocument/2006/relationships/customXml" Target="../ink/ink1250.xml"/><Relationship Id="rId250" Type="http://schemas.openxmlformats.org/officeDocument/2006/relationships/customXml" Target="../ink/ink1256.xml"/><Relationship Id="rId271" Type="http://schemas.openxmlformats.org/officeDocument/2006/relationships/image" Target="../media/image1121.png"/><Relationship Id="rId292" Type="http://schemas.openxmlformats.org/officeDocument/2006/relationships/image" Target="../media/image1130.png"/><Relationship Id="rId24" Type="http://schemas.openxmlformats.org/officeDocument/2006/relationships/image" Target="../media/image1002.png"/><Relationship Id="rId45" Type="http://schemas.openxmlformats.org/officeDocument/2006/relationships/customXml" Target="../ink/ink1151.xml"/><Relationship Id="rId66" Type="http://schemas.openxmlformats.org/officeDocument/2006/relationships/customXml" Target="../ink/ink1162.xml"/><Relationship Id="rId87" Type="http://schemas.openxmlformats.org/officeDocument/2006/relationships/customXml" Target="../ink/ink1173.xml"/><Relationship Id="rId110" Type="http://schemas.openxmlformats.org/officeDocument/2006/relationships/image" Target="../media/image1044.png"/><Relationship Id="rId131" Type="http://schemas.openxmlformats.org/officeDocument/2006/relationships/image" Target="../media/image1054.png"/><Relationship Id="rId152" Type="http://schemas.openxmlformats.org/officeDocument/2006/relationships/image" Target="../media/image1064.png"/><Relationship Id="rId173" Type="http://schemas.openxmlformats.org/officeDocument/2006/relationships/customXml" Target="../ink/ink1217.xml"/><Relationship Id="rId194" Type="http://schemas.openxmlformats.org/officeDocument/2006/relationships/image" Target="../media/image1084.png"/><Relationship Id="rId208" Type="http://schemas.openxmlformats.org/officeDocument/2006/relationships/image" Target="../media/image1091.png"/><Relationship Id="rId229" Type="http://schemas.openxmlformats.org/officeDocument/2006/relationships/customXml" Target="../ink/ink1245.xml"/><Relationship Id="rId240" Type="http://schemas.openxmlformats.org/officeDocument/2006/relationships/image" Target="../media/image1106.png"/><Relationship Id="rId261" Type="http://schemas.openxmlformats.org/officeDocument/2006/relationships/image" Target="../media/image1116.png"/><Relationship Id="rId14" Type="http://schemas.openxmlformats.org/officeDocument/2006/relationships/customXml" Target="../ink/ink1135.xml"/><Relationship Id="rId35" Type="http://schemas.openxmlformats.org/officeDocument/2006/relationships/customXml" Target="../ink/ink1146.xml"/><Relationship Id="rId56" Type="http://schemas.openxmlformats.org/officeDocument/2006/relationships/image" Target="../media/image1018.png"/><Relationship Id="rId77" Type="http://schemas.openxmlformats.org/officeDocument/2006/relationships/customXml" Target="../ink/ink1168.xml"/><Relationship Id="rId100" Type="http://schemas.openxmlformats.org/officeDocument/2006/relationships/image" Target="../media/image1039.png"/><Relationship Id="rId282" Type="http://schemas.openxmlformats.org/officeDocument/2006/relationships/image" Target="../media/image1125.png"/><Relationship Id="rId8" Type="http://schemas.openxmlformats.org/officeDocument/2006/relationships/customXml" Target="../ink/ink1132.xml"/><Relationship Id="rId98" Type="http://schemas.openxmlformats.org/officeDocument/2006/relationships/image" Target="../media/image1038.png"/><Relationship Id="rId121" Type="http://schemas.openxmlformats.org/officeDocument/2006/relationships/customXml" Target="../ink/ink1190.xml"/><Relationship Id="rId142" Type="http://schemas.openxmlformats.org/officeDocument/2006/relationships/customXml" Target="../ink/ink1201.xml"/><Relationship Id="rId163" Type="http://schemas.openxmlformats.org/officeDocument/2006/relationships/customXml" Target="../ink/ink1212.xml"/><Relationship Id="rId184" Type="http://schemas.openxmlformats.org/officeDocument/2006/relationships/image" Target="../media/image1080.png"/><Relationship Id="rId219" Type="http://schemas.openxmlformats.org/officeDocument/2006/relationships/customXml" Target="../ink/ink1240.xml"/><Relationship Id="rId230" Type="http://schemas.openxmlformats.org/officeDocument/2006/relationships/image" Target="../media/image1102.png"/><Relationship Id="rId251" Type="http://schemas.openxmlformats.org/officeDocument/2006/relationships/image" Target="../media/image1111.png"/><Relationship Id="rId25" Type="http://schemas.openxmlformats.org/officeDocument/2006/relationships/customXml" Target="../ink/ink1141.xml"/><Relationship Id="rId46" Type="http://schemas.openxmlformats.org/officeDocument/2006/relationships/image" Target="../media/image1013.png"/><Relationship Id="rId67" Type="http://schemas.openxmlformats.org/officeDocument/2006/relationships/image" Target="../media/image1023.png"/><Relationship Id="rId272" Type="http://schemas.openxmlformats.org/officeDocument/2006/relationships/customXml" Target="../ink/ink1267.xml"/><Relationship Id="rId293" Type="http://schemas.openxmlformats.org/officeDocument/2006/relationships/customXml" Target="../ink/ink1279.xml"/><Relationship Id="rId88" Type="http://schemas.openxmlformats.org/officeDocument/2006/relationships/image" Target="../media/image1033.png"/><Relationship Id="rId111" Type="http://schemas.openxmlformats.org/officeDocument/2006/relationships/customXml" Target="../ink/ink1185.xml"/><Relationship Id="rId132" Type="http://schemas.openxmlformats.org/officeDocument/2006/relationships/customXml" Target="../ink/ink1196.xml"/><Relationship Id="rId153" Type="http://schemas.openxmlformats.org/officeDocument/2006/relationships/customXml" Target="../ink/ink1207.xml"/><Relationship Id="rId174" Type="http://schemas.openxmlformats.org/officeDocument/2006/relationships/image" Target="../media/image1075.png"/><Relationship Id="rId195" Type="http://schemas.openxmlformats.org/officeDocument/2006/relationships/customXml" Target="../ink/ink1228.xml"/><Relationship Id="rId209" Type="http://schemas.openxmlformats.org/officeDocument/2006/relationships/customXml" Target="../ink/ink1235.xml"/><Relationship Id="rId220" Type="http://schemas.openxmlformats.org/officeDocument/2006/relationships/image" Target="../media/image1097.png"/><Relationship Id="rId241" Type="http://schemas.openxmlformats.org/officeDocument/2006/relationships/customXml" Target="../ink/ink1251.xml"/><Relationship Id="rId15" Type="http://schemas.openxmlformats.org/officeDocument/2006/relationships/image" Target="../media/image998.png"/><Relationship Id="rId36" Type="http://schemas.openxmlformats.org/officeDocument/2006/relationships/image" Target="../media/image1008.png"/><Relationship Id="rId57" Type="http://schemas.openxmlformats.org/officeDocument/2006/relationships/customXml" Target="../ink/ink1157.xml"/><Relationship Id="rId262" Type="http://schemas.openxmlformats.org/officeDocument/2006/relationships/customXml" Target="../ink/ink1262.xml"/><Relationship Id="rId283" Type="http://schemas.openxmlformats.org/officeDocument/2006/relationships/customXml" Target="../ink/ink1274.xml"/><Relationship Id="rId78" Type="http://schemas.openxmlformats.org/officeDocument/2006/relationships/image" Target="../media/image1028.png"/><Relationship Id="rId99" Type="http://schemas.openxmlformats.org/officeDocument/2006/relationships/customXml" Target="../ink/ink1179.xml"/><Relationship Id="rId101" Type="http://schemas.openxmlformats.org/officeDocument/2006/relationships/customXml" Target="../ink/ink1180.xml"/><Relationship Id="rId122" Type="http://schemas.openxmlformats.org/officeDocument/2006/relationships/customXml" Target="../ink/ink1191.xml"/><Relationship Id="rId143" Type="http://schemas.openxmlformats.org/officeDocument/2006/relationships/image" Target="../media/image1060.png"/><Relationship Id="rId164" Type="http://schemas.openxmlformats.org/officeDocument/2006/relationships/image" Target="../media/image1070.png"/><Relationship Id="rId185" Type="http://schemas.openxmlformats.org/officeDocument/2006/relationships/customXml" Target="../ink/ink1223.xml"/><Relationship Id="rId9" Type="http://schemas.openxmlformats.org/officeDocument/2006/relationships/image" Target="../media/image995.png"/><Relationship Id="rId210" Type="http://schemas.openxmlformats.org/officeDocument/2006/relationships/image" Target="../media/image1092.png"/><Relationship Id="rId26" Type="http://schemas.openxmlformats.org/officeDocument/2006/relationships/image" Target="../media/image1003.png"/><Relationship Id="rId231" Type="http://schemas.openxmlformats.org/officeDocument/2006/relationships/customXml" Target="../ink/ink1246.xml"/><Relationship Id="rId252" Type="http://schemas.openxmlformats.org/officeDocument/2006/relationships/customXml" Target="../ink/ink1257.xml"/><Relationship Id="rId273" Type="http://schemas.openxmlformats.org/officeDocument/2006/relationships/customXml" Target="../ink/ink1268.xml"/><Relationship Id="rId294" Type="http://schemas.openxmlformats.org/officeDocument/2006/relationships/image" Target="../media/image1131.png"/><Relationship Id="rId47" Type="http://schemas.openxmlformats.org/officeDocument/2006/relationships/customXml" Target="../ink/ink1152.xml"/><Relationship Id="rId68" Type="http://schemas.openxmlformats.org/officeDocument/2006/relationships/customXml" Target="../ink/ink1163.xml"/><Relationship Id="rId89" Type="http://schemas.openxmlformats.org/officeDocument/2006/relationships/customXml" Target="../ink/ink1174.xml"/><Relationship Id="rId112" Type="http://schemas.openxmlformats.org/officeDocument/2006/relationships/image" Target="../media/image1045.png"/><Relationship Id="rId133" Type="http://schemas.openxmlformats.org/officeDocument/2006/relationships/image" Target="../media/image1055.png"/><Relationship Id="rId154" Type="http://schemas.openxmlformats.org/officeDocument/2006/relationships/image" Target="../media/image1065.png"/><Relationship Id="rId175" Type="http://schemas.openxmlformats.org/officeDocument/2006/relationships/customXml" Target="../ink/ink1218.xml"/><Relationship Id="rId196" Type="http://schemas.openxmlformats.org/officeDocument/2006/relationships/image" Target="../media/image1085.png"/><Relationship Id="rId200" Type="http://schemas.openxmlformats.org/officeDocument/2006/relationships/image" Target="../media/image1087.png"/><Relationship Id="rId16" Type="http://schemas.openxmlformats.org/officeDocument/2006/relationships/customXml" Target="../ink/ink1136.xml"/><Relationship Id="rId221" Type="http://schemas.openxmlformats.org/officeDocument/2006/relationships/customXml" Target="../ink/ink1241.xml"/><Relationship Id="rId242" Type="http://schemas.openxmlformats.org/officeDocument/2006/relationships/image" Target="../media/image1107.png"/><Relationship Id="rId263" Type="http://schemas.openxmlformats.org/officeDocument/2006/relationships/image" Target="../media/image1117.png"/><Relationship Id="rId284" Type="http://schemas.openxmlformats.org/officeDocument/2006/relationships/image" Target="../media/image1126.png"/><Relationship Id="rId37" Type="http://schemas.openxmlformats.org/officeDocument/2006/relationships/customXml" Target="../ink/ink1147.xml"/><Relationship Id="rId58" Type="http://schemas.openxmlformats.org/officeDocument/2006/relationships/image" Target="../media/image1019.png"/><Relationship Id="rId79" Type="http://schemas.openxmlformats.org/officeDocument/2006/relationships/customXml" Target="../ink/ink1169.xml"/><Relationship Id="rId102" Type="http://schemas.openxmlformats.org/officeDocument/2006/relationships/image" Target="../media/image1040.png"/><Relationship Id="rId123" Type="http://schemas.openxmlformats.org/officeDocument/2006/relationships/image" Target="../media/image1050.png"/><Relationship Id="rId144" Type="http://schemas.openxmlformats.org/officeDocument/2006/relationships/customXml" Target="../ink/ink1202.xml"/><Relationship Id="rId90" Type="http://schemas.openxmlformats.org/officeDocument/2006/relationships/image" Target="../media/image1034.png"/><Relationship Id="rId165" Type="http://schemas.openxmlformats.org/officeDocument/2006/relationships/customXml" Target="../ink/ink1213.xml"/><Relationship Id="rId186" Type="http://schemas.openxmlformats.org/officeDocument/2006/relationships/image" Target="../media/image1081.png"/><Relationship Id="rId211" Type="http://schemas.openxmlformats.org/officeDocument/2006/relationships/customXml" Target="../ink/ink1236.xml"/><Relationship Id="rId232" Type="http://schemas.openxmlformats.org/officeDocument/2006/relationships/image" Target="../media/image1103.png"/><Relationship Id="rId253" Type="http://schemas.openxmlformats.org/officeDocument/2006/relationships/image" Target="../media/image1112.png"/><Relationship Id="rId274" Type="http://schemas.openxmlformats.org/officeDocument/2006/relationships/image" Target="../media/image1122.png"/><Relationship Id="rId295" Type="http://schemas.openxmlformats.org/officeDocument/2006/relationships/customXml" Target="../ink/ink1280.xml"/><Relationship Id="rId27" Type="http://schemas.openxmlformats.org/officeDocument/2006/relationships/customXml" Target="../ink/ink1142.xml"/><Relationship Id="rId48" Type="http://schemas.openxmlformats.org/officeDocument/2006/relationships/image" Target="../media/image1014.png"/><Relationship Id="rId69" Type="http://schemas.openxmlformats.org/officeDocument/2006/relationships/image" Target="../media/image1024.png"/><Relationship Id="rId113" Type="http://schemas.openxmlformats.org/officeDocument/2006/relationships/customXml" Target="../ink/ink1186.xml"/><Relationship Id="rId134" Type="http://schemas.openxmlformats.org/officeDocument/2006/relationships/customXml" Target="../ink/ink1197.xml"/><Relationship Id="rId80" Type="http://schemas.openxmlformats.org/officeDocument/2006/relationships/image" Target="../media/image1029.png"/><Relationship Id="rId155" Type="http://schemas.openxmlformats.org/officeDocument/2006/relationships/customXml" Target="../ink/ink1208.xml"/><Relationship Id="rId176" Type="http://schemas.openxmlformats.org/officeDocument/2006/relationships/image" Target="../media/image1076.png"/><Relationship Id="rId197" Type="http://schemas.openxmlformats.org/officeDocument/2006/relationships/customXml" Target="../ink/ink1229.xml"/><Relationship Id="rId201" Type="http://schemas.openxmlformats.org/officeDocument/2006/relationships/customXml" Target="../ink/ink1231.xml"/><Relationship Id="rId222" Type="http://schemas.openxmlformats.org/officeDocument/2006/relationships/image" Target="../media/image1098.png"/><Relationship Id="rId243" Type="http://schemas.openxmlformats.org/officeDocument/2006/relationships/customXml" Target="../ink/ink1252.xml"/><Relationship Id="rId264" Type="http://schemas.openxmlformats.org/officeDocument/2006/relationships/customXml" Target="../ink/ink1263.xml"/><Relationship Id="rId285" Type="http://schemas.openxmlformats.org/officeDocument/2006/relationships/customXml" Target="../ink/ink1275.xml"/><Relationship Id="rId17" Type="http://schemas.openxmlformats.org/officeDocument/2006/relationships/image" Target="../media/image999.png"/><Relationship Id="rId38" Type="http://schemas.openxmlformats.org/officeDocument/2006/relationships/image" Target="../media/image1009.png"/><Relationship Id="rId59" Type="http://schemas.openxmlformats.org/officeDocument/2006/relationships/customXml" Target="../ink/ink1158.xml"/><Relationship Id="rId103" Type="http://schemas.openxmlformats.org/officeDocument/2006/relationships/customXml" Target="../ink/ink1181.xml"/><Relationship Id="rId124" Type="http://schemas.openxmlformats.org/officeDocument/2006/relationships/customXml" Target="../ink/ink1192.xml"/><Relationship Id="rId70" Type="http://schemas.openxmlformats.org/officeDocument/2006/relationships/customXml" Target="../ink/ink1164.xml"/><Relationship Id="rId91" Type="http://schemas.openxmlformats.org/officeDocument/2006/relationships/customXml" Target="../ink/ink1175.xml"/><Relationship Id="rId145" Type="http://schemas.openxmlformats.org/officeDocument/2006/relationships/image" Target="../media/image1061.png"/><Relationship Id="rId166" Type="http://schemas.openxmlformats.org/officeDocument/2006/relationships/image" Target="../media/image1071.png"/><Relationship Id="rId187" Type="http://schemas.openxmlformats.org/officeDocument/2006/relationships/customXml" Target="../ink/ink122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93.png"/><Relationship Id="rId233" Type="http://schemas.openxmlformats.org/officeDocument/2006/relationships/customXml" Target="../ink/ink1247.xml"/><Relationship Id="rId254" Type="http://schemas.openxmlformats.org/officeDocument/2006/relationships/customXml" Target="../ink/ink1258.xml"/><Relationship Id="rId28" Type="http://schemas.openxmlformats.org/officeDocument/2006/relationships/image" Target="../media/image1004.png"/><Relationship Id="rId49" Type="http://schemas.openxmlformats.org/officeDocument/2006/relationships/customXml" Target="../ink/ink1153.xml"/><Relationship Id="rId114" Type="http://schemas.openxmlformats.org/officeDocument/2006/relationships/image" Target="../media/image1046.png"/><Relationship Id="rId275" Type="http://schemas.openxmlformats.org/officeDocument/2006/relationships/customXml" Target="../ink/ink1269.xml"/><Relationship Id="rId296" Type="http://schemas.openxmlformats.org/officeDocument/2006/relationships/image" Target="../media/image1132.png"/><Relationship Id="rId60" Type="http://schemas.openxmlformats.org/officeDocument/2006/relationships/customXml" Target="../ink/ink1159.xml"/><Relationship Id="rId81" Type="http://schemas.openxmlformats.org/officeDocument/2006/relationships/customXml" Target="../ink/ink1170.xml"/><Relationship Id="rId135" Type="http://schemas.openxmlformats.org/officeDocument/2006/relationships/image" Target="../media/image1056.png"/><Relationship Id="rId156" Type="http://schemas.openxmlformats.org/officeDocument/2006/relationships/image" Target="../media/image1066.png"/><Relationship Id="rId177" Type="http://schemas.openxmlformats.org/officeDocument/2006/relationships/customXml" Target="../ink/ink1219.xml"/><Relationship Id="rId198" Type="http://schemas.openxmlformats.org/officeDocument/2006/relationships/image" Target="../media/image1086.png"/><Relationship Id="rId202" Type="http://schemas.openxmlformats.org/officeDocument/2006/relationships/image" Target="../media/image1088.png"/><Relationship Id="rId223" Type="http://schemas.openxmlformats.org/officeDocument/2006/relationships/customXml" Target="../ink/ink1242.xml"/><Relationship Id="rId244" Type="http://schemas.openxmlformats.org/officeDocument/2006/relationships/image" Target="../media/image1108.png"/><Relationship Id="rId18" Type="http://schemas.openxmlformats.org/officeDocument/2006/relationships/customXml" Target="../ink/ink1137.xml"/><Relationship Id="rId39" Type="http://schemas.openxmlformats.org/officeDocument/2006/relationships/customXml" Target="../ink/ink1148.xml"/><Relationship Id="rId265" Type="http://schemas.openxmlformats.org/officeDocument/2006/relationships/image" Target="../media/image1118.png"/><Relationship Id="rId286" Type="http://schemas.openxmlformats.org/officeDocument/2006/relationships/image" Target="../media/image1127.png"/><Relationship Id="rId50" Type="http://schemas.openxmlformats.org/officeDocument/2006/relationships/image" Target="../media/image1015.png"/><Relationship Id="rId104" Type="http://schemas.openxmlformats.org/officeDocument/2006/relationships/image" Target="../media/image1041.png"/><Relationship Id="rId125" Type="http://schemas.openxmlformats.org/officeDocument/2006/relationships/image" Target="../media/image1051.png"/><Relationship Id="rId146" Type="http://schemas.openxmlformats.org/officeDocument/2006/relationships/customXml" Target="../ink/ink1203.xml"/><Relationship Id="rId167" Type="http://schemas.openxmlformats.org/officeDocument/2006/relationships/customXml" Target="../ink/ink1214.xml"/><Relationship Id="rId188" Type="http://schemas.openxmlformats.org/officeDocument/2006/relationships/image" Target="../media/image1082.png"/><Relationship Id="rId71" Type="http://schemas.openxmlformats.org/officeDocument/2006/relationships/customXml" Target="../ink/ink1165.xml"/><Relationship Id="rId92" Type="http://schemas.openxmlformats.org/officeDocument/2006/relationships/image" Target="../media/image1035.png"/><Relationship Id="rId213" Type="http://schemas.openxmlformats.org/officeDocument/2006/relationships/customXml" Target="../ink/ink1237.xml"/><Relationship Id="rId234" Type="http://schemas.openxmlformats.org/officeDocument/2006/relationships/image" Target="../media/image1104.png"/><Relationship Id="rId2" Type="http://schemas.openxmlformats.org/officeDocument/2006/relationships/customXml" Target="../ink/ink1129.xml"/><Relationship Id="rId29" Type="http://schemas.openxmlformats.org/officeDocument/2006/relationships/customXml" Target="../ink/ink1143.xml"/><Relationship Id="rId255" Type="http://schemas.openxmlformats.org/officeDocument/2006/relationships/image" Target="../media/image1113.png"/><Relationship Id="rId276" Type="http://schemas.openxmlformats.org/officeDocument/2006/relationships/customXml" Target="../ink/ink1270.xml"/><Relationship Id="rId297" Type="http://schemas.openxmlformats.org/officeDocument/2006/relationships/customXml" Target="../ink/ink1281.xml"/><Relationship Id="rId40" Type="http://schemas.openxmlformats.org/officeDocument/2006/relationships/image" Target="../media/image1010.png"/><Relationship Id="rId115" Type="http://schemas.openxmlformats.org/officeDocument/2006/relationships/customXml" Target="../ink/ink1187.xml"/><Relationship Id="rId136" Type="http://schemas.openxmlformats.org/officeDocument/2006/relationships/customXml" Target="../ink/ink1198.xml"/><Relationship Id="rId157" Type="http://schemas.openxmlformats.org/officeDocument/2006/relationships/customXml" Target="../ink/ink1209.xml"/><Relationship Id="rId178" Type="http://schemas.openxmlformats.org/officeDocument/2006/relationships/image" Target="../media/image1077.png"/><Relationship Id="rId61" Type="http://schemas.openxmlformats.org/officeDocument/2006/relationships/image" Target="../media/image1020.png"/><Relationship Id="rId82" Type="http://schemas.openxmlformats.org/officeDocument/2006/relationships/image" Target="../media/image1030.png"/><Relationship Id="rId199" Type="http://schemas.openxmlformats.org/officeDocument/2006/relationships/customXml" Target="../ink/ink1230.xml"/><Relationship Id="rId203" Type="http://schemas.openxmlformats.org/officeDocument/2006/relationships/customXml" Target="../ink/ink1232.xml"/><Relationship Id="rId19" Type="http://schemas.openxmlformats.org/officeDocument/2006/relationships/image" Target="../media/image1000.png"/><Relationship Id="rId224" Type="http://schemas.openxmlformats.org/officeDocument/2006/relationships/image" Target="../media/image1099.png"/><Relationship Id="rId245" Type="http://schemas.openxmlformats.org/officeDocument/2006/relationships/customXml" Target="../ink/ink1253.xml"/><Relationship Id="rId266" Type="http://schemas.openxmlformats.org/officeDocument/2006/relationships/customXml" Target="../ink/ink1264.xml"/><Relationship Id="rId287" Type="http://schemas.openxmlformats.org/officeDocument/2006/relationships/customXml" Target="../ink/ink1276.xml"/><Relationship Id="rId30" Type="http://schemas.openxmlformats.org/officeDocument/2006/relationships/image" Target="../media/image1005.png"/><Relationship Id="rId105" Type="http://schemas.openxmlformats.org/officeDocument/2006/relationships/customXml" Target="../ink/ink1182.xml"/><Relationship Id="rId126" Type="http://schemas.openxmlformats.org/officeDocument/2006/relationships/customXml" Target="../ink/ink1193.xml"/><Relationship Id="rId147" Type="http://schemas.openxmlformats.org/officeDocument/2006/relationships/image" Target="../media/image1062.png"/><Relationship Id="rId168" Type="http://schemas.openxmlformats.org/officeDocument/2006/relationships/image" Target="../media/image1072.png"/><Relationship Id="rId51" Type="http://schemas.openxmlformats.org/officeDocument/2006/relationships/customXml" Target="../ink/ink1154.xml"/><Relationship Id="rId72" Type="http://schemas.openxmlformats.org/officeDocument/2006/relationships/image" Target="../media/image1025.png"/><Relationship Id="rId93" Type="http://schemas.openxmlformats.org/officeDocument/2006/relationships/customXml" Target="../ink/ink1176.xml"/><Relationship Id="rId189" Type="http://schemas.openxmlformats.org/officeDocument/2006/relationships/customXml" Target="../ink/ink1225.xml"/><Relationship Id="rId3" Type="http://schemas.openxmlformats.org/officeDocument/2006/relationships/image" Target="../media/image993.png"/><Relationship Id="rId214" Type="http://schemas.openxmlformats.org/officeDocument/2006/relationships/image" Target="../media/image1094.png"/><Relationship Id="rId235" Type="http://schemas.openxmlformats.org/officeDocument/2006/relationships/customXml" Target="../ink/ink1248.xml"/><Relationship Id="rId256" Type="http://schemas.openxmlformats.org/officeDocument/2006/relationships/customXml" Target="../ink/ink1259.xml"/><Relationship Id="rId277" Type="http://schemas.openxmlformats.org/officeDocument/2006/relationships/customXml" Target="../ink/ink1271.xml"/><Relationship Id="rId298" Type="http://schemas.openxmlformats.org/officeDocument/2006/relationships/image" Target="../media/image1133.png"/><Relationship Id="rId116" Type="http://schemas.openxmlformats.org/officeDocument/2006/relationships/image" Target="../media/image1047.png"/><Relationship Id="rId137" Type="http://schemas.openxmlformats.org/officeDocument/2006/relationships/image" Target="../media/image1057.png"/><Relationship Id="rId158" Type="http://schemas.openxmlformats.org/officeDocument/2006/relationships/image" Target="../media/image1067.png"/><Relationship Id="rId20" Type="http://schemas.openxmlformats.org/officeDocument/2006/relationships/customXml" Target="../ink/ink1138.xml"/><Relationship Id="rId41" Type="http://schemas.openxmlformats.org/officeDocument/2006/relationships/customXml" Target="../ink/ink1149.xml"/><Relationship Id="rId62" Type="http://schemas.openxmlformats.org/officeDocument/2006/relationships/customXml" Target="../ink/ink1160.xml"/><Relationship Id="rId83" Type="http://schemas.openxmlformats.org/officeDocument/2006/relationships/customXml" Target="../ink/ink1171.xml"/><Relationship Id="rId179" Type="http://schemas.openxmlformats.org/officeDocument/2006/relationships/customXml" Target="../ink/ink1220.xml"/><Relationship Id="rId190" Type="http://schemas.openxmlformats.org/officeDocument/2006/relationships/image" Target="../media/image22.png"/><Relationship Id="rId204" Type="http://schemas.openxmlformats.org/officeDocument/2006/relationships/image" Target="../media/image1089.png"/><Relationship Id="rId225" Type="http://schemas.openxmlformats.org/officeDocument/2006/relationships/customXml" Target="../ink/ink1243.xml"/><Relationship Id="rId246" Type="http://schemas.openxmlformats.org/officeDocument/2006/relationships/image" Target="../media/image1109.png"/><Relationship Id="rId267" Type="http://schemas.openxmlformats.org/officeDocument/2006/relationships/image" Target="../media/image1119.png"/><Relationship Id="rId288" Type="http://schemas.openxmlformats.org/officeDocument/2006/relationships/image" Target="../media/image1128.png"/><Relationship Id="rId106" Type="http://schemas.openxmlformats.org/officeDocument/2006/relationships/image" Target="../media/image1042.png"/><Relationship Id="rId127" Type="http://schemas.openxmlformats.org/officeDocument/2006/relationships/image" Target="../media/image1052.png"/><Relationship Id="rId10" Type="http://schemas.openxmlformats.org/officeDocument/2006/relationships/customXml" Target="../ink/ink1133.xml"/><Relationship Id="rId31" Type="http://schemas.openxmlformats.org/officeDocument/2006/relationships/customXml" Target="../ink/ink1144.xml"/><Relationship Id="rId52" Type="http://schemas.openxmlformats.org/officeDocument/2006/relationships/image" Target="../media/image1016.png"/><Relationship Id="rId73" Type="http://schemas.openxmlformats.org/officeDocument/2006/relationships/customXml" Target="../ink/ink1166.xml"/><Relationship Id="rId94" Type="http://schemas.openxmlformats.org/officeDocument/2006/relationships/image" Target="../media/image1036.png"/><Relationship Id="rId148" Type="http://schemas.openxmlformats.org/officeDocument/2006/relationships/customXml" Target="../ink/ink1204.xml"/><Relationship Id="rId169" Type="http://schemas.openxmlformats.org/officeDocument/2006/relationships/customXml" Target="../ink/ink1215.xml"/><Relationship Id="rId4" Type="http://schemas.openxmlformats.org/officeDocument/2006/relationships/customXml" Target="../ink/ink1130.xml"/><Relationship Id="rId180" Type="http://schemas.openxmlformats.org/officeDocument/2006/relationships/image" Target="../media/image1078.png"/><Relationship Id="rId215" Type="http://schemas.openxmlformats.org/officeDocument/2006/relationships/customXml" Target="../ink/ink1238.xml"/><Relationship Id="rId236" Type="http://schemas.openxmlformats.org/officeDocument/2006/relationships/image" Target="../media/image37.png"/><Relationship Id="rId257" Type="http://schemas.openxmlformats.org/officeDocument/2006/relationships/image" Target="../media/image1114.png"/><Relationship Id="rId278" Type="http://schemas.openxmlformats.org/officeDocument/2006/relationships/image" Target="../media/image1123.png"/><Relationship Id="rId42" Type="http://schemas.openxmlformats.org/officeDocument/2006/relationships/image" Target="../media/image1011.png"/><Relationship Id="rId84" Type="http://schemas.openxmlformats.org/officeDocument/2006/relationships/image" Target="../media/image1031.png"/><Relationship Id="rId138" Type="http://schemas.openxmlformats.org/officeDocument/2006/relationships/customXml" Target="../ink/ink1199.xml"/><Relationship Id="rId191" Type="http://schemas.openxmlformats.org/officeDocument/2006/relationships/customXml" Target="../ink/ink1226.xml"/><Relationship Id="rId205" Type="http://schemas.openxmlformats.org/officeDocument/2006/relationships/customXml" Target="../ink/ink1233.xml"/><Relationship Id="rId247" Type="http://schemas.openxmlformats.org/officeDocument/2006/relationships/customXml" Target="../ink/ink1254.xml"/><Relationship Id="rId107" Type="http://schemas.openxmlformats.org/officeDocument/2006/relationships/customXml" Target="../ink/ink1183.xml"/><Relationship Id="rId289" Type="http://schemas.openxmlformats.org/officeDocument/2006/relationships/customXml" Target="../ink/ink1277.xml"/><Relationship Id="rId11" Type="http://schemas.openxmlformats.org/officeDocument/2006/relationships/image" Target="../media/image996.png"/><Relationship Id="rId53" Type="http://schemas.openxmlformats.org/officeDocument/2006/relationships/customXml" Target="../ink/ink1155.xml"/><Relationship Id="rId149" Type="http://schemas.openxmlformats.org/officeDocument/2006/relationships/image" Target="../media/image1063.png"/><Relationship Id="rId95" Type="http://schemas.openxmlformats.org/officeDocument/2006/relationships/customXml" Target="../ink/ink1177.xml"/><Relationship Id="rId160" Type="http://schemas.openxmlformats.org/officeDocument/2006/relationships/image" Target="../media/image1068.png"/><Relationship Id="rId216" Type="http://schemas.openxmlformats.org/officeDocument/2006/relationships/image" Target="../media/image1095.png"/><Relationship Id="rId258" Type="http://schemas.openxmlformats.org/officeDocument/2006/relationships/customXml" Target="../ink/ink1260.xml"/><Relationship Id="rId22" Type="http://schemas.openxmlformats.org/officeDocument/2006/relationships/customXml" Target="../ink/ink1139.xml"/><Relationship Id="rId64" Type="http://schemas.openxmlformats.org/officeDocument/2006/relationships/customXml" Target="../ink/ink1161.xml"/><Relationship Id="rId118" Type="http://schemas.openxmlformats.org/officeDocument/2006/relationships/image" Target="../media/image1048.png"/><Relationship Id="rId171" Type="http://schemas.openxmlformats.org/officeDocument/2006/relationships/customXml" Target="../ink/ink1216.xml"/><Relationship Id="rId227" Type="http://schemas.openxmlformats.org/officeDocument/2006/relationships/customXml" Target="../ink/ink1244.xml"/><Relationship Id="rId269" Type="http://schemas.openxmlformats.org/officeDocument/2006/relationships/image" Target="../media/image1120.png"/><Relationship Id="rId33" Type="http://schemas.openxmlformats.org/officeDocument/2006/relationships/customXml" Target="../ink/ink1145.xml"/><Relationship Id="rId129" Type="http://schemas.openxmlformats.org/officeDocument/2006/relationships/image" Target="../media/image1053.png"/><Relationship Id="rId280" Type="http://schemas.openxmlformats.org/officeDocument/2006/relationships/image" Target="../media/image11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A18ED-F39F-F4B3-40ED-A4CDEFD618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Plasma 31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FBF9BE-C857-A5EC-E322-5FD88A8D9E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5.6 Collisions in Fully Ionized Plasmas</a:t>
            </a:r>
          </a:p>
          <a:p>
            <a:r>
              <a:rPr lang="en-US" dirty="0"/>
              <a:t>5.6.1 Plasma resistivity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800F1B0-29C3-5CFC-48C9-841BB0ADCF7F}"/>
                  </a:ext>
                </a:extLst>
              </p14:cNvPr>
              <p14:cNvContentPartPr/>
              <p14:nvPr/>
            </p14:nvContentPartPr>
            <p14:xfrm>
              <a:off x="12409316" y="6502485"/>
              <a:ext cx="15480" cy="26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800F1B0-29C3-5CFC-48C9-841BB0ADCF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04996" y="6498165"/>
                <a:ext cx="24120" cy="3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0023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92ECDF1-45BE-869A-A2D5-8F7857304DB3}"/>
              </a:ext>
            </a:extLst>
          </p:cNvPr>
          <p:cNvGrpSpPr/>
          <p:nvPr/>
        </p:nvGrpSpPr>
        <p:grpSpPr>
          <a:xfrm>
            <a:off x="320876" y="237765"/>
            <a:ext cx="295920" cy="246960"/>
            <a:chOff x="320876" y="237765"/>
            <a:chExt cx="29592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70AB37F-B4E8-9DCC-19BD-BFAF65357503}"/>
                    </a:ext>
                  </a:extLst>
                </p14:cNvPr>
                <p14:cNvContentPartPr/>
                <p14:nvPr/>
              </p14:nvContentPartPr>
              <p14:xfrm>
                <a:off x="320876" y="237765"/>
                <a:ext cx="159480" cy="234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70AB37F-B4E8-9DCC-19BD-BFAF6535750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2236" y="228765"/>
                  <a:ext cx="1771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08BAB4A-EA39-5B65-305D-28CF777EF3CB}"/>
                    </a:ext>
                  </a:extLst>
                </p14:cNvPr>
                <p14:cNvContentPartPr/>
                <p14:nvPr/>
              </p14:nvContentPartPr>
              <p14:xfrm>
                <a:off x="337796" y="251085"/>
                <a:ext cx="209520" cy="41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08BAB4A-EA39-5B65-305D-28CF777EF3C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8796" y="242085"/>
                  <a:ext cx="2271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9276DAA-0410-185F-293E-C217E155DB4C}"/>
                    </a:ext>
                  </a:extLst>
                </p14:cNvPr>
                <p14:cNvContentPartPr/>
                <p14:nvPr/>
              </p14:nvContentPartPr>
              <p14:xfrm>
                <a:off x="590516" y="431085"/>
                <a:ext cx="26280" cy="53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9276DAA-0410-185F-293E-C217E155DB4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1516" y="422085"/>
                  <a:ext cx="4392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BB97A6-827F-D80C-0B97-F4389A17C998}"/>
              </a:ext>
            </a:extLst>
          </p:cNvPr>
          <p:cNvGrpSpPr/>
          <p:nvPr/>
        </p:nvGrpSpPr>
        <p:grpSpPr>
          <a:xfrm>
            <a:off x="781316" y="286725"/>
            <a:ext cx="506160" cy="251640"/>
            <a:chOff x="781316" y="286725"/>
            <a:chExt cx="506160" cy="25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3DFAFB8-3160-9C4B-04A4-E5727469EF4E}"/>
                    </a:ext>
                  </a:extLst>
                </p14:cNvPr>
                <p14:cNvContentPartPr/>
                <p14:nvPr/>
              </p14:nvContentPartPr>
              <p14:xfrm>
                <a:off x="781316" y="286725"/>
                <a:ext cx="128520" cy="240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3DFAFB8-3160-9C4B-04A4-E5727469EF4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2676" y="278085"/>
                  <a:ext cx="1461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D74BE0F-C4BA-14A8-C9D8-629EC2428F5C}"/>
                    </a:ext>
                  </a:extLst>
                </p14:cNvPr>
                <p14:cNvContentPartPr/>
                <p14:nvPr/>
              </p14:nvContentPartPr>
              <p14:xfrm>
                <a:off x="999476" y="503445"/>
                <a:ext cx="28440" cy="34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D74BE0F-C4BA-14A8-C9D8-629EC2428F5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90476" y="494445"/>
                  <a:ext cx="46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0115659-0C2C-FC17-F296-DFB8FE35A262}"/>
                    </a:ext>
                  </a:extLst>
                </p14:cNvPr>
                <p14:cNvContentPartPr/>
                <p14:nvPr/>
              </p14:nvContentPartPr>
              <p14:xfrm>
                <a:off x="1169036" y="292125"/>
                <a:ext cx="118440" cy="241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0115659-0C2C-FC17-F296-DFB8FE35A26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60396" y="283485"/>
                  <a:ext cx="136080" cy="25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7EF20E-B12C-AF1D-184E-A141E5F761C8}"/>
              </a:ext>
            </a:extLst>
          </p:cNvPr>
          <p:cNvGrpSpPr/>
          <p:nvPr/>
        </p:nvGrpSpPr>
        <p:grpSpPr>
          <a:xfrm>
            <a:off x="1667636" y="234525"/>
            <a:ext cx="1654560" cy="308520"/>
            <a:chOff x="1667636" y="234525"/>
            <a:chExt cx="165456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8082974-388B-8942-89B7-4BB91C51B0B3}"/>
                    </a:ext>
                  </a:extLst>
                </p14:cNvPr>
                <p14:cNvContentPartPr/>
                <p14:nvPr/>
              </p14:nvContentPartPr>
              <p14:xfrm>
                <a:off x="1667636" y="234525"/>
                <a:ext cx="1654560" cy="308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8082974-388B-8942-89B7-4BB91C51B0B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58636" y="225525"/>
                  <a:ext cx="16722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0F743DB-6A22-2FAB-5B82-004398E0B4F3}"/>
                    </a:ext>
                  </a:extLst>
                </p14:cNvPr>
                <p14:cNvContentPartPr/>
                <p14:nvPr/>
              </p14:nvContentPartPr>
              <p14:xfrm>
                <a:off x="3032396" y="299325"/>
                <a:ext cx="27360" cy="10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0F743DB-6A22-2FAB-5B82-004398E0B4F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23396" y="290685"/>
                  <a:ext cx="4500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E020427-E1D8-6B1D-F2DD-DC001B40C2D9}"/>
                  </a:ext>
                </a:extLst>
              </p14:cNvPr>
              <p14:cNvContentPartPr/>
              <p14:nvPr/>
            </p14:nvContentPartPr>
            <p14:xfrm>
              <a:off x="3670316" y="242445"/>
              <a:ext cx="267120" cy="370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E020427-E1D8-6B1D-F2DD-DC001B40C2D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61676" y="233805"/>
                <a:ext cx="28476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9793C01-E707-995B-EC82-A5C0C89313E8}"/>
                  </a:ext>
                </a:extLst>
              </p14:cNvPr>
              <p14:cNvContentPartPr/>
              <p14:nvPr/>
            </p14:nvContentPartPr>
            <p14:xfrm>
              <a:off x="4175036" y="216885"/>
              <a:ext cx="1361880" cy="302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9793C01-E707-995B-EC82-A5C0C89313E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66396" y="207885"/>
                <a:ext cx="1379520" cy="31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FC2CF5F2-84A5-6154-AC4B-34FF0DEDCFE2}"/>
              </a:ext>
            </a:extLst>
          </p:cNvPr>
          <p:cNvGrpSpPr/>
          <p:nvPr/>
        </p:nvGrpSpPr>
        <p:grpSpPr>
          <a:xfrm>
            <a:off x="5902316" y="220125"/>
            <a:ext cx="1459080" cy="270000"/>
            <a:chOff x="5902316" y="220125"/>
            <a:chExt cx="145908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CB78EF0-D6B8-E99E-30B3-141D6A37AB8C}"/>
                    </a:ext>
                  </a:extLst>
                </p14:cNvPr>
                <p14:cNvContentPartPr/>
                <p14:nvPr/>
              </p14:nvContentPartPr>
              <p14:xfrm>
                <a:off x="5902316" y="220125"/>
                <a:ext cx="1459080" cy="270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CB78EF0-D6B8-E99E-30B3-141D6A37AB8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93676" y="211125"/>
                  <a:ext cx="14767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F913880-1FEC-7B91-0B0C-78D7BFC7E474}"/>
                    </a:ext>
                  </a:extLst>
                </p14:cNvPr>
                <p14:cNvContentPartPr/>
                <p14:nvPr/>
              </p14:nvContentPartPr>
              <p14:xfrm>
                <a:off x="6681716" y="273045"/>
                <a:ext cx="21240" cy="46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F913880-1FEC-7B91-0B0C-78D7BFC7E47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72716" y="264045"/>
                  <a:ext cx="38880" cy="6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BF7CFFE-B54A-67BA-3FA0-AF554869C523}"/>
                  </a:ext>
                </a:extLst>
              </p14:cNvPr>
              <p14:cNvContentPartPr/>
              <p14:nvPr/>
            </p14:nvContentPartPr>
            <p14:xfrm>
              <a:off x="1899836" y="880725"/>
              <a:ext cx="1577880" cy="114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BF7CFFE-B54A-67BA-3FA0-AF554869C52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91196" y="871725"/>
                <a:ext cx="15955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DA18E24-E929-C64F-7CC3-F3692637BA59}"/>
                  </a:ext>
                </a:extLst>
              </p14:cNvPr>
              <p14:cNvContentPartPr/>
              <p14:nvPr/>
            </p14:nvContentPartPr>
            <p14:xfrm>
              <a:off x="3800636" y="1026165"/>
              <a:ext cx="127440" cy="134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DA18E24-E929-C64F-7CC3-F3692637BA5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82636" y="1008165"/>
                <a:ext cx="1630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7CA83A3-B0B7-A4FD-A3F2-304A1D80959A}"/>
                  </a:ext>
                </a:extLst>
              </p14:cNvPr>
              <p14:cNvContentPartPr/>
              <p14:nvPr/>
            </p14:nvContentPartPr>
            <p14:xfrm>
              <a:off x="3557996" y="811605"/>
              <a:ext cx="567360" cy="559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7CA83A3-B0B7-A4FD-A3F2-304A1D80959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03996" y="703605"/>
                <a:ext cx="675000" cy="7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B8639C6-7057-307F-91FC-CD892E2B920E}"/>
                  </a:ext>
                </a:extLst>
              </p14:cNvPr>
              <p14:cNvContentPartPr/>
              <p14:nvPr/>
            </p14:nvContentPartPr>
            <p14:xfrm>
              <a:off x="4145876" y="1000245"/>
              <a:ext cx="41760" cy="88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B8639C6-7057-307F-91FC-CD892E2B920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91876" y="892245"/>
                <a:ext cx="14940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C72B108-365E-80BF-C572-9864FA91DE63}"/>
                  </a:ext>
                </a:extLst>
              </p14:cNvPr>
              <p14:cNvContentPartPr/>
              <p14:nvPr/>
            </p14:nvContentPartPr>
            <p14:xfrm>
              <a:off x="4139396" y="1130205"/>
              <a:ext cx="31680" cy="69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C72B108-365E-80BF-C572-9864FA91DE6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85396" y="1022205"/>
                <a:ext cx="13932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3A56DCA-B9ED-B7B9-2546-A3ED66430922}"/>
                  </a:ext>
                </a:extLst>
              </p14:cNvPr>
              <p14:cNvContentPartPr/>
              <p14:nvPr/>
            </p14:nvContentPartPr>
            <p14:xfrm>
              <a:off x="3477716" y="927525"/>
              <a:ext cx="68400" cy="320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3A56DCA-B9ED-B7B9-2546-A3ED6643092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23716" y="819885"/>
                <a:ext cx="176040" cy="53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BC39A72A-0FF3-BCCC-29AB-E1EE3DC0BD96}"/>
              </a:ext>
            </a:extLst>
          </p:cNvPr>
          <p:cNvGrpSpPr/>
          <p:nvPr/>
        </p:nvGrpSpPr>
        <p:grpSpPr>
          <a:xfrm>
            <a:off x="3529916" y="855525"/>
            <a:ext cx="1555560" cy="657720"/>
            <a:chOff x="3529916" y="855525"/>
            <a:chExt cx="1555560" cy="65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4419AF4-0D4C-496E-6DD2-79F12DBB8F01}"/>
                    </a:ext>
                  </a:extLst>
                </p14:cNvPr>
                <p14:cNvContentPartPr/>
                <p14:nvPr/>
              </p14:nvContentPartPr>
              <p14:xfrm>
                <a:off x="4259996" y="1031565"/>
                <a:ext cx="825480" cy="481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4419AF4-0D4C-496E-6DD2-79F12DBB8F0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51356" y="1022565"/>
                  <a:ext cx="84312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2160D31-380A-E06A-31A0-9D84F6668C75}"/>
                    </a:ext>
                  </a:extLst>
                </p14:cNvPr>
                <p14:cNvContentPartPr/>
                <p14:nvPr/>
              </p14:nvContentPartPr>
              <p14:xfrm>
                <a:off x="3529916" y="855525"/>
                <a:ext cx="740880" cy="197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2160D31-380A-E06A-31A0-9D84F6668C7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21276" y="846885"/>
                  <a:ext cx="75852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816232-8241-B615-3A4E-019F7EB74E4B}"/>
              </a:ext>
            </a:extLst>
          </p:cNvPr>
          <p:cNvGrpSpPr/>
          <p:nvPr/>
        </p:nvGrpSpPr>
        <p:grpSpPr>
          <a:xfrm>
            <a:off x="3141836" y="1642485"/>
            <a:ext cx="942840" cy="289800"/>
            <a:chOff x="3141836" y="1642485"/>
            <a:chExt cx="94284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4943519-2DCC-5C55-9304-24D653A16676}"/>
                    </a:ext>
                  </a:extLst>
                </p14:cNvPr>
                <p14:cNvContentPartPr/>
                <p14:nvPr/>
              </p14:nvContentPartPr>
              <p14:xfrm>
                <a:off x="3141836" y="1642485"/>
                <a:ext cx="942840" cy="289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4943519-2DCC-5C55-9304-24D653A1667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32836" y="1633485"/>
                  <a:ext cx="9604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EF7C7A6-B723-3AE4-45A0-2E78C8C4A605}"/>
                    </a:ext>
                  </a:extLst>
                </p14:cNvPr>
                <p14:cNvContentPartPr/>
                <p14:nvPr/>
              </p14:nvContentPartPr>
              <p14:xfrm>
                <a:off x="3597236" y="1745445"/>
                <a:ext cx="282240" cy="19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EF7C7A6-B723-3AE4-45A0-2E78C8C4A60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88596" y="1736445"/>
                  <a:ext cx="29988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707B4F3-69D6-482F-D5AF-4BD20F99BB6B}"/>
              </a:ext>
            </a:extLst>
          </p:cNvPr>
          <p:cNvGrpSpPr/>
          <p:nvPr/>
        </p:nvGrpSpPr>
        <p:grpSpPr>
          <a:xfrm>
            <a:off x="3193316" y="2045685"/>
            <a:ext cx="753120" cy="255960"/>
            <a:chOff x="3193316" y="2045685"/>
            <a:chExt cx="753120" cy="2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22496CA-2CFE-B714-EBF0-B66B8C8D61CB}"/>
                    </a:ext>
                  </a:extLst>
                </p14:cNvPr>
                <p14:cNvContentPartPr/>
                <p14:nvPr/>
              </p14:nvContentPartPr>
              <p14:xfrm>
                <a:off x="3193316" y="2045685"/>
                <a:ext cx="753120" cy="255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22496CA-2CFE-B714-EBF0-B66B8C8D61C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84316" y="2037045"/>
                  <a:ext cx="7707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55C8240-31D4-BB73-1911-0AB8B0398892}"/>
                    </a:ext>
                  </a:extLst>
                </p14:cNvPr>
                <p14:cNvContentPartPr/>
                <p14:nvPr/>
              </p14:nvContentPartPr>
              <p14:xfrm>
                <a:off x="3318236" y="2129925"/>
                <a:ext cx="295920" cy="15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55C8240-31D4-BB73-1911-0AB8B039889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09236" y="2120925"/>
                  <a:ext cx="31356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AED61DD-3C3A-4FE1-B5CD-3872A27B9172}"/>
              </a:ext>
            </a:extLst>
          </p:cNvPr>
          <p:cNvGrpSpPr/>
          <p:nvPr/>
        </p:nvGrpSpPr>
        <p:grpSpPr>
          <a:xfrm>
            <a:off x="4244516" y="844005"/>
            <a:ext cx="1905480" cy="90360"/>
            <a:chOff x="4244516" y="844005"/>
            <a:chExt cx="1905480" cy="9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DE44055-C53D-8D90-58C3-A8BA5307CE1C}"/>
                    </a:ext>
                  </a:extLst>
                </p14:cNvPr>
                <p14:cNvContentPartPr/>
                <p14:nvPr/>
              </p14:nvContentPartPr>
              <p14:xfrm>
                <a:off x="4299596" y="852285"/>
                <a:ext cx="1850400" cy="69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DE44055-C53D-8D90-58C3-A8BA5307CE1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90956" y="843645"/>
                  <a:ext cx="1868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6AB8975-828D-1649-CDAC-B1348D2E01E2}"/>
                    </a:ext>
                  </a:extLst>
                </p14:cNvPr>
                <p14:cNvContentPartPr/>
                <p14:nvPr/>
              </p14:nvContentPartPr>
              <p14:xfrm>
                <a:off x="4244516" y="844005"/>
                <a:ext cx="234720" cy="90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6AB8975-828D-1649-CDAC-B1348D2E01E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35876" y="835365"/>
                  <a:ext cx="25236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6A137CE-9163-B7C1-ED4D-141EFDCC987A}"/>
                  </a:ext>
                </a:extLst>
              </p14:cNvPr>
              <p14:cNvContentPartPr/>
              <p14:nvPr/>
            </p14:nvContentPartPr>
            <p14:xfrm>
              <a:off x="6243956" y="824565"/>
              <a:ext cx="616320" cy="2548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6A137CE-9163-B7C1-ED4D-141EFDCC987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35316" y="815925"/>
                <a:ext cx="633960" cy="27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0403CFAF-9AE1-7B06-5658-67D83B500C77}"/>
              </a:ext>
            </a:extLst>
          </p:cNvPr>
          <p:cNvGrpSpPr/>
          <p:nvPr/>
        </p:nvGrpSpPr>
        <p:grpSpPr>
          <a:xfrm>
            <a:off x="7002116" y="646725"/>
            <a:ext cx="1914120" cy="385920"/>
            <a:chOff x="7002116" y="646725"/>
            <a:chExt cx="191412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BAF0337-1393-7FF0-DFB3-7B062646F9F1}"/>
                    </a:ext>
                  </a:extLst>
                </p14:cNvPr>
                <p14:cNvContentPartPr/>
                <p14:nvPr/>
              </p14:nvContentPartPr>
              <p14:xfrm>
                <a:off x="7002116" y="646725"/>
                <a:ext cx="1914120" cy="385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BAF0337-1393-7FF0-DFB3-7B062646F9F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93476" y="637725"/>
                  <a:ext cx="193176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83710CE-B522-3463-3A1E-DE16342E9A61}"/>
                    </a:ext>
                  </a:extLst>
                </p14:cNvPr>
                <p14:cNvContentPartPr/>
                <p14:nvPr/>
              </p14:nvContentPartPr>
              <p14:xfrm>
                <a:off x="8737676" y="795045"/>
                <a:ext cx="36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83710CE-B522-3463-3A1E-DE16342E9A6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28676" y="786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00B63D5-82A3-E5E9-0D6D-E6931707F76D}"/>
                    </a:ext>
                  </a:extLst>
                </p14:cNvPr>
                <p14:cNvContentPartPr/>
                <p14:nvPr/>
              </p14:nvContentPartPr>
              <p14:xfrm>
                <a:off x="8381996" y="775605"/>
                <a:ext cx="270360" cy="28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00B63D5-82A3-E5E9-0D6D-E6931707F76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373356" y="766605"/>
                  <a:ext cx="288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AF47D05-B334-9FA1-4E76-D1FA83F1AA38}"/>
                    </a:ext>
                  </a:extLst>
                </p14:cNvPr>
                <p14:cNvContentPartPr/>
                <p14:nvPr/>
              </p14:nvContentPartPr>
              <p14:xfrm>
                <a:off x="7431596" y="834645"/>
                <a:ext cx="320400" cy="22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AF47D05-B334-9FA1-4E76-D1FA83F1AA3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422956" y="826005"/>
                  <a:ext cx="338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98ACEE1-AE0D-D69D-1756-E7DD332F09D8}"/>
                    </a:ext>
                  </a:extLst>
                </p14:cNvPr>
                <p14:cNvContentPartPr/>
                <p14:nvPr/>
              </p14:nvContentPartPr>
              <p14:xfrm>
                <a:off x="7090676" y="837885"/>
                <a:ext cx="69840" cy="2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98ACEE1-AE0D-D69D-1756-E7DD332F09D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82036" y="828885"/>
                  <a:ext cx="8748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C644E12-05D7-AC08-58B3-367A21135472}"/>
              </a:ext>
            </a:extLst>
          </p:cNvPr>
          <p:cNvGrpSpPr/>
          <p:nvPr/>
        </p:nvGrpSpPr>
        <p:grpSpPr>
          <a:xfrm>
            <a:off x="9250676" y="684525"/>
            <a:ext cx="873720" cy="309960"/>
            <a:chOff x="9250676" y="684525"/>
            <a:chExt cx="87372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89C464A-6AB8-F7FB-D21E-6E06C5A22FFD}"/>
                    </a:ext>
                  </a:extLst>
                </p14:cNvPr>
                <p14:cNvContentPartPr/>
                <p14:nvPr/>
              </p14:nvContentPartPr>
              <p14:xfrm>
                <a:off x="9250676" y="684525"/>
                <a:ext cx="873720" cy="309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89C464A-6AB8-F7FB-D21E-6E06C5A22FF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42036" y="675525"/>
                  <a:ext cx="8913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ECA21BF-E9F8-A692-E5F8-78B98D94399F}"/>
                    </a:ext>
                  </a:extLst>
                </p14:cNvPr>
                <p14:cNvContentPartPr/>
                <p14:nvPr/>
              </p14:nvContentPartPr>
              <p14:xfrm>
                <a:off x="9931796" y="860925"/>
                <a:ext cx="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ECA21BF-E9F8-A692-E5F8-78B98D94399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22796" y="852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3143F19-EB57-651D-6951-F68903762A48}"/>
                    </a:ext>
                  </a:extLst>
                </p14:cNvPr>
                <p14:cNvContentPartPr/>
                <p14:nvPr/>
              </p14:nvContentPartPr>
              <p14:xfrm>
                <a:off x="9711836" y="775245"/>
                <a:ext cx="248400" cy="18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3143F19-EB57-651D-6951-F68903762A4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03196" y="766245"/>
                  <a:ext cx="2660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B088981-C8F3-9342-B493-224BFCF01D2F}"/>
              </a:ext>
            </a:extLst>
          </p:cNvPr>
          <p:cNvGrpSpPr/>
          <p:nvPr/>
        </p:nvGrpSpPr>
        <p:grpSpPr>
          <a:xfrm>
            <a:off x="6337916" y="1188165"/>
            <a:ext cx="1933560" cy="370080"/>
            <a:chOff x="6337916" y="1188165"/>
            <a:chExt cx="193356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1EB9DD9-9928-3685-7F48-6451385BA885}"/>
                    </a:ext>
                  </a:extLst>
                </p14:cNvPr>
                <p14:cNvContentPartPr/>
                <p14:nvPr/>
              </p14:nvContentPartPr>
              <p14:xfrm>
                <a:off x="6337916" y="1188165"/>
                <a:ext cx="1361880" cy="366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1EB9DD9-9928-3685-7F48-6451385BA88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29276" y="1179525"/>
                  <a:ext cx="13795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C0F118D-6EC4-7879-A9EA-4AD2533878D1}"/>
                    </a:ext>
                  </a:extLst>
                </p14:cNvPr>
                <p14:cNvContentPartPr/>
                <p14:nvPr/>
              </p14:nvContentPartPr>
              <p14:xfrm>
                <a:off x="7008596" y="1312365"/>
                <a:ext cx="308880" cy="27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C0F118D-6EC4-7879-A9EA-4AD2533878D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99956" y="1303725"/>
                  <a:ext cx="326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D34B079-8FB8-6467-2E16-0D7E0137074B}"/>
                    </a:ext>
                  </a:extLst>
                </p14:cNvPr>
                <p14:cNvContentPartPr/>
                <p14:nvPr/>
              </p14:nvContentPartPr>
              <p14:xfrm>
                <a:off x="7909676" y="1435125"/>
                <a:ext cx="361800" cy="123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D34B079-8FB8-6467-2E16-0D7E0137074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901036" y="1426125"/>
                  <a:ext cx="379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9099EA3-F411-EDEF-47CA-A902CF442133}"/>
                    </a:ext>
                  </a:extLst>
                </p14:cNvPr>
                <p14:cNvContentPartPr/>
                <p14:nvPr/>
              </p14:nvContentPartPr>
              <p14:xfrm>
                <a:off x="8118116" y="1311285"/>
                <a:ext cx="37440" cy="2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9099EA3-F411-EDEF-47CA-A902CF44213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109116" y="1302645"/>
                  <a:ext cx="5508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B01049D-7741-751D-DEDB-B2C3B972A86A}"/>
              </a:ext>
            </a:extLst>
          </p:cNvPr>
          <p:cNvGrpSpPr/>
          <p:nvPr/>
        </p:nvGrpSpPr>
        <p:grpSpPr>
          <a:xfrm>
            <a:off x="8568116" y="1170885"/>
            <a:ext cx="2508840" cy="433440"/>
            <a:chOff x="8568116" y="1170885"/>
            <a:chExt cx="2508840" cy="4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43B612F-056F-B821-B844-B550DB7A5F64}"/>
                    </a:ext>
                  </a:extLst>
                </p14:cNvPr>
                <p14:cNvContentPartPr/>
                <p14:nvPr/>
              </p14:nvContentPartPr>
              <p14:xfrm>
                <a:off x="8568116" y="1170885"/>
                <a:ext cx="1041480" cy="396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43B612F-056F-B821-B844-B550DB7A5F6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559476" y="1161885"/>
                  <a:ext cx="105912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7358531-0192-3CBA-1B65-1A6A383FED07}"/>
                    </a:ext>
                  </a:extLst>
                </p14:cNvPr>
                <p14:cNvContentPartPr/>
                <p14:nvPr/>
              </p14:nvContentPartPr>
              <p14:xfrm>
                <a:off x="9468836" y="1357725"/>
                <a:ext cx="36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7358531-0192-3CBA-1B65-1A6A383FED0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460196" y="1349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4F44812-59DA-566A-2E19-6524DB56C2C0}"/>
                    </a:ext>
                  </a:extLst>
                </p14:cNvPr>
                <p14:cNvContentPartPr/>
                <p14:nvPr/>
              </p14:nvContentPartPr>
              <p14:xfrm>
                <a:off x="9024236" y="1366725"/>
                <a:ext cx="261720" cy="28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4F44812-59DA-566A-2E19-6524DB56C2C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015236" y="1357725"/>
                  <a:ext cx="279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E644C46-EA55-7B88-E1F2-69B2FA0B4FA8}"/>
                    </a:ext>
                  </a:extLst>
                </p14:cNvPr>
                <p14:cNvContentPartPr/>
                <p14:nvPr/>
              </p14:nvContentPartPr>
              <p14:xfrm>
                <a:off x="8987876" y="1231005"/>
                <a:ext cx="51840" cy="17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E644C46-EA55-7B88-E1F2-69B2FA0B4FA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978876" y="1222005"/>
                  <a:ext cx="69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5DC199A-A4B3-B412-4C91-84239298923E}"/>
                    </a:ext>
                  </a:extLst>
                </p14:cNvPr>
                <p14:cNvContentPartPr/>
                <p14:nvPr/>
              </p14:nvContentPartPr>
              <p14:xfrm>
                <a:off x="9872396" y="1455645"/>
                <a:ext cx="213480" cy="46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5DC199A-A4B3-B412-4C91-84239298923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863396" y="1447005"/>
                  <a:ext cx="2311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05668DE-C41E-D3A7-A945-DFED9B4ED816}"/>
                    </a:ext>
                  </a:extLst>
                </p14:cNvPr>
                <p14:cNvContentPartPr/>
                <p14:nvPr/>
              </p14:nvContentPartPr>
              <p14:xfrm>
                <a:off x="10261916" y="1295805"/>
                <a:ext cx="132840" cy="308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05668DE-C41E-D3A7-A945-DFED9B4ED81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252916" y="1286805"/>
                  <a:ext cx="1504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232ECD4-832C-B0FA-15F4-3B439A0B3EDF}"/>
                    </a:ext>
                  </a:extLst>
                </p14:cNvPr>
                <p14:cNvContentPartPr/>
                <p14:nvPr/>
              </p14:nvContentPartPr>
              <p14:xfrm>
                <a:off x="10657556" y="1424325"/>
                <a:ext cx="93600" cy="163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232ECD4-832C-B0FA-15F4-3B439A0B3ED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648916" y="1415685"/>
                  <a:ext cx="111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2BCEAB2-253E-A527-31F7-D03F746168EF}"/>
                    </a:ext>
                  </a:extLst>
                </p14:cNvPr>
                <p14:cNvContentPartPr/>
                <p14:nvPr/>
              </p14:nvContentPartPr>
              <p14:xfrm>
                <a:off x="10862396" y="1430445"/>
                <a:ext cx="214560" cy="113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2BCEAB2-253E-A527-31F7-D03F746168E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853756" y="1421445"/>
                  <a:ext cx="23220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EFA0E05-D0AC-220A-4B4F-3B893BFC5EEB}"/>
              </a:ext>
            </a:extLst>
          </p:cNvPr>
          <p:cNvGrpSpPr/>
          <p:nvPr/>
        </p:nvGrpSpPr>
        <p:grpSpPr>
          <a:xfrm>
            <a:off x="6420356" y="1655085"/>
            <a:ext cx="1491840" cy="503280"/>
            <a:chOff x="6420356" y="1655085"/>
            <a:chExt cx="1491840" cy="50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B877C10-ABBC-48E2-958E-8CABF86BAB23}"/>
                    </a:ext>
                  </a:extLst>
                </p14:cNvPr>
                <p14:cNvContentPartPr/>
                <p14:nvPr/>
              </p14:nvContentPartPr>
              <p14:xfrm>
                <a:off x="6420356" y="1705485"/>
                <a:ext cx="402480" cy="452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B877C10-ABBC-48E2-958E-8CABF86BAB2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411356" y="1696845"/>
                  <a:ext cx="42012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78E7195-1D8B-BE2C-50C4-B4206781DB2F}"/>
                    </a:ext>
                  </a:extLst>
                </p14:cNvPr>
                <p14:cNvContentPartPr/>
                <p14:nvPr/>
              </p14:nvContentPartPr>
              <p14:xfrm>
                <a:off x="7083836" y="1655085"/>
                <a:ext cx="828360" cy="309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78E7195-1D8B-BE2C-50C4-B4206781DB2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074836" y="1646445"/>
                  <a:ext cx="8460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A27831B-FF2A-0863-C86F-65FCD17A6918}"/>
                    </a:ext>
                  </a:extLst>
                </p14:cNvPr>
                <p14:cNvContentPartPr/>
                <p14:nvPr/>
              </p14:nvContentPartPr>
              <p14:xfrm>
                <a:off x="7345916" y="1718445"/>
                <a:ext cx="279000" cy="9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A27831B-FF2A-0863-C86F-65FCD17A691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337276" y="1709805"/>
                  <a:ext cx="29664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B014D41-EE9C-476F-BD1A-3F603E07ABF5}"/>
                  </a:ext>
                </a:extLst>
              </p14:cNvPr>
              <p14:cNvContentPartPr/>
              <p14:nvPr/>
            </p14:nvContentPartPr>
            <p14:xfrm>
              <a:off x="3534956" y="5734996"/>
              <a:ext cx="348480" cy="1332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B014D41-EE9C-476F-BD1A-3F603E07ABF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525956" y="5725996"/>
                <a:ext cx="3661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E75CAC5-5C50-7799-B8FA-998B02C6FAEE}"/>
                  </a:ext>
                </a:extLst>
              </p14:cNvPr>
              <p14:cNvContentPartPr/>
              <p14:nvPr/>
            </p14:nvContentPartPr>
            <p14:xfrm>
              <a:off x="1889396" y="4191676"/>
              <a:ext cx="4479120" cy="1494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E75CAC5-5C50-7799-B8FA-998B02C6FAE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880396" y="4183036"/>
                <a:ext cx="4496760" cy="151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9C3C633F-B00F-A394-F9AA-3578B01FFAED}"/>
              </a:ext>
            </a:extLst>
          </p:cNvPr>
          <p:cNvGrpSpPr/>
          <p:nvPr/>
        </p:nvGrpSpPr>
        <p:grpSpPr>
          <a:xfrm>
            <a:off x="6526556" y="4367716"/>
            <a:ext cx="3220200" cy="527760"/>
            <a:chOff x="6526556" y="4367716"/>
            <a:chExt cx="3220200" cy="52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13C990D-7DBB-25D0-436F-64E8B5CE5DF6}"/>
                    </a:ext>
                  </a:extLst>
                </p14:cNvPr>
                <p14:cNvContentPartPr/>
                <p14:nvPr/>
              </p14:nvContentPartPr>
              <p14:xfrm>
                <a:off x="6526556" y="4367716"/>
                <a:ext cx="1790640" cy="446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13C990D-7DBB-25D0-436F-64E8B5CE5DF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17916" y="4359076"/>
                  <a:ext cx="180828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6E5AA8E-9A16-6DF2-21AB-A046A1C5D127}"/>
                    </a:ext>
                  </a:extLst>
                </p14:cNvPr>
                <p14:cNvContentPartPr/>
                <p14:nvPr/>
              </p14:nvContentPartPr>
              <p14:xfrm>
                <a:off x="8037836" y="4622596"/>
                <a:ext cx="36000" cy="9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6E5AA8E-9A16-6DF2-21AB-A046A1C5D12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029196" y="4613956"/>
                  <a:ext cx="53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5350712-4F3A-4D7C-B662-2BD7F05BC1D8}"/>
                    </a:ext>
                  </a:extLst>
                </p14:cNvPr>
                <p14:cNvContentPartPr/>
                <p14:nvPr/>
              </p14:nvContentPartPr>
              <p14:xfrm>
                <a:off x="7698356" y="4571836"/>
                <a:ext cx="272520" cy="21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5350712-4F3A-4D7C-B662-2BD7F05BC1D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89716" y="4563196"/>
                  <a:ext cx="290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12F9352-D469-02E9-7108-184A87B228D3}"/>
                    </a:ext>
                  </a:extLst>
                </p14:cNvPr>
                <p14:cNvContentPartPr/>
                <p14:nvPr/>
              </p14:nvContentPartPr>
              <p14:xfrm>
                <a:off x="6875036" y="4555996"/>
                <a:ext cx="360360" cy="20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12F9352-D469-02E9-7108-184A87B228D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66036" y="4547356"/>
                  <a:ext cx="378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AC4B929-A9F3-9C35-AF64-FA680CD07829}"/>
                    </a:ext>
                  </a:extLst>
                </p14:cNvPr>
                <p14:cNvContentPartPr/>
                <p14:nvPr/>
              </p14:nvContentPartPr>
              <p14:xfrm>
                <a:off x="6647876" y="4450156"/>
                <a:ext cx="51840" cy="10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AC4B929-A9F3-9C35-AF64-FA680CD0782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639236" y="4441156"/>
                  <a:ext cx="69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6F4F5F6-F33E-E87B-E7BC-B0D7103AB24D}"/>
                    </a:ext>
                  </a:extLst>
                </p14:cNvPr>
                <p14:cNvContentPartPr/>
                <p14:nvPr/>
              </p14:nvContentPartPr>
              <p14:xfrm>
                <a:off x="8540036" y="4601716"/>
                <a:ext cx="399600" cy="180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6F4F5F6-F33E-E87B-E7BC-B0D7103AB24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31036" y="4593076"/>
                  <a:ext cx="417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1755F32-2A2C-CE64-F531-9449B0C4C20F}"/>
                    </a:ext>
                  </a:extLst>
                </p14:cNvPr>
                <p14:cNvContentPartPr/>
                <p14:nvPr/>
              </p14:nvContentPartPr>
              <p14:xfrm>
                <a:off x="8669996" y="4465996"/>
                <a:ext cx="36720" cy="9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1755F32-2A2C-CE64-F531-9449B0C4C20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660996" y="4457356"/>
                  <a:ext cx="54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9F0F6AF-526D-5376-0569-E46AD933B602}"/>
                    </a:ext>
                  </a:extLst>
                </p14:cNvPr>
                <p14:cNvContentPartPr/>
                <p14:nvPr/>
              </p14:nvContentPartPr>
              <p14:xfrm>
                <a:off x="9100916" y="4446196"/>
                <a:ext cx="645840" cy="449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9F0F6AF-526D-5376-0569-E46AD933B60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091916" y="4437196"/>
                  <a:ext cx="663480" cy="46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59A516D-8572-6B47-6F2E-B034335EDDAB}"/>
                  </a:ext>
                </a:extLst>
              </p14:cNvPr>
              <p14:cNvContentPartPr/>
              <p14:nvPr/>
            </p14:nvContentPartPr>
            <p14:xfrm>
              <a:off x="9944396" y="4498036"/>
              <a:ext cx="1114920" cy="3524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59A516D-8572-6B47-6F2E-B034335EDDA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9935756" y="4489036"/>
                <a:ext cx="113256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AE94F3D-FAA7-8F49-A5F8-0D0479463DEB}"/>
                  </a:ext>
                </a:extLst>
              </p14:cNvPr>
              <p14:cNvContentPartPr/>
              <p14:nvPr/>
            </p14:nvContentPartPr>
            <p14:xfrm>
              <a:off x="8020556" y="1992765"/>
              <a:ext cx="60120" cy="619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AE94F3D-FAA7-8F49-A5F8-0D0479463DE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011556" y="1983765"/>
                <a:ext cx="77760" cy="7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D787F3F-8F96-DAED-3D27-F6E4AC832C7D}"/>
              </a:ext>
            </a:extLst>
          </p:cNvPr>
          <p:cNvGrpSpPr/>
          <p:nvPr/>
        </p:nvGrpSpPr>
        <p:grpSpPr>
          <a:xfrm>
            <a:off x="8315396" y="1733205"/>
            <a:ext cx="1569600" cy="377640"/>
            <a:chOff x="8315396" y="1733205"/>
            <a:chExt cx="1569600" cy="3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980C20E-4958-794D-303D-0E488ED28ABB}"/>
                    </a:ext>
                  </a:extLst>
                </p14:cNvPr>
                <p14:cNvContentPartPr/>
                <p14:nvPr/>
              </p14:nvContentPartPr>
              <p14:xfrm>
                <a:off x="8315396" y="1733205"/>
                <a:ext cx="718560" cy="288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980C20E-4958-794D-303D-0E488ED28AB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306396" y="1724565"/>
                  <a:ext cx="7362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AC1BF44-A360-B7BF-4958-39D413739065}"/>
                    </a:ext>
                  </a:extLst>
                </p14:cNvPr>
                <p14:cNvContentPartPr/>
                <p14:nvPr/>
              </p14:nvContentPartPr>
              <p14:xfrm>
                <a:off x="8825516" y="1783605"/>
                <a:ext cx="220320" cy="46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AC1BF44-A360-B7BF-4958-39D41373906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816516" y="1774965"/>
                  <a:ext cx="2379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67BB0C0-A069-33DB-3B03-004ABEF93963}"/>
                    </a:ext>
                  </a:extLst>
                </p14:cNvPr>
                <p14:cNvContentPartPr/>
                <p14:nvPr/>
              </p14:nvContentPartPr>
              <p14:xfrm>
                <a:off x="9135836" y="1834365"/>
                <a:ext cx="749160" cy="276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67BB0C0-A069-33DB-3B03-004ABEF9396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127196" y="1825365"/>
                  <a:ext cx="766800" cy="29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AAD5D061-6DDF-D674-2D4F-942D43932186}"/>
                  </a:ext>
                </a:extLst>
              </p14:cNvPr>
              <p14:cNvContentPartPr/>
              <p14:nvPr/>
            </p14:nvContentPartPr>
            <p14:xfrm>
              <a:off x="10103156" y="1804845"/>
              <a:ext cx="810360" cy="2448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AAD5D061-6DDF-D674-2D4F-942D43932186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094516" y="1795845"/>
                <a:ext cx="8280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B3583769-BDF0-DE74-0A4C-085A87A72E2A}"/>
                  </a:ext>
                </a:extLst>
              </p14:cNvPr>
              <p14:cNvContentPartPr/>
              <p14:nvPr/>
            </p14:nvContentPartPr>
            <p14:xfrm>
              <a:off x="6358076" y="2192205"/>
              <a:ext cx="1022040" cy="4741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B3583769-BDF0-DE74-0A4C-085A87A72E2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349076" y="2183205"/>
                <a:ext cx="1039680" cy="49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7C92F26-B3D6-2B9C-48CF-6DF3307B5B11}"/>
              </a:ext>
            </a:extLst>
          </p:cNvPr>
          <p:cNvGrpSpPr/>
          <p:nvPr/>
        </p:nvGrpSpPr>
        <p:grpSpPr>
          <a:xfrm>
            <a:off x="7546436" y="2153685"/>
            <a:ext cx="1612800" cy="339840"/>
            <a:chOff x="7546436" y="2153685"/>
            <a:chExt cx="161280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1539685-7088-CF9C-123F-BAEE59F5A5AA}"/>
                    </a:ext>
                  </a:extLst>
                </p14:cNvPr>
                <p14:cNvContentPartPr/>
                <p14:nvPr/>
              </p14:nvContentPartPr>
              <p14:xfrm>
                <a:off x="7546436" y="2153685"/>
                <a:ext cx="1612800" cy="339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1539685-7088-CF9C-123F-BAEE59F5A5A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537436" y="2145045"/>
                  <a:ext cx="16304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13D6F04-A038-E82B-3F4F-25514FF98F02}"/>
                    </a:ext>
                  </a:extLst>
                </p14:cNvPr>
                <p14:cNvContentPartPr/>
                <p14:nvPr/>
              </p14:nvContentPartPr>
              <p14:xfrm>
                <a:off x="8675756" y="2246565"/>
                <a:ext cx="150840" cy="17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13D6F04-A038-E82B-3F4F-25514FF98F0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667116" y="2237925"/>
                  <a:ext cx="168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0D70BCD-7CA7-E5E6-B030-C451E39FD85C}"/>
                    </a:ext>
                  </a:extLst>
                </p14:cNvPr>
                <p14:cNvContentPartPr/>
                <p14:nvPr/>
              </p14:nvContentPartPr>
              <p14:xfrm>
                <a:off x="7868276" y="2274285"/>
                <a:ext cx="218160" cy="15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0D70BCD-7CA7-E5E6-B030-C451E39FD85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59636" y="2265645"/>
                  <a:ext cx="235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FDAE371-2B33-174B-1283-2F4E1F5CB73B}"/>
                    </a:ext>
                  </a:extLst>
                </p14:cNvPr>
                <p14:cNvContentPartPr/>
                <p14:nvPr/>
              </p14:nvContentPartPr>
              <p14:xfrm>
                <a:off x="7658036" y="2172765"/>
                <a:ext cx="28800" cy="7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FDAE371-2B33-174B-1283-2F4E1F5CB73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649036" y="2163765"/>
                  <a:ext cx="4644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65107299-7AE2-7D88-812F-7AF063746BD1}"/>
                  </a:ext>
                </a:extLst>
              </p14:cNvPr>
              <p14:cNvContentPartPr/>
              <p14:nvPr/>
            </p14:nvContentPartPr>
            <p14:xfrm>
              <a:off x="9252116" y="2471565"/>
              <a:ext cx="21600" cy="259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65107299-7AE2-7D88-812F-7AF063746BD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9243116" y="2462565"/>
                <a:ext cx="3924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20B4548-0DE8-0A22-9F39-1E3F5993C864}"/>
                  </a:ext>
                </a:extLst>
              </p14:cNvPr>
              <p14:cNvContentPartPr/>
              <p14:nvPr/>
            </p14:nvContentPartPr>
            <p14:xfrm>
              <a:off x="9499436" y="2207685"/>
              <a:ext cx="1050840" cy="2894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20B4548-0DE8-0A22-9F39-1E3F5993C86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9490436" y="2199045"/>
                <a:ext cx="106848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4FDB89A-5905-D128-EFDE-132C4D0D04A1}"/>
                  </a:ext>
                </a:extLst>
              </p14:cNvPr>
              <p14:cNvContentPartPr/>
              <p14:nvPr/>
            </p14:nvContentPartPr>
            <p14:xfrm>
              <a:off x="10768436" y="2189325"/>
              <a:ext cx="993600" cy="4888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4FDB89A-5905-D128-EFDE-132C4D0D04A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0759436" y="2180685"/>
                <a:ext cx="101124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A8A0F971-430B-A083-D8C8-60B0CA99909D}"/>
                  </a:ext>
                </a:extLst>
              </p14:cNvPr>
              <p14:cNvContentPartPr/>
              <p14:nvPr/>
            </p14:nvContentPartPr>
            <p14:xfrm>
              <a:off x="6471836" y="2816445"/>
              <a:ext cx="306360" cy="3495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A8A0F971-430B-A083-D8C8-60B0CA99909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463196" y="2807805"/>
                <a:ext cx="324000" cy="36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79A4525-6B85-3308-E508-AEC566DE2658}"/>
              </a:ext>
            </a:extLst>
          </p:cNvPr>
          <p:cNvGrpSpPr/>
          <p:nvPr/>
        </p:nvGrpSpPr>
        <p:grpSpPr>
          <a:xfrm>
            <a:off x="7009676" y="2668845"/>
            <a:ext cx="1498320" cy="348480"/>
            <a:chOff x="7009676" y="2668845"/>
            <a:chExt cx="149832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3B2200D-1BFD-6F7A-9AF2-DA152FD190F2}"/>
                    </a:ext>
                  </a:extLst>
                </p14:cNvPr>
                <p14:cNvContentPartPr/>
                <p14:nvPr/>
              </p14:nvContentPartPr>
              <p14:xfrm>
                <a:off x="7009676" y="2668845"/>
                <a:ext cx="1316880" cy="348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3B2200D-1BFD-6F7A-9AF2-DA152FD190F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000676" y="2659845"/>
                  <a:ext cx="13345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433FF6B-2ADA-A176-72DA-F622F7B5A4D7}"/>
                    </a:ext>
                  </a:extLst>
                </p14:cNvPr>
                <p14:cNvContentPartPr/>
                <p14:nvPr/>
              </p14:nvContentPartPr>
              <p14:xfrm>
                <a:off x="8101916" y="2785485"/>
                <a:ext cx="360" cy="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433FF6B-2ADA-A176-72DA-F622F7B5A4D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93276" y="2776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1A781CA-B535-1FFD-2353-DC9044BD2D55}"/>
                    </a:ext>
                  </a:extLst>
                </p14:cNvPr>
                <p14:cNvContentPartPr/>
                <p14:nvPr/>
              </p14:nvContentPartPr>
              <p14:xfrm>
                <a:off x="7808156" y="2754885"/>
                <a:ext cx="196920" cy="17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1A781CA-B535-1FFD-2353-DC9044BD2D5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799516" y="2746245"/>
                  <a:ext cx="214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CFE2DB6-00B0-030F-961E-BFA0688F6A23}"/>
                    </a:ext>
                  </a:extLst>
                </p14:cNvPr>
                <p14:cNvContentPartPr/>
                <p14:nvPr/>
              </p14:nvContentPartPr>
              <p14:xfrm>
                <a:off x="7328636" y="2723205"/>
                <a:ext cx="360" cy="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CFE2DB6-00B0-030F-961E-BFA0688F6A2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19996" y="2714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703C9C0-2B0F-9C3E-B9E4-FA434E83CB81}"/>
                    </a:ext>
                  </a:extLst>
                </p14:cNvPr>
                <p14:cNvContentPartPr/>
                <p14:nvPr/>
              </p14:nvContentPartPr>
              <p14:xfrm>
                <a:off x="8473436" y="2895285"/>
                <a:ext cx="34560" cy="106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703C9C0-2B0F-9C3E-B9E4-FA434E83CB8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464796" y="2886645"/>
                  <a:ext cx="5220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58EEDB7F-95AE-B574-2CB0-5045249C5F34}"/>
                  </a:ext>
                </a:extLst>
              </p14:cNvPr>
              <p14:cNvContentPartPr/>
              <p14:nvPr/>
            </p14:nvContentPartPr>
            <p14:xfrm>
              <a:off x="11215196" y="4692765"/>
              <a:ext cx="46080" cy="61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58EEDB7F-95AE-B574-2CB0-5045249C5F3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1206196" y="4684125"/>
                <a:ext cx="637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8F9438C2-39A6-0C4D-2573-3D5F0E326F06}"/>
                  </a:ext>
                </a:extLst>
              </p14:cNvPr>
              <p14:cNvContentPartPr/>
              <p14:nvPr/>
            </p14:nvContentPartPr>
            <p14:xfrm>
              <a:off x="6726716" y="5092725"/>
              <a:ext cx="198000" cy="2862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8F9438C2-39A6-0C4D-2573-3D5F0E326F0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717716" y="5083725"/>
                <a:ext cx="215640" cy="30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5D4B0B3-2204-3DF9-FCF8-9C589C386514}"/>
              </a:ext>
            </a:extLst>
          </p:cNvPr>
          <p:cNvGrpSpPr/>
          <p:nvPr/>
        </p:nvGrpSpPr>
        <p:grpSpPr>
          <a:xfrm>
            <a:off x="7006436" y="4924965"/>
            <a:ext cx="1505520" cy="569880"/>
            <a:chOff x="7006436" y="4924965"/>
            <a:chExt cx="1505520" cy="56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557D005-C87B-38E8-69BB-ADF4F4661F31}"/>
                    </a:ext>
                  </a:extLst>
                </p14:cNvPr>
                <p14:cNvContentPartPr/>
                <p14:nvPr/>
              </p14:nvContentPartPr>
              <p14:xfrm>
                <a:off x="7006436" y="4924965"/>
                <a:ext cx="1505520" cy="569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557D005-C87B-38E8-69BB-ADF4F4661F3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97796" y="4916325"/>
                  <a:ext cx="152316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82C30E3-4E84-E460-82B4-D97C8D96F4E5}"/>
                    </a:ext>
                  </a:extLst>
                </p14:cNvPr>
                <p14:cNvContentPartPr/>
                <p14:nvPr/>
              </p14:nvContentPartPr>
              <p14:xfrm>
                <a:off x="8170316" y="5061405"/>
                <a:ext cx="63360" cy="27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82C30E3-4E84-E460-82B4-D97C8D96F4E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161316" y="5052765"/>
                  <a:ext cx="81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98E97C3-EE29-E973-147B-7A67228FED12}"/>
                    </a:ext>
                  </a:extLst>
                </p14:cNvPr>
                <p14:cNvContentPartPr/>
                <p14:nvPr/>
              </p14:nvContentPartPr>
              <p14:xfrm>
                <a:off x="7839476" y="5062845"/>
                <a:ext cx="340560" cy="47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98E97C3-EE29-E973-147B-7A67228FED1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830476" y="5053845"/>
                  <a:ext cx="35820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569765D-43E7-EEF5-CA0B-48AFF923C76C}"/>
              </a:ext>
            </a:extLst>
          </p:cNvPr>
          <p:cNvGrpSpPr/>
          <p:nvPr/>
        </p:nvGrpSpPr>
        <p:grpSpPr>
          <a:xfrm>
            <a:off x="8772956" y="5025045"/>
            <a:ext cx="474840" cy="332280"/>
            <a:chOff x="8772956" y="5025045"/>
            <a:chExt cx="47484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57C4782-24A9-68B7-381F-7526F7C177A6}"/>
                    </a:ext>
                  </a:extLst>
                </p14:cNvPr>
                <p14:cNvContentPartPr/>
                <p14:nvPr/>
              </p14:nvContentPartPr>
              <p14:xfrm>
                <a:off x="8772956" y="5126925"/>
                <a:ext cx="474840" cy="230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57C4782-24A9-68B7-381F-7526F7C177A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764316" y="5117925"/>
                  <a:ext cx="4924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904EAB0-323F-DCEE-BD3A-67A30D726DBE}"/>
                    </a:ext>
                  </a:extLst>
                </p14:cNvPr>
                <p14:cNvContentPartPr/>
                <p14:nvPr/>
              </p14:nvContentPartPr>
              <p14:xfrm>
                <a:off x="8974196" y="5025045"/>
                <a:ext cx="97560" cy="19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904EAB0-323F-DCEE-BD3A-67A30D726DB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965196" y="5016405"/>
                  <a:ext cx="1152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BFECD052-378A-450A-6B8C-83F182CE8346}"/>
              </a:ext>
            </a:extLst>
          </p:cNvPr>
          <p:cNvGrpSpPr/>
          <p:nvPr/>
        </p:nvGrpSpPr>
        <p:grpSpPr>
          <a:xfrm>
            <a:off x="9573236" y="4948005"/>
            <a:ext cx="1614600" cy="603360"/>
            <a:chOff x="9573236" y="4948005"/>
            <a:chExt cx="1614600" cy="60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0057504-1511-9A30-F7EB-5A5AF1717868}"/>
                    </a:ext>
                  </a:extLst>
                </p14:cNvPr>
                <p14:cNvContentPartPr/>
                <p14:nvPr/>
              </p14:nvContentPartPr>
              <p14:xfrm>
                <a:off x="9573236" y="4948005"/>
                <a:ext cx="1425240" cy="603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0057504-1511-9A30-F7EB-5A5AF171786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564596" y="4939365"/>
                  <a:ext cx="1442880" cy="62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393922E-59CF-D491-4ADF-B26B092CF6EA}"/>
                    </a:ext>
                  </a:extLst>
                </p14:cNvPr>
                <p14:cNvContentPartPr/>
                <p14:nvPr/>
              </p14:nvContentPartPr>
              <p14:xfrm>
                <a:off x="11140676" y="5265525"/>
                <a:ext cx="47160" cy="68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393922E-59CF-D491-4ADF-B26B092CF6E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131676" y="5256525"/>
                  <a:ext cx="6480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AD3E3352-DA25-8E68-EEFB-63EA53D19B39}"/>
              </a:ext>
            </a:extLst>
          </p:cNvPr>
          <p:cNvGrpSpPr/>
          <p:nvPr/>
        </p:nvGrpSpPr>
        <p:grpSpPr>
          <a:xfrm>
            <a:off x="1541276" y="888645"/>
            <a:ext cx="199800" cy="181800"/>
            <a:chOff x="1541276" y="888645"/>
            <a:chExt cx="199800" cy="1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793EDA5-A396-1AD0-8531-F22BBBC37884}"/>
                    </a:ext>
                  </a:extLst>
                </p14:cNvPr>
                <p14:cNvContentPartPr/>
                <p14:nvPr/>
              </p14:nvContentPartPr>
              <p14:xfrm>
                <a:off x="1569716" y="981165"/>
                <a:ext cx="128160" cy="10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793EDA5-A396-1AD0-8531-F22BBBC3788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560716" y="972525"/>
                  <a:ext cx="145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73F388B-B80A-0E97-3CD6-59C4445AAEAE}"/>
                    </a:ext>
                  </a:extLst>
                </p14:cNvPr>
                <p14:cNvContentPartPr/>
                <p14:nvPr/>
              </p14:nvContentPartPr>
              <p14:xfrm>
                <a:off x="1541276" y="888645"/>
                <a:ext cx="199800" cy="181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73F388B-B80A-0E97-3CD6-59C4445AAEA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532636" y="879645"/>
                  <a:ext cx="21744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D69AC99-E008-8562-0FFC-5FF0822EB73A}"/>
              </a:ext>
            </a:extLst>
          </p:cNvPr>
          <p:cNvGrpSpPr/>
          <p:nvPr/>
        </p:nvGrpSpPr>
        <p:grpSpPr>
          <a:xfrm>
            <a:off x="1666556" y="4144485"/>
            <a:ext cx="213120" cy="219600"/>
            <a:chOff x="1666556" y="4144485"/>
            <a:chExt cx="21312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8E3AAE6-CDF3-0268-19C0-B35B4DF82ED7}"/>
                    </a:ext>
                  </a:extLst>
                </p14:cNvPr>
                <p14:cNvContentPartPr/>
                <p14:nvPr/>
              </p14:nvContentPartPr>
              <p14:xfrm>
                <a:off x="1666556" y="4144485"/>
                <a:ext cx="213120" cy="2196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8E3AAE6-CDF3-0268-19C0-B35B4DF82ED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657916" y="4135485"/>
                  <a:ext cx="230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1C4CBD2-E60B-F1BE-0B8D-993C0CF5D82B}"/>
                    </a:ext>
                  </a:extLst>
                </p14:cNvPr>
                <p14:cNvContentPartPr/>
                <p14:nvPr/>
              </p14:nvContentPartPr>
              <p14:xfrm>
                <a:off x="1678436" y="4257165"/>
                <a:ext cx="164160" cy="25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1C4CBD2-E60B-F1BE-0B8D-993C0CF5D82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669796" y="4248525"/>
                  <a:ext cx="18180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6B3EEEE-0E68-5AA3-C6A6-5965D38C5E8B}"/>
              </a:ext>
            </a:extLst>
          </p:cNvPr>
          <p:cNvGrpSpPr/>
          <p:nvPr/>
        </p:nvGrpSpPr>
        <p:grpSpPr>
          <a:xfrm>
            <a:off x="3702716" y="5392965"/>
            <a:ext cx="191880" cy="211320"/>
            <a:chOff x="3702716" y="5392965"/>
            <a:chExt cx="191880" cy="2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4EDB223-15D0-CFAF-5C23-B8D4274F43F4}"/>
                    </a:ext>
                  </a:extLst>
                </p14:cNvPr>
                <p14:cNvContentPartPr/>
                <p14:nvPr/>
              </p14:nvContentPartPr>
              <p14:xfrm>
                <a:off x="3785876" y="5392965"/>
                <a:ext cx="20160" cy="181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4EDB223-15D0-CFAF-5C23-B8D4274F43F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777236" y="5384325"/>
                  <a:ext cx="37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A665F9D-BC0D-84BD-8C90-D5C04006D702}"/>
                    </a:ext>
                  </a:extLst>
                </p14:cNvPr>
                <p14:cNvContentPartPr/>
                <p14:nvPr/>
              </p14:nvContentPartPr>
              <p14:xfrm>
                <a:off x="3702716" y="5470725"/>
                <a:ext cx="151920" cy="10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A665F9D-BC0D-84BD-8C90-D5C04006D70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693716" y="5461725"/>
                  <a:ext cx="169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4BF61F9-DF01-B184-97D7-8FEE4F7F92C2}"/>
                    </a:ext>
                  </a:extLst>
                </p14:cNvPr>
                <p14:cNvContentPartPr/>
                <p14:nvPr/>
              </p14:nvContentPartPr>
              <p14:xfrm>
                <a:off x="3703436" y="5395125"/>
                <a:ext cx="191160" cy="209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4BF61F9-DF01-B184-97D7-8FEE4F7F92C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694436" y="5386485"/>
                  <a:ext cx="208800" cy="22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59843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0E04B1-8F6B-1F90-6008-62C4090CB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539" y="134225"/>
            <a:ext cx="5653522" cy="3062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9C1582-D68A-CA0B-CB4A-9D401063C6C1}"/>
              </a:ext>
            </a:extLst>
          </p:cNvPr>
          <p:cNvSpPr txBox="1"/>
          <p:nvPr/>
        </p:nvSpPr>
        <p:spPr>
          <a:xfrm>
            <a:off x="6070999" y="3196549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YxdcnjHlmbqwVycbfxAdvP6960"/>
              </a:rPr>
              <a:t>Fig. 5.18 </a:t>
            </a:r>
            <a:r>
              <a:rPr lang="en-US" sz="1800" b="0" i="0" u="none" strike="noStrike" baseline="0" dirty="0">
                <a:latin typeface="RfprpmPtybvqVhtppnAdvP6975"/>
              </a:rPr>
              <a:t>Orbit of an electron making a Coulomb collision with an 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513AFF-37B0-4D47-3852-56DAC162A0D5}"/>
                  </a:ext>
                </a:extLst>
              </p14:cNvPr>
              <p14:cNvContentPartPr/>
              <p14:nvPr/>
            </p14:nvContentPartPr>
            <p14:xfrm>
              <a:off x="8196956" y="972165"/>
              <a:ext cx="93960" cy="99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513AFF-37B0-4D47-3852-56DAC162A0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42956" y="864525"/>
                <a:ext cx="201600" cy="31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1A4D9880-1020-249F-B8A0-0BC2D58676F6}"/>
              </a:ext>
            </a:extLst>
          </p:cNvPr>
          <p:cNvGrpSpPr/>
          <p:nvPr/>
        </p:nvGrpSpPr>
        <p:grpSpPr>
          <a:xfrm>
            <a:off x="4255316" y="940485"/>
            <a:ext cx="3733920" cy="560520"/>
            <a:chOff x="4255316" y="940485"/>
            <a:chExt cx="3733920" cy="56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6B83B2F-D08C-2F0D-847F-AC663A097A89}"/>
                    </a:ext>
                  </a:extLst>
                </p14:cNvPr>
                <p14:cNvContentPartPr/>
                <p14:nvPr/>
              </p14:nvContentPartPr>
              <p14:xfrm>
                <a:off x="4255316" y="1000965"/>
                <a:ext cx="1174680" cy="500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6B83B2F-D08C-2F0D-847F-AC663A097A8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46676" y="991965"/>
                  <a:ext cx="119232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E831AEF-2647-B681-C405-458447E3930F}"/>
                    </a:ext>
                  </a:extLst>
                </p14:cNvPr>
                <p14:cNvContentPartPr/>
                <p14:nvPr/>
              </p14:nvContentPartPr>
              <p14:xfrm>
                <a:off x="5241356" y="1106805"/>
                <a:ext cx="158400" cy="20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E831AEF-2647-B681-C405-458447E3930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32716" y="1098165"/>
                  <a:ext cx="176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3549AF6-7A3F-3302-EDB8-A22D9D199607}"/>
                    </a:ext>
                  </a:extLst>
                </p14:cNvPr>
                <p14:cNvContentPartPr/>
                <p14:nvPr/>
              </p14:nvContentPartPr>
              <p14:xfrm>
                <a:off x="4353236" y="1025445"/>
                <a:ext cx="53280" cy="9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3549AF6-7A3F-3302-EDB8-A22D9D19960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44596" y="1016805"/>
                  <a:ext cx="70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E9456FE-7F2F-4CFF-C99A-EAA8677499F4}"/>
                    </a:ext>
                  </a:extLst>
                </p14:cNvPr>
                <p14:cNvContentPartPr/>
                <p14:nvPr/>
              </p14:nvContentPartPr>
              <p14:xfrm>
                <a:off x="5630876" y="940485"/>
                <a:ext cx="1670040" cy="506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E9456FE-7F2F-4CFF-C99A-EAA8677499F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22236" y="931485"/>
                  <a:ext cx="168768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748387A-201F-EE26-9623-8A1DEB2E2CD3}"/>
                    </a:ext>
                  </a:extLst>
                </p14:cNvPr>
                <p14:cNvContentPartPr/>
                <p14:nvPr/>
              </p14:nvContentPartPr>
              <p14:xfrm>
                <a:off x="6803396" y="1046685"/>
                <a:ext cx="319680" cy="19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748387A-201F-EE26-9623-8A1DEB2E2CD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94396" y="1037685"/>
                  <a:ext cx="337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FC81425-DEF4-C975-F41D-EBCBACA36C45}"/>
                    </a:ext>
                  </a:extLst>
                </p14:cNvPr>
                <p14:cNvContentPartPr/>
                <p14:nvPr/>
              </p14:nvContentPartPr>
              <p14:xfrm>
                <a:off x="7440956" y="1092045"/>
                <a:ext cx="548280" cy="101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FC81425-DEF4-C975-F41D-EBCBACA36C4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32316" y="1083405"/>
                  <a:ext cx="56592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05AC2FA-F7DE-8A0D-8F15-7A612C49909B}"/>
                  </a:ext>
                </a:extLst>
              </p14:cNvPr>
              <p14:cNvContentPartPr/>
              <p14:nvPr/>
            </p14:nvContentPartPr>
            <p14:xfrm>
              <a:off x="10142756" y="1146045"/>
              <a:ext cx="156600" cy="63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05AC2FA-F7DE-8A0D-8F15-7A612C49909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089116" y="1038045"/>
                <a:ext cx="264240" cy="27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E019303A-A01A-159E-9233-16AD9CA22B8F}"/>
              </a:ext>
            </a:extLst>
          </p:cNvPr>
          <p:cNvGrpSpPr/>
          <p:nvPr/>
        </p:nvGrpSpPr>
        <p:grpSpPr>
          <a:xfrm>
            <a:off x="10508516" y="904485"/>
            <a:ext cx="1467360" cy="589320"/>
            <a:chOff x="10508516" y="904485"/>
            <a:chExt cx="1467360" cy="58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41EF7F4-2BC9-4A09-6543-54EC52DD8A45}"/>
                    </a:ext>
                  </a:extLst>
                </p14:cNvPr>
                <p14:cNvContentPartPr/>
                <p14:nvPr/>
              </p14:nvContentPartPr>
              <p14:xfrm>
                <a:off x="10508516" y="904485"/>
                <a:ext cx="1467360" cy="589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41EF7F4-2BC9-4A09-6543-54EC52DD8A4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99876" y="895485"/>
                  <a:ext cx="148500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CE55907-A592-6663-61FE-D55D197CE0EE}"/>
                    </a:ext>
                  </a:extLst>
                </p14:cNvPr>
                <p14:cNvContentPartPr/>
                <p14:nvPr/>
              </p14:nvContentPartPr>
              <p14:xfrm>
                <a:off x="11641076" y="949485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CE55907-A592-6663-61FE-D55D197CE0E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632076" y="940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8099B54-30AB-16DF-3A19-56766AB2DD0D}"/>
                    </a:ext>
                  </a:extLst>
                </p14:cNvPr>
                <p14:cNvContentPartPr/>
                <p14:nvPr/>
              </p14:nvContentPartPr>
              <p14:xfrm>
                <a:off x="10970756" y="961005"/>
                <a:ext cx="432000" cy="47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8099B54-30AB-16DF-3A19-56766AB2DD0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961756" y="952365"/>
                  <a:ext cx="449640" cy="6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012E3F9-5BAF-D0D9-3B16-5CD871495B91}"/>
                  </a:ext>
                </a:extLst>
              </p14:cNvPr>
              <p14:cNvContentPartPr/>
              <p14:nvPr/>
            </p14:nvContentPartPr>
            <p14:xfrm>
              <a:off x="10550996" y="1366725"/>
              <a:ext cx="861840" cy="405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012E3F9-5BAF-D0D9-3B16-5CD871495B9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542356" y="1357725"/>
                <a:ext cx="87948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849A23B-966C-283F-101F-4C8087249F89}"/>
                  </a:ext>
                </a:extLst>
              </p14:cNvPr>
              <p14:cNvContentPartPr/>
              <p14:nvPr/>
            </p14:nvContentPartPr>
            <p14:xfrm>
              <a:off x="588716" y="2263125"/>
              <a:ext cx="1322640" cy="381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849A23B-966C-283F-101F-4C8087249F8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0076" y="2254125"/>
                <a:ext cx="1340280" cy="39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9EDD8CFE-D369-377A-A6FE-318ECA631BEE}"/>
              </a:ext>
            </a:extLst>
          </p:cNvPr>
          <p:cNvGrpSpPr/>
          <p:nvPr/>
        </p:nvGrpSpPr>
        <p:grpSpPr>
          <a:xfrm>
            <a:off x="2057156" y="2213085"/>
            <a:ext cx="1708200" cy="402840"/>
            <a:chOff x="2057156" y="2213085"/>
            <a:chExt cx="170820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0370E71-494F-9029-9044-11D89FB06D8A}"/>
                    </a:ext>
                  </a:extLst>
                </p14:cNvPr>
                <p14:cNvContentPartPr/>
                <p14:nvPr/>
              </p14:nvContentPartPr>
              <p14:xfrm>
                <a:off x="2058596" y="2213085"/>
                <a:ext cx="1706760" cy="402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0370E71-494F-9029-9044-11D89FB06D8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049956" y="2204445"/>
                  <a:ext cx="17244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9EC9B8A-8057-1F2F-F0F1-491528FDEA2A}"/>
                    </a:ext>
                  </a:extLst>
                </p14:cNvPr>
                <p14:cNvContentPartPr/>
                <p14:nvPr/>
              </p14:nvContentPartPr>
              <p14:xfrm>
                <a:off x="3494276" y="2344485"/>
                <a:ext cx="56160" cy="4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9EC9B8A-8057-1F2F-F0F1-491528FDEA2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85636" y="2335845"/>
                  <a:ext cx="73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F4112BD-945E-350F-A0AC-5E437644C4B4}"/>
                    </a:ext>
                  </a:extLst>
                </p14:cNvPr>
                <p14:cNvContentPartPr/>
                <p14:nvPr/>
              </p14:nvContentPartPr>
              <p14:xfrm>
                <a:off x="3041756" y="2317845"/>
                <a:ext cx="395280" cy="82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F4112BD-945E-350F-A0AC-5E437644C4B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32756" y="2308845"/>
                  <a:ext cx="412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709012D-FB30-15A2-7329-8B23F39D23D1}"/>
                    </a:ext>
                  </a:extLst>
                </p14:cNvPr>
                <p14:cNvContentPartPr/>
                <p14:nvPr/>
              </p14:nvContentPartPr>
              <p14:xfrm>
                <a:off x="2296556" y="2332605"/>
                <a:ext cx="394200" cy="55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709012D-FB30-15A2-7329-8B23F39D23D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87916" y="2323965"/>
                  <a:ext cx="4118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8B90883-E5E8-F9D7-1D40-7ECAD5C8CE45}"/>
                    </a:ext>
                  </a:extLst>
                </p14:cNvPr>
                <p14:cNvContentPartPr/>
                <p14:nvPr/>
              </p14:nvContentPartPr>
              <p14:xfrm>
                <a:off x="2057156" y="2327925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8B90883-E5E8-F9D7-1D40-7ECAD5C8CE4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048156" y="2318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3C33254-61F6-5C78-A45E-6BDF9CA44B79}"/>
              </a:ext>
            </a:extLst>
          </p:cNvPr>
          <p:cNvGrpSpPr/>
          <p:nvPr/>
        </p:nvGrpSpPr>
        <p:grpSpPr>
          <a:xfrm>
            <a:off x="3363596" y="2863605"/>
            <a:ext cx="335520" cy="260280"/>
            <a:chOff x="3363596" y="2863605"/>
            <a:chExt cx="33552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CC7A78C-52B9-92B3-7F97-8E57DFEE820B}"/>
                    </a:ext>
                  </a:extLst>
                </p14:cNvPr>
                <p14:cNvContentPartPr/>
                <p14:nvPr/>
              </p14:nvContentPartPr>
              <p14:xfrm>
                <a:off x="3363596" y="2941725"/>
                <a:ext cx="227880" cy="182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CC7A78C-52B9-92B3-7F97-8E57DFEE820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54956" y="2933085"/>
                  <a:ext cx="2455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A08A722-B834-08FA-6DA4-8ABA3E823EA5}"/>
                    </a:ext>
                  </a:extLst>
                </p14:cNvPr>
                <p14:cNvContentPartPr/>
                <p14:nvPr/>
              </p14:nvContentPartPr>
              <p14:xfrm>
                <a:off x="3574196" y="2863605"/>
                <a:ext cx="124920" cy="106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A08A722-B834-08FA-6DA4-8ABA3E823EA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65196" y="2854605"/>
                  <a:ext cx="14256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20F9782-D623-164B-E83E-E0FD1069419F}"/>
              </a:ext>
            </a:extLst>
          </p:cNvPr>
          <p:cNvGrpSpPr/>
          <p:nvPr/>
        </p:nvGrpSpPr>
        <p:grpSpPr>
          <a:xfrm>
            <a:off x="3038876" y="3227925"/>
            <a:ext cx="794160" cy="443160"/>
            <a:chOff x="3038876" y="3227925"/>
            <a:chExt cx="79416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8D2391F-CACD-31D5-2565-AD5700FC54CD}"/>
                    </a:ext>
                  </a:extLst>
                </p14:cNvPr>
                <p14:cNvContentPartPr/>
                <p14:nvPr/>
              </p14:nvContentPartPr>
              <p14:xfrm>
                <a:off x="3038876" y="3227925"/>
                <a:ext cx="794160" cy="54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8D2391F-CACD-31D5-2565-AD5700FC54C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029876" y="3218925"/>
                  <a:ext cx="811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8CADAAE-3914-7544-0F65-C2814F16CE98}"/>
                    </a:ext>
                  </a:extLst>
                </p14:cNvPr>
                <p14:cNvContentPartPr/>
                <p14:nvPr/>
              </p14:nvContentPartPr>
              <p14:xfrm>
                <a:off x="3326876" y="3410445"/>
                <a:ext cx="169200" cy="260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8CADAAE-3914-7544-0F65-C2814F16CE9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17876" y="3401805"/>
                  <a:ext cx="1868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2961B43-EE99-8F43-99D2-7E276474BEAA}"/>
                    </a:ext>
                  </a:extLst>
                </p14:cNvPr>
                <p14:cNvContentPartPr/>
                <p14:nvPr/>
              </p14:nvContentPartPr>
              <p14:xfrm>
                <a:off x="3586436" y="3345645"/>
                <a:ext cx="115560" cy="104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2961B43-EE99-8F43-99D2-7E276474BEA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577796" y="3337005"/>
                  <a:ext cx="13320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4EFC200-E6CD-7F9C-BC37-30F942BF1CA8}"/>
              </a:ext>
            </a:extLst>
          </p:cNvPr>
          <p:cNvGrpSpPr/>
          <p:nvPr/>
        </p:nvGrpSpPr>
        <p:grpSpPr>
          <a:xfrm>
            <a:off x="883556" y="2912205"/>
            <a:ext cx="1879920" cy="735480"/>
            <a:chOff x="883556" y="2912205"/>
            <a:chExt cx="1879920" cy="73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FB9ECB5-975A-F291-95C1-D5E7ABED06A3}"/>
                    </a:ext>
                  </a:extLst>
                </p14:cNvPr>
                <p14:cNvContentPartPr/>
                <p14:nvPr/>
              </p14:nvContentPartPr>
              <p14:xfrm>
                <a:off x="883556" y="3115965"/>
                <a:ext cx="26280" cy="267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FB9ECB5-975A-F291-95C1-D5E7ABED06A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74556" y="3107325"/>
                  <a:ext cx="439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4DAB9C0-6108-DFBA-6D27-2CC9ED572A67}"/>
                    </a:ext>
                  </a:extLst>
                </p14:cNvPr>
                <p14:cNvContentPartPr/>
                <p14:nvPr/>
              </p14:nvContentPartPr>
              <p14:xfrm>
                <a:off x="912356" y="3114885"/>
                <a:ext cx="209880" cy="26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4DAB9C0-6108-DFBA-6D27-2CC9ED572A6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03356" y="3105885"/>
                  <a:ext cx="227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B883FA1-34A0-6682-BCB7-693773984A38}"/>
                    </a:ext>
                  </a:extLst>
                </p14:cNvPr>
                <p14:cNvContentPartPr/>
                <p14:nvPr/>
              </p14:nvContentPartPr>
              <p14:xfrm>
                <a:off x="905876" y="3266085"/>
                <a:ext cx="199800" cy="10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B883FA1-34A0-6682-BCB7-693773984A3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96876" y="3257445"/>
                  <a:ext cx="217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B58C441-34F9-E7D7-D5C4-7F4246D29F0E}"/>
                    </a:ext>
                  </a:extLst>
                </p14:cNvPr>
                <p14:cNvContentPartPr/>
                <p14:nvPr/>
              </p14:nvContentPartPr>
              <p14:xfrm>
                <a:off x="1373876" y="3190845"/>
                <a:ext cx="191160" cy="39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B58C441-34F9-E7D7-D5C4-7F4246D29F0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364876" y="3181845"/>
                  <a:ext cx="2088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8F39638-91B5-D4B3-C9D9-AED7CED6122E}"/>
                    </a:ext>
                  </a:extLst>
                </p14:cNvPr>
                <p14:cNvContentPartPr/>
                <p14:nvPr/>
              </p14:nvContentPartPr>
              <p14:xfrm>
                <a:off x="1392596" y="3300285"/>
                <a:ext cx="185040" cy="28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8F39638-91B5-D4B3-C9D9-AED7CED6122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383596" y="3291285"/>
                  <a:ext cx="202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46FB8BB-68AC-EEEE-94FB-CC2937D937DB}"/>
                    </a:ext>
                  </a:extLst>
                </p14:cNvPr>
                <p14:cNvContentPartPr/>
                <p14:nvPr/>
              </p14:nvContentPartPr>
              <p14:xfrm>
                <a:off x="2254076" y="2912205"/>
                <a:ext cx="27360" cy="329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46FB8BB-68AC-EEEE-94FB-CC2937D937D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45436" y="2903565"/>
                  <a:ext cx="450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A3976E5-6367-0461-52F1-840D04326132}"/>
                    </a:ext>
                  </a:extLst>
                </p14:cNvPr>
                <p14:cNvContentPartPr/>
                <p14:nvPr/>
              </p14:nvContentPartPr>
              <p14:xfrm>
                <a:off x="2020796" y="3197685"/>
                <a:ext cx="742680" cy="74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A3976E5-6367-0461-52F1-840D0432613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012156" y="3189045"/>
                  <a:ext cx="760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1DFB21B-43F4-0FCC-31B6-D6BDAA0C2844}"/>
                    </a:ext>
                  </a:extLst>
                </p14:cNvPr>
                <p14:cNvContentPartPr/>
                <p14:nvPr/>
              </p14:nvContentPartPr>
              <p14:xfrm>
                <a:off x="2085956" y="3380565"/>
                <a:ext cx="5040" cy="263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1DFB21B-43F4-0FCC-31B6-D6BDAA0C284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76956" y="3371565"/>
                  <a:ext cx="226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C231735-2C29-E154-E92D-08F9742DC782}"/>
                    </a:ext>
                  </a:extLst>
                </p14:cNvPr>
                <p14:cNvContentPartPr/>
                <p14:nvPr/>
              </p14:nvContentPartPr>
              <p14:xfrm>
                <a:off x="1958876" y="3390645"/>
                <a:ext cx="204840" cy="127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C231735-2C29-E154-E92D-08F9742DC78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949876" y="3382005"/>
                  <a:ext cx="222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089B0D1-E1C5-2C62-7762-ABE5CB9795E6}"/>
                    </a:ext>
                  </a:extLst>
                </p14:cNvPr>
                <p14:cNvContentPartPr/>
                <p14:nvPr/>
              </p14:nvContentPartPr>
              <p14:xfrm>
                <a:off x="2244356" y="3431325"/>
                <a:ext cx="29160" cy="184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089B0D1-E1C5-2C62-7762-ABE5CB9795E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35356" y="3422685"/>
                  <a:ext cx="46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C8388E1-76E8-DC14-059B-E26D5F76EB31}"/>
                    </a:ext>
                  </a:extLst>
                </p14:cNvPr>
                <p14:cNvContentPartPr/>
                <p14:nvPr/>
              </p14:nvContentPartPr>
              <p14:xfrm>
                <a:off x="2344436" y="3403605"/>
                <a:ext cx="6480" cy="186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C8388E1-76E8-DC14-059B-E26D5F76EB3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35796" y="3394965"/>
                  <a:ext cx="24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ED6F9EE-3A60-A09B-0A06-5414674E4D0D}"/>
                    </a:ext>
                  </a:extLst>
                </p14:cNvPr>
                <p14:cNvContentPartPr/>
                <p14:nvPr/>
              </p14:nvContentPartPr>
              <p14:xfrm>
                <a:off x="2132756" y="3406845"/>
                <a:ext cx="261000" cy="95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ED6F9EE-3A60-A09B-0A06-5414674E4D0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123756" y="3398205"/>
                  <a:ext cx="278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B49833B-3A30-B33E-C8C1-C98410AC991E}"/>
                    </a:ext>
                  </a:extLst>
                </p14:cNvPr>
                <p14:cNvContentPartPr/>
                <p14:nvPr/>
              </p14:nvContentPartPr>
              <p14:xfrm>
                <a:off x="2419316" y="3429165"/>
                <a:ext cx="187560" cy="192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B49833B-3A30-B33E-C8C1-C98410AC991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410676" y="3420165"/>
                  <a:ext cx="2052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891A8B7-C1F1-0599-2074-94187049755A}"/>
                    </a:ext>
                  </a:extLst>
                </p14:cNvPr>
                <p14:cNvContentPartPr/>
                <p14:nvPr/>
              </p14:nvContentPartPr>
              <p14:xfrm>
                <a:off x="2413556" y="3510165"/>
                <a:ext cx="173880" cy="3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891A8B7-C1F1-0599-2074-94187049755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404556" y="3501165"/>
                  <a:ext cx="1915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FAA9E5B-E5FA-6F4B-9D69-59891FCAC235}"/>
                    </a:ext>
                  </a:extLst>
                </p14:cNvPr>
                <p14:cNvContentPartPr/>
                <p14:nvPr/>
              </p14:nvContentPartPr>
              <p14:xfrm>
                <a:off x="2656196" y="3591525"/>
                <a:ext cx="51840" cy="56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FAA9E5B-E5FA-6F4B-9D69-59891FCAC23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647196" y="3582885"/>
                  <a:ext cx="69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01623ED-4174-5E95-8980-38355AB43125}"/>
                    </a:ext>
                  </a:extLst>
                </p14:cNvPr>
                <p14:cNvContentPartPr/>
                <p14:nvPr/>
              </p14:nvContentPartPr>
              <p14:xfrm>
                <a:off x="1703276" y="3256365"/>
                <a:ext cx="234360" cy="41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01623ED-4174-5E95-8980-38355AB4312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694276" y="3247725"/>
                  <a:ext cx="25200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A4946E4-9BFA-EFFA-CCA9-2D04D374F598}"/>
                  </a:ext>
                </a:extLst>
              </p14:cNvPr>
              <p14:cNvContentPartPr/>
              <p14:nvPr/>
            </p14:nvContentPartPr>
            <p14:xfrm>
              <a:off x="1713356" y="3176805"/>
              <a:ext cx="242640" cy="2127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A4946E4-9BFA-EFFA-CCA9-2D04D374F59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659356" y="3069165"/>
                <a:ext cx="350280" cy="42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3B7F438D-0D98-676B-E8FA-B762B68DCABE}"/>
              </a:ext>
            </a:extLst>
          </p:cNvPr>
          <p:cNvGrpSpPr/>
          <p:nvPr/>
        </p:nvGrpSpPr>
        <p:grpSpPr>
          <a:xfrm>
            <a:off x="398276" y="3965925"/>
            <a:ext cx="1257120" cy="298440"/>
            <a:chOff x="398276" y="3965925"/>
            <a:chExt cx="125712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B165057-F345-7F60-1F8A-0034B6D4C262}"/>
                    </a:ext>
                  </a:extLst>
                </p14:cNvPr>
                <p14:cNvContentPartPr/>
                <p14:nvPr/>
              </p14:nvContentPartPr>
              <p14:xfrm>
                <a:off x="398276" y="3965925"/>
                <a:ext cx="1257120" cy="298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B165057-F345-7F60-1F8A-0034B6D4C26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9636" y="3957285"/>
                  <a:ext cx="12747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4FE1683-FB57-1115-6378-945CEB09F407}"/>
                    </a:ext>
                  </a:extLst>
                </p14:cNvPr>
                <p14:cNvContentPartPr/>
                <p14:nvPr/>
              </p14:nvContentPartPr>
              <p14:xfrm>
                <a:off x="1473236" y="4059525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4FE1683-FB57-1115-6378-945CEB09F40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464236" y="4050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FB51695-0342-2687-A3F5-6CFD8BA4EFE2}"/>
                    </a:ext>
                  </a:extLst>
                </p14:cNvPr>
                <p14:cNvContentPartPr/>
                <p14:nvPr/>
              </p14:nvContentPartPr>
              <p14:xfrm>
                <a:off x="1186676" y="4089405"/>
                <a:ext cx="203400" cy="9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FB51695-0342-2687-A3F5-6CFD8BA4EFE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77676" y="4080405"/>
                  <a:ext cx="221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896C0A1-7CC1-4E5B-FB3A-EAA64D5FB87A}"/>
                    </a:ext>
                  </a:extLst>
                </p14:cNvPr>
                <p14:cNvContentPartPr/>
                <p14:nvPr/>
              </p14:nvContentPartPr>
              <p14:xfrm>
                <a:off x="441476" y="3985725"/>
                <a:ext cx="475560" cy="52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896C0A1-7CC1-4E5B-FB3A-EAA64D5FB87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32476" y="3976725"/>
                  <a:ext cx="49320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F666387-E182-ECAE-9D86-31AE0B134F6E}"/>
              </a:ext>
            </a:extLst>
          </p:cNvPr>
          <p:cNvGrpSpPr/>
          <p:nvPr/>
        </p:nvGrpSpPr>
        <p:grpSpPr>
          <a:xfrm>
            <a:off x="427796" y="4429605"/>
            <a:ext cx="1073880" cy="572760"/>
            <a:chOff x="427796" y="4429605"/>
            <a:chExt cx="1073880" cy="57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9CE5CD2-1BD5-850E-9962-A2FB75B41946}"/>
                    </a:ext>
                  </a:extLst>
                </p14:cNvPr>
                <p14:cNvContentPartPr/>
                <p14:nvPr/>
              </p14:nvContentPartPr>
              <p14:xfrm>
                <a:off x="458756" y="4607445"/>
                <a:ext cx="28800" cy="228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9CE5CD2-1BD5-850E-9962-A2FB75B4194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50116" y="4598445"/>
                  <a:ext cx="464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94ACC58-0ED0-4702-1AC8-09C9C9F67F98}"/>
                    </a:ext>
                  </a:extLst>
                </p14:cNvPr>
                <p14:cNvContentPartPr/>
                <p14:nvPr/>
              </p14:nvContentPartPr>
              <p14:xfrm>
                <a:off x="487196" y="4605645"/>
                <a:ext cx="191160" cy="16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94ACC58-0ED0-4702-1AC8-09C9C9F67F9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78196" y="4596645"/>
                  <a:ext cx="208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A5181A3-5E3E-C3DF-6FA6-DFD01E6E969E}"/>
                    </a:ext>
                  </a:extLst>
                </p14:cNvPr>
                <p14:cNvContentPartPr/>
                <p14:nvPr/>
              </p14:nvContentPartPr>
              <p14:xfrm>
                <a:off x="479996" y="4705725"/>
                <a:ext cx="139680" cy="20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A5181A3-5E3E-C3DF-6FA6-DFD01E6E969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70996" y="4696725"/>
                  <a:ext cx="157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AB7079A-2518-964D-3E31-51DF047602DA}"/>
                    </a:ext>
                  </a:extLst>
                </p14:cNvPr>
                <p14:cNvContentPartPr/>
                <p14:nvPr/>
              </p14:nvContentPartPr>
              <p14:xfrm>
                <a:off x="427796" y="4504485"/>
                <a:ext cx="280440" cy="21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AB7079A-2518-964D-3E31-51DF047602D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18796" y="4495485"/>
                  <a:ext cx="298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EE74805-C02B-B88E-4D0B-C5FAE69AE3F9}"/>
                    </a:ext>
                  </a:extLst>
                </p14:cNvPr>
                <p14:cNvContentPartPr/>
                <p14:nvPr/>
              </p14:nvContentPartPr>
              <p14:xfrm>
                <a:off x="918836" y="4429605"/>
                <a:ext cx="30600" cy="504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EE74805-C02B-B88E-4D0B-C5FAE69AE3F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10196" y="4420605"/>
                  <a:ext cx="4824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E14BE4D-ADB8-89EA-F179-B05A6A50C175}"/>
                    </a:ext>
                  </a:extLst>
                </p14:cNvPr>
                <p14:cNvContentPartPr/>
                <p14:nvPr/>
              </p14:nvContentPartPr>
              <p14:xfrm>
                <a:off x="1006676" y="4438245"/>
                <a:ext cx="39600" cy="564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E14BE4D-ADB8-89EA-F179-B05A6A50C17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97676" y="4429245"/>
                  <a:ext cx="5724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BBCB1BB-1F57-E544-CD9D-B31C245C4D5F}"/>
                    </a:ext>
                  </a:extLst>
                </p14:cNvPr>
                <p14:cNvContentPartPr/>
                <p14:nvPr/>
              </p14:nvContentPartPr>
              <p14:xfrm>
                <a:off x="1172636" y="4718325"/>
                <a:ext cx="158040" cy="23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BBCB1BB-1F57-E544-CD9D-B31C245C4D5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63996" y="4709685"/>
                  <a:ext cx="175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2E79214-715D-B0A0-F66F-108F209C6EDB}"/>
                    </a:ext>
                  </a:extLst>
                </p14:cNvPr>
                <p14:cNvContentPartPr/>
                <p14:nvPr/>
              </p14:nvContentPartPr>
              <p14:xfrm>
                <a:off x="1403396" y="4664685"/>
                <a:ext cx="98280" cy="168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2E79214-715D-B0A0-F66F-108F209C6ED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394756" y="4655685"/>
                  <a:ext cx="115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63CCCF6-0C22-50BE-5AA5-CBB68649922F}"/>
                    </a:ext>
                  </a:extLst>
                </p14:cNvPr>
                <p14:cNvContentPartPr/>
                <p14:nvPr/>
              </p14:nvContentPartPr>
              <p14:xfrm>
                <a:off x="1348316" y="4480725"/>
                <a:ext cx="117720" cy="99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63CCCF6-0C22-50BE-5AA5-CBB68649922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339676" y="4472085"/>
                  <a:ext cx="135360" cy="11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70A7B13-BB86-EAA4-04E3-AEECE51525A5}"/>
                  </a:ext>
                </a:extLst>
              </p14:cNvPr>
              <p14:cNvContentPartPr/>
              <p14:nvPr/>
            </p14:nvContentPartPr>
            <p14:xfrm>
              <a:off x="1361276" y="3544005"/>
              <a:ext cx="386280" cy="3150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70A7B13-BB86-EAA4-04E3-AEECE51525A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352636" y="3535365"/>
                <a:ext cx="403920" cy="33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C9348F26-D804-4CA3-29B7-D7D1625DB6B1}"/>
              </a:ext>
            </a:extLst>
          </p:cNvPr>
          <p:cNvGrpSpPr/>
          <p:nvPr/>
        </p:nvGrpSpPr>
        <p:grpSpPr>
          <a:xfrm>
            <a:off x="3722876" y="4188765"/>
            <a:ext cx="4061160" cy="704160"/>
            <a:chOff x="3722876" y="4188765"/>
            <a:chExt cx="4061160" cy="70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6BFA1A7-CD3E-CD82-04E2-74FE03F27918}"/>
                    </a:ext>
                  </a:extLst>
                </p14:cNvPr>
                <p14:cNvContentPartPr/>
                <p14:nvPr/>
              </p14:nvContentPartPr>
              <p14:xfrm>
                <a:off x="3722876" y="4322325"/>
                <a:ext cx="1331280" cy="479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6BFA1A7-CD3E-CD82-04E2-74FE03F2791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714236" y="4313685"/>
                  <a:ext cx="134892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0107EA1-8216-A991-F567-ABDE557EBF50}"/>
                    </a:ext>
                  </a:extLst>
                </p14:cNvPr>
                <p14:cNvContentPartPr/>
                <p14:nvPr/>
              </p14:nvContentPartPr>
              <p14:xfrm>
                <a:off x="4703876" y="4485765"/>
                <a:ext cx="225720" cy="47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0107EA1-8216-A991-F567-ABDE557EBF5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694876" y="4476765"/>
                  <a:ext cx="243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185F001-5A5F-E9FE-AE15-C81AE53BD2AA}"/>
                    </a:ext>
                  </a:extLst>
                </p14:cNvPr>
                <p14:cNvContentPartPr/>
                <p14:nvPr/>
              </p14:nvContentPartPr>
              <p14:xfrm>
                <a:off x="4307516" y="4539765"/>
                <a:ext cx="360" cy="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185F001-5A5F-E9FE-AE15-C81AE53BD2A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298876" y="4531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0137F22-45B4-9430-9DAE-39DA8B30AD1B}"/>
                    </a:ext>
                  </a:extLst>
                </p14:cNvPr>
                <p14:cNvContentPartPr/>
                <p14:nvPr/>
              </p14:nvContentPartPr>
              <p14:xfrm>
                <a:off x="3983516" y="4488645"/>
                <a:ext cx="320400" cy="31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0137F22-45B4-9430-9DAE-39DA8B30AD1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974516" y="4479645"/>
                  <a:ext cx="338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DB71175-F043-DA28-BB1E-45426F2E3E8C}"/>
                    </a:ext>
                  </a:extLst>
                </p14:cNvPr>
                <p14:cNvContentPartPr/>
                <p14:nvPr/>
              </p14:nvContentPartPr>
              <p14:xfrm>
                <a:off x="5305436" y="4379565"/>
                <a:ext cx="331920" cy="513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DB71175-F043-DA28-BB1E-45426F2E3E8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296796" y="4370565"/>
                  <a:ext cx="34956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3A67349-38B2-7974-D882-B44A956BA6CB}"/>
                    </a:ext>
                  </a:extLst>
                </p14:cNvPr>
                <p14:cNvContentPartPr/>
                <p14:nvPr/>
              </p14:nvContentPartPr>
              <p14:xfrm>
                <a:off x="5907356" y="4188765"/>
                <a:ext cx="1876680" cy="525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3A67349-38B2-7974-D882-B44A956BA6C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898716" y="4180125"/>
                  <a:ext cx="189432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C3B699A-1197-FBDD-D6CA-2AC1E444712D}"/>
                    </a:ext>
                  </a:extLst>
                </p14:cNvPr>
                <p14:cNvContentPartPr/>
                <p14:nvPr/>
              </p14:nvContentPartPr>
              <p14:xfrm>
                <a:off x="7456436" y="4330965"/>
                <a:ext cx="360" cy="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C3B699A-1197-FBDD-D6CA-2AC1E444712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47436" y="4321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D01DA05-BB70-C9E8-2EFB-7AFA9EE5614A}"/>
                    </a:ext>
                  </a:extLst>
                </p14:cNvPr>
                <p14:cNvContentPartPr/>
                <p14:nvPr/>
              </p14:nvContentPartPr>
              <p14:xfrm>
                <a:off x="7061516" y="4330245"/>
                <a:ext cx="358920" cy="39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D01DA05-BB70-C9E8-2EFB-7AFA9EE5614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52876" y="4321605"/>
                  <a:ext cx="376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7EC5CF0-F83D-05E1-C976-0D792C77CCB8}"/>
                    </a:ext>
                  </a:extLst>
                </p14:cNvPr>
                <p14:cNvContentPartPr/>
                <p14:nvPr/>
              </p14:nvContentPartPr>
              <p14:xfrm>
                <a:off x="6185996" y="4311885"/>
                <a:ext cx="507960" cy="94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7EC5CF0-F83D-05E1-C976-0D792C77CCB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76996" y="4303245"/>
                  <a:ext cx="525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79CE93F-E2FB-5B9E-E133-2C6264C66FC9}"/>
                    </a:ext>
                  </a:extLst>
                </p14:cNvPr>
                <p14:cNvContentPartPr/>
                <p14:nvPr/>
              </p14:nvContentPartPr>
              <p14:xfrm>
                <a:off x="5985836" y="4459845"/>
                <a:ext cx="39240" cy="23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79CE93F-E2FB-5B9E-E133-2C6264C66FC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976836" y="4450845"/>
                  <a:ext cx="5688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317FF1C-9EA8-7069-70C1-81AFDC1A62F6}"/>
              </a:ext>
            </a:extLst>
          </p:cNvPr>
          <p:cNvGrpSpPr/>
          <p:nvPr/>
        </p:nvGrpSpPr>
        <p:grpSpPr>
          <a:xfrm>
            <a:off x="8027396" y="4183725"/>
            <a:ext cx="866520" cy="439920"/>
            <a:chOff x="8027396" y="4183725"/>
            <a:chExt cx="86652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221D59D-99DC-6853-1C35-FEF440C281AC}"/>
                    </a:ext>
                  </a:extLst>
                </p14:cNvPr>
                <p14:cNvContentPartPr/>
                <p14:nvPr/>
              </p14:nvContentPartPr>
              <p14:xfrm>
                <a:off x="8027396" y="4183725"/>
                <a:ext cx="866520" cy="439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221D59D-99DC-6853-1C35-FEF440C281A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018396" y="4174725"/>
                  <a:ext cx="88416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E0C633F-44E3-97A7-2A63-FA13B39AF93C}"/>
                    </a:ext>
                  </a:extLst>
                </p14:cNvPr>
                <p14:cNvContentPartPr/>
                <p14:nvPr/>
              </p14:nvContentPartPr>
              <p14:xfrm>
                <a:off x="8394236" y="4348965"/>
                <a:ext cx="59400" cy="49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E0C633F-44E3-97A7-2A63-FA13B39AF93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385236" y="4340325"/>
                  <a:ext cx="770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B16BB67-2C84-D088-7B69-62360F1108A7}"/>
                    </a:ext>
                  </a:extLst>
                </p14:cNvPr>
                <p14:cNvContentPartPr/>
                <p14:nvPr/>
              </p14:nvContentPartPr>
              <p14:xfrm>
                <a:off x="8128916" y="4243125"/>
                <a:ext cx="308520" cy="49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B16BB67-2C84-D088-7B69-62360F1108A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119916" y="4234485"/>
                  <a:ext cx="32616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AECF774-614B-5107-0747-4ABDDEB58586}"/>
              </a:ext>
            </a:extLst>
          </p:cNvPr>
          <p:cNvGrpSpPr/>
          <p:nvPr/>
        </p:nvGrpSpPr>
        <p:grpSpPr>
          <a:xfrm>
            <a:off x="4838876" y="5164005"/>
            <a:ext cx="318960" cy="351360"/>
            <a:chOff x="4838876" y="5164005"/>
            <a:chExt cx="31896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9A33ADB-FA61-79D8-7F6F-CBC3E18BE453}"/>
                    </a:ext>
                  </a:extLst>
                </p14:cNvPr>
                <p14:cNvContentPartPr/>
                <p14:nvPr/>
              </p14:nvContentPartPr>
              <p14:xfrm>
                <a:off x="4948316" y="5187765"/>
                <a:ext cx="34200" cy="327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9A33ADB-FA61-79D8-7F6F-CBC3E18BE45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939316" y="5178765"/>
                  <a:ext cx="518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0D8A206-E428-1BE7-9F28-13600FCC4310}"/>
                    </a:ext>
                  </a:extLst>
                </p14:cNvPr>
                <p14:cNvContentPartPr/>
                <p14:nvPr/>
              </p14:nvContentPartPr>
              <p14:xfrm>
                <a:off x="4838876" y="5164005"/>
                <a:ext cx="318960" cy="26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0D8A206-E428-1BE7-9F28-13600FCC431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829876" y="5155365"/>
                  <a:ext cx="33660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165AA1F-2DFA-CEA1-08F9-3DCC7E358003}"/>
              </a:ext>
            </a:extLst>
          </p:cNvPr>
          <p:cNvGrpSpPr/>
          <p:nvPr/>
        </p:nvGrpSpPr>
        <p:grpSpPr>
          <a:xfrm>
            <a:off x="5559236" y="5179845"/>
            <a:ext cx="279000" cy="195840"/>
            <a:chOff x="5559236" y="5179845"/>
            <a:chExt cx="279000" cy="1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3ED9230-F75A-B6C5-CEC2-7A3BB6C2D9F9}"/>
                    </a:ext>
                  </a:extLst>
                </p14:cNvPr>
                <p14:cNvContentPartPr/>
                <p14:nvPr/>
              </p14:nvContentPartPr>
              <p14:xfrm>
                <a:off x="5559236" y="5179845"/>
                <a:ext cx="279000" cy="82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3ED9230-F75A-B6C5-CEC2-7A3BB6C2D9F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50236" y="5171205"/>
                  <a:ext cx="296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84DDED7-916F-2FCB-169E-9E80ED6D562A}"/>
                    </a:ext>
                  </a:extLst>
                </p14:cNvPr>
                <p14:cNvContentPartPr/>
                <p14:nvPr/>
              </p14:nvContentPartPr>
              <p14:xfrm>
                <a:off x="5614316" y="5328525"/>
                <a:ext cx="196920" cy="47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84DDED7-916F-2FCB-169E-9E80ED6D562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05316" y="5319525"/>
                  <a:ext cx="21456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7AD5CFC-AE83-246A-F1AA-99E368091A0C}"/>
              </a:ext>
            </a:extLst>
          </p:cNvPr>
          <p:cNvGrpSpPr/>
          <p:nvPr/>
        </p:nvGrpSpPr>
        <p:grpSpPr>
          <a:xfrm>
            <a:off x="6378596" y="5039445"/>
            <a:ext cx="356400" cy="317880"/>
            <a:chOff x="6378596" y="5039445"/>
            <a:chExt cx="35640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BFFDA12-452E-C897-3967-233229917A35}"/>
                    </a:ext>
                  </a:extLst>
                </p14:cNvPr>
                <p14:cNvContentPartPr/>
                <p14:nvPr/>
              </p14:nvContentPartPr>
              <p14:xfrm>
                <a:off x="6378596" y="5039445"/>
                <a:ext cx="230400" cy="237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BFFDA12-452E-C897-3967-233229917A3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369956" y="5030445"/>
                  <a:ext cx="2480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6094A2A-7BA0-503C-F472-D8319C307C71}"/>
                    </a:ext>
                  </a:extLst>
                </p14:cNvPr>
                <p14:cNvContentPartPr/>
                <p14:nvPr/>
              </p14:nvContentPartPr>
              <p14:xfrm>
                <a:off x="6610076" y="5252205"/>
                <a:ext cx="124920" cy="105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6094A2A-7BA0-503C-F472-D8319C307C7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601436" y="5243205"/>
                  <a:ext cx="14256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9089EF46-6964-EA68-C784-1B3AE45D703A}"/>
                  </a:ext>
                </a:extLst>
              </p14:cNvPr>
              <p14:cNvContentPartPr/>
              <p14:nvPr/>
            </p14:nvContentPartPr>
            <p14:xfrm>
              <a:off x="6290396" y="5461365"/>
              <a:ext cx="577440" cy="504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9089EF46-6964-EA68-C784-1B3AE45D703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281756" y="5452365"/>
                <a:ext cx="5950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AD343359-9BE9-51B7-57C9-4C8432A61595}"/>
                  </a:ext>
                </a:extLst>
              </p14:cNvPr>
              <p14:cNvContentPartPr/>
              <p14:nvPr/>
            </p14:nvContentPartPr>
            <p14:xfrm>
              <a:off x="6369596" y="5632005"/>
              <a:ext cx="367920" cy="2120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AD343359-9BE9-51B7-57C9-4C8432A61595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360596" y="5623365"/>
                <a:ext cx="385560" cy="22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CD51349-684B-2B06-7E8C-F2F0E0760AC9}"/>
              </a:ext>
            </a:extLst>
          </p:cNvPr>
          <p:cNvGrpSpPr/>
          <p:nvPr/>
        </p:nvGrpSpPr>
        <p:grpSpPr>
          <a:xfrm>
            <a:off x="7052516" y="5056725"/>
            <a:ext cx="1263960" cy="124200"/>
            <a:chOff x="7052516" y="5056725"/>
            <a:chExt cx="1263960" cy="12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864C1A4-7F0B-34BB-61F7-C9AE54A04167}"/>
                    </a:ext>
                  </a:extLst>
                </p14:cNvPr>
                <p14:cNvContentPartPr/>
                <p14:nvPr/>
              </p14:nvContentPartPr>
              <p14:xfrm>
                <a:off x="7129196" y="5082645"/>
                <a:ext cx="1187280" cy="84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864C1A4-7F0B-34BB-61F7-C9AE54A0416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120196" y="5073645"/>
                  <a:ext cx="1204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0621F78-F574-ADFF-8474-2EF4B4CFCCE2}"/>
                    </a:ext>
                  </a:extLst>
                </p14:cNvPr>
                <p14:cNvContentPartPr/>
                <p14:nvPr/>
              </p14:nvContentPartPr>
              <p14:xfrm>
                <a:off x="7052516" y="5056725"/>
                <a:ext cx="214560" cy="124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0621F78-F574-ADFF-8474-2EF4B4CFCCE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043516" y="5048085"/>
                  <a:ext cx="23220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DE23506-AD8F-9F25-544B-68C0B3A48629}"/>
              </a:ext>
            </a:extLst>
          </p:cNvPr>
          <p:cNvGrpSpPr/>
          <p:nvPr/>
        </p:nvGrpSpPr>
        <p:grpSpPr>
          <a:xfrm>
            <a:off x="8465876" y="4946205"/>
            <a:ext cx="1014120" cy="351720"/>
            <a:chOff x="8465876" y="4946205"/>
            <a:chExt cx="101412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EE9BDB9-687B-64A1-DAB1-5BCA63D2D764}"/>
                    </a:ext>
                  </a:extLst>
                </p14:cNvPr>
                <p14:cNvContentPartPr/>
                <p14:nvPr/>
              </p14:nvContentPartPr>
              <p14:xfrm>
                <a:off x="8465876" y="4946205"/>
                <a:ext cx="1014120" cy="351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EE9BDB9-687B-64A1-DAB1-5BCA63D2D76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457236" y="4937205"/>
                  <a:ext cx="10317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D1C71FE-3C69-8038-49E0-93250F4DBDD7}"/>
                    </a:ext>
                  </a:extLst>
                </p14:cNvPr>
                <p14:cNvContentPartPr/>
                <p14:nvPr/>
              </p14:nvContentPartPr>
              <p14:xfrm>
                <a:off x="8794916" y="5023605"/>
                <a:ext cx="219240" cy="25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D1C71FE-3C69-8038-49E0-93250F4DBDD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785916" y="5014605"/>
                  <a:ext cx="236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8A11245-6EEC-5881-660C-15DC437EC4AB}"/>
                    </a:ext>
                  </a:extLst>
                </p14:cNvPr>
                <p14:cNvContentPartPr/>
                <p14:nvPr/>
              </p14:nvContentPartPr>
              <p14:xfrm>
                <a:off x="8754956" y="5020005"/>
                <a:ext cx="30960" cy="5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8A11245-6EEC-5881-660C-15DC437EC4A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46316" y="5011365"/>
                  <a:ext cx="4860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5199E3B1-5512-8F67-4031-ACF05E4A4E3E}"/>
                  </a:ext>
                </a:extLst>
              </p14:cNvPr>
              <p14:cNvContentPartPr/>
              <p14:nvPr/>
            </p14:nvContentPartPr>
            <p14:xfrm>
              <a:off x="9667916" y="5116485"/>
              <a:ext cx="642240" cy="1332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5199E3B1-5512-8F67-4031-ACF05E4A4E3E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9659276" y="5107485"/>
                <a:ext cx="659880" cy="15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24CA0EF-4312-CE0F-B270-F954F26B6705}"/>
              </a:ext>
            </a:extLst>
          </p:cNvPr>
          <p:cNvGrpSpPr/>
          <p:nvPr/>
        </p:nvGrpSpPr>
        <p:grpSpPr>
          <a:xfrm>
            <a:off x="10538036" y="4881765"/>
            <a:ext cx="925560" cy="342000"/>
            <a:chOff x="10538036" y="4881765"/>
            <a:chExt cx="92556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21690B0-E7F2-3458-1417-9DBC6BDE767D}"/>
                    </a:ext>
                  </a:extLst>
                </p14:cNvPr>
                <p14:cNvContentPartPr/>
                <p14:nvPr/>
              </p14:nvContentPartPr>
              <p14:xfrm>
                <a:off x="10538036" y="4881765"/>
                <a:ext cx="925560" cy="342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21690B0-E7F2-3458-1417-9DBC6BDE767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529036" y="4873125"/>
                  <a:ext cx="9432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DF0DCC9-3F27-CEBD-21EE-158F1EE145F5}"/>
                    </a:ext>
                  </a:extLst>
                </p14:cNvPr>
                <p14:cNvContentPartPr/>
                <p14:nvPr/>
              </p14:nvContentPartPr>
              <p14:xfrm>
                <a:off x="11041676" y="5016405"/>
                <a:ext cx="82440" cy="2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DF0DCC9-3F27-CEBD-21EE-158F1EE145F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033036" y="5007765"/>
                  <a:ext cx="10008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110ECC9-5E21-5FE0-A6BF-82B9AE291839}"/>
              </a:ext>
            </a:extLst>
          </p:cNvPr>
          <p:cNvGrpSpPr/>
          <p:nvPr/>
        </p:nvGrpSpPr>
        <p:grpSpPr>
          <a:xfrm>
            <a:off x="8388476" y="5316645"/>
            <a:ext cx="2223000" cy="246600"/>
            <a:chOff x="8388476" y="5316645"/>
            <a:chExt cx="222300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220D0A4-A984-E334-C4AE-B46EA1B59DFB}"/>
                    </a:ext>
                  </a:extLst>
                </p14:cNvPr>
                <p14:cNvContentPartPr/>
                <p14:nvPr/>
              </p14:nvContentPartPr>
              <p14:xfrm>
                <a:off x="8388476" y="5326005"/>
                <a:ext cx="777960" cy="237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220D0A4-A984-E334-C4AE-B46EA1B59DF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379836" y="5317005"/>
                  <a:ext cx="7956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EB879FB-7B5C-69FC-F476-6E3C2279198F}"/>
                    </a:ext>
                  </a:extLst>
                </p14:cNvPr>
                <p14:cNvContentPartPr/>
                <p14:nvPr/>
              </p14:nvContentPartPr>
              <p14:xfrm>
                <a:off x="8713556" y="5387565"/>
                <a:ext cx="278640" cy="19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EB879FB-7B5C-69FC-F476-6E3C2279198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704916" y="5378565"/>
                  <a:ext cx="296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5B71A8F-EEC2-F3D0-F451-1B4F78C447EA}"/>
                    </a:ext>
                  </a:extLst>
                </p14:cNvPr>
                <p14:cNvContentPartPr/>
                <p14:nvPr/>
              </p14:nvContentPartPr>
              <p14:xfrm>
                <a:off x="8562716" y="5372805"/>
                <a:ext cx="78840" cy="9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5B71A8F-EEC2-F3D0-F451-1B4F78C447E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554076" y="5363805"/>
                  <a:ext cx="96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50B3A29-59B8-1CAD-CE6B-663B6687FBF4}"/>
                    </a:ext>
                  </a:extLst>
                </p14:cNvPr>
                <p14:cNvContentPartPr/>
                <p14:nvPr/>
              </p14:nvContentPartPr>
              <p14:xfrm>
                <a:off x="9258596" y="5316645"/>
                <a:ext cx="823320" cy="227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50B3A29-59B8-1CAD-CE6B-663B6687FBF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249956" y="5308005"/>
                  <a:ext cx="8409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1401D36-1597-8378-7F11-2455C08E7382}"/>
                    </a:ext>
                  </a:extLst>
                </p14:cNvPr>
                <p14:cNvContentPartPr/>
                <p14:nvPr/>
              </p14:nvContentPartPr>
              <p14:xfrm>
                <a:off x="9808316" y="5410605"/>
                <a:ext cx="27360" cy="6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1401D36-1597-8378-7F11-2455C08E738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799676" y="5401605"/>
                  <a:ext cx="45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2B332C9-1863-00B9-D5CD-56EB548CA250}"/>
                    </a:ext>
                  </a:extLst>
                </p14:cNvPr>
                <p14:cNvContentPartPr/>
                <p14:nvPr/>
              </p14:nvContentPartPr>
              <p14:xfrm>
                <a:off x="9557396" y="5393685"/>
                <a:ext cx="350640" cy="67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2B332C9-1863-00B9-D5CD-56EB548CA25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548396" y="5385045"/>
                  <a:ext cx="368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7A7684F-B88E-F387-D966-C8EEE85E03E2}"/>
                    </a:ext>
                  </a:extLst>
                </p14:cNvPr>
                <p14:cNvContentPartPr/>
                <p14:nvPr/>
              </p14:nvContentPartPr>
              <p14:xfrm>
                <a:off x="10319156" y="5461365"/>
                <a:ext cx="292320" cy="87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7A7684F-B88E-F387-D966-C8EEE85E03E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310516" y="5452725"/>
                  <a:ext cx="309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20D40B7-936E-2730-F197-B28DE6BABD03}"/>
                    </a:ext>
                  </a:extLst>
                </p14:cNvPr>
                <p14:cNvContentPartPr/>
                <p14:nvPr/>
              </p14:nvContentPartPr>
              <p14:xfrm>
                <a:off x="10454876" y="5374245"/>
                <a:ext cx="58320" cy="28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20D40B7-936E-2730-F197-B28DE6BABD0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445876" y="5365245"/>
                  <a:ext cx="7596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3FFC170-83AD-FF3C-77FC-F065D74ACC57}"/>
              </a:ext>
            </a:extLst>
          </p:cNvPr>
          <p:cNvGrpSpPr/>
          <p:nvPr/>
        </p:nvGrpSpPr>
        <p:grpSpPr>
          <a:xfrm>
            <a:off x="8466236" y="5655765"/>
            <a:ext cx="1918440" cy="453600"/>
            <a:chOff x="8466236" y="5655765"/>
            <a:chExt cx="191844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08C42F3-65AC-9C99-4048-87A82850120B}"/>
                    </a:ext>
                  </a:extLst>
                </p14:cNvPr>
                <p14:cNvContentPartPr/>
                <p14:nvPr/>
              </p14:nvContentPartPr>
              <p14:xfrm>
                <a:off x="8466236" y="5655765"/>
                <a:ext cx="1105200" cy="453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08C42F3-65AC-9C99-4048-87A82850120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457596" y="5646765"/>
                  <a:ext cx="112284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B1E44CC-E755-1DB3-F157-9108D7B8AD01}"/>
                    </a:ext>
                  </a:extLst>
                </p14:cNvPr>
                <p14:cNvContentPartPr/>
                <p14:nvPr/>
              </p14:nvContentPartPr>
              <p14:xfrm>
                <a:off x="9548756" y="5763765"/>
                <a:ext cx="19080" cy="23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B1E44CC-E755-1DB3-F157-9108D7B8AD0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539756" y="5754765"/>
                  <a:ext cx="36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FB67216-7FCE-E4C0-28A2-D5F99D684961}"/>
                    </a:ext>
                  </a:extLst>
                </p14:cNvPr>
                <p14:cNvContentPartPr/>
                <p14:nvPr/>
              </p14:nvContentPartPr>
              <p14:xfrm>
                <a:off x="9683396" y="5656845"/>
                <a:ext cx="701280" cy="262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FB67216-7FCE-E4C0-28A2-D5F99D68496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674396" y="5647845"/>
                  <a:ext cx="7189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1F26148-7B82-8FC0-6FCF-9AFD89E88A0B}"/>
                    </a:ext>
                  </a:extLst>
                </p14:cNvPr>
                <p14:cNvContentPartPr/>
                <p14:nvPr/>
              </p14:nvContentPartPr>
              <p14:xfrm>
                <a:off x="10189916" y="5702205"/>
                <a:ext cx="166680" cy="48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1F26148-7B82-8FC0-6FCF-9AFD89E88A0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181276" y="5693205"/>
                  <a:ext cx="184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4734C51-CF21-092B-6EB3-4E8557070833}"/>
                    </a:ext>
                  </a:extLst>
                </p14:cNvPr>
                <p14:cNvContentPartPr/>
                <p14:nvPr/>
              </p14:nvContentPartPr>
              <p14:xfrm>
                <a:off x="9267956" y="5664405"/>
                <a:ext cx="360" cy="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4734C51-CF21-092B-6EB3-4E855707083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58956" y="5655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56345C4-E4DE-1B12-E560-0291A1571935}"/>
                    </a:ext>
                  </a:extLst>
                </p14:cNvPr>
                <p14:cNvContentPartPr/>
                <p14:nvPr/>
              </p14:nvContentPartPr>
              <p14:xfrm>
                <a:off x="8699876" y="5693565"/>
                <a:ext cx="45360" cy="11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56345C4-E4DE-1B12-E560-0291A157193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690876" y="5684565"/>
                  <a:ext cx="630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E8ABADD9-9CA0-C301-DFB4-36E9F5CDC4CD}"/>
              </a:ext>
            </a:extLst>
          </p:cNvPr>
          <p:cNvGrpSpPr/>
          <p:nvPr/>
        </p:nvGrpSpPr>
        <p:grpSpPr>
          <a:xfrm>
            <a:off x="6846956" y="5773845"/>
            <a:ext cx="1137240" cy="653040"/>
            <a:chOff x="6846956" y="5773845"/>
            <a:chExt cx="1137240" cy="65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6F1576E-F775-0E9E-2E7D-026DF0BC554A}"/>
                    </a:ext>
                  </a:extLst>
                </p14:cNvPr>
                <p14:cNvContentPartPr/>
                <p14:nvPr/>
              </p14:nvContentPartPr>
              <p14:xfrm>
                <a:off x="6884756" y="5837205"/>
                <a:ext cx="1099440" cy="589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6F1576E-F775-0E9E-2E7D-026DF0BC554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875756" y="5828205"/>
                  <a:ext cx="111708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42B1A33-BADE-978B-70D2-1B74C0FB450A}"/>
                    </a:ext>
                  </a:extLst>
                </p14:cNvPr>
                <p14:cNvContentPartPr/>
                <p14:nvPr/>
              </p14:nvContentPartPr>
              <p14:xfrm>
                <a:off x="6846956" y="5773845"/>
                <a:ext cx="230400" cy="179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42B1A33-BADE-978B-70D2-1B74C0FB450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837956" y="5764845"/>
                  <a:ext cx="24804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46C79E3-CFDA-0E79-5B51-A393429F199E}"/>
              </a:ext>
            </a:extLst>
          </p:cNvPr>
          <p:cNvGrpSpPr/>
          <p:nvPr/>
        </p:nvGrpSpPr>
        <p:grpSpPr>
          <a:xfrm>
            <a:off x="8121716" y="6157965"/>
            <a:ext cx="1424160" cy="554400"/>
            <a:chOff x="8121716" y="6157965"/>
            <a:chExt cx="142416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3BDF7A7-7ACB-075E-3686-E11C2E4EB090}"/>
                    </a:ext>
                  </a:extLst>
                </p14:cNvPr>
                <p14:cNvContentPartPr/>
                <p14:nvPr/>
              </p14:nvContentPartPr>
              <p14:xfrm>
                <a:off x="8121716" y="6222765"/>
                <a:ext cx="1001880" cy="489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3BDF7A7-7ACB-075E-3686-E11C2E4EB09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112716" y="6213765"/>
                  <a:ext cx="101952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7E0E391-9704-908C-9EBF-96AF823A1D28}"/>
                    </a:ext>
                  </a:extLst>
                </p14:cNvPr>
                <p14:cNvContentPartPr/>
                <p14:nvPr/>
              </p14:nvContentPartPr>
              <p14:xfrm>
                <a:off x="9237356" y="6157965"/>
                <a:ext cx="308520" cy="469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7E0E391-9704-908C-9EBF-96AF823A1D2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228716" y="6149325"/>
                  <a:ext cx="326160" cy="48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7C0A81A-E69C-CF92-63AE-9FF037E46FDE}"/>
              </a:ext>
            </a:extLst>
          </p:cNvPr>
          <p:cNvGrpSpPr/>
          <p:nvPr/>
        </p:nvGrpSpPr>
        <p:grpSpPr>
          <a:xfrm>
            <a:off x="9752516" y="6064725"/>
            <a:ext cx="2350440" cy="596520"/>
            <a:chOff x="9752516" y="6064725"/>
            <a:chExt cx="2350440" cy="59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3EC36CE-1409-0B3D-21BA-B8DA92E74FCD}"/>
                    </a:ext>
                  </a:extLst>
                </p14:cNvPr>
                <p14:cNvContentPartPr/>
                <p14:nvPr/>
              </p14:nvContentPartPr>
              <p14:xfrm>
                <a:off x="9752516" y="6089925"/>
                <a:ext cx="1214280" cy="394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3EC36CE-1409-0B3D-21BA-B8DA92E74FC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743876" y="6080925"/>
                  <a:ext cx="123192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E7273D4-6ECE-6FCD-0F04-7FDC1E66342D}"/>
                    </a:ext>
                  </a:extLst>
                </p14:cNvPr>
                <p14:cNvContentPartPr/>
                <p14:nvPr/>
              </p14:nvContentPartPr>
              <p14:xfrm>
                <a:off x="10715156" y="6239685"/>
                <a:ext cx="242640" cy="6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E7273D4-6ECE-6FCD-0F04-7FDC1E66342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706516" y="6230685"/>
                  <a:ext cx="260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1E998D1-2135-9086-7754-2C524DCDE753}"/>
                    </a:ext>
                  </a:extLst>
                </p14:cNvPr>
                <p14:cNvContentPartPr/>
                <p14:nvPr/>
              </p14:nvContentPartPr>
              <p14:xfrm>
                <a:off x="10223396" y="6201885"/>
                <a:ext cx="30240" cy="26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1E998D1-2135-9086-7754-2C524DCDE75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214756" y="6193245"/>
                  <a:ext cx="47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04E39DD-48DC-10D8-A5C7-037A69B1EAE3}"/>
                    </a:ext>
                  </a:extLst>
                </p14:cNvPr>
                <p14:cNvContentPartPr/>
                <p14:nvPr/>
              </p14:nvContentPartPr>
              <p14:xfrm>
                <a:off x="9803996" y="6073365"/>
                <a:ext cx="64800" cy="19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04E39DD-48DC-10D8-A5C7-037A69B1EAE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795356" y="6064725"/>
                  <a:ext cx="82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F82990B-2633-C928-5CD9-2674DFC4C3DA}"/>
                    </a:ext>
                  </a:extLst>
                </p14:cNvPr>
                <p14:cNvContentPartPr/>
                <p14:nvPr/>
              </p14:nvContentPartPr>
              <p14:xfrm>
                <a:off x="11079476" y="6064725"/>
                <a:ext cx="1023480" cy="596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F82990B-2633-C928-5CD9-2674DFC4C3D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070836" y="6056085"/>
                  <a:ext cx="1041120" cy="61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F70687B-200F-84D3-97DB-F49EC0B26143}"/>
                    </a:ext>
                  </a:extLst>
                </p14:cNvPr>
                <p14:cNvContentPartPr/>
                <p14:nvPr/>
              </p14:nvContentPartPr>
              <p14:xfrm>
                <a:off x="11791916" y="6207645"/>
                <a:ext cx="48960" cy="17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F70687B-200F-84D3-97DB-F49EC0B2614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783276" y="6199005"/>
                  <a:ext cx="66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C1CCAC7-A9A3-BC0B-9458-7348F71E4E32}"/>
                    </a:ext>
                  </a:extLst>
                </p14:cNvPr>
                <p14:cNvContentPartPr/>
                <p14:nvPr/>
              </p14:nvContentPartPr>
              <p14:xfrm>
                <a:off x="11416796" y="6121605"/>
                <a:ext cx="423360" cy="69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C1CCAC7-A9A3-BC0B-9458-7348F71E4E3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408156" y="6112605"/>
                  <a:ext cx="441000" cy="87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98098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4E55D4D-FCFC-99EA-D803-C91E6398DDD2}"/>
              </a:ext>
            </a:extLst>
          </p:cNvPr>
          <p:cNvGrpSpPr/>
          <p:nvPr/>
        </p:nvGrpSpPr>
        <p:grpSpPr>
          <a:xfrm>
            <a:off x="767996" y="325245"/>
            <a:ext cx="894240" cy="298080"/>
            <a:chOff x="767996" y="325245"/>
            <a:chExt cx="89424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230A078-35B9-3021-8D66-F28C8D710066}"/>
                    </a:ext>
                  </a:extLst>
                </p14:cNvPr>
                <p14:cNvContentPartPr/>
                <p14:nvPr/>
              </p14:nvContentPartPr>
              <p14:xfrm>
                <a:off x="767996" y="325245"/>
                <a:ext cx="32760" cy="262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230A078-35B9-3021-8D66-F28C8D71006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58996" y="316245"/>
                  <a:ext cx="504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04D995E-7960-3C1A-BBF0-E3C5AB071FD6}"/>
                    </a:ext>
                  </a:extLst>
                </p14:cNvPr>
                <p14:cNvContentPartPr/>
                <p14:nvPr/>
              </p14:nvContentPartPr>
              <p14:xfrm>
                <a:off x="776636" y="346845"/>
                <a:ext cx="166320" cy="18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04D995E-7960-3C1A-BBF0-E3C5AB071FD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7996" y="337845"/>
                  <a:ext cx="183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91FC293-083F-D322-6097-7764C5813ECD}"/>
                    </a:ext>
                  </a:extLst>
                </p14:cNvPr>
                <p14:cNvContentPartPr/>
                <p14:nvPr/>
              </p14:nvContentPartPr>
              <p14:xfrm>
                <a:off x="797516" y="478245"/>
                <a:ext cx="154800" cy="15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91FC293-083F-D322-6097-7764C5813EC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88876" y="469245"/>
                  <a:ext cx="172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E548C38-E944-320A-D5D5-7D8074BF037D}"/>
                    </a:ext>
                  </a:extLst>
                </p14:cNvPr>
                <p14:cNvContentPartPr/>
                <p14:nvPr/>
              </p14:nvContentPartPr>
              <p14:xfrm>
                <a:off x="1009196" y="472845"/>
                <a:ext cx="653040" cy="150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E548C38-E944-320A-D5D5-7D8074BF037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0196" y="463845"/>
                  <a:ext cx="67068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A3BD9E6-0A46-6FFE-CB2D-AFCE7DC96FB7}"/>
              </a:ext>
            </a:extLst>
          </p:cNvPr>
          <p:cNvGrpSpPr/>
          <p:nvPr/>
        </p:nvGrpSpPr>
        <p:grpSpPr>
          <a:xfrm>
            <a:off x="1964276" y="487245"/>
            <a:ext cx="261720" cy="101160"/>
            <a:chOff x="1964276" y="487245"/>
            <a:chExt cx="261720" cy="1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C9D9F03-C2ED-8153-C98C-64362B8950CF}"/>
                    </a:ext>
                  </a:extLst>
                </p14:cNvPr>
                <p14:cNvContentPartPr/>
                <p14:nvPr/>
              </p14:nvContentPartPr>
              <p14:xfrm>
                <a:off x="1964276" y="487245"/>
                <a:ext cx="231480" cy="34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C9D9F03-C2ED-8153-C98C-64362B8950C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55636" y="478245"/>
                  <a:ext cx="249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7E1E44D-477D-3AC7-5538-B5D54A141B9D}"/>
                    </a:ext>
                  </a:extLst>
                </p14:cNvPr>
                <p14:cNvContentPartPr/>
                <p14:nvPr/>
              </p14:nvContentPartPr>
              <p14:xfrm>
                <a:off x="2022956" y="558165"/>
                <a:ext cx="203040" cy="30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7E1E44D-477D-3AC7-5538-B5D54A141B9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14316" y="549525"/>
                  <a:ext cx="22068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2A4171-373A-CDD6-F813-B555D6F7EB70}"/>
              </a:ext>
            </a:extLst>
          </p:cNvPr>
          <p:cNvGrpSpPr/>
          <p:nvPr/>
        </p:nvGrpSpPr>
        <p:grpSpPr>
          <a:xfrm>
            <a:off x="2561516" y="183405"/>
            <a:ext cx="632520" cy="832680"/>
            <a:chOff x="2561516" y="183405"/>
            <a:chExt cx="632520" cy="83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1D4B407-8C93-EA01-480C-B4E94683702D}"/>
                    </a:ext>
                  </a:extLst>
                </p14:cNvPr>
                <p14:cNvContentPartPr/>
                <p14:nvPr/>
              </p14:nvContentPartPr>
              <p14:xfrm>
                <a:off x="2580596" y="183405"/>
                <a:ext cx="196200" cy="287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1D4B407-8C93-EA01-480C-B4E94683702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71956" y="174765"/>
                  <a:ext cx="2138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9C2C7BE-58CF-091F-5617-949997B15368}"/>
                    </a:ext>
                  </a:extLst>
                </p14:cNvPr>
                <p14:cNvContentPartPr/>
                <p14:nvPr/>
              </p14:nvContentPartPr>
              <p14:xfrm>
                <a:off x="2897396" y="303645"/>
                <a:ext cx="138960" cy="293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9C2C7BE-58CF-091F-5617-949997B1536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88396" y="295005"/>
                  <a:ext cx="1566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B8FF694-4FDB-F824-7A2D-0FBBD505BEB6}"/>
                    </a:ext>
                  </a:extLst>
                </p14:cNvPr>
                <p14:cNvContentPartPr/>
                <p14:nvPr/>
              </p14:nvContentPartPr>
              <p14:xfrm>
                <a:off x="2561516" y="553845"/>
                <a:ext cx="632520" cy="78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B8FF694-4FDB-F824-7A2D-0FBBD505BEB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52516" y="544845"/>
                  <a:ext cx="650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A6029F7-C551-08A4-7D7B-0B55E2D646EC}"/>
                    </a:ext>
                  </a:extLst>
                </p14:cNvPr>
                <p14:cNvContentPartPr/>
                <p14:nvPr/>
              </p14:nvContentPartPr>
              <p14:xfrm>
                <a:off x="2649356" y="699285"/>
                <a:ext cx="147240" cy="316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A6029F7-C551-08A4-7D7B-0B55E2D646E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40356" y="690645"/>
                  <a:ext cx="1648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E12EFDC-02FA-0278-CB8B-B53C8538DCAA}"/>
                    </a:ext>
                  </a:extLst>
                </p14:cNvPr>
                <p14:cNvContentPartPr/>
                <p14:nvPr/>
              </p14:nvContentPartPr>
              <p14:xfrm>
                <a:off x="2954276" y="723045"/>
                <a:ext cx="129600" cy="267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E12EFDC-02FA-0278-CB8B-B53C8538DCA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45636" y="714405"/>
                  <a:ext cx="1472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27CB3A4-C9A9-B4B4-1A6C-2C16CD573F3A}"/>
                    </a:ext>
                  </a:extLst>
                </p14:cNvPr>
                <p14:cNvContentPartPr/>
                <p14:nvPr/>
              </p14:nvContentPartPr>
              <p14:xfrm>
                <a:off x="2884076" y="782445"/>
                <a:ext cx="225360" cy="52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27CB3A4-C9A9-B4B4-1A6C-2C16CD573F3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75436" y="773805"/>
                  <a:ext cx="24300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4A05A74-05DB-EAD0-938A-CCD84EFFDBE6}"/>
                  </a:ext>
                </a:extLst>
              </p14:cNvPr>
              <p14:cNvContentPartPr/>
              <p14:nvPr/>
            </p14:nvContentPartPr>
            <p14:xfrm>
              <a:off x="643076" y="1584885"/>
              <a:ext cx="1127520" cy="309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4A05A74-05DB-EAD0-938A-CCD84EFFDBE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4436" y="1576245"/>
                <a:ext cx="1145160" cy="32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C437CD33-7E5A-5363-61F9-0E8DFC4E4020}"/>
              </a:ext>
            </a:extLst>
          </p:cNvPr>
          <p:cNvGrpSpPr/>
          <p:nvPr/>
        </p:nvGrpSpPr>
        <p:grpSpPr>
          <a:xfrm>
            <a:off x="1996316" y="1453845"/>
            <a:ext cx="1355040" cy="448920"/>
            <a:chOff x="1996316" y="1453845"/>
            <a:chExt cx="135504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B0BAE8E-A8DC-C675-9CE3-6114E935B613}"/>
                    </a:ext>
                  </a:extLst>
                </p14:cNvPr>
                <p14:cNvContentPartPr/>
                <p14:nvPr/>
              </p14:nvContentPartPr>
              <p14:xfrm>
                <a:off x="1996316" y="1453845"/>
                <a:ext cx="791280" cy="448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B0BAE8E-A8DC-C675-9CE3-6114E935B61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87676" y="1445205"/>
                  <a:ext cx="80892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9D2722F-E70C-627E-00B0-10CB4AABF4C5}"/>
                    </a:ext>
                  </a:extLst>
                </p14:cNvPr>
                <p14:cNvContentPartPr/>
                <p14:nvPr/>
              </p14:nvContentPartPr>
              <p14:xfrm>
                <a:off x="3118796" y="1601085"/>
                <a:ext cx="190800" cy="20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9D2722F-E70C-627E-00B0-10CB4AABF4C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10156" y="1592085"/>
                  <a:ext cx="208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E384975-03C7-97C2-E518-51E94D1C7FE1}"/>
                    </a:ext>
                  </a:extLst>
                </p14:cNvPr>
                <p14:cNvContentPartPr/>
                <p14:nvPr/>
              </p14:nvContentPartPr>
              <p14:xfrm>
                <a:off x="3131756" y="1695765"/>
                <a:ext cx="219600" cy="25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E384975-03C7-97C2-E518-51E94D1C7FE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22756" y="1687125"/>
                  <a:ext cx="23724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28084CB-EE5E-8F4C-DBE5-CD023713E597}"/>
              </a:ext>
            </a:extLst>
          </p:cNvPr>
          <p:cNvGrpSpPr/>
          <p:nvPr/>
        </p:nvGrpSpPr>
        <p:grpSpPr>
          <a:xfrm>
            <a:off x="3731516" y="1161165"/>
            <a:ext cx="1383120" cy="864360"/>
            <a:chOff x="3731516" y="1161165"/>
            <a:chExt cx="1383120" cy="86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C4B1C9C-71D8-D3C4-00C0-F28E54307A7A}"/>
                    </a:ext>
                  </a:extLst>
                </p14:cNvPr>
                <p14:cNvContentPartPr/>
                <p14:nvPr/>
              </p14:nvContentPartPr>
              <p14:xfrm>
                <a:off x="3782636" y="1251525"/>
                <a:ext cx="267480" cy="259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C4B1C9C-71D8-D3C4-00C0-F28E54307A7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73636" y="1242525"/>
                  <a:ext cx="2851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D480434-B52A-445A-FF69-A69D2DEA9D8F}"/>
                    </a:ext>
                  </a:extLst>
                </p14:cNvPr>
                <p14:cNvContentPartPr/>
                <p14:nvPr/>
              </p14:nvContentPartPr>
              <p14:xfrm>
                <a:off x="4166036" y="1161165"/>
                <a:ext cx="106920" cy="431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D480434-B52A-445A-FF69-A69D2DEA9D8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57396" y="1152525"/>
                  <a:ext cx="1245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CB55549-F557-8120-DCE8-8A8018821492}"/>
                    </a:ext>
                  </a:extLst>
                </p14:cNvPr>
                <p14:cNvContentPartPr/>
                <p14:nvPr/>
              </p14:nvContentPartPr>
              <p14:xfrm>
                <a:off x="4330196" y="1374285"/>
                <a:ext cx="201960" cy="159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CB55549-F557-8120-DCE8-8A80188214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21196" y="1365285"/>
                  <a:ext cx="219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6CC5467-D8F2-7571-4657-5F523811555F}"/>
                    </a:ext>
                  </a:extLst>
                </p14:cNvPr>
                <p14:cNvContentPartPr/>
                <p14:nvPr/>
              </p14:nvContentPartPr>
              <p14:xfrm>
                <a:off x="4697396" y="1326765"/>
                <a:ext cx="226080" cy="138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6CC5467-D8F2-7571-4657-5F523811555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88396" y="1317765"/>
                  <a:ext cx="243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A47AD73-5EF8-C2EE-E91A-1D9457578EA6}"/>
                    </a:ext>
                  </a:extLst>
                </p14:cNvPr>
                <p14:cNvContentPartPr/>
                <p14:nvPr/>
              </p14:nvContentPartPr>
              <p14:xfrm>
                <a:off x="4942556" y="1180965"/>
                <a:ext cx="137880" cy="321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A47AD73-5EF8-C2EE-E91A-1D9457578EA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33556" y="1171965"/>
                  <a:ext cx="1555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AD7DE8B-21F4-D19F-DF05-4D20FFE07E5E}"/>
                    </a:ext>
                  </a:extLst>
                </p14:cNvPr>
                <p14:cNvContentPartPr/>
                <p14:nvPr/>
              </p14:nvContentPartPr>
              <p14:xfrm>
                <a:off x="3731516" y="1584525"/>
                <a:ext cx="1383120" cy="127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AD7DE8B-21F4-D19F-DF05-4D20FFE07E5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22876" y="1575525"/>
                  <a:ext cx="1400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5073693-B354-81C3-B996-C141C3842D7E}"/>
                    </a:ext>
                  </a:extLst>
                </p14:cNvPr>
                <p14:cNvContentPartPr/>
                <p14:nvPr/>
              </p14:nvContentPartPr>
              <p14:xfrm>
                <a:off x="4359716" y="1777125"/>
                <a:ext cx="8640" cy="248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5073693-B354-81C3-B996-C141C3842D7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51076" y="1768485"/>
                  <a:ext cx="262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289981D-205F-D028-70A5-15A8CB16B083}"/>
                    </a:ext>
                  </a:extLst>
                </p14:cNvPr>
                <p14:cNvContentPartPr/>
                <p14:nvPr/>
              </p14:nvContentPartPr>
              <p14:xfrm>
                <a:off x="4241636" y="1773165"/>
                <a:ext cx="367920" cy="17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289981D-205F-D028-70A5-15A8CB16B08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32996" y="1764165"/>
                  <a:ext cx="38556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1157374-AEEB-5A11-E0A9-CEEA5B7188A8}"/>
                  </a:ext>
                </a:extLst>
              </p14:cNvPr>
              <p14:cNvContentPartPr/>
              <p14:nvPr/>
            </p14:nvContentPartPr>
            <p14:xfrm>
              <a:off x="3129596" y="1441605"/>
              <a:ext cx="224280" cy="74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1157374-AEEB-5A11-E0A9-CEEA5B7188A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120596" y="1432605"/>
                <a:ext cx="2419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54E824A-3834-B221-915A-780D29C92A90}"/>
                  </a:ext>
                </a:extLst>
              </p14:cNvPr>
              <p14:cNvContentPartPr/>
              <p14:nvPr/>
            </p14:nvContentPartPr>
            <p14:xfrm>
              <a:off x="2199356" y="2712765"/>
              <a:ext cx="272520" cy="306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54E824A-3834-B221-915A-780D29C92A9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190356" y="2704125"/>
                <a:ext cx="29016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9D707C8-66CA-CBE2-0F90-AD73B68FC959}"/>
                  </a:ext>
                </a:extLst>
              </p14:cNvPr>
              <p14:cNvContentPartPr/>
              <p14:nvPr/>
            </p14:nvContentPartPr>
            <p14:xfrm>
              <a:off x="2667356" y="2851005"/>
              <a:ext cx="206280" cy="147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9D707C8-66CA-CBE2-0F90-AD73B68FC95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658356" y="2842005"/>
                <a:ext cx="2239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FDF2134-7C56-93F4-22DF-2BA9F591F922}"/>
                  </a:ext>
                </a:extLst>
              </p14:cNvPr>
              <p14:cNvContentPartPr/>
              <p14:nvPr/>
            </p14:nvContentPartPr>
            <p14:xfrm>
              <a:off x="2969036" y="2843445"/>
              <a:ext cx="206640" cy="147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FDF2134-7C56-93F4-22DF-2BA9F591F92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960396" y="2834445"/>
                <a:ext cx="2242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43F5836-AA1C-AC21-09E5-55B22948117E}"/>
                  </a:ext>
                </a:extLst>
              </p14:cNvPr>
              <p14:cNvContentPartPr/>
              <p14:nvPr/>
            </p14:nvContentPartPr>
            <p14:xfrm>
              <a:off x="2522636" y="2745165"/>
              <a:ext cx="130320" cy="402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43F5836-AA1C-AC21-09E5-55B22948117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513996" y="2736165"/>
                <a:ext cx="147960" cy="42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5E4B3E8E-9E94-C3D2-AE1D-F05325EF9B25}"/>
              </a:ext>
            </a:extLst>
          </p:cNvPr>
          <p:cNvGrpSpPr/>
          <p:nvPr/>
        </p:nvGrpSpPr>
        <p:grpSpPr>
          <a:xfrm>
            <a:off x="3212756" y="2653005"/>
            <a:ext cx="663120" cy="468360"/>
            <a:chOff x="3212756" y="2653005"/>
            <a:chExt cx="66312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D1E6E40-8AFC-E154-F5DE-CA38C90AD4E0}"/>
                    </a:ext>
                  </a:extLst>
                </p14:cNvPr>
                <p14:cNvContentPartPr/>
                <p14:nvPr/>
              </p14:nvContentPartPr>
              <p14:xfrm>
                <a:off x="3212756" y="2677485"/>
                <a:ext cx="133560" cy="443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D1E6E40-8AFC-E154-F5DE-CA38C90AD4E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04116" y="2668845"/>
                  <a:ext cx="15120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7B44102-9D1F-6A5A-50EE-C5F386E595CC}"/>
                    </a:ext>
                  </a:extLst>
                </p14:cNvPr>
                <p14:cNvContentPartPr/>
                <p14:nvPr/>
              </p14:nvContentPartPr>
              <p14:xfrm>
                <a:off x="3563396" y="2818245"/>
                <a:ext cx="262080" cy="14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7B44102-9D1F-6A5A-50EE-C5F386E595C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54396" y="2809605"/>
                  <a:ext cx="279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9C435F8-C43D-FD5F-15FE-81EFAD269672}"/>
                    </a:ext>
                  </a:extLst>
                </p14:cNvPr>
                <p14:cNvContentPartPr/>
                <p14:nvPr/>
              </p14:nvContentPartPr>
              <p14:xfrm>
                <a:off x="3597956" y="2943165"/>
                <a:ext cx="192600" cy="24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9C435F8-C43D-FD5F-15FE-81EFAD26967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89316" y="2934165"/>
                  <a:ext cx="210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A2936D5-1544-8726-37B2-C8A92D2A414B}"/>
                    </a:ext>
                  </a:extLst>
                </p14:cNvPr>
                <p14:cNvContentPartPr/>
                <p14:nvPr/>
              </p14:nvContentPartPr>
              <p14:xfrm>
                <a:off x="3626396" y="2653005"/>
                <a:ext cx="249480" cy="91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A2936D5-1544-8726-37B2-C8A92D2A414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17756" y="2644365"/>
                  <a:ext cx="26712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333EF97-A9A8-0340-A062-9FC0C40FED38}"/>
              </a:ext>
            </a:extLst>
          </p:cNvPr>
          <p:cNvGrpSpPr/>
          <p:nvPr/>
        </p:nvGrpSpPr>
        <p:grpSpPr>
          <a:xfrm>
            <a:off x="4211396" y="2676405"/>
            <a:ext cx="333720" cy="329400"/>
            <a:chOff x="4211396" y="2676405"/>
            <a:chExt cx="33372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AACD2D5-36ED-FA05-0B55-5D0ED190F850}"/>
                    </a:ext>
                  </a:extLst>
                </p14:cNvPr>
                <p14:cNvContentPartPr/>
                <p14:nvPr/>
              </p14:nvContentPartPr>
              <p14:xfrm>
                <a:off x="4331636" y="2725365"/>
                <a:ext cx="14040" cy="280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AACD2D5-36ED-FA05-0B55-5D0ED190F85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22636" y="2716725"/>
                  <a:ext cx="316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867CFFD-7028-6AA8-4BFC-E1A37B99956E}"/>
                    </a:ext>
                  </a:extLst>
                </p14:cNvPr>
                <p14:cNvContentPartPr/>
                <p14:nvPr/>
              </p14:nvContentPartPr>
              <p14:xfrm>
                <a:off x="4211396" y="2676405"/>
                <a:ext cx="333720" cy="26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867CFFD-7028-6AA8-4BFC-E1A37B99956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02756" y="2667405"/>
                  <a:ext cx="35136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D7EB049-B28C-7F14-FA07-777E4F759647}"/>
              </a:ext>
            </a:extLst>
          </p:cNvPr>
          <p:cNvGrpSpPr/>
          <p:nvPr/>
        </p:nvGrpSpPr>
        <p:grpSpPr>
          <a:xfrm>
            <a:off x="4908356" y="2488125"/>
            <a:ext cx="556560" cy="333360"/>
            <a:chOff x="4908356" y="2488125"/>
            <a:chExt cx="55656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92F2D67-D950-D112-F513-A17976C662E4}"/>
                    </a:ext>
                  </a:extLst>
                </p14:cNvPr>
                <p14:cNvContentPartPr/>
                <p14:nvPr/>
              </p14:nvContentPartPr>
              <p14:xfrm>
                <a:off x="5150636" y="2488125"/>
                <a:ext cx="27360" cy="207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92F2D67-D950-D112-F513-A17976C662E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41996" y="2479485"/>
                  <a:ext cx="450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40CA500-865F-ABFE-0212-CC7EAB5A6262}"/>
                    </a:ext>
                  </a:extLst>
                </p14:cNvPr>
                <p14:cNvContentPartPr/>
                <p14:nvPr/>
              </p14:nvContentPartPr>
              <p14:xfrm>
                <a:off x="4908356" y="2778285"/>
                <a:ext cx="556560" cy="43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40CA500-865F-ABFE-0212-CC7EAB5A626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99716" y="2769285"/>
                  <a:ext cx="57420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B5797A4-169E-6BE4-941D-E893AAE8C94A}"/>
              </a:ext>
            </a:extLst>
          </p:cNvPr>
          <p:cNvGrpSpPr/>
          <p:nvPr/>
        </p:nvGrpSpPr>
        <p:grpSpPr>
          <a:xfrm>
            <a:off x="4929596" y="2953965"/>
            <a:ext cx="647280" cy="265680"/>
            <a:chOff x="4929596" y="2953965"/>
            <a:chExt cx="64728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31010F6-0EDD-86DE-A96A-00BA6948E3F6}"/>
                    </a:ext>
                  </a:extLst>
                </p14:cNvPr>
                <p14:cNvContentPartPr/>
                <p14:nvPr/>
              </p14:nvContentPartPr>
              <p14:xfrm>
                <a:off x="5004116" y="2962605"/>
                <a:ext cx="10800" cy="195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31010F6-0EDD-86DE-A96A-00BA6948E3F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95476" y="2953965"/>
                  <a:ext cx="28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3CF0A2D-D1AA-3064-EDAA-791A2690562F}"/>
                    </a:ext>
                  </a:extLst>
                </p14:cNvPr>
                <p14:cNvContentPartPr/>
                <p14:nvPr/>
              </p14:nvContentPartPr>
              <p14:xfrm>
                <a:off x="4929596" y="2953965"/>
                <a:ext cx="185760" cy="97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3CF0A2D-D1AA-3064-EDAA-791A2690562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20956" y="2944965"/>
                  <a:ext cx="203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D737249-C736-B8E3-0EE6-0960E24F66A8}"/>
                    </a:ext>
                  </a:extLst>
                </p14:cNvPr>
                <p14:cNvContentPartPr/>
                <p14:nvPr/>
              </p14:nvContentPartPr>
              <p14:xfrm>
                <a:off x="5165756" y="3047565"/>
                <a:ext cx="8280" cy="100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D737249-C736-B8E3-0EE6-0960E24F66A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57116" y="3038565"/>
                  <a:ext cx="25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824FD74-B455-66AC-2CB1-E2EED230F2CC}"/>
                    </a:ext>
                  </a:extLst>
                </p14:cNvPr>
                <p14:cNvContentPartPr/>
                <p14:nvPr/>
              </p14:nvContentPartPr>
              <p14:xfrm>
                <a:off x="5237036" y="3002565"/>
                <a:ext cx="25560" cy="133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824FD74-B455-66AC-2CB1-E2EED230F2C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28036" y="2993565"/>
                  <a:ext cx="43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5736C2F-90F6-A8C6-E301-1450354216C1}"/>
                    </a:ext>
                  </a:extLst>
                </p14:cNvPr>
                <p14:cNvContentPartPr/>
                <p14:nvPr/>
              </p14:nvContentPartPr>
              <p14:xfrm>
                <a:off x="5116436" y="2975925"/>
                <a:ext cx="213120" cy="86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5736C2F-90F6-A8C6-E301-1450354216C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107796" y="2967285"/>
                  <a:ext cx="230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516F648-7653-ED17-9E85-2811DB6D6607}"/>
                    </a:ext>
                  </a:extLst>
                </p14:cNvPr>
                <p14:cNvContentPartPr/>
                <p14:nvPr/>
              </p14:nvContentPartPr>
              <p14:xfrm>
                <a:off x="5375996" y="3009045"/>
                <a:ext cx="114120" cy="171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516F648-7653-ED17-9E85-2811DB6D660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367356" y="3000405"/>
                  <a:ext cx="131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9754BC2-D820-9220-C808-EE64F52D2BEB}"/>
                    </a:ext>
                  </a:extLst>
                </p14:cNvPr>
                <p14:cNvContentPartPr/>
                <p14:nvPr/>
              </p14:nvContentPartPr>
              <p14:xfrm>
                <a:off x="5372756" y="3078885"/>
                <a:ext cx="131760" cy="30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9754BC2-D820-9220-C808-EE64F52D2BE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63756" y="3069885"/>
                  <a:ext cx="149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D22ECCC-3A52-BAC6-CD33-7EC94F5B1BF6}"/>
                    </a:ext>
                  </a:extLst>
                </p14:cNvPr>
                <p14:cNvContentPartPr/>
                <p14:nvPr/>
              </p14:nvContentPartPr>
              <p14:xfrm>
                <a:off x="5528276" y="3146925"/>
                <a:ext cx="48600" cy="72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D22ECCC-3A52-BAC6-CD33-7EC94F5B1BF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19636" y="3138285"/>
                  <a:ext cx="6624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75526F6-7936-49C4-BD02-EBD3DB2A4125}"/>
              </a:ext>
            </a:extLst>
          </p:cNvPr>
          <p:cNvGrpSpPr/>
          <p:nvPr/>
        </p:nvGrpSpPr>
        <p:grpSpPr>
          <a:xfrm>
            <a:off x="5777396" y="2296965"/>
            <a:ext cx="712800" cy="883080"/>
            <a:chOff x="5777396" y="2296965"/>
            <a:chExt cx="712800" cy="88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3B095AA-CC80-A64C-AD9C-05E314A2EAF7}"/>
                    </a:ext>
                  </a:extLst>
                </p14:cNvPr>
                <p14:cNvContentPartPr/>
                <p14:nvPr/>
              </p14:nvContentPartPr>
              <p14:xfrm>
                <a:off x="6024356" y="2485965"/>
                <a:ext cx="189720" cy="123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3B095AA-CC80-A64C-AD9C-05E314A2EAF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015716" y="2476965"/>
                  <a:ext cx="207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355B394-7DD0-0595-A1D5-A00FBBACA66B}"/>
                    </a:ext>
                  </a:extLst>
                </p14:cNvPr>
                <p14:cNvContentPartPr/>
                <p14:nvPr/>
              </p14:nvContentPartPr>
              <p14:xfrm>
                <a:off x="6248996" y="2296965"/>
                <a:ext cx="115920" cy="155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355B394-7DD0-0595-A1D5-A00FBBACA66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40356" y="2288325"/>
                  <a:ext cx="1335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64B0311-E9FC-61CB-2007-5FE968CC9291}"/>
                    </a:ext>
                  </a:extLst>
                </p14:cNvPr>
                <p14:cNvContentPartPr/>
                <p14:nvPr/>
              </p14:nvContentPartPr>
              <p14:xfrm>
                <a:off x="5777396" y="2692245"/>
                <a:ext cx="712800" cy="78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64B0311-E9FC-61CB-2007-5FE968CC929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768756" y="2683605"/>
                  <a:ext cx="730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F8E4141-C337-D1D3-1924-E23EEF835F48}"/>
                    </a:ext>
                  </a:extLst>
                </p14:cNvPr>
                <p14:cNvContentPartPr/>
                <p14:nvPr/>
              </p14:nvContentPartPr>
              <p14:xfrm>
                <a:off x="6064676" y="2897805"/>
                <a:ext cx="138240" cy="216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F8E4141-C337-D1D3-1924-E23EEF835F4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056036" y="2889165"/>
                  <a:ext cx="1558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C8342CD-A7F5-84BC-46A7-586DF211996D}"/>
                    </a:ext>
                  </a:extLst>
                </p14:cNvPr>
                <p14:cNvContentPartPr/>
                <p14:nvPr/>
              </p14:nvContentPartPr>
              <p14:xfrm>
                <a:off x="6223076" y="3125685"/>
                <a:ext cx="51840" cy="54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C8342CD-A7F5-84BC-46A7-586DF211996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214436" y="3117045"/>
                  <a:ext cx="69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FB34583-7476-66A8-D733-F35676ED96E5}"/>
                    </a:ext>
                  </a:extLst>
                </p14:cNvPr>
                <p14:cNvContentPartPr/>
                <p14:nvPr/>
              </p14:nvContentPartPr>
              <p14:xfrm>
                <a:off x="6314516" y="2842725"/>
                <a:ext cx="112320" cy="109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FB34583-7476-66A8-D733-F35676ED96E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305516" y="2833725"/>
                  <a:ext cx="12996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9039346-059A-B2C5-F59D-FF812FA9D13D}"/>
              </a:ext>
            </a:extLst>
          </p:cNvPr>
          <p:cNvGrpSpPr/>
          <p:nvPr/>
        </p:nvGrpSpPr>
        <p:grpSpPr>
          <a:xfrm>
            <a:off x="8262476" y="2403885"/>
            <a:ext cx="1524240" cy="463680"/>
            <a:chOff x="8262476" y="2403885"/>
            <a:chExt cx="1524240" cy="4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053A002-2B47-26A4-551C-E0DE26A59791}"/>
                    </a:ext>
                  </a:extLst>
                </p14:cNvPr>
                <p14:cNvContentPartPr/>
                <p14:nvPr/>
              </p14:nvContentPartPr>
              <p14:xfrm>
                <a:off x="8399276" y="2572005"/>
                <a:ext cx="43560" cy="295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053A002-2B47-26A4-551C-E0DE26A5979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90276" y="2563365"/>
                  <a:ext cx="612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4DD6B9C-7876-61D8-AE4C-D00C0AB983A5}"/>
                    </a:ext>
                  </a:extLst>
                </p14:cNvPr>
                <p14:cNvContentPartPr/>
                <p14:nvPr/>
              </p14:nvContentPartPr>
              <p14:xfrm>
                <a:off x="8262476" y="2517645"/>
                <a:ext cx="339840" cy="57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4DD6B9C-7876-61D8-AE4C-D00C0AB983A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253476" y="2509005"/>
                  <a:ext cx="3574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369D9D7-2A1F-3797-B6AD-23416EA00662}"/>
                    </a:ext>
                  </a:extLst>
                </p14:cNvPr>
                <p14:cNvContentPartPr/>
                <p14:nvPr/>
              </p14:nvContentPartPr>
              <p14:xfrm>
                <a:off x="8740556" y="2646885"/>
                <a:ext cx="183240" cy="26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369D9D7-2A1F-3797-B6AD-23416EA0066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731556" y="2637885"/>
                  <a:ext cx="200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3AC726B-7084-6DC3-5F94-0B481FD3DCDE}"/>
                    </a:ext>
                  </a:extLst>
                </p14:cNvPr>
                <p14:cNvContentPartPr/>
                <p14:nvPr/>
              </p14:nvContentPartPr>
              <p14:xfrm>
                <a:off x="8735516" y="2725725"/>
                <a:ext cx="210600" cy="46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3AC726B-7084-6DC3-5F94-0B481FD3DCD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726516" y="2717085"/>
                  <a:ext cx="228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521F9A2-AB5F-0020-536E-D2B8D4A58840}"/>
                    </a:ext>
                  </a:extLst>
                </p14:cNvPr>
                <p14:cNvContentPartPr/>
                <p14:nvPr/>
              </p14:nvContentPartPr>
              <p14:xfrm>
                <a:off x="9290276" y="2403885"/>
                <a:ext cx="141840" cy="201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521F9A2-AB5F-0020-536E-D2B8D4A5884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281636" y="2394885"/>
                  <a:ext cx="1594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30A7683-B80E-DAD5-9A15-82F19460FA69}"/>
                    </a:ext>
                  </a:extLst>
                </p14:cNvPr>
                <p14:cNvContentPartPr/>
                <p14:nvPr/>
              </p14:nvContentPartPr>
              <p14:xfrm>
                <a:off x="9460196" y="2559765"/>
                <a:ext cx="79200" cy="45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30A7683-B80E-DAD5-9A15-82F19460FA6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51556" y="2551125"/>
                  <a:ext cx="968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1BB27A6-FF04-F354-59A3-07A811BC4A59}"/>
                    </a:ext>
                  </a:extLst>
                </p14:cNvPr>
                <p14:cNvContentPartPr/>
                <p14:nvPr/>
              </p14:nvContentPartPr>
              <p14:xfrm>
                <a:off x="9149516" y="2698005"/>
                <a:ext cx="637200" cy="45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1BB27A6-FF04-F354-59A3-07A811BC4A5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140876" y="2689005"/>
                  <a:ext cx="65484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5B0A9C5-0460-58AD-0842-7E554B8D403E}"/>
                  </a:ext>
                </a:extLst>
              </p14:cNvPr>
              <p14:cNvContentPartPr/>
              <p14:nvPr/>
            </p14:nvContentPartPr>
            <p14:xfrm>
              <a:off x="9281636" y="2831925"/>
              <a:ext cx="289080" cy="2106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5B0A9C5-0460-58AD-0842-7E554B8D403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272996" y="2823285"/>
                <a:ext cx="3067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7FD54E8-79A5-D82A-61B6-D7FC6C891FDE}"/>
                  </a:ext>
                </a:extLst>
              </p14:cNvPr>
              <p14:cNvContentPartPr/>
              <p14:nvPr/>
            </p14:nvContentPartPr>
            <p14:xfrm>
              <a:off x="3762116" y="4078605"/>
              <a:ext cx="263520" cy="32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7FD54E8-79A5-D82A-61B6-D7FC6C891FD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753116" y="4069965"/>
                <a:ext cx="2811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2C58F12-DF2D-4EDA-1558-4D3067C063D6}"/>
                  </a:ext>
                </a:extLst>
              </p14:cNvPr>
              <p14:cNvContentPartPr/>
              <p14:nvPr/>
            </p14:nvContentPartPr>
            <p14:xfrm>
              <a:off x="3920156" y="4201725"/>
              <a:ext cx="141120" cy="14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2C58F12-DF2D-4EDA-1558-4D3067C063D6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911516" y="4193085"/>
                <a:ext cx="1587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C495EFD-8ADC-869F-F6E5-A40037DEB4AF}"/>
                  </a:ext>
                </a:extLst>
              </p14:cNvPr>
              <p14:cNvContentPartPr/>
              <p14:nvPr/>
            </p14:nvContentPartPr>
            <p14:xfrm>
              <a:off x="3831956" y="4180845"/>
              <a:ext cx="163080" cy="590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C495EFD-8ADC-869F-F6E5-A40037DEB4A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823316" y="4171845"/>
                <a:ext cx="18072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BEBEF86A-9076-951F-927F-F352A6B7D203}"/>
              </a:ext>
            </a:extLst>
          </p:cNvPr>
          <p:cNvGrpSpPr/>
          <p:nvPr/>
        </p:nvGrpSpPr>
        <p:grpSpPr>
          <a:xfrm>
            <a:off x="4280156" y="3784845"/>
            <a:ext cx="992880" cy="650160"/>
            <a:chOff x="4280156" y="3784845"/>
            <a:chExt cx="992880" cy="65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242B577-4B87-D852-CDAB-63247042CD9C}"/>
                    </a:ext>
                  </a:extLst>
                </p14:cNvPr>
                <p14:cNvContentPartPr/>
                <p14:nvPr/>
              </p14:nvContentPartPr>
              <p14:xfrm>
                <a:off x="4613156" y="3784845"/>
                <a:ext cx="27720" cy="228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242B577-4B87-D852-CDAB-63247042CD9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604156" y="3776205"/>
                  <a:ext cx="453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B983269-171B-9085-84F7-59D45B87F7EB}"/>
                    </a:ext>
                  </a:extLst>
                </p14:cNvPr>
                <p14:cNvContentPartPr/>
                <p14:nvPr/>
              </p14:nvContentPartPr>
              <p14:xfrm>
                <a:off x="4280156" y="3979245"/>
                <a:ext cx="867600" cy="57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B983269-171B-9085-84F7-59D45B87F7E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271156" y="3970245"/>
                  <a:ext cx="8852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3A15E20-1F5E-EF82-F1C8-526631C425E8}"/>
                    </a:ext>
                  </a:extLst>
                </p14:cNvPr>
                <p14:cNvContentPartPr/>
                <p14:nvPr/>
              </p14:nvContentPartPr>
              <p14:xfrm>
                <a:off x="4420196" y="4209645"/>
                <a:ext cx="36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3A15E20-1F5E-EF82-F1C8-526631C425E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411196" y="4201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11D1BC5-694A-C74E-926E-1E102C6C5F57}"/>
                    </a:ext>
                  </a:extLst>
                </p14:cNvPr>
                <p14:cNvContentPartPr/>
                <p14:nvPr/>
              </p14:nvContentPartPr>
              <p14:xfrm>
                <a:off x="4425596" y="4135485"/>
                <a:ext cx="23760" cy="299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11D1BC5-694A-C74E-926E-1E102C6C5F5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416596" y="4126485"/>
                  <a:ext cx="414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8395296-795B-66E6-4E15-932AB68C9264}"/>
                    </a:ext>
                  </a:extLst>
                </p14:cNvPr>
                <p14:cNvContentPartPr/>
                <p14:nvPr/>
              </p14:nvContentPartPr>
              <p14:xfrm>
                <a:off x="4348916" y="4145925"/>
                <a:ext cx="257400" cy="138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8395296-795B-66E6-4E15-932AB68C926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340276" y="4137285"/>
                  <a:ext cx="275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273D544-31EA-6A8F-125E-C22A48E77E12}"/>
                    </a:ext>
                  </a:extLst>
                </p14:cNvPr>
                <p14:cNvContentPartPr/>
                <p14:nvPr/>
              </p14:nvContentPartPr>
              <p14:xfrm>
                <a:off x="4671116" y="4226565"/>
                <a:ext cx="45720" cy="181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273D544-31EA-6A8F-125E-C22A48E77E1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662476" y="4217565"/>
                  <a:ext cx="633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41CD657-C070-FBF1-F8FE-F774777FC80D}"/>
                    </a:ext>
                  </a:extLst>
                </p14:cNvPr>
                <p14:cNvContentPartPr/>
                <p14:nvPr/>
              </p14:nvContentPartPr>
              <p14:xfrm>
                <a:off x="4748876" y="4203885"/>
                <a:ext cx="73800" cy="196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41CD657-C070-FBF1-F8FE-F774777FC80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739876" y="4195245"/>
                  <a:ext cx="914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8A7C5DC-FE99-EFD7-6749-FE675234BEED}"/>
                    </a:ext>
                  </a:extLst>
                </p14:cNvPr>
                <p14:cNvContentPartPr/>
                <p14:nvPr/>
              </p14:nvContentPartPr>
              <p14:xfrm>
                <a:off x="4632596" y="4190925"/>
                <a:ext cx="225000" cy="67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8A7C5DC-FE99-EFD7-6749-FE675234BEE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23956" y="4182285"/>
                  <a:ext cx="242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047F4AF-9C7C-1A9E-F4EA-7372F911591F}"/>
                    </a:ext>
                  </a:extLst>
                </p14:cNvPr>
                <p14:cNvContentPartPr/>
                <p14:nvPr/>
              </p14:nvContentPartPr>
              <p14:xfrm>
                <a:off x="4934276" y="4225485"/>
                <a:ext cx="213840" cy="166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047F4AF-9C7C-1A9E-F4EA-7372F911591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925276" y="4216485"/>
                  <a:ext cx="231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28EF0AE-8004-296B-CFAA-70997D32E20A}"/>
                    </a:ext>
                  </a:extLst>
                </p14:cNvPr>
                <p14:cNvContentPartPr/>
                <p14:nvPr/>
              </p14:nvContentPartPr>
              <p14:xfrm>
                <a:off x="4956236" y="4323765"/>
                <a:ext cx="159840" cy="10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28EF0AE-8004-296B-CFAA-70997D32E20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47596" y="4314765"/>
                  <a:ext cx="177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1D4D81F-1E3F-E29C-4CA9-3D9B8E610579}"/>
                    </a:ext>
                  </a:extLst>
                </p14:cNvPr>
                <p14:cNvContentPartPr/>
                <p14:nvPr/>
              </p14:nvContentPartPr>
              <p14:xfrm>
                <a:off x="5221916" y="4346805"/>
                <a:ext cx="51120" cy="75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1D4D81F-1E3F-E29C-4CA9-3D9B8E61057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213276" y="4338165"/>
                  <a:ext cx="6876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D97EB88-D95E-770C-FED7-197F6CE67B4B}"/>
              </a:ext>
            </a:extLst>
          </p:cNvPr>
          <p:cNvGrpSpPr/>
          <p:nvPr/>
        </p:nvGrpSpPr>
        <p:grpSpPr>
          <a:xfrm>
            <a:off x="5404076" y="3679365"/>
            <a:ext cx="1047960" cy="314640"/>
            <a:chOff x="5404076" y="3679365"/>
            <a:chExt cx="104796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1F6438A-56DC-C159-6BBE-20712FA4934E}"/>
                    </a:ext>
                  </a:extLst>
                </p14:cNvPr>
                <p14:cNvContentPartPr/>
                <p14:nvPr/>
              </p14:nvContentPartPr>
              <p14:xfrm>
                <a:off x="5716556" y="3679365"/>
                <a:ext cx="204480" cy="198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1F6438A-56DC-C159-6BBE-20712FA4934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707916" y="3670365"/>
                  <a:ext cx="222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FDFBFBA-FA4B-6CD8-5A1B-FB8C4C610796}"/>
                    </a:ext>
                  </a:extLst>
                </p14:cNvPr>
                <p14:cNvContentPartPr/>
                <p14:nvPr/>
              </p14:nvContentPartPr>
              <p14:xfrm>
                <a:off x="5404076" y="3923445"/>
                <a:ext cx="1047960" cy="70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FDFBFBA-FA4B-6CD8-5A1B-FB8C4C61079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395076" y="3914445"/>
                  <a:ext cx="1065600" cy="8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3484DEB-7A65-CB11-E3F5-994B3A25068F}"/>
                  </a:ext>
                </a:extLst>
              </p14:cNvPr>
              <p14:cNvContentPartPr/>
              <p14:nvPr/>
            </p14:nvContentPartPr>
            <p14:xfrm>
              <a:off x="5930756" y="3446445"/>
              <a:ext cx="128880" cy="2016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3484DEB-7A65-CB11-E3F5-994B3A25068F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921756" y="3437805"/>
                <a:ext cx="146520" cy="21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A709563-34AD-E7CD-5424-C57F782FF651}"/>
              </a:ext>
            </a:extLst>
          </p:cNvPr>
          <p:cNvGrpSpPr/>
          <p:nvPr/>
        </p:nvGrpSpPr>
        <p:grpSpPr>
          <a:xfrm>
            <a:off x="5683796" y="4114605"/>
            <a:ext cx="654840" cy="339120"/>
            <a:chOff x="5683796" y="4114605"/>
            <a:chExt cx="65484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D827B5D-255F-E24B-B331-EEEECCF2D034}"/>
                    </a:ext>
                  </a:extLst>
                </p14:cNvPr>
                <p14:cNvContentPartPr/>
                <p14:nvPr/>
              </p14:nvContentPartPr>
              <p14:xfrm>
                <a:off x="5683796" y="4135485"/>
                <a:ext cx="167760" cy="192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D827B5D-255F-E24B-B331-EEEECCF2D03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675156" y="4126485"/>
                  <a:ext cx="1854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83E9978-B675-C890-A6E3-BB92759B42C3}"/>
                    </a:ext>
                  </a:extLst>
                </p14:cNvPr>
                <p14:cNvContentPartPr/>
                <p14:nvPr/>
              </p14:nvContentPartPr>
              <p14:xfrm>
                <a:off x="5837156" y="4357245"/>
                <a:ext cx="108360" cy="96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83E9978-B675-C890-A6E3-BB92759B42C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828156" y="4348245"/>
                  <a:ext cx="126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B037AE5-BFF7-3FA7-ABFE-2B97233B0358}"/>
                    </a:ext>
                  </a:extLst>
                </p14:cNvPr>
                <p14:cNvContentPartPr/>
                <p14:nvPr/>
              </p14:nvContentPartPr>
              <p14:xfrm>
                <a:off x="6050996" y="4114605"/>
                <a:ext cx="287640" cy="177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B037AE5-BFF7-3FA7-ABFE-2B97233B035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042356" y="4105605"/>
                  <a:ext cx="305280" cy="19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39307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906DA35-9EE3-202C-F57F-0317AED83E90}"/>
              </a:ext>
            </a:extLst>
          </p:cNvPr>
          <p:cNvGrpSpPr/>
          <p:nvPr/>
        </p:nvGrpSpPr>
        <p:grpSpPr>
          <a:xfrm>
            <a:off x="592676" y="144885"/>
            <a:ext cx="2084400" cy="434520"/>
            <a:chOff x="592676" y="144885"/>
            <a:chExt cx="208440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83AFF5E-27C4-1A4E-ADD8-F540D62D14AD}"/>
                    </a:ext>
                  </a:extLst>
                </p14:cNvPr>
                <p14:cNvContentPartPr/>
                <p14:nvPr/>
              </p14:nvContentPartPr>
              <p14:xfrm>
                <a:off x="592676" y="279525"/>
                <a:ext cx="263520" cy="254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83AFF5E-27C4-1A4E-ADD8-F540D62D14A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3676" y="270525"/>
                  <a:ext cx="2811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5AEF589-E8CE-E69A-2D1E-888E7E8A49AD}"/>
                    </a:ext>
                  </a:extLst>
                </p14:cNvPr>
                <p14:cNvContentPartPr/>
                <p14:nvPr/>
              </p14:nvContentPartPr>
              <p14:xfrm>
                <a:off x="918116" y="216525"/>
                <a:ext cx="513000" cy="311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5AEF589-E8CE-E69A-2D1E-888E7E8A49A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9476" y="207885"/>
                  <a:ext cx="5306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578D528-4A32-EE91-DA15-D390ED0FF0B6}"/>
                    </a:ext>
                  </a:extLst>
                </p14:cNvPr>
                <p14:cNvContentPartPr/>
                <p14:nvPr/>
              </p14:nvContentPartPr>
              <p14:xfrm>
                <a:off x="1222676" y="331365"/>
                <a:ext cx="212760" cy="17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578D528-4A32-EE91-DA15-D390ED0FF0B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4036" y="322365"/>
                  <a:ext cx="230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3A0F4EF-65F9-A374-0A6D-8EEC4D134606}"/>
                    </a:ext>
                  </a:extLst>
                </p14:cNvPr>
                <p14:cNvContentPartPr/>
                <p14:nvPr/>
              </p14:nvContentPartPr>
              <p14:xfrm>
                <a:off x="1626236" y="356565"/>
                <a:ext cx="369720" cy="193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3A0F4EF-65F9-A374-0A6D-8EEC4D13460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17236" y="347925"/>
                  <a:ext cx="387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F02DABD-9DD5-96E2-DF26-C2466A71D1E9}"/>
                    </a:ext>
                  </a:extLst>
                </p14:cNvPr>
                <p14:cNvContentPartPr/>
                <p14:nvPr/>
              </p14:nvContentPartPr>
              <p14:xfrm>
                <a:off x="1689236" y="266205"/>
                <a:ext cx="46800" cy="18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F02DABD-9DD5-96E2-DF26-C2466A71D1E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80596" y="257205"/>
                  <a:ext cx="64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D9D8293-AFAA-69F2-CA95-B9D121D01F72}"/>
                    </a:ext>
                  </a:extLst>
                </p14:cNvPr>
                <p14:cNvContentPartPr/>
                <p14:nvPr/>
              </p14:nvContentPartPr>
              <p14:xfrm>
                <a:off x="2173436" y="144885"/>
                <a:ext cx="503640" cy="434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D9D8293-AFAA-69F2-CA95-B9D121D01F7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64436" y="135885"/>
                  <a:ext cx="52128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A7517F6-E07E-8F7C-DB7F-C55B8770E061}"/>
                    </a:ext>
                  </a:extLst>
                </p14:cNvPr>
                <p14:cNvContentPartPr/>
                <p14:nvPr/>
              </p14:nvContentPartPr>
              <p14:xfrm>
                <a:off x="2145716" y="350805"/>
                <a:ext cx="350280" cy="42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A7517F6-E07E-8F7C-DB7F-C55B8770E06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36716" y="342165"/>
                  <a:ext cx="367920" cy="6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7B31422-F9BD-1BD9-2AFD-FB9F5F40F017}"/>
                  </a:ext>
                </a:extLst>
              </p14:cNvPr>
              <p14:cNvContentPartPr/>
              <p14:nvPr/>
            </p14:nvContentPartPr>
            <p14:xfrm>
              <a:off x="2912156" y="352245"/>
              <a:ext cx="807480" cy="19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7B31422-F9BD-1BD9-2AFD-FB9F5F40F01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03516" y="343605"/>
                <a:ext cx="825120" cy="21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B0CB030E-1942-A374-BAF6-A8F553A16504}"/>
              </a:ext>
            </a:extLst>
          </p:cNvPr>
          <p:cNvGrpSpPr/>
          <p:nvPr/>
        </p:nvGrpSpPr>
        <p:grpSpPr>
          <a:xfrm>
            <a:off x="3878756" y="166485"/>
            <a:ext cx="1783800" cy="460800"/>
            <a:chOff x="3878756" y="166485"/>
            <a:chExt cx="1783800" cy="46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3225FC2-13E2-1AC6-7856-1DF3207D1919}"/>
                    </a:ext>
                  </a:extLst>
                </p14:cNvPr>
                <p14:cNvContentPartPr/>
                <p14:nvPr/>
              </p14:nvContentPartPr>
              <p14:xfrm>
                <a:off x="3878756" y="166485"/>
                <a:ext cx="1142640" cy="338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3225FC2-13E2-1AC6-7856-1DF3207D191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70116" y="157485"/>
                  <a:ext cx="11602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877BBB2-288D-3B74-5D6F-15DFCA507635}"/>
                    </a:ext>
                  </a:extLst>
                </p14:cNvPr>
                <p14:cNvContentPartPr/>
                <p14:nvPr/>
              </p14:nvContentPartPr>
              <p14:xfrm>
                <a:off x="4708196" y="307965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877BBB2-288D-3B74-5D6F-15DFCA50763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99196" y="299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3E65E65-152A-0558-1086-94AA2309F5DF}"/>
                    </a:ext>
                  </a:extLst>
                </p14:cNvPr>
                <p14:cNvContentPartPr/>
                <p14:nvPr/>
              </p14:nvContentPartPr>
              <p14:xfrm>
                <a:off x="4399676" y="309405"/>
                <a:ext cx="322560" cy="20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3E65E65-152A-0558-1086-94AA2309F5D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91036" y="300765"/>
                  <a:ext cx="340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6F2E0E1-D8F9-B959-0527-9A7EFBB20F34}"/>
                    </a:ext>
                  </a:extLst>
                </p14:cNvPr>
                <p14:cNvContentPartPr/>
                <p14:nvPr/>
              </p14:nvContentPartPr>
              <p14:xfrm>
                <a:off x="5202836" y="211485"/>
                <a:ext cx="459720" cy="415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6F2E0E1-D8F9-B959-0527-9A7EFBB20F3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93836" y="202845"/>
                  <a:ext cx="477360" cy="43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FD81161-7627-5B23-595B-F578351A31C8}"/>
                  </a:ext>
                </a:extLst>
              </p14:cNvPr>
              <p14:cNvContentPartPr/>
              <p14:nvPr/>
            </p14:nvContentPartPr>
            <p14:xfrm>
              <a:off x="5922476" y="160365"/>
              <a:ext cx="823680" cy="474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FD81161-7627-5B23-595B-F578351A31C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13836" y="151365"/>
                <a:ext cx="84132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3DB5044-E548-EB34-86DA-071AD2758F1B}"/>
                  </a:ext>
                </a:extLst>
              </p14:cNvPr>
              <p14:cNvContentPartPr/>
              <p14:nvPr/>
            </p14:nvContentPartPr>
            <p14:xfrm>
              <a:off x="7181396" y="223725"/>
              <a:ext cx="736200" cy="423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3DB5044-E548-EB34-86DA-071AD2758F1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72396" y="214725"/>
                <a:ext cx="753840" cy="44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36603E9-73E8-1DEB-C4A9-C777010AD8DD}"/>
              </a:ext>
            </a:extLst>
          </p:cNvPr>
          <p:cNvGrpSpPr/>
          <p:nvPr/>
        </p:nvGrpSpPr>
        <p:grpSpPr>
          <a:xfrm>
            <a:off x="8178956" y="178005"/>
            <a:ext cx="1894320" cy="577440"/>
            <a:chOff x="8178956" y="178005"/>
            <a:chExt cx="1894320" cy="57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8CAB8FC-3DB7-DF65-C4F2-0374DA4CC824}"/>
                    </a:ext>
                  </a:extLst>
                </p14:cNvPr>
                <p14:cNvContentPartPr/>
                <p14:nvPr/>
              </p14:nvContentPartPr>
              <p14:xfrm>
                <a:off x="8178956" y="180165"/>
                <a:ext cx="1582200" cy="448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8CAB8FC-3DB7-DF65-C4F2-0374DA4CC82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69956" y="171165"/>
                  <a:ext cx="159984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83F0BAF-34AF-B0F1-9CF5-F3F5B805912D}"/>
                    </a:ext>
                  </a:extLst>
                </p14:cNvPr>
                <p14:cNvContentPartPr/>
                <p14:nvPr/>
              </p14:nvContentPartPr>
              <p14:xfrm>
                <a:off x="9515996" y="327765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83F0BAF-34AF-B0F1-9CF5-F3F5B805912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507356" y="318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CC8BB51-C452-AE79-3135-EAA9D559CEAB}"/>
                    </a:ext>
                  </a:extLst>
                </p14:cNvPr>
                <p14:cNvContentPartPr/>
                <p14:nvPr/>
              </p14:nvContentPartPr>
              <p14:xfrm>
                <a:off x="8777636" y="303645"/>
                <a:ext cx="460800" cy="24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CC8BB51-C452-AE79-3135-EAA9D559CEA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768636" y="295005"/>
                  <a:ext cx="478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3EA59C4-80EC-2276-93AB-EB5BEF5B814F}"/>
                    </a:ext>
                  </a:extLst>
                </p14:cNvPr>
                <p14:cNvContentPartPr/>
                <p14:nvPr/>
              </p14:nvContentPartPr>
              <p14:xfrm>
                <a:off x="9946916" y="178005"/>
                <a:ext cx="126360" cy="298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3EA59C4-80EC-2276-93AB-EB5BEF5B814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938276" y="169005"/>
                  <a:ext cx="1440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5294A09-4E00-7DFA-F6FD-86FDF8E0B95F}"/>
                    </a:ext>
                  </a:extLst>
                </p14:cNvPr>
                <p14:cNvContentPartPr/>
                <p14:nvPr/>
              </p14:nvContentPartPr>
              <p14:xfrm>
                <a:off x="10046996" y="720885"/>
                <a:ext cx="25200" cy="34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5294A09-4E00-7DFA-F6FD-86FDF8E0B95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38356" y="712245"/>
                  <a:ext cx="4284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766318E-7D81-E9C9-91E8-932C1F4BA96E}"/>
              </a:ext>
            </a:extLst>
          </p:cNvPr>
          <p:cNvGrpSpPr/>
          <p:nvPr/>
        </p:nvGrpSpPr>
        <p:grpSpPr>
          <a:xfrm>
            <a:off x="1665476" y="998085"/>
            <a:ext cx="318600" cy="351720"/>
            <a:chOff x="1665476" y="998085"/>
            <a:chExt cx="31860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1A3A5E7-4A10-278E-68C0-8F843CE16A44}"/>
                    </a:ext>
                  </a:extLst>
                </p14:cNvPr>
                <p14:cNvContentPartPr/>
                <p14:nvPr/>
              </p14:nvContentPartPr>
              <p14:xfrm>
                <a:off x="1847636" y="1012485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1A3A5E7-4A10-278E-68C0-8F843CE16A4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838636" y="1003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F7857C6-6824-C040-ECB8-73375F6D36D1}"/>
                    </a:ext>
                  </a:extLst>
                </p14:cNvPr>
                <p14:cNvContentPartPr/>
                <p14:nvPr/>
              </p14:nvContentPartPr>
              <p14:xfrm>
                <a:off x="1665476" y="998085"/>
                <a:ext cx="318600" cy="133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F7857C6-6824-C040-ECB8-73375F6D36D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656836" y="989445"/>
                  <a:ext cx="3362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5583202-0397-CCD4-A823-1A9AE1D65140}"/>
                    </a:ext>
                  </a:extLst>
                </p14:cNvPr>
                <p14:cNvContentPartPr/>
                <p14:nvPr/>
              </p14:nvContentPartPr>
              <p14:xfrm>
                <a:off x="1784636" y="1082325"/>
                <a:ext cx="115560" cy="267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5583202-0397-CCD4-A823-1A9AE1D6514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775636" y="1073325"/>
                  <a:ext cx="13320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88D2828-8E9D-F481-EA97-931005921801}"/>
              </a:ext>
            </a:extLst>
          </p:cNvPr>
          <p:cNvGrpSpPr/>
          <p:nvPr/>
        </p:nvGrpSpPr>
        <p:grpSpPr>
          <a:xfrm>
            <a:off x="10594556" y="278445"/>
            <a:ext cx="695520" cy="411120"/>
            <a:chOff x="10594556" y="278445"/>
            <a:chExt cx="69552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9A09175-02F6-1A6E-B40F-D52D7BB85E41}"/>
                    </a:ext>
                  </a:extLst>
                </p14:cNvPr>
                <p14:cNvContentPartPr/>
                <p14:nvPr/>
              </p14:nvContentPartPr>
              <p14:xfrm>
                <a:off x="10628396" y="295725"/>
                <a:ext cx="243720" cy="299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9A09175-02F6-1A6E-B40F-D52D7BB85E4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619396" y="286725"/>
                  <a:ext cx="2613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261E2DD-7A10-4D21-4429-55482C427E13}"/>
                    </a:ext>
                  </a:extLst>
                </p14:cNvPr>
                <p14:cNvContentPartPr/>
                <p14:nvPr/>
              </p14:nvContentPartPr>
              <p14:xfrm>
                <a:off x="10594556" y="278445"/>
                <a:ext cx="312480" cy="411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261E2DD-7A10-4D21-4429-55482C427E1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85916" y="269445"/>
                  <a:ext cx="33012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8658512-043C-624D-E608-FE756382195E}"/>
                    </a:ext>
                  </a:extLst>
                </p14:cNvPr>
                <p14:cNvContentPartPr/>
                <p14:nvPr/>
              </p14:nvContentPartPr>
              <p14:xfrm>
                <a:off x="11087036" y="316965"/>
                <a:ext cx="188280" cy="257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8658512-043C-624D-E608-FE756382195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078396" y="307965"/>
                  <a:ext cx="2059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E6C9A93-A8CE-D72E-42AE-FF5DAF334F22}"/>
                    </a:ext>
                  </a:extLst>
                </p14:cNvPr>
                <p14:cNvContentPartPr/>
                <p14:nvPr/>
              </p14:nvContentPartPr>
              <p14:xfrm>
                <a:off x="11055716" y="621525"/>
                <a:ext cx="234360" cy="38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E6C9A93-A8CE-D72E-42AE-FF5DAF334F2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046716" y="612525"/>
                  <a:ext cx="25200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47F773-2974-1185-5703-51E91F74375E}"/>
              </a:ext>
            </a:extLst>
          </p:cNvPr>
          <p:cNvGrpSpPr/>
          <p:nvPr/>
        </p:nvGrpSpPr>
        <p:grpSpPr>
          <a:xfrm>
            <a:off x="11524796" y="263325"/>
            <a:ext cx="470520" cy="426240"/>
            <a:chOff x="11524796" y="263325"/>
            <a:chExt cx="47052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56EDEC6-5043-13BA-B49C-6571EA03ED85}"/>
                    </a:ext>
                  </a:extLst>
                </p14:cNvPr>
                <p14:cNvContentPartPr/>
                <p14:nvPr/>
              </p14:nvContentPartPr>
              <p14:xfrm>
                <a:off x="11524796" y="331725"/>
                <a:ext cx="156240" cy="357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56EDEC6-5043-13BA-B49C-6571EA03ED8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515796" y="323085"/>
                  <a:ext cx="1738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7FF265B-ED62-D490-0994-89721DB23546}"/>
                    </a:ext>
                  </a:extLst>
                </p14:cNvPr>
                <p14:cNvContentPartPr/>
                <p14:nvPr/>
              </p14:nvContentPartPr>
              <p14:xfrm>
                <a:off x="11689316" y="379965"/>
                <a:ext cx="158040" cy="231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7FF265B-ED62-D490-0994-89721DB2354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680676" y="370965"/>
                  <a:ext cx="1756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E5A35E0-F30C-B1CA-3E29-51FDFBE4AB7D}"/>
                    </a:ext>
                  </a:extLst>
                </p14:cNvPr>
                <p14:cNvContentPartPr/>
                <p14:nvPr/>
              </p14:nvContentPartPr>
              <p14:xfrm>
                <a:off x="11801636" y="263325"/>
                <a:ext cx="193680" cy="86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E5A35E0-F30C-B1CA-3E29-51FDFBE4AB7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792636" y="254685"/>
                  <a:ext cx="21132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F8895B6-2DC4-EFE6-2E34-6D9C7A399ED8}"/>
              </a:ext>
            </a:extLst>
          </p:cNvPr>
          <p:cNvGrpSpPr/>
          <p:nvPr/>
        </p:nvGrpSpPr>
        <p:grpSpPr>
          <a:xfrm>
            <a:off x="1824956" y="1007445"/>
            <a:ext cx="2291040" cy="419040"/>
            <a:chOff x="1824956" y="1007445"/>
            <a:chExt cx="229104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72E0D95-B55B-81B5-CAA1-1229D46F8119}"/>
                    </a:ext>
                  </a:extLst>
                </p14:cNvPr>
                <p14:cNvContentPartPr/>
                <p14:nvPr/>
              </p14:nvContentPartPr>
              <p14:xfrm>
                <a:off x="1824956" y="1195365"/>
                <a:ext cx="145800" cy="6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72E0D95-B55B-81B5-CAA1-1229D46F811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816316" y="1186725"/>
                  <a:ext cx="163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DA150E3-B489-C525-489A-D765808DD378}"/>
                    </a:ext>
                  </a:extLst>
                </p14:cNvPr>
                <p14:cNvContentPartPr/>
                <p14:nvPr/>
              </p14:nvContentPartPr>
              <p14:xfrm>
                <a:off x="2017916" y="1230285"/>
                <a:ext cx="363240" cy="182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DA150E3-B489-C525-489A-D765808DD37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008916" y="1221645"/>
                  <a:ext cx="380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BACB3DD-7908-02D1-FEBB-55A7D3C5D723}"/>
                    </a:ext>
                  </a:extLst>
                </p14:cNvPr>
                <p14:cNvContentPartPr/>
                <p14:nvPr/>
              </p14:nvContentPartPr>
              <p14:xfrm>
                <a:off x="2688236" y="1077285"/>
                <a:ext cx="280440" cy="306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BACB3DD-7908-02D1-FEBB-55A7D3C5D72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79596" y="1068645"/>
                  <a:ext cx="2980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FCA5EC8-7987-47E9-93B9-E80F0925944E}"/>
                    </a:ext>
                  </a:extLst>
                </p14:cNvPr>
                <p14:cNvContentPartPr/>
                <p14:nvPr/>
              </p14:nvContentPartPr>
              <p14:xfrm>
                <a:off x="2690756" y="1063965"/>
                <a:ext cx="324360" cy="313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FCA5EC8-7987-47E9-93B9-E80F0925944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681756" y="1055325"/>
                  <a:ext cx="3420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A69BFCB-79AE-157D-A61A-32EA75334D1A}"/>
                    </a:ext>
                  </a:extLst>
                </p14:cNvPr>
                <p14:cNvContentPartPr/>
                <p14:nvPr/>
              </p14:nvContentPartPr>
              <p14:xfrm>
                <a:off x="3137516" y="1182765"/>
                <a:ext cx="172080" cy="15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A69BFCB-79AE-157D-A61A-32EA75334D1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28516" y="1173765"/>
                  <a:ext cx="189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F5FE41D-6F6A-C278-4BDE-9C58A8C6CE26}"/>
                    </a:ext>
                  </a:extLst>
                </p14:cNvPr>
                <p14:cNvContentPartPr/>
                <p14:nvPr/>
              </p14:nvContentPartPr>
              <p14:xfrm>
                <a:off x="3118436" y="1294365"/>
                <a:ext cx="190800" cy="34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F5FE41D-6F6A-C278-4BDE-9C58A8C6CE2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109796" y="1285725"/>
                  <a:ext cx="208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10BDB1E-8E2B-DC1E-B40D-2A246466669A}"/>
                    </a:ext>
                  </a:extLst>
                </p14:cNvPr>
                <p14:cNvContentPartPr/>
                <p14:nvPr/>
              </p14:nvContentPartPr>
              <p14:xfrm>
                <a:off x="3501476" y="1099605"/>
                <a:ext cx="184320" cy="326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10BDB1E-8E2B-DC1E-B40D-2A246466669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492476" y="1090965"/>
                  <a:ext cx="2019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1BA261B-2A85-FB63-7618-4411AF1F8AE2}"/>
                    </a:ext>
                  </a:extLst>
                </p14:cNvPr>
                <p14:cNvContentPartPr/>
                <p14:nvPr/>
              </p14:nvContentPartPr>
              <p14:xfrm>
                <a:off x="3781196" y="1150005"/>
                <a:ext cx="164160" cy="209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1BA261B-2A85-FB63-7618-4411AF1F8AE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772196" y="1141005"/>
                  <a:ext cx="1818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EEE0A45-6DB3-4302-C262-DEB51021B8EA}"/>
                    </a:ext>
                  </a:extLst>
                </p14:cNvPr>
                <p14:cNvContentPartPr/>
                <p14:nvPr/>
              </p14:nvContentPartPr>
              <p14:xfrm>
                <a:off x="3989276" y="1007445"/>
                <a:ext cx="126720" cy="98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EEE0A45-6DB3-4302-C262-DEB51021B8E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980276" y="998445"/>
                  <a:ext cx="144360" cy="11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BD542A6-796C-04A1-C6F6-BF3C097F0627}"/>
                  </a:ext>
                </a:extLst>
              </p14:cNvPr>
              <p14:cNvContentPartPr/>
              <p14:nvPr/>
            </p14:nvContentPartPr>
            <p14:xfrm>
              <a:off x="1783556" y="2053245"/>
              <a:ext cx="1856880" cy="720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BD542A6-796C-04A1-C6F6-BF3C097F062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774916" y="2044605"/>
                <a:ext cx="18745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BBEF27D-7AC8-AC18-877D-6F93ABA5AA41}"/>
                  </a:ext>
                </a:extLst>
              </p14:cNvPr>
              <p14:cNvContentPartPr/>
              <p14:nvPr/>
            </p14:nvContentPartPr>
            <p14:xfrm>
              <a:off x="3626396" y="2361405"/>
              <a:ext cx="193320" cy="12384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BBEF27D-7AC8-AC18-877D-6F93ABA5AA4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617756" y="2352405"/>
                <a:ext cx="210960" cy="12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197D046-7A1D-9718-C02F-9B8C71B375C9}"/>
                  </a:ext>
                </a:extLst>
              </p14:cNvPr>
              <p14:cNvContentPartPr/>
              <p14:nvPr/>
            </p14:nvContentPartPr>
            <p14:xfrm>
              <a:off x="3478796" y="1999245"/>
              <a:ext cx="168480" cy="181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197D046-7A1D-9718-C02F-9B8C71B375C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469796" y="1990245"/>
                <a:ext cx="186120" cy="19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7D92F605-2328-BF51-3614-3C85E257A6A2}"/>
              </a:ext>
            </a:extLst>
          </p:cNvPr>
          <p:cNvGrpSpPr/>
          <p:nvPr/>
        </p:nvGrpSpPr>
        <p:grpSpPr>
          <a:xfrm>
            <a:off x="1287476" y="1979085"/>
            <a:ext cx="282960" cy="309960"/>
            <a:chOff x="1287476" y="1979085"/>
            <a:chExt cx="28296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92B2C5F-6593-4E52-181A-44BF8CD1ECE8}"/>
                    </a:ext>
                  </a:extLst>
                </p14:cNvPr>
                <p14:cNvContentPartPr/>
                <p14:nvPr/>
              </p14:nvContentPartPr>
              <p14:xfrm>
                <a:off x="1287476" y="1979085"/>
                <a:ext cx="132480" cy="266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92B2C5F-6593-4E52-181A-44BF8CD1ECE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278476" y="1970445"/>
                  <a:ext cx="1501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162EBF8-A392-F205-4AC1-99B07C3F2C93}"/>
                    </a:ext>
                  </a:extLst>
                </p14:cNvPr>
                <p14:cNvContentPartPr/>
                <p14:nvPr/>
              </p14:nvContentPartPr>
              <p14:xfrm>
                <a:off x="1490156" y="2235405"/>
                <a:ext cx="80280" cy="53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162EBF8-A392-F205-4AC1-99B07C3F2C9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481156" y="2226765"/>
                  <a:ext cx="9792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5FF61BE-39F4-0ADE-D8E0-228330F5DFCB}"/>
              </a:ext>
            </a:extLst>
          </p:cNvPr>
          <p:cNvGrpSpPr/>
          <p:nvPr/>
        </p:nvGrpSpPr>
        <p:grpSpPr>
          <a:xfrm>
            <a:off x="3604796" y="3665685"/>
            <a:ext cx="371160" cy="569880"/>
            <a:chOff x="3604796" y="3665685"/>
            <a:chExt cx="371160" cy="56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404C274-0E98-BDCA-C8ED-D60646CF1A8F}"/>
                    </a:ext>
                  </a:extLst>
                </p14:cNvPr>
                <p14:cNvContentPartPr/>
                <p14:nvPr/>
              </p14:nvContentPartPr>
              <p14:xfrm>
                <a:off x="3658076" y="3724725"/>
                <a:ext cx="142200" cy="324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404C274-0E98-BDCA-C8ED-D60646CF1A8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649076" y="3716085"/>
                  <a:ext cx="1598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6C05809-91DD-B9A6-71E4-A12C4E201860}"/>
                    </a:ext>
                  </a:extLst>
                </p14:cNvPr>
                <p14:cNvContentPartPr/>
                <p14:nvPr/>
              </p14:nvContentPartPr>
              <p14:xfrm>
                <a:off x="3839876" y="4061685"/>
                <a:ext cx="51480" cy="173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6C05809-91DD-B9A6-71E4-A12C4E20186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830876" y="4053045"/>
                  <a:ext cx="69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32C732E-A52A-8B21-E817-0C57CF0D440D}"/>
                    </a:ext>
                  </a:extLst>
                </p14:cNvPr>
                <p14:cNvContentPartPr/>
                <p14:nvPr/>
              </p14:nvContentPartPr>
              <p14:xfrm>
                <a:off x="3845636" y="4081485"/>
                <a:ext cx="130320" cy="39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32C732E-A52A-8B21-E817-0C57CF0D440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836636" y="4072485"/>
                  <a:ext cx="1479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4093006-F9F4-6CB0-5FDF-D036ECF47CA0}"/>
                    </a:ext>
                  </a:extLst>
                </p14:cNvPr>
                <p14:cNvContentPartPr/>
                <p14:nvPr/>
              </p14:nvContentPartPr>
              <p14:xfrm>
                <a:off x="3604796" y="3665685"/>
                <a:ext cx="256320" cy="34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4093006-F9F4-6CB0-5FDF-D036ECF47CA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595796" y="3656685"/>
                  <a:ext cx="27396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BF52E22-3407-47C7-656D-6334200B85D3}"/>
                  </a:ext>
                </a:extLst>
              </p14:cNvPr>
              <p14:cNvContentPartPr/>
              <p14:nvPr/>
            </p14:nvContentPartPr>
            <p14:xfrm>
              <a:off x="1246796" y="1897725"/>
              <a:ext cx="212760" cy="72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BF52E22-3407-47C7-656D-6334200B85D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238156" y="1888725"/>
                <a:ext cx="230400" cy="9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C71A3827-17C8-86E6-623B-B8619B2E3AD8}"/>
              </a:ext>
            </a:extLst>
          </p:cNvPr>
          <p:cNvGrpSpPr/>
          <p:nvPr/>
        </p:nvGrpSpPr>
        <p:grpSpPr>
          <a:xfrm>
            <a:off x="5169716" y="2129205"/>
            <a:ext cx="495720" cy="334440"/>
            <a:chOff x="5169716" y="2129205"/>
            <a:chExt cx="49572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1E1B343-B7E7-1589-3309-DDAE8A630ACE}"/>
                    </a:ext>
                  </a:extLst>
                </p14:cNvPr>
                <p14:cNvContentPartPr/>
                <p14:nvPr/>
              </p14:nvContentPartPr>
              <p14:xfrm>
                <a:off x="5169716" y="2129205"/>
                <a:ext cx="261000" cy="207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1E1B343-B7E7-1589-3309-DDAE8A630AC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160716" y="2120205"/>
                  <a:ext cx="2786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6DA21E8-24D6-376D-55D6-07CE5AB9CC69}"/>
                    </a:ext>
                  </a:extLst>
                </p14:cNvPr>
                <p14:cNvContentPartPr/>
                <p14:nvPr/>
              </p14:nvContentPartPr>
              <p14:xfrm>
                <a:off x="5508476" y="2199765"/>
                <a:ext cx="156960" cy="263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6DA21E8-24D6-376D-55D6-07CE5AB9CC6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499836" y="2190765"/>
                  <a:ext cx="17460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5F853B8-92DF-DF24-5DED-01A8B4C975F7}"/>
              </a:ext>
            </a:extLst>
          </p:cNvPr>
          <p:cNvGrpSpPr/>
          <p:nvPr/>
        </p:nvGrpSpPr>
        <p:grpSpPr>
          <a:xfrm>
            <a:off x="5951636" y="2189325"/>
            <a:ext cx="232560" cy="100440"/>
            <a:chOff x="5951636" y="2189325"/>
            <a:chExt cx="232560" cy="10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100E829-9FA5-6DC0-32CE-1E579F119F17}"/>
                    </a:ext>
                  </a:extLst>
                </p14:cNvPr>
                <p14:cNvContentPartPr/>
                <p14:nvPr/>
              </p14:nvContentPartPr>
              <p14:xfrm>
                <a:off x="5975756" y="2189325"/>
                <a:ext cx="192600" cy="7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100E829-9FA5-6DC0-32CE-1E579F119F1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966756" y="2180685"/>
                  <a:ext cx="210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919B596-24AF-4854-288F-40D44C0E8738}"/>
                    </a:ext>
                  </a:extLst>
                </p14:cNvPr>
                <p14:cNvContentPartPr/>
                <p14:nvPr/>
              </p14:nvContentPartPr>
              <p14:xfrm>
                <a:off x="5951636" y="2258085"/>
                <a:ext cx="232560" cy="31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919B596-24AF-4854-288F-40D44C0E873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942996" y="2249445"/>
                  <a:ext cx="25020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DB65AF7-1842-CB99-909B-B2818DCF4752}"/>
                  </a:ext>
                </a:extLst>
              </p14:cNvPr>
              <p14:cNvContentPartPr/>
              <p14:nvPr/>
            </p14:nvContentPartPr>
            <p14:xfrm>
              <a:off x="5327036" y="2027685"/>
              <a:ext cx="337320" cy="36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DB65AF7-1842-CB99-909B-B2818DCF475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318036" y="2018685"/>
                <a:ext cx="35496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918CB43B-9FB6-870C-F798-C6CCA9FB5DC3}"/>
              </a:ext>
            </a:extLst>
          </p:cNvPr>
          <p:cNvGrpSpPr/>
          <p:nvPr/>
        </p:nvGrpSpPr>
        <p:grpSpPr>
          <a:xfrm>
            <a:off x="6552836" y="1997805"/>
            <a:ext cx="1108080" cy="559800"/>
            <a:chOff x="6552836" y="1997805"/>
            <a:chExt cx="1108080" cy="5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92F6A7C-E986-7207-E877-AA7B8AE3CB18}"/>
                    </a:ext>
                  </a:extLst>
                </p14:cNvPr>
                <p14:cNvContentPartPr/>
                <p14:nvPr/>
              </p14:nvContentPartPr>
              <p14:xfrm>
                <a:off x="6569036" y="2119845"/>
                <a:ext cx="149040" cy="289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92F6A7C-E986-7207-E877-AA7B8AE3CB1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560396" y="2110845"/>
                  <a:ext cx="1666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B332459-6F88-6AC1-B46C-72F8A0CBBAB1}"/>
                    </a:ext>
                  </a:extLst>
                </p14:cNvPr>
                <p14:cNvContentPartPr/>
                <p14:nvPr/>
              </p14:nvContentPartPr>
              <p14:xfrm>
                <a:off x="6766676" y="2325765"/>
                <a:ext cx="82800" cy="190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B332459-6F88-6AC1-B46C-72F8A0CBBAB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757676" y="2316765"/>
                  <a:ext cx="100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8FA3EC2-0CBA-C830-6003-F77EB0B659EF}"/>
                    </a:ext>
                  </a:extLst>
                </p14:cNvPr>
                <p14:cNvContentPartPr/>
                <p14:nvPr/>
              </p14:nvContentPartPr>
              <p14:xfrm>
                <a:off x="6740396" y="2408925"/>
                <a:ext cx="130680" cy="23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8FA3EC2-0CBA-C830-6003-F77EB0B659E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731396" y="2399925"/>
                  <a:ext cx="148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0AAA733-4941-3BBC-3637-670A49C815AC}"/>
                    </a:ext>
                  </a:extLst>
                </p14:cNvPr>
                <p14:cNvContentPartPr/>
                <p14:nvPr/>
              </p14:nvContentPartPr>
              <p14:xfrm>
                <a:off x="6552836" y="1997805"/>
                <a:ext cx="198000" cy="27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0AAA733-4941-3BBC-3637-670A49C815A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544196" y="1988805"/>
                  <a:ext cx="2156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540194C-1B47-01A1-313B-B6E0125D0198}"/>
                    </a:ext>
                  </a:extLst>
                </p14:cNvPr>
                <p14:cNvContentPartPr/>
                <p14:nvPr/>
              </p14:nvContentPartPr>
              <p14:xfrm>
                <a:off x="7033436" y="2248725"/>
                <a:ext cx="217080" cy="10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540194C-1B47-01A1-313B-B6E0125D019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024436" y="2239725"/>
                  <a:ext cx="234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04D8986-B20A-BCB1-7AB3-5470810C61C2}"/>
                    </a:ext>
                  </a:extLst>
                </p14:cNvPr>
                <p14:cNvContentPartPr/>
                <p14:nvPr/>
              </p14:nvContentPartPr>
              <p14:xfrm>
                <a:off x="7395596" y="2172765"/>
                <a:ext cx="162720" cy="302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04D8986-B20A-BCB1-7AB3-5470810C61C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386596" y="2163765"/>
                  <a:ext cx="1803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EA3E7FE-1D6E-FA55-D729-90B237FD582E}"/>
                    </a:ext>
                  </a:extLst>
                </p14:cNvPr>
                <p14:cNvContentPartPr/>
                <p14:nvPr/>
              </p14:nvContentPartPr>
              <p14:xfrm>
                <a:off x="7647236" y="2405325"/>
                <a:ext cx="360" cy="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EA3E7FE-1D6E-FA55-D729-90B237FD582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38236" y="2396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42F086F-7A56-9E21-53DF-DB9C8CB3294B}"/>
                    </a:ext>
                  </a:extLst>
                </p14:cNvPr>
                <p14:cNvContentPartPr/>
                <p14:nvPr/>
              </p14:nvContentPartPr>
              <p14:xfrm>
                <a:off x="7314236" y="2057565"/>
                <a:ext cx="264240" cy="13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42F086F-7A56-9E21-53DF-DB9C8CB3294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305236" y="2048925"/>
                  <a:ext cx="281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5D6CE05-74AB-F629-AA72-AC9FD99A6928}"/>
                    </a:ext>
                  </a:extLst>
                </p14:cNvPr>
                <p14:cNvContentPartPr/>
                <p14:nvPr/>
              </p14:nvContentPartPr>
              <p14:xfrm>
                <a:off x="7569476" y="2482365"/>
                <a:ext cx="91440" cy="75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5D6CE05-74AB-F629-AA72-AC9FD99A692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560836" y="2473725"/>
                  <a:ext cx="10908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651D377-CBA8-7F59-94F1-B54DAAFFB4A8}"/>
              </a:ext>
            </a:extLst>
          </p:cNvPr>
          <p:cNvGrpSpPr/>
          <p:nvPr/>
        </p:nvGrpSpPr>
        <p:grpSpPr>
          <a:xfrm>
            <a:off x="9237356" y="1895565"/>
            <a:ext cx="1386720" cy="1303200"/>
            <a:chOff x="9237356" y="1895565"/>
            <a:chExt cx="1386720" cy="13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4B3E9E1-ECCC-5162-7F27-E1BFF87A2AEA}"/>
                    </a:ext>
                  </a:extLst>
                </p14:cNvPr>
                <p14:cNvContentPartPr/>
                <p14:nvPr/>
              </p14:nvContentPartPr>
              <p14:xfrm>
                <a:off x="9408716" y="2285805"/>
                <a:ext cx="817200" cy="18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4B3E9E1-ECCC-5162-7F27-E1BFF87A2AE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399716" y="2277165"/>
                  <a:ext cx="834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AC72ECF-912B-D7C6-8EC8-525336834FBB}"/>
                    </a:ext>
                  </a:extLst>
                </p14:cNvPr>
                <p14:cNvContentPartPr/>
                <p14:nvPr/>
              </p14:nvContentPartPr>
              <p14:xfrm>
                <a:off x="9280916" y="2255205"/>
                <a:ext cx="202320" cy="157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AC72ECF-912B-D7C6-8EC8-525336834FB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272276" y="2246565"/>
                  <a:ext cx="219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C756B94-1ABE-702E-669A-1C972C7935DC}"/>
                    </a:ext>
                  </a:extLst>
                </p14:cNvPr>
                <p14:cNvContentPartPr/>
                <p14:nvPr/>
              </p14:nvContentPartPr>
              <p14:xfrm>
                <a:off x="10148876" y="2322165"/>
                <a:ext cx="155160" cy="752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C756B94-1ABE-702E-669A-1C972C7935D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140236" y="2313165"/>
                  <a:ext cx="172800" cy="77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70F3056-CFFA-C3E5-CB08-CB2F8937CE65}"/>
                    </a:ext>
                  </a:extLst>
                </p14:cNvPr>
                <p14:cNvContentPartPr/>
                <p14:nvPr/>
              </p14:nvContentPartPr>
              <p14:xfrm>
                <a:off x="9243836" y="2425125"/>
                <a:ext cx="14760" cy="57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70F3056-CFFA-C3E5-CB08-CB2F8937CE6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235196" y="2416125"/>
                  <a:ext cx="32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44737E4-AF3C-18C5-D3B2-E281AC84ADE0}"/>
                    </a:ext>
                  </a:extLst>
                </p14:cNvPr>
                <p14:cNvContentPartPr/>
                <p14:nvPr/>
              </p14:nvContentPartPr>
              <p14:xfrm>
                <a:off x="9265076" y="2560125"/>
                <a:ext cx="360" cy="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44737E4-AF3C-18C5-D3B2-E281AC84ADE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256076" y="2551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3E21274-B138-AC61-120F-8DD6A637F6F3}"/>
                    </a:ext>
                  </a:extLst>
                </p14:cNvPr>
                <p14:cNvContentPartPr/>
                <p14:nvPr/>
              </p14:nvContentPartPr>
              <p14:xfrm>
                <a:off x="9265796" y="2766045"/>
                <a:ext cx="3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3E21274-B138-AC61-120F-8DD6A637F6F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256796" y="2757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A74072D-F00A-9C94-432B-2BD78146C0BC}"/>
                    </a:ext>
                  </a:extLst>
                </p14:cNvPr>
                <p14:cNvContentPartPr/>
                <p14:nvPr/>
              </p14:nvContentPartPr>
              <p14:xfrm>
                <a:off x="9237356" y="2940285"/>
                <a:ext cx="16920" cy="40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A74072D-F00A-9C94-432B-2BD78146C0B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228716" y="2931285"/>
                  <a:ext cx="345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22F0DE8-67EF-5400-2E22-A857642C68B4}"/>
                    </a:ext>
                  </a:extLst>
                </p14:cNvPr>
                <p14:cNvContentPartPr/>
                <p14:nvPr/>
              </p14:nvContentPartPr>
              <p14:xfrm>
                <a:off x="9293876" y="3094005"/>
                <a:ext cx="83880" cy="12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22F0DE8-67EF-5400-2E22-A857642C68B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285236" y="3085005"/>
                  <a:ext cx="101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047DF5B-9CCB-7D17-2797-9EDC0959B45C}"/>
                    </a:ext>
                  </a:extLst>
                </p14:cNvPr>
                <p14:cNvContentPartPr/>
                <p14:nvPr/>
              </p14:nvContentPartPr>
              <p14:xfrm>
                <a:off x="9477476" y="3066285"/>
                <a:ext cx="56160" cy="7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047DF5B-9CCB-7D17-2797-9EDC0959B45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468836" y="3057645"/>
                  <a:ext cx="73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67F8C37-6F26-7223-219A-75D23FE7E994}"/>
                    </a:ext>
                  </a:extLst>
                </p14:cNvPr>
                <p14:cNvContentPartPr/>
                <p14:nvPr/>
              </p14:nvContentPartPr>
              <p14:xfrm>
                <a:off x="9703916" y="3077445"/>
                <a:ext cx="61200" cy="8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67F8C37-6F26-7223-219A-75D23FE7E99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695276" y="3068445"/>
                  <a:ext cx="78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5201EEC-1D92-7940-A4FD-301838566B25}"/>
                    </a:ext>
                  </a:extLst>
                </p14:cNvPr>
                <p14:cNvContentPartPr/>
                <p14:nvPr/>
              </p14:nvContentPartPr>
              <p14:xfrm>
                <a:off x="9951956" y="3098325"/>
                <a:ext cx="59040" cy="12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5201EEC-1D92-7940-A4FD-301838566B2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943316" y="3089685"/>
                  <a:ext cx="76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AAC065F-748D-A663-3F3B-A052007CAA6C}"/>
                    </a:ext>
                  </a:extLst>
                </p14:cNvPr>
                <p14:cNvContentPartPr/>
                <p14:nvPr/>
              </p14:nvContentPartPr>
              <p14:xfrm>
                <a:off x="10131236" y="3123885"/>
                <a:ext cx="36000" cy="8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AAC065F-748D-A663-3F3B-A052007CAA6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122596" y="3114885"/>
                  <a:ext cx="53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F6A1BAB-221F-1CB2-2519-32F6183E404B}"/>
                    </a:ext>
                  </a:extLst>
                </p14:cNvPr>
                <p14:cNvContentPartPr/>
                <p14:nvPr/>
              </p14:nvContentPartPr>
              <p14:xfrm>
                <a:off x="9447236" y="2066565"/>
                <a:ext cx="140400" cy="28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F6A1BAB-221F-1CB2-2519-32F6183E404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438236" y="2057925"/>
                  <a:ext cx="158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915E188-A108-9F26-FB22-A66930C50A03}"/>
                    </a:ext>
                  </a:extLst>
                </p14:cNvPr>
                <p14:cNvContentPartPr/>
                <p14:nvPr/>
              </p14:nvContentPartPr>
              <p14:xfrm>
                <a:off x="9688796" y="1996365"/>
                <a:ext cx="149400" cy="259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915E188-A108-9F26-FB22-A66930C50A0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679796" y="1987365"/>
                  <a:ext cx="1670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7B5A11C-C139-5DB6-EB54-675CD5F22BD9}"/>
                    </a:ext>
                  </a:extLst>
                </p14:cNvPr>
                <p14:cNvContentPartPr/>
                <p14:nvPr/>
              </p14:nvContentPartPr>
              <p14:xfrm>
                <a:off x="9821996" y="2150805"/>
                <a:ext cx="83880" cy="89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7B5A11C-C139-5DB6-EB54-675CD5F22BD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812996" y="2142165"/>
                  <a:ext cx="101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F1EA603-4C5F-0435-514A-AC07CE5B7D47}"/>
                    </a:ext>
                  </a:extLst>
                </p14:cNvPr>
                <p14:cNvContentPartPr/>
                <p14:nvPr/>
              </p14:nvContentPartPr>
              <p14:xfrm>
                <a:off x="9647396" y="1895565"/>
                <a:ext cx="236880" cy="15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F1EA603-4C5F-0435-514A-AC07CE5B7D4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638396" y="1886565"/>
                  <a:ext cx="254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ED83791-054A-E2EF-E5F5-C1C37985EF0F}"/>
                    </a:ext>
                  </a:extLst>
                </p14:cNvPr>
                <p14:cNvContentPartPr/>
                <p14:nvPr/>
              </p14:nvContentPartPr>
              <p14:xfrm>
                <a:off x="10394756" y="2863245"/>
                <a:ext cx="109080" cy="255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ED83791-054A-E2EF-E5F5-C1C37985EF0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385756" y="2854245"/>
                  <a:ext cx="1267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C338C6B-3077-1DB6-7B1C-3146184F6CA9}"/>
                    </a:ext>
                  </a:extLst>
                </p14:cNvPr>
                <p14:cNvContentPartPr/>
                <p14:nvPr/>
              </p14:nvContentPartPr>
              <p14:xfrm>
                <a:off x="10560716" y="3070965"/>
                <a:ext cx="50400" cy="127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C338C6B-3077-1DB6-7B1C-3146184F6CA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552076" y="3062325"/>
                  <a:ext cx="68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93CBE84-D179-368E-34FE-716648D76DE3}"/>
                    </a:ext>
                  </a:extLst>
                </p14:cNvPr>
                <p14:cNvContentPartPr/>
                <p14:nvPr/>
              </p14:nvContentPartPr>
              <p14:xfrm>
                <a:off x="10507796" y="3113445"/>
                <a:ext cx="116280" cy="25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93CBE84-D179-368E-34FE-716648D76DE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499156" y="3104805"/>
                  <a:ext cx="133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6E99D84-E039-7021-EF88-5C86EDC16515}"/>
                    </a:ext>
                  </a:extLst>
                </p14:cNvPr>
                <p14:cNvContentPartPr/>
                <p14:nvPr/>
              </p14:nvContentPartPr>
              <p14:xfrm>
                <a:off x="10371356" y="2829765"/>
                <a:ext cx="148320" cy="10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6E99D84-E039-7021-EF88-5C86EDC1651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362716" y="2821125"/>
                  <a:ext cx="165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F65F1E9-C2D1-C766-F658-A6DA54B22375}"/>
                    </a:ext>
                  </a:extLst>
                </p14:cNvPr>
                <p14:cNvContentPartPr/>
                <p14:nvPr/>
              </p14:nvContentPartPr>
              <p14:xfrm>
                <a:off x="9269396" y="2343045"/>
                <a:ext cx="907920" cy="724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F65F1E9-C2D1-C766-F658-A6DA54B2237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260396" y="2334405"/>
                  <a:ext cx="925560" cy="74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D8D2A58-F504-98F9-8EE9-ADA12BA461A4}"/>
              </a:ext>
            </a:extLst>
          </p:cNvPr>
          <p:cNvGrpSpPr/>
          <p:nvPr/>
        </p:nvGrpSpPr>
        <p:grpSpPr>
          <a:xfrm>
            <a:off x="8842796" y="3266085"/>
            <a:ext cx="621000" cy="340200"/>
            <a:chOff x="8842796" y="3266085"/>
            <a:chExt cx="62100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E275DE5-2F10-3E35-A1B5-F003EB6CE379}"/>
                    </a:ext>
                  </a:extLst>
                </p14:cNvPr>
                <p14:cNvContentPartPr/>
                <p14:nvPr/>
              </p14:nvContentPartPr>
              <p14:xfrm>
                <a:off x="8842796" y="3320085"/>
                <a:ext cx="227160" cy="216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E275DE5-2F10-3E35-A1B5-F003EB6CE37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833796" y="3311085"/>
                  <a:ext cx="244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B6AE33B-22F9-8734-0F8B-29D13BC24986}"/>
                    </a:ext>
                  </a:extLst>
                </p14:cNvPr>
                <p14:cNvContentPartPr/>
                <p14:nvPr/>
              </p14:nvContentPartPr>
              <p14:xfrm>
                <a:off x="9135476" y="3388125"/>
                <a:ext cx="155160" cy="218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B6AE33B-22F9-8734-0F8B-29D13BC2498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126476" y="3379485"/>
                  <a:ext cx="172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105A9C1-E027-665B-C150-F3E1E25CE213}"/>
                    </a:ext>
                  </a:extLst>
                </p14:cNvPr>
                <p14:cNvContentPartPr/>
                <p14:nvPr/>
              </p14:nvContentPartPr>
              <p14:xfrm>
                <a:off x="9127196" y="3266085"/>
                <a:ext cx="336600" cy="20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105A9C1-E027-665B-C150-F3E1E25CE21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118196" y="3257445"/>
                  <a:ext cx="35424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E95F794-A867-6023-CEBF-979DC9ECC884}"/>
              </a:ext>
            </a:extLst>
          </p:cNvPr>
          <p:cNvGrpSpPr/>
          <p:nvPr/>
        </p:nvGrpSpPr>
        <p:grpSpPr>
          <a:xfrm>
            <a:off x="8820476" y="3979245"/>
            <a:ext cx="1615680" cy="488880"/>
            <a:chOff x="8820476" y="3979245"/>
            <a:chExt cx="161568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00C2DEE-777E-B00E-592D-5BEC8D2DD4C7}"/>
                    </a:ext>
                  </a:extLst>
                </p14:cNvPr>
                <p14:cNvContentPartPr/>
                <p14:nvPr/>
              </p14:nvContentPartPr>
              <p14:xfrm>
                <a:off x="8820476" y="4132605"/>
                <a:ext cx="231480" cy="234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00C2DEE-777E-B00E-592D-5BEC8D2DD4C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811476" y="4123965"/>
                  <a:ext cx="2491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8719AE2-2B56-8A5B-5201-E50261F742FA}"/>
                    </a:ext>
                  </a:extLst>
                </p14:cNvPr>
                <p14:cNvContentPartPr/>
                <p14:nvPr/>
              </p14:nvContentPartPr>
              <p14:xfrm>
                <a:off x="9124676" y="4185165"/>
                <a:ext cx="144720" cy="282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8719AE2-2B56-8A5B-5201-E50261F742F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116036" y="4176165"/>
                  <a:ext cx="1623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BD9C129-A823-0672-AFAF-69A8A9C74DF4}"/>
                    </a:ext>
                  </a:extLst>
                </p14:cNvPr>
                <p14:cNvContentPartPr/>
                <p14:nvPr/>
              </p14:nvContentPartPr>
              <p14:xfrm>
                <a:off x="9441476" y="4143405"/>
                <a:ext cx="207360" cy="49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BD9C129-A823-0672-AFAF-69A8A9C74DF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432476" y="4134765"/>
                  <a:ext cx="225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5D8C6BB-A854-3227-AA2B-A7BE7F36793C}"/>
                    </a:ext>
                  </a:extLst>
                </p14:cNvPr>
                <p14:cNvContentPartPr/>
                <p14:nvPr/>
              </p14:nvContentPartPr>
              <p14:xfrm>
                <a:off x="9445076" y="4247085"/>
                <a:ext cx="174600" cy="22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5D8C6BB-A854-3227-AA2B-A7BE7F36793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436076" y="4238085"/>
                  <a:ext cx="192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C23E705-4EC7-BB2B-1FF8-A34BB94097D0}"/>
                    </a:ext>
                  </a:extLst>
                </p14:cNvPr>
                <p14:cNvContentPartPr/>
                <p14:nvPr/>
              </p14:nvContentPartPr>
              <p14:xfrm>
                <a:off x="9753956" y="3979245"/>
                <a:ext cx="425160" cy="357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C23E705-4EC7-BB2B-1FF8-A34BB94097D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745316" y="3970245"/>
                  <a:ext cx="4428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96D9D03-D00B-808E-C1D1-FD020429ED07}"/>
                    </a:ext>
                  </a:extLst>
                </p14:cNvPr>
                <p14:cNvContentPartPr/>
                <p14:nvPr/>
              </p14:nvContentPartPr>
              <p14:xfrm>
                <a:off x="9986876" y="4128645"/>
                <a:ext cx="153360" cy="150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96D9D03-D00B-808E-C1D1-FD020429ED0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978236" y="4120005"/>
                  <a:ext cx="171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8806565-158D-A84D-DC22-C2D325CEAD17}"/>
                    </a:ext>
                  </a:extLst>
                </p14:cNvPr>
                <p14:cNvContentPartPr/>
                <p14:nvPr/>
              </p14:nvContentPartPr>
              <p14:xfrm>
                <a:off x="10147796" y="3994365"/>
                <a:ext cx="26280" cy="77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8806565-158D-A84D-DC22-C2D325CEAD1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139156" y="3985365"/>
                  <a:ext cx="439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2156A24-C655-7DAD-E1B4-BA6C5600503E}"/>
                    </a:ext>
                  </a:extLst>
                </p14:cNvPr>
                <p14:cNvContentPartPr/>
                <p14:nvPr/>
              </p14:nvContentPartPr>
              <p14:xfrm>
                <a:off x="10283156" y="4113885"/>
                <a:ext cx="153000" cy="272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2156A24-C655-7DAD-E1B4-BA6C5600503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274516" y="4105245"/>
                  <a:ext cx="170640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05C22FB-CF1B-3848-B4F6-7506F22B46A6}"/>
              </a:ext>
            </a:extLst>
          </p:cNvPr>
          <p:cNvGrpSpPr/>
          <p:nvPr/>
        </p:nvGrpSpPr>
        <p:grpSpPr>
          <a:xfrm>
            <a:off x="1301156" y="4510245"/>
            <a:ext cx="3037680" cy="862200"/>
            <a:chOff x="1301156" y="4510245"/>
            <a:chExt cx="3037680" cy="86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93A7304-30C2-EE41-0EFB-8C69828F70DD}"/>
                    </a:ext>
                  </a:extLst>
                </p14:cNvPr>
                <p14:cNvContentPartPr/>
                <p14:nvPr/>
              </p14:nvContentPartPr>
              <p14:xfrm>
                <a:off x="1301156" y="4825965"/>
                <a:ext cx="284760" cy="298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93A7304-30C2-EE41-0EFB-8C69828F70D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292156" y="4817325"/>
                  <a:ext cx="3024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6E93F41-A008-CF2C-1571-ECC5322B3DB5}"/>
                    </a:ext>
                  </a:extLst>
                </p14:cNvPr>
                <p14:cNvContentPartPr/>
                <p14:nvPr/>
              </p14:nvContentPartPr>
              <p14:xfrm>
                <a:off x="1590596" y="4908045"/>
                <a:ext cx="263880" cy="154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6E93F41-A008-CF2C-1571-ECC5322B3DB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581956" y="4899045"/>
                  <a:ext cx="2815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08C7CA7-1671-3D8F-106D-7369BC098535}"/>
                    </a:ext>
                  </a:extLst>
                </p14:cNvPr>
                <p14:cNvContentPartPr/>
                <p14:nvPr/>
              </p14:nvContentPartPr>
              <p14:xfrm>
                <a:off x="1933316" y="4887165"/>
                <a:ext cx="280440" cy="180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08C7CA7-1671-3D8F-106D-7369BC09853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924676" y="4878525"/>
                  <a:ext cx="298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5301D0A-C1D2-EC53-4327-9E7FD17062CC}"/>
                    </a:ext>
                  </a:extLst>
                </p14:cNvPr>
                <p14:cNvContentPartPr/>
                <p14:nvPr/>
              </p14:nvContentPartPr>
              <p14:xfrm>
                <a:off x="2435876" y="4896525"/>
                <a:ext cx="196200" cy="72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5301D0A-C1D2-EC53-4327-9E7FD17062C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426876" y="4887885"/>
                  <a:ext cx="213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F9C6A9E-BD58-F2A5-3F2C-1D31835A19F2}"/>
                    </a:ext>
                  </a:extLst>
                </p14:cNvPr>
                <p14:cNvContentPartPr/>
                <p14:nvPr/>
              </p14:nvContentPartPr>
              <p14:xfrm>
                <a:off x="2405996" y="5005965"/>
                <a:ext cx="200880" cy="80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F9C6A9E-BD58-F2A5-3F2C-1D31835A19F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397356" y="4997325"/>
                  <a:ext cx="218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D0916C9-CB87-14AD-14AE-BED837ABB3FC}"/>
                    </a:ext>
                  </a:extLst>
                </p14:cNvPr>
                <p14:cNvContentPartPr/>
                <p14:nvPr/>
              </p14:nvContentPartPr>
              <p14:xfrm>
                <a:off x="3021236" y="4637685"/>
                <a:ext cx="21240" cy="219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D0916C9-CB87-14AD-14AE-BED837ABB3F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012596" y="4629045"/>
                  <a:ext cx="388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C35D155-F045-C0FB-77F2-746F05E39806}"/>
                    </a:ext>
                  </a:extLst>
                </p14:cNvPr>
                <p14:cNvContentPartPr/>
                <p14:nvPr/>
              </p14:nvContentPartPr>
              <p14:xfrm>
                <a:off x="2784716" y="4915965"/>
                <a:ext cx="542160" cy="45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C35D155-F045-C0FB-77F2-746F05E3980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776076" y="4907325"/>
                  <a:ext cx="5598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0F4264D-516D-0E89-C69E-1ADA23BC2CED}"/>
                    </a:ext>
                  </a:extLst>
                </p14:cNvPr>
                <p14:cNvContentPartPr/>
                <p14:nvPr/>
              </p14:nvContentPartPr>
              <p14:xfrm>
                <a:off x="2887676" y="5091285"/>
                <a:ext cx="46800" cy="172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0F4264D-516D-0E89-C69E-1ADA23BC2CE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79036" y="5082645"/>
                  <a:ext cx="64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9E8CE75-E043-6953-FE5C-64DA64722FD5}"/>
                    </a:ext>
                  </a:extLst>
                </p14:cNvPr>
                <p14:cNvContentPartPr/>
                <p14:nvPr/>
              </p14:nvContentPartPr>
              <p14:xfrm>
                <a:off x="2832236" y="5080485"/>
                <a:ext cx="170640" cy="116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9E8CE75-E043-6953-FE5C-64DA64722FD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823236" y="5071485"/>
                  <a:ext cx="188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8E3706E-8231-4393-D356-C57D45380B05}"/>
                    </a:ext>
                  </a:extLst>
                </p14:cNvPr>
                <p14:cNvContentPartPr/>
                <p14:nvPr/>
              </p14:nvContentPartPr>
              <p14:xfrm>
                <a:off x="3037436" y="5171205"/>
                <a:ext cx="22680" cy="95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8E3706E-8231-4393-D356-C57D45380B0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028436" y="5162205"/>
                  <a:ext cx="40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F0D14E3-3C70-6586-51E5-518FD968B1F1}"/>
                    </a:ext>
                  </a:extLst>
                </p14:cNvPr>
                <p14:cNvContentPartPr/>
                <p14:nvPr/>
              </p14:nvContentPartPr>
              <p14:xfrm>
                <a:off x="3067676" y="5120085"/>
                <a:ext cx="38880" cy="124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F0D14E3-3C70-6586-51E5-518FD968B1F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059036" y="5111445"/>
                  <a:ext cx="56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F0737C6-B54D-2A62-F960-242F6C9344CD}"/>
                    </a:ext>
                  </a:extLst>
                </p14:cNvPr>
                <p14:cNvContentPartPr/>
                <p14:nvPr/>
              </p14:nvContentPartPr>
              <p14:xfrm>
                <a:off x="2973356" y="5093445"/>
                <a:ext cx="212760" cy="77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F0737C6-B54D-2A62-F960-242F6C9344C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964716" y="5084445"/>
                  <a:ext cx="230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7E977DD-7BBB-E5FE-CDA8-2ABB1D419515}"/>
                    </a:ext>
                  </a:extLst>
                </p14:cNvPr>
                <p14:cNvContentPartPr/>
                <p14:nvPr/>
              </p14:nvContentPartPr>
              <p14:xfrm>
                <a:off x="3216716" y="5119365"/>
                <a:ext cx="120960" cy="192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7E977DD-7BBB-E5FE-CDA8-2ABB1D41951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208076" y="5110725"/>
                  <a:ext cx="138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BE20DFA-BB09-6DFE-2140-8695E1985782}"/>
                    </a:ext>
                  </a:extLst>
                </p14:cNvPr>
                <p14:cNvContentPartPr/>
                <p14:nvPr/>
              </p14:nvContentPartPr>
              <p14:xfrm>
                <a:off x="3169196" y="5197845"/>
                <a:ext cx="181080" cy="38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BE20DFA-BB09-6DFE-2140-8695E198578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160556" y="5189205"/>
                  <a:ext cx="1987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FF348BC-E903-F292-536E-623F7CCE7323}"/>
                    </a:ext>
                  </a:extLst>
                </p14:cNvPr>
                <p14:cNvContentPartPr/>
                <p14:nvPr/>
              </p14:nvContentPartPr>
              <p14:xfrm>
                <a:off x="3388436" y="5314845"/>
                <a:ext cx="90720" cy="57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FF348BC-E903-F292-536E-623F7CCE732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379796" y="5305845"/>
                  <a:ext cx="108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0E2551C-2187-D9D1-5A0D-E8F0B5369C93}"/>
                    </a:ext>
                  </a:extLst>
                </p14:cNvPr>
                <p14:cNvContentPartPr/>
                <p14:nvPr/>
              </p14:nvContentPartPr>
              <p14:xfrm>
                <a:off x="3897836" y="4640205"/>
                <a:ext cx="188640" cy="177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0E2551C-2187-D9D1-5A0D-E8F0B5369C9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889196" y="4631205"/>
                  <a:ext cx="206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44CE35C-0E3B-D7AC-90D3-D93E88D48330}"/>
                    </a:ext>
                  </a:extLst>
                </p14:cNvPr>
                <p14:cNvContentPartPr/>
                <p14:nvPr/>
              </p14:nvContentPartPr>
              <p14:xfrm>
                <a:off x="4118876" y="4510245"/>
                <a:ext cx="125640" cy="164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44CE35C-0E3B-D7AC-90D3-D93E88D4833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110236" y="4501245"/>
                  <a:ext cx="1432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EB08787-C116-F8EE-4BF1-108A8787582B}"/>
                    </a:ext>
                  </a:extLst>
                </p14:cNvPr>
                <p14:cNvContentPartPr/>
                <p14:nvPr/>
              </p14:nvContentPartPr>
              <p14:xfrm>
                <a:off x="3586436" y="4901925"/>
                <a:ext cx="745920" cy="81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EB08787-C116-F8EE-4BF1-108A8787582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577796" y="4892925"/>
                  <a:ext cx="763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34527E1-0437-1AEE-FBDB-28D64556B3AB}"/>
                    </a:ext>
                  </a:extLst>
                </p14:cNvPr>
                <p14:cNvContentPartPr/>
                <p14:nvPr/>
              </p14:nvContentPartPr>
              <p14:xfrm>
                <a:off x="3702716" y="5103885"/>
                <a:ext cx="142920" cy="194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34527E1-0437-1AEE-FBDB-28D64556B3A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693716" y="5094885"/>
                  <a:ext cx="160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A4DD7EE-B300-EB53-8987-1852B558758C}"/>
                    </a:ext>
                  </a:extLst>
                </p14:cNvPr>
                <p14:cNvContentPartPr/>
                <p14:nvPr/>
              </p14:nvContentPartPr>
              <p14:xfrm>
                <a:off x="3852836" y="5274525"/>
                <a:ext cx="92160" cy="78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A4DD7EE-B300-EB53-8987-1852B558758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843836" y="5265525"/>
                  <a:ext cx="109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3340984-2C3C-D3AD-FF37-A2492C3C3FE0}"/>
                    </a:ext>
                  </a:extLst>
                </p14:cNvPr>
                <p14:cNvContentPartPr/>
                <p14:nvPr/>
              </p14:nvContentPartPr>
              <p14:xfrm>
                <a:off x="4042196" y="5072565"/>
                <a:ext cx="296640" cy="199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3340984-2C3C-D3AD-FF37-A2492C3C3FE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033196" y="5063925"/>
                  <a:ext cx="31428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2950012-23DA-6B23-7469-862502388E40}"/>
              </a:ext>
            </a:extLst>
          </p:cNvPr>
          <p:cNvGrpSpPr/>
          <p:nvPr/>
        </p:nvGrpSpPr>
        <p:grpSpPr>
          <a:xfrm>
            <a:off x="4724756" y="4805445"/>
            <a:ext cx="239400" cy="181800"/>
            <a:chOff x="4724756" y="4805445"/>
            <a:chExt cx="239400" cy="1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F185A72-DBD2-FFAA-2671-285C58C89E84}"/>
                    </a:ext>
                  </a:extLst>
                </p14:cNvPr>
                <p14:cNvContentPartPr/>
                <p14:nvPr/>
              </p14:nvContentPartPr>
              <p14:xfrm>
                <a:off x="4724756" y="4805445"/>
                <a:ext cx="239400" cy="60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F185A72-DBD2-FFAA-2671-285C58C89E8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716116" y="4796805"/>
                  <a:ext cx="257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0B2AF8B-6AE1-396F-12F5-1B0803163481}"/>
                    </a:ext>
                  </a:extLst>
                </p14:cNvPr>
                <p14:cNvContentPartPr/>
                <p14:nvPr/>
              </p14:nvContentPartPr>
              <p14:xfrm>
                <a:off x="4783436" y="4939005"/>
                <a:ext cx="176040" cy="48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0B2AF8B-6AE1-396F-12F5-1B080316348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774796" y="4930005"/>
                  <a:ext cx="19368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D17CD6CB-4DAC-F973-D306-BFF512AA5222}"/>
              </a:ext>
            </a:extLst>
          </p:cNvPr>
          <p:cNvGrpSpPr/>
          <p:nvPr/>
        </p:nvGrpSpPr>
        <p:grpSpPr>
          <a:xfrm>
            <a:off x="5282756" y="4704285"/>
            <a:ext cx="687240" cy="206640"/>
            <a:chOff x="5282756" y="4704285"/>
            <a:chExt cx="687240" cy="20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3EB3181-5D77-B378-88AE-CCF848A05824}"/>
                    </a:ext>
                  </a:extLst>
                </p14:cNvPr>
                <p14:cNvContentPartPr/>
                <p14:nvPr/>
              </p14:nvContentPartPr>
              <p14:xfrm>
                <a:off x="5282756" y="4798965"/>
                <a:ext cx="273960" cy="111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3EB3181-5D77-B378-88AE-CCF848A0582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273756" y="4790325"/>
                  <a:ext cx="291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A90D612-8757-9070-63DF-4F8B58C9E63F}"/>
                    </a:ext>
                  </a:extLst>
                </p14:cNvPr>
                <p14:cNvContentPartPr/>
                <p14:nvPr/>
              </p14:nvContentPartPr>
              <p14:xfrm>
                <a:off x="5657876" y="4704285"/>
                <a:ext cx="312120" cy="192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A90D612-8757-9070-63DF-4F8B58C9E63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648876" y="4695285"/>
                  <a:ext cx="32976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05B8417-B92F-D2C6-A3CF-08E198A37C34}"/>
              </a:ext>
            </a:extLst>
          </p:cNvPr>
          <p:cNvGrpSpPr/>
          <p:nvPr/>
        </p:nvGrpSpPr>
        <p:grpSpPr>
          <a:xfrm>
            <a:off x="2048516" y="5941605"/>
            <a:ext cx="301320" cy="328680"/>
            <a:chOff x="2048516" y="5941605"/>
            <a:chExt cx="30132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0F2CF8D-029B-0CEA-5B71-F27F740DDC0C}"/>
                    </a:ext>
                  </a:extLst>
                </p14:cNvPr>
                <p14:cNvContentPartPr/>
                <p14:nvPr/>
              </p14:nvContentPartPr>
              <p14:xfrm>
                <a:off x="2048516" y="5941605"/>
                <a:ext cx="210240" cy="212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0F2CF8D-029B-0CEA-5B71-F27F740DDC0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039516" y="5932965"/>
                  <a:ext cx="227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5CAB5FF-B5CC-4843-17F5-A2ABEC0155B2}"/>
                    </a:ext>
                  </a:extLst>
                </p14:cNvPr>
                <p14:cNvContentPartPr/>
                <p14:nvPr/>
              </p14:nvContentPartPr>
              <p14:xfrm>
                <a:off x="2271356" y="6202605"/>
                <a:ext cx="78480" cy="676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5CAB5FF-B5CC-4843-17F5-A2ABEC0155B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262716" y="6193965"/>
                  <a:ext cx="9612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0E5D9A38-343D-79A3-1988-91D3DEEFF7F1}"/>
              </a:ext>
            </a:extLst>
          </p:cNvPr>
          <p:cNvGrpSpPr/>
          <p:nvPr/>
        </p:nvGrpSpPr>
        <p:grpSpPr>
          <a:xfrm>
            <a:off x="2693276" y="5567565"/>
            <a:ext cx="2615400" cy="1022040"/>
            <a:chOff x="2693276" y="5567565"/>
            <a:chExt cx="2615400" cy="102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034A99E-5EA5-080A-C72D-2D6C5649580D}"/>
                    </a:ext>
                  </a:extLst>
                </p14:cNvPr>
                <p14:cNvContentPartPr/>
                <p14:nvPr/>
              </p14:nvContentPartPr>
              <p14:xfrm>
                <a:off x="2693276" y="6014325"/>
                <a:ext cx="207720" cy="91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034A99E-5EA5-080A-C72D-2D6C5649580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684636" y="6005325"/>
                  <a:ext cx="225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AB936EE-19C9-9A17-15B9-3320F1720218}"/>
                    </a:ext>
                  </a:extLst>
                </p14:cNvPr>
                <p14:cNvContentPartPr/>
                <p14:nvPr/>
              </p14:nvContentPartPr>
              <p14:xfrm>
                <a:off x="2732516" y="6190005"/>
                <a:ext cx="245160" cy="65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AB936EE-19C9-9A17-15B9-3320F172021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723876" y="6181005"/>
                  <a:ext cx="262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5773D1C-7EA7-8069-469F-15F86AE0F91E}"/>
                    </a:ext>
                  </a:extLst>
                </p14:cNvPr>
                <p14:cNvContentPartPr/>
                <p14:nvPr/>
              </p14:nvContentPartPr>
              <p14:xfrm>
                <a:off x="3374036" y="5815605"/>
                <a:ext cx="25200" cy="169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5773D1C-7EA7-8069-469F-15F86AE0F91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365036" y="5806965"/>
                  <a:ext cx="42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2332E05-34E7-48FB-AF02-E555851337FC}"/>
                    </a:ext>
                  </a:extLst>
                </p14:cNvPr>
                <p14:cNvContentPartPr/>
                <p14:nvPr/>
              </p14:nvContentPartPr>
              <p14:xfrm>
                <a:off x="3087476" y="6065085"/>
                <a:ext cx="696600" cy="120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2332E05-34E7-48FB-AF02-E555851337F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078476" y="6056085"/>
                  <a:ext cx="714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1DFD49F-EBDF-F065-48D1-93CA9023646E}"/>
                    </a:ext>
                  </a:extLst>
                </p14:cNvPr>
                <p14:cNvContentPartPr/>
                <p14:nvPr/>
              </p14:nvContentPartPr>
              <p14:xfrm>
                <a:off x="3196556" y="6313845"/>
                <a:ext cx="16560" cy="275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1DFD49F-EBDF-F065-48D1-93CA9023646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187556" y="6304845"/>
                  <a:ext cx="342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98A0F0A-6E26-7A2A-DB41-FB7774AB9F2F}"/>
                    </a:ext>
                  </a:extLst>
                </p14:cNvPr>
                <p14:cNvContentPartPr/>
                <p14:nvPr/>
              </p14:nvContentPartPr>
              <p14:xfrm>
                <a:off x="3097916" y="6321045"/>
                <a:ext cx="180360" cy="1753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98A0F0A-6E26-7A2A-DB41-FB7774AB9F2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088916" y="6312045"/>
                  <a:ext cx="1980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9A1D8AC-4B64-D598-EF9C-1EECA307BDDF}"/>
                    </a:ext>
                  </a:extLst>
                </p14:cNvPr>
                <p14:cNvContentPartPr/>
                <p14:nvPr/>
              </p14:nvContentPartPr>
              <p14:xfrm>
                <a:off x="3352796" y="6390525"/>
                <a:ext cx="2880" cy="138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9A1D8AC-4B64-D598-EF9C-1EECA307BDD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344156" y="6381885"/>
                  <a:ext cx="20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6F64D75-5356-CE57-7601-284E9E46706C}"/>
                    </a:ext>
                  </a:extLst>
                </p14:cNvPr>
                <p14:cNvContentPartPr/>
                <p14:nvPr/>
              </p14:nvContentPartPr>
              <p14:xfrm>
                <a:off x="3426956" y="6341205"/>
                <a:ext cx="46800" cy="166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6F64D75-5356-CE57-7601-284E9E46706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417956" y="6332565"/>
                  <a:ext cx="64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E80F2E8-6776-316D-9D8D-AD24202DDD7C}"/>
                    </a:ext>
                  </a:extLst>
                </p14:cNvPr>
                <p14:cNvContentPartPr/>
                <p14:nvPr/>
              </p14:nvContentPartPr>
              <p14:xfrm>
                <a:off x="3277556" y="6295485"/>
                <a:ext cx="270000" cy="84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E80F2E8-6776-316D-9D8D-AD24202DDD7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268556" y="6286845"/>
                  <a:ext cx="287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706201E-E7B6-5844-683D-9196E3B5C14D}"/>
                    </a:ext>
                  </a:extLst>
                </p14:cNvPr>
                <p14:cNvContentPartPr/>
                <p14:nvPr/>
              </p14:nvContentPartPr>
              <p14:xfrm>
                <a:off x="3589676" y="6341205"/>
                <a:ext cx="179640" cy="181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706201E-E7B6-5844-683D-9196E3B5C14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581036" y="6332205"/>
                  <a:ext cx="197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70D6CAF-A55F-08FF-B1EC-D597C4484AB9}"/>
                    </a:ext>
                  </a:extLst>
                </p14:cNvPr>
                <p14:cNvContentPartPr/>
                <p14:nvPr/>
              </p14:nvContentPartPr>
              <p14:xfrm>
                <a:off x="3606236" y="6459285"/>
                <a:ext cx="195120" cy="16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70D6CAF-A55F-08FF-B1EC-D597C4484AB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597236" y="6450285"/>
                  <a:ext cx="212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DCEE522-8EF1-2863-A8B9-996310629E7C}"/>
                    </a:ext>
                  </a:extLst>
                </p14:cNvPr>
                <p14:cNvContentPartPr/>
                <p14:nvPr/>
              </p14:nvContentPartPr>
              <p14:xfrm>
                <a:off x="3831596" y="6493845"/>
                <a:ext cx="111240" cy="846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DCEE522-8EF1-2863-A8B9-996310629E7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822956" y="6485205"/>
                  <a:ext cx="128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C51AFF8-299B-2AC5-EA0F-F7A57C8BE1FC}"/>
                    </a:ext>
                  </a:extLst>
                </p14:cNvPr>
                <p14:cNvContentPartPr/>
                <p14:nvPr/>
              </p14:nvContentPartPr>
              <p14:xfrm>
                <a:off x="4505876" y="5749005"/>
                <a:ext cx="196200" cy="194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C51AFF8-299B-2AC5-EA0F-F7A57C8BE1F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496876" y="5740005"/>
                  <a:ext cx="2138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3FE77F1-45A8-302B-E093-D2ACE0E8E9C7}"/>
                    </a:ext>
                  </a:extLst>
                </p14:cNvPr>
                <p14:cNvContentPartPr/>
                <p14:nvPr/>
              </p14:nvContentPartPr>
              <p14:xfrm>
                <a:off x="4706036" y="5567565"/>
                <a:ext cx="133920" cy="1872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3FE77F1-45A8-302B-E093-D2ACE0E8E9C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697036" y="5558565"/>
                  <a:ext cx="151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2EBC0C4-F1F2-8C4A-73F5-EF99E5C195E8}"/>
                    </a:ext>
                  </a:extLst>
                </p14:cNvPr>
                <p14:cNvContentPartPr/>
                <p14:nvPr/>
              </p14:nvContentPartPr>
              <p14:xfrm>
                <a:off x="4014476" y="6024045"/>
                <a:ext cx="1187280" cy="110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2EBC0C4-F1F2-8C4A-73F5-EF99E5C195E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005836" y="6015405"/>
                  <a:ext cx="1204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CB316BD-8A57-0AB3-4521-4C1E1376CEDE}"/>
                    </a:ext>
                  </a:extLst>
                </p14:cNvPr>
                <p14:cNvContentPartPr/>
                <p14:nvPr/>
              </p14:nvContentPartPr>
              <p14:xfrm>
                <a:off x="4172516" y="6314925"/>
                <a:ext cx="201600" cy="1576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CB316BD-8A57-0AB3-4521-4C1E1376CED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163876" y="6306285"/>
                  <a:ext cx="219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B2F3E52-FEBB-11E7-F089-DB0BCC84DFDD}"/>
                    </a:ext>
                  </a:extLst>
                </p14:cNvPr>
                <p14:cNvContentPartPr/>
                <p14:nvPr/>
              </p14:nvContentPartPr>
              <p14:xfrm>
                <a:off x="4836716" y="6253005"/>
                <a:ext cx="289080" cy="198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B2F3E52-FEBB-11E7-F089-DB0BCC84DFD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827716" y="6244365"/>
                  <a:ext cx="3067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3DF7FA8-FB0A-FCB1-8955-56DEF5991A8A}"/>
                    </a:ext>
                  </a:extLst>
                </p14:cNvPr>
                <p14:cNvContentPartPr/>
                <p14:nvPr/>
              </p14:nvContentPartPr>
              <p14:xfrm>
                <a:off x="5181956" y="6138525"/>
                <a:ext cx="126720" cy="1206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3DF7FA8-FB0A-FCB1-8955-56DEF5991A8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172956" y="6129885"/>
                  <a:ext cx="14436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6E07683-C9A2-AEFE-3FB8-FC8A51E57317}"/>
              </a:ext>
            </a:extLst>
          </p:cNvPr>
          <p:cNvGrpSpPr/>
          <p:nvPr/>
        </p:nvGrpSpPr>
        <p:grpSpPr>
          <a:xfrm>
            <a:off x="10610036" y="4055205"/>
            <a:ext cx="540000" cy="291960"/>
            <a:chOff x="10610036" y="4055205"/>
            <a:chExt cx="54000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2776534-D4E6-34B6-D750-96BD0C1D7749}"/>
                    </a:ext>
                  </a:extLst>
                </p14:cNvPr>
                <p14:cNvContentPartPr/>
                <p14:nvPr/>
              </p14:nvContentPartPr>
              <p14:xfrm>
                <a:off x="10646396" y="4081845"/>
                <a:ext cx="181080" cy="82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2776534-D4E6-34B6-D750-96BD0C1D774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637396" y="4072845"/>
                  <a:ext cx="198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9F8609C-5115-32F7-0934-880A49543839}"/>
                    </a:ext>
                  </a:extLst>
                </p14:cNvPr>
                <p14:cNvContentPartPr/>
                <p14:nvPr/>
              </p14:nvContentPartPr>
              <p14:xfrm>
                <a:off x="10610036" y="4188045"/>
                <a:ext cx="192960" cy="62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9F8609C-5115-32F7-0934-880A4954383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601396" y="4179045"/>
                  <a:ext cx="2106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D8362F3-C619-068D-25DA-FCAB2C042EE8}"/>
                    </a:ext>
                  </a:extLst>
                </p14:cNvPr>
                <p14:cNvContentPartPr/>
                <p14:nvPr/>
              </p14:nvContentPartPr>
              <p14:xfrm>
                <a:off x="10898396" y="4055205"/>
                <a:ext cx="251640" cy="291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D8362F3-C619-068D-25DA-FCAB2C042EE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889396" y="4046205"/>
                  <a:ext cx="269280" cy="30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6971CD00-B1AE-B2ED-DF63-162C528478B5}"/>
              </a:ext>
            </a:extLst>
          </p:cNvPr>
          <p:cNvGrpSpPr/>
          <p:nvPr/>
        </p:nvGrpSpPr>
        <p:grpSpPr>
          <a:xfrm>
            <a:off x="8511956" y="4621125"/>
            <a:ext cx="1212840" cy="424440"/>
            <a:chOff x="8511956" y="4621125"/>
            <a:chExt cx="121284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06AFA4F-A7C7-F695-88ED-7AF3DFBC6F62}"/>
                    </a:ext>
                  </a:extLst>
                </p14:cNvPr>
                <p14:cNvContentPartPr/>
                <p14:nvPr/>
              </p14:nvContentPartPr>
              <p14:xfrm>
                <a:off x="9375236" y="4767645"/>
                <a:ext cx="285120" cy="83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06AFA4F-A7C7-F695-88ED-7AF3DFBC6F6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366596" y="4759005"/>
                  <a:ext cx="302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FFDBE05-0397-9023-AFF7-EE88FC81B194}"/>
                    </a:ext>
                  </a:extLst>
                </p14:cNvPr>
                <p14:cNvContentPartPr/>
                <p14:nvPr/>
              </p14:nvContentPartPr>
              <p14:xfrm>
                <a:off x="9415196" y="4911285"/>
                <a:ext cx="309600" cy="72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FFDBE05-0397-9023-AFF7-EE88FC81B19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406196" y="4902285"/>
                  <a:ext cx="327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DE888E4-FCB3-8EF7-B71B-095A381DD331}"/>
                    </a:ext>
                  </a:extLst>
                </p14:cNvPr>
                <p14:cNvContentPartPr/>
                <p14:nvPr/>
              </p14:nvContentPartPr>
              <p14:xfrm>
                <a:off x="8511956" y="4710405"/>
                <a:ext cx="213480" cy="236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DE888E4-FCB3-8EF7-B71B-095A381DD33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502956" y="4701405"/>
                  <a:ext cx="2311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193C827-C6AD-9F41-A889-E42300E938AF}"/>
                    </a:ext>
                  </a:extLst>
                </p14:cNvPr>
                <p14:cNvContentPartPr/>
                <p14:nvPr/>
              </p14:nvContentPartPr>
              <p14:xfrm>
                <a:off x="8847116" y="4778085"/>
                <a:ext cx="208800" cy="1256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193C827-C6AD-9F41-A889-E42300E938A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838476" y="4769445"/>
                  <a:ext cx="226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7629369-D3E2-8EB4-3522-6F18EC8AF073}"/>
                    </a:ext>
                  </a:extLst>
                </p14:cNvPr>
                <p14:cNvContentPartPr/>
                <p14:nvPr/>
              </p14:nvContentPartPr>
              <p14:xfrm>
                <a:off x="9101636" y="4741725"/>
                <a:ext cx="201240" cy="1627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7629369-D3E2-8EB4-3522-6F18EC8AF07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092996" y="4732725"/>
                  <a:ext cx="218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AE2C155-7B7D-F30C-08E4-3A7E575CB789}"/>
                    </a:ext>
                  </a:extLst>
                </p14:cNvPr>
                <p14:cNvContentPartPr/>
                <p14:nvPr/>
              </p14:nvContentPartPr>
              <p14:xfrm>
                <a:off x="8756396" y="4648845"/>
                <a:ext cx="112320" cy="3967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AE2C155-7B7D-F30C-08E4-3A7E575CB78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747756" y="4639845"/>
                  <a:ext cx="1299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A519106-7DEA-46A2-7635-BE7B03F9902B}"/>
                    </a:ext>
                  </a:extLst>
                </p14:cNvPr>
                <p14:cNvContentPartPr/>
                <p14:nvPr/>
              </p14:nvContentPartPr>
              <p14:xfrm>
                <a:off x="9240596" y="4621125"/>
                <a:ext cx="102240" cy="4165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A519106-7DEA-46A2-7635-BE7B03F9902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231596" y="4612125"/>
                  <a:ext cx="119880" cy="43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65E0B880-4721-D937-7DE7-EFF9CD8A492B}"/>
              </a:ext>
            </a:extLst>
          </p:cNvPr>
          <p:cNvGrpSpPr/>
          <p:nvPr/>
        </p:nvGrpSpPr>
        <p:grpSpPr>
          <a:xfrm>
            <a:off x="9923516" y="4709685"/>
            <a:ext cx="626400" cy="192600"/>
            <a:chOff x="9923516" y="4709685"/>
            <a:chExt cx="626400" cy="19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0BE7C3C-6F5C-5A44-3AD7-0C64DE4C118B}"/>
                    </a:ext>
                  </a:extLst>
                </p14:cNvPr>
                <p14:cNvContentPartPr/>
                <p14:nvPr/>
              </p14:nvContentPartPr>
              <p14:xfrm>
                <a:off x="9923516" y="4775205"/>
                <a:ext cx="242640" cy="126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0BE7C3C-6F5C-5A44-3AD7-0C64DE4C118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914876" y="4766205"/>
                  <a:ext cx="260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030A69E-82DE-8BB6-A356-C8BE036582D9}"/>
                    </a:ext>
                  </a:extLst>
                </p14:cNvPr>
                <p14:cNvContentPartPr/>
                <p14:nvPr/>
              </p14:nvContentPartPr>
              <p14:xfrm>
                <a:off x="10293956" y="4709685"/>
                <a:ext cx="255960" cy="1926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030A69E-82DE-8BB6-A356-C8BE036582D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284956" y="4700685"/>
                  <a:ext cx="273600" cy="21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CF8C015A-0525-FD09-29FC-BAD1F43D5CEC}"/>
                  </a:ext>
                </a:extLst>
              </p14:cNvPr>
              <p14:cNvContentPartPr/>
              <p14:nvPr/>
            </p14:nvContentPartPr>
            <p14:xfrm>
              <a:off x="6364556" y="4696365"/>
              <a:ext cx="1591200" cy="20232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CF8C015A-0525-FD09-29FC-BAD1F43D5CEC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355916" y="4687365"/>
                <a:ext cx="1608840" cy="21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oup 233">
            <a:extLst>
              <a:ext uri="{FF2B5EF4-FFF2-40B4-BE49-F238E27FC236}">
                <a16:creationId xmlns:a16="http://schemas.microsoft.com/office/drawing/2014/main" id="{CAB9F07E-56D7-98FB-D8FF-DF6393782CE1}"/>
              </a:ext>
            </a:extLst>
          </p:cNvPr>
          <p:cNvGrpSpPr/>
          <p:nvPr/>
        </p:nvGrpSpPr>
        <p:grpSpPr>
          <a:xfrm>
            <a:off x="5847956" y="5606445"/>
            <a:ext cx="2217960" cy="494640"/>
            <a:chOff x="5847956" y="5606445"/>
            <a:chExt cx="2217960" cy="4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3662A21-840D-5A73-B2E1-0B05014F38C9}"/>
                    </a:ext>
                  </a:extLst>
                </p14:cNvPr>
                <p14:cNvContentPartPr/>
                <p14:nvPr/>
              </p14:nvContentPartPr>
              <p14:xfrm>
                <a:off x="5847956" y="5967165"/>
                <a:ext cx="706680" cy="1224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3662A21-840D-5A73-B2E1-0B05014F38C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838956" y="5958525"/>
                  <a:ext cx="724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7AF5938-EB50-410A-8260-872C0B219B59}"/>
                    </a:ext>
                  </a:extLst>
                </p14:cNvPr>
                <p14:cNvContentPartPr/>
                <p14:nvPr/>
              </p14:nvContentPartPr>
              <p14:xfrm>
                <a:off x="6726356" y="5885085"/>
                <a:ext cx="252000" cy="1832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7AF5938-EB50-410A-8260-872C0B219B5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717356" y="5876445"/>
                  <a:ext cx="2696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F55CF31-10C4-1159-866D-395478E2DE96}"/>
                    </a:ext>
                  </a:extLst>
                </p14:cNvPr>
                <p14:cNvContentPartPr/>
                <p14:nvPr/>
              </p14:nvContentPartPr>
              <p14:xfrm>
                <a:off x="7422956" y="5863125"/>
                <a:ext cx="24120" cy="1987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F55CF31-10C4-1159-866D-395478E2DE9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414316" y="5854485"/>
                  <a:ext cx="417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5788B14-272A-9A1A-2E19-51CC4F3C3D11}"/>
                    </a:ext>
                  </a:extLst>
                </p14:cNvPr>
                <p14:cNvContentPartPr/>
                <p14:nvPr/>
              </p14:nvContentPartPr>
              <p14:xfrm>
                <a:off x="7513676" y="5845125"/>
                <a:ext cx="44640" cy="1818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5788B14-272A-9A1A-2E19-51CC4F3C3D1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504676" y="5836125"/>
                  <a:ext cx="62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6E4693E-10A8-E235-65E9-5CB10EC3D288}"/>
                    </a:ext>
                  </a:extLst>
                </p14:cNvPr>
                <p14:cNvContentPartPr/>
                <p14:nvPr/>
              </p14:nvContentPartPr>
              <p14:xfrm>
                <a:off x="7325036" y="5754765"/>
                <a:ext cx="293400" cy="1087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6E4693E-10A8-E235-65E9-5CB10EC3D28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316036" y="5746125"/>
                  <a:ext cx="311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7055074-5E22-D4E6-9623-54957F92C967}"/>
                    </a:ext>
                  </a:extLst>
                </p14:cNvPr>
                <p14:cNvContentPartPr/>
                <p14:nvPr/>
              </p14:nvContentPartPr>
              <p14:xfrm>
                <a:off x="7710236" y="5794365"/>
                <a:ext cx="200880" cy="2235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7055074-5E22-D4E6-9623-54957F92C96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701596" y="5785365"/>
                  <a:ext cx="2185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2384B35-070F-9E37-91A0-34F3D4AD7E03}"/>
                    </a:ext>
                  </a:extLst>
                </p14:cNvPr>
                <p14:cNvContentPartPr/>
                <p14:nvPr/>
              </p14:nvContentPartPr>
              <p14:xfrm>
                <a:off x="7880516" y="6024765"/>
                <a:ext cx="90360" cy="763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2384B35-070F-9E37-91A0-34F3D4AD7E0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871876" y="6015765"/>
                  <a:ext cx="108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EEED881-94A5-8F20-6865-9BCC1DCD8B8F}"/>
                    </a:ext>
                  </a:extLst>
                </p14:cNvPr>
                <p14:cNvContentPartPr/>
                <p14:nvPr/>
              </p14:nvContentPartPr>
              <p14:xfrm>
                <a:off x="7955036" y="5606445"/>
                <a:ext cx="110880" cy="137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EEED881-94A5-8F20-6865-9BCC1DCD8B8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946036" y="5597445"/>
                  <a:ext cx="128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FFD774C-8FC0-3949-0425-9D6BC014E5D1}"/>
                    </a:ext>
                  </a:extLst>
                </p14:cNvPr>
                <p14:cNvContentPartPr/>
                <p14:nvPr/>
              </p14:nvContentPartPr>
              <p14:xfrm>
                <a:off x="7107956" y="5860965"/>
                <a:ext cx="171360" cy="597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FFD774C-8FC0-3949-0425-9D6BC014E5D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099316" y="5851965"/>
                  <a:ext cx="189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3AE35AF-8BA4-6BAA-AADB-23CDA806242B}"/>
                    </a:ext>
                  </a:extLst>
                </p14:cNvPr>
                <p14:cNvContentPartPr/>
                <p14:nvPr/>
              </p14:nvContentPartPr>
              <p14:xfrm>
                <a:off x="7116956" y="5957805"/>
                <a:ext cx="210240" cy="568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3AE35AF-8BA4-6BAA-AADB-23CDA806242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107956" y="5948805"/>
                  <a:ext cx="227880" cy="7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F56312FE-F681-0AF3-3E85-6D13F2F6A728}"/>
                  </a:ext>
                </a:extLst>
              </p14:cNvPr>
              <p14:cNvContentPartPr/>
              <p14:nvPr/>
            </p14:nvContentPartPr>
            <p14:xfrm>
              <a:off x="8691956" y="5689605"/>
              <a:ext cx="1023480" cy="8460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F56312FE-F681-0AF3-3E85-6D13F2F6A728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8682956" y="5680605"/>
                <a:ext cx="1041120" cy="10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32482E95-9E2D-F6F3-C0FD-81C54DEC566C}"/>
              </a:ext>
            </a:extLst>
          </p:cNvPr>
          <p:cNvGrpSpPr/>
          <p:nvPr/>
        </p:nvGrpSpPr>
        <p:grpSpPr>
          <a:xfrm>
            <a:off x="9931796" y="5179845"/>
            <a:ext cx="1371240" cy="954720"/>
            <a:chOff x="9931796" y="5179845"/>
            <a:chExt cx="1371240" cy="95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A74EF41-A804-6042-D9F2-5A1316391E86}"/>
                    </a:ext>
                  </a:extLst>
                </p14:cNvPr>
                <p14:cNvContentPartPr/>
                <p14:nvPr/>
              </p14:nvContentPartPr>
              <p14:xfrm>
                <a:off x="10360196" y="5396925"/>
                <a:ext cx="230760" cy="1882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A74EF41-A804-6042-D9F2-5A1316391E8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351556" y="5387925"/>
                  <a:ext cx="248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FC6FDBE-8E5D-5995-4DA2-9582A92FEEED}"/>
                    </a:ext>
                  </a:extLst>
                </p14:cNvPr>
                <p14:cNvContentPartPr/>
                <p14:nvPr/>
              </p14:nvContentPartPr>
              <p14:xfrm>
                <a:off x="10732076" y="5187765"/>
                <a:ext cx="17280" cy="1738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FC6FDBE-8E5D-5995-4DA2-9582A92FEEE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723076" y="5178765"/>
                  <a:ext cx="34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1B9E10F-D354-5C65-66BC-9B329F0ED007}"/>
                    </a:ext>
                  </a:extLst>
                </p14:cNvPr>
                <p14:cNvContentPartPr/>
                <p14:nvPr/>
              </p14:nvContentPartPr>
              <p14:xfrm>
                <a:off x="10643516" y="5179845"/>
                <a:ext cx="211320" cy="1663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1B9E10F-D354-5C65-66BC-9B329F0ED00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634516" y="5170845"/>
                  <a:ext cx="228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5F19AAE-A3CD-3CC9-5A35-8CE43E1E868B}"/>
                    </a:ext>
                  </a:extLst>
                </p14:cNvPr>
                <p14:cNvContentPartPr/>
                <p14:nvPr/>
              </p14:nvContentPartPr>
              <p14:xfrm>
                <a:off x="9931796" y="5673765"/>
                <a:ext cx="1371240" cy="590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5F19AAE-A3CD-3CC9-5A35-8CE43E1E868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922796" y="5664765"/>
                  <a:ext cx="1388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95B570E-EA0B-3E11-86B8-C85A93C15804}"/>
                    </a:ext>
                  </a:extLst>
                </p14:cNvPr>
                <p14:cNvContentPartPr/>
                <p14:nvPr/>
              </p14:nvContentPartPr>
              <p14:xfrm>
                <a:off x="10099916" y="5976885"/>
                <a:ext cx="264960" cy="1576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95B570E-EA0B-3E11-86B8-C85A93C1580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091276" y="5968245"/>
                  <a:ext cx="282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23A9F76-4CE0-4A11-2B04-B12B7234C147}"/>
                    </a:ext>
                  </a:extLst>
                </p14:cNvPr>
                <p14:cNvContentPartPr/>
                <p14:nvPr/>
              </p14:nvContentPartPr>
              <p14:xfrm>
                <a:off x="10394756" y="5827485"/>
                <a:ext cx="103680" cy="1216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23A9F76-4CE0-4A11-2B04-B12B7234C14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385756" y="5818485"/>
                  <a:ext cx="121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3A625B0-4D36-8592-3092-50D701000832}"/>
                    </a:ext>
                  </a:extLst>
                </p14:cNvPr>
                <p14:cNvContentPartPr/>
                <p14:nvPr/>
              </p14:nvContentPartPr>
              <p14:xfrm>
                <a:off x="10656476" y="5859165"/>
                <a:ext cx="281520" cy="1893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3A625B0-4D36-8592-3092-50D70100083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647836" y="5850165"/>
                  <a:ext cx="2991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AAFF977-7CBE-F5F7-F38A-FAC5B26F7158}"/>
                    </a:ext>
                  </a:extLst>
                </p14:cNvPr>
                <p14:cNvContentPartPr/>
                <p14:nvPr/>
              </p14:nvContentPartPr>
              <p14:xfrm>
                <a:off x="11014316" y="6060405"/>
                <a:ext cx="360" cy="3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AAFF977-7CBE-F5F7-F38A-FAC5B26F715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005316" y="6051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1941E51-AC8F-AF9F-0555-6505EA82BE3B}"/>
                    </a:ext>
                  </a:extLst>
                </p14:cNvPr>
                <p14:cNvContentPartPr/>
                <p14:nvPr/>
              </p14:nvContentPartPr>
              <p14:xfrm>
                <a:off x="11047796" y="5761605"/>
                <a:ext cx="32760" cy="1767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1941E51-AC8F-AF9F-0555-6505EA82BE3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039156" y="5752965"/>
                  <a:ext cx="504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11C153B-B3FD-16BD-52E4-5D2A35167028}"/>
                    </a:ext>
                  </a:extLst>
                </p14:cNvPr>
                <p14:cNvContentPartPr/>
                <p14:nvPr/>
              </p14:nvContentPartPr>
              <p14:xfrm>
                <a:off x="10988036" y="5770245"/>
                <a:ext cx="268200" cy="921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11C153B-B3FD-16BD-52E4-5D2A3516702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979036" y="5761605"/>
                  <a:ext cx="285840" cy="10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57660BE4-4CA6-FF92-994E-B89B578F33EF}"/>
                  </a:ext>
                </a:extLst>
              </p14:cNvPr>
              <p14:cNvContentPartPr/>
              <p14:nvPr/>
            </p14:nvContentPartPr>
            <p14:xfrm>
              <a:off x="9112796" y="5339685"/>
              <a:ext cx="27720" cy="2034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57660BE4-4CA6-FF92-994E-B89B578F33EF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9103796" y="5331045"/>
                <a:ext cx="45360" cy="22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oup 279">
            <a:extLst>
              <a:ext uri="{FF2B5EF4-FFF2-40B4-BE49-F238E27FC236}">
                <a16:creationId xmlns:a16="http://schemas.microsoft.com/office/drawing/2014/main" id="{998E36AC-AF76-5A1C-744A-65759183A9DA}"/>
              </a:ext>
            </a:extLst>
          </p:cNvPr>
          <p:cNvGrpSpPr/>
          <p:nvPr/>
        </p:nvGrpSpPr>
        <p:grpSpPr>
          <a:xfrm>
            <a:off x="8285516" y="5787525"/>
            <a:ext cx="1294920" cy="394920"/>
            <a:chOff x="8285516" y="5787525"/>
            <a:chExt cx="1294920" cy="39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3D4988D-E05B-6673-E85E-78B4CED1EC72}"/>
                    </a:ext>
                  </a:extLst>
                </p14:cNvPr>
                <p14:cNvContentPartPr/>
                <p14:nvPr/>
              </p14:nvContentPartPr>
              <p14:xfrm>
                <a:off x="8288396" y="5809125"/>
                <a:ext cx="16560" cy="54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3D4988D-E05B-6673-E85E-78B4CED1EC7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279396" y="5800125"/>
                  <a:ext cx="34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AB6667E-B8B0-D32F-6950-FBB892806236}"/>
                    </a:ext>
                  </a:extLst>
                </p14:cNvPr>
                <p14:cNvContentPartPr/>
                <p14:nvPr/>
              </p14:nvContentPartPr>
              <p14:xfrm>
                <a:off x="8285516" y="5787525"/>
                <a:ext cx="262080" cy="882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AB6667E-B8B0-D32F-6950-FBB89280623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276516" y="5778885"/>
                  <a:ext cx="279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D00ED89-A02A-376E-3D0F-664E97CD25DE}"/>
                    </a:ext>
                  </a:extLst>
                </p14:cNvPr>
                <p14:cNvContentPartPr/>
                <p14:nvPr/>
              </p14:nvContentPartPr>
              <p14:xfrm>
                <a:off x="8306756" y="5957805"/>
                <a:ext cx="292680" cy="31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D00ED89-A02A-376E-3D0F-664E97CD25D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297756" y="5948805"/>
                  <a:ext cx="310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69F93AE-570D-2225-4E3E-7AFE48DE8D08}"/>
                    </a:ext>
                  </a:extLst>
                </p14:cNvPr>
                <p14:cNvContentPartPr/>
                <p14:nvPr/>
              </p14:nvContentPartPr>
              <p14:xfrm>
                <a:off x="9011636" y="6006765"/>
                <a:ext cx="12240" cy="127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69F93AE-570D-2225-4E3E-7AFE48DE8D0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002996" y="5998125"/>
                  <a:ext cx="29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CAA8D42-CE43-4E05-317B-7300509C1860}"/>
                    </a:ext>
                  </a:extLst>
                </p14:cNvPr>
                <p14:cNvContentPartPr/>
                <p14:nvPr/>
              </p14:nvContentPartPr>
              <p14:xfrm>
                <a:off x="9085796" y="5997405"/>
                <a:ext cx="2160" cy="1504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CAA8D42-CE43-4E05-317B-7300509C186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076796" y="5988405"/>
                  <a:ext cx="19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5E8750E-D69B-083A-CF48-81A90DF50E62}"/>
                    </a:ext>
                  </a:extLst>
                </p14:cNvPr>
                <p14:cNvContentPartPr/>
                <p14:nvPr/>
              </p14:nvContentPartPr>
              <p14:xfrm>
                <a:off x="8919116" y="5948085"/>
                <a:ext cx="292320" cy="874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5E8750E-D69B-083A-CF48-81A90DF50E6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910116" y="5939085"/>
                  <a:ext cx="309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8EC9D5C-D0D9-DDAF-2A39-1B7F4C8CEE57}"/>
                    </a:ext>
                  </a:extLst>
                </p14:cNvPr>
                <p14:cNvContentPartPr/>
                <p14:nvPr/>
              </p14:nvContentPartPr>
              <p14:xfrm>
                <a:off x="9196316" y="6011445"/>
                <a:ext cx="179280" cy="1414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8EC9D5C-D0D9-DDAF-2A39-1B7F4C8CEE5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187676" y="6002805"/>
                  <a:ext cx="196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681FA82-4CF4-C3BC-E584-EDCFDD269B2B}"/>
                    </a:ext>
                  </a:extLst>
                </p14:cNvPr>
                <p14:cNvContentPartPr/>
                <p14:nvPr/>
              </p14:nvContentPartPr>
              <p14:xfrm>
                <a:off x="9166436" y="6073005"/>
                <a:ext cx="181440" cy="255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681FA82-4CF4-C3BC-E584-EDCFDD269B2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157436" y="6064365"/>
                  <a:ext cx="199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2473F5E-1935-6E57-4BDB-8C0D240CE96A}"/>
                    </a:ext>
                  </a:extLst>
                </p14:cNvPr>
                <p14:cNvContentPartPr/>
                <p14:nvPr/>
              </p14:nvContentPartPr>
              <p14:xfrm>
                <a:off x="9423116" y="6114045"/>
                <a:ext cx="103320" cy="684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2473F5E-1935-6E57-4BDB-8C0D240CE96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414476" y="6105405"/>
                  <a:ext cx="1209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CC4DE1D1-9A98-2450-1552-4C5201BAB9C0}"/>
                    </a:ext>
                  </a:extLst>
                </p14:cNvPr>
                <p14:cNvContentPartPr/>
                <p14:nvPr/>
              </p14:nvContentPartPr>
              <p14:xfrm>
                <a:off x="8742716" y="5920005"/>
                <a:ext cx="28800" cy="2070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CC4DE1D1-9A98-2450-1552-4C5201BAB9C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733716" y="5911005"/>
                  <a:ext cx="464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B8B475A-3166-17D5-7528-3A6BB21A9673}"/>
                    </a:ext>
                  </a:extLst>
                </p14:cNvPr>
                <p14:cNvContentPartPr/>
                <p14:nvPr/>
              </p14:nvContentPartPr>
              <p14:xfrm>
                <a:off x="8850356" y="5918205"/>
                <a:ext cx="73440" cy="2052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B8B475A-3166-17D5-7528-3A6BB21A967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841356" y="5909565"/>
                  <a:ext cx="910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F990403-B0E1-F6BE-3775-D2982B7827B4}"/>
                    </a:ext>
                  </a:extLst>
                </p14:cNvPr>
                <p14:cNvContentPartPr/>
                <p14:nvPr/>
              </p14:nvContentPartPr>
              <p14:xfrm>
                <a:off x="9416636" y="5809485"/>
                <a:ext cx="163800" cy="1328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F990403-B0E1-F6BE-3775-D2982B7827B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407636" y="5800845"/>
                  <a:ext cx="181440" cy="150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01991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0FB52A-DB3A-5DC2-6936-5095B9AE02DF}"/>
              </a:ext>
            </a:extLst>
          </p:cNvPr>
          <p:cNvGrpSpPr/>
          <p:nvPr/>
        </p:nvGrpSpPr>
        <p:grpSpPr>
          <a:xfrm>
            <a:off x="781676" y="180165"/>
            <a:ext cx="3416040" cy="580320"/>
            <a:chOff x="781676" y="180165"/>
            <a:chExt cx="3416040" cy="58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A70A2EE-CA88-347D-6C71-DC6141FC08B1}"/>
                    </a:ext>
                  </a:extLst>
                </p14:cNvPr>
                <p14:cNvContentPartPr/>
                <p14:nvPr/>
              </p14:nvContentPartPr>
              <p14:xfrm>
                <a:off x="781676" y="180165"/>
                <a:ext cx="1433160" cy="390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A70A2EE-CA88-347D-6C71-DC6141FC08B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2676" y="171165"/>
                  <a:ext cx="14508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19E7303-1804-C430-6A92-4FD9731326EC}"/>
                    </a:ext>
                  </a:extLst>
                </p14:cNvPr>
                <p14:cNvContentPartPr/>
                <p14:nvPr/>
              </p14:nvContentPartPr>
              <p14:xfrm>
                <a:off x="2017916" y="383565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19E7303-1804-C430-6A92-4FD9731326E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09276" y="374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03BC37D-DA14-1681-5598-A2B804A53FF3}"/>
                    </a:ext>
                  </a:extLst>
                </p14:cNvPr>
                <p14:cNvContentPartPr/>
                <p14:nvPr/>
              </p14:nvContentPartPr>
              <p14:xfrm>
                <a:off x="1599236" y="242805"/>
                <a:ext cx="88200" cy="64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03BC37D-DA14-1681-5598-A2B804A53FF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90596" y="234165"/>
                  <a:ext cx="105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C0FB800-0D96-DF35-1550-FF8E6F6C75CA}"/>
                    </a:ext>
                  </a:extLst>
                </p14:cNvPr>
                <p14:cNvContentPartPr/>
                <p14:nvPr/>
              </p14:nvContentPartPr>
              <p14:xfrm>
                <a:off x="2498516" y="287805"/>
                <a:ext cx="1699200" cy="472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C0FB800-0D96-DF35-1550-FF8E6F6C75C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89516" y="279165"/>
                  <a:ext cx="1716840" cy="49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9987882-520C-5A87-0FE1-8B36F93BC331}"/>
                  </a:ext>
                </a:extLst>
              </p14:cNvPr>
              <p14:cNvContentPartPr/>
              <p14:nvPr/>
            </p14:nvContentPartPr>
            <p14:xfrm>
              <a:off x="1406996" y="1295085"/>
              <a:ext cx="151920" cy="130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9987882-520C-5A87-0FE1-8B36F93BC33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98356" y="1286445"/>
                <a:ext cx="1695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D915795-1AEE-EF11-55A7-E1811129F443}"/>
                  </a:ext>
                </a:extLst>
              </p14:cNvPr>
              <p14:cNvContentPartPr/>
              <p14:nvPr/>
            </p14:nvContentPartPr>
            <p14:xfrm>
              <a:off x="1159676" y="1060005"/>
              <a:ext cx="241560" cy="297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D915795-1AEE-EF11-55A7-E1811129F44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51036" y="1051365"/>
                <a:ext cx="25920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69CF095-0D86-90D4-722D-F34A702CE4A0}"/>
                  </a:ext>
                </a:extLst>
              </p14:cNvPr>
              <p14:cNvContentPartPr/>
              <p14:nvPr/>
            </p14:nvContentPartPr>
            <p14:xfrm>
              <a:off x="1657916" y="1354125"/>
              <a:ext cx="45360" cy="81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69CF095-0D86-90D4-722D-F34A702CE4A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48916" y="1345485"/>
                <a:ext cx="630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0AA641C-8F9A-46E0-3C46-5BF7892F002C}"/>
                  </a:ext>
                </a:extLst>
              </p14:cNvPr>
              <p14:cNvContentPartPr/>
              <p14:nvPr/>
            </p14:nvContentPartPr>
            <p14:xfrm>
              <a:off x="1674116" y="1229565"/>
              <a:ext cx="16200" cy="37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0AA641C-8F9A-46E0-3C46-5BF7892F002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65116" y="1220565"/>
                <a:ext cx="3384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50C5BD6D-B1F3-F65E-F14B-FAA3BBE90181}"/>
              </a:ext>
            </a:extLst>
          </p:cNvPr>
          <p:cNvGrpSpPr/>
          <p:nvPr/>
        </p:nvGrpSpPr>
        <p:grpSpPr>
          <a:xfrm>
            <a:off x="2142836" y="909885"/>
            <a:ext cx="752040" cy="386280"/>
            <a:chOff x="2142836" y="909885"/>
            <a:chExt cx="75204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9DB8E48-9051-DEEE-034E-8F26C17A0700}"/>
                    </a:ext>
                  </a:extLst>
                </p14:cNvPr>
                <p14:cNvContentPartPr/>
                <p14:nvPr/>
              </p14:nvContentPartPr>
              <p14:xfrm>
                <a:off x="2154356" y="1153245"/>
                <a:ext cx="170640" cy="14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9DB8E48-9051-DEEE-034E-8F26C17A070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45716" y="1144605"/>
                  <a:ext cx="188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E73C6EA-6C38-EB75-804F-E87EDD5A519F}"/>
                    </a:ext>
                  </a:extLst>
                </p14:cNvPr>
                <p14:cNvContentPartPr/>
                <p14:nvPr/>
              </p14:nvContentPartPr>
              <p14:xfrm>
                <a:off x="2142836" y="1241805"/>
                <a:ext cx="197640" cy="31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E73C6EA-6C38-EB75-804F-E87EDD5A519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33836" y="1232805"/>
                  <a:ext cx="215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EC52A71-4301-FA93-116C-5CBA7C12BF5E}"/>
                    </a:ext>
                  </a:extLst>
                </p14:cNvPr>
                <p14:cNvContentPartPr/>
                <p14:nvPr/>
              </p14:nvContentPartPr>
              <p14:xfrm>
                <a:off x="2616236" y="909885"/>
                <a:ext cx="278640" cy="386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EC52A71-4301-FA93-116C-5CBA7C12BF5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07596" y="900885"/>
                  <a:ext cx="296280" cy="40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9E56B1-AE30-9206-7E8C-572DD8E35D86}"/>
              </a:ext>
            </a:extLst>
          </p:cNvPr>
          <p:cNvGrpSpPr/>
          <p:nvPr/>
        </p:nvGrpSpPr>
        <p:grpSpPr>
          <a:xfrm>
            <a:off x="2772476" y="1146765"/>
            <a:ext cx="768240" cy="317520"/>
            <a:chOff x="2772476" y="1146765"/>
            <a:chExt cx="76824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44C0783-6E94-2ED5-F191-81B9387F0C43}"/>
                    </a:ext>
                  </a:extLst>
                </p14:cNvPr>
                <p14:cNvContentPartPr/>
                <p14:nvPr/>
              </p14:nvContentPartPr>
              <p14:xfrm>
                <a:off x="2772476" y="1355565"/>
                <a:ext cx="158400" cy="108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44C0783-6E94-2ED5-F191-81B9387F0C4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63836" y="1346565"/>
                  <a:ext cx="176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DF97538-CB02-D4E4-7505-3BF882475110}"/>
                    </a:ext>
                  </a:extLst>
                </p14:cNvPr>
                <p14:cNvContentPartPr/>
                <p14:nvPr/>
              </p14:nvContentPartPr>
              <p14:xfrm>
                <a:off x="3236516" y="1146765"/>
                <a:ext cx="304200" cy="198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DF97538-CB02-D4E4-7505-3BF88247511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27876" y="1138125"/>
                  <a:ext cx="32184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DB36DB7-69D2-E80C-D4CE-92CA1C51FF1F}"/>
              </a:ext>
            </a:extLst>
          </p:cNvPr>
          <p:cNvGrpSpPr/>
          <p:nvPr/>
        </p:nvGrpSpPr>
        <p:grpSpPr>
          <a:xfrm>
            <a:off x="4505876" y="799365"/>
            <a:ext cx="1412280" cy="552240"/>
            <a:chOff x="4505876" y="799365"/>
            <a:chExt cx="141228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98D96D8-17CB-E141-34B3-0DB7C9B25F15}"/>
                    </a:ext>
                  </a:extLst>
                </p14:cNvPr>
                <p14:cNvContentPartPr/>
                <p14:nvPr/>
              </p14:nvContentPartPr>
              <p14:xfrm>
                <a:off x="4505876" y="799365"/>
                <a:ext cx="831600" cy="552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98D96D8-17CB-E141-34B3-0DB7C9B25F1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96876" y="790725"/>
                  <a:ext cx="84924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3814D1A-5AF4-9979-1F59-0AD725525CE1}"/>
                    </a:ext>
                  </a:extLst>
                </p14:cNvPr>
                <p14:cNvContentPartPr/>
                <p14:nvPr/>
              </p14:nvContentPartPr>
              <p14:xfrm>
                <a:off x="5221196" y="985845"/>
                <a:ext cx="169560" cy="292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3814D1A-5AF4-9979-1F59-0AD725525CE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12196" y="976845"/>
                  <a:ext cx="1872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A93CB2A-EB01-42BE-5579-06DEA434595D}"/>
                    </a:ext>
                  </a:extLst>
                </p14:cNvPr>
                <p14:cNvContentPartPr/>
                <p14:nvPr/>
              </p14:nvContentPartPr>
              <p14:xfrm>
                <a:off x="5782076" y="981525"/>
                <a:ext cx="110520" cy="158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A93CB2A-EB01-42BE-5579-06DEA434595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73076" y="972525"/>
                  <a:ext cx="128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D8EA84C-9EB3-8FBB-CB47-CD5735542058}"/>
                    </a:ext>
                  </a:extLst>
                </p14:cNvPr>
                <p14:cNvContentPartPr/>
                <p14:nvPr/>
              </p14:nvContentPartPr>
              <p14:xfrm>
                <a:off x="5755796" y="1013205"/>
                <a:ext cx="122040" cy="103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D8EA84C-9EB3-8FBB-CB47-CD573554205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46796" y="1004565"/>
                  <a:ext cx="139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DA9808E-98E4-C2C7-6CA0-6A89490C8194}"/>
                    </a:ext>
                  </a:extLst>
                </p14:cNvPr>
                <p14:cNvContentPartPr/>
                <p14:nvPr/>
              </p14:nvContentPartPr>
              <p14:xfrm>
                <a:off x="5773436" y="1035885"/>
                <a:ext cx="144720" cy="56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DA9808E-98E4-C2C7-6CA0-6A89490C819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64436" y="1026885"/>
                  <a:ext cx="162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03D60C5-9F85-C66E-D92B-4B484B848499}"/>
                    </a:ext>
                  </a:extLst>
                </p14:cNvPr>
                <p14:cNvContentPartPr/>
                <p14:nvPr/>
              </p14:nvContentPartPr>
              <p14:xfrm>
                <a:off x="5830316" y="992325"/>
                <a:ext cx="50760" cy="166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03D60C5-9F85-C66E-D92B-4B484B84849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21676" y="983325"/>
                  <a:ext cx="6840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82779AA-F0FF-13C4-83C6-3B7AA786B866}"/>
              </a:ext>
            </a:extLst>
          </p:cNvPr>
          <p:cNvGrpSpPr/>
          <p:nvPr/>
        </p:nvGrpSpPr>
        <p:grpSpPr>
          <a:xfrm>
            <a:off x="6320276" y="872445"/>
            <a:ext cx="2058120" cy="326160"/>
            <a:chOff x="6320276" y="872445"/>
            <a:chExt cx="205812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D912D81-03A2-BF38-285A-A7C936A1E6BA}"/>
                    </a:ext>
                  </a:extLst>
                </p14:cNvPr>
                <p14:cNvContentPartPr/>
                <p14:nvPr/>
              </p14:nvContentPartPr>
              <p14:xfrm>
                <a:off x="6320276" y="1019325"/>
                <a:ext cx="870120" cy="178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D912D81-03A2-BF38-285A-A7C936A1E6B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11276" y="1010325"/>
                  <a:ext cx="8877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8E9269B-3525-5EDD-7A94-F1AD831F908D}"/>
                    </a:ext>
                  </a:extLst>
                </p14:cNvPr>
                <p14:cNvContentPartPr/>
                <p14:nvPr/>
              </p14:nvContentPartPr>
              <p14:xfrm>
                <a:off x="7378676" y="872445"/>
                <a:ext cx="565560" cy="326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8E9269B-3525-5EDD-7A94-F1AD831F908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370036" y="863445"/>
                  <a:ext cx="5832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1AA758E-A9E7-CE7C-240C-3E26AD29D6F6}"/>
                    </a:ext>
                  </a:extLst>
                </p14:cNvPr>
                <p14:cNvContentPartPr/>
                <p14:nvPr/>
              </p14:nvContentPartPr>
              <p14:xfrm>
                <a:off x="7814636" y="1015725"/>
                <a:ext cx="266760" cy="118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1AA758E-A9E7-CE7C-240C-3E26AD29D6F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05996" y="1006725"/>
                  <a:ext cx="284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643228E-AD42-CB18-CBA7-8AA17A527E02}"/>
                    </a:ext>
                  </a:extLst>
                </p14:cNvPr>
                <p14:cNvContentPartPr/>
                <p14:nvPr/>
              </p14:nvContentPartPr>
              <p14:xfrm>
                <a:off x="8108756" y="1062525"/>
                <a:ext cx="56880" cy="84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643228E-AD42-CB18-CBA7-8AA17A527E0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099756" y="1053525"/>
                  <a:ext cx="745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A044B28-D53A-1200-61E7-D17C06442621}"/>
                    </a:ext>
                  </a:extLst>
                </p14:cNvPr>
                <p14:cNvContentPartPr/>
                <p14:nvPr/>
              </p14:nvContentPartPr>
              <p14:xfrm>
                <a:off x="8248436" y="1087005"/>
                <a:ext cx="129960" cy="89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A044B28-D53A-1200-61E7-D17C0644262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239796" y="1078005"/>
                  <a:ext cx="14760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AF7B273-6C5D-C81D-D88F-2195F705A199}"/>
              </a:ext>
            </a:extLst>
          </p:cNvPr>
          <p:cNvGrpSpPr/>
          <p:nvPr/>
        </p:nvGrpSpPr>
        <p:grpSpPr>
          <a:xfrm>
            <a:off x="8941436" y="653565"/>
            <a:ext cx="1109160" cy="479160"/>
            <a:chOff x="8941436" y="653565"/>
            <a:chExt cx="1109160" cy="4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525B543-B7DF-720C-42DC-37374D8D9033}"/>
                    </a:ext>
                  </a:extLst>
                </p14:cNvPr>
                <p14:cNvContentPartPr/>
                <p14:nvPr/>
              </p14:nvContentPartPr>
              <p14:xfrm>
                <a:off x="8941436" y="1027965"/>
                <a:ext cx="204120" cy="12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525B543-B7DF-720C-42DC-37374D8D903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932796" y="1018965"/>
                  <a:ext cx="221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675FCB0-8366-9478-716B-6B76DE27DCE9}"/>
                    </a:ext>
                  </a:extLst>
                </p14:cNvPr>
                <p14:cNvContentPartPr/>
                <p14:nvPr/>
              </p14:nvContentPartPr>
              <p14:xfrm>
                <a:off x="8957276" y="1089525"/>
                <a:ext cx="242640" cy="43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675FCB0-8366-9478-716B-6B76DE27DCE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948636" y="1080525"/>
                  <a:ext cx="2602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F876E2C-A7E2-E48C-F429-77ED8C43720D}"/>
                    </a:ext>
                  </a:extLst>
                </p14:cNvPr>
                <p14:cNvContentPartPr/>
                <p14:nvPr/>
              </p14:nvContentPartPr>
              <p14:xfrm>
                <a:off x="9665036" y="671565"/>
                <a:ext cx="117720" cy="236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F876E2C-A7E2-E48C-F429-77ED8C43720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656396" y="662925"/>
                  <a:ext cx="1353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A9DC6D2-4D67-2AFE-E71E-724776AC9FE0}"/>
                    </a:ext>
                  </a:extLst>
                </p14:cNvPr>
                <p14:cNvContentPartPr/>
                <p14:nvPr/>
              </p14:nvContentPartPr>
              <p14:xfrm>
                <a:off x="9771236" y="653565"/>
                <a:ext cx="118800" cy="276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A9DC6D2-4D67-2AFE-E71E-724776AC9FE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762236" y="644565"/>
                  <a:ext cx="1364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4581A1B-3982-8BE0-4C57-91BB2E80F602}"/>
                    </a:ext>
                  </a:extLst>
                </p14:cNvPr>
                <p14:cNvContentPartPr/>
                <p14:nvPr/>
              </p14:nvContentPartPr>
              <p14:xfrm>
                <a:off x="9612476" y="712605"/>
                <a:ext cx="297360" cy="74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4581A1B-3982-8BE0-4C57-91BB2E80F60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603836" y="703965"/>
                  <a:ext cx="315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4E25C9E-060D-9684-0335-7756035E90F7}"/>
                    </a:ext>
                  </a:extLst>
                </p14:cNvPr>
                <p14:cNvContentPartPr/>
                <p14:nvPr/>
              </p14:nvContentPartPr>
              <p14:xfrm>
                <a:off x="9600956" y="840045"/>
                <a:ext cx="267840" cy="9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4E25C9E-060D-9684-0335-7756035E90F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591956" y="831045"/>
                  <a:ext cx="285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21A70AD-408F-F39D-9222-498ADF86B14A}"/>
                    </a:ext>
                  </a:extLst>
                </p14:cNvPr>
                <p14:cNvContentPartPr/>
                <p14:nvPr/>
              </p14:nvContentPartPr>
              <p14:xfrm>
                <a:off x="9348596" y="938685"/>
                <a:ext cx="702000" cy="146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21A70AD-408F-F39D-9222-498ADF86B14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339596" y="929685"/>
                  <a:ext cx="71964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1DD7B76-8737-16D8-7393-A60696BBFCC0}"/>
              </a:ext>
            </a:extLst>
          </p:cNvPr>
          <p:cNvGrpSpPr/>
          <p:nvPr/>
        </p:nvGrpSpPr>
        <p:grpSpPr>
          <a:xfrm>
            <a:off x="9268676" y="1162605"/>
            <a:ext cx="1538640" cy="284040"/>
            <a:chOff x="9268676" y="1162605"/>
            <a:chExt cx="153864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8BAE2C6-936B-93C8-6A61-B92037AD2B91}"/>
                    </a:ext>
                  </a:extLst>
                </p14:cNvPr>
                <p14:cNvContentPartPr/>
                <p14:nvPr/>
              </p14:nvContentPartPr>
              <p14:xfrm>
                <a:off x="9268676" y="1281405"/>
                <a:ext cx="562320" cy="165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8BAE2C6-936B-93C8-6A61-B92037AD2B9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60036" y="1272765"/>
                  <a:ext cx="579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2ACC561-FD8E-A420-55C4-981D9B160624}"/>
                    </a:ext>
                  </a:extLst>
                </p14:cNvPr>
                <p14:cNvContentPartPr/>
                <p14:nvPr/>
              </p14:nvContentPartPr>
              <p14:xfrm>
                <a:off x="9889676" y="1341165"/>
                <a:ext cx="57960" cy="13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2ACC561-FD8E-A420-55C4-981D9B16062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880676" y="1332525"/>
                  <a:ext cx="75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083F950-1054-8BF1-2E13-3C44ABE1B094}"/>
                    </a:ext>
                  </a:extLst>
                </p14:cNvPr>
                <p14:cNvContentPartPr/>
                <p14:nvPr/>
              </p14:nvContentPartPr>
              <p14:xfrm>
                <a:off x="9876716" y="1361685"/>
                <a:ext cx="87120" cy="11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083F950-1054-8BF1-2E13-3C44ABE1B09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867716" y="1352685"/>
                  <a:ext cx="104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A12887B-D3F6-D3E7-0DD8-76672BA66342}"/>
                    </a:ext>
                  </a:extLst>
                </p14:cNvPr>
                <p14:cNvContentPartPr/>
                <p14:nvPr/>
              </p14:nvContentPartPr>
              <p14:xfrm>
                <a:off x="10108916" y="1162605"/>
                <a:ext cx="104040" cy="236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A12887B-D3F6-D3E7-0DD8-76672BA6634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099916" y="1153965"/>
                  <a:ext cx="1216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CC47149-BF5F-57CF-89A0-7B7E59AE3077}"/>
                    </a:ext>
                  </a:extLst>
                </p14:cNvPr>
                <p14:cNvContentPartPr/>
                <p14:nvPr/>
              </p14:nvContentPartPr>
              <p14:xfrm>
                <a:off x="10034036" y="1279605"/>
                <a:ext cx="198360" cy="24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CC47149-BF5F-57CF-89A0-7B7E59AE307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025396" y="1270605"/>
                  <a:ext cx="216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873BEAC-0B4D-E52F-7C0B-0E70A8FA0F4A}"/>
                    </a:ext>
                  </a:extLst>
                </p14:cNvPr>
                <p14:cNvContentPartPr/>
                <p14:nvPr/>
              </p14:nvContentPartPr>
              <p14:xfrm>
                <a:off x="10282796" y="1283925"/>
                <a:ext cx="28800" cy="90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873BEAC-0B4D-E52F-7C0B-0E70A8FA0F4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73796" y="1274925"/>
                  <a:ext cx="464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25D812E-E0F6-CA94-0D37-BFAD07AA951A}"/>
                    </a:ext>
                  </a:extLst>
                </p14:cNvPr>
                <p14:cNvContentPartPr/>
                <p14:nvPr/>
              </p14:nvContentPartPr>
              <p14:xfrm>
                <a:off x="10332116" y="1208325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25D812E-E0F6-CA94-0D37-BFAD07AA951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323476" y="1199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6844F46-A6F5-0B83-E4EA-B6DE35464E83}"/>
                    </a:ext>
                  </a:extLst>
                </p14:cNvPr>
                <p14:cNvContentPartPr/>
                <p14:nvPr/>
              </p14:nvContentPartPr>
              <p14:xfrm>
                <a:off x="10375676" y="1302645"/>
                <a:ext cx="163080" cy="108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6844F46-A6F5-0B83-E4EA-B6DE35464E8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366676" y="1294005"/>
                  <a:ext cx="180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B3AB1AA-B379-88C4-107F-7F428D6F10B3}"/>
                    </a:ext>
                  </a:extLst>
                </p14:cNvPr>
                <p14:cNvContentPartPr/>
                <p14:nvPr/>
              </p14:nvContentPartPr>
              <p14:xfrm>
                <a:off x="10633436" y="1339365"/>
                <a:ext cx="173880" cy="97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B3AB1AA-B379-88C4-107F-7F428D6F10B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624796" y="1330365"/>
                  <a:ext cx="191520" cy="11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D319A83-BC33-EE42-64B6-D90421043B5E}"/>
                  </a:ext>
                </a:extLst>
              </p14:cNvPr>
              <p14:cNvContentPartPr/>
              <p14:nvPr/>
            </p14:nvContentPartPr>
            <p14:xfrm>
              <a:off x="11162996" y="869565"/>
              <a:ext cx="730440" cy="162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D319A83-BC33-EE42-64B6-D90421043B5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1153996" y="860925"/>
                <a:ext cx="748080" cy="18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894F4A60-DB5A-FCC0-5706-CDC1F568BE0E}"/>
              </a:ext>
            </a:extLst>
          </p:cNvPr>
          <p:cNvGrpSpPr/>
          <p:nvPr/>
        </p:nvGrpSpPr>
        <p:grpSpPr>
          <a:xfrm>
            <a:off x="2140676" y="2265645"/>
            <a:ext cx="1572840" cy="255960"/>
            <a:chOff x="2140676" y="2265645"/>
            <a:chExt cx="1572840" cy="2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6F9A0AF-1D14-508D-7F55-AEF26F0B5FEB}"/>
                    </a:ext>
                  </a:extLst>
                </p14:cNvPr>
                <p14:cNvContentPartPr/>
                <p14:nvPr/>
              </p14:nvContentPartPr>
              <p14:xfrm>
                <a:off x="2140676" y="2343045"/>
                <a:ext cx="321120" cy="47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6F9A0AF-1D14-508D-7F55-AEF26F0B5FE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131676" y="2334405"/>
                  <a:ext cx="3387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55154CC-2508-8595-ECBA-C36F34EA1F4D}"/>
                    </a:ext>
                  </a:extLst>
                </p14:cNvPr>
                <p14:cNvContentPartPr/>
                <p14:nvPr/>
              </p14:nvContentPartPr>
              <p14:xfrm>
                <a:off x="2206556" y="2462925"/>
                <a:ext cx="257760" cy="28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55154CC-2508-8595-ECBA-C36F34EA1F4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197916" y="2453925"/>
                  <a:ext cx="275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5159571-3727-F08C-AF2A-041949020E44}"/>
                    </a:ext>
                  </a:extLst>
                </p14:cNvPr>
                <p14:cNvContentPartPr/>
                <p14:nvPr/>
              </p14:nvContentPartPr>
              <p14:xfrm>
                <a:off x="2699396" y="2286525"/>
                <a:ext cx="174600" cy="198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5159571-3727-F08C-AF2A-041949020E4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690396" y="2277885"/>
                  <a:ext cx="1922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46ACE86-3691-FD6E-9AA4-94BC55132045}"/>
                    </a:ext>
                  </a:extLst>
                </p14:cNvPr>
                <p14:cNvContentPartPr/>
                <p14:nvPr/>
              </p14:nvContentPartPr>
              <p14:xfrm>
                <a:off x="2953916" y="2265645"/>
                <a:ext cx="338040" cy="229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46ACE86-3691-FD6E-9AA4-94BC5513204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944916" y="2257005"/>
                  <a:ext cx="3556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4456A23-3B37-8FAB-797A-78B2D5A47F16}"/>
                    </a:ext>
                  </a:extLst>
                </p14:cNvPr>
                <p14:cNvContentPartPr/>
                <p14:nvPr/>
              </p14:nvContentPartPr>
              <p14:xfrm>
                <a:off x="3444236" y="2268885"/>
                <a:ext cx="269280" cy="252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4456A23-3B37-8FAB-797A-78B2D5A47F1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435596" y="2259885"/>
                  <a:ext cx="28692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307D27A-60EB-517C-664E-CB5C831404E8}"/>
              </a:ext>
            </a:extLst>
          </p:cNvPr>
          <p:cNvGrpSpPr/>
          <p:nvPr/>
        </p:nvGrpSpPr>
        <p:grpSpPr>
          <a:xfrm>
            <a:off x="2150396" y="3415125"/>
            <a:ext cx="318600" cy="157680"/>
            <a:chOff x="2150396" y="3415125"/>
            <a:chExt cx="318600" cy="15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722B25C-17B5-73E3-F0D7-B02A24BF096F}"/>
                    </a:ext>
                  </a:extLst>
                </p14:cNvPr>
                <p14:cNvContentPartPr/>
                <p14:nvPr/>
              </p14:nvContentPartPr>
              <p14:xfrm>
                <a:off x="2150396" y="3415125"/>
                <a:ext cx="255960" cy="12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722B25C-17B5-73E3-F0D7-B02A24BF096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141756" y="3406485"/>
                  <a:ext cx="273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9D311C1-F038-5111-AA36-EE174CB7859A}"/>
                    </a:ext>
                  </a:extLst>
                </p14:cNvPr>
                <p14:cNvContentPartPr/>
                <p14:nvPr/>
              </p14:nvContentPartPr>
              <p14:xfrm>
                <a:off x="2192156" y="3532485"/>
                <a:ext cx="276840" cy="40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9D311C1-F038-5111-AA36-EE174CB7859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183156" y="3523845"/>
                  <a:ext cx="29448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B92FF2D-EFF9-BCB2-0C34-73C8F52729EF}"/>
              </a:ext>
            </a:extLst>
          </p:cNvPr>
          <p:cNvGrpSpPr/>
          <p:nvPr/>
        </p:nvGrpSpPr>
        <p:grpSpPr>
          <a:xfrm>
            <a:off x="4338069" y="2913825"/>
            <a:ext cx="2611080" cy="1002600"/>
            <a:chOff x="8691956" y="5179845"/>
            <a:chExt cx="2611080" cy="100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0CE2A39-20EB-F218-860A-D41B5243433C}"/>
                    </a:ext>
                  </a:extLst>
                </p14:cNvPr>
                <p14:cNvContentPartPr/>
                <p14:nvPr/>
              </p14:nvContentPartPr>
              <p14:xfrm>
                <a:off x="8691956" y="5689605"/>
                <a:ext cx="1023480" cy="84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0CE2A39-20EB-F218-860A-D41B5243433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82956" y="5680605"/>
                  <a:ext cx="1041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ED1D980-0AD5-A3F0-CDFD-3ABD73D88FBD}"/>
                    </a:ext>
                  </a:extLst>
                </p14:cNvPr>
                <p14:cNvContentPartPr/>
                <p14:nvPr/>
              </p14:nvContentPartPr>
              <p14:xfrm>
                <a:off x="10360196" y="5396925"/>
                <a:ext cx="230760" cy="188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ED1D980-0AD5-A3F0-CDFD-3ABD73D88FB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351556" y="5387925"/>
                  <a:ext cx="248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0A73583-64ED-2901-7A9C-2CA937D20224}"/>
                    </a:ext>
                  </a:extLst>
                </p14:cNvPr>
                <p14:cNvContentPartPr/>
                <p14:nvPr/>
              </p14:nvContentPartPr>
              <p14:xfrm>
                <a:off x="10732076" y="5187765"/>
                <a:ext cx="17280" cy="173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0A73583-64ED-2901-7A9C-2CA937D2022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723076" y="5178765"/>
                  <a:ext cx="34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94828CD-2480-4E80-3295-90E1DB5DE535}"/>
                    </a:ext>
                  </a:extLst>
                </p14:cNvPr>
                <p14:cNvContentPartPr/>
                <p14:nvPr/>
              </p14:nvContentPartPr>
              <p14:xfrm>
                <a:off x="10643516" y="5179845"/>
                <a:ext cx="211320" cy="166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94828CD-2480-4E80-3295-90E1DB5DE53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634516" y="5170845"/>
                  <a:ext cx="228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FAFD5E2-926F-00BC-2424-DD543FD5F3BB}"/>
                    </a:ext>
                  </a:extLst>
                </p14:cNvPr>
                <p14:cNvContentPartPr/>
                <p14:nvPr/>
              </p14:nvContentPartPr>
              <p14:xfrm>
                <a:off x="9931796" y="5673765"/>
                <a:ext cx="1371240" cy="59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FAFD5E2-926F-00BC-2424-DD543FD5F3B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922796" y="5664765"/>
                  <a:ext cx="1388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60709B3-F4C5-6F7C-0D5C-B1BE2DE1B72D}"/>
                    </a:ext>
                  </a:extLst>
                </p14:cNvPr>
                <p14:cNvContentPartPr/>
                <p14:nvPr/>
              </p14:nvContentPartPr>
              <p14:xfrm>
                <a:off x="10099916" y="5976885"/>
                <a:ext cx="264960" cy="157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60709B3-F4C5-6F7C-0D5C-B1BE2DE1B72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091276" y="5968245"/>
                  <a:ext cx="282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D8A2D80-6B3F-7143-DC1E-712D0D096C3F}"/>
                    </a:ext>
                  </a:extLst>
                </p14:cNvPr>
                <p14:cNvContentPartPr/>
                <p14:nvPr/>
              </p14:nvContentPartPr>
              <p14:xfrm>
                <a:off x="10394756" y="5827485"/>
                <a:ext cx="103680" cy="121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D8A2D80-6B3F-7143-DC1E-712D0D096C3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385756" y="5818485"/>
                  <a:ext cx="121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BDCB3A1-7003-F1BE-6612-C79C0799B055}"/>
                    </a:ext>
                  </a:extLst>
                </p14:cNvPr>
                <p14:cNvContentPartPr/>
                <p14:nvPr/>
              </p14:nvContentPartPr>
              <p14:xfrm>
                <a:off x="10656476" y="5859165"/>
                <a:ext cx="281520" cy="189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BDCB3A1-7003-F1BE-6612-C79C0799B05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647836" y="5850165"/>
                  <a:ext cx="2991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D23693A-EB1D-43A1-7186-5CA9D3BD9311}"/>
                    </a:ext>
                  </a:extLst>
                </p14:cNvPr>
                <p14:cNvContentPartPr/>
                <p14:nvPr/>
              </p14:nvContentPartPr>
              <p14:xfrm>
                <a:off x="11014316" y="6060405"/>
                <a:ext cx="360" cy="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D23693A-EB1D-43A1-7186-5CA9D3BD931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005316" y="6051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21088F6-4840-1CF0-F31A-372C77A1B44A}"/>
                    </a:ext>
                  </a:extLst>
                </p14:cNvPr>
                <p14:cNvContentPartPr/>
                <p14:nvPr/>
              </p14:nvContentPartPr>
              <p14:xfrm>
                <a:off x="11047796" y="5761605"/>
                <a:ext cx="32760" cy="176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21088F6-4840-1CF0-F31A-372C77A1B44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039156" y="5752965"/>
                  <a:ext cx="504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1526023-6D2D-A42D-24EC-DFD45DF2988D}"/>
                    </a:ext>
                  </a:extLst>
                </p14:cNvPr>
                <p14:cNvContentPartPr/>
                <p14:nvPr/>
              </p14:nvContentPartPr>
              <p14:xfrm>
                <a:off x="10988036" y="5770245"/>
                <a:ext cx="268200" cy="92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1526023-6D2D-A42D-24EC-DFD45DF2988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979036" y="5761605"/>
                  <a:ext cx="2858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FB72A74-5ECD-9F1E-817B-6FF776BC54E9}"/>
                    </a:ext>
                  </a:extLst>
                </p14:cNvPr>
                <p14:cNvContentPartPr/>
                <p14:nvPr/>
              </p14:nvContentPartPr>
              <p14:xfrm>
                <a:off x="9112796" y="5339685"/>
                <a:ext cx="27720" cy="203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FB72A74-5ECD-9F1E-817B-6FF776BC54E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103796" y="5331045"/>
                  <a:ext cx="453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D593533-299A-EB10-DC0E-D28A235224B2}"/>
                    </a:ext>
                  </a:extLst>
                </p14:cNvPr>
                <p14:cNvContentPartPr/>
                <p14:nvPr/>
              </p14:nvContentPartPr>
              <p14:xfrm>
                <a:off x="9011636" y="6006765"/>
                <a:ext cx="12240" cy="127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D593533-299A-EB10-DC0E-D28A235224B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002996" y="5998125"/>
                  <a:ext cx="29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3E67CCD-1AA4-DE01-FEBF-ECE846F4E7C1}"/>
                    </a:ext>
                  </a:extLst>
                </p14:cNvPr>
                <p14:cNvContentPartPr/>
                <p14:nvPr/>
              </p14:nvContentPartPr>
              <p14:xfrm>
                <a:off x="9085796" y="5997405"/>
                <a:ext cx="2160" cy="150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3E67CCD-1AA4-DE01-FEBF-ECE846F4E7C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076796" y="5988405"/>
                  <a:ext cx="19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971D446-AE57-7292-DE8B-4B28388B01F7}"/>
                    </a:ext>
                  </a:extLst>
                </p14:cNvPr>
                <p14:cNvContentPartPr/>
                <p14:nvPr/>
              </p14:nvContentPartPr>
              <p14:xfrm>
                <a:off x="8919116" y="5948085"/>
                <a:ext cx="292320" cy="87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971D446-AE57-7292-DE8B-4B28388B01F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910116" y="5939085"/>
                  <a:ext cx="309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B06A04F-5BE5-2CA3-7E64-C0410090E7EB}"/>
                    </a:ext>
                  </a:extLst>
                </p14:cNvPr>
                <p14:cNvContentPartPr/>
                <p14:nvPr/>
              </p14:nvContentPartPr>
              <p14:xfrm>
                <a:off x="9196316" y="6011445"/>
                <a:ext cx="179280" cy="141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B06A04F-5BE5-2CA3-7E64-C0410090E7E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187676" y="6002805"/>
                  <a:ext cx="196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E12F296-7D41-2AE0-0AB3-B9228BCB1F9B}"/>
                    </a:ext>
                  </a:extLst>
                </p14:cNvPr>
                <p14:cNvContentPartPr/>
                <p14:nvPr/>
              </p14:nvContentPartPr>
              <p14:xfrm>
                <a:off x="9166436" y="6073005"/>
                <a:ext cx="181440" cy="25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E12F296-7D41-2AE0-0AB3-B9228BCB1F9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157436" y="6064365"/>
                  <a:ext cx="199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CE1EF4A-3E12-C535-6B07-D3A4ED28488B}"/>
                    </a:ext>
                  </a:extLst>
                </p14:cNvPr>
                <p14:cNvContentPartPr/>
                <p14:nvPr/>
              </p14:nvContentPartPr>
              <p14:xfrm>
                <a:off x="9423116" y="6114045"/>
                <a:ext cx="103320" cy="68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CE1EF4A-3E12-C535-6B07-D3A4ED28488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14476" y="6105405"/>
                  <a:ext cx="1209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401A954-840D-A01D-AF35-636D1BC1CB90}"/>
                    </a:ext>
                  </a:extLst>
                </p14:cNvPr>
                <p14:cNvContentPartPr/>
                <p14:nvPr/>
              </p14:nvContentPartPr>
              <p14:xfrm>
                <a:off x="8742716" y="5920005"/>
                <a:ext cx="28800" cy="207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401A954-840D-A01D-AF35-636D1BC1CB9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733716" y="5911005"/>
                  <a:ext cx="464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31A6D49-A2AF-C0DA-E339-B2706D25855A}"/>
                    </a:ext>
                  </a:extLst>
                </p14:cNvPr>
                <p14:cNvContentPartPr/>
                <p14:nvPr/>
              </p14:nvContentPartPr>
              <p14:xfrm>
                <a:off x="8850356" y="5918205"/>
                <a:ext cx="73440" cy="205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31A6D49-A2AF-C0DA-E339-B2706D25855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841356" y="5909565"/>
                  <a:ext cx="910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A3632D5-58A2-33DF-DE51-7A00C74ABAEC}"/>
                    </a:ext>
                  </a:extLst>
                </p14:cNvPr>
                <p14:cNvContentPartPr/>
                <p14:nvPr/>
              </p14:nvContentPartPr>
              <p14:xfrm>
                <a:off x="9416636" y="5809485"/>
                <a:ext cx="163800" cy="132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A3632D5-58A2-33DF-DE51-7A00C74ABAE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407636" y="5800845"/>
                  <a:ext cx="181440" cy="15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723FAD7-6660-2577-87ED-EA1DC0A08F52}"/>
                  </a:ext>
                </a:extLst>
              </p14:cNvPr>
              <p14:cNvContentPartPr/>
              <p14:nvPr/>
            </p14:nvContentPartPr>
            <p14:xfrm>
              <a:off x="2782556" y="3431685"/>
              <a:ext cx="218880" cy="1861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723FAD7-6660-2577-87ED-EA1DC0A08F52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773556" y="3423045"/>
                <a:ext cx="2365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3499ECA-32FE-8555-D414-E66D030E74B5}"/>
                  </a:ext>
                </a:extLst>
              </p14:cNvPr>
              <p14:cNvContentPartPr/>
              <p14:nvPr/>
            </p14:nvContentPartPr>
            <p14:xfrm>
              <a:off x="3348476" y="3373365"/>
              <a:ext cx="378720" cy="2170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3499ECA-32FE-8555-D414-E66D030E74B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339836" y="3364365"/>
                <a:ext cx="396360" cy="23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269ADE8-7A3B-BA6D-2B15-CB46E5A73128}"/>
              </a:ext>
            </a:extLst>
          </p:cNvPr>
          <p:cNvGrpSpPr/>
          <p:nvPr/>
        </p:nvGrpSpPr>
        <p:grpSpPr>
          <a:xfrm>
            <a:off x="2211596" y="4144485"/>
            <a:ext cx="3700080" cy="894240"/>
            <a:chOff x="2211596" y="4144485"/>
            <a:chExt cx="3700080" cy="89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F53E569-8689-D10E-ED45-0FAC41F24F17}"/>
                    </a:ext>
                  </a:extLst>
                </p14:cNvPr>
                <p14:cNvContentPartPr/>
                <p14:nvPr/>
              </p14:nvContentPartPr>
              <p14:xfrm>
                <a:off x="2211596" y="4522125"/>
                <a:ext cx="232560" cy="24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F53E569-8689-D10E-ED45-0FAC41F24F1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202956" y="4513125"/>
                  <a:ext cx="250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EDC5EA1-6F59-C04D-6117-CA75FBF7661E}"/>
                    </a:ext>
                  </a:extLst>
                </p14:cNvPr>
                <p14:cNvContentPartPr/>
                <p14:nvPr/>
              </p14:nvContentPartPr>
              <p14:xfrm>
                <a:off x="2220236" y="4627965"/>
                <a:ext cx="284400" cy="45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EDC5EA1-6F59-C04D-6117-CA75FBF7661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211596" y="4619325"/>
                  <a:ext cx="3020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B642E91-C4E7-A31D-1BFF-FDC039ECB1CB}"/>
                    </a:ext>
                  </a:extLst>
                </p14:cNvPr>
                <p14:cNvContentPartPr/>
                <p14:nvPr/>
              </p14:nvContentPartPr>
              <p14:xfrm>
                <a:off x="3006116" y="4220085"/>
                <a:ext cx="27000" cy="233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B642E91-C4E7-A31D-1BFF-FDC039ECB1C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997116" y="4211085"/>
                  <a:ext cx="446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C470DB0-FF9D-109F-8424-3E2CB881FDD0}"/>
                    </a:ext>
                  </a:extLst>
                </p14:cNvPr>
                <p14:cNvContentPartPr/>
                <p14:nvPr/>
              </p14:nvContentPartPr>
              <p14:xfrm>
                <a:off x="2750876" y="4519605"/>
                <a:ext cx="655560" cy="36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C470DB0-FF9D-109F-8424-3E2CB881FDD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741876" y="4510605"/>
                  <a:ext cx="673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1BD5104-3A30-A922-4984-61301BBE59ED}"/>
                    </a:ext>
                  </a:extLst>
                </p14:cNvPr>
                <p14:cNvContentPartPr/>
                <p14:nvPr/>
              </p14:nvContentPartPr>
              <p14:xfrm>
                <a:off x="2741156" y="4695285"/>
                <a:ext cx="6840" cy="251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1BD5104-3A30-A922-4984-61301BBE59E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732516" y="4686285"/>
                  <a:ext cx="24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EFF5551-BA29-F0FD-D6D5-F59E47F672CE}"/>
                    </a:ext>
                  </a:extLst>
                </p14:cNvPr>
                <p14:cNvContentPartPr/>
                <p14:nvPr/>
              </p14:nvContentPartPr>
              <p14:xfrm>
                <a:off x="2866436" y="4721925"/>
                <a:ext cx="111960" cy="220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EFF5551-BA29-F0FD-D6D5-F59E47F672C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857436" y="4713285"/>
                  <a:ext cx="1296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1DE94DA-6DD8-11DC-5240-D703C90128D0}"/>
                    </a:ext>
                  </a:extLst>
                </p14:cNvPr>
                <p14:cNvContentPartPr/>
                <p14:nvPr/>
              </p14:nvContentPartPr>
              <p14:xfrm>
                <a:off x="3118436" y="4773405"/>
                <a:ext cx="22680" cy="141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1DE94DA-6DD8-11DC-5240-D703C90128D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109796" y="4764765"/>
                  <a:ext cx="40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1AB0196-5D86-9318-5623-59576B87DFD4}"/>
                    </a:ext>
                  </a:extLst>
                </p14:cNvPr>
                <p14:cNvContentPartPr/>
                <p14:nvPr/>
              </p14:nvContentPartPr>
              <p14:xfrm>
                <a:off x="3221756" y="4743165"/>
                <a:ext cx="18000" cy="189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1AB0196-5D86-9318-5623-59576B87DFD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212756" y="4734165"/>
                  <a:ext cx="35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7E8BD61-A87F-9B98-DDA2-C796E7DADB1E}"/>
                    </a:ext>
                  </a:extLst>
                </p14:cNvPr>
                <p14:cNvContentPartPr/>
                <p14:nvPr/>
              </p14:nvContentPartPr>
              <p14:xfrm>
                <a:off x="3034556" y="4756125"/>
                <a:ext cx="257760" cy="68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7E8BD61-A87F-9B98-DDA2-C796E7DADB1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025556" y="4747485"/>
                  <a:ext cx="275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6019FA1-D90A-F3B7-E565-A278878C9EA4}"/>
                    </a:ext>
                  </a:extLst>
                </p14:cNvPr>
                <p14:cNvContentPartPr/>
                <p14:nvPr/>
              </p14:nvContentPartPr>
              <p14:xfrm>
                <a:off x="3373316" y="4756485"/>
                <a:ext cx="148320" cy="219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6019FA1-D90A-F3B7-E565-A278878C9EA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364316" y="4747485"/>
                  <a:ext cx="1659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6BEDCF8-475D-C7C1-26A1-79494D8A12B9}"/>
                    </a:ext>
                  </a:extLst>
                </p14:cNvPr>
                <p14:cNvContentPartPr/>
                <p14:nvPr/>
              </p14:nvContentPartPr>
              <p14:xfrm>
                <a:off x="3335516" y="4867725"/>
                <a:ext cx="201240" cy="36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6BEDCF8-475D-C7C1-26A1-79494D8A12B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326516" y="4859085"/>
                  <a:ext cx="2188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AA91DF3-B15D-B784-09A7-40CE8C5E9FBE}"/>
                    </a:ext>
                  </a:extLst>
                </p14:cNvPr>
                <p14:cNvContentPartPr/>
                <p14:nvPr/>
              </p14:nvContentPartPr>
              <p14:xfrm>
                <a:off x="3573476" y="4967445"/>
                <a:ext cx="46800" cy="71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AA91DF3-B15D-B784-09A7-40CE8C5E9FB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564476" y="4958445"/>
                  <a:ext cx="64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4749AE7-6AEF-D50E-026F-E4F1CBB5F475}"/>
                    </a:ext>
                  </a:extLst>
                </p14:cNvPr>
                <p14:cNvContentPartPr/>
                <p14:nvPr/>
              </p14:nvContentPartPr>
              <p14:xfrm>
                <a:off x="3640076" y="4617885"/>
                <a:ext cx="128880" cy="111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4749AE7-6AEF-D50E-026F-E4F1CBB5F47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631436" y="4608885"/>
                  <a:ext cx="146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4BA1DA5-F2D2-2545-AAFA-2C6CF8A1F716}"/>
                    </a:ext>
                  </a:extLst>
                </p14:cNvPr>
                <p14:cNvContentPartPr/>
                <p14:nvPr/>
              </p14:nvContentPartPr>
              <p14:xfrm>
                <a:off x="4568156" y="4300365"/>
                <a:ext cx="150840" cy="172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4BA1DA5-F2D2-2545-AAFA-2C6CF8A1F71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559156" y="4291725"/>
                  <a:ext cx="168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0A78B20-1FAD-5046-B814-7AFBDE40232A}"/>
                    </a:ext>
                  </a:extLst>
                </p14:cNvPr>
                <p14:cNvContentPartPr/>
                <p14:nvPr/>
              </p14:nvContentPartPr>
              <p14:xfrm>
                <a:off x="4835996" y="4333845"/>
                <a:ext cx="192600" cy="185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0A78B20-1FAD-5046-B814-7AFBDE40232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826996" y="4325205"/>
                  <a:ext cx="210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0C2AB9D-66C0-A637-B48B-5881FE8B9D4B}"/>
                    </a:ext>
                  </a:extLst>
                </p14:cNvPr>
                <p14:cNvContentPartPr/>
                <p14:nvPr/>
              </p14:nvContentPartPr>
              <p14:xfrm>
                <a:off x="5089796" y="4144485"/>
                <a:ext cx="26640" cy="156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0C2AB9D-66C0-A637-B48B-5881FE8B9D4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080796" y="4135485"/>
                  <a:ext cx="44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2672F4E-1776-EB5D-62E0-4185A564424E}"/>
                    </a:ext>
                  </a:extLst>
                </p14:cNvPr>
                <p14:cNvContentPartPr/>
                <p14:nvPr/>
              </p14:nvContentPartPr>
              <p14:xfrm>
                <a:off x="4998356" y="4144485"/>
                <a:ext cx="166680" cy="138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2672F4E-1776-EB5D-62E0-4185A564424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989356" y="4135485"/>
                  <a:ext cx="1843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C92AD5A-7FA4-AC3A-C2DE-A37D02417C6D}"/>
                    </a:ext>
                  </a:extLst>
                </p14:cNvPr>
                <p14:cNvContentPartPr/>
                <p14:nvPr/>
              </p14:nvContentPartPr>
              <p14:xfrm>
                <a:off x="3999356" y="4578645"/>
                <a:ext cx="1912320" cy="116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C92AD5A-7FA4-AC3A-C2DE-A37D02417C6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990356" y="4569645"/>
                  <a:ext cx="1929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6D43912-25E3-4ED5-4B51-B01DF9B3F931}"/>
                    </a:ext>
                  </a:extLst>
                </p14:cNvPr>
                <p14:cNvContentPartPr/>
                <p14:nvPr/>
              </p14:nvContentPartPr>
              <p14:xfrm>
                <a:off x="4299596" y="4815165"/>
                <a:ext cx="325440" cy="178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6D43912-25E3-4ED5-4B51-B01DF9B3F93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290956" y="4806165"/>
                  <a:ext cx="3430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041FA60-C2C2-F286-8C7E-6A86AC3D2C48}"/>
                    </a:ext>
                  </a:extLst>
                </p14:cNvPr>
                <p14:cNvContentPartPr/>
                <p14:nvPr/>
              </p14:nvContentPartPr>
              <p14:xfrm>
                <a:off x="4703876" y="4693845"/>
                <a:ext cx="102960" cy="120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041FA60-C2C2-F286-8C7E-6A86AC3D2C4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694876" y="4685205"/>
                  <a:ext cx="120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B26B69C-4EEC-6427-4A2B-84904B3BEF3E}"/>
                    </a:ext>
                  </a:extLst>
                </p14:cNvPr>
                <p14:cNvContentPartPr/>
                <p14:nvPr/>
              </p14:nvContentPartPr>
              <p14:xfrm>
                <a:off x="4962716" y="4761165"/>
                <a:ext cx="332280" cy="185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B26B69C-4EEC-6427-4A2B-84904B3BEF3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954076" y="4752165"/>
                  <a:ext cx="3499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4E915E4-3C83-43E2-6FBF-A3DC1271F53E}"/>
                    </a:ext>
                  </a:extLst>
                </p14:cNvPr>
                <p14:cNvContentPartPr/>
                <p14:nvPr/>
              </p14:nvContentPartPr>
              <p14:xfrm>
                <a:off x="5314796" y="4688445"/>
                <a:ext cx="194400" cy="169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4E915E4-3C83-43E2-6FBF-A3DC1271F53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305796" y="4679805"/>
                  <a:ext cx="21204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058D7A3F-0096-38B8-7967-0D80F93020B1}"/>
                  </a:ext>
                </a:extLst>
              </p14:cNvPr>
              <p14:cNvContentPartPr/>
              <p14:nvPr/>
            </p14:nvContentPartPr>
            <p14:xfrm>
              <a:off x="10646756" y="5080125"/>
              <a:ext cx="214200" cy="21420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058D7A3F-0096-38B8-7967-0D80F93020B1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0638116" y="5071485"/>
                <a:ext cx="231840" cy="23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E0965D9D-5775-AFC1-B940-878BC3BD8651}"/>
              </a:ext>
            </a:extLst>
          </p:cNvPr>
          <p:cNvGrpSpPr/>
          <p:nvPr/>
        </p:nvGrpSpPr>
        <p:grpSpPr>
          <a:xfrm>
            <a:off x="7359236" y="3272565"/>
            <a:ext cx="4671360" cy="3355560"/>
            <a:chOff x="7359236" y="3272565"/>
            <a:chExt cx="4671360" cy="335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F9B7180-DE25-E2C6-F480-AF125BA1C9C3}"/>
                    </a:ext>
                  </a:extLst>
                </p14:cNvPr>
                <p14:cNvContentPartPr/>
                <p14:nvPr/>
              </p14:nvContentPartPr>
              <p14:xfrm>
                <a:off x="7964036" y="3544725"/>
                <a:ext cx="1483920" cy="473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F9B7180-DE25-E2C6-F480-AF125BA1C9C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955396" y="3536085"/>
                  <a:ext cx="150156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25BCC97-0861-9437-24EA-F615EEB98E9F}"/>
                    </a:ext>
                  </a:extLst>
                </p14:cNvPr>
                <p14:cNvContentPartPr/>
                <p14:nvPr/>
              </p14:nvContentPartPr>
              <p14:xfrm>
                <a:off x="9302876" y="3659205"/>
                <a:ext cx="360" cy="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25BCC97-0861-9437-24EA-F615EEB98E9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293876" y="3650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6BB2370-B8CE-5C67-D3F2-EB15220150E6}"/>
                    </a:ext>
                  </a:extLst>
                </p14:cNvPr>
                <p14:cNvContentPartPr/>
                <p14:nvPr/>
              </p14:nvContentPartPr>
              <p14:xfrm>
                <a:off x="8817956" y="3527805"/>
                <a:ext cx="25200" cy="21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6BB2370-B8CE-5C67-D3F2-EB15220150E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809316" y="3519165"/>
                  <a:ext cx="42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AABAC16-0D75-B80D-BA99-FA32AAD73454}"/>
                    </a:ext>
                  </a:extLst>
                </p14:cNvPr>
                <p14:cNvContentPartPr/>
                <p14:nvPr/>
              </p14:nvContentPartPr>
              <p14:xfrm>
                <a:off x="9550196" y="3386325"/>
                <a:ext cx="2045160" cy="612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AABAC16-0D75-B80D-BA99-FA32AAD7345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541196" y="3377325"/>
                  <a:ext cx="206280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C281F1A-6AC4-8B8C-DF3B-ECD96D970E7A}"/>
                    </a:ext>
                  </a:extLst>
                </p14:cNvPr>
                <p14:cNvContentPartPr/>
                <p14:nvPr/>
              </p14:nvContentPartPr>
              <p14:xfrm>
                <a:off x="10454876" y="3467325"/>
                <a:ext cx="504720" cy="38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C281F1A-6AC4-8B8C-DF3B-ECD96D970E7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445876" y="3458685"/>
                  <a:ext cx="522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97462CC-0FA2-C2EB-46D1-C639C3C016EE}"/>
                    </a:ext>
                  </a:extLst>
                </p14:cNvPr>
                <p14:cNvContentPartPr/>
                <p14:nvPr/>
              </p14:nvContentPartPr>
              <p14:xfrm>
                <a:off x="11142476" y="3487845"/>
                <a:ext cx="178560" cy="28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97462CC-0FA2-C2EB-46D1-C639C3C016E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133836" y="3479205"/>
                  <a:ext cx="196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B900EB4-4138-7FC7-F5F6-42C762CAED9D}"/>
                    </a:ext>
                  </a:extLst>
                </p14:cNvPr>
                <p14:cNvContentPartPr/>
                <p14:nvPr/>
              </p14:nvContentPartPr>
              <p14:xfrm>
                <a:off x="10801556" y="3610605"/>
                <a:ext cx="17640" cy="21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B900EB4-4138-7FC7-F5F6-42C762CAED9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792916" y="3601605"/>
                  <a:ext cx="35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E4EDE10-B82F-02D4-2D8C-F1163DC731AA}"/>
                    </a:ext>
                  </a:extLst>
                </p14:cNvPr>
                <p14:cNvContentPartPr/>
                <p14:nvPr/>
              </p14:nvContentPartPr>
              <p14:xfrm>
                <a:off x="8045396" y="4335285"/>
                <a:ext cx="497160" cy="286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E4EDE10-B82F-02D4-2D8C-F1163DC731A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036756" y="4326285"/>
                  <a:ext cx="5148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48E7DDC-D795-EFD8-8FB1-BDEB779F6BAD}"/>
                    </a:ext>
                  </a:extLst>
                </p14:cNvPr>
                <p14:cNvContentPartPr/>
                <p14:nvPr/>
              </p14:nvContentPartPr>
              <p14:xfrm>
                <a:off x="8656316" y="4388205"/>
                <a:ext cx="269640" cy="31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48E7DDC-D795-EFD8-8FB1-BDEB779F6BA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647676" y="4379565"/>
                  <a:ext cx="287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1292E10-8865-E8AA-8368-4ACAF00E3FAB}"/>
                    </a:ext>
                  </a:extLst>
                </p14:cNvPr>
                <p14:cNvContentPartPr/>
                <p14:nvPr/>
              </p14:nvContentPartPr>
              <p14:xfrm>
                <a:off x="8633276" y="4474965"/>
                <a:ext cx="365400" cy="52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1292E10-8865-E8AA-8368-4ACAF00E3FA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624276" y="4465965"/>
                  <a:ext cx="3830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BF690AA-F6B6-BA35-A324-A0CB37BC4030}"/>
                    </a:ext>
                  </a:extLst>
                </p14:cNvPr>
                <p14:cNvContentPartPr/>
                <p14:nvPr/>
              </p14:nvContentPartPr>
              <p14:xfrm>
                <a:off x="9314396" y="4216845"/>
                <a:ext cx="218880" cy="135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BF690AA-F6B6-BA35-A324-A0CB37BC403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305396" y="4207845"/>
                  <a:ext cx="236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91EB832-B690-5756-54F5-A2AF9061C122}"/>
                    </a:ext>
                  </a:extLst>
                </p14:cNvPr>
                <p14:cNvContentPartPr/>
                <p14:nvPr/>
              </p14:nvContentPartPr>
              <p14:xfrm>
                <a:off x="9130076" y="4379565"/>
                <a:ext cx="697320" cy="74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91EB832-B690-5756-54F5-A2AF9061C12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121076" y="4370565"/>
                  <a:ext cx="7149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77CADA7-0B70-4081-C0A7-A6C8B4DB40C8}"/>
                    </a:ext>
                  </a:extLst>
                </p14:cNvPr>
                <p14:cNvContentPartPr/>
                <p14:nvPr/>
              </p14:nvContentPartPr>
              <p14:xfrm>
                <a:off x="9174356" y="4603845"/>
                <a:ext cx="162720" cy="140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77CADA7-0B70-4081-C0A7-A6C8B4DB40C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165356" y="4594845"/>
                  <a:ext cx="180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CCE3884-4B78-0465-B310-5C85A1933051}"/>
                    </a:ext>
                  </a:extLst>
                </p14:cNvPr>
                <p14:cNvContentPartPr/>
                <p14:nvPr/>
              </p14:nvContentPartPr>
              <p14:xfrm>
                <a:off x="9456236" y="4571805"/>
                <a:ext cx="169200" cy="161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CCE3884-4B78-0465-B310-5C85A193305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447236" y="4563165"/>
                  <a:ext cx="186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E8BE461-F077-D309-6E66-8AAFBFF6A084}"/>
                    </a:ext>
                  </a:extLst>
                </p14:cNvPr>
                <p14:cNvContentPartPr/>
                <p14:nvPr/>
              </p14:nvContentPartPr>
              <p14:xfrm>
                <a:off x="9636596" y="4519965"/>
                <a:ext cx="125280" cy="108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E8BE461-F077-D309-6E66-8AAFBFF6A08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627596" y="4511325"/>
                  <a:ext cx="142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07DB24F-C414-FF42-FE6B-3B38C74D802E}"/>
                    </a:ext>
                  </a:extLst>
                </p14:cNvPr>
                <p14:cNvContentPartPr/>
                <p14:nvPr/>
              </p14:nvContentPartPr>
              <p14:xfrm>
                <a:off x="9964556" y="4244925"/>
                <a:ext cx="302040" cy="272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07DB24F-C414-FF42-FE6B-3B38C74D802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955556" y="4235925"/>
                  <a:ext cx="3196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6B29BD5-6C17-EED6-9CC3-C20D23255AC9}"/>
                    </a:ext>
                  </a:extLst>
                </p14:cNvPr>
                <p14:cNvContentPartPr/>
                <p14:nvPr/>
              </p14:nvContentPartPr>
              <p14:xfrm>
                <a:off x="10199276" y="4517805"/>
                <a:ext cx="136080" cy="133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6B29BD5-6C17-EED6-9CC3-C20D23255AC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190276" y="4508805"/>
                  <a:ext cx="153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0AA3B58-E24E-CB33-F902-4328260DF159}"/>
                    </a:ext>
                  </a:extLst>
                </p14:cNvPr>
                <p14:cNvContentPartPr/>
                <p14:nvPr/>
              </p14:nvContentPartPr>
              <p14:xfrm>
                <a:off x="10423916" y="4572525"/>
                <a:ext cx="78480" cy="64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0AA3B58-E24E-CB33-F902-4328260DF15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415276" y="4563525"/>
                  <a:ext cx="96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BC89B05-2B3B-FA3B-8F31-2B3018A72410}"/>
                    </a:ext>
                  </a:extLst>
                </p14:cNvPr>
                <p14:cNvContentPartPr/>
                <p14:nvPr/>
              </p14:nvContentPartPr>
              <p14:xfrm>
                <a:off x="10438316" y="4431405"/>
                <a:ext cx="15480" cy="21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BC89B05-2B3B-FA3B-8F31-2B3018A7241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429316" y="4422405"/>
                  <a:ext cx="33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DD4498F-F0E3-D7D8-6346-E0B0E2CF463C}"/>
                    </a:ext>
                  </a:extLst>
                </p14:cNvPr>
                <p14:cNvContentPartPr/>
                <p14:nvPr/>
              </p14:nvContentPartPr>
              <p14:xfrm>
                <a:off x="9341756" y="5154285"/>
                <a:ext cx="24480" cy="186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DD4498F-F0E3-D7D8-6346-E0B0E2CF463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333116" y="5145645"/>
                  <a:ext cx="42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FBED183-66BF-490E-3C73-17A49190D484}"/>
                    </a:ext>
                  </a:extLst>
                </p14:cNvPr>
                <p14:cNvContentPartPr/>
                <p14:nvPr/>
              </p14:nvContentPartPr>
              <p14:xfrm>
                <a:off x="8693396" y="5499525"/>
                <a:ext cx="173880" cy="17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FBED183-66BF-490E-3C73-17A49190D48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684396" y="5490885"/>
                  <a:ext cx="191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21B3F80-9EBE-D545-9865-1B657BDA9913}"/>
                    </a:ext>
                  </a:extLst>
                </p14:cNvPr>
                <p14:cNvContentPartPr/>
                <p14:nvPr/>
              </p14:nvContentPartPr>
              <p14:xfrm>
                <a:off x="8722196" y="5589885"/>
                <a:ext cx="194760" cy="35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21B3F80-9EBE-D545-9865-1B657BDA991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713556" y="5580885"/>
                  <a:ext cx="212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E72C183-8D71-8DFA-340B-C1B755EACB5C}"/>
                    </a:ext>
                  </a:extLst>
                </p14:cNvPr>
                <p14:cNvContentPartPr/>
                <p14:nvPr/>
              </p14:nvContentPartPr>
              <p14:xfrm>
                <a:off x="9069236" y="5460285"/>
                <a:ext cx="610560" cy="37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E72C183-8D71-8DFA-340B-C1B755EACB5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060236" y="5451285"/>
                  <a:ext cx="6282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C78EB69-C4FA-BBB2-53F1-596BEF4A3F5F}"/>
                    </a:ext>
                  </a:extLst>
                </p14:cNvPr>
                <p14:cNvContentPartPr/>
                <p14:nvPr/>
              </p14:nvContentPartPr>
              <p14:xfrm>
                <a:off x="9082916" y="5635965"/>
                <a:ext cx="7200" cy="189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C78EB69-C4FA-BBB2-53F1-596BEF4A3F5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074276" y="5627325"/>
                  <a:ext cx="248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AA6002D-A307-9368-3B4E-8340FB72B563}"/>
                    </a:ext>
                  </a:extLst>
                </p14:cNvPr>
                <p14:cNvContentPartPr/>
                <p14:nvPr/>
              </p14:nvContentPartPr>
              <p14:xfrm>
                <a:off x="9188396" y="5643165"/>
                <a:ext cx="115560" cy="232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AA6002D-A307-9368-3B4E-8340FB72B56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179396" y="5634525"/>
                  <a:ext cx="1332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8C37F4B-233F-DCD9-ED2A-B0A8722A4A3B}"/>
                    </a:ext>
                  </a:extLst>
                </p14:cNvPr>
                <p14:cNvContentPartPr/>
                <p14:nvPr/>
              </p14:nvContentPartPr>
              <p14:xfrm>
                <a:off x="9432476" y="5718765"/>
                <a:ext cx="27000" cy="82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8C37F4B-233F-DCD9-ED2A-B0A8722A4A3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423836" y="5710125"/>
                  <a:ext cx="44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1DD997A-3B92-F7A6-8DEC-A5445E4C08FA}"/>
                    </a:ext>
                  </a:extLst>
                </p14:cNvPr>
                <p14:cNvContentPartPr/>
                <p14:nvPr/>
              </p14:nvContentPartPr>
              <p14:xfrm>
                <a:off x="9520316" y="5696445"/>
                <a:ext cx="16920" cy="107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1DD997A-3B92-F7A6-8DEC-A5445E4C08F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511676" y="5687445"/>
                  <a:ext cx="34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2BA5CBF-A9D6-60AA-A3AA-4DE735624466}"/>
                    </a:ext>
                  </a:extLst>
                </p14:cNvPr>
                <p14:cNvContentPartPr/>
                <p14:nvPr/>
              </p14:nvContentPartPr>
              <p14:xfrm>
                <a:off x="9388916" y="5665845"/>
                <a:ext cx="185040" cy="396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2BA5CBF-A9D6-60AA-A3AA-4DE73562446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380276" y="5657205"/>
                  <a:ext cx="2026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DF94DC3-35D5-84B1-D208-F7A40BC23B4E}"/>
                    </a:ext>
                  </a:extLst>
                </p14:cNvPr>
                <p14:cNvContentPartPr/>
                <p14:nvPr/>
              </p14:nvContentPartPr>
              <p14:xfrm>
                <a:off x="9621116" y="5674485"/>
                <a:ext cx="145800" cy="184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DF94DC3-35D5-84B1-D208-F7A40BC23B4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612476" y="5665845"/>
                  <a:ext cx="163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291B2ED-48B3-BB0C-0E69-690C234A8DD1}"/>
                    </a:ext>
                  </a:extLst>
                </p14:cNvPr>
                <p14:cNvContentPartPr/>
                <p14:nvPr/>
              </p14:nvContentPartPr>
              <p14:xfrm>
                <a:off x="9618956" y="5757285"/>
                <a:ext cx="126360" cy="259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291B2ED-48B3-BB0C-0E69-690C234A8DD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610316" y="5748285"/>
                  <a:ext cx="144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5D1E1F4-20D7-1821-1019-79DB33A62388}"/>
                    </a:ext>
                  </a:extLst>
                </p14:cNvPr>
                <p14:cNvContentPartPr/>
                <p14:nvPr/>
              </p14:nvContentPartPr>
              <p14:xfrm>
                <a:off x="9808676" y="5825325"/>
                <a:ext cx="82080" cy="74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5D1E1F4-20D7-1821-1019-79DB33A6238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800036" y="5816325"/>
                  <a:ext cx="99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91B7515-6B99-6C86-4FA0-A837A7F16983}"/>
                    </a:ext>
                  </a:extLst>
                </p14:cNvPr>
                <p14:cNvContentPartPr/>
                <p14:nvPr/>
              </p14:nvContentPartPr>
              <p14:xfrm>
                <a:off x="9828116" y="5477925"/>
                <a:ext cx="105480" cy="105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91B7515-6B99-6C86-4FA0-A837A7F1698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819116" y="5468925"/>
                  <a:ext cx="123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4BF87CB-8872-6C7A-6B54-9EE84D2B545C}"/>
                    </a:ext>
                  </a:extLst>
                </p14:cNvPr>
                <p14:cNvContentPartPr/>
                <p14:nvPr/>
              </p14:nvContentPartPr>
              <p14:xfrm>
                <a:off x="10943036" y="4894365"/>
                <a:ext cx="142560" cy="140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4BF87CB-8872-6C7A-6B54-9EE84D2B545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934396" y="4885365"/>
                  <a:ext cx="160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DF2B98B-30C6-A5B7-DAB0-CE20D666384F}"/>
                    </a:ext>
                  </a:extLst>
                </p14:cNvPr>
                <p14:cNvContentPartPr/>
                <p14:nvPr/>
              </p14:nvContentPartPr>
              <p14:xfrm>
                <a:off x="10063916" y="5418525"/>
                <a:ext cx="1622520" cy="65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DF2B98B-30C6-A5B7-DAB0-CE20D666384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054916" y="5409885"/>
                  <a:ext cx="1640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B305937-6B3C-5923-5998-519DD46E83B8}"/>
                    </a:ext>
                  </a:extLst>
                </p14:cNvPr>
                <p14:cNvContentPartPr/>
                <p14:nvPr/>
              </p14:nvContentPartPr>
              <p14:xfrm>
                <a:off x="10369196" y="5706525"/>
                <a:ext cx="249480" cy="140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B305937-6B3C-5923-5998-519DD46E83B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360556" y="5697525"/>
                  <a:ext cx="267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A1A3E66-A042-7249-018A-1ADAF4132EE2}"/>
                    </a:ext>
                  </a:extLst>
                </p14:cNvPr>
                <p14:cNvContentPartPr/>
                <p14:nvPr/>
              </p14:nvContentPartPr>
              <p14:xfrm>
                <a:off x="10824236" y="5616885"/>
                <a:ext cx="408960" cy="227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A1A3E66-A042-7249-018A-1ADAF4132EE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815236" y="5607885"/>
                  <a:ext cx="4266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7960D4B-9E64-F228-7FEA-ACC740EF1C30}"/>
                    </a:ext>
                  </a:extLst>
                </p14:cNvPr>
                <p14:cNvContentPartPr/>
                <p14:nvPr/>
              </p14:nvContentPartPr>
              <p14:xfrm>
                <a:off x="11300876" y="5506005"/>
                <a:ext cx="150120" cy="195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7960D4B-9E64-F228-7FEA-ACC740EF1C3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291876" y="5497365"/>
                  <a:ext cx="1677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104A5DD-B2DA-D209-CB86-26D76BAF0771}"/>
                    </a:ext>
                  </a:extLst>
                </p14:cNvPr>
                <p14:cNvContentPartPr/>
                <p14:nvPr/>
              </p14:nvContentPartPr>
              <p14:xfrm>
                <a:off x="7359236" y="3392085"/>
                <a:ext cx="210600" cy="3236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104A5DD-B2DA-D209-CB86-26D76BAF077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350596" y="3383445"/>
                  <a:ext cx="228240" cy="32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CE9291C-3336-5ACA-94A7-C9A8498666C3}"/>
                    </a:ext>
                  </a:extLst>
                </p14:cNvPr>
                <p14:cNvContentPartPr/>
                <p14:nvPr/>
              </p14:nvContentPartPr>
              <p14:xfrm>
                <a:off x="7485956" y="3272565"/>
                <a:ext cx="4544640" cy="192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CE9291C-3336-5ACA-94A7-C9A8498666C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477316" y="3263925"/>
                  <a:ext cx="4562280" cy="21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5408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4856035-F673-C26B-23EB-EB60CB9F8B24}"/>
              </a:ext>
            </a:extLst>
          </p:cNvPr>
          <p:cNvGrpSpPr/>
          <p:nvPr/>
        </p:nvGrpSpPr>
        <p:grpSpPr>
          <a:xfrm>
            <a:off x="633716" y="87645"/>
            <a:ext cx="5282280" cy="486360"/>
            <a:chOff x="633716" y="87645"/>
            <a:chExt cx="5282280" cy="48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02FCD1D-C5FD-3F1C-F1A8-B86AF470DC5F}"/>
                    </a:ext>
                  </a:extLst>
                </p14:cNvPr>
                <p14:cNvContentPartPr/>
                <p14:nvPr/>
              </p14:nvContentPartPr>
              <p14:xfrm>
                <a:off x="633716" y="221205"/>
                <a:ext cx="322920" cy="83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02FCD1D-C5FD-3F1C-F1A8-B86AF470DC5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4716" y="212205"/>
                  <a:ext cx="340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2CE2DB3-CA89-54BA-6243-49589897422A}"/>
                    </a:ext>
                  </a:extLst>
                </p14:cNvPr>
                <p14:cNvContentPartPr/>
                <p14:nvPr/>
              </p14:nvContentPartPr>
              <p14:xfrm>
                <a:off x="780596" y="280605"/>
                <a:ext cx="90000" cy="293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2CE2DB3-CA89-54BA-6243-49589897422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1956" y="271605"/>
                  <a:ext cx="1076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57D556F-8919-DD17-AE17-9F97DFF48701}"/>
                    </a:ext>
                  </a:extLst>
                </p14:cNvPr>
                <p14:cNvContentPartPr/>
                <p14:nvPr/>
              </p14:nvContentPartPr>
              <p14:xfrm>
                <a:off x="773756" y="398325"/>
                <a:ext cx="168840" cy="51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57D556F-8919-DD17-AE17-9F97DFF4870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4756" y="389325"/>
                  <a:ext cx="1864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B5B0E69-17C1-70F5-8610-728C3F0C08F2}"/>
                    </a:ext>
                  </a:extLst>
                </p14:cNvPr>
                <p14:cNvContentPartPr/>
                <p14:nvPr/>
              </p14:nvContentPartPr>
              <p14:xfrm>
                <a:off x="995876" y="435405"/>
                <a:ext cx="293400" cy="122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B5B0E69-17C1-70F5-8610-728C3F0C08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6876" y="426405"/>
                  <a:ext cx="311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793F902-E1FA-BD78-9682-9FBB5B0CF1F2}"/>
                    </a:ext>
                  </a:extLst>
                </p14:cNvPr>
                <p14:cNvContentPartPr/>
                <p14:nvPr/>
              </p14:nvContentPartPr>
              <p14:xfrm>
                <a:off x="1622996" y="219405"/>
                <a:ext cx="781200" cy="329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793F902-E1FA-BD78-9682-9FBB5B0CF1F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13996" y="210765"/>
                  <a:ext cx="7988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2165DD3-72D1-43FE-E6E2-592C8D6A31A9}"/>
                    </a:ext>
                  </a:extLst>
                </p14:cNvPr>
                <p14:cNvContentPartPr/>
                <p14:nvPr/>
              </p14:nvContentPartPr>
              <p14:xfrm>
                <a:off x="2242556" y="358725"/>
                <a:ext cx="183600" cy="213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2165DD3-72D1-43FE-E6E2-592C8D6A31A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33556" y="350085"/>
                  <a:ext cx="2012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6CB57C6-4895-5D78-1882-86D739975ADB}"/>
                    </a:ext>
                  </a:extLst>
                </p14:cNvPr>
                <p14:cNvContentPartPr/>
                <p14:nvPr/>
              </p14:nvContentPartPr>
              <p14:xfrm>
                <a:off x="2491676" y="138765"/>
                <a:ext cx="1305720" cy="396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6CB57C6-4895-5D78-1882-86D739975AD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82676" y="129765"/>
                  <a:ext cx="13233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79BA6FF-37CF-FD1E-AB38-01149E8945C6}"/>
                    </a:ext>
                  </a:extLst>
                </p14:cNvPr>
                <p14:cNvContentPartPr/>
                <p14:nvPr/>
              </p14:nvContentPartPr>
              <p14:xfrm>
                <a:off x="3423356" y="203565"/>
                <a:ext cx="26640" cy="11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79BA6FF-37CF-FD1E-AB38-01149E8945C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14356" y="194925"/>
                  <a:ext cx="44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B507A27-664F-668E-EF10-83472FF1090C}"/>
                    </a:ext>
                  </a:extLst>
                </p14:cNvPr>
                <p14:cNvContentPartPr/>
                <p14:nvPr/>
              </p14:nvContentPartPr>
              <p14:xfrm>
                <a:off x="4118876" y="87645"/>
                <a:ext cx="1797120" cy="438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B507A27-664F-668E-EF10-83472FF1090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09876" y="78645"/>
                  <a:ext cx="181476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0B0B24B-4AE0-51CC-E3BE-A3745DE01AD1}"/>
                    </a:ext>
                  </a:extLst>
                </p14:cNvPr>
                <p14:cNvContentPartPr/>
                <p14:nvPr/>
              </p14:nvContentPartPr>
              <p14:xfrm>
                <a:off x="5768756" y="295725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0B0B24B-4AE0-51CC-E3BE-A3745DE01AD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60116" y="287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132678B-41FE-619A-B696-0AFE585C18D3}"/>
                    </a:ext>
                  </a:extLst>
                </p14:cNvPr>
                <p14:cNvContentPartPr/>
                <p14:nvPr/>
              </p14:nvContentPartPr>
              <p14:xfrm>
                <a:off x="5444396" y="263685"/>
                <a:ext cx="176760" cy="14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132678B-41FE-619A-B696-0AFE585C18D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35756" y="255045"/>
                  <a:ext cx="194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3C6C423-755B-1D96-CEE3-AF0A3AB66874}"/>
                    </a:ext>
                  </a:extLst>
                </p14:cNvPr>
                <p14:cNvContentPartPr/>
                <p14:nvPr/>
              </p14:nvContentPartPr>
              <p14:xfrm>
                <a:off x="4908356" y="266205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3C6C423-755B-1D96-CEE3-AF0A3AB6687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99716" y="257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006E688-9209-7FB6-0391-4659B9C9DFAF}"/>
                    </a:ext>
                  </a:extLst>
                </p14:cNvPr>
                <p14:cNvContentPartPr/>
                <p14:nvPr/>
              </p14:nvContentPartPr>
              <p14:xfrm>
                <a:off x="4607396" y="278445"/>
                <a:ext cx="249120" cy="31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006E688-9209-7FB6-0391-4659B9C9DFA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98396" y="269445"/>
                  <a:ext cx="26676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3C07CA-CDB4-8A5B-1547-DB06940A4664}"/>
              </a:ext>
            </a:extLst>
          </p:cNvPr>
          <p:cNvGrpSpPr/>
          <p:nvPr/>
        </p:nvGrpSpPr>
        <p:grpSpPr>
          <a:xfrm>
            <a:off x="1735676" y="887205"/>
            <a:ext cx="1175760" cy="520920"/>
            <a:chOff x="1735676" y="887205"/>
            <a:chExt cx="1175760" cy="52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449E598-F52F-4DA7-2F20-D1D24D6AE0B8}"/>
                    </a:ext>
                  </a:extLst>
                </p14:cNvPr>
                <p14:cNvContentPartPr/>
                <p14:nvPr/>
              </p14:nvContentPartPr>
              <p14:xfrm>
                <a:off x="1878236" y="909525"/>
                <a:ext cx="11520" cy="188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449E598-F52F-4DA7-2F20-D1D24D6AE0B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69596" y="900885"/>
                  <a:ext cx="29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64BC8FE-E851-8349-289B-68E8F1C4CA12}"/>
                    </a:ext>
                  </a:extLst>
                </p14:cNvPr>
                <p14:cNvContentPartPr/>
                <p14:nvPr/>
              </p14:nvContentPartPr>
              <p14:xfrm>
                <a:off x="1735676" y="1108605"/>
                <a:ext cx="265680" cy="70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64BC8FE-E851-8349-289B-68E8F1C4CA1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727036" y="1099605"/>
                  <a:ext cx="283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AAE1DFD-0D8B-355C-C7FE-5AB2CC408A71}"/>
                    </a:ext>
                  </a:extLst>
                </p14:cNvPr>
                <p14:cNvContentPartPr/>
                <p14:nvPr/>
              </p14:nvContentPartPr>
              <p14:xfrm>
                <a:off x="1788596" y="1198245"/>
                <a:ext cx="213480" cy="209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AAE1DFD-0D8B-355C-C7FE-5AB2CC408A7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79956" y="1189605"/>
                  <a:ext cx="2311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7C3917D-43C7-314C-7C8F-CF69268F5A8F}"/>
                    </a:ext>
                  </a:extLst>
                </p14:cNvPr>
                <p14:cNvContentPartPr/>
                <p14:nvPr/>
              </p14:nvContentPartPr>
              <p14:xfrm>
                <a:off x="2144996" y="1069725"/>
                <a:ext cx="220320" cy="132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7C3917D-43C7-314C-7C8F-CF69268F5A8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135996" y="1061085"/>
                  <a:ext cx="237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BD86FB8-CD11-3769-4E57-942D234ACC5D}"/>
                    </a:ext>
                  </a:extLst>
                </p14:cNvPr>
                <p14:cNvContentPartPr/>
                <p14:nvPr/>
              </p14:nvContentPartPr>
              <p14:xfrm>
                <a:off x="2491676" y="1052805"/>
                <a:ext cx="249840" cy="151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BD86FB8-CD11-3769-4E57-942D234ACC5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483036" y="1043805"/>
                  <a:ext cx="2674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4ED6694-8956-BE23-3D95-7B1F1BA67257}"/>
                    </a:ext>
                  </a:extLst>
                </p14:cNvPr>
                <p14:cNvContentPartPr/>
                <p14:nvPr/>
              </p14:nvContentPartPr>
              <p14:xfrm>
                <a:off x="2789756" y="887205"/>
                <a:ext cx="121680" cy="141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4ED6694-8956-BE23-3D95-7B1F1BA6725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81116" y="878565"/>
                  <a:ext cx="13932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1953EFA-B7FF-F146-DBCA-359F8F7C1463}"/>
              </a:ext>
            </a:extLst>
          </p:cNvPr>
          <p:cNvGrpSpPr/>
          <p:nvPr/>
        </p:nvGrpSpPr>
        <p:grpSpPr>
          <a:xfrm>
            <a:off x="3260636" y="855525"/>
            <a:ext cx="1587960" cy="572760"/>
            <a:chOff x="3260636" y="855525"/>
            <a:chExt cx="1587960" cy="57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FC7BCF6-5265-6BDE-0715-3E00A368A7CB}"/>
                    </a:ext>
                  </a:extLst>
                </p14:cNvPr>
                <p14:cNvContentPartPr/>
                <p14:nvPr/>
              </p14:nvContentPartPr>
              <p14:xfrm>
                <a:off x="3267116" y="1038045"/>
                <a:ext cx="183600" cy="30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FC7BCF6-5265-6BDE-0715-3E00A368A7C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58476" y="1029045"/>
                  <a:ext cx="201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71FC92F-9616-3C62-11F0-0CA72E4689F0}"/>
                    </a:ext>
                  </a:extLst>
                </p14:cNvPr>
                <p14:cNvContentPartPr/>
                <p14:nvPr/>
              </p14:nvContentPartPr>
              <p14:xfrm>
                <a:off x="3260636" y="1123365"/>
                <a:ext cx="183240" cy="23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71FC92F-9616-3C62-11F0-0CA72E4689F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251996" y="1114365"/>
                  <a:ext cx="200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0957F76-7C68-FAF0-02DE-8F7233740FC6}"/>
                    </a:ext>
                  </a:extLst>
                </p14:cNvPr>
                <p14:cNvContentPartPr/>
                <p14:nvPr/>
              </p14:nvContentPartPr>
              <p14:xfrm>
                <a:off x="3715676" y="855525"/>
                <a:ext cx="126000" cy="218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0957F76-7C68-FAF0-02DE-8F7233740FC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06676" y="846525"/>
                  <a:ext cx="1436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8E9579B-4576-F3B0-BD90-0DF51B3CC472}"/>
                    </a:ext>
                  </a:extLst>
                </p14:cNvPr>
                <p14:cNvContentPartPr/>
                <p14:nvPr/>
              </p14:nvContentPartPr>
              <p14:xfrm>
                <a:off x="3601916" y="1164045"/>
                <a:ext cx="272160" cy="25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8E9579B-4576-F3B0-BD90-0DF51B3CC47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592916" y="1155405"/>
                  <a:ext cx="289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BBEC8C5-DB40-51EC-D1BE-984EE2AA0B8E}"/>
                    </a:ext>
                  </a:extLst>
                </p14:cNvPr>
                <p14:cNvContentPartPr/>
                <p14:nvPr/>
              </p14:nvContentPartPr>
              <p14:xfrm>
                <a:off x="3651236" y="1294005"/>
                <a:ext cx="188640" cy="134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BBEC8C5-DB40-51EC-D1BE-984EE2AA0B8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42236" y="1285365"/>
                  <a:ext cx="2062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1A44652-1784-D9D4-FCF7-E0E086A5DFA0}"/>
                    </a:ext>
                  </a:extLst>
                </p14:cNvPr>
                <p14:cNvContentPartPr/>
                <p14:nvPr/>
              </p14:nvContentPartPr>
              <p14:xfrm>
                <a:off x="4078556" y="920325"/>
                <a:ext cx="30240" cy="290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1A44652-1784-D9D4-FCF7-E0E086A5DFA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069556" y="911685"/>
                  <a:ext cx="478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7F1B05A-B1DA-B54E-284D-40824C84EF45}"/>
                    </a:ext>
                  </a:extLst>
                </p14:cNvPr>
                <p14:cNvContentPartPr/>
                <p14:nvPr/>
              </p14:nvContentPartPr>
              <p14:xfrm>
                <a:off x="4128236" y="955965"/>
                <a:ext cx="168480" cy="220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7F1B05A-B1DA-B54E-284D-40824C84EF4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119596" y="947325"/>
                  <a:ext cx="1861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5325352-6C1C-54C7-187E-0172E7AE2FF9}"/>
                    </a:ext>
                  </a:extLst>
                </p14:cNvPr>
                <p14:cNvContentPartPr/>
                <p14:nvPr/>
              </p14:nvContentPartPr>
              <p14:xfrm>
                <a:off x="4549076" y="908805"/>
                <a:ext cx="9720" cy="245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5325352-6C1C-54C7-187E-0172E7AE2FF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540436" y="900165"/>
                  <a:ext cx="273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6F20ABB-6030-7ACA-C4CF-470263BC7A36}"/>
                    </a:ext>
                  </a:extLst>
                </p14:cNvPr>
                <p14:cNvContentPartPr/>
                <p14:nvPr/>
              </p14:nvContentPartPr>
              <p14:xfrm>
                <a:off x="4425956" y="899805"/>
                <a:ext cx="310320" cy="30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6F20ABB-6030-7ACA-C4CF-470263BC7A3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416956" y="891165"/>
                  <a:ext cx="327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280B550-3208-8FC9-492A-AABD767A8668}"/>
                    </a:ext>
                  </a:extLst>
                </p14:cNvPr>
                <p14:cNvContentPartPr/>
                <p14:nvPr/>
              </p14:nvContentPartPr>
              <p14:xfrm>
                <a:off x="4682996" y="1119045"/>
                <a:ext cx="165600" cy="128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280B550-3208-8FC9-492A-AABD767A866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673996" y="1110405"/>
                  <a:ext cx="18324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D9C1CBF-EBC5-B2C5-4BFA-EDCF36FDD557}"/>
              </a:ext>
            </a:extLst>
          </p:cNvPr>
          <p:cNvGrpSpPr/>
          <p:nvPr/>
        </p:nvGrpSpPr>
        <p:grpSpPr>
          <a:xfrm>
            <a:off x="6652556" y="763005"/>
            <a:ext cx="1308600" cy="527400"/>
            <a:chOff x="6652556" y="763005"/>
            <a:chExt cx="1308600" cy="5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4F1F950-5E91-E0E8-A288-72B00B7AA77D}"/>
                    </a:ext>
                  </a:extLst>
                </p14:cNvPr>
                <p14:cNvContentPartPr/>
                <p14:nvPr/>
              </p14:nvContentPartPr>
              <p14:xfrm>
                <a:off x="6652556" y="803325"/>
                <a:ext cx="579600" cy="406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4F1F950-5E91-E0E8-A288-72B00B7AA77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43916" y="794685"/>
                  <a:ext cx="59724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87D0FB7-FE18-614B-A3EE-5DACE1F3C4B0}"/>
                    </a:ext>
                  </a:extLst>
                </p14:cNvPr>
                <p14:cNvContentPartPr/>
                <p14:nvPr/>
              </p14:nvContentPartPr>
              <p14:xfrm>
                <a:off x="7076996" y="941565"/>
                <a:ext cx="183960" cy="72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87D0FB7-FE18-614B-A3EE-5DACE1F3C4B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067996" y="932565"/>
                  <a:ext cx="2016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2BA1B74-B76E-74D3-833B-FEA2FB34D07C}"/>
                    </a:ext>
                  </a:extLst>
                </p14:cNvPr>
                <p14:cNvContentPartPr/>
                <p14:nvPr/>
              </p14:nvContentPartPr>
              <p14:xfrm>
                <a:off x="7462196" y="763005"/>
                <a:ext cx="498960" cy="527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2BA1B74-B76E-74D3-833B-FEA2FB34D07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453196" y="754365"/>
                  <a:ext cx="516600" cy="54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31A8EB7-F962-1D1A-A9AE-BA1863AFEC08}"/>
              </a:ext>
            </a:extLst>
          </p:cNvPr>
          <p:cNvGrpSpPr/>
          <p:nvPr/>
        </p:nvGrpSpPr>
        <p:grpSpPr>
          <a:xfrm>
            <a:off x="8259956" y="776685"/>
            <a:ext cx="2160000" cy="479880"/>
            <a:chOff x="8259956" y="776685"/>
            <a:chExt cx="2160000" cy="47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CC92DB1-7DDA-9873-AC6C-05A4CA5E2D96}"/>
                    </a:ext>
                  </a:extLst>
                </p14:cNvPr>
                <p14:cNvContentPartPr/>
                <p14:nvPr/>
              </p14:nvContentPartPr>
              <p14:xfrm>
                <a:off x="8259956" y="776685"/>
                <a:ext cx="1230840" cy="348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CC92DB1-7DDA-9873-AC6C-05A4CA5E2D9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251316" y="768045"/>
                  <a:ext cx="12484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E264FF8-A0E6-31D8-DD30-6F6589B05BE3}"/>
                    </a:ext>
                  </a:extLst>
                </p14:cNvPr>
                <p14:cNvContentPartPr/>
                <p14:nvPr/>
              </p14:nvContentPartPr>
              <p14:xfrm>
                <a:off x="9587636" y="1133805"/>
                <a:ext cx="74520" cy="122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E264FF8-A0E6-31D8-DD30-6F6589B05BE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578996" y="1124805"/>
                  <a:ext cx="92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A363D03-2F57-EA34-6D14-2A6E18061EFB}"/>
                    </a:ext>
                  </a:extLst>
                </p14:cNvPr>
                <p14:cNvContentPartPr/>
                <p14:nvPr/>
              </p14:nvContentPartPr>
              <p14:xfrm>
                <a:off x="9945116" y="918165"/>
                <a:ext cx="474840" cy="162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A363D03-2F57-EA34-6D14-2A6E18061EF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936116" y="909525"/>
                  <a:ext cx="492480" cy="18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4940D0C-E475-977D-00D2-571CA7BBDB1E}"/>
                  </a:ext>
                </a:extLst>
              </p14:cNvPr>
              <p14:cNvContentPartPr/>
              <p14:nvPr/>
            </p14:nvContentPartPr>
            <p14:xfrm>
              <a:off x="10666916" y="943725"/>
              <a:ext cx="620640" cy="180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4940D0C-E475-977D-00D2-571CA7BBDB1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658276" y="934725"/>
                <a:ext cx="638280" cy="19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53195854-CCBB-6203-93A0-A8EF7BC307A7}"/>
              </a:ext>
            </a:extLst>
          </p:cNvPr>
          <p:cNvGrpSpPr/>
          <p:nvPr/>
        </p:nvGrpSpPr>
        <p:grpSpPr>
          <a:xfrm>
            <a:off x="6637076" y="1365285"/>
            <a:ext cx="2642040" cy="371880"/>
            <a:chOff x="6637076" y="1365285"/>
            <a:chExt cx="264204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77EA3FD-7161-7A0C-7196-289EF4E82830}"/>
                    </a:ext>
                  </a:extLst>
                </p14:cNvPr>
                <p14:cNvContentPartPr/>
                <p14:nvPr/>
              </p14:nvContentPartPr>
              <p14:xfrm>
                <a:off x="6637076" y="1441965"/>
                <a:ext cx="810360" cy="295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77EA3FD-7161-7A0C-7196-289EF4E8283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628436" y="1433325"/>
                  <a:ext cx="8280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F8AD86F-4E22-7107-7BAC-062A3A11B5E2}"/>
                    </a:ext>
                  </a:extLst>
                </p14:cNvPr>
                <p14:cNvContentPartPr/>
                <p14:nvPr/>
              </p14:nvContentPartPr>
              <p14:xfrm>
                <a:off x="7293716" y="1539885"/>
                <a:ext cx="186120" cy="32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F8AD86F-4E22-7107-7BAC-062A3A11B5E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285076" y="1531245"/>
                  <a:ext cx="203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4B42067-E1BF-3037-889C-D35C8544E843}"/>
                    </a:ext>
                  </a:extLst>
                </p14:cNvPr>
                <p14:cNvContentPartPr/>
                <p14:nvPr/>
              </p14:nvContentPartPr>
              <p14:xfrm>
                <a:off x="7811036" y="1365285"/>
                <a:ext cx="1468080" cy="312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4B42067-E1BF-3037-889C-D35C8544E84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802396" y="1356645"/>
                  <a:ext cx="14857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52024C5-2CB7-1111-1E83-EF5C4776C1B4}"/>
                    </a:ext>
                  </a:extLst>
                </p14:cNvPr>
                <p14:cNvContentPartPr/>
                <p14:nvPr/>
              </p14:nvContentPartPr>
              <p14:xfrm>
                <a:off x="7764596" y="1482645"/>
                <a:ext cx="508320" cy="6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52024C5-2CB7-1111-1E83-EF5C4776C1B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755956" y="1474005"/>
                  <a:ext cx="52596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4E6D3B6-D16F-7D95-F1C9-4D7ADFF56ED5}"/>
              </a:ext>
            </a:extLst>
          </p:cNvPr>
          <p:cNvGrpSpPr/>
          <p:nvPr/>
        </p:nvGrpSpPr>
        <p:grpSpPr>
          <a:xfrm>
            <a:off x="9572156" y="1297245"/>
            <a:ext cx="2133360" cy="367920"/>
            <a:chOff x="9572156" y="1297245"/>
            <a:chExt cx="2133360" cy="3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5ECFE83-7C67-5FE6-5686-C87466AF333C}"/>
                    </a:ext>
                  </a:extLst>
                </p14:cNvPr>
                <p14:cNvContentPartPr/>
                <p14:nvPr/>
              </p14:nvContentPartPr>
              <p14:xfrm>
                <a:off x="9572156" y="1297245"/>
                <a:ext cx="1477800" cy="352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5ECFE83-7C67-5FE6-5686-C87466AF333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563516" y="1288245"/>
                  <a:ext cx="149544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B1EDA75-9F8F-F066-59C7-7F11339AE4C9}"/>
                    </a:ext>
                  </a:extLst>
                </p14:cNvPr>
                <p14:cNvContentPartPr/>
                <p14:nvPr/>
              </p14:nvContentPartPr>
              <p14:xfrm>
                <a:off x="10713716" y="1418925"/>
                <a:ext cx="36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B1EDA75-9F8F-F066-59C7-7F11339AE4C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705076" y="1409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EAFFA07-3B19-5DCF-F5A3-7CE1C631149F}"/>
                    </a:ext>
                  </a:extLst>
                </p14:cNvPr>
                <p14:cNvContentPartPr/>
                <p14:nvPr/>
              </p14:nvContentPartPr>
              <p14:xfrm>
                <a:off x="10292876" y="1411725"/>
                <a:ext cx="66240" cy="12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EAFFA07-3B19-5DCF-F5A3-7CE1C631149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284236" y="1402725"/>
                  <a:ext cx="83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B275C25-7F1B-5C3E-DD41-5252083A1B68}"/>
                    </a:ext>
                  </a:extLst>
                </p14:cNvPr>
                <p14:cNvContentPartPr/>
                <p14:nvPr/>
              </p14:nvContentPartPr>
              <p14:xfrm>
                <a:off x="11281796" y="1519725"/>
                <a:ext cx="423720" cy="145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B275C25-7F1B-5C3E-DD41-5252083A1B6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273156" y="1511085"/>
                  <a:ext cx="441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578F3D3-ED00-E09A-6369-C9F5A9E5DA02}"/>
                    </a:ext>
                  </a:extLst>
                </p14:cNvPr>
                <p14:cNvContentPartPr/>
                <p14:nvPr/>
              </p14:nvContentPartPr>
              <p14:xfrm>
                <a:off x="11508956" y="1378965"/>
                <a:ext cx="36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578F3D3-ED00-E09A-6369-C9F5A9E5DA0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500316" y="1369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0B4C41B-744C-471E-3546-46EF6D863CA2}"/>
              </a:ext>
            </a:extLst>
          </p:cNvPr>
          <p:cNvGrpSpPr/>
          <p:nvPr/>
        </p:nvGrpSpPr>
        <p:grpSpPr>
          <a:xfrm>
            <a:off x="6765596" y="1980525"/>
            <a:ext cx="862920" cy="271440"/>
            <a:chOff x="6765596" y="1980525"/>
            <a:chExt cx="86292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DC63529-A476-630F-7615-61871639EBAA}"/>
                    </a:ext>
                  </a:extLst>
                </p14:cNvPr>
                <p14:cNvContentPartPr/>
                <p14:nvPr/>
              </p14:nvContentPartPr>
              <p14:xfrm>
                <a:off x="6765596" y="2015445"/>
                <a:ext cx="259560" cy="213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DC63529-A476-630F-7615-61871639EBA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756956" y="2006805"/>
                  <a:ext cx="2772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F7747DF-29B8-52AF-81C0-7C9181ABFBD6}"/>
                    </a:ext>
                  </a:extLst>
                </p14:cNvPr>
                <p14:cNvContentPartPr/>
                <p14:nvPr/>
              </p14:nvContentPartPr>
              <p14:xfrm>
                <a:off x="7213436" y="1980525"/>
                <a:ext cx="254160" cy="226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F7747DF-29B8-52AF-81C0-7C9181ABFBD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204436" y="1971885"/>
                  <a:ext cx="2718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0FCDBB0-A6AB-AC1A-7DFC-CE3EA02ABF08}"/>
                    </a:ext>
                  </a:extLst>
                </p14:cNvPr>
                <p14:cNvContentPartPr/>
                <p14:nvPr/>
              </p14:nvContentPartPr>
              <p14:xfrm>
                <a:off x="7587836" y="2207685"/>
                <a:ext cx="40680" cy="44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0FCDBB0-A6AB-AC1A-7DFC-CE3EA02ABF0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579196" y="2199045"/>
                  <a:ext cx="58320" cy="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EFA2699-B5DA-817E-2D2D-1EC3C9B7FC12}"/>
                  </a:ext>
                </a:extLst>
              </p14:cNvPr>
              <p14:cNvContentPartPr/>
              <p14:nvPr/>
            </p14:nvContentPartPr>
            <p14:xfrm>
              <a:off x="6766316" y="1984845"/>
              <a:ext cx="267480" cy="228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EFA2699-B5DA-817E-2D2D-1EC3C9B7FC1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712316" y="1876845"/>
                <a:ext cx="37512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D19B591-62EF-9FF9-6E33-3E5429B7B5E7}"/>
                  </a:ext>
                </a:extLst>
              </p14:cNvPr>
              <p14:cNvContentPartPr/>
              <p14:nvPr/>
            </p14:nvContentPartPr>
            <p14:xfrm>
              <a:off x="3700556" y="858405"/>
              <a:ext cx="145440" cy="1292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D19B591-62EF-9FF9-6E33-3E5429B7B5E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646556" y="750405"/>
                <a:ext cx="253080" cy="34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3649474B-BDE8-F32A-C1B2-79AD1B41A07D}"/>
              </a:ext>
            </a:extLst>
          </p:cNvPr>
          <p:cNvGrpSpPr/>
          <p:nvPr/>
        </p:nvGrpSpPr>
        <p:grpSpPr>
          <a:xfrm>
            <a:off x="2536316" y="2507925"/>
            <a:ext cx="914400" cy="371880"/>
            <a:chOff x="2536316" y="2507925"/>
            <a:chExt cx="91440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2A5A241-EC9F-E5A3-3A04-1299ED3C8C9B}"/>
                    </a:ext>
                  </a:extLst>
                </p14:cNvPr>
                <p14:cNvContentPartPr/>
                <p14:nvPr/>
              </p14:nvContentPartPr>
              <p14:xfrm>
                <a:off x="2536316" y="2676765"/>
                <a:ext cx="285840" cy="203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2A5A241-EC9F-E5A3-3A04-1299ED3C8C9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527316" y="2668125"/>
                  <a:ext cx="303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8A6AA26-8236-EA8D-08C1-16B2D7F09F7E}"/>
                    </a:ext>
                  </a:extLst>
                </p14:cNvPr>
                <p14:cNvContentPartPr/>
                <p14:nvPr/>
              </p14:nvContentPartPr>
              <p14:xfrm>
                <a:off x="2823956" y="2507925"/>
                <a:ext cx="151200" cy="109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8A6AA26-8236-EA8D-08C1-16B2D7F09F7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815316" y="2498925"/>
                  <a:ext cx="168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661693D-7E19-C0E0-F34F-BA2D05459084}"/>
                    </a:ext>
                  </a:extLst>
                </p14:cNvPr>
                <p14:cNvContentPartPr/>
                <p14:nvPr/>
              </p14:nvContentPartPr>
              <p14:xfrm>
                <a:off x="3266396" y="2691165"/>
                <a:ext cx="184320" cy="88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661693D-7E19-C0E0-F34F-BA2D0545908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257756" y="2682165"/>
                  <a:ext cx="201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4C9F145-FD10-2C83-EA56-1330EE25572B}"/>
                    </a:ext>
                  </a:extLst>
                </p14:cNvPr>
                <p14:cNvContentPartPr/>
                <p14:nvPr/>
              </p14:nvContentPartPr>
              <p14:xfrm>
                <a:off x="3268916" y="2843805"/>
                <a:ext cx="158400" cy="34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4C9F145-FD10-2C83-EA56-1330EE25572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259916" y="2834805"/>
                  <a:ext cx="17604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A5088C1-6B63-F511-3DE1-DDF9028A246A}"/>
              </a:ext>
            </a:extLst>
          </p:cNvPr>
          <p:cNvGrpSpPr/>
          <p:nvPr/>
        </p:nvGrpSpPr>
        <p:grpSpPr>
          <a:xfrm>
            <a:off x="3821516" y="2420085"/>
            <a:ext cx="804960" cy="455760"/>
            <a:chOff x="3821516" y="2420085"/>
            <a:chExt cx="80496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09E10B8-0095-CB36-A5F3-5E286CCCBD5C}"/>
                    </a:ext>
                  </a:extLst>
                </p14:cNvPr>
                <p14:cNvContentPartPr/>
                <p14:nvPr/>
              </p14:nvContentPartPr>
              <p14:xfrm>
                <a:off x="3843476" y="2420085"/>
                <a:ext cx="17280" cy="303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09E10B8-0095-CB36-A5F3-5E286CCCBD5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834476" y="2411445"/>
                  <a:ext cx="349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6EFE2EA-24F1-BEF1-D290-100FBF2C8852}"/>
                    </a:ext>
                  </a:extLst>
                </p14:cNvPr>
                <p14:cNvContentPartPr/>
                <p14:nvPr/>
              </p14:nvContentPartPr>
              <p14:xfrm>
                <a:off x="3895316" y="2422965"/>
                <a:ext cx="168480" cy="250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6EFE2EA-24F1-BEF1-D290-100FBF2C885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886316" y="2413965"/>
                  <a:ext cx="1861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887AF6E-E11C-359B-CE99-A63D842FD334}"/>
                    </a:ext>
                  </a:extLst>
                </p14:cNvPr>
                <p14:cNvContentPartPr/>
                <p14:nvPr/>
              </p14:nvContentPartPr>
              <p14:xfrm>
                <a:off x="4323716" y="2469405"/>
                <a:ext cx="21960" cy="217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887AF6E-E11C-359B-CE99-A63D842FD33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314716" y="2460405"/>
                  <a:ext cx="396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214646D-1A52-7FB7-FD5D-B8B27CA7F679}"/>
                    </a:ext>
                  </a:extLst>
                </p14:cNvPr>
                <p14:cNvContentPartPr/>
                <p14:nvPr/>
              </p14:nvContentPartPr>
              <p14:xfrm>
                <a:off x="4215356" y="2429805"/>
                <a:ext cx="245160" cy="12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214646D-1A52-7FB7-FD5D-B8B27CA7F67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206716" y="2421165"/>
                  <a:ext cx="262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E9084D5-7AB8-8DD6-C3E3-A4D55812AFF2}"/>
                    </a:ext>
                  </a:extLst>
                </p14:cNvPr>
                <p14:cNvContentPartPr/>
                <p14:nvPr/>
              </p14:nvContentPartPr>
              <p14:xfrm>
                <a:off x="4443956" y="2638965"/>
                <a:ext cx="182520" cy="126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E9084D5-7AB8-8DD6-C3E3-A4D55812AFF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435316" y="2630325"/>
                  <a:ext cx="200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174CD55-D3C3-676D-455F-AAC186269BE5}"/>
                    </a:ext>
                  </a:extLst>
                </p14:cNvPr>
                <p14:cNvContentPartPr/>
                <p14:nvPr/>
              </p14:nvContentPartPr>
              <p14:xfrm>
                <a:off x="3821516" y="2835525"/>
                <a:ext cx="710640" cy="40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174CD55-D3C3-676D-455F-AAC186269BE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812876" y="2826885"/>
                  <a:ext cx="72828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49DC93F-316F-AA12-F308-476B4E3790DC}"/>
                  </a:ext>
                </a:extLst>
              </p14:cNvPr>
              <p14:cNvContentPartPr/>
              <p14:nvPr/>
            </p14:nvContentPartPr>
            <p14:xfrm>
              <a:off x="4058756" y="2997165"/>
              <a:ext cx="280800" cy="1468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49DC93F-316F-AA12-F308-476B4E3790D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050116" y="2988525"/>
                <a:ext cx="298440" cy="16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776A7004-A46E-4B50-C93E-244BBF7EE037}"/>
              </a:ext>
            </a:extLst>
          </p:cNvPr>
          <p:cNvGrpSpPr/>
          <p:nvPr/>
        </p:nvGrpSpPr>
        <p:grpSpPr>
          <a:xfrm>
            <a:off x="1539116" y="3593505"/>
            <a:ext cx="2993040" cy="1005480"/>
            <a:chOff x="8693396" y="4894365"/>
            <a:chExt cx="2993040" cy="100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E993988-0212-9242-1CC7-65479F964B9E}"/>
                    </a:ext>
                  </a:extLst>
                </p14:cNvPr>
                <p14:cNvContentPartPr/>
                <p14:nvPr/>
              </p14:nvContentPartPr>
              <p14:xfrm>
                <a:off x="10646756" y="5080125"/>
                <a:ext cx="214200" cy="214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E993988-0212-9242-1CC7-65479F964B9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638116" y="5071485"/>
                  <a:ext cx="2318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0F04E2C-079C-CEE7-A10D-CF36BD5DC3FF}"/>
                    </a:ext>
                  </a:extLst>
                </p14:cNvPr>
                <p14:cNvContentPartPr/>
                <p14:nvPr/>
              </p14:nvContentPartPr>
              <p14:xfrm>
                <a:off x="9341756" y="5154285"/>
                <a:ext cx="24480" cy="186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0F04E2C-079C-CEE7-A10D-CF36BD5DC3F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333116" y="5145645"/>
                  <a:ext cx="42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8F4642B-1B69-1A86-6766-6A5406890EEC}"/>
                    </a:ext>
                  </a:extLst>
                </p14:cNvPr>
                <p14:cNvContentPartPr/>
                <p14:nvPr/>
              </p14:nvContentPartPr>
              <p14:xfrm>
                <a:off x="8693396" y="5499525"/>
                <a:ext cx="173880" cy="17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8F4642B-1B69-1A86-6766-6A5406890EE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684396" y="5490885"/>
                  <a:ext cx="191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5112FAA-1258-556D-6E17-0B42B343CA1A}"/>
                    </a:ext>
                  </a:extLst>
                </p14:cNvPr>
                <p14:cNvContentPartPr/>
                <p14:nvPr/>
              </p14:nvContentPartPr>
              <p14:xfrm>
                <a:off x="8722196" y="5589885"/>
                <a:ext cx="194760" cy="35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5112FAA-1258-556D-6E17-0B42B343CA1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713556" y="5580885"/>
                  <a:ext cx="212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7757256-A896-BC7B-FA07-037F74653D77}"/>
                    </a:ext>
                  </a:extLst>
                </p14:cNvPr>
                <p14:cNvContentPartPr/>
                <p14:nvPr/>
              </p14:nvContentPartPr>
              <p14:xfrm>
                <a:off x="9069236" y="5460285"/>
                <a:ext cx="610560" cy="37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7757256-A896-BC7B-FA07-037F74653D7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060236" y="5451285"/>
                  <a:ext cx="6282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165FF3D-9687-C04E-A3BE-893B3C50BAAF}"/>
                    </a:ext>
                  </a:extLst>
                </p14:cNvPr>
                <p14:cNvContentPartPr/>
                <p14:nvPr/>
              </p14:nvContentPartPr>
              <p14:xfrm>
                <a:off x="9082916" y="5635965"/>
                <a:ext cx="7200" cy="189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165FF3D-9687-C04E-A3BE-893B3C50BAA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074276" y="5627325"/>
                  <a:ext cx="248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4DC78DF-428C-C478-A980-8FB254240A8A}"/>
                    </a:ext>
                  </a:extLst>
                </p14:cNvPr>
                <p14:cNvContentPartPr/>
                <p14:nvPr/>
              </p14:nvContentPartPr>
              <p14:xfrm>
                <a:off x="9188396" y="5643165"/>
                <a:ext cx="115560" cy="232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4DC78DF-428C-C478-A980-8FB254240A8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179396" y="5634525"/>
                  <a:ext cx="1332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14D9C7C-0C5D-28EF-00EC-9DA7FE94928E}"/>
                    </a:ext>
                  </a:extLst>
                </p14:cNvPr>
                <p14:cNvContentPartPr/>
                <p14:nvPr/>
              </p14:nvContentPartPr>
              <p14:xfrm>
                <a:off x="9432476" y="5718765"/>
                <a:ext cx="27000" cy="82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14D9C7C-0C5D-28EF-00EC-9DA7FE94928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423836" y="5710125"/>
                  <a:ext cx="44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015F64E-B63B-81B8-F37D-95A4443BEE29}"/>
                    </a:ext>
                  </a:extLst>
                </p14:cNvPr>
                <p14:cNvContentPartPr/>
                <p14:nvPr/>
              </p14:nvContentPartPr>
              <p14:xfrm>
                <a:off x="9520316" y="5696445"/>
                <a:ext cx="16920" cy="107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015F64E-B63B-81B8-F37D-95A4443BEE2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511676" y="5687445"/>
                  <a:ext cx="34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E2AD541-6BD5-6174-02DE-C2A0D82EB988}"/>
                    </a:ext>
                  </a:extLst>
                </p14:cNvPr>
                <p14:cNvContentPartPr/>
                <p14:nvPr/>
              </p14:nvContentPartPr>
              <p14:xfrm>
                <a:off x="9388916" y="5665845"/>
                <a:ext cx="185040" cy="39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E2AD541-6BD5-6174-02DE-C2A0D82EB98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380276" y="5657205"/>
                  <a:ext cx="2026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AF96E16-0350-F32B-F403-E72877110A09}"/>
                    </a:ext>
                  </a:extLst>
                </p14:cNvPr>
                <p14:cNvContentPartPr/>
                <p14:nvPr/>
              </p14:nvContentPartPr>
              <p14:xfrm>
                <a:off x="9618956" y="5757285"/>
                <a:ext cx="126360" cy="25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AF96E16-0350-F32B-F403-E72877110A0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610316" y="5748285"/>
                  <a:ext cx="144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5051FDB-4C69-7570-2419-F52F20AE1473}"/>
                    </a:ext>
                  </a:extLst>
                </p14:cNvPr>
                <p14:cNvContentPartPr/>
                <p14:nvPr/>
              </p14:nvContentPartPr>
              <p14:xfrm>
                <a:off x="9808676" y="5825325"/>
                <a:ext cx="82080" cy="74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5051FDB-4C69-7570-2419-F52F20AE147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800036" y="5816325"/>
                  <a:ext cx="99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F49C836-A715-06E7-5CC9-D4E8A57C526E}"/>
                    </a:ext>
                  </a:extLst>
                </p14:cNvPr>
                <p14:cNvContentPartPr/>
                <p14:nvPr/>
              </p14:nvContentPartPr>
              <p14:xfrm>
                <a:off x="9828116" y="5477925"/>
                <a:ext cx="105480" cy="105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F49C836-A715-06E7-5CC9-D4E8A57C526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819116" y="5468925"/>
                  <a:ext cx="123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1FF4BF1-A6D2-153C-E9AE-5A18EB16E892}"/>
                    </a:ext>
                  </a:extLst>
                </p14:cNvPr>
                <p14:cNvContentPartPr/>
                <p14:nvPr/>
              </p14:nvContentPartPr>
              <p14:xfrm>
                <a:off x="10943036" y="4894365"/>
                <a:ext cx="142560" cy="140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1FF4BF1-A6D2-153C-E9AE-5A18EB16E89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934396" y="4885365"/>
                  <a:ext cx="160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26629A6-4FD5-5430-60D5-29DB77A850B1}"/>
                    </a:ext>
                  </a:extLst>
                </p14:cNvPr>
                <p14:cNvContentPartPr/>
                <p14:nvPr/>
              </p14:nvContentPartPr>
              <p14:xfrm>
                <a:off x="10063916" y="5418525"/>
                <a:ext cx="1622520" cy="65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26629A6-4FD5-5430-60D5-29DB77A850B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054916" y="5409885"/>
                  <a:ext cx="1640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C43E4A8-F8D9-B5E5-DE3E-C5385C62608C}"/>
                    </a:ext>
                  </a:extLst>
                </p14:cNvPr>
                <p14:cNvContentPartPr/>
                <p14:nvPr/>
              </p14:nvContentPartPr>
              <p14:xfrm>
                <a:off x="10369196" y="5706525"/>
                <a:ext cx="249480" cy="140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C43E4A8-F8D9-B5E5-DE3E-C5385C62608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360556" y="5697525"/>
                  <a:ext cx="267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1CC2A4E-58D9-035C-49C9-5EABE1F04C02}"/>
                    </a:ext>
                  </a:extLst>
                </p14:cNvPr>
                <p14:cNvContentPartPr/>
                <p14:nvPr/>
              </p14:nvContentPartPr>
              <p14:xfrm>
                <a:off x="10824236" y="5616885"/>
                <a:ext cx="408960" cy="227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1CC2A4E-58D9-035C-49C9-5EABE1F04C0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815236" y="5607885"/>
                  <a:ext cx="4266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9204CCF-1DEE-BB6F-0A22-68A2927B25A5}"/>
                    </a:ext>
                  </a:extLst>
                </p14:cNvPr>
                <p14:cNvContentPartPr/>
                <p14:nvPr/>
              </p14:nvContentPartPr>
              <p14:xfrm>
                <a:off x="11300876" y="5506005"/>
                <a:ext cx="150120" cy="195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9204CCF-1DEE-BB6F-0A22-68A2927B25A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291876" y="5497365"/>
                  <a:ext cx="167760" cy="21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9D3F9E5-3307-A458-FAE0-DB9C140E77ED}"/>
                  </a:ext>
                </a:extLst>
              </p14:cNvPr>
              <p14:cNvContentPartPr/>
              <p14:nvPr/>
            </p14:nvContentPartPr>
            <p14:xfrm>
              <a:off x="1602116" y="4775565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9D3F9E5-3307-A458-FAE0-DB9C140E77ED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593476" y="476692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E58F1A9-7B9B-9707-B7D6-17B2939A6E15}"/>
              </a:ext>
            </a:extLst>
          </p:cNvPr>
          <p:cNvGrpSpPr/>
          <p:nvPr/>
        </p:nvGrpSpPr>
        <p:grpSpPr>
          <a:xfrm>
            <a:off x="971036" y="4143765"/>
            <a:ext cx="416880" cy="346680"/>
            <a:chOff x="971036" y="4143765"/>
            <a:chExt cx="41688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37036DD-963B-C04B-8BEF-B44E2A9766D7}"/>
                    </a:ext>
                  </a:extLst>
                </p14:cNvPr>
                <p14:cNvContentPartPr/>
                <p14:nvPr/>
              </p14:nvContentPartPr>
              <p14:xfrm>
                <a:off x="1206116" y="4419525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37036DD-963B-C04B-8BEF-B44E2A9766D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97476" y="4410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C757CAD-FBD0-57D4-8B50-268DE8489D01}"/>
                    </a:ext>
                  </a:extLst>
                </p14:cNvPr>
                <p14:cNvContentPartPr/>
                <p14:nvPr/>
              </p14:nvContentPartPr>
              <p14:xfrm>
                <a:off x="971036" y="4143765"/>
                <a:ext cx="416880" cy="346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C757CAD-FBD0-57D4-8B50-268DE8489D0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62396" y="4135125"/>
                  <a:ext cx="434520" cy="36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852788F0-4915-71D2-9148-56E28CABB8AB}"/>
                  </a:ext>
                </a:extLst>
              </p14:cNvPr>
              <p14:cNvContentPartPr/>
              <p14:nvPr/>
            </p14:nvContentPartPr>
            <p14:xfrm>
              <a:off x="2303756" y="5046285"/>
              <a:ext cx="13320" cy="2160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852788F0-4915-71D2-9148-56E28CABB8A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295116" y="5037285"/>
                <a:ext cx="309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EBF3A0E-A2E5-EFBA-9B83-B18B60D65FC0}"/>
                  </a:ext>
                </a:extLst>
              </p14:cNvPr>
              <p14:cNvContentPartPr/>
              <p14:nvPr/>
            </p14:nvContentPartPr>
            <p14:xfrm>
              <a:off x="2060036" y="5543085"/>
              <a:ext cx="18720" cy="2458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EBF3A0E-A2E5-EFBA-9B83-B18B60D65FC0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051396" y="5534445"/>
                <a:ext cx="363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AFF2BB9-DBBB-6D6A-2EE5-0656821F47C4}"/>
                  </a:ext>
                </a:extLst>
              </p14:cNvPr>
              <p14:cNvContentPartPr/>
              <p14:nvPr/>
            </p14:nvContentPartPr>
            <p14:xfrm>
              <a:off x="2173436" y="5562885"/>
              <a:ext cx="113400" cy="2354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AFF2BB9-DBBB-6D6A-2EE5-0656821F47C4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164436" y="5553885"/>
                <a:ext cx="1310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DE181C7E-070A-CB01-7D9F-75E256B229EE}"/>
                  </a:ext>
                </a:extLst>
              </p14:cNvPr>
              <p14:cNvContentPartPr/>
              <p14:nvPr/>
            </p14:nvContentPartPr>
            <p14:xfrm>
              <a:off x="2416796" y="5602845"/>
              <a:ext cx="13320" cy="182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E181C7E-070A-CB01-7D9F-75E256B229EE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407796" y="5593845"/>
                <a:ext cx="309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B027E119-9E87-AA95-902B-0BB6C4ECCD0D}"/>
                  </a:ext>
                </a:extLst>
              </p14:cNvPr>
              <p14:cNvContentPartPr/>
              <p14:nvPr/>
            </p14:nvContentPartPr>
            <p14:xfrm>
              <a:off x="2483756" y="5575125"/>
              <a:ext cx="29520" cy="1717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B027E119-9E87-AA95-902B-0BB6C4ECCD0D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474756" y="5566485"/>
                <a:ext cx="471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0C1CEBC5-D5D0-A041-E845-A1FE6E86E33F}"/>
                  </a:ext>
                </a:extLst>
              </p14:cNvPr>
              <p14:cNvContentPartPr/>
              <p14:nvPr/>
            </p14:nvContentPartPr>
            <p14:xfrm>
              <a:off x="2305916" y="5541285"/>
              <a:ext cx="266760" cy="637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0C1CEBC5-D5D0-A041-E845-A1FE6E86E33F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297276" y="5532285"/>
                <a:ext cx="2844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BDBA80A8-8785-A84A-4FC1-39DB493AAC6C}"/>
                  </a:ext>
                </a:extLst>
              </p14:cNvPr>
              <p14:cNvContentPartPr/>
              <p14:nvPr/>
            </p14:nvContentPartPr>
            <p14:xfrm>
              <a:off x="2606876" y="5617965"/>
              <a:ext cx="184320" cy="2077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BDBA80A8-8785-A84A-4FC1-39DB493AAC6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597876" y="5608965"/>
                <a:ext cx="20196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F7244D5F-67D0-88DA-90E1-F3054C27B3DC}"/>
                  </a:ext>
                </a:extLst>
              </p14:cNvPr>
              <p14:cNvContentPartPr/>
              <p14:nvPr/>
            </p14:nvContentPartPr>
            <p14:xfrm>
              <a:off x="2596076" y="5702925"/>
              <a:ext cx="216360" cy="129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F7244D5F-67D0-88DA-90E1-F3054C27B3DC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587436" y="5694285"/>
                <a:ext cx="2340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EF2B32AE-D4B3-EBDA-3692-56F77DF32EEC}"/>
                  </a:ext>
                </a:extLst>
              </p14:cNvPr>
              <p14:cNvContentPartPr/>
              <p14:nvPr/>
            </p14:nvContentPartPr>
            <p14:xfrm>
              <a:off x="2863196" y="5760165"/>
              <a:ext cx="86400" cy="986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EF2B32AE-D4B3-EBDA-3692-56F77DF32EE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854556" y="5751165"/>
                <a:ext cx="1040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D52CAC0-CC71-EAE9-A53A-AE603009115A}"/>
                  </a:ext>
                </a:extLst>
              </p14:cNvPr>
              <p14:cNvContentPartPr/>
              <p14:nvPr/>
            </p14:nvContentPartPr>
            <p14:xfrm>
              <a:off x="2842316" y="5494845"/>
              <a:ext cx="177480" cy="1015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D52CAC0-CC71-EAE9-A53A-AE603009115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833316" y="5485845"/>
                <a:ext cx="1951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AC769B36-10BB-91C7-8C4A-CD4DCFA0F028}"/>
                  </a:ext>
                </a:extLst>
              </p14:cNvPr>
              <p14:cNvContentPartPr/>
              <p14:nvPr/>
            </p14:nvContentPartPr>
            <p14:xfrm>
              <a:off x="2460716" y="4360845"/>
              <a:ext cx="134640" cy="2221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AC769B36-10BB-91C7-8C4A-CD4DCFA0F028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451716" y="4351845"/>
                <a:ext cx="1522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8DC27934-3B3B-D250-CC6A-F73DDAC6401E}"/>
                  </a:ext>
                </a:extLst>
              </p14:cNvPr>
              <p14:cNvContentPartPr/>
              <p14:nvPr/>
            </p14:nvContentPartPr>
            <p14:xfrm>
              <a:off x="2088476" y="5316645"/>
              <a:ext cx="960120" cy="644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8DC27934-3B3B-D250-CC6A-F73DDAC6401E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079476" y="5308005"/>
                <a:ext cx="977760" cy="8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8B1EC25-1975-66CE-1120-BCFD16E0F45F}"/>
              </a:ext>
            </a:extLst>
          </p:cNvPr>
          <p:cNvGrpSpPr/>
          <p:nvPr/>
        </p:nvGrpSpPr>
        <p:grpSpPr>
          <a:xfrm>
            <a:off x="3806396" y="4789605"/>
            <a:ext cx="657000" cy="416520"/>
            <a:chOff x="3806396" y="4789605"/>
            <a:chExt cx="65700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C977017-5112-0EB4-E180-6D3130ACCC4C}"/>
                    </a:ext>
                  </a:extLst>
                </p14:cNvPr>
                <p14:cNvContentPartPr/>
                <p14:nvPr/>
              </p14:nvContentPartPr>
              <p14:xfrm>
                <a:off x="3806396" y="5070765"/>
                <a:ext cx="293040" cy="135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C977017-5112-0EB4-E180-6D3130ACCC4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797396" y="5062125"/>
                  <a:ext cx="310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4788E12-B2EF-5AEC-0E4D-B8816D97BFA0}"/>
                    </a:ext>
                  </a:extLst>
                </p14:cNvPr>
                <p14:cNvContentPartPr/>
                <p14:nvPr/>
              </p14:nvContentPartPr>
              <p14:xfrm>
                <a:off x="4119596" y="4790325"/>
                <a:ext cx="48960" cy="178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4788E12-B2EF-5AEC-0E4D-B8816D97BFA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110956" y="4781325"/>
                  <a:ext cx="66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9EF82C0-F206-7BBA-F115-12DBAC57DBA4}"/>
                    </a:ext>
                  </a:extLst>
                </p14:cNvPr>
                <p14:cNvContentPartPr/>
                <p14:nvPr/>
              </p14:nvContentPartPr>
              <p14:xfrm>
                <a:off x="4241276" y="4789605"/>
                <a:ext cx="124560" cy="230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9EF82C0-F206-7BBA-F115-12DBAC57DBA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232276" y="4780605"/>
                  <a:ext cx="1422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63DA192-F178-608C-FDD4-38F5EEF6935C}"/>
                    </a:ext>
                  </a:extLst>
                </p14:cNvPr>
                <p14:cNvContentPartPr/>
                <p14:nvPr/>
              </p14:nvContentPartPr>
              <p14:xfrm>
                <a:off x="4338116" y="4949445"/>
                <a:ext cx="125280" cy="123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63DA192-F178-608C-FDD4-38F5EEF6935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29476" y="4940445"/>
                  <a:ext cx="142920" cy="14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2C12581D-3D51-F020-F24C-B74B63DCB7BD}"/>
                  </a:ext>
                </a:extLst>
              </p14:cNvPr>
              <p14:cNvContentPartPr/>
              <p14:nvPr/>
            </p14:nvContentPartPr>
            <p14:xfrm>
              <a:off x="4693796" y="5056365"/>
              <a:ext cx="221400" cy="1641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2C12581D-3D51-F020-F24C-B74B63DCB7BD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685156" y="5047725"/>
                <a:ext cx="23904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74D8A93C-6EFF-8F81-EC23-C9996797625A}"/>
                  </a:ext>
                </a:extLst>
              </p14:cNvPr>
              <p14:cNvContentPartPr/>
              <p14:nvPr/>
            </p14:nvContentPartPr>
            <p14:xfrm>
              <a:off x="4872716" y="4823805"/>
              <a:ext cx="144360" cy="1209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74D8A93C-6EFF-8F81-EC23-C9996797625A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864076" y="4815165"/>
                <a:ext cx="162000" cy="13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508509C-7206-BF3D-953C-604414B9C6F3}"/>
              </a:ext>
            </a:extLst>
          </p:cNvPr>
          <p:cNvGrpSpPr/>
          <p:nvPr/>
        </p:nvGrpSpPr>
        <p:grpSpPr>
          <a:xfrm>
            <a:off x="3386996" y="5382165"/>
            <a:ext cx="1965960" cy="724320"/>
            <a:chOff x="3386996" y="5382165"/>
            <a:chExt cx="196596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6EBC253-B2D0-BA99-11A4-97CB7A29E43C}"/>
                    </a:ext>
                  </a:extLst>
                </p14:cNvPr>
                <p14:cNvContentPartPr/>
                <p14:nvPr/>
              </p14:nvContentPartPr>
              <p14:xfrm>
                <a:off x="3386996" y="5382165"/>
                <a:ext cx="1965960" cy="117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6EBC253-B2D0-BA99-11A4-97CB7A29E43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378356" y="5373525"/>
                  <a:ext cx="1983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B9CD63F-90EC-5FD2-07D9-A657226C3B7C}"/>
                    </a:ext>
                  </a:extLst>
                </p14:cNvPr>
                <p14:cNvContentPartPr/>
                <p14:nvPr/>
              </p14:nvContentPartPr>
              <p14:xfrm>
                <a:off x="3751316" y="5607165"/>
                <a:ext cx="109080" cy="458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B9CD63F-90EC-5FD2-07D9-A657226C3B7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742316" y="5598165"/>
                  <a:ext cx="12672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897CCB8-C8A3-87DD-0581-E1C088F7D79C}"/>
                    </a:ext>
                  </a:extLst>
                </p14:cNvPr>
                <p14:cNvContentPartPr/>
                <p14:nvPr/>
              </p14:nvContentPartPr>
              <p14:xfrm>
                <a:off x="4027796" y="5660085"/>
                <a:ext cx="34200" cy="318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897CCB8-C8A3-87DD-0581-E1C088F7D79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018796" y="5651085"/>
                  <a:ext cx="518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0299B1E-EC34-9359-02C4-F5DC272B3C43}"/>
                    </a:ext>
                  </a:extLst>
                </p14:cNvPr>
                <p14:cNvContentPartPr/>
                <p14:nvPr/>
              </p14:nvContentPartPr>
              <p14:xfrm>
                <a:off x="4113476" y="5630205"/>
                <a:ext cx="172800" cy="321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0299B1E-EC34-9359-02C4-F5DC272B3C4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104476" y="5621565"/>
                  <a:ext cx="1904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C72854F-4B87-F724-2304-30C42AAD1AFD}"/>
                    </a:ext>
                  </a:extLst>
                </p14:cNvPr>
                <p14:cNvContentPartPr/>
                <p14:nvPr/>
              </p14:nvContentPartPr>
              <p14:xfrm>
                <a:off x="4502996" y="5665845"/>
                <a:ext cx="34200" cy="258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C72854F-4B87-F724-2304-30C42AAD1AF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493996" y="5656845"/>
                  <a:ext cx="518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6F329B6-2836-A2BA-6948-367A9FDEC38C}"/>
                    </a:ext>
                  </a:extLst>
                </p14:cNvPr>
                <p14:cNvContentPartPr/>
                <p14:nvPr/>
              </p14:nvContentPartPr>
              <p14:xfrm>
                <a:off x="4356116" y="5598165"/>
                <a:ext cx="328320" cy="47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6F329B6-2836-A2BA-6948-367A9FDEC38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347476" y="5589165"/>
                  <a:ext cx="3459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59DADFA-4CCD-6EC2-6FF6-5723AD3984B7}"/>
                    </a:ext>
                  </a:extLst>
                </p14:cNvPr>
                <p14:cNvContentPartPr/>
                <p14:nvPr/>
              </p14:nvContentPartPr>
              <p14:xfrm>
                <a:off x="4656716" y="5909925"/>
                <a:ext cx="228960" cy="131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59DADFA-4CCD-6EC2-6FF6-5723AD3984B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647716" y="5901285"/>
                  <a:ext cx="2466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95B8A17-DA1E-295A-51FA-E2FB547D6113}"/>
                    </a:ext>
                  </a:extLst>
                </p14:cNvPr>
                <p14:cNvContentPartPr/>
                <p14:nvPr/>
              </p14:nvContentPartPr>
              <p14:xfrm>
                <a:off x="4927076" y="5568645"/>
                <a:ext cx="145440" cy="537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95B8A17-DA1E-295A-51FA-E2FB547D611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918436" y="5559645"/>
                  <a:ext cx="163080" cy="55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1EDC02E-EF99-1ADA-B827-699BD70A50FA}"/>
              </a:ext>
            </a:extLst>
          </p:cNvPr>
          <p:cNvGrpSpPr/>
          <p:nvPr/>
        </p:nvGrpSpPr>
        <p:grpSpPr>
          <a:xfrm>
            <a:off x="5076476" y="5497365"/>
            <a:ext cx="459000" cy="290520"/>
            <a:chOff x="5076476" y="5497365"/>
            <a:chExt cx="45900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49178B9-3F41-829E-B0FB-C25323ECFCA7}"/>
                    </a:ext>
                  </a:extLst>
                </p14:cNvPr>
                <p14:cNvContentPartPr/>
                <p14:nvPr/>
              </p14:nvContentPartPr>
              <p14:xfrm>
                <a:off x="5076476" y="5511045"/>
                <a:ext cx="195120" cy="207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49178B9-3F41-829E-B0FB-C25323ECFCA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067476" y="5502045"/>
                  <a:ext cx="2127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24F1BB7-3C82-95E4-C293-D778A4C52C8E}"/>
                    </a:ext>
                  </a:extLst>
                </p14:cNvPr>
                <p14:cNvContentPartPr/>
                <p14:nvPr/>
              </p14:nvContentPartPr>
              <p14:xfrm>
                <a:off x="5186996" y="5497365"/>
                <a:ext cx="280440" cy="273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24F1BB7-3C82-95E4-C293-D778A4C52C8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177996" y="5488725"/>
                  <a:ext cx="2980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5B61075-26D2-DF28-A279-E140B10B0FC2}"/>
                    </a:ext>
                  </a:extLst>
                </p14:cNvPr>
                <p14:cNvContentPartPr/>
                <p14:nvPr/>
              </p14:nvContentPartPr>
              <p14:xfrm>
                <a:off x="5365556" y="5647125"/>
                <a:ext cx="169920" cy="140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5B61075-26D2-DF28-A279-E140B10B0FC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356556" y="5638125"/>
                  <a:ext cx="18756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CD87482-7084-6C4F-2616-C2E54EC83025}"/>
              </a:ext>
            </a:extLst>
          </p:cNvPr>
          <p:cNvGrpSpPr/>
          <p:nvPr/>
        </p:nvGrpSpPr>
        <p:grpSpPr>
          <a:xfrm>
            <a:off x="1575476" y="5242125"/>
            <a:ext cx="322920" cy="223560"/>
            <a:chOff x="1575476" y="5242125"/>
            <a:chExt cx="322920" cy="2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67B5044-8A2D-2970-02FF-4CF1B54CA8DA}"/>
                    </a:ext>
                  </a:extLst>
                </p14:cNvPr>
                <p14:cNvContentPartPr/>
                <p14:nvPr/>
              </p14:nvContentPartPr>
              <p14:xfrm>
                <a:off x="1575476" y="5242125"/>
                <a:ext cx="252720" cy="72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67B5044-8A2D-2970-02FF-4CF1B54CA8D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566476" y="5233125"/>
                  <a:ext cx="270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E2E8557-82C0-9843-FC7B-7048FCF28A58}"/>
                    </a:ext>
                  </a:extLst>
                </p14:cNvPr>
                <p14:cNvContentPartPr/>
                <p14:nvPr/>
              </p14:nvContentPartPr>
              <p14:xfrm>
                <a:off x="1594916" y="5380365"/>
                <a:ext cx="303480" cy="85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E2E8557-82C0-9843-FC7B-7048FCF28A5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586276" y="5371365"/>
                  <a:ext cx="32112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F33A79D-F6D9-D9CE-777A-3C120AFDF1AA}"/>
              </a:ext>
            </a:extLst>
          </p:cNvPr>
          <p:cNvGrpSpPr/>
          <p:nvPr/>
        </p:nvGrpSpPr>
        <p:grpSpPr>
          <a:xfrm>
            <a:off x="6699716" y="4478205"/>
            <a:ext cx="4636080" cy="1447200"/>
            <a:chOff x="6699716" y="4478205"/>
            <a:chExt cx="4636080" cy="14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C653DC2-F001-639A-F698-D842DD4A9A79}"/>
                    </a:ext>
                  </a:extLst>
                </p14:cNvPr>
                <p14:cNvContentPartPr/>
                <p14:nvPr/>
              </p14:nvContentPartPr>
              <p14:xfrm>
                <a:off x="6699716" y="4682685"/>
                <a:ext cx="1608840" cy="594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C653DC2-F001-639A-F698-D842DD4A9A7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690716" y="4673685"/>
                  <a:ext cx="162648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21595F4-017F-C679-EBAB-47FAAE2C9931}"/>
                    </a:ext>
                  </a:extLst>
                </p14:cNvPr>
                <p14:cNvContentPartPr/>
                <p14:nvPr/>
              </p14:nvContentPartPr>
              <p14:xfrm>
                <a:off x="8113076" y="4840365"/>
                <a:ext cx="360" cy="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21595F4-017F-C679-EBAB-47FAAE2C993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104076" y="4831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F36FCB2-492D-FBCF-C95D-64FF3700E787}"/>
                    </a:ext>
                  </a:extLst>
                </p14:cNvPr>
                <p14:cNvContentPartPr/>
                <p14:nvPr/>
              </p14:nvContentPartPr>
              <p14:xfrm>
                <a:off x="7633196" y="4743885"/>
                <a:ext cx="83160" cy="12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F36FCB2-492D-FBCF-C95D-64FF3700E78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624556" y="4734885"/>
                  <a:ext cx="100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98E936B-E36B-96E4-F91F-3CC2DEE3918B}"/>
                    </a:ext>
                  </a:extLst>
                </p14:cNvPr>
                <p14:cNvContentPartPr/>
                <p14:nvPr/>
              </p14:nvContentPartPr>
              <p14:xfrm>
                <a:off x="8490356" y="4478205"/>
                <a:ext cx="2017440" cy="642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98E936B-E36B-96E4-F91F-3CC2DEE3918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481356" y="4469205"/>
                  <a:ext cx="2035080" cy="6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E3822EF-EFCF-F269-1275-90E65A92C781}"/>
                    </a:ext>
                  </a:extLst>
                </p14:cNvPr>
                <p14:cNvContentPartPr/>
                <p14:nvPr/>
              </p14:nvContentPartPr>
              <p14:xfrm>
                <a:off x="10111076" y="4733085"/>
                <a:ext cx="200160" cy="48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E3822EF-EFCF-F269-1275-90E65A92C78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102076" y="4724085"/>
                  <a:ext cx="217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93AF613-6113-0B83-43BE-7D8EA16C3698}"/>
                    </a:ext>
                  </a:extLst>
                </p14:cNvPr>
                <p14:cNvContentPartPr/>
                <p14:nvPr/>
              </p14:nvContentPartPr>
              <p14:xfrm>
                <a:off x="10115396" y="4736325"/>
                <a:ext cx="18360" cy="410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93AF613-6113-0B83-43BE-7D8EA16C369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106396" y="4727685"/>
                  <a:ext cx="36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B6BDFFA-365F-1FF7-5316-B560D69B9CAC}"/>
                    </a:ext>
                  </a:extLst>
                </p14:cNvPr>
                <p14:cNvContentPartPr/>
                <p14:nvPr/>
              </p14:nvContentPartPr>
              <p14:xfrm>
                <a:off x="9797516" y="4708965"/>
                <a:ext cx="29520" cy="14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B6BDFFA-365F-1FF7-5316-B560D69B9CA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788876" y="4699965"/>
                  <a:ext cx="47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2EC8DE3-046D-4503-F429-DBD6D722D950}"/>
                    </a:ext>
                  </a:extLst>
                </p14:cNvPr>
                <p14:cNvContentPartPr/>
                <p14:nvPr/>
              </p14:nvContentPartPr>
              <p14:xfrm>
                <a:off x="9413036" y="4686285"/>
                <a:ext cx="439920" cy="30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2EC8DE3-046D-4503-F429-DBD6D722D95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404036" y="4677645"/>
                  <a:ext cx="457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DAB793D-43C3-983D-22A6-F289FC942428}"/>
                    </a:ext>
                  </a:extLst>
                </p14:cNvPr>
                <p14:cNvContentPartPr/>
                <p14:nvPr/>
              </p14:nvContentPartPr>
              <p14:xfrm>
                <a:off x="10754036" y="4636605"/>
                <a:ext cx="538200" cy="448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DAB793D-43C3-983D-22A6-F289FC94242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745036" y="4627965"/>
                  <a:ext cx="55584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241BE4C-E885-298E-089C-AB502B79178F}"/>
                    </a:ext>
                  </a:extLst>
                </p14:cNvPr>
                <p14:cNvContentPartPr/>
                <p14:nvPr/>
              </p14:nvContentPartPr>
              <p14:xfrm>
                <a:off x="6781076" y="5354085"/>
                <a:ext cx="1103040" cy="553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241BE4C-E885-298E-089C-AB502B79178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772076" y="5345085"/>
                  <a:ext cx="112068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008BE17-F2A4-24AC-8C92-D74DE55A0975}"/>
                    </a:ext>
                  </a:extLst>
                </p14:cNvPr>
                <p14:cNvContentPartPr/>
                <p14:nvPr/>
              </p14:nvContentPartPr>
              <p14:xfrm>
                <a:off x="8130356" y="5223405"/>
                <a:ext cx="1024200" cy="6501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008BE17-F2A4-24AC-8C92-D74DE55A097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121716" y="5214405"/>
                  <a:ext cx="104184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CEDB1BF-2F06-9EB2-5F71-3C308565950D}"/>
                    </a:ext>
                  </a:extLst>
                </p14:cNvPr>
                <p14:cNvContentPartPr/>
                <p14:nvPr/>
              </p14:nvContentPartPr>
              <p14:xfrm>
                <a:off x="9368036" y="5219445"/>
                <a:ext cx="1967760" cy="705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CEDB1BF-2F06-9EB2-5F71-3C308565950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359396" y="5210805"/>
                  <a:ext cx="1985400" cy="72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7CD6557-F2EA-3A5B-4600-A58D0F11DCC2}"/>
                    </a:ext>
                  </a:extLst>
                </p14:cNvPr>
                <p14:cNvContentPartPr/>
                <p14:nvPr/>
              </p14:nvContentPartPr>
              <p14:xfrm>
                <a:off x="10051316" y="5265165"/>
                <a:ext cx="779040" cy="763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7CD6557-F2EA-3A5B-4600-A58D0F11DCC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042676" y="5256165"/>
                  <a:ext cx="796680" cy="93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69814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079D6FF-3D2F-CF3E-27B2-2BE4C69B0A64}"/>
                  </a:ext>
                </a:extLst>
              </p14:cNvPr>
              <p14:cNvContentPartPr/>
              <p14:nvPr/>
            </p14:nvContentPartPr>
            <p14:xfrm>
              <a:off x="705716" y="210045"/>
              <a:ext cx="1004400" cy="486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079D6FF-3D2F-CF3E-27B2-2BE4C69B0A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6716" y="201045"/>
                <a:ext cx="102204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7982BFC-04C9-03C8-9846-7B08D8BDE680}"/>
                  </a:ext>
                </a:extLst>
              </p14:cNvPr>
              <p14:cNvContentPartPr/>
              <p14:nvPr/>
            </p14:nvContentPartPr>
            <p14:xfrm>
              <a:off x="2032316" y="243885"/>
              <a:ext cx="968400" cy="530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7982BFC-04C9-03C8-9846-7B08D8BDE68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23316" y="235245"/>
                <a:ext cx="986040" cy="54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71211E8-5701-E933-AD45-05EE0F0657DF}"/>
              </a:ext>
            </a:extLst>
          </p:cNvPr>
          <p:cNvGrpSpPr/>
          <p:nvPr/>
        </p:nvGrpSpPr>
        <p:grpSpPr>
          <a:xfrm>
            <a:off x="3262796" y="179805"/>
            <a:ext cx="4203000" cy="581400"/>
            <a:chOff x="3262796" y="179805"/>
            <a:chExt cx="4203000" cy="58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B45BB25-12B6-23EA-439E-7C03784DE95F}"/>
                    </a:ext>
                  </a:extLst>
                </p14:cNvPr>
                <p14:cNvContentPartPr/>
                <p14:nvPr/>
              </p14:nvContentPartPr>
              <p14:xfrm>
                <a:off x="3262796" y="235965"/>
                <a:ext cx="1616400" cy="470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B45BB25-12B6-23EA-439E-7C03784DE95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54156" y="226965"/>
                  <a:ext cx="163404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0618421-F8CB-4ED2-F772-BF554A0AB21D}"/>
                    </a:ext>
                  </a:extLst>
                </p14:cNvPr>
                <p14:cNvContentPartPr/>
                <p14:nvPr/>
              </p14:nvContentPartPr>
              <p14:xfrm>
                <a:off x="4578956" y="456285"/>
                <a:ext cx="26640" cy="2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0618421-F8CB-4ED2-F772-BF554A0AB21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70316" y="447285"/>
                  <a:ext cx="44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A0E75FF-0056-771B-7B20-0699C98133C1}"/>
                    </a:ext>
                  </a:extLst>
                </p14:cNvPr>
                <p14:cNvContentPartPr/>
                <p14:nvPr/>
              </p14:nvContentPartPr>
              <p14:xfrm>
                <a:off x="3896396" y="301845"/>
                <a:ext cx="473040" cy="36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A0E75FF-0056-771B-7B20-0699C98133C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87396" y="293205"/>
                  <a:ext cx="490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326F378-6861-DF4A-C8BE-3114E48D4287}"/>
                    </a:ext>
                  </a:extLst>
                </p14:cNvPr>
                <p14:cNvContentPartPr/>
                <p14:nvPr/>
              </p14:nvContentPartPr>
              <p14:xfrm>
                <a:off x="5212196" y="429285"/>
                <a:ext cx="333360" cy="147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326F378-6861-DF4A-C8BE-3114E48D428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03556" y="420285"/>
                  <a:ext cx="351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CC96D7F-6599-80C4-4FFB-ACBCD6052DD0}"/>
                    </a:ext>
                  </a:extLst>
                </p14:cNvPr>
                <p14:cNvContentPartPr/>
                <p14:nvPr/>
              </p14:nvContentPartPr>
              <p14:xfrm>
                <a:off x="5335676" y="340005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CC96D7F-6599-80C4-4FFB-ACBCD6052DD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27036" y="331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8884A9A-531D-5FE6-A27B-A5EAFA74D2F4}"/>
                    </a:ext>
                  </a:extLst>
                </p14:cNvPr>
                <p14:cNvContentPartPr/>
                <p14:nvPr/>
              </p14:nvContentPartPr>
              <p14:xfrm>
                <a:off x="5788556" y="179805"/>
                <a:ext cx="1677240" cy="581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8884A9A-531D-5FE6-A27B-A5EAFA74D2F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79556" y="171165"/>
                  <a:ext cx="169488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5AFABE8-A6F2-467B-6A5A-B5420BD1C314}"/>
                    </a:ext>
                  </a:extLst>
                </p14:cNvPr>
                <p14:cNvContentPartPr/>
                <p14:nvPr/>
              </p14:nvContentPartPr>
              <p14:xfrm>
                <a:off x="6894836" y="337125"/>
                <a:ext cx="54000" cy="21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5AFABE8-A6F2-467B-6A5A-B5420BD1C31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85836" y="328485"/>
                  <a:ext cx="71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81FE77E-A6B9-23AE-2AAD-BD6D2AAAA98C}"/>
                    </a:ext>
                  </a:extLst>
                </p14:cNvPr>
                <p14:cNvContentPartPr/>
                <p14:nvPr/>
              </p14:nvContentPartPr>
              <p14:xfrm>
                <a:off x="6562556" y="350085"/>
                <a:ext cx="302760" cy="28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81FE77E-A6B9-23AE-2AAD-BD6D2AAAA98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53556" y="341445"/>
                  <a:ext cx="32040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E8681E-DBBB-3B1A-09A6-FDCEE5C9982D}"/>
                  </a:ext>
                </a:extLst>
              </p14:cNvPr>
              <p14:cNvContentPartPr/>
              <p14:nvPr/>
            </p14:nvContentPartPr>
            <p14:xfrm>
              <a:off x="7703756" y="393285"/>
              <a:ext cx="900720" cy="202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E8681E-DBBB-3B1A-09A6-FDCEE5C9982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94756" y="384285"/>
                <a:ext cx="918360" cy="22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F0169723-EAD8-E094-B346-3554B5F18A4A}"/>
              </a:ext>
            </a:extLst>
          </p:cNvPr>
          <p:cNvGrpSpPr/>
          <p:nvPr/>
        </p:nvGrpSpPr>
        <p:grpSpPr>
          <a:xfrm>
            <a:off x="587996" y="871725"/>
            <a:ext cx="4768200" cy="531360"/>
            <a:chOff x="587996" y="871725"/>
            <a:chExt cx="4768200" cy="53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C54D15D-C7B2-3F47-BAF8-0FA6CE2AE476}"/>
                    </a:ext>
                  </a:extLst>
                </p14:cNvPr>
                <p14:cNvContentPartPr/>
                <p14:nvPr/>
              </p14:nvContentPartPr>
              <p14:xfrm>
                <a:off x="587996" y="871725"/>
                <a:ext cx="1653120" cy="436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C54D15D-C7B2-3F47-BAF8-0FA6CE2AE47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79356" y="862725"/>
                  <a:ext cx="167076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4668A40-7179-6A51-2683-A379E05D5ED4}"/>
                    </a:ext>
                  </a:extLst>
                </p14:cNvPr>
                <p14:cNvContentPartPr/>
                <p14:nvPr/>
              </p14:nvContentPartPr>
              <p14:xfrm>
                <a:off x="2529476" y="898005"/>
                <a:ext cx="451800" cy="325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4668A40-7179-6A51-2683-A379E05D5ED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20476" y="889005"/>
                  <a:ext cx="4694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D152E93-F071-0913-1D00-2EE2946BE3A1}"/>
                    </a:ext>
                  </a:extLst>
                </p14:cNvPr>
                <p14:cNvContentPartPr/>
                <p14:nvPr/>
              </p14:nvContentPartPr>
              <p14:xfrm>
                <a:off x="2700116" y="996645"/>
                <a:ext cx="304560" cy="64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D152E93-F071-0913-1D00-2EE2946BE3A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91116" y="987645"/>
                  <a:ext cx="322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D6ED0B7-3977-6ED5-3E38-16C1646D633C}"/>
                    </a:ext>
                  </a:extLst>
                </p14:cNvPr>
                <p14:cNvContentPartPr/>
                <p14:nvPr/>
              </p14:nvContentPartPr>
              <p14:xfrm>
                <a:off x="2587436" y="990165"/>
                <a:ext cx="62640" cy="36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D6ED0B7-3977-6ED5-3E38-16C1646D633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578796" y="981165"/>
                  <a:ext cx="80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31086F3-EC94-8DEC-2902-58B3EB312137}"/>
                    </a:ext>
                  </a:extLst>
                </p14:cNvPr>
                <p14:cNvContentPartPr/>
                <p14:nvPr/>
              </p14:nvContentPartPr>
              <p14:xfrm>
                <a:off x="3238316" y="1047045"/>
                <a:ext cx="1477440" cy="356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31086F3-EC94-8DEC-2902-58B3EB31213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229316" y="1038045"/>
                  <a:ext cx="14950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A21DB99-1465-2742-065C-A19FA67A31FF}"/>
                    </a:ext>
                  </a:extLst>
                </p14:cNvPr>
                <p14:cNvContentPartPr/>
                <p14:nvPr/>
              </p14:nvContentPartPr>
              <p14:xfrm>
                <a:off x="4213196" y="927525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A21DB99-1465-2742-065C-A19FA67A31F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04556" y="918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248DEA7-FE96-F0AC-2B98-55F31896B180}"/>
                    </a:ext>
                  </a:extLst>
                </p14:cNvPr>
                <p14:cNvContentPartPr/>
                <p14:nvPr/>
              </p14:nvContentPartPr>
              <p14:xfrm>
                <a:off x="4470236" y="1191045"/>
                <a:ext cx="72360" cy="18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248DEA7-FE96-F0AC-2B98-55F31896B18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61236" y="1182045"/>
                  <a:ext cx="90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4FA7537-C2E7-860A-A572-99A32CB8A9F2}"/>
                    </a:ext>
                  </a:extLst>
                </p14:cNvPr>
                <p14:cNvContentPartPr/>
                <p14:nvPr/>
              </p14:nvContentPartPr>
              <p14:xfrm>
                <a:off x="5104556" y="1077285"/>
                <a:ext cx="251640" cy="112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4FA7537-C2E7-860A-A572-99A32CB8A9F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95556" y="1068285"/>
                  <a:ext cx="26928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0B9317C-9125-432D-6B30-1D4D56A37D92}"/>
                  </a:ext>
                </a:extLst>
              </p14:cNvPr>
              <p14:cNvContentPartPr/>
              <p14:nvPr/>
            </p14:nvContentPartPr>
            <p14:xfrm>
              <a:off x="5644916" y="872085"/>
              <a:ext cx="1283760" cy="37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0B9317C-9125-432D-6B30-1D4D56A37D9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635916" y="863445"/>
                <a:ext cx="1301400" cy="38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9B1F6E05-926C-6BFD-856E-CA690C9B1FD2}"/>
              </a:ext>
            </a:extLst>
          </p:cNvPr>
          <p:cNvGrpSpPr/>
          <p:nvPr/>
        </p:nvGrpSpPr>
        <p:grpSpPr>
          <a:xfrm>
            <a:off x="7227836" y="716565"/>
            <a:ext cx="4338720" cy="663840"/>
            <a:chOff x="7227836" y="716565"/>
            <a:chExt cx="4338720" cy="66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E977250-83BB-AD86-4F88-E8E9CB3B0AB2}"/>
                    </a:ext>
                  </a:extLst>
                </p14:cNvPr>
                <p14:cNvContentPartPr/>
                <p14:nvPr/>
              </p14:nvContentPartPr>
              <p14:xfrm>
                <a:off x="7227836" y="836445"/>
                <a:ext cx="1441440" cy="543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E977250-83BB-AD86-4F88-E8E9CB3B0AB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18836" y="827445"/>
                  <a:ext cx="145908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6E2FD38-7494-EFB2-F03E-DBC0F3A358D3}"/>
                    </a:ext>
                  </a:extLst>
                </p14:cNvPr>
                <p14:cNvContentPartPr/>
                <p14:nvPr/>
              </p14:nvContentPartPr>
              <p14:xfrm>
                <a:off x="8569196" y="939405"/>
                <a:ext cx="146880" cy="21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6E2FD38-7494-EFB2-F03E-DBC0F3A358D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560556" y="930405"/>
                  <a:ext cx="164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F862DCD-E462-1DF1-5D5E-93C50621B4B2}"/>
                    </a:ext>
                  </a:extLst>
                </p14:cNvPr>
                <p14:cNvContentPartPr/>
                <p14:nvPr/>
              </p14:nvContentPartPr>
              <p14:xfrm>
                <a:off x="7499276" y="865245"/>
                <a:ext cx="60480" cy="52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F862DCD-E462-1DF1-5D5E-93C50621B4B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90276" y="856605"/>
                  <a:ext cx="781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10B29C5-808A-0D80-F0A4-0F386DB8A9F1}"/>
                    </a:ext>
                  </a:extLst>
                </p14:cNvPr>
                <p14:cNvContentPartPr/>
                <p14:nvPr/>
              </p14:nvContentPartPr>
              <p14:xfrm>
                <a:off x="9005156" y="716565"/>
                <a:ext cx="1954800" cy="574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10B29C5-808A-0D80-F0A4-0F386DB8A9F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996516" y="707565"/>
                  <a:ext cx="197244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47DF460-FEE8-823C-9543-EBB7C4F2B11B}"/>
                    </a:ext>
                  </a:extLst>
                </p14:cNvPr>
                <p14:cNvContentPartPr/>
                <p14:nvPr/>
              </p14:nvContentPartPr>
              <p14:xfrm>
                <a:off x="10442636" y="851565"/>
                <a:ext cx="282240" cy="34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47DF460-FEE8-823C-9543-EBB7C4F2B11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33636" y="842565"/>
                  <a:ext cx="299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90EE9FF-D326-BAC7-B6EB-9327D42B0723}"/>
                    </a:ext>
                  </a:extLst>
                </p14:cNvPr>
                <p14:cNvContentPartPr/>
                <p14:nvPr/>
              </p14:nvContentPartPr>
              <p14:xfrm>
                <a:off x="11283236" y="900165"/>
                <a:ext cx="176040" cy="196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90EE9FF-D326-BAC7-B6EB-9327D42B072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274596" y="891525"/>
                  <a:ext cx="193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C1FC84C-3E40-8904-B469-C7ADF3CB95CD}"/>
                    </a:ext>
                  </a:extLst>
                </p14:cNvPr>
                <p14:cNvContentPartPr/>
                <p14:nvPr/>
              </p14:nvContentPartPr>
              <p14:xfrm>
                <a:off x="11463236" y="1061805"/>
                <a:ext cx="103320" cy="76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C1FC84C-3E40-8904-B469-C7ADF3CB95C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454236" y="1052805"/>
                  <a:ext cx="12096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567B115-041D-EB6F-4BC9-C403FE7376E3}"/>
              </a:ext>
            </a:extLst>
          </p:cNvPr>
          <p:cNvGrpSpPr/>
          <p:nvPr/>
        </p:nvGrpSpPr>
        <p:grpSpPr>
          <a:xfrm>
            <a:off x="720836" y="1482645"/>
            <a:ext cx="1371600" cy="297000"/>
            <a:chOff x="720836" y="1482645"/>
            <a:chExt cx="137160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A0FC4BD-4D05-8A89-C489-0AA42165AF36}"/>
                    </a:ext>
                  </a:extLst>
                </p14:cNvPr>
                <p14:cNvContentPartPr/>
                <p14:nvPr/>
              </p14:nvContentPartPr>
              <p14:xfrm>
                <a:off x="720836" y="1482645"/>
                <a:ext cx="743760" cy="297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A0FC4BD-4D05-8A89-C489-0AA42165AF3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1836" y="1474005"/>
                  <a:ext cx="7614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1098C33-9616-51D2-E8A6-911EBFC51238}"/>
                    </a:ext>
                  </a:extLst>
                </p14:cNvPr>
                <p14:cNvContentPartPr/>
                <p14:nvPr/>
              </p14:nvContentPartPr>
              <p14:xfrm>
                <a:off x="1251116" y="1539885"/>
                <a:ext cx="34560" cy="4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1098C33-9616-51D2-E8A6-911EBFC5123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42476" y="1531245"/>
                  <a:ext cx="52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008A72E-6BE9-7753-6D45-7860CBB3E049}"/>
                    </a:ext>
                  </a:extLst>
                </p14:cNvPr>
                <p14:cNvContentPartPr/>
                <p14:nvPr/>
              </p14:nvContentPartPr>
              <p14:xfrm>
                <a:off x="1870316" y="1599645"/>
                <a:ext cx="222120" cy="110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008A72E-6BE9-7753-6D45-7860CBB3E04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61316" y="1590645"/>
                  <a:ext cx="23976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9BE766E-1E57-1678-6ACA-3E14A2222670}"/>
              </a:ext>
            </a:extLst>
          </p:cNvPr>
          <p:cNvGrpSpPr/>
          <p:nvPr/>
        </p:nvGrpSpPr>
        <p:grpSpPr>
          <a:xfrm>
            <a:off x="2363876" y="1355205"/>
            <a:ext cx="6174000" cy="555480"/>
            <a:chOff x="2363876" y="1355205"/>
            <a:chExt cx="6174000" cy="55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031C07A-A820-33D1-EE06-4ECF2B0B8724}"/>
                    </a:ext>
                  </a:extLst>
                </p14:cNvPr>
                <p14:cNvContentPartPr/>
                <p14:nvPr/>
              </p14:nvContentPartPr>
              <p14:xfrm>
                <a:off x="2363876" y="1397685"/>
                <a:ext cx="1280520" cy="472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031C07A-A820-33D1-EE06-4ECF2B0B872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355236" y="1389045"/>
                  <a:ext cx="129816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D50CC2F-1D41-A1D3-AFB4-5240BD993336}"/>
                    </a:ext>
                  </a:extLst>
                </p14:cNvPr>
                <p14:cNvContentPartPr/>
                <p14:nvPr/>
              </p14:nvContentPartPr>
              <p14:xfrm>
                <a:off x="3946436" y="1597845"/>
                <a:ext cx="341280" cy="153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D50CC2F-1D41-A1D3-AFB4-5240BD99333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37436" y="1588845"/>
                  <a:ext cx="358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EF11F6E-DBC8-984D-E1A5-903F25AF17BB}"/>
                    </a:ext>
                  </a:extLst>
                </p14:cNvPr>
                <p14:cNvContentPartPr/>
                <p14:nvPr/>
              </p14:nvContentPartPr>
              <p14:xfrm>
                <a:off x="4075676" y="1499205"/>
                <a:ext cx="36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EF11F6E-DBC8-984D-E1A5-903F25AF17B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66676" y="1490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F3344D8-8028-E014-961B-E99BF7A041BC}"/>
                    </a:ext>
                  </a:extLst>
                </p14:cNvPr>
                <p14:cNvContentPartPr/>
                <p14:nvPr/>
              </p14:nvContentPartPr>
              <p14:xfrm>
                <a:off x="4600916" y="1360965"/>
                <a:ext cx="1168560" cy="400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F3344D8-8028-E014-961B-E99BF7A041B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591916" y="1352325"/>
                  <a:ext cx="118620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CF54CBB-A21B-52EF-7C50-86FFD35C2C81}"/>
                    </a:ext>
                  </a:extLst>
                </p14:cNvPr>
                <p14:cNvContentPartPr/>
                <p14:nvPr/>
              </p14:nvContentPartPr>
              <p14:xfrm>
                <a:off x="5225516" y="1372485"/>
                <a:ext cx="331200" cy="102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CF54CBB-A21B-52EF-7C50-86FFD35C2C8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216516" y="1363485"/>
                  <a:ext cx="3488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55EF591-74B4-3078-5F06-629DF8839A29}"/>
                    </a:ext>
                  </a:extLst>
                </p14:cNvPr>
                <p14:cNvContentPartPr/>
                <p14:nvPr/>
              </p14:nvContentPartPr>
              <p14:xfrm>
                <a:off x="6062516" y="1355205"/>
                <a:ext cx="1125360" cy="555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55EF591-74B4-3078-5F06-629DF8839A2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053876" y="1346205"/>
                  <a:ext cx="114300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5D3B5E0-1A30-6E1A-2EB8-0154EBB65741}"/>
                    </a:ext>
                  </a:extLst>
                </p14:cNvPr>
                <p14:cNvContentPartPr/>
                <p14:nvPr/>
              </p14:nvContentPartPr>
              <p14:xfrm>
                <a:off x="6794036" y="1434765"/>
                <a:ext cx="331200" cy="53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5D3B5E0-1A30-6E1A-2EB8-0154EBB6574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785036" y="1425765"/>
                  <a:ext cx="348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BF63B36-F495-4F2E-B2E3-DA896B25DB2A}"/>
                    </a:ext>
                  </a:extLst>
                </p14:cNvPr>
                <p14:cNvContentPartPr/>
                <p14:nvPr/>
              </p14:nvContentPartPr>
              <p14:xfrm>
                <a:off x="7357796" y="1465725"/>
                <a:ext cx="1180080" cy="441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BF63B36-F495-4F2E-B2E3-DA896B25DB2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48796" y="1457085"/>
                  <a:ext cx="1197720" cy="45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C2F86C4-F2C9-11B9-99C8-0A359FA25020}"/>
                  </a:ext>
                </a:extLst>
              </p14:cNvPr>
              <p14:cNvContentPartPr/>
              <p14:nvPr/>
            </p14:nvContentPartPr>
            <p14:xfrm>
              <a:off x="780956" y="6292605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C2F86C4-F2C9-11B9-99C8-0A359FA2502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72316" y="62839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CEE7EFE-D71C-DB50-B96F-5A58FB1DF423}"/>
                  </a:ext>
                </a:extLst>
              </p14:cNvPr>
              <p14:cNvContentPartPr/>
              <p14:nvPr/>
            </p14:nvContentPartPr>
            <p14:xfrm>
              <a:off x="690956" y="2225685"/>
              <a:ext cx="1239480" cy="449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CEE7EFE-D71C-DB50-B96F-5A58FB1DF42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82316" y="2217045"/>
                <a:ext cx="125712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0FB075F-F3DC-C1A4-536A-2FBDA332598B}"/>
                  </a:ext>
                </a:extLst>
              </p14:cNvPr>
              <p14:cNvContentPartPr/>
              <p14:nvPr/>
            </p14:nvContentPartPr>
            <p14:xfrm>
              <a:off x="2200796" y="2195805"/>
              <a:ext cx="1152000" cy="6476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0FB075F-F3DC-C1A4-536A-2FBDA332598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192156" y="2187165"/>
                <a:ext cx="1169640" cy="66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AB52609-2488-55A2-CD2C-8562603A9C06}"/>
                  </a:ext>
                </a:extLst>
              </p14:cNvPr>
              <p14:cNvContentPartPr/>
              <p14:nvPr/>
            </p14:nvContentPartPr>
            <p14:xfrm>
              <a:off x="791396" y="2926605"/>
              <a:ext cx="589680" cy="325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AB52609-2488-55A2-CD2C-8562603A9C0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82756" y="2917605"/>
                <a:ext cx="607320" cy="34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E5537354-1E5E-6420-08FF-7210D6DE46C6}"/>
              </a:ext>
            </a:extLst>
          </p:cNvPr>
          <p:cNvGrpSpPr/>
          <p:nvPr/>
        </p:nvGrpSpPr>
        <p:grpSpPr>
          <a:xfrm>
            <a:off x="1671596" y="2011125"/>
            <a:ext cx="10278720" cy="1386000"/>
            <a:chOff x="1671596" y="2011125"/>
            <a:chExt cx="10278720" cy="13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1ED2FEE-8520-EF06-0BC1-94D3E91E1AD8}"/>
                    </a:ext>
                  </a:extLst>
                </p14:cNvPr>
                <p14:cNvContentPartPr/>
                <p14:nvPr/>
              </p14:nvContentPartPr>
              <p14:xfrm>
                <a:off x="3588596" y="2128125"/>
                <a:ext cx="1906920" cy="622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1ED2FEE-8520-EF06-0BC1-94D3E91E1AD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579956" y="2119125"/>
                  <a:ext cx="1924560" cy="64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5923CA8-CDA8-5B5B-BDDD-685C40B17940}"/>
                    </a:ext>
                  </a:extLst>
                </p14:cNvPr>
                <p14:cNvContentPartPr/>
                <p14:nvPr/>
              </p14:nvContentPartPr>
              <p14:xfrm>
                <a:off x="5087636" y="2368605"/>
                <a:ext cx="36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5923CA8-CDA8-5B5B-BDDD-685C40B1794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078636" y="2359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5B77D5F-1DA5-9317-EC29-400E2EC5ABBD}"/>
                    </a:ext>
                  </a:extLst>
                </p14:cNvPr>
                <p14:cNvContentPartPr/>
                <p14:nvPr/>
              </p14:nvContentPartPr>
              <p14:xfrm>
                <a:off x="4258916" y="2225685"/>
                <a:ext cx="680040" cy="93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5B77D5F-1DA5-9317-EC29-400E2EC5ABB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50276" y="2216685"/>
                  <a:ext cx="697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C3ADAD6-CAC2-96E4-0BC1-D8579A464C9C}"/>
                    </a:ext>
                  </a:extLst>
                </p14:cNvPr>
                <p14:cNvContentPartPr/>
                <p14:nvPr/>
              </p14:nvContentPartPr>
              <p14:xfrm>
                <a:off x="5764436" y="2402445"/>
                <a:ext cx="407520" cy="173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C3ADAD6-CAC2-96E4-0BC1-D8579A464C9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755796" y="2393805"/>
                  <a:ext cx="4251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E5939B7-F3D2-71DC-49CD-C002FD483DFA}"/>
                    </a:ext>
                  </a:extLst>
                </p14:cNvPr>
                <p14:cNvContentPartPr/>
                <p14:nvPr/>
              </p14:nvContentPartPr>
              <p14:xfrm>
                <a:off x="5846516" y="2253045"/>
                <a:ext cx="39600" cy="39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E5939B7-F3D2-71DC-49CD-C002FD483DF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837516" y="2244405"/>
                  <a:ext cx="57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905AB21-CAFC-B0ED-648D-7944CB56F999}"/>
                    </a:ext>
                  </a:extLst>
                </p14:cNvPr>
                <p14:cNvContentPartPr/>
                <p14:nvPr/>
              </p14:nvContentPartPr>
              <p14:xfrm>
                <a:off x="6430796" y="2313165"/>
                <a:ext cx="1057320" cy="245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905AB21-CAFC-B0ED-648D-7944CB56F99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422156" y="2304165"/>
                  <a:ext cx="10749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AA21A01-B1C1-4D86-413B-E885CF7C0D8A}"/>
                    </a:ext>
                  </a:extLst>
                </p14:cNvPr>
                <p14:cNvContentPartPr/>
                <p14:nvPr/>
              </p14:nvContentPartPr>
              <p14:xfrm>
                <a:off x="7728596" y="2011125"/>
                <a:ext cx="2073960" cy="640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AA21A01-B1C1-4D86-413B-E885CF7C0D8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19596" y="2002485"/>
                  <a:ext cx="2091600" cy="6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3AA6C43-A632-20A7-8774-C2578883C235}"/>
                    </a:ext>
                  </a:extLst>
                </p14:cNvPr>
                <p14:cNvContentPartPr/>
                <p14:nvPr/>
              </p14:nvContentPartPr>
              <p14:xfrm>
                <a:off x="9373076" y="2139285"/>
                <a:ext cx="309960" cy="63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3AA6C43-A632-20A7-8774-C2578883C23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364436" y="2130645"/>
                  <a:ext cx="327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B5E3D8A-E674-6CEE-1C4C-7984B893FB05}"/>
                    </a:ext>
                  </a:extLst>
                </p14:cNvPr>
                <p14:cNvContentPartPr/>
                <p14:nvPr/>
              </p14:nvContentPartPr>
              <p14:xfrm>
                <a:off x="1671596" y="2806365"/>
                <a:ext cx="1404720" cy="567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B5E3D8A-E674-6CEE-1C4C-7984B893FB0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662956" y="2797725"/>
                  <a:ext cx="142236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5D498B9-0CEF-BBEC-DCA3-D064E79E6266}"/>
                    </a:ext>
                  </a:extLst>
                </p14:cNvPr>
                <p14:cNvContentPartPr/>
                <p14:nvPr/>
              </p14:nvContentPartPr>
              <p14:xfrm>
                <a:off x="2713076" y="2933805"/>
                <a:ext cx="360" cy="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5D498B9-0CEF-BBEC-DCA3-D064E79E626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704076" y="2924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59647FF-DBE6-924A-CC7A-B9A6C40F05D3}"/>
                    </a:ext>
                  </a:extLst>
                </p14:cNvPr>
                <p14:cNvContentPartPr/>
                <p14:nvPr/>
              </p14:nvContentPartPr>
              <p14:xfrm>
                <a:off x="2404556" y="2943885"/>
                <a:ext cx="349920" cy="76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59647FF-DBE6-924A-CC7A-B9A6C40F05D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395916" y="2934885"/>
                  <a:ext cx="367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2C6CCB7-E9EF-2EC1-7791-E504A210C99E}"/>
                    </a:ext>
                  </a:extLst>
                </p14:cNvPr>
                <p14:cNvContentPartPr/>
                <p14:nvPr/>
              </p14:nvContentPartPr>
              <p14:xfrm>
                <a:off x="3013316" y="3115965"/>
                <a:ext cx="147960" cy="25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2C6CCB7-E9EF-2EC1-7791-E504A210C99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004676" y="3107325"/>
                  <a:ext cx="165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40DDDA2-F305-4810-0317-B322D3D2E389}"/>
                    </a:ext>
                  </a:extLst>
                </p14:cNvPr>
                <p14:cNvContentPartPr/>
                <p14:nvPr/>
              </p14:nvContentPartPr>
              <p14:xfrm>
                <a:off x="3509036" y="2714205"/>
                <a:ext cx="1698120" cy="496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40DDDA2-F305-4810-0317-B322D3D2E38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500036" y="2705205"/>
                  <a:ext cx="171576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7A7E23A-F4D5-7DF7-3378-9E05E05F0FAC}"/>
                    </a:ext>
                  </a:extLst>
                </p14:cNvPr>
                <p14:cNvContentPartPr/>
                <p14:nvPr/>
              </p14:nvContentPartPr>
              <p14:xfrm>
                <a:off x="4851116" y="2763885"/>
                <a:ext cx="26640" cy="59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7A7E23A-F4D5-7DF7-3378-9E05E05F0FA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842116" y="2754885"/>
                  <a:ext cx="44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AAF3A93-F95E-2055-E284-8055E0329A13}"/>
                    </a:ext>
                  </a:extLst>
                </p14:cNvPr>
                <p14:cNvContentPartPr/>
                <p14:nvPr/>
              </p14:nvContentPartPr>
              <p14:xfrm>
                <a:off x="4143716" y="2876205"/>
                <a:ext cx="523440" cy="65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AAF3A93-F95E-2055-E284-8055E0329A1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134716" y="2867565"/>
                  <a:ext cx="541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C54201D-2EFB-F67D-A455-EE260D925E34}"/>
                    </a:ext>
                  </a:extLst>
                </p14:cNvPr>
                <p14:cNvContentPartPr/>
                <p14:nvPr/>
              </p14:nvContentPartPr>
              <p14:xfrm>
                <a:off x="5635196" y="2965485"/>
                <a:ext cx="718200" cy="311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C54201D-2EFB-F67D-A455-EE260D925E3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26556" y="2956845"/>
                  <a:ext cx="7358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A6257D1-22CF-7C23-0FDC-C44D02DF4260}"/>
                    </a:ext>
                  </a:extLst>
                </p14:cNvPr>
                <p14:cNvContentPartPr/>
                <p14:nvPr/>
              </p14:nvContentPartPr>
              <p14:xfrm>
                <a:off x="5981516" y="2867565"/>
                <a:ext cx="43920" cy="21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A6257D1-22CF-7C23-0FDC-C44D02DF426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972516" y="2858925"/>
                  <a:ext cx="61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01A6B23-D2CA-5542-7AF1-A0C177F33F07}"/>
                    </a:ext>
                  </a:extLst>
                </p14:cNvPr>
                <p14:cNvContentPartPr/>
                <p14:nvPr/>
              </p14:nvContentPartPr>
              <p14:xfrm>
                <a:off x="6590996" y="2790885"/>
                <a:ext cx="1287000" cy="474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01A6B23-D2CA-5542-7AF1-A0C177F33F0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581996" y="2782245"/>
                  <a:ext cx="130464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039047F-F4A8-133D-B3AF-39E67BF5B16B}"/>
                    </a:ext>
                  </a:extLst>
                </p14:cNvPr>
                <p14:cNvContentPartPr/>
                <p14:nvPr/>
              </p14:nvContentPartPr>
              <p14:xfrm>
                <a:off x="7972676" y="2760285"/>
                <a:ext cx="762840" cy="329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039047F-F4A8-133D-B3AF-39E67BF5B16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964036" y="2751285"/>
                  <a:ext cx="7804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BBAEAD7-EFD7-C754-F1D0-3C14E6CD07B8}"/>
                    </a:ext>
                  </a:extLst>
                </p14:cNvPr>
                <p14:cNvContentPartPr/>
                <p14:nvPr/>
              </p14:nvContentPartPr>
              <p14:xfrm>
                <a:off x="8599076" y="2866125"/>
                <a:ext cx="79560" cy="7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BBAEAD7-EFD7-C754-F1D0-3C14E6CD07B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590076" y="2857485"/>
                  <a:ext cx="97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BD8685B-E562-AB05-B7C5-1507DFED822F}"/>
                    </a:ext>
                  </a:extLst>
                </p14:cNvPr>
                <p14:cNvContentPartPr/>
                <p14:nvPr/>
              </p14:nvContentPartPr>
              <p14:xfrm>
                <a:off x="7535276" y="2783325"/>
                <a:ext cx="360" cy="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BD8685B-E562-AB05-B7C5-1507DFED822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526636" y="2774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F3E7EBE-DA07-80BD-66C4-F14AC34610FE}"/>
                    </a:ext>
                  </a:extLst>
                </p14:cNvPr>
                <p14:cNvContentPartPr/>
                <p14:nvPr/>
              </p14:nvContentPartPr>
              <p14:xfrm>
                <a:off x="7015076" y="2806005"/>
                <a:ext cx="28800" cy="19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F3E7EBE-DA07-80BD-66C4-F14AC34610F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06436" y="2797005"/>
                  <a:ext cx="46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6686982-A704-52A7-D977-1F1163FAA2F6}"/>
                    </a:ext>
                  </a:extLst>
                </p14:cNvPr>
                <p14:cNvContentPartPr/>
                <p14:nvPr/>
              </p14:nvContentPartPr>
              <p14:xfrm>
                <a:off x="9104876" y="2703765"/>
                <a:ext cx="1553760" cy="365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6686982-A704-52A7-D977-1F1163FAA2F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095876" y="2695125"/>
                  <a:ext cx="157140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4E5D6A5-7401-26D8-3905-8148EAD924BA}"/>
                    </a:ext>
                  </a:extLst>
                </p14:cNvPr>
                <p14:cNvContentPartPr/>
                <p14:nvPr/>
              </p14:nvContentPartPr>
              <p14:xfrm>
                <a:off x="10205396" y="2800965"/>
                <a:ext cx="287280" cy="32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4E5D6A5-7401-26D8-3905-8148EAD924B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196396" y="2792325"/>
                  <a:ext cx="304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B984EA1-1EEF-BA82-38B1-41FF1E383E56}"/>
                    </a:ext>
                  </a:extLst>
                </p14:cNvPr>
                <p14:cNvContentPartPr/>
                <p14:nvPr/>
              </p14:nvContentPartPr>
              <p14:xfrm>
                <a:off x="10869956" y="2682165"/>
                <a:ext cx="997200" cy="714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B984EA1-1EEF-BA82-38B1-41FF1E383E5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860956" y="2673525"/>
                  <a:ext cx="1014840" cy="73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4E1EB3F-BDC3-AC4C-4933-7CDEB7612C37}"/>
                    </a:ext>
                  </a:extLst>
                </p14:cNvPr>
                <p14:cNvContentPartPr/>
                <p14:nvPr/>
              </p14:nvContentPartPr>
              <p14:xfrm>
                <a:off x="11651156" y="2914725"/>
                <a:ext cx="299160" cy="11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4E1EB3F-BDC3-AC4C-4933-7CDEB7612C3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642516" y="2906085"/>
                  <a:ext cx="3168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18946AC-F8A0-DBC0-F05C-F5D45FCC069B}"/>
              </a:ext>
            </a:extLst>
          </p:cNvPr>
          <p:cNvGrpSpPr/>
          <p:nvPr/>
        </p:nvGrpSpPr>
        <p:grpSpPr>
          <a:xfrm>
            <a:off x="1575476" y="4775565"/>
            <a:ext cx="3960000" cy="1330920"/>
            <a:chOff x="1575476" y="4775565"/>
            <a:chExt cx="3960000" cy="13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353C763-CAF9-C749-9A70-9C73C03B2D68}"/>
                    </a:ext>
                  </a:extLst>
                </p14:cNvPr>
                <p14:cNvContentPartPr/>
                <p14:nvPr/>
              </p14:nvContentPartPr>
              <p14:xfrm>
                <a:off x="1602116" y="4775565"/>
                <a:ext cx="360" cy="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353C763-CAF9-C749-9A70-9C73C03B2D6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593116" y="4766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026E493-DD8E-3C86-4337-69B0B40E1423}"/>
                    </a:ext>
                  </a:extLst>
                </p14:cNvPr>
                <p14:cNvContentPartPr/>
                <p14:nvPr/>
              </p14:nvContentPartPr>
              <p14:xfrm>
                <a:off x="2303756" y="5046285"/>
                <a:ext cx="13320" cy="216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026E493-DD8E-3C86-4337-69B0B40E142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294756" y="5037285"/>
                  <a:ext cx="309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D5C3898-2E7A-B8DF-99D0-928F167A3C7B}"/>
                    </a:ext>
                  </a:extLst>
                </p14:cNvPr>
                <p14:cNvContentPartPr/>
                <p14:nvPr/>
              </p14:nvContentPartPr>
              <p14:xfrm>
                <a:off x="2416796" y="5602845"/>
                <a:ext cx="13320" cy="182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D5C3898-2E7A-B8DF-99D0-928F167A3C7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407796" y="5593845"/>
                  <a:ext cx="30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E22E7DA-5057-4F5C-C4C3-BFF61AF35571}"/>
                    </a:ext>
                  </a:extLst>
                </p14:cNvPr>
                <p14:cNvContentPartPr/>
                <p14:nvPr/>
              </p14:nvContentPartPr>
              <p14:xfrm>
                <a:off x="2483756" y="5575125"/>
                <a:ext cx="29520" cy="171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E22E7DA-5057-4F5C-C4C3-BFF61AF3557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474756" y="5566106"/>
                  <a:ext cx="47160" cy="1893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4D6EE70-1FEB-8AF9-020F-8299D52C8E0C}"/>
                    </a:ext>
                  </a:extLst>
                </p14:cNvPr>
                <p14:cNvContentPartPr/>
                <p14:nvPr/>
              </p14:nvContentPartPr>
              <p14:xfrm>
                <a:off x="2305916" y="5541285"/>
                <a:ext cx="266760" cy="63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4D6EE70-1FEB-8AF9-020F-8299D52C8E0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96904" y="5532285"/>
                  <a:ext cx="284424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D72B6AD-A01B-EF29-2E41-97A8C955F6F5}"/>
                    </a:ext>
                  </a:extLst>
                </p14:cNvPr>
                <p14:cNvContentPartPr/>
                <p14:nvPr/>
              </p14:nvContentPartPr>
              <p14:xfrm>
                <a:off x="2606876" y="5617965"/>
                <a:ext cx="184320" cy="207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D72B6AD-A01B-EF29-2E41-97A8C955F6F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597876" y="5608981"/>
                  <a:ext cx="201960" cy="2253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778C76D-4362-D435-E22A-D52ECA533DA3}"/>
                    </a:ext>
                  </a:extLst>
                </p14:cNvPr>
                <p14:cNvContentPartPr/>
                <p14:nvPr/>
              </p14:nvContentPartPr>
              <p14:xfrm>
                <a:off x="2596076" y="5702925"/>
                <a:ext cx="216360" cy="12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778C76D-4362-D435-E22A-D52ECA533DA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587076" y="5693925"/>
                  <a:ext cx="234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E9775C2-E5EF-BF3A-998C-D75F9CD29F68}"/>
                    </a:ext>
                  </a:extLst>
                </p14:cNvPr>
                <p14:cNvContentPartPr/>
                <p14:nvPr/>
              </p14:nvContentPartPr>
              <p14:xfrm>
                <a:off x="2863196" y="5760165"/>
                <a:ext cx="86400" cy="98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E9775C2-E5EF-BF3A-998C-D75F9CD29F6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854196" y="5751165"/>
                  <a:ext cx="104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F34552D-E770-63B6-54F3-1768B504F155}"/>
                    </a:ext>
                  </a:extLst>
                </p14:cNvPr>
                <p14:cNvContentPartPr/>
                <p14:nvPr/>
              </p14:nvContentPartPr>
              <p14:xfrm>
                <a:off x="2088476" y="5316645"/>
                <a:ext cx="960120" cy="64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F34552D-E770-63B6-54F3-1768B504F15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079476" y="5307594"/>
                  <a:ext cx="977760" cy="82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54DE2FA-B5C4-1558-A748-7C7FEADF2748}"/>
                    </a:ext>
                  </a:extLst>
                </p14:cNvPr>
                <p14:cNvContentPartPr/>
                <p14:nvPr/>
              </p14:nvContentPartPr>
              <p14:xfrm>
                <a:off x="3806396" y="5070765"/>
                <a:ext cx="293040" cy="135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54DE2FA-B5C4-1558-A748-7C7FEADF274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97396" y="5061765"/>
                  <a:ext cx="310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33F7977-D350-E326-16EE-EDA42F17CBD3}"/>
                    </a:ext>
                  </a:extLst>
                </p14:cNvPr>
                <p14:cNvContentPartPr/>
                <p14:nvPr/>
              </p14:nvContentPartPr>
              <p14:xfrm>
                <a:off x="4119596" y="4790325"/>
                <a:ext cx="48960" cy="178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33F7977-D350-E326-16EE-EDA42F17CBD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110596" y="4781325"/>
                  <a:ext cx="66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D00CF23-8AEC-01D3-14EF-7A937B5FB077}"/>
                    </a:ext>
                  </a:extLst>
                </p14:cNvPr>
                <p14:cNvContentPartPr/>
                <p14:nvPr/>
              </p14:nvContentPartPr>
              <p14:xfrm>
                <a:off x="4241276" y="4789605"/>
                <a:ext cx="124560" cy="230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D00CF23-8AEC-01D3-14EF-7A937B5FB07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232302" y="4780605"/>
                  <a:ext cx="142149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648224E-720F-DF92-D3EA-D8528E9A4F06}"/>
                    </a:ext>
                  </a:extLst>
                </p14:cNvPr>
                <p14:cNvContentPartPr/>
                <p14:nvPr/>
              </p14:nvContentPartPr>
              <p14:xfrm>
                <a:off x="4338116" y="4949445"/>
                <a:ext cx="125280" cy="123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648224E-720F-DF92-D3EA-D8528E9A4F0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329090" y="4940445"/>
                  <a:ext cx="142971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0340101-15B4-8548-3994-07540D863473}"/>
                    </a:ext>
                  </a:extLst>
                </p14:cNvPr>
                <p14:cNvContentPartPr/>
                <p14:nvPr/>
              </p14:nvContentPartPr>
              <p14:xfrm>
                <a:off x="4693796" y="5056365"/>
                <a:ext cx="221400" cy="164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0340101-15B4-8548-3994-07540D86347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84781" y="5047345"/>
                  <a:ext cx="239069" cy="1818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36FEC70-89AF-D502-22BF-992254849AD5}"/>
                    </a:ext>
                  </a:extLst>
                </p14:cNvPr>
                <p14:cNvContentPartPr/>
                <p14:nvPr/>
              </p14:nvContentPartPr>
              <p14:xfrm>
                <a:off x="4872716" y="4823805"/>
                <a:ext cx="144360" cy="120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36FEC70-89AF-D502-22BF-992254849AD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863716" y="4814805"/>
                  <a:ext cx="162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9B3CA36-3882-E1E9-056C-3BCA99C54475}"/>
                    </a:ext>
                  </a:extLst>
                </p14:cNvPr>
                <p14:cNvContentPartPr/>
                <p14:nvPr/>
              </p14:nvContentPartPr>
              <p14:xfrm>
                <a:off x="3386996" y="5382165"/>
                <a:ext cx="1965960" cy="117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9B3CA36-3882-E1E9-056C-3BCA99C5447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377994" y="5373165"/>
                  <a:ext cx="1983603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E8286AE-021C-96BE-EFC3-997F6DDD175A}"/>
                    </a:ext>
                  </a:extLst>
                </p14:cNvPr>
                <p14:cNvContentPartPr/>
                <p14:nvPr/>
              </p14:nvContentPartPr>
              <p14:xfrm>
                <a:off x="3751316" y="5607165"/>
                <a:ext cx="109080" cy="458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E8286AE-021C-96BE-EFC3-997F6DDD175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742346" y="5598165"/>
                  <a:ext cx="126662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0C93FAC-97BF-F617-1A7A-414E65A24F7C}"/>
                    </a:ext>
                  </a:extLst>
                </p14:cNvPr>
                <p14:cNvContentPartPr/>
                <p14:nvPr/>
              </p14:nvContentPartPr>
              <p14:xfrm>
                <a:off x="4027796" y="5660085"/>
                <a:ext cx="34200" cy="318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0C93FAC-97BF-F617-1A7A-414E65A24F7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018796" y="5651085"/>
                  <a:ext cx="518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F8D3EAA-135E-F81D-34D6-DE84FFB51202}"/>
                    </a:ext>
                  </a:extLst>
                </p14:cNvPr>
                <p14:cNvContentPartPr/>
                <p14:nvPr/>
              </p14:nvContentPartPr>
              <p14:xfrm>
                <a:off x="4113476" y="5630205"/>
                <a:ext cx="172800" cy="321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F8D3EAA-135E-F81D-34D6-DE84FFB5120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104476" y="5621195"/>
                  <a:ext cx="190440" cy="339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77D300A-72A4-BA67-20B4-90BE6B8FBACA}"/>
                    </a:ext>
                  </a:extLst>
                </p14:cNvPr>
                <p14:cNvContentPartPr/>
                <p14:nvPr/>
              </p14:nvContentPartPr>
              <p14:xfrm>
                <a:off x="4502996" y="5665845"/>
                <a:ext cx="34200" cy="258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77D300A-72A4-BA67-20B4-90BE6B8FBAC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493996" y="5656845"/>
                  <a:ext cx="518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A670C24-E5A4-D3BF-D10E-76DAB7C70372}"/>
                    </a:ext>
                  </a:extLst>
                </p14:cNvPr>
                <p14:cNvContentPartPr/>
                <p14:nvPr/>
              </p14:nvContentPartPr>
              <p14:xfrm>
                <a:off x="4356116" y="5598165"/>
                <a:ext cx="328320" cy="47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A670C24-E5A4-D3BF-D10E-76DAB7C7037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347116" y="5589165"/>
                  <a:ext cx="3459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DC15966-69AB-2AC5-942B-28A6B696C262}"/>
                    </a:ext>
                  </a:extLst>
                </p14:cNvPr>
                <p14:cNvContentPartPr/>
                <p14:nvPr/>
              </p14:nvContentPartPr>
              <p14:xfrm>
                <a:off x="4656716" y="5909925"/>
                <a:ext cx="228960" cy="131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DC15966-69AB-2AC5-942B-28A6B696C26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647716" y="5900925"/>
                  <a:ext cx="2466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F907F72-DC57-F585-E8FE-93C92D548870}"/>
                    </a:ext>
                  </a:extLst>
                </p14:cNvPr>
                <p14:cNvContentPartPr/>
                <p14:nvPr/>
              </p14:nvContentPartPr>
              <p14:xfrm>
                <a:off x="4927076" y="5568645"/>
                <a:ext cx="145440" cy="537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F907F72-DC57-F585-E8FE-93C92D54887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918076" y="5559651"/>
                  <a:ext cx="163080" cy="5554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83E872C-005A-0FF5-73BB-3ABAA87AA4C3}"/>
                    </a:ext>
                  </a:extLst>
                </p14:cNvPr>
                <p14:cNvContentPartPr/>
                <p14:nvPr/>
              </p14:nvContentPartPr>
              <p14:xfrm>
                <a:off x="5076476" y="5511045"/>
                <a:ext cx="195120" cy="207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83E872C-005A-0FF5-73BB-3ABAA87AA4C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067493" y="5502045"/>
                  <a:ext cx="212728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17347D8-2E05-B429-2EC8-72BE109286CB}"/>
                    </a:ext>
                  </a:extLst>
                </p14:cNvPr>
                <p14:cNvContentPartPr/>
                <p14:nvPr/>
              </p14:nvContentPartPr>
              <p14:xfrm>
                <a:off x="5186996" y="5497365"/>
                <a:ext cx="280440" cy="273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17347D8-2E05-B429-2EC8-72BE109286C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177996" y="5488365"/>
                  <a:ext cx="2980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FBD1412-221E-138C-3942-AA86EF859698}"/>
                    </a:ext>
                  </a:extLst>
                </p14:cNvPr>
                <p14:cNvContentPartPr/>
                <p14:nvPr/>
              </p14:nvContentPartPr>
              <p14:xfrm>
                <a:off x="5365556" y="5647125"/>
                <a:ext cx="169920" cy="140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FBD1412-221E-138C-3942-AA86EF85969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356556" y="5638125"/>
                  <a:ext cx="1875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C58FD1D-8A8A-75A7-143D-1BE7CC6C24B6}"/>
                    </a:ext>
                  </a:extLst>
                </p14:cNvPr>
                <p14:cNvContentPartPr/>
                <p14:nvPr/>
              </p14:nvContentPartPr>
              <p14:xfrm>
                <a:off x="1575476" y="5242125"/>
                <a:ext cx="252720" cy="72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C58FD1D-8A8A-75A7-143D-1BE7CC6C24B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566476" y="5233125"/>
                  <a:ext cx="270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20BA9ED-5BCE-BE2B-7CEB-B42AE3CA4DDC}"/>
                    </a:ext>
                  </a:extLst>
                </p14:cNvPr>
                <p14:cNvContentPartPr/>
                <p14:nvPr/>
              </p14:nvContentPartPr>
              <p14:xfrm>
                <a:off x="1594916" y="5380365"/>
                <a:ext cx="303480" cy="85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20BA9ED-5BCE-BE2B-7CEB-B42AE3CA4DD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585905" y="5371365"/>
                  <a:ext cx="321141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BA19A50A-0B19-F765-73AB-8FC0BD05414D}"/>
                  </a:ext>
                </a:extLst>
              </p14:cNvPr>
              <p14:cNvContentPartPr/>
              <p14:nvPr/>
            </p14:nvContentPartPr>
            <p14:xfrm>
              <a:off x="881036" y="5261925"/>
              <a:ext cx="484920" cy="3722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BA19A50A-0B19-F765-73AB-8FC0BD05414D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872396" y="5252925"/>
                <a:ext cx="50256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8FA05842-254E-7D37-B07D-646DEDFD33C3}"/>
                  </a:ext>
                </a:extLst>
              </p14:cNvPr>
              <p14:cNvContentPartPr/>
              <p14:nvPr/>
            </p14:nvContentPartPr>
            <p14:xfrm>
              <a:off x="778076" y="4162845"/>
              <a:ext cx="892800" cy="4795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8FA05842-254E-7D37-B07D-646DEDFD33C3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69436" y="4154205"/>
                <a:ext cx="910440" cy="49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4F65016-A23B-2F00-E13C-5129C42B3CBD}"/>
              </a:ext>
            </a:extLst>
          </p:cNvPr>
          <p:cNvGrpSpPr/>
          <p:nvPr/>
        </p:nvGrpSpPr>
        <p:grpSpPr>
          <a:xfrm>
            <a:off x="1934396" y="4213605"/>
            <a:ext cx="1333080" cy="327600"/>
            <a:chOff x="1934396" y="4213605"/>
            <a:chExt cx="133308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E6B354C-F362-6C49-9F51-023B696B867C}"/>
                    </a:ext>
                  </a:extLst>
                </p14:cNvPr>
                <p14:cNvContentPartPr/>
                <p14:nvPr/>
              </p14:nvContentPartPr>
              <p14:xfrm>
                <a:off x="1964276" y="4270125"/>
                <a:ext cx="209520" cy="244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E6B354C-F362-6C49-9F51-023B696B867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955636" y="4261125"/>
                  <a:ext cx="2271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E51DE6F-4B3E-4B6E-7CD1-42A06BAA948E}"/>
                    </a:ext>
                  </a:extLst>
                </p14:cNvPr>
                <p14:cNvContentPartPr/>
                <p14:nvPr/>
              </p14:nvContentPartPr>
              <p14:xfrm>
                <a:off x="1934396" y="4222965"/>
                <a:ext cx="279720" cy="315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E51DE6F-4B3E-4B6E-7CD1-42A06BAA948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925756" y="4213965"/>
                  <a:ext cx="2973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586EC12-2239-A8FF-2835-04A9CFF55870}"/>
                    </a:ext>
                  </a:extLst>
                </p14:cNvPr>
                <p14:cNvContentPartPr/>
                <p14:nvPr/>
              </p14:nvContentPartPr>
              <p14:xfrm>
                <a:off x="2420036" y="4213605"/>
                <a:ext cx="809640" cy="327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586EC12-2239-A8FF-2835-04A9CFF5587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411036" y="4204965"/>
                  <a:ext cx="8272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036B266-FD1B-2B26-3F98-F84083773A75}"/>
                    </a:ext>
                  </a:extLst>
                </p14:cNvPr>
                <p14:cNvContentPartPr/>
                <p14:nvPr/>
              </p14:nvContentPartPr>
              <p14:xfrm>
                <a:off x="3072716" y="4304685"/>
                <a:ext cx="194760" cy="19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036B266-FD1B-2B26-3F98-F84083773A7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064076" y="4295685"/>
                  <a:ext cx="21240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78541D3-118F-B29D-448E-BE1196761F94}"/>
              </a:ext>
            </a:extLst>
          </p:cNvPr>
          <p:cNvGrpSpPr/>
          <p:nvPr/>
        </p:nvGrpSpPr>
        <p:grpSpPr>
          <a:xfrm>
            <a:off x="3358556" y="4977885"/>
            <a:ext cx="344880" cy="277560"/>
            <a:chOff x="3358556" y="4977885"/>
            <a:chExt cx="34488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1CF32EA-428C-B07F-0A42-68E10AA03DBD}"/>
                    </a:ext>
                  </a:extLst>
                </p14:cNvPr>
                <p14:cNvContentPartPr/>
                <p14:nvPr/>
              </p14:nvContentPartPr>
              <p14:xfrm>
                <a:off x="3425516" y="5088405"/>
                <a:ext cx="58320" cy="167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1CF32EA-428C-B07F-0A42-68E10AA03DB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416516" y="5079405"/>
                  <a:ext cx="75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B00E076-A955-B769-DCC6-3069F82C31A8}"/>
                    </a:ext>
                  </a:extLst>
                </p14:cNvPr>
                <p14:cNvContentPartPr/>
                <p14:nvPr/>
              </p14:nvContentPartPr>
              <p14:xfrm>
                <a:off x="3552236" y="5065005"/>
                <a:ext cx="27360" cy="167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B00E076-A955-B769-DCC6-3069F82C31A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543596" y="5056365"/>
                  <a:ext cx="45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50D3B9C-E4CE-7ECB-184A-5126A067B182}"/>
                    </a:ext>
                  </a:extLst>
                </p14:cNvPr>
                <p14:cNvContentPartPr/>
                <p14:nvPr/>
              </p14:nvContentPartPr>
              <p14:xfrm>
                <a:off x="3358556" y="4977885"/>
                <a:ext cx="344880" cy="130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50D3B9C-E4CE-7ECB-184A-5126A067B18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349916" y="4968885"/>
                  <a:ext cx="36252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C7EAC02-E06A-D242-8046-430EA6E14A9E}"/>
              </a:ext>
            </a:extLst>
          </p:cNvPr>
          <p:cNvGrpSpPr/>
          <p:nvPr/>
        </p:nvGrpSpPr>
        <p:grpSpPr>
          <a:xfrm>
            <a:off x="1975076" y="5476485"/>
            <a:ext cx="260280" cy="398160"/>
            <a:chOff x="1975076" y="5476485"/>
            <a:chExt cx="26028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58D9BEC-C818-C22E-6AC6-3438D8BAF42E}"/>
                    </a:ext>
                  </a:extLst>
                </p14:cNvPr>
                <p14:cNvContentPartPr/>
                <p14:nvPr/>
              </p14:nvContentPartPr>
              <p14:xfrm>
                <a:off x="2165516" y="5521485"/>
                <a:ext cx="28440" cy="263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58D9BEC-C818-C22E-6AC6-3438D8BAF42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156516" y="5512845"/>
                  <a:ext cx="460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9C80EC0-2A73-2214-E1C6-E86070745F20}"/>
                    </a:ext>
                  </a:extLst>
                </p14:cNvPr>
                <p14:cNvContentPartPr/>
                <p14:nvPr/>
              </p14:nvContentPartPr>
              <p14:xfrm>
                <a:off x="2080916" y="5509965"/>
                <a:ext cx="154440" cy="146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9C80EC0-2A73-2214-E1C6-E86070745F2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072276" y="5500965"/>
                  <a:ext cx="172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022095F-2A54-9140-61EF-0CC0FA387B44}"/>
                    </a:ext>
                  </a:extLst>
                </p14:cNvPr>
                <p14:cNvContentPartPr/>
                <p14:nvPr/>
              </p14:nvContentPartPr>
              <p14:xfrm>
                <a:off x="1975076" y="5476485"/>
                <a:ext cx="131040" cy="398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022095F-2A54-9140-61EF-0CC0FA387B4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966076" y="5467485"/>
                  <a:ext cx="148680" cy="41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299C539-CDB3-522C-559C-67A5DF2DB4D8}"/>
              </a:ext>
            </a:extLst>
          </p:cNvPr>
          <p:cNvGrpSpPr/>
          <p:nvPr/>
        </p:nvGrpSpPr>
        <p:grpSpPr>
          <a:xfrm>
            <a:off x="2950316" y="5434365"/>
            <a:ext cx="321840" cy="522000"/>
            <a:chOff x="2950316" y="5434365"/>
            <a:chExt cx="32184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E35045D-7013-DB6B-2895-FEBB72C748F9}"/>
                    </a:ext>
                  </a:extLst>
                </p14:cNvPr>
                <p14:cNvContentPartPr/>
                <p14:nvPr/>
              </p14:nvContentPartPr>
              <p14:xfrm>
                <a:off x="2950316" y="5460645"/>
                <a:ext cx="144000" cy="495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E35045D-7013-DB6B-2895-FEBB72C748F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941316" y="5451645"/>
                  <a:ext cx="16164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2AD9D85-89DD-B82F-2DE9-17605AB1532E}"/>
                    </a:ext>
                  </a:extLst>
                </p14:cNvPr>
                <p14:cNvContentPartPr/>
                <p14:nvPr/>
              </p14:nvContentPartPr>
              <p14:xfrm>
                <a:off x="3120596" y="5434365"/>
                <a:ext cx="151560" cy="155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2AD9D85-89DD-B82F-2DE9-17605AB1532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111956" y="5425365"/>
                  <a:ext cx="16920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198A8DE-4163-EB63-3628-CEF158D02044}"/>
              </a:ext>
            </a:extLst>
          </p:cNvPr>
          <p:cNvGrpSpPr/>
          <p:nvPr/>
        </p:nvGrpSpPr>
        <p:grpSpPr>
          <a:xfrm>
            <a:off x="5256116" y="3403245"/>
            <a:ext cx="1688040" cy="368640"/>
            <a:chOff x="5256116" y="3403245"/>
            <a:chExt cx="168804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9B59E43-6BFF-FC7D-AE41-FE984C2843C0}"/>
                    </a:ext>
                  </a:extLst>
                </p14:cNvPr>
                <p14:cNvContentPartPr/>
                <p14:nvPr/>
              </p14:nvContentPartPr>
              <p14:xfrm>
                <a:off x="5256116" y="3403245"/>
                <a:ext cx="1688040" cy="368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9B59E43-6BFF-FC7D-AE41-FE984C2843C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247116" y="3394245"/>
                  <a:ext cx="170568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B61CE58-280C-3270-2425-38420D64CE81}"/>
                    </a:ext>
                  </a:extLst>
                </p14:cNvPr>
                <p14:cNvContentPartPr/>
                <p14:nvPr/>
              </p14:nvContentPartPr>
              <p14:xfrm>
                <a:off x="6679916" y="3485685"/>
                <a:ext cx="360" cy="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B61CE58-280C-3270-2425-38420D64CE8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671276" y="3477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4A9E6F5-2F05-6C87-F9B2-978B43C7FD96}"/>
                    </a:ext>
                  </a:extLst>
                </p14:cNvPr>
                <p14:cNvContentPartPr/>
                <p14:nvPr/>
              </p14:nvContentPartPr>
              <p14:xfrm>
                <a:off x="6304076" y="3486045"/>
                <a:ext cx="379800" cy="29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4A9E6F5-2F05-6C87-F9B2-978B43C7FD9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295436" y="3477405"/>
                  <a:ext cx="39744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AD179EAB-97D6-7439-4B71-2AFA5371C614}"/>
                  </a:ext>
                </a:extLst>
              </p14:cNvPr>
              <p14:cNvContentPartPr/>
              <p14:nvPr/>
            </p14:nvContentPartPr>
            <p14:xfrm>
              <a:off x="5287076" y="3934965"/>
              <a:ext cx="566280" cy="41868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AD179EAB-97D6-7439-4B71-2AFA5371C614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5278436" y="3925965"/>
                <a:ext cx="58392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78C014DF-E2F2-4323-05DA-C7AF2CCB6146}"/>
                  </a:ext>
                </a:extLst>
              </p14:cNvPr>
              <p14:cNvContentPartPr/>
              <p14:nvPr/>
            </p14:nvContentPartPr>
            <p14:xfrm>
              <a:off x="6013916" y="3882045"/>
              <a:ext cx="1074600" cy="37908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78C014DF-E2F2-4323-05DA-C7AF2CCB6146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6005276" y="3873405"/>
                <a:ext cx="1092240" cy="39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A013BD0-B362-A364-F6A1-F8F274935270}"/>
              </a:ext>
            </a:extLst>
          </p:cNvPr>
          <p:cNvGrpSpPr/>
          <p:nvPr/>
        </p:nvGrpSpPr>
        <p:grpSpPr>
          <a:xfrm>
            <a:off x="5483996" y="4300725"/>
            <a:ext cx="1498680" cy="413640"/>
            <a:chOff x="5483996" y="4300725"/>
            <a:chExt cx="149868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88482D2-6DFA-43E9-E751-88007AD0F8C8}"/>
                    </a:ext>
                  </a:extLst>
                </p14:cNvPr>
                <p14:cNvContentPartPr/>
                <p14:nvPr/>
              </p14:nvContentPartPr>
              <p14:xfrm>
                <a:off x="5483996" y="4300725"/>
                <a:ext cx="873720" cy="413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88482D2-6DFA-43E9-E751-88007AD0F8C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474996" y="4291725"/>
                  <a:ext cx="89136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2C422D5-4C29-1C54-1E69-235926E46635}"/>
                    </a:ext>
                  </a:extLst>
                </p14:cNvPr>
                <p14:cNvContentPartPr/>
                <p14:nvPr/>
              </p14:nvContentPartPr>
              <p14:xfrm>
                <a:off x="6395516" y="4435725"/>
                <a:ext cx="151560" cy="187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2C422D5-4C29-1C54-1E69-235926E4663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386516" y="4426725"/>
                  <a:ext cx="1692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C4E2DD6-7A4B-C26E-47F1-6E2505C7B8D5}"/>
                    </a:ext>
                  </a:extLst>
                </p14:cNvPr>
                <p14:cNvContentPartPr/>
                <p14:nvPr/>
              </p14:nvContentPartPr>
              <p14:xfrm>
                <a:off x="6678476" y="4399365"/>
                <a:ext cx="304200" cy="194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C4E2DD6-7A4B-C26E-47F1-6E2505C7B8D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669836" y="4390365"/>
                  <a:ext cx="3218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776EB0A-2C90-5159-8DBC-0422ACE7BB07}"/>
                    </a:ext>
                  </a:extLst>
                </p14:cNvPr>
                <p14:cNvContentPartPr/>
                <p14:nvPr/>
              </p14:nvContentPartPr>
              <p14:xfrm>
                <a:off x="6640316" y="4370205"/>
                <a:ext cx="338400" cy="341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776EB0A-2C90-5159-8DBC-0422ACE7BB0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631316" y="4361205"/>
                  <a:ext cx="356040" cy="35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FBE6B1BC-3B49-7C15-660C-E0327D9CFAB7}"/>
              </a:ext>
            </a:extLst>
          </p:cNvPr>
          <p:cNvGrpSpPr/>
          <p:nvPr/>
        </p:nvGrpSpPr>
        <p:grpSpPr>
          <a:xfrm>
            <a:off x="5599916" y="4996245"/>
            <a:ext cx="1283760" cy="424800"/>
            <a:chOff x="5599916" y="4996245"/>
            <a:chExt cx="128376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E259B47-DE82-BE16-44DC-9950EC1EC3A3}"/>
                    </a:ext>
                  </a:extLst>
                </p14:cNvPr>
                <p14:cNvContentPartPr/>
                <p14:nvPr/>
              </p14:nvContentPartPr>
              <p14:xfrm>
                <a:off x="5927156" y="4996245"/>
                <a:ext cx="466200" cy="424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E259B47-DE82-BE16-44DC-9950EC1EC3A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918156" y="4987245"/>
                  <a:ext cx="48384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F512F7D-775F-55B7-9C8D-AC5E933777C3}"/>
                    </a:ext>
                  </a:extLst>
                </p14:cNvPr>
                <p14:cNvContentPartPr/>
                <p14:nvPr/>
              </p14:nvContentPartPr>
              <p14:xfrm>
                <a:off x="6579116" y="5022165"/>
                <a:ext cx="265680" cy="3438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F512F7D-775F-55B7-9C8D-AC5E933777C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570476" y="5013525"/>
                  <a:ext cx="28332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A0EF401-EEE3-A6D1-71EC-26AC9FBB53D8}"/>
                    </a:ext>
                  </a:extLst>
                </p14:cNvPr>
                <p14:cNvContentPartPr/>
                <p14:nvPr/>
              </p14:nvContentPartPr>
              <p14:xfrm>
                <a:off x="5605316" y="5107125"/>
                <a:ext cx="192960" cy="2415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A0EF401-EEE3-A6D1-71EC-26AC9FBB53D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596316" y="5098485"/>
                  <a:ext cx="2106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432B022-E327-2E9D-F944-E30F6187AFFF}"/>
                    </a:ext>
                  </a:extLst>
                </p14:cNvPr>
                <p14:cNvContentPartPr/>
                <p14:nvPr/>
              </p14:nvContentPartPr>
              <p14:xfrm>
                <a:off x="5599916" y="5131245"/>
                <a:ext cx="182160" cy="1324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432B022-E327-2E9D-F944-E30F6187AFF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590916" y="5122245"/>
                  <a:ext cx="1998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09D5516-98A0-56DA-24F9-E53639240102}"/>
                    </a:ext>
                  </a:extLst>
                </p14:cNvPr>
                <p14:cNvContentPartPr/>
                <p14:nvPr/>
              </p14:nvContentPartPr>
              <p14:xfrm>
                <a:off x="5716916" y="5057085"/>
                <a:ext cx="15480" cy="304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09D5516-98A0-56DA-24F9-E5363924010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707916" y="5048445"/>
                  <a:ext cx="331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5AB1997-3C76-3E26-88A5-130E8668D0AC}"/>
                    </a:ext>
                  </a:extLst>
                </p14:cNvPr>
                <p14:cNvContentPartPr/>
                <p14:nvPr/>
              </p14:nvContentPartPr>
              <p14:xfrm>
                <a:off x="5599916" y="5196045"/>
                <a:ext cx="270360" cy="190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5AB1997-3C76-3E26-88A5-130E8668D0A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590916" y="5187045"/>
                  <a:ext cx="288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A1044BA-D9CC-C4AD-8165-A25F3419C8E9}"/>
                    </a:ext>
                  </a:extLst>
                </p14:cNvPr>
                <p14:cNvContentPartPr/>
                <p14:nvPr/>
              </p14:nvContentPartPr>
              <p14:xfrm>
                <a:off x="6566156" y="5370645"/>
                <a:ext cx="62280" cy="234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A1044BA-D9CC-C4AD-8165-A25F3419C8E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557156" y="5361645"/>
                  <a:ext cx="79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AE76CA7-2F26-E35C-670D-A5BB6B2C145C}"/>
                    </a:ext>
                  </a:extLst>
                </p14:cNvPr>
                <p14:cNvContentPartPr/>
                <p14:nvPr/>
              </p14:nvContentPartPr>
              <p14:xfrm>
                <a:off x="6827156" y="5328885"/>
                <a:ext cx="56520" cy="41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AE76CA7-2F26-E35C-670D-A5BB6B2C145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818516" y="5319885"/>
                  <a:ext cx="74160" cy="5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21EB7314-D315-DC81-E3D0-B38699E0A13D}"/>
                  </a:ext>
                </a:extLst>
              </p14:cNvPr>
              <p14:cNvContentPartPr/>
              <p14:nvPr/>
            </p14:nvContentPartPr>
            <p14:xfrm>
              <a:off x="9655316" y="5624445"/>
              <a:ext cx="246240" cy="36648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21EB7314-D315-DC81-E3D0-B38699E0A13D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9646676" y="5615805"/>
                <a:ext cx="26388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8D3E20B5-46DD-AA5F-BD54-05BC750562E5}"/>
                  </a:ext>
                </a:extLst>
              </p14:cNvPr>
              <p14:cNvContentPartPr/>
              <p14:nvPr/>
            </p14:nvContentPartPr>
            <p14:xfrm>
              <a:off x="8786276" y="5925765"/>
              <a:ext cx="260640" cy="129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8D3E20B5-46DD-AA5F-BD54-05BC750562E5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8777276" y="5917125"/>
                <a:ext cx="27828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02EBDBC6-0452-F611-C400-83D61D46FB5C}"/>
              </a:ext>
            </a:extLst>
          </p:cNvPr>
          <p:cNvGrpSpPr/>
          <p:nvPr/>
        </p:nvGrpSpPr>
        <p:grpSpPr>
          <a:xfrm>
            <a:off x="7919756" y="5495205"/>
            <a:ext cx="2590560" cy="1249560"/>
            <a:chOff x="7919756" y="5495205"/>
            <a:chExt cx="2590560" cy="12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6518776-68B0-5553-1B57-4CA5F18775D6}"/>
                    </a:ext>
                  </a:extLst>
                </p14:cNvPr>
                <p14:cNvContentPartPr/>
                <p14:nvPr/>
              </p14:nvContentPartPr>
              <p14:xfrm>
                <a:off x="9651716" y="5762325"/>
                <a:ext cx="135360" cy="167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6518776-68B0-5553-1B57-4CA5F18775D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642716" y="5753325"/>
                  <a:ext cx="153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3F87D0C-A89B-7BF6-BC64-4E8FD1B1DDE9}"/>
                    </a:ext>
                  </a:extLst>
                </p14:cNvPr>
                <p14:cNvContentPartPr/>
                <p14:nvPr/>
              </p14:nvContentPartPr>
              <p14:xfrm>
                <a:off x="10012076" y="5878245"/>
                <a:ext cx="182880" cy="1900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3F87D0C-A89B-7BF6-BC64-4E8FD1B1DDE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003436" y="5869605"/>
                  <a:ext cx="2005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EA08C0F-8BFB-4487-191B-4F7F94EB0F91}"/>
                    </a:ext>
                  </a:extLst>
                </p14:cNvPr>
                <p14:cNvContentPartPr/>
                <p14:nvPr/>
              </p14:nvContentPartPr>
              <p14:xfrm>
                <a:off x="9506636" y="6156885"/>
                <a:ext cx="770400" cy="432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EA08C0F-8BFB-4487-191B-4F7F94EB0F9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497636" y="6148245"/>
                  <a:ext cx="788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177D59D-6917-87D5-7B14-E55AFEA87B31}"/>
                    </a:ext>
                  </a:extLst>
                </p14:cNvPr>
                <p14:cNvContentPartPr/>
                <p14:nvPr/>
              </p14:nvContentPartPr>
              <p14:xfrm>
                <a:off x="9709676" y="6363525"/>
                <a:ext cx="224640" cy="216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177D59D-6917-87D5-7B14-E55AFEA87B3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701036" y="6354885"/>
                  <a:ext cx="242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0202E16-ABAC-94D2-2A89-F40BA1AB573F}"/>
                    </a:ext>
                  </a:extLst>
                </p14:cNvPr>
                <p14:cNvContentPartPr/>
                <p14:nvPr/>
              </p14:nvContentPartPr>
              <p14:xfrm>
                <a:off x="9903356" y="6588885"/>
                <a:ext cx="121320" cy="795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0202E16-ABAC-94D2-2A89-F40BA1AB573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894356" y="6580245"/>
                  <a:ext cx="138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930C2A5-C621-D424-A9A5-96778F72E746}"/>
                    </a:ext>
                  </a:extLst>
                </p14:cNvPr>
                <p14:cNvContentPartPr/>
                <p14:nvPr/>
              </p14:nvContentPartPr>
              <p14:xfrm>
                <a:off x="7962596" y="5857725"/>
                <a:ext cx="445320" cy="385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930C2A5-C621-D424-A9A5-96778F72E74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953956" y="5848725"/>
                  <a:ext cx="46296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CFB3285-498A-AD9B-B0A9-C6C13CD191C0}"/>
                    </a:ext>
                  </a:extLst>
                </p14:cNvPr>
                <p14:cNvContentPartPr/>
                <p14:nvPr/>
              </p14:nvContentPartPr>
              <p14:xfrm>
                <a:off x="7919756" y="6230325"/>
                <a:ext cx="158040" cy="23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CFB3285-498A-AD9B-B0A9-C6C13CD191C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911116" y="6221325"/>
                  <a:ext cx="175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3291C21-A872-4CE5-7022-D369AB01C20C}"/>
                    </a:ext>
                  </a:extLst>
                </p14:cNvPr>
                <p14:cNvContentPartPr/>
                <p14:nvPr/>
              </p14:nvContentPartPr>
              <p14:xfrm>
                <a:off x="8754956" y="6033405"/>
                <a:ext cx="204840" cy="208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3291C21-A872-4CE5-7022-D369AB01C20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746316" y="6024405"/>
                  <a:ext cx="222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658A61C-1EB3-F2CE-BF4C-6E3D4E5CC8EB}"/>
                    </a:ext>
                  </a:extLst>
                </p14:cNvPr>
                <p14:cNvContentPartPr/>
                <p14:nvPr/>
              </p14:nvContentPartPr>
              <p14:xfrm>
                <a:off x="8761436" y="6143565"/>
                <a:ext cx="267840" cy="144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658A61C-1EB3-F2CE-BF4C-6E3D4E5CC8E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752796" y="6134925"/>
                  <a:ext cx="285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0F4447E-AE8F-3A62-F7BC-DC42E6032D06}"/>
                    </a:ext>
                  </a:extLst>
                </p14:cNvPr>
                <p14:cNvContentPartPr/>
                <p14:nvPr/>
              </p14:nvContentPartPr>
              <p14:xfrm>
                <a:off x="9196316" y="5522205"/>
                <a:ext cx="396360" cy="12225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0F4447E-AE8F-3A62-F7BC-DC42E6032D0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187676" y="5513205"/>
                  <a:ext cx="414000" cy="12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FDCFC66-C31D-13F7-58FC-441E350E27A2}"/>
                    </a:ext>
                  </a:extLst>
                </p14:cNvPr>
                <p14:cNvContentPartPr/>
                <p14:nvPr/>
              </p14:nvContentPartPr>
              <p14:xfrm>
                <a:off x="10154996" y="5495205"/>
                <a:ext cx="355320" cy="1225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FDCFC66-C31D-13F7-58FC-441E350E27A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146356" y="5486565"/>
                  <a:ext cx="372960" cy="124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782EF6B-FD28-2D36-9636-0E1590717BF7}"/>
                  </a:ext>
                </a:extLst>
              </p14:cNvPr>
              <p14:cNvContentPartPr/>
              <p14:nvPr/>
            </p14:nvContentPartPr>
            <p14:xfrm>
              <a:off x="492236" y="4644165"/>
              <a:ext cx="6691320" cy="1648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782EF6B-FD28-2D36-9636-0E1590717BF7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483236" y="4635165"/>
                <a:ext cx="6708960" cy="166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7775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DEA5A38-A3B4-F99D-1127-002D4D6AB4A1}"/>
              </a:ext>
            </a:extLst>
          </p:cNvPr>
          <p:cNvGrpSpPr/>
          <p:nvPr/>
        </p:nvGrpSpPr>
        <p:grpSpPr>
          <a:xfrm>
            <a:off x="369664" y="280658"/>
            <a:ext cx="2357280" cy="1044000"/>
            <a:chOff x="7919756" y="5624445"/>
            <a:chExt cx="2357280" cy="10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5D17AA7-BAF2-A4D8-2793-105E85E589D3}"/>
                    </a:ext>
                  </a:extLst>
                </p14:cNvPr>
                <p14:cNvContentPartPr/>
                <p14:nvPr/>
              </p14:nvContentPartPr>
              <p14:xfrm>
                <a:off x="9651716" y="5762325"/>
                <a:ext cx="135360" cy="167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5D17AA7-BAF2-A4D8-2793-105E85E589D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642716" y="5753325"/>
                  <a:ext cx="153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49B6629-BE35-DC82-7299-2CE8BA0C4077}"/>
                    </a:ext>
                  </a:extLst>
                </p14:cNvPr>
                <p14:cNvContentPartPr/>
                <p14:nvPr/>
              </p14:nvContentPartPr>
              <p14:xfrm>
                <a:off x="9655316" y="5624445"/>
                <a:ext cx="246240" cy="366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49B6629-BE35-DC82-7299-2CE8BA0C407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646676" y="5615805"/>
                  <a:ext cx="2638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E5DC6CC-E02C-1FB1-0CC9-F86B9C71B17C}"/>
                    </a:ext>
                  </a:extLst>
                </p14:cNvPr>
                <p14:cNvContentPartPr/>
                <p14:nvPr/>
              </p14:nvContentPartPr>
              <p14:xfrm>
                <a:off x="10012076" y="5878245"/>
                <a:ext cx="182880" cy="190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E5DC6CC-E02C-1FB1-0CC9-F86B9C71B17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03436" y="5869605"/>
                  <a:ext cx="2005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50746D3-C0BA-CE9C-6479-6821C993C5CC}"/>
                    </a:ext>
                  </a:extLst>
                </p14:cNvPr>
                <p14:cNvContentPartPr/>
                <p14:nvPr/>
              </p14:nvContentPartPr>
              <p14:xfrm>
                <a:off x="9506636" y="6156885"/>
                <a:ext cx="770400" cy="43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50746D3-C0BA-CE9C-6479-6821C993C5C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497636" y="6148245"/>
                  <a:ext cx="788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009FBAF-8A9F-D15D-B572-F3FD20858986}"/>
                    </a:ext>
                  </a:extLst>
                </p14:cNvPr>
                <p14:cNvContentPartPr/>
                <p14:nvPr/>
              </p14:nvContentPartPr>
              <p14:xfrm>
                <a:off x="9709676" y="6363525"/>
                <a:ext cx="224640" cy="216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009FBAF-8A9F-D15D-B572-F3FD2085898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701036" y="6354885"/>
                  <a:ext cx="242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C02762A-5C53-3425-7C13-D8D28D3ECAC2}"/>
                    </a:ext>
                  </a:extLst>
                </p14:cNvPr>
                <p14:cNvContentPartPr/>
                <p14:nvPr/>
              </p14:nvContentPartPr>
              <p14:xfrm>
                <a:off x="9903356" y="6588885"/>
                <a:ext cx="121320" cy="79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C02762A-5C53-3425-7C13-D8D28D3ECAC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894356" y="6580245"/>
                  <a:ext cx="138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D7460AB-6AD0-4199-510B-D429815EAC76}"/>
                    </a:ext>
                  </a:extLst>
                </p14:cNvPr>
                <p14:cNvContentPartPr/>
                <p14:nvPr/>
              </p14:nvContentPartPr>
              <p14:xfrm>
                <a:off x="7962596" y="5857725"/>
                <a:ext cx="445320" cy="385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D7460AB-6AD0-4199-510B-D429815EAC7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53956" y="5848725"/>
                  <a:ext cx="46296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90B6F60-B5C2-BDB6-88B7-0ABAF506E518}"/>
                    </a:ext>
                  </a:extLst>
                </p14:cNvPr>
                <p14:cNvContentPartPr/>
                <p14:nvPr/>
              </p14:nvContentPartPr>
              <p14:xfrm>
                <a:off x="7919756" y="6230325"/>
                <a:ext cx="158040" cy="23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90B6F60-B5C2-BDB6-88B7-0ABAF506E51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11116" y="6221325"/>
                  <a:ext cx="175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F6F59E4-E801-DA72-5A75-AFE8085A6086}"/>
                    </a:ext>
                  </a:extLst>
                </p14:cNvPr>
                <p14:cNvContentPartPr/>
                <p14:nvPr/>
              </p14:nvContentPartPr>
              <p14:xfrm>
                <a:off x="8754956" y="6033405"/>
                <a:ext cx="204840" cy="20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F6F59E4-E801-DA72-5A75-AFE8085A608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46316" y="6024405"/>
                  <a:ext cx="222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052299E-FE03-78D9-5063-F0D7E6DF4551}"/>
                    </a:ext>
                  </a:extLst>
                </p14:cNvPr>
                <p14:cNvContentPartPr/>
                <p14:nvPr/>
              </p14:nvContentPartPr>
              <p14:xfrm>
                <a:off x="8761436" y="6143565"/>
                <a:ext cx="267840" cy="14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052299E-FE03-78D9-5063-F0D7E6DF455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752796" y="6134925"/>
                  <a:ext cx="285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7C8C760-636E-A23A-E531-14E54D6899F2}"/>
                    </a:ext>
                  </a:extLst>
                </p14:cNvPr>
                <p14:cNvContentPartPr/>
                <p14:nvPr/>
              </p14:nvContentPartPr>
              <p14:xfrm>
                <a:off x="8786276" y="5925765"/>
                <a:ext cx="260640" cy="12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7C8C760-636E-A23A-E531-14E54D6899F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77276" y="5917125"/>
                  <a:ext cx="27828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28D5705-CC95-55DA-4A5D-D7897C285B22}"/>
                  </a:ext>
                </a:extLst>
              </p14:cNvPr>
              <p14:cNvContentPartPr/>
              <p14:nvPr/>
            </p14:nvContentPartPr>
            <p14:xfrm>
              <a:off x="1695356" y="297165"/>
              <a:ext cx="367920" cy="1092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28D5705-CC95-55DA-4A5D-D7897C285B2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686356" y="288525"/>
                <a:ext cx="385560" cy="11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46528E5-8A53-8EF8-4BD9-693322245607}"/>
                  </a:ext>
                </a:extLst>
              </p14:cNvPr>
              <p14:cNvContentPartPr/>
              <p14:nvPr/>
            </p14:nvContentPartPr>
            <p14:xfrm>
              <a:off x="2654396" y="269805"/>
              <a:ext cx="280800" cy="1116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46528E5-8A53-8EF8-4BD9-69332224560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45396" y="260805"/>
                <a:ext cx="298440" cy="11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13574D3-AC7D-9AD7-EDEB-97D51AFAB802}"/>
                  </a:ext>
                </a:extLst>
              </p14:cNvPr>
              <p14:cNvContentPartPr/>
              <p14:nvPr/>
            </p14:nvContentPartPr>
            <p14:xfrm>
              <a:off x="5672276" y="745005"/>
              <a:ext cx="1704240" cy="377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13574D3-AC7D-9AD7-EDEB-97D51AFAB80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63636" y="736005"/>
                <a:ext cx="17218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6E4C3FA-146F-3690-5FE2-3C3C0CCDE941}"/>
                  </a:ext>
                </a:extLst>
              </p14:cNvPr>
              <p14:cNvContentPartPr/>
              <p14:nvPr/>
            </p14:nvContentPartPr>
            <p14:xfrm>
              <a:off x="6989156" y="657165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6E4C3FA-146F-3690-5FE2-3C3C0CCDE94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980156" y="64816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BCA2CF48-6FA1-460F-BD48-14BB05F3ECD9}"/>
              </a:ext>
            </a:extLst>
          </p:cNvPr>
          <p:cNvGrpSpPr/>
          <p:nvPr/>
        </p:nvGrpSpPr>
        <p:grpSpPr>
          <a:xfrm>
            <a:off x="7613756" y="397605"/>
            <a:ext cx="2223720" cy="659160"/>
            <a:chOff x="7613756" y="397605"/>
            <a:chExt cx="2223720" cy="65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ED0D1D9-AC95-9B90-C583-B2927F294266}"/>
                    </a:ext>
                  </a:extLst>
                </p14:cNvPr>
                <p14:cNvContentPartPr/>
                <p14:nvPr/>
              </p14:nvContentPartPr>
              <p14:xfrm>
                <a:off x="7613756" y="397605"/>
                <a:ext cx="1303200" cy="659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ED0D1D9-AC95-9B90-C583-B2927F29426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05116" y="388965"/>
                  <a:ext cx="1320840" cy="67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26D2811-31EB-9BF2-2678-11748CC5D86C}"/>
                    </a:ext>
                  </a:extLst>
                </p14:cNvPr>
                <p14:cNvContentPartPr/>
                <p14:nvPr/>
              </p14:nvContentPartPr>
              <p14:xfrm>
                <a:off x="8476316" y="638805"/>
                <a:ext cx="299160" cy="37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26D2811-31EB-9BF2-2678-11748CC5D86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467676" y="630165"/>
                  <a:ext cx="316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061A320-949E-E746-27F4-B6A1811B2F00}"/>
                    </a:ext>
                  </a:extLst>
                </p14:cNvPr>
                <p14:cNvContentPartPr/>
                <p14:nvPr/>
              </p14:nvContentPartPr>
              <p14:xfrm>
                <a:off x="9279116" y="639525"/>
                <a:ext cx="125640" cy="176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061A320-949E-E746-27F4-B6A1811B2F0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70476" y="630885"/>
                  <a:ext cx="143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C7DD6C5-F9E7-AC9E-2E46-0E5B0839E9F3}"/>
                    </a:ext>
                  </a:extLst>
                </p14:cNvPr>
                <p14:cNvContentPartPr/>
                <p14:nvPr/>
              </p14:nvContentPartPr>
              <p14:xfrm>
                <a:off x="9283796" y="528645"/>
                <a:ext cx="228240" cy="271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C7DD6C5-F9E7-AC9E-2E46-0E5B0839E9F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275156" y="520005"/>
                  <a:ext cx="2458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1545B18-D85A-B3B2-5812-1FA37F8B57B6}"/>
                    </a:ext>
                  </a:extLst>
                </p14:cNvPr>
                <p14:cNvContentPartPr/>
                <p14:nvPr/>
              </p14:nvContentPartPr>
              <p14:xfrm>
                <a:off x="9675116" y="773805"/>
                <a:ext cx="162360" cy="173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1545B18-D85A-B3B2-5812-1FA37F8B57B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666116" y="765165"/>
                  <a:ext cx="18000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0C40FF2-2A8E-4669-948B-9212A70B1189}"/>
              </a:ext>
            </a:extLst>
          </p:cNvPr>
          <p:cNvGrpSpPr/>
          <p:nvPr/>
        </p:nvGrpSpPr>
        <p:grpSpPr>
          <a:xfrm>
            <a:off x="10144196" y="435045"/>
            <a:ext cx="1838520" cy="549000"/>
            <a:chOff x="10144196" y="435045"/>
            <a:chExt cx="183852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BD677AB-077D-BF54-3748-C3619A8BF877}"/>
                    </a:ext>
                  </a:extLst>
                </p14:cNvPr>
                <p14:cNvContentPartPr/>
                <p14:nvPr/>
              </p14:nvContentPartPr>
              <p14:xfrm>
                <a:off x="10144196" y="435045"/>
                <a:ext cx="1838520" cy="549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BD677AB-077D-BF54-3748-C3619A8BF87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135556" y="426405"/>
                  <a:ext cx="185616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132AE15-B9AD-F225-A64C-3425538D822F}"/>
                    </a:ext>
                  </a:extLst>
                </p14:cNvPr>
                <p14:cNvContentPartPr/>
                <p14:nvPr/>
              </p14:nvContentPartPr>
              <p14:xfrm>
                <a:off x="11691116" y="613605"/>
                <a:ext cx="254160" cy="16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132AE15-B9AD-F225-A64C-3425538D822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682116" y="604605"/>
                  <a:ext cx="27180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04DC46C-4172-BA51-C5F2-15296AE286A1}"/>
                  </a:ext>
                </a:extLst>
              </p14:cNvPr>
              <p14:cNvContentPartPr/>
              <p14:nvPr/>
            </p14:nvContentPartPr>
            <p14:xfrm>
              <a:off x="4430996" y="570765"/>
              <a:ext cx="202680" cy="414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04DC46C-4172-BA51-C5F2-15296AE286A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422356" y="561765"/>
                <a:ext cx="22032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D53E36F-0344-DFA6-E4FD-636D3FA1F754}"/>
                  </a:ext>
                </a:extLst>
              </p14:cNvPr>
              <p14:cNvContentPartPr/>
              <p14:nvPr/>
            </p14:nvContentPartPr>
            <p14:xfrm>
              <a:off x="4721876" y="552045"/>
              <a:ext cx="822240" cy="56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D53E36F-0344-DFA6-E4FD-636D3FA1F75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713236" y="543405"/>
                <a:ext cx="839880" cy="58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1C1AD14C-0431-7C93-4A6C-314184637DDF}"/>
              </a:ext>
            </a:extLst>
          </p:cNvPr>
          <p:cNvGrpSpPr/>
          <p:nvPr/>
        </p:nvGrpSpPr>
        <p:grpSpPr>
          <a:xfrm>
            <a:off x="4463756" y="1199685"/>
            <a:ext cx="2976840" cy="474840"/>
            <a:chOff x="4463756" y="1199685"/>
            <a:chExt cx="2976840" cy="47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8E5C8E0-FA7E-A7D4-DFB6-33E54F132A84}"/>
                    </a:ext>
                  </a:extLst>
                </p14:cNvPr>
                <p14:cNvContentPartPr/>
                <p14:nvPr/>
              </p14:nvContentPartPr>
              <p14:xfrm>
                <a:off x="4463756" y="1199685"/>
                <a:ext cx="698400" cy="474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8E5C8E0-FA7E-A7D4-DFB6-33E54F132A8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454756" y="1190685"/>
                  <a:ext cx="71604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758FD6F-70E1-BB92-E031-E92C66246694}"/>
                    </a:ext>
                  </a:extLst>
                </p14:cNvPr>
                <p14:cNvContentPartPr/>
                <p14:nvPr/>
              </p14:nvContentPartPr>
              <p14:xfrm>
                <a:off x="4487516" y="1351965"/>
                <a:ext cx="402840" cy="48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758FD6F-70E1-BB92-E031-E92C6624669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478876" y="1343325"/>
                  <a:ext cx="420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EA59ADC-AD8D-D2F1-B305-3E5D4402C460}"/>
                    </a:ext>
                  </a:extLst>
                </p14:cNvPr>
                <p14:cNvContentPartPr/>
                <p14:nvPr/>
              </p14:nvContentPartPr>
              <p14:xfrm>
                <a:off x="5437916" y="1395525"/>
                <a:ext cx="878400" cy="196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EA59ADC-AD8D-D2F1-B305-3E5D4402C46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429276" y="1386885"/>
                  <a:ext cx="8960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1EE04B1-64D2-4449-6A38-0A64D5D942E9}"/>
                    </a:ext>
                  </a:extLst>
                </p14:cNvPr>
                <p14:cNvContentPartPr/>
                <p14:nvPr/>
              </p14:nvContentPartPr>
              <p14:xfrm>
                <a:off x="6109316" y="1386165"/>
                <a:ext cx="243360" cy="233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1EE04B1-64D2-4449-6A38-0A64D5D942E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00316" y="1377525"/>
                  <a:ext cx="2610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8B733BE-4293-DA90-2300-4E1A809A5B55}"/>
                    </a:ext>
                  </a:extLst>
                </p14:cNvPr>
                <p14:cNvContentPartPr/>
                <p14:nvPr/>
              </p14:nvContentPartPr>
              <p14:xfrm>
                <a:off x="6313076" y="1411725"/>
                <a:ext cx="1127520" cy="140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8B733BE-4293-DA90-2300-4E1A809A5B5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304076" y="1402725"/>
                  <a:ext cx="1145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F3E5407-6CF4-F76E-B1E6-8E72AEAF440C}"/>
                    </a:ext>
                  </a:extLst>
                </p14:cNvPr>
                <p14:cNvContentPartPr/>
                <p14:nvPr/>
              </p14:nvContentPartPr>
              <p14:xfrm>
                <a:off x="6500636" y="1299765"/>
                <a:ext cx="39240" cy="68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F3E5407-6CF4-F76E-B1E6-8E72AEAF440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491996" y="1290765"/>
                  <a:ext cx="5688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CF393B0-36F8-FF5A-2F63-3B2CC99E750F}"/>
              </a:ext>
            </a:extLst>
          </p:cNvPr>
          <p:cNvGrpSpPr/>
          <p:nvPr/>
        </p:nvGrpSpPr>
        <p:grpSpPr>
          <a:xfrm>
            <a:off x="7712396" y="1202925"/>
            <a:ext cx="3899160" cy="633600"/>
            <a:chOff x="7712396" y="1202925"/>
            <a:chExt cx="3899160" cy="63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AA52492-0DAE-856D-7CB1-2BACB6F50BAA}"/>
                    </a:ext>
                  </a:extLst>
                </p14:cNvPr>
                <p14:cNvContentPartPr/>
                <p14:nvPr/>
              </p14:nvContentPartPr>
              <p14:xfrm>
                <a:off x="7712396" y="1310565"/>
                <a:ext cx="1574640" cy="496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AA52492-0DAE-856D-7CB1-2BACB6F50BA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703756" y="1301565"/>
                  <a:ext cx="15922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2C58259-E4FC-652E-1C63-42532C33A45C}"/>
                    </a:ext>
                  </a:extLst>
                </p14:cNvPr>
                <p14:cNvContentPartPr/>
                <p14:nvPr/>
              </p14:nvContentPartPr>
              <p14:xfrm>
                <a:off x="9114236" y="1423965"/>
                <a:ext cx="189360" cy="19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2C58259-E4FC-652E-1C63-42532C33A45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105236" y="1415325"/>
                  <a:ext cx="207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347ECA1-833D-AD2B-013C-9BCD5E43385C}"/>
                    </a:ext>
                  </a:extLst>
                </p14:cNvPr>
                <p14:cNvContentPartPr/>
                <p14:nvPr/>
              </p14:nvContentPartPr>
              <p14:xfrm>
                <a:off x="7959716" y="1237485"/>
                <a:ext cx="144720" cy="16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347ECA1-833D-AD2B-013C-9BCD5E43385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51076" y="1228485"/>
                  <a:ext cx="162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9FE07C7-F310-4F66-3283-9EE95749080C}"/>
                    </a:ext>
                  </a:extLst>
                </p14:cNvPr>
                <p14:cNvContentPartPr/>
                <p14:nvPr/>
              </p14:nvContentPartPr>
              <p14:xfrm>
                <a:off x="9559196" y="1202925"/>
                <a:ext cx="1825560" cy="633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9FE07C7-F310-4F66-3283-9EE95749080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550196" y="1193925"/>
                  <a:ext cx="1843200" cy="65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B7BD30D-4187-2105-1CC7-DB08C109630E}"/>
                    </a:ext>
                  </a:extLst>
                </p14:cNvPr>
                <p14:cNvContentPartPr/>
                <p14:nvPr/>
              </p14:nvContentPartPr>
              <p14:xfrm>
                <a:off x="11088836" y="1335405"/>
                <a:ext cx="178200" cy="23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B7BD30D-4187-2105-1CC7-DB08C109630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080196" y="1326405"/>
                  <a:ext cx="195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6ECDC8C-E1F6-64B7-A62A-F717AB9FC28A}"/>
                    </a:ext>
                  </a:extLst>
                </p14:cNvPr>
                <p14:cNvContentPartPr/>
                <p14:nvPr/>
              </p14:nvContentPartPr>
              <p14:xfrm>
                <a:off x="11558996" y="1554645"/>
                <a:ext cx="52560" cy="15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6ECDC8C-E1F6-64B7-A62A-F717AB9FC28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550356" y="1545645"/>
                  <a:ext cx="7020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416D0C2C-11E1-0DFC-7146-C796793C5FD6}"/>
                  </a:ext>
                </a:extLst>
              </p14:cNvPr>
              <p14:cNvContentPartPr/>
              <p14:nvPr/>
            </p14:nvContentPartPr>
            <p14:xfrm>
              <a:off x="4742756" y="3072405"/>
              <a:ext cx="1887120" cy="4366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416D0C2C-11E1-0DFC-7146-C796793C5FD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734116" y="3063765"/>
                <a:ext cx="1904760" cy="45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A23858EF-669C-236E-513E-51B8281821C2}"/>
              </a:ext>
            </a:extLst>
          </p:cNvPr>
          <p:cNvGrpSpPr/>
          <p:nvPr/>
        </p:nvGrpSpPr>
        <p:grpSpPr>
          <a:xfrm>
            <a:off x="4627556" y="1748325"/>
            <a:ext cx="7360200" cy="1769400"/>
            <a:chOff x="4627556" y="1748325"/>
            <a:chExt cx="7360200" cy="176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E43B00F-67CB-7110-7334-0F0E79938089}"/>
                    </a:ext>
                  </a:extLst>
                </p14:cNvPr>
                <p14:cNvContentPartPr/>
                <p14:nvPr/>
              </p14:nvContentPartPr>
              <p14:xfrm>
                <a:off x="4627556" y="1898445"/>
                <a:ext cx="1131480" cy="416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E43B00F-67CB-7110-7334-0F0E7993808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618556" y="1889805"/>
                  <a:ext cx="114912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80C7907-F0C3-4814-6135-C0ED16A07A5E}"/>
                    </a:ext>
                  </a:extLst>
                </p14:cNvPr>
                <p14:cNvContentPartPr/>
                <p14:nvPr/>
              </p14:nvContentPartPr>
              <p14:xfrm>
                <a:off x="6038756" y="1858845"/>
                <a:ext cx="689760" cy="339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80C7907-F0C3-4814-6135-C0ED16A07A5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029756" y="1850205"/>
                  <a:ext cx="7074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40E51AB-1411-D481-71DA-0970FEDA4BBF}"/>
                    </a:ext>
                  </a:extLst>
                </p14:cNvPr>
                <p14:cNvContentPartPr/>
                <p14:nvPr/>
              </p14:nvContentPartPr>
              <p14:xfrm>
                <a:off x="6596756" y="1995645"/>
                <a:ext cx="183240" cy="32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40E51AB-1411-D481-71DA-0970FEDA4BB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587756" y="1986645"/>
                  <a:ext cx="200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4F1899E-B884-716C-43EB-85DD627F2B5A}"/>
                    </a:ext>
                  </a:extLst>
                </p14:cNvPr>
                <p14:cNvContentPartPr/>
                <p14:nvPr/>
              </p14:nvContentPartPr>
              <p14:xfrm>
                <a:off x="6103916" y="1951365"/>
                <a:ext cx="287640" cy="48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4F1899E-B884-716C-43EB-85DD627F2B5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095276" y="1942365"/>
                  <a:ext cx="305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137AF72-E520-C12F-A47F-234503694FA2}"/>
                    </a:ext>
                  </a:extLst>
                </p14:cNvPr>
                <p14:cNvContentPartPr/>
                <p14:nvPr/>
              </p14:nvContentPartPr>
              <p14:xfrm>
                <a:off x="6963596" y="1751205"/>
                <a:ext cx="615240" cy="414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137AF72-E520-C12F-A47F-234503694FA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954956" y="1742565"/>
                  <a:ext cx="63288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CD05305-F2A8-188A-C298-A362B8E692B9}"/>
                    </a:ext>
                  </a:extLst>
                </p14:cNvPr>
                <p14:cNvContentPartPr/>
                <p14:nvPr/>
              </p14:nvContentPartPr>
              <p14:xfrm>
                <a:off x="7057916" y="1934085"/>
                <a:ext cx="361800" cy="53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CD05305-F2A8-188A-C298-A362B8E692B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049276" y="1925085"/>
                  <a:ext cx="3794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4CA2333-5812-DFDC-902D-D020FAA07FF3}"/>
                    </a:ext>
                  </a:extLst>
                </p14:cNvPr>
                <p14:cNvContentPartPr/>
                <p14:nvPr/>
              </p14:nvContentPartPr>
              <p14:xfrm>
                <a:off x="7775396" y="1808445"/>
                <a:ext cx="900720" cy="434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4CA2333-5812-DFDC-902D-D020FAA07FF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66756" y="1799805"/>
                  <a:ext cx="91836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28112D8-685A-E456-09AB-9790D63437BD}"/>
                    </a:ext>
                  </a:extLst>
                </p14:cNvPr>
                <p14:cNvContentPartPr/>
                <p14:nvPr/>
              </p14:nvContentPartPr>
              <p14:xfrm>
                <a:off x="8113076" y="1875045"/>
                <a:ext cx="107640" cy="11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28112D8-685A-E456-09AB-9790D63437B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104076" y="1866405"/>
                  <a:ext cx="125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87DEC8B-5DCD-2F85-B2C5-59B54A046584}"/>
                    </a:ext>
                  </a:extLst>
                </p14:cNvPr>
                <p14:cNvContentPartPr/>
                <p14:nvPr/>
              </p14:nvContentPartPr>
              <p14:xfrm>
                <a:off x="8939996" y="1816365"/>
                <a:ext cx="304560" cy="481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87DEC8B-5DCD-2F85-B2C5-59B54A04658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931356" y="1807725"/>
                  <a:ext cx="32220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20D2378-9D7B-0CF9-09FC-8C422F1C4D67}"/>
                    </a:ext>
                  </a:extLst>
                </p14:cNvPr>
                <p14:cNvContentPartPr/>
                <p14:nvPr/>
              </p14:nvContentPartPr>
              <p14:xfrm>
                <a:off x="9404396" y="1748325"/>
                <a:ext cx="637200" cy="398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20D2378-9D7B-0CF9-09FC-8C422F1C4D6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395396" y="1739325"/>
                  <a:ext cx="6548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F5DBCF6-C84B-15B7-11F7-66B3242EE0ED}"/>
                    </a:ext>
                  </a:extLst>
                </p14:cNvPr>
                <p14:cNvContentPartPr/>
                <p14:nvPr/>
              </p14:nvContentPartPr>
              <p14:xfrm>
                <a:off x="9518156" y="1960005"/>
                <a:ext cx="387720" cy="48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F5DBCF6-C84B-15B7-11F7-66B3242EE0E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509516" y="1951365"/>
                  <a:ext cx="405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831BBBB-762A-FAE6-3D8E-8FA154056E58}"/>
                    </a:ext>
                  </a:extLst>
                </p14:cNvPr>
                <p14:cNvContentPartPr/>
                <p14:nvPr/>
              </p14:nvContentPartPr>
              <p14:xfrm>
                <a:off x="10266956" y="1778565"/>
                <a:ext cx="1720800" cy="490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831BBBB-762A-FAE6-3D8E-8FA154056E5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257956" y="1769565"/>
                  <a:ext cx="173844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5043CC1-1517-2532-35A4-C4C1C6DA0308}"/>
                    </a:ext>
                  </a:extLst>
                </p14:cNvPr>
                <p14:cNvContentPartPr/>
                <p14:nvPr/>
              </p14:nvContentPartPr>
              <p14:xfrm>
                <a:off x="11598236" y="1884765"/>
                <a:ext cx="360" cy="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5043CC1-1517-2532-35A4-C4C1C6DA030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589236" y="1875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18D3B37-FCDB-EBB5-B967-F644C56199FF}"/>
                    </a:ext>
                  </a:extLst>
                </p14:cNvPr>
                <p14:cNvContentPartPr/>
                <p14:nvPr/>
              </p14:nvContentPartPr>
              <p14:xfrm>
                <a:off x="10981556" y="1914285"/>
                <a:ext cx="562680" cy="26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18D3B37-FCDB-EBB5-B967-F644C56199F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972556" y="1905645"/>
                  <a:ext cx="580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CC03C6F-6483-2E7B-02B9-98D2E76F23DB}"/>
                    </a:ext>
                  </a:extLst>
                </p14:cNvPr>
                <p14:cNvContentPartPr/>
                <p14:nvPr/>
              </p14:nvContentPartPr>
              <p14:xfrm>
                <a:off x="4687676" y="2406405"/>
                <a:ext cx="1053720" cy="403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CC03C6F-6483-2E7B-02B9-98D2E76F23D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78676" y="2397765"/>
                  <a:ext cx="107136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4244B87-05CD-8489-C0DA-3C93F0ED50CA}"/>
                    </a:ext>
                  </a:extLst>
                </p14:cNvPr>
                <p14:cNvContentPartPr/>
                <p14:nvPr/>
              </p14:nvContentPartPr>
              <p14:xfrm>
                <a:off x="5283476" y="2543205"/>
                <a:ext cx="290520" cy="13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4244B87-05CD-8489-C0DA-3C93F0ED50C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274476" y="2534565"/>
                  <a:ext cx="308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C63E729-0974-A8E4-80FD-0CC6B3FA0DBC}"/>
                    </a:ext>
                  </a:extLst>
                </p14:cNvPr>
                <p14:cNvContentPartPr/>
                <p14:nvPr/>
              </p14:nvContentPartPr>
              <p14:xfrm>
                <a:off x="5942276" y="2620965"/>
                <a:ext cx="438120" cy="179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C63E729-0974-A8E4-80FD-0CC6B3FA0DB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33276" y="2611965"/>
                  <a:ext cx="455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955DEA3-827E-111F-CDC5-8768360D36E6}"/>
                    </a:ext>
                  </a:extLst>
                </p14:cNvPr>
                <p14:cNvContentPartPr/>
                <p14:nvPr/>
              </p14:nvContentPartPr>
              <p14:xfrm>
                <a:off x="6202556" y="2532405"/>
                <a:ext cx="360" cy="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955DEA3-827E-111F-CDC5-8768360D36E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193916" y="2523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758E131-6032-94E0-482F-2CD23FDC7136}"/>
                    </a:ext>
                  </a:extLst>
                </p14:cNvPr>
                <p14:cNvContentPartPr/>
                <p14:nvPr/>
              </p14:nvContentPartPr>
              <p14:xfrm>
                <a:off x="6621956" y="2606205"/>
                <a:ext cx="879120" cy="310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758E131-6032-94E0-482F-2CD23FDC713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613316" y="2597205"/>
                  <a:ext cx="8967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E139C84-075F-39F8-FB0F-101B116FE409}"/>
                    </a:ext>
                  </a:extLst>
                </p14:cNvPr>
                <p14:cNvContentPartPr/>
                <p14:nvPr/>
              </p14:nvContentPartPr>
              <p14:xfrm>
                <a:off x="7481996" y="2738325"/>
                <a:ext cx="76680" cy="154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E139C84-075F-39F8-FB0F-101B116FE40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472996" y="2729685"/>
                  <a:ext cx="943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07844FA-47DF-F0B8-D0AB-11085969AC4A}"/>
                    </a:ext>
                  </a:extLst>
                </p14:cNvPr>
                <p14:cNvContentPartPr/>
                <p14:nvPr/>
              </p14:nvContentPartPr>
              <p14:xfrm>
                <a:off x="7899956" y="2436285"/>
                <a:ext cx="743400" cy="304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07844FA-47DF-F0B8-D0AB-11085969AC4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890956" y="2427645"/>
                  <a:ext cx="7610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011849F-CC3D-7420-B509-181F45DAF752}"/>
                    </a:ext>
                  </a:extLst>
                </p14:cNvPr>
                <p14:cNvContentPartPr/>
                <p14:nvPr/>
              </p14:nvContentPartPr>
              <p14:xfrm>
                <a:off x="8847116" y="2344845"/>
                <a:ext cx="981720" cy="415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011849F-CC3D-7420-B509-181F45DAF75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838476" y="2336205"/>
                  <a:ext cx="99936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EF92FE7-3352-7229-F2FB-BCEF4D9A9ED4}"/>
                    </a:ext>
                  </a:extLst>
                </p14:cNvPr>
                <p14:cNvContentPartPr/>
                <p14:nvPr/>
              </p14:nvContentPartPr>
              <p14:xfrm>
                <a:off x="9865556" y="2473725"/>
                <a:ext cx="35640" cy="77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EF92FE7-3352-7229-F2FB-BCEF4D9A9ED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856556" y="2464725"/>
                  <a:ext cx="532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B89A1FA-7DF3-F69F-4396-6F928B10622D}"/>
                    </a:ext>
                  </a:extLst>
                </p14:cNvPr>
                <p14:cNvContentPartPr/>
                <p14:nvPr/>
              </p14:nvContentPartPr>
              <p14:xfrm>
                <a:off x="9901196" y="2560125"/>
                <a:ext cx="217080" cy="143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B89A1FA-7DF3-F69F-4396-6F928B10622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892556" y="2551485"/>
                  <a:ext cx="234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740B1A0-6394-8580-780D-4782F3EB1299}"/>
                    </a:ext>
                  </a:extLst>
                </p14:cNvPr>
                <p14:cNvContentPartPr/>
                <p14:nvPr/>
              </p14:nvContentPartPr>
              <p14:xfrm>
                <a:off x="8966276" y="2538885"/>
                <a:ext cx="331200" cy="26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740B1A0-6394-8580-780D-4782F3EB129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957276" y="2530245"/>
                  <a:ext cx="348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911376E-DE81-D2DF-6B7A-97560C59EDC2}"/>
                    </a:ext>
                  </a:extLst>
                </p14:cNvPr>
                <p14:cNvContentPartPr/>
                <p14:nvPr/>
              </p14:nvContentPartPr>
              <p14:xfrm>
                <a:off x="10468556" y="2530965"/>
                <a:ext cx="789840" cy="162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911376E-DE81-D2DF-6B7A-97560C59EDC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459916" y="2522325"/>
                  <a:ext cx="807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5651C2A-EF5F-6BB9-1C94-155037EC032A}"/>
                    </a:ext>
                  </a:extLst>
                </p14:cNvPr>
                <p14:cNvContentPartPr/>
                <p14:nvPr/>
              </p14:nvContentPartPr>
              <p14:xfrm>
                <a:off x="6958556" y="2952885"/>
                <a:ext cx="2259720" cy="564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5651C2A-EF5F-6BB9-1C94-155037EC032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949916" y="2943885"/>
                  <a:ext cx="227736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16D24E2-8B96-CD1B-AF52-901C738DA931}"/>
                    </a:ext>
                  </a:extLst>
                </p14:cNvPr>
                <p14:cNvContentPartPr/>
                <p14:nvPr/>
              </p14:nvContentPartPr>
              <p14:xfrm>
                <a:off x="7760276" y="3041445"/>
                <a:ext cx="863640" cy="47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16D24E2-8B96-CD1B-AF52-901C738DA93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751636" y="3032805"/>
                  <a:ext cx="88128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8772499-D80A-7810-984D-07B1F28E4C7A}"/>
              </a:ext>
            </a:extLst>
          </p:cNvPr>
          <p:cNvGrpSpPr/>
          <p:nvPr/>
        </p:nvGrpSpPr>
        <p:grpSpPr>
          <a:xfrm>
            <a:off x="432116" y="1207605"/>
            <a:ext cx="138960" cy="684720"/>
            <a:chOff x="432116" y="1207605"/>
            <a:chExt cx="138960" cy="68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B7BE9F0-B091-E61D-9864-0D28357D925C}"/>
                    </a:ext>
                  </a:extLst>
                </p14:cNvPr>
                <p14:cNvContentPartPr/>
                <p14:nvPr/>
              </p14:nvContentPartPr>
              <p14:xfrm>
                <a:off x="471716" y="1315245"/>
                <a:ext cx="99000" cy="577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B7BE9F0-B091-E61D-9864-0D28357D925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63076" y="1306245"/>
                  <a:ext cx="11664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BCDC44B-A37E-B29C-5E0F-B9A7E9307F11}"/>
                    </a:ext>
                  </a:extLst>
                </p14:cNvPr>
                <p14:cNvContentPartPr/>
                <p14:nvPr/>
              </p14:nvContentPartPr>
              <p14:xfrm>
                <a:off x="432116" y="1207605"/>
                <a:ext cx="138960" cy="208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BCDC44B-A37E-B29C-5E0F-B9A7E9307F1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23476" y="1198605"/>
                  <a:ext cx="15660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D70F2AC-BBCF-1B3D-D617-978100696F79}"/>
              </a:ext>
            </a:extLst>
          </p:cNvPr>
          <p:cNvGrpSpPr/>
          <p:nvPr/>
        </p:nvGrpSpPr>
        <p:grpSpPr>
          <a:xfrm>
            <a:off x="173996" y="1988805"/>
            <a:ext cx="2058840" cy="972000"/>
            <a:chOff x="173996" y="1988805"/>
            <a:chExt cx="2058840" cy="97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ECE8D2C-CDC9-EC5F-C805-7050486B8491}"/>
                    </a:ext>
                  </a:extLst>
                </p14:cNvPr>
                <p14:cNvContentPartPr/>
                <p14:nvPr/>
              </p14:nvContentPartPr>
              <p14:xfrm>
                <a:off x="206756" y="2028765"/>
                <a:ext cx="493560" cy="176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ECE8D2C-CDC9-EC5F-C805-7050486B849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97756" y="2020125"/>
                  <a:ext cx="5112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4960683-21BC-B003-406B-80044E722505}"/>
                    </a:ext>
                  </a:extLst>
                </p14:cNvPr>
                <p14:cNvContentPartPr/>
                <p14:nvPr/>
              </p14:nvContentPartPr>
              <p14:xfrm>
                <a:off x="541196" y="2016525"/>
                <a:ext cx="213840" cy="236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4960683-21BC-B003-406B-80044E72250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32556" y="2007885"/>
                  <a:ext cx="2314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4FABFF9-8885-0425-25CD-FAC236B82E71}"/>
                    </a:ext>
                  </a:extLst>
                </p14:cNvPr>
                <p14:cNvContentPartPr/>
                <p14:nvPr/>
              </p14:nvContentPartPr>
              <p14:xfrm>
                <a:off x="898676" y="1988805"/>
                <a:ext cx="1094400" cy="436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4FABFF9-8885-0425-25CD-FAC236B82E7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89676" y="1979805"/>
                  <a:ext cx="111204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6F7260C-9146-5C46-FA95-92B690AD6938}"/>
                    </a:ext>
                  </a:extLst>
                </p14:cNvPr>
                <p14:cNvContentPartPr/>
                <p14:nvPr/>
              </p14:nvContentPartPr>
              <p14:xfrm>
                <a:off x="1827116" y="2017965"/>
                <a:ext cx="250560" cy="92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6F7260C-9146-5C46-FA95-92B690AD693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818476" y="2009325"/>
                  <a:ext cx="268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F2824F0-CA6B-B75D-7961-B8A09958B8D3}"/>
                    </a:ext>
                  </a:extLst>
                </p14:cNvPr>
                <p14:cNvContentPartPr/>
                <p14:nvPr/>
              </p14:nvContentPartPr>
              <p14:xfrm>
                <a:off x="1150316" y="2013645"/>
                <a:ext cx="33840" cy="20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F2824F0-CA6B-B75D-7961-B8A09958B8D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41316" y="2005005"/>
                  <a:ext cx="51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85D18C1-64A8-32CD-AAA3-CB3246A4088A}"/>
                    </a:ext>
                  </a:extLst>
                </p14:cNvPr>
                <p14:cNvContentPartPr/>
                <p14:nvPr/>
              </p14:nvContentPartPr>
              <p14:xfrm>
                <a:off x="173996" y="2397765"/>
                <a:ext cx="1657440" cy="563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85D18C1-64A8-32CD-AAA3-CB3246A4088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64996" y="2388765"/>
                  <a:ext cx="167508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E943809-798F-F8B0-1AD1-3BF36FF6FAC4}"/>
                    </a:ext>
                  </a:extLst>
                </p14:cNvPr>
                <p14:cNvContentPartPr/>
                <p14:nvPr/>
              </p14:nvContentPartPr>
              <p14:xfrm>
                <a:off x="1304756" y="2558685"/>
                <a:ext cx="271800" cy="21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E943809-798F-F8B0-1AD1-3BF36FF6FAC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296116" y="2549685"/>
                  <a:ext cx="289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AE5D025-8F22-B950-DF84-7FC4A062372F}"/>
                    </a:ext>
                  </a:extLst>
                </p14:cNvPr>
                <p14:cNvContentPartPr/>
                <p14:nvPr/>
              </p14:nvContentPartPr>
              <p14:xfrm>
                <a:off x="1904876" y="2650125"/>
                <a:ext cx="327960" cy="163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AE5D025-8F22-B950-DF84-7FC4A062372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895876" y="2641125"/>
                  <a:ext cx="3456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EA60C59-9838-A78D-0CA1-ABAA18C1C989}"/>
                    </a:ext>
                  </a:extLst>
                </p14:cNvPr>
                <p14:cNvContentPartPr/>
                <p14:nvPr/>
              </p14:nvContentPartPr>
              <p14:xfrm>
                <a:off x="2042036" y="2534565"/>
                <a:ext cx="11880" cy="20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EA60C59-9838-A78D-0CA1-ABAA18C1C98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033036" y="2525925"/>
                  <a:ext cx="2952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303D88A-3CBC-58E3-2B00-9E0F0BFD8E5B}"/>
                  </a:ext>
                </a:extLst>
              </p14:cNvPr>
              <p14:cNvContentPartPr/>
              <p14:nvPr/>
            </p14:nvContentPartPr>
            <p14:xfrm>
              <a:off x="134756" y="3029565"/>
              <a:ext cx="734040" cy="3520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303D88A-3CBC-58E3-2B00-9E0F0BFD8E5B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26116" y="3020565"/>
                <a:ext cx="75168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D3FF95B9-248F-F231-ECBA-18F307366D34}"/>
                  </a:ext>
                </a:extLst>
              </p14:cNvPr>
              <p14:cNvContentPartPr/>
              <p14:nvPr/>
            </p14:nvContentPartPr>
            <p14:xfrm>
              <a:off x="574316" y="3150165"/>
              <a:ext cx="248400" cy="352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D3FF95B9-248F-F231-ECBA-18F307366D34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65316" y="3141525"/>
                <a:ext cx="2660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626B53BA-30EA-6F04-9853-613EFCCCB60B}"/>
                  </a:ext>
                </a:extLst>
              </p14:cNvPr>
              <p14:cNvContentPartPr/>
              <p14:nvPr/>
            </p14:nvContentPartPr>
            <p14:xfrm>
              <a:off x="443636" y="3086085"/>
              <a:ext cx="360" cy="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626B53BA-30EA-6F04-9853-613EFCCCB60B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34996" y="30770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B9D7DD2B-10E1-5473-E9F2-98E43A2037C2}"/>
                  </a:ext>
                </a:extLst>
              </p14:cNvPr>
              <p14:cNvContentPartPr/>
              <p14:nvPr/>
            </p14:nvContentPartPr>
            <p14:xfrm>
              <a:off x="1064636" y="3100125"/>
              <a:ext cx="324720" cy="4579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B9D7DD2B-10E1-5473-E9F2-98E43A2037C2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055636" y="3091485"/>
                <a:ext cx="342360" cy="47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D4D779D-5D43-D86D-B0B8-C7F15CBA95F7}"/>
              </a:ext>
            </a:extLst>
          </p:cNvPr>
          <p:cNvGrpSpPr/>
          <p:nvPr/>
        </p:nvGrpSpPr>
        <p:grpSpPr>
          <a:xfrm>
            <a:off x="101276" y="3549405"/>
            <a:ext cx="3267360" cy="482760"/>
            <a:chOff x="101276" y="3549405"/>
            <a:chExt cx="3267360" cy="48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535670B-B632-F049-8DA8-19E67DD2A847}"/>
                    </a:ext>
                  </a:extLst>
                </p14:cNvPr>
                <p14:cNvContentPartPr/>
                <p14:nvPr/>
              </p14:nvContentPartPr>
              <p14:xfrm>
                <a:off x="101276" y="3661725"/>
                <a:ext cx="1083240" cy="362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535670B-B632-F049-8DA8-19E67DD2A84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2276" y="3653085"/>
                  <a:ext cx="11008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E50BA33-F7AF-E0F3-A08E-1DC51B94B21A}"/>
                    </a:ext>
                  </a:extLst>
                </p14:cNvPr>
                <p14:cNvContentPartPr/>
                <p14:nvPr/>
              </p14:nvContentPartPr>
              <p14:xfrm>
                <a:off x="1023236" y="3733725"/>
                <a:ext cx="146520" cy="21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E50BA33-F7AF-E0F3-A08E-1DC51B94B21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14596" y="3725085"/>
                  <a:ext cx="164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4536FBC-DEF1-D179-946B-2B9F4176946F}"/>
                    </a:ext>
                  </a:extLst>
                </p14:cNvPr>
                <p14:cNvContentPartPr/>
                <p14:nvPr/>
              </p14:nvContentPartPr>
              <p14:xfrm>
                <a:off x="245636" y="3678645"/>
                <a:ext cx="360" cy="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4536FBC-DEF1-D179-946B-2B9F4176946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36636" y="3670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4F8699D-1537-CFB2-81A4-DA813F1FC589}"/>
                    </a:ext>
                  </a:extLst>
                </p14:cNvPr>
                <p14:cNvContentPartPr/>
                <p14:nvPr/>
              </p14:nvContentPartPr>
              <p14:xfrm>
                <a:off x="1356596" y="3549405"/>
                <a:ext cx="1336320" cy="482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4F8699D-1537-CFB2-81A4-DA813F1FC58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347956" y="3540405"/>
                  <a:ext cx="135396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CB829F8-5C47-3F5E-1E9B-BE1A6B0528A0}"/>
                    </a:ext>
                  </a:extLst>
                </p14:cNvPr>
                <p14:cNvContentPartPr/>
                <p14:nvPr/>
              </p14:nvContentPartPr>
              <p14:xfrm>
                <a:off x="2629556" y="3754605"/>
                <a:ext cx="296280" cy="116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CB829F8-5C47-3F5E-1E9B-BE1A6B0528A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620556" y="3745965"/>
                  <a:ext cx="313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89555EC-66AA-13C2-E9D3-3810D957143E}"/>
                    </a:ext>
                  </a:extLst>
                </p14:cNvPr>
                <p14:cNvContentPartPr/>
                <p14:nvPr/>
              </p14:nvContentPartPr>
              <p14:xfrm>
                <a:off x="2405996" y="3636885"/>
                <a:ext cx="264240" cy="35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89555EC-66AA-13C2-E9D3-3810D957143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397356" y="3627885"/>
                  <a:ext cx="281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B493EBD-8313-1CA8-DDF9-315CFE270E0F}"/>
                    </a:ext>
                  </a:extLst>
                </p14:cNvPr>
                <p14:cNvContentPartPr/>
                <p14:nvPr/>
              </p14:nvContentPartPr>
              <p14:xfrm>
                <a:off x="3123116" y="3668925"/>
                <a:ext cx="145440" cy="204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B493EBD-8313-1CA8-DDF9-315CFE270E0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14476" y="3659925"/>
                  <a:ext cx="1630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F6FD552-1B46-19E5-2E0B-B5D00DD434D1}"/>
                    </a:ext>
                  </a:extLst>
                </p14:cNvPr>
                <p14:cNvContentPartPr/>
                <p14:nvPr/>
              </p14:nvContentPartPr>
              <p14:xfrm>
                <a:off x="3266756" y="3857565"/>
                <a:ext cx="101880" cy="88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F6FD552-1B46-19E5-2E0B-B5D00DD434D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258116" y="3848925"/>
                  <a:ext cx="11952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89C2F9B-FF27-C3EC-F267-32366EFEA0F9}"/>
              </a:ext>
            </a:extLst>
          </p:cNvPr>
          <p:cNvGrpSpPr/>
          <p:nvPr/>
        </p:nvGrpSpPr>
        <p:grpSpPr>
          <a:xfrm>
            <a:off x="2754476" y="1476525"/>
            <a:ext cx="1524240" cy="3266280"/>
            <a:chOff x="2754476" y="1476525"/>
            <a:chExt cx="1524240" cy="326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CF3E548-EFE0-CC93-190D-76C5006B9EC5}"/>
                    </a:ext>
                  </a:extLst>
                </p14:cNvPr>
                <p14:cNvContentPartPr/>
                <p14:nvPr/>
              </p14:nvContentPartPr>
              <p14:xfrm>
                <a:off x="2786876" y="1529805"/>
                <a:ext cx="1491840" cy="3213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CF3E548-EFE0-CC93-190D-76C5006B9EC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778236" y="1521165"/>
                  <a:ext cx="1509480" cy="32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36C7816-AC6B-37CD-485D-F2B575228F3C}"/>
                    </a:ext>
                  </a:extLst>
                </p14:cNvPr>
                <p14:cNvContentPartPr/>
                <p14:nvPr/>
              </p14:nvContentPartPr>
              <p14:xfrm>
                <a:off x="2754476" y="1476525"/>
                <a:ext cx="239040" cy="402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36C7816-AC6B-37CD-485D-F2B575228F3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745476" y="1467525"/>
                  <a:ext cx="256680" cy="42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C8439F0-FA7C-0FB0-6FB6-2D89FDD1FDCD}"/>
              </a:ext>
            </a:extLst>
          </p:cNvPr>
          <p:cNvGrpSpPr/>
          <p:nvPr/>
        </p:nvGrpSpPr>
        <p:grpSpPr>
          <a:xfrm>
            <a:off x="4535036" y="4505925"/>
            <a:ext cx="2211120" cy="363240"/>
            <a:chOff x="4535036" y="4505925"/>
            <a:chExt cx="221112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7B3EAB8-6742-7D04-5F79-817775D2BC54}"/>
                    </a:ext>
                  </a:extLst>
                </p14:cNvPr>
                <p14:cNvContentPartPr/>
                <p14:nvPr/>
              </p14:nvContentPartPr>
              <p14:xfrm>
                <a:off x="4535036" y="4537245"/>
                <a:ext cx="1253160" cy="331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7B3EAB8-6742-7D04-5F79-817775D2BC5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526396" y="4528605"/>
                  <a:ext cx="12708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E44E186-506D-AD4C-0FC7-2448E7ECA345}"/>
                    </a:ext>
                  </a:extLst>
                </p14:cNvPr>
                <p14:cNvContentPartPr/>
                <p14:nvPr/>
              </p14:nvContentPartPr>
              <p14:xfrm>
                <a:off x="6001316" y="4505925"/>
                <a:ext cx="744840" cy="151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E44E186-506D-AD4C-0FC7-2448E7ECA34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992676" y="4497285"/>
                  <a:ext cx="76248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5023D64-7D19-BE59-4F0E-CF212C0A0A6E}"/>
              </a:ext>
            </a:extLst>
          </p:cNvPr>
          <p:cNvGrpSpPr/>
          <p:nvPr/>
        </p:nvGrpSpPr>
        <p:grpSpPr>
          <a:xfrm>
            <a:off x="6949916" y="4121445"/>
            <a:ext cx="4545720" cy="488160"/>
            <a:chOff x="6949916" y="4121445"/>
            <a:chExt cx="4545720" cy="48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3445874-D5EA-8FA5-7208-696E32CBEFD8}"/>
                    </a:ext>
                  </a:extLst>
                </p14:cNvPr>
                <p14:cNvContentPartPr/>
                <p14:nvPr/>
              </p14:nvContentPartPr>
              <p14:xfrm>
                <a:off x="6949916" y="4314045"/>
                <a:ext cx="937440" cy="290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3445874-D5EA-8FA5-7208-696E32CBEFD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940916" y="4305405"/>
                  <a:ext cx="9550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3E790DA-22B3-5477-E399-19356A91A7C9}"/>
                    </a:ext>
                  </a:extLst>
                </p14:cNvPr>
                <p14:cNvContentPartPr/>
                <p14:nvPr/>
              </p14:nvContentPartPr>
              <p14:xfrm>
                <a:off x="7648676" y="4404765"/>
                <a:ext cx="289800" cy="177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3E790DA-22B3-5477-E399-19356A91A7C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639676" y="4396125"/>
                  <a:ext cx="3074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C65B820-0B2C-A293-DC5F-9427637BA176}"/>
                    </a:ext>
                  </a:extLst>
                </p14:cNvPr>
                <p14:cNvContentPartPr/>
                <p14:nvPr/>
              </p14:nvContentPartPr>
              <p14:xfrm>
                <a:off x="7949636" y="4121445"/>
                <a:ext cx="1338480" cy="488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C65B820-0B2C-A293-DC5F-9427637BA17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940636" y="4112805"/>
                  <a:ext cx="135612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808AB69-6E84-7EEA-72C4-D711E1756BFD}"/>
                    </a:ext>
                  </a:extLst>
                </p14:cNvPr>
                <p14:cNvContentPartPr/>
                <p14:nvPr/>
              </p14:nvContentPartPr>
              <p14:xfrm>
                <a:off x="8952236" y="4354005"/>
                <a:ext cx="39600" cy="21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808AB69-6E84-7EEA-72C4-D711E1756BF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943596" y="4345365"/>
                  <a:ext cx="57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B86C07B-D98C-AEF0-E38C-397E66C96A8F}"/>
                    </a:ext>
                  </a:extLst>
                </p14:cNvPr>
                <p14:cNvContentPartPr/>
                <p14:nvPr/>
              </p14:nvContentPartPr>
              <p14:xfrm>
                <a:off x="9521756" y="4146645"/>
                <a:ext cx="1973880" cy="444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B86C07B-D98C-AEF0-E38C-397E66C96A8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513116" y="4137645"/>
                  <a:ext cx="199152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87AF148-A058-BA76-22CB-AD57D1AFE57F}"/>
                    </a:ext>
                  </a:extLst>
                </p14:cNvPr>
                <p14:cNvContentPartPr/>
                <p14:nvPr/>
              </p14:nvContentPartPr>
              <p14:xfrm>
                <a:off x="11267396" y="4377405"/>
                <a:ext cx="360" cy="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87AF148-A058-BA76-22CB-AD57D1AFE57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258756" y="4368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9185699-DD9E-8788-F3E9-D4C1783042AC}"/>
                    </a:ext>
                  </a:extLst>
                </p14:cNvPr>
                <p14:cNvContentPartPr/>
                <p14:nvPr/>
              </p14:nvContentPartPr>
              <p14:xfrm>
                <a:off x="10829996" y="4311165"/>
                <a:ext cx="294480" cy="41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9185699-DD9E-8788-F3E9-D4C1783042A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820996" y="4302525"/>
                  <a:ext cx="312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A9B8112-068A-49B3-D682-79657812C92B}"/>
                    </a:ext>
                  </a:extLst>
                </p14:cNvPr>
                <p14:cNvContentPartPr/>
                <p14:nvPr/>
              </p14:nvContentPartPr>
              <p14:xfrm>
                <a:off x="9830996" y="4246365"/>
                <a:ext cx="80280" cy="52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A9B8112-068A-49B3-D682-79657812C92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821996" y="4237365"/>
                  <a:ext cx="97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2AEA10C-681C-CA65-4408-49FBEFCA3785}"/>
                    </a:ext>
                  </a:extLst>
                </p14:cNvPr>
                <p14:cNvContentPartPr/>
                <p14:nvPr/>
              </p14:nvContentPartPr>
              <p14:xfrm>
                <a:off x="9873116" y="4411605"/>
                <a:ext cx="156960" cy="177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2AEA10C-681C-CA65-4408-49FBEFCA378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864116" y="4402605"/>
                  <a:ext cx="17460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778BBE2-A890-9CF7-B160-4CC29427AD18}"/>
              </a:ext>
            </a:extLst>
          </p:cNvPr>
          <p:cNvGrpSpPr/>
          <p:nvPr/>
        </p:nvGrpSpPr>
        <p:grpSpPr>
          <a:xfrm>
            <a:off x="169676" y="4119285"/>
            <a:ext cx="2934000" cy="540000"/>
            <a:chOff x="169676" y="4119285"/>
            <a:chExt cx="2934000" cy="5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94FEAD5-46B9-6D3A-E93A-3210B92ACCBB}"/>
                    </a:ext>
                  </a:extLst>
                </p14:cNvPr>
                <p14:cNvContentPartPr/>
                <p14:nvPr/>
              </p14:nvContentPartPr>
              <p14:xfrm>
                <a:off x="169676" y="4170405"/>
                <a:ext cx="486000" cy="410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94FEAD5-46B9-6D3A-E93A-3210B92ACCB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60676" y="4161765"/>
                  <a:ext cx="50364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E89EA17-AEB2-763B-330A-9AAE5E677976}"/>
                    </a:ext>
                  </a:extLst>
                </p14:cNvPr>
                <p14:cNvContentPartPr/>
                <p14:nvPr/>
              </p14:nvContentPartPr>
              <p14:xfrm>
                <a:off x="874916" y="4205325"/>
                <a:ext cx="120600" cy="266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E89EA17-AEB2-763B-330A-9AAE5E67797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65916" y="4196325"/>
                  <a:ext cx="1382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F80BF1F-05F1-4ABA-7E6F-261B2A5EC4F7}"/>
                    </a:ext>
                  </a:extLst>
                </p14:cNvPr>
                <p14:cNvContentPartPr/>
                <p14:nvPr/>
              </p14:nvContentPartPr>
              <p14:xfrm>
                <a:off x="1038356" y="4210365"/>
                <a:ext cx="175680" cy="238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F80BF1F-05F1-4ABA-7E6F-261B2A5EC4F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29716" y="4201725"/>
                  <a:ext cx="1933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7562D3F-9B3A-9563-B9B7-C1027BB6BC81}"/>
                    </a:ext>
                  </a:extLst>
                </p14:cNvPr>
                <p14:cNvContentPartPr/>
                <p14:nvPr/>
              </p14:nvContentPartPr>
              <p14:xfrm>
                <a:off x="1287116" y="4201725"/>
                <a:ext cx="92880" cy="92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7562D3F-9B3A-9563-B9B7-C1027BB6BC8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278116" y="4193085"/>
                  <a:ext cx="110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214C5F7-94F0-8230-67B2-560F2AF40AB3}"/>
                    </a:ext>
                  </a:extLst>
                </p14:cNvPr>
                <p14:cNvContentPartPr/>
                <p14:nvPr/>
              </p14:nvContentPartPr>
              <p14:xfrm>
                <a:off x="1586996" y="4119285"/>
                <a:ext cx="1516680" cy="540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214C5F7-94F0-8230-67B2-560F2AF40AB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578356" y="4110285"/>
                  <a:ext cx="153432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5844D9B-D2A6-BE39-594E-587132102719}"/>
                    </a:ext>
                  </a:extLst>
                </p14:cNvPr>
                <p14:cNvContentPartPr/>
                <p14:nvPr/>
              </p14:nvContentPartPr>
              <p14:xfrm>
                <a:off x="2763116" y="4250325"/>
                <a:ext cx="360" cy="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5844D9B-D2A6-BE39-594E-58713210271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754116" y="4241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75AEAD2-8885-E9F6-7F7E-A87B18429056}"/>
                    </a:ext>
                  </a:extLst>
                </p14:cNvPr>
                <p14:cNvContentPartPr/>
                <p14:nvPr/>
              </p14:nvContentPartPr>
              <p14:xfrm>
                <a:off x="2187836" y="4247445"/>
                <a:ext cx="525600" cy="20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75AEAD2-8885-E9F6-7F7E-A87B1842905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178836" y="4238805"/>
                  <a:ext cx="54324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B3AE7E7D-EBC4-01C7-4EF5-C86E6B890D6B}"/>
              </a:ext>
            </a:extLst>
          </p:cNvPr>
          <p:cNvGrpSpPr/>
          <p:nvPr/>
        </p:nvGrpSpPr>
        <p:grpSpPr>
          <a:xfrm>
            <a:off x="344276" y="4711845"/>
            <a:ext cx="2410560" cy="777240"/>
            <a:chOff x="344276" y="4711845"/>
            <a:chExt cx="2410560" cy="77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5102F63-02C7-6F79-63B0-13EB52ADE8B1}"/>
                    </a:ext>
                  </a:extLst>
                </p14:cNvPr>
                <p14:cNvContentPartPr/>
                <p14:nvPr/>
              </p14:nvContentPartPr>
              <p14:xfrm>
                <a:off x="344276" y="5072205"/>
                <a:ext cx="134280" cy="149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5102F63-02C7-6F79-63B0-13EB52ADE8B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35276" y="5063565"/>
                  <a:ext cx="1519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7B72A74-C5D3-EB95-C039-15BB79543E0F}"/>
                    </a:ext>
                  </a:extLst>
                </p14:cNvPr>
                <p14:cNvContentPartPr/>
                <p14:nvPr/>
              </p14:nvContentPartPr>
              <p14:xfrm>
                <a:off x="542276" y="5212245"/>
                <a:ext cx="89640" cy="96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7B72A74-C5D3-EB95-C039-15BB79543E0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33636" y="5203605"/>
                  <a:ext cx="1072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6FC88A7-907D-DB4A-D008-357DA5043CB2}"/>
                    </a:ext>
                  </a:extLst>
                </p14:cNvPr>
                <p14:cNvContentPartPr/>
                <p14:nvPr/>
              </p14:nvContentPartPr>
              <p14:xfrm>
                <a:off x="855836" y="5116485"/>
                <a:ext cx="154800" cy="12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6FC88A7-907D-DB4A-D008-357DA5043CB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46836" y="5107845"/>
                  <a:ext cx="172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5CE3795-B098-8FD4-095F-EA020A29B73E}"/>
                    </a:ext>
                  </a:extLst>
                </p14:cNvPr>
                <p14:cNvContentPartPr/>
                <p14:nvPr/>
              </p14:nvContentPartPr>
              <p14:xfrm>
                <a:off x="855116" y="5183805"/>
                <a:ext cx="168840" cy="20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5CE3795-B098-8FD4-095F-EA020A29B73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46116" y="5174805"/>
                  <a:ext cx="186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5B66C79-61B3-4DD9-BF46-11EB60CF1D31}"/>
                    </a:ext>
                  </a:extLst>
                </p14:cNvPr>
                <p14:cNvContentPartPr/>
                <p14:nvPr/>
              </p14:nvContentPartPr>
              <p14:xfrm>
                <a:off x="1414556" y="4841085"/>
                <a:ext cx="6120" cy="213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5B66C79-61B3-4DD9-BF46-11EB60CF1D3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405916" y="4832085"/>
                  <a:ext cx="237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49E25D2-19C5-EB34-474F-9E47E9F622C3}"/>
                    </a:ext>
                  </a:extLst>
                </p14:cNvPr>
                <p14:cNvContentPartPr/>
                <p14:nvPr/>
              </p14:nvContentPartPr>
              <p14:xfrm>
                <a:off x="1229516" y="5091285"/>
                <a:ext cx="360360" cy="22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49E25D2-19C5-EB34-474F-9E47E9F622C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220516" y="5082645"/>
                  <a:ext cx="378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E64A45C-4450-7B6F-DFDC-3BB6B3E5F4AD}"/>
                    </a:ext>
                  </a:extLst>
                </p14:cNvPr>
                <p14:cNvContentPartPr/>
                <p14:nvPr/>
              </p14:nvContentPartPr>
              <p14:xfrm>
                <a:off x="1287476" y="5205045"/>
                <a:ext cx="23400" cy="184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E64A45C-4450-7B6F-DFDC-3BB6B3E5F4A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278476" y="5196405"/>
                  <a:ext cx="41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719F036-42E2-FCB3-F69D-1BADE00ED878}"/>
                    </a:ext>
                  </a:extLst>
                </p14:cNvPr>
                <p14:cNvContentPartPr/>
                <p14:nvPr/>
              </p14:nvContentPartPr>
              <p14:xfrm>
                <a:off x="1219076" y="5215125"/>
                <a:ext cx="145440" cy="123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719F036-42E2-FCB3-F69D-1BADE00ED87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210436" y="5206485"/>
                  <a:ext cx="163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19E9E95-A7F4-FA28-3332-AD8B382AF3A9}"/>
                    </a:ext>
                  </a:extLst>
                </p14:cNvPr>
                <p14:cNvContentPartPr/>
                <p14:nvPr/>
              </p14:nvContentPartPr>
              <p14:xfrm>
                <a:off x="1431836" y="5315925"/>
                <a:ext cx="13680" cy="111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19E9E95-A7F4-FA28-3332-AD8B382AF3A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422836" y="5306925"/>
                  <a:ext cx="31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799D61B-C200-9E40-26E9-087A91E4531F}"/>
                    </a:ext>
                  </a:extLst>
                </p14:cNvPr>
                <p14:cNvContentPartPr/>
                <p14:nvPr/>
              </p14:nvContentPartPr>
              <p14:xfrm>
                <a:off x="1493396" y="5274165"/>
                <a:ext cx="17280" cy="140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799D61B-C200-9E40-26E9-087A91E4531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484756" y="5265165"/>
                  <a:ext cx="34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8766677-6BE7-0DB5-C225-9F29507CBFAC}"/>
                    </a:ext>
                  </a:extLst>
                </p14:cNvPr>
                <p14:cNvContentPartPr/>
                <p14:nvPr/>
              </p14:nvContentPartPr>
              <p14:xfrm>
                <a:off x="1378916" y="5237805"/>
                <a:ext cx="188640" cy="67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8766677-6BE7-0DB5-C225-9F29507CBFA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369916" y="5228805"/>
                  <a:ext cx="206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5CC0816-C6DE-F8D8-C6B5-371081E8B11E}"/>
                    </a:ext>
                  </a:extLst>
                </p14:cNvPr>
                <p14:cNvContentPartPr/>
                <p14:nvPr/>
              </p14:nvContentPartPr>
              <p14:xfrm>
                <a:off x="1771316" y="5412765"/>
                <a:ext cx="97560" cy="76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5CC0816-C6DE-F8D8-C6B5-371081E8B11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762676" y="5403765"/>
                  <a:ext cx="1152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9D5208B-1296-4263-34D6-92D8C9ED1601}"/>
                    </a:ext>
                  </a:extLst>
                </p14:cNvPr>
                <p14:cNvContentPartPr/>
                <p14:nvPr/>
              </p14:nvContentPartPr>
              <p14:xfrm>
                <a:off x="1627676" y="5271285"/>
                <a:ext cx="107280" cy="162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9D5208B-1296-4263-34D6-92D8C9ED160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618676" y="5262285"/>
                  <a:ext cx="124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02D1381-1379-B4BD-F72B-DA331BB3A0EB}"/>
                    </a:ext>
                  </a:extLst>
                </p14:cNvPr>
                <p14:cNvContentPartPr/>
                <p14:nvPr/>
              </p14:nvContentPartPr>
              <p14:xfrm>
                <a:off x="1665476" y="5333565"/>
                <a:ext cx="128880" cy="111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02D1381-1379-B4BD-F72B-DA331BB3A0E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656476" y="5324925"/>
                  <a:ext cx="146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5B2B594-5BA8-D602-CE41-13FE58F6356D}"/>
                    </a:ext>
                  </a:extLst>
                </p14:cNvPr>
                <p14:cNvContentPartPr/>
                <p14:nvPr/>
              </p14:nvContentPartPr>
              <p14:xfrm>
                <a:off x="2258036" y="4863045"/>
                <a:ext cx="185400" cy="177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5B2B594-5BA8-D602-CE41-13FE58F6356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249036" y="4854045"/>
                  <a:ext cx="203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C00B133-7C1F-EDC1-A833-C35F8AAC6B95}"/>
                    </a:ext>
                  </a:extLst>
                </p14:cNvPr>
                <p14:cNvContentPartPr/>
                <p14:nvPr/>
              </p14:nvContentPartPr>
              <p14:xfrm>
                <a:off x="2406716" y="4711845"/>
                <a:ext cx="104760" cy="116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C00B133-7C1F-EDC1-A833-C35F8AAC6B9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398076" y="4702845"/>
                  <a:ext cx="122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CB6C639-058A-A2B5-C766-900A00F1BF01}"/>
                    </a:ext>
                  </a:extLst>
                </p14:cNvPr>
                <p14:cNvContentPartPr/>
                <p14:nvPr/>
              </p14:nvContentPartPr>
              <p14:xfrm>
                <a:off x="1894076" y="5081565"/>
                <a:ext cx="837720" cy="60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CB6C639-058A-A2B5-C766-900A00F1BF0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885076" y="5072565"/>
                  <a:ext cx="855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0FFEF2F-0C0C-0BD4-E9D1-8E82B29472E6}"/>
                    </a:ext>
                  </a:extLst>
                </p14:cNvPr>
                <p14:cNvContentPartPr/>
                <p14:nvPr/>
              </p14:nvContentPartPr>
              <p14:xfrm>
                <a:off x="2120876" y="5275245"/>
                <a:ext cx="184680" cy="1274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0FFEF2F-0C0C-0BD4-E9D1-8E82B29472E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112236" y="5266245"/>
                  <a:ext cx="202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F0E2019-B870-4F43-AA51-BE9319E84D82}"/>
                    </a:ext>
                  </a:extLst>
                </p14:cNvPr>
                <p14:cNvContentPartPr/>
                <p14:nvPr/>
              </p14:nvContentPartPr>
              <p14:xfrm>
                <a:off x="2397356" y="5260125"/>
                <a:ext cx="194400" cy="1288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F0E2019-B870-4F43-AA51-BE9319E84D8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388716" y="5251125"/>
                  <a:ext cx="2120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58ECB13-9264-3DDD-5B4B-D9092157447A}"/>
                    </a:ext>
                  </a:extLst>
                </p14:cNvPr>
                <p14:cNvContentPartPr/>
                <p14:nvPr/>
              </p14:nvContentPartPr>
              <p14:xfrm>
                <a:off x="2646836" y="5210085"/>
                <a:ext cx="108000" cy="84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58ECB13-9264-3DDD-5B4B-D9092157447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638196" y="5201445"/>
                  <a:ext cx="12564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483BB04A-7E81-DFEA-FB56-3FBB7A4FA42D}"/>
              </a:ext>
            </a:extLst>
          </p:cNvPr>
          <p:cNvGrpSpPr/>
          <p:nvPr/>
        </p:nvGrpSpPr>
        <p:grpSpPr>
          <a:xfrm>
            <a:off x="4487516" y="4969245"/>
            <a:ext cx="2418120" cy="664920"/>
            <a:chOff x="4487516" y="4969245"/>
            <a:chExt cx="2418120" cy="66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034DEAE-3488-040F-BC0C-820C00D44D7D}"/>
                    </a:ext>
                  </a:extLst>
                </p14:cNvPr>
                <p14:cNvContentPartPr/>
                <p14:nvPr/>
              </p14:nvContentPartPr>
              <p14:xfrm>
                <a:off x="4532876" y="5144925"/>
                <a:ext cx="126360" cy="1926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034DEAE-3488-040F-BC0C-820C00D44D7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524236" y="5135925"/>
                  <a:ext cx="1440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D213D69-F955-E30A-7703-689EC9018EDB}"/>
                    </a:ext>
                  </a:extLst>
                </p14:cNvPr>
                <p14:cNvContentPartPr/>
                <p14:nvPr/>
              </p14:nvContentPartPr>
              <p14:xfrm>
                <a:off x="4487516" y="5076165"/>
                <a:ext cx="274680" cy="285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D213D69-F955-E30A-7703-689EC9018ED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478876" y="5067165"/>
                  <a:ext cx="2923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0297AC2-BF80-A5C7-18BB-FE840187ADFA}"/>
                    </a:ext>
                  </a:extLst>
                </p14:cNvPr>
                <p14:cNvContentPartPr/>
                <p14:nvPr/>
              </p14:nvContentPartPr>
              <p14:xfrm>
                <a:off x="4827716" y="5274885"/>
                <a:ext cx="177840" cy="160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0297AC2-BF80-A5C7-18BB-FE840187ADF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819076" y="5265885"/>
                  <a:ext cx="195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BD9C867-18F6-CA9F-7E80-DE381E139C9C}"/>
                    </a:ext>
                  </a:extLst>
                </p14:cNvPr>
                <p14:cNvContentPartPr/>
                <p14:nvPr/>
              </p14:nvContentPartPr>
              <p14:xfrm>
                <a:off x="4952636" y="5007045"/>
                <a:ext cx="156600" cy="93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BD9C867-18F6-CA9F-7E80-DE381E139C9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943636" y="4998045"/>
                  <a:ext cx="174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D19F88E-5FF1-2214-1782-112995C7DA4B}"/>
                    </a:ext>
                  </a:extLst>
                </p14:cNvPr>
                <p14:cNvContentPartPr/>
                <p14:nvPr/>
              </p14:nvContentPartPr>
              <p14:xfrm>
                <a:off x="5253596" y="5174805"/>
                <a:ext cx="185400" cy="234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D19F88E-5FF1-2214-1782-112995C7DA4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244956" y="5165805"/>
                  <a:ext cx="203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68286DB-D9BE-DD70-D553-1354A0048D59}"/>
                    </a:ext>
                  </a:extLst>
                </p14:cNvPr>
                <p14:cNvContentPartPr/>
                <p14:nvPr/>
              </p14:nvContentPartPr>
              <p14:xfrm>
                <a:off x="5289956" y="5276325"/>
                <a:ext cx="160200" cy="18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68286DB-D9BE-DD70-D553-1354A0048D5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281316" y="5267325"/>
                  <a:ext cx="177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79365EA-8BAC-AA6F-1EFE-DFEE7C0199F5}"/>
                    </a:ext>
                  </a:extLst>
                </p14:cNvPr>
                <p14:cNvContentPartPr/>
                <p14:nvPr/>
              </p14:nvContentPartPr>
              <p14:xfrm>
                <a:off x="5717996" y="5124765"/>
                <a:ext cx="195480" cy="2095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79365EA-8BAC-AA6F-1EFE-DFEE7C0199F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708996" y="5115765"/>
                  <a:ext cx="2131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9B7A3A2-6B04-46C8-BC5D-02F6752FA1FE}"/>
                    </a:ext>
                  </a:extLst>
                </p14:cNvPr>
                <p14:cNvContentPartPr/>
                <p14:nvPr/>
              </p14:nvContentPartPr>
              <p14:xfrm>
                <a:off x="5737076" y="5204685"/>
                <a:ext cx="178560" cy="32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9B7A3A2-6B04-46C8-BC5D-02F6752FA1F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728076" y="5195685"/>
                  <a:ext cx="196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C74B17A-C1BA-A15B-7025-CD7AE4B12AB6}"/>
                    </a:ext>
                  </a:extLst>
                </p14:cNvPr>
                <p14:cNvContentPartPr/>
                <p14:nvPr/>
              </p14:nvContentPartPr>
              <p14:xfrm>
                <a:off x="6002036" y="5285685"/>
                <a:ext cx="65520" cy="51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C74B17A-C1BA-A15B-7025-CD7AE4B12AB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993036" y="5276685"/>
                  <a:ext cx="83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A80B344-97F4-AB9F-5B19-26F1E56308B0}"/>
                    </a:ext>
                  </a:extLst>
                </p14:cNvPr>
                <p14:cNvContentPartPr/>
                <p14:nvPr/>
              </p14:nvContentPartPr>
              <p14:xfrm>
                <a:off x="6250436" y="4969245"/>
                <a:ext cx="33480" cy="228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A80B344-97F4-AB9F-5B19-26F1E56308B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241796" y="4960605"/>
                  <a:ext cx="511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0BC20A9-7E57-739A-223C-5A41DECBB220}"/>
                    </a:ext>
                  </a:extLst>
                </p14:cNvPr>
                <p14:cNvContentPartPr/>
                <p14:nvPr/>
              </p14:nvContentPartPr>
              <p14:xfrm>
                <a:off x="6301556" y="4974285"/>
                <a:ext cx="114480" cy="195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0BC20A9-7E57-739A-223C-5A41DECBB22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292556" y="4965645"/>
                  <a:ext cx="132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2323A7F-5A2E-496C-2453-64C8C77602CA}"/>
                    </a:ext>
                  </a:extLst>
                </p14:cNvPr>
                <p14:cNvContentPartPr/>
                <p14:nvPr/>
              </p14:nvContentPartPr>
              <p14:xfrm>
                <a:off x="6571196" y="5001285"/>
                <a:ext cx="25920" cy="2142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2323A7F-5A2E-496C-2453-64C8C77602C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562556" y="4992285"/>
                  <a:ext cx="435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6F5CCE9-32B9-8100-21FC-96FEDA3A8DAA}"/>
                    </a:ext>
                  </a:extLst>
                </p14:cNvPr>
                <p14:cNvContentPartPr/>
                <p14:nvPr/>
              </p14:nvContentPartPr>
              <p14:xfrm>
                <a:off x="6453116" y="4970685"/>
                <a:ext cx="258120" cy="417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6F5CCE9-32B9-8100-21FC-96FEDA3A8DA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444116" y="4962045"/>
                  <a:ext cx="275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7EC403B-5B7F-D61A-A4E1-AC459A6E1353}"/>
                    </a:ext>
                  </a:extLst>
                </p14:cNvPr>
                <p14:cNvContentPartPr/>
                <p14:nvPr/>
              </p14:nvContentPartPr>
              <p14:xfrm>
                <a:off x="6691796" y="5122605"/>
                <a:ext cx="138240" cy="87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7EC403B-5B7F-D61A-A4E1-AC459A6E135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682796" y="5113965"/>
                  <a:ext cx="1558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2B08817-D084-BB9B-72CE-C329587C354F}"/>
                    </a:ext>
                  </a:extLst>
                </p14:cNvPr>
                <p14:cNvContentPartPr/>
                <p14:nvPr/>
              </p14:nvContentPartPr>
              <p14:xfrm>
                <a:off x="6204716" y="5279925"/>
                <a:ext cx="698760" cy="756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2B08817-D084-BB9B-72CE-C329587C354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196076" y="5271285"/>
                  <a:ext cx="716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17687CB-641D-2D52-4F2E-E4FA5533DE14}"/>
                    </a:ext>
                  </a:extLst>
                </p14:cNvPr>
                <p14:cNvContentPartPr/>
                <p14:nvPr/>
              </p14:nvContentPartPr>
              <p14:xfrm>
                <a:off x="6308036" y="5433285"/>
                <a:ext cx="152280" cy="164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17687CB-641D-2D52-4F2E-E4FA5533DE1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299036" y="5424645"/>
                  <a:ext cx="169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8369D3D-691A-E878-891E-E666E9110B63}"/>
                    </a:ext>
                  </a:extLst>
                </p14:cNvPr>
                <p14:cNvContentPartPr/>
                <p14:nvPr/>
              </p14:nvContentPartPr>
              <p14:xfrm>
                <a:off x="6599636" y="5451285"/>
                <a:ext cx="163440" cy="182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8369D3D-691A-E878-891E-E666E9110B6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590636" y="5442645"/>
                  <a:ext cx="181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231C3CC-9911-2149-043B-78AD8711F7AB}"/>
                    </a:ext>
                  </a:extLst>
                </p14:cNvPr>
                <p14:cNvContentPartPr/>
                <p14:nvPr/>
              </p14:nvContentPartPr>
              <p14:xfrm>
                <a:off x="6794036" y="5371725"/>
                <a:ext cx="111600" cy="921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231C3CC-9911-2149-043B-78AD8711F7A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785036" y="5362725"/>
                  <a:ext cx="12924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7CBAE6C7-6C50-005E-6965-E7243057A93E}"/>
              </a:ext>
            </a:extLst>
          </p:cNvPr>
          <p:cNvGrpSpPr/>
          <p:nvPr/>
        </p:nvGrpSpPr>
        <p:grpSpPr>
          <a:xfrm>
            <a:off x="4242356" y="6062565"/>
            <a:ext cx="2408760" cy="436680"/>
            <a:chOff x="4242356" y="6062565"/>
            <a:chExt cx="240876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F21352D-676D-4BFD-4CA7-6E45B9947F49}"/>
                    </a:ext>
                  </a:extLst>
                </p14:cNvPr>
                <p14:cNvContentPartPr/>
                <p14:nvPr/>
              </p14:nvContentPartPr>
              <p14:xfrm>
                <a:off x="4242356" y="6100365"/>
                <a:ext cx="254160" cy="3988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F21352D-676D-4BFD-4CA7-6E45B9947F4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233356" y="6091725"/>
                  <a:ext cx="2718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F0B6429-E386-5EE6-BF0B-F779D7263053}"/>
                    </a:ext>
                  </a:extLst>
                </p14:cNvPr>
                <p14:cNvContentPartPr/>
                <p14:nvPr/>
              </p14:nvContentPartPr>
              <p14:xfrm>
                <a:off x="4520996" y="6229965"/>
                <a:ext cx="186480" cy="1717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F0B6429-E386-5EE6-BF0B-F779D726305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511996" y="6220965"/>
                  <a:ext cx="204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49B526F-866B-678E-A5DA-B8BF9E1051C7}"/>
                    </a:ext>
                  </a:extLst>
                </p14:cNvPr>
                <p14:cNvContentPartPr/>
                <p14:nvPr/>
              </p14:nvContentPartPr>
              <p14:xfrm>
                <a:off x="4782716" y="6209445"/>
                <a:ext cx="252720" cy="189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49B526F-866B-678E-A5DA-B8BF9E1051C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774076" y="6200445"/>
                  <a:ext cx="2703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A2B2B3C-C0F9-9C35-08F7-87CB61817EA5}"/>
                    </a:ext>
                  </a:extLst>
                </p14:cNvPr>
                <p14:cNvContentPartPr/>
                <p14:nvPr/>
              </p14:nvContentPartPr>
              <p14:xfrm>
                <a:off x="5000516" y="6067965"/>
                <a:ext cx="114120" cy="121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A2B2B3C-C0F9-9C35-08F7-87CB61817EA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991516" y="6058965"/>
                  <a:ext cx="131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F105263-73BE-A010-CAA2-71BD04FC5044}"/>
                    </a:ext>
                  </a:extLst>
                </p14:cNvPr>
                <p14:cNvContentPartPr/>
                <p14:nvPr/>
              </p14:nvContentPartPr>
              <p14:xfrm>
                <a:off x="5191316" y="6062565"/>
                <a:ext cx="174960" cy="4161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F105263-73BE-A010-CAA2-71BD04FC504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182676" y="6053925"/>
                  <a:ext cx="1926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D7627DF-8B92-B9B6-3230-5879A4ABA8DF}"/>
                    </a:ext>
                  </a:extLst>
                </p14:cNvPr>
                <p14:cNvContentPartPr/>
                <p14:nvPr/>
              </p14:nvContentPartPr>
              <p14:xfrm>
                <a:off x="5501276" y="6267045"/>
                <a:ext cx="149760" cy="302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D7627DF-8B92-B9B6-3230-5879A4ABA8D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492276" y="6258045"/>
                  <a:ext cx="167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94A948B-74EF-3765-7307-AA0F93C311A6}"/>
                    </a:ext>
                  </a:extLst>
                </p14:cNvPr>
                <p14:cNvContentPartPr/>
                <p14:nvPr/>
              </p14:nvContentPartPr>
              <p14:xfrm>
                <a:off x="5524316" y="6361005"/>
                <a:ext cx="194760" cy="147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94A948B-74EF-3765-7307-AA0F93C311A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515676" y="6352365"/>
                  <a:ext cx="212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93030C9-8A31-536F-BD68-31DE5A7F1F24}"/>
                    </a:ext>
                  </a:extLst>
                </p14:cNvPr>
                <p14:cNvContentPartPr/>
                <p14:nvPr/>
              </p14:nvContentPartPr>
              <p14:xfrm>
                <a:off x="6020396" y="6104685"/>
                <a:ext cx="18000" cy="3175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93030C9-8A31-536F-BD68-31DE5A7F1F2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011756" y="6096045"/>
                  <a:ext cx="356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5DCE3E8-572C-638E-A510-FB9875D4704C}"/>
                    </a:ext>
                  </a:extLst>
                </p14:cNvPr>
                <p14:cNvContentPartPr/>
                <p14:nvPr/>
              </p14:nvContentPartPr>
              <p14:xfrm>
                <a:off x="6035156" y="6104685"/>
                <a:ext cx="177120" cy="2836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5DCE3E8-572C-638E-A510-FB9875D4704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026516" y="6096045"/>
                  <a:ext cx="1947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0FBD429-54B0-4422-03C0-64FA1CF2FCB6}"/>
                    </a:ext>
                  </a:extLst>
                </p14:cNvPr>
                <p14:cNvContentPartPr/>
                <p14:nvPr/>
              </p14:nvContentPartPr>
              <p14:xfrm>
                <a:off x="6382916" y="6126645"/>
                <a:ext cx="18000" cy="2876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0FBD429-54B0-4422-03C0-64FA1CF2FCB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374276" y="6117645"/>
                  <a:ext cx="356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927772A-CFB7-D87D-1F62-82EA8135DD9C}"/>
                    </a:ext>
                  </a:extLst>
                </p14:cNvPr>
                <p14:cNvContentPartPr/>
                <p14:nvPr/>
              </p14:nvContentPartPr>
              <p14:xfrm>
                <a:off x="6266636" y="6094965"/>
                <a:ext cx="267120" cy="334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927772A-CFB7-D87D-1F62-82EA8135DD9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257636" y="6085965"/>
                  <a:ext cx="284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647563C-5DFE-CA4A-F416-B83B788A75BF}"/>
                    </a:ext>
                  </a:extLst>
                </p14:cNvPr>
                <p14:cNvContentPartPr/>
                <p14:nvPr/>
              </p14:nvContentPartPr>
              <p14:xfrm>
                <a:off x="6516836" y="6319245"/>
                <a:ext cx="134280" cy="1130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647563C-5DFE-CA4A-F416-B83B788A75B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507836" y="6310605"/>
                  <a:ext cx="151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0E551C8-65F8-5BD5-AA40-8855AD99BAB0}"/>
                    </a:ext>
                  </a:extLst>
                </p14:cNvPr>
                <p14:cNvContentPartPr/>
                <p14:nvPr/>
              </p14:nvContentPartPr>
              <p14:xfrm>
                <a:off x="5799356" y="6068325"/>
                <a:ext cx="186480" cy="3517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0E551C8-65F8-5BD5-AA40-8855AD99BAB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790356" y="6059325"/>
                  <a:ext cx="204120" cy="36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4F84A9E8-9FFC-4DF7-4CCB-2E7613509DD3}"/>
              </a:ext>
            </a:extLst>
          </p:cNvPr>
          <p:cNvGrpSpPr/>
          <p:nvPr/>
        </p:nvGrpSpPr>
        <p:grpSpPr>
          <a:xfrm>
            <a:off x="7574876" y="5287845"/>
            <a:ext cx="329400" cy="371880"/>
            <a:chOff x="7574876" y="5287845"/>
            <a:chExt cx="32940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8620AF6-40A6-6292-8F79-2FEC11653358}"/>
                    </a:ext>
                  </a:extLst>
                </p14:cNvPr>
                <p14:cNvContentPartPr/>
                <p14:nvPr/>
              </p14:nvContentPartPr>
              <p14:xfrm>
                <a:off x="7634996" y="5287845"/>
                <a:ext cx="269280" cy="3718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8620AF6-40A6-6292-8F79-2FEC1165335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625996" y="5278845"/>
                  <a:ext cx="2869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968F23A-08A3-BADB-C006-1B7C36ECDE42}"/>
                    </a:ext>
                  </a:extLst>
                </p14:cNvPr>
                <p14:cNvContentPartPr/>
                <p14:nvPr/>
              </p14:nvContentPartPr>
              <p14:xfrm>
                <a:off x="7574876" y="5628045"/>
                <a:ext cx="73800" cy="11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968F23A-08A3-BADB-C006-1B7C36ECDE4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565876" y="5619405"/>
                  <a:ext cx="9144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C4E0BC69-A730-9EF4-CD25-55C76C89990B}"/>
                  </a:ext>
                </a:extLst>
              </p14:cNvPr>
              <p14:cNvContentPartPr/>
              <p14:nvPr/>
            </p14:nvContentPartPr>
            <p14:xfrm>
              <a:off x="9643076" y="5373525"/>
              <a:ext cx="444240" cy="2124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C4E0BC69-A730-9EF4-CD25-55C76C89990B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9634076" y="5364885"/>
                <a:ext cx="4618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E8ED0CEC-816B-4DC9-A1C6-6EF52830CB15}"/>
                  </a:ext>
                </a:extLst>
              </p14:cNvPr>
              <p14:cNvContentPartPr/>
              <p14:nvPr/>
            </p14:nvContentPartPr>
            <p14:xfrm>
              <a:off x="9771596" y="5960685"/>
              <a:ext cx="164880" cy="9288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E8ED0CEC-816B-4DC9-A1C6-6EF52830CB15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9762956" y="5951685"/>
                <a:ext cx="182520" cy="11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8" name="Group 317">
            <a:extLst>
              <a:ext uri="{FF2B5EF4-FFF2-40B4-BE49-F238E27FC236}">
                <a16:creationId xmlns:a16="http://schemas.microsoft.com/office/drawing/2014/main" id="{174D5A25-ECB3-8350-1FCF-6DF0FC919D2E}"/>
              </a:ext>
            </a:extLst>
          </p:cNvPr>
          <p:cNvGrpSpPr/>
          <p:nvPr/>
        </p:nvGrpSpPr>
        <p:grpSpPr>
          <a:xfrm>
            <a:off x="8128916" y="5017845"/>
            <a:ext cx="1680480" cy="933480"/>
            <a:chOff x="8128916" y="5017845"/>
            <a:chExt cx="1680480" cy="93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051B140-0DC0-DD05-60B3-D6AB7300291C}"/>
                    </a:ext>
                  </a:extLst>
                </p14:cNvPr>
                <p14:cNvContentPartPr/>
                <p14:nvPr/>
              </p14:nvContentPartPr>
              <p14:xfrm>
                <a:off x="8128916" y="5380365"/>
                <a:ext cx="148320" cy="316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051B140-0DC0-DD05-60B3-D6AB7300291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119916" y="5371725"/>
                  <a:ext cx="165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E2EACEA-4943-781E-0995-3948A9C1F510}"/>
                    </a:ext>
                  </a:extLst>
                </p14:cNvPr>
                <p14:cNvContentPartPr/>
                <p14:nvPr/>
              </p14:nvContentPartPr>
              <p14:xfrm>
                <a:off x="8141876" y="5491605"/>
                <a:ext cx="170280" cy="198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E2EACEA-4943-781E-0995-3948A9C1F51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133236" y="5482965"/>
                  <a:ext cx="187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AA484D6-56B7-4FAD-55AC-F9769A492BD8}"/>
                    </a:ext>
                  </a:extLst>
                </p14:cNvPr>
                <p14:cNvContentPartPr/>
                <p14:nvPr/>
              </p14:nvContentPartPr>
              <p14:xfrm>
                <a:off x="8818676" y="5141325"/>
                <a:ext cx="109440" cy="1281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AA484D6-56B7-4FAD-55AC-F9769A492BD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809676" y="5132325"/>
                  <a:ext cx="127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FB7D8E5-FFE6-65F7-A237-F513F34F273B}"/>
                    </a:ext>
                  </a:extLst>
                </p14:cNvPr>
                <p14:cNvContentPartPr/>
                <p14:nvPr/>
              </p14:nvContentPartPr>
              <p14:xfrm>
                <a:off x="8752796" y="5017845"/>
                <a:ext cx="254880" cy="2185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FB7D8E5-FFE6-65F7-A237-F513F34F273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744156" y="5009205"/>
                  <a:ext cx="2725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85F4A2F-637D-3156-DE30-84F274FEA4F4}"/>
                    </a:ext>
                  </a:extLst>
                </p14:cNvPr>
                <p14:cNvContentPartPr/>
                <p14:nvPr/>
              </p14:nvContentPartPr>
              <p14:xfrm>
                <a:off x="9071396" y="5174445"/>
                <a:ext cx="160920" cy="1832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85F4A2F-637D-3156-DE30-84F274FEA4F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062396" y="5165805"/>
                  <a:ext cx="178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5DEF9D1-0315-957C-C16C-649B87B15FEA}"/>
                    </a:ext>
                  </a:extLst>
                </p14:cNvPr>
                <p14:cNvContentPartPr/>
                <p14:nvPr/>
              </p14:nvContentPartPr>
              <p14:xfrm>
                <a:off x="8521316" y="5366685"/>
                <a:ext cx="1154520" cy="630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5DEF9D1-0315-957C-C16C-649B87B15FE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512676" y="5357685"/>
                  <a:ext cx="11721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CD86FB41-B1D0-90C8-4185-825D926409D4}"/>
                    </a:ext>
                  </a:extLst>
                </p14:cNvPr>
                <p14:cNvContentPartPr/>
                <p14:nvPr/>
              </p14:nvContentPartPr>
              <p14:xfrm>
                <a:off x="8572796" y="5554965"/>
                <a:ext cx="17640" cy="1461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CD86FB41-B1D0-90C8-4185-825D926409D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564156" y="5545965"/>
                  <a:ext cx="35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979BE88A-F94A-575E-7FF1-68DD203938FD}"/>
                    </a:ext>
                  </a:extLst>
                </p14:cNvPr>
                <p14:cNvContentPartPr/>
                <p14:nvPr/>
              </p14:nvContentPartPr>
              <p14:xfrm>
                <a:off x="8431316" y="5683485"/>
                <a:ext cx="367560" cy="464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979BE88A-F94A-575E-7FF1-68DD203938F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422676" y="5674485"/>
                  <a:ext cx="385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7C6C82B0-8009-1222-C13A-08738F66166D}"/>
                    </a:ext>
                  </a:extLst>
                </p14:cNvPr>
                <p14:cNvContentPartPr/>
                <p14:nvPr/>
              </p14:nvContentPartPr>
              <p14:xfrm>
                <a:off x="8564156" y="5758005"/>
                <a:ext cx="6480" cy="1548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7C6C82B0-8009-1222-C13A-08738F66166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555516" y="5749005"/>
                  <a:ext cx="241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F70C9FC-F230-6F72-2C6E-9E266123526A}"/>
                    </a:ext>
                  </a:extLst>
                </p14:cNvPr>
                <p14:cNvContentPartPr/>
                <p14:nvPr/>
              </p14:nvContentPartPr>
              <p14:xfrm>
                <a:off x="8501156" y="5778165"/>
                <a:ext cx="144360" cy="871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F70C9FC-F230-6F72-2C6E-9E266123526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492156" y="5769525"/>
                  <a:ext cx="1620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9418779-8AE7-5AB5-E02A-7600E857C6C3}"/>
                    </a:ext>
                  </a:extLst>
                </p14:cNvPr>
                <p14:cNvContentPartPr/>
                <p14:nvPr/>
              </p14:nvContentPartPr>
              <p14:xfrm>
                <a:off x="8697356" y="5791485"/>
                <a:ext cx="6480" cy="1378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9418779-8AE7-5AB5-E02A-7600E857C6C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688716" y="5782485"/>
                  <a:ext cx="24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E7BCF2D-214C-AE81-8E2E-156535960324}"/>
                    </a:ext>
                  </a:extLst>
                </p14:cNvPr>
                <p14:cNvContentPartPr/>
                <p14:nvPr/>
              </p14:nvContentPartPr>
              <p14:xfrm>
                <a:off x="8759276" y="5762325"/>
                <a:ext cx="11160" cy="1411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E7BCF2D-214C-AE81-8E2E-15653596032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750636" y="5753325"/>
                  <a:ext cx="28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308D7260-72A3-CDCE-2636-06DA96BAA12A}"/>
                    </a:ext>
                  </a:extLst>
                </p14:cNvPr>
                <p14:cNvContentPartPr/>
                <p14:nvPr/>
              </p14:nvContentPartPr>
              <p14:xfrm>
                <a:off x="8635436" y="5783925"/>
                <a:ext cx="203400" cy="547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308D7260-72A3-CDCE-2636-06DA96BAA12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626436" y="5775285"/>
                  <a:ext cx="221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5900D9B-0841-6B74-8182-45AC18C1772A}"/>
                    </a:ext>
                  </a:extLst>
                </p14:cNvPr>
                <p14:cNvContentPartPr/>
                <p14:nvPr/>
              </p14:nvContentPartPr>
              <p14:xfrm>
                <a:off x="8841716" y="5781045"/>
                <a:ext cx="90720" cy="1141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5900D9B-0841-6B74-8182-45AC18C1772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833076" y="5772405"/>
                  <a:ext cx="108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1D86361-7CB1-984B-9CBB-BC49B0262ABA}"/>
                    </a:ext>
                  </a:extLst>
                </p14:cNvPr>
                <p14:cNvContentPartPr/>
                <p14:nvPr/>
              </p14:nvContentPartPr>
              <p14:xfrm>
                <a:off x="8852156" y="5840805"/>
                <a:ext cx="128520" cy="72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1D86361-7CB1-984B-9CBB-BC49B0262AB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843516" y="5832165"/>
                  <a:ext cx="1461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A056C1F3-95DF-8594-02FD-1241A696E805}"/>
                    </a:ext>
                  </a:extLst>
                </p14:cNvPr>
                <p14:cNvContentPartPr/>
                <p14:nvPr/>
              </p14:nvContentPartPr>
              <p14:xfrm>
                <a:off x="8995076" y="5863845"/>
                <a:ext cx="84960" cy="561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A056C1F3-95DF-8594-02FD-1241A696E80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986436" y="5855205"/>
                  <a:ext cx="1026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DDE4840-3B9D-DAE5-EBE3-5B99CF54338C}"/>
                    </a:ext>
                  </a:extLst>
                </p14:cNvPr>
                <p14:cNvContentPartPr/>
                <p14:nvPr/>
              </p14:nvContentPartPr>
              <p14:xfrm>
                <a:off x="9315836" y="5532285"/>
                <a:ext cx="176040" cy="1098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DDE4840-3B9D-DAE5-EBE3-5B99CF54338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307196" y="5523645"/>
                  <a:ext cx="193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BF46D056-F766-2052-33A7-F87611482D7D}"/>
                    </a:ext>
                  </a:extLst>
                </p14:cNvPr>
                <p14:cNvContentPartPr/>
                <p14:nvPr/>
              </p14:nvContentPartPr>
              <p14:xfrm>
                <a:off x="9497276" y="5490525"/>
                <a:ext cx="117000" cy="658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BF46D056-F766-2052-33A7-F87611482D7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488276" y="5481885"/>
                  <a:ext cx="134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3C39285C-0C61-9F08-7174-D0150232DF4B}"/>
                    </a:ext>
                  </a:extLst>
                </p14:cNvPr>
                <p14:cNvContentPartPr/>
                <p14:nvPr/>
              </p14:nvContentPartPr>
              <p14:xfrm>
                <a:off x="9197396" y="5688885"/>
                <a:ext cx="490680" cy="345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3C39285C-0C61-9F08-7174-D0150232DF4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188756" y="5680245"/>
                  <a:ext cx="508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115E21B-49A1-70C5-9D5C-9BC1CAC5AAC0}"/>
                    </a:ext>
                  </a:extLst>
                </p14:cNvPr>
                <p14:cNvContentPartPr/>
                <p14:nvPr/>
              </p14:nvContentPartPr>
              <p14:xfrm>
                <a:off x="9320156" y="5790045"/>
                <a:ext cx="108000" cy="1612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115E21B-49A1-70C5-9D5C-9BC1CAC5AAC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311156" y="5781045"/>
                  <a:ext cx="125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A369522-67DA-FA37-7A32-C29BFCD47A8A}"/>
                    </a:ext>
                  </a:extLst>
                </p14:cNvPr>
                <p14:cNvContentPartPr/>
                <p14:nvPr/>
              </p14:nvContentPartPr>
              <p14:xfrm>
                <a:off x="9497276" y="5797965"/>
                <a:ext cx="18720" cy="1094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A369522-67DA-FA37-7A32-C29BFCD47A8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488276" y="5788965"/>
                  <a:ext cx="36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F09AEAB6-55A5-E131-1E61-9735C5F12359}"/>
                    </a:ext>
                  </a:extLst>
                </p14:cNvPr>
                <p14:cNvContentPartPr/>
                <p14:nvPr/>
              </p14:nvContentPartPr>
              <p14:xfrm>
                <a:off x="9542636" y="5781045"/>
                <a:ext cx="84960" cy="1472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F09AEAB6-55A5-E131-1E61-9735C5F1235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533996" y="5772405"/>
                  <a:ext cx="102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486112DE-AA29-347B-E533-B8D96ACD12CC}"/>
                    </a:ext>
                  </a:extLst>
                </p14:cNvPr>
                <p14:cNvContentPartPr/>
                <p14:nvPr/>
              </p14:nvContentPartPr>
              <p14:xfrm>
                <a:off x="9698876" y="5785365"/>
                <a:ext cx="36000" cy="1627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486112DE-AA29-347B-E533-B8D96ACD12C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689876" y="5776725"/>
                  <a:ext cx="536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AC04DF57-C904-443C-072C-C96A4F8AFF5F}"/>
                    </a:ext>
                  </a:extLst>
                </p14:cNvPr>
                <p14:cNvContentPartPr/>
                <p14:nvPr/>
              </p14:nvContentPartPr>
              <p14:xfrm>
                <a:off x="9679436" y="5755845"/>
                <a:ext cx="129960" cy="234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AC04DF57-C904-443C-072C-C96A4F8AFF5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670436" y="5747205"/>
                  <a:ext cx="14760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FE74E6A0-70E2-5164-4954-B3554A832E49}"/>
              </a:ext>
            </a:extLst>
          </p:cNvPr>
          <p:cNvGrpSpPr/>
          <p:nvPr/>
        </p:nvGrpSpPr>
        <p:grpSpPr>
          <a:xfrm>
            <a:off x="10314836" y="4953405"/>
            <a:ext cx="1826640" cy="472680"/>
            <a:chOff x="10314836" y="4953405"/>
            <a:chExt cx="182664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CA603F9-FEFC-5618-D46A-5E52A5E2A741}"/>
                    </a:ext>
                  </a:extLst>
                </p14:cNvPr>
                <p14:cNvContentPartPr/>
                <p14:nvPr/>
              </p14:nvContentPartPr>
              <p14:xfrm>
                <a:off x="10314836" y="5340765"/>
                <a:ext cx="133200" cy="104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CA603F9-FEFC-5618-D46A-5E52A5E2A74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305836" y="5331765"/>
                  <a:ext cx="150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ED0D50FD-8FE7-05DE-B576-FBA4D7A578F0}"/>
                    </a:ext>
                  </a:extLst>
                </p14:cNvPr>
                <p14:cNvContentPartPr/>
                <p14:nvPr/>
              </p14:nvContentPartPr>
              <p14:xfrm>
                <a:off x="10317716" y="5406285"/>
                <a:ext cx="152280" cy="198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ED0D50FD-8FE7-05DE-B576-FBA4D7A578F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309076" y="5397645"/>
                  <a:ext cx="169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796C491E-080C-BB56-2192-FEB1CB6D32BA}"/>
                    </a:ext>
                  </a:extLst>
                </p14:cNvPr>
                <p14:cNvContentPartPr/>
                <p14:nvPr/>
              </p14:nvContentPartPr>
              <p14:xfrm>
                <a:off x="10678436" y="5039805"/>
                <a:ext cx="26640" cy="1648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796C491E-080C-BB56-2192-FEB1CB6D32B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669436" y="5030805"/>
                  <a:ext cx="442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F675FF4E-E4D8-72D1-9134-EC0F61F2B715}"/>
                    </a:ext>
                  </a:extLst>
                </p14:cNvPr>
                <p14:cNvContentPartPr/>
                <p14:nvPr/>
              </p14:nvContentPartPr>
              <p14:xfrm>
                <a:off x="10757276" y="5037645"/>
                <a:ext cx="134640" cy="1591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F675FF4E-E4D8-72D1-9134-EC0F61F2B71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748636" y="5029005"/>
                  <a:ext cx="152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E275E7E5-47E8-9C32-5EF0-BBF019AD055B}"/>
                    </a:ext>
                  </a:extLst>
                </p14:cNvPr>
                <p14:cNvContentPartPr/>
                <p14:nvPr/>
              </p14:nvContentPartPr>
              <p14:xfrm>
                <a:off x="10955276" y="5063565"/>
                <a:ext cx="25560" cy="1386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E275E7E5-47E8-9C32-5EF0-BBF019AD055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946636" y="5054925"/>
                  <a:ext cx="43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D08E3662-48A1-7974-DD64-56E3A021FEDA}"/>
                    </a:ext>
                  </a:extLst>
                </p14:cNvPr>
                <p14:cNvContentPartPr/>
                <p14:nvPr/>
              </p14:nvContentPartPr>
              <p14:xfrm>
                <a:off x="11022236" y="5035485"/>
                <a:ext cx="32040" cy="1522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D08E3662-48A1-7974-DD64-56E3A021FED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013236" y="5026485"/>
                  <a:ext cx="49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425344CC-8451-0C74-0CED-D18B1142E49F}"/>
                    </a:ext>
                  </a:extLst>
                </p14:cNvPr>
                <p14:cNvContentPartPr/>
                <p14:nvPr/>
              </p14:nvContentPartPr>
              <p14:xfrm>
                <a:off x="10930076" y="5021445"/>
                <a:ext cx="140400" cy="626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425344CC-8451-0C74-0CED-D18B1142E49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921076" y="5012805"/>
                  <a:ext cx="158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F26603E1-17A7-EC37-1BA1-F03148E1732C}"/>
                    </a:ext>
                  </a:extLst>
                </p14:cNvPr>
                <p14:cNvContentPartPr/>
                <p14:nvPr/>
              </p14:nvContentPartPr>
              <p14:xfrm>
                <a:off x="11134916" y="5049885"/>
                <a:ext cx="104400" cy="1429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F26603E1-17A7-EC37-1BA1-F03148E1732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125916" y="5040885"/>
                  <a:ext cx="122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139F3FE5-169F-FA41-FC67-8D563D98CB88}"/>
                    </a:ext>
                  </a:extLst>
                </p14:cNvPr>
                <p14:cNvContentPartPr/>
                <p14:nvPr/>
              </p14:nvContentPartPr>
              <p14:xfrm>
                <a:off x="11121596" y="5113965"/>
                <a:ext cx="166680" cy="86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139F3FE5-169F-FA41-FC67-8D563D98CB8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112596" y="5105325"/>
                  <a:ext cx="184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518FD021-E3B8-6891-745C-1EE942E7B6C6}"/>
                    </a:ext>
                  </a:extLst>
                </p14:cNvPr>
                <p14:cNvContentPartPr/>
                <p14:nvPr/>
              </p14:nvContentPartPr>
              <p14:xfrm>
                <a:off x="11293316" y="5167965"/>
                <a:ext cx="84600" cy="457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518FD021-E3B8-6891-745C-1EE942E7B6C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284316" y="5159325"/>
                  <a:ext cx="102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6B3B9B8C-A0D7-3E33-AD8D-46875B7E6A00}"/>
                    </a:ext>
                  </a:extLst>
                </p14:cNvPr>
                <p14:cNvContentPartPr/>
                <p14:nvPr/>
              </p14:nvContentPartPr>
              <p14:xfrm>
                <a:off x="11511476" y="5024325"/>
                <a:ext cx="35640" cy="982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6B3B9B8C-A0D7-3E33-AD8D-46875B7E6A0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502476" y="5015685"/>
                  <a:ext cx="53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A18E6D23-E528-0479-7C61-372BFAD9AF88}"/>
                    </a:ext>
                  </a:extLst>
                </p14:cNvPr>
                <p14:cNvContentPartPr/>
                <p14:nvPr/>
              </p14:nvContentPartPr>
              <p14:xfrm>
                <a:off x="11478356" y="4997685"/>
                <a:ext cx="164880" cy="1800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A18E6D23-E528-0479-7C61-372BFAD9AF8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1469716" y="4988685"/>
                  <a:ext cx="182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6851DBBD-F4CC-D88A-9C15-EF9D5BF1FD83}"/>
                    </a:ext>
                  </a:extLst>
                </p14:cNvPr>
                <p14:cNvContentPartPr/>
                <p14:nvPr/>
              </p14:nvContentPartPr>
              <p14:xfrm>
                <a:off x="11688956" y="5160045"/>
                <a:ext cx="89280" cy="1087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6851DBBD-F4CC-D88A-9C15-EF9D5BF1FD8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1679956" y="5151405"/>
                  <a:ext cx="106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28A7F493-DE91-D6C5-7B2B-0679C0077568}"/>
                    </a:ext>
                  </a:extLst>
                </p14:cNvPr>
                <p14:cNvContentPartPr/>
                <p14:nvPr/>
              </p14:nvContentPartPr>
              <p14:xfrm>
                <a:off x="11798396" y="4954845"/>
                <a:ext cx="35640" cy="2059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28A7F493-DE91-D6C5-7B2B-0679C007756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1789756" y="4946205"/>
                  <a:ext cx="532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C00E47B9-E093-2AB0-1BC9-3E8A60E0CA36}"/>
                    </a:ext>
                  </a:extLst>
                </p14:cNvPr>
                <p14:cNvContentPartPr/>
                <p14:nvPr/>
              </p14:nvContentPartPr>
              <p14:xfrm>
                <a:off x="11848436" y="5001285"/>
                <a:ext cx="84600" cy="1591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C00E47B9-E093-2AB0-1BC9-3E8A60E0CA3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839796" y="4992285"/>
                  <a:ext cx="1022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68C9F4CC-6A53-2BBB-F22F-FD7A875F0930}"/>
                    </a:ext>
                  </a:extLst>
                </p14:cNvPr>
                <p14:cNvContentPartPr/>
                <p14:nvPr/>
              </p14:nvContentPartPr>
              <p14:xfrm>
                <a:off x="12014756" y="4953405"/>
                <a:ext cx="29160" cy="16920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68C9F4CC-6A53-2BBB-F22F-FD7A875F093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2005756" y="4944405"/>
                  <a:ext cx="46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1740015E-1E55-6ACD-51B3-A7C595A55059}"/>
                    </a:ext>
                  </a:extLst>
                </p14:cNvPr>
                <p14:cNvContentPartPr/>
                <p14:nvPr/>
              </p14:nvContentPartPr>
              <p14:xfrm>
                <a:off x="11953556" y="4975725"/>
                <a:ext cx="155880" cy="288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1740015E-1E55-6ACD-51B3-A7C595A5505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944916" y="4966725"/>
                  <a:ext cx="1735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414AE0CB-F657-4E63-4CA1-607BDB70A791}"/>
                    </a:ext>
                  </a:extLst>
                </p14:cNvPr>
                <p14:cNvContentPartPr/>
                <p14:nvPr/>
              </p14:nvContentPartPr>
              <p14:xfrm>
                <a:off x="12034916" y="5142765"/>
                <a:ext cx="106560" cy="572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414AE0CB-F657-4E63-4CA1-607BDB70A79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2026276" y="5133765"/>
                  <a:ext cx="12420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A6F28547-951A-93BB-AF98-B6F7FB36F4F3}"/>
              </a:ext>
            </a:extLst>
          </p:cNvPr>
          <p:cNvGrpSpPr/>
          <p:nvPr/>
        </p:nvGrpSpPr>
        <p:grpSpPr>
          <a:xfrm>
            <a:off x="11826836" y="5300445"/>
            <a:ext cx="281160" cy="266400"/>
            <a:chOff x="11826836" y="5300445"/>
            <a:chExt cx="28116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89287B65-9CFF-7250-77B5-6AF345E4219B}"/>
                    </a:ext>
                  </a:extLst>
                </p14:cNvPr>
                <p14:cNvContentPartPr/>
                <p14:nvPr/>
              </p14:nvContentPartPr>
              <p14:xfrm>
                <a:off x="11826836" y="5300445"/>
                <a:ext cx="281160" cy="190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89287B65-9CFF-7250-77B5-6AF345E4219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1817836" y="5291445"/>
                  <a:ext cx="298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8AC55532-0744-8CD5-4D4E-3D298F61C6FA}"/>
                    </a:ext>
                  </a:extLst>
                </p14:cNvPr>
                <p14:cNvContentPartPr/>
                <p14:nvPr/>
              </p14:nvContentPartPr>
              <p14:xfrm>
                <a:off x="11850236" y="5417085"/>
                <a:ext cx="137880" cy="1497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8AC55532-0744-8CD5-4D4E-3D298F61C6F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841236" y="5408445"/>
                  <a:ext cx="155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E05202CC-C56C-86F4-7A7B-C6285DD39852}"/>
                    </a:ext>
                  </a:extLst>
                </p14:cNvPr>
                <p14:cNvContentPartPr/>
                <p14:nvPr/>
              </p14:nvContentPartPr>
              <p14:xfrm>
                <a:off x="12016916" y="5395125"/>
                <a:ext cx="91080" cy="622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E05202CC-C56C-86F4-7A7B-C6285DD3985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2007916" y="5386485"/>
                  <a:ext cx="10872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D3A0C23C-00C6-604D-416A-0FBA3B835114}"/>
                  </a:ext>
                </a:extLst>
              </p14:cNvPr>
              <p14:cNvContentPartPr/>
              <p14:nvPr/>
            </p14:nvContentPartPr>
            <p14:xfrm>
              <a:off x="11207276" y="5059245"/>
              <a:ext cx="26640" cy="125280"/>
            </p14:xfrm>
          </p:contentPart>
        </mc:Choice>
        <mc:Fallback xmlns=""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D3A0C23C-00C6-604D-416A-0FBA3B835114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11153276" y="4951605"/>
                <a:ext cx="1342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AAA9545C-8165-EFD9-3FEC-F9A817FDC38C}"/>
                  </a:ext>
                </a:extLst>
              </p14:cNvPr>
              <p14:cNvContentPartPr/>
              <p14:nvPr/>
            </p14:nvContentPartPr>
            <p14:xfrm>
              <a:off x="11806316" y="4993005"/>
              <a:ext cx="237600" cy="173880"/>
            </p14:xfrm>
          </p:contentPart>
        </mc:Choice>
        <mc:Fallback xmlns=""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AAA9545C-8165-EFD9-3FEC-F9A817FDC38C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11752676" y="4885365"/>
                <a:ext cx="34524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283923C2-AE1C-DD1E-A4FC-CAEE29473D7D}"/>
                  </a:ext>
                </a:extLst>
              </p14:cNvPr>
              <p14:cNvContentPartPr/>
              <p14:nvPr/>
            </p14:nvContentPartPr>
            <p14:xfrm>
              <a:off x="11826836" y="5412045"/>
              <a:ext cx="212040" cy="109080"/>
            </p14:xfrm>
          </p:contentPart>
        </mc:Choice>
        <mc:Fallback xmlns=""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283923C2-AE1C-DD1E-A4FC-CAEE29473D7D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11772836" y="5304045"/>
                <a:ext cx="319680" cy="32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2" name="Group 371">
            <a:extLst>
              <a:ext uri="{FF2B5EF4-FFF2-40B4-BE49-F238E27FC236}">
                <a16:creationId xmlns:a16="http://schemas.microsoft.com/office/drawing/2014/main" id="{8A106685-F79D-C552-0345-0E9A1B3F8ED3}"/>
              </a:ext>
            </a:extLst>
          </p:cNvPr>
          <p:cNvGrpSpPr/>
          <p:nvPr/>
        </p:nvGrpSpPr>
        <p:grpSpPr>
          <a:xfrm>
            <a:off x="7497836" y="6101445"/>
            <a:ext cx="3331800" cy="723600"/>
            <a:chOff x="7497836" y="6101445"/>
            <a:chExt cx="3331800" cy="72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D233AA8E-9C94-FD90-38F4-309678CCB821}"/>
                    </a:ext>
                  </a:extLst>
                </p14:cNvPr>
                <p14:cNvContentPartPr/>
                <p14:nvPr/>
              </p14:nvContentPartPr>
              <p14:xfrm>
                <a:off x="8471996" y="6476925"/>
                <a:ext cx="237600" cy="334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D233AA8E-9C94-FD90-38F4-309678CCB821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463356" y="6467925"/>
                  <a:ext cx="255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02F248B3-9A20-118F-E2C0-4A6115356952}"/>
                    </a:ext>
                  </a:extLst>
                </p14:cNvPr>
                <p14:cNvContentPartPr/>
                <p14:nvPr/>
              </p14:nvContentPartPr>
              <p14:xfrm>
                <a:off x="8506196" y="6581685"/>
                <a:ext cx="266400" cy="410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02F248B3-9A20-118F-E2C0-4A611535695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497196" y="6573045"/>
                  <a:ext cx="284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DA13004F-02C5-3FD5-186A-F50EBFD99C37}"/>
                    </a:ext>
                  </a:extLst>
                </p14:cNvPr>
                <p14:cNvContentPartPr/>
                <p14:nvPr/>
              </p14:nvContentPartPr>
              <p14:xfrm>
                <a:off x="9072836" y="6306285"/>
                <a:ext cx="41760" cy="2469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DA13004F-02C5-3FD5-186A-F50EBFD99C3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063836" y="6297645"/>
                  <a:ext cx="594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1FE992DC-4E71-E56F-CE84-7556659CF40B}"/>
                    </a:ext>
                  </a:extLst>
                </p14:cNvPr>
                <p14:cNvContentPartPr/>
                <p14:nvPr/>
              </p14:nvContentPartPr>
              <p14:xfrm>
                <a:off x="9221516" y="6321045"/>
                <a:ext cx="162000" cy="1796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1FE992DC-4E71-E56F-CE84-7556659CF40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212516" y="6312405"/>
                  <a:ext cx="179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222D371C-7B2A-E240-6404-498A3E492F35}"/>
                    </a:ext>
                  </a:extLst>
                </p14:cNvPr>
                <p14:cNvContentPartPr/>
                <p14:nvPr/>
              </p14:nvContentPartPr>
              <p14:xfrm>
                <a:off x="9482516" y="6365325"/>
                <a:ext cx="37080" cy="1184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222D371C-7B2A-E240-6404-498A3E492F35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473876" y="6356325"/>
                  <a:ext cx="54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2E516293-0331-E807-0D20-AA04073E6C65}"/>
                    </a:ext>
                  </a:extLst>
                </p14:cNvPr>
                <p14:cNvContentPartPr/>
                <p14:nvPr/>
              </p14:nvContentPartPr>
              <p14:xfrm>
                <a:off x="9590156" y="6336885"/>
                <a:ext cx="32400" cy="1440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2E516293-0331-E807-0D20-AA04073E6C6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581156" y="6328245"/>
                  <a:ext cx="50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689E38E9-7396-3FFF-C018-7C4955BA5BD2}"/>
                    </a:ext>
                  </a:extLst>
                </p14:cNvPr>
                <p14:cNvContentPartPr/>
                <p14:nvPr/>
              </p14:nvContentPartPr>
              <p14:xfrm>
                <a:off x="9420956" y="6304125"/>
                <a:ext cx="262080" cy="594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689E38E9-7396-3FFF-C018-7C4955BA5BD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412316" y="6295125"/>
                  <a:ext cx="279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F0394339-580C-A78A-62C4-CB4131BCBA7E}"/>
                    </a:ext>
                  </a:extLst>
                </p14:cNvPr>
                <p14:cNvContentPartPr/>
                <p14:nvPr/>
              </p14:nvContentPartPr>
              <p14:xfrm>
                <a:off x="9813356" y="6347685"/>
                <a:ext cx="189000" cy="1429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F0394339-580C-A78A-62C4-CB4131BCBA7E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804716" y="6339045"/>
                  <a:ext cx="206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01615E87-CE57-6C67-0364-65796BCF1073}"/>
                    </a:ext>
                  </a:extLst>
                </p14:cNvPr>
                <p14:cNvContentPartPr/>
                <p14:nvPr/>
              </p14:nvContentPartPr>
              <p14:xfrm>
                <a:off x="10140236" y="6352005"/>
                <a:ext cx="122040" cy="1530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01615E87-CE57-6C67-0364-65796BCF1073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131596" y="6343365"/>
                  <a:ext cx="139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9D124EA4-9A1D-5F24-504B-E1F9A35C64FA}"/>
                    </a:ext>
                  </a:extLst>
                </p14:cNvPr>
                <p14:cNvContentPartPr/>
                <p14:nvPr/>
              </p14:nvContentPartPr>
              <p14:xfrm>
                <a:off x="10130516" y="6264165"/>
                <a:ext cx="200160" cy="2404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9D124EA4-9A1D-5F24-504B-E1F9A35C64F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121876" y="6255525"/>
                  <a:ext cx="2178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8B75B5CA-B919-EFA7-ABB0-D16035101991}"/>
                    </a:ext>
                  </a:extLst>
                </p14:cNvPr>
                <p14:cNvContentPartPr/>
                <p14:nvPr/>
              </p14:nvContentPartPr>
              <p14:xfrm>
                <a:off x="10397996" y="6448845"/>
                <a:ext cx="169200" cy="1335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8B75B5CA-B919-EFA7-ABB0-D1603510199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388996" y="6439845"/>
                  <a:ext cx="186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42317D04-026C-34A8-7AC3-E40216833B62}"/>
                    </a:ext>
                  </a:extLst>
                </p14:cNvPr>
                <p14:cNvContentPartPr/>
                <p14:nvPr/>
              </p14:nvContentPartPr>
              <p14:xfrm>
                <a:off x="10442996" y="6131685"/>
                <a:ext cx="130320" cy="1749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42317D04-026C-34A8-7AC3-E40216833B6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433996" y="6123045"/>
                  <a:ext cx="147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9B4AD01D-8146-4F71-D7A8-F3C741BAFE0A}"/>
                    </a:ext>
                  </a:extLst>
                </p14:cNvPr>
                <p14:cNvContentPartPr/>
                <p14:nvPr/>
              </p14:nvContentPartPr>
              <p14:xfrm>
                <a:off x="7762436" y="6324645"/>
                <a:ext cx="390600" cy="3535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9B4AD01D-8146-4F71-D7A8-F3C741BAFE0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753796" y="6315645"/>
                  <a:ext cx="4082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CF58410C-8E18-4A79-DEAD-063BBC6D7A72}"/>
                    </a:ext>
                  </a:extLst>
                </p14:cNvPr>
                <p14:cNvContentPartPr/>
                <p14:nvPr/>
              </p14:nvContentPartPr>
              <p14:xfrm>
                <a:off x="7731116" y="6622725"/>
                <a:ext cx="91080" cy="4140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CF58410C-8E18-4A79-DEAD-063BBC6D7A7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722476" y="6614085"/>
                  <a:ext cx="1087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D1C3DE1A-C25B-CA34-3520-0AEE91CCA3B9}"/>
                    </a:ext>
                  </a:extLst>
                </p14:cNvPr>
                <p14:cNvContentPartPr/>
                <p14:nvPr/>
              </p14:nvContentPartPr>
              <p14:xfrm>
                <a:off x="7531316" y="6155445"/>
                <a:ext cx="68400" cy="6534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D1C3DE1A-C25B-CA34-3520-0AEE91CCA3B9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522676" y="6146805"/>
                  <a:ext cx="86040" cy="67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BAB7AD04-FBB4-265E-9887-2BE4AFD7CABA}"/>
                    </a:ext>
                  </a:extLst>
                </p14:cNvPr>
                <p14:cNvContentPartPr/>
                <p14:nvPr/>
              </p14:nvContentPartPr>
              <p14:xfrm>
                <a:off x="7497836" y="6101445"/>
                <a:ext cx="3326040" cy="5940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BAB7AD04-FBB4-265E-9887-2BE4AFD7CAB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488836" y="6092805"/>
                  <a:ext cx="334368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7ADFF68C-639C-50D3-6293-CEE7F6F0A084}"/>
                    </a:ext>
                  </a:extLst>
                </p14:cNvPr>
                <p14:cNvContentPartPr/>
                <p14:nvPr/>
              </p14:nvContentPartPr>
              <p14:xfrm>
                <a:off x="7574516" y="6633885"/>
                <a:ext cx="3255120" cy="1911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7ADFF68C-639C-50D3-6293-CEE7F6F0A08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565876" y="6625245"/>
                  <a:ext cx="3272760" cy="208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98340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E761D3-2AB5-2A64-AED8-516F43410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25" y="2239861"/>
            <a:ext cx="9260081" cy="290258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39BED43-34E8-5A89-9D74-9C382886A049}"/>
              </a:ext>
            </a:extLst>
          </p:cNvPr>
          <p:cNvGrpSpPr/>
          <p:nvPr/>
        </p:nvGrpSpPr>
        <p:grpSpPr>
          <a:xfrm>
            <a:off x="1021535" y="430488"/>
            <a:ext cx="3331800" cy="723600"/>
            <a:chOff x="7497836" y="6101445"/>
            <a:chExt cx="3331800" cy="72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BB6F395-90BC-1168-A3CC-084F2BB2A31C}"/>
                    </a:ext>
                  </a:extLst>
                </p14:cNvPr>
                <p14:cNvContentPartPr/>
                <p14:nvPr/>
              </p14:nvContentPartPr>
              <p14:xfrm>
                <a:off x="8471996" y="6476925"/>
                <a:ext cx="237600" cy="33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BB6F395-90BC-1168-A3CC-084F2BB2A31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463356" y="6467925"/>
                  <a:ext cx="255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2B351C2-3322-79C9-AADA-F924549913E0}"/>
                    </a:ext>
                  </a:extLst>
                </p14:cNvPr>
                <p14:cNvContentPartPr/>
                <p14:nvPr/>
              </p14:nvContentPartPr>
              <p14:xfrm>
                <a:off x="8506196" y="6581685"/>
                <a:ext cx="266400" cy="41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2B351C2-3322-79C9-AADA-F924549913E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497196" y="6573045"/>
                  <a:ext cx="284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FD273F9-22CB-7EBB-B16A-FBA599461F6B}"/>
                    </a:ext>
                  </a:extLst>
                </p14:cNvPr>
                <p14:cNvContentPartPr/>
                <p14:nvPr/>
              </p14:nvContentPartPr>
              <p14:xfrm>
                <a:off x="9072836" y="6306285"/>
                <a:ext cx="41760" cy="246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FD273F9-22CB-7EBB-B16A-FBA599461F6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063836" y="6297645"/>
                  <a:ext cx="594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516E876-9938-D5EE-F629-DB5D3DE26D49}"/>
                    </a:ext>
                  </a:extLst>
                </p14:cNvPr>
                <p14:cNvContentPartPr/>
                <p14:nvPr/>
              </p14:nvContentPartPr>
              <p14:xfrm>
                <a:off x="9221516" y="6321045"/>
                <a:ext cx="162000" cy="179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516E876-9938-D5EE-F629-DB5D3DE26D4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212516" y="6312405"/>
                  <a:ext cx="179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0333496-ACC7-8D8A-FDFA-3C47F6E344BC}"/>
                    </a:ext>
                  </a:extLst>
                </p14:cNvPr>
                <p14:cNvContentPartPr/>
                <p14:nvPr/>
              </p14:nvContentPartPr>
              <p14:xfrm>
                <a:off x="9482516" y="6365325"/>
                <a:ext cx="37080" cy="118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0333496-ACC7-8D8A-FDFA-3C47F6E344B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473876" y="6356325"/>
                  <a:ext cx="54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A987C0A-3E52-107B-BBD2-129F748BE0C2}"/>
                    </a:ext>
                  </a:extLst>
                </p14:cNvPr>
                <p14:cNvContentPartPr/>
                <p14:nvPr/>
              </p14:nvContentPartPr>
              <p14:xfrm>
                <a:off x="9590156" y="6336885"/>
                <a:ext cx="32400" cy="144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A987C0A-3E52-107B-BBD2-129F748BE0C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81156" y="6328245"/>
                  <a:ext cx="50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36BD390-443D-4CFF-A649-5ADA2B87683F}"/>
                    </a:ext>
                  </a:extLst>
                </p14:cNvPr>
                <p14:cNvContentPartPr/>
                <p14:nvPr/>
              </p14:nvContentPartPr>
              <p14:xfrm>
                <a:off x="9420956" y="6304125"/>
                <a:ext cx="262080" cy="59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36BD390-443D-4CFF-A649-5ADA2B87683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412316" y="6295125"/>
                  <a:ext cx="279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67ACBE5-BE5B-D1EE-EA5C-193E8E52716C}"/>
                    </a:ext>
                  </a:extLst>
                </p14:cNvPr>
                <p14:cNvContentPartPr/>
                <p14:nvPr/>
              </p14:nvContentPartPr>
              <p14:xfrm>
                <a:off x="9813356" y="6347685"/>
                <a:ext cx="189000" cy="142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67ACBE5-BE5B-D1EE-EA5C-193E8E52716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804716" y="6339045"/>
                  <a:ext cx="206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21465A6-76EF-EA8C-B751-EB4A8E6AFE68}"/>
                    </a:ext>
                  </a:extLst>
                </p14:cNvPr>
                <p14:cNvContentPartPr/>
                <p14:nvPr/>
              </p14:nvContentPartPr>
              <p14:xfrm>
                <a:off x="10140236" y="6352005"/>
                <a:ext cx="122040" cy="153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21465A6-76EF-EA8C-B751-EB4A8E6AFE6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131596" y="6343365"/>
                  <a:ext cx="139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C526B6A-B3B0-29B5-CF9E-9C12075F65CF}"/>
                    </a:ext>
                  </a:extLst>
                </p14:cNvPr>
                <p14:cNvContentPartPr/>
                <p14:nvPr/>
              </p14:nvContentPartPr>
              <p14:xfrm>
                <a:off x="10130516" y="6264165"/>
                <a:ext cx="200160" cy="240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C526B6A-B3B0-29B5-CF9E-9C12075F65C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121876" y="6255525"/>
                  <a:ext cx="2178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554F493-E2BF-534A-B2CE-4A8B81095887}"/>
                    </a:ext>
                  </a:extLst>
                </p14:cNvPr>
                <p14:cNvContentPartPr/>
                <p14:nvPr/>
              </p14:nvContentPartPr>
              <p14:xfrm>
                <a:off x="10397996" y="6448845"/>
                <a:ext cx="169200" cy="133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554F493-E2BF-534A-B2CE-4A8B8109588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388996" y="6439845"/>
                  <a:ext cx="186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E22F1DB-FD85-15B8-1DA0-D2460F38C3F2}"/>
                    </a:ext>
                  </a:extLst>
                </p14:cNvPr>
                <p14:cNvContentPartPr/>
                <p14:nvPr/>
              </p14:nvContentPartPr>
              <p14:xfrm>
                <a:off x="10442996" y="6131685"/>
                <a:ext cx="130320" cy="174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E22F1DB-FD85-15B8-1DA0-D2460F38C3F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433996" y="6123045"/>
                  <a:ext cx="147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6091220-3EEA-5D6D-CC8A-41975FC270A4}"/>
                    </a:ext>
                  </a:extLst>
                </p14:cNvPr>
                <p14:cNvContentPartPr/>
                <p14:nvPr/>
              </p14:nvContentPartPr>
              <p14:xfrm>
                <a:off x="7762436" y="6324645"/>
                <a:ext cx="390600" cy="353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6091220-3EEA-5D6D-CC8A-41975FC270A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753796" y="6315645"/>
                  <a:ext cx="4082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C6B70B1-921F-D66F-098B-DA65C897DF83}"/>
                    </a:ext>
                  </a:extLst>
                </p14:cNvPr>
                <p14:cNvContentPartPr/>
                <p14:nvPr/>
              </p14:nvContentPartPr>
              <p14:xfrm>
                <a:off x="7731116" y="6622725"/>
                <a:ext cx="91080" cy="41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C6B70B1-921F-D66F-098B-DA65C897DF8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722476" y="6614085"/>
                  <a:ext cx="1087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B44AFA2-9EFF-017F-D349-3F9930F49C9F}"/>
                    </a:ext>
                  </a:extLst>
                </p14:cNvPr>
                <p14:cNvContentPartPr/>
                <p14:nvPr/>
              </p14:nvContentPartPr>
              <p14:xfrm>
                <a:off x="7531316" y="6155445"/>
                <a:ext cx="68400" cy="653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B44AFA2-9EFF-017F-D349-3F9930F49C9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522676" y="6146805"/>
                  <a:ext cx="86040" cy="67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30391DC-21E1-4A76-80AE-AC288B85AB00}"/>
                    </a:ext>
                  </a:extLst>
                </p14:cNvPr>
                <p14:cNvContentPartPr/>
                <p14:nvPr/>
              </p14:nvContentPartPr>
              <p14:xfrm>
                <a:off x="7497836" y="6101445"/>
                <a:ext cx="3326040" cy="594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30391DC-21E1-4A76-80AE-AC288B85AB0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488836" y="6092805"/>
                  <a:ext cx="334368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F251045-BECB-E5EB-3430-498827A76A41}"/>
                    </a:ext>
                  </a:extLst>
                </p14:cNvPr>
                <p14:cNvContentPartPr/>
                <p14:nvPr/>
              </p14:nvContentPartPr>
              <p14:xfrm>
                <a:off x="7574516" y="6633885"/>
                <a:ext cx="3255120" cy="191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F251045-BECB-E5EB-3430-498827A76A4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65876" y="6625245"/>
                  <a:ext cx="3272760" cy="20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9D4B9F0-5E8E-8E4F-0E5D-347CEB9C0E6F}"/>
                  </a:ext>
                </a:extLst>
              </p14:cNvPr>
              <p14:cNvContentPartPr/>
              <p14:nvPr/>
            </p14:nvContentPartPr>
            <p14:xfrm>
              <a:off x="1203236" y="5685285"/>
              <a:ext cx="26640" cy="1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9D4B9F0-5E8E-8E4F-0E5D-347CEB9C0E6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94596" y="5676645"/>
                <a:ext cx="442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0372821-FF67-747A-4844-F261238B13C5}"/>
                  </a:ext>
                </a:extLst>
              </p14:cNvPr>
              <p14:cNvContentPartPr/>
              <p14:nvPr/>
            </p14:nvContentPartPr>
            <p14:xfrm>
              <a:off x="1211876" y="6185685"/>
              <a:ext cx="1161720" cy="338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0372821-FF67-747A-4844-F261238B13C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03236" y="6176685"/>
                <a:ext cx="117936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1CBAD9C-C78A-5971-9AA7-A5D0C63312B2}"/>
                  </a:ext>
                </a:extLst>
              </p14:cNvPr>
              <p14:cNvContentPartPr/>
              <p14:nvPr/>
            </p14:nvContentPartPr>
            <p14:xfrm>
              <a:off x="4085036" y="5040525"/>
              <a:ext cx="143280" cy="3574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1CBAD9C-C78A-5971-9AA7-A5D0C63312B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076396" y="5031525"/>
                <a:ext cx="160920" cy="37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F39B4DF6-0C34-4133-24DC-33F40083CDDE}"/>
              </a:ext>
            </a:extLst>
          </p:cNvPr>
          <p:cNvGrpSpPr/>
          <p:nvPr/>
        </p:nvGrpSpPr>
        <p:grpSpPr>
          <a:xfrm>
            <a:off x="4082156" y="6179925"/>
            <a:ext cx="357480" cy="304560"/>
            <a:chOff x="4082156" y="6179925"/>
            <a:chExt cx="35748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0651C18-C358-0798-7968-318A47533A14}"/>
                    </a:ext>
                  </a:extLst>
                </p14:cNvPr>
                <p14:cNvContentPartPr/>
                <p14:nvPr/>
              </p14:nvContentPartPr>
              <p14:xfrm>
                <a:off x="4082156" y="6216645"/>
                <a:ext cx="46440" cy="267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0651C18-C358-0798-7968-318A47533A1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73156" y="6207645"/>
                  <a:ext cx="640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D9787A2-FBDE-992C-DB29-AC230B0401B2}"/>
                    </a:ext>
                  </a:extLst>
                </p14:cNvPr>
                <p14:cNvContentPartPr/>
                <p14:nvPr/>
              </p14:nvContentPartPr>
              <p14:xfrm>
                <a:off x="4220036" y="6179925"/>
                <a:ext cx="219600" cy="255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D9787A2-FBDE-992C-DB29-AC230B0401B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11396" y="6170925"/>
                  <a:ext cx="237240" cy="27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1BE0F95-63A7-ACB3-375C-69B02859C119}"/>
                  </a:ext>
                </a:extLst>
              </p14:cNvPr>
              <p14:cNvContentPartPr/>
              <p14:nvPr/>
            </p14:nvContentPartPr>
            <p14:xfrm>
              <a:off x="4683716" y="6155085"/>
              <a:ext cx="941040" cy="2916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1BE0F95-63A7-ACB3-375C-69B02859C11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74716" y="6146085"/>
                <a:ext cx="958680" cy="30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AA3AF00D-C71E-208F-3D54-68608C2DD403}"/>
              </a:ext>
            </a:extLst>
          </p:cNvPr>
          <p:cNvGrpSpPr/>
          <p:nvPr/>
        </p:nvGrpSpPr>
        <p:grpSpPr>
          <a:xfrm>
            <a:off x="6527636" y="5014245"/>
            <a:ext cx="391680" cy="720720"/>
            <a:chOff x="6527636" y="5014245"/>
            <a:chExt cx="391680" cy="72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483ADDD-41A2-D7D3-920E-D5970A6A856D}"/>
                    </a:ext>
                  </a:extLst>
                </p14:cNvPr>
                <p14:cNvContentPartPr/>
                <p14:nvPr/>
              </p14:nvContentPartPr>
              <p14:xfrm>
                <a:off x="6599636" y="5046285"/>
                <a:ext cx="319680" cy="688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483ADDD-41A2-D7D3-920E-D5970A6A856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90636" y="5037285"/>
                  <a:ext cx="337320" cy="70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6CA2B2F-3C7D-9FEA-2617-20A75A964678}"/>
                    </a:ext>
                  </a:extLst>
                </p14:cNvPr>
                <p14:cNvContentPartPr/>
                <p14:nvPr/>
              </p14:nvContentPartPr>
              <p14:xfrm>
                <a:off x="6527636" y="5014245"/>
                <a:ext cx="163800" cy="229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6CA2B2F-3C7D-9FEA-2617-20A75A96467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18636" y="5005605"/>
                  <a:ext cx="181440" cy="24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10F6DC3-2C0E-AC46-E95E-38446BA9C5AF}"/>
                  </a:ext>
                </a:extLst>
              </p14:cNvPr>
              <p14:cNvContentPartPr/>
              <p14:nvPr/>
            </p14:nvContentPartPr>
            <p14:xfrm>
              <a:off x="6597476" y="5711925"/>
              <a:ext cx="757440" cy="411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10F6DC3-2C0E-AC46-E95E-38446BA9C5A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88836" y="5702925"/>
                <a:ext cx="77508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FB33D20-24B2-9750-BE66-AF9993E265E5}"/>
                  </a:ext>
                </a:extLst>
              </p14:cNvPr>
              <p14:cNvContentPartPr/>
              <p14:nvPr/>
            </p14:nvContentPartPr>
            <p14:xfrm>
              <a:off x="7528796" y="5814165"/>
              <a:ext cx="842400" cy="172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FB33D20-24B2-9750-BE66-AF9993E265E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520156" y="5805525"/>
                <a:ext cx="8600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E101519-AE64-D87E-2845-5878B3938644}"/>
                  </a:ext>
                </a:extLst>
              </p14:cNvPr>
              <p14:cNvContentPartPr/>
              <p14:nvPr/>
            </p14:nvContentPartPr>
            <p14:xfrm>
              <a:off x="8083196" y="5753685"/>
              <a:ext cx="39600" cy="190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E101519-AE64-D87E-2845-5878B393864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074196" y="5744685"/>
                <a:ext cx="572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289395F-1E80-5625-C0BC-D6AC3EF63D10}"/>
                  </a:ext>
                </a:extLst>
              </p14:cNvPr>
              <p14:cNvContentPartPr/>
              <p14:nvPr/>
            </p14:nvContentPartPr>
            <p14:xfrm>
              <a:off x="6610436" y="6230325"/>
              <a:ext cx="379800" cy="403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289395F-1E80-5625-C0BC-D6AC3EF63D1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01436" y="6221325"/>
                <a:ext cx="3974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56B88BA-EBD7-C9B9-1C58-7F1A6DD0E2DC}"/>
                  </a:ext>
                </a:extLst>
              </p14:cNvPr>
              <p14:cNvContentPartPr/>
              <p14:nvPr/>
            </p14:nvContentPartPr>
            <p14:xfrm>
              <a:off x="7222436" y="6168045"/>
              <a:ext cx="959040" cy="441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56B88BA-EBD7-C9B9-1C58-7F1A6DD0E2D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213436" y="6159045"/>
                <a:ext cx="97668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1103C46-7D1F-A60F-A2ED-D2AC1DA17E6D}"/>
                  </a:ext>
                </a:extLst>
              </p14:cNvPr>
              <p14:cNvContentPartPr/>
              <p14:nvPr/>
            </p14:nvContentPartPr>
            <p14:xfrm>
              <a:off x="7692956" y="6266685"/>
              <a:ext cx="324360" cy="31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1103C46-7D1F-A60F-A2ED-D2AC1DA17E6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83956" y="6257685"/>
                <a:ext cx="3420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E9A8DCB-626F-B2FD-80D6-1A4A31234FC1}"/>
                  </a:ext>
                </a:extLst>
              </p14:cNvPr>
              <p14:cNvContentPartPr/>
              <p14:nvPr/>
            </p14:nvContentPartPr>
            <p14:xfrm>
              <a:off x="8376236" y="6277845"/>
              <a:ext cx="251280" cy="2588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E9A8DCB-626F-B2FD-80D6-1A4A31234FC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367596" y="6268845"/>
                <a:ext cx="26892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805B753-E5EF-1AE8-75AF-5D857FDEC836}"/>
                  </a:ext>
                </a:extLst>
              </p14:cNvPr>
              <p14:cNvContentPartPr/>
              <p14:nvPr/>
            </p14:nvContentPartPr>
            <p14:xfrm>
              <a:off x="10455596" y="6424365"/>
              <a:ext cx="1539360" cy="3830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805B753-E5EF-1AE8-75AF-5D857FDEC83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446596" y="6415725"/>
                <a:ext cx="1557000" cy="40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1118EDFF-FB49-4968-C574-71B877B9733D}"/>
              </a:ext>
            </a:extLst>
          </p:cNvPr>
          <p:cNvGrpSpPr/>
          <p:nvPr/>
        </p:nvGrpSpPr>
        <p:grpSpPr>
          <a:xfrm>
            <a:off x="9086156" y="5642085"/>
            <a:ext cx="2948760" cy="1123560"/>
            <a:chOff x="9086156" y="5642085"/>
            <a:chExt cx="2948760" cy="11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61A2C4D-EF5B-3DDD-2B54-12293D396825}"/>
                    </a:ext>
                  </a:extLst>
                </p14:cNvPr>
                <p14:cNvContentPartPr/>
                <p14:nvPr/>
              </p14:nvContentPartPr>
              <p14:xfrm>
                <a:off x="9412676" y="5979765"/>
                <a:ext cx="78480" cy="250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61A2C4D-EF5B-3DDD-2B54-12293D39682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403676" y="5971125"/>
                  <a:ext cx="961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7ABAE3C-CEB8-B023-45B2-21C8FD1E4C11}"/>
                    </a:ext>
                  </a:extLst>
                </p14:cNvPr>
                <p14:cNvContentPartPr/>
                <p14:nvPr/>
              </p14:nvContentPartPr>
              <p14:xfrm>
                <a:off x="9347156" y="5941605"/>
                <a:ext cx="298080" cy="75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7ABAE3C-CEB8-B023-45B2-21C8FD1E4C1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338516" y="5932605"/>
                  <a:ext cx="315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E3A3C7A-7FE1-CEFF-4CB7-57EF6BB82A52}"/>
                    </a:ext>
                  </a:extLst>
                </p14:cNvPr>
                <p14:cNvContentPartPr/>
                <p14:nvPr/>
              </p14:nvContentPartPr>
              <p14:xfrm>
                <a:off x="9546956" y="5911725"/>
                <a:ext cx="558000" cy="318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E3A3C7A-7FE1-CEFF-4CB7-57EF6BB82A5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37956" y="5902725"/>
                  <a:ext cx="5756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5970ED1-BF3B-2519-D9F0-D78C070A5220}"/>
                    </a:ext>
                  </a:extLst>
                </p14:cNvPr>
                <p14:cNvContentPartPr/>
                <p14:nvPr/>
              </p14:nvContentPartPr>
              <p14:xfrm>
                <a:off x="10279916" y="5889765"/>
                <a:ext cx="363240" cy="331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5970ED1-BF3B-2519-D9F0-D78C070A522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71276" y="5881125"/>
                  <a:ext cx="3808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4E967FB-D56A-C63A-99E3-19E653226208}"/>
                    </a:ext>
                  </a:extLst>
                </p14:cNvPr>
                <p14:cNvContentPartPr/>
                <p14:nvPr/>
              </p14:nvContentPartPr>
              <p14:xfrm>
                <a:off x="10693556" y="5939445"/>
                <a:ext cx="251280" cy="299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4E967FB-D56A-C63A-99E3-19E65322620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684556" y="5930805"/>
                  <a:ext cx="2689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98805CF-8BD8-CC22-9E23-32AEB4DF99A0}"/>
                    </a:ext>
                  </a:extLst>
                </p14:cNvPr>
                <p14:cNvContentPartPr/>
                <p14:nvPr/>
              </p14:nvContentPartPr>
              <p14:xfrm>
                <a:off x="10663676" y="6222405"/>
                <a:ext cx="135720" cy="38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98805CF-8BD8-CC22-9E23-32AEB4DF99A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655036" y="6213405"/>
                  <a:ext cx="153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D86DFB6-BA25-E886-414D-610E554D8D4D}"/>
                    </a:ext>
                  </a:extLst>
                </p14:cNvPr>
                <p14:cNvContentPartPr/>
                <p14:nvPr/>
              </p14:nvContentPartPr>
              <p14:xfrm>
                <a:off x="11108636" y="6026205"/>
                <a:ext cx="156240" cy="39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D86DFB6-BA25-E886-414D-610E554D8D4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099636" y="6017205"/>
                  <a:ext cx="1738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8C6EA14-FAEE-E3F3-17CA-A439FCB703B9}"/>
                    </a:ext>
                  </a:extLst>
                </p14:cNvPr>
                <p14:cNvContentPartPr/>
                <p14:nvPr/>
              </p14:nvContentPartPr>
              <p14:xfrm>
                <a:off x="11060756" y="6110805"/>
                <a:ext cx="226080" cy="21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8C6EA14-FAEE-E3F3-17CA-A439FCB703B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051756" y="6101805"/>
                  <a:ext cx="243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84E38B7-FD52-26D2-FEC0-FEA029654978}"/>
                    </a:ext>
                  </a:extLst>
                </p14:cNvPr>
                <p14:cNvContentPartPr/>
                <p14:nvPr/>
              </p14:nvContentPartPr>
              <p14:xfrm>
                <a:off x="11048876" y="5915325"/>
                <a:ext cx="232920" cy="82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84E38B7-FD52-26D2-FEC0-FEA02965497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040236" y="5906685"/>
                  <a:ext cx="2505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FDA7648-6CDA-3C0E-CC5F-F8D4C881BBA0}"/>
                    </a:ext>
                  </a:extLst>
                </p14:cNvPr>
                <p14:cNvContentPartPr/>
                <p14:nvPr/>
              </p14:nvContentPartPr>
              <p14:xfrm>
                <a:off x="11443796" y="5893725"/>
                <a:ext cx="18000" cy="325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FDA7648-6CDA-3C0E-CC5F-F8D4C881BBA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435156" y="5884725"/>
                  <a:ext cx="356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39FE618-9DBF-91B7-1D7F-2B458087B2DC}"/>
                    </a:ext>
                  </a:extLst>
                </p14:cNvPr>
                <p14:cNvContentPartPr/>
                <p14:nvPr/>
              </p14:nvContentPartPr>
              <p14:xfrm>
                <a:off x="11553956" y="5939805"/>
                <a:ext cx="252360" cy="255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39FE618-9DBF-91B7-1D7F-2B458087B2D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544956" y="5931165"/>
                  <a:ext cx="2700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57DDFD0-4993-AF42-FB82-6C3FC8DCAD15}"/>
                    </a:ext>
                  </a:extLst>
                </p14:cNvPr>
                <p14:cNvContentPartPr/>
                <p14:nvPr/>
              </p14:nvContentPartPr>
              <p14:xfrm>
                <a:off x="9275876" y="6431565"/>
                <a:ext cx="396720" cy="304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57DDFD0-4993-AF42-FB82-6C3FC8DCAD1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267236" y="6422925"/>
                  <a:ext cx="4143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CB3F2BD-F577-DD0E-6A4E-AF579048F7FE}"/>
                    </a:ext>
                  </a:extLst>
                </p14:cNvPr>
                <p14:cNvContentPartPr/>
                <p14:nvPr/>
              </p14:nvContentPartPr>
              <p14:xfrm>
                <a:off x="9825596" y="6405285"/>
                <a:ext cx="508680" cy="295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CB3F2BD-F577-DD0E-6A4E-AF579048F7F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816596" y="6396285"/>
                  <a:ext cx="5263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8431AE6-A901-E8F5-54C8-C893739061AE}"/>
                    </a:ext>
                  </a:extLst>
                </p14:cNvPr>
                <p14:cNvContentPartPr/>
                <p14:nvPr/>
              </p14:nvContentPartPr>
              <p14:xfrm>
                <a:off x="9086156" y="5826765"/>
                <a:ext cx="22680" cy="938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8431AE6-A901-E8F5-54C8-C893739061A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077516" y="5818125"/>
                  <a:ext cx="40320" cy="9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22B768D-97EF-0A7A-92E3-D3D7D2D904B4}"/>
                    </a:ext>
                  </a:extLst>
                </p14:cNvPr>
                <p14:cNvContentPartPr/>
                <p14:nvPr/>
              </p14:nvContentPartPr>
              <p14:xfrm>
                <a:off x="9118556" y="5642085"/>
                <a:ext cx="2916360" cy="1068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22B768D-97EF-0A7A-92E3-D3D7D2D904B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109556" y="5633085"/>
                  <a:ext cx="2934000" cy="108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31D477D-66C7-FDD9-2692-F16A48326E7E}"/>
                  </a:ext>
                </a:extLst>
              </p14:cNvPr>
              <p14:cNvContentPartPr/>
              <p14:nvPr/>
            </p14:nvContentPartPr>
            <p14:xfrm>
              <a:off x="4678316" y="628005"/>
              <a:ext cx="370440" cy="113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31D477D-66C7-FDD9-2692-F16A48326E7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669676" y="619365"/>
                <a:ext cx="388080" cy="13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01EC6753-83E2-FF81-9922-B229C7BC563B}"/>
              </a:ext>
            </a:extLst>
          </p:cNvPr>
          <p:cNvGrpSpPr/>
          <p:nvPr/>
        </p:nvGrpSpPr>
        <p:grpSpPr>
          <a:xfrm>
            <a:off x="5357636" y="447645"/>
            <a:ext cx="1546200" cy="851760"/>
            <a:chOff x="5357636" y="447645"/>
            <a:chExt cx="1546200" cy="85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55149F2-F197-4A89-D721-560F5A88ED80}"/>
                    </a:ext>
                  </a:extLst>
                </p14:cNvPr>
                <p14:cNvContentPartPr/>
                <p14:nvPr/>
              </p14:nvContentPartPr>
              <p14:xfrm>
                <a:off x="5668676" y="447645"/>
                <a:ext cx="193680" cy="176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55149F2-F197-4A89-D721-560F5A88ED8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660036" y="438645"/>
                  <a:ext cx="211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4801B80-B66B-ECF5-DDAA-5D4B735759C3}"/>
                    </a:ext>
                  </a:extLst>
                </p14:cNvPr>
                <p14:cNvContentPartPr/>
                <p14:nvPr/>
              </p14:nvContentPartPr>
              <p14:xfrm>
                <a:off x="5357636" y="652485"/>
                <a:ext cx="977400" cy="81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4801B80-B66B-ECF5-DDAA-5D4B735759C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348636" y="643485"/>
                  <a:ext cx="995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FC976A3-E40D-89ED-1383-33B79030D836}"/>
                    </a:ext>
                  </a:extLst>
                </p14:cNvPr>
                <p14:cNvContentPartPr/>
                <p14:nvPr/>
              </p14:nvContentPartPr>
              <p14:xfrm>
                <a:off x="5622956" y="862365"/>
                <a:ext cx="73440" cy="266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FC976A3-E40D-89ED-1383-33B79030D83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614316" y="853725"/>
                  <a:ext cx="910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C148C48-B973-7891-66F6-3AF4CE6D8AD9}"/>
                    </a:ext>
                  </a:extLst>
                </p14:cNvPr>
                <p14:cNvContentPartPr/>
                <p14:nvPr/>
              </p14:nvContentPartPr>
              <p14:xfrm>
                <a:off x="5647796" y="876765"/>
                <a:ext cx="240480" cy="257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C148C48-B973-7891-66F6-3AF4CE6D8AD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638796" y="868125"/>
                  <a:ext cx="2581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67C4413-FB14-3451-0B5B-204E55F559F5}"/>
                    </a:ext>
                  </a:extLst>
                </p14:cNvPr>
                <p14:cNvContentPartPr/>
                <p14:nvPr/>
              </p14:nvContentPartPr>
              <p14:xfrm>
                <a:off x="6018956" y="832485"/>
                <a:ext cx="25560" cy="277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67C4413-FB14-3451-0B5B-204E55F559F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010316" y="823845"/>
                  <a:ext cx="432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361FBFB-F599-860B-2C73-7C86C5ECDDAB}"/>
                    </a:ext>
                  </a:extLst>
                </p14:cNvPr>
                <p14:cNvContentPartPr/>
                <p14:nvPr/>
              </p14:nvContentPartPr>
              <p14:xfrm>
                <a:off x="5926436" y="837525"/>
                <a:ext cx="253080" cy="4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361FBFB-F599-860B-2C73-7C86C5ECDDA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917436" y="828885"/>
                  <a:ext cx="270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20C2BDB-4744-4953-CC17-5A3EFAB4947D}"/>
                    </a:ext>
                  </a:extLst>
                </p14:cNvPr>
                <p14:cNvContentPartPr/>
                <p14:nvPr/>
              </p14:nvContentPartPr>
              <p14:xfrm>
                <a:off x="6120116" y="1061805"/>
                <a:ext cx="184680" cy="128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20C2BDB-4744-4953-CC17-5A3EFAB4947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11116" y="1053165"/>
                  <a:ext cx="202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6F81047-C843-63B8-244B-095CF8C9D5E9}"/>
                    </a:ext>
                  </a:extLst>
                </p14:cNvPr>
                <p14:cNvContentPartPr/>
                <p14:nvPr/>
              </p14:nvContentPartPr>
              <p14:xfrm>
                <a:off x="5426396" y="839325"/>
                <a:ext cx="151920" cy="460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6F81047-C843-63B8-244B-095CF8C9D5E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417396" y="830325"/>
                  <a:ext cx="16956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2BFA40C-2BEF-4EA6-49A2-73A9D43DD82E}"/>
                    </a:ext>
                  </a:extLst>
                </p14:cNvPr>
                <p14:cNvContentPartPr/>
                <p14:nvPr/>
              </p14:nvContentPartPr>
              <p14:xfrm>
                <a:off x="6280316" y="802965"/>
                <a:ext cx="169200" cy="484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2BFA40C-2BEF-4EA6-49A2-73A9D43DD82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71316" y="793965"/>
                  <a:ext cx="18684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3EF8D32-5159-15F1-0B69-2C7559D60124}"/>
                    </a:ext>
                  </a:extLst>
                </p14:cNvPr>
                <p14:cNvContentPartPr/>
                <p14:nvPr/>
              </p14:nvContentPartPr>
              <p14:xfrm>
                <a:off x="6495956" y="786045"/>
                <a:ext cx="128880" cy="180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3EF8D32-5159-15F1-0B69-2C7559D6012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86956" y="777405"/>
                  <a:ext cx="146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98D9CCC-54C4-EA60-E131-83704D0FCE30}"/>
                    </a:ext>
                  </a:extLst>
                </p14:cNvPr>
                <p14:cNvContentPartPr/>
                <p14:nvPr/>
              </p14:nvContentPartPr>
              <p14:xfrm>
                <a:off x="6664796" y="746445"/>
                <a:ext cx="178200" cy="257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98D9CCC-54C4-EA60-E131-83704D0FCE3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655796" y="737445"/>
                  <a:ext cx="1958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4C51660-59D6-997F-CFEE-338F5BC4AC11}"/>
                    </a:ext>
                  </a:extLst>
                </p14:cNvPr>
                <p14:cNvContentPartPr/>
                <p14:nvPr/>
              </p14:nvContentPartPr>
              <p14:xfrm>
                <a:off x="6787556" y="883245"/>
                <a:ext cx="116280" cy="159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4C51660-59D6-997F-CFEE-338F5BC4AC1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778916" y="874245"/>
                  <a:ext cx="133920" cy="17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795880F-0EB6-3CA4-5E69-70CC54FD3DC2}"/>
                  </a:ext>
                </a:extLst>
              </p14:cNvPr>
              <p14:cNvContentPartPr/>
              <p14:nvPr/>
            </p14:nvContentPartPr>
            <p14:xfrm>
              <a:off x="509516" y="5827485"/>
              <a:ext cx="1512720" cy="1422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795880F-0EB6-3CA4-5E69-70CC54FD3DC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00876" y="5818485"/>
                <a:ext cx="15303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60CE859E-2AE2-7BC3-260D-CA859C1AFE09}"/>
                  </a:ext>
                </a:extLst>
              </p14:cNvPr>
              <p14:cNvContentPartPr/>
              <p14:nvPr/>
            </p14:nvContentPartPr>
            <p14:xfrm>
              <a:off x="491516" y="5658645"/>
              <a:ext cx="21960" cy="338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60CE859E-2AE2-7BC3-260D-CA859C1AFE0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82876" y="5649645"/>
                <a:ext cx="396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A4084C1-6687-35CC-24E8-B29F53F4DD69}"/>
                  </a:ext>
                </a:extLst>
              </p14:cNvPr>
              <p14:cNvContentPartPr/>
              <p14:nvPr/>
            </p14:nvContentPartPr>
            <p14:xfrm>
              <a:off x="3831956" y="5734605"/>
              <a:ext cx="1599840" cy="1677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A4084C1-6687-35CC-24E8-B29F53F4DD6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823316" y="5725965"/>
                <a:ext cx="161748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5E9ADFD-C3F5-7442-E1B7-7792C24BAEB8}"/>
                  </a:ext>
                </a:extLst>
              </p14:cNvPr>
              <p14:cNvContentPartPr/>
              <p14:nvPr/>
            </p14:nvContentPartPr>
            <p14:xfrm>
              <a:off x="2195756" y="5742885"/>
              <a:ext cx="456840" cy="3394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5E9ADFD-C3F5-7442-E1B7-7792C24BAEB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186756" y="5733885"/>
                <a:ext cx="47448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D5C6E15E-9BEC-4B16-4933-4DD1E9689391}"/>
                  </a:ext>
                </a:extLst>
              </p14:cNvPr>
              <p14:cNvContentPartPr/>
              <p14:nvPr/>
            </p14:nvContentPartPr>
            <p14:xfrm>
              <a:off x="5544116" y="5607165"/>
              <a:ext cx="443520" cy="4644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D5C6E15E-9BEC-4B16-4933-4DD1E968939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535476" y="5598525"/>
                <a:ext cx="461160" cy="48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C416CE1-EDFC-56FD-D7E3-D7DAE1DB7CB1}"/>
              </a:ext>
            </a:extLst>
          </p:cNvPr>
          <p:cNvGrpSpPr/>
          <p:nvPr/>
        </p:nvGrpSpPr>
        <p:grpSpPr>
          <a:xfrm>
            <a:off x="2684276" y="2330085"/>
            <a:ext cx="887760" cy="510840"/>
            <a:chOff x="2684276" y="2330085"/>
            <a:chExt cx="887760" cy="51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D2D47A8-82B7-5177-3683-C6E20A2B151A}"/>
                    </a:ext>
                  </a:extLst>
                </p14:cNvPr>
                <p14:cNvContentPartPr/>
                <p14:nvPr/>
              </p14:nvContentPartPr>
              <p14:xfrm>
                <a:off x="2785076" y="2562285"/>
                <a:ext cx="138600" cy="174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D2D47A8-82B7-5177-3683-C6E20A2B151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76076" y="2553285"/>
                  <a:ext cx="156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9CF4F43-50CB-69E8-8550-CA15B3302644}"/>
                    </a:ext>
                  </a:extLst>
                </p14:cNvPr>
                <p14:cNvContentPartPr/>
                <p14:nvPr/>
              </p14:nvContentPartPr>
              <p14:xfrm>
                <a:off x="3019796" y="2577405"/>
                <a:ext cx="11160" cy="146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9CF4F43-50CB-69E8-8550-CA15B330264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011156" y="2568765"/>
                  <a:ext cx="28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5DD8255-85C6-57C7-0FBB-8329C2BDFFEF}"/>
                    </a:ext>
                  </a:extLst>
                </p14:cNvPr>
                <p14:cNvContentPartPr/>
                <p14:nvPr/>
              </p14:nvContentPartPr>
              <p14:xfrm>
                <a:off x="2965436" y="2569485"/>
                <a:ext cx="143640" cy="14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5DD8255-85C6-57C7-0FBB-8329C2BDFFE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956796" y="2560485"/>
                  <a:ext cx="161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152E685-58C1-7CC4-9EC5-D7B786487D0F}"/>
                    </a:ext>
                  </a:extLst>
                </p14:cNvPr>
                <p14:cNvContentPartPr/>
                <p14:nvPr/>
              </p14:nvContentPartPr>
              <p14:xfrm>
                <a:off x="2684276" y="2541765"/>
                <a:ext cx="150120" cy="299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152E685-58C1-7CC4-9EC5-D7B786487D0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675276" y="2533125"/>
                  <a:ext cx="1677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59093AC-AD54-DCBD-7A5F-90993E35AE6A}"/>
                    </a:ext>
                  </a:extLst>
                </p14:cNvPr>
                <p14:cNvContentPartPr/>
                <p14:nvPr/>
              </p14:nvContentPartPr>
              <p14:xfrm>
                <a:off x="3081716" y="2537445"/>
                <a:ext cx="131040" cy="283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59093AC-AD54-DCBD-7A5F-90993E35AE6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072716" y="2528805"/>
                  <a:ext cx="1486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C992EB2-FED0-203C-9C62-76CE6EE73A99}"/>
                    </a:ext>
                  </a:extLst>
                </p14:cNvPr>
                <p14:cNvContentPartPr/>
                <p14:nvPr/>
              </p14:nvContentPartPr>
              <p14:xfrm>
                <a:off x="3171356" y="2395245"/>
                <a:ext cx="144720" cy="182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C992EB2-FED0-203C-9C62-76CE6EE73A9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162716" y="2386605"/>
                  <a:ext cx="162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79B9925-50DE-69E5-1EE2-98061CB6B791}"/>
                    </a:ext>
                  </a:extLst>
                </p14:cNvPr>
                <p14:cNvContentPartPr/>
                <p14:nvPr/>
              </p14:nvContentPartPr>
              <p14:xfrm>
                <a:off x="3334436" y="2330085"/>
                <a:ext cx="151560" cy="281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79B9925-50DE-69E5-1EE2-98061CB6B79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325796" y="2321085"/>
                  <a:ext cx="1692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5D8826C-A532-407A-213E-7A23699CE8DD}"/>
                    </a:ext>
                  </a:extLst>
                </p14:cNvPr>
                <p14:cNvContentPartPr/>
                <p14:nvPr/>
              </p14:nvContentPartPr>
              <p14:xfrm>
                <a:off x="3433436" y="2500005"/>
                <a:ext cx="138600" cy="121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5D8826C-A532-407A-213E-7A23699CE8D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424436" y="2491365"/>
                  <a:ext cx="15624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43A7C5F-5F6F-06CE-80EF-F56ED688635C}"/>
              </a:ext>
            </a:extLst>
          </p:cNvPr>
          <p:cNvGrpSpPr/>
          <p:nvPr/>
        </p:nvGrpSpPr>
        <p:grpSpPr>
          <a:xfrm>
            <a:off x="2733236" y="3015525"/>
            <a:ext cx="588960" cy="212040"/>
            <a:chOff x="2733236" y="3015525"/>
            <a:chExt cx="58896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B427126-859B-344C-80C1-67B972E3EC95}"/>
                    </a:ext>
                  </a:extLst>
                </p14:cNvPr>
                <p14:cNvContentPartPr/>
                <p14:nvPr/>
              </p14:nvContentPartPr>
              <p14:xfrm>
                <a:off x="2733236" y="3055845"/>
                <a:ext cx="189000" cy="59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B427126-859B-344C-80C1-67B972E3EC9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724596" y="3046845"/>
                  <a:ext cx="206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7581DE3-9E11-939C-98BF-0870CD69777F}"/>
                    </a:ext>
                  </a:extLst>
                </p14:cNvPr>
                <p14:cNvContentPartPr/>
                <p14:nvPr/>
              </p14:nvContentPartPr>
              <p14:xfrm>
                <a:off x="3006836" y="3041445"/>
                <a:ext cx="95040" cy="142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7581DE3-9E11-939C-98BF-0870CD69777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97836" y="3032445"/>
                  <a:ext cx="112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98BD57F-03E4-575F-C328-786417EFFE7D}"/>
                    </a:ext>
                  </a:extLst>
                </p14:cNvPr>
                <p14:cNvContentPartPr/>
                <p14:nvPr/>
              </p14:nvContentPartPr>
              <p14:xfrm>
                <a:off x="3190436" y="3154845"/>
                <a:ext cx="32760" cy="3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98BD57F-03E4-575F-C328-786417EFFE7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181436" y="3146205"/>
                  <a:ext cx="50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2D2069B-DDD7-BCD1-D951-243D8E3D8764}"/>
                    </a:ext>
                  </a:extLst>
                </p14:cNvPr>
                <p14:cNvContentPartPr/>
                <p14:nvPr/>
              </p14:nvContentPartPr>
              <p14:xfrm>
                <a:off x="3304196" y="3015525"/>
                <a:ext cx="18000" cy="212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2D2069B-DDD7-BCD1-D951-243D8E3D876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295556" y="3006885"/>
                  <a:ext cx="356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B5D1837-51A2-4854-4633-48C014AA968D}"/>
                    </a:ext>
                  </a:extLst>
                </p14:cNvPr>
                <p14:cNvContentPartPr/>
                <p14:nvPr/>
              </p14:nvContentPartPr>
              <p14:xfrm>
                <a:off x="3205556" y="3140445"/>
                <a:ext cx="28800" cy="39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B5D1837-51A2-4854-4633-48C014AA968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196916" y="3131445"/>
                  <a:ext cx="4644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FC56F3A-087F-04DE-CDDC-4E48C41D51FF}"/>
                  </a:ext>
                </a:extLst>
              </p14:cNvPr>
              <p14:cNvContentPartPr/>
              <p14:nvPr/>
            </p14:nvContentPartPr>
            <p14:xfrm>
              <a:off x="2728916" y="4638045"/>
              <a:ext cx="142200" cy="435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FC56F3A-087F-04DE-CDDC-4E48C41D51F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720276" y="4629405"/>
                <a:ext cx="159840" cy="6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E6FC928-3556-FEF6-1AB5-DAD9ADB58625}"/>
              </a:ext>
            </a:extLst>
          </p:cNvPr>
          <p:cNvGrpSpPr/>
          <p:nvPr/>
        </p:nvGrpSpPr>
        <p:grpSpPr>
          <a:xfrm>
            <a:off x="3001796" y="4474605"/>
            <a:ext cx="644040" cy="305280"/>
            <a:chOff x="3001796" y="4474605"/>
            <a:chExt cx="64404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6477421-82C9-050F-66C9-E267E0E5B87B}"/>
                    </a:ext>
                  </a:extLst>
                </p14:cNvPr>
                <p14:cNvContentPartPr/>
                <p14:nvPr/>
              </p14:nvContentPartPr>
              <p14:xfrm>
                <a:off x="3001796" y="4585125"/>
                <a:ext cx="87480" cy="144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6477421-82C9-050F-66C9-E267E0E5B87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992796" y="4576485"/>
                  <a:ext cx="105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C06589B-8E2D-094D-D2DD-CA18FC26D2FF}"/>
                    </a:ext>
                  </a:extLst>
                </p14:cNvPr>
                <p14:cNvContentPartPr/>
                <p14:nvPr/>
              </p14:nvContentPartPr>
              <p14:xfrm>
                <a:off x="3182516" y="4645965"/>
                <a:ext cx="93960" cy="87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C06589B-8E2D-094D-D2DD-CA18FC26D2F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173516" y="4636965"/>
                  <a:ext cx="111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7C57F03-5A65-EFB2-0F12-7BF21D45BD44}"/>
                    </a:ext>
                  </a:extLst>
                </p14:cNvPr>
                <p14:cNvContentPartPr/>
                <p14:nvPr/>
              </p14:nvContentPartPr>
              <p14:xfrm>
                <a:off x="3171356" y="4613925"/>
                <a:ext cx="99360" cy="156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7C57F03-5A65-EFB2-0F12-7BF21D45BD4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162716" y="4604925"/>
                  <a:ext cx="117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9DBCF60-1471-C9B0-350A-BBFEEEF9E2BF}"/>
                    </a:ext>
                  </a:extLst>
                </p14:cNvPr>
                <p14:cNvContentPartPr/>
                <p14:nvPr/>
              </p14:nvContentPartPr>
              <p14:xfrm>
                <a:off x="3347756" y="4608165"/>
                <a:ext cx="16200" cy="169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9DBCF60-1471-C9B0-350A-BBFEEEF9E2B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39116" y="4599165"/>
                  <a:ext cx="33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29A72EE-3DD8-08D7-13B0-BE46E91A9568}"/>
                    </a:ext>
                  </a:extLst>
                </p14:cNvPr>
                <p14:cNvContentPartPr/>
                <p14:nvPr/>
              </p14:nvContentPartPr>
              <p14:xfrm>
                <a:off x="3406796" y="4632645"/>
                <a:ext cx="82800" cy="147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29A72EE-3DD8-08D7-13B0-BE46E91A956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398156" y="4624005"/>
                  <a:ext cx="100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80A32F5-57A1-E55C-773A-39D080206644}"/>
                    </a:ext>
                  </a:extLst>
                </p14:cNvPr>
                <p14:cNvContentPartPr/>
                <p14:nvPr/>
              </p14:nvContentPartPr>
              <p14:xfrm>
                <a:off x="3557996" y="4487565"/>
                <a:ext cx="11520" cy="180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80A32F5-57A1-E55C-773A-39D08020664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549356" y="4478925"/>
                  <a:ext cx="291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08881F0-CC90-C1C9-2A6C-8FAFD2D0AA1A}"/>
                    </a:ext>
                  </a:extLst>
                </p14:cNvPr>
                <p14:cNvContentPartPr/>
                <p14:nvPr/>
              </p14:nvContentPartPr>
              <p14:xfrm>
                <a:off x="3488516" y="4474605"/>
                <a:ext cx="157320" cy="128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08881F0-CC90-C1C9-2A6C-8FAFD2D0AA1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479876" y="4465605"/>
                  <a:ext cx="174960" cy="14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563E9BE-3C90-7C6B-6782-68E35FC7BC35}"/>
                  </a:ext>
                </a:extLst>
              </p14:cNvPr>
              <p14:cNvContentPartPr/>
              <p14:nvPr/>
            </p14:nvContentPartPr>
            <p14:xfrm>
              <a:off x="3127436" y="5456325"/>
              <a:ext cx="39600" cy="417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563E9BE-3C90-7C6B-6782-68E35FC7BC3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118436" y="5447325"/>
                <a:ext cx="5724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0CFEA2A-3675-DB56-D7D0-D92DF2821841}"/>
              </a:ext>
            </a:extLst>
          </p:cNvPr>
          <p:cNvGrpSpPr/>
          <p:nvPr/>
        </p:nvGrpSpPr>
        <p:grpSpPr>
          <a:xfrm>
            <a:off x="473516" y="6237525"/>
            <a:ext cx="591840" cy="323280"/>
            <a:chOff x="473516" y="6237525"/>
            <a:chExt cx="59184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CFEBC7E-4CFF-8AD5-1AB4-68A34B67F41D}"/>
                    </a:ext>
                  </a:extLst>
                </p14:cNvPr>
                <p14:cNvContentPartPr/>
                <p14:nvPr/>
              </p14:nvContentPartPr>
              <p14:xfrm>
                <a:off x="473516" y="6289005"/>
                <a:ext cx="223920" cy="271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CFEBC7E-4CFF-8AD5-1AB4-68A34B67F41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64516" y="6280005"/>
                  <a:ext cx="2415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681BC1A-05C3-4981-B962-2F8B5B4C73F7}"/>
                    </a:ext>
                  </a:extLst>
                </p14:cNvPr>
                <p14:cNvContentPartPr/>
                <p14:nvPr/>
              </p14:nvContentPartPr>
              <p14:xfrm>
                <a:off x="805076" y="6269565"/>
                <a:ext cx="155520" cy="246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681BC1A-05C3-4981-B962-2F8B5B4C73F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96076" y="6260565"/>
                  <a:ext cx="1731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34D2F9E-6C69-2D8B-6ACE-C8B1DBB8B29A}"/>
                    </a:ext>
                  </a:extLst>
                </p14:cNvPr>
                <p14:cNvContentPartPr/>
                <p14:nvPr/>
              </p14:nvContentPartPr>
              <p14:xfrm>
                <a:off x="843956" y="6237525"/>
                <a:ext cx="221400" cy="51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34D2F9E-6C69-2D8B-6ACE-C8B1DBB8B29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35316" y="6228885"/>
                  <a:ext cx="239040" cy="6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1EEF51F-F4DB-387B-7516-22294115DD55}"/>
                  </a:ext>
                </a:extLst>
              </p14:cNvPr>
              <p14:cNvContentPartPr/>
              <p14:nvPr/>
            </p14:nvContentPartPr>
            <p14:xfrm>
              <a:off x="2838356" y="5031885"/>
              <a:ext cx="486000" cy="11642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1EEF51F-F4DB-387B-7516-22294115DD55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829716" y="5022885"/>
                <a:ext cx="503640" cy="11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4D3C5F74-6BC5-F4CF-9371-4751B73D4F39}"/>
                  </a:ext>
                </a:extLst>
              </p14:cNvPr>
              <p14:cNvContentPartPr/>
              <p14:nvPr/>
            </p14:nvContentPartPr>
            <p14:xfrm>
              <a:off x="308636" y="5234565"/>
              <a:ext cx="1474200" cy="4507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4D3C5F74-6BC5-F4CF-9371-4751B73D4F39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99636" y="5225565"/>
                <a:ext cx="149184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AD25ECE8-9E18-5E42-4C2B-0FE850BA18A2}"/>
                  </a:ext>
                </a:extLst>
              </p14:cNvPr>
              <p14:cNvContentPartPr/>
              <p14:nvPr/>
            </p14:nvContentPartPr>
            <p14:xfrm>
              <a:off x="1803716" y="4167525"/>
              <a:ext cx="102960" cy="252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AD25ECE8-9E18-5E42-4C2B-0FE850BA18A2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750076" y="4059525"/>
                <a:ext cx="210600" cy="24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8496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ess Our Hearts: What's It All Mean, Mr. Natural? Part II">
            <a:extLst>
              <a:ext uri="{FF2B5EF4-FFF2-40B4-BE49-F238E27FC236}">
                <a16:creationId xmlns:a16="http://schemas.microsoft.com/office/drawing/2014/main" id="{D991DBA7-9F35-66AD-58EB-594787912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100"/>
            <a:ext cx="5747107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CE45FD8-F39F-74FD-96C9-B97EB6D6D7C7}"/>
                  </a:ext>
                </a:extLst>
              </p14:cNvPr>
              <p14:cNvContentPartPr/>
              <p14:nvPr/>
            </p14:nvContentPartPr>
            <p14:xfrm>
              <a:off x="2419080" y="573857"/>
              <a:ext cx="690480" cy="207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CE45FD8-F39F-74FD-96C9-B97EB6D6D7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0080" y="565217"/>
                <a:ext cx="708120" cy="22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656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BFFEEE8-AE9F-0A7E-9AC6-FCA8EBF7DB25}"/>
                  </a:ext>
                </a:extLst>
              </p14:cNvPr>
              <p14:cNvContentPartPr/>
              <p14:nvPr/>
            </p14:nvContentPartPr>
            <p14:xfrm>
              <a:off x="423836" y="151365"/>
              <a:ext cx="271080" cy="216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BFFEEE8-AE9F-0A7E-9AC6-FCA8EBF7DB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5196" y="142725"/>
                <a:ext cx="288720" cy="23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4C83F072-6324-AF0F-3B3C-953B4AE0D5A9}"/>
              </a:ext>
            </a:extLst>
          </p:cNvPr>
          <p:cNvGrpSpPr/>
          <p:nvPr/>
        </p:nvGrpSpPr>
        <p:grpSpPr>
          <a:xfrm>
            <a:off x="710756" y="76485"/>
            <a:ext cx="3386160" cy="456120"/>
            <a:chOff x="710756" y="76485"/>
            <a:chExt cx="338616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90801CB-58BB-6D4A-EA23-4A94C480FE24}"/>
                    </a:ext>
                  </a:extLst>
                </p14:cNvPr>
                <p14:cNvContentPartPr/>
                <p14:nvPr/>
              </p14:nvContentPartPr>
              <p14:xfrm>
                <a:off x="710756" y="95205"/>
                <a:ext cx="928440" cy="293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90801CB-58BB-6D4A-EA23-4A94C480FE2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1756" y="86205"/>
                  <a:ext cx="9460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39183AB-0787-1341-7F3D-4FB5ADF14E54}"/>
                    </a:ext>
                  </a:extLst>
                </p14:cNvPr>
                <p14:cNvContentPartPr/>
                <p14:nvPr/>
              </p14:nvContentPartPr>
              <p14:xfrm>
                <a:off x="1457036" y="191325"/>
                <a:ext cx="219600" cy="35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39183AB-0787-1341-7F3D-4FB5ADF14E5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48396" y="182325"/>
                  <a:ext cx="237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E8E7EE3-F42C-132A-0408-068C713BB122}"/>
                    </a:ext>
                  </a:extLst>
                </p14:cNvPr>
                <p14:cNvContentPartPr/>
                <p14:nvPr/>
              </p14:nvContentPartPr>
              <p14:xfrm>
                <a:off x="808676" y="221925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E8E7EE3-F42C-132A-0408-068C713BB12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9676" y="212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C47F8C7-6A1A-A282-9D37-961E606A4805}"/>
                    </a:ext>
                  </a:extLst>
                </p14:cNvPr>
                <p14:cNvContentPartPr/>
                <p14:nvPr/>
              </p14:nvContentPartPr>
              <p14:xfrm>
                <a:off x="875276" y="136245"/>
                <a:ext cx="221760" cy="35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C47F8C7-6A1A-A282-9D37-961E606A480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6636" y="127245"/>
                  <a:ext cx="239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F08520D-6075-09FB-AA81-B4CCB4B639CA}"/>
                    </a:ext>
                  </a:extLst>
                </p14:cNvPr>
                <p14:cNvContentPartPr/>
                <p14:nvPr/>
              </p14:nvContentPartPr>
              <p14:xfrm>
                <a:off x="1890836" y="76485"/>
                <a:ext cx="1307880" cy="298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F08520D-6075-09FB-AA81-B4CCB4B639C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82196" y="67485"/>
                  <a:ext cx="13255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72453A5-E8F9-873B-509D-968648CEEC54}"/>
                    </a:ext>
                  </a:extLst>
                </p14:cNvPr>
                <p14:cNvContentPartPr/>
                <p14:nvPr/>
              </p14:nvContentPartPr>
              <p14:xfrm>
                <a:off x="2430836" y="173685"/>
                <a:ext cx="273240" cy="22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72453A5-E8F9-873B-509D-968648CEEC5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21836" y="164685"/>
                  <a:ext cx="290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7898D78-FCB4-007D-AC5F-5C0F18DBCCDD}"/>
                    </a:ext>
                  </a:extLst>
                </p14:cNvPr>
                <p14:cNvContentPartPr/>
                <p14:nvPr/>
              </p14:nvContentPartPr>
              <p14:xfrm>
                <a:off x="3216716" y="396885"/>
                <a:ext cx="106920" cy="135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7898D78-FCB4-007D-AC5F-5C0F18DBCCD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07716" y="387885"/>
                  <a:ext cx="124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5B8DA5E-64E9-87D0-8D30-6CC82AED6E8D}"/>
                    </a:ext>
                  </a:extLst>
                </p14:cNvPr>
                <p14:cNvContentPartPr/>
                <p14:nvPr/>
              </p14:nvContentPartPr>
              <p14:xfrm>
                <a:off x="3639356" y="124005"/>
                <a:ext cx="457560" cy="235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5B8DA5E-64E9-87D0-8D30-6CC82AED6E8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30716" y="115005"/>
                  <a:ext cx="47520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9EAAF1-1110-DF6B-F911-19463430A385}"/>
              </a:ext>
            </a:extLst>
          </p:cNvPr>
          <p:cNvGrpSpPr/>
          <p:nvPr/>
        </p:nvGrpSpPr>
        <p:grpSpPr>
          <a:xfrm>
            <a:off x="4377716" y="104205"/>
            <a:ext cx="1359360" cy="262440"/>
            <a:chOff x="4377716" y="104205"/>
            <a:chExt cx="135936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875EE86-7FEF-8D73-55D3-627AF2B4E6CE}"/>
                    </a:ext>
                  </a:extLst>
                </p14:cNvPr>
                <p14:cNvContentPartPr/>
                <p14:nvPr/>
              </p14:nvContentPartPr>
              <p14:xfrm>
                <a:off x="4377716" y="104205"/>
                <a:ext cx="1359360" cy="262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875EE86-7FEF-8D73-55D3-627AF2B4E6C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369076" y="95565"/>
                  <a:ext cx="13770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8444EAB-FA9B-02A0-C9EE-03321A09CD19}"/>
                    </a:ext>
                  </a:extLst>
                </p14:cNvPr>
                <p14:cNvContentPartPr/>
                <p14:nvPr/>
              </p14:nvContentPartPr>
              <p14:xfrm>
                <a:off x="5230556" y="189885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8444EAB-FA9B-02A0-C9EE-03321A09CD1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21556" y="180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6B5BF27-A307-E865-02FB-48FC23A38005}"/>
                    </a:ext>
                  </a:extLst>
                </p14:cNvPr>
                <p14:cNvContentPartPr/>
                <p14:nvPr/>
              </p14:nvContentPartPr>
              <p14:xfrm>
                <a:off x="4951916" y="248565"/>
                <a:ext cx="65520" cy="6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6B5BF27-A307-E865-02FB-48FC23A3800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42916" y="239925"/>
                  <a:ext cx="8316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D8F1D22-E88A-F204-457E-3139325A82A9}"/>
                  </a:ext>
                </a:extLst>
              </p14:cNvPr>
              <p14:cNvContentPartPr/>
              <p14:nvPr/>
            </p14:nvContentPartPr>
            <p14:xfrm>
              <a:off x="6008516" y="270165"/>
              <a:ext cx="521280" cy="86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D8F1D22-E88A-F204-457E-3139325A82A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99876" y="261165"/>
                <a:ext cx="5389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C28D637-1FC7-037B-13A2-F571F843C0E7}"/>
                  </a:ext>
                </a:extLst>
              </p14:cNvPr>
              <p14:cNvContentPartPr/>
              <p14:nvPr/>
            </p14:nvContentPartPr>
            <p14:xfrm>
              <a:off x="6787916" y="144885"/>
              <a:ext cx="1477080" cy="278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C28D637-1FC7-037B-13A2-F571F843C0E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78916" y="135885"/>
                <a:ext cx="1494720" cy="29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786933C-1FC3-21FC-D56F-71FAA265DC0C}"/>
              </a:ext>
            </a:extLst>
          </p:cNvPr>
          <p:cNvGrpSpPr/>
          <p:nvPr/>
        </p:nvGrpSpPr>
        <p:grpSpPr>
          <a:xfrm>
            <a:off x="8446796" y="111045"/>
            <a:ext cx="1698480" cy="522720"/>
            <a:chOff x="8446796" y="111045"/>
            <a:chExt cx="1698480" cy="52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7B2443A-5C97-328E-70C7-C74D4F4E22BA}"/>
                    </a:ext>
                  </a:extLst>
                </p14:cNvPr>
                <p14:cNvContentPartPr/>
                <p14:nvPr/>
              </p14:nvContentPartPr>
              <p14:xfrm>
                <a:off x="8446796" y="111045"/>
                <a:ext cx="1698480" cy="522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7B2443A-5C97-328E-70C7-C74D4F4E22B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37796" y="102045"/>
                  <a:ext cx="171612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CBA37C5-D242-37AD-6FAD-5D15373293CB}"/>
                    </a:ext>
                  </a:extLst>
                </p14:cNvPr>
                <p14:cNvContentPartPr/>
                <p14:nvPr/>
              </p14:nvContentPartPr>
              <p14:xfrm>
                <a:off x="9658196" y="311565"/>
                <a:ext cx="4608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CBA37C5-D242-37AD-6FAD-5D15373293C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49556" y="302925"/>
                  <a:ext cx="63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923AE2C-3137-2E53-A3BB-46EC01D98F13}"/>
                    </a:ext>
                  </a:extLst>
                </p14:cNvPr>
                <p14:cNvContentPartPr/>
                <p14:nvPr/>
              </p14:nvContentPartPr>
              <p14:xfrm>
                <a:off x="9130076" y="235965"/>
                <a:ext cx="428040" cy="34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923AE2C-3137-2E53-A3BB-46EC01D98F1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21076" y="226965"/>
                  <a:ext cx="445680" cy="518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C2EFBE87-628B-39DA-D1E4-9D62434E1F29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702953" y="1310544"/>
            <a:ext cx="3420405" cy="28755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0B78EA-6F93-B0A9-4F7D-EEEC7BDFA75D}"/>
              </a:ext>
            </a:extLst>
          </p:cNvPr>
          <p:cNvSpPr txBox="1"/>
          <p:nvPr/>
        </p:nvSpPr>
        <p:spPr>
          <a:xfrm>
            <a:off x="8264996" y="4462672"/>
            <a:ext cx="35548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YxdcnjHlmbqwVycbfxAdvP6960"/>
              </a:rPr>
              <a:t>Fig. 5.16 </a:t>
            </a:r>
            <a:r>
              <a:rPr lang="en-US" sz="1800" b="0" i="0" u="none" strike="noStrike" baseline="0" dirty="0">
                <a:latin typeface="RfprpmPtybvqVhtppnAdvP6975"/>
              </a:rPr>
              <a:t>Shift of guiding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centers of two like particles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making a 90</a:t>
            </a:r>
            <a:r>
              <a:rPr lang="en-US" sz="800" b="0" i="0" u="none" strike="noStrike" baseline="0" dirty="0">
                <a:latin typeface="VsbqqdWsltygSfrkyxAdvP4C4E74"/>
              </a:rPr>
              <a:t> </a:t>
            </a:r>
            <a:r>
              <a:rPr lang="en-US" sz="1800" b="0" i="0" u="none" strike="noStrike" baseline="0" dirty="0">
                <a:latin typeface="RfprpmPtybvqVhtppnAdvP6975"/>
              </a:rPr>
              <a:t>collision</a:t>
            </a:r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CFF6EBF-60C8-5A4A-6424-D1066A28085D}"/>
              </a:ext>
            </a:extLst>
          </p:cNvPr>
          <p:cNvGrpSpPr/>
          <p:nvPr/>
        </p:nvGrpSpPr>
        <p:grpSpPr>
          <a:xfrm>
            <a:off x="528596" y="893325"/>
            <a:ext cx="5459400" cy="486720"/>
            <a:chOff x="528596" y="893325"/>
            <a:chExt cx="5459400" cy="48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F5DE5DC-4B4D-E368-CBA9-F909824309BE}"/>
                    </a:ext>
                  </a:extLst>
                </p14:cNvPr>
                <p14:cNvContentPartPr/>
                <p14:nvPr/>
              </p14:nvContentPartPr>
              <p14:xfrm>
                <a:off x="528596" y="934365"/>
                <a:ext cx="302760" cy="93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F5DE5DC-4B4D-E368-CBA9-F909824309B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9956" y="925365"/>
                  <a:ext cx="320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D8ADC6B-3E92-5A6A-9C58-8C32B6B99E96}"/>
                    </a:ext>
                  </a:extLst>
                </p14:cNvPr>
                <p14:cNvContentPartPr/>
                <p14:nvPr/>
              </p14:nvContentPartPr>
              <p14:xfrm>
                <a:off x="628316" y="1008525"/>
                <a:ext cx="87120" cy="212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D8ADC6B-3E92-5A6A-9C58-8C32B6B99E9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9676" y="999885"/>
                  <a:ext cx="104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55B1BE9-C025-9608-9A6F-BFF0AB5C77EC}"/>
                    </a:ext>
                  </a:extLst>
                </p14:cNvPr>
                <p14:cNvContentPartPr/>
                <p14:nvPr/>
              </p14:nvContentPartPr>
              <p14:xfrm>
                <a:off x="659996" y="1116885"/>
                <a:ext cx="109800" cy="7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55B1BE9-C025-9608-9A6F-BFF0AB5C77E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0996" y="1108245"/>
                  <a:ext cx="127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50967BB-6BFB-786A-F555-5BBD6D747441}"/>
                    </a:ext>
                  </a:extLst>
                </p14:cNvPr>
                <p14:cNvContentPartPr/>
                <p14:nvPr/>
              </p14:nvContentPartPr>
              <p14:xfrm>
                <a:off x="785276" y="1007085"/>
                <a:ext cx="510840" cy="230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50967BB-6BFB-786A-F555-5BBD6D74744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76636" y="998085"/>
                  <a:ext cx="5284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C870897-2439-993D-ECFF-745DA5926311}"/>
                    </a:ext>
                  </a:extLst>
                </p14:cNvPr>
                <p14:cNvContentPartPr/>
                <p14:nvPr/>
              </p14:nvContentPartPr>
              <p14:xfrm>
                <a:off x="1170476" y="1128045"/>
                <a:ext cx="130320" cy="76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C870897-2439-993D-ECFF-745DA592631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61836" y="1119045"/>
                  <a:ext cx="147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CDB92CC-84C1-3CB9-D6DB-872330C333AC}"/>
                    </a:ext>
                  </a:extLst>
                </p14:cNvPr>
                <p14:cNvContentPartPr/>
                <p14:nvPr/>
              </p14:nvContentPartPr>
              <p14:xfrm>
                <a:off x="902996" y="1076565"/>
                <a:ext cx="36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CDB92CC-84C1-3CB9-D6DB-872330C333A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3996" y="1067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5AE1FA5-1418-EFCE-2851-C3F6D6BF73DB}"/>
                    </a:ext>
                  </a:extLst>
                </p14:cNvPr>
                <p14:cNvContentPartPr/>
                <p14:nvPr/>
              </p14:nvContentPartPr>
              <p14:xfrm>
                <a:off x="1342196" y="1251885"/>
                <a:ext cx="67680" cy="128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5AE1FA5-1418-EFCE-2851-C3F6D6BF73D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333196" y="1243245"/>
                  <a:ext cx="85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37BB9A9-7444-A0D2-9D5D-B0094307759D}"/>
                    </a:ext>
                  </a:extLst>
                </p14:cNvPr>
                <p14:cNvContentPartPr/>
                <p14:nvPr/>
              </p14:nvContentPartPr>
              <p14:xfrm>
                <a:off x="1619036" y="976125"/>
                <a:ext cx="1132200" cy="271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37BB9A9-7444-A0D2-9D5D-B0094307759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610036" y="967125"/>
                  <a:ext cx="11498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838DC2F-700A-F0AE-5CE2-D125CD0CEBE7}"/>
                    </a:ext>
                  </a:extLst>
                </p14:cNvPr>
                <p14:cNvContentPartPr/>
                <p14:nvPr/>
              </p14:nvContentPartPr>
              <p14:xfrm>
                <a:off x="2299436" y="1038765"/>
                <a:ext cx="41760" cy="23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838DC2F-700A-F0AE-5CE2-D125CD0CEBE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90796" y="1029765"/>
                  <a:ext cx="59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A5B95F6-661D-7199-1B1E-2CBDEDA3742C}"/>
                    </a:ext>
                  </a:extLst>
                </p14:cNvPr>
                <p14:cNvContentPartPr/>
                <p14:nvPr/>
              </p14:nvContentPartPr>
              <p14:xfrm>
                <a:off x="2924396" y="909885"/>
                <a:ext cx="1357560" cy="362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A5B95F6-661D-7199-1B1E-2CBDEDA3742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15396" y="901245"/>
                  <a:ext cx="137520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9BCC5CF-870D-14A4-860D-BD6613331DE5}"/>
                    </a:ext>
                  </a:extLst>
                </p14:cNvPr>
                <p14:cNvContentPartPr/>
                <p14:nvPr/>
              </p14:nvContentPartPr>
              <p14:xfrm>
                <a:off x="3857156" y="1103925"/>
                <a:ext cx="3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9BCC5CF-870D-14A4-860D-BD6613331DE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848156" y="1095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6A36EE4-91C1-6114-EB88-85ED1C8A8877}"/>
                    </a:ext>
                  </a:extLst>
                </p14:cNvPr>
                <p14:cNvContentPartPr/>
                <p14:nvPr/>
              </p14:nvContentPartPr>
              <p14:xfrm>
                <a:off x="3609116" y="1072605"/>
                <a:ext cx="36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6A36EE4-91C1-6114-EB88-85ED1C8A887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00116" y="1063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83C00A9-EAD8-AB9C-584C-5A6F696FD30E}"/>
                    </a:ext>
                  </a:extLst>
                </p14:cNvPr>
                <p14:cNvContentPartPr/>
                <p14:nvPr/>
              </p14:nvContentPartPr>
              <p14:xfrm>
                <a:off x="4482476" y="893325"/>
                <a:ext cx="1505520" cy="357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83C00A9-EAD8-AB9C-584C-5A6F696FD30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473836" y="884685"/>
                  <a:ext cx="15231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00A8549-69FC-399C-0B26-4E93900E0EA6}"/>
                    </a:ext>
                  </a:extLst>
                </p14:cNvPr>
                <p14:cNvContentPartPr/>
                <p14:nvPr/>
              </p14:nvContentPartPr>
              <p14:xfrm>
                <a:off x="5004836" y="952005"/>
                <a:ext cx="283680" cy="9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00A8549-69FC-399C-0B26-4E93900E0EA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996196" y="943005"/>
                  <a:ext cx="30132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D7453A2-4BEB-6292-074E-60C8D72E9869}"/>
              </a:ext>
            </a:extLst>
          </p:cNvPr>
          <p:cNvGrpSpPr/>
          <p:nvPr/>
        </p:nvGrpSpPr>
        <p:grpSpPr>
          <a:xfrm>
            <a:off x="477836" y="1515405"/>
            <a:ext cx="650880" cy="312840"/>
            <a:chOff x="477836" y="1515405"/>
            <a:chExt cx="65088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EF0EC84-3CE7-6B15-AC96-2FADAEC916A9}"/>
                    </a:ext>
                  </a:extLst>
                </p14:cNvPr>
                <p14:cNvContentPartPr/>
                <p14:nvPr/>
              </p14:nvContentPartPr>
              <p14:xfrm>
                <a:off x="477836" y="1515405"/>
                <a:ext cx="650880" cy="312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EF0EC84-3CE7-6B15-AC96-2FADAEC916A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68836" y="1506765"/>
                  <a:ext cx="6685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0410D72-B629-7D86-96F2-466B4B5C0A11}"/>
                    </a:ext>
                  </a:extLst>
                </p14:cNvPr>
                <p14:cNvContentPartPr/>
                <p14:nvPr/>
              </p14:nvContentPartPr>
              <p14:xfrm>
                <a:off x="791036" y="1605405"/>
                <a:ext cx="36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0410D72-B629-7D86-96F2-466B4B5C0A1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82396" y="1596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D06FF77-063B-EF71-AC6F-CEFC127BA219}"/>
              </a:ext>
            </a:extLst>
          </p:cNvPr>
          <p:cNvGrpSpPr/>
          <p:nvPr/>
        </p:nvGrpSpPr>
        <p:grpSpPr>
          <a:xfrm>
            <a:off x="1311236" y="1406325"/>
            <a:ext cx="1493640" cy="527760"/>
            <a:chOff x="1311236" y="1406325"/>
            <a:chExt cx="1493640" cy="52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9EDDAE1-7E2F-BFC8-1B97-BE7395EA2244}"/>
                    </a:ext>
                  </a:extLst>
                </p14:cNvPr>
                <p14:cNvContentPartPr/>
                <p14:nvPr/>
              </p14:nvContentPartPr>
              <p14:xfrm>
                <a:off x="1311236" y="1406325"/>
                <a:ext cx="1493640" cy="527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9EDDAE1-7E2F-BFC8-1B97-BE7395EA224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302596" y="1397325"/>
                  <a:ext cx="151128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D01D9E9-9E6A-DD4D-C646-871D0D15CB55}"/>
                    </a:ext>
                  </a:extLst>
                </p14:cNvPr>
                <p14:cNvContentPartPr/>
                <p14:nvPr/>
              </p14:nvContentPartPr>
              <p14:xfrm>
                <a:off x="2231396" y="1577685"/>
                <a:ext cx="28800" cy="7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D01D9E9-9E6A-DD4D-C646-871D0D15CB5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222396" y="1569045"/>
                  <a:ext cx="46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6C18042-0BC8-055C-EBD8-1249B32C3CD4}"/>
                    </a:ext>
                  </a:extLst>
                </p14:cNvPr>
                <p14:cNvContentPartPr/>
                <p14:nvPr/>
              </p14:nvContentPartPr>
              <p14:xfrm>
                <a:off x="1924316" y="1574085"/>
                <a:ext cx="259200" cy="45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6C18042-0BC8-055C-EBD8-1249B32C3CD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15676" y="1565085"/>
                  <a:ext cx="27684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569936C-A0BF-E3B3-2333-380B607C8B05}"/>
              </a:ext>
            </a:extLst>
          </p:cNvPr>
          <p:cNvGrpSpPr/>
          <p:nvPr/>
        </p:nvGrpSpPr>
        <p:grpSpPr>
          <a:xfrm>
            <a:off x="1589156" y="2196525"/>
            <a:ext cx="1528560" cy="245880"/>
            <a:chOff x="1589156" y="2196525"/>
            <a:chExt cx="1528560" cy="2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2866449-8AD7-99BB-B645-DA722BDDA6B2}"/>
                    </a:ext>
                  </a:extLst>
                </p14:cNvPr>
                <p14:cNvContentPartPr/>
                <p14:nvPr/>
              </p14:nvContentPartPr>
              <p14:xfrm>
                <a:off x="1589156" y="2277165"/>
                <a:ext cx="514080" cy="153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2866449-8AD7-99BB-B645-DA722BDDA6B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580516" y="2268165"/>
                  <a:ext cx="5317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19C41C3-E96D-8C51-A551-FB979339D0F4}"/>
                    </a:ext>
                  </a:extLst>
                </p14:cNvPr>
                <p14:cNvContentPartPr/>
                <p14:nvPr/>
              </p14:nvContentPartPr>
              <p14:xfrm>
                <a:off x="1664036" y="2219925"/>
                <a:ext cx="23400" cy="9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19C41C3-E96D-8C51-A551-FB979339D0F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655036" y="2210925"/>
                  <a:ext cx="41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70AA2FB-C153-DEDD-5483-9F25BDE0140F}"/>
                    </a:ext>
                  </a:extLst>
                </p14:cNvPr>
                <p14:cNvContentPartPr/>
                <p14:nvPr/>
              </p14:nvContentPartPr>
              <p14:xfrm>
                <a:off x="2239316" y="2324325"/>
                <a:ext cx="189720" cy="62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70AA2FB-C153-DEDD-5483-9F25BDE0140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30316" y="2315325"/>
                  <a:ext cx="207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AFF40F1-735E-A099-2CA8-F6878613C689}"/>
                    </a:ext>
                  </a:extLst>
                </p14:cNvPr>
                <p14:cNvContentPartPr/>
                <p14:nvPr/>
              </p14:nvContentPartPr>
              <p14:xfrm>
                <a:off x="2524436" y="2309565"/>
                <a:ext cx="593280" cy="132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AFF40F1-735E-A099-2CA8-F6878613C68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15436" y="2300925"/>
                  <a:ext cx="6109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1E0DE4C-C483-09AD-835B-9BFC645625CF}"/>
                    </a:ext>
                  </a:extLst>
                </p14:cNvPr>
                <p14:cNvContentPartPr/>
                <p14:nvPr/>
              </p14:nvContentPartPr>
              <p14:xfrm>
                <a:off x="2763116" y="2196525"/>
                <a:ext cx="36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1E0DE4C-C483-09AD-835B-9BFC645625C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54116" y="2187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9B3E76B-98A7-7564-9BCA-570557D0A689}"/>
              </a:ext>
            </a:extLst>
          </p:cNvPr>
          <p:cNvGrpSpPr/>
          <p:nvPr/>
        </p:nvGrpSpPr>
        <p:grpSpPr>
          <a:xfrm>
            <a:off x="1582676" y="2683605"/>
            <a:ext cx="3005280" cy="372960"/>
            <a:chOff x="1582676" y="2683605"/>
            <a:chExt cx="300528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D90A1DE-EB35-9464-2A11-0E935F7842C5}"/>
                    </a:ext>
                  </a:extLst>
                </p14:cNvPr>
                <p14:cNvContentPartPr/>
                <p14:nvPr/>
              </p14:nvContentPartPr>
              <p14:xfrm>
                <a:off x="1582676" y="2683605"/>
                <a:ext cx="1248840" cy="372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D90A1DE-EB35-9464-2A11-0E935F7842C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574036" y="2674965"/>
                  <a:ext cx="12664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1183CFF-871A-B173-C9ED-7435B3E2BA2F}"/>
                    </a:ext>
                  </a:extLst>
                </p14:cNvPr>
                <p14:cNvContentPartPr/>
                <p14:nvPr/>
              </p14:nvContentPartPr>
              <p14:xfrm>
                <a:off x="2168756" y="2789085"/>
                <a:ext cx="318240" cy="37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1183CFF-871A-B173-C9ED-7435B3E2BA2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60116" y="2780445"/>
                  <a:ext cx="3358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A5618C1-E1E1-88F5-1359-2BC575FEF132}"/>
                    </a:ext>
                  </a:extLst>
                </p14:cNvPr>
                <p14:cNvContentPartPr/>
                <p14:nvPr/>
              </p14:nvContentPartPr>
              <p14:xfrm>
                <a:off x="2988836" y="2903565"/>
                <a:ext cx="160200" cy="31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A5618C1-E1E1-88F5-1359-2BC575FEF13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979836" y="2894925"/>
                  <a:ext cx="177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AE5A9FF-3526-7FA0-15DF-7BB01872DBD5}"/>
                    </a:ext>
                  </a:extLst>
                </p14:cNvPr>
                <p14:cNvContentPartPr/>
                <p14:nvPr/>
              </p14:nvContentPartPr>
              <p14:xfrm>
                <a:off x="3274676" y="2700165"/>
                <a:ext cx="1313280" cy="349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AE5A9FF-3526-7FA0-15DF-7BB01872DBD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65676" y="2691525"/>
                  <a:ext cx="1330920" cy="36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1666AF0-0708-D50E-1AFF-F71CC861C961}"/>
                  </a:ext>
                </a:extLst>
              </p14:cNvPr>
              <p14:cNvContentPartPr/>
              <p14:nvPr/>
            </p14:nvContentPartPr>
            <p14:xfrm>
              <a:off x="3854996" y="2840205"/>
              <a:ext cx="291600" cy="176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1666AF0-0708-D50E-1AFF-F71CC861C96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845996" y="2831205"/>
                <a:ext cx="3092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73EC389-93F0-FE37-B3AF-B69A91A5B65E}"/>
                  </a:ext>
                </a:extLst>
              </p14:cNvPr>
              <p14:cNvContentPartPr/>
              <p14:nvPr/>
            </p14:nvContentPartPr>
            <p14:xfrm>
              <a:off x="2656804" y="3353205"/>
              <a:ext cx="633814" cy="1371614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73EC389-93F0-FE37-B3AF-B69A91A5B65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48156" y="3344560"/>
                <a:ext cx="651470" cy="1389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47EDA68-9FE8-2FE2-9401-A27C63D63688}"/>
                  </a:ext>
                </a:extLst>
              </p14:cNvPr>
              <p14:cNvContentPartPr/>
              <p14:nvPr/>
            </p14:nvContentPartPr>
            <p14:xfrm>
              <a:off x="3457324" y="4964975"/>
              <a:ext cx="271517" cy="49517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47EDA68-9FE8-2FE2-9401-A27C63D6368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448309" y="4955873"/>
                <a:ext cx="289185" cy="67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722608A-0944-C4F6-24D2-79542B20DB77}"/>
                  </a:ext>
                </a:extLst>
              </p14:cNvPr>
              <p14:cNvContentPartPr/>
              <p14:nvPr/>
            </p14:nvContentPartPr>
            <p14:xfrm>
              <a:off x="3924432" y="5068135"/>
              <a:ext cx="265740" cy="122967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722608A-0944-C4F6-24D2-79542B20DB7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915430" y="5059455"/>
                <a:ext cx="283384" cy="140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C8024E8-1AE2-01E2-A652-34B57C3B2A4F}"/>
                  </a:ext>
                </a:extLst>
              </p14:cNvPr>
              <p14:cNvContentPartPr/>
              <p14:nvPr/>
            </p14:nvContentPartPr>
            <p14:xfrm>
              <a:off x="4382462" y="5271154"/>
              <a:ext cx="233554" cy="302052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C8024E8-1AE2-01E2-A652-34B57C3B2A4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373785" y="5262503"/>
                <a:ext cx="251269" cy="319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797BD2A-36CB-732A-D42A-5137D795E041}"/>
                  </a:ext>
                </a:extLst>
              </p14:cNvPr>
              <p14:cNvContentPartPr/>
              <p14:nvPr/>
            </p14:nvContentPartPr>
            <p14:xfrm>
              <a:off x="4428678" y="5132507"/>
              <a:ext cx="334238" cy="425844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797BD2A-36CB-732A-D42A-5137D795E04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420025" y="5123500"/>
                <a:ext cx="351905" cy="443497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A7EA37AA-004C-208B-FDAC-657087A04637}"/>
              </a:ext>
            </a:extLst>
          </p:cNvPr>
          <p:cNvGrpSpPr/>
          <p:nvPr/>
        </p:nvGrpSpPr>
        <p:grpSpPr>
          <a:xfrm>
            <a:off x="1170476" y="4456965"/>
            <a:ext cx="2105640" cy="654085"/>
            <a:chOff x="1170476" y="4456965"/>
            <a:chExt cx="2105640" cy="65408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67DA102-F80B-F4D8-B532-EA0BCD24F939}"/>
                    </a:ext>
                  </a:extLst>
                </p14:cNvPr>
                <p14:cNvContentPartPr/>
                <p14:nvPr/>
              </p14:nvContentPartPr>
              <p14:xfrm>
                <a:off x="2445532" y="5012841"/>
                <a:ext cx="310305" cy="63546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67DA102-F80B-F4D8-B532-EA0BCD24F93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436872" y="5003711"/>
                  <a:ext cx="327985" cy="814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152FC67-C1E9-8A65-3E44-A30C9AD3CDD5}"/>
                    </a:ext>
                  </a:extLst>
                </p14:cNvPr>
                <p14:cNvContentPartPr/>
                <p14:nvPr/>
              </p14:nvContentPartPr>
              <p14:xfrm>
                <a:off x="1945413" y="5066485"/>
                <a:ext cx="275643" cy="44565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152FC67-C1E9-8A65-3E44-A30C9AD3CDD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36743" y="5057718"/>
                  <a:ext cx="293345" cy="624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66368A7-DD2F-D2F7-BF11-7FDAAEB0D967}"/>
                    </a:ext>
                  </a:extLst>
                </p14:cNvPr>
                <p14:cNvContentPartPr/>
                <p14:nvPr/>
              </p14:nvContentPartPr>
              <p14:xfrm>
                <a:off x="1332231" y="4752053"/>
                <a:ext cx="291324" cy="194766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66368A7-DD2F-D2F7-BF11-7FDAAEB0D96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323217" y="4743019"/>
                  <a:ext cx="308991" cy="2124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797CC10-4039-06BB-6059-52B7177285A2}"/>
                    </a:ext>
                  </a:extLst>
                </p14:cNvPr>
                <p14:cNvContentPartPr/>
                <p14:nvPr/>
              </p14:nvContentPartPr>
              <p14:xfrm>
                <a:off x="1170476" y="4585347"/>
                <a:ext cx="335063" cy="385405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797CC10-4039-06BB-6059-52B7177285A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61811" y="4576694"/>
                  <a:ext cx="352755" cy="4030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3895B5D-E26B-7AEF-CA69-6182E132B9E3}"/>
                    </a:ext>
                  </a:extLst>
                </p14:cNvPr>
                <p14:cNvContentPartPr/>
                <p14:nvPr/>
              </p14:nvContentPartPr>
              <p14:xfrm>
                <a:off x="3024116" y="4456965"/>
                <a:ext cx="252000" cy="145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3895B5D-E26B-7AEF-CA69-6182E132B9E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015476" y="4447965"/>
                  <a:ext cx="2696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040E850-ACA7-3832-9001-DB0801E16959}"/>
                    </a:ext>
                  </a:extLst>
                </p14:cNvPr>
                <p14:cNvContentPartPr/>
                <p14:nvPr/>
              </p14:nvContentPartPr>
              <p14:xfrm>
                <a:off x="1216556" y="4636245"/>
                <a:ext cx="182880" cy="202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040E850-ACA7-3832-9001-DB0801E1695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07556" y="4627605"/>
                  <a:ext cx="200520" cy="21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171671F-DEBA-8CCE-233B-D20DF931879A}"/>
                  </a:ext>
                </a:extLst>
              </p14:cNvPr>
              <p14:cNvContentPartPr/>
              <p14:nvPr/>
            </p14:nvContentPartPr>
            <p14:xfrm>
              <a:off x="4587596" y="5303325"/>
              <a:ext cx="141840" cy="1098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171671F-DEBA-8CCE-233B-D20DF931879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578956" y="5294325"/>
                <a:ext cx="159480" cy="12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62ABA6B1-BD3A-EED1-6754-AD6CEE4048E6}"/>
              </a:ext>
            </a:extLst>
          </p:cNvPr>
          <p:cNvGrpSpPr/>
          <p:nvPr/>
        </p:nvGrpSpPr>
        <p:grpSpPr>
          <a:xfrm>
            <a:off x="2970410" y="5171295"/>
            <a:ext cx="854989" cy="1336127"/>
            <a:chOff x="2970410" y="5171295"/>
            <a:chExt cx="854989" cy="13361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85FF5F1-9432-619F-C9B1-1E5ED05649ED}"/>
                    </a:ext>
                  </a:extLst>
                </p14:cNvPr>
                <p14:cNvContentPartPr/>
                <p14:nvPr/>
              </p14:nvContentPartPr>
              <p14:xfrm>
                <a:off x="3071094" y="5281057"/>
                <a:ext cx="754305" cy="1226365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85FF5F1-9432-619F-C9B1-1E5ED05649E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62084" y="5272416"/>
                  <a:ext cx="771964" cy="12440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6FF9590-E825-80CE-EA59-1011C82F2AB5}"/>
                    </a:ext>
                  </a:extLst>
                </p14:cNvPr>
                <p14:cNvContentPartPr/>
                <p14:nvPr/>
              </p14:nvContentPartPr>
              <p14:xfrm>
                <a:off x="2970410" y="5171295"/>
                <a:ext cx="288848" cy="383755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6FF9590-E825-80CE-EA59-1011C82F2AB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961406" y="5162287"/>
                  <a:ext cx="306496" cy="4014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746EE04-7FED-3287-D880-9BBAECABECA4}"/>
                    </a:ext>
                  </a:extLst>
                </p14:cNvPr>
                <p14:cNvContentPartPr/>
                <p14:nvPr/>
              </p14:nvContentPartPr>
              <p14:xfrm>
                <a:off x="3030956" y="5257605"/>
                <a:ext cx="204480" cy="250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746EE04-7FED-3287-D880-9BBAECABECA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021956" y="5248605"/>
                  <a:ext cx="222120" cy="26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4CB64F12-FBB8-29CD-A69B-3056E7C6AB6C}"/>
                  </a:ext>
                </a:extLst>
              </p14:cNvPr>
              <p14:cNvContentPartPr/>
              <p14:nvPr/>
            </p14:nvContentPartPr>
            <p14:xfrm>
              <a:off x="2389436" y="4273725"/>
              <a:ext cx="694800" cy="8179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4CB64F12-FBB8-29CD-A69B-3056E7C6AB6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371436" y="4237725"/>
                <a:ext cx="730440" cy="88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280C4D44-A715-A90D-772A-E1838A37CCCD}"/>
                  </a:ext>
                </a:extLst>
              </p14:cNvPr>
              <p14:cNvContentPartPr/>
              <p14:nvPr/>
            </p14:nvContentPartPr>
            <p14:xfrm>
              <a:off x="3089636" y="5208645"/>
              <a:ext cx="13680" cy="424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80C4D44-A715-A90D-772A-E1838A37CCC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071636" y="5173005"/>
                <a:ext cx="493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651A520-6C96-212A-884D-A94938C145AB}"/>
                  </a:ext>
                </a:extLst>
              </p14:cNvPr>
              <p14:cNvContentPartPr/>
              <p14:nvPr/>
            </p14:nvContentPartPr>
            <p14:xfrm>
              <a:off x="3114116" y="4980405"/>
              <a:ext cx="613440" cy="548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651A520-6C96-212A-884D-A94938C145A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096476" y="4944765"/>
                <a:ext cx="649080" cy="62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8C0EBD3D-5996-FF50-7F4F-3F0BF9FA5116}"/>
              </a:ext>
            </a:extLst>
          </p:cNvPr>
          <p:cNvGrpSpPr/>
          <p:nvPr/>
        </p:nvGrpSpPr>
        <p:grpSpPr>
          <a:xfrm>
            <a:off x="5094836" y="4312245"/>
            <a:ext cx="1771560" cy="407520"/>
            <a:chOff x="5094836" y="4312245"/>
            <a:chExt cx="177156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023DCBB-A409-220F-961B-E8FA58BDA1F2}"/>
                    </a:ext>
                  </a:extLst>
                </p14:cNvPr>
                <p14:cNvContentPartPr/>
                <p14:nvPr/>
              </p14:nvContentPartPr>
              <p14:xfrm>
                <a:off x="5094836" y="4358685"/>
                <a:ext cx="145080" cy="357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023DCBB-A409-220F-961B-E8FA58BDA1F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085836" y="4349685"/>
                  <a:ext cx="1627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45C7DF5-FCCB-88BC-228F-1C201BEBEBC5}"/>
                    </a:ext>
                  </a:extLst>
                </p14:cNvPr>
                <p14:cNvContentPartPr/>
                <p14:nvPr/>
              </p14:nvContentPartPr>
              <p14:xfrm>
                <a:off x="5282756" y="4421325"/>
                <a:ext cx="191880" cy="246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45C7DF5-FCCB-88BC-228F-1C201BEBEBC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273756" y="4412325"/>
                  <a:ext cx="2095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7F00CC9-BEF6-465F-E0E7-72EAE594629F}"/>
                    </a:ext>
                  </a:extLst>
                </p14:cNvPr>
                <p14:cNvContentPartPr/>
                <p14:nvPr/>
              </p14:nvContentPartPr>
              <p14:xfrm>
                <a:off x="5489756" y="4312245"/>
                <a:ext cx="113760" cy="109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7F00CC9-BEF6-465F-E0E7-72EAE594629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480756" y="4303245"/>
                  <a:ext cx="131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D83F298-CC30-E472-2F14-21F5DB719543}"/>
                    </a:ext>
                  </a:extLst>
                </p14:cNvPr>
                <p14:cNvContentPartPr/>
                <p14:nvPr/>
              </p14:nvContentPartPr>
              <p14:xfrm>
                <a:off x="5759396" y="4319805"/>
                <a:ext cx="1107000" cy="399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D83F298-CC30-E472-2F14-21F5DB71954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750756" y="4311165"/>
                  <a:ext cx="112464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8312E09-1C5A-A23F-61C8-25BAACDB5296}"/>
                    </a:ext>
                  </a:extLst>
                </p14:cNvPr>
                <p14:cNvContentPartPr/>
                <p14:nvPr/>
              </p14:nvContentPartPr>
              <p14:xfrm>
                <a:off x="6548876" y="4360845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8312E09-1C5A-A23F-61C8-25BAACDB529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539876" y="4351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48DBD9A-76E9-478B-4E35-081AB63ED42B}"/>
                    </a:ext>
                  </a:extLst>
                </p14:cNvPr>
                <p14:cNvContentPartPr/>
                <p14:nvPr/>
              </p14:nvContentPartPr>
              <p14:xfrm>
                <a:off x="6398396" y="4400445"/>
                <a:ext cx="360" cy="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48DBD9A-76E9-478B-4E35-081AB63ED42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389756" y="4391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07370EEB-0D0A-F36B-E281-FD732AAC91C5}"/>
                  </a:ext>
                </a:extLst>
              </p14:cNvPr>
              <p14:cNvContentPartPr/>
              <p14:nvPr/>
            </p14:nvContentPartPr>
            <p14:xfrm>
              <a:off x="6258716" y="4957005"/>
              <a:ext cx="265680" cy="7758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07370EEB-0D0A-F36B-E281-FD732AAC91C5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250076" y="4948365"/>
                <a:ext cx="283320" cy="79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39B62153-ED1B-791A-2A5C-DCCB12404305}"/>
              </a:ext>
            </a:extLst>
          </p:cNvPr>
          <p:cNvGrpSpPr/>
          <p:nvPr/>
        </p:nvGrpSpPr>
        <p:grpSpPr>
          <a:xfrm>
            <a:off x="6252236" y="5814525"/>
            <a:ext cx="736560" cy="474480"/>
            <a:chOff x="6252236" y="5814525"/>
            <a:chExt cx="73656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D56F2CF-1DF6-7F30-570A-1A50635D8B8C}"/>
                    </a:ext>
                  </a:extLst>
                </p14:cNvPr>
                <p14:cNvContentPartPr/>
                <p14:nvPr/>
              </p14:nvContentPartPr>
              <p14:xfrm>
                <a:off x="6252236" y="5951685"/>
                <a:ext cx="736560" cy="337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D56F2CF-1DF6-7F30-570A-1A50635D8B8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243236" y="5943045"/>
                  <a:ext cx="7542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7A3A4CC-21F6-0683-CD78-03DC3877830F}"/>
                    </a:ext>
                  </a:extLst>
                </p14:cNvPr>
                <p14:cNvContentPartPr/>
                <p14:nvPr/>
              </p14:nvContentPartPr>
              <p14:xfrm>
                <a:off x="6562556" y="5814525"/>
                <a:ext cx="41040" cy="9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7A3A4CC-21F6-0683-CD78-03DC3877830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553556" y="5805885"/>
                  <a:ext cx="5868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6A6AA765-54DA-99BE-72DF-1BB9F68A9B84}"/>
                  </a:ext>
                </a:extLst>
              </p14:cNvPr>
              <p14:cNvContentPartPr/>
              <p14:nvPr/>
            </p14:nvContentPartPr>
            <p14:xfrm>
              <a:off x="8014076" y="5967165"/>
              <a:ext cx="1000080" cy="1648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A6AA765-54DA-99BE-72DF-1BB9F68A9B8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005436" y="5958165"/>
                <a:ext cx="10177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A1DE54C-0ED8-FE8B-E929-60CB699FAE40}"/>
                  </a:ext>
                </a:extLst>
              </p14:cNvPr>
              <p14:cNvContentPartPr/>
              <p14:nvPr/>
            </p14:nvContentPartPr>
            <p14:xfrm>
              <a:off x="8202716" y="5714445"/>
              <a:ext cx="59040" cy="367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A1DE54C-0ED8-FE8B-E929-60CB699FAE40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194076" y="5705445"/>
                <a:ext cx="7668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479B930-68F6-D5C7-847E-2EED3203D0F5}"/>
              </a:ext>
            </a:extLst>
          </p:cNvPr>
          <p:cNvGrpSpPr/>
          <p:nvPr/>
        </p:nvGrpSpPr>
        <p:grpSpPr>
          <a:xfrm>
            <a:off x="9230876" y="5651805"/>
            <a:ext cx="853560" cy="453240"/>
            <a:chOff x="9230876" y="5651805"/>
            <a:chExt cx="853560" cy="45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C18409D-6649-6403-7CCC-45D6775D4388}"/>
                    </a:ext>
                  </a:extLst>
                </p14:cNvPr>
                <p14:cNvContentPartPr/>
                <p14:nvPr/>
              </p14:nvContentPartPr>
              <p14:xfrm>
                <a:off x="9230876" y="5651805"/>
                <a:ext cx="853560" cy="453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C18409D-6649-6403-7CCC-45D6775D438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222236" y="5642805"/>
                  <a:ext cx="87120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C455379-50F7-610A-20F4-CD7BCD8DE42A}"/>
                    </a:ext>
                  </a:extLst>
                </p14:cNvPr>
                <p14:cNvContentPartPr/>
                <p14:nvPr/>
              </p14:nvContentPartPr>
              <p14:xfrm>
                <a:off x="9891836" y="5838645"/>
                <a:ext cx="158400" cy="32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C455379-50F7-610A-20F4-CD7BCD8DE42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883196" y="5829645"/>
                  <a:ext cx="176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9659CD1-80AA-1119-3FF4-6C7F0256AA5D}"/>
                    </a:ext>
                  </a:extLst>
                </p14:cNvPr>
                <p14:cNvContentPartPr/>
                <p14:nvPr/>
              </p14:nvContentPartPr>
              <p14:xfrm>
                <a:off x="9711836" y="5762325"/>
                <a:ext cx="31680" cy="6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9659CD1-80AA-1119-3FF4-6C7F0256AA5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703196" y="5753325"/>
                  <a:ext cx="4932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253B6C40-291F-CFE6-57EF-9CAD35F15C4D}"/>
                  </a:ext>
                </a:extLst>
              </p14:cNvPr>
              <p14:cNvContentPartPr/>
              <p14:nvPr/>
            </p14:nvContentPartPr>
            <p14:xfrm>
              <a:off x="6218036" y="6451365"/>
              <a:ext cx="524160" cy="1749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253B6C40-291F-CFE6-57EF-9CAD35F15C4D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209036" y="6442365"/>
                <a:ext cx="5418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F4A789C0-C339-FC2F-2F95-D0318934A789}"/>
                  </a:ext>
                </a:extLst>
              </p14:cNvPr>
              <p14:cNvContentPartPr/>
              <p14:nvPr/>
            </p14:nvContentPartPr>
            <p14:xfrm>
              <a:off x="6523316" y="6306285"/>
              <a:ext cx="30240" cy="75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F4A789C0-C339-FC2F-2F95-D0318934A78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514676" y="6297645"/>
                <a:ext cx="4788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83F25DD-C6D8-EAFE-B165-52D6430548A7}"/>
              </a:ext>
            </a:extLst>
          </p:cNvPr>
          <p:cNvGrpSpPr/>
          <p:nvPr/>
        </p:nvGrpSpPr>
        <p:grpSpPr>
          <a:xfrm>
            <a:off x="7095356" y="5918925"/>
            <a:ext cx="1265760" cy="879120"/>
            <a:chOff x="7095356" y="5918925"/>
            <a:chExt cx="1265760" cy="87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CF584AB-4BFD-6048-92E5-29C5AEB1E526}"/>
                    </a:ext>
                  </a:extLst>
                </p14:cNvPr>
                <p14:cNvContentPartPr/>
                <p14:nvPr/>
              </p14:nvContentPartPr>
              <p14:xfrm>
                <a:off x="7190036" y="5949525"/>
                <a:ext cx="812880" cy="204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CF584AB-4BFD-6048-92E5-29C5AEB1E52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181396" y="5940885"/>
                  <a:ext cx="8305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B207882-1DD5-2384-AFC9-EA02F46113DA}"/>
                    </a:ext>
                  </a:extLst>
                </p14:cNvPr>
                <p14:cNvContentPartPr/>
                <p14:nvPr/>
              </p14:nvContentPartPr>
              <p14:xfrm>
                <a:off x="7849196" y="5918925"/>
                <a:ext cx="212760" cy="242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B207882-1DD5-2384-AFC9-EA02F46113D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840196" y="5910285"/>
                  <a:ext cx="2304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C257181-1E58-F148-07C1-B90B06A18B21}"/>
                    </a:ext>
                  </a:extLst>
                </p14:cNvPr>
                <p14:cNvContentPartPr/>
                <p14:nvPr/>
              </p14:nvContentPartPr>
              <p14:xfrm>
                <a:off x="7095356" y="6272805"/>
                <a:ext cx="1265760" cy="525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C257181-1E58-F148-07C1-B90B06A18B2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086356" y="6263805"/>
                  <a:ext cx="128340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94F184D-54A6-47B3-EC29-C11C9A21BAEF}"/>
                    </a:ext>
                  </a:extLst>
                </p14:cNvPr>
                <p14:cNvContentPartPr/>
                <p14:nvPr/>
              </p14:nvContentPartPr>
              <p14:xfrm>
                <a:off x="8012636" y="6366765"/>
                <a:ext cx="24480" cy="32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94F184D-54A6-47B3-EC29-C11C9A21BAE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003996" y="6357765"/>
                  <a:ext cx="42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4A0C84B-3AFD-348F-DD31-17D604CF24E3}"/>
                    </a:ext>
                  </a:extLst>
                </p14:cNvPr>
                <p14:cNvContentPartPr/>
                <p14:nvPr/>
              </p14:nvContentPartPr>
              <p14:xfrm>
                <a:off x="7629596" y="6301245"/>
                <a:ext cx="41760" cy="36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4A0C84B-3AFD-348F-DD31-17D604CF24E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620956" y="6292605"/>
                  <a:ext cx="5940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8983589-2D2C-0FBF-67DF-5A0BB08AE94A}"/>
              </a:ext>
            </a:extLst>
          </p:cNvPr>
          <p:cNvGrpSpPr/>
          <p:nvPr/>
        </p:nvGrpSpPr>
        <p:grpSpPr>
          <a:xfrm>
            <a:off x="8696276" y="6191445"/>
            <a:ext cx="1339200" cy="392400"/>
            <a:chOff x="8696276" y="6191445"/>
            <a:chExt cx="1339200" cy="39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EB95973-1880-BCE6-E9AE-36B0AD6274F1}"/>
                    </a:ext>
                  </a:extLst>
                </p14:cNvPr>
                <p14:cNvContentPartPr/>
                <p14:nvPr/>
              </p14:nvContentPartPr>
              <p14:xfrm>
                <a:off x="8696276" y="6191445"/>
                <a:ext cx="1339200" cy="392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EB95973-1880-BCE6-E9AE-36B0AD6274F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687276" y="6182445"/>
                  <a:ext cx="135684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9DC538F-A05B-2000-5967-4DDCF93EEF44}"/>
                    </a:ext>
                  </a:extLst>
                </p14:cNvPr>
                <p14:cNvContentPartPr/>
                <p14:nvPr/>
              </p14:nvContentPartPr>
              <p14:xfrm>
                <a:off x="9248156" y="6260565"/>
                <a:ext cx="282960" cy="39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9DC538F-A05B-2000-5967-4DDCF93EEF4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239156" y="6251925"/>
                  <a:ext cx="300600" cy="56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50246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8135E-0FEC-11E6-E1F3-E80A021FC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64" y="184558"/>
            <a:ext cx="10463939" cy="62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74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987DB7-4BEE-8115-6D4B-17AEF29E7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52"/>
            <a:ext cx="6420501" cy="5852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1A325C-7E53-94CB-0C78-184B547E0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111" y="4983061"/>
            <a:ext cx="4964894" cy="182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87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8D5BB8-1365-77B6-519E-65F922559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262" y="15868"/>
            <a:ext cx="5561901" cy="680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18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FAE03605-5A74-6C35-028B-BE9A2F17080D}"/>
              </a:ext>
            </a:extLst>
          </p:cNvPr>
          <p:cNvGrpSpPr/>
          <p:nvPr/>
        </p:nvGrpSpPr>
        <p:grpSpPr>
          <a:xfrm>
            <a:off x="469976" y="447461"/>
            <a:ext cx="3850354" cy="844704"/>
            <a:chOff x="881036" y="4789605"/>
            <a:chExt cx="6002640" cy="131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BB7CE71-69CA-B1C4-B74C-A4BD40B05DDC}"/>
                    </a:ext>
                  </a:extLst>
                </p14:cNvPr>
                <p14:cNvContentPartPr/>
                <p14:nvPr/>
              </p14:nvContentPartPr>
              <p14:xfrm>
                <a:off x="2303756" y="5046285"/>
                <a:ext cx="13320" cy="2160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BB7CE71-69CA-B1C4-B74C-A4BD40B05DD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89881" y="5032259"/>
                  <a:ext cx="40515" cy="243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1B21C53-90BC-5534-5632-04C4F9F069D9}"/>
                    </a:ext>
                  </a:extLst>
                </p14:cNvPr>
                <p14:cNvContentPartPr/>
                <p14:nvPr/>
              </p14:nvContentPartPr>
              <p14:xfrm>
                <a:off x="2416796" y="5602845"/>
                <a:ext cx="13320" cy="1828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1B21C53-90BC-5534-5632-04C4F9F069D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02921" y="5588820"/>
                  <a:ext cx="40515" cy="210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01F7214-E34A-D7C2-A80F-FCDB7AEB3395}"/>
                    </a:ext>
                  </a:extLst>
                </p14:cNvPr>
                <p14:cNvContentPartPr/>
                <p14:nvPr/>
              </p14:nvContentPartPr>
              <p14:xfrm>
                <a:off x="2483756" y="5575125"/>
                <a:ext cx="29520" cy="171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01F7214-E34A-D7C2-A80F-FCDB7AEB339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69831" y="5561096"/>
                  <a:ext cx="56812" cy="1992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0926817-FBD9-AC32-6043-D60AE236C3C9}"/>
                    </a:ext>
                  </a:extLst>
                </p14:cNvPr>
                <p14:cNvContentPartPr/>
                <p14:nvPr/>
              </p14:nvContentPartPr>
              <p14:xfrm>
                <a:off x="2305916" y="5541285"/>
                <a:ext cx="266760" cy="63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0926817-FBD9-AC32-6043-D60AE236C3C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91876" y="5527311"/>
                  <a:ext cx="294278" cy="91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0A52590-F6FF-9031-75CD-0A29AB3B317D}"/>
                    </a:ext>
                  </a:extLst>
                </p14:cNvPr>
                <p14:cNvContentPartPr/>
                <p14:nvPr/>
              </p14:nvContentPartPr>
              <p14:xfrm>
                <a:off x="2606876" y="5617965"/>
                <a:ext cx="184320" cy="207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0A52590-F6FF-9031-75CD-0A29AB3B317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92870" y="5603968"/>
                  <a:ext cx="211772" cy="2351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F1E79B4-3244-2192-42FE-461F7366D3DA}"/>
                    </a:ext>
                  </a:extLst>
                </p14:cNvPr>
                <p14:cNvContentPartPr/>
                <p14:nvPr/>
              </p14:nvContentPartPr>
              <p14:xfrm>
                <a:off x="2596076" y="5702925"/>
                <a:ext cx="216360" cy="12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F1E79B4-3244-2192-42FE-461F7366D3D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82063" y="5688838"/>
                  <a:ext cx="243825" cy="40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D766121-BB6D-385A-7C1A-57D89278EE00}"/>
                    </a:ext>
                  </a:extLst>
                </p14:cNvPr>
                <p14:cNvContentPartPr/>
                <p14:nvPr/>
              </p14:nvContentPartPr>
              <p14:xfrm>
                <a:off x="2863196" y="5760165"/>
                <a:ext cx="86400" cy="98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D766121-BB6D-385A-7C1A-57D89278EE0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49170" y="5746154"/>
                  <a:ext cx="113891" cy="126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7833E29-B3E1-5F71-2C80-52931E836964}"/>
                    </a:ext>
                  </a:extLst>
                </p14:cNvPr>
                <p14:cNvContentPartPr/>
                <p14:nvPr/>
              </p14:nvContentPartPr>
              <p14:xfrm>
                <a:off x="2088476" y="5316645"/>
                <a:ext cx="960120" cy="64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7833E29-B3E1-5F71-2C80-52931E83696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74447" y="5302636"/>
                  <a:ext cx="987616" cy="918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5C96F3C-11BE-AFBE-DB17-B5B413444D08}"/>
                    </a:ext>
                  </a:extLst>
                </p14:cNvPr>
                <p14:cNvContentPartPr/>
                <p14:nvPr/>
              </p14:nvContentPartPr>
              <p14:xfrm>
                <a:off x="3806396" y="5070765"/>
                <a:ext cx="293040" cy="135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5C96F3C-11BE-AFBE-DB17-B5B413444D0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92362" y="5056782"/>
                  <a:ext cx="320548" cy="162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72DDE44-257D-FA8F-681D-D5FF00DA8330}"/>
                    </a:ext>
                  </a:extLst>
                </p14:cNvPr>
                <p14:cNvContentPartPr/>
                <p14:nvPr/>
              </p14:nvContentPartPr>
              <p14:xfrm>
                <a:off x="4119596" y="4790325"/>
                <a:ext cx="48960" cy="178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72DDE44-257D-FA8F-681D-D5FF00DA833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05687" y="4776316"/>
                  <a:ext cx="76222" cy="2056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A1136D0-0162-3697-59C0-FFF6D83499AA}"/>
                    </a:ext>
                  </a:extLst>
                </p14:cNvPr>
                <p14:cNvContentPartPr/>
                <p14:nvPr/>
              </p14:nvContentPartPr>
              <p14:xfrm>
                <a:off x="4241276" y="4789605"/>
                <a:ext cx="124560" cy="230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A1136D0-0162-3697-59C0-FFF6D83499A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27312" y="4775603"/>
                  <a:ext cx="151930" cy="258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022CCE1-45A5-04EE-19EE-34EFF66D9B5A}"/>
                    </a:ext>
                  </a:extLst>
                </p14:cNvPr>
                <p14:cNvContentPartPr/>
                <p14:nvPr/>
              </p14:nvContentPartPr>
              <p14:xfrm>
                <a:off x="4338116" y="4949445"/>
                <a:ext cx="125280" cy="123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022CCE1-45A5-04EE-19EE-34EFF66D9B5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24071" y="4935436"/>
                  <a:ext cx="152808" cy="151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6F5E55F-E419-8BEF-B596-989506398D54}"/>
                    </a:ext>
                  </a:extLst>
                </p14:cNvPr>
                <p14:cNvContentPartPr/>
                <p14:nvPr/>
              </p14:nvContentPartPr>
              <p14:xfrm>
                <a:off x="4693796" y="5056365"/>
                <a:ext cx="221400" cy="164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6F5E55F-E419-8BEF-B596-989506398D5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79748" y="5042310"/>
                  <a:ext cx="248935" cy="1917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39ABFBA-273B-0BBC-3A11-E88BFDCB3E96}"/>
                    </a:ext>
                  </a:extLst>
                </p14:cNvPr>
                <p14:cNvContentPartPr/>
                <p14:nvPr/>
              </p14:nvContentPartPr>
              <p14:xfrm>
                <a:off x="4872716" y="4823805"/>
                <a:ext cx="144360" cy="120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39ABFBA-273B-0BBC-3A11-E88BFDCB3E9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858728" y="4809805"/>
                  <a:ext cx="171777" cy="1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76FDE50-4A08-4417-6B0D-77DCD9725BFF}"/>
                    </a:ext>
                  </a:extLst>
                </p14:cNvPr>
                <p14:cNvContentPartPr/>
                <p14:nvPr/>
              </p14:nvContentPartPr>
              <p14:xfrm>
                <a:off x="3386996" y="5382165"/>
                <a:ext cx="1965960" cy="117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76FDE50-4A08-4417-6B0D-77DCD9725BF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72965" y="5368127"/>
                  <a:ext cx="1993460" cy="1448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FB963DF-2FB2-C396-79B4-A0DD19A40AC4}"/>
                    </a:ext>
                  </a:extLst>
                </p14:cNvPr>
                <p14:cNvContentPartPr/>
                <p14:nvPr/>
              </p14:nvContentPartPr>
              <p14:xfrm>
                <a:off x="3751316" y="5607165"/>
                <a:ext cx="109080" cy="458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FB963DF-2FB2-C396-79B4-A0DD19A40AC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737331" y="5593142"/>
                  <a:ext cx="136490" cy="4857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DD58121-C48C-AE4E-9193-369CC1DB6911}"/>
                    </a:ext>
                  </a:extLst>
                </p14:cNvPr>
                <p14:cNvContentPartPr/>
                <p14:nvPr/>
              </p14:nvContentPartPr>
              <p14:xfrm>
                <a:off x="4027796" y="5660085"/>
                <a:ext cx="34200" cy="318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DD58121-C48C-AE4E-9193-369CC1DB691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13780" y="5646062"/>
                  <a:ext cx="61672" cy="3460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B76A026-F760-2318-D359-D779605C5DA3}"/>
                    </a:ext>
                  </a:extLst>
                </p14:cNvPr>
                <p14:cNvContentPartPr/>
                <p14:nvPr/>
              </p14:nvContentPartPr>
              <p14:xfrm>
                <a:off x="4113476" y="5630205"/>
                <a:ext cx="172800" cy="321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B76A026-F760-2318-D359-D779605C5DA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099450" y="5616163"/>
                  <a:ext cx="200291" cy="3493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07A7285-2E5B-8599-E75A-6ECF6233BB93}"/>
                    </a:ext>
                  </a:extLst>
                </p14:cNvPr>
                <p14:cNvContentPartPr/>
                <p14:nvPr/>
              </p14:nvContentPartPr>
              <p14:xfrm>
                <a:off x="4502996" y="5665845"/>
                <a:ext cx="34200" cy="258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07A7285-2E5B-8599-E75A-6ECF6233BB9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488980" y="5651828"/>
                  <a:ext cx="61672" cy="2859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E7855C8-D124-2B6A-574D-A6732677B0D1}"/>
                    </a:ext>
                  </a:extLst>
                </p14:cNvPr>
                <p14:cNvContentPartPr/>
                <p14:nvPr/>
              </p14:nvContentPartPr>
              <p14:xfrm>
                <a:off x="4356116" y="5598165"/>
                <a:ext cx="328320" cy="47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E7855C8-D124-2B6A-574D-A6732677B0D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342085" y="5584129"/>
                  <a:ext cx="355820" cy="746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44D3EFA-EB62-23FC-5E62-7023868431F7}"/>
                    </a:ext>
                  </a:extLst>
                </p14:cNvPr>
                <p14:cNvContentPartPr/>
                <p14:nvPr/>
              </p14:nvContentPartPr>
              <p14:xfrm>
                <a:off x="4656716" y="5909925"/>
                <a:ext cx="228960" cy="131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44D3EFA-EB62-23FC-5E62-7023868431F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642687" y="5895887"/>
                  <a:ext cx="256458" cy="158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90D9DC6-689D-93C2-5A6C-2B7E3206D01B}"/>
                    </a:ext>
                  </a:extLst>
                </p14:cNvPr>
                <p14:cNvContentPartPr/>
                <p14:nvPr/>
              </p14:nvContentPartPr>
              <p14:xfrm>
                <a:off x="4927076" y="5568645"/>
                <a:ext cx="145440" cy="5378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90D9DC6-689D-93C2-5A6C-2B7E3206D01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913091" y="5554624"/>
                  <a:ext cx="172850" cy="5653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F750F3A-7A32-1E7D-EBDD-BB92A72C73E4}"/>
                    </a:ext>
                  </a:extLst>
                </p14:cNvPr>
                <p14:cNvContentPartPr/>
                <p14:nvPr/>
              </p14:nvContentPartPr>
              <p14:xfrm>
                <a:off x="5076476" y="5511045"/>
                <a:ext cx="195120" cy="207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F750F3A-7A32-1E7D-EBDD-BB92A72C73E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062499" y="5497034"/>
                  <a:ext cx="222515" cy="2348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A2D163C-E99A-D733-56E2-DC81EA0AF3DC}"/>
                    </a:ext>
                  </a:extLst>
                </p14:cNvPr>
                <p14:cNvContentPartPr/>
                <p14:nvPr/>
              </p14:nvContentPartPr>
              <p14:xfrm>
                <a:off x="5186996" y="5497365"/>
                <a:ext cx="280440" cy="273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A2D163C-E99A-D733-56E2-DC81EA0AF3D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172974" y="5483338"/>
                  <a:ext cx="307923" cy="3007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2746B98-8C49-61CB-3D4B-359EBDC0EFA6}"/>
                    </a:ext>
                  </a:extLst>
                </p14:cNvPr>
                <p14:cNvContentPartPr/>
                <p14:nvPr/>
              </p14:nvContentPartPr>
              <p14:xfrm>
                <a:off x="5365556" y="5647125"/>
                <a:ext cx="169920" cy="1407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2746B98-8C49-61CB-3D4B-359EBDC0EFA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351536" y="5633105"/>
                  <a:ext cx="197399" cy="1682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D1F10E5-B843-82E4-C6CC-D94BE4692F90}"/>
                    </a:ext>
                  </a:extLst>
                </p14:cNvPr>
                <p14:cNvContentPartPr/>
                <p14:nvPr/>
              </p14:nvContentPartPr>
              <p14:xfrm>
                <a:off x="1575476" y="5242125"/>
                <a:ext cx="252720" cy="727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D1F10E5-B843-82E4-C6CC-D94BE4692F9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561467" y="5228140"/>
                  <a:ext cx="280177" cy="1001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500AE26-C271-13AF-0705-DCCB1175F65E}"/>
                    </a:ext>
                  </a:extLst>
                </p14:cNvPr>
                <p14:cNvContentPartPr/>
                <p14:nvPr/>
              </p14:nvContentPartPr>
              <p14:xfrm>
                <a:off x="1594916" y="5380365"/>
                <a:ext cx="303480" cy="85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500AE26-C271-13AF-0705-DCCB1175F65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580866" y="5366332"/>
                  <a:ext cx="331018" cy="1128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AFBD47A-367C-E3F6-B696-138649C9705A}"/>
                    </a:ext>
                  </a:extLst>
                </p14:cNvPr>
                <p14:cNvContentPartPr/>
                <p14:nvPr/>
              </p14:nvContentPartPr>
              <p14:xfrm>
                <a:off x="881036" y="5261925"/>
                <a:ext cx="484920" cy="372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AFBD47A-367C-E3F6-B696-138649C9705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67005" y="5247910"/>
                  <a:ext cx="512421" cy="399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D57105B-DC1D-7E16-FDCF-79F102027DD9}"/>
                    </a:ext>
                  </a:extLst>
                </p14:cNvPr>
                <p14:cNvContentPartPr/>
                <p14:nvPr/>
              </p14:nvContentPartPr>
              <p14:xfrm>
                <a:off x="3425516" y="5088405"/>
                <a:ext cx="58320" cy="167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D57105B-DC1D-7E16-FDCF-79F102027DD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411497" y="5074392"/>
                  <a:ext cx="85798" cy="1945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B6EB559-C104-7A31-DDDC-86773CF1F698}"/>
                    </a:ext>
                  </a:extLst>
                </p14:cNvPr>
                <p14:cNvContentPartPr/>
                <p14:nvPr/>
              </p14:nvContentPartPr>
              <p14:xfrm>
                <a:off x="3552236" y="5065005"/>
                <a:ext cx="27360" cy="1670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B6EB559-C104-7A31-DDDC-86773CF1F69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538277" y="5050992"/>
                  <a:ext cx="54720" cy="1945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853583E-0A5C-5C90-80B0-202AEB4573FB}"/>
                    </a:ext>
                  </a:extLst>
                </p14:cNvPr>
                <p14:cNvContentPartPr/>
                <p14:nvPr/>
              </p14:nvContentPartPr>
              <p14:xfrm>
                <a:off x="3358556" y="4977885"/>
                <a:ext cx="344880" cy="130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853583E-0A5C-5C90-80B0-202AEB4573F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344536" y="4963902"/>
                  <a:ext cx="372358" cy="157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B015963-C5A7-3BAD-F8C6-711C4408794D}"/>
                    </a:ext>
                  </a:extLst>
                </p14:cNvPr>
                <p14:cNvContentPartPr/>
                <p14:nvPr/>
              </p14:nvContentPartPr>
              <p14:xfrm>
                <a:off x="2165516" y="5521485"/>
                <a:ext cx="28440" cy="2635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B015963-C5A7-3BAD-F8C6-711C4408794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151575" y="5507468"/>
                  <a:ext cx="55765" cy="2909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C82D416-6907-90CD-A4BB-1F5B8B550941}"/>
                    </a:ext>
                  </a:extLst>
                </p14:cNvPr>
                <p14:cNvContentPartPr/>
                <p14:nvPr/>
              </p14:nvContentPartPr>
              <p14:xfrm>
                <a:off x="2080916" y="5509965"/>
                <a:ext cx="154440" cy="146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C82D416-6907-90CD-A4BB-1F5B8B55094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066927" y="5495950"/>
                  <a:ext cx="181859" cy="174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702E2E0-5C7B-58D2-DE0B-2CC8612DD445}"/>
                    </a:ext>
                  </a:extLst>
                </p14:cNvPr>
                <p14:cNvContentPartPr/>
                <p14:nvPr/>
              </p14:nvContentPartPr>
              <p14:xfrm>
                <a:off x="1975076" y="5476485"/>
                <a:ext cx="131040" cy="3981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702E2E0-5C7B-58D2-DE0B-2CC8612DD44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961076" y="5462465"/>
                  <a:ext cx="158480" cy="4256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7D7DD08-88E4-6C1D-D27A-26EAA2ABA8D3}"/>
                    </a:ext>
                  </a:extLst>
                </p14:cNvPr>
                <p14:cNvContentPartPr/>
                <p14:nvPr/>
              </p14:nvContentPartPr>
              <p14:xfrm>
                <a:off x="2950316" y="5460645"/>
                <a:ext cx="144000" cy="4957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7D7DD08-88E4-6C1D-D27A-26EAA2ABA8D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936308" y="5446626"/>
                  <a:ext cx="171455" cy="523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55D54F4-F86C-A9EE-2460-01C4C557F823}"/>
                    </a:ext>
                  </a:extLst>
                </p14:cNvPr>
                <p14:cNvContentPartPr/>
                <p14:nvPr/>
              </p14:nvContentPartPr>
              <p14:xfrm>
                <a:off x="3120596" y="5434365"/>
                <a:ext cx="151560" cy="1555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55D54F4-F86C-A9EE-2460-01C4C557F82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106563" y="5420329"/>
                  <a:ext cx="179065" cy="1830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70BF410-36AA-A6B2-893B-54A859A54F79}"/>
                    </a:ext>
                  </a:extLst>
                </p14:cNvPr>
                <p14:cNvContentPartPr/>
                <p14:nvPr/>
              </p14:nvContentPartPr>
              <p14:xfrm>
                <a:off x="5927156" y="4996245"/>
                <a:ext cx="466200" cy="4248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70BF410-36AA-A6B2-893B-54A859A54F7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913131" y="4982216"/>
                  <a:ext cx="493690" cy="452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D806231-204F-02FE-DCC9-4203BE84F468}"/>
                    </a:ext>
                  </a:extLst>
                </p14:cNvPr>
                <p14:cNvContentPartPr/>
                <p14:nvPr/>
              </p14:nvContentPartPr>
              <p14:xfrm>
                <a:off x="6579116" y="5022165"/>
                <a:ext cx="265680" cy="3438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D806231-204F-02FE-DCC9-4203BE84F46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565103" y="5008121"/>
                  <a:ext cx="293145" cy="3713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E1CCB69-1E67-B684-7074-CA305BF5D44D}"/>
                    </a:ext>
                  </a:extLst>
                </p14:cNvPr>
                <p14:cNvContentPartPr/>
                <p14:nvPr/>
              </p14:nvContentPartPr>
              <p14:xfrm>
                <a:off x="5605316" y="5107125"/>
                <a:ext cx="192960" cy="241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E1CCB69-1E67-B684-7074-CA305BF5D44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591293" y="5093113"/>
                  <a:ext cx="220446" cy="269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399BB94-76BC-1D01-AD69-F8ACD32E0A37}"/>
                    </a:ext>
                  </a:extLst>
                </p14:cNvPr>
                <p14:cNvContentPartPr/>
                <p14:nvPr/>
              </p14:nvContentPartPr>
              <p14:xfrm>
                <a:off x="5599916" y="5131245"/>
                <a:ext cx="182160" cy="1324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399BB94-76BC-1D01-AD69-F8ACD32E0A3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585904" y="5117211"/>
                  <a:ext cx="209624" cy="159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F6FB2BB-A5FD-A60E-C83C-F55331077C93}"/>
                    </a:ext>
                  </a:extLst>
                </p14:cNvPr>
                <p14:cNvContentPartPr/>
                <p14:nvPr/>
              </p14:nvContentPartPr>
              <p14:xfrm>
                <a:off x="5716916" y="5057085"/>
                <a:ext cx="15480" cy="3042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F6FB2BB-A5FD-A60E-C83C-F55331077C9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03095" y="5043054"/>
                  <a:ext cx="42570" cy="3317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42BEE08-41B4-9515-6CB7-8F7787ADDB29}"/>
                    </a:ext>
                  </a:extLst>
                </p14:cNvPr>
                <p14:cNvContentPartPr/>
                <p14:nvPr/>
              </p14:nvContentPartPr>
              <p14:xfrm>
                <a:off x="5599916" y="5196045"/>
                <a:ext cx="270360" cy="190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42BEE08-41B4-9515-6CB7-8F7787ADDB2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585893" y="5182016"/>
                  <a:ext cx="297845" cy="465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C148258-CAB7-3701-78C5-A3D01CCAF047}"/>
                    </a:ext>
                  </a:extLst>
                </p14:cNvPr>
                <p14:cNvContentPartPr/>
                <p14:nvPr/>
              </p14:nvContentPartPr>
              <p14:xfrm>
                <a:off x="6566156" y="5370645"/>
                <a:ext cx="62280" cy="23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C148258-CAB7-3701-78C5-A3D01CCAF04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552129" y="5357040"/>
                  <a:ext cx="89773" cy="500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45F5DF4-1B74-9AE9-BB08-D26F4DC271C4}"/>
                    </a:ext>
                  </a:extLst>
                </p14:cNvPr>
                <p14:cNvContentPartPr/>
                <p14:nvPr/>
              </p14:nvContentPartPr>
              <p14:xfrm>
                <a:off x="6827156" y="5328885"/>
                <a:ext cx="56520" cy="41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45F5DF4-1B74-9AE9-BB08-D26F4DC271C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813166" y="5315020"/>
                  <a:ext cx="83941" cy="682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1295852-EB14-25AD-3045-8B15F596CE0B}"/>
              </a:ext>
            </a:extLst>
          </p:cNvPr>
          <p:cNvGrpSpPr/>
          <p:nvPr/>
        </p:nvGrpSpPr>
        <p:grpSpPr>
          <a:xfrm>
            <a:off x="202436" y="94845"/>
            <a:ext cx="404640" cy="419040"/>
            <a:chOff x="202436" y="94845"/>
            <a:chExt cx="404640" cy="41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4A30995-73E3-4A65-EB33-BE1BE1943699}"/>
                    </a:ext>
                  </a:extLst>
                </p14:cNvPr>
                <p14:cNvContentPartPr/>
                <p14:nvPr/>
              </p14:nvContentPartPr>
              <p14:xfrm>
                <a:off x="287756" y="138405"/>
                <a:ext cx="144360" cy="2725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4A30995-73E3-4A65-EB33-BE1BE194369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79116" y="129405"/>
                  <a:ext cx="1620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3D3EA6F-ECF7-3552-F769-E85B6F311F9D}"/>
                    </a:ext>
                  </a:extLst>
                </p14:cNvPr>
                <p14:cNvContentPartPr/>
                <p14:nvPr/>
              </p14:nvContentPartPr>
              <p14:xfrm>
                <a:off x="202436" y="94845"/>
                <a:ext cx="96480" cy="3859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3D3EA6F-ECF7-3552-F769-E85B6F311F9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93436" y="85845"/>
                  <a:ext cx="11412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138B65E-BE72-9EDA-9AF7-AF3151902CE5}"/>
                    </a:ext>
                  </a:extLst>
                </p14:cNvPr>
                <p14:cNvContentPartPr/>
                <p14:nvPr/>
              </p14:nvContentPartPr>
              <p14:xfrm>
                <a:off x="424196" y="176925"/>
                <a:ext cx="182880" cy="3369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138B65E-BE72-9EDA-9AF7-AF3151902CE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15196" y="167925"/>
                  <a:ext cx="200520" cy="35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BA7389E-8084-CE7B-22EF-519E909F5CD2}"/>
                  </a:ext>
                </a:extLst>
              </p14:cNvPr>
              <p14:cNvContentPartPr/>
              <p14:nvPr/>
            </p14:nvContentPartPr>
            <p14:xfrm>
              <a:off x="2229236" y="990165"/>
              <a:ext cx="1189440" cy="3445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BA7389E-8084-CE7B-22EF-519E909F5CD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175596" y="882525"/>
                <a:ext cx="129708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0FDD3A0-4212-FA77-0CF2-3CCD0995E49A}"/>
                  </a:ext>
                </a:extLst>
              </p14:cNvPr>
              <p14:cNvContentPartPr/>
              <p14:nvPr/>
            </p14:nvContentPartPr>
            <p14:xfrm>
              <a:off x="5588756" y="440805"/>
              <a:ext cx="1496520" cy="3373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0FDD3A0-4212-FA77-0CF2-3CCD0995E49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80116" y="431805"/>
                <a:ext cx="151416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FDFE945-4520-F4C3-4967-DA8A30BE3680}"/>
                  </a:ext>
                </a:extLst>
              </p14:cNvPr>
              <p14:cNvContentPartPr/>
              <p14:nvPr/>
            </p14:nvContentPartPr>
            <p14:xfrm>
              <a:off x="7269956" y="341805"/>
              <a:ext cx="1783800" cy="5072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FDFE945-4520-F4C3-4967-DA8A30BE368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260956" y="332805"/>
                <a:ext cx="180144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D5F9405-3575-CDA0-5E1E-B1F7A8C986CF}"/>
                  </a:ext>
                </a:extLst>
              </p14:cNvPr>
              <p14:cNvContentPartPr/>
              <p14:nvPr/>
            </p14:nvContentPartPr>
            <p14:xfrm>
              <a:off x="8704916" y="621525"/>
              <a:ext cx="360" cy="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D5F9405-3575-CDA0-5E1E-B1F7A8C986C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696276" y="6125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787082F-800C-CF38-3C1F-AD16893A250C}"/>
                  </a:ext>
                </a:extLst>
              </p14:cNvPr>
              <p14:cNvContentPartPr/>
              <p14:nvPr/>
            </p14:nvContentPartPr>
            <p14:xfrm>
              <a:off x="7803836" y="464925"/>
              <a:ext cx="540000" cy="114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787082F-800C-CF38-3C1F-AD16893A250C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795196" y="455925"/>
                <a:ext cx="557640" cy="13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950EA97D-E202-96AB-2977-B055775EC043}"/>
              </a:ext>
            </a:extLst>
          </p:cNvPr>
          <p:cNvGrpSpPr/>
          <p:nvPr/>
        </p:nvGrpSpPr>
        <p:grpSpPr>
          <a:xfrm>
            <a:off x="9349316" y="370965"/>
            <a:ext cx="2220840" cy="349560"/>
            <a:chOff x="9349316" y="370965"/>
            <a:chExt cx="2220840" cy="34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CEF6412-FF10-5D5D-EFF5-E941C3C0FAB5}"/>
                    </a:ext>
                  </a:extLst>
                </p14:cNvPr>
                <p14:cNvContentPartPr/>
                <p14:nvPr/>
              </p14:nvContentPartPr>
              <p14:xfrm>
                <a:off x="9349316" y="549885"/>
                <a:ext cx="767880" cy="1630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CEF6412-FF10-5D5D-EFF5-E941C3C0FAB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340316" y="541245"/>
                  <a:ext cx="7855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2676628-A9FB-604B-A8D4-D0B54935C531}"/>
                    </a:ext>
                  </a:extLst>
                </p14:cNvPr>
                <p14:cNvContentPartPr/>
                <p14:nvPr/>
              </p14:nvContentPartPr>
              <p14:xfrm>
                <a:off x="10196756" y="604245"/>
                <a:ext cx="106920" cy="28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2676628-A9FB-604B-A8D4-D0B54935C53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187756" y="595245"/>
                  <a:ext cx="124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3C99BAB-2ED1-E9A7-BF5E-550B58E5E327}"/>
                    </a:ext>
                  </a:extLst>
                </p14:cNvPr>
                <p14:cNvContentPartPr/>
                <p14:nvPr/>
              </p14:nvContentPartPr>
              <p14:xfrm>
                <a:off x="10354796" y="370965"/>
                <a:ext cx="1215360" cy="3495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3C99BAB-2ED1-E9A7-BF5E-550B58E5E32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345796" y="362325"/>
                  <a:ext cx="12330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06D17B7-1FC7-D3A4-4B04-CCBD34230013}"/>
                    </a:ext>
                  </a:extLst>
                </p14:cNvPr>
                <p14:cNvContentPartPr/>
                <p14:nvPr/>
              </p14:nvContentPartPr>
              <p14:xfrm>
                <a:off x="11173796" y="475005"/>
                <a:ext cx="40680" cy="53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06D17B7-1FC7-D3A4-4B04-CCBD3423001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164796" y="466005"/>
                  <a:ext cx="583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D2369E9-EF77-17F6-2EE3-B48E239D3879}"/>
                    </a:ext>
                  </a:extLst>
                </p14:cNvPr>
                <p14:cNvContentPartPr/>
                <p14:nvPr/>
              </p14:nvContentPartPr>
              <p14:xfrm>
                <a:off x="10836476" y="455925"/>
                <a:ext cx="280080" cy="25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D2369E9-EF77-17F6-2EE3-B48E239D387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827476" y="446925"/>
                  <a:ext cx="29772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DD847E9-5A40-3919-DCB0-506553B943E5}"/>
                  </a:ext>
                </a:extLst>
              </p14:cNvPr>
              <p14:cNvContentPartPr/>
              <p14:nvPr/>
            </p14:nvContentPartPr>
            <p14:xfrm>
              <a:off x="5556356" y="962085"/>
              <a:ext cx="1556280" cy="3373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DD847E9-5A40-3919-DCB0-506553B943E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547716" y="953445"/>
                <a:ext cx="157392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E351578-848E-0BD1-A6FF-B3BB9BB48D69}"/>
                  </a:ext>
                </a:extLst>
              </p14:cNvPr>
              <p14:cNvContentPartPr/>
              <p14:nvPr/>
            </p14:nvContentPartPr>
            <p14:xfrm>
              <a:off x="7404236" y="1116525"/>
              <a:ext cx="395280" cy="1699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E351578-848E-0BD1-A6FF-B3BB9BB48D6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395236" y="1107885"/>
                <a:ext cx="412920" cy="18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2FEF880C-EB92-508A-19AF-816638AED4A2}"/>
              </a:ext>
            </a:extLst>
          </p:cNvPr>
          <p:cNvGrpSpPr/>
          <p:nvPr/>
        </p:nvGrpSpPr>
        <p:grpSpPr>
          <a:xfrm>
            <a:off x="8028116" y="939765"/>
            <a:ext cx="3193200" cy="366840"/>
            <a:chOff x="8028116" y="939765"/>
            <a:chExt cx="3193200" cy="36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639B484-AD08-BBB0-B041-2676BEDA6856}"/>
                    </a:ext>
                  </a:extLst>
                </p14:cNvPr>
                <p14:cNvContentPartPr/>
                <p14:nvPr/>
              </p14:nvContentPartPr>
              <p14:xfrm>
                <a:off x="8028116" y="939765"/>
                <a:ext cx="1419480" cy="3668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639B484-AD08-BBB0-B041-2676BEDA685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19116" y="931125"/>
                  <a:ext cx="14371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FA0D4A2-B7D6-B29D-B716-9D12C55D9DCF}"/>
                    </a:ext>
                  </a:extLst>
                </p14:cNvPr>
                <p14:cNvContentPartPr/>
                <p14:nvPr/>
              </p14:nvContentPartPr>
              <p14:xfrm>
                <a:off x="9062756" y="1064325"/>
                <a:ext cx="264960" cy="68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FA0D4A2-B7D6-B29D-B716-9D12C55D9DC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053756" y="1055325"/>
                  <a:ext cx="282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66853B7-75C7-E8FE-1B20-DB9E020D51C2}"/>
                    </a:ext>
                  </a:extLst>
                </p14:cNvPr>
                <p14:cNvContentPartPr/>
                <p14:nvPr/>
              </p14:nvContentPartPr>
              <p14:xfrm>
                <a:off x="9042236" y="985125"/>
                <a:ext cx="360" cy="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66853B7-75C7-E8FE-1B20-DB9E020D51C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033596" y="976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9516A32-790C-3C0E-3DF1-23B223E48129}"/>
                    </a:ext>
                  </a:extLst>
                </p14:cNvPr>
                <p14:cNvContentPartPr/>
                <p14:nvPr/>
              </p14:nvContentPartPr>
              <p14:xfrm>
                <a:off x="9636596" y="1088805"/>
                <a:ext cx="354960" cy="1569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9516A32-790C-3C0E-3DF1-23B223E4812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627596" y="1080165"/>
                  <a:ext cx="3726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C302FE8-2EA6-6DBD-5B58-AE21E99E8CB8}"/>
                    </a:ext>
                  </a:extLst>
                </p14:cNvPr>
                <p14:cNvContentPartPr/>
                <p14:nvPr/>
              </p14:nvContentPartPr>
              <p14:xfrm>
                <a:off x="9786716" y="1026165"/>
                <a:ext cx="62640" cy="82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C302FE8-2EA6-6DBD-5B58-AE21E99E8CB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77716" y="1017525"/>
                  <a:ext cx="80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F6B92E5-1493-0F69-1075-E2ACFC621CAB}"/>
                    </a:ext>
                  </a:extLst>
                </p14:cNvPr>
                <p14:cNvContentPartPr/>
                <p14:nvPr/>
              </p14:nvContentPartPr>
              <p14:xfrm>
                <a:off x="10071116" y="1036605"/>
                <a:ext cx="1150200" cy="1728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F6B92E5-1493-0F69-1075-E2ACFC621CA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062116" y="1027965"/>
                  <a:ext cx="1167840" cy="19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D9387DF-8515-4477-1CFD-C1ED14534C24}"/>
                  </a:ext>
                </a:extLst>
              </p14:cNvPr>
              <p14:cNvContentPartPr/>
              <p14:nvPr/>
            </p14:nvContentPartPr>
            <p14:xfrm>
              <a:off x="5480036" y="1512525"/>
              <a:ext cx="1261440" cy="2905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D9387DF-8515-4477-1CFD-C1ED14534C2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471396" y="1503525"/>
                <a:ext cx="1279080" cy="30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ECE1BACB-A32A-6634-8631-C8E6449FE5F3}"/>
              </a:ext>
            </a:extLst>
          </p:cNvPr>
          <p:cNvGrpSpPr/>
          <p:nvPr/>
        </p:nvGrpSpPr>
        <p:grpSpPr>
          <a:xfrm>
            <a:off x="7051076" y="1427565"/>
            <a:ext cx="1894320" cy="484560"/>
            <a:chOff x="7051076" y="1427565"/>
            <a:chExt cx="1894320" cy="48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C606831-E500-E594-9736-1038C0473A95}"/>
                    </a:ext>
                  </a:extLst>
                </p14:cNvPr>
                <p14:cNvContentPartPr/>
                <p14:nvPr/>
              </p14:nvContentPartPr>
              <p14:xfrm>
                <a:off x="7051076" y="1439805"/>
                <a:ext cx="1363320" cy="2998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C606831-E500-E594-9736-1038C0473A9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042436" y="1430805"/>
                  <a:ext cx="13809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B147AF1-42E5-4172-D943-821B0ACA5392}"/>
                    </a:ext>
                  </a:extLst>
                </p14:cNvPr>
                <p14:cNvContentPartPr/>
                <p14:nvPr/>
              </p14:nvContentPartPr>
              <p14:xfrm>
                <a:off x="8113076" y="1570485"/>
                <a:ext cx="360" cy="3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B147AF1-42E5-4172-D943-821B0ACA539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104076" y="1561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610FBCC-BE8B-E231-5FC2-A6E8D93007B6}"/>
                    </a:ext>
                  </a:extLst>
                </p14:cNvPr>
                <p14:cNvContentPartPr/>
                <p14:nvPr/>
              </p14:nvContentPartPr>
              <p14:xfrm>
                <a:off x="7700876" y="1493445"/>
                <a:ext cx="432720" cy="74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610FBCC-BE8B-E231-5FC2-A6E8D93007B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691876" y="1484805"/>
                  <a:ext cx="450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EDEAC42-9EE6-A51A-5ABE-8B32B328860E}"/>
                    </a:ext>
                  </a:extLst>
                </p14:cNvPr>
                <p14:cNvContentPartPr/>
                <p14:nvPr/>
              </p14:nvContentPartPr>
              <p14:xfrm>
                <a:off x="8647316" y="1427565"/>
                <a:ext cx="298080" cy="4845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EDEAC42-9EE6-A51A-5ABE-8B32B328860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638316" y="1418565"/>
                  <a:ext cx="315720" cy="50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7339A50-0A12-5D52-298C-4FAA2D269D51}"/>
              </a:ext>
            </a:extLst>
          </p:cNvPr>
          <p:cNvGrpSpPr/>
          <p:nvPr/>
        </p:nvGrpSpPr>
        <p:grpSpPr>
          <a:xfrm>
            <a:off x="9190916" y="1358085"/>
            <a:ext cx="1893600" cy="342000"/>
            <a:chOff x="9190916" y="1358085"/>
            <a:chExt cx="1893600" cy="34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53FB9E2-9CA4-86CB-4172-268040AA819F}"/>
                    </a:ext>
                  </a:extLst>
                </p14:cNvPr>
                <p14:cNvContentPartPr/>
                <p14:nvPr/>
              </p14:nvContentPartPr>
              <p14:xfrm>
                <a:off x="9190916" y="1358085"/>
                <a:ext cx="1893600" cy="3420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53FB9E2-9CA4-86CB-4172-268040AA819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182276" y="1349085"/>
                  <a:ext cx="19112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27A42C8-7859-B928-CE23-A567D48CF543}"/>
                    </a:ext>
                  </a:extLst>
                </p14:cNvPr>
                <p14:cNvContentPartPr/>
                <p14:nvPr/>
              </p14:nvContentPartPr>
              <p14:xfrm>
                <a:off x="10658636" y="1483365"/>
                <a:ext cx="26640" cy="6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27A42C8-7859-B928-CE23-A567D48CF54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649996" y="1474725"/>
                  <a:ext cx="44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ABF2DF6-E8D8-DCCA-11E8-38BEC0A5B5CE}"/>
                    </a:ext>
                  </a:extLst>
                </p14:cNvPr>
                <p14:cNvContentPartPr/>
                <p14:nvPr/>
              </p14:nvContentPartPr>
              <p14:xfrm>
                <a:off x="10334276" y="1454925"/>
                <a:ext cx="329760" cy="518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ABF2DF6-E8D8-DCCA-11E8-38BEC0A5B5C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325636" y="1446285"/>
                  <a:ext cx="3474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F62C196-E474-AA68-7F6B-E6B58D7B3C33}"/>
                    </a:ext>
                  </a:extLst>
                </p14:cNvPr>
                <p14:cNvContentPartPr/>
                <p14:nvPr/>
              </p14:nvContentPartPr>
              <p14:xfrm>
                <a:off x="9570356" y="1430445"/>
                <a:ext cx="318600" cy="147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F62C196-E474-AA68-7F6B-E6B58D7B3C3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561716" y="1421445"/>
                  <a:ext cx="336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C36F174-B611-3701-20BA-E4592C7564A0}"/>
                    </a:ext>
                  </a:extLst>
                </p14:cNvPr>
                <p14:cNvContentPartPr/>
                <p14:nvPr/>
              </p14:nvContentPartPr>
              <p14:xfrm>
                <a:off x="9294596" y="1449165"/>
                <a:ext cx="360" cy="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C36F174-B611-3701-20BA-E4592C7564A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285956" y="1440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F962421-E347-17BB-70A6-A189498D740F}"/>
              </a:ext>
            </a:extLst>
          </p:cNvPr>
          <p:cNvGrpSpPr/>
          <p:nvPr/>
        </p:nvGrpSpPr>
        <p:grpSpPr>
          <a:xfrm>
            <a:off x="5464916" y="1952445"/>
            <a:ext cx="2493720" cy="354960"/>
            <a:chOff x="5464916" y="1952445"/>
            <a:chExt cx="2493720" cy="35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42C94DE-8F09-C99F-F231-BE87E6F7C7C0}"/>
                    </a:ext>
                  </a:extLst>
                </p14:cNvPr>
                <p14:cNvContentPartPr/>
                <p14:nvPr/>
              </p14:nvContentPartPr>
              <p14:xfrm>
                <a:off x="5464916" y="2147565"/>
                <a:ext cx="294120" cy="1364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42C94DE-8F09-C99F-F231-BE87E6F7C7C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55916" y="2138925"/>
                  <a:ext cx="311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0B38C09-C790-7082-9AEA-074B4EDEDCC6}"/>
                    </a:ext>
                  </a:extLst>
                </p14:cNvPr>
                <p14:cNvContentPartPr/>
                <p14:nvPr/>
              </p14:nvContentPartPr>
              <p14:xfrm>
                <a:off x="5537276" y="2087085"/>
                <a:ext cx="360" cy="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0B38C09-C790-7082-9AEA-074B4EDEDCC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528636" y="2078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F8FAEC0-FEE3-C474-DBEA-C187C079D4F2}"/>
                    </a:ext>
                  </a:extLst>
                </p14:cNvPr>
                <p14:cNvContentPartPr/>
                <p14:nvPr/>
              </p14:nvContentPartPr>
              <p14:xfrm>
                <a:off x="5990156" y="1952445"/>
                <a:ext cx="889200" cy="3549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F8FAEC0-FEE3-C474-DBEA-C187C079D4F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981156" y="1943445"/>
                  <a:ext cx="90684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24D0E55-8599-8C4B-FECE-9C654E6D6223}"/>
                    </a:ext>
                  </a:extLst>
                </p14:cNvPr>
                <p14:cNvContentPartPr/>
                <p14:nvPr/>
              </p14:nvContentPartPr>
              <p14:xfrm>
                <a:off x="7348796" y="2021565"/>
                <a:ext cx="609840" cy="2390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24D0E55-8599-8C4B-FECE-9C654E6D622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340156" y="2012925"/>
                  <a:ext cx="627480" cy="25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759F97B-7F49-3E3B-82ED-687970A0FF46}"/>
              </a:ext>
            </a:extLst>
          </p:cNvPr>
          <p:cNvGrpSpPr/>
          <p:nvPr/>
        </p:nvGrpSpPr>
        <p:grpSpPr>
          <a:xfrm>
            <a:off x="11341556" y="1444845"/>
            <a:ext cx="475920" cy="187200"/>
            <a:chOff x="11341556" y="1444845"/>
            <a:chExt cx="475920" cy="18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56DB5AF-1B36-7DEE-A359-58AA789B40CF}"/>
                    </a:ext>
                  </a:extLst>
                </p14:cNvPr>
                <p14:cNvContentPartPr/>
                <p14:nvPr/>
              </p14:nvContentPartPr>
              <p14:xfrm>
                <a:off x="11341556" y="1444845"/>
                <a:ext cx="212040" cy="1746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56DB5AF-1B36-7DEE-A359-58AA789B40C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332916" y="1436205"/>
                  <a:ext cx="229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863D413-8ABD-2170-A71E-D24547ED94B3}"/>
                    </a:ext>
                  </a:extLst>
                </p14:cNvPr>
                <p14:cNvContentPartPr/>
                <p14:nvPr/>
              </p14:nvContentPartPr>
              <p14:xfrm>
                <a:off x="11638916" y="1461765"/>
                <a:ext cx="178560" cy="1702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863D413-8ABD-2170-A71E-D24547ED94B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630276" y="1452765"/>
                  <a:ext cx="196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1A7D880-1AAE-0DEB-8200-553A7B4930F4}"/>
                    </a:ext>
                  </a:extLst>
                </p14:cNvPr>
                <p14:cNvContentPartPr/>
                <p14:nvPr/>
              </p14:nvContentPartPr>
              <p14:xfrm>
                <a:off x="11556836" y="1492365"/>
                <a:ext cx="248040" cy="248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1A7D880-1AAE-0DEB-8200-553A7B4930F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548196" y="1483725"/>
                  <a:ext cx="26568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B669E64-A486-9159-E199-51B59BD4BC06}"/>
              </a:ext>
            </a:extLst>
          </p:cNvPr>
          <p:cNvGrpSpPr/>
          <p:nvPr/>
        </p:nvGrpSpPr>
        <p:grpSpPr>
          <a:xfrm>
            <a:off x="8430596" y="2039205"/>
            <a:ext cx="1829520" cy="388440"/>
            <a:chOff x="8430596" y="2039205"/>
            <a:chExt cx="1829520" cy="38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38F8C1D-13B5-2940-C865-60C16A2B1B12}"/>
                    </a:ext>
                  </a:extLst>
                </p14:cNvPr>
                <p14:cNvContentPartPr/>
                <p14:nvPr/>
              </p14:nvContentPartPr>
              <p14:xfrm>
                <a:off x="8430596" y="2043525"/>
                <a:ext cx="234000" cy="2376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38F8C1D-13B5-2940-C865-60C16A2B1B1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421956" y="2034525"/>
                  <a:ext cx="2516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BA68F73-01BF-B74F-6888-1AF751139BAF}"/>
                    </a:ext>
                  </a:extLst>
                </p14:cNvPr>
                <p14:cNvContentPartPr/>
                <p14:nvPr/>
              </p14:nvContentPartPr>
              <p14:xfrm>
                <a:off x="8686916" y="2116605"/>
                <a:ext cx="127080" cy="1940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BA68F73-01BF-B74F-6888-1AF751139BA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677916" y="2107605"/>
                  <a:ext cx="1447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BEFEEDD-B631-E27E-DC38-54A191FE7F3A}"/>
                    </a:ext>
                  </a:extLst>
                </p14:cNvPr>
                <p14:cNvContentPartPr/>
                <p14:nvPr/>
              </p14:nvContentPartPr>
              <p14:xfrm>
                <a:off x="8697716" y="2197965"/>
                <a:ext cx="68400" cy="2296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BEFEEDD-B631-E27E-DC38-54A191FE7F3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688716" y="2189325"/>
                  <a:ext cx="860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2DD4E33-3B41-7530-8897-A7D17645803C}"/>
                    </a:ext>
                  </a:extLst>
                </p14:cNvPr>
                <p14:cNvContentPartPr/>
                <p14:nvPr/>
              </p14:nvContentPartPr>
              <p14:xfrm>
                <a:off x="9084356" y="2110485"/>
                <a:ext cx="154800" cy="15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2DD4E33-3B41-7530-8897-A7D17645803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075716" y="2101845"/>
                  <a:ext cx="172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8C7941F-2637-FED3-C4E6-A909D4162432}"/>
                    </a:ext>
                  </a:extLst>
                </p14:cNvPr>
                <p14:cNvContentPartPr/>
                <p14:nvPr/>
              </p14:nvContentPartPr>
              <p14:xfrm>
                <a:off x="9086516" y="2200125"/>
                <a:ext cx="183600" cy="97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8C7941F-2637-FED3-C4E6-A909D416243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077876" y="2191485"/>
                  <a:ext cx="2012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0EF8E4B-04EE-573F-59B8-381BFDF9FB9E}"/>
                    </a:ext>
                  </a:extLst>
                </p14:cNvPr>
                <p14:cNvContentPartPr/>
                <p14:nvPr/>
              </p14:nvContentPartPr>
              <p14:xfrm>
                <a:off x="9456956" y="2056485"/>
                <a:ext cx="42840" cy="2332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0EF8E4B-04EE-573F-59B8-381BFDF9FB9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448316" y="2047845"/>
                  <a:ext cx="604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6AED46C-1F90-63BC-AC82-581962ECC0AD}"/>
                    </a:ext>
                  </a:extLst>
                </p14:cNvPr>
                <p14:cNvContentPartPr/>
                <p14:nvPr/>
              </p14:nvContentPartPr>
              <p14:xfrm>
                <a:off x="9471716" y="2046765"/>
                <a:ext cx="174240" cy="187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6AED46C-1F90-63BC-AC82-581962ECC0A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463076" y="2038125"/>
                  <a:ext cx="191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954F816-4136-051A-DA60-17307F8BAB00}"/>
                    </a:ext>
                  </a:extLst>
                </p14:cNvPr>
                <p14:cNvContentPartPr/>
                <p14:nvPr/>
              </p14:nvContentPartPr>
              <p14:xfrm>
                <a:off x="9455876" y="2161605"/>
                <a:ext cx="180000" cy="417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954F816-4136-051A-DA60-17307F8BAB0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446876" y="2152965"/>
                  <a:ext cx="197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FD02CA5-CEE5-A9DA-F1DB-BF314772E11E}"/>
                    </a:ext>
                  </a:extLst>
                </p14:cNvPr>
                <p14:cNvContentPartPr/>
                <p14:nvPr/>
              </p14:nvContentPartPr>
              <p14:xfrm>
                <a:off x="9789236" y="2039205"/>
                <a:ext cx="213840" cy="2365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FD02CA5-CEE5-A9DA-F1DB-BF314772E11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780236" y="2030565"/>
                  <a:ext cx="2314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F0C21FC-CE8C-39A7-7D4D-2DFFB9D1531C}"/>
                    </a:ext>
                  </a:extLst>
                </p14:cNvPr>
                <p14:cNvContentPartPr/>
                <p14:nvPr/>
              </p14:nvContentPartPr>
              <p14:xfrm>
                <a:off x="10074356" y="2057205"/>
                <a:ext cx="185760" cy="2160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F0C21FC-CE8C-39A7-7D4D-2DFFB9D1531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065356" y="2048565"/>
                  <a:ext cx="2034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BE93496-89B8-3ADC-017A-ED07FF113E1A}"/>
                    </a:ext>
                  </a:extLst>
                </p14:cNvPr>
                <p14:cNvContentPartPr/>
                <p14:nvPr/>
              </p14:nvContentPartPr>
              <p14:xfrm>
                <a:off x="10043396" y="2127405"/>
                <a:ext cx="197280" cy="165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BE93496-89B8-3ADC-017A-ED07FF113E1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034756" y="2118765"/>
                  <a:ext cx="21492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1164341-6F6F-449C-285E-072C3E8BA757}"/>
              </a:ext>
            </a:extLst>
          </p:cNvPr>
          <p:cNvGrpSpPr/>
          <p:nvPr/>
        </p:nvGrpSpPr>
        <p:grpSpPr>
          <a:xfrm>
            <a:off x="9371276" y="2403165"/>
            <a:ext cx="109440" cy="367560"/>
            <a:chOff x="9371276" y="2403165"/>
            <a:chExt cx="109440" cy="36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C9C08D2-8A14-49B4-C843-E8183699DCBE}"/>
                    </a:ext>
                  </a:extLst>
                </p14:cNvPr>
                <p14:cNvContentPartPr/>
                <p14:nvPr/>
              </p14:nvContentPartPr>
              <p14:xfrm>
                <a:off x="9398996" y="2419365"/>
                <a:ext cx="81720" cy="3513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C9C08D2-8A14-49B4-C843-E8183699DCB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390356" y="2410365"/>
                  <a:ext cx="993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27066E8-24B8-B4C8-3E42-32B453307352}"/>
                    </a:ext>
                  </a:extLst>
                </p14:cNvPr>
                <p14:cNvContentPartPr/>
                <p14:nvPr/>
              </p14:nvContentPartPr>
              <p14:xfrm>
                <a:off x="9371276" y="2403165"/>
                <a:ext cx="89640" cy="1393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27066E8-24B8-B4C8-3E42-32B45330735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362636" y="2394525"/>
                  <a:ext cx="10728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DA52885-3839-FB13-62F2-5469849112C8}"/>
              </a:ext>
            </a:extLst>
          </p:cNvPr>
          <p:cNvGrpSpPr/>
          <p:nvPr/>
        </p:nvGrpSpPr>
        <p:grpSpPr>
          <a:xfrm>
            <a:off x="9017756" y="2770365"/>
            <a:ext cx="953640" cy="259560"/>
            <a:chOff x="9017756" y="2770365"/>
            <a:chExt cx="953640" cy="25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2E9EEDA-9837-8857-25BE-431F64210E01}"/>
                    </a:ext>
                  </a:extLst>
                </p14:cNvPr>
                <p14:cNvContentPartPr/>
                <p14:nvPr/>
              </p14:nvContentPartPr>
              <p14:xfrm>
                <a:off x="9017756" y="2831565"/>
                <a:ext cx="467280" cy="1983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2E9EEDA-9837-8857-25BE-431F64210E0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008756" y="2822565"/>
                  <a:ext cx="4849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819E7C5-288C-80A4-6B54-07C0620D27EE}"/>
                    </a:ext>
                  </a:extLst>
                </p14:cNvPr>
                <p14:cNvContentPartPr/>
                <p14:nvPr/>
              </p14:nvContentPartPr>
              <p14:xfrm>
                <a:off x="9561716" y="2770365"/>
                <a:ext cx="367560" cy="2505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819E7C5-288C-80A4-6B54-07C0620D27E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553076" y="2761365"/>
                  <a:ext cx="3852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E9D1775-ED39-D4BF-3477-192EBBA5137A}"/>
                    </a:ext>
                  </a:extLst>
                </p14:cNvPr>
                <p14:cNvContentPartPr/>
                <p14:nvPr/>
              </p14:nvContentPartPr>
              <p14:xfrm>
                <a:off x="9754676" y="2827605"/>
                <a:ext cx="216720" cy="147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E9D1775-ED39-D4BF-3477-192EBBA5137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746036" y="2818965"/>
                  <a:ext cx="2343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3419541-466B-3E1E-B816-0B11C442F6B6}"/>
              </a:ext>
            </a:extLst>
          </p:cNvPr>
          <p:cNvGrpSpPr/>
          <p:nvPr/>
        </p:nvGrpSpPr>
        <p:grpSpPr>
          <a:xfrm>
            <a:off x="8914436" y="3117405"/>
            <a:ext cx="1553760" cy="334440"/>
            <a:chOff x="8914436" y="3117405"/>
            <a:chExt cx="1553760" cy="33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4A54740-A172-5DC5-291E-6AED54117C95}"/>
                    </a:ext>
                  </a:extLst>
                </p14:cNvPr>
                <p14:cNvContentPartPr/>
                <p14:nvPr/>
              </p14:nvContentPartPr>
              <p14:xfrm>
                <a:off x="8914436" y="3117405"/>
                <a:ext cx="731880" cy="3344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4A54740-A172-5DC5-291E-6AED54117C9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905436" y="3108765"/>
                  <a:ext cx="7495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8837DEC-CC69-E4CD-E7D4-3F028CDDE0CB}"/>
                    </a:ext>
                  </a:extLst>
                </p14:cNvPr>
                <p14:cNvContentPartPr/>
                <p14:nvPr/>
              </p14:nvContentPartPr>
              <p14:xfrm>
                <a:off x="9785276" y="3205245"/>
                <a:ext cx="360720" cy="1429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8837DEC-CC69-E4CD-E7D4-3F028CDDE0C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776636" y="3196605"/>
                  <a:ext cx="3783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85AE858-CC99-82E8-846C-22CE46094CFF}"/>
                    </a:ext>
                  </a:extLst>
                </p14:cNvPr>
                <p14:cNvContentPartPr/>
                <p14:nvPr/>
              </p14:nvContentPartPr>
              <p14:xfrm>
                <a:off x="10219436" y="3171045"/>
                <a:ext cx="248760" cy="1569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85AE858-CC99-82E8-846C-22CE46094CF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210796" y="3162405"/>
                  <a:ext cx="26640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229C90D-9D54-9FF1-0287-4B0630C79525}"/>
              </a:ext>
            </a:extLst>
          </p:cNvPr>
          <p:cNvGrpSpPr/>
          <p:nvPr/>
        </p:nvGrpSpPr>
        <p:grpSpPr>
          <a:xfrm>
            <a:off x="10052036" y="2405325"/>
            <a:ext cx="574560" cy="213120"/>
            <a:chOff x="10052036" y="2405325"/>
            <a:chExt cx="574560" cy="21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CDF2B79-955E-8A5F-A20A-5B7793E6E3E9}"/>
                    </a:ext>
                  </a:extLst>
                </p14:cNvPr>
                <p14:cNvContentPartPr/>
                <p14:nvPr/>
              </p14:nvContentPartPr>
              <p14:xfrm>
                <a:off x="10073996" y="2414325"/>
                <a:ext cx="552600" cy="2041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CDF2B79-955E-8A5F-A20A-5B7793E6E3E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064996" y="2405325"/>
                  <a:ext cx="570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35CA248-3EE2-7A09-C74F-D81FD5D00C2D}"/>
                    </a:ext>
                  </a:extLst>
                </p14:cNvPr>
                <p14:cNvContentPartPr/>
                <p14:nvPr/>
              </p14:nvContentPartPr>
              <p14:xfrm>
                <a:off x="10052036" y="2405325"/>
                <a:ext cx="89640" cy="936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35CA248-3EE2-7A09-C74F-D81FD5D00C2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043396" y="2396685"/>
                  <a:ext cx="10728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619D5CB-C1F8-9BA3-46FA-AE69450A1C31}"/>
              </a:ext>
            </a:extLst>
          </p:cNvPr>
          <p:cNvGrpSpPr/>
          <p:nvPr/>
        </p:nvGrpSpPr>
        <p:grpSpPr>
          <a:xfrm>
            <a:off x="10729196" y="2310285"/>
            <a:ext cx="1283760" cy="625320"/>
            <a:chOff x="10729196" y="2310285"/>
            <a:chExt cx="1283760" cy="62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5F586A6-6A33-70B1-8600-0A14C2782485}"/>
                    </a:ext>
                  </a:extLst>
                </p14:cNvPr>
                <p14:cNvContentPartPr/>
                <p14:nvPr/>
              </p14:nvContentPartPr>
              <p14:xfrm>
                <a:off x="10729196" y="2310285"/>
                <a:ext cx="1283760" cy="3157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5F586A6-6A33-70B1-8600-0A14C278248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720556" y="2301645"/>
                  <a:ext cx="13014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2BE3A05-2A9C-1B75-38F4-446C853BD66D}"/>
                    </a:ext>
                  </a:extLst>
                </p14:cNvPr>
                <p14:cNvContentPartPr/>
                <p14:nvPr/>
              </p14:nvContentPartPr>
              <p14:xfrm>
                <a:off x="10748996" y="2669205"/>
                <a:ext cx="669960" cy="2664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2BE3A05-2A9C-1B75-38F4-446C853BD66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740356" y="2660205"/>
                  <a:ext cx="6876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EA8B45D-2C0D-201F-CAA6-D67463DDC3BC}"/>
                    </a:ext>
                  </a:extLst>
                </p14:cNvPr>
                <p14:cNvContentPartPr/>
                <p14:nvPr/>
              </p14:nvContentPartPr>
              <p14:xfrm>
                <a:off x="11142476" y="2736885"/>
                <a:ext cx="144000" cy="252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EA8B45D-2C0D-201F-CAA6-D67463DDC3B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133836" y="2728245"/>
                  <a:ext cx="161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A516066-7D4F-46D2-4613-DDBCBC53B0D2}"/>
                    </a:ext>
                  </a:extLst>
                </p14:cNvPr>
                <p14:cNvContentPartPr/>
                <p14:nvPr/>
              </p14:nvContentPartPr>
              <p14:xfrm>
                <a:off x="11039516" y="2702325"/>
                <a:ext cx="33840" cy="90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A516066-7D4F-46D2-4613-DDBCBC53B0D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030876" y="2693325"/>
                  <a:ext cx="51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7F5B64A-B6EF-8ECC-F4AA-7276359E1797}"/>
                    </a:ext>
                  </a:extLst>
                </p14:cNvPr>
                <p14:cNvContentPartPr/>
                <p14:nvPr/>
              </p14:nvContentPartPr>
              <p14:xfrm>
                <a:off x="11616236" y="2762805"/>
                <a:ext cx="245520" cy="1339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7F5B64A-B6EF-8ECC-F4AA-7276359E179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607596" y="2754165"/>
                  <a:ext cx="26316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6AEECCA-C755-5093-3F55-6CE91C962F70}"/>
              </a:ext>
            </a:extLst>
          </p:cNvPr>
          <p:cNvGrpSpPr/>
          <p:nvPr/>
        </p:nvGrpSpPr>
        <p:grpSpPr>
          <a:xfrm>
            <a:off x="324836" y="1924005"/>
            <a:ext cx="2744640" cy="531000"/>
            <a:chOff x="324836" y="1924005"/>
            <a:chExt cx="2744640" cy="53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83FE62B-05A3-E833-64BA-B501655FEFAA}"/>
                    </a:ext>
                  </a:extLst>
                </p14:cNvPr>
                <p14:cNvContentPartPr/>
                <p14:nvPr/>
              </p14:nvContentPartPr>
              <p14:xfrm>
                <a:off x="324836" y="1966485"/>
                <a:ext cx="1567440" cy="4885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83FE62B-05A3-E833-64BA-B501655FEFA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15836" y="1957485"/>
                  <a:ext cx="158508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9988465-CEB0-4959-1047-16CEA65EB4D9}"/>
                    </a:ext>
                  </a:extLst>
                </p14:cNvPr>
                <p14:cNvContentPartPr/>
                <p14:nvPr/>
              </p14:nvContentPartPr>
              <p14:xfrm>
                <a:off x="1560356" y="2107245"/>
                <a:ext cx="181800" cy="104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9988465-CEB0-4959-1047-16CEA65EB4D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551356" y="2098605"/>
                  <a:ext cx="199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8DF8916-5BD2-F655-8E78-52426C3FF587}"/>
                    </a:ext>
                  </a:extLst>
                </p14:cNvPr>
                <p14:cNvContentPartPr/>
                <p14:nvPr/>
              </p14:nvContentPartPr>
              <p14:xfrm>
                <a:off x="1542716" y="2045685"/>
                <a:ext cx="24480" cy="198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8DF8916-5BD2-F655-8E78-52426C3FF58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534076" y="2036685"/>
                  <a:ext cx="42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E5FA131-FF07-965A-A8D6-6AD66886941D}"/>
                    </a:ext>
                  </a:extLst>
                </p14:cNvPr>
                <p14:cNvContentPartPr/>
                <p14:nvPr/>
              </p14:nvContentPartPr>
              <p14:xfrm>
                <a:off x="1246796" y="2160885"/>
                <a:ext cx="360" cy="3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E5FA131-FF07-965A-A8D6-6AD66886941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237796" y="2152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AF6EA32-86CA-2608-99C9-3D31F4D9B983}"/>
                    </a:ext>
                  </a:extLst>
                </p14:cNvPr>
                <p14:cNvContentPartPr/>
                <p14:nvPr/>
              </p14:nvContentPartPr>
              <p14:xfrm>
                <a:off x="1073996" y="2079885"/>
                <a:ext cx="208440" cy="496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AF6EA32-86CA-2608-99C9-3D31F4D9B98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65356" y="2070885"/>
                  <a:ext cx="2260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BE8966D-44C6-8C29-F778-0962DB4EC519}"/>
                    </a:ext>
                  </a:extLst>
                </p14:cNvPr>
                <p14:cNvContentPartPr/>
                <p14:nvPr/>
              </p14:nvContentPartPr>
              <p14:xfrm>
                <a:off x="870956" y="2062965"/>
                <a:ext cx="360" cy="3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BE8966D-44C6-8C29-F778-0962DB4EC51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62316" y="2054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943DA9C-7017-3152-9728-C4293B80FA59}"/>
                    </a:ext>
                  </a:extLst>
                </p14:cNvPr>
                <p14:cNvContentPartPr/>
                <p14:nvPr/>
              </p14:nvContentPartPr>
              <p14:xfrm>
                <a:off x="2177396" y="1924005"/>
                <a:ext cx="892080" cy="4903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943DA9C-7017-3152-9728-C4293B80FA5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168756" y="1915005"/>
                  <a:ext cx="909720" cy="50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5E2AF33-0C10-D38B-0839-CD768ECACC8F}"/>
              </a:ext>
            </a:extLst>
          </p:cNvPr>
          <p:cNvGrpSpPr/>
          <p:nvPr/>
        </p:nvGrpSpPr>
        <p:grpSpPr>
          <a:xfrm>
            <a:off x="400796" y="2493525"/>
            <a:ext cx="2343960" cy="534600"/>
            <a:chOff x="400796" y="2493525"/>
            <a:chExt cx="2343960" cy="53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3893A33-6A03-2C10-B959-C320C6C4870C}"/>
                    </a:ext>
                  </a:extLst>
                </p14:cNvPr>
                <p14:cNvContentPartPr/>
                <p14:nvPr/>
              </p14:nvContentPartPr>
              <p14:xfrm>
                <a:off x="400796" y="2493525"/>
                <a:ext cx="649800" cy="3463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3893A33-6A03-2C10-B959-C320C6C4870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92156" y="2484525"/>
                  <a:ext cx="6674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41B8F17-60B8-BCD1-6333-E6D32A5FEBD4}"/>
                    </a:ext>
                  </a:extLst>
                </p14:cNvPr>
                <p14:cNvContentPartPr/>
                <p14:nvPr/>
              </p14:nvContentPartPr>
              <p14:xfrm>
                <a:off x="712196" y="2578125"/>
                <a:ext cx="235440" cy="241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41B8F17-60B8-BCD1-6333-E6D32A5FEBD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03196" y="2569485"/>
                  <a:ext cx="253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FA22DE3-A108-71D3-D637-ADC556ABB635}"/>
                    </a:ext>
                  </a:extLst>
                </p14:cNvPr>
                <p14:cNvContentPartPr/>
                <p14:nvPr/>
              </p14:nvContentPartPr>
              <p14:xfrm>
                <a:off x="644516" y="2568765"/>
                <a:ext cx="53280" cy="111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FA22DE3-A108-71D3-D637-ADC556ABB63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35876" y="2559765"/>
                  <a:ext cx="70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3C2C5B5-6E5E-0C92-BAFA-4EBF5D3C3CD6}"/>
                    </a:ext>
                  </a:extLst>
                </p14:cNvPr>
                <p14:cNvContentPartPr/>
                <p14:nvPr/>
              </p14:nvContentPartPr>
              <p14:xfrm>
                <a:off x="1186676" y="2670285"/>
                <a:ext cx="1555560" cy="3578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3C2C5B5-6E5E-0C92-BAFA-4EBF5D3C3CD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77676" y="2661285"/>
                  <a:ext cx="15732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5B0E1F8-BDA9-80BA-7BAE-9625C4F5CFDE}"/>
                    </a:ext>
                  </a:extLst>
                </p14:cNvPr>
                <p14:cNvContentPartPr/>
                <p14:nvPr/>
              </p14:nvContentPartPr>
              <p14:xfrm>
                <a:off x="2332196" y="2695845"/>
                <a:ext cx="412560" cy="1738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5B0E1F8-BDA9-80BA-7BAE-9625C4F5CFD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323196" y="2686845"/>
                  <a:ext cx="430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2760C2E-3FE5-B679-8F88-B517A0138494}"/>
                    </a:ext>
                  </a:extLst>
                </p14:cNvPr>
                <p14:cNvContentPartPr/>
                <p14:nvPr/>
              </p14:nvContentPartPr>
              <p14:xfrm>
                <a:off x="1275236" y="2543205"/>
                <a:ext cx="360" cy="3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2760C2E-3FE5-B679-8F88-B517A013849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266236" y="2534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2DCBCD4C-1F36-CE45-A38A-2C5E654F2524}"/>
              </a:ext>
            </a:extLst>
          </p:cNvPr>
          <p:cNvGrpSpPr/>
          <p:nvPr/>
        </p:nvGrpSpPr>
        <p:grpSpPr>
          <a:xfrm>
            <a:off x="287756" y="3083925"/>
            <a:ext cx="2115000" cy="439560"/>
            <a:chOff x="287756" y="3083925"/>
            <a:chExt cx="2115000" cy="43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2D63FC1-1ECB-B4F7-4837-465B4286F5D7}"/>
                    </a:ext>
                  </a:extLst>
                </p14:cNvPr>
                <p14:cNvContentPartPr/>
                <p14:nvPr/>
              </p14:nvContentPartPr>
              <p14:xfrm>
                <a:off x="287756" y="3083925"/>
                <a:ext cx="2115000" cy="4395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2D63FC1-1ECB-B4F7-4837-465B4286F5D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78756" y="3075285"/>
                  <a:ext cx="213264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A902B23-C298-514B-15CA-C568416EF92F}"/>
                    </a:ext>
                  </a:extLst>
                </p14:cNvPr>
                <p14:cNvContentPartPr/>
                <p14:nvPr/>
              </p14:nvContentPartPr>
              <p14:xfrm>
                <a:off x="1621916" y="3124965"/>
                <a:ext cx="306000" cy="432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A902B23-C298-514B-15CA-C568416EF92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612916" y="3116325"/>
                  <a:ext cx="323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84D7FB9-47B3-07D5-2733-253F8651C83B}"/>
                    </a:ext>
                  </a:extLst>
                </p14:cNvPr>
                <p14:cNvContentPartPr/>
                <p14:nvPr/>
              </p14:nvContentPartPr>
              <p14:xfrm>
                <a:off x="349316" y="3090765"/>
                <a:ext cx="384120" cy="489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84D7FB9-47B3-07D5-2733-253F8651C83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40676" y="3081765"/>
                  <a:ext cx="401760" cy="6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1B8235B7-B22D-26ED-03E5-BC0BD25B98BC}"/>
                  </a:ext>
                </a:extLst>
              </p14:cNvPr>
              <p14:cNvContentPartPr/>
              <p14:nvPr/>
            </p14:nvContentPartPr>
            <p14:xfrm>
              <a:off x="342836" y="3753165"/>
              <a:ext cx="201600" cy="35316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1B8235B7-B22D-26ED-03E5-BC0BD25B98BC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33836" y="3744165"/>
                <a:ext cx="219240" cy="37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6D7CBC97-8BD5-A5DE-540A-EC553AB97EEB}"/>
              </a:ext>
            </a:extLst>
          </p:cNvPr>
          <p:cNvGrpSpPr/>
          <p:nvPr/>
        </p:nvGrpSpPr>
        <p:grpSpPr>
          <a:xfrm>
            <a:off x="484316" y="3674325"/>
            <a:ext cx="4174560" cy="448920"/>
            <a:chOff x="484316" y="3674325"/>
            <a:chExt cx="4174560" cy="44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F18DBB6-FB75-F68F-7D15-79785848587D}"/>
                    </a:ext>
                  </a:extLst>
                </p14:cNvPr>
                <p14:cNvContentPartPr/>
                <p14:nvPr/>
              </p14:nvContentPartPr>
              <p14:xfrm>
                <a:off x="484316" y="3743805"/>
                <a:ext cx="1186920" cy="3625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F18DBB6-FB75-F68F-7D15-79785848587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75316" y="3734805"/>
                  <a:ext cx="120456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7ACB8B5-3C2F-C041-D90D-9AB04D23529B}"/>
                    </a:ext>
                  </a:extLst>
                </p14:cNvPr>
                <p14:cNvContentPartPr/>
                <p14:nvPr/>
              </p14:nvContentPartPr>
              <p14:xfrm>
                <a:off x="1929716" y="3739845"/>
                <a:ext cx="345600" cy="2869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7ACB8B5-3C2F-C041-D90D-9AB04D23529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920716" y="3731205"/>
                  <a:ext cx="3632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F2A4244-CEEC-18F8-7E8A-9B5A6CA36C2F}"/>
                    </a:ext>
                  </a:extLst>
                </p14:cNvPr>
                <p14:cNvContentPartPr/>
                <p14:nvPr/>
              </p14:nvContentPartPr>
              <p14:xfrm>
                <a:off x="2047076" y="3829845"/>
                <a:ext cx="265680" cy="421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F2A4244-CEEC-18F8-7E8A-9B5A6CA36C2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038076" y="3821205"/>
                  <a:ext cx="283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01BBFB6-AFA1-AF04-A574-9E38103606F3}"/>
                    </a:ext>
                  </a:extLst>
                </p14:cNvPr>
                <p14:cNvContentPartPr/>
                <p14:nvPr/>
              </p14:nvContentPartPr>
              <p14:xfrm>
                <a:off x="2675636" y="3772605"/>
                <a:ext cx="39240" cy="2937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01BBFB6-AFA1-AF04-A574-9E38103606F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666636" y="3763965"/>
                  <a:ext cx="568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A1113DF-FC1E-C18F-8882-182E6F4029D0}"/>
                    </a:ext>
                  </a:extLst>
                </p14:cNvPr>
                <p14:cNvContentPartPr/>
                <p14:nvPr/>
              </p14:nvContentPartPr>
              <p14:xfrm>
                <a:off x="2577356" y="3722205"/>
                <a:ext cx="257040" cy="327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A1113DF-FC1E-C18F-8882-182E6F4029D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568356" y="3713565"/>
                  <a:ext cx="2746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8F1FC0B-B55D-4528-FFE1-2E675AB8C95A}"/>
                    </a:ext>
                  </a:extLst>
                </p14:cNvPr>
                <p14:cNvContentPartPr/>
                <p14:nvPr/>
              </p14:nvContentPartPr>
              <p14:xfrm>
                <a:off x="2855996" y="3987165"/>
                <a:ext cx="156240" cy="1360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8F1FC0B-B55D-4528-FFE1-2E675AB8C95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847356" y="3978525"/>
                  <a:ext cx="173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9A7D1BA-9785-04D7-488A-12431750CD75}"/>
                    </a:ext>
                  </a:extLst>
                </p14:cNvPr>
                <p14:cNvContentPartPr/>
                <p14:nvPr/>
              </p14:nvContentPartPr>
              <p14:xfrm>
                <a:off x="3200516" y="3750285"/>
                <a:ext cx="237240" cy="1929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9A7D1BA-9785-04D7-488A-12431750CD7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191876" y="3741285"/>
                  <a:ext cx="254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06007BA-71EF-52E9-919D-13C62064BA5A}"/>
                    </a:ext>
                  </a:extLst>
                </p14:cNvPr>
                <p14:cNvContentPartPr/>
                <p14:nvPr/>
              </p14:nvContentPartPr>
              <p14:xfrm>
                <a:off x="3239036" y="3935325"/>
                <a:ext cx="258840" cy="1310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06007BA-71EF-52E9-919D-13C62064BA5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230036" y="3926325"/>
                  <a:ext cx="276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081DCAE-F794-483B-C29F-9D0FAE2F18D5}"/>
                    </a:ext>
                  </a:extLst>
                </p14:cNvPr>
                <p14:cNvContentPartPr/>
                <p14:nvPr/>
              </p14:nvContentPartPr>
              <p14:xfrm>
                <a:off x="3601196" y="3735885"/>
                <a:ext cx="43920" cy="3646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081DCAE-F794-483B-C29F-9D0FAE2F18D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592556" y="3727245"/>
                  <a:ext cx="615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B76A7D8-2D02-C6C1-0671-CDE642B7F9AE}"/>
                    </a:ext>
                  </a:extLst>
                </p14:cNvPr>
                <p14:cNvContentPartPr/>
                <p14:nvPr/>
              </p14:nvContentPartPr>
              <p14:xfrm>
                <a:off x="3732236" y="3756405"/>
                <a:ext cx="154080" cy="2998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B76A7D8-2D02-C6C1-0671-CDE642B7F9A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723236" y="3747405"/>
                  <a:ext cx="1717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373F8C5-0811-AD04-298A-DD14AB5A48FD}"/>
                    </a:ext>
                  </a:extLst>
                </p14:cNvPr>
                <p14:cNvContentPartPr/>
                <p14:nvPr/>
              </p14:nvContentPartPr>
              <p14:xfrm>
                <a:off x="4047596" y="3699165"/>
                <a:ext cx="123480" cy="3646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373F8C5-0811-AD04-298A-DD14AB5A48F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038956" y="3690165"/>
                  <a:ext cx="1411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11530E1-C774-9C0C-C489-030416E429A5}"/>
                    </a:ext>
                  </a:extLst>
                </p14:cNvPr>
                <p14:cNvContentPartPr/>
                <p14:nvPr/>
              </p14:nvContentPartPr>
              <p14:xfrm>
                <a:off x="4219676" y="3894285"/>
                <a:ext cx="190800" cy="1630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11530E1-C774-9C0C-C489-030416E429A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211036" y="3885645"/>
                  <a:ext cx="208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EF62AB0-6D7F-B54D-AFAB-F968DDAEFA26}"/>
                    </a:ext>
                  </a:extLst>
                </p14:cNvPr>
                <p14:cNvContentPartPr/>
                <p14:nvPr/>
              </p14:nvContentPartPr>
              <p14:xfrm>
                <a:off x="4421636" y="3674325"/>
                <a:ext cx="237240" cy="3445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EF62AB0-6D7F-B54D-AFAB-F968DDAEFA2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412636" y="3665685"/>
                  <a:ext cx="254880" cy="36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A0990BFB-BC75-5CC2-F720-B0A1ACAD42C2}"/>
                  </a:ext>
                </a:extLst>
              </p14:cNvPr>
              <p14:cNvContentPartPr/>
              <p14:nvPr/>
            </p14:nvContentPartPr>
            <p14:xfrm>
              <a:off x="314756" y="4365165"/>
              <a:ext cx="103680" cy="33876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A0990BFB-BC75-5CC2-F720-B0A1ACAD42C2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305756" y="4356165"/>
                <a:ext cx="12132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C64FE60A-A451-9A24-948A-7E6BC5B03811}"/>
                  </a:ext>
                </a:extLst>
              </p14:cNvPr>
              <p14:cNvContentPartPr/>
              <p14:nvPr/>
            </p14:nvContentPartPr>
            <p14:xfrm>
              <a:off x="434996" y="4296765"/>
              <a:ext cx="1090440" cy="37332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64FE60A-A451-9A24-948A-7E6BC5B03811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425996" y="4288125"/>
                <a:ext cx="110808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4C15B914-C50D-2DFC-1F29-5FEEB3A46010}"/>
                  </a:ext>
                </a:extLst>
              </p14:cNvPr>
              <p14:cNvContentPartPr/>
              <p14:nvPr/>
            </p14:nvContentPartPr>
            <p14:xfrm>
              <a:off x="1556036" y="4293165"/>
              <a:ext cx="1270080" cy="34092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4C15B914-C50D-2DFC-1F29-5FEEB3A46010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547396" y="4284165"/>
                <a:ext cx="128772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FB321426-D677-9E6D-D591-B0AC061C6FAA}"/>
                  </a:ext>
                </a:extLst>
              </p14:cNvPr>
              <p14:cNvContentPartPr/>
              <p14:nvPr/>
            </p14:nvContentPartPr>
            <p14:xfrm>
              <a:off x="393596" y="4476045"/>
              <a:ext cx="376200" cy="3888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FB321426-D677-9E6D-D591-B0AC061C6FAA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384596" y="4467045"/>
                <a:ext cx="3938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2F2D88E7-9415-01CF-E55F-CC0F683C4275}"/>
                  </a:ext>
                </a:extLst>
              </p14:cNvPr>
              <p14:cNvContentPartPr/>
              <p14:nvPr/>
            </p14:nvContentPartPr>
            <p14:xfrm>
              <a:off x="320876" y="5040525"/>
              <a:ext cx="546120" cy="10296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2F2D88E7-9415-01CF-E55F-CC0F683C4275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312236" y="5031885"/>
                <a:ext cx="5637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F61FFF4D-86C1-F6A8-6943-4569EB953D0D}"/>
                  </a:ext>
                </a:extLst>
              </p14:cNvPr>
              <p14:cNvContentPartPr/>
              <p14:nvPr/>
            </p14:nvContentPartPr>
            <p14:xfrm>
              <a:off x="1148876" y="4807965"/>
              <a:ext cx="1076040" cy="39492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F61FFF4D-86C1-F6A8-6943-4569EB953D0D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139876" y="4798965"/>
                <a:ext cx="1093680" cy="41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5C0FD803-555D-A8B7-E493-B6DD895BC758}"/>
              </a:ext>
            </a:extLst>
          </p:cNvPr>
          <p:cNvGrpSpPr/>
          <p:nvPr/>
        </p:nvGrpSpPr>
        <p:grpSpPr>
          <a:xfrm>
            <a:off x="2455316" y="4256085"/>
            <a:ext cx="2258640" cy="798480"/>
            <a:chOff x="2455316" y="4256085"/>
            <a:chExt cx="2258640" cy="79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9C4B8DF-4C6D-47BC-0F08-B1547C404258}"/>
                    </a:ext>
                  </a:extLst>
                </p14:cNvPr>
                <p14:cNvContentPartPr/>
                <p14:nvPr/>
              </p14:nvContentPartPr>
              <p14:xfrm>
                <a:off x="3035276" y="4300365"/>
                <a:ext cx="1518480" cy="3351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9C4B8DF-4C6D-47BC-0F08-B1547C40425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026276" y="4291725"/>
                  <a:ext cx="153612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7DE0C65-CE55-1CDF-AC6F-B5D8175BB685}"/>
                    </a:ext>
                  </a:extLst>
                </p14:cNvPr>
                <p14:cNvContentPartPr/>
                <p14:nvPr/>
              </p14:nvContentPartPr>
              <p14:xfrm>
                <a:off x="4147316" y="4417365"/>
                <a:ext cx="27360" cy="90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7DE0C65-CE55-1CDF-AC6F-B5D8175BB68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138676" y="4408365"/>
                  <a:ext cx="45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36E0606-2D4D-B9EA-8C88-A3631B3CFA04}"/>
                    </a:ext>
                  </a:extLst>
                </p14:cNvPr>
                <p14:cNvContentPartPr/>
                <p14:nvPr/>
              </p14:nvContentPartPr>
              <p14:xfrm>
                <a:off x="3871556" y="4396125"/>
                <a:ext cx="233280" cy="90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36E0606-2D4D-B9EA-8C88-A3631B3CFA0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862916" y="4387485"/>
                  <a:ext cx="250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4E65032-F107-334B-E5A4-3A1CB436A091}"/>
                    </a:ext>
                  </a:extLst>
                </p14:cNvPr>
                <p14:cNvContentPartPr/>
                <p14:nvPr/>
              </p14:nvContentPartPr>
              <p14:xfrm>
                <a:off x="3729356" y="4391805"/>
                <a:ext cx="90360" cy="244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4E65032-F107-334B-E5A4-3A1CB436A09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720716" y="4383165"/>
                  <a:ext cx="108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69F79BC-DA2C-30E8-00EE-48CD579C2896}"/>
                    </a:ext>
                  </a:extLst>
                </p14:cNvPr>
                <p14:cNvContentPartPr/>
                <p14:nvPr/>
              </p14:nvContentPartPr>
              <p14:xfrm>
                <a:off x="4654556" y="4256085"/>
                <a:ext cx="59400" cy="3304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69F79BC-DA2C-30E8-00EE-48CD579C289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645556" y="4247445"/>
                  <a:ext cx="770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44D94E2-FFC0-90B9-CE24-45FAA36CBCF4}"/>
                    </a:ext>
                  </a:extLst>
                </p14:cNvPr>
                <p14:cNvContentPartPr/>
                <p14:nvPr/>
              </p14:nvContentPartPr>
              <p14:xfrm>
                <a:off x="2455316" y="4687005"/>
                <a:ext cx="1896840" cy="3675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44D94E2-FFC0-90B9-CE24-45FAA36CBCF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446316" y="4678005"/>
                  <a:ext cx="191448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16B82DE-EFA2-F9A4-E84F-8E417BDCC82F}"/>
                    </a:ext>
                  </a:extLst>
                </p14:cNvPr>
                <p14:cNvContentPartPr/>
                <p14:nvPr/>
              </p14:nvContentPartPr>
              <p14:xfrm>
                <a:off x="3379076" y="4816965"/>
                <a:ext cx="360" cy="3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16B82DE-EFA2-F9A4-E84F-8E417BDCC82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370076" y="4808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BA384E5-91F3-6FBE-1A34-DA686B863FA5}"/>
                    </a:ext>
                  </a:extLst>
                </p14:cNvPr>
                <p14:cNvContentPartPr/>
                <p14:nvPr/>
              </p14:nvContentPartPr>
              <p14:xfrm>
                <a:off x="3137516" y="4770525"/>
                <a:ext cx="38880" cy="309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BA384E5-91F3-6FBE-1A34-DA686B863FA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128516" y="4761885"/>
                  <a:ext cx="56520" cy="48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89269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DB1E0C-3377-82CF-269D-0F8F87CA0CE8}"/>
              </a:ext>
            </a:extLst>
          </p:cNvPr>
          <p:cNvGrpSpPr/>
          <p:nvPr/>
        </p:nvGrpSpPr>
        <p:grpSpPr>
          <a:xfrm>
            <a:off x="553076" y="230565"/>
            <a:ext cx="1826280" cy="475560"/>
            <a:chOff x="553076" y="230565"/>
            <a:chExt cx="1826280" cy="47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4760B4B-F479-2171-11D7-7682325E7775}"/>
                    </a:ext>
                  </a:extLst>
                </p14:cNvPr>
                <p14:cNvContentPartPr/>
                <p14:nvPr/>
              </p14:nvContentPartPr>
              <p14:xfrm>
                <a:off x="553076" y="230565"/>
                <a:ext cx="833400" cy="4755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4760B4B-F479-2171-11D7-7682325E777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4076" y="221565"/>
                  <a:ext cx="85104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F78F3EC-FA32-1688-4B57-8C888B34F65F}"/>
                    </a:ext>
                  </a:extLst>
                </p14:cNvPr>
                <p14:cNvContentPartPr/>
                <p14:nvPr/>
              </p14:nvContentPartPr>
              <p14:xfrm>
                <a:off x="1818476" y="244245"/>
                <a:ext cx="86400" cy="3200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F78F3EC-FA32-1688-4B57-8C888B34F65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09836" y="235605"/>
                  <a:ext cx="1040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946BF9D-61B7-33D5-BB7E-47CD1C8D758A}"/>
                    </a:ext>
                  </a:extLst>
                </p14:cNvPr>
                <p14:cNvContentPartPr/>
                <p14:nvPr/>
              </p14:nvContentPartPr>
              <p14:xfrm>
                <a:off x="2010356" y="377085"/>
                <a:ext cx="369000" cy="139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946BF9D-61B7-33D5-BB7E-47CD1C8D758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01356" y="368085"/>
                  <a:ext cx="38664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36AE19-876A-9643-1987-0797360D28A4}"/>
              </a:ext>
            </a:extLst>
          </p:cNvPr>
          <p:cNvGrpSpPr/>
          <p:nvPr/>
        </p:nvGrpSpPr>
        <p:grpSpPr>
          <a:xfrm>
            <a:off x="2663756" y="206445"/>
            <a:ext cx="1132200" cy="407160"/>
            <a:chOff x="2663756" y="206445"/>
            <a:chExt cx="1132200" cy="40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E92D69D-4DEC-70F6-C1A8-FE5F67832914}"/>
                    </a:ext>
                  </a:extLst>
                </p14:cNvPr>
                <p14:cNvContentPartPr/>
                <p14:nvPr/>
              </p14:nvContentPartPr>
              <p14:xfrm>
                <a:off x="2663756" y="217245"/>
                <a:ext cx="954720" cy="2923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E92D69D-4DEC-70F6-C1A8-FE5F6783291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4756" y="208245"/>
                  <a:ext cx="9723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03B52ED-6DA5-09C4-3C6B-D5EB65DF7952}"/>
                    </a:ext>
                  </a:extLst>
                </p14:cNvPr>
                <p14:cNvContentPartPr/>
                <p14:nvPr/>
              </p14:nvContentPartPr>
              <p14:xfrm>
                <a:off x="3462596" y="276285"/>
                <a:ext cx="32400" cy="13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03B52ED-6DA5-09C4-3C6B-D5EB65DF795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53596" y="267285"/>
                  <a:ext cx="50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756692C-05EB-D3F7-975F-82FB4C2831D4}"/>
                    </a:ext>
                  </a:extLst>
                </p14:cNvPr>
                <p14:cNvContentPartPr/>
                <p14:nvPr/>
              </p14:nvContentPartPr>
              <p14:xfrm>
                <a:off x="3696236" y="206445"/>
                <a:ext cx="99720" cy="407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756692C-05EB-D3F7-975F-82FB4C2831D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87236" y="197805"/>
                  <a:ext cx="117360" cy="42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8D1126-6C79-5515-1837-E1C8424F8F18}"/>
              </a:ext>
            </a:extLst>
          </p:cNvPr>
          <p:cNvGrpSpPr/>
          <p:nvPr/>
        </p:nvGrpSpPr>
        <p:grpSpPr>
          <a:xfrm>
            <a:off x="4107356" y="246405"/>
            <a:ext cx="1155600" cy="415440"/>
            <a:chOff x="4107356" y="246405"/>
            <a:chExt cx="1155600" cy="41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2AA2B73-4796-4EA1-9E62-2CADF89DB2CF}"/>
                    </a:ext>
                  </a:extLst>
                </p14:cNvPr>
                <p14:cNvContentPartPr/>
                <p14:nvPr/>
              </p14:nvContentPartPr>
              <p14:xfrm>
                <a:off x="4107356" y="246405"/>
                <a:ext cx="1155600" cy="415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2AA2B73-4796-4EA1-9E62-2CADF89DB2C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98716" y="237765"/>
                  <a:ext cx="117324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3A6F16D-E94B-758E-4277-10F42FF8FC82}"/>
                    </a:ext>
                  </a:extLst>
                </p14:cNvPr>
                <p14:cNvContentPartPr/>
                <p14:nvPr/>
              </p14:nvContentPartPr>
              <p14:xfrm>
                <a:off x="4949756" y="290685"/>
                <a:ext cx="39600" cy="9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3A6F16D-E94B-758E-4277-10F42FF8FC8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40756" y="282045"/>
                  <a:ext cx="57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3F47C11-476B-ACDB-BC5F-B5AB6DA3BA30}"/>
                    </a:ext>
                  </a:extLst>
                </p14:cNvPr>
                <p14:cNvContentPartPr/>
                <p14:nvPr/>
              </p14:nvContentPartPr>
              <p14:xfrm>
                <a:off x="4653836" y="276645"/>
                <a:ext cx="320400" cy="40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3F47C11-476B-ACDB-BC5F-B5AB6DA3BA3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44836" y="267645"/>
                  <a:ext cx="33804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BF918F-EE2F-05FA-8BF2-BDF36187490A}"/>
              </a:ext>
            </a:extLst>
          </p:cNvPr>
          <p:cNvGrpSpPr/>
          <p:nvPr/>
        </p:nvGrpSpPr>
        <p:grpSpPr>
          <a:xfrm>
            <a:off x="5692076" y="221925"/>
            <a:ext cx="1896840" cy="494280"/>
            <a:chOff x="5692076" y="221925"/>
            <a:chExt cx="1896840" cy="49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6446802-665E-DC2A-0C1C-B69CEE2EE76D}"/>
                    </a:ext>
                  </a:extLst>
                </p14:cNvPr>
                <p14:cNvContentPartPr/>
                <p14:nvPr/>
              </p14:nvContentPartPr>
              <p14:xfrm>
                <a:off x="5692076" y="378165"/>
                <a:ext cx="1051920" cy="185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6446802-665E-DC2A-0C1C-B69CEE2EE76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83076" y="369165"/>
                  <a:ext cx="1069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62594FD-F2D8-82D8-5613-E7454E37B5D2}"/>
                    </a:ext>
                  </a:extLst>
                </p14:cNvPr>
                <p14:cNvContentPartPr/>
                <p14:nvPr/>
              </p14:nvContentPartPr>
              <p14:xfrm>
                <a:off x="6251156" y="221925"/>
                <a:ext cx="42480" cy="27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62594FD-F2D8-82D8-5613-E7454E37B5D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42516" y="212925"/>
                  <a:ext cx="60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3E7EE4E-31D6-C64C-4E80-26640E3B57FF}"/>
                    </a:ext>
                  </a:extLst>
                </p14:cNvPr>
                <p14:cNvContentPartPr/>
                <p14:nvPr/>
              </p14:nvContentPartPr>
              <p14:xfrm>
                <a:off x="7232876" y="300045"/>
                <a:ext cx="25920" cy="2599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3E7EE4E-31D6-C64C-4E80-26640E3B57F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24236" y="291405"/>
                  <a:ext cx="435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315ACEC-F468-EFF3-2C6F-6984ECB416EC}"/>
                    </a:ext>
                  </a:extLst>
                </p14:cNvPr>
                <p14:cNvContentPartPr/>
                <p14:nvPr/>
              </p14:nvContentPartPr>
              <p14:xfrm>
                <a:off x="7086356" y="272325"/>
                <a:ext cx="416520" cy="29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315ACEC-F468-EFF3-2C6F-6984ECB416E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77356" y="263325"/>
                  <a:ext cx="434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3755007-23D5-5EFF-A4A1-ED6D5625A5D6}"/>
                    </a:ext>
                  </a:extLst>
                </p14:cNvPr>
                <p14:cNvContentPartPr/>
                <p14:nvPr/>
              </p14:nvContentPartPr>
              <p14:xfrm>
                <a:off x="7402076" y="581925"/>
                <a:ext cx="186840" cy="134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3755007-23D5-5EFF-A4A1-ED6D5625A5D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93076" y="572925"/>
                  <a:ext cx="204480" cy="15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3493452-EE3C-D541-88D8-233DF696BA04}"/>
                  </a:ext>
                </a:extLst>
              </p14:cNvPr>
              <p14:cNvContentPartPr/>
              <p14:nvPr/>
            </p14:nvContentPartPr>
            <p14:xfrm>
              <a:off x="8910116" y="317685"/>
              <a:ext cx="1736640" cy="7185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3493452-EE3C-D541-88D8-233DF696BA0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01476" y="308685"/>
                <a:ext cx="1754280" cy="73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58F7E2D-C35E-7B55-073B-129B82899518}"/>
                  </a:ext>
                </a:extLst>
              </p14:cNvPr>
              <p14:cNvContentPartPr/>
              <p14:nvPr/>
            </p14:nvContentPartPr>
            <p14:xfrm>
              <a:off x="8836676" y="950205"/>
              <a:ext cx="265320" cy="1414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58F7E2D-C35E-7B55-073B-129B8289951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27676" y="941205"/>
                <a:ext cx="2829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87D2F69-AC59-4F3C-9169-F62D704FA02F}"/>
                  </a:ext>
                </a:extLst>
              </p14:cNvPr>
              <p14:cNvContentPartPr/>
              <p14:nvPr/>
            </p14:nvContentPartPr>
            <p14:xfrm>
              <a:off x="10450556" y="392925"/>
              <a:ext cx="327600" cy="191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87D2F69-AC59-4F3C-9169-F62D704FA02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441556" y="384285"/>
                <a:ext cx="3452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8C3B237-36B2-F460-B41C-79B84DBD796A}"/>
                  </a:ext>
                </a:extLst>
              </p14:cNvPr>
              <p14:cNvContentPartPr/>
              <p14:nvPr/>
            </p14:nvContentPartPr>
            <p14:xfrm>
              <a:off x="9145196" y="562485"/>
              <a:ext cx="1272960" cy="3848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8C3B237-36B2-F460-B41C-79B84DBD796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091556" y="454845"/>
                <a:ext cx="1380600" cy="60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090F0E3F-74CA-67A0-D956-DFCD632A8F61}"/>
              </a:ext>
            </a:extLst>
          </p:cNvPr>
          <p:cNvGrpSpPr/>
          <p:nvPr/>
        </p:nvGrpSpPr>
        <p:grpSpPr>
          <a:xfrm>
            <a:off x="8831996" y="368085"/>
            <a:ext cx="2087280" cy="1271160"/>
            <a:chOff x="8831996" y="368085"/>
            <a:chExt cx="2087280" cy="127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470921D-330B-CBFC-333C-513D865F48A2}"/>
                    </a:ext>
                  </a:extLst>
                </p14:cNvPr>
                <p14:cNvContentPartPr/>
                <p14:nvPr/>
              </p14:nvContentPartPr>
              <p14:xfrm>
                <a:off x="9945476" y="1248645"/>
                <a:ext cx="189000" cy="24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470921D-330B-CBFC-333C-513D865F48A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936836" y="1240005"/>
                  <a:ext cx="206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6D5E43C-6770-11AC-86A6-CDA9FB93678F}"/>
                    </a:ext>
                  </a:extLst>
                </p14:cNvPr>
                <p14:cNvContentPartPr/>
                <p14:nvPr/>
              </p14:nvContentPartPr>
              <p14:xfrm>
                <a:off x="9790676" y="1235325"/>
                <a:ext cx="518760" cy="403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6D5E43C-6770-11AC-86A6-CDA9FB93678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782036" y="1226325"/>
                  <a:ext cx="53640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7AE0456-D3A5-87E9-786C-101918A8DFF7}"/>
                    </a:ext>
                  </a:extLst>
                </p14:cNvPr>
                <p14:cNvContentPartPr/>
                <p14:nvPr/>
              </p14:nvContentPartPr>
              <p14:xfrm>
                <a:off x="8831996" y="1123005"/>
                <a:ext cx="909360" cy="3787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7AE0456-D3A5-87E9-786C-101918A8DFF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822996" y="1114005"/>
                  <a:ext cx="92700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C062B38-6717-3D7A-7D13-CE2CAA05ABFD}"/>
                    </a:ext>
                  </a:extLst>
                </p14:cNvPr>
                <p14:cNvContentPartPr/>
                <p14:nvPr/>
              </p14:nvContentPartPr>
              <p14:xfrm>
                <a:off x="10265156" y="368085"/>
                <a:ext cx="654120" cy="1087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C062B38-6717-3D7A-7D13-CE2CAA05ABF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56516" y="359445"/>
                  <a:ext cx="671760" cy="11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6939D6B-E1A2-C7EE-C3AA-41E987525139}"/>
                    </a:ext>
                  </a:extLst>
                </p14:cNvPr>
                <p14:cNvContentPartPr/>
                <p14:nvPr/>
              </p14:nvContentPartPr>
              <p14:xfrm>
                <a:off x="9965276" y="1351245"/>
                <a:ext cx="165600" cy="185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6939D6B-E1A2-C7EE-C3AA-41E98752513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956276" y="1342605"/>
                  <a:ext cx="183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FFC135F-4156-3968-8CB6-2955365510B0}"/>
                    </a:ext>
                  </a:extLst>
                </p14:cNvPr>
                <p14:cNvContentPartPr/>
                <p14:nvPr/>
              </p14:nvContentPartPr>
              <p14:xfrm>
                <a:off x="9911276" y="1342605"/>
                <a:ext cx="212400" cy="32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FFC135F-4156-3968-8CB6-2955365510B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902636" y="1333965"/>
                  <a:ext cx="230040" cy="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A36B291-6E71-F1B8-5ABB-E36A8AC114F3}"/>
                  </a:ext>
                </a:extLst>
              </p14:cNvPr>
              <p14:cNvContentPartPr/>
              <p14:nvPr/>
            </p14:nvContentPartPr>
            <p14:xfrm>
              <a:off x="8837036" y="960285"/>
              <a:ext cx="244080" cy="1062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A36B291-6E71-F1B8-5ABB-E36A8AC114F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819396" y="942645"/>
                <a:ext cx="2797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F3BFD95-FFD9-82B7-847C-34D3A7BB254A}"/>
                  </a:ext>
                </a:extLst>
              </p14:cNvPr>
              <p14:cNvContentPartPr/>
              <p14:nvPr/>
            </p14:nvContentPartPr>
            <p14:xfrm>
              <a:off x="10477556" y="413445"/>
              <a:ext cx="240120" cy="1389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F3BFD95-FFD9-82B7-847C-34D3A7BB254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459916" y="395805"/>
                <a:ext cx="275760" cy="17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E249ACB9-4A6F-6A5F-12EE-BE6D0EDEC511}"/>
              </a:ext>
            </a:extLst>
          </p:cNvPr>
          <p:cNvGrpSpPr/>
          <p:nvPr/>
        </p:nvGrpSpPr>
        <p:grpSpPr>
          <a:xfrm>
            <a:off x="982196" y="1407765"/>
            <a:ext cx="1306080" cy="555120"/>
            <a:chOff x="982196" y="1407765"/>
            <a:chExt cx="1306080" cy="55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F4B15AB-7CB7-C973-935D-01D7C013BD86}"/>
                    </a:ext>
                  </a:extLst>
                </p14:cNvPr>
                <p14:cNvContentPartPr/>
                <p14:nvPr/>
              </p14:nvContentPartPr>
              <p14:xfrm>
                <a:off x="982196" y="1407765"/>
                <a:ext cx="149040" cy="3319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F4B15AB-7CB7-C973-935D-01D7C013BD8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73556" y="1399125"/>
                  <a:ext cx="1666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9E7FEAF-C4CB-B9EF-4AE1-E74A8A6E3B40}"/>
                    </a:ext>
                  </a:extLst>
                </p14:cNvPr>
                <p14:cNvContentPartPr/>
                <p14:nvPr/>
              </p14:nvContentPartPr>
              <p14:xfrm>
                <a:off x="1126196" y="1418925"/>
                <a:ext cx="211320" cy="3970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9E7FEAF-C4CB-B9EF-4AE1-E74A8A6E3B4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17556" y="1410285"/>
                  <a:ext cx="22896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E4C556E-E3A9-9CBC-F8A0-D7ED1393FDF1}"/>
                    </a:ext>
                  </a:extLst>
                </p14:cNvPr>
                <p14:cNvContentPartPr/>
                <p14:nvPr/>
              </p14:nvContentPartPr>
              <p14:xfrm>
                <a:off x="1382516" y="1424325"/>
                <a:ext cx="905760" cy="5385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E4C556E-E3A9-9CBC-F8A0-D7ED1393FDF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73516" y="1415325"/>
                  <a:ext cx="92340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9618BFF-203E-6816-2B0F-CC9CEDEE1730}"/>
                    </a:ext>
                  </a:extLst>
                </p14:cNvPr>
                <p14:cNvContentPartPr/>
                <p14:nvPr/>
              </p14:nvContentPartPr>
              <p14:xfrm>
                <a:off x="2042036" y="1561845"/>
                <a:ext cx="23400" cy="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9618BFF-203E-6816-2B0F-CC9CEDEE173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033036" y="1552845"/>
                  <a:ext cx="41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8CE729C-EB5E-C8BE-29D7-6E892BB66CCF}"/>
                    </a:ext>
                  </a:extLst>
                </p14:cNvPr>
                <p14:cNvContentPartPr/>
                <p14:nvPr/>
              </p14:nvContentPartPr>
              <p14:xfrm>
                <a:off x="1683476" y="1527645"/>
                <a:ext cx="381960" cy="41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8CE729C-EB5E-C8BE-29D7-6E892BB66CC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74836" y="1519005"/>
                  <a:ext cx="399600" cy="5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97C2751-DC8B-4772-080E-EDB64E9066F5}"/>
                  </a:ext>
                </a:extLst>
              </p14:cNvPr>
              <p14:cNvContentPartPr/>
              <p14:nvPr/>
            </p14:nvContentPartPr>
            <p14:xfrm>
              <a:off x="2515796" y="1418205"/>
              <a:ext cx="721440" cy="3571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97C2751-DC8B-4772-080E-EDB64E9066F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506796" y="1409205"/>
                <a:ext cx="73908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382E9D2-36CA-EF3E-F379-E0C772E3807E}"/>
                  </a:ext>
                </a:extLst>
              </p14:cNvPr>
              <p14:cNvContentPartPr/>
              <p14:nvPr/>
            </p14:nvContentPartPr>
            <p14:xfrm>
              <a:off x="2864636" y="1496325"/>
              <a:ext cx="345600" cy="540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382E9D2-36CA-EF3E-F379-E0C772E3807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855996" y="1487685"/>
                <a:ext cx="36324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D9F98099-34A7-CCE8-2E72-2B4848418990}"/>
              </a:ext>
            </a:extLst>
          </p:cNvPr>
          <p:cNvGrpSpPr/>
          <p:nvPr/>
        </p:nvGrpSpPr>
        <p:grpSpPr>
          <a:xfrm>
            <a:off x="3583196" y="1389765"/>
            <a:ext cx="1690560" cy="419400"/>
            <a:chOff x="3583196" y="1389765"/>
            <a:chExt cx="1690560" cy="41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2B3E792-0425-9921-6B1B-4501CADDD6C6}"/>
                    </a:ext>
                  </a:extLst>
                </p14:cNvPr>
                <p14:cNvContentPartPr/>
                <p14:nvPr/>
              </p14:nvContentPartPr>
              <p14:xfrm>
                <a:off x="3583196" y="1440525"/>
                <a:ext cx="113400" cy="3477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2B3E792-0425-9921-6B1B-4501CADDD6C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74196" y="1431885"/>
                  <a:ext cx="1310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35F581F-6DFB-EB88-F0A7-C4E84E0B982A}"/>
                    </a:ext>
                  </a:extLst>
                </p14:cNvPr>
                <p14:cNvContentPartPr/>
                <p14:nvPr/>
              </p14:nvContentPartPr>
              <p14:xfrm>
                <a:off x="3760676" y="1520445"/>
                <a:ext cx="324720" cy="2322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35F581F-6DFB-EB88-F0A7-C4E84E0B982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51676" y="1511805"/>
                  <a:ext cx="3423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F9B0269-DB28-426C-54AD-80146A2D7627}"/>
                    </a:ext>
                  </a:extLst>
                </p14:cNvPr>
                <p14:cNvContentPartPr/>
                <p14:nvPr/>
              </p14:nvContentPartPr>
              <p14:xfrm>
                <a:off x="4123556" y="1450965"/>
                <a:ext cx="569160" cy="3366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F9B0269-DB28-426C-54AD-80146A2D762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14916" y="1441965"/>
                  <a:ext cx="5868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94927E9-E6D9-A7B6-889F-52B92FEA346E}"/>
                    </a:ext>
                  </a:extLst>
                </p14:cNvPr>
                <p14:cNvContentPartPr/>
                <p14:nvPr/>
              </p14:nvContentPartPr>
              <p14:xfrm>
                <a:off x="4288076" y="1566525"/>
                <a:ext cx="347040" cy="17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94927E9-E6D9-A7B6-889F-52B92FEA346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279076" y="1557525"/>
                  <a:ext cx="364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C9DB396-20B8-2D97-823D-4447C16D4EFA}"/>
                    </a:ext>
                  </a:extLst>
                </p14:cNvPr>
                <p14:cNvContentPartPr/>
                <p14:nvPr/>
              </p14:nvContentPartPr>
              <p14:xfrm>
                <a:off x="4682636" y="1389765"/>
                <a:ext cx="118800" cy="4194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C9DB396-20B8-2D97-823D-4447C16D4EF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73996" y="1381125"/>
                  <a:ext cx="13644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C08646F-68F5-20D2-B141-F7E568574D97}"/>
                    </a:ext>
                  </a:extLst>
                </p14:cNvPr>
                <p14:cNvContentPartPr/>
                <p14:nvPr/>
              </p14:nvContentPartPr>
              <p14:xfrm>
                <a:off x="4997636" y="1642485"/>
                <a:ext cx="276120" cy="1306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C08646F-68F5-20D2-B141-F7E568574D9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88636" y="1633845"/>
                  <a:ext cx="293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D0530E3-38E7-789A-4F77-1AD59A7A7FAD}"/>
                    </a:ext>
                  </a:extLst>
                </p14:cNvPr>
                <p14:cNvContentPartPr/>
                <p14:nvPr/>
              </p14:nvContentPartPr>
              <p14:xfrm>
                <a:off x="5094836" y="1523325"/>
                <a:ext cx="360" cy="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D0530E3-38E7-789A-4F77-1AD59A7A7FA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85836" y="1514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822C5A3-6581-E3E8-98BB-C88A8CDB0603}"/>
                  </a:ext>
                </a:extLst>
              </p14:cNvPr>
              <p14:cNvContentPartPr/>
              <p14:nvPr/>
            </p14:nvContentPartPr>
            <p14:xfrm>
              <a:off x="2275676" y="2349525"/>
              <a:ext cx="125280" cy="2959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822C5A3-6581-E3E8-98BB-C88A8CDB060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266676" y="2340525"/>
                <a:ext cx="142920" cy="31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0ED7258A-431C-80CD-1468-0870690BFA52}"/>
              </a:ext>
            </a:extLst>
          </p:cNvPr>
          <p:cNvGrpSpPr/>
          <p:nvPr/>
        </p:nvGrpSpPr>
        <p:grpSpPr>
          <a:xfrm>
            <a:off x="3155516" y="2398485"/>
            <a:ext cx="1101240" cy="406080"/>
            <a:chOff x="3155516" y="2398485"/>
            <a:chExt cx="1101240" cy="40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68E6421-11B7-065A-632F-EE7376C11537}"/>
                    </a:ext>
                  </a:extLst>
                </p14:cNvPr>
                <p14:cNvContentPartPr/>
                <p14:nvPr/>
              </p14:nvContentPartPr>
              <p14:xfrm>
                <a:off x="3155516" y="2626005"/>
                <a:ext cx="171720" cy="133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68E6421-11B7-065A-632F-EE7376C1153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46876" y="2617365"/>
                  <a:ext cx="189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4DF51C5-4446-982E-9B65-1A9AD51F1C78}"/>
                    </a:ext>
                  </a:extLst>
                </p14:cNvPr>
                <p14:cNvContentPartPr/>
                <p14:nvPr/>
              </p14:nvContentPartPr>
              <p14:xfrm>
                <a:off x="3176036" y="2694765"/>
                <a:ext cx="223200" cy="27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4DF51C5-4446-982E-9B65-1A9AD51F1C7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67036" y="2685765"/>
                  <a:ext cx="240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42ACC4C-2EDD-B2CA-664D-D917E3B4D0EA}"/>
                    </a:ext>
                  </a:extLst>
                </p14:cNvPr>
                <p14:cNvContentPartPr/>
                <p14:nvPr/>
              </p14:nvContentPartPr>
              <p14:xfrm>
                <a:off x="3611276" y="2525205"/>
                <a:ext cx="157320" cy="2646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42ACC4C-2EDD-B2CA-664D-D917E3B4D0E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02276" y="2516205"/>
                  <a:ext cx="1749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101E046-BF1A-1599-8C43-5F49127DD0AA}"/>
                    </a:ext>
                  </a:extLst>
                </p14:cNvPr>
                <p14:cNvContentPartPr/>
                <p14:nvPr/>
              </p14:nvContentPartPr>
              <p14:xfrm>
                <a:off x="3550076" y="2500725"/>
                <a:ext cx="176400" cy="20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101E046-BF1A-1599-8C43-5F49127DD0A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41436" y="2492085"/>
                  <a:ext cx="194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F9F75F2-2526-D6A9-398E-2FB1D0E36416}"/>
                    </a:ext>
                  </a:extLst>
                </p14:cNvPr>
                <p14:cNvContentPartPr/>
                <p14:nvPr/>
              </p14:nvContentPartPr>
              <p14:xfrm>
                <a:off x="3833756" y="2398485"/>
                <a:ext cx="121680" cy="1342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F9F75F2-2526-D6A9-398E-2FB1D0E3641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25116" y="2389845"/>
                  <a:ext cx="139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C63D6EB-E2BA-1718-1D24-3C7FCD5E2545}"/>
                    </a:ext>
                  </a:extLst>
                </p14:cNvPr>
                <p14:cNvContentPartPr/>
                <p14:nvPr/>
              </p14:nvContentPartPr>
              <p14:xfrm>
                <a:off x="4082516" y="2488485"/>
                <a:ext cx="174240" cy="3160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C63D6EB-E2BA-1718-1D24-3C7FCD5E254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073516" y="2479485"/>
                  <a:ext cx="191880" cy="33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90C1E28-7FD8-1615-E19D-BF799623838C}"/>
              </a:ext>
            </a:extLst>
          </p:cNvPr>
          <p:cNvGrpSpPr/>
          <p:nvPr/>
        </p:nvGrpSpPr>
        <p:grpSpPr>
          <a:xfrm>
            <a:off x="4686236" y="2630325"/>
            <a:ext cx="293040" cy="115920"/>
            <a:chOff x="4686236" y="2630325"/>
            <a:chExt cx="293040" cy="11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D887F7E-D556-E2A4-27D1-D5AF53A65E80}"/>
                    </a:ext>
                  </a:extLst>
                </p14:cNvPr>
                <p14:cNvContentPartPr/>
                <p14:nvPr/>
              </p14:nvContentPartPr>
              <p14:xfrm>
                <a:off x="4686236" y="2630325"/>
                <a:ext cx="240120" cy="12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D887F7E-D556-E2A4-27D1-D5AF53A65E8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77596" y="2621685"/>
                  <a:ext cx="257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9623369-5798-54FA-A349-1B3685707BC5}"/>
                    </a:ext>
                  </a:extLst>
                </p14:cNvPr>
                <p14:cNvContentPartPr/>
                <p14:nvPr/>
              </p14:nvContentPartPr>
              <p14:xfrm>
                <a:off x="4737716" y="2713485"/>
                <a:ext cx="241560" cy="327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9623369-5798-54FA-A349-1B3685707BC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29076" y="2704485"/>
                  <a:ext cx="25920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0608083-53DA-8295-B1FF-C760659CD069}"/>
              </a:ext>
            </a:extLst>
          </p:cNvPr>
          <p:cNvGrpSpPr/>
          <p:nvPr/>
        </p:nvGrpSpPr>
        <p:grpSpPr>
          <a:xfrm>
            <a:off x="5245676" y="2420805"/>
            <a:ext cx="668520" cy="478440"/>
            <a:chOff x="5245676" y="2420805"/>
            <a:chExt cx="668520" cy="47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498EA01-5C4C-8F17-5A07-FEDA96F9B3E7}"/>
                    </a:ext>
                  </a:extLst>
                </p14:cNvPr>
                <p14:cNvContentPartPr/>
                <p14:nvPr/>
              </p14:nvContentPartPr>
              <p14:xfrm>
                <a:off x="5245676" y="2606925"/>
                <a:ext cx="120960" cy="2923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498EA01-5C4C-8F17-5A07-FEDA96F9B3E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37036" y="2598285"/>
                  <a:ext cx="1386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E779A9D-D3C0-FF74-8728-578E1E87CDCC}"/>
                    </a:ext>
                  </a:extLst>
                </p14:cNvPr>
                <p14:cNvContentPartPr/>
                <p14:nvPr/>
              </p14:nvContentPartPr>
              <p14:xfrm>
                <a:off x="5440796" y="2420805"/>
                <a:ext cx="90000" cy="1360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E779A9D-D3C0-FF74-8728-578E1E87CDC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32156" y="2412165"/>
                  <a:ext cx="107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6255977-E968-0916-5B75-9C2EE92C2461}"/>
                    </a:ext>
                  </a:extLst>
                </p14:cNvPr>
                <p14:cNvContentPartPr/>
                <p14:nvPr/>
              </p14:nvContentPartPr>
              <p14:xfrm>
                <a:off x="5604236" y="2518005"/>
                <a:ext cx="309960" cy="3340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6255977-E968-0916-5B75-9C2EE92C246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95596" y="2509005"/>
                  <a:ext cx="327600" cy="35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3032DE9-40E7-11D1-6810-E502F4B44E5F}"/>
              </a:ext>
            </a:extLst>
          </p:cNvPr>
          <p:cNvGrpSpPr/>
          <p:nvPr/>
        </p:nvGrpSpPr>
        <p:grpSpPr>
          <a:xfrm>
            <a:off x="2204396" y="2393805"/>
            <a:ext cx="514800" cy="666000"/>
            <a:chOff x="2204396" y="2393805"/>
            <a:chExt cx="514800" cy="66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3D4C7CD-1878-7ED0-E8E0-618E4AAAFDC5}"/>
                    </a:ext>
                  </a:extLst>
                </p14:cNvPr>
                <p14:cNvContentPartPr/>
                <p14:nvPr/>
              </p14:nvContentPartPr>
              <p14:xfrm>
                <a:off x="2296916" y="2834085"/>
                <a:ext cx="146520" cy="2257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3D4C7CD-1878-7ED0-E8E0-618E4AAAFDC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287916" y="2825445"/>
                  <a:ext cx="1641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C6BAC95-5FC7-DB35-B9A0-C28AD0557FC4}"/>
                    </a:ext>
                  </a:extLst>
                </p14:cNvPr>
                <p14:cNvContentPartPr/>
                <p14:nvPr/>
              </p14:nvContentPartPr>
              <p14:xfrm>
                <a:off x="2533076" y="2797365"/>
                <a:ext cx="154080" cy="206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C6BAC95-5FC7-DB35-B9A0-C28AD0557FC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524436" y="2788365"/>
                  <a:ext cx="1717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5AC3970-933A-43B7-0D14-25CFAAE4B23F}"/>
                    </a:ext>
                  </a:extLst>
                </p14:cNvPr>
                <p14:cNvContentPartPr/>
                <p14:nvPr/>
              </p14:nvContentPartPr>
              <p14:xfrm>
                <a:off x="2495996" y="2852445"/>
                <a:ext cx="206280" cy="219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5AC3970-933A-43B7-0D14-25CFAAE4B23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487356" y="2843445"/>
                  <a:ext cx="223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A78A28A-5253-E96E-587B-BEFCE59817F6}"/>
                    </a:ext>
                  </a:extLst>
                </p14:cNvPr>
                <p14:cNvContentPartPr/>
                <p14:nvPr/>
              </p14:nvContentPartPr>
              <p14:xfrm>
                <a:off x="2204396" y="2721045"/>
                <a:ext cx="514800" cy="403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A78A28A-5253-E96E-587B-BEFCE59817F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195756" y="2712405"/>
                  <a:ext cx="532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1D8FE71-97EE-FA9C-835C-46B80FCAECEA}"/>
                    </a:ext>
                  </a:extLst>
                </p14:cNvPr>
                <p14:cNvContentPartPr/>
                <p14:nvPr/>
              </p14:nvContentPartPr>
              <p14:xfrm>
                <a:off x="2476556" y="2393805"/>
                <a:ext cx="224280" cy="2419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1D8FE71-97EE-FA9C-835C-46B80FCAECE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467556" y="2385165"/>
                  <a:ext cx="241920" cy="25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2F41EAC-40CF-47CD-2009-079AB55E2B45}"/>
                  </a:ext>
                </a:extLst>
              </p14:cNvPr>
              <p14:cNvContentPartPr/>
              <p14:nvPr/>
            </p14:nvContentPartPr>
            <p14:xfrm>
              <a:off x="5753636" y="3116685"/>
              <a:ext cx="150120" cy="4791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2F41EAC-40CF-47CD-2009-079AB55E2B4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735636" y="3099045"/>
                <a:ext cx="18576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CADF574D-1450-8018-C709-D5CC6B2CCC0F}"/>
                  </a:ext>
                </a:extLst>
              </p14:cNvPr>
              <p14:cNvContentPartPr/>
              <p14:nvPr/>
            </p14:nvContentPartPr>
            <p14:xfrm>
              <a:off x="5732756" y="3030285"/>
              <a:ext cx="130320" cy="25488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CADF574D-1450-8018-C709-D5CC6B2CCC0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724116" y="3021285"/>
                <a:ext cx="147960" cy="27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A6DC7B8-988B-0433-B081-CEED59868F17}"/>
              </a:ext>
            </a:extLst>
          </p:cNvPr>
          <p:cNvGrpSpPr/>
          <p:nvPr/>
        </p:nvGrpSpPr>
        <p:grpSpPr>
          <a:xfrm>
            <a:off x="5713316" y="3559485"/>
            <a:ext cx="4606200" cy="928080"/>
            <a:chOff x="5713316" y="3559485"/>
            <a:chExt cx="4606200" cy="92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7F54D3D-F5D0-A9A5-4289-84118BC78C4E}"/>
                    </a:ext>
                  </a:extLst>
                </p14:cNvPr>
                <p14:cNvContentPartPr/>
                <p14:nvPr/>
              </p14:nvContentPartPr>
              <p14:xfrm>
                <a:off x="5713316" y="3722205"/>
                <a:ext cx="543960" cy="2538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7F54D3D-F5D0-A9A5-4289-84118BC78C4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704316" y="3713205"/>
                  <a:ext cx="5616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16BB20E-F2C3-68C9-3E70-AC83341F2C85}"/>
                    </a:ext>
                  </a:extLst>
                </p14:cNvPr>
                <p14:cNvContentPartPr/>
                <p14:nvPr/>
              </p14:nvContentPartPr>
              <p14:xfrm>
                <a:off x="6070076" y="3784485"/>
                <a:ext cx="244080" cy="147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16BB20E-F2C3-68C9-3E70-AC83341F2C8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061076" y="3775845"/>
                  <a:ext cx="261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63C639C-8D46-9741-750D-F2A21F72357A}"/>
                    </a:ext>
                  </a:extLst>
                </p14:cNvPr>
                <p14:cNvContentPartPr/>
                <p14:nvPr/>
              </p14:nvContentPartPr>
              <p14:xfrm>
                <a:off x="6450236" y="3636165"/>
                <a:ext cx="534960" cy="3448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63C639C-8D46-9741-750D-F2A21F72357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41236" y="3627165"/>
                  <a:ext cx="55260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52C2FEA-E7B7-1FDB-7873-1B945B0FFA2A}"/>
                    </a:ext>
                  </a:extLst>
                </p14:cNvPr>
                <p14:cNvContentPartPr/>
                <p14:nvPr/>
              </p14:nvContentPartPr>
              <p14:xfrm>
                <a:off x="6873596" y="3815805"/>
                <a:ext cx="360" cy="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52C2FEA-E7B7-1FDB-7873-1B945B0FFA2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64956" y="3807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4707C71-152B-ECF8-7CF6-97F4ED5D84C1}"/>
                    </a:ext>
                  </a:extLst>
                </p14:cNvPr>
                <p14:cNvContentPartPr/>
                <p14:nvPr/>
              </p14:nvContentPartPr>
              <p14:xfrm>
                <a:off x="6522596" y="3802845"/>
                <a:ext cx="178200" cy="154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4707C71-152B-ECF8-7CF6-97F4ED5D84C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513956" y="3793845"/>
                  <a:ext cx="195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56EF4D8-8ACE-8FC1-1EC0-8C9780CDD9CE}"/>
                    </a:ext>
                  </a:extLst>
                </p14:cNvPr>
                <p14:cNvContentPartPr/>
                <p14:nvPr/>
              </p14:nvContentPartPr>
              <p14:xfrm>
                <a:off x="7146476" y="3830565"/>
                <a:ext cx="649800" cy="3517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56EF4D8-8ACE-8FC1-1EC0-8C9780CDD9C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137836" y="3821925"/>
                  <a:ext cx="6674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6DE1A21-8C55-6008-1760-1762AC262CB3}"/>
                    </a:ext>
                  </a:extLst>
                </p14:cNvPr>
                <p14:cNvContentPartPr/>
                <p14:nvPr/>
              </p14:nvContentPartPr>
              <p14:xfrm>
                <a:off x="7996796" y="3559485"/>
                <a:ext cx="393120" cy="3675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6DE1A21-8C55-6008-1760-1762AC262CB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988156" y="3550845"/>
                  <a:ext cx="4107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284A923-7DB1-DDB5-4A19-A58E3D786E9D}"/>
                    </a:ext>
                  </a:extLst>
                </p14:cNvPr>
                <p14:cNvContentPartPr/>
                <p14:nvPr/>
              </p14:nvContentPartPr>
              <p14:xfrm>
                <a:off x="8009756" y="3702045"/>
                <a:ext cx="324720" cy="82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284A923-7DB1-DDB5-4A19-A58E3D786E9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001116" y="3693045"/>
                  <a:ext cx="342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7D03A45-C7C7-44FE-2290-0B77DFFDE544}"/>
                    </a:ext>
                  </a:extLst>
                </p14:cNvPr>
                <p14:cNvContentPartPr/>
                <p14:nvPr/>
              </p14:nvContentPartPr>
              <p14:xfrm>
                <a:off x="8653796" y="3745245"/>
                <a:ext cx="856440" cy="2505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7D03A45-C7C7-44FE-2290-0B77DFFDE54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644796" y="3736245"/>
                  <a:ext cx="8740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58F6649-D55E-0911-C598-DD411CABF60C}"/>
                    </a:ext>
                  </a:extLst>
                </p14:cNvPr>
                <p14:cNvContentPartPr/>
                <p14:nvPr/>
              </p14:nvContentPartPr>
              <p14:xfrm>
                <a:off x="9753956" y="3588285"/>
                <a:ext cx="397080" cy="3016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58F6649-D55E-0911-C598-DD411CABF60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744956" y="3579285"/>
                  <a:ext cx="4147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7A78BF1-577F-DDE8-9465-D57A7D189EBF}"/>
                    </a:ext>
                  </a:extLst>
                </p14:cNvPr>
                <p14:cNvContentPartPr/>
                <p14:nvPr/>
              </p14:nvContentPartPr>
              <p14:xfrm>
                <a:off x="9935396" y="3715005"/>
                <a:ext cx="384120" cy="169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7A78BF1-577F-DDE8-9465-D57A7D189EB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926396" y="3706005"/>
                  <a:ext cx="401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AC0059B-8DD7-74C3-B8BD-B8242B942237}"/>
                    </a:ext>
                  </a:extLst>
                </p14:cNvPr>
                <p14:cNvContentPartPr/>
                <p14:nvPr/>
              </p14:nvContentPartPr>
              <p14:xfrm>
                <a:off x="5716556" y="4059165"/>
                <a:ext cx="1083960" cy="4284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AC0059B-8DD7-74C3-B8BD-B8242B94223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707916" y="4050165"/>
                  <a:ext cx="110160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4B17390-BEB3-7691-CA27-230B665CD037}"/>
                    </a:ext>
                  </a:extLst>
                </p14:cNvPr>
                <p14:cNvContentPartPr/>
                <p14:nvPr/>
              </p14:nvContentPartPr>
              <p14:xfrm>
                <a:off x="5797916" y="4256805"/>
                <a:ext cx="171720" cy="118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4B17390-BEB3-7691-CA27-230B665CD03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88916" y="4248165"/>
                  <a:ext cx="18936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D732B3C-35AF-5F44-15CB-9A6036BAB13B}"/>
                  </a:ext>
                </a:extLst>
              </p14:cNvPr>
              <p14:cNvContentPartPr/>
              <p14:nvPr/>
            </p14:nvContentPartPr>
            <p14:xfrm>
              <a:off x="6860636" y="4167885"/>
              <a:ext cx="1359360" cy="32688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D732B3C-35AF-5F44-15CB-9A6036BAB13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851996" y="4158885"/>
                <a:ext cx="1377000" cy="34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00A3AAA-F9BD-AFA9-FA7D-76A6D8D94C5D}"/>
              </a:ext>
            </a:extLst>
          </p:cNvPr>
          <p:cNvGrpSpPr/>
          <p:nvPr/>
        </p:nvGrpSpPr>
        <p:grpSpPr>
          <a:xfrm>
            <a:off x="8365436" y="4181565"/>
            <a:ext cx="2190600" cy="406800"/>
            <a:chOff x="8365436" y="4181565"/>
            <a:chExt cx="2190600" cy="40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03491AA-551B-B383-E8DA-D272E5E1DC2B}"/>
                    </a:ext>
                  </a:extLst>
                </p14:cNvPr>
                <p14:cNvContentPartPr/>
                <p14:nvPr/>
              </p14:nvContentPartPr>
              <p14:xfrm>
                <a:off x="8470556" y="4181565"/>
                <a:ext cx="2085480" cy="4068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03491AA-551B-B383-E8DA-D272E5E1DC2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461916" y="4172565"/>
                  <a:ext cx="210312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0889587-37B7-5E77-A69B-CB294282AD67}"/>
                    </a:ext>
                  </a:extLst>
                </p14:cNvPr>
                <p14:cNvContentPartPr/>
                <p14:nvPr/>
              </p14:nvContentPartPr>
              <p14:xfrm>
                <a:off x="9719036" y="4216485"/>
                <a:ext cx="431280" cy="270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0889587-37B7-5E77-A69B-CB294282AD6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710396" y="4207845"/>
                  <a:ext cx="448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42A0276-D97A-9537-5520-001437CDB32A}"/>
                    </a:ext>
                  </a:extLst>
                </p14:cNvPr>
                <p14:cNvContentPartPr/>
                <p14:nvPr/>
              </p14:nvContentPartPr>
              <p14:xfrm>
                <a:off x="8365436" y="4210365"/>
                <a:ext cx="462240" cy="468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42A0276-D97A-9537-5520-001437CDB32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356796" y="4201725"/>
                  <a:ext cx="47988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5B0E3E3-AEAF-BC2A-4D7A-192F97092A4E}"/>
              </a:ext>
            </a:extLst>
          </p:cNvPr>
          <p:cNvGrpSpPr/>
          <p:nvPr/>
        </p:nvGrpSpPr>
        <p:grpSpPr>
          <a:xfrm>
            <a:off x="2011436" y="4514565"/>
            <a:ext cx="877680" cy="431280"/>
            <a:chOff x="2011436" y="4514565"/>
            <a:chExt cx="877680" cy="43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D78F4A1-4156-F0CB-4D20-3C7F63ADA2F0}"/>
                    </a:ext>
                  </a:extLst>
                </p14:cNvPr>
                <p14:cNvContentPartPr/>
                <p14:nvPr/>
              </p14:nvContentPartPr>
              <p14:xfrm>
                <a:off x="2011436" y="4514565"/>
                <a:ext cx="877680" cy="4312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D78F4A1-4156-F0CB-4D20-3C7F63ADA2F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002796" y="4505565"/>
                  <a:ext cx="89532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ED598A1-C555-9E8C-0F00-A919B44C65B9}"/>
                    </a:ext>
                  </a:extLst>
                </p14:cNvPr>
                <p14:cNvContentPartPr/>
                <p14:nvPr/>
              </p14:nvContentPartPr>
              <p14:xfrm>
                <a:off x="2648996" y="4584765"/>
                <a:ext cx="360" cy="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ED598A1-C555-9E8C-0F00-A919B44C65B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640356" y="4576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8C97C9B-7B92-8B5C-5839-54CAD29DD32D}"/>
                    </a:ext>
                  </a:extLst>
                </p14:cNvPr>
                <p14:cNvContentPartPr/>
                <p14:nvPr/>
              </p14:nvContentPartPr>
              <p14:xfrm>
                <a:off x="2368556" y="4541925"/>
                <a:ext cx="296280" cy="338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8C97C9B-7B92-8B5C-5839-54CAD29DD32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359556" y="4533285"/>
                  <a:ext cx="31392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2D177131-E075-CDEF-C493-AD518F651C4E}"/>
                  </a:ext>
                </a:extLst>
              </p14:cNvPr>
              <p14:cNvContentPartPr/>
              <p14:nvPr/>
            </p14:nvContentPartPr>
            <p14:xfrm>
              <a:off x="3214196" y="4704285"/>
              <a:ext cx="324720" cy="11160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2D177131-E075-CDEF-C493-AD518F651C4E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205556" y="4695285"/>
                <a:ext cx="3423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B15799BC-27FA-868F-AE12-0B253C5B711F}"/>
                  </a:ext>
                </a:extLst>
              </p14:cNvPr>
              <p14:cNvContentPartPr/>
              <p14:nvPr/>
            </p14:nvContentPartPr>
            <p14:xfrm>
              <a:off x="3371876" y="4518885"/>
              <a:ext cx="360" cy="36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B15799BC-27FA-868F-AE12-0B253C5B711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362876" y="450988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08FCE93-87D3-2E96-F4CE-4A0F0414959E}"/>
              </a:ext>
            </a:extLst>
          </p:cNvPr>
          <p:cNvGrpSpPr/>
          <p:nvPr/>
        </p:nvGrpSpPr>
        <p:grpSpPr>
          <a:xfrm>
            <a:off x="3803516" y="4521765"/>
            <a:ext cx="1407240" cy="434880"/>
            <a:chOff x="3803516" y="4521765"/>
            <a:chExt cx="1407240" cy="43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761A75E-DBCA-8C26-71C4-F7BD3758A53D}"/>
                    </a:ext>
                  </a:extLst>
                </p14:cNvPr>
                <p14:cNvContentPartPr/>
                <p14:nvPr/>
              </p14:nvContentPartPr>
              <p14:xfrm>
                <a:off x="3803516" y="4521765"/>
                <a:ext cx="1407240" cy="4348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761A75E-DBCA-8C26-71C4-F7BD3758A53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794516" y="4513125"/>
                  <a:ext cx="142488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17D3F36-4123-38CB-E8F8-DBF404A58B73}"/>
                    </a:ext>
                  </a:extLst>
                </p14:cNvPr>
                <p14:cNvContentPartPr/>
                <p14:nvPr/>
              </p14:nvContentPartPr>
              <p14:xfrm>
                <a:off x="4980356" y="4568205"/>
                <a:ext cx="360" cy="3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17D3F36-4123-38CB-E8F8-DBF404A58B7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971356" y="4559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D924157-D875-86E3-0FBF-96D88E946234}"/>
                    </a:ext>
                  </a:extLst>
                </p14:cNvPr>
                <p14:cNvContentPartPr/>
                <p14:nvPr/>
              </p14:nvContentPartPr>
              <p14:xfrm>
                <a:off x="4677596" y="4586925"/>
                <a:ext cx="311760" cy="468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D924157-D875-86E3-0FBF-96D88E94623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68956" y="4578285"/>
                  <a:ext cx="329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770FB0B-D761-FD8C-5754-66993626303C}"/>
                    </a:ext>
                  </a:extLst>
                </p14:cNvPr>
                <p14:cNvContentPartPr/>
                <p14:nvPr/>
              </p14:nvContentPartPr>
              <p14:xfrm>
                <a:off x="3885596" y="4590525"/>
                <a:ext cx="360" cy="3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770FB0B-D761-FD8C-5754-66993626303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876596" y="4581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4D6F68A-6776-738E-5ED8-E983CCFD87CD}"/>
              </a:ext>
            </a:extLst>
          </p:cNvPr>
          <p:cNvGrpSpPr/>
          <p:nvPr/>
        </p:nvGrpSpPr>
        <p:grpSpPr>
          <a:xfrm>
            <a:off x="5491916" y="4540125"/>
            <a:ext cx="3666600" cy="421200"/>
            <a:chOff x="5491916" y="4540125"/>
            <a:chExt cx="3666600" cy="42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F209D8B-8F46-14F5-BFDA-FC9320055BBC}"/>
                    </a:ext>
                  </a:extLst>
                </p14:cNvPr>
                <p14:cNvContentPartPr/>
                <p14:nvPr/>
              </p14:nvContentPartPr>
              <p14:xfrm>
                <a:off x="5491916" y="4716525"/>
                <a:ext cx="231480" cy="1148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F209D8B-8F46-14F5-BFDA-FC9320055BB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483276" y="4707885"/>
                  <a:ext cx="249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ADE0AAC-FC28-5273-4780-332EAE3654D4}"/>
                    </a:ext>
                  </a:extLst>
                </p14:cNvPr>
                <p14:cNvContentPartPr/>
                <p14:nvPr/>
              </p14:nvContentPartPr>
              <p14:xfrm>
                <a:off x="5539436" y="4590525"/>
                <a:ext cx="360" cy="3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ADE0AAC-FC28-5273-4780-332EAE3654D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530796" y="4581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79D1DD9-89C7-9D69-5D45-4E8B296DBDCE}"/>
                    </a:ext>
                  </a:extLst>
                </p14:cNvPr>
                <p14:cNvContentPartPr/>
                <p14:nvPr/>
              </p14:nvContentPartPr>
              <p14:xfrm>
                <a:off x="5935796" y="4691685"/>
                <a:ext cx="840960" cy="2696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79D1DD9-89C7-9D69-5D45-4E8B296DBDC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926796" y="4683045"/>
                  <a:ext cx="8586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3F75B64-AD8D-8C21-3172-4DA05BED62E3}"/>
                    </a:ext>
                  </a:extLst>
                </p14:cNvPr>
                <p14:cNvContentPartPr/>
                <p14:nvPr/>
              </p14:nvContentPartPr>
              <p14:xfrm>
                <a:off x="6947036" y="4599525"/>
                <a:ext cx="406080" cy="2030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3F75B64-AD8D-8C21-3172-4DA05BED62E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938036" y="4590525"/>
                  <a:ext cx="4237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ABFA651-1359-BB9E-5CBA-E4E34D0FC50F}"/>
                    </a:ext>
                  </a:extLst>
                </p14:cNvPr>
                <p14:cNvContentPartPr/>
                <p14:nvPr/>
              </p14:nvContentPartPr>
              <p14:xfrm>
                <a:off x="7179956" y="4635525"/>
                <a:ext cx="203400" cy="90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ABFA651-1359-BB9E-5CBA-E4E34D0FC50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170956" y="4626885"/>
                  <a:ext cx="221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07462FC-7A26-FBE3-CCF5-E07C4F190F35}"/>
                    </a:ext>
                  </a:extLst>
                </p14:cNvPr>
                <p14:cNvContentPartPr/>
                <p14:nvPr/>
              </p14:nvContentPartPr>
              <p14:xfrm>
                <a:off x="7524836" y="4540125"/>
                <a:ext cx="1416600" cy="4024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07462FC-7A26-FBE3-CCF5-E07C4F190F3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515836" y="4531485"/>
                  <a:ext cx="143424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C6B629B-7601-FBE1-F422-3899E9FB3295}"/>
                    </a:ext>
                  </a:extLst>
                </p14:cNvPr>
                <p14:cNvContentPartPr/>
                <p14:nvPr/>
              </p14:nvContentPartPr>
              <p14:xfrm>
                <a:off x="9121076" y="4811205"/>
                <a:ext cx="37440" cy="342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C6B629B-7601-FBE1-F422-3899E9FB329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112436" y="4802205"/>
                  <a:ext cx="5508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DE87D14-405B-82F3-3845-EED0A66B7FAE}"/>
              </a:ext>
            </a:extLst>
          </p:cNvPr>
          <p:cNvGrpSpPr/>
          <p:nvPr/>
        </p:nvGrpSpPr>
        <p:grpSpPr>
          <a:xfrm>
            <a:off x="361556" y="4525365"/>
            <a:ext cx="1419480" cy="322920"/>
            <a:chOff x="361556" y="4525365"/>
            <a:chExt cx="141948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9EABAE6-0DBC-5D40-8923-C6BE3CEA5CA4}"/>
                    </a:ext>
                  </a:extLst>
                </p14:cNvPr>
                <p14:cNvContentPartPr/>
                <p14:nvPr/>
              </p14:nvContentPartPr>
              <p14:xfrm>
                <a:off x="361556" y="4563165"/>
                <a:ext cx="501840" cy="2851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9EABAE6-0DBC-5D40-8923-C6BE3CEA5CA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2916" y="4554525"/>
                  <a:ext cx="5194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0609B7C-719C-5A69-0275-A1B593A988F4}"/>
                    </a:ext>
                  </a:extLst>
                </p14:cNvPr>
                <p14:cNvContentPartPr/>
                <p14:nvPr/>
              </p14:nvContentPartPr>
              <p14:xfrm>
                <a:off x="1051316" y="4541925"/>
                <a:ext cx="97920" cy="2412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0609B7C-719C-5A69-0275-A1B593A988F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42676" y="4533285"/>
                  <a:ext cx="115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1A0B711-EE0F-E86C-E9AE-56859EE3BED1}"/>
                    </a:ext>
                  </a:extLst>
                </p14:cNvPr>
                <p14:cNvContentPartPr/>
                <p14:nvPr/>
              </p14:nvContentPartPr>
              <p14:xfrm>
                <a:off x="1229516" y="4537605"/>
                <a:ext cx="551520" cy="2739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1A0B711-EE0F-E86C-E9AE-56859EE3BED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220516" y="4528965"/>
                  <a:ext cx="5691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20FDE11-5F12-D658-8129-0BE3D5CC44F7}"/>
                    </a:ext>
                  </a:extLst>
                </p14:cNvPr>
                <p14:cNvContentPartPr/>
                <p14:nvPr/>
              </p14:nvContentPartPr>
              <p14:xfrm>
                <a:off x="1049516" y="4525365"/>
                <a:ext cx="360" cy="3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20FDE11-5F12-D658-8129-0BE3D5CC44F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40516" y="4516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BCBD737-DC7B-2BD0-C81F-708A6495E674}"/>
                    </a:ext>
                  </a:extLst>
                </p14:cNvPr>
                <p14:cNvContentPartPr/>
                <p14:nvPr/>
              </p14:nvContentPartPr>
              <p14:xfrm>
                <a:off x="993716" y="4568565"/>
                <a:ext cx="202680" cy="457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BCBD737-DC7B-2BD0-C81F-708A6495E67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84716" y="4559925"/>
                  <a:ext cx="220320" cy="63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02967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F94AAA-EA5D-47C7-F056-AFF285D6560E}"/>
              </a:ext>
            </a:extLst>
          </p:cNvPr>
          <p:cNvGrpSpPr/>
          <p:nvPr/>
        </p:nvGrpSpPr>
        <p:grpSpPr>
          <a:xfrm>
            <a:off x="1540476" y="990223"/>
            <a:ext cx="2721131" cy="657646"/>
            <a:chOff x="2211596" y="4144485"/>
            <a:chExt cx="3700080" cy="89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AE7B6C3-AC5C-D963-4A52-6CCDAFA88B5E}"/>
                    </a:ext>
                  </a:extLst>
                </p14:cNvPr>
                <p14:cNvContentPartPr/>
                <p14:nvPr/>
              </p14:nvContentPartPr>
              <p14:xfrm>
                <a:off x="2211596" y="4522125"/>
                <a:ext cx="232560" cy="24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F53E569-8689-D10E-ED45-0FAC41F24F1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202956" y="4513125"/>
                  <a:ext cx="250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53263CB-CB3D-E600-4652-ECC19D3F81C0}"/>
                    </a:ext>
                  </a:extLst>
                </p14:cNvPr>
                <p14:cNvContentPartPr/>
                <p14:nvPr/>
              </p14:nvContentPartPr>
              <p14:xfrm>
                <a:off x="2220236" y="4627965"/>
                <a:ext cx="284400" cy="45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EDC5EA1-6F59-C04D-6117-CA75FBF7661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211596" y="4619325"/>
                  <a:ext cx="3020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20C7858-477B-73A0-6541-93DA7B157498}"/>
                    </a:ext>
                  </a:extLst>
                </p14:cNvPr>
                <p14:cNvContentPartPr/>
                <p14:nvPr/>
              </p14:nvContentPartPr>
              <p14:xfrm>
                <a:off x="3006116" y="4220085"/>
                <a:ext cx="27000" cy="233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B642E91-C4E7-A31D-1BFF-FDC039ECB1C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997116" y="4211085"/>
                  <a:ext cx="446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9D475C6-B66D-29BC-F781-5727B6B351DB}"/>
                    </a:ext>
                  </a:extLst>
                </p14:cNvPr>
                <p14:cNvContentPartPr/>
                <p14:nvPr/>
              </p14:nvContentPartPr>
              <p14:xfrm>
                <a:off x="2750876" y="4519605"/>
                <a:ext cx="655560" cy="36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C470DB0-FF9D-109F-8424-3E2CB881FDD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741876" y="4510605"/>
                  <a:ext cx="673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AA07D00-90E0-3840-FD0A-054E1C4381B3}"/>
                    </a:ext>
                  </a:extLst>
                </p14:cNvPr>
                <p14:cNvContentPartPr/>
                <p14:nvPr/>
              </p14:nvContentPartPr>
              <p14:xfrm>
                <a:off x="2741156" y="4695285"/>
                <a:ext cx="6840" cy="251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1BD5104-3A30-A922-4984-61301BBE59E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732516" y="4686285"/>
                  <a:ext cx="24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A3CA40D-D369-641B-3350-38A63DE3DC8B}"/>
                    </a:ext>
                  </a:extLst>
                </p14:cNvPr>
                <p14:cNvContentPartPr/>
                <p14:nvPr/>
              </p14:nvContentPartPr>
              <p14:xfrm>
                <a:off x="2866436" y="4721925"/>
                <a:ext cx="111960" cy="220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EFF5551-BA29-F0FD-D6D5-F59E47F672C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857436" y="4713285"/>
                  <a:ext cx="1296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AC1A8CD-1425-67A3-5320-ACDE39FE71D7}"/>
                    </a:ext>
                  </a:extLst>
                </p14:cNvPr>
                <p14:cNvContentPartPr/>
                <p14:nvPr/>
              </p14:nvContentPartPr>
              <p14:xfrm>
                <a:off x="3118436" y="4773405"/>
                <a:ext cx="22680" cy="141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1DE94DA-6DD8-11DC-5240-D703C90128D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109796" y="4764765"/>
                  <a:ext cx="40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8AF720F-B5E7-9142-0AB2-DCDFE9F3F13B}"/>
                    </a:ext>
                  </a:extLst>
                </p14:cNvPr>
                <p14:cNvContentPartPr/>
                <p14:nvPr/>
              </p14:nvContentPartPr>
              <p14:xfrm>
                <a:off x="3221756" y="4743165"/>
                <a:ext cx="18000" cy="189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1AB0196-5D86-9318-5623-59576B87DFD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212756" y="4734165"/>
                  <a:ext cx="35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D95C70A-F21A-32A5-03FF-1FB568BF1370}"/>
                    </a:ext>
                  </a:extLst>
                </p14:cNvPr>
                <p14:cNvContentPartPr/>
                <p14:nvPr/>
              </p14:nvContentPartPr>
              <p14:xfrm>
                <a:off x="3034556" y="4756125"/>
                <a:ext cx="257760" cy="68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7E8BD61-A87F-9B98-DDA2-C796E7DADB1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025556" y="4747485"/>
                  <a:ext cx="275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F9AAB10-C844-461C-63A7-732FB4E1E6EB}"/>
                    </a:ext>
                  </a:extLst>
                </p14:cNvPr>
                <p14:cNvContentPartPr/>
                <p14:nvPr/>
              </p14:nvContentPartPr>
              <p14:xfrm>
                <a:off x="3373316" y="4756485"/>
                <a:ext cx="148320" cy="219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6019FA1-D90A-F3B7-E565-A278878C9EA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364316" y="4747485"/>
                  <a:ext cx="1659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62D2F81-2677-EFD0-9770-3B94EB8C6BE4}"/>
                    </a:ext>
                  </a:extLst>
                </p14:cNvPr>
                <p14:cNvContentPartPr/>
                <p14:nvPr/>
              </p14:nvContentPartPr>
              <p14:xfrm>
                <a:off x="3335516" y="4867725"/>
                <a:ext cx="201240" cy="36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6BEDCF8-475D-C7C1-26A1-79494D8A12B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326516" y="4859085"/>
                  <a:ext cx="2188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5013B06-0780-8BC9-4391-83B76363829E}"/>
                    </a:ext>
                  </a:extLst>
                </p14:cNvPr>
                <p14:cNvContentPartPr/>
                <p14:nvPr/>
              </p14:nvContentPartPr>
              <p14:xfrm>
                <a:off x="3573476" y="4967445"/>
                <a:ext cx="46800" cy="71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AA91DF3-B15D-B784-09A7-40CE8C5E9FB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564476" y="4958445"/>
                  <a:ext cx="64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46BB11E-E008-4457-941D-ABB4694F17D3}"/>
                    </a:ext>
                  </a:extLst>
                </p14:cNvPr>
                <p14:cNvContentPartPr/>
                <p14:nvPr/>
              </p14:nvContentPartPr>
              <p14:xfrm>
                <a:off x="3640076" y="4617885"/>
                <a:ext cx="128880" cy="111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4749AE7-6AEF-D50E-026F-E4F1CBB5F47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631436" y="4608885"/>
                  <a:ext cx="146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00B7AE3-5643-9F07-2A20-19E8236B30E0}"/>
                    </a:ext>
                  </a:extLst>
                </p14:cNvPr>
                <p14:cNvContentPartPr/>
                <p14:nvPr/>
              </p14:nvContentPartPr>
              <p14:xfrm>
                <a:off x="4568156" y="4300365"/>
                <a:ext cx="150840" cy="172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4BA1DA5-F2D2-2545-AAFA-2C6CF8A1F71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559156" y="4291725"/>
                  <a:ext cx="168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20F0B60-C28D-37C2-6EB7-514B421846D5}"/>
                    </a:ext>
                  </a:extLst>
                </p14:cNvPr>
                <p14:cNvContentPartPr/>
                <p14:nvPr/>
              </p14:nvContentPartPr>
              <p14:xfrm>
                <a:off x="4835996" y="4333845"/>
                <a:ext cx="192600" cy="185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0A78B20-1FAD-5046-B814-7AFBDE40232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826996" y="4325205"/>
                  <a:ext cx="210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A10B645-E932-E457-2668-BB49C8D90C83}"/>
                    </a:ext>
                  </a:extLst>
                </p14:cNvPr>
                <p14:cNvContentPartPr/>
                <p14:nvPr/>
              </p14:nvContentPartPr>
              <p14:xfrm>
                <a:off x="5089796" y="4144485"/>
                <a:ext cx="26640" cy="156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0C2AB9D-66C0-A637-B48B-5881FE8B9D4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080796" y="4135485"/>
                  <a:ext cx="44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E442253-F85C-BFDE-3F95-B580C9F85837}"/>
                    </a:ext>
                  </a:extLst>
                </p14:cNvPr>
                <p14:cNvContentPartPr/>
                <p14:nvPr/>
              </p14:nvContentPartPr>
              <p14:xfrm>
                <a:off x="4998356" y="4144485"/>
                <a:ext cx="166680" cy="138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2672F4E-1776-EB5D-62E0-4185A564424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989356" y="4135485"/>
                  <a:ext cx="1843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81C44A8-9C4F-3745-8AD3-E025BA07C3B5}"/>
                    </a:ext>
                  </a:extLst>
                </p14:cNvPr>
                <p14:cNvContentPartPr/>
                <p14:nvPr/>
              </p14:nvContentPartPr>
              <p14:xfrm>
                <a:off x="3999356" y="4578645"/>
                <a:ext cx="1912320" cy="116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C92AD5A-7FA4-AC3A-C2DE-A37D02417C6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990356" y="4569645"/>
                  <a:ext cx="1929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3A0F16C-B823-2C32-F247-5802F4F4EA3E}"/>
                    </a:ext>
                  </a:extLst>
                </p14:cNvPr>
                <p14:cNvContentPartPr/>
                <p14:nvPr/>
              </p14:nvContentPartPr>
              <p14:xfrm>
                <a:off x="4299596" y="4815165"/>
                <a:ext cx="325440" cy="178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6D43912-25E3-4ED5-4B51-B01DF9B3F93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290956" y="4806165"/>
                  <a:ext cx="3430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98E70C2-39F1-90C5-8368-CD4D88F02C81}"/>
                    </a:ext>
                  </a:extLst>
                </p14:cNvPr>
                <p14:cNvContentPartPr/>
                <p14:nvPr/>
              </p14:nvContentPartPr>
              <p14:xfrm>
                <a:off x="4703876" y="4693845"/>
                <a:ext cx="102960" cy="120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041FA60-C2C2-F286-8C7E-6A86AC3D2C4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694876" y="4685205"/>
                  <a:ext cx="120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78A6246-F04B-56A4-7CE0-04DB9D69BEBD}"/>
                    </a:ext>
                  </a:extLst>
                </p14:cNvPr>
                <p14:cNvContentPartPr/>
                <p14:nvPr/>
              </p14:nvContentPartPr>
              <p14:xfrm>
                <a:off x="4962716" y="4761165"/>
                <a:ext cx="332280" cy="185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B26B69C-4EEC-6427-4A2B-84904B3BEF3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954076" y="4752165"/>
                  <a:ext cx="3499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556CD96-F38A-DC86-B4E9-BC75285A0D68}"/>
                    </a:ext>
                  </a:extLst>
                </p14:cNvPr>
                <p14:cNvContentPartPr/>
                <p14:nvPr/>
              </p14:nvContentPartPr>
              <p14:xfrm>
                <a:off x="5314796" y="4688445"/>
                <a:ext cx="194400" cy="169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4E915E4-3C83-43E2-6FBF-A3DC1271F53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305796" y="4679805"/>
                  <a:ext cx="21204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2BACC6-8296-181A-2776-9A98CF7F6CE3}"/>
              </a:ext>
            </a:extLst>
          </p:cNvPr>
          <p:cNvGrpSpPr/>
          <p:nvPr/>
        </p:nvGrpSpPr>
        <p:grpSpPr>
          <a:xfrm>
            <a:off x="336356" y="260085"/>
            <a:ext cx="465840" cy="332280"/>
            <a:chOff x="336356" y="260085"/>
            <a:chExt cx="465840" cy="33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75C0F1C-7B5A-87D3-F4AC-784F8F888551}"/>
                    </a:ext>
                  </a:extLst>
                </p14:cNvPr>
                <p14:cNvContentPartPr/>
                <p14:nvPr/>
              </p14:nvContentPartPr>
              <p14:xfrm>
                <a:off x="441476" y="356565"/>
                <a:ext cx="167760" cy="144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75C0F1C-7B5A-87D3-F4AC-784F8F88855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32476" y="347565"/>
                  <a:ext cx="185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EA6F3BD-85D7-CE1A-81A5-6A6E5CB5B117}"/>
                    </a:ext>
                  </a:extLst>
                </p14:cNvPr>
                <p14:cNvContentPartPr/>
                <p14:nvPr/>
              </p14:nvContentPartPr>
              <p14:xfrm>
                <a:off x="336356" y="274845"/>
                <a:ext cx="88200" cy="304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EA6F3BD-85D7-CE1A-81A5-6A6E5CB5B11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27356" y="265845"/>
                  <a:ext cx="1058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8D67225-17EC-4A31-C7D9-CC6EB8F33EAB}"/>
                    </a:ext>
                  </a:extLst>
                </p14:cNvPr>
                <p14:cNvContentPartPr/>
                <p14:nvPr/>
              </p14:nvContentPartPr>
              <p14:xfrm>
                <a:off x="638036" y="260085"/>
                <a:ext cx="164160" cy="332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8D67225-17EC-4A31-C7D9-CC6EB8F33EA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29396" y="251445"/>
                  <a:ext cx="181800" cy="34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D0233FE-44EA-832F-CCAC-9D38559C7221}"/>
              </a:ext>
            </a:extLst>
          </p:cNvPr>
          <p:cNvGrpSpPr/>
          <p:nvPr/>
        </p:nvGrpSpPr>
        <p:grpSpPr>
          <a:xfrm>
            <a:off x="1019636" y="1222725"/>
            <a:ext cx="407520" cy="347400"/>
            <a:chOff x="1019636" y="1222725"/>
            <a:chExt cx="407520" cy="34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4C8C0BC-7835-02C8-512C-E65E00521F85}"/>
                    </a:ext>
                  </a:extLst>
                </p14:cNvPr>
                <p14:cNvContentPartPr/>
                <p14:nvPr/>
              </p14:nvContentPartPr>
              <p14:xfrm>
                <a:off x="1019636" y="1222725"/>
                <a:ext cx="236160" cy="269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4C8C0BC-7835-02C8-512C-E65E00521F8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10996" y="1213725"/>
                  <a:ext cx="2538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3C766DD-BBCF-C5E2-904F-8A0F1316330B}"/>
                    </a:ext>
                  </a:extLst>
                </p14:cNvPr>
                <p14:cNvContentPartPr/>
                <p14:nvPr/>
              </p14:nvContentPartPr>
              <p14:xfrm>
                <a:off x="1221956" y="1465005"/>
                <a:ext cx="98280" cy="105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3C766DD-BBCF-C5E2-904F-8A0F1316330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213316" y="1456005"/>
                  <a:ext cx="115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8EC62CE-32E4-E1FA-423C-187D3340B0EB}"/>
                    </a:ext>
                  </a:extLst>
                </p14:cNvPr>
                <p14:cNvContentPartPr/>
                <p14:nvPr/>
              </p14:nvContentPartPr>
              <p14:xfrm>
                <a:off x="1384676" y="1462485"/>
                <a:ext cx="42480" cy="1026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8EC62CE-32E4-E1FA-423C-187D3340B0E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376036" y="1453485"/>
                  <a:ext cx="60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25285CE-FF84-2558-1E1F-674913237F86}"/>
                    </a:ext>
                  </a:extLst>
                </p14:cNvPr>
                <p14:cNvContentPartPr/>
                <p14:nvPr/>
              </p14:nvContentPartPr>
              <p14:xfrm>
                <a:off x="1382516" y="1377525"/>
                <a:ext cx="360" cy="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25285CE-FF84-2558-1E1F-674913237F8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373516" y="1368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2ED77CA-2FAD-18A5-CC75-5FEF99645E74}"/>
              </a:ext>
            </a:extLst>
          </p:cNvPr>
          <p:cNvGrpSpPr/>
          <p:nvPr/>
        </p:nvGrpSpPr>
        <p:grpSpPr>
          <a:xfrm>
            <a:off x="5300036" y="793245"/>
            <a:ext cx="5063760" cy="642960"/>
            <a:chOff x="5300036" y="793245"/>
            <a:chExt cx="5063760" cy="64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B2BC58E-D4ED-2421-7084-7828FBC237FA}"/>
                    </a:ext>
                  </a:extLst>
                </p14:cNvPr>
                <p14:cNvContentPartPr/>
                <p14:nvPr/>
              </p14:nvContentPartPr>
              <p14:xfrm>
                <a:off x="5300036" y="966045"/>
                <a:ext cx="1654560" cy="4701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B2BC58E-D4ED-2421-7084-7828FBC237F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291396" y="957045"/>
                  <a:ext cx="16722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4549383-3208-C314-533E-8FA06C016F91}"/>
                    </a:ext>
                  </a:extLst>
                </p14:cNvPr>
                <p14:cNvContentPartPr/>
                <p14:nvPr/>
              </p14:nvContentPartPr>
              <p14:xfrm>
                <a:off x="6454556" y="1112565"/>
                <a:ext cx="48960" cy="468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4549383-3208-C314-533E-8FA06C016F9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445556" y="1103925"/>
                  <a:ext cx="66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FF44095-79D3-1149-DDE6-8FEEC6DC9D2E}"/>
                    </a:ext>
                  </a:extLst>
                </p14:cNvPr>
                <p14:cNvContentPartPr/>
                <p14:nvPr/>
              </p14:nvContentPartPr>
              <p14:xfrm>
                <a:off x="5910956" y="993765"/>
                <a:ext cx="455760" cy="79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FF44095-79D3-1149-DDE6-8FEEC6DC9D2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902316" y="985125"/>
                  <a:ext cx="4734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E43A4A2-CEAA-FCE7-FEDA-40540F623993}"/>
                    </a:ext>
                  </a:extLst>
                </p14:cNvPr>
                <p14:cNvContentPartPr/>
                <p14:nvPr/>
              </p14:nvContentPartPr>
              <p14:xfrm>
                <a:off x="7176356" y="888645"/>
                <a:ext cx="846720" cy="4215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E43A4A2-CEAA-FCE7-FEDA-40540F62399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167356" y="880005"/>
                  <a:ext cx="8643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ACE50FF-31FA-BE50-B928-1257CFFAA2E6}"/>
                    </a:ext>
                  </a:extLst>
                </p14:cNvPr>
                <p14:cNvContentPartPr/>
                <p14:nvPr/>
              </p14:nvContentPartPr>
              <p14:xfrm>
                <a:off x="7633916" y="938685"/>
                <a:ext cx="372960" cy="982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ACE50FF-31FA-BE50-B928-1257CFFAA2E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625276" y="929685"/>
                  <a:ext cx="390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8272AE3-B544-2EB3-3C71-075A7112876B}"/>
                    </a:ext>
                  </a:extLst>
                </p14:cNvPr>
                <p14:cNvContentPartPr/>
                <p14:nvPr/>
              </p14:nvContentPartPr>
              <p14:xfrm>
                <a:off x="8238356" y="925725"/>
                <a:ext cx="317880" cy="440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8272AE3-B544-2EB3-3C71-075A7112876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229356" y="917085"/>
                  <a:ext cx="33552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C0B45E4-221E-F7EB-7D01-3635E7DE82CA}"/>
                    </a:ext>
                  </a:extLst>
                </p14:cNvPr>
                <p14:cNvContentPartPr/>
                <p14:nvPr/>
              </p14:nvContentPartPr>
              <p14:xfrm>
                <a:off x="8753516" y="793245"/>
                <a:ext cx="1610280" cy="3618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C0B45E4-221E-F7EB-7D01-3635E7DE82C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744876" y="784245"/>
                  <a:ext cx="162792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76F1979-D92F-3EBA-DAF5-DB2EB232E54E}"/>
                    </a:ext>
                  </a:extLst>
                </p14:cNvPr>
                <p14:cNvContentPartPr/>
                <p14:nvPr/>
              </p14:nvContentPartPr>
              <p14:xfrm>
                <a:off x="9376676" y="907365"/>
                <a:ext cx="387000" cy="154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76F1979-D92F-3EBA-DAF5-DB2EB232E54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368036" y="898365"/>
                  <a:ext cx="4046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5EB0CC9-6866-F600-950A-ABEB22FE4156}"/>
              </a:ext>
            </a:extLst>
          </p:cNvPr>
          <p:cNvGrpSpPr/>
          <p:nvPr/>
        </p:nvGrpSpPr>
        <p:grpSpPr>
          <a:xfrm>
            <a:off x="10554236" y="892965"/>
            <a:ext cx="1069560" cy="361800"/>
            <a:chOff x="10554236" y="892965"/>
            <a:chExt cx="1069560" cy="36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E278540-CDD6-119E-45E1-AFCF393E87D4}"/>
                    </a:ext>
                  </a:extLst>
                </p14:cNvPr>
                <p14:cNvContentPartPr/>
                <p14:nvPr/>
              </p14:nvContentPartPr>
              <p14:xfrm>
                <a:off x="10554236" y="892965"/>
                <a:ext cx="297720" cy="361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E278540-CDD6-119E-45E1-AFCF393E87D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545596" y="883965"/>
                  <a:ext cx="3153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E3DEE67-4C07-12C0-4DF1-32B9975B226A}"/>
                    </a:ext>
                  </a:extLst>
                </p14:cNvPr>
                <p14:cNvContentPartPr/>
                <p14:nvPr/>
              </p14:nvContentPartPr>
              <p14:xfrm>
                <a:off x="11038076" y="1013565"/>
                <a:ext cx="585720" cy="136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E3DEE67-4C07-12C0-4DF1-32B9975B226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029436" y="1004565"/>
                  <a:ext cx="603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A45B3E0-F291-27B7-7D8C-D4B37423AC53}"/>
                    </a:ext>
                  </a:extLst>
                </p14:cNvPr>
                <p14:cNvContentPartPr/>
                <p14:nvPr/>
              </p14:nvContentPartPr>
              <p14:xfrm>
                <a:off x="11117276" y="930405"/>
                <a:ext cx="67680" cy="9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A45B3E0-F291-27B7-7D8C-D4B37423AC5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108276" y="921765"/>
                  <a:ext cx="8532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6EEFE3B-0CEC-A80B-424C-A2A92DF286F7}"/>
                  </a:ext>
                </a:extLst>
              </p14:cNvPr>
              <p14:cNvContentPartPr/>
              <p14:nvPr/>
            </p14:nvContentPartPr>
            <p14:xfrm>
              <a:off x="3577796" y="1475085"/>
              <a:ext cx="417600" cy="100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6EEFE3B-0CEC-A80B-424C-A2A92DF286F7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3524156" y="1367085"/>
                <a:ext cx="525240" cy="31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E30B0E1B-39C9-EC1B-16A2-404D629065EC}"/>
              </a:ext>
            </a:extLst>
          </p:cNvPr>
          <p:cNvGrpSpPr/>
          <p:nvPr/>
        </p:nvGrpSpPr>
        <p:grpSpPr>
          <a:xfrm>
            <a:off x="3814676" y="1717725"/>
            <a:ext cx="2799360" cy="500760"/>
            <a:chOff x="3814676" y="1717725"/>
            <a:chExt cx="2799360" cy="50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798915F-6699-D8D3-279C-81249EF4A75E}"/>
                    </a:ext>
                  </a:extLst>
                </p14:cNvPr>
                <p14:cNvContentPartPr/>
                <p14:nvPr/>
              </p14:nvContentPartPr>
              <p14:xfrm>
                <a:off x="3833756" y="1792605"/>
                <a:ext cx="326160" cy="2300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798915F-6699-D8D3-279C-81249EF4A75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825116" y="1783605"/>
                  <a:ext cx="3438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82DCE4F-C12B-5537-291E-702601E4D82D}"/>
                    </a:ext>
                  </a:extLst>
                </p14:cNvPr>
                <p14:cNvContentPartPr/>
                <p14:nvPr/>
              </p14:nvContentPartPr>
              <p14:xfrm>
                <a:off x="3814676" y="1733205"/>
                <a:ext cx="108000" cy="134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82DCE4F-C12B-5537-291E-702601E4D82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805676" y="1724205"/>
                  <a:ext cx="1256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05F04D0-FC40-D6F2-DE49-349DF05F8C9F}"/>
                    </a:ext>
                  </a:extLst>
                </p14:cNvPr>
                <p14:cNvContentPartPr/>
                <p14:nvPr/>
              </p14:nvContentPartPr>
              <p14:xfrm>
                <a:off x="4319396" y="1786125"/>
                <a:ext cx="599760" cy="432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05F04D0-FC40-D6F2-DE49-349DF05F8C9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310396" y="1777485"/>
                  <a:ext cx="61740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5567329-E9B7-BC15-55A9-8F7B5228BC9F}"/>
                    </a:ext>
                  </a:extLst>
                </p14:cNvPr>
                <p14:cNvContentPartPr/>
                <p14:nvPr/>
              </p14:nvContentPartPr>
              <p14:xfrm>
                <a:off x="4733396" y="1833645"/>
                <a:ext cx="215280" cy="162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5567329-E9B7-BC15-55A9-8F7B5228BC9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724756" y="1825005"/>
                  <a:ext cx="232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74D7C23-87BB-D367-5788-5B43F180EA34}"/>
                    </a:ext>
                  </a:extLst>
                </p14:cNvPr>
                <p14:cNvContentPartPr/>
                <p14:nvPr/>
              </p14:nvContentPartPr>
              <p14:xfrm>
                <a:off x="5115716" y="1717725"/>
                <a:ext cx="1498320" cy="3643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74D7C23-87BB-D367-5788-5B43F180EA3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107076" y="1708725"/>
                  <a:ext cx="151596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A218417-500B-6FD6-FFBE-2D4509B2C430}"/>
                    </a:ext>
                  </a:extLst>
                </p14:cNvPr>
                <p14:cNvContentPartPr/>
                <p14:nvPr/>
              </p14:nvContentPartPr>
              <p14:xfrm>
                <a:off x="5627276" y="1849845"/>
                <a:ext cx="397800" cy="234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A218417-500B-6FD6-FFBE-2D4509B2C43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618636" y="1840845"/>
                  <a:ext cx="41544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5156BBC-9659-F9C6-EA92-9B3EB0291669}"/>
              </a:ext>
            </a:extLst>
          </p:cNvPr>
          <p:cNvGrpSpPr/>
          <p:nvPr/>
        </p:nvGrpSpPr>
        <p:grpSpPr>
          <a:xfrm>
            <a:off x="4334156" y="2325405"/>
            <a:ext cx="1992600" cy="392040"/>
            <a:chOff x="4334156" y="2325405"/>
            <a:chExt cx="1992600" cy="39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77FBCDF-EAA9-2F91-E2F2-8EC10C4C9CC3}"/>
                    </a:ext>
                  </a:extLst>
                </p14:cNvPr>
                <p14:cNvContentPartPr/>
                <p14:nvPr/>
              </p14:nvContentPartPr>
              <p14:xfrm>
                <a:off x="4334156" y="2325405"/>
                <a:ext cx="1992600" cy="3920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77FBCDF-EAA9-2F91-E2F2-8EC10C4C9CC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325516" y="2316765"/>
                  <a:ext cx="20102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4573D61-8410-4E0F-D8A4-0D2EC552E191}"/>
                    </a:ext>
                  </a:extLst>
                </p14:cNvPr>
                <p14:cNvContentPartPr/>
                <p14:nvPr/>
              </p14:nvContentPartPr>
              <p14:xfrm>
                <a:off x="5968916" y="2532405"/>
                <a:ext cx="16920" cy="68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4573D61-8410-4E0F-D8A4-0D2EC552E19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960276" y="2523765"/>
                  <a:ext cx="34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667F3B0-E249-050A-C5FA-DEEDE6DF688C}"/>
                    </a:ext>
                  </a:extLst>
                </p14:cNvPr>
                <p14:cNvContentPartPr/>
                <p14:nvPr/>
              </p14:nvContentPartPr>
              <p14:xfrm>
                <a:off x="5652836" y="2491005"/>
                <a:ext cx="311400" cy="169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667F3B0-E249-050A-C5FA-DEEDE6DF688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643836" y="2482365"/>
                  <a:ext cx="329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E6DCC60-3AD0-68DC-4F25-8E69AD3DC73A}"/>
                    </a:ext>
                  </a:extLst>
                </p14:cNvPr>
                <p14:cNvContentPartPr/>
                <p14:nvPr/>
              </p14:nvContentPartPr>
              <p14:xfrm>
                <a:off x="5171876" y="2467245"/>
                <a:ext cx="360" cy="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E6DCC60-3AD0-68DC-4F25-8E69AD3DC73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162876" y="2458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EF5DAC9-EB1A-F881-344C-378B3A484E69}"/>
                    </a:ext>
                  </a:extLst>
                </p14:cNvPr>
                <p14:cNvContentPartPr/>
                <p14:nvPr/>
              </p14:nvContentPartPr>
              <p14:xfrm>
                <a:off x="4520276" y="2527365"/>
                <a:ext cx="38160" cy="126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EF5DAC9-EB1A-F881-344C-378B3A484E6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511276" y="2518725"/>
                  <a:ext cx="55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B27F3F1-36A2-F289-8135-C59A02B27694}"/>
                    </a:ext>
                  </a:extLst>
                </p14:cNvPr>
                <p14:cNvContentPartPr/>
                <p14:nvPr/>
              </p14:nvContentPartPr>
              <p14:xfrm>
                <a:off x="4648076" y="2510085"/>
                <a:ext cx="360" cy="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B27F3F1-36A2-F289-8135-C59A02B2769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639076" y="2501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2504E0C-F477-C1CE-757A-1B073217C518}"/>
                    </a:ext>
                  </a:extLst>
                </p14:cNvPr>
                <p14:cNvContentPartPr/>
                <p14:nvPr/>
              </p14:nvContentPartPr>
              <p14:xfrm>
                <a:off x="4665356" y="2421525"/>
                <a:ext cx="354240" cy="417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2504E0C-F477-C1CE-757A-1B073217C51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656356" y="2412525"/>
                  <a:ext cx="37188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2A3A294-A5FC-741B-23E3-DF51B6699417}"/>
                  </a:ext>
                </a:extLst>
              </p14:cNvPr>
              <p14:cNvContentPartPr/>
              <p14:nvPr/>
            </p14:nvContentPartPr>
            <p14:xfrm>
              <a:off x="6636716" y="2322165"/>
              <a:ext cx="739440" cy="30240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2A3A294-A5FC-741B-23E3-DF51B6699417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627716" y="2313165"/>
                <a:ext cx="75708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DD298F8-33F7-46E7-4829-C84B640911EC}"/>
                  </a:ext>
                </a:extLst>
              </p14:cNvPr>
              <p14:cNvContentPartPr/>
              <p14:nvPr/>
            </p14:nvContentPartPr>
            <p14:xfrm>
              <a:off x="7578836" y="2307765"/>
              <a:ext cx="590400" cy="2757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DD298F8-33F7-46E7-4829-C84B640911EC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7570196" y="2298765"/>
                <a:ext cx="608040" cy="29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5DD71DAB-76B6-4D09-F228-48396D3668AE}"/>
              </a:ext>
            </a:extLst>
          </p:cNvPr>
          <p:cNvGrpSpPr/>
          <p:nvPr/>
        </p:nvGrpSpPr>
        <p:grpSpPr>
          <a:xfrm>
            <a:off x="6877196" y="1579485"/>
            <a:ext cx="4276440" cy="1138320"/>
            <a:chOff x="6877196" y="1579485"/>
            <a:chExt cx="4276440" cy="113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4195021-9CC4-0E8B-FBEC-68E3604FBA59}"/>
                    </a:ext>
                  </a:extLst>
                </p14:cNvPr>
                <p14:cNvContentPartPr/>
                <p14:nvPr/>
              </p14:nvContentPartPr>
              <p14:xfrm>
                <a:off x="6877196" y="1719885"/>
                <a:ext cx="314280" cy="2692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4195021-9CC4-0E8B-FBEC-68E3604FBA5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868556" y="1711245"/>
                  <a:ext cx="3319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EC3691B-8AD1-40A6-62E0-9EAB94D44509}"/>
                    </a:ext>
                  </a:extLst>
                </p14:cNvPr>
                <p14:cNvContentPartPr/>
                <p14:nvPr/>
              </p14:nvContentPartPr>
              <p14:xfrm>
                <a:off x="6967196" y="1775325"/>
                <a:ext cx="240840" cy="29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EC3691B-8AD1-40A6-62E0-9EAB94D4450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958556" y="1766685"/>
                  <a:ext cx="258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C394628-3994-D796-748B-049CE85B1CF5}"/>
                    </a:ext>
                  </a:extLst>
                </p14:cNvPr>
                <p14:cNvContentPartPr/>
                <p14:nvPr/>
              </p14:nvContentPartPr>
              <p14:xfrm>
                <a:off x="7427996" y="1655085"/>
                <a:ext cx="585000" cy="367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C394628-3994-D796-748B-049CE85B1CF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418996" y="1646085"/>
                  <a:ext cx="60264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B7B737E-7AA6-7198-B0D7-6F13EC4B8B80}"/>
                    </a:ext>
                  </a:extLst>
                </p14:cNvPr>
                <p14:cNvContentPartPr/>
                <p14:nvPr/>
              </p14:nvContentPartPr>
              <p14:xfrm>
                <a:off x="7898156" y="1751925"/>
                <a:ext cx="25200" cy="61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B7B737E-7AA6-7198-B0D7-6F13EC4B8B8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889516" y="1742925"/>
                  <a:ext cx="42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AB19F2B-FF10-8F3C-42CA-72C8A20591A7}"/>
                    </a:ext>
                  </a:extLst>
                </p14:cNvPr>
                <p14:cNvContentPartPr/>
                <p14:nvPr/>
              </p14:nvContentPartPr>
              <p14:xfrm>
                <a:off x="7467236" y="1755525"/>
                <a:ext cx="285480" cy="6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AB19F2B-FF10-8F3C-42CA-72C8A20591A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458236" y="1746525"/>
                  <a:ext cx="303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89C69D3-1CC9-E63C-AE75-83CFE2C2450F}"/>
                    </a:ext>
                  </a:extLst>
                </p14:cNvPr>
                <p14:cNvContentPartPr/>
                <p14:nvPr/>
              </p14:nvContentPartPr>
              <p14:xfrm>
                <a:off x="8263556" y="1709805"/>
                <a:ext cx="205200" cy="347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89C69D3-1CC9-E63C-AE75-83CFE2C2450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254556" y="1700805"/>
                  <a:ext cx="2228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F97DB01-9887-232D-29C5-74A1AA51717E}"/>
                    </a:ext>
                  </a:extLst>
                </p14:cNvPr>
                <p14:cNvContentPartPr/>
                <p14:nvPr/>
              </p14:nvContentPartPr>
              <p14:xfrm>
                <a:off x="8669996" y="1579485"/>
                <a:ext cx="422640" cy="380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F97DB01-9887-232D-29C5-74A1AA51717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661356" y="1570485"/>
                  <a:ext cx="4402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4F2FBE9-F985-F22A-4F05-FFBABA44A431}"/>
                    </a:ext>
                  </a:extLst>
                </p14:cNvPr>
                <p14:cNvContentPartPr/>
                <p14:nvPr/>
              </p14:nvContentPartPr>
              <p14:xfrm>
                <a:off x="8714996" y="1746165"/>
                <a:ext cx="239760" cy="504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4F2FBE9-F985-F22A-4F05-FFBABA44A43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706356" y="1737165"/>
                  <a:ext cx="2574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65BE963-964B-3FF8-4958-499080B3EFA3}"/>
                    </a:ext>
                  </a:extLst>
                </p14:cNvPr>
                <p14:cNvContentPartPr/>
                <p14:nvPr/>
              </p14:nvContentPartPr>
              <p14:xfrm>
                <a:off x="9396836" y="1594605"/>
                <a:ext cx="1253160" cy="4996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65BE963-964B-3FF8-4958-499080B3EFA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388196" y="1585965"/>
                  <a:ext cx="127080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0B8386C-D2AF-A6C2-F5C8-EC17F7FB29B7}"/>
                    </a:ext>
                  </a:extLst>
                </p14:cNvPr>
                <p14:cNvContentPartPr/>
                <p14:nvPr/>
              </p14:nvContentPartPr>
              <p14:xfrm>
                <a:off x="10387196" y="1738605"/>
                <a:ext cx="201960" cy="324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0B8386C-D2AF-A6C2-F5C8-EC17F7FB29B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378556" y="1729965"/>
                  <a:ext cx="219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1BA10C7-D547-6FD1-63E7-DD76421CF2CB}"/>
                    </a:ext>
                  </a:extLst>
                </p14:cNvPr>
                <p14:cNvContentPartPr/>
                <p14:nvPr/>
              </p14:nvContentPartPr>
              <p14:xfrm>
                <a:off x="10259756" y="1687845"/>
                <a:ext cx="59760" cy="140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1BA10C7-D547-6FD1-63E7-DD76421CF2C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250756" y="1679205"/>
                  <a:ext cx="77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8C5EF52-1389-48A8-9F5B-0E1DFC940B38}"/>
                    </a:ext>
                  </a:extLst>
                </p14:cNvPr>
                <p14:cNvContentPartPr/>
                <p14:nvPr/>
              </p14:nvContentPartPr>
              <p14:xfrm>
                <a:off x="8416196" y="2197605"/>
                <a:ext cx="1609200" cy="5202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8C5EF52-1389-48A8-9F5B-0E1DFC940B3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407196" y="2188965"/>
                  <a:ext cx="162684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126A3A3-6F12-E6C3-756A-05934DA710D5}"/>
                    </a:ext>
                  </a:extLst>
                </p14:cNvPr>
                <p14:cNvContentPartPr/>
                <p14:nvPr/>
              </p14:nvContentPartPr>
              <p14:xfrm>
                <a:off x="10014596" y="2370045"/>
                <a:ext cx="10080" cy="295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126A3A3-6F12-E6C3-756A-05934DA710D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005596" y="2361045"/>
                  <a:ext cx="27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9EA3CF9-5566-F38E-B40E-688627213C85}"/>
                    </a:ext>
                  </a:extLst>
                </p14:cNvPr>
                <p14:cNvContentPartPr/>
                <p14:nvPr/>
              </p14:nvContentPartPr>
              <p14:xfrm>
                <a:off x="9592316" y="2225685"/>
                <a:ext cx="33840" cy="399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9EA3CF9-5566-F38E-B40E-688627213C8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583316" y="2216685"/>
                  <a:ext cx="514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3428B82-7F7B-337B-2FA3-4A4FB4BCF558}"/>
                    </a:ext>
                  </a:extLst>
                </p14:cNvPr>
                <p14:cNvContentPartPr/>
                <p14:nvPr/>
              </p14:nvContentPartPr>
              <p14:xfrm>
                <a:off x="8934236" y="2280765"/>
                <a:ext cx="412560" cy="90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3428B82-7F7B-337B-2FA3-4A4FB4BCF55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925236" y="2272125"/>
                  <a:ext cx="430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E4F5749-FED6-EEF4-FE44-5F0E37E1D7EF}"/>
                    </a:ext>
                  </a:extLst>
                </p14:cNvPr>
                <p14:cNvContentPartPr/>
                <p14:nvPr/>
              </p14:nvContentPartPr>
              <p14:xfrm>
                <a:off x="10272716" y="2105085"/>
                <a:ext cx="880920" cy="3747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E4F5749-FED6-EEF4-FE44-5F0E37E1D7E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264076" y="2096445"/>
                  <a:ext cx="8985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CD93120-32D4-B554-F1C1-9F2780F21916}"/>
                    </a:ext>
                  </a:extLst>
                </p14:cNvPr>
                <p14:cNvContentPartPr/>
                <p14:nvPr/>
              </p14:nvContentPartPr>
              <p14:xfrm>
                <a:off x="10759436" y="2195805"/>
                <a:ext cx="361440" cy="417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CD93120-32D4-B554-F1C1-9F2780F2191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750796" y="2186805"/>
                  <a:ext cx="37908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DAFC00F-3E18-FC44-7623-D6FB2D8E7415}"/>
                  </a:ext>
                </a:extLst>
              </p14:cNvPr>
              <p14:cNvContentPartPr/>
              <p14:nvPr/>
            </p14:nvContentPartPr>
            <p14:xfrm>
              <a:off x="8312516" y="2921205"/>
              <a:ext cx="1176480" cy="26460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DAFC00F-3E18-FC44-7623-D6FB2D8E7415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8303876" y="2912205"/>
                <a:ext cx="119412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8BB08EF-F61F-BD3B-7DE4-957F76073463}"/>
                  </a:ext>
                </a:extLst>
              </p14:cNvPr>
              <p14:cNvContentPartPr/>
              <p14:nvPr/>
            </p14:nvContentPartPr>
            <p14:xfrm>
              <a:off x="9162836" y="2905365"/>
              <a:ext cx="360" cy="36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8BB08EF-F61F-BD3B-7DE4-957F76073463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9153836" y="28963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C7CB54A0-D2BA-C9A2-781C-0196D18C7975}"/>
                  </a:ext>
                </a:extLst>
              </p14:cNvPr>
              <p14:cNvContentPartPr/>
              <p14:nvPr/>
            </p14:nvContentPartPr>
            <p14:xfrm>
              <a:off x="9777356" y="2891685"/>
              <a:ext cx="337680" cy="39924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C7CB54A0-D2BA-C9A2-781C-0196D18C7975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9768356" y="2882685"/>
                <a:ext cx="35532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F6496B25-61FD-07CE-7E7A-69CAD1507AA5}"/>
                  </a:ext>
                </a:extLst>
              </p14:cNvPr>
              <p14:cNvContentPartPr/>
              <p14:nvPr/>
            </p14:nvContentPartPr>
            <p14:xfrm>
              <a:off x="10384316" y="2746605"/>
              <a:ext cx="443880" cy="36864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F6496B25-61FD-07CE-7E7A-69CAD1507AA5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10375676" y="2737965"/>
                <a:ext cx="46152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47DC5F03-A9FA-D40E-7442-F378FCED6B1D}"/>
                  </a:ext>
                </a:extLst>
              </p14:cNvPr>
              <p14:cNvContentPartPr/>
              <p14:nvPr/>
            </p14:nvContentPartPr>
            <p14:xfrm>
              <a:off x="10350476" y="2920485"/>
              <a:ext cx="347760" cy="4320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47DC5F03-A9FA-D40E-7442-F378FCED6B1D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0341476" y="2911845"/>
                <a:ext cx="365400" cy="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8E2982E-AE40-0BA8-B469-03DB39FF85FD}"/>
              </a:ext>
            </a:extLst>
          </p:cNvPr>
          <p:cNvGrpSpPr/>
          <p:nvPr/>
        </p:nvGrpSpPr>
        <p:grpSpPr>
          <a:xfrm>
            <a:off x="4420196" y="2895285"/>
            <a:ext cx="3708720" cy="873720"/>
            <a:chOff x="4420196" y="2895285"/>
            <a:chExt cx="3708720" cy="87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ABD9621-7D22-CD03-0DDE-F84DC1068231}"/>
                    </a:ext>
                  </a:extLst>
                </p14:cNvPr>
                <p14:cNvContentPartPr/>
                <p14:nvPr/>
              </p14:nvContentPartPr>
              <p14:xfrm>
                <a:off x="4420196" y="2962965"/>
                <a:ext cx="732960" cy="3315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ABD9621-7D22-CD03-0DDE-F84DC106823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411196" y="2953965"/>
                  <a:ext cx="75060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52D98CD-3B91-E03A-7598-49D9E75413AD}"/>
                    </a:ext>
                  </a:extLst>
                </p14:cNvPr>
                <p14:cNvContentPartPr/>
                <p14:nvPr/>
              </p14:nvContentPartPr>
              <p14:xfrm>
                <a:off x="4897556" y="3080685"/>
                <a:ext cx="257040" cy="370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52D98CD-3B91-E03A-7598-49D9E75413A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888556" y="3071685"/>
                  <a:ext cx="274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A4AD140-2D81-FB0B-FA5A-47CEE0A23E4F}"/>
                    </a:ext>
                  </a:extLst>
                </p14:cNvPr>
                <p14:cNvContentPartPr/>
                <p14:nvPr/>
              </p14:nvContentPartPr>
              <p14:xfrm>
                <a:off x="5388236" y="3015525"/>
                <a:ext cx="227880" cy="4096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A4AD140-2D81-FB0B-FA5A-47CEE0A23E4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379236" y="3006525"/>
                  <a:ext cx="24552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34A09DB-A3DD-9D0B-AEB5-4D5702E1219C}"/>
                    </a:ext>
                  </a:extLst>
                </p14:cNvPr>
                <p14:cNvContentPartPr/>
                <p14:nvPr/>
              </p14:nvContentPartPr>
              <p14:xfrm>
                <a:off x="5856596" y="2895285"/>
                <a:ext cx="416520" cy="3322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34A09DB-A3DD-9D0B-AEB5-4D5702E1219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847956" y="2886645"/>
                  <a:ext cx="4341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811E2D0-D33A-FD62-7C16-47A501B7327C}"/>
                    </a:ext>
                  </a:extLst>
                </p14:cNvPr>
                <p14:cNvContentPartPr/>
                <p14:nvPr/>
              </p14:nvContentPartPr>
              <p14:xfrm>
                <a:off x="5856596" y="3020565"/>
                <a:ext cx="265320" cy="190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811E2D0-D33A-FD62-7C16-47A501B7327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847956" y="3011925"/>
                  <a:ext cx="282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7C2E939-5709-B2CF-F2B3-01D64A26C208}"/>
                    </a:ext>
                  </a:extLst>
                </p14:cNvPr>
                <p14:cNvContentPartPr/>
                <p14:nvPr/>
              </p14:nvContentPartPr>
              <p14:xfrm>
                <a:off x="6509276" y="2907525"/>
                <a:ext cx="1110960" cy="3171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7C2E939-5709-B2CF-F2B3-01D64A26C20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500636" y="2898885"/>
                  <a:ext cx="11286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45440C1-CD5C-92FC-6AC4-91BBCB822A05}"/>
                    </a:ext>
                  </a:extLst>
                </p14:cNvPr>
                <p14:cNvContentPartPr/>
                <p14:nvPr/>
              </p14:nvContentPartPr>
              <p14:xfrm>
                <a:off x="7430156" y="2965845"/>
                <a:ext cx="225720" cy="331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45440C1-CD5C-92FC-6AC4-91BBCB822A0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421516" y="2956845"/>
                  <a:ext cx="2433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90696A9-C737-CDA6-70FE-7036F3424011}"/>
                    </a:ext>
                  </a:extLst>
                </p14:cNvPr>
                <p14:cNvContentPartPr/>
                <p14:nvPr/>
              </p14:nvContentPartPr>
              <p14:xfrm>
                <a:off x="7832276" y="3062685"/>
                <a:ext cx="296640" cy="1054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90696A9-C737-CDA6-70FE-7036F342401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823276" y="3054045"/>
                  <a:ext cx="314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90A2ECA-E17C-371B-650C-E4EC6C664C8E}"/>
                    </a:ext>
                  </a:extLst>
                </p14:cNvPr>
                <p14:cNvContentPartPr/>
                <p14:nvPr/>
              </p14:nvContentPartPr>
              <p14:xfrm>
                <a:off x="7904636" y="2929125"/>
                <a:ext cx="47520" cy="39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90A2ECA-E17C-371B-650C-E4EC6C664C8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895996" y="2920485"/>
                  <a:ext cx="65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FE3D33D-4196-F264-E1FA-B5E58CF59B60}"/>
                    </a:ext>
                  </a:extLst>
                </p14:cNvPr>
                <p14:cNvContentPartPr/>
                <p14:nvPr/>
              </p14:nvContentPartPr>
              <p14:xfrm>
                <a:off x="4508036" y="3491085"/>
                <a:ext cx="483840" cy="2779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FE3D33D-4196-F264-E1FA-B5E58CF59B6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499036" y="3482445"/>
                  <a:ext cx="5014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03F1FB3-44F6-CCA7-B7D8-BC8D50874817}"/>
                    </a:ext>
                  </a:extLst>
                </p14:cNvPr>
                <p14:cNvContentPartPr/>
                <p14:nvPr/>
              </p14:nvContentPartPr>
              <p14:xfrm>
                <a:off x="4822676" y="3554085"/>
                <a:ext cx="172440" cy="565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03F1FB3-44F6-CCA7-B7D8-BC8D5087481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814036" y="3545085"/>
                  <a:ext cx="190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3C9B3B6-1BED-3B40-005D-51541EDA7E0B}"/>
                    </a:ext>
                  </a:extLst>
                </p14:cNvPr>
                <p14:cNvContentPartPr/>
                <p14:nvPr/>
              </p14:nvContentPartPr>
              <p14:xfrm>
                <a:off x="5316236" y="3384525"/>
                <a:ext cx="1648080" cy="3376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3C9B3B6-1BED-3B40-005D-51541EDA7E0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307236" y="3375525"/>
                  <a:ext cx="16657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9B5570F-EF99-42E6-BA85-1CA57BC83EA0}"/>
                    </a:ext>
                  </a:extLst>
                </p14:cNvPr>
                <p14:cNvContentPartPr/>
                <p14:nvPr/>
              </p14:nvContentPartPr>
              <p14:xfrm>
                <a:off x="6007436" y="3459405"/>
                <a:ext cx="430560" cy="352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9B5570F-EF99-42E6-BA85-1CA57BC83EA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998796" y="3450765"/>
                  <a:ext cx="448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188E7CF-AA2A-E842-B485-7414C631A5E3}"/>
                    </a:ext>
                  </a:extLst>
                </p14:cNvPr>
                <p14:cNvContentPartPr/>
                <p14:nvPr/>
              </p14:nvContentPartPr>
              <p14:xfrm>
                <a:off x="7069076" y="3626805"/>
                <a:ext cx="41760" cy="489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188E7CF-AA2A-E842-B485-7414C631A5E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060436" y="3618165"/>
                  <a:ext cx="59400" cy="66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82083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7E668F-9EA8-CADD-5647-39211B95B5E0}"/>
              </a:ext>
            </a:extLst>
          </p:cNvPr>
          <p:cNvGrpSpPr/>
          <p:nvPr/>
        </p:nvGrpSpPr>
        <p:grpSpPr>
          <a:xfrm>
            <a:off x="931796" y="231285"/>
            <a:ext cx="2288160" cy="404280"/>
            <a:chOff x="931796" y="231285"/>
            <a:chExt cx="2288160" cy="40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672B26A-235F-0FB0-6625-D3D00559EE97}"/>
                    </a:ext>
                  </a:extLst>
                </p14:cNvPr>
                <p14:cNvContentPartPr/>
                <p14:nvPr/>
              </p14:nvContentPartPr>
              <p14:xfrm>
                <a:off x="931796" y="231285"/>
                <a:ext cx="1416600" cy="4042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672B26A-235F-0FB0-6625-D3D00559EE9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23156" y="222645"/>
                  <a:ext cx="143424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BEC337E-66B9-4D96-7AB6-F5598BE356B9}"/>
                    </a:ext>
                  </a:extLst>
                </p14:cNvPr>
                <p14:cNvContentPartPr/>
                <p14:nvPr/>
              </p14:nvContentPartPr>
              <p14:xfrm>
                <a:off x="1494116" y="327765"/>
                <a:ext cx="289800" cy="183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BEC337E-66B9-4D96-7AB6-F5598BE356B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85476" y="318765"/>
                  <a:ext cx="307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5BEBA00-C052-71D5-9B84-1589D52174EA}"/>
                    </a:ext>
                  </a:extLst>
                </p14:cNvPr>
                <p14:cNvContentPartPr/>
                <p14:nvPr/>
              </p14:nvContentPartPr>
              <p14:xfrm>
                <a:off x="2535236" y="466725"/>
                <a:ext cx="684720" cy="165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5BEBA00-C052-71D5-9B84-1589D52174E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26596" y="458085"/>
                  <a:ext cx="70236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4528850-4955-6A5A-EB3A-16F05B16A8A0}"/>
                  </a:ext>
                </a:extLst>
              </p14:cNvPr>
              <p14:cNvContentPartPr/>
              <p14:nvPr/>
            </p14:nvContentPartPr>
            <p14:xfrm>
              <a:off x="3508676" y="464925"/>
              <a:ext cx="721800" cy="250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4528850-4955-6A5A-EB3A-16F05B16A8A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00036" y="455925"/>
                <a:ext cx="73944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C12A9AC-A5E0-8DE4-E749-19FE917F56AC}"/>
                  </a:ext>
                </a:extLst>
              </p14:cNvPr>
              <p14:cNvContentPartPr/>
              <p14:nvPr/>
            </p14:nvContentPartPr>
            <p14:xfrm>
              <a:off x="3257036" y="1509285"/>
              <a:ext cx="68760" cy="87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C12A9AC-A5E0-8DE4-E749-19FE917F56A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94396" y="1446285"/>
                <a:ext cx="1944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00F340D-4835-79B4-B667-F5516D41DAC0}"/>
                  </a:ext>
                </a:extLst>
              </p14:cNvPr>
              <p14:cNvContentPartPr/>
              <p14:nvPr/>
            </p14:nvContentPartPr>
            <p14:xfrm>
              <a:off x="4027436" y="1245405"/>
              <a:ext cx="86040" cy="802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00F340D-4835-79B4-B667-F5516D41DAC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4796" y="1182765"/>
                <a:ext cx="2116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C17A4EE-E230-5E7D-E5D7-54EB980C63F7}"/>
                  </a:ext>
                </a:extLst>
              </p14:cNvPr>
              <p14:cNvContentPartPr/>
              <p14:nvPr/>
            </p14:nvContentPartPr>
            <p14:xfrm>
              <a:off x="3772916" y="1809165"/>
              <a:ext cx="33480" cy="784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C17A4EE-E230-5E7D-E5D7-54EB980C63F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10276" y="1746165"/>
                <a:ext cx="1591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E2EC3BF-219D-BF89-B94F-E53E5A961FCA}"/>
                  </a:ext>
                </a:extLst>
              </p14:cNvPr>
              <p14:cNvContentPartPr/>
              <p14:nvPr/>
            </p14:nvContentPartPr>
            <p14:xfrm>
              <a:off x="4278716" y="2230005"/>
              <a:ext cx="78480" cy="71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E2EC3BF-219D-BF89-B94F-E53E5A961FC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15716" y="2167365"/>
                <a:ext cx="2041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8223059-E02F-62CB-AB75-7BF528083BF5}"/>
                  </a:ext>
                </a:extLst>
              </p14:cNvPr>
              <p14:cNvContentPartPr/>
              <p14:nvPr/>
            </p14:nvContentPartPr>
            <p14:xfrm>
              <a:off x="3339836" y="2063685"/>
              <a:ext cx="77760" cy="43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8223059-E02F-62CB-AB75-7BF528083BF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77196" y="2000685"/>
                <a:ext cx="203400" cy="16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0421530E-ADBC-6AED-AAEF-9431CAB92B0E}"/>
              </a:ext>
            </a:extLst>
          </p:cNvPr>
          <p:cNvGrpSpPr/>
          <p:nvPr/>
        </p:nvGrpSpPr>
        <p:grpSpPr>
          <a:xfrm>
            <a:off x="2520836" y="1803765"/>
            <a:ext cx="812880" cy="124920"/>
            <a:chOff x="2520836" y="1803765"/>
            <a:chExt cx="812880" cy="12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0818E09-588C-5423-462F-CAACF2106CF8}"/>
                    </a:ext>
                  </a:extLst>
                </p14:cNvPr>
                <p14:cNvContentPartPr/>
                <p14:nvPr/>
              </p14:nvContentPartPr>
              <p14:xfrm>
                <a:off x="3258116" y="1803765"/>
                <a:ext cx="75600" cy="69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0818E09-588C-5423-462F-CAACF2106CF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40116" y="1786125"/>
                  <a:ext cx="111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32B6148-8878-9080-1B4E-1AB38E05A113}"/>
                    </a:ext>
                  </a:extLst>
                </p14:cNvPr>
                <p14:cNvContentPartPr/>
                <p14:nvPr/>
              </p14:nvContentPartPr>
              <p14:xfrm>
                <a:off x="2708756" y="1863525"/>
                <a:ext cx="496440" cy="21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32B6148-8878-9080-1B4E-1AB38E05A11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90756" y="1845885"/>
                  <a:ext cx="532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AF102A3-0E19-4F75-DC27-EC31DE42B0AE}"/>
                    </a:ext>
                  </a:extLst>
                </p14:cNvPr>
                <p14:cNvContentPartPr/>
                <p14:nvPr/>
              </p14:nvContentPartPr>
              <p14:xfrm>
                <a:off x="2520836" y="1819965"/>
                <a:ext cx="313200" cy="108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AF102A3-0E19-4F75-DC27-EC31DE42B0A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02836" y="1801965"/>
                  <a:ext cx="34884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F509FEC-1276-1BE0-6589-932B47F2D2BF}"/>
                  </a:ext>
                </a:extLst>
              </p14:cNvPr>
              <p14:cNvContentPartPr/>
              <p14:nvPr/>
            </p14:nvContentPartPr>
            <p14:xfrm>
              <a:off x="3266396" y="1848405"/>
              <a:ext cx="77760" cy="766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F509FEC-1276-1BE0-6589-932B47F2D2B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48756" y="1830405"/>
                <a:ext cx="113400" cy="11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C5AD9CB4-2E7D-002E-A85E-7B94D3FCEC7C}"/>
              </a:ext>
            </a:extLst>
          </p:cNvPr>
          <p:cNvGrpSpPr/>
          <p:nvPr/>
        </p:nvGrpSpPr>
        <p:grpSpPr>
          <a:xfrm>
            <a:off x="3641516" y="1171965"/>
            <a:ext cx="186840" cy="258480"/>
            <a:chOff x="3641516" y="1171965"/>
            <a:chExt cx="186840" cy="2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049E5F4-195E-502B-0053-559521ADEA81}"/>
                    </a:ext>
                  </a:extLst>
                </p14:cNvPr>
                <p14:cNvContentPartPr/>
                <p14:nvPr/>
              </p14:nvContentPartPr>
              <p14:xfrm>
                <a:off x="3641516" y="1376445"/>
                <a:ext cx="48240" cy="54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049E5F4-195E-502B-0053-559521ADEA8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23516" y="1358805"/>
                  <a:ext cx="838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9362075-2A5C-4162-381D-63325BFDB553}"/>
                    </a:ext>
                  </a:extLst>
                </p14:cNvPr>
                <p14:cNvContentPartPr/>
                <p14:nvPr/>
              </p14:nvContentPartPr>
              <p14:xfrm>
                <a:off x="3687956" y="1171965"/>
                <a:ext cx="140400" cy="197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9362075-2A5C-4162-381D-63325BFDB55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70316" y="1153965"/>
                  <a:ext cx="17604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09A8C3E-7BB5-3C3A-47A8-9C71B8355A70}"/>
              </a:ext>
            </a:extLst>
          </p:cNvPr>
          <p:cNvGrpSpPr/>
          <p:nvPr/>
        </p:nvGrpSpPr>
        <p:grpSpPr>
          <a:xfrm>
            <a:off x="3912236" y="2047845"/>
            <a:ext cx="178560" cy="297000"/>
            <a:chOff x="3912236" y="2047845"/>
            <a:chExt cx="178560" cy="29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1D41C65-2B08-C931-6C22-E4C0943D3FDD}"/>
                    </a:ext>
                  </a:extLst>
                </p14:cNvPr>
                <p14:cNvContentPartPr/>
                <p14:nvPr/>
              </p14:nvContentPartPr>
              <p14:xfrm>
                <a:off x="3912236" y="2047845"/>
                <a:ext cx="62640" cy="88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1D41C65-2B08-C931-6C22-E4C0943D3FD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94596" y="2030205"/>
                  <a:ext cx="982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5C391B7-DF3C-AF3A-3251-BCE95C254C99}"/>
                    </a:ext>
                  </a:extLst>
                </p14:cNvPr>
                <p14:cNvContentPartPr/>
                <p14:nvPr/>
              </p14:nvContentPartPr>
              <p14:xfrm>
                <a:off x="3923036" y="2149365"/>
                <a:ext cx="167760" cy="195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5C391B7-DF3C-AF3A-3251-BCE95C254C9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05036" y="2131725"/>
                  <a:ext cx="20340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EFDC49-46E9-A71D-FD2C-8B6C1B65D971}"/>
              </a:ext>
            </a:extLst>
          </p:cNvPr>
          <p:cNvGrpSpPr/>
          <p:nvPr/>
        </p:nvGrpSpPr>
        <p:grpSpPr>
          <a:xfrm>
            <a:off x="3915836" y="1561845"/>
            <a:ext cx="247680" cy="270000"/>
            <a:chOff x="3915836" y="1561845"/>
            <a:chExt cx="247680" cy="27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FAD1F57-49E9-3410-5487-20F8D83E606D}"/>
                    </a:ext>
                  </a:extLst>
                </p14:cNvPr>
                <p14:cNvContentPartPr/>
                <p14:nvPr/>
              </p14:nvContentPartPr>
              <p14:xfrm>
                <a:off x="4125356" y="1756245"/>
                <a:ext cx="38160" cy="75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FAD1F57-49E9-3410-5487-20F8D83E606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07716" y="1738245"/>
                  <a:ext cx="738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C8388CB-89D8-31FF-1106-8854C35C68CB}"/>
                    </a:ext>
                  </a:extLst>
                </p14:cNvPr>
                <p14:cNvContentPartPr/>
                <p14:nvPr/>
              </p14:nvContentPartPr>
              <p14:xfrm>
                <a:off x="3929876" y="1584525"/>
                <a:ext cx="162360" cy="141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C8388CB-89D8-31FF-1106-8854C35C68C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11876" y="1566525"/>
                  <a:ext cx="198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64B7DFC-A1CA-9D83-6AB9-615CE68B1309}"/>
                    </a:ext>
                  </a:extLst>
                </p14:cNvPr>
                <p14:cNvContentPartPr/>
                <p14:nvPr/>
              </p14:nvContentPartPr>
              <p14:xfrm>
                <a:off x="3915836" y="1561845"/>
                <a:ext cx="87120" cy="131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64B7DFC-A1CA-9D83-6AB9-615CE68B130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98196" y="1544205"/>
                  <a:ext cx="122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BB38D65-B63B-783E-524C-E8A90A60D492}"/>
                    </a:ext>
                  </a:extLst>
                </p14:cNvPr>
                <p14:cNvContentPartPr/>
                <p14:nvPr/>
              </p14:nvContentPartPr>
              <p14:xfrm>
                <a:off x="3942116" y="1587045"/>
                <a:ext cx="105480" cy="280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BB38D65-B63B-783E-524C-E8A90A60D49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24116" y="1569405"/>
                  <a:ext cx="14112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A5596E2-DE74-9F70-2037-73B84933F883}"/>
              </a:ext>
            </a:extLst>
          </p:cNvPr>
          <p:cNvGrpSpPr/>
          <p:nvPr/>
        </p:nvGrpSpPr>
        <p:grpSpPr>
          <a:xfrm>
            <a:off x="2927636" y="2642925"/>
            <a:ext cx="2229480" cy="343800"/>
            <a:chOff x="2927636" y="2642925"/>
            <a:chExt cx="2229480" cy="34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EF3C183-CCE2-7DC4-AF58-E7960519351F}"/>
                    </a:ext>
                  </a:extLst>
                </p14:cNvPr>
                <p14:cNvContentPartPr/>
                <p14:nvPr/>
              </p14:nvContentPartPr>
              <p14:xfrm>
                <a:off x="2927636" y="2824725"/>
                <a:ext cx="1746000" cy="144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EF3C183-CCE2-7DC4-AF58-E7960519351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18996" y="2816085"/>
                  <a:ext cx="1763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75CB747-E267-183D-DDBB-1BF15F24C325}"/>
                    </a:ext>
                  </a:extLst>
                </p14:cNvPr>
                <p14:cNvContentPartPr/>
                <p14:nvPr/>
              </p14:nvContentPartPr>
              <p14:xfrm>
                <a:off x="4901876" y="2776125"/>
                <a:ext cx="227160" cy="2106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75CB747-E267-183D-DDBB-1BF15F24C32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92876" y="2767485"/>
                  <a:ext cx="2448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D422923-4A39-4719-7CE6-1B5E831C69B3}"/>
                    </a:ext>
                  </a:extLst>
                </p14:cNvPr>
                <p14:cNvContentPartPr/>
                <p14:nvPr/>
              </p14:nvContentPartPr>
              <p14:xfrm>
                <a:off x="4927796" y="2850285"/>
                <a:ext cx="189720" cy="34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D422923-4A39-4719-7CE6-1B5E831C69B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19156" y="2841285"/>
                  <a:ext cx="207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F7082E8-F42A-F193-2A6D-5338BA5AA3AA}"/>
                    </a:ext>
                  </a:extLst>
                </p14:cNvPr>
                <p14:cNvContentPartPr/>
                <p14:nvPr/>
              </p14:nvContentPartPr>
              <p14:xfrm>
                <a:off x="4927796" y="2730405"/>
                <a:ext cx="229320" cy="61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F7082E8-F42A-F193-2A6D-5338BA5AA3A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19156" y="2721765"/>
                  <a:ext cx="2469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8623241-9C27-C7A9-768D-DA872879AD4B}"/>
                    </a:ext>
                  </a:extLst>
                </p14:cNvPr>
                <p14:cNvContentPartPr/>
                <p14:nvPr/>
              </p14:nvContentPartPr>
              <p14:xfrm>
                <a:off x="4907996" y="2642925"/>
                <a:ext cx="190440" cy="32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8623241-9C27-C7A9-768D-DA872879AD4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99356" y="2634285"/>
                  <a:ext cx="208080" cy="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F99FDDB-855F-BE45-264A-C407548980EA}"/>
                  </a:ext>
                </a:extLst>
              </p14:cNvPr>
              <p14:cNvContentPartPr/>
              <p14:nvPr/>
            </p14:nvContentPartPr>
            <p14:xfrm>
              <a:off x="2427956" y="1578045"/>
              <a:ext cx="162360" cy="133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F99FDDB-855F-BE45-264A-C407548980E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409956" y="1560045"/>
                <a:ext cx="1980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ACEE770-A236-C0DA-D757-FA2153663EE8}"/>
                  </a:ext>
                </a:extLst>
              </p14:cNvPr>
              <p14:cNvContentPartPr/>
              <p14:nvPr/>
            </p14:nvContentPartPr>
            <p14:xfrm>
              <a:off x="2852756" y="2304525"/>
              <a:ext cx="149400" cy="144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ACEE770-A236-C0DA-D757-FA2153663EE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834756" y="2286525"/>
                <a:ext cx="1850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F2349A0-FCFD-9482-3F0A-1FA0C6EAFF75}"/>
                  </a:ext>
                </a:extLst>
              </p14:cNvPr>
              <p14:cNvContentPartPr/>
              <p14:nvPr/>
            </p14:nvContentPartPr>
            <p14:xfrm>
              <a:off x="344276" y="3506925"/>
              <a:ext cx="203400" cy="1677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F2349A0-FCFD-9482-3F0A-1FA0C6EAFF7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35636" y="3497925"/>
                <a:ext cx="221040" cy="18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2D89C342-7DEA-5C7E-533A-665C7A3490D5}"/>
              </a:ext>
            </a:extLst>
          </p:cNvPr>
          <p:cNvGrpSpPr/>
          <p:nvPr/>
        </p:nvGrpSpPr>
        <p:grpSpPr>
          <a:xfrm>
            <a:off x="667556" y="3304245"/>
            <a:ext cx="1673280" cy="446400"/>
            <a:chOff x="667556" y="3304245"/>
            <a:chExt cx="1673280" cy="44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3D2FC7C-869E-44E5-4F61-53E781191EB3}"/>
                    </a:ext>
                  </a:extLst>
                </p14:cNvPr>
                <p14:cNvContentPartPr/>
                <p14:nvPr/>
              </p14:nvContentPartPr>
              <p14:xfrm>
                <a:off x="667556" y="3355005"/>
                <a:ext cx="518040" cy="395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3D2FC7C-869E-44E5-4F61-53E781191EB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8556" y="3346365"/>
                  <a:ext cx="53568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5CC8816-F6BE-96EC-C08B-087ABB633AB1}"/>
                    </a:ext>
                  </a:extLst>
                </p14:cNvPr>
                <p14:cNvContentPartPr/>
                <p14:nvPr/>
              </p14:nvContentPartPr>
              <p14:xfrm>
                <a:off x="1032596" y="3469125"/>
                <a:ext cx="164880" cy="27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5CC8816-F6BE-96EC-C08B-087ABB633AB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3956" y="3460485"/>
                  <a:ext cx="182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002BD94-061C-60D2-F17F-F0C2542C0A2D}"/>
                    </a:ext>
                  </a:extLst>
                </p14:cNvPr>
                <p14:cNvContentPartPr/>
                <p14:nvPr/>
              </p14:nvContentPartPr>
              <p14:xfrm>
                <a:off x="1352996" y="3304245"/>
                <a:ext cx="987840" cy="366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002BD94-061C-60D2-F17F-F0C2542C0A2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43996" y="3295245"/>
                  <a:ext cx="10054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445D625-BE0A-81D2-6709-0A145D166839}"/>
                    </a:ext>
                  </a:extLst>
                </p14:cNvPr>
                <p14:cNvContentPartPr/>
                <p14:nvPr/>
              </p14:nvContentPartPr>
              <p14:xfrm>
                <a:off x="1807676" y="3483525"/>
                <a:ext cx="250560" cy="38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445D625-BE0A-81D2-6709-0A145D16683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98676" y="3474885"/>
                  <a:ext cx="26820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D5B84E6-84FC-8739-4925-F5630433D869}"/>
              </a:ext>
            </a:extLst>
          </p:cNvPr>
          <p:cNvGrpSpPr/>
          <p:nvPr/>
        </p:nvGrpSpPr>
        <p:grpSpPr>
          <a:xfrm>
            <a:off x="250676" y="3867645"/>
            <a:ext cx="2346120" cy="463320"/>
            <a:chOff x="250676" y="3867645"/>
            <a:chExt cx="2346120" cy="46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3A834B6-000A-AC40-2DF7-2C29BCABBCCB}"/>
                    </a:ext>
                  </a:extLst>
                </p14:cNvPr>
                <p14:cNvContentPartPr/>
                <p14:nvPr/>
              </p14:nvContentPartPr>
              <p14:xfrm>
                <a:off x="250676" y="3883125"/>
                <a:ext cx="596160" cy="3027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3A834B6-000A-AC40-2DF7-2C29BCABBCC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1676" y="3874485"/>
                  <a:ext cx="6138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C094FBE-A112-0772-70D4-45071B133EB2}"/>
                    </a:ext>
                  </a:extLst>
                </p14:cNvPr>
                <p14:cNvContentPartPr/>
                <p14:nvPr/>
              </p14:nvContentPartPr>
              <p14:xfrm>
                <a:off x="748196" y="4002285"/>
                <a:ext cx="133560" cy="28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C094FBE-A112-0772-70D4-45071B133EB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9556" y="3993285"/>
                  <a:ext cx="151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F363D2F-AFBE-808A-2ADC-F848A52C216A}"/>
                    </a:ext>
                  </a:extLst>
                </p14:cNvPr>
                <p14:cNvContentPartPr/>
                <p14:nvPr/>
              </p14:nvContentPartPr>
              <p14:xfrm>
                <a:off x="315836" y="3984285"/>
                <a:ext cx="192240" cy="7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F363D2F-AFBE-808A-2ADC-F848A52C216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7196" y="3975645"/>
                  <a:ext cx="209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5EFD4B3-4C4A-6058-7AAE-512151C59B8F}"/>
                    </a:ext>
                  </a:extLst>
                </p14:cNvPr>
                <p14:cNvContentPartPr/>
                <p14:nvPr/>
              </p14:nvContentPartPr>
              <p14:xfrm>
                <a:off x="1076876" y="3879525"/>
                <a:ext cx="1090080" cy="4514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5EFD4B3-4C4A-6058-7AAE-512151C59B8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68236" y="3870885"/>
                  <a:ext cx="110772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BAE9203-1F32-F5E8-4CC0-A1BCC7C0FD94}"/>
                    </a:ext>
                  </a:extLst>
                </p14:cNvPr>
                <p14:cNvContentPartPr/>
                <p14:nvPr/>
              </p14:nvContentPartPr>
              <p14:xfrm>
                <a:off x="2332196" y="3867645"/>
                <a:ext cx="264600" cy="2779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BAE9203-1F32-F5E8-4CC0-A1BCC7C0FD9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323196" y="3858645"/>
                  <a:ext cx="2822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C4EB1F4-C408-F76A-3A2D-E28B5A18DBB8}"/>
                    </a:ext>
                  </a:extLst>
                </p14:cNvPr>
                <p14:cNvContentPartPr/>
                <p14:nvPr/>
              </p14:nvContentPartPr>
              <p14:xfrm>
                <a:off x="2333636" y="3956565"/>
                <a:ext cx="208440" cy="86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C4EB1F4-C408-F76A-3A2D-E28B5A18DBB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24636" y="3947565"/>
                  <a:ext cx="22608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71B1EC6-7B79-9A49-2383-99F0969F6EDC}"/>
                  </a:ext>
                </a:extLst>
              </p14:cNvPr>
              <p14:cNvContentPartPr/>
              <p14:nvPr/>
            </p14:nvContentPartPr>
            <p14:xfrm>
              <a:off x="285236" y="4402605"/>
              <a:ext cx="254160" cy="2469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71B1EC6-7B79-9A49-2383-99F0969F6ED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76236" y="4393965"/>
                <a:ext cx="271800" cy="26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F3B0379A-BCE1-1A40-EF9A-97A0356D6A0B}"/>
              </a:ext>
            </a:extLst>
          </p:cNvPr>
          <p:cNvGrpSpPr/>
          <p:nvPr/>
        </p:nvGrpSpPr>
        <p:grpSpPr>
          <a:xfrm>
            <a:off x="734516" y="4397565"/>
            <a:ext cx="1004400" cy="275760"/>
            <a:chOff x="734516" y="4397565"/>
            <a:chExt cx="1004400" cy="27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12560C5-0CFE-317E-64C8-3D2A87071068}"/>
                    </a:ext>
                  </a:extLst>
                </p14:cNvPr>
                <p14:cNvContentPartPr/>
                <p14:nvPr/>
              </p14:nvContentPartPr>
              <p14:xfrm>
                <a:off x="734516" y="4504485"/>
                <a:ext cx="1004400" cy="168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12560C5-0CFE-317E-64C8-3D2A8707106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25876" y="4495845"/>
                  <a:ext cx="10220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E881E80-B152-0810-42FB-F42B9BD3741E}"/>
                    </a:ext>
                  </a:extLst>
                </p14:cNvPr>
                <p14:cNvContentPartPr/>
                <p14:nvPr/>
              </p14:nvContentPartPr>
              <p14:xfrm>
                <a:off x="1501316" y="4397565"/>
                <a:ext cx="30960" cy="133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E881E80-B152-0810-42FB-F42B9BD3741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492676" y="4388925"/>
                  <a:ext cx="4860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B1FD58A-FE93-1033-6B3B-3280A3F03EC0}"/>
              </a:ext>
            </a:extLst>
          </p:cNvPr>
          <p:cNvGrpSpPr/>
          <p:nvPr/>
        </p:nvGrpSpPr>
        <p:grpSpPr>
          <a:xfrm>
            <a:off x="1979036" y="4267245"/>
            <a:ext cx="1331640" cy="512640"/>
            <a:chOff x="1979036" y="4267245"/>
            <a:chExt cx="1331640" cy="51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6132DA9-41F0-794A-814A-9FFBA321510C}"/>
                    </a:ext>
                  </a:extLst>
                </p14:cNvPr>
                <p14:cNvContentPartPr/>
                <p14:nvPr/>
              </p14:nvContentPartPr>
              <p14:xfrm>
                <a:off x="1979036" y="4306125"/>
                <a:ext cx="928440" cy="473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6132DA9-41F0-794A-814A-9FFBA321510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970036" y="4297125"/>
                  <a:ext cx="94608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BF99CDF-9222-C39E-A1A0-2442F7F6E6AB}"/>
                    </a:ext>
                  </a:extLst>
                </p14:cNvPr>
                <p14:cNvContentPartPr/>
                <p14:nvPr/>
              </p14:nvContentPartPr>
              <p14:xfrm>
                <a:off x="2723156" y="4404405"/>
                <a:ext cx="126360" cy="198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BF99CDF-9222-C39E-A1A0-2442F7F6E6A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14516" y="4395405"/>
                  <a:ext cx="144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7C0E561-B396-7BCA-4C40-F2C1F32FE75C}"/>
                    </a:ext>
                  </a:extLst>
                </p14:cNvPr>
                <p14:cNvContentPartPr/>
                <p14:nvPr/>
              </p14:nvContentPartPr>
              <p14:xfrm>
                <a:off x="2654396" y="4410885"/>
                <a:ext cx="196920" cy="147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7C0E561-B396-7BCA-4C40-F2C1F32FE75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645396" y="4401885"/>
                  <a:ext cx="214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FFDB509-6950-E110-D8BC-2D6D6BBD3057}"/>
                    </a:ext>
                  </a:extLst>
                </p14:cNvPr>
                <p14:cNvContentPartPr/>
                <p14:nvPr/>
              </p14:nvContentPartPr>
              <p14:xfrm>
                <a:off x="3089636" y="4370205"/>
                <a:ext cx="161640" cy="2084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FFDB509-6950-E110-D8BC-2D6D6BBD305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080636" y="4361205"/>
                  <a:ext cx="1792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CFB0D9A-426E-C12D-10CF-B6388F25DD15}"/>
                    </a:ext>
                  </a:extLst>
                </p14:cNvPr>
                <p14:cNvContentPartPr/>
                <p14:nvPr/>
              </p14:nvContentPartPr>
              <p14:xfrm>
                <a:off x="3159836" y="4453365"/>
                <a:ext cx="121680" cy="252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CFB0D9A-426E-C12D-10CF-B6388F25DD1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51196" y="4444725"/>
                  <a:ext cx="139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A16F423-BC2C-A274-8397-149525395DAF}"/>
                    </a:ext>
                  </a:extLst>
                </p14:cNvPr>
                <p14:cNvContentPartPr/>
                <p14:nvPr/>
              </p14:nvContentPartPr>
              <p14:xfrm>
                <a:off x="3135356" y="4348965"/>
                <a:ext cx="133920" cy="10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A16F423-BC2C-A274-8397-149525395DA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26356" y="4340325"/>
                  <a:ext cx="151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D7DA94F-125D-7DAE-B27E-FB4E9EC7283B}"/>
                    </a:ext>
                  </a:extLst>
                </p14:cNvPr>
                <p14:cNvContentPartPr/>
                <p14:nvPr/>
              </p14:nvContentPartPr>
              <p14:xfrm>
                <a:off x="3161276" y="4267245"/>
                <a:ext cx="149400" cy="12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D7DA94F-125D-7DAE-B27E-FB4E9EC7283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52636" y="4258245"/>
                  <a:ext cx="16704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3AF1CD3-21FC-3547-08F6-ACCFDEB9A4AA}"/>
              </a:ext>
            </a:extLst>
          </p:cNvPr>
          <p:cNvGrpSpPr/>
          <p:nvPr/>
        </p:nvGrpSpPr>
        <p:grpSpPr>
          <a:xfrm>
            <a:off x="222236" y="4790685"/>
            <a:ext cx="1487520" cy="485640"/>
            <a:chOff x="222236" y="4790685"/>
            <a:chExt cx="1487520" cy="48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FAA3733-9371-19F6-2D6A-E9ACBFD63690}"/>
                    </a:ext>
                  </a:extLst>
                </p14:cNvPr>
                <p14:cNvContentPartPr/>
                <p14:nvPr/>
              </p14:nvContentPartPr>
              <p14:xfrm>
                <a:off x="222236" y="5023965"/>
                <a:ext cx="239040" cy="1497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FAA3733-9371-19F6-2D6A-E9ACBFD6369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13596" y="5014965"/>
                  <a:ext cx="256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1C92E6F-183B-6854-DCA3-EF32CD1E5083}"/>
                    </a:ext>
                  </a:extLst>
                </p14:cNvPr>
                <p14:cNvContentPartPr/>
                <p14:nvPr/>
              </p14:nvContentPartPr>
              <p14:xfrm>
                <a:off x="368036" y="4975725"/>
                <a:ext cx="96840" cy="1382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1C92E6F-183B-6854-DCA3-EF32CD1E508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9396" y="4967085"/>
                  <a:ext cx="114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10DCAC6-08CF-34F5-AF4F-B8B2CE794D0E}"/>
                    </a:ext>
                  </a:extLst>
                </p14:cNvPr>
                <p14:cNvContentPartPr/>
                <p14:nvPr/>
              </p14:nvContentPartPr>
              <p14:xfrm>
                <a:off x="676556" y="4790685"/>
                <a:ext cx="1033200" cy="4856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10DCAC6-08CF-34F5-AF4F-B8B2CE794D0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7556" y="4781685"/>
                  <a:ext cx="105084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CC8F9CF-9B39-4F1B-23FC-55F864BCCF73}"/>
                    </a:ext>
                  </a:extLst>
                </p14:cNvPr>
                <p14:cNvContentPartPr/>
                <p14:nvPr/>
              </p14:nvContentPartPr>
              <p14:xfrm>
                <a:off x="1212596" y="4859085"/>
                <a:ext cx="266400" cy="583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CC8F9CF-9B39-4F1B-23FC-55F864BCCF7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03956" y="4850445"/>
                  <a:ext cx="28404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74AEBF0-B343-9E39-88F1-6B00591F3F21}"/>
              </a:ext>
            </a:extLst>
          </p:cNvPr>
          <p:cNvGrpSpPr/>
          <p:nvPr/>
        </p:nvGrpSpPr>
        <p:grpSpPr>
          <a:xfrm>
            <a:off x="1934756" y="4842885"/>
            <a:ext cx="1568160" cy="306720"/>
            <a:chOff x="1934756" y="4842885"/>
            <a:chExt cx="1568160" cy="30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A178CFD-E181-6BBC-1C8C-FDCC55EB4C8F}"/>
                    </a:ext>
                  </a:extLst>
                </p14:cNvPr>
                <p14:cNvContentPartPr/>
                <p14:nvPr/>
              </p14:nvContentPartPr>
              <p14:xfrm>
                <a:off x="1934756" y="4842885"/>
                <a:ext cx="1568160" cy="3067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A178CFD-E181-6BBC-1C8C-FDCC55EB4C8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925756" y="4833885"/>
                  <a:ext cx="15858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67924D2-6AAF-FDD0-F940-1F92E7B7AC95}"/>
                    </a:ext>
                  </a:extLst>
                </p14:cNvPr>
                <p14:cNvContentPartPr/>
                <p14:nvPr/>
              </p14:nvContentPartPr>
              <p14:xfrm>
                <a:off x="3035276" y="4941165"/>
                <a:ext cx="221040" cy="136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67924D2-6AAF-FDD0-F940-1F92E7B7AC9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026276" y="4932165"/>
                  <a:ext cx="23868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670087D-D457-9744-4AD7-99F81F76EA62}"/>
                  </a:ext>
                </a:extLst>
              </p14:cNvPr>
              <p14:cNvContentPartPr/>
              <p14:nvPr/>
            </p14:nvContentPartPr>
            <p14:xfrm>
              <a:off x="981836" y="5329245"/>
              <a:ext cx="935640" cy="4287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670087D-D457-9744-4AD7-99F81F76EA6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73196" y="5320605"/>
                <a:ext cx="95328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E2E213E-08E7-CC40-F42F-F9A82C6145EE}"/>
                  </a:ext>
                </a:extLst>
              </p14:cNvPr>
              <p14:cNvContentPartPr/>
              <p14:nvPr/>
            </p14:nvContentPartPr>
            <p14:xfrm>
              <a:off x="2167316" y="5390805"/>
              <a:ext cx="606240" cy="1731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E2E213E-08E7-CC40-F42F-F9A82C6145E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158676" y="5382165"/>
                <a:ext cx="6238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97F29FA-15C3-CED3-44B3-4B732A434D70}"/>
                  </a:ext>
                </a:extLst>
              </p14:cNvPr>
              <p14:cNvContentPartPr/>
              <p14:nvPr/>
            </p14:nvContentPartPr>
            <p14:xfrm>
              <a:off x="3012596" y="5292525"/>
              <a:ext cx="382680" cy="2880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97F29FA-15C3-CED3-44B3-4B732A434D7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003956" y="5283525"/>
                <a:ext cx="400320" cy="30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5CBE0CF4-5E16-E549-DC9D-85095E864750}"/>
              </a:ext>
            </a:extLst>
          </p:cNvPr>
          <p:cNvGrpSpPr/>
          <p:nvPr/>
        </p:nvGrpSpPr>
        <p:grpSpPr>
          <a:xfrm>
            <a:off x="191276" y="5400885"/>
            <a:ext cx="1506960" cy="806760"/>
            <a:chOff x="191276" y="5400885"/>
            <a:chExt cx="1506960" cy="80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4B31159-B320-6BA5-2217-FCEA2E83BE97}"/>
                    </a:ext>
                  </a:extLst>
                </p14:cNvPr>
                <p14:cNvContentPartPr/>
                <p14:nvPr/>
              </p14:nvContentPartPr>
              <p14:xfrm>
                <a:off x="239876" y="5400885"/>
                <a:ext cx="494280" cy="2419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4B31159-B320-6BA5-2217-FCEA2E83BE9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1236" y="5392245"/>
                  <a:ext cx="5119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DA613F9-A956-0360-21D5-E77C18A8485E}"/>
                    </a:ext>
                  </a:extLst>
                </p14:cNvPr>
                <p14:cNvContentPartPr/>
                <p14:nvPr/>
              </p14:nvContentPartPr>
              <p14:xfrm>
                <a:off x="609596" y="5545965"/>
                <a:ext cx="81720" cy="360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DA613F9-A956-0360-21D5-E77C18A8485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0956" y="5536965"/>
                  <a:ext cx="99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E403031-03B3-69F4-4608-9E8F2EBFD84E}"/>
                    </a:ext>
                  </a:extLst>
                </p14:cNvPr>
                <p14:cNvContentPartPr/>
                <p14:nvPr/>
              </p14:nvContentPartPr>
              <p14:xfrm>
                <a:off x="191276" y="5686725"/>
                <a:ext cx="1506960" cy="5209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E403031-03B3-69F4-4608-9E8F2EBFD84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82276" y="5678085"/>
                  <a:ext cx="152460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7456F07-43DE-1150-07EC-325E46D52C8E}"/>
                    </a:ext>
                  </a:extLst>
                </p14:cNvPr>
                <p14:cNvContentPartPr/>
                <p14:nvPr/>
              </p14:nvContentPartPr>
              <p14:xfrm>
                <a:off x="1382516" y="5848725"/>
                <a:ext cx="360" cy="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7456F07-43DE-1150-07EC-325E46D52C8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373516" y="5839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EC5C6AD-72CC-0B37-09B8-F1FD69106859}"/>
                    </a:ext>
                  </a:extLst>
                </p14:cNvPr>
                <p14:cNvContentPartPr/>
                <p14:nvPr/>
              </p14:nvContentPartPr>
              <p14:xfrm>
                <a:off x="783116" y="5787885"/>
                <a:ext cx="331560" cy="370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EC5C6AD-72CC-0B37-09B8-F1FD6910685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74476" y="5779245"/>
                  <a:ext cx="34920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1F26915-913D-6426-C9FE-5A0FD5B6DE40}"/>
              </a:ext>
            </a:extLst>
          </p:cNvPr>
          <p:cNvGrpSpPr/>
          <p:nvPr/>
        </p:nvGrpSpPr>
        <p:grpSpPr>
          <a:xfrm>
            <a:off x="5431796" y="2595405"/>
            <a:ext cx="2750400" cy="531360"/>
            <a:chOff x="5431796" y="2595405"/>
            <a:chExt cx="2750400" cy="53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EC415DE-FB7F-FB92-5E30-6FC1D75E5F87}"/>
                    </a:ext>
                  </a:extLst>
                </p14:cNvPr>
                <p14:cNvContentPartPr/>
                <p14:nvPr/>
              </p14:nvContentPartPr>
              <p14:xfrm>
                <a:off x="5431796" y="2624205"/>
                <a:ext cx="930600" cy="5025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EC415DE-FB7F-FB92-5E30-6FC1D75E5F8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422796" y="2615565"/>
                  <a:ext cx="94824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101A05A-E218-BE74-5B14-0D670FB51836}"/>
                    </a:ext>
                  </a:extLst>
                </p14:cNvPr>
                <p14:cNvContentPartPr/>
                <p14:nvPr/>
              </p14:nvContentPartPr>
              <p14:xfrm>
                <a:off x="6151796" y="2706645"/>
                <a:ext cx="360" cy="3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101A05A-E218-BE74-5B14-0D670FB5183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143156" y="2697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6929DBC-0F74-331F-B5C3-ADAAB2E547C5}"/>
                    </a:ext>
                  </a:extLst>
                </p14:cNvPr>
                <p14:cNvContentPartPr/>
                <p14:nvPr/>
              </p14:nvContentPartPr>
              <p14:xfrm>
                <a:off x="6542756" y="2805285"/>
                <a:ext cx="277560" cy="921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6929DBC-0F74-331F-B5C3-ADAAB2E547C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534116" y="2796645"/>
                  <a:ext cx="295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DB8AB00-1DAE-AEE2-32EB-3A7C276B6E57}"/>
                    </a:ext>
                  </a:extLst>
                </p14:cNvPr>
                <p14:cNvContentPartPr/>
                <p14:nvPr/>
              </p14:nvContentPartPr>
              <p14:xfrm>
                <a:off x="6671996" y="2698005"/>
                <a:ext cx="360" cy="3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DB8AB00-1DAE-AEE2-32EB-3A7C276B6E5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663356" y="2689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8648E0F-9391-1C8E-8339-EEE0E4674DDF}"/>
                    </a:ext>
                  </a:extLst>
                </p14:cNvPr>
                <p14:cNvContentPartPr/>
                <p14:nvPr/>
              </p14:nvContentPartPr>
              <p14:xfrm>
                <a:off x="7002476" y="2802405"/>
                <a:ext cx="206640" cy="950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8648E0F-9391-1C8E-8339-EEE0E4674DD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993836" y="2793405"/>
                  <a:ext cx="224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3D3FBDB-D6B9-3C58-12E0-71741B056C6F}"/>
                    </a:ext>
                  </a:extLst>
                </p14:cNvPr>
                <p14:cNvContentPartPr/>
                <p14:nvPr/>
              </p14:nvContentPartPr>
              <p14:xfrm>
                <a:off x="7344836" y="2595405"/>
                <a:ext cx="837360" cy="5101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3D3FBDB-D6B9-3C58-12E0-71741B056C6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335836" y="2586405"/>
                  <a:ext cx="855000" cy="52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6807171-ED74-320D-428D-9E4F4C9005A1}"/>
                  </a:ext>
                </a:extLst>
              </p14:cNvPr>
              <p14:cNvContentPartPr/>
              <p14:nvPr/>
            </p14:nvContentPartPr>
            <p14:xfrm>
              <a:off x="5235236" y="3767205"/>
              <a:ext cx="483120" cy="18432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6807171-ED74-320D-428D-9E4F4C9005A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226236" y="3758565"/>
                <a:ext cx="500760" cy="20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2AC5F650-088A-7C30-839A-0AEE2B7A8759}"/>
              </a:ext>
            </a:extLst>
          </p:cNvPr>
          <p:cNvGrpSpPr/>
          <p:nvPr/>
        </p:nvGrpSpPr>
        <p:grpSpPr>
          <a:xfrm>
            <a:off x="6040196" y="3507645"/>
            <a:ext cx="1937520" cy="403920"/>
            <a:chOff x="6040196" y="3507645"/>
            <a:chExt cx="1937520" cy="40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2179DA8-4678-9889-B245-76C23D6518CE}"/>
                    </a:ext>
                  </a:extLst>
                </p14:cNvPr>
                <p14:cNvContentPartPr/>
                <p14:nvPr/>
              </p14:nvContentPartPr>
              <p14:xfrm>
                <a:off x="6040196" y="3507645"/>
                <a:ext cx="1937520" cy="4039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2179DA8-4678-9889-B245-76C23D6518C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031196" y="3499005"/>
                  <a:ext cx="195516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83338E1-FCC9-0CD2-5A01-D13E6FCA2602}"/>
                    </a:ext>
                  </a:extLst>
                </p14:cNvPr>
                <p14:cNvContentPartPr/>
                <p14:nvPr/>
              </p14:nvContentPartPr>
              <p14:xfrm>
                <a:off x="7458596" y="3678645"/>
                <a:ext cx="168840" cy="39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83338E1-FCC9-0CD2-5A01-D13E6FCA260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449596" y="3670005"/>
                  <a:ext cx="18648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D347E7D-745E-6DA4-5F7A-8AC2EC478CF0}"/>
              </a:ext>
            </a:extLst>
          </p:cNvPr>
          <p:cNvGrpSpPr/>
          <p:nvPr/>
        </p:nvGrpSpPr>
        <p:grpSpPr>
          <a:xfrm>
            <a:off x="8276876" y="3414045"/>
            <a:ext cx="1270800" cy="446400"/>
            <a:chOff x="8276876" y="3414045"/>
            <a:chExt cx="1270800" cy="44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704182D-0425-98F4-28BC-9C940F2C4D32}"/>
                    </a:ext>
                  </a:extLst>
                </p14:cNvPr>
                <p14:cNvContentPartPr/>
                <p14:nvPr/>
              </p14:nvContentPartPr>
              <p14:xfrm>
                <a:off x="8276876" y="3414045"/>
                <a:ext cx="1270800" cy="4464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704182D-0425-98F4-28BC-9C940F2C4D3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267876" y="3405405"/>
                  <a:ext cx="128844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5691C2F-0A68-D83B-F29E-83CC75CF9A80}"/>
                    </a:ext>
                  </a:extLst>
                </p14:cNvPr>
                <p14:cNvContentPartPr/>
                <p14:nvPr/>
              </p14:nvContentPartPr>
              <p14:xfrm>
                <a:off x="8926316" y="3530685"/>
                <a:ext cx="246600" cy="68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5691C2F-0A68-D83B-F29E-83CC75CF9A8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917316" y="3522045"/>
                  <a:ext cx="26424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EF77EC16-AA64-2436-DE5E-FD4A809A1D36}"/>
                  </a:ext>
                </a:extLst>
              </p14:cNvPr>
              <p14:cNvContentPartPr/>
              <p14:nvPr/>
            </p14:nvContentPartPr>
            <p14:xfrm>
              <a:off x="9772316" y="3386325"/>
              <a:ext cx="905760" cy="3985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EF77EC16-AA64-2436-DE5E-FD4A809A1D3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9763316" y="3377325"/>
                <a:ext cx="923400" cy="41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30A1B63-1D41-B906-9EC7-F4F7E11AD6E1}"/>
              </a:ext>
            </a:extLst>
          </p:cNvPr>
          <p:cNvGrpSpPr/>
          <p:nvPr/>
        </p:nvGrpSpPr>
        <p:grpSpPr>
          <a:xfrm>
            <a:off x="5177636" y="4202445"/>
            <a:ext cx="1214640" cy="405360"/>
            <a:chOff x="5177636" y="4202445"/>
            <a:chExt cx="1214640" cy="40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6A446DD-8751-7887-E0AF-908E264D293A}"/>
                    </a:ext>
                  </a:extLst>
                </p14:cNvPr>
                <p14:cNvContentPartPr/>
                <p14:nvPr/>
              </p14:nvContentPartPr>
              <p14:xfrm>
                <a:off x="5177636" y="4202445"/>
                <a:ext cx="1062360" cy="3099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6A446DD-8751-7887-E0AF-908E264D293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68636" y="4193445"/>
                  <a:ext cx="10800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9292DFE-B4E2-16A6-7BDB-93B2F549D680}"/>
                    </a:ext>
                  </a:extLst>
                </p14:cNvPr>
                <p14:cNvContentPartPr/>
                <p14:nvPr/>
              </p14:nvContentPartPr>
              <p14:xfrm>
                <a:off x="6010316" y="4284525"/>
                <a:ext cx="186120" cy="576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9292DFE-B4E2-16A6-7BDB-93B2F549D68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001676" y="4275525"/>
                  <a:ext cx="203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D0B3E02-B7B0-BB9A-09F3-37F3CA2C93FD}"/>
                    </a:ext>
                  </a:extLst>
                </p14:cNvPr>
                <p14:cNvContentPartPr/>
                <p14:nvPr/>
              </p14:nvContentPartPr>
              <p14:xfrm>
                <a:off x="6376436" y="4472085"/>
                <a:ext cx="15840" cy="583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D0B3E02-B7B0-BB9A-09F3-37F3CA2C93F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367796" y="4463445"/>
                  <a:ext cx="33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481A366-0ED7-0297-6CA5-9670EF2FCCA2}"/>
                    </a:ext>
                  </a:extLst>
                </p14:cNvPr>
                <p14:cNvContentPartPr/>
                <p14:nvPr/>
              </p14:nvContentPartPr>
              <p14:xfrm>
                <a:off x="6323876" y="4501965"/>
                <a:ext cx="62280" cy="1058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481A366-0ED7-0297-6CA5-9670EF2FCCA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314876" y="4493325"/>
                  <a:ext cx="7992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4AF4375-D403-F735-4392-F7B967C45075}"/>
              </a:ext>
            </a:extLst>
          </p:cNvPr>
          <p:cNvGrpSpPr/>
          <p:nvPr/>
        </p:nvGrpSpPr>
        <p:grpSpPr>
          <a:xfrm>
            <a:off x="6661556" y="4056285"/>
            <a:ext cx="1406880" cy="357840"/>
            <a:chOff x="6661556" y="4056285"/>
            <a:chExt cx="1406880" cy="35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A8FD09F-B682-4EB6-9858-A87499E8E440}"/>
                    </a:ext>
                  </a:extLst>
                </p14:cNvPr>
                <p14:cNvContentPartPr/>
                <p14:nvPr/>
              </p14:nvContentPartPr>
              <p14:xfrm>
                <a:off x="6661556" y="4056285"/>
                <a:ext cx="1406880" cy="3578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A8FD09F-B682-4EB6-9858-A87499E8E44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652916" y="4047645"/>
                  <a:ext cx="14245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EA7F600-292C-8B72-31BF-78FE06B96AC2}"/>
                    </a:ext>
                  </a:extLst>
                </p14:cNvPr>
                <p14:cNvContentPartPr/>
                <p14:nvPr/>
              </p14:nvContentPartPr>
              <p14:xfrm>
                <a:off x="6927596" y="4163205"/>
                <a:ext cx="437040" cy="324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EA7F600-292C-8B72-31BF-78FE06B96AC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918596" y="4154565"/>
                  <a:ext cx="45468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DD400A9-618C-35B8-A54A-66996B5F334E}"/>
                  </a:ext>
                </a:extLst>
              </p14:cNvPr>
              <p14:cNvContentPartPr/>
              <p14:nvPr/>
            </p14:nvContentPartPr>
            <p14:xfrm>
              <a:off x="8311076" y="4028565"/>
              <a:ext cx="839160" cy="42084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DD400A9-618C-35B8-A54A-66996B5F334E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302436" y="4019925"/>
                <a:ext cx="856800" cy="43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20126E1-2F79-8C87-13E3-638CAACC2EB1}"/>
              </a:ext>
            </a:extLst>
          </p:cNvPr>
          <p:cNvGrpSpPr/>
          <p:nvPr/>
        </p:nvGrpSpPr>
        <p:grpSpPr>
          <a:xfrm>
            <a:off x="9254276" y="3964845"/>
            <a:ext cx="1660320" cy="414360"/>
            <a:chOff x="9254276" y="3964845"/>
            <a:chExt cx="1660320" cy="41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C9681D7-4A44-F047-2D07-8514ED3BE635}"/>
                    </a:ext>
                  </a:extLst>
                </p14:cNvPr>
                <p14:cNvContentPartPr/>
                <p14:nvPr/>
              </p14:nvContentPartPr>
              <p14:xfrm>
                <a:off x="9326636" y="3964845"/>
                <a:ext cx="530640" cy="4143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C9681D7-4A44-F047-2D07-8514ED3BE63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317996" y="3955845"/>
                  <a:ext cx="54828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315DBEE-2C8A-2F1E-0EFF-060A3EA18469}"/>
                    </a:ext>
                  </a:extLst>
                </p14:cNvPr>
                <p14:cNvContentPartPr/>
                <p14:nvPr/>
              </p14:nvContentPartPr>
              <p14:xfrm>
                <a:off x="9254276" y="4146645"/>
                <a:ext cx="439200" cy="190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315DBEE-2C8A-2F1E-0EFF-060A3EA1846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245276" y="4138005"/>
                  <a:ext cx="456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7E3046F-7490-FE97-011B-4222019ADC80}"/>
                    </a:ext>
                  </a:extLst>
                </p14:cNvPr>
                <p14:cNvContentPartPr/>
                <p14:nvPr/>
              </p14:nvContentPartPr>
              <p14:xfrm>
                <a:off x="10070396" y="4144845"/>
                <a:ext cx="844200" cy="1713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7E3046F-7490-FE97-011B-4222019ADC8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061396" y="4135845"/>
                  <a:ext cx="8618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9039B60-264D-8C74-94F6-F78CF319AE67}"/>
                    </a:ext>
                  </a:extLst>
                </p14:cNvPr>
                <p14:cNvContentPartPr/>
                <p14:nvPr/>
              </p14:nvContentPartPr>
              <p14:xfrm>
                <a:off x="10650716" y="4046565"/>
                <a:ext cx="23400" cy="266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9039B60-264D-8C74-94F6-F78CF319AE6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642076" y="4037565"/>
                  <a:ext cx="4104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07CEB3C-2F4A-60F3-8D26-D6C798FCD67A}"/>
              </a:ext>
            </a:extLst>
          </p:cNvPr>
          <p:cNvGrpSpPr/>
          <p:nvPr/>
        </p:nvGrpSpPr>
        <p:grpSpPr>
          <a:xfrm>
            <a:off x="5179796" y="4635165"/>
            <a:ext cx="1888200" cy="408600"/>
            <a:chOff x="5179796" y="4635165"/>
            <a:chExt cx="1888200" cy="40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465CF16-EE7E-0DD8-59D7-E17B4AB22210}"/>
                    </a:ext>
                  </a:extLst>
                </p14:cNvPr>
                <p14:cNvContentPartPr/>
                <p14:nvPr/>
              </p14:nvContentPartPr>
              <p14:xfrm>
                <a:off x="5179796" y="4635165"/>
                <a:ext cx="1888200" cy="4086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465CF16-EE7E-0DD8-59D7-E17B4AB2221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171156" y="4626165"/>
                  <a:ext cx="19058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1A5FD39-9533-1B7B-9F55-D25340F551D0}"/>
                    </a:ext>
                  </a:extLst>
                </p14:cNvPr>
                <p14:cNvContentPartPr/>
                <p14:nvPr/>
              </p14:nvContentPartPr>
              <p14:xfrm>
                <a:off x="6617636" y="4734165"/>
                <a:ext cx="6120" cy="302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1A5FD39-9533-1B7B-9F55-D25340F551D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608996" y="4725525"/>
                  <a:ext cx="23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3524A90-675A-1971-5409-F8C0089FE266}"/>
                    </a:ext>
                  </a:extLst>
                </p14:cNvPr>
                <p14:cNvContentPartPr/>
                <p14:nvPr/>
              </p14:nvContentPartPr>
              <p14:xfrm>
                <a:off x="6422516" y="4729125"/>
                <a:ext cx="222480" cy="61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3524A90-675A-1971-5409-F8C0089FE26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413516" y="4720485"/>
                  <a:ext cx="240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CD85124-E0FE-3A35-A775-AB26DF6B8D32}"/>
                    </a:ext>
                  </a:extLst>
                </p14:cNvPr>
                <p14:cNvContentPartPr/>
                <p14:nvPr/>
              </p14:nvContentPartPr>
              <p14:xfrm>
                <a:off x="5994476" y="4745325"/>
                <a:ext cx="360" cy="3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CD85124-E0FE-3A35-A775-AB26DF6B8D3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985476" y="4736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C6D0581-04BD-DB20-8ED9-440A6B49422C}"/>
                    </a:ext>
                  </a:extLst>
                </p14:cNvPr>
                <p14:cNvContentPartPr/>
                <p14:nvPr/>
              </p14:nvContentPartPr>
              <p14:xfrm>
                <a:off x="5616476" y="4748205"/>
                <a:ext cx="200880" cy="439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C6D0581-04BD-DB20-8ED9-440A6B49422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607476" y="4739205"/>
                  <a:ext cx="2185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0637F91-7358-328E-896E-D9E2C2B7C431}"/>
                    </a:ext>
                  </a:extLst>
                </p14:cNvPr>
                <p14:cNvContentPartPr/>
                <p14:nvPr/>
              </p14:nvContentPartPr>
              <p14:xfrm>
                <a:off x="5492996" y="4761885"/>
                <a:ext cx="360" cy="3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0637F91-7358-328E-896E-D9E2C2B7C43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484356" y="4752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FF09CED-DC92-514A-96D4-0E0D504AC4DE}"/>
                    </a:ext>
                  </a:extLst>
                </p14:cNvPr>
                <p14:cNvContentPartPr/>
                <p14:nvPr/>
              </p14:nvContentPartPr>
              <p14:xfrm>
                <a:off x="6867116" y="4800405"/>
                <a:ext cx="52920" cy="1051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FF09CED-DC92-514A-96D4-0E0D504AC4D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858476" y="4791405"/>
                  <a:ext cx="7056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79EED25F-FD39-C33D-E7ED-E2465004D951}"/>
                  </a:ext>
                </a:extLst>
              </p14:cNvPr>
              <p14:cNvContentPartPr/>
              <p14:nvPr/>
            </p14:nvContentPartPr>
            <p14:xfrm>
              <a:off x="7493516" y="5133405"/>
              <a:ext cx="3453120" cy="114120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79EED25F-FD39-C33D-E7ED-E2465004D951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484516" y="5124405"/>
                <a:ext cx="3470760" cy="11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DE274708-E6D5-6103-E0F3-D9271A7F7B67}"/>
                  </a:ext>
                </a:extLst>
              </p14:cNvPr>
              <p14:cNvContentPartPr/>
              <p14:nvPr/>
            </p14:nvContentPartPr>
            <p14:xfrm>
              <a:off x="7479476" y="5107125"/>
              <a:ext cx="179640" cy="24624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DE274708-E6D5-6103-E0F3-D9271A7F7B67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470476" y="5098485"/>
                <a:ext cx="197280" cy="26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129DDF8-A6E0-BA9C-4209-7B1024FF34FE}"/>
              </a:ext>
            </a:extLst>
          </p:cNvPr>
          <p:cNvGrpSpPr/>
          <p:nvPr/>
        </p:nvGrpSpPr>
        <p:grpSpPr>
          <a:xfrm>
            <a:off x="7748036" y="4877085"/>
            <a:ext cx="731880" cy="402480"/>
            <a:chOff x="7748036" y="4877085"/>
            <a:chExt cx="731880" cy="40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36C7264-2F33-0163-BB01-47DEF616737E}"/>
                    </a:ext>
                  </a:extLst>
                </p14:cNvPr>
                <p14:cNvContentPartPr/>
                <p14:nvPr/>
              </p14:nvContentPartPr>
              <p14:xfrm>
                <a:off x="7748036" y="5028285"/>
                <a:ext cx="148680" cy="1915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36C7264-2F33-0163-BB01-47DEF616737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739036" y="5019285"/>
                  <a:ext cx="166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9CBCAA1-1ABD-EE43-D826-506B5D598475}"/>
                    </a:ext>
                  </a:extLst>
                </p14:cNvPr>
                <p14:cNvContentPartPr/>
                <p14:nvPr/>
              </p14:nvContentPartPr>
              <p14:xfrm>
                <a:off x="8037836" y="4877085"/>
                <a:ext cx="108000" cy="4024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9CBCAA1-1ABD-EE43-D826-506B5D59847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029196" y="4868445"/>
                  <a:ext cx="12564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4A178A7-F0D5-0229-3CAF-D617D27B1138}"/>
                    </a:ext>
                  </a:extLst>
                </p14:cNvPr>
                <p14:cNvContentPartPr/>
                <p14:nvPr/>
              </p14:nvContentPartPr>
              <p14:xfrm>
                <a:off x="8163116" y="5012805"/>
                <a:ext cx="193320" cy="1695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4A178A7-F0D5-0229-3CAF-D617D27B113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154116" y="5003805"/>
                  <a:ext cx="2109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C363335-018C-71D7-033E-99D8D2C33FB5}"/>
                    </a:ext>
                  </a:extLst>
                </p14:cNvPr>
                <p14:cNvContentPartPr/>
                <p14:nvPr/>
              </p14:nvContentPartPr>
              <p14:xfrm>
                <a:off x="8382716" y="4897605"/>
                <a:ext cx="97200" cy="3114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C363335-018C-71D7-033E-99D8D2C33FB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374076" y="4888605"/>
                  <a:ext cx="114840" cy="32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E349028E-B640-40D1-9B7A-AC5638DDAB7F}"/>
                  </a:ext>
                </a:extLst>
              </p14:cNvPr>
              <p14:cNvContentPartPr/>
              <p14:nvPr/>
            </p14:nvContentPartPr>
            <p14:xfrm>
              <a:off x="7964036" y="5405565"/>
              <a:ext cx="1760760" cy="85176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E349028E-B640-40D1-9B7A-AC5638DDAB7F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7955396" y="5396925"/>
                <a:ext cx="1778400" cy="86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781F5CD8-DCEA-1E54-A675-543674FDE54D}"/>
                  </a:ext>
                </a:extLst>
              </p14:cNvPr>
              <p14:cNvContentPartPr/>
              <p14:nvPr/>
            </p14:nvContentPartPr>
            <p14:xfrm>
              <a:off x="10124036" y="5575845"/>
              <a:ext cx="398880" cy="59940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781F5CD8-DCEA-1E54-A675-543674FDE54D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0115036" y="5567205"/>
                <a:ext cx="416520" cy="61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05C822C5-477E-ACBB-ECCC-DEBADA86EDEB}"/>
                  </a:ext>
                </a:extLst>
              </p14:cNvPr>
              <p14:cNvContentPartPr/>
              <p14:nvPr/>
            </p14:nvContentPartPr>
            <p14:xfrm>
              <a:off x="11160116" y="6057165"/>
              <a:ext cx="368280" cy="18684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05C822C5-477E-ACBB-ECCC-DEBADA86EDEB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1151116" y="6048165"/>
                <a:ext cx="385920" cy="20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7F52002-8F0B-CBEB-897C-D6FAF9E920CC}"/>
              </a:ext>
            </a:extLst>
          </p:cNvPr>
          <p:cNvGrpSpPr/>
          <p:nvPr/>
        </p:nvGrpSpPr>
        <p:grpSpPr>
          <a:xfrm>
            <a:off x="8559116" y="6134565"/>
            <a:ext cx="697320" cy="516240"/>
            <a:chOff x="8559116" y="6134565"/>
            <a:chExt cx="697320" cy="51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CF8AF17-870E-A8BC-A443-75029B992DAE}"/>
                    </a:ext>
                  </a:extLst>
                </p14:cNvPr>
                <p14:cNvContentPartPr/>
                <p14:nvPr/>
              </p14:nvContentPartPr>
              <p14:xfrm>
                <a:off x="8559116" y="6350565"/>
                <a:ext cx="213480" cy="3002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CF8AF17-870E-A8BC-A443-75029B992DA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550476" y="6341925"/>
                  <a:ext cx="2311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849A678-34A2-897A-B70B-F7DB8B52E60C}"/>
                    </a:ext>
                  </a:extLst>
                </p14:cNvPr>
                <p14:cNvContentPartPr/>
                <p14:nvPr/>
              </p14:nvContentPartPr>
              <p14:xfrm>
                <a:off x="8842796" y="6134565"/>
                <a:ext cx="20520" cy="1605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849A678-34A2-897A-B70B-F7DB8B52E60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834156" y="6125565"/>
                  <a:ext cx="381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EDE00CF-E766-1F8E-0ADB-53DB398FE9F8}"/>
                    </a:ext>
                  </a:extLst>
                </p14:cNvPr>
                <p14:cNvContentPartPr/>
                <p14:nvPr/>
              </p14:nvContentPartPr>
              <p14:xfrm>
                <a:off x="8820116" y="6435165"/>
                <a:ext cx="212760" cy="1551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EDE00CF-E766-1F8E-0ADB-53DB398FE9F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811476" y="6426525"/>
                  <a:ext cx="2304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F04BEAF-067F-D80C-F1C1-5F6FEE0B2D24}"/>
                    </a:ext>
                  </a:extLst>
                </p14:cNvPr>
                <p14:cNvContentPartPr/>
                <p14:nvPr/>
              </p14:nvContentPartPr>
              <p14:xfrm>
                <a:off x="9042236" y="6339765"/>
                <a:ext cx="214200" cy="2930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F04BEAF-067F-D80C-F1C1-5F6FEE0B2D2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033596" y="6331125"/>
                  <a:ext cx="231840" cy="31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4225614B-56EE-C662-A6EB-0058DC702D7E}"/>
                  </a:ext>
                </a:extLst>
              </p14:cNvPr>
              <p14:cNvContentPartPr/>
              <p14:nvPr/>
            </p14:nvContentPartPr>
            <p14:xfrm>
              <a:off x="10045556" y="4942605"/>
              <a:ext cx="360" cy="36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4225614B-56EE-C662-A6EB-0058DC702D7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036916" y="49336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1E8BE270-8A93-CA26-5086-130B2B3384E6}"/>
                  </a:ext>
                </a:extLst>
              </p14:cNvPr>
              <p14:cNvContentPartPr/>
              <p14:nvPr/>
            </p14:nvContentPartPr>
            <p14:xfrm>
              <a:off x="9834236" y="4649565"/>
              <a:ext cx="394200" cy="69372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1E8BE270-8A93-CA26-5086-130B2B3384E6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9825236" y="4640925"/>
                <a:ext cx="411840" cy="71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1695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744CA0B-ADA1-73AE-B99E-56E1F5630049}"/>
              </a:ext>
            </a:extLst>
          </p:cNvPr>
          <p:cNvGrpSpPr/>
          <p:nvPr/>
        </p:nvGrpSpPr>
        <p:grpSpPr>
          <a:xfrm>
            <a:off x="417356" y="229485"/>
            <a:ext cx="684000" cy="230400"/>
            <a:chOff x="417356" y="229485"/>
            <a:chExt cx="684000" cy="23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C09E641-77FD-6D26-AFE9-B73CE921C4E9}"/>
                    </a:ext>
                  </a:extLst>
                </p14:cNvPr>
                <p14:cNvContentPartPr/>
                <p14:nvPr/>
              </p14:nvContentPartPr>
              <p14:xfrm>
                <a:off x="417356" y="232005"/>
                <a:ext cx="134640" cy="1976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C09E641-77FD-6D26-AFE9-B73CE921C4E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8716" y="223005"/>
                  <a:ext cx="1522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1B8EA42-9F49-DC1F-F629-B783375A0C16}"/>
                    </a:ext>
                  </a:extLst>
                </p14:cNvPr>
                <p14:cNvContentPartPr/>
                <p14:nvPr/>
              </p14:nvContentPartPr>
              <p14:xfrm>
                <a:off x="427796" y="229485"/>
                <a:ext cx="210240" cy="370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1B8EA42-9F49-DC1F-F629-B783375A0C1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9156" y="220485"/>
                  <a:ext cx="227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2DE7D30-0230-595D-FF09-E74BEC9955E4}"/>
                    </a:ext>
                  </a:extLst>
                </p14:cNvPr>
                <p14:cNvContentPartPr/>
                <p14:nvPr/>
              </p14:nvContentPartPr>
              <p14:xfrm>
                <a:off x="696716" y="388605"/>
                <a:ext cx="27360" cy="39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2DE7D30-0230-595D-FF09-E74BEC9955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88076" y="379605"/>
                  <a:ext cx="45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44EB612-2544-A64C-EC74-C077A0056E24}"/>
                    </a:ext>
                  </a:extLst>
                </p14:cNvPr>
                <p14:cNvContentPartPr/>
                <p14:nvPr/>
              </p14:nvContentPartPr>
              <p14:xfrm>
                <a:off x="838916" y="233085"/>
                <a:ext cx="163800" cy="153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44EB612-2544-A64C-EC74-C077A0056E2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0276" y="224445"/>
                  <a:ext cx="181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CCE8086-4FC7-B281-3B88-A48464E65FB5}"/>
                    </a:ext>
                  </a:extLst>
                </p14:cNvPr>
                <p14:cNvContentPartPr/>
                <p14:nvPr/>
              </p14:nvContentPartPr>
              <p14:xfrm>
                <a:off x="1064276" y="409125"/>
                <a:ext cx="37080" cy="50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CCE8086-4FC7-B281-3B88-A48464E65FB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55636" y="400125"/>
                  <a:ext cx="5472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F7E834-D18D-7832-CD17-63ADD3918FBC}"/>
              </a:ext>
            </a:extLst>
          </p:cNvPr>
          <p:cNvGrpSpPr/>
          <p:nvPr/>
        </p:nvGrpSpPr>
        <p:grpSpPr>
          <a:xfrm>
            <a:off x="1264076" y="159285"/>
            <a:ext cx="184680" cy="247680"/>
            <a:chOff x="1264076" y="159285"/>
            <a:chExt cx="184680" cy="24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0553ACA-8A29-16F8-607E-D89F7E69E24A}"/>
                    </a:ext>
                  </a:extLst>
                </p14:cNvPr>
                <p14:cNvContentPartPr/>
                <p14:nvPr/>
              </p14:nvContentPartPr>
              <p14:xfrm>
                <a:off x="1342916" y="205725"/>
                <a:ext cx="11520" cy="201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0553ACA-8A29-16F8-607E-D89F7E69E24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34276" y="197085"/>
                  <a:ext cx="291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422272F-7A27-7B5A-BE27-4A8F1BCA4F90}"/>
                    </a:ext>
                  </a:extLst>
                </p14:cNvPr>
                <p14:cNvContentPartPr/>
                <p14:nvPr/>
              </p14:nvContentPartPr>
              <p14:xfrm>
                <a:off x="1264076" y="159285"/>
                <a:ext cx="184680" cy="148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422272F-7A27-7B5A-BE27-4A8F1BCA4F9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55436" y="150645"/>
                  <a:ext cx="20232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13FBFC-8602-DE28-4172-5FEC88296113}"/>
              </a:ext>
            </a:extLst>
          </p:cNvPr>
          <p:cNvGrpSpPr/>
          <p:nvPr/>
        </p:nvGrpSpPr>
        <p:grpSpPr>
          <a:xfrm>
            <a:off x="1894076" y="84405"/>
            <a:ext cx="1844280" cy="464400"/>
            <a:chOff x="1894076" y="84405"/>
            <a:chExt cx="1844280" cy="46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85F8E46-2EE5-5A85-C1D7-BAFEBC36F8E2}"/>
                    </a:ext>
                  </a:extLst>
                </p14:cNvPr>
                <p14:cNvContentPartPr/>
                <p14:nvPr/>
              </p14:nvContentPartPr>
              <p14:xfrm>
                <a:off x="1894076" y="200325"/>
                <a:ext cx="257400" cy="216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85F8E46-2EE5-5A85-C1D7-BAFEBC36F8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85076" y="191325"/>
                  <a:ext cx="2750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50FFA9D-0BEF-ED77-84EA-ACCDED930A53}"/>
                    </a:ext>
                  </a:extLst>
                </p14:cNvPr>
                <p14:cNvContentPartPr/>
                <p14:nvPr/>
              </p14:nvContentPartPr>
              <p14:xfrm>
                <a:off x="2176676" y="84405"/>
                <a:ext cx="842760" cy="335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50FFA9D-0BEF-ED77-84EA-ACCDED930A5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67676" y="75765"/>
                  <a:ext cx="8604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9BB653B-32DE-F976-E798-D645AC8CD02A}"/>
                    </a:ext>
                  </a:extLst>
                </p14:cNvPr>
                <p14:cNvContentPartPr/>
                <p14:nvPr/>
              </p14:nvContentPartPr>
              <p14:xfrm>
                <a:off x="3264956" y="91245"/>
                <a:ext cx="473400" cy="457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9BB653B-32DE-F976-E798-D645AC8CD02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56316" y="82245"/>
                  <a:ext cx="491040" cy="47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44A78B7-290E-398D-940B-C2D14284C334}"/>
                  </a:ext>
                </a:extLst>
              </p14:cNvPr>
              <p14:cNvContentPartPr/>
              <p14:nvPr/>
            </p14:nvContentPartPr>
            <p14:xfrm>
              <a:off x="4016636" y="189885"/>
              <a:ext cx="456840" cy="3117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44A78B7-290E-398D-940B-C2D14284C33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07996" y="180885"/>
                <a:ext cx="474480" cy="32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808E11F6-D8AF-FD1A-461D-5E022CF4E603}"/>
              </a:ext>
            </a:extLst>
          </p:cNvPr>
          <p:cNvGrpSpPr/>
          <p:nvPr/>
        </p:nvGrpSpPr>
        <p:grpSpPr>
          <a:xfrm>
            <a:off x="838196" y="1110045"/>
            <a:ext cx="1514520" cy="646200"/>
            <a:chOff x="838196" y="1110045"/>
            <a:chExt cx="1514520" cy="64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43A4968-E792-A8A8-762E-DE052947ED22}"/>
                    </a:ext>
                  </a:extLst>
                </p14:cNvPr>
                <p14:cNvContentPartPr/>
                <p14:nvPr/>
              </p14:nvContentPartPr>
              <p14:xfrm>
                <a:off x="838196" y="1110045"/>
                <a:ext cx="1514520" cy="646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43A4968-E792-A8A8-762E-DE052947ED2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29556" y="1101045"/>
                  <a:ext cx="1532160" cy="66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9A0971E-E835-9B38-B4E9-AEAC117E30AA}"/>
                    </a:ext>
                  </a:extLst>
                </p14:cNvPr>
                <p14:cNvContentPartPr/>
                <p14:nvPr/>
              </p14:nvContentPartPr>
              <p14:xfrm>
                <a:off x="1556396" y="1190325"/>
                <a:ext cx="336600" cy="709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9A0971E-E835-9B38-B4E9-AEAC117E30A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47756" y="1181325"/>
                  <a:ext cx="354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76CDE17-A8C7-C817-3471-AF90A3E6A001}"/>
                    </a:ext>
                  </a:extLst>
                </p14:cNvPr>
                <p14:cNvContentPartPr/>
                <p14:nvPr/>
              </p14:nvContentPartPr>
              <p14:xfrm>
                <a:off x="1429676" y="1148205"/>
                <a:ext cx="30960" cy="24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76CDE17-A8C7-C817-3471-AF90A3E6A00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20676" y="1139565"/>
                  <a:ext cx="4860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441852A-1081-66AF-BDB9-B2F0276066C2}"/>
                  </a:ext>
                </a:extLst>
              </p14:cNvPr>
              <p14:cNvContentPartPr/>
              <p14:nvPr/>
            </p14:nvContentPartPr>
            <p14:xfrm>
              <a:off x="849356" y="1184925"/>
              <a:ext cx="1476360" cy="3128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441852A-1081-66AF-BDB9-B2F0276066C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5356" y="1077285"/>
                <a:ext cx="1584000" cy="52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9734763E-B2AD-90B9-0E80-D90A9D586970}"/>
              </a:ext>
            </a:extLst>
          </p:cNvPr>
          <p:cNvGrpSpPr/>
          <p:nvPr/>
        </p:nvGrpSpPr>
        <p:grpSpPr>
          <a:xfrm>
            <a:off x="161396" y="1704765"/>
            <a:ext cx="957600" cy="831960"/>
            <a:chOff x="161396" y="1704765"/>
            <a:chExt cx="957600" cy="83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98B1FE5-7132-AEB6-ED98-EA4CAA900F9B}"/>
                    </a:ext>
                  </a:extLst>
                </p14:cNvPr>
                <p14:cNvContentPartPr/>
                <p14:nvPr/>
              </p14:nvContentPartPr>
              <p14:xfrm>
                <a:off x="400436" y="1739325"/>
                <a:ext cx="397800" cy="544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98B1FE5-7132-AEB6-ED98-EA4CAA900F9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1436" y="1730685"/>
                  <a:ext cx="415440" cy="5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4D1B6B6-31F2-29E4-CA1B-B7820B07DEF3}"/>
                    </a:ext>
                  </a:extLst>
                </p14:cNvPr>
                <p14:cNvContentPartPr/>
                <p14:nvPr/>
              </p14:nvContentPartPr>
              <p14:xfrm>
                <a:off x="640556" y="1704765"/>
                <a:ext cx="202320" cy="154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4D1B6B6-31F2-29E4-CA1B-B7820B07DEF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1916" y="1695765"/>
                  <a:ext cx="219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A69B45F-5FBB-2E12-FB82-AFB77E59EC62}"/>
                    </a:ext>
                  </a:extLst>
                </p14:cNvPr>
                <p14:cNvContentPartPr/>
                <p14:nvPr/>
              </p14:nvContentPartPr>
              <p14:xfrm>
                <a:off x="161396" y="2160885"/>
                <a:ext cx="957600" cy="375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A69B45F-5FBB-2E12-FB82-AFB77E59EC6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2396" y="2151885"/>
                  <a:ext cx="975240" cy="39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98D39D8-9E40-93AC-133B-90D9A8A8601A}"/>
                  </a:ext>
                </a:extLst>
              </p14:cNvPr>
              <p14:cNvContentPartPr/>
              <p14:nvPr/>
            </p14:nvContentPartPr>
            <p14:xfrm>
              <a:off x="1337516" y="2320365"/>
              <a:ext cx="673560" cy="1494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98D39D8-9E40-93AC-133B-90D9A8A8601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328516" y="2311725"/>
                <a:ext cx="69120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FDEEDF2F-F7E9-DE6D-DE4D-2F0E1E26C864}"/>
              </a:ext>
            </a:extLst>
          </p:cNvPr>
          <p:cNvGrpSpPr/>
          <p:nvPr/>
        </p:nvGrpSpPr>
        <p:grpSpPr>
          <a:xfrm>
            <a:off x="2219156" y="2052525"/>
            <a:ext cx="1503360" cy="415440"/>
            <a:chOff x="2219156" y="2052525"/>
            <a:chExt cx="1503360" cy="41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4F7C84D-6277-877B-F0A9-1CDCE5317F9B}"/>
                    </a:ext>
                  </a:extLst>
                </p14:cNvPr>
                <p14:cNvContentPartPr/>
                <p14:nvPr/>
              </p14:nvContentPartPr>
              <p14:xfrm>
                <a:off x="2219156" y="2052525"/>
                <a:ext cx="1503360" cy="415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4F7C84D-6277-877B-F0A9-1CDCE5317F9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10516" y="2043885"/>
                  <a:ext cx="15210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C1A8F48-C3F6-045C-7104-0E16BE6FFFBA}"/>
                    </a:ext>
                  </a:extLst>
                </p14:cNvPr>
                <p14:cNvContentPartPr/>
                <p14:nvPr/>
              </p14:nvContentPartPr>
              <p14:xfrm>
                <a:off x="3431276" y="2215965"/>
                <a:ext cx="216000" cy="33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C1A8F48-C3F6-045C-7104-0E16BE6FFFB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22276" y="2207325"/>
                  <a:ext cx="233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BF255B2-D011-33AD-BCA9-7AC790BAE590}"/>
                    </a:ext>
                  </a:extLst>
                </p14:cNvPr>
                <p14:cNvContentPartPr/>
                <p14:nvPr/>
              </p14:nvContentPartPr>
              <p14:xfrm>
                <a:off x="3578876" y="2278965"/>
                <a:ext cx="48960" cy="62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BF255B2-D011-33AD-BCA9-7AC790BAE59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69876" y="2270325"/>
                  <a:ext cx="6660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D3F52B7-AFB6-2217-A62A-9F0C88CE818D}"/>
              </a:ext>
            </a:extLst>
          </p:cNvPr>
          <p:cNvGrpSpPr/>
          <p:nvPr/>
        </p:nvGrpSpPr>
        <p:grpSpPr>
          <a:xfrm>
            <a:off x="222596" y="2622045"/>
            <a:ext cx="1760400" cy="308880"/>
            <a:chOff x="222596" y="2622045"/>
            <a:chExt cx="1760400" cy="30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CA98E69-4A50-D935-781E-3F68C6929955}"/>
                    </a:ext>
                  </a:extLst>
                </p14:cNvPr>
                <p14:cNvContentPartPr/>
                <p14:nvPr/>
              </p14:nvContentPartPr>
              <p14:xfrm>
                <a:off x="222596" y="2622045"/>
                <a:ext cx="1760400" cy="308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CA98E69-4A50-D935-781E-3F68C692995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3956" y="2613405"/>
                  <a:ext cx="17780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CEF163D-790A-BBE5-DF76-DB14F56A7917}"/>
                    </a:ext>
                  </a:extLst>
                </p14:cNvPr>
                <p14:cNvContentPartPr/>
                <p14:nvPr/>
              </p14:nvContentPartPr>
              <p14:xfrm>
                <a:off x="1766276" y="2769645"/>
                <a:ext cx="360" cy="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CEF163D-790A-BBE5-DF76-DB14F56A791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57276" y="2761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DC289E9-E96A-7FC6-B9FC-DA3886637244}"/>
                    </a:ext>
                  </a:extLst>
                </p14:cNvPr>
                <p14:cNvContentPartPr/>
                <p14:nvPr/>
              </p14:nvContentPartPr>
              <p14:xfrm>
                <a:off x="1338956" y="2636805"/>
                <a:ext cx="372600" cy="88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DC289E9-E96A-7FC6-B9FC-DA388663724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29956" y="2628165"/>
                  <a:ext cx="390240" cy="10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C4A0163-C792-5E69-BC92-7C818AD1302B}"/>
                  </a:ext>
                </a:extLst>
              </p14:cNvPr>
              <p14:cNvContentPartPr/>
              <p14:nvPr/>
            </p14:nvContentPartPr>
            <p14:xfrm>
              <a:off x="5111036" y="1218405"/>
              <a:ext cx="361800" cy="3546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C4A0163-C792-5E69-BC92-7C818AD1302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102036" y="1209405"/>
                <a:ext cx="37944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7D67DAC-8246-4CAB-1D56-6416B19B3053}"/>
                  </a:ext>
                </a:extLst>
              </p14:cNvPr>
              <p14:cNvContentPartPr/>
              <p14:nvPr/>
            </p14:nvContentPartPr>
            <p14:xfrm>
              <a:off x="5550236" y="1466085"/>
              <a:ext cx="21600" cy="3898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7D67DAC-8246-4CAB-1D56-6416B19B305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541236" y="1457085"/>
                <a:ext cx="3924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ABDB25A-5DB9-6CC1-6E61-6831867B3627}"/>
                  </a:ext>
                </a:extLst>
              </p14:cNvPr>
              <p14:cNvContentPartPr/>
              <p14:nvPr/>
            </p14:nvContentPartPr>
            <p14:xfrm>
              <a:off x="5654996" y="1460325"/>
              <a:ext cx="31320" cy="3848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ABDB25A-5DB9-6CC1-6E61-6831867B362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45996" y="1451325"/>
                <a:ext cx="48960" cy="40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F4E74759-03D4-241E-E264-33635236FC14}"/>
              </a:ext>
            </a:extLst>
          </p:cNvPr>
          <p:cNvGrpSpPr/>
          <p:nvPr/>
        </p:nvGrpSpPr>
        <p:grpSpPr>
          <a:xfrm>
            <a:off x="5902316" y="989085"/>
            <a:ext cx="2202840" cy="430920"/>
            <a:chOff x="5902316" y="989085"/>
            <a:chExt cx="2202840" cy="4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BD4CEBC-14AB-B308-92EF-AF2341573AC7}"/>
                    </a:ext>
                  </a:extLst>
                </p14:cNvPr>
                <p14:cNvContentPartPr/>
                <p14:nvPr/>
              </p14:nvContentPartPr>
              <p14:xfrm>
                <a:off x="5902316" y="1246125"/>
                <a:ext cx="256320" cy="147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BD4CEBC-14AB-B308-92EF-AF2341573AC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93316" y="1237485"/>
                  <a:ext cx="273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0E0F224-0371-2F3A-5072-24E091ADAA4C}"/>
                    </a:ext>
                  </a:extLst>
                </p14:cNvPr>
                <p14:cNvContentPartPr/>
                <p14:nvPr/>
              </p14:nvContentPartPr>
              <p14:xfrm>
                <a:off x="5941556" y="1339005"/>
                <a:ext cx="263520" cy="33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0E0F224-0371-2F3A-5072-24E091ADAA4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932556" y="1330365"/>
                  <a:ext cx="281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ACCBBDC-6F0E-B463-2CF9-2A1C0D061079}"/>
                    </a:ext>
                  </a:extLst>
                </p14:cNvPr>
                <p14:cNvContentPartPr/>
                <p14:nvPr/>
              </p14:nvContentPartPr>
              <p14:xfrm>
                <a:off x="6346556" y="1124445"/>
                <a:ext cx="187200" cy="2710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ACCBBDC-6F0E-B463-2CF9-2A1C0D06107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37916" y="1115805"/>
                  <a:ext cx="2048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A1783D0-5ABE-BC22-9C76-D75EE8844982}"/>
                    </a:ext>
                  </a:extLst>
                </p14:cNvPr>
                <p14:cNvContentPartPr/>
                <p14:nvPr/>
              </p14:nvContentPartPr>
              <p14:xfrm>
                <a:off x="6608996" y="1381845"/>
                <a:ext cx="25560" cy="381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A1783D0-5ABE-BC22-9C76-D75EE884498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00356" y="1372845"/>
                  <a:ext cx="43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C974262-B066-107D-4B55-CCD77C7E51CD}"/>
                    </a:ext>
                  </a:extLst>
                </p14:cNvPr>
                <p14:cNvContentPartPr/>
                <p14:nvPr/>
              </p14:nvContentPartPr>
              <p14:xfrm>
                <a:off x="6766316" y="1136685"/>
                <a:ext cx="175320" cy="238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C974262-B066-107D-4B55-CCD77C7E51C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757676" y="1128045"/>
                  <a:ext cx="1929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CF67226-DE26-5F59-F8BA-27C5415F1339}"/>
                    </a:ext>
                  </a:extLst>
                </p14:cNvPr>
                <p14:cNvContentPartPr/>
                <p14:nvPr/>
              </p14:nvContentPartPr>
              <p14:xfrm>
                <a:off x="7103636" y="1171605"/>
                <a:ext cx="161280" cy="1846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CF67226-DE26-5F59-F8BA-27C5415F133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94996" y="1162605"/>
                  <a:ext cx="1789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5DFAAFE-664D-DC5F-C9E9-38811E9F57AE}"/>
                    </a:ext>
                  </a:extLst>
                </p14:cNvPr>
                <p14:cNvContentPartPr/>
                <p14:nvPr/>
              </p14:nvContentPartPr>
              <p14:xfrm>
                <a:off x="7114796" y="1169085"/>
                <a:ext cx="161280" cy="172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5DFAAFE-664D-DC5F-C9E9-38811E9F57A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05796" y="1160445"/>
                  <a:ext cx="178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3D50023-64D7-2D16-16E6-9961723FDB8C}"/>
                    </a:ext>
                  </a:extLst>
                </p14:cNvPr>
                <p14:cNvContentPartPr/>
                <p14:nvPr/>
              </p14:nvContentPartPr>
              <p14:xfrm>
                <a:off x="7451396" y="1112565"/>
                <a:ext cx="13320" cy="257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3D50023-64D7-2D16-16E6-9961723FDB8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442396" y="1103925"/>
                  <a:ext cx="309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D459ADB-4FE6-BAEA-049D-A58EB6839BA2}"/>
                    </a:ext>
                  </a:extLst>
                </p14:cNvPr>
                <p14:cNvContentPartPr/>
                <p14:nvPr/>
              </p14:nvContentPartPr>
              <p14:xfrm>
                <a:off x="7566956" y="1173405"/>
                <a:ext cx="171720" cy="186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D459ADB-4FE6-BAEA-049D-A58EB6839BA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57956" y="1164405"/>
                  <a:ext cx="1893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C4CA4FF-91A3-E5C5-BA4E-DD94CD904E3B}"/>
                    </a:ext>
                  </a:extLst>
                </p14:cNvPr>
                <p14:cNvContentPartPr/>
                <p14:nvPr/>
              </p14:nvContentPartPr>
              <p14:xfrm>
                <a:off x="7791596" y="1096005"/>
                <a:ext cx="102600" cy="226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C4CA4FF-91A3-E5C5-BA4E-DD94CD904E3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82596" y="1087005"/>
                  <a:ext cx="120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BC57259-9479-DF18-3AB1-5580A5CBDF5C}"/>
                    </a:ext>
                  </a:extLst>
                </p14:cNvPr>
                <p14:cNvContentPartPr/>
                <p14:nvPr/>
              </p14:nvContentPartPr>
              <p14:xfrm>
                <a:off x="7971236" y="993765"/>
                <a:ext cx="113400" cy="1782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BC57259-9479-DF18-3AB1-5580A5CBDF5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962596" y="984765"/>
                  <a:ext cx="131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BF8C372-82F6-17F0-EFBD-1F23FB7C23B6}"/>
                    </a:ext>
                  </a:extLst>
                </p14:cNvPr>
                <p14:cNvContentPartPr/>
                <p14:nvPr/>
              </p14:nvContentPartPr>
              <p14:xfrm>
                <a:off x="7997516" y="989085"/>
                <a:ext cx="107640" cy="12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BF8C372-82F6-17F0-EFBD-1F23FB7C23B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88876" y="980445"/>
                  <a:ext cx="12528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2289E5A-EF6D-EEBB-DE67-D54FD72B4C35}"/>
                  </a:ext>
                </a:extLst>
              </p14:cNvPr>
              <p14:cNvContentPartPr/>
              <p14:nvPr/>
            </p14:nvContentPartPr>
            <p14:xfrm>
              <a:off x="8479556" y="824565"/>
              <a:ext cx="405000" cy="3448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2289E5A-EF6D-EEBB-DE67-D54FD72B4C3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470556" y="815925"/>
                <a:ext cx="422640" cy="36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77E5939B-6935-E4F6-1ADC-5554674BA053}"/>
              </a:ext>
            </a:extLst>
          </p:cNvPr>
          <p:cNvGrpSpPr/>
          <p:nvPr/>
        </p:nvGrpSpPr>
        <p:grpSpPr>
          <a:xfrm>
            <a:off x="9054476" y="777765"/>
            <a:ext cx="889920" cy="400680"/>
            <a:chOff x="9054476" y="777765"/>
            <a:chExt cx="889920" cy="40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C2B0AEA-17E7-FDE1-B6B1-B9C3BB549564}"/>
                    </a:ext>
                  </a:extLst>
                </p14:cNvPr>
                <p14:cNvContentPartPr/>
                <p14:nvPr/>
              </p14:nvContentPartPr>
              <p14:xfrm>
                <a:off x="9054476" y="777765"/>
                <a:ext cx="443160" cy="3780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C2B0AEA-17E7-FDE1-B6B1-B9C3BB54956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045836" y="769125"/>
                  <a:ext cx="4608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24EB9A8-D4CB-02E4-6620-367907641855}"/>
                    </a:ext>
                  </a:extLst>
                </p14:cNvPr>
                <p14:cNvContentPartPr/>
                <p14:nvPr/>
              </p14:nvContentPartPr>
              <p14:xfrm>
                <a:off x="9602396" y="824565"/>
                <a:ext cx="342000" cy="3304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24EB9A8-D4CB-02E4-6620-36790764185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593396" y="815925"/>
                  <a:ext cx="3596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0E9E9FE-8DFC-5862-C3B4-6DD3E5EF353B}"/>
                    </a:ext>
                  </a:extLst>
                </p14:cNvPr>
                <p14:cNvContentPartPr/>
                <p14:nvPr/>
              </p14:nvContentPartPr>
              <p14:xfrm>
                <a:off x="9563516" y="1150365"/>
                <a:ext cx="124560" cy="280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0E9E9FE-8DFC-5862-C3B4-6DD3E5EF353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554516" y="1141365"/>
                  <a:ext cx="14220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19C2D1E-4E27-38A1-7FF2-1FA99E154F9A}"/>
              </a:ext>
            </a:extLst>
          </p:cNvPr>
          <p:cNvGrpSpPr/>
          <p:nvPr/>
        </p:nvGrpSpPr>
        <p:grpSpPr>
          <a:xfrm>
            <a:off x="10829276" y="1138845"/>
            <a:ext cx="976320" cy="362520"/>
            <a:chOff x="10829276" y="1138845"/>
            <a:chExt cx="976320" cy="36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D5070B9-5EB6-718C-B204-E079463AE93A}"/>
                    </a:ext>
                  </a:extLst>
                </p14:cNvPr>
                <p14:cNvContentPartPr/>
                <p14:nvPr/>
              </p14:nvContentPartPr>
              <p14:xfrm>
                <a:off x="10829276" y="1138845"/>
                <a:ext cx="373680" cy="362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D5070B9-5EB6-718C-B204-E079463AE93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820276" y="1130205"/>
                  <a:ext cx="39132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25143AB-11EE-1CB8-6D4B-FDD407E93D66}"/>
                    </a:ext>
                  </a:extLst>
                </p14:cNvPr>
                <p14:cNvContentPartPr/>
                <p14:nvPr/>
              </p14:nvContentPartPr>
              <p14:xfrm>
                <a:off x="11259476" y="1317045"/>
                <a:ext cx="144720" cy="352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25143AB-11EE-1CB8-6D4B-FDD407E93D6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250476" y="1308405"/>
                  <a:ext cx="1623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47AA8EA-EADF-D89B-6BC4-2CC152AC3E63}"/>
                    </a:ext>
                  </a:extLst>
                </p14:cNvPr>
                <p14:cNvContentPartPr/>
                <p14:nvPr/>
              </p14:nvContentPartPr>
              <p14:xfrm>
                <a:off x="11559356" y="1259085"/>
                <a:ext cx="246240" cy="221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47AA8EA-EADF-D89B-6BC4-2CC152AC3E6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550716" y="1250445"/>
                  <a:ext cx="26388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EE71118-63B8-617D-5293-4A5D5C18D4A9}"/>
              </a:ext>
            </a:extLst>
          </p:cNvPr>
          <p:cNvGrpSpPr/>
          <p:nvPr/>
        </p:nvGrpSpPr>
        <p:grpSpPr>
          <a:xfrm>
            <a:off x="8242676" y="1304805"/>
            <a:ext cx="1809000" cy="612000"/>
            <a:chOff x="8242676" y="1304805"/>
            <a:chExt cx="1809000" cy="61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9840797-E03A-B19E-F5E9-7372EDAAF5A4}"/>
                    </a:ext>
                  </a:extLst>
                </p14:cNvPr>
                <p14:cNvContentPartPr/>
                <p14:nvPr/>
              </p14:nvContentPartPr>
              <p14:xfrm>
                <a:off x="8242676" y="1304805"/>
                <a:ext cx="1804320" cy="478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9840797-E03A-B19E-F5E9-7372EDAAF5A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234036" y="1296165"/>
                  <a:ext cx="1821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BAF46C4-94A4-0802-7AD5-0F6A3013BDFA}"/>
                    </a:ext>
                  </a:extLst>
                </p14:cNvPr>
                <p14:cNvContentPartPr/>
                <p14:nvPr/>
              </p14:nvContentPartPr>
              <p14:xfrm>
                <a:off x="8494676" y="1567605"/>
                <a:ext cx="52560" cy="267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BAF46C4-94A4-0802-7AD5-0F6A3013BDF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485676" y="1558605"/>
                  <a:ext cx="702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36D0DED-2E74-5168-C223-DBB96A68EC3F}"/>
                    </a:ext>
                  </a:extLst>
                </p14:cNvPr>
                <p14:cNvContentPartPr/>
                <p14:nvPr/>
              </p14:nvContentPartPr>
              <p14:xfrm>
                <a:off x="8388476" y="1551045"/>
                <a:ext cx="336240" cy="356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36D0DED-2E74-5168-C223-DBB96A68EC3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379836" y="1542405"/>
                  <a:ext cx="353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8F2B6CA-2EF9-63AB-B8E1-A7AD49C16A40}"/>
                    </a:ext>
                  </a:extLst>
                </p14:cNvPr>
                <p14:cNvContentPartPr/>
                <p14:nvPr/>
              </p14:nvContentPartPr>
              <p14:xfrm>
                <a:off x="8786636" y="1422525"/>
                <a:ext cx="84600" cy="1177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8F2B6CA-2EF9-63AB-B8E1-A7AD49C16A4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777996" y="1413525"/>
                  <a:ext cx="102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D7ABE51-88E6-2D76-3B98-8B89274DBDF1}"/>
                    </a:ext>
                  </a:extLst>
                </p14:cNvPr>
                <p14:cNvContentPartPr/>
                <p14:nvPr/>
              </p14:nvContentPartPr>
              <p14:xfrm>
                <a:off x="8907596" y="1423245"/>
                <a:ext cx="154440" cy="1706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D7ABE51-88E6-2D76-3B98-8B89274DBDF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898956" y="1414245"/>
                  <a:ext cx="1720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F6D9126-5334-F59A-356C-9C084BC8F28A}"/>
                    </a:ext>
                  </a:extLst>
                </p14:cNvPr>
                <p14:cNvContentPartPr/>
                <p14:nvPr/>
              </p14:nvContentPartPr>
              <p14:xfrm>
                <a:off x="9064916" y="1487685"/>
                <a:ext cx="169560" cy="1051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F6D9126-5334-F59A-356C-9C084BC8F28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055916" y="1479045"/>
                  <a:ext cx="187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B07B037-1C89-E3AE-91D0-EFD0FE3A2C29}"/>
                    </a:ext>
                  </a:extLst>
                </p14:cNvPr>
                <p14:cNvContentPartPr/>
                <p14:nvPr/>
              </p14:nvContentPartPr>
              <p14:xfrm>
                <a:off x="9319076" y="1429725"/>
                <a:ext cx="135720" cy="4870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B07B037-1C89-E3AE-91D0-EFD0FE3A2C2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310076" y="1420725"/>
                  <a:ext cx="15336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804BACC-1F70-E82B-8B53-40C0FD2DA6E7}"/>
                    </a:ext>
                  </a:extLst>
                </p14:cNvPr>
                <p14:cNvContentPartPr/>
                <p14:nvPr/>
              </p14:nvContentPartPr>
              <p14:xfrm>
                <a:off x="9445796" y="1624125"/>
                <a:ext cx="205560" cy="1645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804BACC-1F70-E82B-8B53-40C0FD2DA6E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436796" y="1615125"/>
                  <a:ext cx="223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356EF3D-CFC4-1B88-60DC-0290DC660D1B}"/>
                    </a:ext>
                  </a:extLst>
                </p14:cNvPr>
                <p14:cNvContentPartPr/>
                <p14:nvPr/>
              </p14:nvContentPartPr>
              <p14:xfrm>
                <a:off x="9661796" y="1503885"/>
                <a:ext cx="256320" cy="3045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356EF3D-CFC4-1B88-60DC-0290DC660D1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653156" y="1494885"/>
                  <a:ext cx="2739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B21EE1C-C610-F291-2F57-67334467B235}"/>
                    </a:ext>
                  </a:extLst>
                </p14:cNvPr>
                <p14:cNvContentPartPr/>
                <p14:nvPr/>
              </p14:nvContentPartPr>
              <p14:xfrm>
                <a:off x="9931796" y="1394085"/>
                <a:ext cx="119880" cy="4694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B21EE1C-C610-F291-2F57-67334467B23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922796" y="1385445"/>
                  <a:ext cx="137520" cy="48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02597269-65F1-2CE8-CF2E-0E888B50079E}"/>
                  </a:ext>
                </a:extLst>
              </p14:cNvPr>
              <p14:cNvContentPartPr/>
              <p14:nvPr/>
            </p14:nvContentPartPr>
            <p14:xfrm>
              <a:off x="952676" y="3168885"/>
              <a:ext cx="97920" cy="1105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02597269-65F1-2CE8-CF2E-0E888B50079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44036" y="3159885"/>
                <a:ext cx="115560" cy="12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1D602003-B30A-BE76-1D87-D8C915521A42}"/>
              </a:ext>
            </a:extLst>
          </p:cNvPr>
          <p:cNvGrpSpPr/>
          <p:nvPr/>
        </p:nvGrpSpPr>
        <p:grpSpPr>
          <a:xfrm>
            <a:off x="1819196" y="2924805"/>
            <a:ext cx="1017360" cy="401040"/>
            <a:chOff x="1819196" y="2924805"/>
            <a:chExt cx="1017360" cy="40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C29A1DF-EC91-122F-F977-E113B2FF1A1C}"/>
                    </a:ext>
                  </a:extLst>
                </p14:cNvPr>
                <p14:cNvContentPartPr/>
                <p14:nvPr/>
              </p14:nvContentPartPr>
              <p14:xfrm>
                <a:off x="1819196" y="2924805"/>
                <a:ext cx="1017360" cy="4010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C29A1DF-EC91-122F-F977-E113B2FF1A1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810196" y="2915805"/>
                  <a:ext cx="103500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236898B-8DF7-E8A2-C7B3-EE5B6EA26354}"/>
                    </a:ext>
                  </a:extLst>
                </p14:cNvPr>
                <p14:cNvContentPartPr/>
                <p14:nvPr/>
              </p14:nvContentPartPr>
              <p14:xfrm>
                <a:off x="2621636" y="3039645"/>
                <a:ext cx="360" cy="3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236898B-8DF7-E8A2-C7B3-EE5B6EA2635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12636" y="3030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1F5F4C37-A5DE-04B1-499F-872307995F3E}"/>
                  </a:ext>
                </a:extLst>
              </p14:cNvPr>
              <p14:cNvContentPartPr/>
              <p14:nvPr/>
            </p14:nvContentPartPr>
            <p14:xfrm>
              <a:off x="984356" y="3702405"/>
              <a:ext cx="97920" cy="6336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1F5F4C37-A5DE-04B1-499F-872307995F3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75356" y="3693765"/>
                <a:ext cx="115560" cy="8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348B0FB-FD7D-EB28-8861-B70BED2462DC}"/>
              </a:ext>
            </a:extLst>
          </p:cNvPr>
          <p:cNvGrpSpPr/>
          <p:nvPr/>
        </p:nvGrpSpPr>
        <p:grpSpPr>
          <a:xfrm>
            <a:off x="1164356" y="3454365"/>
            <a:ext cx="2691000" cy="505440"/>
            <a:chOff x="1164356" y="3454365"/>
            <a:chExt cx="2691000" cy="50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4202B8B-D3DF-C858-2F95-95AE397092BA}"/>
                    </a:ext>
                  </a:extLst>
                </p14:cNvPr>
                <p14:cNvContentPartPr/>
                <p14:nvPr/>
              </p14:nvContentPartPr>
              <p14:xfrm>
                <a:off x="1164356" y="3616005"/>
                <a:ext cx="988200" cy="3438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4202B8B-D3DF-C858-2F95-95AE397092B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55356" y="3607365"/>
                  <a:ext cx="10058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B339846-A20F-7C41-AA43-412B3CBEC034}"/>
                    </a:ext>
                  </a:extLst>
                </p14:cNvPr>
                <p14:cNvContentPartPr/>
                <p14:nvPr/>
              </p14:nvContentPartPr>
              <p14:xfrm>
                <a:off x="2454596" y="3702045"/>
                <a:ext cx="360" cy="3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B339846-A20F-7C41-AA43-412B3CBEC03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45956" y="3693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FF512EA-34E8-8412-5125-7FFFFB7A298F}"/>
                    </a:ext>
                  </a:extLst>
                </p14:cNvPr>
                <p14:cNvContentPartPr/>
                <p14:nvPr/>
              </p14:nvContentPartPr>
              <p14:xfrm>
                <a:off x="2343716" y="3594045"/>
                <a:ext cx="1511640" cy="3135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FF512EA-34E8-8412-5125-7FFFFB7A298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334716" y="3585405"/>
                  <a:ext cx="15292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611396C-5BDF-26A9-AA63-BE0EF902A816}"/>
                    </a:ext>
                  </a:extLst>
                </p14:cNvPr>
                <p14:cNvContentPartPr/>
                <p14:nvPr/>
              </p14:nvContentPartPr>
              <p14:xfrm>
                <a:off x="3446396" y="3454365"/>
                <a:ext cx="29520" cy="482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611396C-5BDF-26A9-AA63-BE0EF902A81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37756" y="3445725"/>
                  <a:ext cx="47160" cy="6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81D6BF2-9D23-3AA4-267A-E09AE50CF4C5}"/>
                  </a:ext>
                </a:extLst>
              </p14:cNvPr>
              <p14:cNvContentPartPr/>
              <p14:nvPr/>
            </p14:nvContentPartPr>
            <p14:xfrm>
              <a:off x="1216196" y="4112085"/>
              <a:ext cx="506880" cy="1339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81D6BF2-9D23-3AA4-267A-E09AE50CF4C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207556" y="4103085"/>
                <a:ext cx="524520" cy="15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4E81F41-1B7C-E582-94D8-38AADB0AB610}"/>
              </a:ext>
            </a:extLst>
          </p:cNvPr>
          <p:cNvGrpSpPr/>
          <p:nvPr/>
        </p:nvGrpSpPr>
        <p:grpSpPr>
          <a:xfrm>
            <a:off x="2022596" y="3844245"/>
            <a:ext cx="1907640" cy="375120"/>
            <a:chOff x="2022596" y="3844245"/>
            <a:chExt cx="1907640" cy="37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956D341-2FD3-DD7F-5B75-CA0E123A73A1}"/>
                    </a:ext>
                  </a:extLst>
                </p14:cNvPr>
                <p14:cNvContentPartPr/>
                <p14:nvPr/>
              </p14:nvContentPartPr>
              <p14:xfrm>
                <a:off x="2022596" y="3844245"/>
                <a:ext cx="1907640" cy="3751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956D341-2FD3-DD7F-5B75-CA0E123A73A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13956" y="3835605"/>
                  <a:ext cx="19252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9B98F32-A371-F0A7-7D82-8D97B376DD53}"/>
                    </a:ext>
                  </a:extLst>
                </p14:cNvPr>
                <p14:cNvContentPartPr/>
                <p14:nvPr/>
              </p14:nvContentPartPr>
              <p14:xfrm>
                <a:off x="3591476" y="3928125"/>
                <a:ext cx="360" cy="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9B98F32-A371-F0A7-7D82-8D97B376DD5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82836" y="3919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E6FCC3A-1368-D06F-B3F4-6BA45187EF22}"/>
                    </a:ext>
                  </a:extLst>
                </p14:cNvPr>
                <p14:cNvContentPartPr/>
                <p14:nvPr/>
              </p14:nvContentPartPr>
              <p14:xfrm>
                <a:off x="3276116" y="3911925"/>
                <a:ext cx="231120" cy="270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E6FCC3A-1368-D06F-B3F4-6BA45187EF2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267116" y="3902925"/>
                  <a:ext cx="248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7391C92-E066-4DA0-AC4F-1D848A7883E7}"/>
                    </a:ext>
                  </a:extLst>
                </p14:cNvPr>
                <p14:cNvContentPartPr/>
                <p14:nvPr/>
              </p14:nvContentPartPr>
              <p14:xfrm>
                <a:off x="2796236" y="3943605"/>
                <a:ext cx="13320" cy="471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7391C92-E066-4DA0-AC4F-1D848A7883E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787236" y="3934605"/>
                  <a:ext cx="309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81B1EE6-6EE2-6E2F-978F-3AD2102F4CD3}"/>
                    </a:ext>
                  </a:extLst>
                </p14:cNvPr>
                <p14:cNvContentPartPr/>
                <p14:nvPr/>
              </p14:nvContentPartPr>
              <p14:xfrm>
                <a:off x="2233556" y="3960165"/>
                <a:ext cx="28080" cy="324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81B1EE6-6EE2-6E2F-978F-3AD2102F4CD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224556" y="3951525"/>
                  <a:ext cx="45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E730EA6-CD6D-6813-22F6-52416245BAA8}"/>
                    </a:ext>
                  </a:extLst>
                </p14:cNvPr>
                <p14:cNvContentPartPr/>
                <p14:nvPr/>
              </p14:nvContentPartPr>
              <p14:xfrm>
                <a:off x="2362436" y="3945405"/>
                <a:ext cx="358560" cy="324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E730EA6-CD6D-6813-22F6-52416245BAA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353796" y="3936765"/>
                  <a:ext cx="37620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4FBD17C9-AB4E-C8A9-5059-31B04A51B7D9}"/>
                  </a:ext>
                </a:extLst>
              </p14:cNvPr>
              <p14:cNvContentPartPr/>
              <p14:nvPr/>
            </p14:nvContentPartPr>
            <p14:xfrm>
              <a:off x="997676" y="3674685"/>
              <a:ext cx="108720" cy="9720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4FBD17C9-AB4E-C8A9-5059-31B04A51B7D9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988676" y="3665685"/>
                <a:ext cx="126360" cy="11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2BE6E84-F9CA-12F1-468D-EA427EBC6D3A}"/>
              </a:ext>
            </a:extLst>
          </p:cNvPr>
          <p:cNvGrpSpPr/>
          <p:nvPr/>
        </p:nvGrpSpPr>
        <p:grpSpPr>
          <a:xfrm>
            <a:off x="928916" y="3037485"/>
            <a:ext cx="779760" cy="290160"/>
            <a:chOff x="928916" y="3037485"/>
            <a:chExt cx="779760" cy="29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5C64495-C6CB-AB68-EBA1-862C6A5414CA}"/>
                    </a:ext>
                  </a:extLst>
                </p14:cNvPr>
                <p14:cNvContentPartPr/>
                <p14:nvPr/>
              </p14:nvContentPartPr>
              <p14:xfrm>
                <a:off x="1170476" y="3156645"/>
                <a:ext cx="538200" cy="1710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5C64495-C6CB-AB68-EBA1-862C6A5414C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61836" y="3148005"/>
                  <a:ext cx="555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3CC2B0D-E27C-E6CC-E204-555D5522C375}"/>
                    </a:ext>
                  </a:extLst>
                </p14:cNvPr>
                <p14:cNvContentPartPr/>
                <p14:nvPr/>
              </p14:nvContentPartPr>
              <p14:xfrm>
                <a:off x="1223396" y="3037485"/>
                <a:ext cx="35280" cy="338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3CC2B0D-E27C-E6CC-E204-555D5522C37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214756" y="3028485"/>
                  <a:ext cx="52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B631167-08D1-1D2B-6CB5-DBAC65D659C7}"/>
                    </a:ext>
                  </a:extLst>
                </p14:cNvPr>
                <p14:cNvContentPartPr/>
                <p14:nvPr/>
              </p14:nvContentPartPr>
              <p14:xfrm>
                <a:off x="928916" y="3157005"/>
                <a:ext cx="100800" cy="756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B631167-08D1-1D2B-6CB5-DBAC65D659C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20276" y="3148365"/>
                  <a:ext cx="11844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C39EB9C-DBF5-9C11-D2A7-6531BEFB8EF3}"/>
              </a:ext>
            </a:extLst>
          </p:cNvPr>
          <p:cNvGrpSpPr/>
          <p:nvPr/>
        </p:nvGrpSpPr>
        <p:grpSpPr>
          <a:xfrm>
            <a:off x="2570876" y="1032645"/>
            <a:ext cx="2018520" cy="573840"/>
            <a:chOff x="2570876" y="1032645"/>
            <a:chExt cx="2018520" cy="57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F359286-674E-AC4D-0D0A-56ACF9D45EC1}"/>
                    </a:ext>
                  </a:extLst>
                </p14:cNvPr>
                <p14:cNvContentPartPr/>
                <p14:nvPr/>
              </p14:nvContentPartPr>
              <p14:xfrm>
                <a:off x="2570876" y="1032645"/>
                <a:ext cx="1763640" cy="573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F359286-674E-AC4D-0D0A-56ACF9D45EC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561876" y="1023645"/>
                  <a:ext cx="1781280" cy="5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731A774-34AC-9C5F-D6DB-B0B791FBC57F}"/>
                    </a:ext>
                  </a:extLst>
                </p14:cNvPr>
                <p14:cNvContentPartPr/>
                <p14:nvPr/>
              </p14:nvContentPartPr>
              <p14:xfrm>
                <a:off x="3976676" y="1178085"/>
                <a:ext cx="194040" cy="378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731A774-34AC-9C5F-D6DB-B0B791FBC57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968036" y="1169445"/>
                  <a:ext cx="2116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E5B7F27-437D-C262-C181-1B8F983A4187}"/>
                    </a:ext>
                  </a:extLst>
                </p14:cNvPr>
                <p14:cNvContentPartPr/>
                <p14:nvPr/>
              </p14:nvContentPartPr>
              <p14:xfrm>
                <a:off x="3924476" y="1176645"/>
                <a:ext cx="360" cy="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E5B7F27-437D-C262-C181-1B8F983A418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915836" y="1167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A6BC152-1E2E-F646-388B-1A6742DC7043}"/>
                    </a:ext>
                  </a:extLst>
                </p14:cNvPr>
                <p14:cNvContentPartPr/>
                <p14:nvPr/>
              </p14:nvContentPartPr>
              <p14:xfrm>
                <a:off x="3649076" y="1195365"/>
                <a:ext cx="41760" cy="34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A6BC152-1E2E-F646-388B-1A6742DC704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640076" y="1186725"/>
                  <a:ext cx="59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38F3E2F-08C5-B42E-60D4-FC92B3C4C417}"/>
                    </a:ext>
                  </a:extLst>
                </p14:cNvPr>
                <p14:cNvContentPartPr/>
                <p14:nvPr/>
              </p14:nvContentPartPr>
              <p14:xfrm>
                <a:off x="3389156" y="1100325"/>
                <a:ext cx="424080" cy="137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38F3E2F-08C5-B42E-60D4-FC92B3C4C41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380516" y="1091685"/>
                  <a:ext cx="441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50DBB3C-4C65-AED9-FC72-5492B72A1002}"/>
                    </a:ext>
                  </a:extLst>
                </p14:cNvPr>
                <p14:cNvContentPartPr/>
                <p14:nvPr/>
              </p14:nvContentPartPr>
              <p14:xfrm>
                <a:off x="4505156" y="1265925"/>
                <a:ext cx="28440" cy="511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50DBB3C-4C65-AED9-FC72-5492B72A100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496516" y="1256925"/>
                  <a:ext cx="46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34F474C-E25F-DFD8-C986-FB79CB9A07C0}"/>
                    </a:ext>
                  </a:extLst>
                </p14:cNvPr>
                <p14:cNvContentPartPr/>
                <p14:nvPr/>
              </p14:nvContentPartPr>
              <p14:xfrm>
                <a:off x="4502996" y="1431885"/>
                <a:ext cx="64080" cy="432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34F474C-E25F-DFD8-C986-FB79CB9A07C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493996" y="1423245"/>
                  <a:ext cx="81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B844AEF-DA35-CAE8-A1A0-1B2E4465AA37}"/>
                    </a:ext>
                  </a:extLst>
                </p14:cNvPr>
                <p14:cNvContentPartPr/>
                <p14:nvPr/>
              </p14:nvContentPartPr>
              <p14:xfrm>
                <a:off x="4504796" y="1259805"/>
                <a:ext cx="72360" cy="633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B844AEF-DA35-CAE8-A1A0-1B2E4465AA3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496156" y="1250805"/>
                  <a:ext cx="90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5CC5896-DAF4-9E96-B8A3-E8FAC79F24AE}"/>
                    </a:ext>
                  </a:extLst>
                </p14:cNvPr>
                <p14:cNvContentPartPr/>
                <p14:nvPr/>
              </p14:nvContentPartPr>
              <p14:xfrm>
                <a:off x="4535756" y="1410285"/>
                <a:ext cx="53640" cy="558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5CC5896-DAF4-9E96-B8A3-E8FAC79F24A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526756" y="1401285"/>
                  <a:ext cx="71280" cy="7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F2F26EF-BE1E-5AF1-44A5-91260D5D41B2}"/>
                  </a:ext>
                </a:extLst>
              </p14:cNvPr>
              <p14:cNvContentPartPr/>
              <p14:nvPr/>
            </p14:nvContentPartPr>
            <p14:xfrm>
              <a:off x="8426636" y="818805"/>
              <a:ext cx="482040" cy="34740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F2F26EF-BE1E-5AF1-44A5-91260D5D41B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8372636" y="711165"/>
                <a:ext cx="589680" cy="5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6A5DF874-3CB5-EB94-39E6-3DDEA909B5A4}"/>
                  </a:ext>
                </a:extLst>
              </p14:cNvPr>
              <p14:cNvContentPartPr/>
              <p14:nvPr/>
            </p14:nvContentPartPr>
            <p14:xfrm>
              <a:off x="8030276" y="204285"/>
              <a:ext cx="475920" cy="12744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6A5DF874-3CB5-EB94-39E6-3DDEA909B5A4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8021276" y="195285"/>
                <a:ext cx="4935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247AE1DC-1223-2AF5-1C8C-C5D13B4DE43E}"/>
                  </a:ext>
                </a:extLst>
              </p14:cNvPr>
              <p14:cNvContentPartPr/>
              <p14:nvPr/>
            </p14:nvContentPartPr>
            <p14:xfrm>
              <a:off x="8147636" y="77565"/>
              <a:ext cx="23400" cy="684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247AE1DC-1223-2AF5-1C8C-C5D13B4DE43E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138996" y="68565"/>
                <a:ext cx="410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25FB195F-BAB0-BDE0-2CFD-11137E8B846B}"/>
                  </a:ext>
                </a:extLst>
              </p14:cNvPr>
              <p14:cNvContentPartPr/>
              <p14:nvPr/>
            </p14:nvContentPartPr>
            <p14:xfrm>
              <a:off x="8718236" y="79725"/>
              <a:ext cx="875160" cy="41076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25FB195F-BAB0-BDE0-2CFD-11137E8B846B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8709596" y="70725"/>
                <a:ext cx="89280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83C80A7C-FA89-8601-B285-60BED495C9E0}"/>
                  </a:ext>
                </a:extLst>
              </p14:cNvPr>
              <p14:cNvContentPartPr/>
              <p14:nvPr/>
            </p14:nvContentPartPr>
            <p14:xfrm>
              <a:off x="9790316" y="99885"/>
              <a:ext cx="1301760" cy="32004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83C80A7C-FA89-8601-B285-60BED495C9E0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9781316" y="91245"/>
                <a:ext cx="131940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FF959B80-B78D-5D76-1D74-4A3FA3F3145B}"/>
                  </a:ext>
                </a:extLst>
              </p14:cNvPr>
              <p14:cNvContentPartPr/>
              <p14:nvPr/>
            </p14:nvContentPartPr>
            <p14:xfrm>
              <a:off x="7782956" y="275565"/>
              <a:ext cx="653760" cy="48996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FF959B80-B78D-5D76-1D74-4A3FA3F3145B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774316" y="266565"/>
                <a:ext cx="67140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DF478610-0D9A-0582-BDA5-AC30EC916E17}"/>
                  </a:ext>
                </a:extLst>
              </p14:cNvPr>
              <p14:cNvContentPartPr/>
              <p14:nvPr/>
            </p14:nvContentPartPr>
            <p14:xfrm>
              <a:off x="5570036" y="1531965"/>
              <a:ext cx="137520" cy="23544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DF478610-0D9A-0582-BDA5-AC30EC916E17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516036" y="1424325"/>
                <a:ext cx="245160" cy="45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9D47189-FD29-577E-CDF4-C232DBD99AC6}"/>
              </a:ext>
            </a:extLst>
          </p:cNvPr>
          <p:cNvGrpSpPr/>
          <p:nvPr/>
        </p:nvGrpSpPr>
        <p:grpSpPr>
          <a:xfrm>
            <a:off x="5585516" y="1969725"/>
            <a:ext cx="189000" cy="437760"/>
            <a:chOff x="5585516" y="1969725"/>
            <a:chExt cx="189000" cy="43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6A71429-063D-8437-34D7-73FA6246739A}"/>
                    </a:ext>
                  </a:extLst>
                </p14:cNvPr>
                <p14:cNvContentPartPr/>
                <p14:nvPr/>
              </p14:nvContentPartPr>
              <p14:xfrm>
                <a:off x="5629436" y="2032005"/>
                <a:ext cx="145080" cy="3754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6A71429-063D-8437-34D7-73FA6246739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620796" y="2023005"/>
                  <a:ext cx="1627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E25373C-7746-D590-C48E-14AEF9A0B997}"/>
                    </a:ext>
                  </a:extLst>
                </p14:cNvPr>
                <p14:cNvContentPartPr/>
                <p14:nvPr/>
              </p14:nvContentPartPr>
              <p14:xfrm>
                <a:off x="5585516" y="1969725"/>
                <a:ext cx="119880" cy="1461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E25373C-7746-D590-C48E-14AEF9A0B99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576516" y="1960725"/>
                  <a:ext cx="137520" cy="16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AE206FB8-4AD7-6BC9-0B47-E27279E7A38F}"/>
                  </a:ext>
                </a:extLst>
              </p14:cNvPr>
              <p14:cNvContentPartPr/>
              <p14:nvPr/>
            </p14:nvContentPartPr>
            <p14:xfrm>
              <a:off x="5284196" y="2707365"/>
              <a:ext cx="443520" cy="42084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AE206FB8-4AD7-6BC9-0B47-E27279E7A38F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275196" y="2698725"/>
                <a:ext cx="461160" cy="43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57B5DB5-92D2-DC8A-F527-C43177F91BE1}"/>
              </a:ext>
            </a:extLst>
          </p:cNvPr>
          <p:cNvGrpSpPr/>
          <p:nvPr/>
        </p:nvGrpSpPr>
        <p:grpSpPr>
          <a:xfrm>
            <a:off x="5952356" y="2583165"/>
            <a:ext cx="2125800" cy="514080"/>
            <a:chOff x="5952356" y="2583165"/>
            <a:chExt cx="2125800" cy="51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4AE684C-1C42-7E14-325D-884D31B68EDF}"/>
                    </a:ext>
                  </a:extLst>
                </p14:cNvPr>
                <p14:cNvContentPartPr/>
                <p14:nvPr/>
              </p14:nvContentPartPr>
              <p14:xfrm>
                <a:off x="5952356" y="2588925"/>
                <a:ext cx="1331640" cy="4215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4AE684C-1C42-7E14-325D-884D31B68ED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943356" y="2579925"/>
                  <a:ext cx="134928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2F04216-C89E-A014-CAA3-66C3569252F5}"/>
                    </a:ext>
                  </a:extLst>
                </p14:cNvPr>
                <p14:cNvContentPartPr/>
                <p14:nvPr/>
              </p14:nvContentPartPr>
              <p14:xfrm>
                <a:off x="6979076" y="2723925"/>
                <a:ext cx="266040" cy="190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2F04216-C89E-A014-CAA3-66C3569252F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970076" y="2715285"/>
                  <a:ext cx="283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D774CF2-519A-590A-9D7B-2C2BF345BF8D}"/>
                    </a:ext>
                  </a:extLst>
                </p14:cNvPr>
                <p14:cNvContentPartPr/>
                <p14:nvPr/>
              </p14:nvContentPartPr>
              <p14:xfrm>
                <a:off x="7559396" y="2628885"/>
                <a:ext cx="29520" cy="4683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D774CF2-519A-590A-9D7B-2C2BF345BF8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550756" y="2619885"/>
                  <a:ext cx="4716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F56C1AF-AC48-34B2-C044-65DFDCA6E808}"/>
                    </a:ext>
                  </a:extLst>
                </p14:cNvPr>
                <p14:cNvContentPartPr/>
                <p14:nvPr/>
              </p14:nvContentPartPr>
              <p14:xfrm>
                <a:off x="7682156" y="2583165"/>
                <a:ext cx="25200" cy="5007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F56C1AF-AC48-34B2-C044-65DFDCA6E80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673516" y="2574525"/>
                  <a:ext cx="4284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DD95345-4F62-727C-DB3A-8CADAF8C9DD9}"/>
                    </a:ext>
                  </a:extLst>
                </p14:cNvPr>
                <p14:cNvContentPartPr/>
                <p14:nvPr/>
              </p14:nvContentPartPr>
              <p14:xfrm>
                <a:off x="7911116" y="2703045"/>
                <a:ext cx="164160" cy="2271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DD95345-4F62-727C-DB3A-8CADAF8C9DD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902476" y="2694405"/>
                  <a:ext cx="1818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F5F0F23-FEB8-376C-0AA1-970E7A63C294}"/>
                    </a:ext>
                  </a:extLst>
                </p14:cNvPr>
                <p14:cNvContentPartPr/>
                <p14:nvPr/>
              </p14:nvContentPartPr>
              <p14:xfrm>
                <a:off x="7901036" y="2597205"/>
                <a:ext cx="177120" cy="183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F5F0F23-FEB8-376C-0AA1-970E7A63C29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892396" y="2588205"/>
                  <a:ext cx="19476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C12C717-A0B9-AE3F-D242-7973C98B39F2}"/>
              </a:ext>
            </a:extLst>
          </p:cNvPr>
          <p:cNvGrpSpPr/>
          <p:nvPr/>
        </p:nvGrpSpPr>
        <p:grpSpPr>
          <a:xfrm>
            <a:off x="5433956" y="4192365"/>
            <a:ext cx="550080" cy="451800"/>
            <a:chOff x="5433956" y="4192365"/>
            <a:chExt cx="550080" cy="45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752050F-C36E-A57C-A7C1-0AB8FCFC4C0F}"/>
                    </a:ext>
                  </a:extLst>
                </p14:cNvPr>
                <p14:cNvContentPartPr/>
                <p14:nvPr/>
              </p14:nvContentPartPr>
              <p14:xfrm>
                <a:off x="5433956" y="4192365"/>
                <a:ext cx="298800" cy="3207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752050F-C36E-A57C-A7C1-0AB8FCFC4C0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424956" y="4183725"/>
                  <a:ext cx="3164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229173E-CA1D-170F-C253-8279CF50A24C}"/>
                    </a:ext>
                  </a:extLst>
                </p14:cNvPr>
                <p14:cNvContentPartPr/>
                <p14:nvPr/>
              </p14:nvContentPartPr>
              <p14:xfrm>
                <a:off x="5776316" y="4471005"/>
                <a:ext cx="207720" cy="1731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229173E-CA1D-170F-C253-8279CF50A24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767676" y="4462005"/>
                  <a:ext cx="22536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65A5115-6EB7-2C25-71C0-86DA4057DF52}"/>
              </a:ext>
            </a:extLst>
          </p:cNvPr>
          <p:cNvGrpSpPr/>
          <p:nvPr/>
        </p:nvGrpSpPr>
        <p:grpSpPr>
          <a:xfrm>
            <a:off x="6338996" y="4250325"/>
            <a:ext cx="203040" cy="118440"/>
            <a:chOff x="6338996" y="4250325"/>
            <a:chExt cx="203040" cy="11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AA0583D-3D8F-2364-9A10-60E07B736F94}"/>
                    </a:ext>
                  </a:extLst>
                </p14:cNvPr>
                <p14:cNvContentPartPr/>
                <p14:nvPr/>
              </p14:nvContentPartPr>
              <p14:xfrm>
                <a:off x="6338996" y="4250325"/>
                <a:ext cx="162360" cy="338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AA0583D-3D8F-2364-9A10-60E07B736F9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330356" y="4241685"/>
                  <a:ext cx="180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33E1A54-A6C1-6E1D-22AF-D25BA73228D5}"/>
                    </a:ext>
                  </a:extLst>
                </p14:cNvPr>
                <p14:cNvContentPartPr/>
                <p14:nvPr/>
              </p14:nvContentPartPr>
              <p14:xfrm>
                <a:off x="6358076" y="4355445"/>
                <a:ext cx="183960" cy="133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33E1A54-A6C1-6E1D-22AF-D25BA73228D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349076" y="4346805"/>
                  <a:ext cx="20160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F5CD20C-8A84-3358-3152-48BAB1206502}"/>
              </a:ext>
            </a:extLst>
          </p:cNvPr>
          <p:cNvGrpSpPr/>
          <p:nvPr/>
        </p:nvGrpSpPr>
        <p:grpSpPr>
          <a:xfrm>
            <a:off x="7556516" y="4199565"/>
            <a:ext cx="519840" cy="491400"/>
            <a:chOff x="7556516" y="4199565"/>
            <a:chExt cx="519840" cy="49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084B514-5898-ACBC-BB8D-78C8114CFC95}"/>
                    </a:ext>
                  </a:extLst>
                </p14:cNvPr>
                <p14:cNvContentPartPr/>
                <p14:nvPr/>
              </p14:nvContentPartPr>
              <p14:xfrm>
                <a:off x="7556516" y="4199565"/>
                <a:ext cx="348120" cy="3146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084B514-5898-ACBC-BB8D-78C8114CFC9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547516" y="4190565"/>
                  <a:ext cx="3657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D87FACB-644B-9AFA-3BC4-79AA989513A5}"/>
                    </a:ext>
                  </a:extLst>
                </p14:cNvPr>
                <p14:cNvContentPartPr/>
                <p14:nvPr/>
              </p14:nvContentPartPr>
              <p14:xfrm>
                <a:off x="7979516" y="4383165"/>
                <a:ext cx="13320" cy="3078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D87FACB-644B-9AFA-3BC4-79AA989513A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970516" y="4374165"/>
                  <a:ext cx="309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C4B3497-0FF6-D423-BFFE-E1172FEFFCC0}"/>
                    </a:ext>
                  </a:extLst>
                </p14:cNvPr>
                <p14:cNvContentPartPr/>
                <p14:nvPr/>
              </p14:nvContentPartPr>
              <p14:xfrm>
                <a:off x="8031716" y="4381005"/>
                <a:ext cx="44640" cy="3024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C4B3497-0FF6-D423-BFFE-E1172FEFFCC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023076" y="4372005"/>
                  <a:ext cx="62280" cy="32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AE32025-BC04-4A5A-243F-AB158500FD9B}"/>
              </a:ext>
            </a:extLst>
          </p:cNvPr>
          <p:cNvGrpSpPr/>
          <p:nvPr/>
        </p:nvGrpSpPr>
        <p:grpSpPr>
          <a:xfrm>
            <a:off x="6814196" y="4093005"/>
            <a:ext cx="587520" cy="320400"/>
            <a:chOff x="6814196" y="4093005"/>
            <a:chExt cx="587520" cy="32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CBDF0DB-FDB0-B637-0F14-D220CD54FA40}"/>
                    </a:ext>
                  </a:extLst>
                </p14:cNvPr>
                <p14:cNvContentPartPr/>
                <p14:nvPr/>
              </p14:nvContentPartPr>
              <p14:xfrm>
                <a:off x="6814196" y="4093005"/>
                <a:ext cx="130680" cy="3020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CBDF0DB-FDB0-B637-0F14-D220CD54FA4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805556" y="4084365"/>
                  <a:ext cx="1483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E02B2C9-1B6D-330E-3075-312D2EF202D2}"/>
                    </a:ext>
                  </a:extLst>
                </p14:cNvPr>
                <p14:cNvContentPartPr/>
                <p14:nvPr/>
              </p14:nvContentPartPr>
              <p14:xfrm>
                <a:off x="7091036" y="4355805"/>
                <a:ext cx="42840" cy="576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E02B2C9-1B6D-330E-3075-312D2EF202D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082036" y="4346805"/>
                  <a:ext cx="60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42B6BAD-9AFA-65CC-EAAF-E9798C11FFD7}"/>
                    </a:ext>
                  </a:extLst>
                </p14:cNvPr>
                <p14:cNvContentPartPr/>
                <p14:nvPr/>
              </p14:nvContentPartPr>
              <p14:xfrm>
                <a:off x="7269956" y="4116045"/>
                <a:ext cx="131760" cy="2793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42B6BAD-9AFA-65CC-EAAF-E9798C11FFD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260956" y="4107405"/>
                  <a:ext cx="14940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A3FBA934-34AA-17AB-E4C3-F15FF656D476}"/>
              </a:ext>
            </a:extLst>
          </p:cNvPr>
          <p:cNvGrpSpPr/>
          <p:nvPr/>
        </p:nvGrpSpPr>
        <p:grpSpPr>
          <a:xfrm>
            <a:off x="6823916" y="4643805"/>
            <a:ext cx="168840" cy="548640"/>
            <a:chOff x="6823916" y="4643805"/>
            <a:chExt cx="168840" cy="54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7BF6E8A-E7B7-B292-2145-E551852231AB}"/>
                    </a:ext>
                  </a:extLst>
                </p14:cNvPr>
                <p14:cNvContentPartPr/>
                <p14:nvPr/>
              </p14:nvContentPartPr>
              <p14:xfrm>
                <a:off x="6878276" y="4708965"/>
                <a:ext cx="114480" cy="4834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7BF6E8A-E7B7-B292-2145-E551852231A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869276" y="4699965"/>
                  <a:ext cx="13212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BF05F9B-212A-60AD-13E8-331C1C1423BA}"/>
                    </a:ext>
                  </a:extLst>
                </p14:cNvPr>
                <p14:cNvContentPartPr/>
                <p14:nvPr/>
              </p14:nvContentPartPr>
              <p14:xfrm>
                <a:off x="6823916" y="4643805"/>
                <a:ext cx="101880" cy="1821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BF05F9B-212A-60AD-13E8-331C1C1423B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815276" y="4634805"/>
                  <a:ext cx="119520" cy="19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EA994918-1B0C-B2D3-0AEC-127CCD186D6F}"/>
                  </a:ext>
                </a:extLst>
              </p14:cNvPr>
              <p14:cNvContentPartPr/>
              <p14:nvPr/>
            </p14:nvContentPartPr>
            <p14:xfrm>
              <a:off x="6727076" y="5089845"/>
              <a:ext cx="858240" cy="38412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EA994918-1B0C-B2D3-0AEC-127CCD186D6F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6718436" y="5080845"/>
                <a:ext cx="875880" cy="40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AFD77F99-BE64-E883-8E50-CAF4ECCB4DCC}"/>
              </a:ext>
            </a:extLst>
          </p:cNvPr>
          <p:cNvGrpSpPr/>
          <p:nvPr/>
        </p:nvGrpSpPr>
        <p:grpSpPr>
          <a:xfrm>
            <a:off x="7827956" y="5060325"/>
            <a:ext cx="1247040" cy="393120"/>
            <a:chOff x="7827956" y="5060325"/>
            <a:chExt cx="1247040" cy="39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6A72FAB-7E6B-F00D-3FBC-C42F79907A62}"/>
                    </a:ext>
                  </a:extLst>
                </p14:cNvPr>
                <p14:cNvContentPartPr/>
                <p14:nvPr/>
              </p14:nvContentPartPr>
              <p14:xfrm>
                <a:off x="7827956" y="5060325"/>
                <a:ext cx="1247040" cy="3931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6A72FAB-7E6B-F00D-3FBC-C42F79907A6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818956" y="5051685"/>
                  <a:ext cx="126468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08C63E7-5AEE-3139-3F5C-BAA10E177D11}"/>
                    </a:ext>
                  </a:extLst>
                </p14:cNvPr>
                <p14:cNvContentPartPr/>
                <p14:nvPr/>
              </p14:nvContentPartPr>
              <p14:xfrm>
                <a:off x="8409716" y="5122605"/>
                <a:ext cx="162000" cy="61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08C63E7-5AEE-3139-3F5C-BAA10E177D1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400716" y="5113605"/>
                  <a:ext cx="1796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D8B9C871-BC8E-C9B2-CDF5-711548528D2C}"/>
              </a:ext>
            </a:extLst>
          </p:cNvPr>
          <p:cNvGrpSpPr/>
          <p:nvPr/>
        </p:nvGrpSpPr>
        <p:grpSpPr>
          <a:xfrm>
            <a:off x="9314396" y="4940445"/>
            <a:ext cx="1670760" cy="415800"/>
            <a:chOff x="9314396" y="4940445"/>
            <a:chExt cx="1670760" cy="41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F477A14-FB29-C3FD-D131-A1967E72DE58}"/>
                    </a:ext>
                  </a:extLst>
                </p14:cNvPr>
                <p14:cNvContentPartPr/>
                <p14:nvPr/>
              </p14:nvContentPartPr>
              <p14:xfrm>
                <a:off x="9314396" y="4940445"/>
                <a:ext cx="610560" cy="4129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F477A14-FB29-C3FD-D131-A1967E72DE5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305756" y="4931805"/>
                  <a:ext cx="62820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04DE25D-CB15-38A7-27AB-E8889D304EE9}"/>
                    </a:ext>
                  </a:extLst>
                </p14:cNvPr>
                <p14:cNvContentPartPr/>
                <p14:nvPr/>
              </p14:nvContentPartPr>
              <p14:xfrm>
                <a:off x="9661796" y="5038365"/>
                <a:ext cx="127440" cy="536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04DE25D-CB15-38A7-27AB-E8889D304EE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653156" y="5029365"/>
                  <a:ext cx="1450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0B1C766-053F-0F92-177D-AACAEBB0ED51}"/>
                    </a:ext>
                  </a:extLst>
                </p14:cNvPr>
                <p14:cNvContentPartPr/>
                <p14:nvPr/>
              </p14:nvContentPartPr>
              <p14:xfrm>
                <a:off x="9560996" y="5025045"/>
                <a:ext cx="58320" cy="183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0B1C766-053F-0F92-177D-AACAEBB0ED5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552356" y="5016405"/>
                  <a:ext cx="75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A008E98-7FBC-DF32-4354-2E601020BFF0}"/>
                    </a:ext>
                  </a:extLst>
                </p14:cNvPr>
                <p14:cNvContentPartPr/>
                <p14:nvPr/>
              </p14:nvContentPartPr>
              <p14:xfrm>
                <a:off x="10084796" y="4968165"/>
                <a:ext cx="900360" cy="3880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A008E98-7FBC-DF32-4354-2E601020BFF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076156" y="4959165"/>
                  <a:ext cx="918000" cy="40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3CE65852-412A-8228-9480-A981717F1392}"/>
              </a:ext>
            </a:extLst>
          </p:cNvPr>
          <p:cNvGrpSpPr/>
          <p:nvPr/>
        </p:nvGrpSpPr>
        <p:grpSpPr>
          <a:xfrm>
            <a:off x="11294036" y="5133765"/>
            <a:ext cx="265320" cy="320400"/>
            <a:chOff x="11294036" y="5133765"/>
            <a:chExt cx="265320" cy="32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4308279-73D2-31B2-82A6-2671DEBC630C}"/>
                    </a:ext>
                  </a:extLst>
                </p14:cNvPr>
                <p14:cNvContentPartPr/>
                <p14:nvPr/>
              </p14:nvContentPartPr>
              <p14:xfrm>
                <a:off x="11294036" y="5133765"/>
                <a:ext cx="178200" cy="1951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4308279-73D2-31B2-82A6-2671DEBC630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285396" y="5124765"/>
                  <a:ext cx="195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27DBB93-1FA3-6F7B-362B-9864622D5AF3}"/>
                    </a:ext>
                  </a:extLst>
                </p14:cNvPr>
                <p14:cNvContentPartPr/>
                <p14:nvPr/>
              </p14:nvContentPartPr>
              <p14:xfrm>
                <a:off x="11473316" y="5362005"/>
                <a:ext cx="86040" cy="921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27DBB93-1FA3-6F7B-362B-9864622D5AF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464676" y="5353005"/>
                  <a:ext cx="10368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45A8D4F8-E164-E317-A824-39A6563E7297}"/>
              </a:ext>
            </a:extLst>
          </p:cNvPr>
          <p:cNvGrpSpPr/>
          <p:nvPr/>
        </p:nvGrpSpPr>
        <p:grpSpPr>
          <a:xfrm>
            <a:off x="6844796" y="5574405"/>
            <a:ext cx="2561040" cy="347760"/>
            <a:chOff x="6844796" y="5574405"/>
            <a:chExt cx="2561040" cy="34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06C97AE-18FD-7621-1D33-F7A844CD9809}"/>
                    </a:ext>
                  </a:extLst>
                </p14:cNvPr>
                <p14:cNvContentPartPr/>
                <p14:nvPr/>
              </p14:nvContentPartPr>
              <p14:xfrm>
                <a:off x="6844796" y="5574405"/>
                <a:ext cx="1473480" cy="3384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06C97AE-18FD-7621-1D33-F7A844CD980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835796" y="5565405"/>
                  <a:ext cx="14911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F0190FD-3EB1-6294-7E02-DECE10255BBC}"/>
                    </a:ext>
                  </a:extLst>
                </p14:cNvPr>
                <p14:cNvContentPartPr/>
                <p14:nvPr/>
              </p14:nvContentPartPr>
              <p14:xfrm>
                <a:off x="8107316" y="5667285"/>
                <a:ext cx="121680" cy="176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F0190FD-3EB1-6294-7E02-DECE10255BB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098316" y="5658285"/>
                  <a:ext cx="139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43D34FB-D1A8-E6CC-9AB5-89FF49176C8E}"/>
                    </a:ext>
                  </a:extLst>
                </p14:cNvPr>
                <p14:cNvContentPartPr/>
                <p14:nvPr/>
              </p14:nvContentPartPr>
              <p14:xfrm>
                <a:off x="7684316" y="5676645"/>
                <a:ext cx="360" cy="3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43D34FB-D1A8-E6CC-9AB5-89FF49176C8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675316" y="5668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31E2A13-3F82-D2EE-D631-3E41E5D64595}"/>
                    </a:ext>
                  </a:extLst>
                </p14:cNvPr>
                <p14:cNvContentPartPr/>
                <p14:nvPr/>
              </p14:nvContentPartPr>
              <p14:xfrm>
                <a:off x="7302356" y="5670885"/>
                <a:ext cx="289080" cy="205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31E2A13-3F82-D2EE-D631-3E41E5D6459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293716" y="5662245"/>
                  <a:ext cx="306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77E2478-C72D-0D50-2AA7-D97A1A2A4A64}"/>
                    </a:ext>
                  </a:extLst>
                </p14:cNvPr>
                <p14:cNvContentPartPr/>
                <p14:nvPr/>
              </p14:nvContentPartPr>
              <p14:xfrm>
                <a:off x="8549756" y="5728125"/>
                <a:ext cx="856080" cy="1940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77E2478-C72D-0D50-2AA7-D97A1A2A4A6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540756" y="5719125"/>
                  <a:ext cx="87372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387218E0-0CCA-E026-A420-680C7C969199}"/>
              </a:ext>
            </a:extLst>
          </p:cNvPr>
          <p:cNvGrpSpPr/>
          <p:nvPr/>
        </p:nvGrpSpPr>
        <p:grpSpPr>
          <a:xfrm>
            <a:off x="9690236" y="5511045"/>
            <a:ext cx="1280880" cy="458640"/>
            <a:chOff x="9690236" y="5511045"/>
            <a:chExt cx="1280880" cy="45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62F39F2-FA59-AF3C-D03F-2C12138CA0A9}"/>
                    </a:ext>
                  </a:extLst>
                </p14:cNvPr>
                <p14:cNvContentPartPr/>
                <p14:nvPr/>
              </p14:nvContentPartPr>
              <p14:xfrm>
                <a:off x="9690236" y="5511045"/>
                <a:ext cx="652680" cy="3632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62F39F2-FA59-AF3C-D03F-2C12138CA0A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681236" y="5502405"/>
                  <a:ext cx="6703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98231AB-9AA6-80A8-8BC7-CE17679852C9}"/>
                    </a:ext>
                  </a:extLst>
                </p14:cNvPr>
                <p14:cNvContentPartPr/>
                <p14:nvPr/>
              </p14:nvContentPartPr>
              <p14:xfrm>
                <a:off x="9710396" y="5729925"/>
                <a:ext cx="219600" cy="370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98231AB-9AA6-80A8-8BC7-CE17679852C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701756" y="5721285"/>
                  <a:ext cx="237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CB83976-1A73-68E9-1BF6-D0954C242F26}"/>
                    </a:ext>
                  </a:extLst>
                </p14:cNvPr>
                <p14:cNvContentPartPr/>
                <p14:nvPr/>
              </p14:nvContentPartPr>
              <p14:xfrm>
                <a:off x="10569356" y="5571885"/>
                <a:ext cx="401760" cy="3978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CB83976-1A73-68E9-1BF6-D0954C242F2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560356" y="5562885"/>
                  <a:ext cx="419400" cy="41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E46A8314-5DAD-A77C-9CF2-6D27EC458AC9}"/>
                  </a:ext>
                </a:extLst>
              </p14:cNvPr>
              <p14:cNvContentPartPr/>
              <p14:nvPr/>
            </p14:nvContentPartPr>
            <p14:xfrm>
              <a:off x="6880436" y="6002445"/>
              <a:ext cx="1509120" cy="43236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E46A8314-5DAD-A77C-9CF2-6D27EC458AC9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6871436" y="5993805"/>
                <a:ext cx="1526760" cy="45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C5A6CF08-5384-8A25-1B76-7643478280E3}"/>
              </a:ext>
            </a:extLst>
          </p:cNvPr>
          <p:cNvGrpSpPr/>
          <p:nvPr/>
        </p:nvGrpSpPr>
        <p:grpSpPr>
          <a:xfrm>
            <a:off x="8601236" y="6062925"/>
            <a:ext cx="1360440" cy="362160"/>
            <a:chOff x="8601236" y="6062925"/>
            <a:chExt cx="1360440" cy="36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4E97122-8776-15D6-EFDC-207C3085D663}"/>
                    </a:ext>
                  </a:extLst>
                </p14:cNvPr>
                <p14:cNvContentPartPr/>
                <p14:nvPr/>
              </p14:nvContentPartPr>
              <p14:xfrm>
                <a:off x="8601236" y="6062925"/>
                <a:ext cx="1360440" cy="3621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4E97122-8776-15D6-EFDC-207C3085D66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592236" y="6053925"/>
                  <a:ext cx="13780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88E773C-D1ED-BD33-BDEE-325EDA28AD67}"/>
                    </a:ext>
                  </a:extLst>
                </p14:cNvPr>
                <p14:cNvContentPartPr/>
                <p14:nvPr/>
              </p14:nvContentPartPr>
              <p14:xfrm>
                <a:off x="9598076" y="6109725"/>
                <a:ext cx="31680" cy="388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88E773C-D1ED-BD33-BDEE-325EDA28AD6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589076" y="6100725"/>
                  <a:ext cx="49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7160AEB-DF27-5F2F-5E2D-BB459C85C3BB}"/>
                    </a:ext>
                  </a:extLst>
                </p14:cNvPr>
                <p14:cNvContentPartPr/>
                <p14:nvPr/>
              </p14:nvContentPartPr>
              <p14:xfrm>
                <a:off x="9170036" y="6147525"/>
                <a:ext cx="372600" cy="414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7160AEB-DF27-5F2F-5E2D-BB459C85C3B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161036" y="6138525"/>
                  <a:ext cx="39024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A9E3EC4B-0721-940E-D82C-A7E967AF2EE7}"/>
              </a:ext>
            </a:extLst>
          </p:cNvPr>
          <p:cNvGrpSpPr/>
          <p:nvPr/>
        </p:nvGrpSpPr>
        <p:grpSpPr>
          <a:xfrm>
            <a:off x="534716" y="4856205"/>
            <a:ext cx="569160" cy="258480"/>
            <a:chOff x="534716" y="4856205"/>
            <a:chExt cx="569160" cy="2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FBD2A07-2107-788A-113C-C1EE538E5CA7}"/>
                    </a:ext>
                  </a:extLst>
                </p14:cNvPr>
                <p14:cNvContentPartPr/>
                <p14:nvPr/>
              </p14:nvContentPartPr>
              <p14:xfrm>
                <a:off x="534716" y="4856205"/>
                <a:ext cx="257760" cy="824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FBD2A07-2107-788A-113C-C1EE538E5CA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26076" y="4847565"/>
                  <a:ext cx="275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E17EA93-415A-B083-6AF2-D4E61505053D}"/>
                    </a:ext>
                  </a:extLst>
                </p14:cNvPr>
                <p14:cNvContentPartPr/>
                <p14:nvPr/>
              </p14:nvContentPartPr>
              <p14:xfrm>
                <a:off x="646676" y="4874205"/>
                <a:ext cx="114840" cy="2361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E17EA93-415A-B083-6AF2-D4E61505053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38036" y="4865565"/>
                  <a:ext cx="1324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0A9741E-B681-0B64-D347-2D08F58F5E07}"/>
                    </a:ext>
                  </a:extLst>
                </p14:cNvPr>
                <p14:cNvContentPartPr/>
                <p14:nvPr/>
              </p14:nvContentPartPr>
              <p14:xfrm>
                <a:off x="638756" y="4971405"/>
                <a:ext cx="208440" cy="158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0A9741E-B681-0B64-D347-2D08F58F5E0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30116" y="4962765"/>
                  <a:ext cx="226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66CCBF1-0BF6-EF67-88B8-6FA8204060CB}"/>
                    </a:ext>
                  </a:extLst>
                </p14:cNvPr>
                <p14:cNvContentPartPr/>
                <p14:nvPr/>
              </p14:nvContentPartPr>
              <p14:xfrm>
                <a:off x="856556" y="5013885"/>
                <a:ext cx="247320" cy="1008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66CCBF1-0BF6-EF67-88B8-6FA8204060C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47916" y="5004885"/>
                  <a:ext cx="26496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B10BAC7B-DAB1-BE88-003D-8B36577CFAC1}"/>
              </a:ext>
            </a:extLst>
          </p:cNvPr>
          <p:cNvGrpSpPr/>
          <p:nvPr/>
        </p:nvGrpSpPr>
        <p:grpSpPr>
          <a:xfrm>
            <a:off x="1378196" y="4818045"/>
            <a:ext cx="1572840" cy="299160"/>
            <a:chOff x="1378196" y="4818045"/>
            <a:chExt cx="1572840" cy="29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C5B4A29-94B9-500A-5491-65201A9B24CB}"/>
                    </a:ext>
                  </a:extLst>
                </p14:cNvPr>
                <p14:cNvContentPartPr/>
                <p14:nvPr/>
              </p14:nvContentPartPr>
              <p14:xfrm>
                <a:off x="1441916" y="4869885"/>
                <a:ext cx="24840" cy="2473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C5B4A29-94B9-500A-5491-65201A9B24C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433276" y="4861245"/>
                  <a:ext cx="424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6DCF3F1-7591-C3EE-4D2B-C889B37AA3FE}"/>
                    </a:ext>
                  </a:extLst>
                </p14:cNvPr>
                <p14:cNvContentPartPr/>
                <p14:nvPr/>
              </p14:nvContentPartPr>
              <p14:xfrm>
                <a:off x="1378196" y="4840725"/>
                <a:ext cx="261360" cy="108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6DCF3F1-7591-C3EE-4D2B-C889B37AA3F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369196" y="4831725"/>
                  <a:ext cx="279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8F68167-B192-5D9A-E36D-634AF763FCB3}"/>
                    </a:ext>
                  </a:extLst>
                </p14:cNvPr>
                <p14:cNvContentPartPr/>
                <p14:nvPr/>
              </p14:nvContentPartPr>
              <p14:xfrm>
                <a:off x="1724516" y="4988685"/>
                <a:ext cx="173520" cy="108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8F68167-B192-5D9A-E36D-634AF763FCB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715516" y="4979685"/>
                  <a:ext cx="191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EEFE7D8-6BC0-B3CD-A606-8DEB7AC70CF9}"/>
                    </a:ext>
                  </a:extLst>
                </p14:cNvPr>
                <p14:cNvContentPartPr/>
                <p14:nvPr/>
              </p14:nvContentPartPr>
              <p14:xfrm>
                <a:off x="1782116" y="5048445"/>
                <a:ext cx="105480" cy="154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EEFE7D8-6BC0-B3CD-A606-8DEB7AC70CF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773476" y="5039445"/>
                  <a:ext cx="123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ACFC697-85F1-510D-0BDE-94FEC645199B}"/>
                    </a:ext>
                  </a:extLst>
                </p14:cNvPr>
                <p14:cNvContentPartPr/>
                <p14:nvPr/>
              </p14:nvContentPartPr>
              <p14:xfrm>
                <a:off x="2030876" y="4818045"/>
                <a:ext cx="61920" cy="2930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ACFC697-85F1-510D-0BDE-94FEC645199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022236" y="4809405"/>
                  <a:ext cx="795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1909B9E-4D0E-A913-B6E9-03ECCA9B3DA7}"/>
                    </a:ext>
                  </a:extLst>
                </p14:cNvPr>
                <p14:cNvContentPartPr/>
                <p14:nvPr/>
              </p14:nvContentPartPr>
              <p14:xfrm>
                <a:off x="2149676" y="4890405"/>
                <a:ext cx="107640" cy="2044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1909B9E-4D0E-A913-B6E9-03ECCA9B3DA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141036" y="4881405"/>
                  <a:ext cx="125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A98AA4E-5ED8-928E-6FDD-B9BCCE7EC78C}"/>
                    </a:ext>
                  </a:extLst>
                </p14:cNvPr>
                <p14:cNvContentPartPr/>
                <p14:nvPr/>
              </p14:nvContentPartPr>
              <p14:xfrm>
                <a:off x="2285756" y="4903365"/>
                <a:ext cx="159120" cy="1951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A98AA4E-5ED8-928E-6FDD-B9BCCE7EC78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277116" y="4894725"/>
                  <a:ext cx="1767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DAD76A0-C417-1283-FD27-910EF3E92F0B}"/>
                    </a:ext>
                  </a:extLst>
                </p14:cNvPr>
                <p14:cNvContentPartPr/>
                <p14:nvPr/>
              </p14:nvContentPartPr>
              <p14:xfrm>
                <a:off x="2513636" y="4985805"/>
                <a:ext cx="144720" cy="1227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DAD76A0-C417-1283-FD27-910EF3E92F0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504636" y="4976805"/>
                  <a:ext cx="162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DBCD85F-7A05-480F-EBA7-99F1A85CFD23}"/>
                    </a:ext>
                  </a:extLst>
                </p14:cNvPr>
                <p14:cNvContentPartPr/>
                <p14:nvPr/>
              </p14:nvContentPartPr>
              <p14:xfrm>
                <a:off x="2757356" y="4859445"/>
                <a:ext cx="193680" cy="2448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DBCD85F-7A05-480F-EBA7-99F1A85CFD2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748356" y="4850445"/>
                  <a:ext cx="21132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04B09F76-1588-F8E1-F87D-E987B8D4FA5D}"/>
              </a:ext>
            </a:extLst>
          </p:cNvPr>
          <p:cNvGrpSpPr/>
          <p:nvPr/>
        </p:nvGrpSpPr>
        <p:grpSpPr>
          <a:xfrm>
            <a:off x="2398076" y="5515725"/>
            <a:ext cx="786600" cy="275760"/>
            <a:chOff x="2398076" y="5515725"/>
            <a:chExt cx="786600" cy="27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EC6B550-751B-53C1-0072-56CA182903B0}"/>
                    </a:ext>
                  </a:extLst>
                </p14:cNvPr>
                <p14:cNvContentPartPr/>
                <p14:nvPr/>
              </p14:nvContentPartPr>
              <p14:xfrm>
                <a:off x="2398076" y="5515725"/>
                <a:ext cx="328320" cy="2757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EC6B550-751B-53C1-0072-56CA182903B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389436" y="5507085"/>
                  <a:ext cx="3459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3F4EF5E-735F-511E-E352-B30C065406B2}"/>
                    </a:ext>
                  </a:extLst>
                </p14:cNvPr>
                <p14:cNvContentPartPr/>
                <p14:nvPr/>
              </p14:nvContentPartPr>
              <p14:xfrm>
                <a:off x="2802356" y="5655765"/>
                <a:ext cx="123120" cy="126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3F4EF5E-735F-511E-E352-B30C065406B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793356" y="5646765"/>
                  <a:ext cx="140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266E497-0F99-819F-C59E-F64438FBB18E}"/>
                    </a:ext>
                  </a:extLst>
                </p14:cNvPr>
                <p14:cNvContentPartPr/>
                <p14:nvPr/>
              </p14:nvContentPartPr>
              <p14:xfrm>
                <a:off x="3013316" y="5619405"/>
                <a:ext cx="171360" cy="1422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266E497-0F99-819F-C59E-F64438FBB18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004676" y="5610405"/>
                  <a:ext cx="18900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6AE0065E-2E03-5B12-F87B-CC07CB42662C}"/>
              </a:ext>
            </a:extLst>
          </p:cNvPr>
          <p:cNvGrpSpPr/>
          <p:nvPr/>
        </p:nvGrpSpPr>
        <p:grpSpPr>
          <a:xfrm>
            <a:off x="292796" y="5473245"/>
            <a:ext cx="1948680" cy="457920"/>
            <a:chOff x="292796" y="5473245"/>
            <a:chExt cx="1948680" cy="45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54A1168-3C7F-1B43-4947-BF10E89D9C52}"/>
                    </a:ext>
                  </a:extLst>
                </p14:cNvPr>
                <p14:cNvContentPartPr/>
                <p14:nvPr/>
              </p14:nvContentPartPr>
              <p14:xfrm>
                <a:off x="292796" y="5579445"/>
                <a:ext cx="283320" cy="3517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54A1168-3C7F-1B43-4947-BF10E89D9C5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83796" y="5570805"/>
                  <a:ext cx="3009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90D8020-353E-A5C4-140C-6F55405DCC5A}"/>
                    </a:ext>
                  </a:extLst>
                </p14:cNvPr>
                <p14:cNvContentPartPr/>
                <p14:nvPr/>
              </p14:nvContentPartPr>
              <p14:xfrm>
                <a:off x="644516" y="5670165"/>
                <a:ext cx="180720" cy="90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90D8020-353E-A5C4-140C-6F55405DCC5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35876" y="5661525"/>
                  <a:ext cx="198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2326EDD-01A2-7B4F-83FE-189306796C96}"/>
                    </a:ext>
                  </a:extLst>
                </p14:cNvPr>
                <p14:cNvContentPartPr/>
                <p14:nvPr/>
              </p14:nvContentPartPr>
              <p14:xfrm>
                <a:off x="673676" y="5736765"/>
                <a:ext cx="165960" cy="140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2326EDD-01A2-7B4F-83FE-189306796C9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64676" y="5728125"/>
                  <a:ext cx="183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F63274B-4800-9F13-EFA0-00CB44E5B7F0}"/>
                    </a:ext>
                  </a:extLst>
                </p14:cNvPr>
                <p14:cNvContentPartPr/>
                <p14:nvPr/>
              </p14:nvContentPartPr>
              <p14:xfrm>
                <a:off x="1425356" y="5632365"/>
                <a:ext cx="152640" cy="1429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F63274B-4800-9F13-EFA0-00CB44E5B7F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416356" y="5623725"/>
                  <a:ext cx="170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09A155F-6137-DD69-B371-A2FBFEC357BB}"/>
                    </a:ext>
                  </a:extLst>
                </p14:cNvPr>
                <p14:cNvContentPartPr/>
                <p14:nvPr/>
              </p14:nvContentPartPr>
              <p14:xfrm>
                <a:off x="1418156" y="5628765"/>
                <a:ext cx="122400" cy="1641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09A155F-6137-DD69-B371-A2FBFEC357B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409156" y="5620125"/>
                  <a:ext cx="140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5F42333-5A8F-F7ED-29A1-C8FFFDD1AACF}"/>
                    </a:ext>
                  </a:extLst>
                </p14:cNvPr>
                <p14:cNvContentPartPr/>
                <p14:nvPr/>
              </p14:nvContentPartPr>
              <p14:xfrm>
                <a:off x="1700756" y="5593845"/>
                <a:ext cx="9000" cy="2062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5F42333-5A8F-F7ED-29A1-C8FFFDD1AAC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692116" y="5585205"/>
                  <a:ext cx="26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84D5717-94ED-F825-EC35-BCD511E6E397}"/>
                    </a:ext>
                  </a:extLst>
                </p14:cNvPr>
                <p14:cNvContentPartPr/>
                <p14:nvPr/>
              </p14:nvContentPartPr>
              <p14:xfrm>
                <a:off x="1813796" y="5647845"/>
                <a:ext cx="132480" cy="1623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84D5717-94ED-F825-EC35-BCD511E6E39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804796" y="5638845"/>
                  <a:ext cx="150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4DD87EF-C5F9-90C5-7F56-965A7C5F4F2A}"/>
                    </a:ext>
                  </a:extLst>
                </p14:cNvPr>
                <p14:cNvContentPartPr/>
                <p14:nvPr/>
              </p14:nvContentPartPr>
              <p14:xfrm>
                <a:off x="1925396" y="5585925"/>
                <a:ext cx="88560" cy="162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4DD87EF-C5F9-90C5-7F56-965A7C5F4F2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916396" y="5577285"/>
                  <a:ext cx="106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ADE0519-C3D2-858C-C224-C9EBB3D55B83}"/>
                    </a:ext>
                  </a:extLst>
                </p14:cNvPr>
                <p14:cNvContentPartPr/>
                <p14:nvPr/>
              </p14:nvContentPartPr>
              <p14:xfrm>
                <a:off x="2110796" y="5473245"/>
                <a:ext cx="130680" cy="1526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ADE0519-C3D2-858C-C224-C9EBB3D55B8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102156" y="5464245"/>
                  <a:ext cx="148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5F84955-AA9E-6C94-D400-E017AD21B186}"/>
                    </a:ext>
                  </a:extLst>
                </p14:cNvPr>
                <p14:cNvContentPartPr/>
                <p14:nvPr/>
              </p14:nvContentPartPr>
              <p14:xfrm>
                <a:off x="1000196" y="5500965"/>
                <a:ext cx="210240" cy="3470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5F84955-AA9E-6C94-D400-E017AD21B18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91556" y="5492325"/>
                  <a:ext cx="227880" cy="36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4E700360-55FE-2B56-3364-484CDD612D48}"/>
              </a:ext>
            </a:extLst>
          </p:cNvPr>
          <p:cNvGrpSpPr/>
          <p:nvPr/>
        </p:nvGrpSpPr>
        <p:grpSpPr>
          <a:xfrm>
            <a:off x="177956" y="5981925"/>
            <a:ext cx="4042080" cy="782280"/>
            <a:chOff x="177956" y="5981925"/>
            <a:chExt cx="4042080" cy="78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9FCF284-3CD6-93C4-498B-6615BF5513E4}"/>
                    </a:ext>
                  </a:extLst>
                </p14:cNvPr>
                <p14:cNvContentPartPr/>
                <p14:nvPr/>
              </p14:nvContentPartPr>
              <p14:xfrm>
                <a:off x="177956" y="6036645"/>
                <a:ext cx="1155960" cy="4327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9FCF284-3CD6-93C4-498B-6615BF5513E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69316" y="6028005"/>
                  <a:ext cx="117360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0C1E6F2-2962-11A0-B670-67B25CAE0FFE}"/>
                    </a:ext>
                  </a:extLst>
                </p14:cNvPr>
                <p14:cNvContentPartPr/>
                <p14:nvPr/>
              </p14:nvContentPartPr>
              <p14:xfrm>
                <a:off x="715076" y="6165525"/>
                <a:ext cx="9000" cy="259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0C1E6F2-2962-11A0-B670-67B25CAE0FF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06076" y="6156885"/>
                  <a:ext cx="26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F1DC254-BC17-8D12-0C51-25425E89080E}"/>
                    </a:ext>
                  </a:extLst>
                </p14:cNvPr>
                <p14:cNvContentPartPr/>
                <p14:nvPr/>
              </p14:nvContentPartPr>
              <p14:xfrm>
                <a:off x="491516" y="6144645"/>
                <a:ext cx="33120" cy="259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F1DC254-BC17-8D12-0C51-25425E89080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82876" y="6135645"/>
                  <a:ext cx="507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AE8BD29-2DF4-21AA-9B4F-12EEFDEA7D56}"/>
                    </a:ext>
                  </a:extLst>
                </p14:cNvPr>
                <p14:cNvContentPartPr/>
                <p14:nvPr/>
              </p14:nvContentPartPr>
              <p14:xfrm>
                <a:off x="1452716" y="6116925"/>
                <a:ext cx="386280" cy="3402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AE8BD29-2DF4-21AA-9B4F-12EEFDEA7D5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444076" y="6107925"/>
                  <a:ext cx="4039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C69DEDA-C7B3-7367-8156-F79D25A135C0}"/>
                    </a:ext>
                  </a:extLst>
                </p14:cNvPr>
                <p14:cNvContentPartPr/>
                <p14:nvPr/>
              </p14:nvContentPartPr>
              <p14:xfrm>
                <a:off x="1507796" y="6155445"/>
                <a:ext cx="241200" cy="360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C69DEDA-C7B3-7367-8156-F79D25A135C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499156" y="6146805"/>
                  <a:ext cx="258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5ED8ADA-F55F-10F0-5ADD-3B723E103319}"/>
                    </a:ext>
                  </a:extLst>
                </p14:cNvPr>
                <p14:cNvContentPartPr/>
                <p14:nvPr/>
              </p14:nvContentPartPr>
              <p14:xfrm>
                <a:off x="1957076" y="5994525"/>
                <a:ext cx="1432440" cy="4154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5ED8ADA-F55F-10F0-5ADD-3B723E10331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948076" y="5985525"/>
                  <a:ext cx="145008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6FB4599-4FD0-0C11-4BE3-81102E9DCC48}"/>
                    </a:ext>
                  </a:extLst>
                </p14:cNvPr>
                <p14:cNvContentPartPr/>
                <p14:nvPr/>
              </p14:nvContentPartPr>
              <p14:xfrm>
                <a:off x="2534156" y="6181005"/>
                <a:ext cx="21960" cy="302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6FB4599-4FD0-0C11-4BE3-81102E9DCC4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525156" y="6172005"/>
                  <a:ext cx="39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E500433-4F6E-99F5-C543-B683E8146E9A}"/>
                    </a:ext>
                  </a:extLst>
                </p14:cNvPr>
                <p14:cNvContentPartPr/>
                <p14:nvPr/>
              </p14:nvContentPartPr>
              <p14:xfrm>
                <a:off x="2121596" y="6096045"/>
                <a:ext cx="315360" cy="612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E500433-4F6E-99F5-C543-B683E8146E9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112956" y="6087045"/>
                  <a:ext cx="333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4896171-BC63-5621-242B-8E3F7D33F941}"/>
                    </a:ext>
                  </a:extLst>
                </p14:cNvPr>
                <p14:cNvContentPartPr/>
                <p14:nvPr/>
              </p14:nvContentPartPr>
              <p14:xfrm>
                <a:off x="3532076" y="5981925"/>
                <a:ext cx="687960" cy="4006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4896171-BC63-5621-242B-8E3F7D33F94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523076" y="5972925"/>
                  <a:ext cx="7056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99A8294-54D0-1179-CCED-10EC7CFF2E98}"/>
                    </a:ext>
                  </a:extLst>
                </p14:cNvPr>
                <p14:cNvContentPartPr/>
                <p14:nvPr/>
              </p14:nvContentPartPr>
              <p14:xfrm>
                <a:off x="3624236" y="6083085"/>
                <a:ext cx="295920" cy="597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99A8294-54D0-1179-CCED-10EC7CFF2E9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615596" y="6074445"/>
                  <a:ext cx="313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0A2D1CF-7D2D-C7F7-D8CF-91459CFAE480}"/>
                    </a:ext>
                  </a:extLst>
                </p14:cNvPr>
                <p14:cNvContentPartPr/>
                <p14:nvPr/>
              </p14:nvContentPartPr>
              <p14:xfrm>
                <a:off x="256436" y="6531645"/>
                <a:ext cx="137520" cy="1778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0A2D1CF-7D2D-C7F7-D8CF-91459CFAE48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47796" y="6522645"/>
                  <a:ext cx="1551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4AF39FE-CD50-BCBC-9666-00004B25D9D5}"/>
                    </a:ext>
                  </a:extLst>
                </p14:cNvPr>
                <p14:cNvContentPartPr/>
                <p14:nvPr/>
              </p14:nvContentPartPr>
              <p14:xfrm>
                <a:off x="459836" y="6544605"/>
                <a:ext cx="190080" cy="1634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4AF39FE-CD50-BCBC-9666-00004B25D9D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50836" y="6535965"/>
                  <a:ext cx="2077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3E6922A-F773-6B3B-3D30-E29303367AAE}"/>
                    </a:ext>
                  </a:extLst>
                </p14:cNvPr>
                <p14:cNvContentPartPr/>
                <p14:nvPr/>
              </p14:nvContentPartPr>
              <p14:xfrm>
                <a:off x="748196" y="6587445"/>
                <a:ext cx="133200" cy="1393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3E6922A-F773-6B3B-3D30-E29303367AA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39556" y="6578445"/>
                  <a:ext cx="150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7A46D89-E30C-291D-D738-0720F59A16CD}"/>
                    </a:ext>
                  </a:extLst>
                </p14:cNvPr>
                <p14:cNvContentPartPr/>
                <p14:nvPr/>
              </p14:nvContentPartPr>
              <p14:xfrm>
                <a:off x="785996" y="6581325"/>
                <a:ext cx="100440" cy="1411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7A46D89-E30C-291D-D738-0720F59A16C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77356" y="6572685"/>
                  <a:ext cx="118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F322E40-DD88-7573-C6D1-D08CC11A555E}"/>
                    </a:ext>
                  </a:extLst>
                </p14:cNvPr>
                <p14:cNvContentPartPr/>
                <p14:nvPr/>
              </p14:nvContentPartPr>
              <p14:xfrm>
                <a:off x="1030076" y="6483405"/>
                <a:ext cx="799920" cy="2808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F322E40-DD88-7573-C6D1-D08CC11A555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21436" y="6474405"/>
                  <a:ext cx="8175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74D783A-92D6-D2E8-6A7E-3808CDB7BFEF}"/>
                    </a:ext>
                  </a:extLst>
                </p14:cNvPr>
                <p14:cNvContentPartPr/>
                <p14:nvPr/>
              </p14:nvContentPartPr>
              <p14:xfrm>
                <a:off x="1237436" y="6509685"/>
                <a:ext cx="48240" cy="460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74D783A-92D6-D2E8-6A7E-3808CDB7BFE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228436" y="6500685"/>
                  <a:ext cx="6588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527563C8-50D1-1B6D-0A50-5F5D60BCD002}"/>
              </a:ext>
            </a:extLst>
          </p:cNvPr>
          <p:cNvGrpSpPr/>
          <p:nvPr/>
        </p:nvGrpSpPr>
        <p:grpSpPr>
          <a:xfrm>
            <a:off x="1957796" y="6449925"/>
            <a:ext cx="588600" cy="271080"/>
            <a:chOff x="1957796" y="6449925"/>
            <a:chExt cx="588600" cy="27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752C9D2-FD86-4188-6C3F-ED86D07D618A}"/>
                    </a:ext>
                  </a:extLst>
                </p14:cNvPr>
                <p14:cNvContentPartPr/>
                <p14:nvPr/>
              </p14:nvContentPartPr>
              <p14:xfrm>
                <a:off x="1957796" y="6449925"/>
                <a:ext cx="588600" cy="2710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752C9D2-FD86-4188-6C3F-ED86D07D618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948796" y="6441285"/>
                  <a:ext cx="6062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B13BDBD-075B-77EF-7854-8B4CF8834D55}"/>
                    </a:ext>
                  </a:extLst>
                </p14:cNvPr>
                <p14:cNvContentPartPr/>
                <p14:nvPr/>
              </p14:nvContentPartPr>
              <p14:xfrm>
                <a:off x="1988396" y="6553965"/>
                <a:ext cx="298080" cy="547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B13BDBD-075B-77EF-7854-8B4CF8834D5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979396" y="6545325"/>
                  <a:ext cx="315720" cy="7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CE2B85C7-3834-5F76-D35B-BB2367DBC190}"/>
                  </a:ext>
                </a:extLst>
              </p14:cNvPr>
              <p14:cNvContentPartPr/>
              <p14:nvPr/>
            </p14:nvContentPartPr>
            <p14:xfrm>
              <a:off x="2767436" y="6570525"/>
              <a:ext cx="815400" cy="255240"/>
            </p14:xfrm>
          </p:contentPart>
        </mc:Choice>
        <mc:Fallback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CE2B85C7-3834-5F76-D35B-BB2367DBC190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2758796" y="6561885"/>
                <a:ext cx="833040" cy="27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8063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F9B336D-7EBB-C357-8B1B-484A7810B1AB}"/>
              </a:ext>
            </a:extLst>
          </p:cNvPr>
          <p:cNvGrpSpPr/>
          <p:nvPr/>
        </p:nvGrpSpPr>
        <p:grpSpPr>
          <a:xfrm>
            <a:off x="648836" y="217605"/>
            <a:ext cx="3119040" cy="403920"/>
            <a:chOff x="648836" y="217605"/>
            <a:chExt cx="311904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BBBB19B-E214-1358-98C2-E84E0193903E}"/>
                    </a:ext>
                  </a:extLst>
                </p14:cNvPr>
                <p14:cNvContentPartPr/>
                <p14:nvPr/>
              </p14:nvContentPartPr>
              <p14:xfrm>
                <a:off x="648836" y="295725"/>
                <a:ext cx="18360" cy="309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BBBB19B-E214-1358-98C2-E84E0193903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0196" y="287085"/>
                  <a:ext cx="360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47809B8-792E-6C02-DAE0-6EEAF412C853}"/>
                    </a:ext>
                  </a:extLst>
                </p14:cNvPr>
                <p14:cNvContentPartPr/>
                <p14:nvPr/>
              </p14:nvContentPartPr>
              <p14:xfrm>
                <a:off x="812996" y="307245"/>
                <a:ext cx="22320" cy="299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47809B8-792E-6C02-DAE0-6EEAF412C85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3996" y="298605"/>
                  <a:ext cx="399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E8B807F-E718-20BF-CFD3-7A8CAA3EC39D}"/>
                    </a:ext>
                  </a:extLst>
                </p14:cNvPr>
                <p14:cNvContentPartPr/>
                <p14:nvPr/>
              </p14:nvContentPartPr>
              <p14:xfrm>
                <a:off x="660716" y="473925"/>
                <a:ext cx="183600" cy="15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E8B807F-E718-20BF-CFD3-7A8CAA3EC39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1716" y="465285"/>
                  <a:ext cx="201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6CA490D-119A-C5A4-F1BA-E76E2DA0F2A5}"/>
                    </a:ext>
                  </a:extLst>
                </p14:cNvPr>
                <p14:cNvContentPartPr/>
                <p14:nvPr/>
              </p14:nvContentPartPr>
              <p14:xfrm>
                <a:off x="961316" y="345405"/>
                <a:ext cx="604800" cy="276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6CA490D-119A-C5A4-F1BA-E76E2DA0F2A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2316" y="336405"/>
                  <a:ext cx="6224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26FE531-C6F4-6911-A878-F8DAE7197636}"/>
                    </a:ext>
                  </a:extLst>
                </p14:cNvPr>
                <p14:cNvContentPartPr/>
                <p14:nvPr/>
              </p14:nvContentPartPr>
              <p14:xfrm>
                <a:off x="1745756" y="464925"/>
                <a:ext cx="375120" cy="118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26FE531-C6F4-6911-A878-F8DAE719763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37116" y="455925"/>
                  <a:ext cx="392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507B44D-8CD0-7A78-8063-88D0ED7496AD}"/>
                    </a:ext>
                  </a:extLst>
                </p14:cNvPr>
                <p14:cNvContentPartPr/>
                <p14:nvPr/>
              </p14:nvContentPartPr>
              <p14:xfrm>
                <a:off x="2461796" y="217605"/>
                <a:ext cx="1306080" cy="368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507B44D-8CD0-7A78-8063-88D0ED7496A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52796" y="208965"/>
                  <a:ext cx="13237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F665E89-6460-2FCE-1AFC-A3DA0CCEBB02}"/>
                    </a:ext>
                  </a:extLst>
                </p14:cNvPr>
                <p14:cNvContentPartPr/>
                <p14:nvPr/>
              </p14:nvContentPartPr>
              <p14:xfrm>
                <a:off x="3464036" y="333525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F665E89-6460-2FCE-1AFC-A3DA0CCEBB0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55036" y="324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9160868-FB9D-4F72-83D1-E61E886BBB10}"/>
                    </a:ext>
                  </a:extLst>
                </p14:cNvPr>
                <p14:cNvContentPartPr/>
                <p14:nvPr/>
              </p14:nvContentPartPr>
              <p14:xfrm>
                <a:off x="3049676" y="426405"/>
                <a:ext cx="47520" cy="12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9160868-FB9D-4F72-83D1-E61E886BBB1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40676" y="417405"/>
                  <a:ext cx="6516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CBDDF7-3C08-7263-C6C6-D562D50B8B03}"/>
              </a:ext>
            </a:extLst>
          </p:cNvPr>
          <p:cNvGrpSpPr/>
          <p:nvPr/>
        </p:nvGrpSpPr>
        <p:grpSpPr>
          <a:xfrm>
            <a:off x="837476" y="1138485"/>
            <a:ext cx="2311200" cy="1392840"/>
            <a:chOff x="837476" y="1138485"/>
            <a:chExt cx="2311200" cy="139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837375F-7287-69FC-1B55-89266DEEF7F6}"/>
                    </a:ext>
                  </a:extLst>
                </p14:cNvPr>
                <p14:cNvContentPartPr/>
                <p14:nvPr/>
              </p14:nvContentPartPr>
              <p14:xfrm>
                <a:off x="837476" y="1349445"/>
                <a:ext cx="1227600" cy="1181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837375F-7287-69FC-1B55-89266DEEF7F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28836" y="1340445"/>
                  <a:ext cx="1245240" cy="11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FA97514-29BC-EDF0-B44F-A3A6D0D9E1EA}"/>
                    </a:ext>
                  </a:extLst>
                </p14:cNvPr>
                <p14:cNvContentPartPr/>
                <p14:nvPr/>
              </p14:nvContentPartPr>
              <p14:xfrm>
                <a:off x="2002796" y="1138485"/>
                <a:ext cx="1145880" cy="1152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FA97514-29BC-EDF0-B44F-A3A6D0D9E1E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94156" y="1129845"/>
                  <a:ext cx="1163520" cy="11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E8F2EAC-3952-D8AF-0992-A0E93620470D}"/>
                    </a:ext>
                  </a:extLst>
                </p14:cNvPr>
                <p14:cNvContentPartPr/>
                <p14:nvPr/>
              </p14:nvContentPartPr>
              <p14:xfrm>
                <a:off x="1977236" y="1528365"/>
                <a:ext cx="126360" cy="186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E8F2EAC-3952-D8AF-0992-A0E93620470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68596" y="1519725"/>
                  <a:ext cx="144000" cy="20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3FA983F-B008-F553-FB34-728A635B25AD}"/>
                  </a:ext>
                </a:extLst>
              </p14:cNvPr>
              <p14:cNvContentPartPr/>
              <p14:nvPr/>
            </p14:nvContentPartPr>
            <p14:xfrm>
              <a:off x="1687076" y="3186885"/>
              <a:ext cx="3240" cy="561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3FA983F-B008-F553-FB34-728A635B25A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78076" y="3177885"/>
                <a:ext cx="2088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FCBF47B-5A48-0E17-D63A-3683265C1B2C}"/>
                  </a:ext>
                </a:extLst>
              </p14:cNvPr>
              <p14:cNvContentPartPr/>
              <p14:nvPr/>
            </p14:nvContentPartPr>
            <p14:xfrm>
              <a:off x="1706156" y="4092285"/>
              <a:ext cx="72360" cy="7005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FCBF47B-5A48-0E17-D63A-3683265C1B2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97156" y="4083645"/>
                <a:ext cx="90000" cy="7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ED31D85-F925-69BC-76B9-FBFBEBADAD5B}"/>
                  </a:ext>
                </a:extLst>
              </p14:cNvPr>
              <p14:cNvContentPartPr/>
              <p14:nvPr/>
            </p14:nvContentPartPr>
            <p14:xfrm>
              <a:off x="1843316" y="3204525"/>
              <a:ext cx="43920" cy="595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ED31D85-F925-69BC-76B9-FBFBEBADAD5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34316" y="3195525"/>
                <a:ext cx="61560" cy="61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B639F99-88AB-0FB1-CFFD-587911F89816}"/>
                  </a:ext>
                </a:extLst>
              </p14:cNvPr>
              <p14:cNvContentPartPr/>
              <p14:nvPr/>
            </p14:nvContentPartPr>
            <p14:xfrm>
              <a:off x="1867076" y="4068165"/>
              <a:ext cx="114120" cy="667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B639F99-88AB-0FB1-CFFD-587911F8981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58076" y="4059525"/>
                <a:ext cx="131760" cy="68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077C64A-F83E-6F8F-E708-E95B284CC55A}"/>
                  </a:ext>
                </a:extLst>
              </p14:cNvPr>
              <p14:cNvContentPartPr/>
              <p14:nvPr/>
            </p14:nvContentPartPr>
            <p14:xfrm>
              <a:off x="1794356" y="3122445"/>
              <a:ext cx="120600" cy="201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077C64A-F83E-6F8F-E708-E95B284CC55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85716" y="3113445"/>
                <a:ext cx="1382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485A50B-9955-2F96-E120-A912D1C0C507}"/>
                  </a:ext>
                </a:extLst>
              </p14:cNvPr>
              <p14:cNvContentPartPr/>
              <p14:nvPr/>
            </p14:nvContentPartPr>
            <p14:xfrm>
              <a:off x="1604636" y="3630405"/>
              <a:ext cx="137160" cy="2156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485A50B-9955-2F96-E120-A912D1C0C50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95996" y="3621405"/>
                <a:ext cx="1548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6AA5CA9-1BB9-2268-22E0-966735F97859}"/>
                  </a:ext>
                </a:extLst>
              </p14:cNvPr>
              <p14:cNvContentPartPr/>
              <p14:nvPr/>
            </p14:nvContentPartPr>
            <p14:xfrm>
              <a:off x="1613636" y="4015245"/>
              <a:ext cx="195120" cy="200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6AA5CA9-1BB9-2268-22E0-966735F9785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604636" y="4006605"/>
                <a:ext cx="212760" cy="21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6B05B020-A6BB-3E1E-21D3-9F5D8C178D06}"/>
              </a:ext>
            </a:extLst>
          </p:cNvPr>
          <p:cNvGrpSpPr/>
          <p:nvPr/>
        </p:nvGrpSpPr>
        <p:grpSpPr>
          <a:xfrm>
            <a:off x="765476" y="1204005"/>
            <a:ext cx="2280960" cy="1427400"/>
            <a:chOff x="765476" y="1204005"/>
            <a:chExt cx="2280960" cy="14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1D0BB11-B907-92C4-5E33-17E138F33766}"/>
                    </a:ext>
                  </a:extLst>
                </p14:cNvPr>
                <p14:cNvContentPartPr/>
                <p14:nvPr/>
              </p14:nvContentPartPr>
              <p14:xfrm>
                <a:off x="2107556" y="1488045"/>
                <a:ext cx="25920" cy="227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1D0BB11-B907-92C4-5E33-17E138F3376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98916" y="1479045"/>
                  <a:ext cx="435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5B837CE-8695-A862-97A5-E25A1F3E8436}"/>
                    </a:ext>
                  </a:extLst>
                </p14:cNvPr>
                <p14:cNvContentPartPr/>
                <p14:nvPr/>
              </p14:nvContentPartPr>
              <p14:xfrm>
                <a:off x="2152196" y="1241805"/>
                <a:ext cx="56880" cy="183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5B837CE-8695-A862-97A5-E25A1F3E843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43196" y="1233165"/>
                  <a:ext cx="74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BF07828-006D-CFA9-4A31-38B762DAECAB}"/>
                    </a:ext>
                  </a:extLst>
                </p14:cNvPr>
                <p14:cNvContentPartPr/>
                <p14:nvPr/>
              </p14:nvContentPartPr>
              <p14:xfrm>
                <a:off x="2345156" y="1204005"/>
                <a:ext cx="191880" cy="30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BF07828-006D-CFA9-4A31-38B762DAECA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36516" y="1195365"/>
                  <a:ext cx="209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6BEE788-2217-CF8C-162E-E5DCB00BB61B}"/>
                    </a:ext>
                  </a:extLst>
                </p14:cNvPr>
                <p14:cNvContentPartPr/>
                <p14:nvPr/>
              </p14:nvContentPartPr>
              <p14:xfrm>
                <a:off x="2678156" y="1281765"/>
                <a:ext cx="203760" cy="79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6BEE788-2217-CF8C-162E-E5DCB00BB61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69516" y="1272765"/>
                  <a:ext cx="2214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364964A-9CFA-F8A3-AF24-A1BB4E7E55C6}"/>
                    </a:ext>
                  </a:extLst>
                </p14:cNvPr>
                <p14:cNvContentPartPr/>
                <p14:nvPr/>
              </p14:nvContentPartPr>
              <p14:xfrm>
                <a:off x="2964716" y="1441245"/>
                <a:ext cx="67680" cy="158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364964A-9CFA-F8A3-AF24-A1BB4E7E55C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56076" y="1432605"/>
                  <a:ext cx="85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4047D26-99F1-D2DE-14A9-99FF372EF49C}"/>
                    </a:ext>
                  </a:extLst>
                </p14:cNvPr>
                <p14:cNvContentPartPr/>
                <p14:nvPr/>
              </p14:nvContentPartPr>
              <p14:xfrm>
                <a:off x="2103596" y="1303365"/>
                <a:ext cx="120240" cy="156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4047D26-99F1-D2DE-14A9-99FF372EF49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94596" y="1294725"/>
                  <a:ext cx="137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C7F6B7D-ECD3-28FB-CE5D-BBCE5B9DEBE2}"/>
                    </a:ext>
                  </a:extLst>
                </p14:cNvPr>
                <p14:cNvContentPartPr/>
                <p14:nvPr/>
              </p14:nvContentPartPr>
              <p14:xfrm>
                <a:off x="3036716" y="1746165"/>
                <a:ext cx="9720" cy="141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C7F6B7D-ECD3-28FB-CE5D-BBCE5B9DEBE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27716" y="1737165"/>
                  <a:ext cx="27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4C25E71-B19D-32D8-2D54-4E43B3FADE08}"/>
                    </a:ext>
                  </a:extLst>
                </p14:cNvPr>
                <p14:cNvContentPartPr/>
                <p14:nvPr/>
              </p14:nvContentPartPr>
              <p14:xfrm>
                <a:off x="2916476" y="1984845"/>
                <a:ext cx="121320" cy="123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4C25E71-B19D-32D8-2D54-4E43B3FADE0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07836" y="1975845"/>
                  <a:ext cx="138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77B8C31-0E9E-FB71-A422-1C0DAB0143AC}"/>
                    </a:ext>
                  </a:extLst>
                </p14:cNvPr>
                <p14:cNvContentPartPr/>
                <p14:nvPr/>
              </p14:nvContentPartPr>
              <p14:xfrm>
                <a:off x="2744036" y="2145045"/>
                <a:ext cx="69840" cy="54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77B8C31-0E9E-FB71-A422-1C0DAB0143A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35396" y="2136045"/>
                  <a:ext cx="87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9E17121-DCF8-EA7C-29B7-38D89B070CEC}"/>
                    </a:ext>
                  </a:extLst>
                </p14:cNvPr>
                <p14:cNvContentPartPr/>
                <p14:nvPr/>
              </p14:nvContentPartPr>
              <p14:xfrm>
                <a:off x="2526596" y="2163045"/>
                <a:ext cx="75240" cy="8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9E17121-DCF8-EA7C-29B7-38D89B070CE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17596" y="2154405"/>
                  <a:ext cx="92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45BF6A7-D552-B39B-DE43-1FA3A631FD1F}"/>
                    </a:ext>
                  </a:extLst>
                </p14:cNvPr>
                <p14:cNvContentPartPr/>
                <p14:nvPr/>
              </p14:nvContentPartPr>
              <p14:xfrm>
                <a:off x="2346596" y="2107245"/>
                <a:ext cx="38160" cy="17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45BF6A7-D552-B39B-DE43-1FA3A631FD1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37956" y="2098605"/>
                  <a:ext cx="55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08D0AC7-DA04-E9A8-108C-1645E1EEB47D}"/>
                    </a:ext>
                  </a:extLst>
                </p14:cNvPr>
                <p14:cNvContentPartPr/>
                <p14:nvPr/>
              </p14:nvContentPartPr>
              <p14:xfrm>
                <a:off x="2305916" y="1991325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08D0AC7-DA04-E9A8-108C-1645E1EEB47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297276" y="1982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165BB89-6599-9B9E-7021-90878A0B92A9}"/>
                    </a:ext>
                  </a:extLst>
                </p14:cNvPr>
                <p14:cNvContentPartPr/>
                <p14:nvPr/>
              </p14:nvContentPartPr>
              <p14:xfrm>
                <a:off x="2084156" y="1999965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165BB89-6599-9B9E-7021-90878A0B92A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075156" y="1990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4B54058-6546-A966-51FD-3CC488D5FEEE}"/>
                    </a:ext>
                  </a:extLst>
                </p14:cNvPr>
                <p14:cNvContentPartPr/>
                <p14:nvPr/>
              </p14:nvContentPartPr>
              <p14:xfrm>
                <a:off x="2031596" y="1995645"/>
                <a:ext cx="40320" cy="170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4B54058-6546-A966-51FD-3CC488D5FEE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22956" y="1986645"/>
                  <a:ext cx="57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D45D04F-9BF7-7B44-EBF1-48F73C0164C1}"/>
                    </a:ext>
                  </a:extLst>
                </p14:cNvPr>
                <p14:cNvContentPartPr/>
                <p14:nvPr/>
              </p14:nvContentPartPr>
              <p14:xfrm>
                <a:off x="1869236" y="2271405"/>
                <a:ext cx="141120" cy="145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D45D04F-9BF7-7B44-EBF1-48F73C0164C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860596" y="2262405"/>
                  <a:ext cx="158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30CF4F0-BDB2-03F2-0A25-50E76B5D8B40}"/>
                    </a:ext>
                  </a:extLst>
                </p14:cNvPr>
                <p14:cNvContentPartPr/>
                <p14:nvPr/>
              </p14:nvContentPartPr>
              <p14:xfrm>
                <a:off x="1561076" y="2498925"/>
                <a:ext cx="175680" cy="71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30CF4F0-BDB2-03F2-0A25-50E76B5D8B4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552436" y="2490285"/>
                  <a:ext cx="193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DE0EE45-93ED-B1F8-F7BA-D6B0FD2CBD8D}"/>
                    </a:ext>
                  </a:extLst>
                </p14:cNvPr>
                <p14:cNvContentPartPr/>
                <p14:nvPr/>
              </p14:nvContentPartPr>
              <p14:xfrm>
                <a:off x="1214396" y="2607285"/>
                <a:ext cx="170640" cy="24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DE0EE45-93ED-B1F8-F7BA-D6B0FD2CBD8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205396" y="2598285"/>
                  <a:ext cx="188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F4ED9F3-41E5-4054-8E75-10C8269F3B32}"/>
                    </a:ext>
                  </a:extLst>
                </p14:cNvPr>
                <p14:cNvContentPartPr/>
                <p14:nvPr/>
              </p14:nvContentPartPr>
              <p14:xfrm>
                <a:off x="1998116" y="2051085"/>
                <a:ext cx="123120" cy="228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F4ED9F3-41E5-4054-8E75-10C8269F3B3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989116" y="2042445"/>
                  <a:ext cx="1407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CFC9C7D-4D95-1B03-CB81-9D3ACF9313D7}"/>
                    </a:ext>
                  </a:extLst>
                </p14:cNvPr>
                <p14:cNvContentPartPr/>
                <p14:nvPr/>
              </p14:nvContentPartPr>
              <p14:xfrm>
                <a:off x="2052836" y="1875405"/>
                <a:ext cx="37800" cy="253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CFC9C7D-4D95-1B03-CB81-9D3ACF9313D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043836" y="1866405"/>
                  <a:ext cx="554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A624F5B-EBB1-91EB-CC59-891728DE0C70}"/>
                    </a:ext>
                  </a:extLst>
                </p14:cNvPr>
                <p14:cNvContentPartPr/>
                <p14:nvPr/>
              </p14:nvContentPartPr>
              <p14:xfrm>
                <a:off x="997316" y="2495685"/>
                <a:ext cx="145440" cy="69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A624F5B-EBB1-91EB-CC59-891728DE0C7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88676" y="2487045"/>
                  <a:ext cx="163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D26C519-1D48-3613-7FAB-0F686314310A}"/>
                    </a:ext>
                  </a:extLst>
                </p14:cNvPr>
                <p14:cNvContentPartPr/>
                <p14:nvPr/>
              </p14:nvContentPartPr>
              <p14:xfrm>
                <a:off x="765476" y="2150445"/>
                <a:ext cx="105840" cy="171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D26C519-1D48-3613-7FAB-0F686314310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56836" y="2141805"/>
                  <a:ext cx="123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B097850-FE52-9556-4669-FCBAF3599FC5}"/>
                    </a:ext>
                  </a:extLst>
                </p14:cNvPr>
                <p14:cNvContentPartPr/>
                <p14:nvPr/>
              </p14:nvContentPartPr>
              <p14:xfrm>
                <a:off x="769436" y="1776045"/>
                <a:ext cx="11160" cy="227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B097850-FE52-9556-4669-FCBAF3599FC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60436" y="1767045"/>
                  <a:ext cx="288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6DD5FF5-B004-255D-B0D5-F1C5B045754F}"/>
                    </a:ext>
                  </a:extLst>
                </p14:cNvPr>
                <p14:cNvContentPartPr/>
                <p14:nvPr/>
              </p14:nvContentPartPr>
              <p14:xfrm>
                <a:off x="842516" y="1463205"/>
                <a:ext cx="204120" cy="164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6DD5FF5-B004-255D-B0D5-F1C5B045754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33876" y="1454565"/>
                  <a:ext cx="221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E7A8CEB-04D2-3B36-01FA-5546AC96C027}"/>
                    </a:ext>
                  </a:extLst>
                </p14:cNvPr>
                <p14:cNvContentPartPr/>
                <p14:nvPr/>
              </p14:nvContentPartPr>
              <p14:xfrm>
                <a:off x="1201796" y="1337565"/>
                <a:ext cx="216720" cy="40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E7A8CEB-04D2-3B36-01FA-5546AC96C02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92796" y="1328925"/>
                  <a:ext cx="234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B360A16-3D1C-8AA2-8965-26657B4E75F7}"/>
                    </a:ext>
                  </a:extLst>
                </p14:cNvPr>
                <p14:cNvContentPartPr/>
                <p14:nvPr/>
              </p14:nvContentPartPr>
              <p14:xfrm>
                <a:off x="1700756" y="1284285"/>
                <a:ext cx="163440" cy="66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B360A16-3D1C-8AA2-8965-26657B4E75F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692116" y="1275645"/>
                  <a:ext cx="181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3F32E2D-DB9B-FA50-9940-F7EEA77A6584}"/>
                    </a:ext>
                  </a:extLst>
                </p14:cNvPr>
                <p14:cNvContentPartPr/>
                <p14:nvPr/>
              </p14:nvContentPartPr>
              <p14:xfrm>
                <a:off x="2046356" y="2103645"/>
                <a:ext cx="90360" cy="97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3F32E2D-DB9B-FA50-9940-F7EEA77A658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037356" y="2095005"/>
                  <a:ext cx="108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E33961C-E7EE-C78C-03AC-EB546FC3AC5C}"/>
                    </a:ext>
                  </a:extLst>
                </p14:cNvPr>
                <p14:cNvContentPartPr/>
                <p14:nvPr/>
              </p14:nvContentPartPr>
              <p14:xfrm>
                <a:off x="2068676" y="2102925"/>
                <a:ext cx="32760" cy="88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E33961C-E7EE-C78C-03AC-EB546FC3AC5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060036" y="2094285"/>
                  <a:ext cx="50400" cy="10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22EF7BE-06ED-DD83-9732-9F7AD377A073}"/>
                  </a:ext>
                </a:extLst>
              </p14:cNvPr>
              <p14:cNvContentPartPr/>
              <p14:nvPr/>
            </p14:nvContentPartPr>
            <p14:xfrm>
              <a:off x="1818476" y="3236565"/>
              <a:ext cx="88200" cy="651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22EF7BE-06ED-DD83-9732-9F7AD377A07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809476" y="3227565"/>
                <a:ext cx="1058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6DDE65D-2EA7-3B01-F5FA-6F967EC1F797}"/>
                  </a:ext>
                </a:extLst>
              </p14:cNvPr>
              <p14:cNvContentPartPr/>
              <p14:nvPr/>
            </p14:nvContentPartPr>
            <p14:xfrm>
              <a:off x="1894076" y="4557405"/>
              <a:ext cx="100440" cy="72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6DDE65D-2EA7-3B01-F5FA-6F967EC1F79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885076" y="4548405"/>
                <a:ext cx="11808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2F88BDC-8D81-5E79-8EBB-AF6391F52626}"/>
                  </a:ext>
                </a:extLst>
              </p14:cNvPr>
              <p14:cNvContentPartPr/>
              <p14:nvPr/>
            </p14:nvContentPartPr>
            <p14:xfrm>
              <a:off x="1701476" y="3713205"/>
              <a:ext cx="188280" cy="1879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2F88BDC-8D81-5E79-8EBB-AF6391F5262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683476" y="3677205"/>
                <a:ext cx="2239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4B339BD-539E-E1C5-7D0B-0AFE76FB4D9E}"/>
                  </a:ext>
                </a:extLst>
              </p14:cNvPr>
              <p14:cNvContentPartPr/>
              <p14:nvPr/>
            </p14:nvContentPartPr>
            <p14:xfrm>
              <a:off x="1682756" y="3970605"/>
              <a:ext cx="199800" cy="203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4B339BD-539E-E1C5-7D0B-0AFE76FB4D9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665116" y="3934605"/>
                <a:ext cx="23544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D4177E1-4D8E-E665-CB8B-64680BB34037}"/>
                  </a:ext>
                </a:extLst>
              </p14:cNvPr>
              <p14:cNvContentPartPr/>
              <p14:nvPr/>
            </p14:nvContentPartPr>
            <p14:xfrm>
              <a:off x="2220596" y="4973205"/>
              <a:ext cx="1068480" cy="536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D4177E1-4D8E-E665-CB8B-64680BB3403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211596" y="4964565"/>
                <a:ext cx="108612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026E961-59C7-C8CB-40E4-9AEA967C5593}"/>
                  </a:ext>
                </a:extLst>
              </p14:cNvPr>
              <p14:cNvContentPartPr/>
              <p14:nvPr/>
            </p14:nvContentPartPr>
            <p14:xfrm>
              <a:off x="460196" y="5818845"/>
              <a:ext cx="437040" cy="1447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026E961-59C7-C8CB-40E4-9AEA967C559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51556" y="5809845"/>
                <a:ext cx="454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8F3C55F-9CB2-8B68-C104-E8B311584AB5}"/>
                  </a:ext>
                </a:extLst>
              </p14:cNvPr>
              <p14:cNvContentPartPr/>
              <p14:nvPr/>
            </p14:nvContentPartPr>
            <p14:xfrm>
              <a:off x="598796" y="5632365"/>
              <a:ext cx="39600" cy="288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8F3C55F-9CB2-8B68-C104-E8B311584AB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90156" y="5623725"/>
                <a:ext cx="57240" cy="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DDCF6A9D-C656-F18B-3163-A1D6B20490A2}"/>
              </a:ext>
            </a:extLst>
          </p:cNvPr>
          <p:cNvGrpSpPr/>
          <p:nvPr/>
        </p:nvGrpSpPr>
        <p:grpSpPr>
          <a:xfrm>
            <a:off x="1205756" y="5633445"/>
            <a:ext cx="1245600" cy="529560"/>
            <a:chOff x="1205756" y="5633445"/>
            <a:chExt cx="1245600" cy="5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BDADE18-8715-AB89-08E1-D4A8C7A3E977}"/>
                    </a:ext>
                  </a:extLst>
                </p14:cNvPr>
                <p14:cNvContentPartPr/>
                <p14:nvPr/>
              </p14:nvContentPartPr>
              <p14:xfrm>
                <a:off x="1205756" y="5633445"/>
                <a:ext cx="1245600" cy="529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BDADE18-8715-AB89-08E1-D4A8C7A3E97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96756" y="5624445"/>
                  <a:ext cx="126324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FF4E2E2-373D-9E72-EC54-CFEC1D12E3AF}"/>
                    </a:ext>
                  </a:extLst>
                </p14:cNvPr>
                <p14:cNvContentPartPr/>
                <p14:nvPr/>
              </p14:nvContentPartPr>
              <p14:xfrm>
                <a:off x="2104316" y="5697885"/>
                <a:ext cx="25920" cy="9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FF4E2E2-373D-9E72-EC54-CFEC1D12E3A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095316" y="5688885"/>
                  <a:ext cx="43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B6F5476-D41C-56CF-0B62-1A4DA3F728FF}"/>
                    </a:ext>
                  </a:extLst>
                </p14:cNvPr>
                <p14:cNvContentPartPr/>
                <p14:nvPr/>
              </p14:nvContentPartPr>
              <p14:xfrm>
                <a:off x="1715516" y="5673045"/>
                <a:ext cx="360" cy="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B6F5476-D41C-56CF-0B62-1A4DA3F728F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06516" y="5664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0332E89-6655-6A4C-25FA-37AFBFA1D5E7}"/>
              </a:ext>
            </a:extLst>
          </p:cNvPr>
          <p:cNvGrpSpPr/>
          <p:nvPr/>
        </p:nvGrpSpPr>
        <p:grpSpPr>
          <a:xfrm>
            <a:off x="2689676" y="5494485"/>
            <a:ext cx="1127520" cy="397800"/>
            <a:chOff x="2689676" y="5494485"/>
            <a:chExt cx="112752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2ABAC39-F379-711F-903B-04090CF22444}"/>
                    </a:ext>
                  </a:extLst>
                </p14:cNvPr>
                <p14:cNvContentPartPr/>
                <p14:nvPr/>
              </p14:nvContentPartPr>
              <p14:xfrm>
                <a:off x="2689676" y="5494485"/>
                <a:ext cx="1127520" cy="397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2ABAC39-F379-711F-903B-04090CF2244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680676" y="5485845"/>
                  <a:ext cx="11451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86CDD30-38AA-DE91-3EDC-6DA9F7C4D064}"/>
                    </a:ext>
                  </a:extLst>
                </p14:cNvPr>
                <p14:cNvContentPartPr/>
                <p14:nvPr/>
              </p14:nvContentPartPr>
              <p14:xfrm>
                <a:off x="3155516" y="5603205"/>
                <a:ext cx="317160" cy="32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86CDD30-38AA-DE91-3EDC-6DA9F7C4D06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146876" y="5594565"/>
                  <a:ext cx="33480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A240259-FBD4-E303-F883-73E846659B1A}"/>
              </a:ext>
            </a:extLst>
          </p:cNvPr>
          <p:cNvGrpSpPr/>
          <p:nvPr/>
        </p:nvGrpSpPr>
        <p:grpSpPr>
          <a:xfrm>
            <a:off x="482876" y="5084445"/>
            <a:ext cx="1617480" cy="290880"/>
            <a:chOff x="482876" y="5084445"/>
            <a:chExt cx="161748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B62B142-0C92-E2F7-1CDB-F2D4F3C44897}"/>
                    </a:ext>
                  </a:extLst>
                </p14:cNvPr>
                <p14:cNvContentPartPr/>
                <p14:nvPr/>
              </p14:nvContentPartPr>
              <p14:xfrm>
                <a:off x="482876" y="5177325"/>
                <a:ext cx="1617480" cy="198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B62B142-0C92-E2F7-1CDB-F2D4F3C4489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73876" y="5168685"/>
                  <a:ext cx="1635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DF4DA0E-E933-3BB7-D38A-0527B9242C87}"/>
                    </a:ext>
                  </a:extLst>
                </p14:cNvPr>
                <p14:cNvContentPartPr/>
                <p14:nvPr/>
              </p14:nvContentPartPr>
              <p14:xfrm>
                <a:off x="793916" y="5084445"/>
                <a:ext cx="91080" cy="31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DF4DA0E-E933-3BB7-D38A-0527B9242C8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85276" y="5075445"/>
                  <a:ext cx="108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958A170-484E-2D45-B7C5-5FC4419D8FF9}"/>
                    </a:ext>
                  </a:extLst>
                </p14:cNvPr>
                <p14:cNvContentPartPr/>
                <p14:nvPr/>
              </p14:nvContentPartPr>
              <p14:xfrm>
                <a:off x="1201796" y="5103525"/>
                <a:ext cx="360" cy="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958A170-484E-2D45-B7C5-5FC4419D8FF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92796" y="5094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CD8C819-D0DA-0904-1068-4631C11DF169}"/>
                  </a:ext>
                </a:extLst>
              </p14:cNvPr>
              <p14:cNvContentPartPr/>
              <p14:nvPr/>
            </p14:nvContentPartPr>
            <p14:xfrm>
              <a:off x="5335676" y="635925"/>
              <a:ext cx="468360" cy="1897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CD8C819-D0DA-0904-1068-4631C11DF16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327036" y="627285"/>
                <a:ext cx="4860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A163D7D-1671-9315-1631-8381C72887C3}"/>
                  </a:ext>
                </a:extLst>
              </p14:cNvPr>
              <p14:cNvContentPartPr/>
              <p14:nvPr/>
            </p14:nvContentPartPr>
            <p14:xfrm>
              <a:off x="5511356" y="467085"/>
              <a:ext cx="25920" cy="38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A163D7D-1671-9315-1631-8381C72887C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502356" y="458085"/>
                <a:ext cx="4356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6A22B935-4A06-4E72-E039-0C9D1B704E7F}"/>
              </a:ext>
            </a:extLst>
          </p:cNvPr>
          <p:cNvGrpSpPr/>
          <p:nvPr/>
        </p:nvGrpSpPr>
        <p:grpSpPr>
          <a:xfrm>
            <a:off x="6213716" y="433605"/>
            <a:ext cx="1433880" cy="378000"/>
            <a:chOff x="6213716" y="433605"/>
            <a:chExt cx="143388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30C3AA4-3472-4292-0965-5495D9DC6012}"/>
                    </a:ext>
                  </a:extLst>
                </p14:cNvPr>
                <p14:cNvContentPartPr/>
                <p14:nvPr/>
              </p14:nvContentPartPr>
              <p14:xfrm>
                <a:off x="6213716" y="433605"/>
                <a:ext cx="1433880" cy="378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30C3AA4-3472-4292-0965-5495D9DC601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205076" y="424605"/>
                  <a:ext cx="14515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23E29F2-6CEC-4DB8-1D5F-2E29471410FE}"/>
                    </a:ext>
                  </a:extLst>
                </p14:cNvPr>
                <p14:cNvContentPartPr/>
                <p14:nvPr/>
              </p14:nvContentPartPr>
              <p14:xfrm>
                <a:off x="6994196" y="566445"/>
                <a:ext cx="39600" cy="3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23E29F2-6CEC-4DB8-1D5F-2E29471410F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985196" y="557445"/>
                  <a:ext cx="5724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C1D85DB-6608-40F7-243D-2E1E562A61A8}"/>
              </a:ext>
            </a:extLst>
          </p:cNvPr>
          <p:cNvGrpSpPr/>
          <p:nvPr/>
        </p:nvGrpSpPr>
        <p:grpSpPr>
          <a:xfrm>
            <a:off x="7777965" y="376474"/>
            <a:ext cx="1328301" cy="372960"/>
            <a:chOff x="7973756" y="305805"/>
            <a:chExt cx="145908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B3BFBF9-0302-C3D6-C615-4AD66AE5CEFD}"/>
                    </a:ext>
                  </a:extLst>
                </p14:cNvPr>
                <p14:cNvContentPartPr/>
                <p14:nvPr/>
              </p14:nvContentPartPr>
              <p14:xfrm>
                <a:off x="7973756" y="305805"/>
                <a:ext cx="1459080" cy="409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B3BFBF9-0302-C3D6-C615-4AD66AE5CEF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963871" y="295919"/>
                  <a:ext cx="1478455" cy="429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949CA72-9A4A-E135-A6D4-0F8B2BA05C41}"/>
                    </a:ext>
                  </a:extLst>
                </p14:cNvPr>
                <p14:cNvContentPartPr/>
                <p14:nvPr/>
              </p14:nvContentPartPr>
              <p14:xfrm>
                <a:off x="8253116" y="430725"/>
                <a:ext cx="406440" cy="41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949CA72-9A4A-E135-A6D4-0F8B2BA05C4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243232" y="420764"/>
                  <a:ext cx="425813" cy="6056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C953E02-E1B8-6BF0-30F6-60EDF4C7314C}"/>
                  </a:ext>
                </a:extLst>
              </p14:cNvPr>
              <p14:cNvContentPartPr/>
              <p14:nvPr/>
            </p14:nvContentPartPr>
            <p14:xfrm>
              <a:off x="10700317" y="363405"/>
              <a:ext cx="1308240" cy="4622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C953E02-E1B8-6BF0-30F6-60EDF4C7314C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0691317" y="354405"/>
                <a:ext cx="132588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ABFF0D74-5F16-3DD0-509A-612FD100368E}"/>
                  </a:ext>
                </a:extLst>
              </p14:cNvPr>
              <p14:cNvContentPartPr/>
              <p14:nvPr/>
            </p14:nvContentPartPr>
            <p14:xfrm>
              <a:off x="11613637" y="469605"/>
              <a:ext cx="55440" cy="140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ABFF0D74-5F16-3DD0-509A-612FD100368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1604997" y="460965"/>
                <a:ext cx="730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E899065-BA45-8EAC-AA5F-37237892D18F}"/>
                  </a:ext>
                </a:extLst>
              </p14:cNvPr>
              <p14:cNvContentPartPr/>
              <p14:nvPr/>
            </p14:nvContentPartPr>
            <p14:xfrm>
              <a:off x="11397637" y="444405"/>
              <a:ext cx="221040" cy="68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E899065-BA45-8EAC-AA5F-37237892D18F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1388637" y="435405"/>
                <a:ext cx="23868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438EEF7-48E1-E80C-7C13-094E52D1ABEE}"/>
              </a:ext>
            </a:extLst>
          </p:cNvPr>
          <p:cNvGrpSpPr/>
          <p:nvPr/>
        </p:nvGrpSpPr>
        <p:grpSpPr>
          <a:xfrm>
            <a:off x="5446391" y="841485"/>
            <a:ext cx="5511389" cy="1103621"/>
            <a:chOff x="5446391" y="841485"/>
            <a:chExt cx="5511389" cy="110362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9B8BB8D-22FC-DD96-0EA0-58A80C684FA8}"/>
                    </a:ext>
                  </a:extLst>
                </p14:cNvPr>
                <p14:cNvContentPartPr/>
                <p14:nvPr/>
              </p14:nvContentPartPr>
              <p14:xfrm>
                <a:off x="8561980" y="855885"/>
                <a:ext cx="1073880" cy="415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9B8BB8D-22FC-DD96-0EA0-58A80C684FA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552980" y="846885"/>
                  <a:ext cx="109152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30C5732-07EB-418F-2255-7B36FB4E2106}"/>
                    </a:ext>
                  </a:extLst>
                </p14:cNvPr>
                <p14:cNvContentPartPr/>
                <p14:nvPr/>
              </p14:nvContentPartPr>
              <p14:xfrm>
                <a:off x="9374500" y="975045"/>
                <a:ext cx="263160" cy="172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30C5732-07EB-418F-2255-7B36FB4E210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365860" y="966405"/>
                  <a:ext cx="280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80BAED6-0A17-1426-6121-2FC1AE496F11}"/>
                    </a:ext>
                  </a:extLst>
                </p14:cNvPr>
                <p14:cNvContentPartPr/>
                <p14:nvPr/>
              </p14:nvContentPartPr>
              <p14:xfrm>
                <a:off x="9020620" y="960645"/>
                <a:ext cx="380520" cy="38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80BAED6-0A17-1426-6121-2FC1AE496F1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011620" y="951645"/>
                  <a:ext cx="398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AD89921-447B-A901-4B0A-A524B56D6ED4}"/>
                    </a:ext>
                  </a:extLst>
                </p14:cNvPr>
                <p14:cNvContentPartPr/>
                <p14:nvPr/>
              </p14:nvContentPartPr>
              <p14:xfrm>
                <a:off x="9860860" y="928605"/>
                <a:ext cx="244440" cy="408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AD89921-447B-A901-4B0A-A524B56D6ED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852220" y="919605"/>
                  <a:ext cx="26208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A382A12-0BBE-2B2E-6EF9-5E71B0E80E39}"/>
                    </a:ext>
                  </a:extLst>
                </p14:cNvPr>
                <p14:cNvContentPartPr/>
                <p14:nvPr/>
              </p14:nvContentPartPr>
              <p14:xfrm>
                <a:off x="10290700" y="841485"/>
                <a:ext cx="667080" cy="348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A382A12-0BBE-2B2E-6EF9-5E71B0E80E3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282060" y="832485"/>
                  <a:ext cx="6847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5D8E5A9-730C-3F39-75C8-F0CF306FE744}"/>
                    </a:ext>
                  </a:extLst>
                </p14:cNvPr>
                <p14:cNvContentPartPr/>
                <p14:nvPr/>
              </p14:nvContentPartPr>
              <p14:xfrm>
                <a:off x="10829980" y="954885"/>
                <a:ext cx="360" cy="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5D8E5A9-730C-3F39-75C8-F0CF306FE74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820980" y="945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48D32A9-7E7F-6B06-16F2-7985572D2940}"/>
                    </a:ext>
                  </a:extLst>
                </p14:cNvPr>
                <p14:cNvContentPartPr/>
                <p14:nvPr/>
              </p14:nvContentPartPr>
              <p14:xfrm>
                <a:off x="10288540" y="1011405"/>
                <a:ext cx="265320" cy="34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48D32A9-7E7F-6B06-16F2-7985572D294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279900" y="1002765"/>
                  <a:ext cx="282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7DD2033-6AF8-CCA6-13C1-1F1DCD18579F}"/>
                    </a:ext>
                  </a:extLst>
                </p14:cNvPr>
                <p14:cNvContentPartPr/>
                <p14:nvPr/>
              </p14:nvContentPartPr>
              <p14:xfrm>
                <a:off x="5446391" y="1465946"/>
                <a:ext cx="888840" cy="316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7DD2033-6AF8-CCA6-13C1-1F1DCD18579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437751" y="1457306"/>
                  <a:ext cx="9064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C525A1A-31D0-DE08-D45F-94D9CCBFC26A}"/>
                    </a:ext>
                  </a:extLst>
                </p14:cNvPr>
                <p14:cNvContentPartPr/>
                <p14:nvPr/>
              </p14:nvContentPartPr>
              <p14:xfrm>
                <a:off x="5885951" y="1572866"/>
                <a:ext cx="325440" cy="24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C525A1A-31D0-DE08-D45F-94D9CCBFC26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877311" y="1564226"/>
                  <a:ext cx="343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C51CC05-3790-66C2-E3D9-D833CD70587F}"/>
                    </a:ext>
                  </a:extLst>
                </p14:cNvPr>
                <p14:cNvContentPartPr/>
                <p14:nvPr/>
              </p14:nvContentPartPr>
              <p14:xfrm>
                <a:off x="6599111" y="1544066"/>
                <a:ext cx="303480" cy="401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C51CC05-3790-66C2-E3D9-D833CD70587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590471" y="1535426"/>
                  <a:ext cx="32112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9EDAC1F-A569-794E-6E03-D2EB8A37A486}"/>
                    </a:ext>
                  </a:extLst>
                </p14:cNvPr>
                <p14:cNvContentPartPr/>
                <p14:nvPr/>
              </p14:nvContentPartPr>
              <p14:xfrm>
                <a:off x="7103471" y="1629026"/>
                <a:ext cx="938160" cy="173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9EDAC1F-A569-794E-6E03-D2EB8A37A48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094831" y="1620026"/>
                  <a:ext cx="955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AA968DD-5571-4DF7-17EA-5E10184158B9}"/>
                    </a:ext>
                  </a:extLst>
                </p14:cNvPr>
                <p14:cNvContentPartPr/>
                <p14:nvPr/>
              </p14:nvContentPartPr>
              <p14:xfrm>
                <a:off x="8262671" y="1651706"/>
                <a:ext cx="395640" cy="97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AA968DD-5571-4DF7-17EA-5E10184158B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254031" y="1642706"/>
                  <a:ext cx="413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E43585F-E5F6-9AF5-AAC3-DC6B746F260B}"/>
                    </a:ext>
                  </a:extLst>
                </p14:cNvPr>
                <p14:cNvContentPartPr/>
                <p14:nvPr/>
              </p14:nvContentPartPr>
              <p14:xfrm>
                <a:off x="8447711" y="1611386"/>
                <a:ext cx="360" cy="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E43585F-E5F6-9AF5-AAC3-DC6B746F260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439071" y="160274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AFACC80-243E-8F31-79D4-05878A70DD3F}"/>
              </a:ext>
            </a:extLst>
          </p:cNvPr>
          <p:cNvGrpSpPr/>
          <p:nvPr/>
        </p:nvGrpSpPr>
        <p:grpSpPr>
          <a:xfrm>
            <a:off x="9124468" y="1445859"/>
            <a:ext cx="2002680" cy="471240"/>
            <a:chOff x="5433312" y="1982754"/>
            <a:chExt cx="200268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5C3605D-3AD1-BD24-67BB-63B4EA630064}"/>
                    </a:ext>
                  </a:extLst>
                </p14:cNvPr>
                <p14:cNvContentPartPr/>
                <p14:nvPr/>
              </p14:nvContentPartPr>
              <p14:xfrm>
                <a:off x="5433312" y="1982754"/>
                <a:ext cx="1850400" cy="471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5C3605D-3AD1-BD24-67BB-63B4EA63006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424312" y="1974114"/>
                  <a:ext cx="186804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4A0B335-D5AB-BA64-D4D4-61D01A528F82}"/>
                    </a:ext>
                  </a:extLst>
                </p14:cNvPr>
                <p14:cNvContentPartPr/>
                <p14:nvPr/>
              </p14:nvContentPartPr>
              <p14:xfrm>
                <a:off x="7421952" y="2243034"/>
                <a:ext cx="14040" cy="41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4A0B335-D5AB-BA64-D4D4-61D01A528F8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412952" y="2234034"/>
                  <a:ext cx="31680" cy="5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3175B10A-302F-7BE3-0BDD-5497501FEA15}"/>
                  </a:ext>
                </a:extLst>
              </p14:cNvPr>
              <p14:cNvContentPartPr/>
              <p14:nvPr/>
            </p14:nvContentPartPr>
            <p14:xfrm>
              <a:off x="12003517" y="647445"/>
              <a:ext cx="127800" cy="1339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3175B10A-302F-7BE3-0BDD-5497501FEA15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1994877" y="638805"/>
                <a:ext cx="1454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11E628A2-8944-8D8F-A0F0-D4348E2DBD1A}"/>
                  </a:ext>
                </a:extLst>
              </p14:cNvPr>
              <p14:cNvContentPartPr/>
              <p14:nvPr/>
            </p14:nvContentPartPr>
            <p14:xfrm>
              <a:off x="5364116" y="1019325"/>
              <a:ext cx="203400" cy="3178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11E628A2-8944-8D8F-A0F0-D4348E2DBD1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355116" y="1010325"/>
                <a:ext cx="221040" cy="33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C1180C5-5DE3-55A5-935E-0374ED26D037}"/>
              </a:ext>
            </a:extLst>
          </p:cNvPr>
          <p:cNvGrpSpPr/>
          <p:nvPr/>
        </p:nvGrpSpPr>
        <p:grpSpPr>
          <a:xfrm>
            <a:off x="9227636" y="383205"/>
            <a:ext cx="1284041" cy="412200"/>
            <a:chOff x="9227636" y="383205"/>
            <a:chExt cx="1284041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312721C-7F10-106B-C061-9165889D00C6}"/>
                    </a:ext>
                  </a:extLst>
                </p14:cNvPr>
                <p14:cNvContentPartPr/>
                <p14:nvPr/>
              </p14:nvContentPartPr>
              <p14:xfrm>
                <a:off x="9897157" y="383205"/>
                <a:ext cx="614520" cy="298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312721C-7F10-106B-C061-9165889D00C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888517" y="374205"/>
                  <a:ext cx="6321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AF35E32-8443-5917-FF2F-8C6A5F53EBD8}"/>
                    </a:ext>
                  </a:extLst>
                </p14:cNvPr>
                <p14:cNvContentPartPr/>
                <p14:nvPr/>
              </p14:nvContentPartPr>
              <p14:xfrm>
                <a:off x="9957277" y="492285"/>
                <a:ext cx="255240" cy="22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AF35E32-8443-5917-FF2F-8C6A5F53EBD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48637" y="483285"/>
                  <a:ext cx="272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7EE4A5D-E10D-3EDF-65D0-4F5D5CDE2319}"/>
                    </a:ext>
                  </a:extLst>
                </p14:cNvPr>
                <p14:cNvContentPartPr/>
                <p14:nvPr/>
              </p14:nvContentPartPr>
              <p14:xfrm>
                <a:off x="9227636" y="537285"/>
                <a:ext cx="491760" cy="258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7EE4A5D-E10D-3EDF-65D0-4F5D5CDE231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218636" y="528645"/>
                  <a:ext cx="509400" cy="27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49C6837-040C-60A7-6AC2-35A46E1A798A}"/>
              </a:ext>
            </a:extLst>
          </p:cNvPr>
          <p:cNvGrpSpPr/>
          <p:nvPr/>
        </p:nvGrpSpPr>
        <p:grpSpPr>
          <a:xfrm>
            <a:off x="5503436" y="979725"/>
            <a:ext cx="1347840" cy="334800"/>
            <a:chOff x="5503436" y="979725"/>
            <a:chExt cx="1347840" cy="3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1576064-D3F2-1D68-4886-D5714661EB34}"/>
                    </a:ext>
                  </a:extLst>
                </p14:cNvPr>
                <p14:cNvContentPartPr/>
                <p14:nvPr/>
              </p14:nvContentPartPr>
              <p14:xfrm>
                <a:off x="5503436" y="979725"/>
                <a:ext cx="569880" cy="334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1576064-D3F2-1D68-4886-D5714661EB3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494436" y="970725"/>
                  <a:ext cx="5875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4486315-3A9E-24FF-2988-9DF48F12C4FE}"/>
                    </a:ext>
                  </a:extLst>
                </p14:cNvPr>
                <p14:cNvContentPartPr/>
                <p14:nvPr/>
              </p14:nvContentPartPr>
              <p14:xfrm>
                <a:off x="5701436" y="1063245"/>
                <a:ext cx="360" cy="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4486315-3A9E-24FF-2988-9DF48F12C4F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692436" y="1054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D2EADED-65E9-7C8C-F7E0-01A040E21A4D}"/>
                    </a:ext>
                  </a:extLst>
                </p14:cNvPr>
                <p14:cNvContentPartPr/>
                <p14:nvPr/>
              </p14:nvContentPartPr>
              <p14:xfrm>
                <a:off x="6431516" y="1141725"/>
                <a:ext cx="419760" cy="96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D2EADED-65E9-7C8C-F7E0-01A040E21A4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422516" y="1132725"/>
                  <a:ext cx="43740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19A866E-1BC8-7BD4-8FE6-7F2A20363802}"/>
              </a:ext>
            </a:extLst>
          </p:cNvPr>
          <p:cNvGrpSpPr/>
          <p:nvPr/>
        </p:nvGrpSpPr>
        <p:grpSpPr>
          <a:xfrm>
            <a:off x="7113356" y="917805"/>
            <a:ext cx="1155240" cy="376560"/>
            <a:chOff x="7113356" y="917805"/>
            <a:chExt cx="1155240" cy="3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60963CE-41ED-FDBE-A422-4B36CFC38393}"/>
                    </a:ext>
                  </a:extLst>
                </p14:cNvPr>
                <p14:cNvContentPartPr/>
                <p14:nvPr/>
              </p14:nvContentPartPr>
              <p14:xfrm>
                <a:off x="7113356" y="917805"/>
                <a:ext cx="935640" cy="307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60963CE-41ED-FDBE-A422-4B36CFC3839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104716" y="908805"/>
                  <a:ext cx="9532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9DE7EEC-FB5C-EAA1-764E-6DB7A6C44CB9}"/>
                    </a:ext>
                  </a:extLst>
                </p14:cNvPr>
                <p14:cNvContentPartPr/>
                <p14:nvPr/>
              </p14:nvContentPartPr>
              <p14:xfrm>
                <a:off x="7715996" y="1041285"/>
                <a:ext cx="26280" cy="43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9DE7EEC-FB5C-EAA1-764E-6DB7A6C44CB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707356" y="1032285"/>
                  <a:ext cx="43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F8B6444-BF1B-0992-C5BD-B5DDF0BA1FA8}"/>
                    </a:ext>
                  </a:extLst>
                </p14:cNvPr>
                <p14:cNvContentPartPr/>
                <p14:nvPr/>
              </p14:nvContentPartPr>
              <p14:xfrm>
                <a:off x="8115956" y="1142085"/>
                <a:ext cx="152640" cy="152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F8B6444-BF1B-0992-C5BD-B5DDF0BA1FA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106956" y="1133085"/>
                  <a:ext cx="17028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CA15D68-C21E-E1A1-8F7F-1303E8725AEA}"/>
              </a:ext>
            </a:extLst>
          </p:cNvPr>
          <p:cNvGrpSpPr/>
          <p:nvPr/>
        </p:nvGrpSpPr>
        <p:grpSpPr>
          <a:xfrm>
            <a:off x="5390036" y="2314965"/>
            <a:ext cx="1947960" cy="415800"/>
            <a:chOff x="5390036" y="2314965"/>
            <a:chExt cx="1947960" cy="4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7F55EB2-0604-1B32-D0C9-763EF198D619}"/>
                    </a:ext>
                  </a:extLst>
                </p14:cNvPr>
                <p14:cNvContentPartPr/>
                <p14:nvPr/>
              </p14:nvContentPartPr>
              <p14:xfrm>
                <a:off x="5390036" y="2552925"/>
                <a:ext cx="360000" cy="177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7F55EB2-0604-1B32-D0C9-763EF198D61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381396" y="2544285"/>
                  <a:ext cx="377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53CC691-CB3A-629D-7C19-6D8ADC70C7EE}"/>
                    </a:ext>
                  </a:extLst>
                </p14:cNvPr>
                <p14:cNvContentPartPr/>
                <p14:nvPr/>
              </p14:nvContentPartPr>
              <p14:xfrm>
                <a:off x="5521436" y="2416485"/>
                <a:ext cx="39600" cy="6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53CC691-CB3A-629D-7C19-6D8ADC70C7E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512436" y="2407485"/>
                  <a:ext cx="57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ED26614-58AF-A0F0-82C0-A8334557FC28}"/>
                    </a:ext>
                  </a:extLst>
                </p14:cNvPr>
                <p14:cNvContentPartPr/>
                <p14:nvPr/>
              </p14:nvContentPartPr>
              <p14:xfrm>
                <a:off x="5991596" y="2314965"/>
                <a:ext cx="1346400" cy="375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ED26614-58AF-A0F0-82C0-A8334557FC2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982956" y="2305965"/>
                  <a:ext cx="136404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F1B695B-0E28-AB2A-91CC-6A9A5726E15C}"/>
                    </a:ext>
                  </a:extLst>
                </p14:cNvPr>
                <p14:cNvContentPartPr/>
                <p14:nvPr/>
              </p14:nvContentPartPr>
              <p14:xfrm>
                <a:off x="7045676" y="2476605"/>
                <a:ext cx="360" cy="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F1B695B-0E28-AB2A-91CC-6A9A5726E15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037036" y="2467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E007E32-7032-F649-A02E-CE8C014C06F2}"/>
                    </a:ext>
                  </a:extLst>
                </p14:cNvPr>
                <p14:cNvContentPartPr/>
                <p14:nvPr/>
              </p14:nvContentPartPr>
              <p14:xfrm>
                <a:off x="6686756" y="2465805"/>
                <a:ext cx="25200" cy="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E007E32-7032-F649-A02E-CE8C014C06F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677756" y="2456805"/>
                  <a:ext cx="428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FEB9404-02C9-9A63-A2AF-AE48B8A808B5}"/>
              </a:ext>
            </a:extLst>
          </p:cNvPr>
          <p:cNvGrpSpPr/>
          <p:nvPr/>
        </p:nvGrpSpPr>
        <p:grpSpPr>
          <a:xfrm>
            <a:off x="7609436" y="2346285"/>
            <a:ext cx="1303560" cy="297360"/>
            <a:chOff x="7609436" y="2346285"/>
            <a:chExt cx="130356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259258E-CE93-D472-1723-6954E2CF65FC}"/>
                    </a:ext>
                  </a:extLst>
                </p14:cNvPr>
                <p14:cNvContentPartPr/>
                <p14:nvPr/>
              </p14:nvContentPartPr>
              <p14:xfrm>
                <a:off x="7609436" y="2346285"/>
                <a:ext cx="1303560" cy="297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259258E-CE93-D472-1723-6954E2CF65F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600436" y="2337645"/>
                  <a:ext cx="13212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35A08BE-884F-90C3-7B83-3738D33447EA}"/>
                    </a:ext>
                  </a:extLst>
                </p14:cNvPr>
                <p14:cNvContentPartPr/>
                <p14:nvPr/>
              </p14:nvContentPartPr>
              <p14:xfrm>
                <a:off x="7913276" y="2453925"/>
                <a:ext cx="443520" cy="35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35A08BE-884F-90C3-7B83-3738D33447E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904636" y="2445285"/>
                  <a:ext cx="46116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D55F17D7-0FAE-7E79-3669-17DD6EADD7DA}"/>
                  </a:ext>
                </a:extLst>
              </p14:cNvPr>
              <p14:cNvContentPartPr/>
              <p14:nvPr/>
            </p14:nvContentPartPr>
            <p14:xfrm>
              <a:off x="9296036" y="2316405"/>
              <a:ext cx="1350000" cy="4798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D55F17D7-0FAE-7E79-3669-17DD6EADD7DA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9287396" y="2307765"/>
                <a:ext cx="1367640" cy="49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04C221B-D3E6-02CE-7F43-D2CE95FA11E8}"/>
              </a:ext>
            </a:extLst>
          </p:cNvPr>
          <p:cNvGrpSpPr/>
          <p:nvPr/>
        </p:nvGrpSpPr>
        <p:grpSpPr>
          <a:xfrm>
            <a:off x="10826396" y="2302005"/>
            <a:ext cx="1205640" cy="424080"/>
            <a:chOff x="10826396" y="2302005"/>
            <a:chExt cx="120564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93A97C7-DDFE-3AD5-697B-6A47F3A1AB2D}"/>
                    </a:ext>
                  </a:extLst>
                </p14:cNvPr>
                <p14:cNvContentPartPr/>
                <p14:nvPr/>
              </p14:nvContentPartPr>
              <p14:xfrm>
                <a:off x="10826396" y="2302005"/>
                <a:ext cx="1205640" cy="424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93A97C7-DDFE-3AD5-697B-6A47F3A1AB2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817756" y="2293365"/>
                  <a:ext cx="122328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DCDAB3D-F87A-5903-E1E1-F51EA8308647}"/>
                    </a:ext>
                  </a:extLst>
                </p14:cNvPr>
                <p14:cNvContentPartPr/>
                <p14:nvPr/>
              </p14:nvContentPartPr>
              <p14:xfrm>
                <a:off x="11482316" y="2388765"/>
                <a:ext cx="53280" cy="21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DCDAB3D-F87A-5903-E1E1-F51EA830864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473316" y="2380125"/>
                  <a:ext cx="70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9094A43-C1E9-F5FE-1A8D-3A37D18D7FEA}"/>
                    </a:ext>
                  </a:extLst>
                </p14:cNvPr>
                <p14:cNvContentPartPr/>
                <p14:nvPr/>
              </p14:nvContentPartPr>
              <p14:xfrm>
                <a:off x="11329676" y="2407845"/>
                <a:ext cx="219600" cy="14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9094A43-C1E9-F5FE-1A8D-3A37D18D7FE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321036" y="2398845"/>
                  <a:ext cx="23724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680B683-DC6E-4900-E944-D226CC286C47}"/>
              </a:ext>
            </a:extLst>
          </p:cNvPr>
          <p:cNvGrpSpPr/>
          <p:nvPr/>
        </p:nvGrpSpPr>
        <p:grpSpPr>
          <a:xfrm>
            <a:off x="5357636" y="2914365"/>
            <a:ext cx="2534040" cy="426960"/>
            <a:chOff x="5357636" y="2914365"/>
            <a:chExt cx="2534040" cy="4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42F4FE4-197C-C61F-F974-B0BB73C98174}"/>
                    </a:ext>
                  </a:extLst>
                </p14:cNvPr>
                <p14:cNvContentPartPr/>
                <p14:nvPr/>
              </p14:nvContentPartPr>
              <p14:xfrm>
                <a:off x="5472836" y="2983845"/>
                <a:ext cx="25200" cy="26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42F4FE4-197C-C61F-F974-B0BB73C9817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463836" y="2974845"/>
                  <a:ext cx="42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9979FF0-A551-95B4-664F-A0CF0CC1B8EE}"/>
                    </a:ext>
                  </a:extLst>
                </p14:cNvPr>
                <p14:cNvContentPartPr/>
                <p14:nvPr/>
              </p14:nvContentPartPr>
              <p14:xfrm>
                <a:off x="5357636" y="3164565"/>
                <a:ext cx="367200" cy="171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9979FF0-A551-95B4-664F-A0CF0CC1B8E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348636" y="3155565"/>
                  <a:ext cx="3848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726021A-1F36-71BE-1AAA-E200C29254A9}"/>
                    </a:ext>
                  </a:extLst>
                </p14:cNvPr>
                <p14:cNvContentPartPr/>
                <p14:nvPr/>
              </p14:nvContentPartPr>
              <p14:xfrm>
                <a:off x="6025076" y="3158085"/>
                <a:ext cx="292320" cy="141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726021A-1F36-71BE-1AAA-E200C29254A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016076" y="3149085"/>
                  <a:ext cx="309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0E52DD7-574A-F879-FD56-673202B819D4}"/>
                    </a:ext>
                  </a:extLst>
                </p14:cNvPr>
                <p14:cNvContentPartPr/>
                <p14:nvPr/>
              </p14:nvContentPartPr>
              <p14:xfrm>
                <a:off x="6719876" y="3020565"/>
                <a:ext cx="194400" cy="226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0E52DD7-574A-F879-FD56-673202B819D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711236" y="3011565"/>
                  <a:ext cx="2120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6B378C9-C696-4D94-FA7C-775BE827683B}"/>
                    </a:ext>
                  </a:extLst>
                </p14:cNvPr>
                <p14:cNvContentPartPr/>
                <p14:nvPr/>
              </p14:nvContentPartPr>
              <p14:xfrm>
                <a:off x="6946316" y="3167805"/>
                <a:ext cx="131040" cy="90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6B378C9-C696-4D94-FA7C-775BE827683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937316" y="3159165"/>
                  <a:ext cx="148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63443C8-9B54-D3F4-76BA-5A468F296297}"/>
                    </a:ext>
                  </a:extLst>
                </p14:cNvPr>
                <p14:cNvContentPartPr/>
                <p14:nvPr/>
              </p14:nvContentPartPr>
              <p14:xfrm>
                <a:off x="7189316" y="2914365"/>
                <a:ext cx="702360" cy="426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63443C8-9B54-D3F4-76BA-5A468F29629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180676" y="2905725"/>
                  <a:ext cx="7200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2B04DA4-7004-F2BD-CB3B-B5EE542C8511}"/>
                    </a:ext>
                  </a:extLst>
                </p14:cNvPr>
                <p14:cNvContentPartPr/>
                <p14:nvPr/>
              </p14:nvContentPartPr>
              <p14:xfrm>
                <a:off x="7472996" y="2995365"/>
                <a:ext cx="13320" cy="38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2B04DA4-7004-F2BD-CB3B-B5EE542C851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463996" y="2986365"/>
                  <a:ext cx="3096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227893FB-39B7-ACD4-EB30-F429548846B7}"/>
                  </a:ext>
                </a:extLst>
              </p14:cNvPr>
              <p14:cNvContentPartPr/>
              <p14:nvPr/>
            </p14:nvContentPartPr>
            <p14:xfrm>
              <a:off x="7978076" y="3248445"/>
              <a:ext cx="52560" cy="1029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227893FB-39B7-ACD4-EB30-F429548846B7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7969076" y="3239805"/>
                <a:ext cx="70200" cy="12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30F5348-D734-F95E-B7A7-F72D43168DA6}"/>
              </a:ext>
            </a:extLst>
          </p:cNvPr>
          <p:cNvGrpSpPr/>
          <p:nvPr/>
        </p:nvGrpSpPr>
        <p:grpSpPr>
          <a:xfrm>
            <a:off x="8380196" y="2917605"/>
            <a:ext cx="1994040" cy="453960"/>
            <a:chOff x="8380196" y="2917605"/>
            <a:chExt cx="199404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1A3669C-4202-B544-95A2-B22917149544}"/>
                    </a:ext>
                  </a:extLst>
                </p14:cNvPr>
                <p14:cNvContentPartPr/>
                <p14:nvPr/>
              </p14:nvContentPartPr>
              <p14:xfrm>
                <a:off x="8380196" y="2956485"/>
                <a:ext cx="1326960" cy="415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1A3669C-4202-B544-95A2-B2291714954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371556" y="2947845"/>
                  <a:ext cx="134460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FEF7156-3FF3-DF54-34B8-8B3410361C5B}"/>
                    </a:ext>
                  </a:extLst>
                </p14:cNvPr>
                <p14:cNvContentPartPr/>
                <p14:nvPr/>
              </p14:nvContentPartPr>
              <p14:xfrm>
                <a:off x="9412316" y="3072765"/>
                <a:ext cx="360" cy="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FEF7156-3FF3-DF54-34B8-8B3410361C5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403316" y="3064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D8FE748-C9B2-3CCD-17AF-CAC36C5B4E97}"/>
                    </a:ext>
                  </a:extLst>
                </p14:cNvPr>
                <p14:cNvContentPartPr/>
                <p14:nvPr/>
              </p14:nvContentPartPr>
              <p14:xfrm>
                <a:off x="9140876" y="3082845"/>
                <a:ext cx="236880" cy="11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D8FE748-C9B2-3CCD-17AF-CAC36C5B4E9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132236" y="3074205"/>
                  <a:ext cx="254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384BE6A-E6A9-7BE9-5392-8B6E833061B5}"/>
                    </a:ext>
                  </a:extLst>
                </p14:cNvPr>
                <p14:cNvContentPartPr/>
                <p14:nvPr/>
              </p14:nvContentPartPr>
              <p14:xfrm>
                <a:off x="9050156" y="2973405"/>
                <a:ext cx="75960" cy="14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384BE6A-E6A9-7BE9-5392-8B6E833061B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041516" y="2964765"/>
                  <a:ext cx="93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A219438-8A9C-30DE-ABE9-3C991AB73580}"/>
                    </a:ext>
                  </a:extLst>
                </p14:cNvPr>
                <p14:cNvContentPartPr/>
                <p14:nvPr/>
              </p14:nvContentPartPr>
              <p14:xfrm>
                <a:off x="9980036" y="2917605"/>
                <a:ext cx="394200" cy="431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A219438-8A9C-30DE-ABE9-3C991AB7358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971036" y="2908965"/>
                  <a:ext cx="411840" cy="44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727FFB5-9430-0EC6-5ED1-88B3F6AD5A17}"/>
              </a:ext>
            </a:extLst>
          </p:cNvPr>
          <p:cNvGrpSpPr/>
          <p:nvPr/>
        </p:nvGrpSpPr>
        <p:grpSpPr>
          <a:xfrm>
            <a:off x="10629116" y="2875125"/>
            <a:ext cx="606240" cy="347040"/>
            <a:chOff x="10629116" y="2875125"/>
            <a:chExt cx="606240" cy="3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5047FF6-1E32-4414-EA51-BCA0C81771F6}"/>
                    </a:ext>
                  </a:extLst>
                </p14:cNvPr>
                <p14:cNvContentPartPr/>
                <p14:nvPr/>
              </p14:nvContentPartPr>
              <p14:xfrm>
                <a:off x="10670156" y="2875125"/>
                <a:ext cx="565200" cy="347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5047FF6-1E32-4414-EA51-BCA0C81771F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661516" y="2866125"/>
                  <a:ext cx="5828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A793D7C-16AD-A4C9-4B9A-0EA75433FDAA}"/>
                    </a:ext>
                  </a:extLst>
                </p14:cNvPr>
                <p14:cNvContentPartPr/>
                <p14:nvPr/>
              </p14:nvContentPartPr>
              <p14:xfrm>
                <a:off x="10629116" y="3099045"/>
                <a:ext cx="234000" cy="16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A793D7C-16AD-A4C9-4B9A-0EA75433FDA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620116" y="3090405"/>
                  <a:ext cx="25164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6AF5091-4A0E-9B81-C690-5BF62EAA6E05}"/>
              </a:ext>
            </a:extLst>
          </p:cNvPr>
          <p:cNvGrpSpPr/>
          <p:nvPr/>
        </p:nvGrpSpPr>
        <p:grpSpPr>
          <a:xfrm>
            <a:off x="5346476" y="3722925"/>
            <a:ext cx="732600" cy="311760"/>
            <a:chOff x="5346476" y="3722925"/>
            <a:chExt cx="73260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EA0F593-5743-8E94-C724-457FBFC7C24D}"/>
                    </a:ext>
                  </a:extLst>
                </p14:cNvPr>
                <p14:cNvContentPartPr/>
                <p14:nvPr/>
              </p14:nvContentPartPr>
              <p14:xfrm>
                <a:off x="5346476" y="3722925"/>
                <a:ext cx="298800" cy="3117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EA0F593-5743-8E94-C724-457FBFC7C24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337476" y="3714285"/>
                  <a:ext cx="3164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3BDA199-3F65-F52D-BDB7-F5998BF6B99A}"/>
                    </a:ext>
                  </a:extLst>
                </p14:cNvPr>
                <p14:cNvContentPartPr/>
                <p14:nvPr/>
              </p14:nvContentPartPr>
              <p14:xfrm>
                <a:off x="5732396" y="3736605"/>
                <a:ext cx="346680" cy="2754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3BDA199-3F65-F52D-BDB7-F5998BF6B99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723756" y="3727965"/>
                  <a:ext cx="36432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E70A4010-480C-C46B-DB3D-A03E17E248BA}"/>
              </a:ext>
            </a:extLst>
          </p:cNvPr>
          <p:cNvGrpSpPr/>
          <p:nvPr/>
        </p:nvGrpSpPr>
        <p:grpSpPr>
          <a:xfrm>
            <a:off x="6572276" y="3576405"/>
            <a:ext cx="2547360" cy="613440"/>
            <a:chOff x="6572276" y="3576405"/>
            <a:chExt cx="2547360" cy="61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33D4F0F-4734-94BD-2B4D-FB30C99EC163}"/>
                    </a:ext>
                  </a:extLst>
                </p14:cNvPr>
                <p14:cNvContentPartPr/>
                <p14:nvPr/>
              </p14:nvContentPartPr>
              <p14:xfrm>
                <a:off x="6572276" y="3704925"/>
                <a:ext cx="280440" cy="480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33D4F0F-4734-94BD-2B4D-FB30C99EC16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563276" y="3696285"/>
                  <a:ext cx="29808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E697D96-6C36-CBFC-F4B7-E8D947751F20}"/>
                    </a:ext>
                  </a:extLst>
                </p14:cNvPr>
                <p14:cNvContentPartPr/>
                <p14:nvPr/>
              </p14:nvContentPartPr>
              <p14:xfrm>
                <a:off x="7142876" y="3576405"/>
                <a:ext cx="512280" cy="3801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E697D96-6C36-CBFC-F4B7-E8D947751F2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134236" y="3567765"/>
                  <a:ext cx="52992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8F0BEED-6E5E-F2F3-68AE-5AE9CB6A2943}"/>
                    </a:ext>
                  </a:extLst>
                </p14:cNvPr>
                <p14:cNvContentPartPr/>
                <p14:nvPr/>
              </p14:nvContentPartPr>
              <p14:xfrm>
                <a:off x="7173476" y="3773685"/>
                <a:ext cx="324720" cy="52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8F0BEED-6E5E-F2F3-68AE-5AE9CB6A294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164476" y="3765045"/>
                  <a:ext cx="342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5084BE8-C986-9353-A267-68699765AD33}"/>
                    </a:ext>
                  </a:extLst>
                </p14:cNvPr>
                <p14:cNvContentPartPr/>
                <p14:nvPr/>
              </p14:nvContentPartPr>
              <p14:xfrm>
                <a:off x="7915436" y="3686205"/>
                <a:ext cx="1204200" cy="503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5084BE8-C986-9353-A267-68699765AD3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906796" y="3677565"/>
                  <a:ext cx="122184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1497EC7-756D-939F-BC7C-F252A10C078C}"/>
                    </a:ext>
                  </a:extLst>
                </p14:cNvPr>
                <p14:cNvContentPartPr/>
                <p14:nvPr/>
              </p14:nvContentPartPr>
              <p14:xfrm>
                <a:off x="8809316" y="3793485"/>
                <a:ext cx="41040" cy="162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1497EC7-756D-939F-BC7C-F252A10C078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800676" y="3784485"/>
                  <a:ext cx="58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74A7979-911D-D846-D1B6-60028A180E53}"/>
                    </a:ext>
                  </a:extLst>
                </p14:cNvPr>
                <p14:cNvContentPartPr/>
                <p14:nvPr/>
              </p14:nvContentPartPr>
              <p14:xfrm>
                <a:off x="8384156" y="3702045"/>
                <a:ext cx="23400" cy="133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74A7979-911D-D846-D1B6-60028A180E5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375516" y="3693045"/>
                  <a:ext cx="4104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330EEA49-555C-8A33-D77A-4DCADEFFBDBD}"/>
              </a:ext>
            </a:extLst>
          </p:cNvPr>
          <p:cNvGrpSpPr/>
          <p:nvPr/>
        </p:nvGrpSpPr>
        <p:grpSpPr>
          <a:xfrm>
            <a:off x="9384956" y="3596205"/>
            <a:ext cx="1111320" cy="361080"/>
            <a:chOff x="9384956" y="3596205"/>
            <a:chExt cx="111132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31CE4B9-24D6-4E3B-2347-87FA3DBF677C}"/>
                    </a:ext>
                  </a:extLst>
                </p14:cNvPr>
                <p14:cNvContentPartPr/>
                <p14:nvPr/>
              </p14:nvContentPartPr>
              <p14:xfrm>
                <a:off x="9384956" y="3596205"/>
                <a:ext cx="1111320" cy="361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31CE4B9-24D6-4E3B-2347-87FA3DBF677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375956" y="3587205"/>
                  <a:ext cx="112896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10003E2-3D8A-713B-2253-9C4B2C96F646}"/>
                    </a:ext>
                  </a:extLst>
                </p14:cNvPr>
                <p14:cNvContentPartPr/>
                <p14:nvPr/>
              </p14:nvContentPartPr>
              <p14:xfrm>
                <a:off x="9849716" y="3702045"/>
                <a:ext cx="358200" cy="18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10003E2-3D8A-713B-2253-9C4B2C96F64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841076" y="3693045"/>
                  <a:ext cx="37584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B96DBE00-7C55-D7BD-0733-0C099836BC0C}"/>
                  </a:ext>
                </a:extLst>
              </p14:cNvPr>
              <p14:cNvContentPartPr/>
              <p14:nvPr/>
            </p14:nvContentPartPr>
            <p14:xfrm>
              <a:off x="5350076" y="5197845"/>
              <a:ext cx="453960" cy="43452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B96DBE00-7C55-D7BD-0733-0C099836BC0C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341076" y="5189205"/>
                <a:ext cx="471600" cy="45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2737D60D-03D8-D702-549E-8DE09305B52C}"/>
              </a:ext>
            </a:extLst>
          </p:cNvPr>
          <p:cNvGrpSpPr/>
          <p:nvPr/>
        </p:nvGrpSpPr>
        <p:grpSpPr>
          <a:xfrm>
            <a:off x="6165476" y="5184525"/>
            <a:ext cx="660600" cy="373320"/>
            <a:chOff x="6165476" y="5184525"/>
            <a:chExt cx="66060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446DCB7-F124-62DD-F0A1-11B7AADC26DC}"/>
                    </a:ext>
                  </a:extLst>
                </p14:cNvPr>
                <p14:cNvContentPartPr/>
                <p14:nvPr/>
              </p14:nvContentPartPr>
              <p14:xfrm>
                <a:off x="6165476" y="5184525"/>
                <a:ext cx="660600" cy="373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446DCB7-F124-62DD-F0A1-11B7AADC26D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156476" y="5175525"/>
                  <a:ext cx="67824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F1FEF04-776A-3BE5-47D7-1974D20F6129}"/>
                    </a:ext>
                  </a:extLst>
                </p14:cNvPr>
                <p14:cNvContentPartPr/>
                <p14:nvPr/>
              </p14:nvContentPartPr>
              <p14:xfrm>
                <a:off x="6372836" y="5247525"/>
                <a:ext cx="110520" cy="25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F1FEF04-776A-3BE5-47D7-1974D20F612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364196" y="5238885"/>
                  <a:ext cx="12816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873ABBD8-0AE3-A3E5-4BB5-CD07D784D760}"/>
              </a:ext>
            </a:extLst>
          </p:cNvPr>
          <p:cNvGrpSpPr/>
          <p:nvPr/>
        </p:nvGrpSpPr>
        <p:grpSpPr>
          <a:xfrm>
            <a:off x="7189676" y="5210805"/>
            <a:ext cx="1525680" cy="541080"/>
            <a:chOff x="7189676" y="5210805"/>
            <a:chExt cx="1525680" cy="54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4208E81-4262-2C83-9CE0-D4BDE119DBC5}"/>
                    </a:ext>
                  </a:extLst>
                </p14:cNvPr>
                <p14:cNvContentPartPr/>
                <p14:nvPr/>
              </p14:nvContentPartPr>
              <p14:xfrm>
                <a:off x="7189676" y="5210805"/>
                <a:ext cx="881640" cy="541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4208E81-4262-2C83-9CE0-D4BDE119DBC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181036" y="5202165"/>
                  <a:ext cx="89928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1929B91-D4D8-282C-AA93-3D4F6881F75D}"/>
                    </a:ext>
                  </a:extLst>
                </p14:cNvPr>
                <p14:cNvContentPartPr/>
                <p14:nvPr/>
              </p14:nvContentPartPr>
              <p14:xfrm>
                <a:off x="7807796" y="5326365"/>
                <a:ext cx="259920" cy="367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1929B91-D4D8-282C-AA93-3D4F6881F75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799156" y="5317365"/>
                  <a:ext cx="277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638E7B3-1C87-89D1-07FA-565B7472FB4E}"/>
                    </a:ext>
                  </a:extLst>
                </p14:cNvPr>
                <p14:cNvContentPartPr/>
                <p14:nvPr/>
              </p14:nvContentPartPr>
              <p14:xfrm>
                <a:off x="8112716" y="5397645"/>
                <a:ext cx="17280" cy="1526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638E7B3-1C87-89D1-07FA-565B7472FB4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103716" y="5389005"/>
                  <a:ext cx="349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45BA397-CD24-8FE2-29C1-B58B7853EF5B}"/>
                    </a:ext>
                  </a:extLst>
                </p14:cNvPr>
                <p14:cNvContentPartPr/>
                <p14:nvPr/>
              </p14:nvContentPartPr>
              <p14:xfrm>
                <a:off x="8163476" y="5326005"/>
                <a:ext cx="92520" cy="70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45BA397-CD24-8FE2-29C1-B58B7853EF5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154476" y="5317005"/>
                  <a:ext cx="1101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8B42097-D368-4097-C75B-1B40352C0C98}"/>
                    </a:ext>
                  </a:extLst>
                </p14:cNvPr>
                <p14:cNvContentPartPr/>
                <p14:nvPr/>
              </p14:nvContentPartPr>
              <p14:xfrm>
                <a:off x="8250956" y="5411325"/>
                <a:ext cx="464400" cy="207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8B42097-D368-4097-C75B-1B40352C0C9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241956" y="5402325"/>
                  <a:ext cx="482040" cy="22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7F1DCE13-357C-3668-FD6A-54A235E469B2}"/>
              </a:ext>
            </a:extLst>
          </p:cNvPr>
          <p:cNvGrpSpPr/>
          <p:nvPr/>
        </p:nvGrpSpPr>
        <p:grpSpPr>
          <a:xfrm>
            <a:off x="9021716" y="5124045"/>
            <a:ext cx="2651400" cy="519120"/>
            <a:chOff x="9021716" y="5124045"/>
            <a:chExt cx="2651400" cy="51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D593C4F-EF34-5C58-F56B-CA610EF662C9}"/>
                    </a:ext>
                  </a:extLst>
                </p14:cNvPr>
                <p14:cNvContentPartPr/>
                <p14:nvPr/>
              </p14:nvContentPartPr>
              <p14:xfrm>
                <a:off x="9021716" y="5368845"/>
                <a:ext cx="348480" cy="176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D593C4F-EF34-5C58-F56B-CA610EF662C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013076" y="5360205"/>
                  <a:ext cx="366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9B96C94-2621-58DA-8EA9-879782CD933A}"/>
                    </a:ext>
                  </a:extLst>
                </p14:cNvPr>
                <p14:cNvContentPartPr/>
                <p14:nvPr/>
              </p14:nvContentPartPr>
              <p14:xfrm>
                <a:off x="9208196" y="5238885"/>
                <a:ext cx="40320" cy="55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9B96C94-2621-58DA-8EA9-879782CD933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199196" y="5229885"/>
                  <a:ext cx="57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50CFB9B-9D65-5845-E8F8-72D7882E6DA0}"/>
                    </a:ext>
                  </a:extLst>
                </p14:cNvPr>
                <p14:cNvContentPartPr/>
                <p14:nvPr/>
              </p14:nvContentPartPr>
              <p14:xfrm>
                <a:off x="9621476" y="5124045"/>
                <a:ext cx="2051640" cy="5191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50CFB9B-9D65-5845-E8F8-72D7882E6DA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612476" y="5115045"/>
                  <a:ext cx="2069280" cy="53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9E867C36-7448-BEF2-7889-9863234931CB}"/>
              </a:ext>
            </a:extLst>
          </p:cNvPr>
          <p:cNvGrpSpPr/>
          <p:nvPr/>
        </p:nvGrpSpPr>
        <p:grpSpPr>
          <a:xfrm>
            <a:off x="5414516" y="4309005"/>
            <a:ext cx="552240" cy="505800"/>
            <a:chOff x="5414516" y="4309005"/>
            <a:chExt cx="552240" cy="5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18AC51D-741C-0AF8-4104-4D3C1E63A9BC}"/>
                    </a:ext>
                  </a:extLst>
                </p14:cNvPr>
                <p14:cNvContentPartPr/>
                <p14:nvPr/>
              </p14:nvContentPartPr>
              <p14:xfrm>
                <a:off x="5414516" y="4309005"/>
                <a:ext cx="132120" cy="5058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18AC51D-741C-0AF8-4104-4D3C1E63A9B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405516" y="4300365"/>
                  <a:ext cx="14976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61F60F9-4189-C382-9E15-23A1F443E13E}"/>
                    </a:ext>
                  </a:extLst>
                </p14:cNvPr>
                <p14:cNvContentPartPr/>
                <p14:nvPr/>
              </p14:nvContentPartPr>
              <p14:xfrm>
                <a:off x="5577956" y="4581885"/>
                <a:ext cx="388800" cy="120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61F60F9-4189-C382-9E15-23A1F443E13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569316" y="4573245"/>
                  <a:ext cx="406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5BF3EAE-61C7-A39C-8113-18DD8434684D}"/>
                    </a:ext>
                  </a:extLst>
                </p14:cNvPr>
                <p14:cNvContentPartPr/>
                <p14:nvPr/>
              </p14:nvContentPartPr>
              <p14:xfrm>
                <a:off x="5717996" y="4451205"/>
                <a:ext cx="51840" cy="28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5BF3EAE-61C7-A39C-8113-18DD8434684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709356" y="4442565"/>
                  <a:ext cx="6948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90281A2B-81C7-420B-0A27-0B706D2DE895}"/>
              </a:ext>
            </a:extLst>
          </p:cNvPr>
          <p:cNvGrpSpPr/>
          <p:nvPr/>
        </p:nvGrpSpPr>
        <p:grpSpPr>
          <a:xfrm>
            <a:off x="6275276" y="4220085"/>
            <a:ext cx="2407320" cy="637920"/>
            <a:chOff x="6275276" y="4220085"/>
            <a:chExt cx="2407320" cy="63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D6DD0DB-EFDF-42D1-B43A-DE792C5596A7}"/>
                    </a:ext>
                  </a:extLst>
                </p14:cNvPr>
                <p14:cNvContentPartPr/>
                <p14:nvPr/>
              </p14:nvContentPartPr>
              <p14:xfrm>
                <a:off x="6275276" y="4288485"/>
                <a:ext cx="941760" cy="5695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D6DD0DB-EFDF-42D1-B43A-DE792C5596A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266276" y="4279845"/>
                  <a:ext cx="95940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D5E5285-C959-BD9C-9550-C22A49593EF5}"/>
                    </a:ext>
                  </a:extLst>
                </p14:cNvPr>
                <p14:cNvContentPartPr/>
                <p14:nvPr/>
              </p14:nvContentPartPr>
              <p14:xfrm>
                <a:off x="7535636" y="4402245"/>
                <a:ext cx="313560" cy="3020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D5E5285-C959-BD9C-9550-C22A49593EF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526636" y="4393245"/>
                  <a:ext cx="3312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BFEE891-57EA-CF7E-0BFB-D31F7CDA4427}"/>
                    </a:ext>
                  </a:extLst>
                </p14:cNvPr>
                <p14:cNvContentPartPr/>
                <p14:nvPr/>
              </p14:nvContentPartPr>
              <p14:xfrm>
                <a:off x="8260316" y="4405845"/>
                <a:ext cx="182160" cy="253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BFEE891-57EA-CF7E-0BFB-D31F7CDA442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251676" y="4396845"/>
                  <a:ext cx="1998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7CD03E1-7D9C-1772-A7D4-7D8AE0982E83}"/>
                    </a:ext>
                  </a:extLst>
                </p14:cNvPr>
                <p14:cNvContentPartPr/>
                <p14:nvPr/>
              </p14:nvContentPartPr>
              <p14:xfrm>
                <a:off x="8241956" y="4337445"/>
                <a:ext cx="202320" cy="115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7CD03E1-7D9C-1772-A7D4-7D8AE0982E8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233316" y="4328805"/>
                  <a:ext cx="219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031D1D3-78A2-ECBF-CF8B-F8D0E3F02B79}"/>
                    </a:ext>
                  </a:extLst>
                </p14:cNvPr>
                <p14:cNvContentPartPr/>
                <p14:nvPr/>
              </p14:nvContentPartPr>
              <p14:xfrm>
                <a:off x="8532116" y="4220085"/>
                <a:ext cx="150480" cy="5227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031D1D3-78A2-ECBF-CF8B-F8D0E3F02B7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523476" y="4211085"/>
                  <a:ext cx="168120" cy="54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26DA1F4D-D138-C87C-C08E-70D4CFC3B128}"/>
              </a:ext>
            </a:extLst>
          </p:cNvPr>
          <p:cNvGrpSpPr/>
          <p:nvPr/>
        </p:nvGrpSpPr>
        <p:grpSpPr>
          <a:xfrm>
            <a:off x="7872956" y="4064925"/>
            <a:ext cx="2580840" cy="130320"/>
            <a:chOff x="7872956" y="4064925"/>
            <a:chExt cx="258084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1C221D4-0D10-BF90-55CF-875B0E6EEC99}"/>
                    </a:ext>
                  </a:extLst>
                </p14:cNvPr>
                <p14:cNvContentPartPr/>
                <p14:nvPr/>
              </p14:nvContentPartPr>
              <p14:xfrm>
                <a:off x="7872956" y="4146645"/>
                <a:ext cx="1233720" cy="486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1C221D4-0D10-BF90-55CF-875B0E6EEC9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863956" y="4138005"/>
                  <a:ext cx="12513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4910419-45A8-6316-70E9-1AE7AAF29A3A}"/>
                    </a:ext>
                  </a:extLst>
                </p14:cNvPr>
                <p14:cNvContentPartPr/>
                <p14:nvPr/>
              </p14:nvContentPartPr>
              <p14:xfrm>
                <a:off x="9386036" y="4064925"/>
                <a:ext cx="1067760" cy="64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4910419-45A8-6316-70E9-1AE7AAF29A3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377396" y="4056285"/>
                  <a:ext cx="108540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0DC326EF-14A2-CDE4-A909-353BEFB37EAC}"/>
                  </a:ext>
                </a:extLst>
              </p14:cNvPr>
              <p14:cNvContentPartPr/>
              <p14:nvPr/>
            </p14:nvContentPartPr>
            <p14:xfrm>
              <a:off x="6196796" y="5719845"/>
              <a:ext cx="772200" cy="849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0DC326EF-14A2-CDE4-A909-353BEFB37EAC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188156" y="5711205"/>
                <a:ext cx="789840" cy="10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5C4C6334-9AB6-1E2A-636D-83D354D01F53}"/>
              </a:ext>
            </a:extLst>
          </p:cNvPr>
          <p:cNvGrpSpPr/>
          <p:nvPr/>
        </p:nvGrpSpPr>
        <p:grpSpPr>
          <a:xfrm>
            <a:off x="5398676" y="6017205"/>
            <a:ext cx="2553480" cy="464400"/>
            <a:chOff x="5398676" y="6017205"/>
            <a:chExt cx="2553480" cy="46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7A432D1-246F-F607-C803-8F06F6558D1A}"/>
                    </a:ext>
                  </a:extLst>
                </p14:cNvPr>
                <p14:cNvContentPartPr/>
                <p14:nvPr/>
              </p14:nvContentPartPr>
              <p14:xfrm>
                <a:off x="5398676" y="6017205"/>
                <a:ext cx="1960200" cy="4644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7A432D1-246F-F607-C803-8F06F6558D1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390036" y="6008565"/>
                  <a:ext cx="197784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890C1F4-BDEE-BCBE-9F70-F6B277CD4C89}"/>
                    </a:ext>
                  </a:extLst>
                </p14:cNvPr>
                <p14:cNvContentPartPr/>
                <p14:nvPr/>
              </p14:nvContentPartPr>
              <p14:xfrm>
                <a:off x="7138556" y="6117285"/>
                <a:ext cx="119520" cy="30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890C1F4-BDEE-BCBE-9F70-F6B277CD4C8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129916" y="6108645"/>
                  <a:ext cx="1371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BB0DFA3-FDFA-4A5E-4922-7F6C0223E8D8}"/>
                    </a:ext>
                  </a:extLst>
                </p14:cNvPr>
                <p14:cNvContentPartPr/>
                <p14:nvPr/>
              </p14:nvContentPartPr>
              <p14:xfrm>
                <a:off x="5490836" y="6047445"/>
                <a:ext cx="59040" cy="16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BB0DFA3-FDFA-4A5E-4922-7F6C0223E8D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482196" y="6038445"/>
                  <a:ext cx="76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EB6595B-15B9-AC65-8E54-82390DA9C0EC}"/>
                    </a:ext>
                  </a:extLst>
                </p14:cNvPr>
                <p14:cNvContentPartPr/>
                <p14:nvPr/>
              </p14:nvContentPartPr>
              <p14:xfrm>
                <a:off x="7642196" y="6020445"/>
                <a:ext cx="309960" cy="3902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EB6595B-15B9-AC65-8E54-82390DA9C0E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633196" y="6011445"/>
                  <a:ext cx="327600" cy="40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C132B8BE-30B2-B0C3-F82E-93E0E1D470E3}"/>
              </a:ext>
            </a:extLst>
          </p:cNvPr>
          <p:cNvGrpSpPr/>
          <p:nvPr/>
        </p:nvGrpSpPr>
        <p:grpSpPr>
          <a:xfrm>
            <a:off x="8231876" y="5833965"/>
            <a:ext cx="1700280" cy="654840"/>
            <a:chOff x="8231876" y="5833965"/>
            <a:chExt cx="1700280" cy="65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8A895CA-E6D2-28DF-1997-C4746A376A86}"/>
                    </a:ext>
                  </a:extLst>
                </p14:cNvPr>
                <p14:cNvContentPartPr/>
                <p14:nvPr/>
              </p14:nvContentPartPr>
              <p14:xfrm>
                <a:off x="8231876" y="5833965"/>
                <a:ext cx="1700280" cy="6548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8A895CA-E6D2-28DF-1997-C4746A376A8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223236" y="5825325"/>
                  <a:ext cx="1717920" cy="67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F099108-E082-D1B6-1FBD-D523FEFD0D83}"/>
                    </a:ext>
                  </a:extLst>
                </p14:cNvPr>
                <p14:cNvContentPartPr/>
                <p14:nvPr/>
              </p14:nvContentPartPr>
              <p14:xfrm>
                <a:off x="9600956" y="6038805"/>
                <a:ext cx="360" cy="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F099108-E082-D1B6-1FBD-D523FEFD0D8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591956" y="6029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0190A60-166B-CC99-4C4B-201D861C0416}"/>
                    </a:ext>
                  </a:extLst>
                </p14:cNvPr>
                <p14:cNvContentPartPr/>
                <p14:nvPr/>
              </p14:nvContentPartPr>
              <p14:xfrm>
                <a:off x="8820116" y="5960325"/>
                <a:ext cx="548280" cy="561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0190A60-166B-CC99-4C4B-201D861C041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811476" y="5951685"/>
                  <a:ext cx="565920" cy="7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DD0B4099-26E0-AED5-D7A4-D64C38DE09DB}"/>
                  </a:ext>
                </a:extLst>
              </p14:cNvPr>
              <p14:cNvContentPartPr/>
              <p14:nvPr/>
            </p14:nvContentPartPr>
            <p14:xfrm>
              <a:off x="10221596" y="5823525"/>
              <a:ext cx="1066680" cy="55332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DD0B4099-26E0-AED5-D7A4-D64C38DE09DB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10212596" y="5814885"/>
                <a:ext cx="1084320" cy="57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5928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CF798C-D361-0B5C-CFE8-C6D0A6CE0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064" y="795762"/>
            <a:ext cx="3420405" cy="2875562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2CAA3BCB-E5FB-A1BD-EF64-3287362EFC63}"/>
              </a:ext>
            </a:extLst>
          </p:cNvPr>
          <p:cNvGrpSpPr/>
          <p:nvPr/>
        </p:nvGrpSpPr>
        <p:grpSpPr>
          <a:xfrm>
            <a:off x="1478541" y="1427856"/>
            <a:ext cx="2383200" cy="1492920"/>
            <a:chOff x="874533" y="564476"/>
            <a:chExt cx="2383200" cy="149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ED4123D-7D6E-EB46-3BEE-F4B6E98E9F1F}"/>
                    </a:ext>
                  </a:extLst>
                </p14:cNvPr>
                <p14:cNvContentPartPr/>
                <p14:nvPr/>
              </p14:nvContentPartPr>
              <p14:xfrm>
                <a:off x="946533" y="775436"/>
                <a:ext cx="1227600" cy="1181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ED4123D-7D6E-EB46-3BEE-F4B6E98E9F1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37893" y="766436"/>
                  <a:ext cx="1245240" cy="11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04BDAC0-848C-3D39-2E66-7A01C0BA8D72}"/>
                    </a:ext>
                  </a:extLst>
                </p14:cNvPr>
                <p14:cNvContentPartPr/>
                <p14:nvPr/>
              </p14:nvContentPartPr>
              <p14:xfrm>
                <a:off x="2111853" y="564476"/>
                <a:ext cx="1145880" cy="1152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04BDAC0-848C-3D39-2E66-7A01C0BA8D7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03213" y="555836"/>
                  <a:ext cx="1163520" cy="11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6D8666A-CAC6-1E79-7443-438B50D4D4EF}"/>
                    </a:ext>
                  </a:extLst>
                </p14:cNvPr>
                <p14:cNvContentPartPr/>
                <p14:nvPr/>
              </p14:nvContentPartPr>
              <p14:xfrm>
                <a:off x="2086293" y="954356"/>
                <a:ext cx="126360" cy="186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6D8666A-CAC6-1E79-7443-438B50D4D4E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77653" y="945716"/>
                  <a:ext cx="144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91222F0-1D7D-83B1-EF4F-C85B19EE61F0}"/>
                    </a:ext>
                  </a:extLst>
                </p14:cNvPr>
                <p14:cNvContentPartPr/>
                <p14:nvPr/>
              </p14:nvContentPartPr>
              <p14:xfrm>
                <a:off x="2216613" y="914036"/>
                <a:ext cx="25920" cy="227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91222F0-1D7D-83B1-EF4F-C85B19EE61F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07973" y="905036"/>
                  <a:ext cx="435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C09EF9E-FCDB-AD38-A4D5-EA050D1BB8A7}"/>
                    </a:ext>
                  </a:extLst>
                </p14:cNvPr>
                <p14:cNvContentPartPr/>
                <p14:nvPr/>
              </p14:nvContentPartPr>
              <p14:xfrm>
                <a:off x="2261253" y="667796"/>
                <a:ext cx="56880" cy="183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C09EF9E-FCDB-AD38-A4D5-EA050D1BB8A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52253" y="659156"/>
                  <a:ext cx="74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4514F33-703B-AF40-2F85-0FE9481C4245}"/>
                    </a:ext>
                  </a:extLst>
                </p14:cNvPr>
                <p14:cNvContentPartPr/>
                <p14:nvPr/>
              </p14:nvContentPartPr>
              <p14:xfrm>
                <a:off x="2454213" y="629996"/>
                <a:ext cx="191880" cy="30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4514F33-703B-AF40-2F85-0FE9481C424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45573" y="621356"/>
                  <a:ext cx="209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4412B8B-B83D-6565-1B73-557690BC4118}"/>
                    </a:ext>
                  </a:extLst>
                </p14:cNvPr>
                <p14:cNvContentPartPr/>
                <p14:nvPr/>
              </p14:nvContentPartPr>
              <p14:xfrm>
                <a:off x="2787213" y="707756"/>
                <a:ext cx="203760" cy="79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4412B8B-B83D-6565-1B73-557690BC411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78573" y="698756"/>
                  <a:ext cx="2214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D98F957-7490-FBBA-2F04-0EEDA79EAF42}"/>
                    </a:ext>
                  </a:extLst>
                </p14:cNvPr>
                <p14:cNvContentPartPr/>
                <p14:nvPr/>
              </p14:nvContentPartPr>
              <p14:xfrm>
                <a:off x="3073773" y="867236"/>
                <a:ext cx="67680" cy="158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D98F957-7490-FBBA-2F04-0EEDA79EAF4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65133" y="858596"/>
                  <a:ext cx="85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0C90E0F-602D-0FD5-76EC-0452AD044AB9}"/>
                    </a:ext>
                  </a:extLst>
                </p14:cNvPr>
                <p14:cNvContentPartPr/>
                <p14:nvPr/>
              </p14:nvContentPartPr>
              <p14:xfrm>
                <a:off x="2212653" y="729356"/>
                <a:ext cx="120240" cy="156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0C90E0F-602D-0FD5-76EC-0452AD044AB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03653" y="720716"/>
                  <a:ext cx="137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A114675-656B-A855-922A-260A674D3331}"/>
                    </a:ext>
                  </a:extLst>
                </p14:cNvPr>
                <p14:cNvContentPartPr/>
                <p14:nvPr/>
              </p14:nvContentPartPr>
              <p14:xfrm>
                <a:off x="3145773" y="1172156"/>
                <a:ext cx="9720" cy="141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A114675-656B-A855-922A-260A674D333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36773" y="1163156"/>
                  <a:ext cx="27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C32F969-3B5C-35E4-8C1B-529784933949}"/>
                    </a:ext>
                  </a:extLst>
                </p14:cNvPr>
                <p14:cNvContentPartPr/>
                <p14:nvPr/>
              </p14:nvContentPartPr>
              <p14:xfrm>
                <a:off x="3025533" y="1410836"/>
                <a:ext cx="121320" cy="123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C32F969-3B5C-35E4-8C1B-52978493394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16893" y="1401836"/>
                  <a:ext cx="138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9C9A04D-F32B-DBA1-C13E-86F9BAD933AA}"/>
                    </a:ext>
                  </a:extLst>
                </p14:cNvPr>
                <p14:cNvContentPartPr/>
                <p14:nvPr/>
              </p14:nvContentPartPr>
              <p14:xfrm>
                <a:off x="2853093" y="1571036"/>
                <a:ext cx="69840" cy="54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9C9A04D-F32B-DBA1-C13E-86F9BAD933A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44453" y="1562036"/>
                  <a:ext cx="87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650F328-2AF4-9600-7AB2-724C9D73F991}"/>
                    </a:ext>
                  </a:extLst>
                </p14:cNvPr>
                <p14:cNvContentPartPr/>
                <p14:nvPr/>
              </p14:nvContentPartPr>
              <p14:xfrm>
                <a:off x="2635653" y="1589036"/>
                <a:ext cx="75240" cy="8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650F328-2AF4-9600-7AB2-724C9D73F99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26653" y="1580396"/>
                  <a:ext cx="92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DFB6669-0933-E1F2-6230-92CF771EC9F7}"/>
                    </a:ext>
                  </a:extLst>
                </p14:cNvPr>
                <p14:cNvContentPartPr/>
                <p14:nvPr/>
              </p14:nvContentPartPr>
              <p14:xfrm>
                <a:off x="2455653" y="1533236"/>
                <a:ext cx="38160" cy="17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DFB6669-0933-E1F2-6230-92CF771EC9F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47013" y="1524596"/>
                  <a:ext cx="55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8AA5545-CFBD-DFBC-1953-8B3040DE4E31}"/>
                    </a:ext>
                  </a:extLst>
                </p14:cNvPr>
                <p14:cNvContentPartPr/>
                <p14:nvPr/>
              </p14:nvContentPartPr>
              <p14:xfrm>
                <a:off x="2414973" y="1417316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8AA5545-CFBD-DFBC-1953-8B3040DE4E3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06333" y="14083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9D0DAAF-5C43-AE5C-38D9-DC68BCE3E377}"/>
                    </a:ext>
                  </a:extLst>
                </p14:cNvPr>
                <p14:cNvContentPartPr/>
                <p14:nvPr/>
              </p14:nvContentPartPr>
              <p14:xfrm>
                <a:off x="2193213" y="1425956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9D0DAAF-5C43-AE5C-38D9-DC68BCE3E37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184213" y="141695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FA74D2E-2A43-21FC-3DBF-B11BE8B71E36}"/>
                    </a:ext>
                  </a:extLst>
                </p14:cNvPr>
                <p14:cNvContentPartPr/>
                <p14:nvPr/>
              </p14:nvContentPartPr>
              <p14:xfrm>
                <a:off x="2140653" y="1421636"/>
                <a:ext cx="40320" cy="170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FA74D2E-2A43-21FC-3DBF-B11BE8B71E3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32013" y="1412636"/>
                  <a:ext cx="57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38146B0-8D85-EFC6-1174-2EE03E0EBC90}"/>
                    </a:ext>
                  </a:extLst>
                </p14:cNvPr>
                <p14:cNvContentPartPr/>
                <p14:nvPr/>
              </p14:nvContentPartPr>
              <p14:xfrm>
                <a:off x="1978293" y="1697396"/>
                <a:ext cx="141120" cy="145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38146B0-8D85-EFC6-1174-2EE03E0EBC9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69653" y="1688396"/>
                  <a:ext cx="158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6FC2565-64EA-6AB5-DD7C-3D25DBCCD0CB}"/>
                    </a:ext>
                  </a:extLst>
                </p14:cNvPr>
                <p14:cNvContentPartPr/>
                <p14:nvPr/>
              </p14:nvContentPartPr>
              <p14:xfrm>
                <a:off x="1670133" y="1924916"/>
                <a:ext cx="175680" cy="71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6FC2565-64EA-6AB5-DD7C-3D25DBCCD0C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61493" y="1916276"/>
                  <a:ext cx="193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83AA394-C78F-2CC1-0DB7-C46BB4FBF1BA}"/>
                    </a:ext>
                  </a:extLst>
                </p14:cNvPr>
                <p14:cNvContentPartPr/>
                <p14:nvPr/>
              </p14:nvContentPartPr>
              <p14:xfrm>
                <a:off x="1323453" y="2033276"/>
                <a:ext cx="170640" cy="24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83AA394-C78F-2CC1-0DB7-C46BB4FBF1B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14453" y="2024276"/>
                  <a:ext cx="188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10B5D3B-BBCD-4715-2A34-3C5FCC3FEEE5}"/>
                    </a:ext>
                  </a:extLst>
                </p14:cNvPr>
                <p14:cNvContentPartPr/>
                <p14:nvPr/>
              </p14:nvContentPartPr>
              <p14:xfrm>
                <a:off x="2107173" y="1477076"/>
                <a:ext cx="123120" cy="228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10B5D3B-BBCD-4715-2A34-3C5FCC3FEEE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98173" y="1468436"/>
                  <a:ext cx="1407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11FFC5E-77C8-55F7-3D81-FD8F116EE5FC}"/>
                    </a:ext>
                  </a:extLst>
                </p14:cNvPr>
                <p14:cNvContentPartPr/>
                <p14:nvPr/>
              </p14:nvContentPartPr>
              <p14:xfrm>
                <a:off x="2161893" y="1301396"/>
                <a:ext cx="37800" cy="253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11FFC5E-77C8-55F7-3D81-FD8F116EE5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52893" y="1292396"/>
                  <a:ext cx="554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535F776-E389-0BAC-7B19-33ACCE9E732B}"/>
                    </a:ext>
                  </a:extLst>
                </p14:cNvPr>
                <p14:cNvContentPartPr/>
                <p14:nvPr/>
              </p14:nvContentPartPr>
              <p14:xfrm>
                <a:off x="1106373" y="1921676"/>
                <a:ext cx="145440" cy="69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535F776-E389-0BAC-7B19-33ACCE9E732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97733" y="1913036"/>
                  <a:ext cx="163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48AD01E-7378-18DC-0986-EB424EFAACA3}"/>
                    </a:ext>
                  </a:extLst>
                </p14:cNvPr>
                <p14:cNvContentPartPr/>
                <p14:nvPr/>
              </p14:nvContentPartPr>
              <p14:xfrm>
                <a:off x="874533" y="1576436"/>
                <a:ext cx="105840" cy="171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48AD01E-7378-18DC-0986-EB424EFAACA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65893" y="1567796"/>
                  <a:ext cx="123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DA74582-3233-AF19-7A45-09FC03269BAD}"/>
                    </a:ext>
                  </a:extLst>
                </p14:cNvPr>
                <p14:cNvContentPartPr/>
                <p14:nvPr/>
              </p14:nvContentPartPr>
              <p14:xfrm>
                <a:off x="878493" y="1202036"/>
                <a:ext cx="11160" cy="227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DA74582-3233-AF19-7A45-09FC03269BA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69493" y="1193036"/>
                  <a:ext cx="288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FA47BC1-8971-55F4-8D6B-6990349882E5}"/>
                    </a:ext>
                  </a:extLst>
                </p14:cNvPr>
                <p14:cNvContentPartPr/>
                <p14:nvPr/>
              </p14:nvContentPartPr>
              <p14:xfrm>
                <a:off x="951573" y="889196"/>
                <a:ext cx="204120" cy="164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FA47BC1-8971-55F4-8D6B-6990349882E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42933" y="880556"/>
                  <a:ext cx="221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4F06B82-FF1E-6300-A425-0FF27FD0E30F}"/>
                    </a:ext>
                  </a:extLst>
                </p14:cNvPr>
                <p14:cNvContentPartPr/>
                <p14:nvPr/>
              </p14:nvContentPartPr>
              <p14:xfrm>
                <a:off x="1310853" y="763556"/>
                <a:ext cx="216720" cy="40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4F06B82-FF1E-6300-A425-0FF27FD0E30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01853" y="754916"/>
                  <a:ext cx="234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5FDB7FC-3582-B1AA-43D8-50DB16A84C24}"/>
                    </a:ext>
                  </a:extLst>
                </p14:cNvPr>
                <p14:cNvContentPartPr/>
                <p14:nvPr/>
              </p14:nvContentPartPr>
              <p14:xfrm>
                <a:off x="1809813" y="710276"/>
                <a:ext cx="163440" cy="66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5FDB7FC-3582-B1AA-43D8-50DB16A84C2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01173" y="701636"/>
                  <a:ext cx="181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A5943CA-F6A3-5E79-9A4B-59447FEDBCCB}"/>
                    </a:ext>
                  </a:extLst>
                </p14:cNvPr>
                <p14:cNvContentPartPr/>
                <p14:nvPr/>
              </p14:nvContentPartPr>
              <p14:xfrm>
                <a:off x="2155413" y="1529636"/>
                <a:ext cx="90360" cy="97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A5943CA-F6A3-5E79-9A4B-59447FEDBCC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46413" y="1520996"/>
                  <a:ext cx="108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DC657B5-0B42-623D-1B68-0FD7C54B3CBB}"/>
                    </a:ext>
                  </a:extLst>
                </p14:cNvPr>
                <p14:cNvContentPartPr/>
                <p14:nvPr/>
              </p14:nvContentPartPr>
              <p14:xfrm>
                <a:off x="2177733" y="1528916"/>
                <a:ext cx="32760" cy="88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DC657B5-0B42-623D-1B68-0FD7C54B3CB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69093" y="1520276"/>
                  <a:ext cx="50400" cy="10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062748E-2E0A-1C90-9452-27818218BB28}"/>
                  </a:ext>
                </a:extLst>
              </p14:cNvPr>
              <p14:cNvContentPartPr/>
              <p14:nvPr/>
            </p14:nvContentPartPr>
            <p14:xfrm>
              <a:off x="2645733" y="2022476"/>
              <a:ext cx="146520" cy="122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062748E-2E0A-1C90-9452-27818218BB2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27733" y="1986836"/>
                <a:ext cx="1821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770D9F9-49A6-5D71-F572-27881C56608F}"/>
                  </a:ext>
                </a:extLst>
              </p14:cNvPr>
              <p14:cNvContentPartPr/>
              <p14:nvPr/>
            </p14:nvContentPartPr>
            <p14:xfrm>
              <a:off x="9157413" y="2076476"/>
              <a:ext cx="136440" cy="171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770D9F9-49A6-5D71-F572-27881C56608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139773" y="2040476"/>
                <a:ext cx="172080" cy="24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C59A0F8B-A754-9430-F9BF-6C69C556FBC9}"/>
              </a:ext>
            </a:extLst>
          </p:cNvPr>
          <p:cNvGrpSpPr/>
          <p:nvPr/>
        </p:nvGrpSpPr>
        <p:grpSpPr>
          <a:xfrm>
            <a:off x="4629693" y="1759676"/>
            <a:ext cx="1335240" cy="1103400"/>
            <a:chOff x="4629693" y="1759676"/>
            <a:chExt cx="1335240" cy="11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DCC073A-5EB7-974E-DCD0-233BFCF99127}"/>
                    </a:ext>
                  </a:extLst>
                </p14:cNvPr>
                <p14:cNvContentPartPr/>
                <p14:nvPr/>
              </p14:nvContentPartPr>
              <p14:xfrm>
                <a:off x="4629693" y="1771556"/>
                <a:ext cx="257760" cy="363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DCC073A-5EB7-974E-DCD0-233BFCF9912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21053" y="1762916"/>
                  <a:ext cx="2754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8F63A67-E428-9A5F-ABC8-DC7461B8EBCF}"/>
                    </a:ext>
                  </a:extLst>
                </p14:cNvPr>
                <p14:cNvContentPartPr/>
                <p14:nvPr/>
              </p14:nvContentPartPr>
              <p14:xfrm>
                <a:off x="4975293" y="1759676"/>
                <a:ext cx="257400" cy="304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8F63A67-E428-9A5F-ABC8-DC7461B8EBC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66653" y="1750676"/>
                  <a:ext cx="2750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19BC0E4-78FC-9280-63FF-B282588AE4B9}"/>
                    </a:ext>
                  </a:extLst>
                </p14:cNvPr>
                <p14:cNvContentPartPr/>
                <p14:nvPr/>
              </p14:nvContentPartPr>
              <p14:xfrm>
                <a:off x="5610693" y="1852916"/>
                <a:ext cx="354240" cy="379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19BC0E4-78FC-9280-63FF-B282588AE4B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02053" y="1843916"/>
                  <a:ext cx="37188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933B693-A566-86A1-3932-F6D05E860040}"/>
                    </a:ext>
                  </a:extLst>
                </p14:cNvPr>
                <p14:cNvContentPartPr/>
                <p14:nvPr/>
              </p14:nvContentPartPr>
              <p14:xfrm>
                <a:off x="4647693" y="2323436"/>
                <a:ext cx="1261800" cy="539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933B693-A566-86A1-3932-F6D05E86004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38693" y="2314436"/>
                  <a:ext cx="127944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63587A2-5481-4ED2-B7FF-05F84712AF12}"/>
                    </a:ext>
                  </a:extLst>
                </p14:cNvPr>
                <p14:cNvContentPartPr/>
                <p14:nvPr/>
              </p14:nvContentPartPr>
              <p14:xfrm>
                <a:off x="5534733" y="2335676"/>
                <a:ext cx="1800" cy="24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63587A2-5481-4ED2-B7FF-05F84712AF1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25733" y="2327036"/>
                  <a:ext cx="19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C25528C-2F8E-453C-E53D-8A4F2527E2FA}"/>
                    </a:ext>
                  </a:extLst>
                </p14:cNvPr>
                <p14:cNvContentPartPr/>
                <p14:nvPr/>
              </p14:nvContentPartPr>
              <p14:xfrm>
                <a:off x="5073933" y="2329196"/>
                <a:ext cx="3744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C25528C-2F8E-453C-E53D-8A4F2527E2F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65293" y="2320196"/>
                  <a:ext cx="550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C298A55-0437-629E-63DE-7309B3695F89}"/>
              </a:ext>
            </a:extLst>
          </p:cNvPr>
          <p:cNvGrpSpPr/>
          <p:nvPr/>
        </p:nvGrpSpPr>
        <p:grpSpPr>
          <a:xfrm>
            <a:off x="6186693" y="2204996"/>
            <a:ext cx="2941920" cy="423720"/>
            <a:chOff x="6186693" y="2204996"/>
            <a:chExt cx="294192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7797841-19BF-ACFE-537C-B46DD416E716}"/>
                    </a:ext>
                  </a:extLst>
                </p14:cNvPr>
                <p14:cNvContentPartPr/>
                <p14:nvPr/>
              </p14:nvContentPartPr>
              <p14:xfrm>
                <a:off x="6186693" y="2261876"/>
                <a:ext cx="966240" cy="366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7797841-19BF-ACFE-537C-B46DD416E71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77693" y="2252876"/>
                  <a:ext cx="9838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CF79E10-F463-55F4-9B15-6DD5BEF6AE2A}"/>
                    </a:ext>
                  </a:extLst>
                </p14:cNvPr>
                <p14:cNvContentPartPr/>
                <p14:nvPr/>
              </p14:nvContentPartPr>
              <p14:xfrm>
                <a:off x="6498813" y="2366276"/>
                <a:ext cx="514800" cy="29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CF79E10-F463-55F4-9B15-6DD5BEF6AE2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90173" y="2357276"/>
                  <a:ext cx="532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2E26617-7D11-B424-C474-1CF69807C34D}"/>
                    </a:ext>
                  </a:extLst>
                </p14:cNvPr>
                <p14:cNvContentPartPr/>
                <p14:nvPr/>
              </p14:nvContentPartPr>
              <p14:xfrm>
                <a:off x="7497093" y="2204996"/>
                <a:ext cx="1631520" cy="303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2E26617-7D11-B424-C474-1CF69807C34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88453" y="2196356"/>
                  <a:ext cx="164916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B73780A-E5BE-FA40-3138-D2E2536B8A32}"/>
              </a:ext>
            </a:extLst>
          </p:cNvPr>
          <p:cNvGrpSpPr/>
          <p:nvPr/>
        </p:nvGrpSpPr>
        <p:grpSpPr>
          <a:xfrm>
            <a:off x="2899893" y="2059196"/>
            <a:ext cx="1351440" cy="453600"/>
            <a:chOff x="2899893" y="2059196"/>
            <a:chExt cx="135144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6A7C484-1181-8A7B-FE9C-9DFD2E3EEFEB}"/>
                    </a:ext>
                  </a:extLst>
                </p14:cNvPr>
                <p14:cNvContentPartPr/>
                <p14:nvPr/>
              </p14:nvContentPartPr>
              <p14:xfrm>
                <a:off x="2902773" y="2109596"/>
                <a:ext cx="1348560" cy="403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6A7C484-1181-8A7B-FE9C-9DFD2E3EEFE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93773" y="2100956"/>
                  <a:ext cx="136620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FDD8119-2128-5CCE-AA82-BED03910A41F}"/>
                    </a:ext>
                  </a:extLst>
                </p14:cNvPr>
                <p14:cNvContentPartPr/>
                <p14:nvPr/>
              </p14:nvContentPartPr>
              <p14:xfrm>
                <a:off x="2899893" y="2059196"/>
                <a:ext cx="210240" cy="101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FDD8119-2128-5CCE-AA82-BED03910A41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90893" y="2050196"/>
                  <a:ext cx="22788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A64EAF2-4123-BCF9-1308-6E29DB0180E0}"/>
              </a:ext>
            </a:extLst>
          </p:cNvPr>
          <p:cNvGrpSpPr/>
          <p:nvPr/>
        </p:nvGrpSpPr>
        <p:grpSpPr>
          <a:xfrm>
            <a:off x="1340373" y="224996"/>
            <a:ext cx="1550160" cy="389880"/>
            <a:chOff x="1340373" y="224996"/>
            <a:chExt cx="1550160" cy="3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523DF87-76A1-8958-D6CC-7DA216A2D279}"/>
                    </a:ext>
                  </a:extLst>
                </p14:cNvPr>
                <p14:cNvContentPartPr/>
                <p14:nvPr/>
              </p14:nvContentPartPr>
              <p14:xfrm>
                <a:off x="1340373" y="296996"/>
                <a:ext cx="225360" cy="317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523DF87-76A1-8958-D6CC-7DA216A2D27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31373" y="288356"/>
                  <a:ext cx="2430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7A2C27B-739F-DA30-FBF8-AFEC5E6C7E01}"/>
                    </a:ext>
                  </a:extLst>
                </p14:cNvPr>
                <p14:cNvContentPartPr/>
                <p14:nvPr/>
              </p14:nvContentPartPr>
              <p14:xfrm>
                <a:off x="1410933" y="439196"/>
                <a:ext cx="134640" cy="55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7A2C27B-739F-DA30-FBF8-AFEC5E6C7E0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402293" y="430556"/>
                  <a:ext cx="1522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D063D7A-FE44-862E-4CA4-7135F4E4214E}"/>
                    </a:ext>
                  </a:extLst>
                </p14:cNvPr>
                <p14:cNvContentPartPr/>
                <p14:nvPr/>
              </p14:nvContentPartPr>
              <p14:xfrm>
                <a:off x="1757613" y="438476"/>
                <a:ext cx="159120" cy="11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D063D7A-FE44-862E-4CA4-7135F4E4214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48973" y="429476"/>
                  <a:ext cx="176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BAF4316-4D73-A59E-7392-4F136B918D39}"/>
                    </a:ext>
                  </a:extLst>
                </p14:cNvPr>
                <p14:cNvContentPartPr/>
                <p14:nvPr/>
              </p14:nvContentPartPr>
              <p14:xfrm>
                <a:off x="1781013" y="498956"/>
                <a:ext cx="167760" cy="21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BAF4316-4D73-A59E-7392-4F136B918D3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772013" y="490316"/>
                  <a:ext cx="185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F95873D-F109-4F40-6682-C610B87F18AD}"/>
                    </a:ext>
                  </a:extLst>
                </p14:cNvPr>
                <p14:cNvContentPartPr/>
                <p14:nvPr/>
              </p14:nvContentPartPr>
              <p14:xfrm>
                <a:off x="2115813" y="293396"/>
                <a:ext cx="29160" cy="251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F95873D-F109-4F40-6682-C610B87F18A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06813" y="284756"/>
                  <a:ext cx="468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FA1C2D4-FBEA-1B9C-A10C-1875EB352AC4}"/>
                    </a:ext>
                  </a:extLst>
                </p14:cNvPr>
                <p14:cNvContentPartPr/>
                <p14:nvPr/>
              </p14:nvContentPartPr>
              <p14:xfrm>
                <a:off x="2306253" y="294476"/>
                <a:ext cx="119520" cy="136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FA1C2D4-FBEA-1B9C-A10C-1875EB352AC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97613" y="285476"/>
                  <a:ext cx="137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B37E6B1-B288-D898-E8F6-E8F4857C4BD8}"/>
                    </a:ext>
                  </a:extLst>
                </p14:cNvPr>
                <p14:cNvContentPartPr/>
                <p14:nvPr/>
              </p14:nvContentPartPr>
              <p14:xfrm>
                <a:off x="2312733" y="431636"/>
                <a:ext cx="127800" cy="104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B37E6B1-B288-D898-E8F6-E8F4857C4BD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03733" y="422996"/>
                  <a:ext cx="1454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F36F12E-72FA-B744-6D78-DEF7F0A38E44}"/>
                    </a:ext>
                  </a:extLst>
                </p14:cNvPr>
                <p14:cNvContentPartPr/>
                <p14:nvPr/>
              </p14:nvContentPartPr>
              <p14:xfrm>
                <a:off x="2555373" y="334436"/>
                <a:ext cx="157680" cy="205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F36F12E-72FA-B744-6D78-DEF7F0A38E4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46733" y="325436"/>
                  <a:ext cx="1753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47FD3D4-1051-25D1-CF09-1D7263A14BEE}"/>
                    </a:ext>
                  </a:extLst>
                </p14:cNvPr>
                <p14:cNvContentPartPr/>
                <p14:nvPr/>
              </p14:nvContentPartPr>
              <p14:xfrm>
                <a:off x="2823573" y="224996"/>
                <a:ext cx="66960" cy="92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47FD3D4-1051-25D1-CF09-1D7263A14BE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14933" y="215996"/>
                  <a:ext cx="8460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E8BE6E9-C290-7A2D-4EF4-392199ED11BB}"/>
              </a:ext>
            </a:extLst>
          </p:cNvPr>
          <p:cNvGrpSpPr/>
          <p:nvPr/>
        </p:nvGrpSpPr>
        <p:grpSpPr>
          <a:xfrm>
            <a:off x="8297373" y="174236"/>
            <a:ext cx="1612440" cy="338040"/>
            <a:chOff x="8297373" y="174236"/>
            <a:chExt cx="161244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0B2591A-9B44-BF51-DA4F-1F17F67FE1B1}"/>
                    </a:ext>
                  </a:extLst>
                </p14:cNvPr>
                <p14:cNvContentPartPr/>
                <p14:nvPr/>
              </p14:nvContentPartPr>
              <p14:xfrm>
                <a:off x="8297373" y="191516"/>
                <a:ext cx="267480" cy="320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0B2591A-9B44-BF51-DA4F-1F17F67FE1B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288733" y="182516"/>
                  <a:ext cx="2851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6ECC4A9-86B3-4794-5FC3-CB1F29E414EE}"/>
                    </a:ext>
                  </a:extLst>
                </p14:cNvPr>
                <p14:cNvContentPartPr/>
                <p14:nvPr/>
              </p14:nvContentPartPr>
              <p14:xfrm>
                <a:off x="8340213" y="305636"/>
                <a:ext cx="200880" cy="40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6ECC4A9-86B3-4794-5FC3-CB1F29E414E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31573" y="296636"/>
                  <a:ext cx="2185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A2D5B15-BC26-3201-339F-8A57234B8674}"/>
                    </a:ext>
                  </a:extLst>
                </p14:cNvPr>
                <p14:cNvContentPartPr/>
                <p14:nvPr/>
              </p14:nvContentPartPr>
              <p14:xfrm>
                <a:off x="8783373" y="285836"/>
                <a:ext cx="232920" cy="25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A2D5B15-BC26-3201-339F-8A57234B867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774733" y="277196"/>
                  <a:ext cx="250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4306692-3A66-80C5-6DE6-1A27B2383281}"/>
                    </a:ext>
                  </a:extLst>
                </p14:cNvPr>
                <p14:cNvContentPartPr/>
                <p14:nvPr/>
              </p14:nvContentPartPr>
              <p14:xfrm>
                <a:off x="8780493" y="350996"/>
                <a:ext cx="278280" cy="35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4306692-3A66-80C5-6DE6-1A27B238328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771853" y="342356"/>
                  <a:ext cx="295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0DAC580-4E1E-020D-1B52-D96EF95A11A6}"/>
                    </a:ext>
                  </a:extLst>
                </p14:cNvPr>
                <p14:cNvContentPartPr/>
                <p14:nvPr/>
              </p14:nvContentPartPr>
              <p14:xfrm>
                <a:off x="9227613" y="182156"/>
                <a:ext cx="184320" cy="316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0DAC580-4E1E-020D-1B52-D96EF95A11A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218973" y="173516"/>
                  <a:ext cx="2019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3D61B41-FD65-B157-623B-EE2F51319B19}"/>
                    </a:ext>
                  </a:extLst>
                </p14:cNvPr>
                <p14:cNvContentPartPr/>
                <p14:nvPr/>
              </p14:nvContentPartPr>
              <p14:xfrm>
                <a:off x="9515253" y="231116"/>
                <a:ext cx="195120" cy="217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3D61B41-FD65-B157-623B-EE2F51319B1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506613" y="222476"/>
                  <a:ext cx="2127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EBB32A4-21C6-05A8-68EC-7D9B9DB9FE7C}"/>
                    </a:ext>
                  </a:extLst>
                </p14:cNvPr>
                <p14:cNvContentPartPr/>
                <p14:nvPr/>
              </p14:nvContentPartPr>
              <p14:xfrm>
                <a:off x="9799293" y="174236"/>
                <a:ext cx="110520" cy="104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EBB32A4-21C6-05A8-68EC-7D9B9DB9FE7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790653" y="165596"/>
                  <a:ext cx="12816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24BC34B-F5C5-32AB-B3F3-317AF499C1BC}"/>
              </a:ext>
            </a:extLst>
          </p:cNvPr>
          <p:cNvGrpSpPr/>
          <p:nvPr/>
        </p:nvGrpSpPr>
        <p:grpSpPr>
          <a:xfrm>
            <a:off x="4708893" y="2869556"/>
            <a:ext cx="1650960" cy="489240"/>
            <a:chOff x="4708893" y="2869556"/>
            <a:chExt cx="165096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680DFF4-3585-F84C-A1B9-4EA53F68C7EB}"/>
                    </a:ext>
                  </a:extLst>
                </p14:cNvPr>
                <p14:cNvContentPartPr/>
                <p14:nvPr/>
              </p14:nvContentPartPr>
              <p14:xfrm>
                <a:off x="4708893" y="3123716"/>
                <a:ext cx="519840" cy="149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680DFF4-3585-F84C-A1B9-4EA53F68C7E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99893" y="3114716"/>
                  <a:ext cx="537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6AAA557-73C7-C6CD-3259-E8056A451D70}"/>
                    </a:ext>
                  </a:extLst>
                </p14:cNvPr>
                <p14:cNvContentPartPr/>
                <p14:nvPr/>
              </p14:nvContentPartPr>
              <p14:xfrm>
                <a:off x="5554533" y="2933636"/>
                <a:ext cx="447840" cy="425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6AAA557-73C7-C6CD-3259-E8056A451D7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545893" y="2924996"/>
                  <a:ext cx="46548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AD9FC62-5CEE-EB98-245A-F66615512D33}"/>
                    </a:ext>
                  </a:extLst>
                </p14:cNvPr>
                <p14:cNvContentPartPr/>
                <p14:nvPr/>
              </p14:nvContentPartPr>
              <p14:xfrm>
                <a:off x="5891493" y="3050996"/>
                <a:ext cx="125280" cy="120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AD9FC62-5CEE-EB98-245A-F66615512D3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82853" y="3042356"/>
                  <a:ext cx="142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D0BE8DB-15E4-B7CA-D5CF-8BBE746D5346}"/>
                    </a:ext>
                  </a:extLst>
                </p14:cNvPr>
                <p14:cNvContentPartPr/>
                <p14:nvPr/>
              </p14:nvContentPartPr>
              <p14:xfrm>
                <a:off x="6044853" y="2869556"/>
                <a:ext cx="315000" cy="297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D0BE8DB-15E4-B7CA-D5CF-8BBE746D534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035853" y="2860556"/>
                  <a:ext cx="3326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89AD832-6E25-5DAD-503D-8371BB4A39B6}"/>
                    </a:ext>
                  </a:extLst>
                </p14:cNvPr>
                <p14:cNvContentPartPr/>
                <p14:nvPr/>
              </p14:nvContentPartPr>
              <p14:xfrm>
                <a:off x="5832093" y="3032276"/>
                <a:ext cx="360" cy="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89AD832-6E25-5DAD-503D-8371BB4A39B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823453" y="30232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F55DD8C-AC14-0FD7-7141-6DC378586C39}"/>
              </a:ext>
            </a:extLst>
          </p:cNvPr>
          <p:cNvGrpSpPr/>
          <p:nvPr/>
        </p:nvGrpSpPr>
        <p:grpSpPr>
          <a:xfrm>
            <a:off x="338116" y="4637325"/>
            <a:ext cx="1295392" cy="331198"/>
            <a:chOff x="338116" y="4637325"/>
            <a:chExt cx="1295392" cy="33119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A65B934-9FC8-255F-ADBD-4CA6731A255F}"/>
                    </a:ext>
                  </a:extLst>
                </p14:cNvPr>
                <p14:cNvContentPartPr/>
                <p14:nvPr/>
              </p14:nvContentPartPr>
              <p14:xfrm>
                <a:off x="338116" y="4637325"/>
                <a:ext cx="1295392" cy="331198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A65B934-9FC8-255F-ADBD-4CA6731A255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9118" y="4628685"/>
                  <a:ext cx="1313029" cy="3488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99C12F8-BC86-73BD-0A57-A0FE3D81CC51}"/>
                    </a:ext>
                  </a:extLst>
                </p14:cNvPr>
                <p14:cNvContentPartPr/>
                <p14:nvPr/>
              </p14:nvContentPartPr>
              <p14:xfrm>
                <a:off x="1213817" y="4707081"/>
                <a:ext cx="32284" cy="8359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99C12F8-BC86-73BD-0A57-A0FE3D81CC5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205208" y="4698722"/>
                  <a:ext cx="49861" cy="25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AC07650-34F7-871E-2413-D3B483354BFD}"/>
                    </a:ext>
                  </a:extLst>
                </p14:cNvPr>
                <p14:cNvContentPartPr/>
                <p14:nvPr/>
              </p14:nvContentPartPr>
              <p14:xfrm>
                <a:off x="1022708" y="4704199"/>
                <a:ext cx="288" cy="288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AC07650-34F7-871E-2413-D3B483354BF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15796" y="4697287"/>
                  <a:ext cx="14400" cy="1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C83D761-F3BD-249B-1485-27F7D5018475}"/>
              </a:ext>
            </a:extLst>
          </p:cNvPr>
          <p:cNvGrpSpPr/>
          <p:nvPr/>
        </p:nvGrpSpPr>
        <p:grpSpPr>
          <a:xfrm>
            <a:off x="1946835" y="4583999"/>
            <a:ext cx="1266279" cy="368959"/>
            <a:chOff x="1946835" y="4583999"/>
            <a:chExt cx="1266279" cy="36895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A5A99F3-6D58-27C8-DF43-FDADC617BA6B}"/>
                    </a:ext>
                  </a:extLst>
                </p14:cNvPr>
                <p14:cNvContentPartPr/>
                <p14:nvPr/>
              </p14:nvContentPartPr>
              <p14:xfrm>
                <a:off x="1946835" y="4583999"/>
                <a:ext cx="1266279" cy="368959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A5A99F3-6D58-27C8-DF43-FDADC617BA6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38196" y="4575360"/>
                  <a:ext cx="1283916" cy="3865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4DACEC0-5127-AD70-F3DB-45DF39B38991}"/>
                    </a:ext>
                  </a:extLst>
                </p14:cNvPr>
                <p14:cNvContentPartPr/>
                <p14:nvPr/>
              </p14:nvContentPartPr>
              <p14:xfrm>
                <a:off x="2332224" y="4701028"/>
                <a:ext cx="322263" cy="19313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4DACEC0-5127-AD70-F3DB-45DF39B3899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23222" y="4692087"/>
                  <a:ext cx="339906" cy="368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C733404-8FF7-D637-0BC9-C925D3B9528D}"/>
              </a:ext>
            </a:extLst>
          </p:cNvPr>
          <p:cNvGrpSpPr/>
          <p:nvPr/>
        </p:nvGrpSpPr>
        <p:grpSpPr>
          <a:xfrm>
            <a:off x="3450920" y="4479941"/>
            <a:ext cx="622330" cy="383948"/>
            <a:chOff x="3450920" y="4479941"/>
            <a:chExt cx="622330" cy="38394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2CE2260-7A26-9BEE-640C-5A4C49AABC0B}"/>
                    </a:ext>
                  </a:extLst>
                </p14:cNvPr>
                <p14:cNvContentPartPr/>
                <p14:nvPr/>
              </p14:nvContentPartPr>
              <p14:xfrm>
                <a:off x="3450920" y="4479941"/>
                <a:ext cx="622330" cy="383948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2CE2260-7A26-9BEE-640C-5A4C49AABC0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441922" y="4470937"/>
                  <a:ext cx="639967" cy="4015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6237137-DB02-7DBE-F9CD-6D62E31242EF}"/>
                    </a:ext>
                  </a:extLst>
                </p14:cNvPr>
                <p14:cNvContentPartPr/>
                <p14:nvPr/>
              </p14:nvContentPartPr>
              <p14:xfrm>
                <a:off x="3708326" y="4624065"/>
                <a:ext cx="30554" cy="8936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6237137-DB02-7DBE-F9CD-6D62E31242E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99340" y="4615486"/>
                  <a:ext cx="48167" cy="2645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54D1EF-1724-6839-ECCF-48088303967A}"/>
              </a:ext>
            </a:extLst>
          </p:cNvPr>
          <p:cNvGrpSpPr/>
          <p:nvPr/>
        </p:nvGrpSpPr>
        <p:grpSpPr>
          <a:xfrm>
            <a:off x="4341898" y="4454863"/>
            <a:ext cx="1370625" cy="482241"/>
            <a:chOff x="4341898" y="4454863"/>
            <a:chExt cx="1370625" cy="4822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C7C0621-9E9F-90C6-3EA6-F998B71947E9}"/>
                    </a:ext>
                  </a:extLst>
                </p14:cNvPr>
                <p14:cNvContentPartPr/>
                <p14:nvPr/>
              </p14:nvContentPartPr>
              <p14:xfrm>
                <a:off x="4341898" y="4454863"/>
                <a:ext cx="1370625" cy="482241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C7C0621-9E9F-90C6-3EA6-F998B71947E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33260" y="4446226"/>
                  <a:ext cx="1388262" cy="4998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911EAF9-7FD6-A04F-30D2-0A062BAF7A54}"/>
                    </a:ext>
                  </a:extLst>
                </p14:cNvPr>
                <p14:cNvContentPartPr/>
                <p14:nvPr/>
              </p14:nvContentPartPr>
              <p14:xfrm>
                <a:off x="5222788" y="4571892"/>
                <a:ext cx="35166" cy="328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911EAF9-7FD6-A04F-30D2-0A062BAF7A5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213817" y="4562865"/>
                  <a:ext cx="52749" cy="505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8326FAF-6555-DC0C-3B8D-9812AB325C0F}"/>
                    </a:ext>
                  </a:extLst>
                </p14:cNvPr>
                <p14:cNvContentPartPr/>
                <p14:nvPr/>
              </p14:nvContentPartPr>
              <p14:xfrm>
                <a:off x="4843452" y="4573622"/>
                <a:ext cx="332063" cy="35166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8326FAF-6555-DC0C-3B8D-9812AB325C0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834448" y="4564651"/>
                  <a:ext cx="349711" cy="527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196A69E-1A79-10B1-3BDA-6FDC7B8B72AC}"/>
              </a:ext>
            </a:extLst>
          </p:cNvPr>
          <p:cNvGrpSpPr/>
          <p:nvPr/>
        </p:nvGrpSpPr>
        <p:grpSpPr>
          <a:xfrm>
            <a:off x="359735" y="4967082"/>
            <a:ext cx="5571281" cy="579669"/>
            <a:chOff x="359735" y="4967082"/>
            <a:chExt cx="5571281" cy="57966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C2C744F-5489-FC70-1B7D-9B5AB6CCD45F}"/>
                    </a:ext>
                  </a:extLst>
                </p14:cNvPr>
                <p14:cNvContentPartPr/>
                <p14:nvPr/>
              </p14:nvContentPartPr>
              <p14:xfrm>
                <a:off x="359735" y="5214111"/>
                <a:ext cx="415944" cy="332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C2C744F-5489-FC70-1B7D-9B5AB6CCD45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51099" y="5205471"/>
                  <a:ext cx="433575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12F9BD7-D451-42F5-AEBC-806DA09026EC}"/>
                    </a:ext>
                  </a:extLst>
                </p14:cNvPr>
                <p14:cNvContentPartPr/>
                <p14:nvPr/>
              </p14:nvContentPartPr>
              <p14:xfrm>
                <a:off x="1028473" y="5192204"/>
                <a:ext cx="561510" cy="310156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12F9BD7-D451-42F5-AEBC-806DA09026E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19834" y="5183198"/>
                  <a:ext cx="579147" cy="3278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9BA67FB-5EC3-4817-2A2C-57381F504B16}"/>
                    </a:ext>
                  </a:extLst>
                </p14:cNvPr>
                <p14:cNvContentPartPr/>
                <p14:nvPr/>
              </p14:nvContentPartPr>
              <p14:xfrm>
                <a:off x="1414150" y="5260520"/>
                <a:ext cx="266631" cy="54191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9BA67FB-5EC3-4817-2A2C-57381F504B1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405514" y="5251548"/>
                  <a:ext cx="284262" cy="717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088C160-D7C4-EDD5-69A5-93F5A3AF82AF}"/>
                    </a:ext>
                  </a:extLst>
                </p14:cNvPr>
                <p14:cNvContentPartPr/>
                <p14:nvPr/>
              </p14:nvContentPartPr>
              <p14:xfrm>
                <a:off x="1929828" y="5156173"/>
                <a:ext cx="1555393" cy="324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088C160-D7C4-EDD5-69A5-93F5A3AF82A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920829" y="5147535"/>
                  <a:ext cx="1573031" cy="3419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5ADED03-CFD4-6CA6-BB68-2E5AB4F4BA10}"/>
                    </a:ext>
                  </a:extLst>
                </p14:cNvPr>
                <p14:cNvContentPartPr/>
                <p14:nvPr/>
              </p14:nvContentPartPr>
              <p14:xfrm>
                <a:off x="3156329" y="5234001"/>
                <a:ext cx="145566" cy="8936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5ADED03-CFD4-6CA6-BB68-2E5AB4F4BA1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147682" y="5225422"/>
                  <a:ext cx="163221" cy="264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F7FD84C-C943-E2CA-C12B-EA426506B6B5}"/>
                    </a:ext>
                  </a:extLst>
                </p14:cNvPr>
                <p14:cNvContentPartPr/>
                <p14:nvPr/>
              </p14:nvContentPartPr>
              <p14:xfrm>
                <a:off x="2780452" y="5224200"/>
                <a:ext cx="20177" cy="3747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F7FD84C-C943-E2CA-C12B-EA426506B6B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771805" y="5215684"/>
                  <a:ext cx="37832" cy="20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B512263-A7E5-0817-04EF-7A2588CA5D9D}"/>
                    </a:ext>
                  </a:extLst>
                </p14:cNvPr>
                <p14:cNvContentPartPr/>
                <p14:nvPr/>
              </p14:nvContentPartPr>
              <p14:xfrm>
                <a:off x="2407169" y="5218435"/>
                <a:ext cx="306409" cy="30554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B512263-A7E5-0817-04EF-7A2588CA5D9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398168" y="5209449"/>
                  <a:ext cx="324052" cy="481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9EA3069-985A-482E-19E3-273896E0B96C}"/>
                    </a:ext>
                  </a:extLst>
                </p14:cNvPr>
                <p14:cNvContentPartPr/>
                <p14:nvPr/>
              </p14:nvContentPartPr>
              <p14:xfrm>
                <a:off x="3750699" y="5083246"/>
                <a:ext cx="393460" cy="301797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9EA3069-985A-482E-19E3-273896E0B96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741699" y="5074613"/>
                  <a:ext cx="411099" cy="3194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0C9B485-E52C-CB9D-63C2-158E34349551}"/>
                    </a:ext>
                  </a:extLst>
                </p14:cNvPr>
                <p14:cNvContentPartPr/>
                <p14:nvPr/>
              </p14:nvContentPartPr>
              <p14:xfrm>
                <a:off x="3780965" y="5148102"/>
                <a:ext cx="316209" cy="29401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0C9B485-E52C-CB9D-63C2-158E3434955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771972" y="5139138"/>
                  <a:ext cx="333836" cy="46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9916223-A869-4D28-A91D-42F6615C95D2}"/>
                    </a:ext>
                  </a:extLst>
                </p14:cNvPr>
                <p14:cNvContentPartPr/>
                <p14:nvPr/>
              </p14:nvContentPartPr>
              <p14:xfrm>
                <a:off x="4413384" y="4967082"/>
                <a:ext cx="1517632" cy="528073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9916223-A869-4D28-A91D-42F6615C95D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404385" y="4958083"/>
                  <a:ext cx="1535271" cy="5457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9F046D7-6ECE-692F-E194-4AD12E5E9876}"/>
                    </a:ext>
                  </a:extLst>
                </p14:cNvPr>
                <p14:cNvContentPartPr/>
                <p14:nvPr/>
              </p14:nvContentPartPr>
              <p14:xfrm>
                <a:off x="5462611" y="5004266"/>
                <a:ext cx="26231" cy="30266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9F046D7-6ECE-692F-E194-4AD12E5E987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453628" y="4995258"/>
                  <a:ext cx="43838" cy="479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04D9D40-1093-7A3B-0288-70CF1A2157CE}"/>
                    </a:ext>
                  </a:extLst>
                </p14:cNvPr>
                <p14:cNvContentPartPr/>
                <p14:nvPr/>
              </p14:nvContentPartPr>
              <p14:xfrm>
                <a:off x="4755536" y="5122448"/>
                <a:ext cx="288" cy="288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04D9D40-1093-7A3B-0288-70CF1A2157C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748624" y="5115536"/>
                  <a:ext cx="14400" cy="1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B227DA1-CE62-D352-2F67-667DC2C8998A}"/>
              </a:ext>
            </a:extLst>
          </p:cNvPr>
          <p:cNvGrpSpPr/>
          <p:nvPr/>
        </p:nvGrpSpPr>
        <p:grpSpPr>
          <a:xfrm>
            <a:off x="349676" y="6168405"/>
            <a:ext cx="2116440" cy="415800"/>
            <a:chOff x="349676" y="6168405"/>
            <a:chExt cx="2116440" cy="4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0061701-0AE9-DAB6-E605-053F40D03156}"/>
                    </a:ext>
                  </a:extLst>
                </p14:cNvPr>
                <p14:cNvContentPartPr/>
                <p14:nvPr/>
              </p14:nvContentPartPr>
              <p14:xfrm>
                <a:off x="349676" y="6168405"/>
                <a:ext cx="233280" cy="93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0061701-0AE9-DAB6-E605-053F40D0315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41036" y="6159405"/>
                  <a:ext cx="250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5BCC427-87E9-EC22-AD9D-82B0F77DEA16}"/>
                    </a:ext>
                  </a:extLst>
                </p14:cNvPr>
                <p14:cNvContentPartPr/>
                <p14:nvPr/>
              </p14:nvContentPartPr>
              <p14:xfrm>
                <a:off x="437516" y="6197565"/>
                <a:ext cx="91440" cy="277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5BCC427-87E9-EC22-AD9D-82B0F77DEA1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28516" y="6188925"/>
                  <a:ext cx="1090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CCD678B-CA4A-BDF4-5B1D-3458E45A7939}"/>
                    </a:ext>
                  </a:extLst>
                </p14:cNvPr>
                <p14:cNvContentPartPr/>
                <p14:nvPr/>
              </p14:nvContentPartPr>
              <p14:xfrm>
                <a:off x="449396" y="6333285"/>
                <a:ext cx="138240" cy="10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CCD678B-CA4A-BDF4-5B1D-3458E45A793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40756" y="6324285"/>
                  <a:ext cx="155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29ECB1F-881B-A432-93CB-DFF680C0090C}"/>
                    </a:ext>
                  </a:extLst>
                </p14:cNvPr>
                <p14:cNvContentPartPr/>
                <p14:nvPr/>
              </p14:nvContentPartPr>
              <p14:xfrm>
                <a:off x="613556" y="6372525"/>
                <a:ext cx="256680" cy="108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29ECB1F-881B-A432-93CB-DFF680C0090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04916" y="6363525"/>
                  <a:ext cx="274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56357E4-113B-4222-5739-54210CF8FD34}"/>
                    </a:ext>
                  </a:extLst>
                </p14:cNvPr>
                <p14:cNvContentPartPr/>
                <p14:nvPr/>
              </p14:nvContentPartPr>
              <p14:xfrm>
                <a:off x="1062836" y="6323565"/>
                <a:ext cx="720720" cy="260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56357E4-113B-4222-5739-54210CF8FD3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54196" y="6314925"/>
                  <a:ext cx="7383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F819E51-45C2-BE30-6778-1D3B73C8E058}"/>
                    </a:ext>
                  </a:extLst>
                </p14:cNvPr>
                <p14:cNvContentPartPr/>
                <p14:nvPr/>
              </p14:nvContentPartPr>
              <p14:xfrm>
                <a:off x="1998476" y="6319605"/>
                <a:ext cx="467640" cy="154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F819E51-45C2-BE30-6778-1D3B73C8E05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989476" y="6310605"/>
                  <a:ext cx="4852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E8A3E34-BAA1-4C0D-187F-DDA3F074891B}"/>
                    </a:ext>
                  </a:extLst>
                </p14:cNvPr>
                <p14:cNvContentPartPr/>
                <p14:nvPr/>
              </p14:nvContentPartPr>
              <p14:xfrm>
                <a:off x="2130596" y="6170205"/>
                <a:ext cx="73080" cy="6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E8A3E34-BAA1-4C0D-187F-DDA3F074891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121596" y="6161205"/>
                  <a:ext cx="9072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63FB86D-843E-04B6-CEDC-8B1021CBA5FA}"/>
              </a:ext>
            </a:extLst>
          </p:cNvPr>
          <p:cNvGrpSpPr/>
          <p:nvPr/>
        </p:nvGrpSpPr>
        <p:grpSpPr>
          <a:xfrm>
            <a:off x="2706596" y="6073365"/>
            <a:ext cx="1657800" cy="398880"/>
            <a:chOff x="2706596" y="6073365"/>
            <a:chExt cx="165780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C97D4CA-4ED2-03BA-08A6-558343F4F0B1}"/>
                    </a:ext>
                  </a:extLst>
                </p14:cNvPr>
                <p14:cNvContentPartPr/>
                <p14:nvPr/>
              </p14:nvContentPartPr>
              <p14:xfrm>
                <a:off x="2706596" y="6077685"/>
                <a:ext cx="581400" cy="351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C97D4CA-4ED2-03BA-08A6-558343F4F0B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697596" y="6068685"/>
                  <a:ext cx="5990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CC05F9E-2773-CDDD-0DD6-74AE4E031C32}"/>
                    </a:ext>
                  </a:extLst>
                </p14:cNvPr>
                <p14:cNvContentPartPr/>
                <p14:nvPr/>
              </p14:nvContentPartPr>
              <p14:xfrm>
                <a:off x="3156956" y="6208725"/>
                <a:ext cx="173880" cy="30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CC05F9E-2773-CDDD-0DD6-74AE4E031C3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148316" y="6200085"/>
                  <a:ext cx="191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2BC9B05-090F-5EBC-E144-08C7D19075BF}"/>
                    </a:ext>
                  </a:extLst>
                </p14:cNvPr>
                <p14:cNvContentPartPr/>
                <p14:nvPr/>
              </p14:nvContentPartPr>
              <p14:xfrm>
                <a:off x="2744036" y="6204045"/>
                <a:ext cx="249120" cy="82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2BC9B05-090F-5EBC-E144-08C7D19075B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735396" y="6195405"/>
                  <a:ext cx="266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5C3A443-8E20-34CA-6BFC-E0202D533CB5}"/>
                    </a:ext>
                  </a:extLst>
                </p14:cNvPr>
                <p14:cNvContentPartPr/>
                <p14:nvPr/>
              </p14:nvContentPartPr>
              <p14:xfrm>
                <a:off x="3561236" y="6073365"/>
                <a:ext cx="803160" cy="398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5C3A443-8E20-34CA-6BFC-E0202D533CB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552236" y="6064365"/>
                  <a:ext cx="820800" cy="41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671F1417-42F5-C082-F752-89CB1A7E27B6}"/>
                  </a:ext>
                </a:extLst>
              </p14:cNvPr>
              <p14:cNvContentPartPr/>
              <p14:nvPr/>
            </p14:nvContentPartPr>
            <p14:xfrm>
              <a:off x="7668116" y="6077325"/>
              <a:ext cx="797400" cy="1861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671F1417-42F5-C082-F752-89CB1A7E27B6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7659476" y="6068325"/>
                <a:ext cx="8150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CA59223A-8368-EB3E-7439-E1F08AE38185}"/>
                  </a:ext>
                </a:extLst>
              </p14:cNvPr>
              <p14:cNvContentPartPr/>
              <p14:nvPr/>
            </p14:nvContentPartPr>
            <p14:xfrm>
              <a:off x="8773316" y="5904165"/>
              <a:ext cx="482760" cy="2782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CA59223A-8368-EB3E-7439-E1F08AE38185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8764676" y="5895165"/>
                <a:ext cx="50040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477FDE1E-4CEC-DB28-6559-169437541C16}"/>
                  </a:ext>
                </a:extLst>
              </p14:cNvPr>
              <p14:cNvContentPartPr/>
              <p14:nvPr/>
            </p14:nvContentPartPr>
            <p14:xfrm>
              <a:off x="9130076" y="5969685"/>
              <a:ext cx="236520" cy="226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477FDE1E-4CEC-DB28-6559-169437541C16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9121076" y="5961045"/>
                <a:ext cx="2541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3ECD3E1-A3D1-534B-9B7A-919745B38886}"/>
                  </a:ext>
                </a:extLst>
              </p14:cNvPr>
              <p14:cNvContentPartPr/>
              <p14:nvPr/>
            </p14:nvContentPartPr>
            <p14:xfrm>
              <a:off x="9392876" y="5903805"/>
              <a:ext cx="884160" cy="2685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3ECD3E1-A3D1-534B-9B7A-919745B38886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9383876" y="5895165"/>
                <a:ext cx="901800" cy="28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6F8B6BB-FFF9-38F0-CF3B-5F82FEB9DCC9}"/>
              </a:ext>
            </a:extLst>
          </p:cNvPr>
          <p:cNvGrpSpPr/>
          <p:nvPr/>
        </p:nvGrpSpPr>
        <p:grpSpPr>
          <a:xfrm>
            <a:off x="10322036" y="5832165"/>
            <a:ext cx="775800" cy="456840"/>
            <a:chOff x="10322036" y="5832165"/>
            <a:chExt cx="775800" cy="4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BA53981-B2A9-869A-A3C1-EB04D45B49B1}"/>
                    </a:ext>
                  </a:extLst>
                </p14:cNvPr>
                <p14:cNvContentPartPr/>
                <p14:nvPr/>
              </p14:nvContentPartPr>
              <p14:xfrm>
                <a:off x="10322036" y="6172365"/>
                <a:ext cx="72360" cy="116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BA53981-B2A9-869A-A3C1-EB04D45B49B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313396" y="6163365"/>
                  <a:ext cx="90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C4AB838-6B88-0F3B-E339-849232D5E209}"/>
                    </a:ext>
                  </a:extLst>
                </p14:cNvPr>
                <p14:cNvContentPartPr/>
                <p14:nvPr/>
              </p14:nvContentPartPr>
              <p14:xfrm>
                <a:off x="10637036" y="5832165"/>
                <a:ext cx="447840" cy="355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C4AB838-6B88-0F3B-E339-849232D5E20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628036" y="5823525"/>
                  <a:ext cx="4654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BB9E193-03D0-18F6-7C45-11AB5C96AD37}"/>
                    </a:ext>
                  </a:extLst>
                </p14:cNvPr>
                <p14:cNvContentPartPr/>
                <p14:nvPr/>
              </p14:nvContentPartPr>
              <p14:xfrm>
                <a:off x="10799396" y="5931525"/>
                <a:ext cx="298440" cy="36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BB9E193-03D0-18F6-7C45-11AB5C96AD3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790756" y="5922525"/>
                  <a:ext cx="316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B72D48E-0931-7DFF-77F3-7A558E874071}"/>
                    </a:ext>
                  </a:extLst>
                </p14:cNvPr>
                <p14:cNvContentPartPr/>
                <p14:nvPr/>
              </p14:nvContentPartPr>
              <p14:xfrm>
                <a:off x="10658636" y="5899485"/>
                <a:ext cx="26640" cy="6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B72D48E-0931-7DFF-77F3-7A558E87407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649996" y="5890485"/>
                  <a:ext cx="442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00FE786-DB4B-5493-064B-A859D799B063}"/>
              </a:ext>
            </a:extLst>
          </p:cNvPr>
          <p:cNvGrpSpPr/>
          <p:nvPr/>
        </p:nvGrpSpPr>
        <p:grpSpPr>
          <a:xfrm>
            <a:off x="4592636" y="5963205"/>
            <a:ext cx="3560040" cy="767880"/>
            <a:chOff x="4592636" y="5963205"/>
            <a:chExt cx="3560040" cy="76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661C547-C2D8-8CEB-7DA4-48EFA216CAD5}"/>
                    </a:ext>
                  </a:extLst>
                </p14:cNvPr>
                <p14:cNvContentPartPr/>
                <p14:nvPr/>
              </p14:nvContentPartPr>
              <p14:xfrm>
                <a:off x="4592636" y="5963205"/>
                <a:ext cx="1098360" cy="412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661C547-C2D8-8CEB-7DA4-48EFA216CAD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583996" y="5954565"/>
                  <a:ext cx="111600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853605B-A55B-145C-D736-BA4EAF52540C}"/>
                    </a:ext>
                  </a:extLst>
                </p14:cNvPr>
                <p14:cNvContentPartPr/>
                <p14:nvPr/>
              </p14:nvContentPartPr>
              <p14:xfrm>
                <a:off x="5429276" y="6061845"/>
                <a:ext cx="43920" cy="24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853605B-A55B-145C-D736-BA4EAF52540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420636" y="6053205"/>
                  <a:ext cx="61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66FC747-13D9-2BE2-EF75-620758C11C89}"/>
                    </a:ext>
                  </a:extLst>
                </p14:cNvPr>
                <p14:cNvContentPartPr/>
                <p14:nvPr/>
              </p14:nvContentPartPr>
              <p14:xfrm>
                <a:off x="5162156" y="6069045"/>
                <a:ext cx="27360" cy="11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66FC747-13D9-2BE2-EF75-620758C11C8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153516" y="6060405"/>
                  <a:ext cx="45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4C29540-729E-EC61-874A-9BC455704001}"/>
                    </a:ext>
                  </a:extLst>
                </p14:cNvPr>
                <p14:cNvContentPartPr/>
                <p14:nvPr/>
              </p14:nvContentPartPr>
              <p14:xfrm>
                <a:off x="5951996" y="6132765"/>
                <a:ext cx="866160" cy="139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4C29540-729E-EC61-874A-9BC45570400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942996" y="6124125"/>
                  <a:ext cx="883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E09E164-B344-87AA-FD50-3668AB81C925}"/>
                    </a:ext>
                  </a:extLst>
                </p14:cNvPr>
                <p14:cNvContentPartPr/>
                <p14:nvPr/>
              </p14:nvContentPartPr>
              <p14:xfrm>
                <a:off x="7094276" y="5984085"/>
                <a:ext cx="353520" cy="271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E09E164-B344-87AA-FD50-3668AB81C92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085636" y="5975445"/>
                  <a:ext cx="3711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CC0A187-9A71-4FA8-045A-23E5274B580E}"/>
                    </a:ext>
                  </a:extLst>
                </p14:cNvPr>
                <p14:cNvContentPartPr/>
                <p14:nvPr/>
              </p14:nvContentPartPr>
              <p14:xfrm>
                <a:off x="7094996" y="6073365"/>
                <a:ext cx="284040" cy="28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CC0A187-9A71-4FA8-045A-23E5274B580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086356" y="6064725"/>
                  <a:ext cx="301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1AE4DFD-B99D-307F-D911-FDEE51122AFD}"/>
                    </a:ext>
                  </a:extLst>
                </p14:cNvPr>
                <p14:cNvContentPartPr/>
                <p14:nvPr/>
              </p14:nvContentPartPr>
              <p14:xfrm>
                <a:off x="5167196" y="6367845"/>
                <a:ext cx="1348920" cy="336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1AE4DFD-B99D-307F-D911-FDEE51122AF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158196" y="6359205"/>
                  <a:ext cx="136656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E483BC9-9B80-7180-B853-24E357492A9B}"/>
                    </a:ext>
                  </a:extLst>
                </p14:cNvPr>
                <p14:cNvContentPartPr/>
                <p14:nvPr/>
              </p14:nvContentPartPr>
              <p14:xfrm>
                <a:off x="6218756" y="6517605"/>
                <a:ext cx="360" cy="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E483BC9-9B80-7180-B853-24E357492A9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209756" y="6508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E77ED4E-6B6C-90F1-4572-957FFE907005}"/>
                    </a:ext>
                  </a:extLst>
                </p14:cNvPr>
                <p14:cNvContentPartPr/>
                <p14:nvPr/>
              </p14:nvContentPartPr>
              <p14:xfrm>
                <a:off x="5907356" y="6464685"/>
                <a:ext cx="360" cy="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E77ED4E-6B6C-90F1-4572-957FFE90700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898716" y="6455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F094C14-4257-15A6-6CCB-4393968D81AA}"/>
                    </a:ext>
                  </a:extLst>
                </p14:cNvPr>
                <p14:cNvContentPartPr/>
                <p14:nvPr/>
              </p14:nvContentPartPr>
              <p14:xfrm>
                <a:off x="6732476" y="6363885"/>
                <a:ext cx="1420200" cy="367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F094C14-4257-15A6-6CCB-4393968D81A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723476" y="6355245"/>
                  <a:ext cx="14378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25124A0-C971-CC39-EDBB-2E5B79DF473F}"/>
                    </a:ext>
                  </a:extLst>
                </p14:cNvPr>
                <p14:cNvContentPartPr/>
                <p14:nvPr/>
              </p14:nvContentPartPr>
              <p14:xfrm>
                <a:off x="7450316" y="6409965"/>
                <a:ext cx="298800" cy="28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25124A0-C971-CC39-EDBB-2E5B79DF473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441316" y="6400965"/>
                  <a:ext cx="31644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E63C089E-B28C-6A25-3FFC-A754C647B5C1}"/>
                  </a:ext>
                </a:extLst>
              </p14:cNvPr>
              <p14:cNvContentPartPr/>
              <p14:nvPr/>
            </p14:nvContentPartPr>
            <p14:xfrm>
              <a:off x="8335196" y="6468645"/>
              <a:ext cx="1159920" cy="2257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E63C089E-B28C-6A25-3FFC-A754C647B5C1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8326556" y="6459645"/>
                <a:ext cx="1177560" cy="24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D145E5E-57F4-717B-EA03-82E1E96A6844}"/>
              </a:ext>
            </a:extLst>
          </p:cNvPr>
          <p:cNvGrpSpPr/>
          <p:nvPr/>
        </p:nvGrpSpPr>
        <p:grpSpPr>
          <a:xfrm>
            <a:off x="9648836" y="6307725"/>
            <a:ext cx="1355400" cy="280440"/>
            <a:chOff x="9648836" y="6307725"/>
            <a:chExt cx="135540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8BC08B0-658B-36FF-019A-BD5E81A1EEC2}"/>
                    </a:ext>
                  </a:extLst>
                </p14:cNvPr>
                <p14:cNvContentPartPr/>
                <p14:nvPr/>
              </p14:nvContentPartPr>
              <p14:xfrm>
                <a:off x="9648836" y="6348045"/>
                <a:ext cx="1355400" cy="240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8BC08B0-658B-36FF-019A-BD5E81A1EEC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639836" y="6339405"/>
                  <a:ext cx="13730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A020A98-5E63-B85B-7D9C-DFFBB16200B4}"/>
                    </a:ext>
                  </a:extLst>
                </p14:cNvPr>
                <p14:cNvContentPartPr/>
                <p14:nvPr/>
              </p14:nvContentPartPr>
              <p14:xfrm>
                <a:off x="9754676" y="6307725"/>
                <a:ext cx="33120" cy="61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A020A98-5E63-B85B-7D9C-DFFBB16200B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745676" y="6299085"/>
                  <a:ext cx="5076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A4C81171-F978-DE7D-C0D4-7F7930DA0EC3}"/>
              </a:ext>
            </a:extLst>
          </p:cNvPr>
          <p:cNvGrpSpPr/>
          <p:nvPr/>
        </p:nvGrpSpPr>
        <p:grpSpPr>
          <a:xfrm>
            <a:off x="6800516" y="4341045"/>
            <a:ext cx="3143520" cy="429480"/>
            <a:chOff x="6800516" y="4341045"/>
            <a:chExt cx="314352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33678A3-2A36-CEC5-A09C-8855C33A0848}"/>
                    </a:ext>
                  </a:extLst>
                </p14:cNvPr>
                <p14:cNvContentPartPr/>
                <p14:nvPr/>
              </p14:nvContentPartPr>
              <p14:xfrm>
                <a:off x="6800516" y="4374525"/>
                <a:ext cx="1131120" cy="318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33678A3-2A36-CEC5-A09C-8855C33A084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91516" y="4365525"/>
                  <a:ext cx="11487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88C1049-BA65-2B69-4C98-28D17B3B4556}"/>
                    </a:ext>
                  </a:extLst>
                </p14:cNvPr>
                <p14:cNvContentPartPr/>
                <p14:nvPr/>
              </p14:nvContentPartPr>
              <p14:xfrm>
                <a:off x="7670276" y="4476045"/>
                <a:ext cx="360" cy="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88C1049-BA65-2B69-4C98-28D17B3B455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661636" y="4467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F76EA3A-C721-A042-E722-FCAAA3352F95}"/>
                    </a:ext>
                  </a:extLst>
                </p14:cNvPr>
                <p14:cNvContentPartPr/>
                <p14:nvPr/>
              </p14:nvContentPartPr>
              <p14:xfrm>
                <a:off x="7351316" y="4438245"/>
                <a:ext cx="28800" cy="10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F76EA3A-C721-A042-E722-FCAAA3352F9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342316" y="4429605"/>
                  <a:ext cx="464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19052B0-827A-A292-4B94-3226EBF2412B}"/>
                    </a:ext>
                  </a:extLst>
                </p14:cNvPr>
                <p14:cNvContentPartPr/>
                <p14:nvPr/>
              </p14:nvContentPartPr>
              <p14:xfrm>
                <a:off x="8200556" y="4367685"/>
                <a:ext cx="274320" cy="402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19052B0-827A-A292-4B94-3226EBF2412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191916" y="4359045"/>
                  <a:ext cx="2919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E9DCD0B-9D67-9C9D-1A37-16F362D75C9C}"/>
                    </a:ext>
                  </a:extLst>
                </p14:cNvPr>
                <p14:cNvContentPartPr/>
                <p14:nvPr/>
              </p14:nvContentPartPr>
              <p14:xfrm>
                <a:off x="8645516" y="4448685"/>
                <a:ext cx="618480" cy="159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E9DCD0B-9D67-9C9D-1A37-16F362D75C9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636516" y="4440045"/>
                  <a:ext cx="636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9A14870-5982-817C-43FA-F9D2EA388F83}"/>
                    </a:ext>
                  </a:extLst>
                </p14:cNvPr>
                <p14:cNvContentPartPr/>
                <p14:nvPr/>
              </p14:nvContentPartPr>
              <p14:xfrm>
                <a:off x="8770796" y="4341045"/>
                <a:ext cx="60480" cy="259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9A14870-5982-817C-43FA-F9D2EA388F8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762156" y="4332405"/>
                  <a:ext cx="781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25CA59C-2695-7C70-C43A-B717CF27C95C}"/>
                    </a:ext>
                  </a:extLst>
                </p14:cNvPr>
                <p14:cNvContentPartPr/>
                <p14:nvPr/>
              </p14:nvContentPartPr>
              <p14:xfrm>
                <a:off x="9540116" y="4461645"/>
                <a:ext cx="403920" cy="148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25CA59C-2695-7C70-C43A-B717CF27C95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531476" y="4452645"/>
                  <a:ext cx="42156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9C2EC02-4F71-BA1F-4156-52955CF38392}"/>
              </a:ext>
            </a:extLst>
          </p:cNvPr>
          <p:cNvGrpSpPr/>
          <p:nvPr/>
        </p:nvGrpSpPr>
        <p:grpSpPr>
          <a:xfrm>
            <a:off x="10126916" y="4213605"/>
            <a:ext cx="1303200" cy="392040"/>
            <a:chOff x="10126916" y="4213605"/>
            <a:chExt cx="130320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39623D4-59E9-64D3-9B07-F729ADF114BA}"/>
                    </a:ext>
                  </a:extLst>
                </p14:cNvPr>
                <p14:cNvContentPartPr/>
                <p14:nvPr/>
              </p14:nvContentPartPr>
              <p14:xfrm>
                <a:off x="10126916" y="4213605"/>
                <a:ext cx="1303200" cy="392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39623D4-59E9-64D3-9B07-F729ADF114B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117916" y="4204605"/>
                  <a:ext cx="13208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9EC9AAE-E95C-0606-389D-7487AEA35ABE}"/>
                    </a:ext>
                  </a:extLst>
                </p14:cNvPr>
                <p14:cNvContentPartPr/>
                <p14:nvPr/>
              </p14:nvContentPartPr>
              <p14:xfrm>
                <a:off x="10650716" y="4325565"/>
                <a:ext cx="245880" cy="17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9EC9AAE-E95C-0606-389D-7487AEA35AB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642076" y="4316925"/>
                  <a:ext cx="26352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6F3537E2-B2FA-EC9E-79A0-3307C40E8DA2}"/>
                  </a:ext>
                </a:extLst>
              </p14:cNvPr>
              <p14:cNvContentPartPr/>
              <p14:nvPr/>
            </p14:nvContentPartPr>
            <p14:xfrm>
              <a:off x="9097316" y="4754325"/>
              <a:ext cx="1112400" cy="26064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6F3537E2-B2FA-EC9E-79A0-3307C40E8DA2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9088676" y="4745325"/>
                <a:ext cx="113004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A87D5F3B-C071-67B2-620E-5B967506E028}"/>
                  </a:ext>
                </a:extLst>
              </p14:cNvPr>
              <p14:cNvContentPartPr/>
              <p14:nvPr/>
            </p14:nvContentPartPr>
            <p14:xfrm>
              <a:off x="10426076" y="4639845"/>
              <a:ext cx="757440" cy="3261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A87D5F3B-C071-67B2-620E-5B967506E028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0417436" y="4631205"/>
                <a:ext cx="775080" cy="34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8949712A-E87C-E7C9-3001-A66B1CA15B38}"/>
              </a:ext>
            </a:extLst>
          </p:cNvPr>
          <p:cNvGrpSpPr/>
          <p:nvPr/>
        </p:nvGrpSpPr>
        <p:grpSpPr>
          <a:xfrm>
            <a:off x="6855596" y="5217645"/>
            <a:ext cx="1776600" cy="412920"/>
            <a:chOff x="6855596" y="5217645"/>
            <a:chExt cx="177660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E78B6F1-2E1E-6DC0-5152-FC37096AE6CB}"/>
                    </a:ext>
                  </a:extLst>
                </p14:cNvPr>
                <p14:cNvContentPartPr/>
                <p14:nvPr/>
              </p14:nvContentPartPr>
              <p14:xfrm>
                <a:off x="6855596" y="5356605"/>
                <a:ext cx="790920" cy="273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E78B6F1-2E1E-6DC0-5152-FC37096AE6C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846596" y="5347965"/>
                  <a:ext cx="8085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6341FD9-E275-73D9-1EBC-93B6282E07E8}"/>
                    </a:ext>
                  </a:extLst>
                </p14:cNvPr>
                <p14:cNvContentPartPr/>
                <p14:nvPr/>
              </p14:nvContentPartPr>
              <p14:xfrm>
                <a:off x="7881596" y="5217645"/>
                <a:ext cx="750600" cy="324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6341FD9-E275-73D9-1EBC-93B6282E07E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872596" y="5208645"/>
                  <a:ext cx="768240" cy="34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C8F1400B-E8CB-C4AC-6800-7712426E902F}"/>
              </a:ext>
            </a:extLst>
          </p:cNvPr>
          <p:cNvGrpSpPr/>
          <p:nvPr/>
        </p:nvGrpSpPr>
        <p:grpSpPr>
          <a:xfrm>
            <a:off x="6154676" y="4812645"/>
            <a:ext cx="2772360" cy="284400"/>
            <a:chOff x="6154676" y="4812645"/>
            <a:chExt cx="277236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449241F-7D2C-20D4-91BE-6DA1CAF769D8}"/>
                    </a:ext>
                  </a:extLst>
                </p14:cNvPr>
                <p14:cNvContentPartPr/>
                <p14:nvPr/>
              </p14:nvContentPartPr>
              <p14:xfrm>
                <a:off x="6154676" y="4877085"/>
                <a:ext cx="164160" cy="1641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449241F-7D2C-20D4-91BE-6DA1CAF769D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146036" y="4868445"/>
                  <a:ext cx="181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5CB4629-653A-2266-CF36-77EDA9BE7629}"/>
                    </a:ext>
                  </a:extLst>
                </p14:cNvPr>
                <p14:cNvContentPartPr/>
                <p14:nvPr/>
              </p14:nvContentPartPr>
              <p14:xfrm>
                <a:off x="6350876" y="4922445"/>
                <a:ext cx="81000" cy="146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5CB4629-653A-2266-CF36-77EDA9BE762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341876" y="4913445"/>
                  <a:ext cx="98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ABE654B-E73D-AA06-1AA7-C8FF36B0D947}"/>
                    </a:ext>
                  </a:extLst>
                </p14:cNvPr>
                <p14:cNvContentPartPr/>
                <p14:nvPr/>
              </p14:nvContentPartPr>
              <p14:xfrm>
                <a:off x="6529796" y="5031165"/>
                <a:ext cx="3960" cy="30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ABE654B-E73D-AA06-1AA7-C8FF36B0D94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521156" y="5022165"/>
                  <a:ext cx="21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937B1F3-B37E-C13A-EC15-B73D3FF1E5E6}"/>
                    </a:ext>
                  </a:extLst>
                </p14:cNvPr>
                <p14:cNvContentPartPr/>
                <p14:nvPr/>
              </p14:nvContentPartPr>
              <p14:xfrm>
                <a:off x="6813476" y="4932525"/>
                <a:ext cx="800280" cy="164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937B1F3-B37E-C13A-EC15-B73D3FF1E5E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804836" y="4923885"/>
                  <a:ext cx="817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82DC5C9-C09C-CA77-76E1-9B545406005A}"/>
                    </a:ext>
                  </a:extLst>
                </p14:cNvPr>
                <p14:cNvContentPartPr/>
                <p14:nvPr/>
              </p14:nvContentPartPr>
              <p14:xfrm>
                <a:off x="7775396" y="4906965"/>
                <a:ext cx="621360" cy="172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82DC5C9-C09C-CA77-76E1-9B545406005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766756" y="4898325"/>
                  <a:ext cx="639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A02491B-4FAE-FEC6-05CF-2D7610C1FE27}"/>
                    </a:ext>
                  </a:extLst>
                </p14:cNvPr>
                <p14:cNvContentPartPr/>
                <p14:nvPr/>
              </p14:nvContentPartPr>
              <p14:xfrm>
                <a:off x="7856036" y="4842165"/>
                <a:ext cx="32040" cy="399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A02491B-4FAE-FEC6-05CF-2D7610C1FE2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847396" y="4833165"/>
                  <a:ext cx="49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D23BBE2-108F-DA58-5287-FB8EEBEB3C3F}"/>
                    </a:ext>
                  </a:extLst>
                </p14:cNvPr>
                <p14:cNvContentPartPr/>
                <p14:nvPr/>
              </p14:nvContentPartPr>
              <p14:xfrm>
                <a:off x="8588276" y="4812645"/>
                <a:ext cx="338760" cy="231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D23BBE2-108F-DA58-5287-FB8EEBEB3C3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579276" y="4804005"/>
                  <a:ext cx="3564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FC8E3CA-66D7-F74F-65D6-B9F2212810D2}"/>
                    </a:ext>
                  </a:extLst>
                </p14:cNvPr>
                <p14:cNvContentPartPr/>
                <p14:nvPr/>
              </p14:nvContentPartPr>
              <p14:xfrm>
                <a:off x="8569196" y="4859445"/>
                <a:ext cx="267840" cy="428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FC8E3CA-66D7-F74F-65D6-B9F2212810D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560556" y="4850445"/>
                  <a:ext cx="2854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A20FB77-6203-B2A3-6438-9BA64CF8DC11}"/>
                    </a:ext>
                  </a:extLst>
                </p14:cNvPr>
                <p14:cNvContentPartPr/>
                <p14:nvPr/>
              </p14:nvContentPartPr>
              <p14:xfrm>
                <a:off x="8003636" y="4919205"/>
                <a:ext cx="13680" cy="428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A20FB77-6203-B2A3-6438-9BA64CF8DC1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994996" y="4910565"/>
                  <a:ext cx="3132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79FB3E9E-C05A-F0D8-7B18-A6447777A542}"/>
              </a:ext>
            </a:extLst>
          </p:cNvPr>
          <p:cNvGrpSpPr/>
          <p:nvPr/>
        </p:nvGrpSpPr>
        <p:grpSpPr>
          <a:xfrm>
            <a:off x="8842796" y="5144925"/>
            <a:ext cx="682200" cy="392400"/>
            <a:chOff x="8842796" y="5144925"/>
            <a:chExt cx="682200" cy="39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6BA39AD-ADA9-77FF-2A5A-D88696E36F0F}"/>
                    </a:ext>
                  </a:extLst>
                </p14:cNvPr>
                <p14:cNvContentPartPr/>
                <p14:nvPr/>
              </p14:nvContentPartPr>
              <p14:xfrm>
                <a:off x="8842796" y="5144925"/>
                <a:ext cx="682200" cy="392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6BA39AD-ADA9-77FF-2A5A-D88696E36F0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834156" y="5135925"/>
                  <a:ext cx="69984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3899E81-145C-1F10-C8CF-56F0572E62DA}"/>
                    </a:ext>
                  </a:extLst>
                </p14:cNvPr>
                <p14:cNvContentPartPr/>
                <p14:nvPr/>
              </p14:nvContentPartPr>
              <p14:xfrm>
                <a:off x="9125756" y="5192085"/>
                <a:ext cx="64080" cy="44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3899E81-145C-1F10-C8CF-56F0572E62D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116756" y="5183085"/>
                  <a:ext cx="8172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05EEEEF3-6776-868C-DE6F-7D054FBE65AB}"/>
              </a:ext>
            </a:extLst>
          </p:cNvPr>
          <p:cNvGrpSpPr/>
          <p:nvPr/>
        </p:nvGrpSpPr>
        <p:grpSpPr>
          <a:xfrm>
            <a:off x="9771236" y="5002365"/>
            <a:ext cx="2048760" cy="408960"/>
            <a:chOff x="9771236" y="5002365"/>
            <a:chExt cx="204876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8135F65-AAB0-6EBB-50F2-9FB046DF8411}"/>
                    </a:ext>
                  </a:extLst>
                </p14:cNvPr>
                <p14:cNvContentPartPr/>
                <p14:nvPr/>
              </p14:nvContentPartPr>
              <p14:xfrm>
                <a:off x="9771236" y="5002365"/>
                <a:ext cx="2048760" cy="4089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8135F65-AAB0-6EBB-50F2-9FB046DF841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762596" y="4993725"/>
                  <a:ext cx="206640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66E675F-0B11-BF7F-EFC2-64A72107A117}"/>
                    </a:ext>
                  </a:extLst>
                </p14:cNvPr>
                <p14:cNvContentPartPr/>
                <p14:nvPr/>
              </p14:nvContentPartPr>
              <p14:xfrm>
                <a:off x="11505356" y="5134845"/>
                <a:ext cx="43200" cy="266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66E675F-0B11-BF7F-EFC2-64A72107A11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496716" y="5125845"/>
                  <a:ext cx="60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CB9C629-1E62-AEEA-C242-9B46372EF1EB}"/>
                    </a:ext>
                  </a:extLst>
                </p14:cNvPr>
                <p14:cNvContentPartPr/>
                <p14:nvPr/>
              </p14:nvContentPartPr>
              <p14:xfrm>
                <a:off x="11165156" y="5133405"/>
                <a:ext cx="289080" cy="27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CB9C629-1E62-AEEA-C242-9B46372EF1E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156156" y="5124405"/>
                  <a:ext cx="306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6CCE42E-2F29-0F85-87DB-BF7512C18B55}"/>
                    </a:ext>
                  </a:extLst>
                </p14:cNvPr>
                <p14:cNvContentPartPr/>
                <p14:nvPr/>
              </p14:nvContentPartPr>
              <p14:xfrm>
                <a:off x="10634876" y="5126925"/>
                <a:ext cx="444960" cy="781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6CCE42E-2F29-0F85-87DB-BF7512C18B5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625876" y="5117925"/>
                  <a:ext cx="462600" cy="95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7316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3C51E26-A8F6-7016-7505-DC38DFB2D69C}"/>
              </a:ext>
            </a:extLst>
          </p:cNvPr>
          <p:cNvGrpSpPr/>
          <p:nvPr/>
        </p:nvGrpSpPr>
        <p:grpSpPr>
          <a:xfrm>
            <a:off x="480716" y="133365"/>
            <a:ext cx="1534680" cy="469080"/>
            <a:chOff x="480716" y="133365"/>
            <a:chExt cx="1534680" cy="46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46B23AB-BE97-7FA7-596A-B65BB04C8C43}"/>
                    </a:ext>
                  </a:extLst>
                </p14:cNvPr>
                <p14:cNvContentPartPr/>
                <p14:nvPr/>
              </p14:nvContentPartPr>
              <p14:xfrm>
                <a:off x="480716" y="133365"/>
                <a:ext cx="1534680" cy="469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46B23AB-BE97-7FA7-596A-B65BB04C8C4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1716" y="124365"/>
                  <a:ext cx="155232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D1362EC-07F7-8184-6322-70322E66F804}"/>
                    </a:ext>
                  </a:extLst>
                </p14:cNvPr>
                <p14:cNvContentPartPr/>
                <p14:nvPr/>
              </p14:nvContentPartPr>
              <p14:xfrm>
                <a:off x="1424636" y="343605"/>
                <a:ext cx="21960" cy="11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D1362EC-07F7-8184-6322-70322E66F80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15636" y="334965"/>
                  <a:ext cx="39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B2BB911-2DCD-DC92-D446-FE855FFCEF27}"/>
                    </a:ext>
                  </a:extLst>
                </p14:cNvPr>
                <p14:cNvContentPartPr/>
                <p14:nvPr/>
              </p14:nvContentPartPr>
              <p14:xfrm>
                <a:off x="1159676" y="337125"/>
                <a:ext cx="59040" cy="23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B2BB911-2DCD-DC92-D446-FE855FFCEF2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1036" y="328485"/>
                  <a:ext cx="766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B1573F5-B364-1D3E-72FC-BE56E43D0664}"/>
              </a:ext>
            </a:extLst>
          </p:cNvPr>
          <p:cNvGrpSpPr/>
          <p:nvPr/>
        </p:nvGrpSpPr>
        <p:grpSpPr>
          <a:xfrm>
            <a:off x="2283596" y="188805"/>
            <a:ext cx="1218600" cy="373320"/>
            <a:chOff x="2283596" y="188805"/>
            <a:chExt cx="121860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145B3FA-7AE8-C2FE-6B32-726052972B10}"/>
                    </a:ext>
                  </a:extLst>
                </p14:cNvPr>
                <p14:cNvContentPartPr/>
                <p14:nvPr/>
              </p14:nvContentPartPr>
              <p14:xfrm>
                <a:off x="2283596" y="188805"/>
                <a:ext cx="1218600" cy="373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145B3FA-7AE8-C2FE-6B32-726052972B1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74596" y="179805"/>
                  <a:ext cx="123624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0B92530-6628-EE3F-38A0-841424CBF9E0}"/>
                    </a:ext>
                  </a:extLst>
                </p14:cNvPr>
                <p14:cNvContentPartPr/>
                <p14:nvPr/>
              </p14:nvContentPartPr>
              <p14:xfrm>
                <a:off x="2585276" y="260805"/>
                <a:ext cx="349200" cy="30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0B92530-6628-EE3F-38A0-841424CBF9E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76636" y="252165"/>
                  <a:ext cx="36684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8F7A57-6E34-1740-6C9C-0DA5D7CD46C8}"/>
              </a:ext>
            </a:extLst>
          </p:cNvPr>
          <p:cNvGrpSpPr/>
          <p:nvPr/>
        </p:nvGrpSpPr>
        <p:grpSpPr>
          <a:xfrm>
            <a:off x="3769676" y="183405"/>
            <a:ext cx="1502280" cy="410760"/>
            <a:chOff x="3769676" y="183405"/>
            <a:chExt cx="150228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31D7BDE-90E0-0E93-19F4-40D46F9C8B89}"/>
                    </a:ext>
                  </a:extLst>
                </p14:cNvPr>
                <p14:cNvContentPartPr/>
                <p14:nvPr/>
              </p14:nvContentPartPr>
              <p14:xfrm>
                <a:off x="3769676" y="183405"/>
                <a:ext cx="1502280" cy="410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31D7BDE-90E0-0E93-19F4-40D46F9C8B8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60676" y="174765"/>
                  <a:ext cx="151992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3434E00-D874-D841-667B-B5CAB27C55FC}"/>
                    </a:ext>
                  </a:extLst>
                </p14:cNvPr>
                <p14:cNvContentPartPr/>
                <p14:nvPr/>
              </p14:nvContentPartPr>
              <p14:xfrm>
                <a:off x="4699556" y="323445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3434E00-D874-D841-667B-B5CAB27C55F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90556" y="314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D2AA5FF-9651-4CF5-D584-8131C3857FB6}"/>
                    </a:ext>
                  </a:extLst>
                </p14:cNvPr>
                <p14:cNvContentPartPr/>
                <p14:nvPr/>
              </p14:nvContentPartPr>
              <p14:xfrm>
                <a:off x="4402556" y="301485"/>
                <a:ext cx="263160" cy="25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D2AA5FF-9651-4CF5-D584-8131C3857FB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93916" y="292845"/>
                  <a:ext cx="28080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E0C98B0-D8B5-B6B7-5422-D3FE43AADAED}"/>
                  </a:ext>
                </a:extLst>
              </p14:cNvPr>
              <p14:cNvContentPartPr/>
              <p14:nvPr/>
            </p14:nvContentPartPr>
            <p14:xfrm>
              <a:off x="5572556" y="252885"/>
              <a:ext cx="250560" cy="323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E0C98B0-D8B5-B6B7-5422-D3FE43AADAE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63556" y="244245"/>
                <a:ext cx="268200" cy="34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CA8F14DB-76D1-A2A9-4C53-75A8A26CBDEA}"/>
              </a:ext>
            </a:extLst>
          </p:cNvPr>
          <p:cNvGrpSpPr/>
          <p:nvPr/>
        </p:nvGrpSpPr>
        <p:grpSpPr>
          <a:xfrm>
            <a:off x="6029756" y="139125"/>
            <a:ext cx="2383200" cy="501480"/>
            <a:chOff x="6029756" y="139125"/>
            <a:chExt cx="2383200" cy="50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CF21142-8A48-32E8-4A73-42EE7E06CEC0}"/>
                    </a:ext>
                  </a:extLst>
                </p14:cNvPr>
                <p14:cNvContentPartPr/>
                <p14:nvPr/>
              </p14:nvContentPartPr>
              <p14:xfrm>
                <a:off x="6029756" y="235605"/>
                <a:ext cx="1100520" cy="394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CF21142-8A48-32E8-4A73-42EE7E06CEC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21116" y="226605"/>
                  <a:ext cx="111816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1174FAF-D2D2-82CC-B696-E692EEDCEF28}"/>
                    </a:ext>
                  </a:extLst>
                </p14:cNvPr>
                <p14:cNvContentPartPr/>
                <p14:nvPr/>
              </p14:nvContentPartPr>
              <p14:xfrm>
                <a:off x="6841196" y="305805"/>
                <a:ext cx="207000" cy="40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1174FAF-D2D2-82CC-B696-E692EEDCEF2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832196" y="297165"/>
                  <a:ext cx="224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FDC5870-023C-A6E3-3488-5FFDE76691CA}"/>
                    </a:ext>
                  </a:extLst>
                </p14:cNvPr>
                <p14:cNvContentPartPr/>
                <p14:nvPr/>
              </p14:nvContentPartPr>
              <p14:xfrm>
                <a:off x="6761276" y="274125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FDC5870-023C-A6E3-3488-5FFDE76691C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52636" y="265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19288D3-D97F-81E2-A4DD-58715C423526}"/>
                    </a:ext>
                  </a:extLst>
                </p14:cNvPr>
                <p14:cNvContentPartPr/>
                <p14:nvPr/>
              </p14:nvContentPartPr>
              <p14:xfrm>
                <a:off x="7354556" y="139125"/>
                <a:ext cx="1058400" cy="501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19288D3-D97F-81E2-A4DD-58715C42352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45916" y="130485"/>
                  <a:ext cx="1076040" cy="51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0356AB4-492B-E1BC-0049-1F669A36F366}"/>
              </a:ext>
            </a:extLst>
          </p:cNvPr>
          <p:cNvGrpSpPr/>
          <p:nvPr/>
        </p:nvGrpSpPr>
        <p:grpSpPr>
          <a:xfrm>
            <a:off x="389636" y="1061085"/>
            <a:ext cx="1386360" cy="344160"/>
            <a:chOff x="389636" y="1061085"/>
            <a:chExt cx="138636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AC712C5-8D41-3B02-43A5-D668F8E0F320}"/>
                    </a:ext>
                  </a:extLst>
                </p14:cNvPr>
                <p14:cNvContentPartPr/>
                <p14:nvPr/>
              </p14:nvContentPartPr>
              <p14:xfrm>
                <a:off x="1165796" y="1110405"/>
                <a:ext cx="22320" cy="214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AC712C5-8D41-3B02-43A5-D668F8E0F32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56796" y="1101765"/>
                  <a:ext cx="399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12A5467-194F-8CAC-5F58-CF14E77C1D1D}"/>
                    </a:ext>
                  </a:extLst>
                </p14:cNvPr>
                <p14:cNvContentPartPr/>
                <p14:nvPr/>
              </p14:nvContentPartPr>
              <p14:xfrm>
                <a:off x="1313396" y="1165845"/>
                <a:ext cx="123840" cy="101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12A5467-194F-8CAC-5F58-CF14E77C1D1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304756" y="1157205"/>
                  <a:ext cx="1414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3B0CEE1-C700-E3FC-6640-1CA52109117A}"/>
                    </a:ext>
                  </a:extLst>
                </p14:cNvPr>
                <p14:cNvContentPartPr/>
                <p14:nvPr/>
              </p14:nvContentPartPr>
              <p14:xfrm>
                <a:off x="1336436" y="1241445"/>
                <a:ext cx="90000" cy="144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3B0CEE1-C700-E3FC-6640-1CA52109117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27436" y="1232445"/>
                  <a:ext cx="107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FA959B0-403F-3EB1-E2D2-4491F1030916}"/>
                    </a:ext>
                  </a:extLst>
                </p14:cNvPr>
                <p14:cNvContentPartPr/>
                <p14:nvPr/>
              </p14:nvContentPartPr>
              <p14:xfrm>
                <a:off x="1532636" y="1198605"/>
                <a:ext cx="127440" cy="124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FA959B0-403F-3EB1-E2D2-4491F103091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523636" y="1189965"/>
                  <a:ext cx="145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5E6E8F1-315B-0D0D-5D74-3D4C9643E3FD}"/>
                    </a:ext>
                  </a:extLst>
                </p14:cNvPr>
                <p14:cNvContentPartPr/>
                <p14:nvPr/>
              </p14:nvContentPartPr>
              <p14:xfrm>
                <a:off x="1696436" y="1061085"/>
                <a:ext cx="79560" cy="83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5E6E8F1-315B-0D0D-5D74-3D4C9643E3F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687436" y="1052445"/>
                  <a:ext cx="972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235C0F2-E249-B908-C2F5-36638ABAA6D5}"/>
                    </a:ext>
                  </a:extLst>
                </p14:cNvPr>
                <p14:cNvContentPartPr/>
                <p14:nvPr/>
              </p14:nvContentPartPr>
              <p14:xfrm>
                <a:off x="389636" y="1133805"/>
                <a:ext cx="183600" cy="271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235C0F2-E249-B908-C2F5-36638ABAA6D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0996" y="1124805"/>
                  <a:ext cx="2012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12A32B3-D05A-2698-53DE-4556C9E84B05}"/>
                    </a:ext>
                  </a:extLst>
                </p14:cNvPr>
                <p14:cNvContentPartPr/>
                <p14:nvPr/>
              </p14:nvContentPartPr>
              <p14:xfrm>
                <a:off x="409076" y="1239285"/>
                <a:ext cx="187920" cy="39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12A32B3-D05A-2698-53DE-4556C9E84B0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00076" y="1230285"/>
                  <a:ext cx="2055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A5405BC-1ABB-D436-6587-524E19C94192}"/>
                    </a:ext>
                  </a:extLst>
                </p14:cNvPr>
                <p14:cNvContentPartPr/>
                <p14:nvPr/>
              </p14:nvContentPartPr>
              <p14:xfrm>
                <a:off x="735236" y="1243965"/>
                <a:ext cx="221400" cy="66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A5405BC-1ABB-D436-6587-524E19C9419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26596" y="1234965"/>
                  <a:ext cx="239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76EBA10-F682-575F-1450-63618EF53F01}"/>
                    </a:ext>
                  </a:extLst>
                </p14:cNvPr>
                <p14:cNvContentPartPr/>
                <p14:nvPr/>
              </p14:nvContentPartPr>
              <p14:xfrm>
                <a:off x="763676" y="1369245"/>
                <a:ext cx="217440" cy="35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76EBA10-F682-575F-1450-63618EF53F0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54676" y="1360245"/>
                  <a:ext cx="23508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79D65E7-6CCC-90C4-AEE8-15CC9E516842}"/>
                  </a:ext>
                </a:extLst>
              </p14:cNvPr>
              <p14:cNvContentPartPr/>
              <p14:nvPr/>
            </p14:nvContentPartPr>
            <p14:xfrm>
              <a:off x="3050396" y="1594965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79D65E7-6CCC-90C4-AEE8-15CC9E51684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41396" y="158632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3C9F0C70-F76F-99EF-53F7-D2343731B585}"/>
              </a:ext>
            </a:extLst>
          </p:cNvPr>
          <p:cNvGrpSpPr/>
          <p:nvPr/>
        </p:nvGrpSpPr>
        <p:grpSpPr>
          <a:xfrm rot="5400000">
            <a:off x="2133204" y="1887083"/>
            <a:ext cx="1450842" cy="1558131"/>
            <a:chOff x="934478" y="1785045"/>
            <a:chExt cx="1450842" cy="155813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754B561-F6B4-5C7E-6AC9-653EE434268E}"/>
                    </a:ext>
                  </a:extLst>
                </p14:cNvPr>
                <p14:cNvContentPartPr/>
                <p14:nvPr/>
              </p14:nvContentPartPr>
              <p14:xfrm>
                <a:off x="2384716" y="2062594"/>
                <a:ext cx="604" cy="536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754B561-F6B4-5C7E-6AC9-653EE434268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369616" y="2049194"/>
                  <a:ext cx="30200" cy="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4C92625-AC46-B5AB-DD43-5E24C0E153C4}"/>
                    </a:ext>
                  </a:extLst>
                </p14:cNvPr>
                <p14:cNvContentPartPr/>
                <p14:nvPr/>
              </p14:nvContentPartPr>
              <p14:xfrm>
                <a:off x="934478" y="1785045"/>
                <a:ext cx="752915" cy="1558131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4C92625-AC46-B5AB-DD43-5E24C0E153C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25476" y="1776045"/>
                  <a:ext cx="770559" cy="15757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33AA08A-2AC4-DAB3-0B43-1FFF1EEFF9FD}"/>
                    </a:ext>
                  </a:extLst>
                </p14:cNvPr>
                <p14:cNvContentPartPr/>
                <p14:nvPr/>
              </p14:nvContentPartPr>
              <p14:xfrm>
                <a:off x="1176788" y="3088667"/>
                <a:ext cx="115415" cy="183247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33AA08A-2AC4-DAB3-0B43-1FFF1EEFF9F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68132" y="3079649"/>
                  <a:ext cx="133088" cy="2009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6D5BB38-75B3-61FC-980F-AA9BA3826E50}"/>
                    </a:ext>
                  </a:extLst>
                </p14:cNvPr>
                <p14:cNvContentPartPr/>
                <p14:nvPr/>
              </p14:nvContentPartPr>
              <p14:xfrm>
                <a:off x="1310935" y="2877023"/>
                <a:ext cx="105142" cy="178424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6D5BB38-75B3-61FC-980F-AA9BA3826E5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301902" y="2868012"/>
                  <a:ext cx="122846" cy="1960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D01F35D-FDB5-982E-EAC3-3179A5D6B760}"/>
                    </a:ext>
                  </a:extLst>
                </p14:cNvPr>
                <p14:cNvContentPartPr/>
                <p14:nvPr/>
              </p14:nvContentPartPr>
              <p14:xfrm>
                <a:off x="1403992" y="2822906"/>
                <a:ext cx="46528" cy="66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D01F35D-FDB5-982E-EAC3-3179A5D6B76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394904" y="2814240"/>
                  <a:ext cx="64340" cy="841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D689812-766B-025C-DDB4-EF6F5D070E93}"/>
                    </a:ext>
                  </a:extLst>
                </p14:cNvPr>
                <p14:cNvContentPartPr/>
                <p14:nvPr/>
              </p14:nvContentPartPr>
              <p14:xfrm>
                <a:off x="1139324" y="3285309"/>
                <a:ext cx="64656" cy="50902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D689812-766B-025C-DDB4-EF6F5D070E9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30655" y="3276284"/>
                  <a:ext cx="82355" cy="6859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833EE67-1D16-B6ED-A1DB-AA21521B0216}"/>
                </a:ext>
              </a:extLst>
            </p:cNvPr>
            <p:cNvGrpSpPr/>
            <p:nvPr/>
          </p:nvGrpSpPr>
          <p:grpSpPr>
            <a:xfrm>
              <a:off x="1207556" y="2969085"/>
              <a:ext cx="188640" cy="234360"/>
              <a:chOff x="1207556" y="2969085"/>
              <a:chExt cx="188640" cy="234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60F88DEA-915A-4AD1-34F4-9E329828F421}"/>
                      </a:ext>
                    </a:extLst>
                  </p14:cNvPr>
                  <p14:cNvContentPartPr/>
                  <p14:nvPr/>
                </p14:nvContentPartPr>
                <p14:xfrm>
                  <a:off x="1207556" y="3114885"/>
                  <a:ext cx="97560" cy="885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60F88DEA-915A-4AD1-34F4-9E329828F421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1198916" y="3106245"/>
                    <a:ext cx="115200" cy="106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9031A5D3-7FE4-E874-6E70-15FE27CBCBCE}"/>
                      </a:ext>
                    </a:extLst>
                  </p14:cNvPr>
                  <p14:cNvContentPartPr/>
                  <p14:nvPr/>
                </p14:nvContentPartPr>
                <p14:xfrm>
                  <a:off x="1253996" y="3066645"/>
                  <a:ext cx="73800" cy="320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9031A5D3-7FE4-E874-6E70-15FE27CBCBCE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1245356" y="3058005"/>
                    <a:ext cx="91440" cy="4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A80AC472-92A8-E01C-0BD8-4BA6CB8F80F9}"/>
                      </a:ext>
                    </a:extLst>
                  </p14:cNvPr>
                  <p14:cNvContentPartPr/>
                  <p14:nvPr/>
                </p14:nvContentPartPr>
                <p14:xfrm>
                  <a:off x="1317716" y="2969085"/>
                  <a:ext cx="76320" cy="1224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A80AC472-92A8-E01C-0BD8-4BA6CB8F80F9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1309076" y="2960445"/>
                    <a:ext cx="93960" cy="14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E1C0567-95A6-E39F-780C-3B74FC8580E0}"/>
                      </a:ext>
                    </a:extLst>
                  </p14:cNvPr>
                  <p14:cNvContentPartPr/>
                  <p14:nvPr/>
                </p14:nvContentPartPr>
                <p14:xfrm>
                  <a:off x="1362356" y="2971245"/>
                  <a:ext cx="33840" cy="5472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E1C0567-95A6-E39F-780C-3B74FC8580E0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1353356" y="2962605"/>
                    <a:ext cx="51480" cy="72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64E3DFDC-7C91-5277-034E-8A75F72BA7C1}"/>
                      </a:ext>
                    </a:extLst>
                  </p14:cNvPr>
                  <p14:cNvContentPartPr/>
                  <p14:nvPr/>
                </p14:nvContentPartPr>
                <p14:xfrm>
                  <a:off x="1239596" y="3124245"/>
                  <a:ext cx="54360" cy="262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64E3DFDC-7C91-5277-034E-8A75F72BA7C1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1230596" y="3115245"/>
                    <a:ext cx="72000" cy="4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DD0C319-996E-F0B1-0417-6A5B6376457D}"/>
                      </a:ext>
                    </a:extLst>
                  </p14:cNvPr>
                  <p14:cNvContentPartPr/>
                  <p14:nvPr/>
                </p14:nvContentPartPr>
                <p14:xfrm>
                  <a:off x="1224476" y="3122445"/>
                  <a:ext cx="57600" cy="1692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DD0C319-996E-F0B1-0417-6A5B6376457D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1215476" y="3113445"/>
                    <a:ext cx="75240" cy="345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A47D067B-B012-2E7D-D7B0-0B24791BBC76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7048196" y="1032421"/>
            <a:ext cx="3936248" cy="53879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B090189-49E1-7B85-AEAF-05B6148505DC}"/>
                  </a:ext>
                </a:extLst>
              </p14:cNvPr>
              <p14:cNvContentPartPr/>
              <p14:nvPr/>
            </p14:nvContentPartPr>
            <p14:xfrm>
              <a:off x="7594676" y="3217485"/>
              <a:ext cx="720360" cy="1205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B090189-49E1-7B85-AEAF-05B6148505D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540676" y="3109485"/>
                <a:ext cx="828000" cy="14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A96EDF9-5A28-779D-C171-A686D43EC7A8}"/>
                  </a:ext>
                </a:extLst>
              </p14:cNvPr>
              <p14:cNvContentPartPr/>
              <p14:nvPr/>
            </p14:nvContentPartPr>
            <p14:xfrm>
              <a:off x="8492516" y="3345645"/>
              <a:ext cx="843480" cy="764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A96EDF9-5A28-779D-C171-A686D43EC7A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438516" y="3238005"/>
                <a:ext cx="951120" cy="9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FE2E3A6-82EE-2759-6DDF-2059D25AE2BF}"/>
                  </a:ext>
                </a:extLst>
              </p14:cNvPr>
              <p14:cNvContentPartPr/>
              <p14:nvPr/>
            </p14:nvContentPartPr>
            <p14:xfrm>
              <a:off x="5854796" y="2575245"/>
              <a:ext cx="135720" cy="83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FE2E3A6-82EE-2759-6DDF-2059D25AE2B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801156" y="2467605"/>
                <a:ext cx="24336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D178BF9-F803-7478-BA03-03FC0B16971A}"/>
                  </a:ext>
                </a:extLst>
              </p14:cNvPr>
              <p14:cNvContentPartPr/>
              <p14:nvPr/>
            </p14:nvContentPartPr>
            <p14:xfrm>
              <a:off x="5893316" y="4895085"/>
              <a:ext cx="93240" cy="61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D178BF9-F803-7478-BA03-03FC0B16971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839676" y="4787445"/>
                <a:ext cx="20088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60EDA5C-FF52-2D14-3797-9962F496C545}"/>
                  </a:ext>
                </a:extLst>
              </p14:cNvPr>
              <p14:cNvContentPartPr/>
              <p14:nvPr/>
            </p14:nvContentPartPr>
            <p14:xfrm>
              <a:off x="5828516" y="2856765"/>
              <a:ext cx="155880" cy="18133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60EDA5C-FF52-2D14-3797-9962F496C54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810516" y="2820765"/>
                <a:ext cx="191520" cy="18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82A20F83-02FF-5404-24D8-A31D41D0F34B}"/>
              </a:ext>
            </a:extLst>
          </p:cNvPr>
          <p:cNvGrpSpPr/>
          <p:nvPr/>
        </p:nvGrpSpPr>
        <p:grpSpPr>
          <a:xfrm>
            <a:off x="5276996" y="5266965"/>
            <a:ext cx="1065600" cy="832680"/>
            <a:chOff x="5276996" y="5266965"/>
            <a:chExt cx="1065600" cy="83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F3A0E6C-8DE7-3AF5-9DAC-C43FC8C85529}"/>
                    </a:ext>
                  </a:extLst>
                </p14:cNvPr>
                <p14:cNvContentPartPr/>
                <p14:nvPr/>
              </p14:nvContentPartPr>
              <p14:xfrm>
                <a:off x="5331356" y="5306565"/>
                <a:ext cx="194040" cy="240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F3A0E6C-8DE7-3AF5-9DAC-C43FC8C8552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22716" y="5297925"/>
                  <a:ext cx="2116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26718C4-4C68-D8EF-EDDD-099CB10187AA}"/>
                    </a:ext>
                  </a:extLst>
                </p14:cNvPr>
                <p14:cNvContentPartPr/>
                <p14:nvPr/>
              </p14:nvContentPartPr>
              <p14:xfrm>
                <a:off x="5598476" y="5283885"/>
                <a:ext cx="216360" cy="245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26718C4-4C68-D8EF-EDDD-099CB10187A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89476" y="5274885"/>
                  <a:ext cx="2340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8AD7C2A-8550-8E64-D34C-76C19AD85AE0}"/>
                    </a:ext>
                  </a:extLst>
                </p14:cNvPr>
                <p14:cNvContentPartPr/>
                <p14:nvPr/>
              </p14:nvContentPartPr>
              <p14:xfrm>
                <a:off x="6027236" y="5266965"/>
                <a:ext cx="315360" cy="346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8AD7C2A-8550-8E64-D34C-76C19AD85AE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18236" y="5257965"/>
                  <a:ext cx="3330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3D6B5A1-3C73-6B93-88F0-525C283BEC93}"/>
                    </a:ext>
                  </a:extLst>
                </p14:cNvPr>
                <p14:cNvContentPartPr/>
                <p14:nvPr/>
              </p14:nvContentPartPr>
              <p14:xfrm>
                <a:off x="5276996" y="5672685"/>
                <a:ext cx="925560" cy="426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3D6B5A1-3C73-6B93-88F0-525C283BEC9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67996" y="5663685"/>
                  <a:ext cx="9432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82D8B1D-5BB8-4411-1F9A-6FE93891028A}"/>
                    </a:ext>
                  </a:extLst>
                </p14:cNvPr>
                <p14:cNvContentPartPr/>
                <p14:nvPr/>
              </p14:nvContentPartPr>
              <p14:xfrm>
                <a:off x="5966756" y="5725965"/>
                <a:ext cx="16920" cy="25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82D8B1D-5BB8-4411-1F9A-6FE93891028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58116" y="5717325"/>
                  <a:ext cx="34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D55C572-5A23-360C-D7CC-407CF5109950}"/>
                    </a:ext>
                  </a:extLst>
                </p14:cNvPr>
                <p14:cNvContentPartPr/>
                <p14:nvPr/>
              </p14:nvContentPartPr>
              <p14:xfrm>
                <a:off x="5657876" y="5647125"/>
                <a:ext cx="360" cy="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D55C572-5A23-360C-D7CC-407CF510995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648876" y="5638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9F05FDE-8591-F9C7-6E96-B9CAFFC45B9D}"/>
              </a:ext>
            </a:extLst>
          </p:cNvPr>
          <p:cNvGrpSpPr/>
          <p:nvPr/>
        </p:nvGrpSpPr>
        <p:grpSpPr>
          <a:xfrm>
            <a:off x="6401276" y="5671245"/>
            <a:ext cx="822600" cy="310680"/>
            <a:chOff x="6401276" y="5671245"/>
            <a:chExt cx="82260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D6BF5C2-529C-6F8B-C415-324B620D86F0}"/>
                    </a:ext>
                  </a:extLst>
                </p14:cNvPr>
                <p14:cNvContentPartPr/>
                <p14:nvPr/>
              </p14:nvContentPartPr>
              <p14:xfrm>
                <a:off x="6401276" y="5671245"/>
                <a:ext cx="822600" cy="310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D6BF5C2-529C-6F8B-C415-324B620D86F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92276" y="5662245"/>
                  <a:ext cx="8402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8829E5D-6E35-72B7-1B6F-45710002C2A1}"/>
                    </a:ext>
                  </a:extLst>
                </p14:cNvPr>
                <p14:cNvContentPartPr/>
                <p14:nvPr/>
              </p14:nvContentPartPr>
              <p14:xfrm>
                <a:off x="6696116" y="5736765"/>
                <a:ext cx="265320" cy="46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8829E5D-6E35-72B7-1B6F-45710002C2A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687116" y="5728125"/>
                  <a:ext cx="282960" cy="6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14D1342-C0A4-0C33-7BD2-AB279415D422}"/>
                  </a:ext>
                </a:extLst>
              </p14:cNvPr>
              <p14:cNvContentPartPr/>
              <p14:nvPr/>
            </p14:nvContentPartPr>
            <p14:xfrm>
              <a:off x="5319836" y="6276765"/>
              <a:ext cx="559800" cy="257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14D1342-C0A4-0C33-7BD2-AB279415D42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311196" y="6267765"/>
                <a:ext cx="57744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EC20BFD-FEA1-0B65-1DBA-F8A86763AAEF}"/>
                  </a:ext>
                </a:extLst>
              </p14:cNvPr>
              <p14:cNvContentPartPr/>
              <p14:nvPr/>
            </p14:nvContentPartPr>
            <p14:xfrm>
              <a:off x="6005996" y="6082365"/>
              <a:ext cx="1168560" cy="3974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EC20BFD-FEA1-0B65-1DBA-F8A86763AAE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997356" y="6073725"/>
                <a:ext cx="1186200" cy="41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B4E8DD3A-4BFE-4F09-3FCA-F70B36300B5C}"/>
              </a:ext>
            </a:extLst>
          </p:cNvPr>
          <p:cNvGrpSpPr/>
          <p:nvPr/>
        </p:nvGrpSpPr>
        <p:grpSpPr>
          <a:xfrm>
            <a:off x="3771476" y="1637085"/>
            <a:ext cx="709920" cy="312840"/>
            <a:chOff x="3771476" y="1637085"/>
            <a:chExt cx="70992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FF7FE08-6811-B4DB-6631-F0567946BB44}"/>
                    </a:ext>
                  </a:extLst>
                </p14:cNvPr>
                <p14:cNvContentPartPr/>
                <p14:nvPr/>
              </p14:nvContentPartPr>
              <p14:xfrm>
                <a:off x="3771476" y="1852725"/>
                <a:ext cx="275400" cy="97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FF7FE08-6811-B4DB-6631-F0567946BB4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62836" y="1843725"/>
                  <a:ext cx="2930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5C06D71-6D9F-5009-13F6-89E6D4E8B587}"/>
                    </a:ext>
                  </a:extLst>
                </p14:cNvPr>
                <p14:cNvContentPartPr/>
                <p14:nvPr/>
              </p14:nvContentPartPr>
              <p14:xfrm>
                <a:off x="4276556" y="1637085"/>
                <a:ext cx="204840" cy="140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5C06D71-6D9F-5009-13F6-89E6D4E8B58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67556" y="1628445"/>
                  <a:ext cx="22248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AB8A4E3-3E26-A326-3974-0A1B97983093}"/>
                  </a:ext>
                </a:extLst>
              </p14:cNvPr>
              <p14:cNvContentPartPr/>
              <p14:nvPr/>
            </p14:nvContentPartPr>
            <p14:xfrm>
              <a:off x="4748156" y="1260525"/>
              <a:ext cx="153360" cy="1746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AB8A4E3-3E26-A326-3974-0A1B9798309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39156" y="1251885"/>
                <a:ext cx="1710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5ACD37E-6B45-3ADA-7FF2-26A13DA94F2E}"/>
                  </a:ext>
                </a:extLst>
              </p14:cNvPr>
              <p14:cNvContentPartPr/>
              <p14:nvPr/>
            </p14:nvContentPartPr>
            <p14:xfrm>
              <a:off x="3699116" y="1835805"/>
              <a:ext cx="187560" cy="169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5ACD37E-6B45-3ADA-7FF2-26A13DA94F2E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690116" y="1826805"/>
                <a:ext cx="205200" cy="18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D2F3971A-34E1-8047-FB0B-2D99B14DB5E9}"/>
              </a:ext>
            </a:extLst>
          </p:cNvPr>
          <p:cNvGrpSpPr/>
          <p:nvPr/>
        </p:nvGrpSpPr>
        <p:grpSpPr>
          <a:xfrm>
            <a:off x="3766436" y="2578125"/>
            <a:ext cx="660600" cy="118800"/>
            <a:chOff x="3766436" y="2578125"/>
            <a:chExt cx="660600" cy="11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DA151B7-6B71-3505-E477-8FD5175FD87E}"/>
                    </a:ext>
                  </a:extLst>
                </p14:cNvPr>
                <p14:cNvContentPartPr/>
                <p14:nvPr/>
              </p14:nvContentPartPr>
              <p14:xfrm>
                <a:off x="3766436" y="2578125"/>
                <a:ext cx="198360" cy="9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DA151B7-6B71-3505-E477-8FD5175FD87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757796" y="2569485"/>
                  <a:ext cx="216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718183D-698A-87FB-920D-7EC4EB6E1181}"/>
                    </a:ext>
                  </a:extLst>
                </p14:cNvPr>
                <p14:cNvContentPartPr/>
                <p14:nvPr/>
              </p14:nvContentPartPr>
              <p14:xfrm>
                <a:off x="4192316" y="2607285"/>
                <a:ext cx="234720" cy="89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718183D-698A-87FB-920D-7EC4EB6E118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83316" y="2598285"/>
                  <a:ext cx="252360" cy="10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A808C14-5707-4A4F-A667-FA9395C9FCE4}"/>
                  </a:ext>
                </a:extLst>
              </p14:cNvPr>
              <p14:cNvContentPartPr/>
              <p14:nvPr/>
            </p14:nvContentPartPr>
            <p14:xfrm>
              <a:off x="417356" y="1758405"/>
              <a:ext cx="60480" cy="1076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A808C14-5707-4A4F-A667-FA9395C9FCE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08716" y="1749405"/>
                <a:ext cx="781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88F9B00-7C53-6392-692A-80FB25567F84}"/>
                  </a:ext>
                </a:extLst>
              </p14:cNvPr>
              <p14:cNvContentPartPr/>
              <p14:nvPr/>
            </p14:nvContentPartPr>
            <p14:xfrm>
              <a:off x="1420316" y="2126325"/>
              <a:ext cx="224280" cy="2192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88F9B00-7C53-6392-692A-80FB25567F8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411316" y="2117685"/>
                <a:ext cx="241920" cy="23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A4A8F0A0-7F9F-6DE0-723C-06C87E27CDC9}"/>
              </a:ext>
            </a:extLst>
          </p:cNvPr>
          <p:cNvGrpSpPr/>
          <p:nvPr/>
        </p:nvGrpSpPr>
        <p:grpSpPr>
          <a:xfrm>
            <a:off x="833876" y="2347365"/>
            <a:ext cx="471240" cy="428760"/>
            <a:chOff x="833876" y="2347365"/>
            <a:chExt cx="471240" cy="42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21C9A45-34C8-4284-934F-26F6101028FE}"/>
                    </a:ext>
                  </a:extLst>
                </p14:cNvPr>
                <p14:cNvContentPartPr/>
                <p14:nvPr/>
              </p14:nvContentPartPr>
              <p14:xfrm>
                <a:off x="892556" y="2347365"/>
                <a:ext cx="220320" cy="162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21C9A45-34C8-4284-934F-26F6101028F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83916" y="2338725"/>
                  <a:ext cx="237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6166CF8-2BBF-DC3A-F311-8BC2179A2879}"/>
                    </a:ext>
                  </a:extLst>
                </p14:cNvPr>
                <p14:cNvContentPartPr/>
                <p14:nvPr/>
              </p14:nvContentPartPr>
              <p14:xfrm>
                <a:off x="1218356" y="2395245"/>
                <a:ext cx="86760" cy="49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6166CF8-2BBF-DC3A-F311-8BC2179A287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209716" y="2386605"/>
                  <a:ext cx="1044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7B96F92-474F-222A-1702-C61962F51C66}"/>
                    </a:ext>
                  </a:extLst>
                </p14:cNvPr>
                <p14:cNvContentPartPr/>
                <p14:nvPr/>
              </p14:nvContentPartPr>
              <p14:xfrm>
                <a:off x="833876" y="2626725"/>
                <a:ext cx="195120" cy="149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7B96F92-474F-222A-1702-C61962F51C6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24876" y="2618085"/>
                  <a:ext cx="21276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CC1C3B4-F112-31C7-621C-2810024841FB}"/>
              </a:ext>
            </a:extLst>
          </p:cNvPr>
          <p:cNvGrpSpPr/>
          <p:nvPr/>
        </p:nvGrpSpPr>
        <p:grpSpPr>
          <a:xfrm>
            <a:off x="436436" y="2910405"/>
            <a:ext cx="252000" cy="300960"/>
            <a:chOff x="436436" y="2910405"/>
            <a:chExt cx="25200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9128A67-2306-3E58-EAF4-0C621B87E093}"/>
                    </a:ext>
                  </a:extLst>
                </p14:cNvPr>
                <p14:cNvContentPartPr/>
                <p14:nvPr/>
              </p14:nvContentPartPr>
              <p14:xfrm>
                <a:off x="436436" y="2910405"/>
                <a:ext cx="252000" cy="264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9128A67-2306-3E58-EAF4-0C621B87E09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27796" y="2901765"/>
                  <a:ext cx="2696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8B6FC62-BFAF-345B-006F-D56123E2667B}"/>
                    </a:ext>
                  </a:extLst>
                </p14:cNvPr>
                <p14:cNvContentPartPr/>
                <p14:nvPr/>
              </p14:nvContentPartPr>
              <p14:xfrm>
                <a:off x="439676" y="2954325"/>
                <a:ext cx="153360" cy="257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8B6FC62-BFAF-345B-006F-D56123E2667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30676" y="2945325"/>
                  <a:ext cx="171000" cy="27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24F3910-4580-915E-8E9C-2D574D7D94E0}"/>
                  </a:ext>
                </a:extLst>
              </p14:cNvPr>
              <p14:cNvContentPartPr/>
              <p14:nvPr/>
            </p14:nvContentPartPr>
            <p14:xfrm>
              <a:off x="1400516" y="1989165"/>
              <a:ext cx="1168200" cy="6742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24F3910-4580-915E-8E9C-2D574D7D94E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391876" y="1980165"/>
                <a:ext cx="1185840" cy="69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D482CBE-AFF8-3976-A7E0-C0B9F32FB5E4}"/>
              </a:ext>
            </a:extLst>
          </p:cNvPr>
          <p:cNvGrpSpPr/>
          <p:nvPr/>
        </p:nvGrpSpPr>
        <p:grpSpPr>
          <a:xfrm>
            <a:off x="619676" y="2042085"/>
            <a:ext cx="199080" cy="220680"/>
            <a:chOff x="619676" y="2042085"/>
            <a:chExt cx="19908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0D12208-B1D5-6C33-7E45-9992C2E16EA6}"/>
                    </a:ext>
                  </a:extLst>
                </p14:cNvPr>
                <p14:cNvContentPartPr/>
                <p14:nvPr/>
              </p14:nvContentPartPr>
              <p14:xfrm>
                <a:off x="619676" y="2042085"/>
                <a:ext cx="199080" cy="220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0D12208-B1D5-6C33-7E45-9992C2E16EA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11036" y="2033445"/>
                  <a:ext cx="2167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8F629EF-0A09-05D9-29E7-D55F615BB3C8}"/>
                    </a:ext>
                  </a:extLst>
                </p14:cNvPr>
                <p14:cNvContentPartPr/>
                <p14:nvPr/>
              </p14:nvContentPartPr>
              <p14:xfrm>
                <a:off x="703196" y="2202285"/>
                <a:ext cx="114120" cy="41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8F629EF-0A09-05D9-29E7-D55F615BB3C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94556" y="2193645"/>
                  <a:ext cx="131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86615BA-3AAC-1DD4-F792-F582B56C0B08}"/>
                    </a:ext>
                  </a:extLst>
                </p14:cNvPr>
                <p14:cNvContentPartPr/>
                <p14:nvPr/>
              </p14:nvContentPartPr>
              <p14:xfrm>
                <a:off x="650276" y="2205525"/>
                <a:ext cx="126360" cy="41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86615BA-3AAC-1DD4-F792-F582B56C0B0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41276" y="2196525"/>
                  <a:ext cx="144000" cy="5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7105E86-2648-0A0B-32A5-5DC40CE0CCF5}"/>
                  </a:ext>
                </a:extLst>
              </p14:cNvPr>
              <p14:cNvContentPartPr/>
              <p14:nvPr/>
            </p14:nvContentPartPr>
            <p14:xfrm>
              <a:off x="383516" y="1630965"/>
              <a:ext cx="120600" cy="2109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7105E86-2648-0A0B-32A5-5DC40CE0CCF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74876" y="1622325"/>
                <a:ext cx="138240" cy="228600"/>
              </a:xfrm>
              <a:prstGeom prst="rect">
                <a:avLst/>
              </a:prstGeom>
            </p:spPr>
          </p:pic>
        </mc:Fallback>
      </mc:AlternateContent>
      <p:sp>
        <p:nvSpPr>
          <p:cNvPr id="107" name="TextBox 106">
            <a:extLst>
              <a:ext uri="{FF2B5EF4-FFF2-40B4-BE49-F238E27FC236}">
                <a16:creationId xmlns:a16="http://schemas.microsoft.com/office/drawing/2014/main" id="{1E0A5EF6-6FFF-6C07-AD24-3D9762E20CB3}"/>
              </a:ext>
            </a:extLst>
          </p:cNvPr>
          <p:cNvSpPr txBox="1"/>
          <p:nvPr/>
        </p:nvSpPr>
        <p:spPr>
          <a:xfrm>
            <a:off x="9404096" y="0"/>
            <a:ext cx="27456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YxdcnjHlmbqwVycbfxAdvP6960"/>
              </a:rPr>
              <a:t>Fig. 5.17 </a:t>
            </a:r>
            <a:r>
              <a:rPr lang="en-US" sz="1800" b="0" i="0" u="none" strike="noStrike" baseline="0" dirty="0">
                <a:latin typeface="RfprpmPtybvqVhtppnAdvP6975"/>
              </a:rPr>
              <a:t>Shift of guiding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centers of two oppositely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charged particles making a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180</a:t>
            </a:r>
            <a:r>
              <a:rPr lang="en-US" sz="800" b="0" i="0" u="none" strike="noStrike" baseline="0" dirty="0">
                <a:latin typeface="VsbqqdWsltygSfrkyxAdvP4C4E74"/>
              </a:rPr>
              <a:t> </a:t>
            </a:r>
            <a:r>
              <a:rPr lang="en-US" sz="1800" b="0" i="0" u="none" strike="noStrike" baseline="0" dirty="0">
                <a:latin typeface="RfprpmPtybvqVhtppnAdvP6975"/>
              </a:rPr>
              <a:t>collision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F2FA93E-4339-AA9D-2EE2-0F5B980649B1}"/>
                  </a:ext>
                </a:extLst>
              </p14:cNvPr>
              <p14:cNvContentPartPr/>
              <p14:nvPr/>
            </p14:nvContentPartPr>
            <p14:xfrm>
              <a:off x="252116" y="3473805"/>
              <a:ext cx="1111680" cy="4284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F2FA93E-4339-AA9D-2EE2-0F5B980649B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43116" y="3464805"/>
                <a:ext cx="1129320" cy="44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6DE2543-3162-2A68-6207-BB6FFF7B0600}"/>
              </a:ext>
            </a:extLst>
          </p:cNvPr>
          <p:cNvGrpSpPr/>
          <p:nvPr/>
        </p:nvGrpSpPr>
        <p:grpSpPr>
          <a:xfrm>
            <a:off x="1643156" y="3371925"/>
            <a:ext cx="1710000" cy="507960"/>
            <a:chOff x="1643156" y="3371925"/>
            <a:chExt cx="171000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8F1C838-F806-7098-B64B-8B107AA0FA2B}"/>
                    </a:ext>
                  </a:extLst>
                </p14:cNvPr>
                <p14:cNvContentPartPr/>
                <p14:nvPr/>
              </p14:nvContentPartPr>
              <p14:xfrm>
                <a:off x="1643156" y="3371925"/>
                <a:ext cx="1710000" cy="507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8F1C838-F806-7098-B64B-8B107AA0FA2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634156" y="3362925"/>
                  <a:ext cx="172764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1C14C0F-98F4-B934-2088-0EA168BAF686}"/>
                    </a:ext>
                  </a:extLst>
                </p14:cNvPr>
                <p14:cNvContentPartPr/>
                <p14:nvPr/>
              </p14:nvContentPartPr>
              <p14:xfrm>
                <a:off x="2780396" y="3511965"/>
                <a:ext cx="360" cy="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1C14C0F-98F4-B934-2088-0EA168BAF68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771756" y="3502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5B5C370-E421-F327-3B32-6705DE595CB9}"/>
                    </a:ext>
                  </a:extLst>
                </p14:cNvPr>
                <p14:cNvContentPartPr/>
                <p14:nvPr/>
              </p14:nvContentPartPr>
              <p14:xfrm>
                <a:off x="2467196" y="3513405"/>
                <a:ext cx="360" cy="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5B5C370-E421-F327-3B32-6705DE595CB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458196" y="3504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E0747253-5F73-2489-0A54-6933073FFD32}"/>
                  </a:ext>
                </a:extLst>
              </p14:cNvPr>
              <p14:cNvContentPartPr/>
              <p14:nvPr/>
            </p14:nvContentPartPr>
            <p14:xfrm>
              <a:off x="302876" y="4175085"/>
              <a:ext cx="416520" cy="3085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E0747253-5F73-2489-0A54-6933073FFD32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93876" y="4166085"/>
                <a:ext cx="434160" cy="32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C027C135-7EED-2096-2216-59AD29142137}"/>
              </a:ext>
            </a:extLst>
          </p:cNvPr>
          <p:cNvGrpSpPr/>
          <p:nvPr/>
        </p:nvGrpSpPr>
        <p:grpSpPr>
          <a:xfrm>
            <a:off x="1009556" y="3975645"/>
            <a:ext cx="1636920" cy="477720"/>
            <a:chOff x="1009556" y="3975645"/>
            <a:chExt cx="163692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BEFDFBD-B9A4-10C2-74B2-FEFBECB7BF46}"/>
                    </a:ext>
                  </a:extLst>
                </p14:cNvPr>
                <p14:cNvContentPartPr/>
                <p14:nvPr/>
              </p14:nvContentPartPr>
              <p14:xfrm>
                <a:off x="1009556" y="3975645"/>
                <a:ext cx="1636920" cy="477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BEFDFBD-B9A4-10C2-74B2-FEFBECB7BF4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00916" y="3966645"/>
                  <a:ext cx="165456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EC306A0-B545-1B44-A3B4-C5B42D7D713B}"/>
                    </a:ext>
                  </a:extLst>
                </p14:cNvPr>
                <p14:cNvContentPartPr/>
                <p14:nvPr/>
              </p14:nvContentPartPr>
              <p14:xfrm>
                <a:off x="2281436" y="4109205"/>
                <a:ext cx="174960" cy="41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EC306A0-B545-1B44-A3B4-C5B42D7D713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272436" y="4100205"/>
                  <a:ext cx="1926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C449C83-B550-939E-CB0E-EBB12AB1CA96}"/>
                    </a:ext>
                  </a:extLst>
                </p14:cNvPr>
                <p14:cNvContentPartPr/>
                <p14:nvPr/>
              </p14:nvContentPartPr>
              <p14:xfrm>
                <a:off x="1544876" y="4150245"/>
                <a:ext cx="359640" cy="30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C449C83-B550-939E-CB0E-EBB12AB1CA9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536236" y="4141605"/>
                  <a:ext cx="37728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EA14229-B35C-D8A3-4EEB-F687B4D62A02}"/>
              </a:ext>
            </a:extLst>
          </p:cNvPr>
          <p:cNvGrpSpPr/>
          <p:nvPr/>
        </p:nvGrpSpPr>
        <p:grpSpPr>
          <a:xfrm>
            <a:off x="184796" y="4739565"/>
            <a:ext cx="461160" cy="318240"/>
            <a:chOff x="184796" y="4739565"/>
            <a:chExt cx="46116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9DF572F-BF0E-6388-E84D-211D866B0740}"/>
                    </a:ext>
                  </a:extLst>
                </p14:cNvPr>
                <p14:cNvContentPartPr/>
                <p14:nvPr/>
              </p14:nvContentPartPr>
              <p14:xfrm>
                <a:off x="184796" y="4739565"/>
                <a:ext cx="461160" cy="318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9DF572F-BF0E-6388-E84D-211D866B074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75796" y="4730925"/>
                  <a:ext cx="4788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8622211-299D-314B-7B97-21FDBC3DDD3F}"/>
                    </a:ext>
                  </a:extLst>
                </p14:cNvPr>
                <p14:cNvContentPartPr/>
                <p14:nvPr/>
              </p14:nvContentPartPr>
              <p14:xfrm>
                <a:off x="221516" y="4792845"/>
                <a:ext cx="380880" cy="78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8622211-299D-314B-7B97-21FDBC3DDD3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12876" y="4783845"/>
                  <a:ext cx="398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983AE49-1623-5F2C-7DCF-7916468B5DDF}"/>
                    </a:ext>
                  </a:extLst>
                </p14:cNvPr>
                <p14:cNvContentPartPr/>
                <p14:nvPr/>
              </p14:nvContentPartPr>
              <p14:xfrm>
                <a:off x="515636" y="4944045"/>
                <a:ext cx="78840" cy="4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983AE49-1623-5F2C-7DCF-7916468B5DD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06636" y="4935045"/>
                  <a:ext cx="9648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7EE05F0-C190-71E8-14EB-8ADE32723361}"/>
              </a:ext>
            </a:extLst>
          </p:cNvPr>
          <p:cNvGrpSpPr/>
          <p:nvPr/>
        </p:nvGrpSpPr>
        <p:grpSpPr>
          <a:xfrm>
            <a:off x="954116" y="4608165"/>
            <a:ext cx="1301400" cy="512280"/>
            <a:chOff x="954116" y="4608165"/>
            <a:chExt cx="1301400" cy="51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2AF9969-29F1-AD0B-5F2E-662ECBAF0A63}"/>
                    </a:ext>
                  </a:extLst>
                </p14:cNvPr>
                <p14:cNvContentPartPr/>
                <p14:nvPr/>
              </p14:nvContentPartPr>
              <p14:xfrm>
                <a:off x="954116" y="4608165"/>
                <a:ext cx="1301400" cy="512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2AF9969-29F1-AD0B-5F2E-662ECBAF0A6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45476" y="4599525"/>
                  <a:ext cx="131904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DA4FF66-3768-77F8-E3F6-B6FB6D66DE76}"/>
                    </a:ext>
                  </a:extLst>
                </p14:cNvPr>
                <p14:cNvContentPartPr/>
                <p14:nvPr/>
              </p14:nvContentPartPr>
              <p14:xfrm>
                <a:off x="1957076" y="4639845"/>
                <a:ext cx="9000" cy="27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DA4FF66-3768-77F8-E3F6-B6FB6D66DE7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948076" y="4631205"/>
                  <a:ext cx="26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A765466-8648-B85B-1E30-DD633A674B60}"/>
                    </a:ext>
                  </a:extLst>
                </p14:cNvPr>
                <p14:cNvContentPartPr/>
                <p14:nvPr/>
              </p14:nvContentPartPr>
              <p14:xfrm>
                <a:off x="1293236" y="4748205"/>
                <a:ext cx="360" cy="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A765466-8648-B85B-1E30-DD633A674B6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284236" y="4739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01908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3CA02C10-9268-33DC-F188-1E8E7B9D4E82}"/>
              </a:ext>
            </a:extLst>
          </p:cNvPr>
          <p:cNvGrpSpPr/>
          <p:nvPr/>
        </p:nvGrpSpPr>
        <p:grpSpPr>
          <a:xfrm>
            <a:off x="322676" y="256125"/>
            <a:ext cx="279720" cy="229680"/>
            <a:chOff x="322676" y="256125"/>
            <a:chExt cx="279720" cy="22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7CDE1AC-571F-DC70-0CD2-87BD72C1465E}"/>
                    </a:ext>
                  </a:extLst>
                </p14:cNvPr>
                <p14:cNvContentPartPr/>
                <p14:nvPr/>
              </p14:nvContentPartPr>
              <p14:xfrm>
                <a:off x="322676" y="256125"/>
                <a:ext cx="122400" cy="203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7CDE1AC-571F-DC70-0CD2-87BD72C1465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3676" y="247125"/>
                  <a:ext cx="140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4D2F8EB-3AAF-42FE-959D-EFB30F22EA15}"/>
                    </a:ext>
                  </a:extLst>
                </p14:cNvPr>
                <p14:cNvContentPartPr/>
                <p14:nvPr/>
              </p14:nvContentPartPr>
              <p14:xfrm>
                <a:off x="368396" y="259365"/>
                <a:ext cx="173160" cy="40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4D2F8EB-3AAF-42FE-959D-EFB30F22EA1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9756" y="250725"/>
                  <a:ext cx="1908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3308EBD-927A-DED6-F7E1-A80015E08F04}"/>
                    </a:ext>
                  </a:extLst>
                </p14:cNvPr>
                <p14:cNvContentPartPr/>
                <p14:nvPr/>
              </p14:nvContentPartPr>
              <p14:xfrm>
                <a:off x="585116" y="442965"/>
                <a:ext cx="17280" cy="42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3308EBD-927A-DED6-F7E1-A80015E08F0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6116" y="434325"/>
                  <a:ext cx="3492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6A74DB-D18A-36D6-1757-3B46CF9DF2F1}"/>
              </a:ext>
            </a:extLst>
          </p:cNvPr>
          <p:cNvGrpSpPr/>
          <p:nvPr/>
        </p:nvGrpSpPr>
        <p:grpSpPr>
          <a:xfrm>
            <a:off x="737756" y="266205"/>
            <a:ext cx="358200" cy="224280"/>
            <a:chOff x="737756" y="266205"/>
            <a:chExt cx="35820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077E1E3-9412-87CD-D653-EAE924789C84}"/>
                    </a:ext>
                  </a:extLst>
                </p14:cNvPr>
                <p14:cNvContentPartPr/>
                <p14:nvPr/>
              </p14:nvContentPartPr>
              <p14:xfrm>
                <a:off x="737756" y="285645"/>
                <a:ext cx="117360" cy="195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077E1E3-9412-87CD-D653-EAE924789C8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9116" y="277005"/>
                  <a:ext cx="1350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F450A3C-0AD1-6D0D-0F60-2D7E21B0BD74}"/>
                    </a:ext>
                  </a:extLst>
                </p14:cNvPr>
                <p14:cNvContentPartPr/>
                <p14:nvPr/>
              </p14:nvContentPartPr>
              <p14:xfrm>
                <a:off x="962396" y="438645"/>
                <a:ext cx="33840" cy="51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F450A3C-0AD1-6D0D-0F60-2D7E21B0BD7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53396" y="430005"/>
                  <a:ext cx="514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B37AEE4-844C-F285-A942-83883E74FD04}"/>
                    </a:ext>
                  </a:extLst>
                </p14:cNvPr>
                <p14:cNvContentPartPr/>
                <p14:nvPr/>
              </p14:nvContentPartPr>
              <p14:xfrm>
                <a:off x="1084436" y="266205"/>
                <a:ext cx="11520" cy="212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B37AEE4-844C-F285-A942-83883E74FD0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75436" y="257205"/>
                  <a:ext cx="29160" cy="23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19534C-8891-6E56-2A1B-69E5A465E4A6}"/>
                  </a:ext>
                </a:extLst>
              </p14:cNvPr>
              <p14:cNvContentPartPr/>
              <p14:nvPr/>
            </p14:nvContentPartPr>
            <p14:xfrm>
              <a:off x="1436156" y="154245"/>
              <a:ext cx="145080" cy="279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19534C-8891-6E56-2A1B-69E5A465E4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27156" y="145245"/>
                <a:ext cx="16272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DE7F09C-FC9F-2FE8-0AE1-4C2F071C06C4}"/>
                  </a:ext>
                </a:extLst>
              </p14:cNvPr>
              <p14:cNvContentPartPr/>
              <p14:nvPr/>
            </p14:nvContentPartPr>
            <p14:xfrm>
              <a:off x="1547036" y="142725"/>
              <a:ext cx="1002600" cy="347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DE7F09C-FC9F-2FE8-0AE1-4C2F071C06C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38396" y="133725"/>
                <a:ext cx="1020240" cy="36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49C70870-15E5-3355-71FF-173BB72029C2}"/>
              </a:ext>
            </a:extLst>
          </p:cNvPr>
          <p:cNvGrpSpPr/>
          <p:nvPr/>
        </p:nvGrpSpPr>
        <p:grpSpPr>
          <a:xfrm>
            <a:off x="2733236" y="107085"/>
            <a:ext cx="1580400" cy="357480"/>
            <a:chOff x="2733236" y="107085"/>
            <a:chExt cx="158040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91B0E71-9792-D917-61E8-400092F99947}"/>
                    </a:ext>
                  </a:extLst>
                </p14:cNvPr>
                <p14:cNvContentPartPr/>
                <p14:nvPr/>
              </p14:nvContentPartPr>
              <p14:xfrm>
                <a:off x="2733236" y="107085"/>
                <a:ext cx="1580400" cy="357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91B0E71-9792-D917-61E8-400092F9994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24596" y="98085"/>
                  <a:ext cx="15980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3A626BA-01B3-08AD-6A88-C87D1894A95A}"/>
                    </a:ext>
                  </a:extLst>
                </p14:cNvPr>
                <p14:cNvContentPartPr/>
                <p14:nvPr/>
              </p14:nvContentPartPr>
              <p14:xfrm>
                <a:off x="4076396" y="149205"/>
                <a:ext cx="89280" cy="38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3A626BA-01B3-08AD-6A88-C87D1894A95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67396" y="140205"/>
                  <a:ext cx="1069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3EF037C-6E5A-34FB-D8B5-4825754321A0}"/>
                    </a:ext>
                  </a:extLst>
                </p14:cNvPr>
                <p14:cNvContentPartPr/>
                <p14:nvPr/>
              </p14:nvContentPartPr>
              <p14:xfrm>
                <a:off x="3825836" y="181245"/>
                <a:ext cx="36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3EF037C-6E5A-34FB-D8B5-4825754321A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17196" y="172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F87F0B6-355D-D896-0706-0AC62B05588C}"/>
                    </a:ext>
                  </a:extLst>
                </p14:cNvPr>
                <p14:cNvContentPartPr/>
                <p14:nvPr/>
              </p14:nvContentPartPr>
              <p14:xfrm>
                <a:off x="3538556" y="179085"/>
                <a:ext cx="263880" cy="29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F87F0B6-355D-D896-0706-0AC62B05588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29916" y="170085"/>
                  <a:ext cx="28152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85D8597-7BB4-BFD9-F58B-5168CD226F86}"/>
              </a:ext>
            </a:extLst>
          </p:cNvPr>
          <p:cNvGrpSpPr/>
          <p:nvPr/>
        </p:nvGrpSpPr>
        <p:grpSpPr>
          <a:xfrm>
            <a:off x="647396" y="847965"/>
            <a:ext cx="1082160" cy="333360"/>
            <a:chOff x="647396" y="847965"/>
            <a:chExt cx="108216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CF13356-40A2-214A-A74A-B7545C56BD45}"/>
                    </a:ext>
                  </a:extLst>
                </p14:cNvPr>
                <p14:cNvContentPartPr/>
                <p14:nvPr/>
              </p14:nvContentPartPr>
              <p14:xfrm>
                <a:off x="647396" y="866685"/>
                <a:ext cx="326880" cy="122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CF13356-40A2-214A-A74A-B7545C56BD4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8756" y="858045"/>
                  <a:ext cx="344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FD65759-4E82-A29F-10FA-4966321ABEDC}"/>
                    </a:ext>
                  </a:extLst>
                </p14:cNvPr>
                <p14:cNvContentPartPr/>
                <p14:nvPr/>
              </p14:nvContentPartPr>
              <p14:xfrm>
                <a:off x="800396" y="885765"/>
                <a:ext cx="64440" cy="281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FD65759-4E82-A29F-10FA-4966321ABED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1756" y="876765"/>
                  <a:ext cx="820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75BD8E7-D5DB-3C60-AC9D-04D72EAB1370}"/>
                    </a:ext>
                  </a:extLst>
                </p14:cNvPr>
                <p14:cNvContentPartPr/>
                <p14:nvPr/>
              </p14:nvContentPartPr>
              <p14:xfrm>
                <a:off x="795356" y="1017885"/>
                <a:ext cx="157680" cy="21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75BD8E7-D5DB-3C60-AC9D-04D72EAB137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6716" y="1008885"/>
                  <a:ext cx="175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A559B1E-B557-F36A-56F3-898C562B7952}"/>
                    </a:ext>
                  </a:extLst>
                </p14:cNvPr>
                <p14:cNvContentPartPr/>
                <p14:nvPr/>
              </p14:nvContentPartPr>
              <p14:xfrm>
                <a:off x="986156" y="847965"/>
                <a:ext cx="743400" cy="333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A559B1E-B557-F36A-56F3-898C562B795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77516" y="839325"/>
                  <a:ext cx="7610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3038CA1-477B-F417-7746-AC03830B0F12}"/>
                    </a:ext>
                  </a:extLst>
                </p14:cNvPr>
                <p14:cNvContentPartPr/>
                <p14:nvPr/>
              </p14:nvContentPartPr>
              <p14:xfrm>
                <a:off x="1471076" y="850125"/>
                <a:ext cx="48960" cy="21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3038CA1-477B-F417-7746-AC03830B0F1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62076" y="841125"/>
                  <a:ext cx="666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987EB0-6F7B-C26E-0B8C-AF3DA2A84FB9}"/>
              </a:ext>
            </a:extLst>
          </p:cNvPr>
          <p:cNvGrpSpPr/>
          <p:nvPr/>
        </p:nvGrpSpPr>
        <p:grpSpPr>
          <a:xfrm>
            <a:off x="1959236" y="681645"/>
            <a:ext cx="1890000" cy="587160"/>
            <a:chOff x="1959236" y="681645"/>
            <a:chExt cx="189000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984D64F-98C6-4611-166B-FEE4ADDADA18}"/>
                    </a:ext>
                  </a:extLst>
                </p14:cNvPr>
                <p14:cNvContentPartPr/>
                <p14:nvPr/>
              </p14:nvContentPartPr>
              <p14:xfrm>
                <a:off x="1959236" y="681645"/>
                <a:ext cx="1311480" cy="587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984D64F-98C6-4611-166B-FEE4ADDADA1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50236" y="672645"/>
                  <a:ext cx="132912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17A4135-785D-AA24-36CA-04E6B6955157}"/>
                    </a:ext>
                  </a:extLst>
                </p14:cNvPr>
                <p14:cNvContentPartPr/>
                <p14:nvPr/>
              </p14:nvContentPartPr>
              <p14:xfrm>
                <a:off x="3019076" y="818085"/>
                <a:ext cx="4320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17A4135-785D-AA24-36CA-04E6B695515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10436" y="809445"/>
                  <a:ext cx="60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151CFCB-DC21-8C87-5F0E-74F072787FFE}"/>
                    </a:ext>
                  </a:extLst>
                </p14:cNvPr>
                <p14:cNvContentPartPr/>
                <p14:nvPr/>
              </p14:nvContentPartPr>
              <p14:xfrm>
                <a:off x="2658716" y="725205"/>
                <a:ext cx="387720" cy="61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151CFCB-DC21-8C87-5F0E-74F072787FF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49716" y="716565"/>
                  <a:ext cx="405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3D5E09A-19D9-BD97-3FB2-9704DD752ECE}"/>
                    </a:ext>
                  </a:extLst>
                </p14:cNvPr>
                <p14:cNvContentPartPr/>
                <p14:nvPr/>
              </p14:nvContentPartPr>
              <p14:xfrm>
                <a:off x="3505796" y="724845"/>
                <a:ext cx="343440" cy="504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3D5E09A-19D9-BD97-3FB2-9704DD752EC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96796" y="715845"/>
                  <a:ext cx="361080" cy="52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EA8E0D2-4E37-FC0C-42F3-89E9B19FA8A8}"/>
              </a:ext>
            </a:extLst>
          </p:cNvPr>
          <p:cNvGrpSpPr/>
          <p:nvPr/>
        </p:nvGrpSpPr>
        <p:grpSpPr>
          <a:xfrm>
            <a:off x="7417916" y="472853"/>
            <a:ext cx="2461320" cy="416160"/>
            <a:chOff x="5566436" y="531525"/>
            <a:chExt cx="246132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DD5BFFF-316A-631A-93B7-F8FE9E9082FC}"/>
                    </a:ext>
                  </a:extLst>
                </p14:cNvPr>
                <p14:cNvContentPartPr/>
                <p14:nvPr/>
              </p14:nvContentPartPr>
              <p14:xfrm>
                <a:off x="5566436" y="561405"/>
                <a:ext cx="689760" cy="349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DD5BFFF-316A-631A-93B7-F8FE9E9082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57796" y="552765"/>
                  <a:ext cx="7074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C1AC199-328B-A208-2701-C51D55B1549A}"/>
                    </a:ext>
                  </a:extLst>
                </p14:cNvPr>
                <p14:cNvContentPartPr/>
                <p14:nvPr/>
              </p14:nvContentPartPr>
              <p14:xfrm>
                <a:off x="5987996" y="688845"/>
                <a:ext cx="196200" cy="44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C1AC199-328B-A208-2701-C51D55B1549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78996" y="680205"/>
                  <a:ext cx="213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8C46F4F-14CC-8537-51D2-893D8684DF16}"/>
                    </a:ext>
                  </a:extLst>
                </p14:cNvPr>
                <p14:cNvContentPartPr/>
                <p14:nvPr/>
              </p14:nvContentPartPr>
              <p14:xfrm>
                <a:off x="5885756" y="583725"/>
                <a:ext cx="43200" cy="16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8C46F4F-14CC-8537-51D2-893D8684DF1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76756" y="575085"/>
                  <a:ext cx="60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E05F043-890A-405C-0A4E-3FC0EC7A5563}"/>
                    </a:ext>
                  </a:extLst>
                </p14:cNvPr>
                <p14:cNvContentPartPr/>
                <p14:nvPr/>
              </p14:nvContentPartPr>
              <p14:xfrm>
                <a:off x="6518996" y="531525"/>
                <a:ext cx="1508760" cy="416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E05F043-890A-405C-0A4E-3FC0EC7A556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10356" y="522885"/>
                  <a:ext cx="15264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35C6CED-6CAF-C72F-3EFB-984AB446CBBD}"/>
                    </a:ext>
                  </a:extLst>
                </p14:cNvPr>
                <p14:cNvContentPartPr/>
                <p14:nvPr/>
              </p14:nvContentPartPr>
              <p14:xfrm>
                <a:off x="7567316" y="610725"/>
                <a:ext cx="36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35C6CED-6CAF-C72F-3EFB-984AB446CBB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58676" y="601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786CB56-42B6-407C-5261-4439C96A6C53}"/>
                    </a:ext>
                  </a:extLst>
                </p14:cNvPr>
                <p14:cNvContentPartPr/>
                <p14:nvPr/>
              </p14:nvContentPartPr>
              <p14:xfrm>
                <a:off x="7228556" y="629445"/>
                <a:ext cx="24480" cy="7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786CB56-42B6-407C-5261-4439C96A6C5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19556" y="620805"/>
                  <a:ext cx="4212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6CE70D9-367F-F2DC-6042-E39A4A9FF674}"/>
              </a:ext>
            </a:extLst>
          </p:cNvPr>
          <p:cNvGrpSpPr/>
          <p:nvPr/>
        </p:nvGrpSpPr>
        <p:grpSpPr>
          <a:xfrm>
            <a:off x="4033196" y="607485"/>
            <a:ext cx="1928520" cy="474840"/>
            <a:chOff x="4033196" y="607485"/>
            <a:chExt cx="1928520" cy="47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52DEC23-A722-3C45-9523-59DAC8B70B6B}"/>
                    </a:ext>
                  </a:extLst>
                </p14:cNvPr>
                <p14:cNvContentPartPr/>
                <p14:nvPr/>
              </p14:nvContentPartPr>
              <p14:xfrm>
                <a:off x="4033196" y="607485"/>
                <a:ext cx="1190160" cy="440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52DEC23-A722-3C45-9523-59DAC8B70B6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24196" y="598485"/>
                  <a:ext cx="120780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A7BA442-EDC3-D349-4E6E-CCDC3BB85AE5}"/>
                    </a:ext>
                  </a:extLst>
                </p14:cNvPr>
                <p14:cNvContentPartPr/>
                <p14:nvPr/>
              </p14:nvContentPartPr>
              <p14:xfrm>
                <a:off x="4978916" y="663645"/>
                <a:ext cx="30240" cy="26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A7BA442-EDC3-D349-4E6E-CCDC3BB85AE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69916" y="654645"/>
                  <a:ext cx="47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B4A057E-AD5F-F998-38C0-18086D312057}"/>
                    </a:ext>
                  </a:extLst>
                </p14:cNvPr>
                <p14:cNvContentPartPr/>
                <p14:nvPr/>
              </p14:nvContentPartPr>
              <p14:xfrm>
                <a:off x="4625396" y="693165"/>
                <a:ext cx="315360" cy="10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B4A057E-AD5F-F998-38C0-18086D31205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16756" y="684525"/>
                  <a:ext cx="333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3DA1FDD-AA43-BED7-4562-E3E261DEE841}"/>
                    </a:ext>
                  </a:extLst>
                </p14:cNvPr>
                <p14:cNvContentPartPr/>
                <p14:nvPr/>
              </p14:nvContentPartPr>
              <p14:xfrm>
                <a:off x="5400836" y="635925"/>
                <a:ext cx="560880" cy="446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3DA1FDD-AA43-BED7-4562-E3E261DEE84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92196" y="626925"/>
                  <a:ext cx="578520" cy="46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7CD86A3-370A-8797-D3D2-EDD1721E4E53}"/>
                  </a:ext>
                </a:extLst>
              </p14:cNvPr>
              <p14:cNvContentPartPr/>
              <p14:nvPr/>
            </p14:nvContentPartPr>
            <p14:xfrm>
              <a:off x="6258356" y="748245"/>
              <a:ext cx="862920" cy="1915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7CD86A3-370A-8797-D3D2-EDD1721E4E5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49716" y="739245"/>
                <a:ext cx="8805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4968155-365D-DC77-2762-215CDB5BFC93}"/>
                  </a:ext>
                </a:extLst>
              </p14:cNvPr>
              <p14:cNvContentPartPr/>
              <p14:nvPr/>
            </p14:nvContentPartPr>
            <p14:xfrm>
              <a:off x="6461756" y="590205"/>
              <a:ext cx="42120" cy="33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4968155-365D-DC77-2762-215CDB5BFC9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52756" y="581565"/>
                <a:ext cx="597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702F448A-2377-8868-19DD-A9714544686C}"/>
                  </a:ext>
                </a:extLst>
              </p14:cNvPr>
              <p14:cNvContentPartPr/>
              <p14:nvPr/>
            </p14:nvContentPartPr>
            <p14:xfrm>
              <a:off x="604916" y="1686045"/>
              <a:ext cx="237600" cy="3463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702F448A-2377-8868-19DD-A9714544686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95916" y="1677045"/>
                <a:ext cx="255240" cy="36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00629CF1-5143-6532-4132-0D5C5C036A6A}"/>
              </a:ext>
            </a:extLst>
          </p:cNvPr>
          <p:cNvGrpSpPr/>
          <p:nvPr/>
        </p:nvGrpSpPr>
        <p:grpSpPr>
          <a:xfrm>
            <a:off x="1028276" y="1613685"/>
            <a:ext cx="1429560" cy="776520"/>
            <a:chOff x="1028276" y="1613685"/>
            <a:chExt cx="1429560" cy="77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9F94B70-8FE0-755F-77AC-E100DA9272A3}"/>
                    </a:ext>
                  </a:extLst>
                </p14:cNvPr>
                <p14:cNvContentPartPr/>
                <p14:nvPr/>
              </p14:nvContentPartPr>
              <p14:xfrm>
                <a:off x="1028276" y="1790085"/>
                <a:ext cx="115200" cy="212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9F94B70-8FE0-755F-77AC-E100DA9272A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19636" y="1781445"/>
                  <a:ext cx="1328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5430B06-73CA-F626-824D-B062AE7E68DA}"/>
                    </a:ext>
                  </a:extLst>
                </p14:cNvPr>
                <p14:cNvContentPartPr/>
                <p14:nvPr/>
              </p14:nvContentPartPr>
              <p14:xfrm>
                <a:off x="1804796" y="1613685"/>
                <a:ext cx="154440" cy="309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5430B06-73CA-F626-824D-B062AE7E68D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796156" y="1604685"/>
                  <a:ext cx="1720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93E9CF4-9D21-89BD-58C9-CD710F3AB1FC}"/>
                    </a:ext>
                  </a:extLst>
                </p14:cNvPr>
                <p14:cNvContentPartPr/>
                <p14:nvPr/>
              </p14:nvContentPartPr>
              <p14:xfrm>
                <a:off x="2088116" y="1758765"/>
                <a:ext cx="178560" cy="132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93E9CF4-9D21-89BD-58C9-CD710F3AB1F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079116" y="1749765"/>
                  <a:ext cx="196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AF50D1B-B376-ABA6-6406-80162478828B}"/>
                    </a:ext>
                  </a:extLst>
                </p14:cNvPr>
                <p14:cNvContentPartPr/>
                <p14:nvPr/>
              </p14:nvContentPartPr>
              <p14:xfrm>
                <a:off x="2092436" y="1689285"/>
                <a:ext cx="184320" cy="32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AF50D1B-B376-ABA6-6406-80162478828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083436" y="1680645"/>
                  <a:ext cx="201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AAD3789-83CE-6869-DBB6-695B7763B2F0}"/>
                    </a:ext>
                  </a:extLst>
                </p14:cNvPr>
                <p14:cNvContentPartPr/>
                <p14:nvPr/>
              </p14:nvContentPartPr>
              <p14:xfrm>
                <a:off x="2341916" y="1917165"/>
                <a:ext cx="43920" cy="61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AAD3789-83CE-6869-DBB6-695B7763B2F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32916" y="1908165"/>
                  <a:ext cx="61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BFF9541-696C-3E6E-B06F-A54FDCEA6079}"/>
                    </a:ext>
                  </a:extLst>
                </p14:cNvPr>
                <p14:cNvContentPartPr/>
                <p14:nvPr/>
              </p14:nvContentPartPr>
              <p14:xfrm>
                <a:off x="2375396" y="1803405"/>
                <a:ext cx="360" cy="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BFF9541-696C-3E6E-B06F-A54FDCEA607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66396" y="1794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132D654-9CCC-EE99-B447-AD568B8FB6AC}"/>
                    </a:ext>
                  </a:extLst>
                </p14:cNvPr>
                <p14:cNvContentPartPr/>
                <p14:nvPr/>
              </p14:nvContentPartPr>
              <p14:xfrm>
                <a:off x="1836116" y="2029845"/>
                <a:ext cx="621720" cy="46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132D654-9CCC-EE99-B447-AD568B8FB6A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827476" y="2021205"/>
                  <a:ext cx="639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08B9F0C-49C1-D85B-14A8-0690BF336063}"/>
                    </a:ext>
                  </a:extLst>
                </p14:cNvPr>
                <p14:cNvContentPartPr/>
                <p14:nvPr/>
              </p14:nvContentPartPr>
              <p14:xfrm>
                <a:off x="1909556" y="2104725"/>
                <a:ext cx="133920" cy="285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08B9F0C-49C1-D85B-14A8-0690BF33606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900916" y="2096085"/>
                  <a:ext cx="1515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78FD9E6-944E-CA32-E7D3-5EEAF6CAE09C}"/>
                    </a:ext>
                  </a:extLst>
                </p14:cNvPr>
                <p14:cNvContentPartPr/>
                <p14:nvPr/>
              </p14:nvContentPartPr>
              <p14:xfrm>
                <a:off x="2228876" y="2137845"/>
                <a:ext cx="120960" cy="240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78FD9E6-944E-CA32-E7D3-5EEAF6CAE09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219876" y="2128845"/>
                  <a:ext cx="1386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7912366-E28A-F3A2-318A-DD9082513CD9}"/>
                    </a:ext>
                  </a:extLst>
                </p14:cNvPr>
                <p14:cNvContentPartPr/>
                <p14:nvPr/>
              </p14:nvContentPartPr>
              <p14:xfrm>
                <a:off x="2201156" y="2190405"/>
                <a:ext cx="219600" cy="43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7912366-E28A-F3A2-318A-DD9082513CD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192156" y="2181765"/>
                  <a:ext cx="237240" cy="6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230E7A5-F9CD-CB11-3DBA-74CA75215BCB}"/>
                  </a:ext>
                </a:extLst>
              </p14:cNvPr>
              <p14:cNvContentPartPr/>
              <p14:nvPr/>
            </p14:nvContentPartPr>
            <p14:xfrm>
              <a:off x="3182516" y="3657765"/>
              <a:ext cx="3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230E7A5-F9CD-CB11-3DBA-74CA75215BC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173516" y="36487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A206A2E-0210-148C-31E7-760404BBAB36}"/>
                  </a:ext>
                </a:extLst>
              </p14:cNvPr>
              <p14:cNvContentPartPr/>
              <p14:nvPr/>
            </p14:nvContentPartPr>
            <p14:xfrm>
              <a:off x="541196" y="2452845"/>
              <a:ext cx="666360" cy="1800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A206A2E-0210-148C-31E7-760404BBAB3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32556" y="2444205"/>
                <a:ext cx="684000" cy="19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ECBAE03-ED41-7FDD-6EC5-9DCE1BFF1466}"/>
              </a:ext>
            </a:extLst>
          </p:cNvPr>
          <p:cNvGrpSpPr/>
          <p:nvPr/>
        </p:nvGrpSpPr>
        <p:grpSpPr>
          <a:xfrm>
            <a:off x="185516" y="2822565"/>
            <a:ext cx="1401120" cy="1232640"/>
            <a:chOff x="185516" y="2822565"/>
            <a:chExt cx="1401120" cy="12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4CB77AA-88D1-C30C-5514-49FC45735FA7}"/>
                    </a:ext>
                  </a:extLst>
                </p14:cNvPr>
                <p14:cNvContentPartPr/>
                <p14:nvPr/>
              </p14:nvContentPartPr>
              <p14:xfrm>
                <a:off x="199916" y="2947485"/>
                <a:ext cx="633240" cy="202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4CB77AA-88D1-C30C-5514-49FC45735FA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90916" y="2938845"/>
                  <a:ext cx="650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257D600-21AB-FBA7-29B2-E76D512817F1}"/>
                    </a:ext>
                  </a:extLst>
                </p14:cNvPr>
                <p14:cNvContentPartPr/>
                <p14:nvPr/>
              </p14:nvContentPartPr>
              <p14:xfrm>
                <a:off x="945116" y="2944245"/>
                <a:ext cx="290880" cy="137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257D600-21AB-FBA7-29B2-E76D512817F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36116" y="2935245"/>
                  <a:ext cx="308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3146261-6F9C-1AEC-14ED-A68CE7AA1BBD}"/>
                    </a:ext>
                  </a:extLst>
                </p14:cNvPr>
                <p14:cNvContentPartPr/>
                <p14:nvPr/>
              </p14:nvContentPartPr>
              <p14:xfrm>
                <a:off x="1031876" y="2822565"/>
                <a:ext cx="206280" cy="235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3146261-6F9C-1AEC-14ED-A68CE7AA1BB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23236" y="2813925"/>
                  <a:ext cx="2239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FEA2E78-60FE-433C-86F6-984641460ED2}"/>
                    </a:ext>
                  </a:extLst>
                </p14:cNvPr>
                <p14:cNvContentPartPr/>
                <p14:nvPr/>
              </p14:nvContentPartPr>
              <p14:xfrm>
                <a:off x="185516" y="3211005"/>
                <a:ext cx="640080" cy="332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FEA2E78-60FE-433C-86F6-984641460ED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76516" y="3202005"/>
                  <a:ext cx="6577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6ABD37A-F882-8176-37A8-0839F97E0B72}"/>
                    </a:ext>
                  </a:extLst>
                </p14:cNvPr>
                <p14:cNvContentPartPr/>
                <p14:nvPr/>
              </p14:nvContentPartPr>
              <p14:xfrm>
                <a:off x="629396" y="3279765"/>
                <a:ext cx="172800" cy="51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6ABD37A-F882-8176-37A8-0839F97E0B7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20396" y="3270765"/>
                  <a:ext cx="1904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6D5EE5A-EA4F-C0C3-8C00-F95834503AE2}"/>
                    </a:ext>
                  </a:extLst>
                </p14:cNvPr>
                <p14:cNvContentPartPr/>
                <p14:nvPr/>
              </p14:nvContentPartPr>
              <p14:xfrm>
                <a:off x="557396" y="3212085"/>
                <a:ext cx="54720" cy="17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6D5EE5A-EA4F-C0C3-8C00-F95834503AE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48756" y="3203445"/>
                  <a:ext cx="72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B3ACD24-EA0D-572B-1BE2-66E4C3598137}"/>
                    </a:ext>
                  </a:extLst>
                </p14:cNvPr>
                <p14:cNvContentPartPr/>
                <p14:nvPr/>
              </p14:nvContentPartPr>
              <p14:xfrm>
                <a:off x="989396" y="3098685"/>
                <a:ext cx="366120" cy="333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B3ACD24-EA0D-572B-1BE2-66E4C359813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80396" y="3089685"/>
                  <a:ext cx="3837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3D9B9BA-491E-3DB6-3AE9-9514602D3C77}"/>
                    </a:ext>
                  </a:extLst>
                </p14:cNvPr>
                <p14:cNvContentPartPr/>
                <p14:nvPr/>
              </p14:nvContentPartPr>
              <p14:xfrm>
                <a:off x="197756" y="3709605"/>
                <a:ext cx="150840" cy="345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3D9B9BA-491E-3DB6-3AE9-9514602D3C7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88756" y="3700605"/>
                  <a:ext cx="1684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0D54C34-7B0E-6A16-59FF-14E5C96BEF80}"/>
                    </a:ext>
                  </a:extLst>
                </p14:cNvPr>
                <p14:cNvContentPartPr/>
                <p14:nvPr/>
              </p14:nvContentPartPr>
              <p14:xfrm>
                <a:off x="213236" y="3760725"/>
                <a:ext cx="67680" cy="92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0D54C34-7B0E-6A16-59FF-14E5C96BEF8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04236" y="3751725"/>
                  <a:ext cx="85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D1AEF34-33F7-D3C5-33FF-1B77BD5F504B}"/>
                    </a:ext>
                  </a:extLst>
                </p14:cNvPr>
                <p14:cNvContentPartPr/>
                <p14:nvPr/>
              </p14:nvContentPartPr>
              <p14:xfrm>
                <a:off x="508796" y="3757485"/>
                <a:ext cx="331560" cy="140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D1AEF34-33F7-D3C5-33FF-1B77BD5F504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00156" y="3748845"/>
                  <a:ext cx="349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252A2C7-EDE1-488C-2D68-BC3695E1967D}"/>
                    </a:ext>
                  </a:extLst>
                </p14:cNvPr>
                <p14:cNvContentPartPr/>
                <p14:nvPr/>
              </p14:nvContentPartPr>
              <p14:xfrm>
                <a:off x="585836" y="3630045"/>
                <a:ext cx="29520" cy="48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252A2C7-EDE1-488C-2D68-BC3695E1967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77196" y="3621405"/>
                  <a:ext cx="47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E538C63-00BD-95EB-25B4-4FF96537F5AB}"/>
                    </a:ext>
                  </a:extLst>
                </p14:cNvPr>
                <p14:cNvContentPartPr/>
                <p14:nvPr/>
              </p14:nvContentPartPr>
              <p14:xfrm>
                <a:off x="1008116" y="3493245"/>
                <a:ext cx="578520" cy="551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E538C63-00BD-95EB-25B4-4FF96537F5A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99476" y="3484605"/>
                  <a:ext cx="59616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26117C0-23FD-4012-4CED-7072566F34A5}"/>
                    </a:ext>
                  </a:extLst>
                </p14:cNvPr>
                <p14:cNvContentPartPr/>
                <p14:nvPr/>
              </p14:nvContentPartPr>
              <p14:xfrm>
                <a:off x="1388996" y="3500805"/>
                <a:ext cx="360" cy="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26117C0-23FD-4012-4CED-7072566F34A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379996" y="3492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7DDF7EDD-57A3-5E0F-E2ED-4302A8DFAF24}"/>
                  </a:ext>
                </a:extLst>
              </p14:cNvPr>
              <p14:cNvContentPartPr/>
              <p14:nvPr/>
            </p14:nvContentPartPr>
            <p14:xfrm>
              <a:off x="1786796" y="2471925"/>
              <a:ext cx="731520" cy="2030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7DDF7EDD-57A3-5E0F-E2ED-4302A8DFAF2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777796" y="2462925"/>
                <a:ext cx="749160" cy="22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5CB98A9-DC18-C25C-7A91-FC48913E5454}"/>
              </a:ext>
            </a:extLst>
          </p:cNvPr>
          <p:cNvGrpSpPr/>
          <p:nvPr/>
        </p:nvGrpSpPr>
        <p:grpSpPr>
          <a:xfrm>
            <a:off x="1687796" y="2696925"/>
            <a:ext cx="1132200" cy="332280"/>
            <a:chOff x="1687796" y="2696925"/>
            <a:chExt cx="113220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B795F9C-60CF-112F-3FC7-713F7A83FEE9}"/>
                    </a:ext>
                  </a:extLst>
                </p14:cNvPr>
                <p14:cNvContentPartPr/>
                <p14:nvPr/>
              </p14:nvContentPartPr>
              <p14:xfrm>
                <a:off x="1687796" y="2696925"/>
                <a:ext cx="1130040" cy="332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B795F9C-60CF-112F-3FC7-713F7A83FEE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678796" y="2687925"/>
                  <a:ext cx="11476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28DFF2F-324A-DF65-2C31-D79E0583604E}"/>
                    </a:ext>
                  </a:extLst>
                </p14:cNvPr>
                <p14:cNvContentPartPr/>
                <p14:nvPr/>
              </p14:nvContentPartPr>
              <p14:xfrm>
                <a:off x="2676356" y="2832285"/>
                <a:ext cx="143640" cy="120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28DFF2F-324A-DF65-2C31-D79E0583604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667356" y="2823285"/>
                  <a:ext cx="161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E31771B-41D0-580A-2FCA-84D5B6C1C2AD}"/>
                    </a:ext>
                  </a:extLst>
                </p14:cNvPr>
                <p14:cNvContentPartPr/>
                <p14:nvPr/>
              </p14:nvContentPartPr>
              <p14:xfrm>
                <a:off x="2430836" y="2771805"/>
                <a:ext cx="230400" cy="9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E31771B-41D0-580A-2FCA-84D5B6C1C2A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421836" y="2763165"/>
                  <a:ext cx="24804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CC33881-14B1-B3DC-D660-0E92CBF50731}"/>
              </a:ext>
            </a:extLst>
          </p:cNvPr>
          <p:cNvGrpSpPr/>
          <p:nvPr/>
        </p:nvGrpSpPr>
        <p:grpSpPr>
          <a:xfrm>
            <a:off x="1803356" y="3127485"/>
            <a:ext cx="1160280" cy="259920"/>
            <a:chOff x="1803356" y="3127485"/>
            <a:chExt cx="116028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D1DE09C-F68E-D0FB-A416-E27C403A7D0F}"/>
                    </a:ext>
                  </a:extLst>
                </p14:cNvPr>
                <p14:cNvContentPartPr/>
                <p14:nvPr/>
              </p14:nvContentPartPr>
              <p14:xfrm>
                <a:off x="1803356" y="3127485"/>
                <a:ext cx="1160280" cy="259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D1DE09C-F68E-D0FB-A416-E27C403A7D0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794356" y="3118485"/>
                  <a:ext cx="11779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EDA73F7-E3AE-E1F4-B6D7-EB0B47D27642}"/>
                    </a:ext>
                  </a:extLst>
                </p14:cNvPr>
                <p14:cNvContentPartPr/>
                <p14:nvPr/>
              </p14:nvContentPartPr>
              <p14:xfrm>
                <a:off x="2791196" y="3189045"/>
                <a:ext cx="360" cy="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EDA73F7-E3AE-E1F4-B6D7-EB0B47D2764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782556" y="3180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FFEA70B-0D30-CB6A-13E1-034843311A61}"/>
                    </a:ext>
                  </a:extLst>
                </p14:cNvPr>
                <p14:cNvContentPartPr/>
                <p14:nvPr/>
              </p14:nvContentPartPr>
              <p14:xfrm>
                <a:off x="2520836" y="3162045"/>
                <a:ext cx="263160" cy="27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FFEA70B-0D30-CB6A-13E1-034843311A6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511836" y="3153405"/>
                  <a:ext cx="280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C02B460-FD96-F26B-8A29-C68414E685FC}"/>
                    </a:ext>
                  </a:extLst>
                </p14:cNvPr>
                <p14:cNvContentPartPr/>
                <p14:nvPr/>
              </p14:nvContentPartPr>
              <p14:xfrm>
                <a:off x="2158676" y="3143325"/>
                <a:ext cx="20520" cy="29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C02B460-FD96-F26B-8A29-C68414E685F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150036" y="3134325"/>
                  <a:ext cx="3816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71EDF189-B08A-84E0-ED19-BDAC315C25AB}"/>
                  </a:ext>
                </a:extLst>
              </p14:cNvPr>
              <p14:cNvContentPartPr/>
              <p14:nvPr/>
            </p14:nvContentPartPr>
            <p14:xfrm>
              <a:off x="3140756" y="1900605"/>
              <a:ext cx="361800" cy="360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71EDF189-B08A-84E0-ED19-BDAC315C25A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131756" y="1891605"/>
                <a:ext cx="3794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8CF9FCB-1E69-A447-E958-781E372C0D7D}"/>
                  </a:ext>
                </a:extLst>
              </p14:cNvPr>
              <p14:cNvContentPartPr/>
              <p14:nvPr/>
            </p14:nvContentPartPr>
            <p14:xfrm>
              <a:off x="3185036" y="2006445"/>
              <a:ext cx="238320" cy="291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8CF9FCB-1E69-A447-E958-781E372C0D7D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176396" y="1997805"/>
                <a:ext cx="25596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2CBD3F4-A206-5940-D985-73303B5B6DF6}"/>
              </a:ext>
            </a:extLst>
          </p:cNvPr>
          <p:cNvGrpSpPr/>
          <p:nvPr/>
        </p:nvGrpSpPr>
        <p:grpSpPr>
          <a:xfrm>
            <a:off x="3755636" y="1540605"/>
            <a:ext cx="2063520" cy="561600"/>
            <a:chOff x="3755636" y="1540605"/>
            <a:chExt cx="2063520" cy="56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6F03AD1-4E31-6B9E-9074-96E6AF32B628}"/>
                    </a:ext>
                  </a:extLst>
                </p14:cNvPr>
                <p14:cNvContentPartPr/>
                <p14:nvPr/>
              </p14:nvContentPartPr>
              <p14:xfrm>
                <a:off x="3755636" y="1837245"/>
                <a:ext cx="155880" cy="127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6F03AD1-4E31-6B9E-9074-96E6AF32B62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746636" y="1828245"/>
                  <a:ext cx="173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B49C3F4-1C6D-4AF5-8A13-8A18AFF9AD2B}"/>
                    </a:ext>
                  </a:extLst>
                </p14:cNvPr>
                <p14:cNvContentPartPr/>
                <p14:nvPr/>
              </p14:nvContentPartPr>
              <p14:xfrm>
                <a:off x="3996116" y="1841205"/>
                <a:ext cx="114480" cy="131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B49C3F4-1C6D-4AF5-8A13-8A18AFF9AD2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987476" y="1832205"/>
                  <a:ext cx="132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5278F14-417B-2CA2-BC50-2D0AEE493152}"/>
                    </a:ext>
                  </a:extLst>
                </p14:cNvPr>
                <p14:cNvContentPartPr/>
                <p14:nvPr/>
              </p14:nvContentPartPr>
              <p14:xfrm>
                <a:off x="4216076" y="1610445"/>
                <a:ext cx="109440" cy="491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5278F14-417B-2CA2-BC50-2D0AEE49315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07436" y="1601445"/>
                  <a:ext cx="12708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787779A-2AAD-F936-722E-153A5F13ECDF}"/>
                    </a:ext>
                  </a:extLst>
                </p14:cNvPr>
                <p14:cNvContentPartPr/>
                <p14:nvPr/>
              </p14:nvContentPartPr>
              <p14:xfrm>
                <a:off x="4397516" y="1749765"/>
                <a:ext cx="149400" cy="227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787779A-2AAD-F936-722E-153A5F13ECD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88516" y="1740765"/>
                  <a:ext cx="1670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4411BCB-566D-90D2-B4A6-1B16B7FA4380}"/>
                    </a:ext>
                  </a:extLst>
                </p14:cNvPr>
                <p14:cNvContentPartPr/>
                <p14:nvPr/>
              </p14:nvContentPartPr>
              <p14:xfrm>
                <a:off x="4417676" y="1840125"/>
                <a:ext cx="82440" cy="25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4411BCB-566D-90D2-B4A6-1B16B7FA438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08676" y="1831125"/>
                  <a:ext cx="100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2859BDD-3758-1582-03A9-E7B61D28BEF2}"/>
                    </a:ext>
                  </a:extLst>
                </p14:cNvPr>
                <p14:cNvContentPartPr/>
                <p14:nvPr/>
              </p14:nvContentPartPr>
              <p14:xfrm>
                <a:off x="4411556" y="1739325"/>
                <a:ext cx="102240" cy="18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2859BDD-3758-1582-03A9-E7B61D28BEF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02556" y="1730685"/>
                  <a:ext cx="119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5BA6DE4-D084-0316-FA9C-8C04820B87A1}"/>
                    </a:ext>
                  </a:extLst>
                </p14:cNvPr>
                <p14:cNvContentPartPr/>
                <p14:nvPr/>
              </p14:nvContentPartPr>
              <p14:xfrm>
                <a:off x="4383836" y="1690725"/>
                <a:ext cx="183240" cy="12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5BA6DE4-D084-0316-FA9C-8C04820B87A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375196" y="1682085"/>
                  <a:ext cx="200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B2384F9-8E12-DD37-4157-1A969DB720D9}"/>
                    </a:ext>
                  </a:extLst>
                </p14:cNvPr>
                <p14:cNvContentPartPr/>
                <p14:nvPr/>
              </p14:nvContentPartPr>
              <p14:xfrm>
                <a:off x="4978916" y="1761285"/>
                <a:ext cx="210600" cy="151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B2384F9-8E12-DD37-4157-1A969DB720D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969916" y="1752285"/>
                  <a:ext cx="228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BEFB4CB-27F3-BFEE-014A-99C6B09D1DE7}"/>
                    </a:ext>
                  </a:extLst>
                </p14:cNvPr>
                <p14:cNvContentPartPr/>
                <p14:nvPr/>
              </p14:nvContentPartPr>
              <p14:xfrm>
                <a:off x="5015636" y="1690725"/>
                <a:ext cx="137880" cy="7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BEFB4CB-27F3-BFEE-014A-99C6B09D1DE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006996" y="1682085"/>
                  <a:ext cx="155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50B032F-6C71-D9CD-6D00-6FC26958792D}"/>
                    </a:ext>
                  </a:extLst>
                </p14:cNvPr>
                <p14:cNvContentPartPr/>
                <p14:nvPr/>
              </p14:nvContentPartPr>
              <p14:xfrm>
                <a:off x="5296436" y="1735725"/>
                <a:ext cx="114480" cy="198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50B032F-6C71-D9CD-6D00-6FC26958792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287436" y="1726725"/>
                  <a:ext cx="132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D8347ED-43CE-DA1D-686B-42B4B8B590BF}"/>
                    </a:ext>
                  </a:extLst>
                </p14:cNvPr>
                <p14:cNvContentPartPr/>
                <p14:nvPr/>
              </p14:nvContentPartPr>
              <p14:xfrm>
                <a:off x="5269796" y="1771365"/>
                <a:ext cx="149400" cy="1116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D8347ED-43CE-DA1D-686B-42B4B8B590B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260796" y="1762725"/>
                  <a:ext cx="167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7EF3B1D-423E-676A-994C-021B0A97DFB0}"/>
                    </a:ext>
                  </a:extLst>
                </p14:cNvPr>
                <p14:cNvContentPartPr/>
                <p14:nvPr/>
              </p14:nvContentPartPr>
              <p14:xfrm>
                <a:off x="5525756" y="1652565"/>
                <a:ext cx="129600" cy="254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7EF3B1D-423E-676A-994C-021B0A97DFB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517116" y="1643565"/>
                  <a:ext cx="1472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8BA9A07-DCFB-40A8-3FFC-0EC675F5F2CC}"/>
                    </a:ext>
                  </a:extLst>
                </p14:cNvPr>
                <p14:cNvContentPartPr/>
                <p14:nvPr/>
              </p14:nvContentPartPr>
              <p14:xfrm>
                <a:off x="5527916" y="1556805"/>
                <a:ext cx="149760" cy="19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8BA9A07-DCFB-40A8-3FFC-0EC675F5F2C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519276" y="1547805"/>
                  <a:ext cx="167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6CD7B24-925F-2DE4-7B3E-11BCC816E3CB}"/>
                    </a:ext>
                  </a:extLst>
                </p14:cNvPr>
                <p14:cNvContentPartPr/>
                <p14:nvPr/>
              </p14:nvContentPartPr>
              <p14:xfrm>
                <a:off x="4756796" y="1751925"/>
                <a:ext cx="15840" cy="200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6CD7B24-925F-2DE4-7B3E-11BCC816E3C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747796" y="1742925"/>
                  <a:ext cx="334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38919B7-2791-584C-E480-4E72F5A9CF13}"/>
                    </a:ext>
                  </a:extLst>
                </p14:cNvPr>
                <p14:cNvContentPartPr/>
                <p14:nvPr/>
              </p14:nvContentPartPr>
              <p14:xfrm>
                <a:off x="4690556" y="1853445"/>
                <a:ext cx="190440" cy="8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38919B7-2791-584C-E480-4E72F5A9CF1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81916" y="1844445"/>
                  <a:ext cx="208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8304CDE-73A3-EDCF-A5C2-E995C5CE4434}"/>
                    </a:ext>
                  </a:extLst>
                </p14:cNvPr>
                <p14:cNvContentPartPr/>
                <p14:nvPr/>
              </p14:nvContentPartPr>
              <p14:xfrm>
                <a:off x="5181956" y="1953525"/>
                <a:ext cx="50760" cy="88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8304CDE-73A3-EDCF-A5C2-E995C5CE443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173316" y="1944525"/>
                  <a:ext cx="68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9AE73F9-F221-8DC6-DA21-D6AE203D033E}"/>
                    </a:ext>
                  </a:extLst>
                </p14:cNvPr>
                <p14:cNvContentPartPr/>
                <p14:nvPr/>
              </p14:nvContentPartPr>
              <p14:xfrm>
                <a:off x="5215076" y="1888725"/>
                <a:ext cx="9360" cy="20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9AE73F9-F221-8DC6-DA21-D6AE203D033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206076" y="1879725"/>
                  <a:ext cx="27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E293CBF-2BB6-A685-17F7-21B5B727303C}"/>
                    </a:ext>
                  </a:extLst>
                </p14:cNvPr>
                <p14:cNvContentPartPr/>
                <p14:nvPr/>
              </p14:nvContentPartPr>
              <p14:xfrm>
                <a:off x="5749316" y="1540605"/>
                <a:ext cx="69840" cy="557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E293CBF-2BB6-A685-17F7-21B5B727303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740676" y="1531965"/>
                  <a:ext cx="87480" cy="57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8F7ED868-3336-DA3F-EBA9-1831A7B1E5BD}"/>
                  </a:ext>
                </a:extLst>
              </p14:cNvPr>
              <p14:cNvContentPartPr/>
              <p14:nvPr/>
            </p14:nvContentPartPr>
            <p14:xfrm>
              <a:off x="6086636" y="1814925"/>
              <a:ext cx="227520" cy="2340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8F7ED868-3336-DA3F-EBA9-1831A7B1E5BD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077636" y="1806285"/>
                <a:ext cx="24516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13A8F07-2E04-A712-B864-F4EB7E86DC0A}"/>
              </a:ext>
            </a:extLst>
          </p:cNvPr>
          <p:cNvGrpSpPr/>
          <p:nvPr/>
        </p:nvGrpSpPr>
        <p:grpSpPr>
          <a:xfrm>
            <a:off x="6869276" y="1423245"/>
            <a:ext cx="821160" cy="581040"/>
            <a:chOff x="6869276" y="1423245"/>
            <a:chExt cx="821160" cy="58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64DEBE3-E3ED-3420-7368-F4004C4274E7}"/>
                    </a:ext>
                  </a:extLst>
                </p14:cNvPr>
                <p14:cNvContentPartPr/>
                <p14:nvPr/>
              </p14:nvContentPartPr>
              <p14:xfrm>
                <a:off x="6869276" y="1616205"/>
                <a:ext cx="258840" cy="316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64DEBE3-E3ED-3420-7368-F4004C4274E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860636" y="1607205"/>
                  <a:ext cx="2764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4D5C6E0-EA2C-FFB8-4D1D-537BC606A5DC}"/>
                    </a:ext>
                  </a:extLst>
                </p14:cNvPr>
                <p14:cNvContentPartPr/>
                <p14:nvPr/>
              </p14:nvContentPartPr>
              <p14:xfrm>
                <a:off x="6893396" y="1547805"/>
                <a:ext cx="247320" cy="442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4D5C6E0-EA2C-FFB8-4D1D-537BC606A5D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884396" y="1539165"/>
                  <a:ext cx="264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985C4AD-5AC5-259C-75EF-2492CE980A03}"/>
                    </a:ext>
                  </a:extLst>
                </p14:cNvPr>
                <p14:cNvContentPartPr/>
                <p14:nvPr/>
              </p14:nvContentPartPr>
              <p14:xfrm>
                <a:off x="7174556" y="1767405"/>
                <a:ext cx="67320" cy="554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985C4AD-5AC5-259C-75EF-2492CE980A0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165556" y="1758765"/>
                  <a:ext cx="84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8AF2854-FFF0-1677-172A-B08225DAC903}"/>
                    </a:ext>
                  </a:extLst>
                </p14:cNvPr>
                <p14:cNvContentPartPr/>
                <p14:nvPr/>
              </p14:nvContentPartPr>
              <p14:xfrm>
                <a:off x="7431236" y="1573005"/>
                <a:ext cx="148320" cy="310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8AF2854-FFF0-1677-172A-B08225DAC90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422596" y="1564005"/>
                  <a:ext cx="1659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6EB0D41-1F0F-31B0-038D-2337525EA1A2}"/>
                    </a:ext>
                  </a:extLst>
                </p14:cNvPr>
                <p14:cNvContentPartPr/>
                <p14:nvPr/>
              </p14:nvContentPartPr>
              <p14:xfrm>
                <a:off x="7379396" y="1492005"/>
                <a:ext cx="199440" cy="97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6EB0D41-1F0F-31B0-038D-2337525EA1A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370756" y="1483365"/>
                  <a:ext cx="217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788DCCA-5AA5-CF8E-9B5D-7FCF73A3EF36}"/>
                    </a:ext>
                  </a:extLst>
                </p14:cNvPr>
                <p14:cNvContentPartPr/>
                <p14:nvPr/>
              </p14:nvContentPartPr>
              <p14:xfrm>
                <a:off x="7390916" y="1423245"/>
                <a:ext cx="189720" cy="9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788DCCA-5AA5-CF8E-9B5D-7FCF73A3EF3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382276" y="1414245"/>
                  <a:ext cx="207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FAE05A6-DA4D-EEEA-FE67-740A55BDB165}"/>
                    </a:ext>
                  </a:extLst>
                </p14:cNvPr>
                <p14:cNvContentPartPr/>
                <p14:nvPr/>
              </p14:nvContentPartPr>
              <p14:xfrm>
                <a:off x="7611236" y="1895565"/>
                <a:ext cx="54720" cy="1087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FAE05A6-DA4D-EEEA-FE67-740A55BDB16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602596" y="1886565"/>
                  <a:ext cx="72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265FC3D-36E9-AB4F-A505-856F04DDAF01}"/>
                    </a:ext>
                  </a:extLst>
                </p14:cNvPr>
                <p14:cNvContentPartPr/>
                <p14:nvPr/>
              </p14:nvContentPartPr>
              <p14:xfrm>
                <a:off x="7646156" y="1794405"/>
                <a:ext cx="44280" cy="158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265FC3D-36E9-AB4F-A505-856F04DDAF0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637156" y="1785405"/>
                  <a:ext cx="6192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E54B0628-730E-06D4-DBB2-0DA3F292E1BA}"/>
              </a:ext>
            </a:extLst>
          </p:cNvPr>
          <p:cNvGrpSpPr/>
          <p:nvPr/>
        </p:nvGrpSpPr>
        <p:grpSpPr>
          <a:xfrm>
            <a:off x="10629613" y="1475982"/>
            <a:ext cx="779645" cy="413911"/>
            <a:chOff x="8862236" y="1518285"/>
            <a:chExt cx="82728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7A92D4A-4705-179A-9C71-4C844E3CB378}"/>
                    </a:ext>
                  </a:extLst>
                </p14:cNvPr>
                <p14:cNvContentPartPr/>
                <p14:nvPr/>
              </p14:nvContentPartPr>
              <p14:xfrm>
                <a:off x="8862236" y="1695405"/>
                <a:ext cx="243720" cy="198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7A92D4A-4705-179A-9C71-4C844E3CB37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853068" y="1685886"/>
                  <a:ext cx="262438" cy="384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680ECC1-22B1-E2E9-93A5-1AFFDF86F27E}"/>
                    </a:ext>
                  </a:extLst>
                </p14:cNvPr>
                <p14:cNvContentPartPr/>
                <p14:nvPr/>
              </p14:nvContentPartPr>
              <p14:xfrm>
                <a:off x="9307916" y="1518285"/>
                <a:ext cx="188280" cy="3103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680ECC1-22B1-E2E9-93A5-1AFFDF86F27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298368" y="1508731"/>
                  <a:ext cx="206993" cy="3290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43C45BE-D491-A3F6-DC7E-F2FCA5AC0CD6}"/>
                    </a:ext>
                  </a:extLst>
                </p14:cNvPr>
                <p14:cNvContentPartPr/>
                <p14:nvPr/>
              </p14:nvContentPartPr>
              <p14:xfrm>
                <a:off x="9465956" y="1868565"/>
                <a:ext cx="40680" cy="824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43C45BE-D491-A3F6-DC7E-F2FCA5AC0CD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456745" y="1859405"/>
                  <a:ext cx="59485" cy="1011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7A6DCE0-6306-D843-F104-D1297167DA82}"/>
                    </a:ext>
                  </a:extLst>
                </p14:cNvPr>
                <p14:cNvContentPartPr/>
                <p14:nvPr/>
              </p14:nvContentPartPr>
              <p14:xfrm>
                <a:off x="9517436" y="1775685"/>
                <a:ext cx="360" cy="3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7A6DCE0-6306-D843-F104-D1297167DA8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508796" y="1767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8BC4A04-3715-F60E-35F0-75D00CACC376}"/>
                    </a:ext>
                  </a:extLst>
                </p14:cNvPr>
                <p14:cNvContentPartPr/>
                <p14:nvPr/>
              </p14:nvContentPartPr>
              <p14:xfrm>
                <a:off x="9595916" y="1853445"/>
                <a:ext cx="93600" cy="1040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8BC4A04-3715-F60E-35F0-75D00CACC37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586365" y="1843882"/>
                  <a:ext cx="112320" cy="1227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307E548D-B5DE-3237-BF35-EDE61604A6EA}"/>
              </a:ext>
            </a:extLst>
          </p:cNvPr>
          <p:cNvGrpSpPr/>
          <p:nvPr/>
        </p:nvGrpSpPr>
        <p:grpSpPr>
          <a:xfrm>
            <a:off x="6822116" y="2403885"/>
            <a:ext cx="2799571" cy="598680"/>
            <a:chOff x="6822116" y="2403885"/>
            <a:chExt cx="2799571" cy="59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845E3E7-15DD-18FC-3BDF-79364E345EB9}"/>
                    </a:ext>
                  </a:extLst>
                </p14:cNvPr>
                <p14:cNvContentPartPr/>
                <p14:nvPr/>
              </p14:nvContentPartPr>
              <p14:xfrm>
                <a:off x="6866396" y="2545725"/>
                <a:ext cx="130320" cy="3520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845E3E7-15DD-18FC-3BDF-79364E345EB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857756" y="2537085"/>
                  <a:ext cx="1479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3B8A5DF-AE94-07FA-EAA1-E80F174592EF}"/>
                    </a:ext>
                  </a:extLst>
                </p14:cNvPr>
                <p14:cNvContentPartPr/>
                <p14:nvPr/>
              </p14:nvContentPartPr>
              <p14:xfrm>
                <a:off x="7031996" y="2929125"/>
                <a:ext cx="69120" cy="734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3B8A5DF-AE94-07FA-EAA1-E80F174592E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023356" y="2920485"/>
                  <a:ext cx="86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C37A4DA-FFC8-5A8D-1C33-0DD49F7D86F6}"/>
                    </a:ext>
                  </a:extLst>
                </p14:cNvPr>
                <p14:cNvContentPartPr/>
                <p14:nvPr/>
              </p14:nvContentPartPr>
              <p14:xfrm>
                <a:off x="7085636" y="2831925"/>
                <a:ext cx="360" cy="3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C37A4DA-FFC8-5A8D-1C33-0DD49F7D86F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076636" y="2823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93808AB-6D9B-474A-3DD4-A739CF59FE39}"/>
                    </a:ext>
                  </a:extLst>
                </p14:cNvPr>
                <p14:cNvContentPartPr/>
                <p14:nvPr/>
              </p14:nvContentPartPr>
              <p14:xfrm>
                <a:off x="6822116" y="2469405"/>
                <a:ext cx="160560" cy="277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93808AB-6D9B-474A-3DD4-A739CF59FE3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813476" y="2460405"/>
                  <a:ext cx="178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A4D8B44-7FBF-5B4D-9D74-C5A30DDD3BB6}"/>
                    </a:ext>
                  </a:extLst>
                </p14:cNvPr>
                <p14:cNvContentPartPr/>
                <p14:nvPr/>
              </p14:nvContentPartPr>
              <p14:xfrm>
                <a:off x="6847316" y="2403885"/>
                <a:ext cx="188280" cy="46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A4D8B44-7FBF-5B4D-9D74-C5A30DDD3BB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838676" y="2395245"/>
                  <a:ext cx="2059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735280B-C2AE-F46F-CE4F-8D0591F0CAF0}"/>
                    </a:ext>
                  </a:extLst>
                </p14:cNvPr>
                <p14:cNvContentPartPr/>
                <p14:nvPr/>
              </p14:nvContentPartPr>
              <p14:xfrm>
                <a:off x="7222076" y="2626725"/>
                <a:ext cx="115560" cy="90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735280B-C2AE-F46F-CE4F-8D0591F0CAF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213076" y="2618085"/>
                  <a:ext cx="133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360A057-C77B-95CF-3C39-F6EE30BE986F}"/>
                    </a:ext>
                  </a:extLst>
                </p14:cNvPr>
                <p14:cNvContentPartPr/>
                <p14:nvPr/>
              </p14:nvContentPartPr>
              <p14:xfrm>
                <a:off x="7217036" y="2687205"/>
                <a:ext cx="114120" cy="32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360A057-C77B-95CF-3C39-F6EE30BE986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208036" y="2678565"/>
                  <a:ext cx="1317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C3BE40C-5374-CEB6-9580-02FBCD137441}"/>
                    </a:ext>
                  </a:extLst>
                </p14:cNvPr>
                <p14:cNvContentPartPr/>
                <p14:nvPr/>
              </p14:nvContentPartPr>
              <p14:xfrm>
                <a:off x="8121207" y="2472105"/>
                <a:ext cx="694080" cy="321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C3BE40C-5374-CEB6-9580-02FBCD13744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112207" y="2463105"/>
                  <a:ext cx="7117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C9E7CC1-92FF-F090-ED58-1FD13811B00B}"/>
                    </a:ext>
                  </a:extLst>
                </p14:cNvPr>
                <p14:cNvContentPartPr/>
                <p14:nvPr/>
              </p14:nvContentPartPr>
              <p14:xfrm>
                <a:off x="8245047" y="2539785"/>
                <a:ext cx="195480" cy="266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C9E7CC1-92FF-F090-ED58-1FD13811B00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236407" y="2531145"/>
                  <a:ext cx="2131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25E698E-07E9-5F80-B41A-BE300EE779E0}"/>
                    </a:ext>
                  </a:extLst>
                </p14:cNvPr>
                <p14:cNvContentPartPr/>
                <p14:nvPr/>
              </p14:nvContentPartPr>
              <p14:xfrm>
                <a:off x="8978007" y="2460225"/>
                <a:ext cx="643680" cy="2534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25E698E-07E9-5F80-B41A-BE300EE779E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969007" y="2451585"/>
                  <a:ext cx="6613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03030C1-9335-D06B-102D-078604648362}"/>
                    </a:ext>
                  </a:extLst>
                </p14:cNvPr>
                <p14:cNvContentPartPr/>
                <p14:nvPr/>
              </p14:nvContentPartPr>
              <p14:xfrm>
                <a:off x="8946687" y="2565705"/>
                <a:ext cx="262080" cy="244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03030C1-9335-D06B-102D-07860464836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938047" y="2557065"/>
                  <a:ext cx="279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C887DA7-E59C-7527-7A1B-C2E828958504}"/>
                    </a:ext>
                  </a:extLst>
                </p14:cNvPr>
                <p14:cNvContentPartPr/>
                <p14:nvPr/>
              </p14:nvContentPartPr>
              <p14:xfrm>
                <a:off x="7483796" y="2619885"/>
                <a:ext cx="536760" cy="1602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C887DA7-E59C-7527-7A1B-C2E82895850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475156" y="2611245"/>
                  <a:ext cx="554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E34D844-3A8E-25A5-A1BD-1E4D4441BF90}"/>
                    </a:ext>
                  </a:extLst>
                </p14:cNvPr>
                <p14:cNvContentPartPr/>
                <p14:nvPr/>
              </p14:nvContentPartPr>
              <p14:xfrm>
                <a:off x="7600436" y="2492805"/>
                <a:ext cx="25200" cy="165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E34D844-3A8E-25A5-A1BD-1E4D4441BF9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591796" y="2483805"/>
                  <a:ext cx="4284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732C4681-446F-C8A9-0E1B-B8F5FCD5DF28}"/>
                  </a:ext>
                </a:extLst>
              </p14:cNvPr>
              <p14:cNvContentPartPr/>
              <p14:nvPr/>
            </p14:nvContentPartPr>
            <p14:xfrm>
              <a:off x="6629876" y="3174285"/>
              <a:ext cx="152280" cy="32688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732C4681-446F-C8A9-0E1B-B8F5FCD5DF28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621236" y="3165645"/>
                <a:ext cx="16992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74C33CCF-F5F2-A467-30A2-43953D81373E}"/>
                  </a:ext>
                </a:extLst>
              </p14:cNvPr>
              <p14:cNvContentPartPr/>
              <p14:nvPr/>
            </p14:nvContentPartPr>
            <p14:xfrm>
              <a:off x="6789356" y="3546525"/>
              <a:ext cx="27360" cy="7308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74C33CCF-F5F2-A467-30A2-43953D81373E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6780716" y="3537885"/>
                <a:ext cx="450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6652615B-B1EA-9F94-6758-A7F194806DC3}"/>
                  </a:ext>
                </a:extLst>
              </p14:cNvPr>
              <p14:cNvContentPartPr/>
              <p14:nvPr/>
            </p14:nvContentPartPr>
            <p14:xfrm>
              <a:off x="6811316" y="3470565"/>
              <a:ext cx="6840" cy="3240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6652615B-B1EA-9F94-6758-A7F194806DC3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802676" y="3461565"/>
                <a:ext cx="244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DFD5BE9F-2C61-7ABF-901D-07CC3D38050B}"/>
                  </a:ext>
                </a:extLst>
              </p14:cNvPr>
              <p14:cNvContentPartPr/>
              <p14:nvPr/>
            </p14:nvContentPartPr>
            <p14:xfrm>
              <a:off x="6860636" y="3620685"/>
              <a:ext cx="32400" cy="6624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DFD5BE9F-2C61-7ABF-901D-07CC3D38050B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6851996" y="3611685"/>
                <a:ext cx="5004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4856EB70-F701-6F01-EF54-76054BB2BE3F}"/>
                  </a:ext>
                </a:extLst>
              </p14:cNvPr>
              <p14:cNvContentPartPr/>
              <p14:nvPr/>
            </p14:nvContentPartPr>
            <p14:xfrm>
              <a:off x="6963596" y="3511245"/>
              <a:ext cx="53640" cy="7668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4856EB70-F701-6F01-EF54-76054BB2BE3F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6954956" y="3502245"/>
                <a:ext cx="712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49D870E2-B87E-A19F-1A9B-C6B7771B06A4}"/>
                  </a:ext>
                </a:extLst>
              </p14:cNvPr>
              <p14:cNvContentPartPr/>
              <p14:nvPr/>
            </p14:nvContentPartPr>
            <p14:xfrm>
              <a:off x="6944156" y="3475605"/>
              <a:ext cx="122400" cy="11880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49D870E2-B87E-A19F-1A9B-C6B7771B06A4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6935156" y="3466605"/>
                <a:ext cx="1400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AE56BC2D-278C-2054-9854-3F72783929F8}"/>
                  </a:ext>
                </a:extLst>
              </p14:cNvPr>
              <p14:cNvContentPartPr/>
              <p14:nvPr/>
            </p14:nvContentPartPr>
            <p14:xfrm>
              <a:off x="7095716" y="3466965"/>
              <a:ext cx="86040" cy="2325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AE56BC2D-278C-2054-9854-3F72783929F8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7087076" y="3458325"/>
                <a:ext cx="10368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49A64327-5D9E-B27E-2137-E96D058E31AE}"/>
                  </a:ext>
                </a:extLst>
              </p14:cNvPr>
              <p14:cNvContentPartPr/>
              <p14:nvPr/>
            </p14:nvContentPartPr>
            <p14:xfrm>
              <a:off x="7317836" y="3393885"/>
              <a:ext cx="130320" cy="1008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49A64327-5D9E-B27E-2137-E96D058E31AE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7308836" y="3385245"/>
                <a:ext cx="14796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8" name="Group 287">
            <a:extLst>
              <a:ext uri="{FF2B5EF4-FFF2-40B4-BE49-F238E27FC236}">
                <a16:creationId xmlns:a16="http://schemas.microsoft.com/office/drawing/2014/main" id="{23077BA0-1C9E-DCEF-275D-71508D446AE9}"/>
              </a:ext>
            </a:extLst>
          </p:cNvPr>
          <p:cNvGrpSpPr/>
          <p:nvPr/>
        </p:nvGrpSpPr>
        <p:grpSpPr>
          <a:xfrm>
            <a:off x="7305596" y="3005445"/>
            <a:ext cx="2073240" cy="515520"/>
            <a:chOff x="7305596" y="3005445"/>
            <a:chExt cx="207324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608DDA9-8E12-CC7C-A0D6-13C28D1C32DC}"/>
                    </a:ext>
                  </a:extLst>
                </p14:cNvPr>
                <p14:cNvContentPartPr/>
                <p14:nvPr/>
              </p14:nvContentPartPr>
              <p14:xfrm>
                <a:off x="7305596" y="3250605"/>
                <a:ext cx="155880" cy="234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608DDA9-8E12-CC7C-A0D6-13C28D1C32D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296596" y="3241965"/>
                  <a:ext cx="173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E70609E-EA4C-A907-98AF-DE4EA28BC1C3}"/>
                    </a:ext>
                  </a:extLst>
                </p14:cNvPr>
                <p14:cNvContentPartPr/>
                <p14:nvPr/>
              </p14:nvContentPartPr>
              <p14:xfrm>
                <a:off x="7311356" y="3315045"/>
                <a:ext cx="129240" cy="165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E70609E-EA4C-A907-98AF-DE4EA28BC1C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302356" y="3306045"/>
                  <a:ext cx="146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5A55CE5-C5E2-525E-9912-FDC6DBF1B37A}"/>
                    </a:ext>
                  </a:extLst>
                </p14:cNvPr>
                <p14:cNvContentPartPr/>
                <p14:nvPr/>
              </p14:nvContentPartPr>
              <p14:xfrm>
                <a:off x="7629596" y="3212085"/>
                <a:ext cx="144000" cy="1137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5A55CE5-C5E2-525E-9912-FDC6DBF1B37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620956" y="3203445"/>
                  <a:ext cx="161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2D253B2-4DFC-CAD2-C13B-72AB5D008546}"/>
                    </a:ext>
                  </a:extLst>
                </p14:cNvPr>
                <p14:cNvContentPartPr/>
                <p14:nvPr/>
              </p14:nvContentPartPr>
              <p14:xfrm>
                <a:off x="7839476" y="3231165"/>
                <a:ext cx="89640" cy="1123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2D253B2-4DFC-CAD2-C13B-72AB5D00854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830476" y="3222165"/>
                  <a:ext cx="107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3E10CEA-D40E-2C78-7D82-239F33879D8F}"/>
                    </a:ext>
                  </a:extLst>
                </p14:cNvPr>
                <p14:cNvContentPartPr/>
                <p14:nvPr/>
              </p14:nvContentPartPr>
              <p14:xfrm>
                <a:off x="8060516" y="3168525"/>
                <a:ext cx="212400" cy="1494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3E10CEA-D40E-2C78-7D82-239F33879D8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051876" y="3159885"/>
                  <a:ext cx="2300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D75B0C6-4C21-D97E-8220-9E8EED035B72}"/>
                    </a:ext>
                  </a:extLst>
                </p14:cNvPr>
                <p14:cNvContentPartPr/>
                <p14:nvPr/>
              </p14:nvContentPartPr>
              <p14:xfrm>
                <a:off x="8234396" y="3354285"/>
                <a:ext cx="36360" cy="514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D75B0C6-4C21-D97E-8220-9E8EED035B7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225396" y="3345645"/>
                  <a:ext cx="540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69FBBDD-AAD3-C8C3-DD27-DF5652927D0B}"/>
                    </a:ext>
                  </a:extLst>
                </p14:cNvPr>
                <p14:cNvContentPartPr/>
                <p14:nvPr/>
              </p14:nvContentPartPr>
              <p14:xfrm>
                <a:off x="8266796" y="3287685"/>
                <a:ext cx="27360" cy="39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69FBBDD-AAD3-C8C3-DD27-DF5652927D0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257796" y="3278685"/>
                  <a:ext cx="45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958171D-B501-CB80-2FE6-7495ED864876}"/>
                    </a:ext>
                  </a:extLst>
                </p14:cNvPr>
                <p14:cNvContentPartPr/>
                <p14:nvPr/>
              </p14:nvContentPartPr>
              <p14:xfrm>
                <a:off x="8343476" y="3331245"/>
                <a:ext cx="70200" cy="914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958171D-B501-CB80-2FE6-7495ED86487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334836" y="3322245"/>
                  <a:ext cx="87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2C3F6BA-5122-FE6C-569E-E6FDEF5E4B63}"/>
                    </a:ext>
                  </a:extLst>
                </p14:cNvPr>
                <p14:cNvContentPartPr/>
                <p14:nvPr/>
              </p14:nvContentPartPr>
              <p14:xfrm>
                <a:off x="8289476" y="3360405"/>
                <a:ext cx="179280" cy="867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2C3F6BA-5122-FE6C-569E-E6FDEF5E4B6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280476" y="3351405"/>
                  <a:ext cx="196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F03687D-9D7E-71AA-CE64-87C3237C85DC}"/>
                    </a:ext>
                  </a:extLst>
                </p14:cNvPr>
                <p14:cNvContentPartPr/>
                <p14:nvPr/>
              </p14:nvContentPartPr>
              <p14:xfrm>
                <a:off x="8535716" y="3157005"/>
                <a:ext cx="214200" cy="1418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F03687D-9D7E-71AA-CE64-87C3237C85D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527076" y="3148365"/>
                  <a:ext cx="231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9F6681C-60DF-B7A9-04A1-230BE5347CAC}"/>
                    </a:ext>
                  </a:extLst>
                </p14:cNvPr>
                <p14:cNvContentPartPr/>
                <p14:nvPr/>
              </p14:nvContentPartPr>
              <p14:xfrm>
                <a:off x="8689076" y="3355005"/>
                <a:ext cx="33840" cy="514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9F6681C-60DF-B7A9-04A1-230BE5347CA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680436" y="3346365"/>
                  <a:ext cx="514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3A660FC-2111-CD41-DC51-BEB130C9A742}"/>
                    </a:ext>
                  </a:extLst>
                </p14:cNvPr>
                <p14:cNvContentPartPr/>
                <p14:nvPr/>
              </p14:nvContentPartPr>
              <p14:xfrm>
                <a:off x="8697716" y="3274365"/>
                <a:ext cx="36720" cy="360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3A660FC-2111-CD41-DC51-BEB130C9A74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688716" y="3265725"/>
                  <a:ext cx="54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8FA8936-F61E-EAD8-1A3F-7D8FF24EF05B}"/>
                    </a:ext>
                  </a:extLst>
                </p14:cNvPr>
                <p14:cNvContentPartPr/>
                <p14:nvPr/>
              </p14:nvContentPartPr>
              <p14:xfrm>
                <a:off x="8787356" y="3335565"/>
                <a:ext cx="79200" cy="1749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8FA8936-F61E-EAD8-1A3F-7D8FF24EF05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778716" y="3326565"/>
                  <a:ext cx="96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5CB764F6-4D3C-7CE3-79AC-F7C908ED9180}"/>
                    </a:ext>
                  </a:extLst>
                </p14:cNvPr>
                <p14:cNvContentPartPr/>
                <p14:nvPr/>
              </p14:nvContentPartPr>
              <p14:xfrm>
                <a:off x="9080396" y="3076725"/>
                <a:ext cx="298440" cy="2559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5CB764F6-4D3C-7CE3-79AC-F7C908ED918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071396" y="3068085"/>
                  <a:ext cx="3160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10719AE-E33F-A9C7-9829-F73A91CBEBFD}"/>
                    </a:ext>
                  </a:extLst>
                </p14:cNvPr>
                <p14:cNvContentPartPr/>
                <p14:nvPr/>
              </p14:nvContentPartPr>
              <p14:xfrm>
                <a:off x="9143036" y="3134685"/>
                <a:ext cx="199800" cy="133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10719AE-E33F-A9C7-9829-F73A91CBEBF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134396" y="3125685"/>
                  <a:ext cx="217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814222F-7381-D005-CD6C-1ED5F20ED69E}"/>
                    </a:ext>
                  </a:extLst>
                </p14:cNvPr>
                <p14:cNvContentPartPr/>
                <p14:nvPr/>
              </p14:nvContentPartPr>
              <p14:xfrm>
                <a:off x="7975196" y="3005445"/>
                <a:ext cx="133560" cy="4514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814222F-7381-D005-CD6C-1ED5F20ED69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966556" y="2996805"/>
                  <a:ext cx="15120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DFC4FDB1-F3AE-72AB-22C9-4510EEE45706}"/>
                    </a:ext>
                  </a:extLst>
                </p14:cNvPr>
                <p14:cNvContentPartPr/>
                <p14:nvPr/>
              </p14:nvContentPartPr>
              <p14:xfrm>
                <a:off x="8829116" y="3011205"/>
                <a:ext cx="150480" cy="5097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DFC4FDB1-F3AE-72AB-22C9-4510EEE4570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820116" y="3002565"/>
                  <a:ext cx="168120" cy="52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9B55EF9E-3768-F1F6-E31D-A3DB25F2FAD4}"/>
                  </a:ext>
                </a:extLst>
              </p14:cNvPr>
              <p14:cNvContentPartPr/>
              <p14:nvPr/>
            </p14:nvContentPartPr>
            <p14:xfrm>
              <a:off x="7883396" y="4012365"/>
              <a:ext cx="101160" cy="24480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9B55EF9E-3768-F1F6-E31D-A3DB25F2FAD4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7874756" y="4003725"/>
                <a:ext cx="1188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DA5E0D5F-D3F0-B36F-A853-DADA619E98DB}"/>
                  </a:ext>
                </a:extLst>
              </p14:cNvPr>
              <p14:cNvContentPartPr/>
              <p14:nvPr/>
            </p14:nvContentPartPr>
            <p14:xfrm>
              <a:off x="6998516" y="4219725"/>
              <a:ext cx="49320" cy="2988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DA5E0D5F-D3F0-B36F-A853-DADA619E98DB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6989876" y="4211085"/>
                <a:ext cx="6696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5" name="Group 304">
            <a:extLst>
              <a:ext uri="{FF2B5EF4-FFF2-40B4-BE49-F238E27FC236}">
                <a16:creationId xmlns:a16="http://schemas.microsoft.com/office/drawing/2014/main" id="{A9598AFC-E070-FD9A-0B55-9A089FF0FAD2}"/>
              </a:ext>
            </a:extLst>
          </p:cNvPr>
          <p:cNvGrpSpPr/>
          <p:nvPr/>
        </p:nvGrpSpPr>
        <p:grpSpPr>
          <a:xfrm>
            <a:off x="6790436" y="3840645"/>
            <a:ext cx="650160" cy="695880"/>
            <a:chOff x="6790436" y="3840645"/>
            <a:chExt cx="650160" cy="69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955D033-2D52-FC36-9F44-8047B7771BDA}"/>
                    </a:ext>
                  </a:extLst>
                </p14:cNvPr>
                <p14:cNvContentPartPr/>
                <p14:nvPr/>
              </p14:nvContentPartPr>
              <p14:xfrm>
                <a:off x="6838676" y="4012365"/>
                <a:ext cx="120240" cy="2887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955D033-2D52-FC36-9F44-8047B7771BD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829676" y="4003365"/>
                  <a:ext cx="1378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53125AC-18F7-B06A-1A73-5D21FE244F65}"/>
                    </a:ext>
                  </a:extLst>
                </p14:cNvPr>
                <p14:cNvContentPartPr/>
                <p14:nvPr/>
              </p14:nvContentPartPr>
              <p14:xfrm>
                <a:off x="6991316" y="4312245"/>
                <a:ext cx="76320" cy="1170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53125AC-18F7-B06A-1A73-5D21FE244F6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982676" y="4303245"/>
                  <a:ext cx="93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DC2DD1B7-7E1E-7A44-10E4-2665297D6C37}"/>
                    </a:ext>
                  </a:extLst>
                </p14:cNvPr>
                <p14:cNvContentPartPr/>
                <p14:nvPr/>
              </p14:nvContentPartPr>
              <p14:xfrm>
                <a:off x="7088516" y="4205325"/>
                <a:ext cx="360" cy="3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DC2DD1B7-7E1E-7A44-10E4-2665297D6C3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079516" y="4196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AA5D1199-92EF-41C8-ED6D-0AD928F24050}"/>
                    </a:ext>
                  </a:extLst>
                </p14:cNvPr>
                <p14:cNvContentPartPr/>
                <p14:nvPr/>
              </p14:nvContentPartPr>
              <p14:xfrm>
                <a:off x="6790436" y="3904365"/>
                <a:ext cx="165240" cy="280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AA5D1199-92EF-41C8-ED6D-0AD928F2405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781436" y="3895365"/>
                  <a:ext cx="182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03511C9D-3333-026A-AB02-5AB19CA16A0A}"/>
                    </a:ext>
                  </a:extLst>
                </p14:cNvPr>
                <p14:cNvContentPartPr/>
                <p14:nvPr/>
              </p14:nvContentPartPr>
              <p14:xfrm>
                <a:off x="6817796" y="3840645"/>
                <a:ext cx="129960" cy="270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03511C9D-3333-026A-AB02-5AB19CA16A0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809156" y="3832005"/>
                  <a:ext cx="1476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AC918EA-A6E3-D0E8-E3C9-E56591E086DF}"/>
                    </a:ext>
                  </a:extLst>
                </p14:cNvPr>
                <p14:cNvContentPartPr/>
                <p14:nvPr/>
              </p14:nvContentPartPr>
              <p14:xfrm>
                <a:off x="7096436" y="4406925"/>
                <a:ext cx="32760" cy="1296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AC918EA-A6E3-D0E8-E3C9-E56591E086D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087796" y="4398285"/>
                  <a:ext cx="50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8DB98CF6-5DB8-8245-7330-373B519C2A64}"/>
                    </a:ext>
                  </a:extLst>
                </p14:cNvPr>
                <p14:cNvContentPartPr/>
                <p14:nvPr/>
              </p14:nvContentPartPr>
              <p14:xfrm>
                <a:off x="7173476" y="4195245"/>
                <a:ext cx="117720" cy="2203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8DB98CF6-5DB8-8245-7330-373B519C2A6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164476" y="4186245"/>
                  <a:ext cx="1353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DFFD418-5996-818A-2BF3-07BA046EEECE}"/>
                    </a:ext>
                  </a:extLst>
                </p14:cNvPr>
                <p14:cNvContentPartPr/>
                <p14:nvPr/>
              </p14:nvContentPartPr>
              <p14:xfrm>
                <a:off x="7313516" y="4291725"/>
                <a:ext cx="127080" cy="1040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DFFD418-5996-818A-2BF3-07BA046EEEC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304516" y="4283085"/>
                  <a:ext cx="14472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530F4C65-4F2A-A02C-BC5C-1A26142784F6}"/>
              </a:ext>
            </a:extLst>
          </p:cNvPr>
          <p:cNvGrpSpPr/>
          <p:nvPr/>
        </p:nvGrpSpPr>
        <p:grpSpPr>
          <a:xfrm>
            <a:off x="7504316" y="4052325"/>
            <a:ext cx="162720" cy="88560"/>
            <a:chOff x="7504316" y="4052325"/>
            <a:chExt cx="162720" cy="8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928C2B56-EF81-15C2-AE32-922E4DB5F1C8}"/>
                    </a:ext>
                  </a:extLst>
                </p14:cNvPr>
                <p14:cNvContentPartPr/>
                <p14:nvPr/>
              </p14:nvContentPartPr>
              <p14:xfrm>
                <a:off x="7504316" y="4052325"/>
                <a:ext cx="151920" cy="158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928C2B56-EF81-15C2-AE32-922E4DB5F1C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495316" y="4043685"/>
                  <a:ext cx="169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121E82C4-3F40-D2E5-A35B-9056BC9C1F03}"/>
                    </a:ext>
                  </a:extLst>
                </p14:cNvPr>
                <p14:cNvContentPartPr/>
                <p14:nvPr/>
              </p14:nvContentPartPr>
              <p14:xfrm>
                <a:off x="7513676" y="4107045"/>
                <a:ext cx="153360" cy="338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121E82C4-3F40-D2E5-A35B-9056BC9C1F0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504676" y="4098405"/>
                  <a:ext cx="17100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97BF9050-1F22-95ED-0553-1B80BBAA9792}"/>
                  </a:ext>
                </a:extLst>
              </p14:cNvPr>
              <p14:cNvContentPartPr/>
              <p14:nvPr/>
            </p14:nvContentPartPr>
            <p14:xfrm>
              <a:off x="8178956" y="3865125"/>
              <a:ext cx="116280" cy="25092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97BF9050-1F22-95ED-0553-1B80BBAA9792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8169956" y="3856125"/>
                <a:ext cx="133920" cy="26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2" name="Group 311">
            <a:extLst>
              <a:ext uri="{FF2B5EF4-FFF2-40B4-BE49-F238E27FC236}">
                <a16:creationId xmlns:a16="http://schemas.microsoft.com/office/drawing/2014/main" id="{755E198C-5042-8BA0-C305-0801DEA032E8}"/>
              </a:ext>
            </a:extLst>
          </p:cNvPr>
          <p:cNvGrpSpPr/>
          <p:nvPr/>
        </p:nvGrpSpPr>
        <p:grpSpPr>
          <a:xfrm>
            <a:off x="8266796" y="4065285"/>
            <a:ext cx="302760" cy="189000"/>
            <a:chOff x="8266796" y="4065285"/>
            <a:chExt cx="30276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F1F68BD-7A5A-CF13-1825-97550447BA5E}"/>
                    </a:ext>
                  </a:extLst>
                </p14:cNvPr>
                <p14:cNvContentPartPr/>
                <p14:nvPr/>
              </p14:nvContentPartPr>
              <p14:xfrm>
                <a:off x="8266796" y="4065285"/>
                <a:ext cx="122760" cy="1890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F1F68BD-7A5A-CF13-1825-97550447BA5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257796" y="4056645"/>
                  <a:ext cx="1404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45462B21-8B35-0238-AC54-A6DECF3DB49D}"/>
                    </a:ext>
                  </a:extLst>
                </p14:cNvPr>
                <p14:cNvContentPartPr/>
                <p14:nvPr/>
              </p14:nvContentPartPr>
              <p14:xfrm>
                <a:off x="8432756" y="4110285"/>
                <a:ext cx="136800" cy="1098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45462B21-8B35-0238-AC54-A6DECF3DB49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424116" y="4101645"/>
                  <a:ext cx="15444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198AE9A3-6BB9-9B5C-49D1-38BE18439BD1}"/>
              </a:ext>
            </a:extLst>
          </p:cNvPr>
          <p:cNvGrpSpPr/>
          <p:nvPr/>
        </p:nvGrpSpPr>
        <p:grpSpPr>
          <a:xfrm>
            <a:off x="7885196" y="4366605"/>
            <a:ext cx="797760" cy="608400"/>
            <a:chOff x="7885196" y="4366605"/>
            <a:chExt cx="797760" cy="60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E23EC611-D47D-EC42-B387-9F2A5DFC893D}"/>
                    </a:ext>
                  </a:extLst>
                </p14:cNvPr>
                <p14:cNvContentPartPr/>
                <p14:nvPr/>
              </p14:nvContentPartPr>
              <p14:xfrm>
                <a:off x="7930916" y="4411605"/>
                <a:ext cx="76320" cy="2620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E23EC611-D47D-EC42-B387-9F2A5DFC893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921916" y="4402605"/>
                  <a:ext cx="939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0A08AC1-338F-C620-FE23-9843048CACF0}"/>
                    </a:ext>
                  </a:extLst>
                </p14:cNvPr>
                <p14:cNvContentPartPr/>
                <p14:nvPr/>
              </p14:nvContentPartPr>
              <p14:xfrm>
                <a:off x="7898516" y="4366605"/>
                <a:ext cx="70200" cy="810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0A08AC1-338F-C620-FE23-9843048CACF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889516" y="4357605"/>
                  <a:ext cx="878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08E6CA36-68EF-4EFB-186B-4C6DDA816574}"/>
                    </a:ext>
                  </a:extLst>
                </p14:cNvPr>
                <p14:cNvContentPartPr/>
                <p14:nvPr/>
              </p14:nvContentPartPr>
              <p14:xfrm>
                <a:off x="7885196" y="4671525"/>
                <a:ext cx="797760" cy="3034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08E6CA36-68EF-4EFB-186B-4C6DDA81657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876556" y="4662525"/>
                  <a:ext cx="815400" cy="32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4727EC55-83A1-4B77-F832-6EF349B77C4B}"/>
              </a:ext>
            </a:extLst>
          </p:cNvPr>
          <p:cNvGrpSpPr/>
          <p:nvPr/>
        </p:nvGrpSpPr>
        <p:grpSpPr>
          <a:xfrm>
            <a:off x="9117116" y="3938925"/>
            <a:ext cx="135360" cy="175680"/>
            <a:chOff x="9117116" y="3938925"/>
            <a:chExt cx="135360" cy="1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7AE89DDA-D87C-5551-CF92-73563C627C7A}"/>
                    </a:ext>
                  </a:extLst>
                </p14:cNvPr>
                <p14:cNvContentPartPr/>
                <p14:nvPr/>
              </p14:nvContentPartPr>
              <p14:xfrm>
                <a:off x="9182996" y="3987885"/>
                <a:ext cx="360" cy="3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7AE89DDA-D87C-5551-CF92-73563C627C7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174356" y="3978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E44857C0-E6FE-8B35-2DA3-E986EED7808B}"/>
                    </a:ext>
                  </a:extLst>
                </p14:cNvPr>
                <p14:cNvContentPartPr/>
                <p14:nvPr/>
              </p14:nvContentPartPr>
              <p14:xfrm>
                <a:off x="9153116" y="3938925"/>
                <a:ext cx="33480" cy="1756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E44857C0-E6FE-8B35-2DA3-E986EED7808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144116" y="3930285"/>
                  <a:ext cx="51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D3FC869A-3969-D543-1978-88F810D0587D}"/>
                    </a:ext>
                  </a:extLst>
                </p14:cNvPr>
                <p14:cNvContentPartPr/>
                <p14:nvPr/>
              </p14:nvContentPartPr>
              <p14:xfrm>
                <a:off x="9117116" y="4018845"/>
                <a:ext cx="135360" cy="108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D3FC869A-3969-D543-1978-88F810D0587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108116" y="4010205"/>
                  <a:ext cx="15300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808A8292-7DDC-C2EA-5BFC-A371D5A906E9}"/>
              </a:ext>
            </a:extLst>
          </p:cNvPr>
          <p:cNvGrpSpPr/>
          <p:nvPr/>
        </p:nvGrpSpPr>
        <p:grpSpPr>
          <a:xfrm>
            <a:off x="9535796" y="3690165"/>
            <a:ext cx="297720" cy="99360"/>
            <a:chOff x="9535796" y="3690165"/>
            <a:chExt cx="297720" cy="9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92B43E08-0D71-C137-7CE6-C97E25916FC6}"/>
                    </a:ext>
                  </a:extLst>
                </p14:cNvPr>
                <p14:cNvContentPartPr/>
                <p14:nvPr/>
              </p14:nvContentPartPr>
              <p14:xfrm>
                <a:off x="9540116" y="3744165"/>
                <a:ext cx="293400" cy="453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92B43E08-0D71-C137-7CE6-C97E25916FC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531116" y="3735165"/>
                  <a:ext cx="311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0CC4F69D-4A2E-284F-B7E0-F8F409B4A743}"/>
                    </a:ext>
                  </a:extLst>
                </p14:cNvPr>
                <p14:cNvContentPartPr/>
                <p14:nvPr/>
              </p14:nvContentPartPr>
              <p14:xfrm>
                <a:off x="9535796" y="3690165"/>
                <a:ext cx="281880" cy="388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0CC4F69D-4A2E-284F-B7E0-F8F409B4A74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526796" y="3681525"/>
                  <a:ext cx="29952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B687A729-6AD0-03F2-5E2F-E8BA08EC08CE}"/>
              </a:ext>
            </a:extLst>
          </p:cNvPr>
          <p:cNvGrpSpPr/>
          <p:nvPr/>
        </p:nvGrpSpPr>
        <p:grpSpPr>
          <a:xfrm>
            <a:off x="9566036" y="3848205"/>
            <a:ext cx="784080" cy="494640"/>
            <a:chOff x="9566036" y="3848205"/>
            <a:chExt cx="784080" cy="4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4202EFB7-C11F-B64B-731F-C4DCD65B3236}"/>
                    </a:ext>
                  </a:extLst>
                </p14:cNvPr>
                <p14:cNvContentPartPr/>
                <p14:nvPr/>
              </p14:nvContentPartPr>
              <p14:xfrm>
                <a:off x="9649556" y="3890685"/>
                <a:ext cx="36720" cy="1634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4202EFB7-C11F-B64B-731F-C4DCD65B323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640556" y="3881685"/>
                  <a:ext cx="543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867ED58-9C33-E070-C82D-6DE9159AD9B4}"/>
                    </a:ext>
                  </a:extLst>
                </p14:cNvPr>
                <p14:cNvContentPartPr/>
                <p14:nvPr/>
              </p14:nvContentPartPr>
              <p14:xfrm>
                <a:off x="9756116" y="3899325"/>
                <a:ext cx="18360" cy="1551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867ED58-9C33-E070-C82D-6DE9159AD9B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747476" y="3890325"/>
                  <a:ext cx="36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9532BCEF-1089-7697-DFC9-E39145487AEC}"/>
                    </a:ext>
                  </a:extLst>
                </p14:cNvPr>
                <p14:cNvContentPartPr/>
                <p14:nvPr/>
              </p14:nvContentPartPr>
              <p14:xfrm>
                <a:off x="9566036" y="3848205"/>
                <a:ext cx="302040" cy="763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9532BCEF-1089-7697-DFC9-E39145487AE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557396" y="3839565"/>
                  <a:ext cx="319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7C5B916F-6F5A-5BD0-AB70-646A5C5021C1}"/>
                    </a:ext>
                  </a:extLst>
                </p14:cNvPr>
                <p14:cNvContentPartPr/>
                <p14:nvPr/>
              </p14:nvContentPartPr>
              <p14:xfrm>
                <a:off x="9833876" y="4133685"/>
                <a:ext cx="61200" cy="1328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7C5B916F-6F5A-5BD0-AB70-646A5C5021C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825236" y="4124685"/>
                  <a:ext cx="78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B2383D3C-779C-33CD-F3D5-67AFDF7C5086}"/>
                    </a:ext>
                  </a:extLst>
                </p14:cNvPr>
                <p14:cNvContentPartPr/>
                <p14:nvPr/>
              </p14:nvContentPartPr>
              <p14:xfrm>
                <a:off x="9905516" y="4075005"/>
                <a:ext cx="360" cy="3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B2383D3C-779C-33CD-F3D5-67AFDF7C508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896876" y="4066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B6E25220-C48A-89B7-556A-228773953A44}"/>
                    </a:ext>
                  </a:extLst>
                </p14:cNvPr>
                <p14:cNvContentPartPr/>
                <p14:nvPr/>
              </p14:nvContentPartPr>
              <p14:xfrm>
                <a:off x="9941516" y="4267245"/>
                <a:ext cx="22320" cy="756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B6E25220-C48A-89B7-556A-228773953A4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932876" y="4258245"/>
                  <a:ext cx="39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918526F8-C54D-313F-8425-C1DDC7FFDDDC}"/>
                    </a:ext>
                  </a:extLst>
                </p14:cNvPr>
                <p14:cNvContentPartPr/>
                <p14:nvPr/>
              </p14:nvContentPartPr>
              <p14:xfrm>
                <a:off x="10028276" y="4062405"/>
                <a:ext cx="92520" cy="1648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918526F8-C54D-313F-8425-C1DDC7FFDDD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019276" y="4053765"/>
                  <a:ext cx="110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CA29C036-844F-056E-CAE0-D5D8CCBCD6B5}"/>
                    </a:ext>
                  </a:extLst>
                </p14:cNvPr>
                <p14:cNvContentPartPr/>
                <p14:nvPr/>
              </p14:nvContentPartPr>
              <p14:xfrm>
                <a:off x="10158956" y="4143765"/>
                <a:ext cx="191160" cy="594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CA29C036-844F-056E-CAE0-D5D8CCBCD6B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149956" y="4134765"/>
                  <a:ext cx="208800" cy="7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28AAFCC1-DDAF-6A96-AE14-59D70679A940}"/>
                  </a:ext>
                </a:extLst>
              </p14:cNvPr>
              <p14:cNvContentPartPr/>
              <p14:nvPr/>
            </p14:nvContentPartPr>
            <p14:xfrm>
              <a:off x="7844876" y="4910925"/>
              <a:ext cx="894600" cy="31212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28AAFCC1-DDAF-6A96-AE14-59D70679A940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7836236" y="4902285"/>
                <a:ext cx="912240" cy="32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0" name="Group 339">
            <a:extLst>
              <a:ext uri="{FF2B5EF4-FFF2-40B4-BE49-F238E27FC236}">
                <a16:creationId xmlns:a16="http://schemas.microsoft.com/office/drawing/2014/main" id="{CCDA431F-4533-9910-C8D1-1098E20D4FDB}"/>
              </a:ext>
            </a:extLst>
          </p:cNvPr>
          <p:cNvGrpSpPr/>
          <p:nvPr/>
        </p:nvGrpSpPr>
        <p:grpSpPr>
          <a:xfrm>
            <a:off x="7767476" y="5291805"/>
            <a:ext cx="960120" cy="335160"/>
            <a:chOff x="7767476" y="5291805"/>
            <a:chExt cx="96012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42E9348F-CBD6-5788-8CF1-079EB9DD0CBC}"/>
                    </a:ext>
                  </a:extLst>
                </p14:cNvPr>
                <p14:cNvContentPartPr/>
                <p14:nvPr/>
              </p14:nvContentPartPr>
              <p14:xfrm>
                <a:off x="7767476" y="5291805"/>
                <a:ext cx="960120" cy="3351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42E9348F-CBD6-5788-8CF1-079EB9DD0CB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758836" y="5283165"/>
                  <a:ext cx="9777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8FD8938B-1E32-5F93-5C54-7C36A6C8A4E8}"/>
                    </a:ext>
                  </a:extLst>
                </p14:cNvPr>
                <p14:cNvContentPartPr/>
                <p14:nvPr/>
              </p14:nvContentPartPr>
              <p14:xfrm>
                <a:off x="8599796" y="5358765"/>
                <a:ext cx="360" cy="3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8FD8938B-1E32-5F93-5C54-7C36A6C8A4E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590796" y="5350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5945C64B-4063-95B7-83F3-E47E72916158}"/>
                    </a:ext>
                  </a:extLst>
                </p14:cNvPr>
                <p14:cNvContentPartPr/>
                <p14:nvPr/>
              </p14:nvContentPartPr>
              <p14:xfrm>
                <a:off x="8297756" y="5376405"/>
                <a:ext cx="80280" cy="190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5945C64B-4063-95B7-83F3-E47E7291615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289116" y="5367405"/>
                  <a:ext cx="97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610CFF76-6BEA-6250-266D-E9449B2BD3C4}"/>
                    </a:ext>
                  </a:extLst>
                </p14:cNvPr>
                <p14:cNvContentPartPr/>
                <p14:nvPr/>
              </p14:nvContentPartPr>
              <p14:xfrm>
                <a:off x="8098316" y="5357325"/>
                <a:ext cx="186480" cy="122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610CFF76-6BEA-6250-266D-E9449B2BD3C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089676" y="5348325"/>
                  <a:ext cx="204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3D154FAA-3FBE-5BAD-BAA6-85E3A96E5414}"/>
                    </a:ext>
                  </a:extLst>
                </p14:cNvPr>
                <p14:cNvContentPartPr/>
                <p14:nvPr/>
              </p14:nvContentPartPr>
              <p14:xfrm>
                <a:off x="7768916" y="5384325"/>
                <a:ext cx="31680" cy="154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3D154FAA-3FBE-5BAD-BAA6-85E3A96E541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760276" y="5375685"/>
                  <a:ext cx="4932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6213339A-695D-2299-56B2-3C9E29FD8383}"/>
              </a:ext>
            </a:extLst>
          </p:cNvPr>
          <p:cNvGrpSpPr/>
          <p:nvPr/>
        </p:nvGrpSpPr>
        <p:grpSpPr>
          <a:xfrm>
            <a:off x="7811036" y="5621565"/>
            <a:ext cx="1481040" cy="318960"/>
            <a:chOff x="7811036" y="5621565"/>
            <a:chExt cx="148104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D943CDF7-E60C-453F-E67B-0EF65A2223E9}"/>
                    </a:ext>
                  </a:extLst>
                </p14:cNvPr>
                <p14:cNvContentPartPr/>
                <p14:nvPr/>
              </p14:nvContentPartPr>
              <p14:xfrm>
                <a:off x="7811036" y="5688525"/>
                <a:ext cx="482400" cy="2520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D943CDF7-E60C-453F-E67B-0EF65A2223E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802396" y="5679885"/>
                  <a:ext cx="5000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00B8A758-589B-1F17-9361-E5345441457D}"/>
                    </a:ext>
                  </a:extLst>
                </p14:cNvPr>
                <p14:cNvContentPartPr/>
                <p14:nvPr/>
              </p14:nvContentPartPr>
              <p14:xfrm>
                <a:off x="8208116" y="5734605"/>
                <a:ext cx="136080" cy="1728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00B8A758-589B-1F17-9361-E5345441457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199116" y="5725965"/>
                  <a:ext cx="1537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F3FCA282-C933-CF5C-D5E4-A7F25905485F}"/>
                    </a:ext>
                  </a:extLst>
                </p14:cNvPr>
                <p14:cNvContentPartPr/>
                <p14:nvPr/>
              </p14:nvContentPartPr>
              <p14:xfrm>
                <a:off x="8408636" y="5638125"/>
                <a:ext cx="883440" cy="2714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F3FCA282-C933-CF5C-D5E4-A7F25905485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399996" y="5629125"/>
                  <a:ext cx="9010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467CDFC2-D054-EE18-3AA5-1EC0A014D467}"/>
                    </a:ext>
                  </a:extLst>
                </p14:cNvPr>
                <p14:cNvContentPartPr/>
                <p14:nvPr/>
              </p14:nvContentPartPr>
              <p14:xfrm>
                <a:off x="8983556" y="5621565"/>
                <a:ext cx="360" cy="3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467CDFC2-D054-EE18-3AA5-1EC0A014D46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974556" y="5612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9919EE69-85EB-C9FA-4C84-367ADA89B7CF}"/>
              </a:ext>
            </a:extLst>
          </p:cNvPr>
          <p:cNvGrpSpPr/>
          <p:nvPr/>
        </p:nvGrpSpPr>
        <p:grpSpPr>
          <a:xfrm>
            <a:off x="9500156" y="4399365"/>
            <a:ext cx="1063800" cy="267840"/>
            <a:chOff x="9500156" y="4399365"/>
            <a:chExt cx="106380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16C9899C-43CC-E942-5465-89F83397BFBB}"/>
                    </a:ext>
                  </a:extLst>
                </p14:cNvPr>
                <p14:cNvContentPartPr/>
                <p14:nvPr/>
              </p14:nvContentPartPr>
              <p14:xfrm>
                <a:off x="9500156" y="4399365"/>
                <a:ext cx="1063800" cy="2678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16C9899C-43CC-E942-5465-89F83397BFB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491156" y="4390365"/>
                  <a:ext cx="10814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7CA5AF8D-B4C1-8CA9-40F3-33FF704F284E}"/>
                    </a:ext>
                  </a:extLst>
                </p14:cNvPr>
                <p14:cNvContentPartPr/>
                <p14:nvPr/>
              </p14:nvContentPartPr>
              <p14:xfrm>
                <a:off x="10502036" y="4427445"/>
                <a:ext cx="360" cy="3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7CA5AF8D-B4C1-8CA9-40F3-33FF704F284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493036" y="4418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2D864DA3-9702-0CF3-BE6F-743E78528019}"/>
                    </a:ext>
                  </a:extLst>
                </p14:cNvPr>
                <p14:cNvContentPartPr/>
                <p14:nvPr/>
              </p14:nvContentPartPr>
              <p14:xfrm>
                <a:off x="9990476" y="4463805"/>
                <a:ext cx="117000" cy="212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2D864DA3-9702-0CF3-BE6F-743E7852801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981836" y="4454805"/>
                  <a:ext cx="13464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2233A189-9BA3-D308-D15F-A2AFC6EB03CC}"/>
              </a:ext>
            </a:extLst>
          </p:cNvPr>
          <p:cNvGrpSpPr/>
          <p:nvPr/>
        </p:nvGrpSpPr>
        <p:grpSpPr>
          <a:xfrm>
            <a:off x="9469556" y="4714725"/>
            <a:ext cx="928440" cy="279720"/>
            <a:chOff x="9469556" y="4714725"/>
            <a:chExt cx="92844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E4480DF4-7D2E-FDF6-B097-2204370D395F}"/>
                    </a:ext>
                  </a:extLst>
                </p14:cNvPr>
                <p14:cNvContentPartPr/>
                <p14:nvPr/>
              </p14:nvContentPartPr>
              <p14:xfrm>
                <a:off x="9469556" y="4714725"/>
                <a:ext cx="928440" cy="2797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E4480DF4-7D2E-FDF6-B097-2204370D395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460916" y="4705725"/>
                  <a:ext cx="9460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82D6B9CD-A198-A61E-FC7A-8D2BD80D8778}"/>
                    </a:ext>
                  </a:extLst>
                </p14:cNvPr>
                <p14:cNvContentPartPr/>
                <p14:nvPr/>
              </p14:nvContentPartPr>
              <p14:xfrm>
                <a:off x="10119716" y="4806885"/>
                <a:ext cx="77760" cy="57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82D6B9CD-A198-A61E-FC7A-8D2BD80D877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110716" y="4797885"/>
                  <a:ext cx="95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A164DF17-E5C9-A615-E218-3C6C77E8D475}"/>
                    </a:ext>
                  </a:extLst>
                </p14:cNvPr>
                <p14:cNvContentPartPr/>
                <p14:nvPr/>
              </p14:nvContentPartPr>
              <p14:xfrm>
                <a:off x="9647396" y="4772685"/>
                <a:ext cx="30960" cy="169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A164DF17-E5C9-A615-E218-3C6C77E8D47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638396" y="4764045"/>
                  <a:ext cx="4860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89E9EC52-E1BC-8550-2595-FA6AB472041F}"/>
              </a:ext>
            </a:extLst>
          </p:cNvPr>
          <p:cNvGrpSpPr/>
          <p:nvPr/>
        </p:nvGrpSpPr>
        <p:grpSpPr>
          <a:xfrm>
            <a:off x="9608516" y="5065365"/>
            <a:ext cx="526680" cy="266400"/>
            <a:chOff x="9608516" y="5065365"/>
            <a:chExt cx="52668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DF2D3656-C118-7A95-01AB-A1D9BBE2F803}"/>
                    </a:ext>
                  </a:extLst>
                </p14:cNvPr>
                <p14:cNvContentPartPr/>
                <p14:nvPr/>
              </p14:nvContentPartPr>
              <p14:xfrm>
                <a:off x="9608516" y="5065365"/>
                <a:ext cx="507600" cy="2664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DF2D3656-C118-7A95-01AB-A1D9BBE2F80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599876" y="5056365"/>
                  <a:ext cx="5252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6B123B6E-0CC8-527F-26EE-7B04CB6CEF1B}"/>
                    </a:ext>
                  </a:extLst>
                </p14:cNvPr>
                <p14:cNvContentPartPr/>
                <p14:nvPr/>
              </p14:nvContentPartPr>
              <p14:xfrm>
                <a:off x="9959876" y="5075445"/>
                <a:ext cx="175320" cy="385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6B123B6E-0CC8-527F-26EE-7B04CB6CEF1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951236" y="5066445"/>
                  <a:ext cx="19296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C881A813-5694-5B94-9F9A-78BB2E7228EF}"/>
                  </a:ext>
                </a:extLst>
              </p14:cNvPr>
              <p14:cNvContentPartPr/>
              <p14:nvPr/>
            </p14:nvContentPartPr>
            <p14:xfrm>
              <a:off x="11005316" y="1374645"/>
              <a:ext cx="314640" cy="4176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C881A813-5694-5B94-9F9A-78BB2E7228EF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10996676" y="1365645"/>
                <a:ext cx="3322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841042CB-DA8E-A2C3-2730-B6C23BF31428}"/>
                  </a:ext>
                </a:extLst>
              </p14:cNvPr>
              <p14:cNvContentPartPr/>
              <p14:nvPr/>
            </p14:nvContentPartPr>
            <p14:xfrm>
              <a:off x="11231396" y="2123805"/>
              <a:ext cx="699840" cy="434520"/>
            </p14:xfrm>
          </p:contentPart>
        </mc:Choice>
        <mc:Fallback xmlns=""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841042CB-DA8E-A2C3-2730-B6C23BF31428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1222756" y="2115165"/>
                <a:ext cx="717480" cy="45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9" name="Group 368">
            <a:extLst>
              <a:ext uri="{FF2B5EF4-FFF2-40B4-BE49-F238E27FC236}">
                <a16:creationId xmlns:a16="http://schemas.microsoft.com/office/drawing/2014/main" id="{30AD247F-6A2C-8036-E543-CFDD85081C77}"/>
              </a:ext>
            </a:extLst>
          </p:cNvPr>
          <p:cNvGrpSpPr/>
          <p:nvPr/>
        </p:nvGrpSpPr>
        <p:grpSpPr>
          <a:xfrm>
            <a:off x="10236356" y="2226765"/>
            <a:ext cx="1554480" cy="395280"/>
            <a:chOff x="10236356" y="2226765"/>
            <a:chExt cx="155448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E9666A6D-65B9-E5EB-EE86-BF213DCBD3B4}"/>
                    </a:ext>
                  </a:extLst>
                </p14:cNvPr>
                <p14:cNvContentPartPr/>
                <p14:nvPr/>
              </p14:nvContentPartPr>
              <p14:xfrm>
                <a:off x="10236356" y="2226765"/>
                <a:ext cx="581760" cy="2469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E9666A6D-65B9-E5EB-EE86-BF213DCBD3B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227716" y="2218125"/>
                  <a:ext cx="5994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3FC2827C-DD8D-EF26-EF22-4E98EE48D430}"/>
                    </a:ext>
                  </a:extLst>
                </p14:cNvPr>
                <p14:cNvContentPartPr/>
                <p14:nvPr/>
              </p14:nvContentPartPr>
              <p14:xfrm>
                <a:off x="10570796" y="2271405"/>
                <a:ext cx="232560" cy="190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3FC2827C-DD8D-EF26-EF22-4E98EE48D43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562156" y="2262405"/>
                  <a:ext cx="250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B2FB19B4-8926-F488-3AA8-819F2D686CD5}"/>
                    </a:ext>
                  </a:extLst>
                </p14:cNvPr>
                <p14:cNvContentPartPr/>
                <p14:nvPr/>
              </p14:nvContentPartPr>
              <p14:xfrm>
                <a:off x="10927916" y="2257725"/>
                <a:ext cx="198720" cy="2847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B2FB19B4-8926-F488-3AA8-819F2D686CD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918916" y="2249085"/>
                  <a:ext cx="2163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CC0AA632-AB38-3AE5-2FC2-013117E9B361}"/>
                    </a:ext>
                  </a:extLst>
                </p14:cNvPr>
                <p14:cNvContentPartPr/>
                <p14:nvPr/>
              </p14:nvContentPartPr>
              <p14:xfrm>
                <a:off x="10326356" y="2592525"/>
                <a:ext cx="335160" cy="295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CC0AA632-AB38-3AE5-2FC2-013117E9B36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317716" y="2583885"/>
                  <a:ext cx="352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0D60882B-D291-6870-3905-3CDD45B8E702}"/>
                    </a:ext>
                  </a:extLst>
                </p14:cNvPr>
                <p14:cNvContentPartPr/>
                <p14:nvPr/>
              </p14:nvContentPartPr>
              <p14:xfrm>
                <a:off x="10887236" y="2560845"/>
                <a:ext cx="249480" cy="298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0D60882B-D291-6870-3905-3CDD45B8E70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878596" y="2552205"/>
                  <a:ext cx="267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7326FC73-E4B6-4E3B-B466-DB9A97D74B7B}"/>
                    </a:ext>
                  </a:extLst>
                </p14:cNvPr>
                <p14:cNvContentPartPr/>
                <p14:nvPr/>
              </p14:nvContentPartPr>
              <p14:xfrm>
                <a:off x="11374676" y="2523405"/>
                <a:ext cx="416160" cy="504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7326FC73-E4B6-4E3B-B466-DB9A97D74B7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366036" y="2514405"/>
                  <a:ext cx="433800" cy="6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BAAB0FD8-84A7-565D-B865-5C918A10AA1E}"/>
                  </a:ext>
                </a:extLst>
              </p14:cNvPr>
              <p14:cNvContentPartPr/>
              <p14:nvPr/>
            </p14:nvContentPartPr>
            <p14:xfrm>
              <a:off x="10294676" y="2845965"/>
              <a:ext cx="214560" cy="33264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BAAB0FD8-84A7-565D-B865-5C918A10AA1E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10286036" y="2837325"/>
                <a:ext cx="232200" cy="35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3" name="Group 372">
            <a:extLst>
              <a:ext uri="{FF2B5EF4-FFF2-40B4-BE49-F238E27FC236}">
                <a16:creationId xmlns:a16="http://schemas.microsoft.com/office/drawing/2014/main" id="{DD696E85-BCA8-6934-2959-A4C567E793D0}"/>
              </a:ext>
            </a:extLst>
          </p:cNvPr>
          <p:cNvGrpSpPr/>
          <p:nvPr/>
        </p:nvGrpSpPr>
        <p:grpSpPr>
          <a:xfrm>
            <a:off x="10602116" y="2836605"/>
            <a:ext cx="455760" cy="191160"/>
            <a:chOff x="10602116" y="2836605"/>
            <a:chExt cx="45576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14BCA4C1-280D-0853-E3AB-26DCACD1BF71}"/>
                    </a:ext>
                  </a:extLst>
                </p14:cNvPr>
                <p14:cNvContentPartPr/>
                <p14:nvPr/>
              </p14:nvContentPartPr>
              <p14:xfrm>
                <a:off x="10602116" y="2909685"/>
                <a:ext cx="455760" cy="1180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14BCA4C1-280D-0853-E3AB-26DCACD1BF7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593116" y="2901045"/>
                  <a:ext cx="473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A48EA66E-A7C6-2F5F-D88E-66260F593D74}"/>
                    </a:ext>
                  </a:extLst>
                </p14:cNvPr>
                <p14:cNvContentPartPr/>
                <p14:nvPr/>
              </p14:nvContentPartPr>
              <p14:xfrm>
                <a:off x="10751516" y="2836605"/>
                <a:ext cx="360" cy="3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A48EA66E-A7C6-2F5F-D88E-66260F593D7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742876" y="2827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0E150A10-8ACE-1F13-7D3A-7B366099279A}"/>
              </a:ext>
            </a:extLst>
          </p:cNvPr>
          <p:cNvGrpSpPr/>
          <p:nvPr/>
        </p:nvGrpSpPr>
        <p:grpSpPr>
          <a:xfrm>
            <a:off x="11223836" y="2701605"/>
            <a:ext cx="640440" cy="318240"/>
            <a:chOff x="11223836" y="2701605"/>
            <a:chExt cx="64044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3AE42633-C38F-0728-585C-51D71D6A4771}"/>
                    </a:ext>
                  </a:extLst>
                </p14:cNvPr>
                <p14:cNvContentPartPr/>
                <p14:nvPr/>
              </p14:nvContentPartPr>
              <p14:xfrm>
                <a:off x="11223836" y="2701605"/>
                <a:ext cx="640440" cy="3182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3AE42633-C38F-0728-585C-51D71D6A477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215196" y="2692965"/>
                  <a:ext cx="6580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8B60914F-AFF3-6E8B-4AFA-DD6AE877D1DF}"/>
                    </a:ext>
                  </a:extLst>
                </p14:cNvPr>
                <p14:cNvContentPartPr/>
                <p14:nvPr/>
              </p14:nvContentPartPr>
              <p14:xfrm>
                <a:off x="11705516" y="2790885"/>
                <a:ext cx="360" cy="36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8B60914F-AFF3-6E8B-4AFA-DD6AE877D1D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696876" y="2781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D78AECB2-F1A7-E6C0-DC72-88AC862A3E96}"/>
              </a:ext>
            </a:extLst>
          </p:cNvPr>
          <p:cNvGrpSpPr/>
          <p:nvPr/>
        </p:nvGrpSpPr>
        <p:grpSpPr>
          <a:xfrm>
            <a:off x="10302596" y="3135045"/>
            <a:ext cx="1187280" cy="239760"/>
            <a:chOff x="10302596" y="3135045"/>
            <a:chExt cx="118728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D273EFDF-AAE2-CD3B-89E2-2E966C128388}"/>
                    </a:ext>
                  </a:extLst>
                </p14:cNvPr>
                <p14:cNvContentPartPr/>
                <p14:nvPr/>
              </p14:nvContentPartPr>
              <p14:xfrm>
                <a:off x="10302596" y="3135045"/>
                <a:ext cx="1125720" cy="2397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D273EFDF-AAE2-CD3B-89E2-2E966C12838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293596" y="3126045"/>
                  <a:ext cx="11433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44C61D5B-BA5F-795C-A06E-F1FA7FFE8B38}"/>
                    </a:ext>
                  </a:extLst>
                </p14:cNvPr>
                <p14:cNvContentPartPr/>
                <p14:nvPr/>
              </p14:nvContentPartPr>
              <p14:xfrm>
                <a:off x="11206556" y="3193365"/>
                <a:ext cx="283320" cy="147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44C61D5B-BA5F-795C-A06E-F1FA7FFE8B3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197556" y="3184725"/>
                  <a:ext cx="3009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A0C6DFB8-0667-3E23-A425-E35954291498}"/>
              </a:ext>
            </a:extLst>
          </p:cNvPr>
          <p:cNvGrpSpPr/>
          <p:nvPr/>
        </p:nvGrpSpPr>
        <p:grpSpPr>
          <a:xfrm>
            <a:off x="10319156" y="3439965"/>
            <a:ext cx="1483200" cy="243360"/>
            <a:chOff x="10319156" y="3439965"/>
            <a:chExt cx="148320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0127E306-504B-F8D1-4DA8-C54F2A1010C2}"/>
                    </a:ext>
                  </a:extLst>
                </p14:cNvPr>
                <p14:cNvContentPartPr/>
                <p14:nvPr/>
              </p14:nvContentPartPr>
              <p14:xfrm>
                <a:off x="10319156" y="3439965"/>
                <a:ext cx="1483200" cy="24336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0127E306-504B-F8D1-4DA8-C54F2A1010C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310516" y="3431325"/>
                  <a:ext cx="15008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B3AE4AF3-E576-C5F8-A0AC-06C45A60261E}"/>
                    </a:ext>
                  </a:extLst>
                </p14:cNvPr>
                <p14:cNvContentPartPr/>
                <p14:nvPr/>
              </p14:nvContentPartPr>
              <p14:xfrm>
                <a:off x="11230316" y="3450045"/>
                <a:ext cx="311400" cy="6480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B3AE4AF3-E576-C5F8-A0AC-06C45A60261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221676" y="3441405"/>
                  <a:ext cx="32904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D70D8A13-7844-3511-E663-050728358E49}"/>
              </a:ext>
            </a:extLst>
          </p:cNvPr>
          <p:cNvGrpSpPr/>
          <p:nvPr/>
        </p:nvGrpSpPr>
        <p:grpSpPr>
          <a:xfrm>
            <a:off x="10457756" y="3778365"/>
            <a:ext cx="1291680" cy="775800"/>
            <a:chOff x="10457756" y="3778365"/>
            <a:chExt cx="1291680" cy="77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09778539-745D-1F3A-4ED8-33FA35BFCC01}"/>
                    </a:ext>
                  </a:extLst>
                </p14:cNvPr>
                <p14:cNvContentPartPr/>
                <p14:nvPr/>
              </p14:nvContentPartPr>
              <p14:xfrm>
                <a:off x="10457756" y="3778365"/>
                <a:ext cx="497160" cy="2142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09778539-745D-1F3A-4ED8-33FA35BFCC0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449116" y="3769365"/>
                  <a:ext cx="5148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C5E8DC3F-3866-2D25-7624-873588B728A0}"/>
                    </a:ext>
                  </a:extLst>
                </p14:cNvPr>
                <p14:cNvContentPartPr/>
                <p14:nvPr/>
              </p14:nvContentPartPr>
              <p14:xfrm>
                <a:off x="11078036" y="3781245"/>
                <a:ext cx="317880" cy="1879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C5E8DC3F-3866-2D25-7624-873588B728A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069396" y="3772605"/>
                  <a:ext cx="3355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071FBC66-C388-3B83-5A29-B33315147A4C}"/>
                    </a:ext>
                  </a:extLst>
                </p14:cNvPr>
                <p14:cNvContentPartPr/>
                <p14:nvPr/>
              </p14:nvContentPartPr>
              <p14:xfrm>
                <a:off x="11088116" y="3817965"/>
                <a:ext cx="224640" cy="212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071FBC66-C388-3B83-5A29-B33315147A4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079476" y="3809325"/>
                  <a:ext cx="242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9236BD88-B200-C17C-FA67-081BA0B8C5A2}"/>
                    </a:ext>
                  </a:extLst>
                </p14:cNvPr>
                <p14:cNvContentPartPr/>
                <p14:nvPr/>
              </p14:nvContentPartPr>
              <p14:xfrm>
                <a:off x="10612556" y="4019925"/>
                <a:ext cx="698040" cy="2520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9236BD88-B200-C17C-FA67-081BA0B8C5A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603556" y="4011285"/>
                  <a:ext cx="7156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B0C61110-A803-D772-A7D2-86F892551596}"/>
                    </a:ext>
                  </a:extLst>
                </p14:cNvPr>
                <p14:cNvContentPartPr/>
                <p14:nvPr/>
              </p14:nvContentPartPr>
              <p14:xfrm>
                <a:off x="11359556" y="4109925"/>
                <a:ext cx="389880" cy="11232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B0C61110-A803-D772-A7D2-86F89255159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350916" y="4100925"/>
                  <a:ext cx="407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26B9D82E-2B34-378D-4C31-B77B1CED605E}"/>
                    </a:ext>
                  </a:extLst>
                </p14:cNvPr>
                <p14:cNvContentPartPr/>
                <p14:nvPr/>
              </p14:nvContentPartPr>
              <p14:xfrm>
                <a:off x="11321036" y="4044405"/>
                <a:ext cx="24480" cy="1332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26B9D82E-2B34-378D-4C31-B77B1CED605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312396" y="4035405"/>
                  <a:ext cx="42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20D135A2-E6D5-2FD4-3FA9-10E43C01F1D5}"/>
                    </a:ext>
                  </a:extLst>
                </p14:cNvPr>
                <p14:cNvContentPartPr/>
                <p14:nvPr/>
              </p14:nvContentPartPr>
              <p14:xfrm>
                <a:off x="11128076" y="4114605"/>
                <a:ext cx="360" cy="36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20D135A2-E6D5-2FD4-3FA9-10E43C01F1D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119436" y="4105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9597D79D-0C5B-BD0C-466E-54D2423C9CEA}"/>
                    </a:ext>
                  </a:extLst>
                </p14:cNvPr>
                <p14:cNvContentPartPr/>
                <p14:nvPr/>
              </p14:nvContentPartPr>
              <p14:xfrm>
                <a:off x="10739996" y="4305045"/>
                <a:ext cx="573840" cy="24912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9597D79D-0C5B-BD0C-466E-54D2423C9CEA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730996" y="4296405"/>
                  <a:ext cx="5914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4C887F51-B49F-39C7-EB65-DEF563A6BFF0}"/>
                    </a:ext>
                  </a:extLst>
                </p14:cNvPr>
                <p14:cNvContentPartPr/>
                <p14:nvPr/>
              </p14:nvContentPartPr>
              <p14:xfrm>
                <a:off x="11088116" y="4383165"/>
                <a:ext cx="153360" cy="1548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4C887F51-B49F-39C7-EB65-DEF563A6BFF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1079476" y="4374165"/>
                  <a:ext cx="171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87F9788D-BD16-F885-9FF1-ED8BF8DEA8B8}"/>
                    </a:ext>
                  </a:extLst>
                </p14:cNvPr>
                <p14:cNvContentPartPr/>
                <p14:nvPr/>
              </p14:nvContentPartPr>
              <p14:xfrm>
                <a:off x="10988036" y="4363005"/>
                <a:ext cx="81000" cy="183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87F9788D-BD16-F885-9FF1-ED8BF8DEA8B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979396" y="4354005"/>
                  <a:ext cx="9864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8CB8D467-2C39-1499-B710-7BD4DB79AE6F}"/>
              </a:ext>
            </a:extLst>
          </p:cNvPr>
          <p:cNvGrpSpPr/>
          <p:nvPr/>
        </p:nvGrpSpPr>
        <p:grpSpPr>
          <a:xfrm>
            <a:off x="10742156" y="4592685"/>
            <a:ext cx="1369080" cy="316080"/>
            <a:chOff x="10742156" y="4592685"/>
            <a:chExt cx="136908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D4105C5C-EDDA-B919-9570-411A1939BD1C}"/>
                    </a:ext>
                  </a:extLst>
                </p14:cNvPr>
                <p14:cNvContentPartPr/>
                <p14:nvPr/>
              </p14:nvContentPartPr>
              <p14:xfrm>
                <a:off x="10742156" y="4608165"/>
                <a:ext cx="1369080" cy="30060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D4105C5C-EDDA-B919-9570-411A1939BD1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733156" y="4599525"/>
                  <a:ext cx="13867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8E733DBA-AB7D-7CA1-1CFA-E30537F36E2D}"/>
                    </a:ext>
                  </a:extLst>
                </p14:cNvPr>
                <p14:cNvContentPartPr/>
                <p14:nvPr/>
              </p14:nvContentPartPr>
              <p14:xfrm>
                <a:off x="11328956" y="4592685"/>
                <a:ext cx="316080" cy="10620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8E733DBA-AB7D-7CA1-1CFA-E30537F36E2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320316" y="4584045"/>
                  <a:ext cx="33372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FE63C735-C10E-26B6-8E9C-FF6877DE8BCC}"/>
              </a:ext>
            </a:extLst>
          </p:cNvPr>
          <p:cNvGrpSpPr/>
          <p:nvPr/>
        </p:nvGrpSpPr>
        <p:grpSpPr>
          <a:xfrm>
            <a:off x="491516" y="5898765"/>
            <a:ext cx="3174120" cy="437040"/>
            <a:chOff x="491516" y="5898765"/>
            <a:chExt cx="317412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D0A69511-4897-183E-BCBF-721389A4E7E5}"/>
                    </a:ext>
                  </a:extLst>
                </p14:cNvPr>
                <p14:cNvContentPartPr/>
                <p14:nvPr/>
              </p14:nvContentPartPr>
              <p14:xfrm>
                <a:off x="491516" y="6138165"/>
                <a:ext cx="847440" cy="19764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D0A69511-4897-183E-BCBF-721389A4E7E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82876" y="6129525"/>
                  <a:ext cx="865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0DDC466F-C1B1-1479-7D84-4959D712FFD2}"/>
                    </a:ext>
                  </a:extLst>
                </p14:cNvPr>
                <p14:cNvContentPartPr/>
                <p14:nvPr/>
              </p14:nvContentPartPr>
              <p14:xfrm>
                <a:off x="1584116" y="6072645"/>
                <a:ext cx="181080" cy="21456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0DDC466F-C1B1-1479-7D84-4959D712FFD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575476" y="6064005"/>
                  <a:ext cx="1987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BEA0FA7B-1F2A-8612-3A5E-5E0218013E06}"/>
                    </a:ext>
                  </a:extLst>
                </p14:cNvPr>
                <p14:cNvContentPartPr/>
                <p14:nvPr/>
              </p14:nvContentPartPr>
              <p14:xfrm>
                <a:off x="1591676" y="6053205"/>
                <a:ext cx="197640" cy="28224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BEA0FA7B-1F2A-8612-3A5E-5E0218013E0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582676" y="6044565"/>
                  <a:ext cx="2152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6E0CD4DC-16B5-BE1C-EBAB-08859A34E0FE}"/>
                    </a:ext>
                  </a:extLst>
                </p14:cNvPr>
                <p14:cNvContentPartPr/>
                <p14:nvPr/>
              </p14:nvContentPartPr>
              <p14:xfrm>
                <a:off x="2125196" y="5898765"/>
                <a:ext cx="1540440" cy="39924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6E0CD4DC-16B5-BE1C-EBAB-08859A34E0F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116196" y="5889765"/>
                  <a:ext cx="155808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3DF05AB4-1B6D-E4BE-4E8A-822CE1EEC425}"/>
                    </a:ext>
                  </a:extLst>
                </p14:cNvPr>
                <p14:cNvContentPartPr/>
                <p14:nvPr/>
              </p14:nvContentPartPr>
              <p14:xfrm>
                <a:off x="3485636" y="6001005"/>
                <a:ext cx="360" cy="36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3DF05AB4-1B6D-E4BE-4E8A-822CE1EEC42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76996" y="5992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5739BCE1-B532-EE1E-A1BF-28EEF31F314B}"/>
                    </a:ext>
                  </a:extLst>
                </p14:cNvPr>
                <p14:cNvContentPartPr/>
                <p14:nvPr/>
              </p14:nvContentPartPr>
              <p14:xfrm>
                <a:off x="3069836" y="6013965"/>
                <a:ext cx="308520" cy="3960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5739BCE1-B532-EE1E-A1BF-28EEF31F314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061196" y="6005325"/>
                  <a:ext cx="32616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AF33C22A-1A60-7429-343C-C1E868FA8FD2}"/>
              </a:ext>
            </a:extLst>
          </p:cNvPr>
          <p:cNvGrpSpPr/>
          <p:nvPr/>
        </p:nvGrpSpPr>
        <p:grpSpPr>
          <a:xfrm>
            <a:off x="4040756" y="6019365"/>
            <a:ext cx="1445040" cy="523800"/>
            <a:chOff x="4040756" y="6019365"/>
            <a:chExt cx="144504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78C49A5D-E7BA-D7ED-3300-88A1AED3F85C}"/>
                    </a:ext>
                  </a:extLst>
                </p14:cNvPr>
                <p14:cNvContentPartPr/>
                <p14:nvPr/>
              </p14:nvContentPartPr>
              <p14:xfrm>
                <a:off x="4040756" y="6159765"/>
                <a:ext cx="276480" cy="3348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78C49A5D-E7BA-D7ED-3300-88A1AED3F85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031756" y="6151125"/>
                  <a:ext cx="294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CAA57E4A-303C-59D6-E9BE-DC18B0991A8B}"/>
                    </a:ext>
                  </a:extLst>
                </p14:cNvPr>
                <p14:cNvContentPartPr/>
                <p14:nvPr/>
              </p14:nvContentPartPr>
              <p14:xfrm>
                <a:off x="4069556" y="6249765"/>
                <a:ext cx="252360" cy="4212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CAA57E4A-303C-59D6-E9BE-DC18B0991A8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060916" y="6240765"/>
                  <a:ext cx="270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5F389BA1-4EE3-4F68-8E00-6E5A2C3E2551}"/>
                    </a:ext>
                  </a:extLst>
                </p14:cNvPr>
                <p14:cNvContentPartPr/>
                <p14:nvPr/>
              </p14:nvContentPartPr>
              <p14:xfrm>
                <a:off x="4528916" y="6019365"/>
                <a:ext cx="956880" cy="52380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5F389BA1-4EE3-4F68-8E00-6E5A2C3E255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520276" y="6010725"/>
                  <a:ext cx="974520" cy="541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92911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F73B3367-1612-F075-D8FE-9192C657105F}"/>
              </a:ext>
            </a:extLst>
          </p:cNvPr>
          <p:cNvGrpSpPr/>
          <p:nvPr/>
        </p:nvGrpSpPr>
        <p:grpSpPr>
          <a:xfrm>
            <a:off x="1049532" y="771835"/>
            <a:ext cx="9627365" cy="972418"/>
            <a:chOff x="1049532" y="771835"/>
            <a:chExt cx="9627365" cy="97241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192C64A-C75F-85DF-C3BA-EFD87D87F8A7}"/>
                    </a:ext>
                  </a:extLst>
                </p14:cNvPr>
                <p14:cNvContentPartPr/>
                <p14:nvPr/>
              </p14:nvContentPartPr>
              <p14:xfrm>
                <a:off x="1049532" y="1040093"/>
                <a:ext cx="237600" cy="346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192C64A-C75F-85DF-C3BA-EFD87D87F8A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40532" y="1031093"/>
                  <a:ext cx="2552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AF84642-C926-2465-062C-A629569B53CC}"/>
                    </a:ext>
                  </a:extLst>
                </p14:cNvPr>
                <p14:cNvContentPartPr/>
                <p14:nvPr/>
              </p14:nvContentPartPr>
              <p14:xfrm>
                <a:off x="1472892" y="1144133"/>
                <a:ext cx="115200" cy="212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AF84642-C926-2465-062C-A629569B53C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64252" y="1135493"/>
                  <a:ext cx="1328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24AC759-5A4E-B598-1D8B-AB01F3150C24}"/>
                    </a:ext>
                  </a:extLst>
                </p14:cNvPr>
                <p14:cNvContentPartPr/>
                <p14:nvPr/>
              </p14:nvContentPartPr>
              <p14:xfrm>
                <a:off x="2249412" y="967733"/>
                <a:ext cx="154440" cy="309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24AC759-5A4E-B598-1D8B-AB01F3150C2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40772" y="958733"/>
                  <a:ext cx="1720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1EC5FBE-A16C-DB33-6C23-402E8D5A0664}"/>
                    </a:ext>
                  </a:extLst>
                </p14:cNvPr>
                <p14:cNvContentPartPr/>
                <p14:nvPr/>
              </p14:nvContentPartPr>
              <p14:xfrm>
                <a:off x="2532732" y="1112813"/>
                <a:ext cx="178560" cy="132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1EC5FBE-A16C-DB33-6C23-402E8D5A066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23732" y="1103813"/>
                  <a:ext cx="196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69280B4-1A75-4F28-F69E-CB53D69F8B40}"/>
                    </a:ext>
                  </a:extLst>
                </p14:cNvPr>
                <p14:cNvContentPartPr/>
                <p14:nvPr/>
              </p14:nvContentPartPr>
              <p14:xfrm>
                <a:off x="2537052" y="1043333"/>
                <a:ext cx="184320" cy="32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69280B4-1A75-4F28-F69E-CB53D69F8B4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28052" y="1034693"/>
                  <a:ext cx="201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A0B4C4F-BFE9-A239-68A2-AB1ADEEF1537}"/>
                    </a:ext>
                  </a:extLst>
                </p14:cNvPr>
                <p14:cNvContentPartPr/>
                <p14:nvPr/>
              </p14:nvContentPartPr>
              <p14:xfrm>
                <a:off x="2786532" y="1271213"/>
                <a:ext cx="43920" cy="61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A0B4C4F-BFE9-A239-68A2-AB1ADEEF153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77532" y="1262213"/>
                  <a:ext cx="61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4E62A93-13DA-6812-91B2-E9DDF0CA559B}"/>
                    </a:ext>
                  </a:extLst>
                </p14:cNvPr>
                <p14:cNvContentPartPr/>
                <p14:nvPr/>
              </p14:nvContentPartPr>
              <p14:xfrm>
                <a:off x="2820012" y="1157453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4E62A93-13DA-6812-91B2-E9DDF0CA559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11012" y="11484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B2DA6FC-6604-77AE-C671-DF33ADC3B9D7}"/>
                    </a:ext>
                  </a:extLst>
                </p14:cNvPr>
                <p14:cNvContentPartPr/>
                <p14:nvPr/>
              </p14:nvContentPartPr>
              <p14:xfrm>
                <a:off x="2280732" y="1383893"/>
                <a:ext cx="621720" cy="46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B2DA6FC-6604-77AE-C671-DF33ADC3B9D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272092" y="1375253"/>
                  <a:ext cx="639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D0319F3-AD73-DCE2-5656-E67D0078AC82}"/>
                    </a:ext>
                  </a:extLst>
                </p14:cNvPr>
                <p14:cNvContentPartPr/>
                <p14:nvPr/>
              </p14:nvContentPartPr>
              <p14:xfrm>
                <a:off x="2354172" y="1458773"/>
                <a:ext cx="133920" cy="285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D0319F3-AD73-DCE2-5656-E67D0078AC8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45532" y="1450133"/>
                  <a:ext cx="1515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34FDA37-FBA5-CD3B-2726-583870DA1A8F}"/>
                    </a:ext>
                  </a:extLst>
                </p14:cNvPr>
                <p14:cNvContentPartPr/>
                <p14:nvPr/>
              </p14:nvContentPartPr>
              <p14:xfrm>
                <a:off x="2673492" y="1491893"/>
                <a:ext cx="120960" cy="240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34FDA37-FBA5-CD3B-2726-583870DA1A8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64492" y="1482893"/>
                  <a:ext cx="1386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02D5C76-1249-67F3-8D59-F8853652193A}"/>
                    </a:ext>
                  </a:extLst>
                </p14:cNvPr>
                <p14:cNvContentPartPr/>
                <p14:nvPr/>
              </p14:nvContentPartPr>
              <p14:xfrm>
                <a:off x="2645772" y="1544453"/>
                <a:ext cx="219600" cy="43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02D5C76-1249-67F3-8D59-F8853652193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36772" y="1535813"/>
                  <a:ext cx="2372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1B49590-A873-4E46-27E3-2EC1B4EAEF47}"/>
                    </a:ext>
                  </a:extLst>
                </p14:cNvPr>
                <p14:cNvContentPartPr/>
                <p14:nvPr/>
              </p14:nvContentPartPr>
              <p14:xfrm>
                <a:off x="3585372" y="1254653"/>
                <a:ext cx="361800" cy="36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1B49590-A873-4E46-27E3-2EC1B4EAEF4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576372" y="1245653"/>
                  <a:ext cx="3794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65404A6-B912-CB85-7ECA-7C3CBAAC0C98}"/>
                    </a:ext>
                  </a:extLst>
                </p14:cNvPr>
                <p14:cNvContentPartPr/>
                <p14:nvPr/>
              </p14:nvContentPartPr>
              <p14:xfrm>
                <a:off x="3629652" y="1360493"/>
                <a:ext cx="238320" cy="29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65404A6-B912-CB85-7ECA-7C3CBAAC0C9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621012" y="1351853"/>
                  <a:ext cx="255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2E08CCF-2262-7008-EF7E-3FC4A4ED5C59}"/>
                    </a:ext>
                  </a:extLst>
                </p14:cNvPr>
                <p14:cNvContentPartPr/>
                <p14:nvPr/>
              </p14:nvContentPartPr>
              <p14:xfrm>
                <a:off x="4200252" y="1191293"/>
                <a:ext cx="155880" cy="127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2E08CCF-2262-7008-EF7E-3FC4A4ED5C5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91252" y="1182293"/>
                  <a:ext cx="173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1CB4309-7A82-D2D9-F231-22B7AC101A54}"/>
                    </a:ext>
                  </a:extLst>
                </p14:cNvPr>
                <p14:cNvContentPartPr/>
                <p14:nvPr/>
              </p14:nvContentPartPr>
              <p14:xfrm>
                <a:off x="4440732" y="1195253"/>
                <a:ext cx="114480" cy="131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1CB4309-7A82-D2D9-F231-22B7AC101A5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432092" y="1186253"/>
                  <a:ext cx="132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4832EDC-7E64-3240-2809-9B211480831F}"/>
                    </a:ext>
                  </a:extLst>
                </p14:cNvPr>
                <p14:cNvContentPartPr/>
                <p14:nvPr/>
              </p14:nvContentPartPr>
              <p14:xfrm>
                <a:off x="4660692" y="964493"/>
                <a:ext cx="109440" cy="491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4832EDC-7E64-3240-2809-9B211480831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52052" y="955493"/>
                  <a:ext cx="12708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7A4A2BF-DD07-7A64-4AAA-DDADE257A788}"/>
                    </a:ext>
                  </a:extLst>
                </p14:cNvPr>
                <p14:cNvContentPartPr/>
                <p14:nvPr/>
              </p14:nvContentPartPr>
              <p14:xfrm>
                <a:off x="4842132" y="1103813"/>
                <a:ext cx="149400" cy="227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7A4A2BF-DD07-7A64-4AAA-DDADE257A78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833132" y="1094813"/>
                  <a:ext cx="1670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A52B24A-A591-3B2C-09DE-253E985FE6C9}"/>
                    </a:ext>
                  </a:extLst>
                </p14:cNvPr>
                <p14:cNvContentPartPr/>
                <p14:nvPr/>
              </p14:nvContentPartPr>
              <p14:xfrm>
                <a:off x="4862292" y="1194173"/>
                <a:ext cx="82440" cy="25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A52B24A-A591-3B2C-09DE-253E985FE6C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853292" y="1185173"/>
                  <a:ext cx="100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D02E905-4EF4-F0A5-CC5C-D524529CBA5D}"/>
                    </a:ext>
                  </a:extLst>
                </p14:cNvPr>
                <p14:cNvContentPartPr/>
                <p14:nvPr/>
              </p14:nvContentPartPr>
              <p14:xfrm>
                <a:off x="4856172" y="1093373"/>
                <a:ext cx="102240" cy="18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D02E905-4EF4-F0A5-CC5C-D524529CBA5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847172" y="1084733"/>
                  <a:ext cx="119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3B38D7A-A472-755E-D92A-596E55072494}"/>
                    </a:ext>
                  </a:extLst>
                </p14:cNvPr>
                <p14:cNvContentPartPr/>
                <p14:nvPr/>
              </p14:nvContentPartPr>
              <p14:xfrm>
                <a:off x="4828452" y="1044773"/>
                <a:ext cx="183240" cy="12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3B38D7A-A472-755E-D92A-596E5507249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819812" y="1036133"/>
                  <a:ext cx="200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AA79D98-E789-4BA9-9501-3AD80FA19E18}"/>
                    </a:ext>
                  </a:extLst>
                </p14:cNvPr>
                <p14:cNvContentPartPr/>
                <p14:nvPr/>
              </p14:nvContentPartPr>
              <p14:xfrm>
                <a:off x="5423532" y="1115333"/>
                <a:ext cx="210600" cy="151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AA79D98-E789-4BA9-9501-3AD80FA19E1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414532" y="1106333"/>
                  <a:ext cx="228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2161B29-E7D2-24C1-EE01-02B4781AE653}"/>
                    </a:ext>
                  </a:extLst>
                </p14:cNvPr>
                <p14:cNvContentPartPr/>
                <p14:nvPr/>
              </p14:nvContentPartPr>
              <p14:xfrm>
                <a:off x="5460252" y="1044773"/>
                <a:ext cx="137880" cy="7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2161B29-E7D2-24C1-EE01-02B4781AE65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451612" y="1036133"/>
                  <a:ext cx="155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6149ADD-D99C-8105-A76E-D5AF686265AA}"/>
                    </a:ext>
                  </a:extLst>
                </p14:cNvPr>
                <p14:cNvContentPartPr/>
                <p14:nvPr/>
              </p14:nvContentPartPr>
              <p14:xfrm>
                <a:off x="5741052" y="1089773"/>
                <a:ext cx="114480" cy="198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6149ADD-D99C-8105-A76E-D5AF686265A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732052" y="1080773"/>
                  <a:ext cx="132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C922378-DB76-46B9-0C88-9A985C839552}"/>
                    </a:ext>
                  </a:extLst>
                </p14:cNvPr>
                <p14:cNvContentPartPr/>
                <p14:nvPr/>
              </p14:nvContentPartPr>
              <p14:xfrm>
                <a:off x="5714412" y="1125413"/>
                <a:ext cx="149400" cy="111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C922378-DB76-46B9-0C88-9A985C83955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705412" y="1116773"/>
                  <a:ext cx="167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9A9FC2C-C099-C9BF-2875-855F2ED0EC61}"/>
                    </a:ext>
                  </a:extLst>
                </p14:cNvPr>
                <p14:cNvContentPartPr/>
                <p14:nvPr/>
              </p14:nvContentPartPr>
              <p14:xfrm>
                <a:off x="5970372" y="1006613"/>
                <a:ext cx="129600" cy="254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9A9FC2C-C099-C9BF-2875-855F2ED0EC6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961732" y="997613"/>
                  <a:ext cx="1472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05FCEF0-D641-3EE1-9824-207195103A76}"/>
                    </a:ext>
                  </a:extLst>
                </p14:cNvPr>
                <p14:cNvContentPartPr/>
                <p14:nvPr/>
              </p14:nvContentPartPr>
              <p14:xfrm>
                <a:off x="5972532" y="910853"/>
                <a:ext cx="149760" cy="19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05FCEF0-D641-3EE1-9824-207195103A7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963892" y="901853"/>
                  <a:ext cx="167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A15DCE8-42E6-1DB8-E8ED-91C9B1C231B3}"/>
                    </a:ext>
                  </a:extLst>
                </p14:cNvPr>
                <p14:cNvContentPartPr/>
                <p14:nvPr/>
              </p14:nvContentPartPr>
              <p14:xfrm>
                <a:off x="5201412" y="1105973"/>
                <a:ext cx="15840" cy="200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A15DCE8-42E6-1DB8-E8ED-91C9B1C231B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92412" y="1096973"/>
                  <a:ext cx="334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92B37B1-AB9B-60A3-C3F3-444D712CA9B1}"/>
                    </a:ext>
                  </a:extLst>
                </p14:cNvPr>
                <p14:cNvContentPartPr/>
                <p14:nvPr/>
              </p14:nvContentPartPr>
              <p14:xfrm>
                <a:off x="5135172" y="1207493"/>
                <a:ext cx="190440" cy="8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92B37B1-AB9B-60A3-C3F3-444D712CA9B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126532" y="1198493"/>
                  <a:ext cx="208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311DB64-7EFE-44E9-E2B7-B1F29ECD758F}"/>
                    </a:ext>
                  </a:extLst>
                </p14:cNvPr>
                <p14:cNvContentPartPr/>
                <p14:nvPr/>
              </p14:nvContentPartPr>
              <p14:xfrm>
                <a:off x="5626572" y="1307573"/>
                <a:ext cx="50760" cy="88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311DB64-7EFE-44E9-E2B7-B1F29ECD758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617932" y="1298573"/>
                  <a:ext cx="68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336CD39-EBB5-B407-C032-43DC53EA4A00}"/>
                    </a:ext>
                  </a:extLst>
                </p14:cNvPr>
                <p14:cNvContentPartPr/>
                <p14:nvPr/>
              </p14:nvContentPartPr>
              <p14:xfrm>
                <a:off x="5659692" y="1242773"/>
                <a:ext cx="9360" cy="20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336CD39-EBB5-B407-C032-43DC53EA4A0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650692" y="1233773"/>
                  <a:ext cx="27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4A76578-0985-F961-A46A-9BA107D0DA2E}"/>
                    </a:ext>
                  </a:extLst>
                </p14:cNvPr>
                <p14:cNvContentPartPr/>
                <p14:nvPr/>
              </p14:nvContentPartPr>
              <p14:xfrm>
                <a:off x="6193932" y="894653"/>
                <a:ext cx="69840" cy="557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4A76578-0985-F961-A46A-9BA107D0DA2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185292" y="886013"/>
                  <a:ext cx="8748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E3DD67B-D06F-C55A-DC12-A135408536F3}"/>
                    </a:ext>
                  </a:extLst>
                </p14:cNvPr>
                <p14:cNvContentPartPr/>
                <p14:nvPr/>
              </p14:nvContentPartPr>
              <p14:xfrm>
                <a:off x="6531252" y="1168973"/>
                <a:ext cx="227520" cy="23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E3DD67B-D06F-C55A-DC12-A135408536F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522252" y="1160333"/>
                  <a:ext cx="245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BDF3665-08B1-F063-367A-255C93B04140}"/>
                    </a:ext>
                  </a:extLst>
                </p14:cNvPr>
                <p14:cNvContentPartPr/>
                <p14:nvPr/>
              </p14:nvContentPartPr>
              <p14:xfrm>
                <a:off x="9897252" y="1040093"/>
                <a:ext cx="229687" cy="186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BDF3665-08B1-F063-367A-255C93B0414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888612" y="1031122"/>
                  <a:ext cx="247328" cy="362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3065C76-D136-1DF9-5B7B-5A0105BEF239}"/>
                    </a:ext>
                  </a:extLst>
                </p14:cNvPr>
                <p14:cNvContentPartPr/>
                <p14:nvPr/>
              </p14:nvContentPartPr>
              <p14:xfrm>
                <a:off x="10317270" y="873172"/>
                <a:ext cx="177439" cy="292452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3065C76-D136-1DF9-5B7B-5A0105BEF23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308272" y="864168"/>
                  <a:ext cx="195075" cy="3101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5A2E23A-1198-EE4D-3B36-D3E039E43F6A}"/>
                    </a:ext>
                  </a:extLst>
                </p14:cNvPr>
                <p14:cNvContentPartPr/>
                <p14:nvPr/>
              </p14:nvContentPartPr>
              <p14:xfrm>
                <a:off x="10466210" y="1203283"/>
                <a:ext cx="38338" cy="77693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5A2E23A-1198-EE4D-3B36-D3E039E43F6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457530" y="1194650"/>
                  <a:ext cx="56060" cy="953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9C3EBF7-8408-AC67-1C36-E70E0D23085E}"/>
                    </a:ext>
                  </a:extLst>
                </p14:cNvPr>
                <p14:cNvContentPartPr/>
                <p14:nvPr/>
              </p14:nvContentPartPr>
              <p14:xfrm>
                <a:off x="10514725" y="1115751"/>
                <a:ext cx="339" cy="339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9C3EBF7-8408-AC67-1C36-E70E0D23085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506589" y="1107615"/>
                  <a:ext cx="16950" cy="16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93BD28E-EBC0-1DAF-1258-8B41818A2B10}"/>
                    </a:ext>
                  </a:extLst>
                </p14:cNvPr>
                <p14:cNvContentPartPr/>
                <p14:nvPr/>
              </p14:nvContentPartPr>
              <p14:xfrm>
                <a:off x="10588687" y="1189034"/>
                <a:ext cx="88210" cy="98049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93BD28E-EBC0-1DAF-1258-8B41818A2B1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579686" y="1180022"/>
                  <a:ext cx="105852" cy="1157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7AAC60D-AA83-16CF-713A-C524412FA526}"/>
                    </a:ext>
                  </a:extLst>
                </p14:cNvPr>
                <p14:cNvContentPartPr/>
                <p14:nvPr/>
              </p14:nvContentPartPr>
              <p14:xfrm>
                <a:off x="10272955" y="771835"/>
                <a:ext cx="314640" cy="41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7AAC60D-AA83-16CF-713A-C524412FA52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64315" y="762835"/>
                  <a:ext cx="33228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8BEB376-8DF9-765D-8379-6EB0E2EBB7E1}"/>
              </a:ext>
            </a:extLst>
          </p:cNvPr>
          <p:cNvGrpSpPr/>
          <p:nvPr/>
        </p:nvGrpSpPr>
        <p:grpSpPr>
          <a:xfrm>
            <a:off x="7052172" y="952973"/>
            <a:ext cx="502560" cy="345600"/>
            <a:chOff x="7052172" y="952973"/>
            <a:chExt cx="502560" cy="3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86E9DD6-8329-719B-24C3-2AC6FC9414B1}"/>
                    </a:ext>
                  </a:extLst>
                </p14:cNvPr>
                <p14:cNvContentPartPr/>
                <p14:nvPr/>
              </p14:nvContentPartPr>
              <p14:xfrm>
                <a:off x="7052172" y="952973"/>
                <a:ext cx="250560" cy="272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86E9DD6-8329-719B-24C3-2AC6FC9414B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043172" y="944333"/>
                  <a:ext cx="2682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1020C2E-3482-529B-17BB-C6A3376F7ED1}"/>
                    </a:ext>
                  </a:extLst>
                </p14:cNvPr>
                <p14:cNvContentPartPr/>
                <p14:nvPr/>
              </p14:nvContentPartPr>
              <p14:xfrm>
                <a:off x="7427292" y="1062773"/>
                <a:ext cx="127440" cy="235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1020C2E-3482-529B-17BB-C6A3376F7ED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418292" y="1053773"/>
                  <a:ext cx="14508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5522CB1-BFAE-46CC-9B58-7B60744854BB}"/>
              </a:ext>
            </a:extLst>
          </p:cNvPr>
          <p:cNvGrpSpPr/>
          <p:nvPr/>
        </p:nvGrpSpPr>
        <p:grpSpPr>
          <a:xfrm>
            <a:off x="7624572" y="1243133"/>
            <a:ext cx="72720" cy="203400"/>
            <a:chOff x="7624572" y="1243133"/>
            <a:chExt cx="7272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59605D2-83BB-1EAD-9AD8-4A7BC9A51B5B}"/>
                    </a:ext>
                  </a:extLst>
                </p14:cNvPr>
                <p14:cNvContentPartPr/>
                <p14:nvPr/>
              </p14:nvContentPartPr>
              <p14:xfrm>
                <a:off x="7624572" y="1306853"/>
                <a:ext cx="31320" cy="139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59605D2-83BB-1EAD-9AD8-4A7BC9A51B5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15572" y="1297853"/>
                  <a:ext cx="48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3BBCABE-E4E8-0B96-0E98-F476B8A16064}"/>
                    </a:ext>
                  </a:extLst>
                </p14:cNvPr>
                <p14:cNvContentPartPr/>
                <p14:nvPr/>
              </p14:nvContentPartPr>
              <p14:xfrm>
                <a:off x="7675332" y="1243133"/>
                <a:ext cx="21960" cy="29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3BBCABE-E4E8-0B96-0E98-F476B8A1606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66692" y="1234493"/>
                  <a:ext cx="3960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2F24C67-F84D-A943-B57A-AB801E78A9FE}"/>
                  </a:ext>
                </a:extLst>
              </p14:cNvPr>
              <p14:cNvContentPartPr/>
              <p14:nvPr/>
            </p14:nvContentPartPr>
            <p14:xfrm>
              <a:off x="8016252" y="1057733"/>
              <a:ext cx="193680" cy="266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2F24C67-F84D-A943-B57A-AB801E78A9F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007612" y="1048733"/>
                <a:ext cx="211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138AD19-1066-B521-09E0-B1AE48162283}"/>
                  </a:ext>
                </a:extLst>
              </p14:cNvPr>
              <p14:cNvContentPartPr/>
              <p14:nvPr/>
            </p14:nvContentPartPr>
            <p14:xfrm>
              <a:off x="7055052" y="826613"/>
              <a:ext cx="279360" cy="42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138AD19-1066-B521-09E0-B1AE4816228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046052" y="817613"/>
                <a:ext cx="29700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00A1B28A-3087-51A8-EAA8-822843656180}"/>
              </a:ext>
            </a:extLst>
          </p:cNvPr>
          <p:cNvGrpSpPr/>
          <p:nvPr/>
        </p:nvGrpSpPr>
        <p:grpSpPr>
          <a:xfrm>
            <a:off x="8502972" y="788813"/>
            <a:ext cx="730440" cy="401760"/>
            <a:chOff x="8502972" y="788813"/>
            <a:chExt cx="73044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F1A855E-15DC-F312-6945-A96542723FA1}"/>
                    </a:ext>
                  </a:extLst>
                </p14:cNvPr>
                <p14:cNvContentPartPr/>
                <p14:nvPr/>
              </p14:nvContentPartPr>
              <p14:xfrm>
                <a:off x="8502972" y="949733"/>
                <a:ext cx="237960" cy="240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F1A855E-15DC-F312-6945-A96542723FA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94332" y="940733"/>
                  <a:ext cx="2556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FD3DED2-67E9-22E3-2F0A-DA403A69CF31}"/>
                    </a:ext>
                  </a:extLst>
                </p14:cNvPr>
                <p14:cNvContentPartPr/>
                <p14:nvPr/>
              </p14:nvContentPartPr>
              <p14:xfrm>
                <a:off x="8529972" y="847493"/>
                <a:ext cx="199800" cy="46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FD3DED2-67E9-22E3-2F0A-DA403A69CF3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520972" y="838853"/>
                  <a:ext cx="217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3E699CD-D145-0EB6-C61D-8FE230DD15A9}"/>
                    </a:ext>
                  </a:extLst>
                </p14:cNvPr>
                <p14:cNvContentPartPr/>
                <p14:nvPr/>
              </p14:nvContentPartPr>
              <p14:xfrm>
                <a:off x="8860092" y="1076093"/>
                <a:ext cx="26280" cy="26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3E699CD-D145-0EB6-C61D-8FE230DD15A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851452" y="1067453"/>
                  <a:ext cx="43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C81C48C-73B0-9EBC-4096-8FFEB47A38D9}"/>
                    </a:ext>
                  </a:extLst>
                </p14:cNvPr>
                <p14:cNvContentPartPr/>
                <p14:nvPr/>
              </p14:nvContentPartPr>
              <p14:xfrm>
                <a:off x="9033612" y="991853"/>
                <a:ext cx="17640" cy="190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C81C48C-73B0-9EBC-4096-8FFEB47A38D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024972" y="983213"/>
                  <a:ext cx="352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61BE08E-EC79-59E7-EEC8-742F82B567B3}"/>
                    </a:ext>
                  </a:extLst>
                </p14:cNvPr>
                <p14:cNvContentPartPr/>
                <p14:nvPr/>
              </p14:nvContentPartPr>
              <p14:xfrm>
                <a:off x="9148452" y="1021013"/>
                <a:ext cx="10080" cy="159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61BE08E-EC79-59E7-EEC8-742F82B567B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139812" y="1012013"/>
                  <a:ext cx="27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100B92A-D215-56FE-C795-54836CC463ED}"/>
                    </a:ext>
                  </a:extLst>
                </p14:cNvPr>
                <p14:cNvContentPartPr/>
                <p14:nvPr/>
              </p14:nvContentPartPr>
              <p14:xfrm>
                <a:off x="8963052" y="963773"/>
                <a:ext cx="270360" cy="66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100B92A-D215-56FE-C795-54836CC463E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954412" y="954773"/>
                  <a:ext cx="2880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2B6B180-4922-84C0-0A4C-F7884621652D}"/>
                    </a:ext>
                  </a:extLst>
                </p14:cNvPr>
                <p14:cNvContentPartPr/>
                <p14:nvPr/>
              </p14:nvContentPartPr>
              <p14:xfrm>
                <a:off x="8989332" y="864413"/>
                <a:ext cx="204840" cy="44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2B6B180-4922-84C0-0A4C-F7884621652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980332" y="855773"/>
                  <a:ext cx="222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39314B4-7A6A-6355-26C6-176348436A7F}"/>
                    </a:ext>
                  </a:extLst>
                </p14:cNvPr>
                <p14:cNvContentPartPr/>
                <p14:nvPr/>
              </p14:nvContentPartPr>
              <p14:xfrm>
                <a:off x="8961612" y="788813"/>
                <a:ext cx="218880" cy="34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39314B4-7A6A-6355-26C6-176348436A7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952972" y="780173"/>
                  <a:ext cx="23652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B756D2E-B702-DEB6-1FEC-E5C252A9EA0A}"/>
                  </a:ext>
                </a:extLst>
              </p14:cNvPr>
              <p14:cNvContentPartPr/>
              <p14:nvPr/>
            </p14:nvContentPartPr>
            <p14:xfrm>
              <a:off x="9292452" y="1196693"/>
              <a:ext cx="53280" cy="1105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B756D2E-B702-DEB6-1FEC-E5C252A9EA0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283452" y="1187693"/>
                <a:ext cx="709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B6563BA-5FF7-C418-9EEA-4178BC97081C}"/>
                  </a:ext>
                </a:extLst>
              </p14:cNvPr>
              <p14:cNvContentPartPr/>
              <p14:nvPr/>
            </p14:nvContentPartPr>
            <p14:xfrm>
              <a:off x="9329532" y="1078253"/>
              <a:ext cx="2520" cy="28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B6563BA-5FF7-C418-9EEA-4178BC97081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320532" y="1069613"/>
                <a:ext cx="20160" cy="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5751D489-5087-9292-191D-17469AE8FF8B}"/>
              </a:ext>
            </a:extLst>
          </p:cNvPr>
          <p:cNvGrpSpPr/>
          <p:nvPr/>
        </p:nvGrpSpPr>
        <p:grpSpPr>
          <a:xfrm>
            <a:off x="464156" y="211845"/>
            <a:ext cx="580320" cy="273600"/>
            <a:chOff x="464156" y="211845"/>
            <a:chExt cx="58032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144FF80-8FD5-3842-9A89-DF7478D01294}"/>
                    </a:ext>
                  </a:extLst>
                </p14:cNvPr>
                <p14:cNvContentPartPr/>
                <p14:nvPr/>
              </p14:nvContentPartPr>
              <p14:xfrm>
                <a:off x="464156" y="221205"/>
                <a:ext cx="66960" cy="237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144FF80-8FD5-3842-9A89-DF7478D0129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55516" y="212205"/>
                  <a:ext cx="846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C4C3160-E6D0-FE51-FBA3-A8F069CACE22}"/>
                    </a:ext>
                  </a:extLst>
                </p14:cNvPr>
                <p14:cNvContentPartPr/>
                <p14:nvPr/>
              </p14:nvContentPartPr>
              <p14:xfrm>
                <a:off x="541556" y="211845"/>
                <a:ext cx="220680" cy="34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C4C3160-E6D0-FE51-FBA3-A8F069CACE2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32916" y="203205"/>
                  <a:ext cx="238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04DB330-6CF3-C3A5-9A0D-E338E155354E}"/>
                    </a:ext>
                  </a:extLst>
                </p14:cNvPr>
                <p14:cNvContentPartPr/>
                <p14:nvPr/>
              </p14:nvContentPartPr>
              <p14:xfrm>
                <a:off x="535796" y="290325"/>
                <a:ext cx="225720" cy="21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04DB330-6CF3-C3A5-9A0D-E338E155354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6796" y="281685"/>
                  <a:ext cx="243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B16FC79-DAE3-8F54-D372-31BC0EF26CE2}"/>
                    </a:ext>
                  </a:extLst>
                </p14:cNvPr>
                <p14:cNvContentPartPr/>
                <p14:nvPr/>
              </p14:nvContentPartPr>
              <p14:xfrm>
                <a:off x="786356" y="347925"/>
                <a:ext cx="258120" cy="137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B16FC79-DAE3-8F54-D372-31BC0EF26CE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77356" y="338925"/>
                  <a:ext cx="275760" cy="15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51C9E4F-56B8-49A7-3A2D-708B607B50BF}"/>
                  </a:ext>
                </a:extLst>
              </p14:cNvPr>
              <p14:cNvContentPartPr/>
              <p14:nvPr/>
            </p14:nvContentPartPr>
            <p14:xfrm>
              <a:off x="1314836" y="316605"/>
              <a:ext cx="590400" cy="1512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51C9E4F-56B8-49A7-3A2D-708B607B50B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05836" y="307965"/>
                <a:ext cx="6080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A65DDA76-B226-7510-8B1D-75D84A12A737}"/>
                  </a:ext>
                </a:extLst>
              </p14:cNvPr>
              <p14:cNvContentPartPr/>
              <p14:nvPr/>
            </p14:nvContentPartPr>
            <p14:xfrm>
              <a:off x="1519676" y="205725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A65DDA76-B226-7510-8B1D-75D84A12A73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10676" y="1970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44B7DBD-E53D-F3EA-D7B1-0D18BC83A54C}"/>
                  </a:ext>
                </a:extLst>
              </p14:cNvPr>
              <p14:cNvContentPartPr/>
              <p14:nvPr/>
            </p14:nvContentPartPr>
            <p14:xfrm>
              <a:off x="1860596" y="2560845"/>
              <a:ext cx="36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44B7DBD-E53D-F3EA-D7B1-0D18BC83A54C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851596" y="25518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B129E63-56BD-E079-E2CC-30398F236A60}"/>
                  </a:ext>
                </a:extLst>
              </p14:cNvPr>
              <p14:cNvContentPartPr/>
              <p14:nvPr/>
            </p14:nvContentPartPr>
            <p14:xfrm>
              <a:off x="7092836" y="3614925"/>
              <a:ext cx="360" cy="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B129E63-56BD-E079-E2CC-30398F236A6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084196" y="360592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3A3B6369-D1A1-20AB-6C94-76E8E065A0E5}"/>
              </a:ext>
            </a:extLst>
          </p:cNvPr>
          <p:cNvGrpSpPr/>
          <p:nvPr/>
        </p:nvGrpSpPr>
        <p:grpSpPr>
          <a:xfrm>
            <a:off x="609956" y="2207325"/>
            <a:ext cx="517680" cy="237960"/>
            <a:chOff x="609956" y="2207325"/>
            <a:chExt cx="51768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B474A75-3B31-72FF-E7F1-C684745FF3B3}"/>
                    </a:ext>
                  </a:extLst>
                </p14:cNvPr>
                <p14:cNvContentPartPr/>
                <p14:nvPr/>
              </p14:nvContentPartPr>
              <p14:xfrm>
                <a:off x="609956" y="2207325"/>
                <a:ext cx="248400" cy="58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B474A75-3B31-72FF-E7F1-C684745FF3B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00956" y="2198325"/>
                  <a:ext cx="2660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44DBDE3-2502-AEA6-46E9-624D3EFA0DA4}"/>
                    </a:ext>
                  </a:extLst>
                </p14:cNvPr>
                <p14:cNvContentPartPr/>
                <p14:nvPr/>
              </p14:nvContentPartPr>
              <p14:xfrm>
                <a:off x="734156" y="2268525"/>
                <a:ext cx="72720" cy="162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44DBDE3-2502-AEA6-46E9-624D3EFA0DA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5516" y="2259525"/>
                  <a:ext cx="90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F4BC2B7-A8E4-9046-D49A-5A53A20A2B90}"/>
                    </a:ext>
                  </a:extLst>
                </p14:cNvPr>
                <p14:cNvContentPartPr/>
                <p14:nvPr/>
              </p14:nvContentPartPr>
              <p14:xfrm>
                <a:off x="748196" y="2338005"/>
                <a:ext cx="97560" cy="13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F4BC2B7-A8E4-9046-D49A-5A53A20A2B9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9556" y="2329365"/>
                  <a:ext cx="115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3F0DFEB-EB4A-8979-62EA-EF8161FBADA8}"/>
                    </a:ext>
                  </a:extLst>
                </p14:cNvPr>
                <p14:cNvContentPartPr/>
                <p14:nvPr/>
              </p14:nvContentPartPr>
              <p14:xfrm>
                <a:off x="923876" y="2344485"/>
                <a:ext cx="203760" cy="100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3F0DFEB-EB4A-8979-62EA-EF8161FBADA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14876" y="2335485"/>
                  <a:ext cx="22140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499ABB5-56D9-CAEC-1C33-B5D7B6FA149E}"/>
              </a:ext>
            </a:extLst>
          </p:cNvPr>
          <p:cNvGrpSpPr/>
          <p:nvPr/>
        </p:nvGrpSpPr>
        <p:grpSpPr>
          <a:xfrm>
            <a:off x="1365236" y="2012565"/>
            <a:ext cx="1270800" cy="433800"/>
            <a:chOff x="1365236" y="2012565"/>
            <a:chExt cx="127080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901D8CB-6252-FE15-5BCD-2D7BD6DE3EA6}"/>
                    </a:ext>
                  </a:extLst>
                </p14:cNvPr>
                <p14:cNvContentPartPr/>
                <p14:nvPr/>
              </p14:nvContentPartPr>
              <p14:xfrm>
                <a:off x="1365236" y="2012565"/>
                <a:ext cx="1270800" cy="433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901D8CB-6252-FE15-5BCD-2D7BD6DE3EA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356596" y="2003925"/>
                  <a:ext cx="128844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52AD2C9-9FB0-D9D1-54F4-4B4035C3FD0E}"/>
                    </a:ext>
                  </a:extLst>
                </p14:cNvPr>
                <p14:cNvContentPartPr/>
                <p14:nvPr/>
              </p14:nvContentPartPr>
              <p14:xfrm>
                <a:off x="1912796" y="2200485"/>
                <a:ext cx="255960" cy="12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52AD2C9-9FB0-D9D1-54F4-4B4035C3FD0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903796" y="2191485"/>
                  <a:ext cx="2736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3D6ADF2-3916-71EA-461B-F7E82B295FBC}"/>
              </a:ext>
            </a:extLst>
          </p:cNvPr>
          <p:cNvGrpSpPr/>
          <p:nvPr/>
        </p:nvGrpSpPr>
        <p:grpSpPr>
          <a:xfrm>
            <a:off x="1148876" y="3008685"/>
            <a:ext cx="589320" cy="157680"/>
            <a:chOff x="1148876" y="3008685"/>
            <a:chExt cx="589320" cy="15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906B8F5-11EB-7697-C0E9-004D1DF3CACC}"/>
                    </a:ext>
                  </a:extLst>
                </p14:cNvPr>
                <p14:cNvContentPartPr/>
                <p14:nvPr/>
              </p14:nvContentPartPr>
              <p14:xfrm>
                <a:off x="1148876" y="3008685"/>
                <a:ext cx="285120" cy="146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906B8F5-11EB-7697-C0E9-004D1DF3CAC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39876" y="2999685"/>
                  <a:ext cx="302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078455B-16D6-CDCC-F7B7-EC24B45AD44E}"/>
                    </a:ext>
                  </a:extLst>
                </p14:cNvPr>
                <p14:cNvContentPartPr/>
                <p14:nvPr/>
              </p14:nvContentPartPr>
              <p14:xfrm>
                <a:off x="1606796" y="3030285"/>
                <a:ext cx="131400" cy="136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078455B-16D6-CDCC-F7B7-EC24B45AD44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597796" y="3021285"/>
                  <a:ext cx="149040" cy="15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ACB2E64-F602-6619-C134-398730D3E903}"/>
                  </a:ext>
                </a:extLst>
              </p14:cNvPr>
              <p14:cNvContentPartPr/>
              <p14:nvPr/>
            </p14:nvContentPartPr>
            <p14:xfrm>
              <a:off x="2024396" y="2772885"/>
              <a:ext cx="151920" cy="3182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ACB2E64-F602-6619-C134-398730D3E90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015396" y="2763885"/>
                <a:ext cx="169560" cy="33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D4EE358A-146B-6722-DCA3-4A9865F8A220}"/>
              </a:ext>
            </a:extLst>
          </p:cNvPr>
          <p:cNvGrpSpPr/>
          <p:nvPr/>
        </p:nvGrpSpPr>
        <p:grpSpPr>
          <a:xfrm>
            <a:off x="2097836" y="2821125"/>
            <a:ext cx="603000" cy="388080"/>
            <a:chOff x="2097836" y="2821125"/>
            <a:chExt cx="60300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4009EC3-0860-CAE3-D63D-4D6FCF85B2F9}"/>
                    </a:ext>
                  </a:extLst>
                </p14:cNvPr>
                <p14:cNvContentPartPr/>
                <p14:nvPr/>
              </p14:nvContentPartPr>
              <p14:xfrm>
                <a:off x="2327876" y="2909325"/>
                <a:ext cx="178920" cy="136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4009EC3-0860-CAE3-D63D-4D6FCF85B2F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318876" y="2900685"/>
                  <a:ext cx="196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47F7590-FDAF-A878-4E4E-B7FCED03F043}"/>
                    </a:ext>
                  </a:extLst>
                </p14:cNvPr>
                <p14:cNvContentPartPr/>
                <p14:nvPr/>
              </p14:nvContentPartPr>
              <p14:xfrm>
                <a:off x="2543876" y="3019125"/>
                <a:ext cx="156960" cy="90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47F7590-FDAF-A878-4E4E-B7FCED03F04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535236" y="3010125"/>
                  <a:ext cx="174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61DD42E-12F0-1625-D9CF-0FE213C069F6}"/>
                    </a:ext>
                  </a:extLst>
                </p14:cNvPr>
                <p14:cNvContentPartPr/>
                <p14:nvPr/>
              </p14:nvContentPartPr>
              <p14:xfrm>
                <a:off x="2400236" y="2821125"/>
                <a:ext cx="170640" cy="45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61DD42E-12F0-1625-D9CF-0FE213C069F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391596" y="2812485"/>
                  <a:ext cx="1882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4927E60-4618-77D3-4D1A-815F33BC2A0A}"/>
                    </a:ext>
                  </a:extLst>
                </p14:cNvPr>
                <p14:cNvContentPartPr/>
                <p14:nvPr/>
              </p14:nvContentPartPr>
              <p14:xfrm>
                <a:off x="2097836" y="3162765"/>
                <a:ext cx="589320" cy="46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4927E60-4618-77D3-4D1A-815F33BC2A0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088836" y="3153765"/>
                  <a:ext cx="60696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57E47E9-79B7-695E-DEC7-D650DEA3906F}"/>
              </a:ext>
            </a:extLst>
          </p:cNvPr>
          <p:cNvGrpSpPr/>
          <p:nvPr/>
        </p:nvGrpSpPr>
        <p:grpSpPr>
          <a:xfrm>
            <a:off x="2135276" y="3299925"/>
            <a:ext cx="446400" cy="254520"/>
            <a:chOff x="2135276" y="3299925"/>
            <a:chExt cx="44640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3C8EC61-9370-ECB3-DDBD-EEDF2B000593}"/>
                    </a:ext>
                  </a:extLst>
                </p14:cNvPr>
                <p14:cNvContentPartPr/>
                <p14:nvPr/>
              </p14:nvContentPartPr>
              <p14:xfrm>
                <a:off x="2135276" y="3302445"/>
                <a:ext cx="106920" cy="252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3C8EC61-9370-ECB3-DDBD-EEDF2B00059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126636" y="3293445"/>
                  <a:ext cx="1245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95AAB90-94F8-49FA-2D34-A1A421483555}"/>
                    </a:ext>
                  </a:extLst>
                </p14:cNvPr>
                <p14:cNvContentPartPr/>
                <p14:nvPr/>
              </p14:nvContentPartPr>
              <p14:xfrm>
                <a:off x="2448476" y="3299925"/>
                <a:ext cx="108360" cy="207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95AAB90-94F8-49FA-2D34-A1A42148355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439836" y="3291285"/>
                  <a:ext cx="1260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79572FF-3CD3-0ADB-CCDB-1296D57E36AA}"/>
                    </a:ext>
                  </a:extLst>
                </p14:cNvPr>
                <p14:cNvContentPartPr/>
                <p14:nvPr/>
              </p14:nvContentPartPr>
              <p14:xfrm>
                <a:off x="2367116" y="3363285"/>
                <a:ext cx="214560" cy="17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79572FF-3CD3-0ADB-CCDB-1296D57E36A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358116" y="3354285"/>
                  <a:ext cx="2322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03C8431-C50C-6C5D-DA57-8AEBF97DE2A6}"/>
              </a:ext>
            </a:extLst>
          </p:cNvPr>
          <p:cNvGrpSpPr/>
          <p:nvPr/>
        </p:nvGrpSpPr>
        <p:grpSpPr>
          <a:xfrm>
            <a:off x="3699116" y="2957925"/>
            <a:ext cx="192600" cy="104400"/>
            <a:chOff x="3699116" y="2957925"/>
            <a:chExt cx="192600" cy="10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D6764C7-4532-AA04-3F28-BC1899F2CF06}"/>
                    </a:ext>
                  </a:extLst>
                </p14:cNvPr>
                <p14:cNvContentPartPr/>
                <p14:nvPr/>
              </p14:nvContentPartPr>
              <p14:xfrm>
                <a:off x="3699116" y="2957925"/>
                <a:ext cx="184680" cy="18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D6764C7-4532-AA04-3F28-BC1899F2CF0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690116" y="2948925"/>
                  <a:ext cx="202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DBC090F-82BD-F6E3-463A-846F5DA0C472}"/>
                    </a:ext>
                  </a:extLst>
                </p14:cNvPr>
                <p14:cNvContentPartPr/>
                <p14:nvPr/>
              </p14:nvContentPartPr>
              <p14:xfrm>
                <a:off x="3740876" y="3052965"/>
                <a:ext cx="150840" cy="9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DBC090F-82BD-F6E3-463A-846F5DA0C47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732236" y="3044325"/>
                  <a:ext cx="16848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51A2747-13C6-5F3E-7338-A713FC7D531B}"/>
              </a:ext>
            </a:extLst>
          </p:cNvPr>
          <p:cNvGrpSpPr/>
          <p:nvPr/>
        </p:nvGrpSpPr>
        <p:grpSpPr>
          <a:xfrm>
            <a:off x="4213196" y="2755245"/>
            <a:ext cx="982800" cy="429840"/>
            <a:chOff x="4213196" y="2755245"/>
            <a:chExt cx="98280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598F0D7-D764-A244-6CE2-24997E1DA585}"/>
                    </a:ext>
                  </a:extLst>
                </p14:cNvPr>
                <p14:cNvContentPartPr/>
                <p14:nvPr/>
              </p14:nvContentPartPr>
              <p14:xfrm>
                <a:off x="4213196" y="2956845"/>
                <a:ext cx="149040" cy="27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598F0D7-D764-A244-6CE2-24997E1DA58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204556" y="2948205"/>
                  <a:ext cx="166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B842E4E-68F8-32E3-9A9B-C0F3A30D9BE9}"/>
                    </a:ext>
                  </a:extLst>
                </p14:cNvPr>
                <p14:cNvContentPartPr/>
                <p14:nvPr/>
              </p14:nvContentPartPr>
              <p14:xfrm>
                <a:off x="4503356" y="2927325"/>
                <a:ext cx="131400" cy="138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B842E4E-68F8-32E3-9A9B-C0F3A30D9BE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494356" y="2918685"/>
                  <a:ext cx="149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B18FB60-C5A8-FB85-2B3D-263EFBF60BCB}"/>
                    </a:ext>
                  </a:extLst>
                </p14:cNvPr>
                <p14:cNvContentPartPr/>
                <p14:nvPr/>
              </p14:nvContentPartPr>
              <p14:xfrm>
                <a:off x="4693796" y="2943885"/>
                <a:ext cx="96840" cy="131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B18FB60-C5A8-FB85-2B3D-263EFBF60BC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685156" y="2934885"/>
                  <a:ext cx="114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5BF84A7-228E-762A-B942-3828BD5A20B0}"/>
                    </a:ext>
                  </a:extLst>
                </p14:cNvPr>
                <p14:cNvContentPartPr/>
                <p14:nvPr/>
              </p14:nvContentPartPr>
              <p14:xfrm>
                <a:off x="4895036" y="2755245"/>
                <a:ext cx="96120" cy="429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5BF84A7-228E-762A-B942-3828BD5A20B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886036" y="2746245"/>
                  <a:ext cx="11376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42BE5B9-D9A4-B528-EE46-E22FA904FB6F}"/>
                    </a:ext>
                  </a:extLst>
                </p14:cNvPr>
                <p14:cNvContentPartPr/>
                <p14:nvPr/>
              </p14:nvContentPartPr>
              <p14:xfrm>
                <a:off x="5039036" y="2871885"/>
                <a:ext cx="120240" cy="189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42BE5B9-D9A4-B528-EE46-E22FA904FB6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030396" y="2863245"/>
                  <a:ext cx="137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0F14262-AD82-62CA-6668-A3637C6D8166}"/>
                    </a:ext>
                  </a:extLst>
                </p14:cNvPr>
                <p14:cNvContentPartPr/>
                <p14:nvPr/>
              </p14:nvContentPartPr>
              <p14:xfrm>
                <a:off x="5054156" y="2988165"/>
                <a:ext cx="131040" cy="11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0F14262-AD82-62CA-6668-A3637C6D816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045516" y="2979165"/>
                  <a:ext cx="148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200780A-8D60-FD0D-A03B-1C5308D36260}"/>
                    </a:ext>
                  </a:extLst>
                </p14:cNvPr>
                <p14:cNvContentPartPr/>
                <p14:nvPr/>
              </p14:nvContentPartPr>
              <p14:xfrm>
                <a:off x="5057756" y="2888805"/>
                <a:ext cx="125280" cy="19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200780A-8D60-FD0D-A03B-1C5308D3626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049116" y="2880165"/>
                  <a:ext cx="142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532109C-E47C-67B3-3584-F4CD8D581FB7}"/>
                    </a:ext>
                  </a:extLst>
                </p14:cNvPr>
                <p14:cNvContentPartPr/>
                <p14:nvPr/>
              </p14:nvContentPartPr>
              <p14:xfrm>
                <a:off x="5050556" y="2822205"/>
                <a:ext cx="145440" cy="5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532109C-E47C-67B3-3584-F4CD8D581FB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041916" y="2813565"/>
                  <a:ext cx="16308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228CFBE0-6C5B-3539-7B63-F3359C57C6C5}"/>
              </a:ext>
            </a:extLst>
          </p:cNvPr>
          <p:cNvGrpSpPr/>
          <p:nvPr/>
        </p:nvGrpSpPr>
        <p:grpSpPr>
          <a:xfrm>
            <a:off x="5356916" y="2683965"/>
            <a:ext cx="1139400" cy="473040"/>
            <a:chOff x="5356916" y="2683965"/>
            <a:chExt cx="113940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A364D90-FFF5-5A3B-8DDE-5315F585D97E}"/>
                    </a:ext>
                  </a:extLst>
                </p14:cNvPr>
                <p14:cNvContentPartPr/>
                <p14:nvPr/>
              </p14:nvContentPartPr>
              <p14:xfrm>
                <a:off x="5356916" y="2969805"/>
                <a:ext cx="126000" cy="19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A364D90-FFF5-5A3B-8DDE-5315F585D97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47916" y="2961165"/>
                  <a:ext cx="143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4F37931-E13E-0152-039D-0C7A3DD4C70A}"/>
                    </a:ext>
                  </a:extLst>
                </p14:cNvPr>
                <p14:cNvContentPartPr/>
                <p14:nvPr/>
              </p14:nvContentPartPr>
              <p14:xfrm>
                <a:off x="5437916" y="2906085"/>
                <a:ext cx="360" cy="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4F37931-E13E-0152-039D-0C7A3DD4C70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429276" y="2897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8ADBB1A-87DA-15B7-8A85-FC474C024852}"/>
                    </a:ext>
                  </a:extLst>
                </p14:cNvPr>
                <p14:cNvContentPartPr/>
                <p14:nvPr/>
              </p14:nvContentPartPr>
              <p14:xfrm>
                <a:off x="5441156" y="2897085"/>
                <a:ext cx="27000" cy="163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8ADBB1A-87DA-15B7-8A85-FC474C02485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432516" y="2888085"/>
                  <a:ext cx="44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AC8C43E-DC0F-A2A8-FDA7-21094B941E1D}"/>
                    </a:ext>
                  </a:extLst>
                </p14:cNvPr>
                <p14:cNvContentPartPr/>
                <p14:nvPr/>
              </p14:nvContentPartPr>
              <p14:xfrm>
                <a:off x="5597756" y="2860725"/>
                <a:ext cx="207360" cy="160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AC8C43E-DC0F-A2A8-FDA7-21094B941E1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588756" y="2851725"/>
                  <a:ext cx="2250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7CF0A30-1465-C492-7555-0E823C020935}"/>
                    </a:ext>
                  </a:extLst>
                </p14:cNvPr>
                <p14:cNvContentPartPr/>
                <p14:nvPr/>
              </p14:nvContentPartPr>
              <p14:xfrm>
                <a:off x="5802236" y="3015165"/>
                <a:ext cx="101880" cy="91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7CF0A30-1465-C492-7555-0E823C02093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793236" y="3006165"/>
                  <a:ext cx="119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D4E1B54-9145-D962-8153-31C1CBEF1788}"/>
                    </a:ext>
                  </a:extLst>
                </p14:cNvPr>
                <p14:cNvContentPartPr/>
                <p14:nvPr/>
              </p14:nvContentPartPr>
              <p14:xfrm>
                <a:off x="5650676" y="2795205"/>
                <a:ext cx="218160" cy="23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D4E1B54-9145-D962-8153-31C1CBEF178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641676" y="2786205"/>
                  <a:ext cx="235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205CF71-E56C-4CFC-3461-904059DB31DF}"/>
                    </a:ext>
                  </a:extLst>
                </p14:cNvPr>
                <p14:cNvContentPartPr/>
                <p14:nvPr/>
              </p14:nvContentPartPr>
              <p14:xfrm>
                <a:off x="5999876" y="2835525"/>
                <a:ext cx="113760" cy="199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205CF71-E56C-4CFC-3461-904059DB31D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991236" y="2826885"/>
                  <a:ext cx="1314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2C1C1FB-FE0D-91D8-5BC4-41DE659170CC}"/>
                    </a:ext>
                  </a:extLst>
                </p14:cNvPr>
                <p14:cNvContentPartPr/>
                <p14:nvPr/>
              </p14:nvContentPartPr>
              <p14:xfrm>
                <a:off x="6023636" y="2863965"/>
                <a:ext cx="111240" cy="169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2C1C1FB-FE0D-91D8-5BC4-41DE659170C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014636" y="2855325"/>
                  <a:ext cx="1288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6612BBC-B537-F891-2AB1-ADE54253946A}"/>
                    </a:ext>
                  </a:extLst>
                </p14:cNvPr>
                <p14:cNvContentPartPr/>
                <p14:nvPr/>
              </p14:nvContentPartPr>
              <p14:xfrm>
                <a:off x="6223076" y="2795205"/>
                <a:ext cx="150840" cy="244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6612BBC-B537-F891-2AB1-ADE54253946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214436" y="2786205"/>
                  <a:ext cx="1684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68B25BA-EC23-511B-72F4-77E6576A68AB}"/>
                    </a:ext>
                  </a:extLst>
                </p14:cNvPr>
                <p14:cNvContentPartPr/>
                <p14:nvPr/>
              </p14:nvContentPartPr>
              <p14:xfrm>
                <a:off x="6202556" y="2755245"/>
                <a:ext cx="137880" cy="28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68B25BA-EC23-511B-72F4-77E6576A68A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193916" y="2746245"/>
                  <a:ext cx="155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8A17029-4473-1B98-FCBC-6416867696AB}"/>
                    </a:ext>
                  </a:extLst>
                </p14:cNvPr>
                <p14:cNvContentPartPr/>
                <p14:nvPr/>
              </p14:nvContentPartPr>
              <p14:xfrm>
                <a:off x="6373916" y="2683965"/>
                <a:ext cx="122400" cy="473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8A17029-4473-1B98-FCBC-6416867696A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364916" y="2675325"/>
                  <a:ext cx="140040" cy="49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BE149280-3B64-A621-49C8-EBB2CF8901E2}"/>
                  </a:ext>
                </a:extLst>
              </p14:cNvPr>
              <p14:cNvContentPartPr/>
              <p14:nvPr/>
            </p14:nvContentPartPr>
            <p14:xfrm>
              <a:off x="6782156" y="2861085"/>
              <a:ext cx="159480" cy="309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BE149280-3B64-A621-49C8-EBB2CF8901E2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6773516" y="2852445"/>
                <a:ext cx="17712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3C4A6FD1-BD4D-706D-15E8-A640B363B9D2}"/>
              </a:ext>
            </a:extLst>
          </p:cNvPr>
          <p:cNvGrpSpPr/>
          <p:nvPr/>
        </p:nvGrpSpPr>
        <p:grpSpPr>
          <a:xfrm>
            <a:off x="7214876" y="2673165"/>
            <a:ext cx="475200" cy="477000"/>
            <a:chOff x="7214876" y="2673165"/>
            <a:chExt cx="475200" cy="47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1C38B81-22E2-DBCE-0963-ECDC133ADC3F}"/>
                    </a:ext>
                  </a:extLst>
                </p14:cNvPr>
                <p14:cNvContentPartPr/>
                <p14:nvPr/>
              </p14:nvContentPartPr>
              <p14:xfrm>
                <a:off x="7214876" y="2757405"/>
                <a:ext cx="213120" cy="253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1C38B81-22E2-DBCE-0963-ECDC133ADC3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205876" y="2748405"/>
                  <a:ext cx="2307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2275342-96EE-B4C0-AA15-43AF4BD2340D}"/>
                    </a:ext>
                  </a:extLst>
                </p14:cNvPr>
                <p14:cNvContentPartPr/>
                <p14:nvPr/>
              </p14:nvContentPartPr>
              <p14:xfrm>
                <a:off x="7228556" y="2673165"/>
                <a:ext cx="229320" cy="16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2275342-96EE-B4C0-AA15-43AF4BD2340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219556" y="2664525"/>
                  <a:ext cx="246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D017A3D-1559-CD4F-84F2-BA2377613310}"/>
                    </a:ext>
                  </a:extLst>
                </p14:cNvPr>
                <p14:cNvContentPartPr/>
                <p14:nvPr/>
              </p14:nvContentPartPr>
              <p14:xfrm>
                <a:off x="7573076" y="2869005"/>
                <a:ext cx="117000" cy="281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D017A3D-1559-CD4F-84F2-BA237761331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564076" y="2860365"/>
                  <a:ext cx="134640" cy="29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5C44049F-681F-5556-BB27-41F228B4A5CB}"/>
                  </a:ext>
                </a:extLst>
              </p14:cNvPr>
              <p14:cNvContentPartPr/>
              <p14:nvPr/>
            </p14:nvContentPartPr>
            <p14:xfrm>
              <a:off x="7710236" y="3149085"/>
              <a:ext cx="144720" cy="1116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5C44049F-681F-5556-BB27-41F228B4A5CB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7701596" y="3140085"/>
                <a:ext cx="1623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462E9558-9251-0F18-F1D3-0F559A2A5635}"/>
                  </a:ext>
                </a:extLst>
              </p14:cNvPr>
              <p14:cNvContentPartPr/>
              <p14:nvPr/>
            </p14:nvContentPartPr>
            <p14:xfrm>
              <a:off x="8128916" y="2839845"/>
              <a:ext cx="251280" cy="108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462E9558-9251-0F18-F1D3-0F559A2A5635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8119916" y="2830845"/>
                <a:ext cx="26892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5BA725C-0658-91F3-027B-AA92F44C01C2}"/>
              </a:ext>
            </a:extLst>
          </p:cNvPr>
          <p:cNvGrpSpPr/>
          <p:nvPr/>
        </p:nvGrpSpPr>
        <p:grpSpPr>
          <a:xfrm>
            <a:off x="8609516" y="2587485"/>
            <a:ext cx="864360" cy="515520"/>
            <a:chOff x="8609516" y="2587485"/>
            <a:chExt cx="86436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87DCC03-C48D-94E8-53B3-2C4AC274F88F}"/>
                    </a:ext>
                  </a:extLst>
                </p14:cNvPr>
                <p14:cNvContentPartPr/>
                <p14:nvPr/>
              </p14:nvContentPartPr>
              <p14:xfrm>
                <a:off x="8609516" y="2713125"/>
                <a:ext cx="235800" cy="262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87DCC03-C48D-94E8-53B3-2C4AC274F88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600876" y="2704125"/>
                  <a:ext cx="2534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BD98580-D8CA-71B8-8D32-88E8AF2D9A95}"/>
                    </a:ext>
                  </a:extLst>
                </p14:cNvPr>
                <p14:cNvContentPartPr/>
                <p14:nvPr/>
              </p14:nvContentPartPr>
              <p14:xfrm>
                <a:off x="8640476" y="2608005"/>
                <a:ext cx="243720" cy="39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BD98580-D8CA-71B8-8D32-88E8AF2D9A9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631836" y="2599005"/>
                  <a:ext cx="261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316AF17-2F95-4187-22BF-4633E4E712AD}"/>
                    </a:ext>
                  </a:extLst>
                </p14:cNvPr>
                <p14:cNvContentPartPr/>
                <p14:nvPr/>
              </p14:nvContentPartPr>
              <p14:xfrm>
                <a:off x="8978156" y="2845965"/>
                <a:ext cx="39600" cy="115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316AF17-2F95-4187-22BF-4633E4E712A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969516" y="2836965"/>
                  <a:ext cx="57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8E7EDDC-BC4B-AEF0-2BC4-89A908FB978C}"/>
                    </a:ext>
                  </a:extLst>
                </p14:cNvPr>
                <p14:cNvContentPartPr/>
                <p14:nvPr/>
              </p14:nvContentPartPr>
              <p14:xfrm>
                <a:off x="9174356" y="2750925"/>
                <a:ext cx="23400" cy="219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8E7EDDC-BC4B-AEF0-2BC4-89A908FB978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165356" y="2741925"/>
                  <a:ext cx="410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8A8A1F1-4A23-20BF-73EC-627944EF2449}"/>
                    </a:ext>
                  </a:extLst>
                </p14:cNvPr>
                <p14:cNvContentPartPr/>
                <p14:nvPr/>
              </p14:nvContentPartPr>
              <p14:xfrm>
                <a:off x="9260756" y="2747325"/>
                <a:ext cx="20160" cy="216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8A8A1F1-4A23-20BF-73EC-627944EF244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251756" y="2738325"/>
                  <a:ext cx="378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C817A0F-FFE2-F915-9FFB-905026085BB7}"/>
                    </a:ext>
                  </a:extLst>
                </p14:cNvPr>
                <p14:cNvContentPartPr/>
                <p14:nvPr/>
              </p14:nvContentPartPr>
              <p14:xfrm>
                <a:off x="9112076" y="2714565"/>
                <a:ext cx="233640" cy="51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C817A0F-FFE2-F915-9FFB-905026085BB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103076" y="2705565"/>
                  <a:ext cx="2512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B674B97-B2A7-F8D4-1EB7-53ADFA0C5F29}"/>
                    </a:ext>
                  </a:extLst>
                </p14:cNvPr>
                <p14:cNvContentPartPr/>
                <p14:nvPr/>
              </p14:nvContentPartPr>
              <p14:xfrm>
                <a:off x="9099476" y="2652285"/>
                <a:ext cx="241200" cy="12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B674B97-B2A7-F8D4-1EB7-53ADFA0C5F2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090836" y="2643285"/>
                  <a:ext cx="2588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C587CDD-D2BE-F30B-C7E3-564420E97B94}"/>
                    </a:ext>
                  </a:extLst>
                </p14:cNvPr>
                <p14:cNvContentPartPr/>
                <p14:nvPr/>
              </p14:nvContentPartPr>
              <p14:xfrm>
                <a:off x="9090836" y="2587485"/>
                <a:ext cx="219240" cy="11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C587CDD-D2BE-F30B-C7E3-564420E97B9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082196" y="2578845"/>
                  <a:ext cx="236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D7CB02F-53D6-B994-DF13-60585504CCFC}"/>
                    </a:ext>
                  </a:extLst>
                </p14:cNvPr>
                <p14:cNvContentPartPr/>
                <p14:nvPr/>
              </p14:nvContentPartPr>
              <p14:xfrm>
                <a:off x="9374516" y="3013365"/>
                <a:ext cx="99360" cy="89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D7CB02F-53D6-B994-DF13-60585504CCF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365876" y="3004365"/>
                  <a:ext cx="117000" cy="10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61F96DE4-A731-C591-6B37-39930D671BBD}"/>
                  </a:ext>
                </a:extLst>
              </p14:cNvPr>
              <p14:cNvContentPartPr/>
              <p14:nvPr/>
            </p14:nvContentPartPr>
            <p14:xfrm>
              <a:off x="9925316" y="2744445"/>
              <a:ext cx="190440" cy="259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61F96DE4-A731-C591-6B37-39930D671BBD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9916316" y="2735445"/>
                <a:ext cx="20808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EB9C376-8D75-4EB6-25AA-2095C7519127}"/>
              </a:ext>
            </a:extLst>
          </p:cNvPr>
          <p:cNvGrpSpPr/>
          <p:nvPr/>
        </p:nvGrpSpPr>
        <p:grpSpPr>
          <a:xfrm>
            <a:off x="10321316" y="2535645"/>
            <a:ext cx="458280" cy="444240"/>
            <a:chOff x="10321316" y="2535645"/>
            <a:chExt cx="45828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3CE180E-34BC-161E-82EC-AE028223D6F8}"/>
                    </a:ext>
                  </a:extLst>
                </p14:cNvPr>
                <p14:cNvContentPartPr/>
                <p14:nvPr/>
              </p14:nvContentPartPr>
              <p14:xfrm>
                <a:off x="10321316" y="2535645"/>
                <a:ext cx="184680" cy="334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3CE180E-34BC-161E-82EC-AE028223D6F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312676" y="2526645"/>
                  <a:ext cx="2023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F1703DD-0968-9748-9FCD-72A22E64AC9A}"/>
                    </a:ext>
                  </a:extLst>
                </p14:cNvPr>
                <p14:cNvContentPartPr/>
                <p14:nvPr/>
              </p14:nvContentPartPr>
              <p14:xfrm>
                <a:off x="10507796" y="2865405"/>
                <a:ext cx="76320" cy="91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F1703DD-0968-9748-9FCD-72A22E64AC9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499156" y="2856765"/>
                  <a:ext cx="939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945EFBA-BFB6-978C-6C5C-46609B0FCD0D}"/>
                    </a:ext>
                  </a:extLst>
                </p14:cNvPr>
                <p14:cNvContentPartPr/>
                <p14:nvPr/>
              </p14:nvContentPartPr>
              <p14:xfrm>
                <a:off x="10711556" y="2866125"/>
                <a:ext cx="38880" cy="113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945EFBA-BFB6-978C-6C5C-46609B0FCD0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702556" y="2857485"/>
                  <a:ext cx="56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0FD9D2B-F64C-323F-6795-DF015D4D4CAC}"/>
                    </a:ext>
                  </a:extLst>
                </p14:cNvPr>
                <p14:cNvContentPartPr/>
                <p14:nvPr/>
              </p14:nvContentPartPr>
              <p14:xfrm>
                <a:off x="10779236" y="2774685"/>
                <a:ext cx="360" cy="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0FD9D2B-F64C-323F-6795-DF015D4D4CA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770236" y="2766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FDA72664-7CD3-B341-CAAD-1AF0994171F8}"/>
                  </a:ext>
                </a:extLst>
              </p14:cNvPr>
              <p14:cNvContentPartPr/>
              <p14:nvPr/>
            </p14:nvContentPartPr>
            <p14:xfrm>
              <a:off x="8303876" y="537285"/>
              <a:ext cx="1412280" cy="291348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FDA72664-7CD3-B341-CAAD-1AF0994171F8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8285876" y="501645"/>
                <a:ext cx="1447920" cy="298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96016BD-2DA7-97AE-0BD7-D67BBBAA67A9}"/>
              </a:ext>
            </a:extLst>
          </p:cNvPr>
          <p:cNvGrpSpPr/>
          <p:nvPr/>
        </p:nvGrpSpPr>
        <p:grpSpPr>
          <a:xfrm>
            <a:off x="8033876" y="3649845"/>
            <a:ext cx="1030320" cy="315000"/>
            <a:chOff x="8033876" y="3649845"/>
            <a:chExt cx="103032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0DC1B51-0D16-3167-F34F-1DEEB084DCDC}"/>
                    </a:ext>
                  </a:extLst>
                </p14:cNvPr>
                <p14:cNvContentPartPr/>
                <p14:nvPr/>
              </p14:nvContentPartPr>
              <p14:xfrm>
                <a:off x="8033876" y="3649845"/>
                <a:ext cx="1030320" cy="3150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0DC1B51-0D16-3167-F34F-1DEEB084DCD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025236" y="3640845"/>
                  <a:ext cx="10479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A796E03-6A36-160D-1DA1-1A8BD080FF6D}"/>
                    </a:ext>
                  </a:extLst>
                </p14:cNvPr>
                <p14:cNvContentPartPr/>
                <p14:nvPr/>
              </p14:nvContentPartPr>
              <p14:xfrm>
                <a:off x="8601236" y="3659205"/>
                <a:ext cx="41040" cy="32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A796E03-6A36-160D-1DA1-1A8BD080FF6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592236" y="3650205"/>
                  <a:ext cx="5868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FA6A078A-371E-F386-8695-6368C7183BA5}"/>
              </a:ext>
            </a:extLst>
          </p:cNvPr>
          <p:cNvGrpSpPr/>
          <p:nvPr/>
        </p:nvGrpSpPr>
        <p:grpSpPr>
          <a:xfrm>
            <a:off x="9291716" y="3583965"/>
            <a:ext cx="1009800" cy="288000"/>
            <a:chOff x="9291716" y="3583965"/>
            <a:chExt cx="100980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63DBA98-B0B8-9CA7-2090-7F224861145B}"/>
                    </a:ext>
                  </a:extLst>
                </p14:cNvPr>
                <p14:cNvContentPartPr/>
                <p14:nvPr/>
              </p14:nvContentPartPr>
              <p14:xfrm>
                <a:off x="9291716" y="3583965"/>
                <a:ext cx="1009800" cy="288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63DBA98-B0B8-9CA7-2090-7F224861145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283076" y="3575325"/>
                  <a:ext cx="10274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2033DBC-CBA3-692B-892E-00C01645EF0D}"/>
                    </a:ext>
                  </a:extLst>
                </p14:cNvPr>
                <p14:cNvContentPartPr/>
                <p14:nvPr/>
              </p14:nvContentPartPr>
              <p14:xfrm>
                <a:off x="9523916" y="3637965"/>
                <a:ext cx="225720" cy="34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2033DBC-CBA3-692B-892E-00C01645EF0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515276" y="3629325"/>
                  <a:ext cx="24336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180CD69E-CCE7-B6E8-5517-E42551268C0F}"/>
              </a:ext>
            </a:extLst>
          </p:cNvPr>
          <p:cNvGrpSpPr/>
          <p:nvPr/>
        </p:nvGrpSpPr>
        <p:grpSpPr>
          <a:xfrm>
            <a:off x="7973756" y="4042245"/>
            <a:ext cx="660240" cy="295560"/>
            <a:chOff x="7973756" y="4042245"/>
            <a:chExt cx="66024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9CA116A-F664-75B3-D04B-806283C634CE}"/>
                    </a:ext>
                  </a:extLst>
                </p14:cNvPr>
                <p14:cNvContentPartPr/>
                <p14:nvPr/>
              </p14:nvContentPartPr>
              <p14:xfrm>
                <a:off x="7973756" y="4042245"/>
                <a:ext cx="660240" cy="295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9CA116A-F664-75B3-D04B-806283C634C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964756" y="4033245"/>
                  <a:ext cx="6778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7E51D7C-27C5-353E-2654-549478F3B224}"/>
                    </a:ext>
                  </a:extLst>
                </p14:cNvPr>
                <p14:cNvContentPartPr/>
                <p14:nvPr/>
              </p14:nvContentPartPr>
              <p14:xfrm>
                <a:off x="8262476" y="4086525"/>
                <a:ext cx="25200" cy="9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7E51D7C-27C5-353E-2654-549478F3B22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253476" y="4077525"/>
                  <a:ext cx="4284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303AAF7-158E-2FA2-1AF1-3F80F38B39BB}"/>
              </a:ext>
            </a:extLst>
          </p:cNvPr>
          <p:cNvGrpSpPr/>
          <p:nvPr/>
        </p:nvGrpSpPr>
        <p:grpSpPr>
          <a:xfrm>
            <a:off x="8806436" y="3948285"/>
            <a:ext cx="1254240" cy="447840"/>
            <a:chOff x="8806436" y="3948285"/>
            <a:chExt cx="125424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497B213-12D1-C921-931D-CEA1468C7741}"/>
                    </a:ext>
                  </a:extLst>
                </p14:cNvPr>
                <p14:cNvContentPartPr/>
                <p14:nvPr/>
              </p14:nvContentPartPr>
              <p14:xfrm>
                <a:off x="8806436" y="3948285"/>
                <a:ext cx="1254240" cy="4478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497B213-12D1-C921-931D-CEA1468C774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797796" y="3939285"/>
                  <a:ext cx="127188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2DE6549-B4CE-29B0-17BF-805BFFBD7AAC}"/>
                    </a:ext>
                  </a:extLst>
                </p14:cNvPr>
                <p14:cNvContentPartPr/>
                <p14:nvPr/>
              </p14:nvContentPartPr>
              <p14:xfrm>
                <a:off x="9506636" y="4042965"/>
                <a:ext cx="39600" cy="11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2DE6549-B4CE-29B0-17BF-805BFFBD7AA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497636" y="4033965"/>
                  <a:ext cx="57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4EC725A-1E0D-4DE4-90AD-77EFF1457289}"/>
                    </a:ext>
                  </a:extLst>
                </p14:cNvPr>
                <p14:cNvContentPartPr/>
                <p14:nvPr/>
              </p14:nvContentPartPr>
              <p14:xfrm>
                <a:off x="9243836" y="3983565"/>
                <a:ext cx="324720" cy="101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4EC725A-1E0D-4DE4-90AD-77EFF145728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235196" y="3974565"/>
                  <a:ext cx="342360" cy="11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6B89EAE2-0B97-CCDF-9E26-797370274BB2}"/>
                  </a:ext>
                </a:extLst>
              </p14:cNvPr>
              <p14:cNvContentPartPr/>
              <p14:nvPr/>
            </p14:nvContentPartPr>
            <p14:xfrm>
              <a:off x="8167076" y="4601685"/>
              <a:ext cx="438120" cy="1191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6B89EAE2-0B97-CCDF-9E26-797370274BB2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8158436" y="4592685"/>
                <a:ext cx="455760" cy="13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6F30B7E1-8202-0D34-439D-D6F7B2D55171}"/>
              </a:ext>
            </a:extLst>
          </p:cNvPr>
          <p:cNvGrpSpPr/>
          <p:nvPr/>
        </p:nvGrpSpPr>
        <p:grpSpPr>
          <a:xfrm>
            <a:off x="8853596" y="4410885"/>
            <a:ext cx="1065960" cy="286200"/>
            <a:chOff x="8853596" y="4410885"/>
            <a:chExt cx="106596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E782D15-F065-27A3-57D1-F18334AB46CC}"/>
                    </a:ext>
                  </a:extLst>
                </p14:cNvPr>
                <p14:cNvContentPartPr/>
                <p14:nvPr/>
              </p14:nvContentPartPr>
              <p14:xfrm>
                <a:off x="8853596" y="4410885"/>
                <a:ext cx="1065960" cy="2862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E782D15-F065-27A3-57D1-F18334AB46C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844596" y="4401885"/>
                  <a:ext cx="10836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CADBAD7-C52B-6706-E357-7CFB84AC22EE}"/>
                    </a:ext>
                  </a:extLst>
                </p14:cNvPr>
                <p14:cNvContentPartPr/>
                <p14:nvPr/>
              </p14:nvContentPartPr>
              <p14:xfrm>
                <a:off x="9603116" y="4418085"/>
                <a:ext cx="360" cy="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CADBAD7-C52B-6706-E357-7CFB84AC22E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594116" y="4409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15D8F27-396D-76F6-03FE-225CEFC9B744}"/>
                    </a:ext>
                  </a:extLst>
                </p14:cNvPr>
                <p14:cNvContentPartPr/>
                <p14:nvPr/>
              </p14:nvContentPartPr>
              <p14:xfrm>
                <a:off x="9167876" y="4426005"/>
                <a:ext cx="396360" cy="59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15D8F27-396D-76F6-03FE-225CEFC9B74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158876" y="4417005"/>
                  <a:ext cx="41400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7A61247D-5376-2294-C8B3-E9E76C610B56}"/>
              </a:ext>
            </a:extLst>
          </p:cNvPr>
          <p:cNvGrpSpPr/>
          <p:nvPr/>
        </p:nvGrpSpPr>
        <p:grpSpPr>
          <a:xfrm>
            <a:off x="10163996" y="4360845"/>
            <a:ext cx="619920" cy="310680"/>
            <a:chOff x="10163996" y="4360845"/>
            <a:chExt cx="61992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673889A-2440-69C2-AC9E-F62E4D0E844F}"/>
                    </a:ext>
                  </a:extLst>
                </p14:cNvPr>
                <p14:cNvContentPartPr/>
                <p14:nvPr/>
              </p14:nvContentPartPr>
              <p14:xfrm>
                <a:off x="10163996" y="4360845"/>
                <a:ext cx="501840" cy="285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673889A-2440-69C2-AC9E-F62E4D0E844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155356" y="4351845"/>
                  <a:ext cx="5194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5782EA1-4095-24FE-C56E-977CDFD9C2DB}"/>
                    </a:ext>
                  </a:extLst>
                </p14:cNvPr>
                <p14:cNvContentPartPr/>
                <p14:nvPr/>
              </p14:nvContentPartPr>
              <p14:xfrm>
                <a:off x="10751516" y="4629045"/>
                <a:ext cx="360" cy="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5782EA1-4095-24FE-C56E-977CDFD9C2D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742876" y="4620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BE3A0F7-FE50-BD84-A92B-A522B9346A25}"/>
                    </a:ext>
                  </a:extLst>
                </p14:cNvPr>
                <p14:cNvContentPartPr/>
                <p14:nvPr/>
              </p14:nvContentPartPr>
              <p14:xfrm>
                <a:off x="10757276" y="4630125"/>
                <a:ext cx="26640" cy="414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BE3A0F7-FE50-BD84-A92B-A522B9346A2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748276" y="4621485"/>
                  <a:ext cx="4428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41DDF30-5CBD-A62D-B6A0-3EC8DC832111}"/>
              </a:ext>
            </a:extLst>
          </p:cNvPr>
          <p:cNvGrpSpPr/>
          <p:nvPr/>
        </p:nvGrpSpPr>
        <p:grpSpPr>
          <a:xfrm>
            <a:off x="8097596" y="4953405"/>
            <a:ext cx="892440" cy="310680"/>
            <a:chOff x="8097596" y="4953405"/>
            <a:chExt cx="89244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679A5BD-C7B5-8D64-81C7-834321F6F96F}"/>
                    </a:ext>
                  </a:extLst>
                </p14:cNvPr>
                <p14:cNvContentPartPr/>
                <p14:nvPr/>
              </p14:nvContentPartPr>
              <p14:xfrm>
                <a:off x="8122796" y="4990485"/>
                <a:ext cx="83160" cy="2170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679A5BD-C7B5-8D64-81C7-834321F6F96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113796" y="4981485"/>
                  <a:ext cx="1008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D0817C3-3FB9-7068-2783-54988337B098}"/>
                    </a:ext>
                  </a:extLst>
                </p14:cNvPr>
                <p14:cNvContentPartPr/>
                <p14:nvPr/>
              </p14:nvContentPartPr>
              <p14:xfrm>
                <a:off x="8097596" y="4992645"/>
                <a:ext cx="186480" cy="27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D0817C3-3FB9-7068-2783-54988337B09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088956" y="4984005"/>
                  <a:ext cx="204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0E165C4-65F0-C9EF-7B2B-04E84E09DA9C}"/>
                    </a:ext>
                  </a:extLst>
                </p14:cNvPr>
                <p14:cNvContentPartPr/>
                <p14:nvPr/>
              </p14:nvContentPartPr>
              <p14:xfrm>
                <a:off x="8258876" y="4953405"/>
                <a:ext cx="731160" cy="310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0E165C4-65F0-C9EF-7B2B-04E84E09DA9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249876" y="4944405"/>
                  <a:ext cx="748800" cy="32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B9413E49-9725-065C-615A-B42910123BFF}"/>
              </a:ext>
            </a:extLst>
          </p:cNvPr>
          <p:cNvGrpSpPr/>
          <p:nvPr/>
        </p:nvGrpSpPr>
        <p:grpSpPr>
          <a:xfrm>
            <a:off x="9185156" y="4861245"/>
            <a:ext cx="1519920" cy="428760"/>
            <a:chOff x="9185156" y="4861245"/>
            <a:chExt cx="1519920" cy="42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8274D35-881C-C7D7-316F-F770A17F5FA3}"/>
                    </a:ext>
                  </a:extLst>
                </p14:cNvPr>
                <p14:cNvContentPartPr/>
                <p14:nvPr/>
              </p14:nvContentPartPr>
              <p14:xfrm>
                <a:off x="9185156" y="4909485"/>
                <a:ext cx="497880" cy="296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8274D35-881C-C7D7-316F-F770A17F5FA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176156" y="4900485"/>
                  <a:ext cx="5155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5C57A75-9300-D6CD-697D-482F1F79B416}"/>
                    </a:ext>
                  </a:extLst>
                </p14:cNvPr>
                <p14:cNvContentPartPr/>
                <p14:nvPr/>
              </p14:nvContentPartPr>
              <p14:xfrm>
                <a:off x="9791036" y="4861245"/>
                <a:ext cx="19800" cy="82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5C57A75-9300-D6CD-697D-482F1F79B41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782036" y="4852605"/>
                  <a:ext cx="37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266620F-36F0-B6F9-E28E-B45D574749A7}"/>
                    </a:ext>
                  </a:extLst>
                </p14:cNvPr>
                <p14:cNvContentPartPr/>
                <p14:nvPr/>
              </p14:nvContentPartPr>
              <p14:xfrm>
                <a:off x="9889676" y="4866285"/>
                <a:ext cx="52200" cy="255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266620F-36F0-B6F9-E28E-B45D574749A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880676" y="4857645"/>
                  <a:ext cx="698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2B262D2-59B5-89E0-16D9-6899EA670C4C}"/>
                    </a:ext>
                  </a:extLst>
                </p14:cNvPr>
                <p14:cNvContentPartPr/>
                <p14:nvPr/>
              </p14:nvContentPartPr>
              <p14:xfrm>
                <a:off x="9841796" y="4961685"/>
                <a:ext cx="151200" cy="52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2B262D2-59B5-89E0-16D9-6899EA670C4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832796" y="4952685"/>
                  <a:ext cx="168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74BE4F0-0FED-2DF3-1606-AB429DF8216A}"/>
                    </a:ext>
                  </a:extLst>
                </p14:cNvPr>
                <p14:cNvContentPartPr/>
                <p14:nvPr/>
              </p14:nvContentPartPr>
              <p14:xfrm>
                <a:off x="10218356" y="5002365"/>
                <a:ext cx="486720" cy="287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74BE4F0-0FED-2DF3-1606-AB429DF8216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209716" y="4993365"/>
                  <a:ext cx="5043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3E4D4EF-2145-924F-7F36-2E1130BFDE97}"/>
                    </a:ext>
                  </a:extLst>
                </p14:cNvPr>
                <p14:cNvContentPartPr/>
                <p14:nvPr/>
              </p14:nvContentPartPr>
              <p14:xfrm>
                <a:off x="10466396" y="4866285"/>
                <a:ext cx="360" cy="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3E4D4EF-2145-924F-7F36-2E1130BFDE9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457756" y="4857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F8231E0C-8D31-6790-AD10-0AF7AEBE6D87}"/>
              </a:ext>
            </a:extLst>
          </p:cNvPr>
          <p:cNvGrpSpPr/>
          <p:nvPr/>
        </p:nvGrpSpPr>
        <p:grpSpPr>
          <a:xfrm>
            <a:off x="8135036" y="5436165"/>
            <a:ext cx="1787040" cy="420120"/>
            <a:chOff x="8135036" y="5436165"/>
            <a:chExt cx="178704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6427EE2-6CB3-71DE-41D7-9A0AA5D33312}"/>
                    </a:ext>
                  </a:extLst>
                </p14:cNvPr>
                <p14:cNvContentPartPr/>
                <p14:nvPr/>
              </p14:nvContentPartPr>
              <p14:xfrm>
                <a:off x="8135036" y="5436165"/>
                <a:ext cx="1080720" cy="4201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6427EE2-6CB3-71DE-41D7-9A0AA5D3331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126036" y="5427165"/>
                  <a:ext cx="109836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7EC10E7-C02F-A9D9-19F0-E0A2E351A45E}"/>
                    </a:ext>
                  </a:extLst>
                </p14:cNvPr>
                <p14:cNvContentPartPr/>
                <p14:nvPr/>
              </p14:nvContentPartPr>
              <p14:xfrm>
                <a:off x="9125036" y="5471445"/>
                <a:ext cx="360" cy="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7EC10E7-C02F-A9D9-19F0-E0A2E351A45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116036" y="5462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5C16555-CC05-F927-F1BC-870F9547B4BB}"/>
                    </a:ext>
                  </a:extLst>
                </p14:cNvPr>
                <p14:cNvContentPartPr/>
                <p14:nvPr/>
              </p14:nvContentPartPr>
              <p14:xfrm>
                <a:off x="8361116" y="5450205"/>
                <a:ext cx="65520" cy="59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5C16555-CC05-F927-F1BC-870F9547B4B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352116" y="5441565"/>
                  <a:ext cx="831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6B21775-3254-582D-0D81-C9485E773F8C}"/>
                    </a:ext>
                  </a:extLst>
                </p14:cNvPr>
                <p14:cNvContentPartPr/>
                <p14:nvPr/>
              </p14:nvContentPartPr>
              <p14:xfrm>
                <a:off x="9297476" y="5661885"/>
                <a:ext cx="83160" cy="1256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6B21775-3254-582D-0D81-C9485E773F8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288836" y="5652885"/>
                  <a:ext cx="100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DAAD746-B0F8-D5CE-DF51-701921FFA6B5}"/>
                    </a:ext>
                  </a:extLst>
                </p14:cNvPr>
                <p14:cNvContentPartPr/>
                <p14:nvPr/>
              </p14:nvContentPartPr>
              <p14:xfrm>
                <a:off x="9571796" y="5533365"/>
                <a:ext cx="350280" cy="191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DAAD746-B0F8-D5CE-DF51-701921FFA6B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563156" y="5524365"/>
                  <a:ext cx="36792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5554D4BB-2E19-4DA5-ED7F-397303801F46}"/>
              </a:ext>
            </a:extLst>
          </p:cNvPr>
          <p:cNvGrpSpPr/>
          <p:nvPr/>
        </p:nvGrpSpPr>
        <p:grpSpPr>
          <a:xfrm>
            <a:off x="10111796" y="5304045"/>
            <a:ext cx="988200" cy="527040"/>
            <a:chOff x="10111796" y="5304045"/>
            <a:chExt cx="98820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DAAEAF4-8C90-A15A-AB17-266B1B2E3262}"/>
                    </a:ext>
                  </a:extLst>
                </p14:cNvPr>
                <p14:cNvContentPartPr/>
                <p14:nvPr/>
              </p14:nvContentPartPr>
              <p14:xfrm>
                <a:off x="10111796" y="5304045"/>
                <a:ext cx="911880" cy="5270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DAAEAF4-8C90-A15A-AB17-266B1B2E326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102796" y="5295405"/>
                  <a:ext cx="92952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477D4A6-8F5D-62CD-02B6-B1A81A94C964}"/>
                    </a:ext>
                  </a:extLst>
                </p14:cNvPr>
                <p14:cNvContentPartPr/>
                <p14:nvPr/>
              </p14:nvContentPartPr>
              <p14:xfrm>
                <a:off x="10927916" y="5405925"/>
                <a:ext cx="172080" cy="457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477D4A6-8F5D-62CD-02B6-B1A81A94C96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918916" y="5397285"/>
                  <a:ext cx="18972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22FDCA51-3E96-D528-920B-F92CEE486FAE}"/>
              </a:ext>
            </a:extLst>
          </p:cNvPr>
          <p:cNvGrpSpPr/>
          <p:nvPr/>
        </p:nvGrpSpPr>
        <p:grpSpPr>
          <a:xfrm>
            <a:off x="7904636" y="5895525"/>
            <a:ext cx="930240" cy="344520"/>
            <a:chOff x="7904636" y="5895525"/>
            <a:chExt cx="93024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BE32DE9-79D5-2AE1-28A5-BEA861A602F4}"/>
                    </a:ext>
                  </a:extLst>
                </p14:cNvPr>
                <p14:cNvContentPartPr/>
                <p14:nvPr/>
              </p14:nvContentPartPr>
              <p14:xfrm>
                <a:off x="7997516" y="5895525"/>
                <a:ext cx="837360" cy="3445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BE32DE9-79D5-2AE1-28A5-BEA861A602F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988876" y="5886525"/>
                  <a:ext cx="8550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2CB6E8B-401A-0008-779D-3C3C485F202A}"/>
                    </a:ext>
                  </a:extLst>
                </p14:cNvPr>
                <p14:cNvContentPartPr/>
                <p14:nvPr/>
              </p14:nvContentPartPr>
              <p14:xfrm>
                <a:off x="7904636" y="5928285"/>
                <a:ext cx="482040" cy="1710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2CB6E8B-401A-0008-779D-3C3C485F202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895996" y="5919645"/>
                  <a:ext cx="499680" cy="18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E0040B3D-F864-3DD2-C548-EE60D2B2FFEA}"/>
                  </a:ext>
                </a:extLst>
              </p14:cNvPr>
              <p14:cNvContentPartPr/>
              <p14:nvPr/>
            </p14:nvContentPartPr>
            <p14:xfrm>
              <a:off x="10278476" y="2440245"/>
              <a:ext cx="390960" cy="2484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E0040B3D-F864-3DD2-C548-EE60D2B2FFEA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10269836" y="2431605"/>
                <a:ext cx="40860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C473C9B0-3C97-A5C6-F1DD-13A98EA12942}"/>
              </a:ext>
            </a:extLst>
          </p:cNvPr>
          <p:cNvGrpSpPr/>
          <p:nvPr/>
        </p:nvGrpSpPr>
        <p:grpSpPr>
          <a:xfrm>
            <a:off x="323036" y="4063125"/>
            <a:ext cx="445680" cy="482040"/>
            <a:chOff x="323036" y="4063125"/>
            <a:chExt cx="445680" cy="48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61A3F0C-DC7D-6D06-2018-71F1BF0F5827}"/>
                    </a:ext>
                  </a:extLst>
                </p14:cNvPr>
                <p14:cNvContentPartPr/>
                <p14:nvPr/>
              </p14:nvContentPartPr>
              <p14:xfrm>
                <a:off x="323036" y="4063125"/>
                <a:ext cx="182160" cy="3643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61A3F0C-DC7D-6D06-2018-71F1BF0F582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14396" y="4054485"/>
                  <a:ext cx="1998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29B54AA-653D-E440-D06D-6A448E409D1D}"/>
                    </a:ext>
                  </a:extLst>
                </p14:cNvPr>
                <p14:cNvContentPartPr/>
                <p14:nvPr/>
              </p14:nvContentPartPr>
              <p14:xfrm>
                <a:off x="529316" y="4397565"/>
                <a:ext cx="43560" cy="1065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29B54AA-653D-E440-D06D-6A448E409D1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20316" y="4388925"/>
                  <a:ext cx="61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FAB4B64-3084-C081-154F-CEB1A02A7E09}"/>
                    </a:ext>
                  </a:extLst>
                </p14:cNvPr>
                <p14:cNvContentPartPr/>
                <p14:nvPr/>
              </p14:nvContentPartPr>
              <p14:xfrm>
                <a:off x="542276" y="4300365"/>
                <a:ext cx="360" cy="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FAB4B64-3084-C081-154F-CEB1A02A7E0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33636" y="4291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1F05167-2615-F2BB-1EA6-8672FD47AC83}"/>
                    </a:ext>
                  </a:extLst>
                </p14:cNvPr>
                <p14:cNvContentPartPr/>
                <p14:nvPr/>
              </p14:nvContentPartPr>
              <p14:xfrm>
                <a:off x="636236" y="4422045"/>
                <a:ext cx="132480" cy="123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1F05167-2615-F2BB-1EA6-8672FD47AC8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27596" y="4413405"/>
                  <a:ext cx="15012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9212BF1E-3FBE-8B93-BCF6-83A771EC671B}"/>
                  </a:ext>
                </a:extLst>
              </p14:cNvPr>
              <p14:cNvContentPartPr/>
              <p14:nvPr/>
            </p14:nvContentPartPr>
            <p14:xfrm>
              <a:off x="269396" y="3919485"/>
              <a:ext cx="244800" cy="5292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9212BF1E-3FBE-8B93-BCF6-83A771EC671B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260756" y="3910845"/>
                <a:ext cx="2624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F289493F-5ABB-3CB9-AAAF-5792AF0285B2}"/>
                  </a:ext>
                </a:extLst>
              </p14:cNvPr>
              <p14:cNvContentPartPr/>
              <p14:nvPr/>
            </p14:nvContentPartPr>
            <p14:xfrm>
              <a:off x="1029716" y="4130805"/>
              <a:ext cx="386640" cy="22932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F289493F-5ABB-3CB9-AAAF-5792AF0285B2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1021076" y="4121805"/>
                <a:ext cx="4042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C0C26B4E-C000-7B56-7924-E86CAA2254E9}"/>
                  </a:ext>
                </a:extLst>
              </p14:cNvPr>
              <p14:cNvContentPartPr/>
              <p14:nvPr/>
            </p14:nvContentPartPr>
            <p14:xfrm>
              <a:off x="1676636" y="4085085"/>
              <a:ext cx="167040" cy="32220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C0C26B4E-C000-7B56-7924-E86CAA2254E9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1667996" y="4076445"/>
                <a:ext cx="184680" cy="33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EC41351-66D7-8D35-A786-66543558C90D}"/>
              </a:ext>
            </a:extLst>
          </p:cNvPr>
          <p:cNvGrpSpPr/>
          <p:nvPr/>
        </p:nvGrpSpPr>
        <p:grpSpPr>
          <a:xfrm>
            <a:off x="1786436" y="4348965"/>
            <a:ext cx="235800" cy="163440"/>
            <a:chOff x="1786436" y="4348965"/>
            <a:chExt cx="235800" cy="16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ED04F52-0F80-DEF3-8A97-DCBB2226E097}"/>
                    </a:ext>
                  </a:extLst>
                </p14:cNvPr>
                <p14:cNvContentPartPr/>
                <p14:nvPr/>
              </p14:nvContentPartPr>
              <p14:xfrm>
                <a:off x="1786436" y="4405485"/>
                <a:ext cx="92160" cy="856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ED04F52-0F80-DEF3-8A97-DCBB2226E09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777796" y="4396485"/>
                  <a:ext cx="1098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C73AF89-E0B4-DE06-1494-DC41A4A71852}"/>
                    </a:ext>
                  </a:extLst>
                </p14:cNvPr>
                <p14:cNvContentPartPr/>
                <p14:nvPr/>
              </p14:nvContentPartPr>
              <p14:xfrm>
                <a:off x="1957076" y="4391805"/>
                <a:ext cx="65160" cy="1206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C73AF89-E0B4-DE06-1494-DC41A4A7185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948076" y="4383165"/>
                  <a:ext cx="82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4606137-DD5D-ED9B-F66D-549B6AFB3DEF}"/>
                    </a:ext>
                  </a:extLst>
                </p14:cNvPr>
                <p14:cNvContentPartPr/>
                <p14:nvPr/>
              </p14:nvContentPartPr>
              <p14:xfrm>
                <a:off x="1989836" y="4348965"/>
                <a:ext cx="360" cy="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4606137-DD5D-ED9B-F66D-549B6AFB3DE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980836" y="4340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B2D07C39-2B48-E362-CFEF-6F2A47AF6D12}"/>
                  </a:ext>
                </a:extLst>
              </p14:cNvPr>
              <p14:cNvContentPartPr/>
              <p14:nvPr/>
            </p14:nvContentPartPr>
            <p14:xfrm>
              <a:off x="1687076" y="3910845"/>
              <a:ext cx="162000" cy="5184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B2D07C39-2B48-E362-CFEF-6F2A47AF6D12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678436" y="3902205"/>
                <a:ext cx="1796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8D0FAD54-1D8E-226E-1EEE-0CBB30B8E27C}"/>
                  </a:ext>
                </a:extLst>
              </p14:cNvPr>
              <p14:cNvContentPartPr/>
              <p14:nvPr/>
            </p14:nvContentPartPr>
            <p14:xfrm>
              <a:off x="2267756" y="4215405"/>
              <a:ext cx="399960" cy="12024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8D0FAD54-1D8E-226E-1EEE-0CBB30B8E27C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2258756" y="4206765"/>
                <a:ext cx="417600" cy="13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9FC72852-EF80-4375-FBFF-71FB716B49E6}"/>
              </a:ext>
            </a:extLst>
          </p:cNvPr>
          <p:cNvGrpSpPr/>
          <p:nvPr/>
        </p:nvGrpSpPr>
        <p:grpSpPr>
          <a:xfrm>
            <a:off x="2850956" y="3993645"/>
            <a:ext cx="1310040" cy="358200"/>
            <a:chOff x="2850956" y="3993645"/>
            <a:chExt cx="131004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F37A0E8-B053-19C1-5EE6-3CDF12CC72E2}"/>
                    </a:ext>
                  </a:extLst>
                </p14:cNvPr>
                <p14:cNvContentPartPr/>
                <p14:nvPr/>
              </p14:nvContentPartPr>
              <p14:xfrm>
                <a:off x="2850956" y="3993645"/>
                <a:ext cx="1310040" cy="3582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F37A0E8-B053-19C1-5EE6-3CDF12CC72E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841956" y="3984645"/>
                  <a:ext cx="13276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8C250B6-6040-418E-E4AA-4FFE0DD3632D}"/>
                    </a:ext>
                  </a:extLst>
                </p14:cNvPr>
                <p14:cNvContentPartPr/>
                <p14:nvPr/>
              </p14:nvContentPartPr>
              <p14:xfrm>
                <a:off x="4048676" y="4153125"/>
                <a:ext cx="360" cy="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8C250B6-6040-418E-E4AA-4FFE0DD3632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039676" y="4144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272B9E3-3E37-E99E-7FBB-BA79433C8D1A}"/>
                    </a:ext>
                  </a:extLst>
                </p14:cNvPr>
                <p14:cNvContentPartPr/>
                <p14:nvPr/>
              </p14:nvContentPartPr>
              <p14:xfrm>
                <a:off x="3665636" y="4110285"/>
                <a:ext cx="226440" cy="36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272B9E3-3E37-E99E-7FBB-BA79433C8D1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656636" y="4101645"/>
                  <a:ext cx="244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2AAFF56-67A3-98F2-69C7-EC297F8F10FE}"/>
                    </a:ext>
                  </a:extLst>
                </p14:cNvPr>
                <p14:cNvContentPartPr/>
                <p14:nvPr/>
              </p14:nvContentPartPr>
              <p14:xfrm>
                <a:off x="3086036" y="4118925"/>
                <a:ext cx="235440" cy="298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2AAFF56-67A3-98F2-69C7-EC297F8F10F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077036" y="4110285"/>
                  <a:ext cx="253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46410D3-E772-34F7-B15B-3CB8F40130BC}"/>
                    </a:ext>
                  </a:extLst>
                </p14:cNvPr>
                <p14:cNvContentPartPr/>
                <p14:nvPr/>
              </p14:nvContentPartPr>
              <p14:xfrm>
                <a:off x="2907476" y="4063845"/>
                <a:ext cx="107640" cy="147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46410D3-E772-34F7-B15B-3CB8F40130B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898476" y="4055205"/>
                  <a:ext cx="1252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82E6781A-15AF-AD6D-F8EC-E7800847DBB1}"/>
              </a:ext>
            </a:extLst>
          </p:cNvPr>
          <p:cNvGrpSpPr/>
          <p:nvPr/>
        </p:nvGrpSpPr>
        <p:grpSpPr>
          <a:xfrm>
            <a:off x="4399676" y="3992205"/>
            <a:ext cx="908280" cy="434160"/>
            <a:chOff x="4399676" y="3992205"/>
            <a:chExt cx="90828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0A2BF12-EDE3-5C35-3E57-677AF157F221}"/>
                    </a:ext>
                  </a:extLst>
                </p14:cNvPr>
                <p14:cNvContentPartPr/>
                <p14:nvPr/>
              </p14:nvContentPartPr>
              <p14:xfrm>
                <a:off x="4423796" y="3992205"/>
                <a:ext cx="852840" cy="3823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0A2BF12-EDE3-5C35-3E57-677AF157F22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414796" y="3983565"/>
                  <a:ext cx="8704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F813B91-2A40-6337-26AA-583AAAE21188}"/>
                    </a:ext>
                  </a:extLst>
                </p14:cNvPr>
                <p14:cNvContentPartPr/>
                <p14:nvPr/>
              </p14:nvContentPartPr>
              <p14:xfrm>
                <a:off x="4399676" y="4351125"/>
                <a:ext cx="908280" cy="752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F813B91-2A40-6337-26AA-583AAAE2118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391036" y="4342485"/>
                  <a:ext cx="92592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2B6263BA-C4D2-DFFF-3335-32B1DEDEBC7D}"/>
              </a:ext>
            </a:extLst>
          </p:cNvPr>
          <p:cNvGrpSpPr/>
          <p:nvPr/>
        </p:nvGrpSpPr>
        <p:grpSpPr>
          <a:xfrm>
            <a:off x="303956" y="4847565"/>
            <a:ext cx="324360" cy="371520"/>
            <a:chOff x="303956" y="4847565"/>
            <a:chExt cx="32436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EB4133E-9985-752F-1B65-3CADBD85B724}"/>
                    </a:ext>
                  </a:extLst>
                </p14:cNvPr>
                <p14:cNvContentPartPr/>
                <p14:nvPr/>
              </p14:nvContentPartPr>
              <p14:xfrm>
                <a:off x="303956" y="4847565"/>
                <a:ext cx="145440" cy="2390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EB4133E-9985-752F-1B65-3CADBD85B72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95316" y="4838565"/>
                  <a:ext cx="1630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245488C-E587-46E6-99A5-9D11D2177284}"/>
                    </a:ext>
                  </a:extLst>
                </p14:cNvPr>
                <p14:cNvContentPartPr/>
                <p14:nvPr/>
              </p14:nvContentPartPr>
              <p14:xfrm>
                <a:off x="506636" y="4967805"/>
                <a:ext cx="121680" cy="2512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245488C-E587-46E6-99A5-9D11D217728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97996" y="4959165"/>
                  <a:ext cx="139320" cy="26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58492E88-E3D6-4A0C-C1EB-90A00C63CDC5}"/>
              </a:ext>
            </a:extLst>
          </p:cNvPr>
          <p:cNvGrpSpPr/>
          <p:nvPr/>
        </p:nvGrpSpPr>
        <p:grpSpPr>
          <a:xfrm>
            <a:off x="804716" y="4686645"/>
            <a:ext cx="2658600" cy="390600"/>
            <a:chOff x="804716" y="4686645"/>
            <a:chExt cx="265860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9246A07-20D5-96DF-E67C-BEB989A12AC3}"/>
                    </a:ext>
                  </a:extLst>
                </p14:cNvPr>
                <p14:cNvContentPartPr/>
                <p14:nvPr/>
              </p14:nvContentPartPr>
              <p14:xfrm>
                <a:off x="804716" y="4781325"/>
                <a:ext cx="856080" cy="2959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9246A07-20D5-96DF-E67C-BEB989A12AC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95716" y="4772325"/>
                  <a:ext cx="8737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D97FA92-8FC8-871A-9A59-2FB1E48AA18D}"/>
                    </a:ext>
                  </a:extLst>
                </p14:cNvPr>
                <p14:cNvContentPartPr/>
                <p14:nvPr/>
              </p14:nvContentPartPr>
              <p14:xfrm>
                <a:off x="1691396" y="4777005"/>
                <a:ext cx="4320" cy="99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D97FA92-8FC8-871A-9A59-2FB1E48AA18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682756" y="4768365"/>
                  <a:ext cx="21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3792B14-3E29-5C96-7219-FFF92E400F1B}"/>
                    </a:ext>
                  </a:extLst>
                </p14:cNvPr>
                <p14:cNvContentPartPr/>
                <p14:nvPr/>
              </p14:nvContentPartPr>
              <p14:xfrm>
                <a:off x="1717676" y="4896165"/>
                <a:ext cx="179280" cy="1224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3792B14-3E29-5C96-7219-FFF92E400F1B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708676" y="4887165"/>
                  <a:ext cx="196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193BCC1-7209-6197-3C5C-197AC28929B1}"/>
                    </a:ext>
                  </a:extLst>
                </p14:cNvPr>
                <p14:cNvContentPartPr/>
                <p14:nvPr/>
              </p14:nvContentPartPr>
              <p14:xfrm>
                <a:off x="1271276" y="4830645"/>
                <a:ext cx="262440" cy="432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193BCC1-7209-6197-3C5C-197AC28929B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262636" y="4822005"/>
                  <a:ext cx="280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C903775-4F38-B62A-3C0B-366D42C07907}"/>
                    </a:ext>
                  </a:extLst>
                </p14:cNvPr>
                <p14:cNvContentPartPr/>
                <p14:nvPr/>
              </p14:nvContentPartPr>
              <p14:xfrm>
                <a:off x="2125196" y="4808325"/>
                <a:ext cx="157680" cy="2152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C903775-4F38-B62A-3C0B-366D42C0790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116556" y="4799325"/>
                  <a:ext cx="1753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B1A701E-3F13-EE5F-0D63-E7B3F65FAF10}"/>
                    </a:ext>
                  </a:extLst>
                </p14:cNvPr>
                <p14:cNvContentPartPr/>
                <p14:nvPr/>
              </p14:nvContentPartPr>
              <p14:xfrm>
                <a:off x="2348756" y="4902645"/>
                <a:ext cx="119880" cy="1483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B1A701E-3F13-EE5F-0D63-E7B3F65FAF1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340116" y="4894005"/>
                  <a:ext cx="137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0DF53B7-BC9F-8DEB-7806-1F4BF3300005}"/>
                    </a:ext>
                  </a:extLst>
                </p14:cNvPr>
                <p14:cNvContentPartPr/>
                <p14:nvPr/>
              </p14:nvContentPartPr>
              <p14:xfrm>
                <a:off x="2507156" y="4716525"/>
                <a:ext cx="159840" cy="3427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0DF53B7-BC9F-8DEB-7806-1F4BF330000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498156" y="4707525"/>
                  <a:ext cx="1774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AE6E97D-318D-49FC-5C9D-BE2D29C77C37}"/>
                    </a:ext>
                  </a:extLst>
                </p14:cNvPr>
                <p14:cNvContentPartPr/>
                <p14:nvPr/>
              </p14:nvContentPartPr>
              <p14:xfrm>
                <a:off x="2798036" y="4686645"/>
                <a:ext cx="665280" cy="3297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AE6E97D-318D-49FC-5C9D-BE2D29C77C3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789036" y="4678005"/>
                  <a:ext cx="682920" cy="34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19BE7B45-8CA6-3D1D-7A8C-B3105496E1FB}"/>
              </a:ext>
            </a:extLst>
          </p:cNvPr>
          <p:cNvGrpSpPr/>
          <p:nvPr/>
        </p:nvGrpSpPr>
        <p:grpSpPr>
          <a:xfrm>
            <a:off x="3898556" y="4639125"/>
            <a:ext cx="1855080" cy="586080"/>
            <a:chOff x="3898556" y="4639125"/>
            <a:chExt cx="1855080" cy="5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7D550BE-682F-9EDF-3F74-2F2A5AE810CA}"/>
                    </a:ext>
                  </a:extLst>
                </p14:cNvPr>
                <p14:cNvContentPartPr/>
                <p14:nvPr/>
              </p14:nvContentPartPr>
              <p14:xfrm>
                <a:off x="3951476" y="4763685"/>
                <a:ext cx="214200" cy="2973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7D550BE-682F-9EDF-3F74-2F2A5AE810C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942476" y="4755045"/>
                  <a:ext cx="2318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278ED77-49E9-B309-2E82-07CB7B640F4A}"/>
                    </a:ext>
                  </a:extLst>
                </p14:cNvPr>
                <p14:cNvContentPartPr/>
                <p14:nvPr/>
              </p14:nvContentPartPr>
              <p14:xfrm>
                <a:off x="4160996" y="5124765"/>
                <a:ext cx="95760" cy="990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278ED77-49E9-B309-2E82-07CB7B640F4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152356" y="5115765"/>
                  <a:ext cx="113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DCE146B-C316-034D-B975-DF1EE6BD233F}"/>
                    </a:ext>
                  </a:extLst>
                </p14:cNvPr>
                <p14:cNvContentPartPr/>
                <p14:nvPr/>
              </p14:nvContentPartPr>
              <p14:xfrm>
                <a:off x="4215356" y="5020005"/>
                <a:ext cx="360" cy="3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DCE146B-C316-034D-B975-DF1EE6BD233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206716" y="5011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AB098E9-8ECE-A830-7CD3-2537AFCBCCE7}"/>
                    </a:ext>
                  </a:extLst>
                </p14:cNvPr>
                <p14:cNvContentPartPr/>
                <p14:nvPr/>
              </p14:nvContentPartPr>
              <p14:xfrm>
                <a:off x="4293116" y="5125845"/>
                <a:ext cx="172440" cy="752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AB098E9-8ECE-A830-7CD3-2537AFCBCCE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284476" y="5117205"/>
                  <a:ext cx="190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822FF82-936E-DD62-868D-16A6D03635E6}"/>
                    </a:ext>
                  </a:extLst>
                </p14:cNvPr>
                <p14:cNvContentPartPr/>
                <p14:nvPr/>
              </p14:nvContentPartPr>
              <p14:xfrm>
                <a:off x="3898556" y="4639125"/>
                <a:ext cx="264240" cy="414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822FF82-936E-DD62-868D-16A6D03635E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889556" y="4630485"/>
                  <a:ext cx="2818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FAFB5CE-51C9-57D9-79E0-90DAB081296D}"/>
                    </a:ext>
                  </a:extLst>
                </p14:cNvPr>
                <p14:cNvContentPartPr/>
                <p14:nvPr/>
              </p14:nvContentPartPr>
              <p14:xfrm>
                <a:off x="4568156" y="4896165"/>
                <a:ext cx="169560" cy="108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FAFB5CE-51C9-57D9-79E0-90DAB081296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559156" y="4887165"/>
                  <a:ext cx="187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66844B97-F0BE-F142-7BDF-24A703686C2C}"/>
                    </a:ext>
                  </a:extLst>
                </p14:cNvPr>
                <p14:cNvContentPartPr/>
                <p14:nvPr/>
              </p14:nvContentPartPr>
              <p14:xfrm>
                <a:off x="4583996" y="4970325"/>
                <a:ext cx="149760" cy="180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66844B97-F0BE-F142-7BDF-24A703686C2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575356" y="4961685"/>
                  <a:ext cx="167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2F4F79B-7548-49ED-B764-3AF325972538}"/>
                    </a:ext>
                  </a:extLst>
                </p14:cNvPr>
                <p14:cNvContentPartPr/>
                <p14:nvPr/>
              </p14:nvContentPartPr>
              <p14:xfrm>
                <a:off x="4949756" y="4892925"/>
                <a:ext cx="245520" cy="475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2F4F79B-7548-49ED-B764-3AF32597253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940756" y="4884285"/>
                  <a:ext cx="263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A0239A8-523C-E12D-BD0F-C8F50A5F6EFB}"/>
                    </a:ext>
                  </a:extLst>
                </p14:cNvPr>
                <p14:cNvContentPartPr/>
                <p14:nvPr/>
              </p14:nvContentPartPr>
              <p14:xfrm>
                <a:off x="5317676" y="4754685"/>
                <a:ext cx="220680" cy="3236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A0239A8-523C-E12D-BD0F-C8F50A5F6EF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308676" y="4745685"/>
                  <a:ext cx="2383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A47245F-39FF-96F6-FE0E-3021F724AEA8}"/>
                    </a:ext>
                  </a:extLst>
                </p14:cNvPr>
                <p14:cNvContentPartPr/>
                <p14:nvPr/>
              </p14:nvContentPartPr>
              <p14:xfrm>
                <a:off x="5241356" y="4648125"/>
                <a:ext cx="240480" cy="237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A47245F-39FF-96F6-FE0E-3021F724AEA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232716" y="4639125"/>
                  <a:ext cx="258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5D47472-22C2-439D-6809-F331D7A9E6C8}"/>
                    </a:ext>
                  </a:extLst>
                </p14:cNvPr>
                <p14:cNvContentPartPr/>
                <p14:nvPr/>
              </p14:nvContentPartPr>
              <p14:xfrm>
                <a:off x="5470676" y="5110365"/>
                <a:ext cx="126360" cy="864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5D47472-22C2-439D-6809-F331D7A9E6C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461676" y="5101725"/>
                  <a:ext cx="144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4709B238-55E2-98B5-09C3-610343C50F4A}"/>
                    </a:ext>
                  </a:extLst>
                </p14:cNvPr>
                <p14:cNvContentPartPr/>
                <p14:nvPr/>
              </p14:nvContentPartPr>
              <p14:xfrm>
                <a:off x="5666876" y="5103525"/>
                <a:ext cx="86760" cy="1216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4709B238-55E2-98B5-09C3-610343C50F4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657876" y="5094885"/>
                  <a:ext cx="104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90AC9D2-3AA6-7CA1-61E6-2FB68BEAE57D}"/>
                    </a:ext>
                  </a:extLst>
                </p14:cNvPr>
                <p14:cNvContentPartPr/>
                <p14:nvPr/>
              </p14:nvContentPartPr>
              <p14:xfrm>
                <a:off x="5720156" y="4999845"/>
                <a:ext cx="360" cy="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90AC9D2-3AA6-7CA1-61E6-2FB68BEAE57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711516" y="4990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29681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B78695-94C7-70BA-A357-E83DE2266157}"/>
              </a:ext>
            </a:extLst>
          </p:cNvPr>
          <p:cNvGrpSpPr/>
          <p:nvPr/>
        </p:nvGrpSpPr>
        <p:grpSpPr>
          <a:xfrm>
            <a:off x="898676" y="477165"/>
            <a:ext cx="500400" cy="467280"/>
            <a:chOff x="898676" y="477165"/>
            <a:chExt cx="500400" cy="46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C69471B-0989-245D-69D0-F3D8BECDFF28}"/>
                    </a:ext>
                  </a:extLst>
                </p14:cNvPr>
                <p14:cNvContentPartPr/>
                <p14:nvPr/>
              </p14:nvContentPartPr>
              <p14:xfrm>
                <a:off x="898676" y="477165"/>
                <a:ext cx="197640" cy="316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C69471B-0989-245D-69D0-F3D8BECDFF2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89676" y="468165"/>
                  <a:ext cx="2152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25F04F6-B09D-8BE9-DDFC-D6E3C8F33BEC}"/>
                    </a:ext>
                  </a:extLst>
                </p14:cNvPr>
                <p14:cNvContentPartPr/>
                <p14:nvPr/>
              </p14:nvContentPartPr>
              <p14:xfrm>
                <a:off x="1063916" y="831405"/>
                <a:ext cx="158040" cy="113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25F04F6-B09D-8BE9-DDFC-D6E3C8F33BE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55276" y="822765"/>
                  <a:ext cx="1756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4C90A7F-D01E-DE30-521D-89507DA86D70}"/>
                    </a:ext>
                  </a:extLst>
                </p14:cNvPr>
                <p14:cNvContentPartPr/>
                <p14:nvPr/>
              </p14:nvContentPartPr>
              <p14:xfrm>
                <a:off x="1339316" y="854445"/>
                <a:ext cx="59760" cy="61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4C90A7F-D01E-DE30-521D-89507DA86D7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30676" y="845445"/>
                  <a:ext cx="774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3BF5711-AE46-C30C-66D8-34A3B567D1D2}"/>
                    </a:ext>
                  </a:extLst>
                </p14:cNvPr>
                <p14:cNvContentPartPr/>
                <p14:nvPr/>
              </p14:nvContentPartPr>
              <p14:xfrm>
                <a:off x="1371716" y="782445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3BF5711-AE46-C30C-66D8-34A3B567D1D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62716" y="773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6FEAC89-D339-3E3E-D0E6-0CD5E83A0B2E}"/>
                  </a:ext>
                </a:extLst>
              </p14:cNvPr>
              <p14:cNvContentPartPr/>
              <p14:nvPr/>
            </p14:nvContentPartPr>
            <p14:xfrm>
              <a:off x="3856436" y="601725"/>
              <a:ext cx="212760" cy="25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6FEAC89-D339-3E3E-D0E6-0CD5E83A0B2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47436" y="593085"/>
                <a:ext cx="2304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B7F97CE-8E1B-D543-2CC2-C9386A64D5A7}"/>
                  </a:ext>
                </a:extLst>
              </p14:cNvPr>
              <p14:cNvContentPartPr/>
              <p14:nvPr/>
            </p14:nvContentPartPr>
            <p14:xfrm>
              <a:off x="3876956" y="725205"/>
              <a:ext cx="214920" cy="29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B7F97CE-8E1B-D543-2CC2-C9386A64D5A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68316" y="716565"/>
                <a:ext cx="232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85213D8-47BF-AECE-CA1C-FE1B195EA073}"/>
                  </a:ext>
                </a:extLst>
              </p14:cNvPr>
              <p14:cNvContentPartPr/>
              <p14:nvPr/>
            </p14:nvContentPartPr>
            <p14:xfrm>
              <a:off x="4792436" y="598485"/>
              <a:ext cx="282600" cy="150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85213D8-47BF-AECE-CA1C-FE1B195EA07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83436" y="589485"/>
                <a:ext cx="3002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DEACB42-577A-42A2-E4F8-D86AE598DC42}"/>
                  </a:ext>
                </a:extLst>
              </p14:cNvPr>
              <p14:cNvContentPartPr/>
              <p14:nvPr/>
            </p14:nvContentPartPr>
            <p14:xfrm>
              <a:off x="5224076" y="602085"/>
              <a:ext cx="159120" cy="159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DEACB42-577A-42A2-E4F8-D86AE598DC4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15076" y="593085"/>
                <a:ext cx="1767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9FA1646-5ED9-4B63-2A54-516CC2F88902}"/>
                  </a:ext>
                </a:extLst>
              </p14:cNvPr>
              <p14:cNvContentPartPr/>
              <p14:nvPr/>
            </p14:nvContentPartPr>
            <p14:xfrm>
              <a:off x="7387316" y="612525"/>
              <a:ext cx="210600" cy="29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9FA1646-5ED9-4B63-2A54-516CC2F8890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78676" y="603525"/>
                <a:ext cx="228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8C021B3-E196-EC62-7C06-CDC02208DCC7}"/>
                  </a:ext>
                </a:extLst>
              </p14:cNvPr>
              <p14:cNvContentPartPr/>
              <p14:nvPr/>
            </p14:nvContentPartPr>
            <p14:xfrm>
              <a:off x="826676" y="355125"/>
              <a:ext cx="247320" cy="12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8C021B3-E196-EC62-7C06-CDC02208DCC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8036" y="346485"/>
                <a:ext cx="2649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8B1236A-1F26-A86D-6CB4-BBFCD7B84CB2}"/>
                  </a:ext>
                </a:extLst>
              </p14:cNvPr>
              <p14:cNvContentPartPr/>
              <p14:nvPr/>
            </p14:nvContentPartPr>
            <p14:xfrm>
              <a:off x="10034036" y="479325"/>
              <a:ext cx="261720" cy="252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8B1236A-1F26-A86D-6CB4-BBFCD7B84CB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025396" y="470685"/>
                <a:ext cx="279360" cy="26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D3351668-7984-1316-7F0A-1E74DC89C08B}"/>
              </a:ext>
            </a:extLst>
          </p:cNvPr>
          <p:cNvGrpSpPr/>
          <p:nvPr/>
        </p:nvGrpSpPr>
        <p:grpSpPr>
          <a:xfrm>
            <a:off x="10306916" y="673725"/>
            <a:ext cx="279720" cy="160200"/>
            <a:chOff x="10306916" y="673725"/>
            <a:chExt cx="279720" cy="1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F21D16A-E59E-75C6-0DC0-1D53182AF0DF}"/>
                    </a:ext>
                  </a:extLst>
                </p14:cNvPr>
                <p14:cNvContentPartPr/>
                <p14:nvPr/>
              </p14:nvContentPartPr>
              <p14:xfrm>
                <a:off x="10306916" y="721245"/>
                <a:ext cx="136080" cy="112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F21D16A-E59E-75C6-0DC0-1D53182AF0D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97916" y="712605"/>
                  <a:ext cx="153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5A9FF2A-5BA0-A10A-7A83-34C91CCA46F7}"/>
                    </a:ext>
                  </a:extLst>
                </p14:cNvPr>
                <p14:cNvContentPartPr/>
                <p14:nvPr/>
              </p14:nvContentPartPr>
              <p14:xfrm>
                <a:off x="10523636" y="735285"/>
                <a:ext cx="63000" cy="96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5A9FF2A-5BA0-A10A-7A83-34C91CCA46F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514996" y="726645"/>
                  <a:ext cx="80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B19817E-2BA2-8929-8177-4F3EA4F9034E}"/>
                    </a:ext>
                  </a:extLst>
                </p14:cNvPr>
                <p14:cNvContentPartPr/>
                <p14:nvPr/>
              </p14:nvContentPartPr>
              <p14:xfrm>
                <a:off x="10566476" y="673725"/>
                <a:ext cx="36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B19817E-2BA2-8929-8177-4F3EA4F9034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557836" y="665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420836D-745D-991E-71EF-D326C692A0F2}"/>
                  </a:ext>
                </a:extLst>
              </p14:cNvPr>
              <p14:cNvContentPartPr/>
              <p14:nvPr/>
            </p14:nvContentPartPr>
            <p14:xfrm>
              <a:off x="1440116" y="1376805"/>
              <a:ext cx="915480" cy="479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420836D-745D-991E-71EF-D326C692A0F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31116" y="1368165"/>
                <a:ext cx="93312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F257411-91B2-C9CD-D0A1-9B66367D1627}"/>
                  </a:ext>
                </a:extLst>
              </p14:cNvPr>
              <p14:cNvContentPartPr/>
              <p14:nvPr/>
            </p14:nvContentPartPr>
            <p14:xfrm>
              <a:off x="2632796" y="1453845"/>
              <a:ext cx="299520" cy="4147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F257411-91B2-C9CD-D0A1-9B66367D162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24156" y="1445205"/>
                <a:ext cx="31716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CC4986D-05A2-410E-979E-A3CDA137AD1E}"/>
                  </a:ext>
                </a:extLst>
              </p14:cNvPr>
              <p14:cNvContentPartPr/>
              <p14:nvPr/>
            </p14:nvContentPartPr>
            <p14:xfrm>
              <a:off x="186956" y="1972605"/>
              <a:ext cx="1614240" cy="3128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CC4986D-05A2-410E-979E-A3CDA137AD1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7956" y="1963965"/>
                <a:ext cx="16318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6F62FFB-9ADF-6F56-6207-ADA9AADF4F67}"/>
                  </a:ext>
                </a:extLst>
              </p14:cNvPr>
              <p14:cNvContentPartPr/>
              <p14:nvPr/>
            </p14:nvContentPartPr>
            <p14:xfrm>
              <a:off x="1098116" y="2072325"/>
              <a:ext cx="379080" cy="51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6F62FFB-9ADF-6F56-6207-ADA9AADF4F6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89116" y="2063685"/>
                <a:ext cx="39672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D4F9E6F-D2AB-F64B-B37C-6C3497E4F97C}"/>
                  </a:ext>
                </a:extLst>
              </p14:cNvPr>
              <p14:cNvContentPartPr/>
              <p14:nvPr/>
            </p14:nvContentPartPr>
            <p14:xfrm>
              <a:off x="1994516" y="1954965"/>
              <a:ext cx="392400" cy="3816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D4F9E6F-D2AB-F64B-B37C-6C3497E4F97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85516" y="1946325"/>
                <a:ext cx="410040" cy="39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4945F5F8-11C0-DC3A-AC03-73AE909DBA1E}"/>
              </a:ext>
            </a:extLst>
          </p:cNvPr>
          <p:cNvGrpSpPr/>
          <p:nvPr/>
        </p:nvGrpSpPr>
        <p:grpSpPr>
          <a:xfrm>
            <a:off x="155636" y="2437365"/>
            <a:ext cx="1134360" cy="349920"/>
            <a:chOff x="155636" y="2437365"/>
            <a:chExt cx="113436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14BE7E5-26E0-752D-B390-02FFE85F0948}"/>
                    </a:ext>
                  </a:extLst>
                </p14:cNvPr>
                <p14:cNvContentPartPr/>
                <p14:nvPr/>
              </p14:nvContentPartPr>
              <p14:xfrm>
                <a:off x="155636" y="2437365"/>
                <a:ext cx="1134360" cy="349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14BE7E5-26E0-752D-B390-02FFE85F094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6636" y="2428365"/>
                  <a:ext cx="11520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4F402C4-B0A3-071B-C94F-B430C916C684}"/>
                    </a:ext>
                  </a:extLst>
                </p14:cNvPr>
                <p14:cNvContentPartPr/>
                <p14:nvPr/>
              </p14:nvContentPartPr>
              <p14:xfrm>
                <a:off x="653156" y="2526285"/>
                <a:ext cx="278280" cy="37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4F402C4-B0A3-071B-C94F-B430C916C68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4516" y="2517645"/>
                  <a:ext cx="29592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3A1FEA4-B9B3-6D2C-27D9-D8068C28C566}"/>
              </a:ext>
            </a:extLst>
          </p:cNvPr>
          <p:cNvGrpSpPr/>
          <p:nvPr/>
        </p:nvGrpSpPr>
        <p:grpSpPr>
          <a:xfrm>
            <a:off x="1494116" y="2354565"/>
            <a:ext cx="1810800" cy="504720"/>
            <a:chOff x="1494116" y="2354565"/>
            <a:chExt cx="181080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D7EE1EA-C191-A5A9-AE8D-991FB650273F}"/>
                    </a:ext>
                  </a:extLst>
                </p14:cNvPr>
                <p14:cNvContentPartPr/>
                <p14:nvPr/>
              </p14:nvContentPartPr>
              <p14:xfrm>
                <a:off x="1494116" y="2354565"/>
                <a:ext cx="707760" cy="504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D7EE1EA-C191-A5A9-AE8D-991FB650273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85476" y="2345925"/>
                  <a:ext cx="72540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78D6C8C-E19D-2B07-D8C5-46D36864FF94}"/>
                    </a:ext>
                  </a:extLst>
                </p14:cNvPr>
                <p14:cNvContentPartPr/>
                <p14:nvPr/>
              </p14:nvContentPartPr>
              <p14:xfrm>
                <a:off x="2049956" y="2584965"/>
                <a:ext cx="50400" cy="18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78D6C8C-E19D-2B07-D8C5-46D36864FF9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40956" y="2575965"/>
                  <a:ext cx="68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FE69331-C968-D88F-D14A-00DC5336F329}"/>
                    </a:ext>
                  </a:extLst>
                </p14:cNvPr>
                <p14:cNvContentPartPr/>
                <p14:nvPr/>
              </p14:nvContentPartPr>
              <p14:xfrm>
                <a:off x="1936556" y="2541765"/>
                <a:ext cx="360" cy="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FE69331-C968-D88F-D14A-00DC5336F32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27916" y="2533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CD5976C-A644-489C-3C47-0DED3FB91351}"/>
                    </a:ext>
                  </a:extLst>
                </p14:cNvPr>
                <p14:cNvContentPartPr/>
                <p14:nvPr/>
              </p14:nvContentPartPr>
              <p14:xfrm>
                <a:off x="2351276" y="2362845"/>
                <a:ext cx="942480" cy="363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CD5976C-A644-489C-3C47-0DED3FB9135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42276" y="2353845"/>
                  <a:ext cx="9601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85572F3-082D-6261-70D6-3D39BF56ED7E}"/>
                    </a:ext>
                  </a:extLst>
                </p14:cNvPr>
                <p14:cNvContentPartPr/>
                <p14:nvPr/>
              </p14:nvContentPartPr>
              <p14:xfrm>
                <a:off x="3136076" y="2488125"/>
                <a:ext cx="168840" cy="14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85572F3-082D-6261-70D6-3D39BF56ED7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27076" y="2479485"/>
                  <a:ext cx="18648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DD68006-AF0E-6D2B-8066-947BD916BA0F}"/>
              </a:ext>
            </a:extLst>
          </p:cNvPr>
          <p:cNvGrpSpPr/>
          <p:nvPr/>
        </p:nvGrpSpPr>
        <p:grpSpPr>
          <a:xfrm>
            <a:off x="225116" y="3002205"/>
            <a:ext cx="2371320" cy="329760"/>
            <a:chOff x="225116" y="3002205"/>
            <a:chExt cx="237132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C298B07-4718-D88B-3815-67852AC0EFF3}"/>
                    </a:ext>
                  </a:extLst>
                </p14:cNvPr>
                <p14:cNvContentPartPr/>
                <p14:nvPr/>
              </p14:nvContentPartPr>
              <p14:xfrm>
                <a:off x="225116" y="3099405"/>
                <a:ext cx="509040" cy="232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C298B07-4718-D88B-3815-67852AC0EFF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6116" y="3090405"/>
                  <a:ext cx="5266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E29E2CE-1D44-1587-971B-80BC87DA9629}"/>
                    </a:ext>
                  </a:extLst>
                </p14:cNvPr>
                <p14:cNvContentPartPr/>
                <p14:nvPr/>
              </p14:nvContentPartPr>
              <p14:xfrm>
                <a:off x="949436" y="3052605"/>
                <a:ext cx="299160" cy="249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E29E2CE-1D44-1587-971B-80BC87DA962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40436" y="3043965"/>
                  <a:ext cx="3168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457E441-EE55-7834-7633-4C4028836B41}"/>
                    </a:ext>
                  </a:extLst>
                </p14:cNvPr>
                <p14:cNvContentPartPr/>
                <p14:nvPr/>
              </p14:nvContentPartPr>
              <p14:xfrm>
                <a:off x="927476" y="3108045"/>
                <a:ext cx="250560" cy="41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457E441-EE55-7834-7633-4C4028836B4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8836" y="3099045"/>
                  <a:ext cx="2682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514BEBF-4CD2-0C98-2DF1-4D68C65541D0}"/>
                    </a:ext>
                  </a:extLst>
                </p14:cNvPr>
                <p14:cNvContentPartPr/>
                <p14:nvPr/>
              </p14:nvContentPartPr>
              <p14:xfrm>
                <a:off x="1440836" y="3002205"/>
                <a:ext cx="1153080" cy="295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514BEBF-4CD2-0C98-2DF1-4D68C65541D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32196" y="2993565"/>
                  <a:ext cx="11707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F0711BE-F06A-C759-FC23-71E362478D7C}"/>
                    </a:ext>
                  </a:extLst>
                </p14:cNvPr>
                <p14:cNvContentPartPr/>
                <p14:nvPr/>
              </p14:nvContentPartPr>
              <p14:xfrm>
                <a:off x="2261636" y="3119205"/>
                <a:ext cx="334800" cy="59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F0711BE-F06A-C759-FC23-71E362478D7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52996" y="3110565"/>
                  <a:ext cx="352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586F77F-E179-F176-9254-F9D2DEEC408B}"/>
                    </a:ext>
                  </a:extLst>
                </p14:cNvPr>
                <p14:cNvContentPartPr/>
                <p14:nvPr/>
              </p14:nvContentPartPr>
              <p14:xfrm>
                <a:off x="2022956" y="3114885"/>
                <a:ext cx="360" cy="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586F77F-E179-F176-9254-F9D2DEEC408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14316" y="3106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97D5BF0-DEF0-1427-2289-A43B3F11ACA5}"/>
              </a:ext>
            </a:extLst>
          </p:cNvPr>
          <p:cNvGrpSpPr/>
          <p:nvPr/>
        </p:nvGrpSpPr>
        <p:grpSpPr>
          <a:xfrm>
            <a:off x="246716" y="3443565"/>
            <a:ext cx="1427040" cy="345960"/>
            <a:chOff x="246716" y="3443565"/>
            <a:chExt cx="142704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5E17BDA-422F-3A34-2288-6B8890C3B5CA}"/>
                    </a:ext>
                  </a:extLst>
                </p14:cNvPr>
                <p14:cNvContentPartPr/>
                <p14:nvPr/>
              </p14:nvContentPartPr>
              <p14:xfrm>
                <a:off x="246716" y="3451845"/>
                <a:ext cx="614160" cy="337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5E17BDA-422F-3A34-2288-6B8890C3B5C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37716" y="3442845"/>
                  <a:ext cx="6318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7B051B6-AE93-FEAE-F777-D23EAD492D50}"/>
                    </a:ext>
                  </a:extLst>
                </p14:cNvPr>
                <p14:cNvContentPartPr/>
                <p14:nvPr/>
              </p14:nvContentPartPr>
              <p14:xfrm>
                <a:off x="614996" y="3544365"/>
                <a:ext cx="194760" cy="51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7B051B6-AE93-FEAE-F777-D23EAD492D5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05996" y="3535725"/>
                  <a:ext cx="212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9E878CB-84C0-2F95-5C67-88A703F34E8E}"/>
                    </a:ext>
                  </a:extLst>
                </p14:cNvPr>
                <p14:cNvContentPartPr/>
                <p14:nvPr/>
              </p14:nvContentPartPr>
              <p14:xfrm>
                <a:off x="548756" y="3507645"/>
                <a:ext cx="360" cy="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9E878CB-84C0-2F95-5C67-88A703F34E8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0116" y="3498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89EE0AB-C6F4-F699-DBE6-908E3343670D}"/>
                    </a:ext>
                  </a:extLst>
                </p14:cNvPr>
                <p14:cNvContentPartPr/>
                <p14:nvPr/>
              </p14:nvContentPartPr>
              <p14:xfrm>
                <a:off x="1078316" y="3631845"/>
                <a:ext cx="595440" cy="112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89EE0AB-C6F4-F699-DBE6-908E3343670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69676" y="3622845"/>
                  <a:ext cx="613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FD27E71-3236-FC73-A587-A9D644A5C482}"/>
                    </a:ext>
                  </a:extLst>
                </p14:cNvPr>
                <p14:cNvContentPartPr/>
                <p14:nvPr/>
              </p14:nvContentPartPr>
              <p14:xfrm>
                <a:off x="1140236" y="3443565"/>
                <a:ext cx="64080" cy="46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FD27E71-3236-FC73-A587-A9D644A5C48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31236" y="3434925"/>
                  <a:ext cx="8172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B1D7513-7B7B-A0E2-EF7F-7857C9FBFAC0}"/>
              </a:ext>
            </a:extLst>
          </p:cNvPr>
          <p:cNvGrpSpPr/>
          <p:nvPr/>
        </p:nvGrpSpPr>
        <p:grpSpPr>
          <a:xfrm>
            <a:off x="230516" y="1375005"/>
            <a:ext cx="1887480" cy="472680"/>
            <a:chOff x="230516" y="1375005"/>
            <a:chExt cx="188748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A8235AD-A051-B9FE-502D-4B92A7089A39}"/>
                    </a:ext>
                  </a:extLst>
                </p14:cNvPr>
                <p14:cNvContentPartPr/>
                <p14:nvPr/>
              </p14:nvContentPartPr>
              <p14:xfrm>
                <a:off x="230516" y="1375005"/>
                <a:ext cx="640440" cy="309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A8235AD-A051-B9FE-502D-4B92A7089A3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1516" y="1366365"/>
                  <a:ext cx="6580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7E000E8-6848-8A0C-89B0-F7CE1DD89FE4}"/>
                    </a:ext>
                  </a:extLst>
                </p14:cNvPr>
                <p14:cNvContentPartPr/>
                <p14:nvPr/>
              </p14:nvContentPartPr>
              <p14:xfrm>
                <a:off x="600956" y="1450605"/>
                <a:ext cx="239400" cy="72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7E000E8-6848-8A0C-89B0-F7CE1DD89FE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2316" y="1441965"/>
                  <a:ext cx="257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425C555-3454-B5CA-D94B-F0361FC17AD9}"/>
                    </a:ext>
                  </a:extLst>
                </p14:cNvPr>
                <p14:cNvContentPartPr/>
                <p14:nvPr/>
              </p14:nvContentPartPr>
              <p14:xfrm>
                <a:off x="1044116" y="1485885"/>
                <a:ext cx="224280" cy="308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425C555-3454-B5CA-D94B-F0361FC17AD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35476" y="1476885"/>
                  <a:ext cx="2419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96EEC4E-A7D9-336E-95AE-8924277C352C}"/>
                    </a:ext>
                  </a:extLst>
                </p14:cNvPr>
                <p14:cNvContentPartPr/>
                <p14:nvPr/>
              </p14:nvContentPartPr>
              <p14:xfrm>
                <a:off x="289916" y="1762725"/>
                <a:ext cx="464040" cy="45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96EEC4E-A7D9-336E-95AE-8924277C352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0916" y="1753725"/>
                  <a:ext cx="4816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BEF3115-3C64-8BE4-7824-7DA0D07DB174}"/>
                    </a:ext>
                  </a:extLst>
                </p14:cNvPr>
                <p14:cNvContentPartPr/>
                <p14:nvPr/>
              </p14:nvContentPartPr>
              <p14:xfrm>
                <a:off x="1486556" y="1803405"/>
                <a:ext cx="631440" cy="44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BEF3115-3C64-8BE4-7824-7DA0D07DB17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77556" y="1794405"/>
                  <a:ext cx="649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429203C-F1ED-BE7E-7711-AB20E7AF622D}"/>
                    </a:ext>
                  </a:extLst>
                </p14:cNvPr>
                <p14:cNvContentPartPr/>
                <p14:nvPr/>
              </p14:nvContentPartPr>
              <p14:xfrm>
                <a:off x="1061756" y="1805565"/>
                <a:ext cx="223200" cy="18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429203C-F1ED-BE7E-7711-AB20E7AF622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53116" y="1796565"/>
                  <a:ext cx="24084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2BDBF72B-855C-528F-1503-6E99FD8C5C2B}"/>
                  </a:ext>
                </a:extLst>
              </p14:cNvPr>
              <p14:cNvContentPartPr/>
              <p14:nvPr/>
            </p14:nvContentPartPr>
            <p14:xfrm>
              <a:off x="4710356" y="994125"/>
              <a:ext cx="702360" cy="2304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2BDBF72B-855C-528F-1503-6E99FD8C5C2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701356" y="985485"/>
                <a:ext cx="720000" cy="24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B6EBC4F-F70E-44E6-50A2-2E5020C47AE1}"/>
              </a:ext>
            </a:extLst>
          </p:cNvPr>
          <p:cNvGrpSpPr/>
          <p:nvPr/>
        </p:nvGrpSpPr>
        <p:grpSpPr>
          <a:xfrm>
            <a:off x="4405436" y="1390845"/>
            <a:ext cx="1668960" cy="754200"/>
            <a:chOff x="4405436" y="1390845"/>
            <a:chExt cx="1668960" cy="75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61AC20C-3595-E5C5-9858-9AF8F5408C7F}"/>
                    </a:ext>
                  </a:extLst>
                </p14:cNvPr>
                <p14:cNvContentPartPr/>
                <p14:nvPr/>
              </p14:nvContentPartPr>
              <p14:xfrm>
                <a:off x="4434236" y="1485165"/>
                <a:ext cx="786240" cy="190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61AC20C-3595-E5C5-9858-9AF8F5408C7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25596" y="1476525"/>
                  <a:ext cx="8038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193EE76-4C3F-ACDA-3EA4-C98246F8A53F}"/>
                    </a:ext>
                  </a:extLst>
                </p14:cNvPr>
                <p14:cNvContentPartPr/>
                <p14:nvPr/>
              </p14:nvContentPartPr>
              <p14:xfrm>
                <a:off x="5419556" y="1390845"/>
                <a:ext cx="174240" cy="380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193EE76-4C3F-ACDA-3EA4-C98246F8A53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410556" y="1382205"/>
                  <a:ext cx="1918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566D6A6-4543-293C-F9FF-CDB8FB6319B5}"/>
                    </a:ext>
                  </a:extLst>
                </p14:cNvPr>
                <p14:cNvContentPartPr/>
                <p14:nvPr/>
              </p14:nvContentPartPr>
              <p14:xfrm>
                <a:off x="4405436" y="1906005"/>
                <a:ext cx="575640" cy="228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566D6A6-4543-293C-F9FF-CDB8FB6319B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96796" y="1897365"/>
                  <a:ext cx="5932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5BCCCEA-C3EC-8290-DF39-91B27A5716FA}"/>
                    </a:ext>
                  </a:extLst>
                </p14:cNvPr>
                <p14:cNvContentPartPr/>
                <p14:nvPr/>
              </p14:nvContentPartPr>
              <p14:xfrm>
                <a:off x="4835996" y="2000685"/>
                <a:ext cx="119160" cy="15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5BCCCEA-C3EC-8290-DF39-91B27A5716F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826996" y="1992045"/>
                  <a:ext cx="136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D00F0C0-1AB2-1CF9-5F0B-44AF6BEB4A1A}"/>
                    </a:ext>
                  </a:extLst>
                </p14:cNvPr>
                <p14:cNvContentPartPr/>
                <p14:nvPr/>
              </p14:nvContentPartPr>
              <p14:xfrm>
                <a:off x="4746716" y="1959645"/>
                <a:ext cx="56880" cy="23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D00F0C0-1AB2-1CF9-5F0B-44AF6BEB4A1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37716" y="1950645"/>
                  <a:ext cx="74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356E6A7-F9FD-C1A4-4A88-B174EDC36582}"/>
                    </a:ext>
                  </a:extLst>
                </p14:cNvPr>
                <p14:cNvContentPartPr/>
                <p14:nvPr/>
              </p14:nvContentPartPr>
              <p14:xfrm>
                <a:off x="5121116" y="1832565"/>
                <a:ext cx="953280" cy="312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356E6A7-F9FD-C1A4-4A88-B174EDC3658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112116" y="1823565"/>
                  <a:ext cx="970920" cy="33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931E628-929A-C89C-D247-E1077B4C4F11}"/>
                  </a:ext>
                </a:extLst>
              </p14:cNvPr>
              <p14:cNvContentPartPr/>
              <p14:nvPr/>
            </p14:nvContentPartPr>
            <p14:xfrm>
              <a:off x="4360076" y="2455005"/>
              <a:ext cx="311760" cy="4140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931E628-929A-C89C-D247-E1077B4C4F1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351076" y="2446005"/>
                <a:ext cx="329400" cy="43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CA5F344-B1D2-36C1-06EA-CCBD747F8C0D}"/>
              </a:ext>
            </a:extLst>
          </p:cNvPr>
          <p:cNvGrpSpPr/>
          <p:nvPr/>
        </p:nvGrpSpPr>
        <p:grpSpPr>
          <a:xfrm>
            <a:off x="4807196" y="2320725"/>
            <a:ext cx="1308960" cy="423720"/>
            <a:chOff x="4807196" y="2320725"/>
            <a:chExt cx="130896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888EACC-204F-A816-0400-4627F4FDB487}"/>
                    </a:ext>
                  </a:extLst>
                </p14:cNvPr>
                <p14:cNvContentPartPr/>
                <p14:nvPr/>
              </p14:nvContentPartPr>
              <p14:xfrm>
                <a:off x="4807196" y="2320725"/>
                <a:ext cx="1308960" cy="423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888EACC-204F-A816-0400-4627F4FDB48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798196" y="2312085"/>
                  <a:ext cx="13266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E447E00-8F45-7348-071D-8F59CCCE6D9A}"/>
                    </a:ext>
                  </a:extLst>
                </p14:cNvPr>
                <p14:cNvContentPartPr/>
                <p14:nvPr/>
              </p14:nvContentPartPr>
              <p14:xfrm>
                <a:off x="5523596" y="2439165"/>
                <a:ext cx="339840" cy="65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E447E00-8F45-7348-071D-8F59CCCE6D9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14956" y="2430165"/>
                  <a:ext cx="35748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B7DCB50-7085-67AF-C732-9B62A50E6FF4}"/>
              </a:ext>
            </a:extLst>
          </p:cNvPr>
          <p:cNvGrpSpPr/>
          <p:nvPr/>
        </p:nvGrpSpPr>
        <p:grpSpPr>
          <a:xfrm>
            <a:off x="4321556" y="3050805"/>
            <a:ext cx="724320" cy="428040"/>
            <a:chOff x="4321556" y="3050805"/>
            <a:chExt cx="72432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90EEB01-9FED-8281-5197-EE80D2250FEC}"/>
                    </a:ext>
                  </a:extLst>
                </p14:cNvPr>
                <p14:cNvContentPartPr/>
                <p14:nvPr/>
              </p14:nvContentPartPr>
              <p14:xfrm>
                <a:off x="4321556" y="3056205"/>
                <a:ext cx="724320" cy="422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90EEB01-9FED-8281-5197-EE80D2250FE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312556" y="3047205"/>
                  <a:ext cx="74196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2EFEE07-7012-FC6A-808D-6845FF550253}"/>
                    </a:ext>
                  </a:extLst>
                </p14:cNvPr>
                <p14:cNvContentPartPr/>
                <p14:nvPr/>
              </p14:nvContentPartPr>
              <p14:xfrm>
                <a:off x="4858316" y="3050805"/>
                <a:ext cx="19800" cy="47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2EFEE07-7012-FC6A-808D-6845FF55025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49676" y="3041805"/>
                  <a:ext cx="3744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9D4CD94-4C2B-CF76-09A3-781ABD072396}"/>
              </a:ext>
            </a:extLst>
          </p:cNvPr>
          <p:cNvGrpSpPr/>
          <p:nvPr/>
        </p:nvGrpSpPr>
        <p:grpSpPr>
          <a:xfrm>
            <a:off x="6206156" y="214365"/>
            <a:ext cx="502740" cy="912600"/>
            <a:chOff x="6206156" y="214365"/>
            <a:chExt cx="502740" cy="91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BFCCB6A-D220-303C-14B5-3EE0529BAFA5}"/>
                    </a:ext>
                  </a:extLst>
                </p14:cNvPr>
                <p14:cNvContentPartPr/>
                <p14:nvPr/>
              </p14:nvContentPartPr>
              <p14:xfrm>
                <a:off x="6395696" y="568701"/>
                <a:ext cx="282240" cy="199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BFCCB6A-D220-303C-14B5-3EE0529BAFA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87056" y="560061"/>
                  <a:ext cx="2998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9C089A3-96BB-AC88-D5F3-C51B20CC9AEA}"/>
                    </a:ext>
                  </a:extLst>
                </p14:cNvPr>
                <p14:cNvContentPartPr/>
                <p14:nvPr/>
              </p14:nvContentPartPr>
              <p14:xfrm>
                <a:off x="6426296" y="460701"/>
                <a:ext cx="273600" cy="46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9C089A3-96BB-AC88-D5F3-C51B20CC9AE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17296" y="451701"/>
                  <a:ext cx="2912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2AB6C50-409F-FBA5-09F6-3E7BC56CE13D}"/>
                    </a:ext>
                  </a:extLst>
                </p14:cNvPr>
                <p14:cNvContentPartPr/>
                <p14:nvPr/>
              </p14:nvContentPartPr>
              <p14:xfrm>
                <a:off x="6680096" y="863181"/>
                <a:ext cx="28800" cy="57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2AB6C50-409F-FBA5-09F6-3E7BC56CE13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71456" y="854181"/>
                  <a:ext cx="464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C7DA2DB-42FC-09BE-51EC-54F851140D7C}"/>
                    </a:ext>
                  </a:extLst>
                </p14:cNvPr>
                <p14:cNvContentPartPr/>
                <p14:nvPr/>
              </p14:nvContentPartPr>
              <p14:xfrm>
                <a:off x="6693416" y="781821"/>
                <a:ext cx="13680" cy="38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C7DA2DB-42FC-09BE-51EC-54F851140D7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84776" y="773181"/>
                  <a:ext cx="313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F2F0D9E-B965-34E7-EF6F-9E7614781F8F}"/>
                    </a:ext>
                  </a:extLst>
                </p14:cNvPr>
                <p14:cNvContentPartPr/>
                <p14:nvPr/>
              </p14:nvContentPartPr>
              <p14:xfrm>
                <a:off x="6206156" y="214365"/>
                <a:ext cx="404640" cy="912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F2F0D9E-B965-34E7-EF6F-9E7614781F8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197156" y="205725"/>
                  <a:ext cx="422280" cy="9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44650AD-A041-F3B8-13CD-35F61997E257}"/>
              </a:ext>
            </a:extLst>
          </p:cNvPr>
          <p:cNvGrpSpPr/>
          <p:nvPr/>
        </p:nvGrpSpPr>
        <p:grpSpPr>
          <a:xfrm>
            <a:off x="8333216" y="171165"/>
            <a:ext cx="658980" cy="1034640"/>
            <a:chOff x="8333216" y="171165"/>
            <a:chExt cx="658980" cy="103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4F82FD8-8861-5C20-A246-F86552BF6FFF}"/>
                    </a:ext>
                  </a:extLst>
                </p14:cNvPr>
                <p14:cNvContentPartPr/>
                <p14:nvPr/>
              </p14:nvContentPartPr>
              <p14:xfrm>
                <a:off x="8335376" y="506781"/>
                <a:ext cx="258480" cy="156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4F82FD8-8861-5C20-A246-F86552BF6FF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326376" y="497781"/>
                  <a:ext cx="276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1B48B36-CAC2-AE1E-4521-024D0F484ACA}"/>
                    </a:ext>
                  </a:extLst>
                </p14:cNvPr>
                <p14:cNvContentPartPr/>
                <p14:nvPr/>
              </p14:nvContentPartPr>
              <p14:xfrm>
                <a:off x="8597096" y="689661"/>
                <a:ext cx="142200" cy="87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1B48B36-CAC2-AE1E-4521-024D0F484AC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588456" y="680661"/>
                  <a:ext cx="1598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A6E01CD-9D5D-EFEF-BEDF-A42DB92F92E5}"/>
                    </a:ext>
                  </a:extLst>
                </p14:cNvPr>
                <p14:cNvContentPartPr/>
                <p14:nvPr/>
              </p14:nvContentPartPr>
              <p14:xfrm>
                <a:off x="8333216" y="402741"/>
                <a:ext cx="256320" cy="42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A6E01CD-9D5D-EFEF-BEDF-A42DB92F92E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324216" y="394101"/>
                  <a:ext cx="273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13C9423-0BCC-DE83-893D-1886345EC10C}"/>
                    </a:ext>
                  </a:extLst>
                </p14:cNvPr>
                <p14:cNvContentPartPr/>
                <p14:nvPr/>
              </p14:nvContentPartPr>
              <p14:xfrm>
                <a:off x="8656316" y="171165"/>
                <a:ext cx="335880" cy="1034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13C9423-0BCC-DE83-893D-1886345EC10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47676" y="162165"/>
                  <a:ext cx="353520" cy="10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8A5F991-F855-E8CF-522B-1ABA584C0212}"/>
              </a:ext>
            </a:extLst>
          </p:cNvPr>
          <p:cNvGrpSpPr/>
          <p:nvPr/>
        </p:nvGrpSpPr>
        <p:grpSpPr>
          <a:xfrm>
            <a:off x="6619796" y="1344045"/>
            <a:ext cx="1205640" cy="348480"/>
            <a:chOff x="6619796" y="1344045"/>
            <a:chExt cx="120564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8A6D5B3-10AF-6017-02F8-E25DAA7D0BB6}"/>
                    </a:ext>
                  </a:extLst>
                </p14:cNvPr>
                <p14:cNvContentPartPr/>
                <p14:nvPr/>
              </p14:nvContentPartPr>
              <p14:xfrm>
                <a:off x="6619796" y="1344045"/>
                <a:ext cx="1205640" cy="348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8A6D5B3-10AF-6017-02F8-E25DAA7D0BB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11156" y="1335045"/>
                  <a:ext cx="12232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EAD470B-E306-1E6B-42B5-8D2AFF43721B}"/>
                    </a:ext>
                  </a:extLst>
                </p14:cNvPr>
                <p14:cNvContentPartPr/>
                <p14:nvPr/>
              </p14:nvContentPartPr>
              <p14:xfrm>
                <a:off x="6845516" y="1373205"/>
                <a:ext cx="34560" cy="44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EAD470B-E306-1E6B-42B5-8D2AFF43721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836516" y="1364205"/>
                  <a:ext cx="5220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187BDB1-9BD6-87F9-DCDE-A23633AB3818}"/>
              </a:ext>
            </a:extLst>
          </p:cNvPr>
          <p:cNvGrpSpPr/>
          <p:nvPr/>
        </p:nvGrpSpPr>
        <p:grpSpPr>
          <a:xfrm>
            <a:off x="8007596" y="1323165"/>
            <a:ext cx="352440" cy="282960"/>
            <a:chOff x="8007596" y="1323165"/>
            <a:chExt cx="35244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18A1A40-C16A-CB92-9B93-39D8303B74DB}"/>
                    </a:ext>
                  </a:extLst>
                </p14:cNvPr>
                <p14:cNvContentPartPr/>
                <p14:nvPr/>
              </p14:nvContentPartPr>
              <p14:xfrm>
                <a:off x="8007596" y="1466445"/>
                <a:ext cx="352440" cy="139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18A1A40-C16A-CB92-9B93-39D8303B74D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998956" y="1457805"/>
                  <a:ext cx="3700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5830E55-297B-E063-CB7C-DBF89FF87424}"/>
                    </a:ext>
                  </a:extLst>
                </p14:cNvPr>
                <p14:cNvContentPartPr/>
                <p14:nvPr/>
              </p14:nvContentPartPr>
              <p14:xfrm>
                <a:off x="8104796" y="1323165"/>
                <a:ext cx="22320" cy="45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5830E55-297B-E063-CB7C-DBF89FF8742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096156" y="1314525"/>
                  <a:ext cx="3996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77DCB0A-DC87-7DED-D072-2E43B56014D6}"/>
              </a:ext>
            </a:extLst>
          </p:cNvPr>
          <p:cNvGrpSpPr/>
          <p:nvPr/>
        </p:nvGrpSpPr>
        <p:grpSpPr>
          <a:xfrm>
            <a:off x="6653996" y="1746525"/>
            <a:ext cx="1795680" cy="791640"/>
            <a:chOff x="6653996" y="1746525"/>
            <a:chExt cx="1795680" cy="79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4F786BB-24A9-EB9D-528F-2A8851B1D737}"/>
                    </a:ext>
                  </a:extLst>
                </p14:cNvPr>
                <p14:cNvContentPartPr/>
                <p14:nvPr/>
              </p14:nvContentPartPr>
              <p14:xfrm>
                <a:off x="6653996" y="1746525"/>
                <a:ext cx="1326240" cy="306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4F786BB-24A9-EB9D-528F-2A8851B1D73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44996" y="1737525"/>
                  <a:ext cx="13438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53A464F-6DFC-7058-A0E7-620BDD7DEC2D}"/>
                    </a:ext>
                  </a:extLst>
                </p14:cNvPr>
                <p14:cNvContentPartPr/>
                <p14:nvPr/>
              </p14:nvContentPartPr>
              <p14:xfrm>
                <a:off x="7784396" y="1878645"/>
                <a:ext cx="21960" cy="3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53A464F-6DFC-7058-A0E7-620BDD7DEC2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775396" y="1870005"/>
                  <a:ext cx="39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B8D333F-7689-8FB4-0AE5-07499BDB7981}"/>
                    </a:ext>
                  </a:extLst>
                </p14:cNvPr>
                <p14:cNvContentPartPr/>
                <p14:nvPr/>
              </p14:nvContentPartPr>
              <p14:xfrm>
                <a:off x="7533116" y="1870365"/>
                <a:ext cx="212760" cy="27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B8D333F-7689-8FB4-0AE5-07499BDB798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24476" y="1861725"/>
                  <a:ext cx="230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B22D8FD-3CD2-BB26-FB72-2DE4B2FC1232}"/>
                    </a:ext>
                  </a:extLst>
                </p14:cNvPr>
                <p14:cNvContentPartPr/>
                <p14:nvPr/>
              </p14:nvContentPartPr>
              <p14:xfrm>
                <a:off x="7457876" y="1785045"/>
                <a:ext cx="86760" cy="26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B22D8FD-3CD2-BB26-FB72-2DE4B2FC123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448876" y="1776405"/>
                  <a:ext cx="104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E9ECA0E-E62C-FCAF-FAF5-60EA0D540248}"/>
                    </a:ext>
                  </a:extLst>
                </p14:cNvPr>
                <p14:cNvContentPartPr/>
                <p14:nvPr/>
              </p14:nvContentPartPr>
              <p14:xfrm>
                <a:off x="8198036" y="1844805"/>
                <a:ext cx="251640" cy="239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E9ECA0E-E62C-FCAF-FAF5-60EA0D54024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189036" y="1836165"/>
                  <a:ext cx="2692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A6C8FB0-0A0B-965A-BC66-32169A44D704}"/>
                    </a:ext>
                  </a:extLst>
                </p14:cNvPr>
                <p14:cNvContentPartPr/>
                <p14:nvPr/>
              </p14:nvContentPartPr>
              <p14:xfrm>
                <a:off x="6659036" y="2316765"/>
                <a:ext cx="492840" cy="195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A6C8FB0-0A0B-965A-BC66-32169A44D70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650036" y="2308125"/>
                  <a:ext cx="5104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D3FAA59-119B-326D-6FAD-9EEC4E43A2BE}"/>
                    </a:ext>
                  </a:extLst>
                </p14:cNvPr>
                <p14:cNvContentPartPr/>
                <p14:nvPr/>
              </p14:nvContentPartPr>
              <p14:xfrm>
                <a:off x="6836876" y="2173485"/>
                <a:ext cx="48240" cy="43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D3FAA59-119B-326D-6FAD-9EEC4E43A2B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827876" y="2164485"/>
                  <a:ext cx="658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E4A81E6-50C5-F34C-2EE4-ED063A4D0100}"/>
                    </a:ext>
                  </a:extLst>
                </p14:cNvPr>
                <p14:cNvContentPartPr/>
                <p14:nvPr/>
              </p14:nvContentPartPr>
              <p14:xfrm>
                <a:off x="7352036" y="2247645"/>
                <a:ext cx="564120" cy="290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E4A81E6-50C5-F34C-2EE4-ED063A4D010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343036" y="2238645"/>
                  <a:ext cx="581760" cy="30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AF59C89-27FE-1000-55C3-E3BACEB90D5E}"/>
              </a:ext>
            </a:extLst>
          </p:cNvPr>
          <p:cNvGrpSpPr/>
          <p:nvPr/>
        </p:nvGrpSpPr>
        <p:grpSpPr>
          <a:xfrm>
            <a:off x="8060516" y="2198325"/>
            <a:ext cx="876960" cy="311400"/>
            <a:chOff x="8060516" y="2198325"/>
            <a:chExt cx="876960" cy="3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B65CA08-B317-22E4-F2E6-CBEC94451CB9}"/>
                    </a:ext>
                  </a:extLst>
                </p14:cNvPr>
                <p14:cNvContentPartPr/>
                <p14:nvPr/>
              </p14:nvContentPartPr>
              <p14:xfrm>
                <a:off x="8060516" y="2198325"/>
                <a:ext cx="876960" cy="311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B65CA08-B317-22E4-F2E6-CBEC94451CB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51876" y="2189685"/>
                  <a:ext cx="8946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3686E69-07E0-0132-B1CA-8971E547B65D}"/>
                    </a:ext>
                  </a:extLst>
                </p14:cNvPr>
                <p14:cNvContentPartPr/>
                <p14:nvPr/>
              </p14:nvContentPartPr>
              <p14:xfrm>
                <a:off x="8435636" y="2295165"/>
                <a:ext cx="238320" cy="35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3686E69-07E0-0132-B1CA-8971E547B65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26996" y="2286165"/>
                  <a:ext cx="25596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F0F9744-A30E-7A8A-3118-4FDA9986DEBB}"/>
              </a:ext>
            </a:extLst>
          </p:cNvPr>
          <p:cNvGrpSpPr/>
          <p:nvPr/>
        </p:nvGrpSpPr>
        <p:grpSpPr>
          <a:xfrm>
            <a:off x="6593516" y="2639685"/>
            <a:ext cx="2267280" cy="445320"/>
            <a:chOff x="6593516" y="2639685"/>
            <a:chExt cx="226728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CF65CEF-B657-C36C-216A-1C98E991CDBF}"/>
                    </a:ext>
                  </a:extLst>
                </p14:cNvPr>
                <p14:cNvContentPartPr/>
                <p14:nvPr/>
              </p14:nvContentPartPr>
              <p14:xfrm>
                <a:off x="6593516" y="2688645"/>
                <a:ext cx="680760" cy="396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CF65CEF-B657-C36C-216A-1C98E991CDB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584516" y="2679645"/>
                  <a:ext cx="6984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8C1D50B-3A7B-7EA1-B15D-6EDB3DF2D441}"/>
                    </a:ext>
                  </a:extLst>
                </p14:cNvPr>
                <p14:cNvContentPartPr/>
                <p14:nvPr/>
              </p14:nvContentPartPr>
              <p14:xfrm>
                <a:off x="7174196" y="2723925"/>
                <a:ext cx="360" cy="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8C1D50B-3A7B-7EA1-B15D-6EDB3DF2D44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165196" y="2715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855D619-FE31-6FF3-5501-3BFF63727552}"/>
                    </a:ext>
                  </a:extLst>
                </p14:cNvPr>
                <p14:cNvContentPartPr/>
                <p14:nvPr/>
              </p14:nvContentPartPr>
              <p14:xfrm>
                <a:off x="7499996" y="2639685"/>
                <a:ext cx="1360800" cy="381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855D619-FE31-6FF3-5501-3BFF6372755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490996" y="2631045"/>
                  <a:ext cx="13784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D82248A-305F-879F-9C18-43B426950440}"/>
                    </a:ext>
                  </a:extLst>
                </p14:cNvPr>
                <p14:cNvContentPartPr/>
                <p14:nvPr/>
              </p14:nvContentPartPr>
              <p14:xfrm>
                <a:off x="8496836" y="2722125"/>
                <a:ext cx="334440" cy="23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D82248A-305F-879F-9C18-43B42695044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487836" y="2713485"/>
                  <a:ext cx="35208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D897B030-4E6F-49FE-DFEB-71C57AC912D4}"/>
                  </a:ext>
                </a:extLst>
              </p14:cNvPr>
              <p14:cNvContentPartPr/>
              <p14:nvPr/>
            </p14:nvContentPartPr>
            <p14:xfrm>
              <a:off x="6763436" y="3319005"/>
              <a:ext cx="352800" cy="33228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D897B030-4E6F-49FE-DFEB-71C57AC912D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754796" y="3310005"/>
                <a:ext cx="37044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8E7F241F-618B-C4DA-882F-307C4325FEDA}"/>
                  </a:ext>
                </a:extLst>
              </p14:cNvPr>
              <p14:cNvContentPartPr/>
              <p14:nvPr/>
            </p14:nvContentPartPr>
            <p14:xfrm>
              <a:off x="6781436" y="3276165"/>
              <a:ext cx="244800" cy="716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8E7F241F-618B-C4DA-882F-307C4325FED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772796" y="3267165"/>
                <a:ext cx="2624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EBD4E1D3-EB30-738F-50E5-2D2296E1C5E3}"/>
                  </a:ext>
                </a:extLst>
              </p14:cNvPr>
              <p14:cNvContentPartPr/>
              <p14:nvPr/>
            </p14:nvContentPartPr>
            <p14:xfrm>
              <a:off x="7015076" y="3273285"/>
              <a:ext cx="263880" cy="1108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EBD4E1D3-EB30-738F-50E5-2D2296E1C5E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006436" y="3264645"/>
                <a:ext cx="2815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4E86957E-D480-F0C4-29C1-3D502C50D35F}"/>
                  </a:ext>
                </a:extLst>
              </p14:cNvPr>
              <p14:cNvContentPartPr/>
              <p14:nvPr/>
            </p14:nvContentPartPr>
            <p14:xfrm>
              <a:off x="7069796" y="3301365"/>
              <a:ext cx="218520" cy="3312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4E86957E-D480-F0C4-29C1-3D502C50D35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060796" y="3292725"/>
                <a:ext cx="23616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2897BCC9-FE42-9496-A061-8E0F73575E87}"/>
                  </a:ext>
                </a:extLst>
              </p14:cNvPr>
              <p14:cNvContentPartPr/>
              <p14:nvPr/>
            </p14:nvContentPartPr>
            <p14:xfrm>
              <a:off x="6936956" y="3511245"/>
              <a:ext cx="64080" cy="705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2897BCC9-FE42-9496-A061-8E0F73575E8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927956" y="3502245"/>
                <a:ext cx="817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53B98922-7CDA-194F-0E88-E579B66F0505}"/>
                  </a:ext>
                </a:extLst>
              </p14:cNvPr>
              <p14:cNvContentPartPr/>
              <p14:nvPr/>
            </p14:nvContentPartPr>
            <p14:xfrm>
              <a:off x="6938396" y="3417285"/>
              <a:ext cx="29880" cy="442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53B98922-7CDA-194F-0E88-E579B66F0505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929396" y="3408645"/>
                <a:ext cx="475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127C422A-D25A-5DF0-A4FA-1213FDFA0546}"/>
                  </a:ext>
                </a:extLst>
              </p14:cNvPr>
              <p14:cNvContentPartPr/>
              <p14:nvPr/>
            </p14:nvContentPartPr>
            <p14:xfrm>
              <a:off x="7357796" y="3373365"/>
              <a:ext cx="432000" cy="1555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127C422A-D25A-5DF0-A4FA-1213FDFA0546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348796" y="3364365"/>
                <a:ext cx="44964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A7DDB3D4-E497-B626-F21B-91F51FA95BF9}"/>
                  </a:ext>
                </a:extLst>
              </p14:cNvPr>
              <p14:cNvContentPartPr/>
              <p14:nvPr/>
            </p14:nvContentPartPr>
            <p14:xfrm>
              <a:off x="8376236" y="3327645"/>
              <a:ext cx="276120" cy="2854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A7DDB3D4-E497-B626-F21B-91F51FA95BF9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367596" y="3318645"/>
                <a:ext cx="2937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5D4D2B6C-86D6-AF5E-96DF-03B613E2D165}"/>
                  </a:ext>
                </a:extLst>
              </p14:cNvPr>
              <p14:cNvContentPartPr/>
              <p14:nvPr/>
            </p14:nvContentPartPr>
            <p14:xfrm>
              <a:off x="8338796" y="3366885"/>
              <a:ext cx="58320" cy="277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5D4D2B6C-86D6-AF5E-96DF-03B613E2D165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329796" y="3357885"/>
                <a:ext cx="759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D424E41D-6AB1-E471-DC7D-2E7817D7391E}"/>
                  </a:ext>
                </a:extLst>
              </p14:cNvPr>
              <p14:cNvContentPartPr/>
              <p14:nvPr/>
            </p14:nvContentPartPr>
            <p14:xfrm>
              <a:off x="8412236" y="3279405"/>
              <a:ext cx="99000" cy="12024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D424E41D-6AB1-E471-DC7D-2E7817D7391E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8403596" y="3270405"/>
                <a:ext cx="1166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E7A1CA0D-428A-1D18-4CDD-03E4C4E0796C}"/>
                  </a:ext>
                </a:extLst>
              </p14:cNvPr>
              <p14:cNvContentPartPr/>
              <p14:nvPr/>
            </p14:nvContentPartPr>
            <p14:xfrm>
              <a:off x="8501876" y="3276165"/>
              <a:ext cx="263880" cy="99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E7A1CA0D-428A-1D18-4CDD-03E4C4E0796C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492876" y="3267525"/>
                <a:ext cx="2815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F85B5300-973F-B6EF-7B71-EAA9014AB0EF}"/>
                  </a:ext>
                </a:extLst>
              </p14:cNvPr>
              <p14:cNvContentPartPr/>
              <p14:nvPr/>
            </p14:nvContentPartPr>
            <p14:xfrm>
              <a:off x="8759996" y="3312525"/>
              <a:ext cx="28080" cy="2203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F85B5300-973F-B6EF-7B71-EAA9014AB0EF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751356" y="3303525"/>
                <a:ext cx="457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C8CFE2BA-7217-5F2C-C6E3-CD06F77E2425}"/>
                  </a:ext>
                </a:extLst>
              </p14:cNvPr>
              <p14:cNvContentPartPr/>
              <p14:nvPr/>
            </p14:nvContentPartPr>
            <p14:xfrm>
              <a:off x="8665316" y="3528525"/>
              <a:ext cx="123120" cy="864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C8CFE2BA-7217-5F2C-C6E3-CD06F77E2425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8656676" y="3519885"/>
                <a:ext cx="1407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10AD019-1846-407A-A90C-626320435F84}"/>
                  </a:ext>
                </a:extLst>
              </p14:cNvPr>
              <p14:cNvContentPartPr/>
              <p14:nvPr/>
            </p14:nvContentPartPr>
            <p14:xfrm>
              <a:off x="8456876" y="3447885"/>
              <a:ext cx="161640" cy="11412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10AD019-1846-407A-A90C-626320435F84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8448236" y="3439245"/>
                <a:ext cx="17928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6DE0A0F-3E0F-4915-4CA5-9C9B78F78623}"/>
              </a:ext>
            </a:extLst>
          </p:cNvPr>
          <p:cNvGrpSpPr/>
          <p:nvPr/>
        </p:nvGrpSpPr>
        <p:grpSpPr>
          <a:xfrm>
            <a:off x="6789716" y="3686925"/>
            <a:ext cx="1246680" cy="397800"/>
            <a:chOff x="6789716" y="3686925"/>
            <a:chExt cx="124668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EA79518-8052-D89C-FA7A-A38188ACEDD3}"/>
                    </a:ext>
                  </a:extLst>
                </p14:cNvPr>
                <p14:cNvContentPartPr/>
                <p14:nvPr/>
              </p14:nvContentPartPr>
              <p14:xfrm>
                <a:off x="6789716" y="3799245"/>
                <a:ext cx="347040" cy="285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EA79518-8052-D89C-FA7A-A38188ACEDD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781076" y="3790245"/>
                  <a:ext cx="3646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304EC3F-6991-71F2-146E-AB7805AEFB32}"/>
                    </a:ext>
                  </a:extLst>
                </p14:cNvPr>
                <p14:cNvContentPartPr/>
                <p14:nvPr/>
              </p14:nvContentPartPr>
              <p14:xfrm>
                <a:off x="6998516" y="3793485"/>
                <a:ext cx="37440" cy="12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304EC3F-6991-71F2-146E-AB7805AEFB3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989876" y="3784485"/>
                  <a:ext cx="55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56DC6E8-C597-2BEA-7556-DC03C56A71A4}"/>
                    </a:ext>
                  </a:extLst>
                </p14:cNvPr>
                <p14:cNvContentPartPr/>
                <p14:nvPr/>
              </p14:nvContentPartPr>
              <p14:xfrm>
                <a:off x="7313156" y="3686925"/>
                <a:ext cx="723240" cy="3398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56DC6E8-C597-2BEA-7556-DC03C56A71A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304156" y="3678285"/>
                  <a:ext cx="740880" cy="35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DF8670C-D82A-8E89-71F7-D77BCBCBC939}"/>
              </a:ext>
            </a:extLst>
          </p:cNvPr>
          <p:cNvGrpSpPr/>
          <p:nvPr/>
        </p:nvGrpSpPr>
        <p:grpSpPr>
          <a:xfrm>
            <a:off x="6837236" y="4900845"/>
            <a:ext cx="2244600" cy="555480"/>
            <a:chOff x="6837236" y="4900845"/>
            <a:chExt cx="2244600" cy="55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F147388-9458-43EC-1349-69545D762C90}"/>
                    </a:ext>
                  </a:extLst>
                </p14:cNvPr>
                <p14:cNvContentPartPr/>
                <p14:nvPr/>
              </p14:nvContentPartPr>
              <p14:xfrm>
                <a:off x="6837236" y="5164005"/>
                <a:ext cx="400320" cy="2923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F147388-9458-43EC-1349-69545D762C9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828596" y="5155365"/>
                  <a:ext cx="4179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30CCE67-9FC1-6216-4DE6-667A2B4AC622}"/>
                    </a:ext>
                  </a:extLst>
                </p14:cNvPr>
                <p14:cNvContentPartPr/>
                <p14:nvPr/>
              </p14:nvContentPartPr>
              <p14:xfrm>
                <a:off x="7025156" y="5274885"/>
                <a:ext cx="52920" cy="1188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30CCE67-9FC1-6216-4DE6-667A2B4AC62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016156" y="5265885"/>
                  <a:ext cx="70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C21D523-C8CB-E582-FD06-E1833B99DD9D}"/>
                    </a:ext>
                  </a:extLst>
                </p14:cNvPr>
                <p14:cNvContentPartPr/>
                <p14:nvPr/>
              </p14:nvContentPartPr>
              <p14:xfrm>
                <a:off x="7076996" y="5202885"/>
                <a:ext cx="360" cy="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C21D523-C8CB-E582-FD06-E1833B99DD9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67996" y="5194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F214C3B-44B1-4AD7-8907-A72D9D184C33}"/>
                    </a:ext>
                  </a:extLst>
                </p14:cNvPr>
                <p14:cNvContentPartPr/>
                <p14:nvPr/>
              </p14:nvContentPartPr>
              <p14:xfrm>
                <a:off x="6851276" y="5036205"/>
                <a:ext cx="247680" cy="120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F214C3B-44B1-4AD7-8907-A72D9D184C3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842276" y="5027205"/>
                  <a:ext cx="265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8CBFE17-5552-604C-76D3-6FB00B6C6007}"/>
                    </a:ext>
                  </a:extLst>
                </p14:cNvPr>
                <p14:cNvContentPartPr/>
                <p14:nvPr/>
              </p14:nvContentPartPr>
              <p14:xfrm>
                <a:off x="7044236" y="5022885"/>
                <a:ext cx="356040" cy="164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8CBFE17-5552-604C-76D3-6FB00B6C600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035596" y="5014245"/>
                  <a:ext cx="3736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0BBE61B-4080-1784-6442-623D9AA34A4D}"/>
                    </a:ext>
                  </a:extLst>
                </p14:cNvPr>
                <p14:cNvContentPartPr/>
                <p14:nvPr/>
              </p14:nvContentPartPr>
              <p14:xfrm>
                <a:off x="7393076" y="5037645"/>
                <a:ext cx="16920" cy="201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0BBE61B-4080-1784-6442-623D9AA34A4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384436" y="5028645"/>
                  <a:ext cx="34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A0EC1FD-6CDF-A764-D4AF-AC14BB6C70B6}"/>
                    </a:ext>
                  </a:extLst>
                </p14:cNvPr>
                <p14:cNvContentPartPr/>
                <p14:nvPr/>
              </p14:nvContentPartPr>
              <p14:xfrm>
                <a:off x="7253036" y="5194245"/>
                <a:ext cx="188280" cy="189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A0EC1FD-6CDF-A764-D4AF-AC14BB6C70B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244396" y="5185605"/>
                  <a:ext cx="2059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685823B-9005-F745-95AD-6EBEF55FE592}"/>
                    </a:ext>
                  </a:extLst>
                </p14:cNvPr>
                <p14:cNvContentPartPr/>
                <p14:nvPr/>
              </p14:nvContentPartPr>
              <p14:xfrm>
                <a:off x="7467236" y="5121525"/>
                <a:ext cx="378360" cy="1213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685823B-9005-F745-95AD-6EBEF55FE59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458236" y="5112885"/>
                  <a:ext cx="396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1AE445A-7FA2-71F5-94A1-81661862168D}"/>
                    </a:ext>
                  </a:extLst>
                </p14:cNvPr>
                <p14:cNvContentPartPr/>
                <p14:nvPr/>
              </p14:nvContentPartPr>
              <p14:xfrm>
                <a:off x="8145116" y="4998045"/>
                <a:ext cx="358560" cy="290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1AE445A-7FA2-71F5-94A1-81661862168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136476" y="4989405"/>
                  <a:ext cx="3762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01B561D-5F31-ED98-0C04-FD69A07C4C6F}"/>
                    </a:ext>
                  </a:extLst>
                </p14:cNvPr>
                <p14:cNvContentPartPr/>
                <p14:nvPr/>
              </p14:nvContentPartPr>
              <p14:xfrm>
                <a:off x="8271116" y="5114325"/>
                <a:ext cx="137880" cy="64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01B561D-5F31-ED98-0C04-FD69A07C4C6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262116" y="5105325"/>
                  <a:ext cx="155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89DBE2C-C77E-C9F3-B1D4-A184EFB29152}"/>
                    </a:ext>
                  </a:extLst>
                </p14:cNvPr>
                <p14:cNvContentPartPr/>
                <p14:nvPr/>
              </p14:nvContentPartPr>
              <p14:xfrm>
                <a:off x="8154836" y="4900845"/>
                <a:ext cx="484920" cy="115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89DBE2C-C77E-C9F3-B1D4-A184EFB2915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146196" y="4891845"/>
                  <a:ext cx="502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C63389C-7058-DA97-B317-FACD82F842FE}"/>
                    </a:ext>
                  </a:extLst>
                </p14:cNvPr>
                <p14:cNvContentPartPr/>
                <p14:nvPr/>
              </p14:nvContentPartPr>
              <p14:xfrm>
                <a:off x="8493596" y="4901925"/>
                <a:ext cx="150840" cy="3315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C63389C-7058-DA97-B317-FACD82F842F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484596" y="4892925"/>
                  <a:ext cx="1684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8617996-163A-4316-18FA-1D006B81BEA4}"/>
                    </a:ext>
                  </a:extLst>
                </p14:cNvPr>
                <p14:cNvContentPartPr/>
                <p14:nvPr/>
              </p14:nvContentPartPr>
              <p14:xfrm>
                <a:off x="8615636" y="4972485"/>
                <a:ext cx="466200" cy="103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8617996-163A-4316-18FA-1D006B81BEA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606996" y="4963485"/>
                  <a:ext cx="483840" cy="12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6BE8527A-A74D-C025-9B30-65A5F33889E9}"/>
                  </a:ext>
                </a:extLst>
              </p14:cNvPr>
              <p14:cNvContentPartPr/>
              <p14:nvPr/>
            </p14:nvContentPartPr>
            <p14:xfrm>
              <a:off x="6790436" y="5548485"/>
              <a:ext cx="866520" cy="30888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6BE8527A-A74D-C025-9B30-65A5F33889E9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6781436" y="5539845"/>
                <a:ext cx="88416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2F66B3A3-AF4A-11BA-A6D1-E0F8CD8F4EAC}"/>
                  </a:ext>
                </a:extLst>
              </p14:cNvPr>
              <p14:cNvContentPartPr/>
              <p14:nvPr/>
            </p14:nvContentPartPr>
            <p14:xfrm>
              <a:off x="7826516" y="5446965"/>
              <a:ext cx="901800" cy="4431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2F66B3A3-AF4A-11BA-A6D1-E0F8CD8F4EAC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7817516" y="5437965"/>
                <a:ext cx="919440" cy="46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9568325-15C4-256C-C7BF-5FFBD80F79C2}"/>
              </a:ext>
            </a:extLst>
          </p:cNvPr>
          <p:cNvGrpSpPr/>
          <p:nvPr/>
        </p:nvGrpSpPr>
        <p:grpSpPr>
          <a:xfrm>
            <a:off x="6767036" y="5860965"/>
            <a:ext cx="1589400" cy="311760"/>
            <a:chOff x="6767036" y="5860965"/>
            <a:chExt cx="158940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4EA20E4-A6FC-3D06-FD68-370AD36294D3}"/>
                    </a:ext>
                  </a:extLst>
                </p14:cNvPr>
                <p14:cNvContentPartPr/>
                <p14:nvPr/>
              </p14:nvContentPartPr>
              <p14:xfrm>
                <a:off x="6767036" y="6053565"/>
                <a:ext cx="268200" cy="119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4EA20E4-A6FC-3D06-FD68-370AD36294D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758396" y="6044565"/>
                  <a:ext cx="2858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1AF4E75-D1EB-6B57-AF38-640E7040233E}"/>
                    </a:ext>
                  </a:extLst>
                </p14:cNvPr>
                <p14:cNvContentPartPr/>
                <p14:nvPr/>
              </p14:nvContentPartPr>
              <p14:xfrm>
                <a:off x="6871436" y="5939445"/>
                <a:ext cx="54000" cy="259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1AF4E75-D1EB-6B57-AF38-640E7040233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862796" y="5930445"/>
                  <a:ext cx="71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A6A687F-DA15-3CF1-00A3-3B58840D3613}"/>
                    </a:ext>
                  </a:extLst>
                </p14:cNvPr>
                <p14:cNvContentPartPr/>
                <p14:nvPr/>
              </p14:nvContentPartPr>
              <p14:xfrm>
                <a:off x="7254476" y="5861685"/>
                <a:ext cx="1101960" cy="279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A6A687F-DA15-3CF1-00A3-3B58840D361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245836" y="5853045"/>
                  <a:ext cx="11196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CEC8B2C-5151-345D-6DCA-EA6599F2D3E1}"/>
                    </a:ext>
                  </a:extLst>
                </p14:cNvPr>
                <p14:cNvContentPartPr/>
                <p14:nvPr/>
              </p14:nvContentPartPr>
              <p14:xfrm>
                <a:off x="7780076" y="5860965"/>
                <a:ext cx="329760" cy="766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CEC8B2C-5151-345D-6DCA-EA6599F2D3E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771076" y="5852325"/>
                  <a:ext cx="34740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B3CD5686-4701-FD66-86E3-F2C0DB80DD03}"/>
              </a:ext>
            </a:extLst>
          </p:cNvPr>
          <p:cNvGrpSpPr/>
          <p:nvPr/>
        </p:nvGrpSpPr>
        <p:grpSpPr>
          <a:xfrm>
            <a:off x="6726356" y="6225645"/>
            <a:ext cx="1574280" cy="305640"/>
            <a:chOff x="6726356" y="6225645"/>
            <a:chExt cx="157428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166CBFA-C487-D908-0E49-2543CC3088C6}"/>
                    </a:ext>
                  </a:extLst>
                </p14:cNvPr>
                <p14:cNvContentPartPr/>
                <p14:nvPr/>
              </p14:nvContentPartPr>
              <p14:xfrm>
                <a:off x="6726356" y="6225645"/>
                <a:ext cx="1574280" cy="3056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166CBFA-C487-D908-0E49-2543CC3088C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717716" y="6216645"/>
                  <a:ext cx="15919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3E11A6F-7421-4A0A-6058-505F449F8916}"/>
                    </a:ext>
                  </a:extLst>
                </p14:cNvPr>
                <p14:cNvContentPartPr/>
                <p14:nvPr/>
              </p14:nvContentPartPr>
              <p14:xfrm>
                <a:off x="7696556" y="6316725"/>
                <a:ext cx="279000" cy="73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3E11A6F-7421-4A0A-6058-505F449F891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687556" y="6307725"/>
                  <a:ext cx="29664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D2AFA528-ADFD-F7FA-A405-5ACB99885E19}"/>
              </a:ext>
            </a:extLst>
          </p:cNvPr>
          <p:cNvGrpSpPr/>
          <p:nvPr/>
        </p:nvGrpSpPr>
        <p:grpSpPr>
          <a:xfrm>
            <a:off x="6766316" y="4091205"/>
            <a:ext cx="1678680" cy="615960"/>
            <a:chOff x="6766316" y="4091205"/>
            <a:chExt cx="1678680" cy="61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447B4E4-0A3C-BBC5-3D36-203A2446DC8C}"/>
                    </a:ext>
                  </a:extLst>
                </p14:cNvPr>
                <p14:cNvContentPartPr/>
                <p14:nvPr/>
              </p14:nvContentPartPr>
              <p14:xfrm>
                <a:off x="6774956" y="4416285"/>
                <a:ext cx="1599480" cy="290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447B4E4-0A3C-BBC5-3D36-203A2446DC8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766316" y="4407285"/>
                  <a:ext cx="16171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8FEF385-7223-3F21-C4B7-736ED42E6A5A}"/>
                    </a:ext>
                  </a:extLst>
                </p14:cNvPr>
                <p14:cNvContentPartPr/>
                <p14:nvPr/>
              </p14:nvContentPartPr>
              <p14:xfrm>
                <a:off x="7766756" y="4471725"/>
                <a:ext cx="287280" cy="27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8FEF385-7223-3F21-C4B7-736ED42E6A5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758116" y="4463085"/>
                  <a:ext cx="304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6EC5B95-6107-4DAC-E18C-49833F832DEE}"/>
                    </a:ext>
                  </a:extLst>
                </p14:cNvPr>
                <p14:cNvContentPartPr/>
                <p14:nvPr/>
              </p14:nvContentPartPr>
              <p14:xfrm>
                <a:off x="6766316" y="4255005"/>
                <a:ext cx="339480" cy="102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6EC5B95-6107-4DAC-E18C-49833F832DE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757676" y="4246365"/>
                  <a:ext cx="3571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1BE2EA6-9791-31B0-249F-35CC81592DFF}"/>
                    </a:ext>
                  </a:extLst>
                </p14:cNvPr>
                <p14:cNvContentPartPr/>
                <p14:nvPr/>
              </p14:nvContentPartPr>
              <p14:xfrm>
                <a:off x="6875036" y="4224405"/>
                <a:ext cx="73800" cy="9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1BE2EA6-9791-31B0-249F-35CC81592DF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866396" y="4215405"/>
                  <a:ext cx="91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CFA7C2D-7CEC-3E1C-4843-B3770B4B5027}"/>
                    </a:ext>
                  </a:extLst>
                </p14:cNvPr>
                <p14:cNvContentPartPr/>
                <p14:nvPr/>
              </p14:nvContentPartPr>
              <p14:xfrm>
                <a:off x="7308476" y="4091205"/>
                <a:ext cx="1136520" cy="3250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CFA7C2D-7CEC-3E1C-4843-B3770B4B502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299476" y="4082565"/>
                  <a:ext cx="11541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1B15ED0-5D6B-7914-540D-14DA89106BCE}"/>
                    </a:ext>
                  </a:extLst>
                </p14:cNvPr>
                <p14:cNvContentPartPr/>
                <p14:nvPr/>
              </p14:nvContentPartPr>
              <p14:xfrm>
                <a:off x="7805996" y="4135845"/>
                <a:ext cx="416880" cy="547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1B15ED0-5D6B-7914-540D-14DA89106BC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797356" y="4126845"/>
                  <a:ext cx="43452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5887E6FE-7DFC-0267-ED49-8766F450B957}"/>
              </a:ext>
            </a:extLst>
          </p:cNvPr>
          <p:cNvGrpSpPr/>
          <p:nvPr/>
        </p:nvGrpSpPr>
        <p:grpSpPr>
          <a:xfrm>
            <a:off x="9659636" y="1302645"/>
            <a:ext cx="1909080" cy="311040"/>
            <a:chOff x="9659636" y="1302645"/>
            <a:chExt cx="190908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6214AF2-F565-ED4D-4DBC-0B71B6F541D1}"/>
                    </a:ext>
                  </a:extLst>
                </p14:cNvPr>
                <p14:cNvContentPartPr/>
                <p14:nvPr/>
              </p14:nvContentPartPr>
              <p14:xfrm>
                <a:off x="9659636" y="1302645"/>
                <a:ext cx="1017000" cy="3110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6214AF2-F565-ED4D-4DBC-0B71B6F541D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650996" y="1294005"/>
                  <a:ext cx="10346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D86826F-4567-9BE5-B2A1-0CE194391CEF}"/>
                    </a:ext>
                  </a:extLst>
                </p14:cNvPr>
                <p14:cNvContentPartPr/>
                <p14:nvPr/>
              </p14:nvContentPartPr>
              <p14:xfrm>
                <a:off x="10051316" y="1417485"/>
                <a:ext cx="383040" cy="19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D86826F-4567-9BE5-B2A1-0CE194391CE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042676" y="1408485"/>
                  <a:ext cx="400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8F6A76D-C768-A94E-7FFF-E663124BCAA5}"/>
                    </a:ext>
                  </a:extLst>
                </p14:cNvPr>
                <p14:cNvContentPartPr/>
                <p14:nvPr/>
              </p14:nvContentPartPr>
              <p14:xfrm>
                <a:off x="10821356" y="1543125"/>
                <a:ext cx="113400" cy="17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8F6A76D-C768-A94E-7FFF-E663124BCAA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812356" y="1534485"/>
                  <a:ext cx="131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1AA053A-9489-475A-99F6-C818E922A0A2}"/>
                    </a:ext>
                  </a:extLst>
                </p14:cNvPr>
                <p14:cNvContentPartPr/>
                <p14:nvPr/>
              </p14:nvContentPartPr>
              <p14:xfrm>
                <a:off x="11067236" y="1443765"/>
                <a:ext cx="501480" cy="1537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1AA053A-9489-475A-99F6-C818E922A0A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058236" y="1435125"/>
                  <a:ext cx="519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8032DEE-CEDD-BFFA-8631-D49FBAC37FE7}"/>
                    </a:ext>
                  </a:extLst>
                </p14:cNvPr>
                <p14:cNvContentPartPr/>
                <p14:nvPr/>
              </p14:nvContentPartPr>
              <p14:xfrm>
                <a:off x="11225996" y="1378965"/>
                <a:ext cx="360" cy="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8032DEE-CEDD-BFFA-8631-D49FBAC37FE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217356" y="1369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FFF51A7D-4B7A-0118-D54E-C1FBA2F3EF0C}"/>
              </a:ext>
            </a:extLst>
          </p:cNvPr>
          <p:cNvGrpSpPr/>
          <p:nvPr/>
        </p:nvGrpSpPr>
        <p:grpSpPr>
          <a:xfrm>
            <a:off x="9666476" y="1727445"/>
            <a:ext cx="1363320" cy="322200"/>
            <a:chOff x="9666476" y="1727445"/>
            <a:chExt cx="136332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2F9D29B-D891-0C34-CB99-4960E09987F6}"/>
                    </a:ext>
                  </a:extLst>
                </p14:cNvPr>
                <p14:cNvContentPartPr/>
                <p14:nvPr/>
              </p14:nvContentPartPr>
              <p14:xfrm>
                <a:off x="9666476" y="1727445"/>
                <a:ext cx="1363320" cy="3222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2F9D29B-D891-0C34-CB99-4960E09987F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657836" y="1718445"/>
                  <a:ext cx="13809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E5F4018-021F-D698-33C7-B9EADE298420}"/>
                    </a:ext>
                  </a:extLst>
                </p14:cNvPr>
                <p14:cNvContentPartPr/>
                <p14:nvPr/>
              </p14:nvContentPartPr>
              <p14:xfrm>
                <a:off x="10742156" y="1808445"/>
                <a:ext cx="360" cy="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E5F4018-021F-D698-33C7-B9EADE29842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733156" y="1799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AA03AB7-E0CC-1C1E-BFE4-F64E2724BDCE}"/>
                    </a:ext>
                  </a:extLst>
                </p14:cNvPr>
                <p14:cNvContentPartPr/>
                <p14:nvPr/>
              </p14:nvContentPartPr>
              <p14:xfrm>
                <a:off x="10409876" y="1870005"/>
                <a:ext cx="360" cy="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AA03AB7-E0CC-1C1E-BFE4-F64E2724BDC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400876" y="1861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0B45ABDF-B861-EAE0-1D94-A5E6C2D97119}"/>
                  </a:ext>
                </a:extLst>
              </p14:cNvPr>
              <p14:cNvContentPartPr/>
              <p14:nvPr/>
            </p14:nvContentPartPr>
            <p14:xfrm>
              <a:off x="9707516" y="2203725"/>
              <a:ext cx="1610280" cy="50832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0B45ABDF-B861-EAE0-1D94-A5E6C2D97119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9698876" y="2194725"/>
                <a:ext cx="162792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C75F8707-ABE2-2E9F-78EF-A0CE363F3F25}"/>
                  </a:ext>
                </a:extLst>
              </p14:cNvPr>
              <p14:cNvContentPartPr/>
              <p14:nvPr/>
            </p14:nvContentPartPr>
            <p14:xfrm>
              <a:off x="6851636" y="3316485"/>
              <a:ext cx="402480" cy="23940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C75F8707-ABE2-2E9F-78EF-A0CE363F3F25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6833996" y="3280485"/>
                <a:ext cx="43812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D4082082-FD86-CE2E-D340-D5DC81619308}"/>
                  </a:ext>
                </a:extLst>
              </p14:cNvPr>
              <p14:cNvContentPartPr/>
              <p14:nvPr/>
            </p14:nvContentPartPr>
            <p14:xfrm>
              <a:off x="8424836" y="3339885"/>
              <a:ext cx="315360" cy="18828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D4082082-FD86-CE2E-D340-D5DC81619308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8407196" y="3304245"/>
                <a:ext cx="35100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AE21006F-41CE-9964-A39F-F3E45A782EE6}"/>
                  </a:ext>
                </a:extLst>
              </p14:cNvPr>
              <p14:cNvContentPartPr/>
              <p14:nvPr/>
            </p14:nvContentPartPr>
            <p14:xfrm>
              <a:off x="6891956" y="5111805"/>
              <a:ext cx="441000" cy="23760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AE21006F-41CE-9964-A39F-F3E45A782EE6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6874316" y="5075805"/>
                <a:ext cx="47664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062E5EBB-7CF0-0BBF-72FC-786E6439B3DB}"/>
                  </a:ext>
                </a:extLst>
              </p14:cNvPr>
              <p14:cNvContentPartPr/>
              <p14:nvPr/>
            </p14:nvContentPartPr>
            <p14:xfrm>
              <a:off x="8186516" y="4962045"/>
              <a:ext cx="397440" cy="21600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062E5EBB-7CF0-0BBF-72FC-786E6439B3DB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8168516" y="4926405"/>
                <a:ext cx="43308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D0D7BC8B-6F9A-4425-6440-936C6548988A}"/>
                  </a:ext>
                </a:extLst>
              </p14:cNvPr>
              <p14:cNvContentPartPr/>
              <p14:nvPr/>
            </p14:nvContentPartPr>
            <p14:xfrm>
              <a:off x="7032716" y="5075805"/>
              <a:ext cx="119160" cy="7632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D0D7BC8B-6F9A-4425-6440-936C6548988A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7014716" y="5039805"/>
                <a:ext cx="1548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4ABB645D-5CFD-0534-28DE-01012F2BEB89}"/>
                  </a:ext>
                </a:extLst>
              </p14:cNvPr>
              <p14:cNvContentPartPr/>
              <p14:nvPr/>
            </p14:nvContentPartPr>
            <p14:xfrm>
              <a:off x="8794916" y="3900765"/>
              <a:ext cx="563040" cy="10584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4ABB645D-5CFD-0534-28DE-01012F2BEB89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8785916" y="3891765"/>
                <a:ext cx="580680" cy="12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Group 238">
            <a:extLst>
              <a:ext uri="{FF2B5EF4-FFF2-40B4-BE49-F238E27FC236}">
                <a16:creationId xmlns:a16="http://schemas.microsoft.com/office/drawing/2014/main" id="{4202DA33-85B4-042C-7ED8-E8A45A065CF7}"/>
              </a:ext>
            </a:extLst>
          </p:cNvPr>
          <p:cNvGrpSpPr/>
          <p:nvPr/>
        </p:nvGrpSpPr>
        <p:grpSpPr>
          <a:xfrm>
            <a:off x="9612476" y="3437445"/>
            <a:ext cx="2407320" cy="748080"/>
            <a:chOff x="9612476" y="3437445"/>
            <a:chExt cx="2407320" cy="74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259E5AC-4D14-A2E8-10EC-4DFBC4D7273B}"/>
                    </a:ext>
                  </a:extLst>
                </p14:cNvPr>
                <p14:cNvContentPartPr/>
                <p14:nvPr/>
              </p14:nvContentPartPr>
              <p14:xfrm>
                <a:off x="9612476" y="3437445"/>
                <a:ext cx="1594080" cy="2718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259E5AC-4D14-A2E8-10EC-4DFBC4D7273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603836" y="3428805"/>
                  <a:ext cx="16117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9FB153B-96CA-1DE6-B902-FFB57753AF20}"/>
                    </a:ext>
                  </a:extLst>
                </p14:cNvPr>
                <p14:cNvContentPartPr/>
                <p14:nvPr/>
              </p14:nvContentPartPr>
              <p14:xfrm>
                <a:off x="10485476" y="3464085"/>
                <a:ext cx="476280" cy="410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9FB153B-96CA-1DE6-B902-FFB57753AF2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476476" y="3455085"/>
                  <a:ext cx="493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E35B8AB-9692-C890-C28A-CD987CC7B894}"/>
                    </a:ext>
                  </a:extLst>
                </p14:cNvPr>
                <p14:cNvContentPartPr/>
                <p14:nvPr/>
              </p14:nvContentPartPr>
              <p14:xfrm>
                <a:off x="11369636" y="3568485"/>
                <a:ext cx="609480" cy="2728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E35B8AB-9692-C890-C28A-CD987CC7B89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360996" y="3559485"/>
                  <a:ext cx="6271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34A06E9-A28C-1CB0-A72C-6DE3DF6E8C84}"/>
                    </a:ext>
                  </a:extLst>
                </p14:cNvPr>
                <p14:cNvContentPartPr/>
                <p14:nvPr/>
              </p14:nvContentPartPr>
              <p14:xfrm>
                <a:off x="11688236" y="3461205"/>
                <a:ext cx="360" cy="3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34A06E9-A28C-1CB0-A72C-6DE3DF6E8C8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679236" y="3452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2B463DB-ACF4-F836-9917-CA5B718CA142}"/>
                    </a:ext>
                  </a:extLst>
                </p14:cNvPr>
                <p14:cNvContentPartPr/>
                <p14:nvPr/>
              </p14:nvContentPartPr>
              <p14:xfrm>
                <a:off x="9648836" y="3823005"/>
                <a:ext cx="357120" cy="3625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2B463DB-ACF4-F836-9917-CA5B718CA14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640196" y="3814365"/>
                  <a:ext cx="37476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B47C49E-A983-2EB8-5CB9-6EE74E67EA33}"/>
                    </a:ext>
                  </a:extLst>
                </p14:cNvPr>
                <p14:cNvContentPartPr/>
                <p14:nvPr/>
              </p14:nvContentPartPr>
              <p14:xfrm>
                <a:off x="10211876" y="3753165"/>
                <a:ext cx="1090080" cy="2836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B47C49E-A983-2EB8-5CB9-6EE74E67EA3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202876" y="3744165"/>
                  <a:ext cx="11077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5C36831-BA0D-3E48-60E7-E67EEE5591BD}"/>
                    </a:ext>
                  </a:extLst>
                </p14:cNvPr>
                <p14:cNvContentPartPr/>
                <p14:nvPr/>
              </p14:nvContentPartPr>
              <p14:xfrm>
                <a:off x="10671236" y="3853605"/>
                <a:ext cx="435600" cy="345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5C36831-BA0D-3E48-60E7-E67EEE5591B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662236" y="3844605"/>
                  <a:ext cx="453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A1F23DA-1DE2-85FB-5320-0A7DDF8A1830}"/>
                    </a:ext>
                  </a:extLst>
                </p14:cNvPr>
                <p14:cNvContentPartPr/>
                <p14:nvPr/>
              </p14:nvContentPartPr>
              <p14:xfrm>
                <a:off x="11429756" y="3851805"/>
                <a:ext cx="590040" cy="288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A1F23DA-1DE2-85FB-5320-0A7DDF8A183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421116" y="3843165"/>
                  <a:ext cx="607680" cy="30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68228DA1-A3AE-4788-52F1-772AE97AAF35}"/>
              </a:ext>
            </a:extLst>
          </p:cNvPr>
          <p:cNvGrpSpPr/>
          <p:nvPr/>
        </p:nvGrpSpPr>
        <p:grpSpPr>
          <a:xfrm>
            <a:off x="9596636" y="4192005"/>
            <a:ext cx="2471040" cy="1998360"/>
            <a:chOff x="9596636" y="4192005"/>
            <a:chExt cx="2471040" cy="19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A8DA9EC-BF6C-3C05-E786-A1AE12D55812}"/>
                    </a:ext>
                  </a:extLst>
                </p14:cNvPr>
                <p14:cNvContentPartPr/>
                <p14:nvPr/>
              </p14:nvContentPartPr>
              <p14:xfrm>
                <a:off x="10019636" y="5481885"/>
                <a:ext cx="830160" cy="1879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A8DA9EC-BF6C-3C05-E786-A1AE12D5581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010636" y="5472885"/>
                  <a:ext cx="847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E50A794-2A36-05C0-8B28-2FD5789858E2}"/>
                    </a:ext>
                  </a:extLst>
                </p14:cNvPr>
                <p14:cNvContentPartPr/>
                <p14:nvPr/>
              </p14:nvContentPartPr>
              <p14:xfrm>
                <a:off x="9596636" y="4219365"/>
                <a:ext cx="828720" cy="2318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E50A794-2A36-05C0-8B28-2FD5789858E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587636" y="4210725"/>
                  <a:ext cx="8463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855F0CD-AFDE-0B66-BC27-0CF9209C3429}"/>
                    </a:ext>
                  </a:extLst>
                </p14:cNvPr>
                <p14:cNvContentPartPr/>
                <p14:nvPr/>
              </p14:nvContentPartPr>
              <p14:xfrm>
                <a:off x="10403396" y="4192005"/>
                <a:ext cx="119160" cy="2642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855F0CD-AFDE-0B66-BC27-0CF9209C342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394396" y="4183005"/>
                  <a:ext cx="1368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B2E70D1-DCAB-725C-7B2F-2DBC7E0C771E}"/>
                    </a:ext>
                  </a:extLst>
                </p14:cNvPr>
                <p14:cNvContentPartPr/>
                <p14:nvPr/>
              </p14:nvContentPartPr>
              <p14:xfrm>
                <a:off x="10380716" y="4258245"/>
                <a:ext cx="262800" cy="212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B2E70D1-DCAB-725C-7B2F-2DBC7E0C771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372076" y="4249245"/>
                  <a:ext cx="280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77126C1-F99A-3D50-D027-0FD685212CDA}"/>
                    </a:ext>
                  </a:extLst>
                </p14:cNvPr>
                <p14:cNvContentPartPr/>
                <p14:nvPr/>
              </p14:nvContentPartPr>
              <p14:xfrm>
                <a:off x="10715156" y="4358685"/>
                <a:ext cx="243360" cy="1314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77126C1-F99A-3D50-D027-0FD685212CD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706516" y="4349685"/>
                  <a:ext cx="261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3FB7104-AB02-391E-FC34-AF7D6423BA54}"/>
                    </a:ext>
                  </a:extLst>
                </p14:cNvPr>
                <p14:cNvContentPartPr/>
                <p14:nvPr/>
              </p14:nvContentPartPr>
              <p14:xfrm>
                <a:off x="10777076" y="4300365"/>
                <a:ext cx="46080" cy="6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3FB7104-AB02-391E-FC34-AF7D6423BA5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768076" y="4291725"/>
                  <a:ext cx="63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E60AC99-4DF0-7884-E751-4566D9BC887C}"/>
                    </a:ext>
                  </a:extLst>
                </p14:cNvPr>
                <p14:cNvContentPartPr/>
                <p14:nvPr/>
              </p14:nvContentPartPr>
              <p14:xfrm>
                <a:off x="11195396" y="4328085"/>
                <a:ext cx="222120" cy="1360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E60AC99-4DF0-7884-E751-4566D9BC887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186756" y="4319085"/>
                  <a:ext cx="239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B7BE623-1156-136F-D827-8F6F49C9B89A}"/>
                    </a:ext>
                  </a:extLst>
                </p14:cNvPr>
                <p14:cNvContentPartPr/>
                <p14:nvPr/>
              </p14:nvContentPartPr>
              <p14:xfrm>
                <a:off x="11493116" y="4325925"/>
                <a:ext cx="124200" cy="1353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B7BE623-1156-136F-D827-8F6F49C9B89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484116" y="4316925"/>
                  <a:ext cx="141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66CCEB8-F0B5-1712-8980-C6BF188B5611}"/>
                    </a:ext>
                  </a:extLst>
                </p14:cNvPr>
                <p14:cNvContentPartPr/>
                <p14:nvPr/>
              </p14:nvContentPartPr>
              <p14:xfrm>
                <a:off x="11673116" y="4314045"/>
                <a:ext cx="243720" cy="1454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66CCEB8-F0B5-1712-8980-C6BF188B561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664116" y="4305405"/>
                  <a:ext cx="261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7A7BEAF-039A-B982-6962-195CC2211D43}"/>
                    </a:ext>
                  </a:extLst>
                </p14:cNvPr>
                <p14:cNvContentPartPr/>
                <p14:nvPr/>
              </p14:nvContentPartPr>
              <p14:xfrm>
                <a:off x="11862476" y="4491525"/>
                <a:ext cx="107640" cy="763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7A7BEAF-039A-B982-6962-195CC2211D4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853476" y="4482525"/>
                  <a:ext cx="1252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2BD8A67-F62D-60D6-3B7E-F7B725ACC301}"/>
                    </a:ext>
                  </a:extLst>
                </p14:cNvPr>
                <p14:cNvContentPartPr/>
                <p14:nvPr/>
              </p14:nvContentPartPr>
              <p14:xfrm>
                <a:off x="12017636" y="4426005"/>
                <a:ext cx="50040" cy="1504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2BD8A67-F62D-60D6-3B7E-F7B725ACC30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2008636" y="4417005"/>
                  <a:ext cx="67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7305AE1-2AAD-FBD6-E947-6B0F1E0F02E5}"/>
                    </a:ext>
                  </a:extLst>
                </p14:cNvPr>
                <p14:cNvContentPartPr/>
                <p14:nvPr/>
              </p14:nvContentPartPr>
              <p14:xfrm>
                <a:off x="11680316" y="4230885"/>
                <a:ext cx="330480" cy="280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7305AE1-2AAD-FBD6-E947-6B0F1E0F02E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671316" y="4221885"/>
                  <a:ext cx="348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1C253BD-E79B-B005-4933-A19EFDC97CF6}"/>
                    </a:ext>
                  </a:extLst>
                </p14:cNvPr>
                <p14:cNvContentPartPr/>
                <p14:nvPr/>
              </p14:nvContentPartPr>
              <p14:xfrm>
                <a:off x="10052756" y="4923885"/>
                <a:ext cx="1032120" cy="3027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1C253BD-E79B-B005-4933-A19EFDC97CF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044116" y="4915245"/>
                  <a:ext cx="10497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69CB2B6-C2FC-077A-8123-62E6BA18913A}"/>
                    </a:ext>
                  </a:extLst>
                </p14:cNvPr>
                <p14:cNvContentPartPr/>
                <p14:nvPr/>
              </p14:nvContentPartPr>
              <p14:xfrm>
                <a:off x="10554236" y="5031165"/>
                <a:ext cx="238320" cy="104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69CB2B6-C2FC-077A-8123-62E6BA18913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545236" y="5022165"/>
                  <a:ext cx="255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9F2D565-CECA-DF4A-D039-6A9551C7FD54}"/>
                    </a:ext>
                  </a:extLst>
                </p14:cNvPr>
                <p14:cNvContentPartPr/>
                <p14:nvPr/>
              </p14:nvContentPartPr>
              <p14:xfrm>
                <a:off x="11075156" y="4522845"/>
                <a:ext cx="319320" cy="4492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9F2D565-CECA-DF4A-D039-6A9551C7FD5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066156" y="4514205"/>
                  <a:ext cx="33696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EC977E0-BDC3-3F7E-EB41-6A0227272962}"/>
                    </a:ext>
                  </a:extLst>
                </p14:cNvPr>
                <p14:cNvContentPartPr/>
                <p14:nvPr/>
              </p14:nvContentPartPr>
              <p14:xfrm>
                <a:off x="11673116" y="4724085"/>
                <a:ext cx="101520" cy="7488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EC977E0-BDC3-3F7E-EB41-6A022727296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664116" y="4715445"/>
                  <a:ext cx="119160" cy="76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08CFFCF-1223-0CEC-EFC0-B01237446A03}"/>
                    </a:ext>
                  </a:extLst>
                </p14:cNvPr>
                <p14:cNvContentPartPr/>
                <p14:nvPr/>
              </p14:nvContentPartPr>
              <p14:xfrm>
                <a:off x="11701916" y="4734525"/>
                <a:ext cx="111960" cy="1220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08CFFCF-1223-0CEC-EFC0-B01237446A0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693276" y="4725525"/>
                  <a:ext cx="129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A492310-76EF-14A3-3CBB-E63B4165DD1D}"/>
                    </a:ext>
                  </a:extLst>
                </p14:cNvPr>
                <p14:cNvContentPartPr/>
                <p14:nvPr/>
              </p14:nvContentPartPr>
              <p14:xfrm>
                <a:off x="11364956" y="5662245"/>
                <a:ext cx="80280" cy="550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A492310-76EF-14A3-3CBB-E63B4165DD1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355956" y="5653245"/>
                  <a:ext cx="979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1406D70-FD9D-86BD-CAB1-EE5DA465B8BD}"/>
                    </a:ext>
                  </a:extLst>
                </p14:cNvPr>
                <p14:cNvContentPartPr/>
                <p14:nvPr/>
              </p14:nvContentPartPr>
              <p14:xfrm>
                <a:off x="11421836" y="5549565"/>
                <a:ext cx="50400" cy="126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1406D70-FD9D-86BD-CAB1-EE5DA465B8B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413196" y="5540925"/>
                  <a:ext cx="68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1524339-300C-005C-C7BE-194955582613}"/>
                    </a:ext>
                  </a:extLst>
                </p14:cNvPr>
                <p14:cNvContentPartPr/>
                <p14:nvPr/>
              </p14:nvContentPartPr>
              <p14:xfrm>
                <a:off x="11540276" y="5643165"/>
                <a:ext cx="87120" cy="547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1524339-300C-005C-C7BE-19495558261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531276" y="5634165"/>
                  <a:ext cx="104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B5FB139-B799-BA30-382F-338A9094FAD8}"/>
                    </a:ext>
                  </a:extLst>
                </p14:cNvPr>
                <p14:cNvContentPartPr/>
                <p14:nvPr/>
              </p14:nvContentPartPr>
              <p14:xfrm>
                <a:off x="11712716" y="5653605"/>
                <a:ext cx="149400" cy="748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B5FB139-B799-BA30-382F-338A9094FAD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704076" y="5644605"/>
                  <a:ext cx="167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861AD94-EF0E-05E7-CF09-69DB27111526}"/>
                    </a:ext>
                  </a:extLst>
                </p14:cNvPr>
                <p14:cNvContentPartPr/>
                <p14:nvPr/>
              </p14:nvContentPartPr>
              <p14:xfrm>
                <a:off x="11015756" y="5806965"/>
                <a:ext cx="1004760" cy="3834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861AD94-EF0E-05E7-CF09-69DB2711152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006756" y="5797965"/>
                  <a:ext cx="10224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A0AE7622-E88F-D739-09A2-CC2FD581728F}"/>
                    </a:ext>
                  </a:extLst>
                </p14:cNvPr>
                <p14:cNvContentPartPr/>
                <p14:nvPr/>
              </p14:nvContentPartPr>
              <p14:xfrm>
                <a:off x="11772476" y="5906685"/>
                <a:ext cx="239040" cy="252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A0AE7622-E88F-D739-09A2-CC2FD581728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763476" y="5897685"/>
                  <a:ext cx="256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D1F39AA-D53E-DF4C-3FEC-6C5D46015029}"/>
                    </a:ext>
                  </a:extLst>
                </p14:cNvPr>
                <p14:cNvContentPartPr/>
                <p14:nvPr/>
              </p14:nvContentPartPr>
              <p14:xfrm>
                <a:off x="11760596" y="5920365"/>
                <a:ext cx="360" cy="3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D1F39AA-D53E-DF4C-3FEC-6C5D4601502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751956" y="5911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A75FCB12-621F-1503-D4B4-2BAE804F036B}"/>
                  </a:ext>
                </a:extLst>
              </p14:cNvPr>
              <p14:cNvContentPartPr/>
              <p14:nvPr/>
            </p14:nvContentPartPr>
            <p14:xfrm>
              <a:off x="10065356" y="5036565"/>
              <a:ext cx="1095120" cy="14292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A75FCB12-621F-1503-D4B4-2BAE804F036B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0011356" y="4928925"/>
                <a:ext cx="120276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3AD0FA99-3E3D-D941-CFA4-D11059478DF3}"/>
                  </a:ext>
                </a:extLst>
              </p14:cNvPr>
              <p14:cNvContentPartPr/>
              <p14:nvPr/>
            </p14:nvContentPartPr>
            <p14:xfrm>
              <a:off x="11208716" y="5625525"/>
              <a:ext cx="829800" cy="11304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3AD0FA99-3E3D-D941-CFA4-D11059478DF3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1154716" y="5517885"/>
                <a:ext cx="937440" cy="32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4" name="Group 303">
            <a:extLst>
              <a:ext uri="{FF2B5EF4-FFF2-40B4-BE49-F238E27FC236}">
                <a16:creationId xmlns:a16="http://schemas.microsoft.com/office/drawing/2014/main" id="{25C450DB-1231-CF45-1FD0-2433D0196A4D}"/>
              </a:ext>
            </a:extLst>
          </p:cNvPr>
          <p:cNvGrpSpPr/>
          <p:nvPr/>
        </p:nvGrpSpPr>
        <p:grpSpPr>
          <a:xfrm>
            <a:off x="235556" y="4433925"/>
            <a:ext cx="3606120" cy="699480"/>
            <a:chOff x="235556" y="4433925"/>
            <a:chExt cx="3606120" cy="69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91EEA1D7-C9E7-354D-7736-EA112F0A9388}"/>
                    </a:ext>
                  </a:extLst>
                </p14:cNvPr>
                <p14:cNvContentPartPr/>
                <p14:nvPr/>
              </p14:nvContentPartPr>
              <p14:xfrm>
                <a:off x="321956" y="4565325"/>
                <a:ext cx="167040" cy="3117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91EEA1D7-C9E7-354D-7736-EA112F0A938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13316" y="4556325"/>
                  <a:ext cx="1846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506F796C-CB60-16AB-C285-6CDED2C2A1C6}"/>
                    </a:ext>
                  </a:extLst>
                </p14:cNvPr>
                <p14:cNvContentPartPr/>
                <p14:nvPr/>
              </p14:nvContentPartPr>
              <p14:xfrm>
                <a:off x="501236" y="4895445"/>
                <a:ext cx="56520" cy="824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506F796C-CB60-16AB-C285-6CDED2C2A1C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92236" y="4886445"/>
                  <a:ext cx="741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E611A0D-B4CF-D8F8-9811-EB54594A92EF}"/>
                    </a:ext>
                  </a:extLst>
                </p14:cNvPr>
                <p14:cNvContentPartPr/>
                <p14:nvPr/>
              </p14:nvContentPartPr>
              <p14:xfrm>
                <a:off x="517796" y="4777005"/>
                <a:ext cx="25200" cy="82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E611A0D-B4CF-D8F8-9811-EB54594A92E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08796" y="4768365"/>
                  <a:ext cx="42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CD2F6E1-5C98-54DC-F83F-3405673CB484}"/>
                    </a:ext>
                  </a:extLst>
                </p14:cNvPr>
                <p14:cNvContentPartPr/>
                <p14:nvPr/>
              </p14:nvContentPartPr>
              <p14:xfrm>
                <a:off x="631556" y="4886085"/>
                <a:ext cx="136440" cy="1198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CD2F6E1-5C98-54DC-F83F-3405673CB48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22556" y="4877085"/>
                  <a:ext cx="154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0E3A3C4-E2CE-9480-C239-5EE9EEC24CD9}"/>
                    </a:ext>
                  </a:extLst>
                </p14:cNvPr>
                <p14:cNvContentPartPr/>
                <p14:nvPr/>
              </p14:nvContentPartPr>
              <p14:xfrm>
                <a:off x="235556" y="4498005"/>
                <a:ext cx="362160" cy="212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0E3A3C4-E2CE-9480-C239-5EE9EEC24CD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26556" y="4489005"/>
                  <a:ext cx="379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85E38A9A-56C2-4808-7361-5AA30175E181}"/>
                    </a:ext>
                  </a:extLst>
                </p14:cNvPr>
                <p14:cNvContentPartPr/>
                <p14:nvPr/>
              </p14:nvContentPartPr>
              <p14:xfrm>
                <a:off x="912356" y="4632645"/>
                <a:ext cx="213480" cy="511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85E38A9A-56C2-4808-7361-5AA30175E18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03356" y="4624005"/>
                  <a:ext cx="231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95165DB-A6EE-F005-F881-E6CC39D85E5C}"/>
                    </a:ext>
                  </a:extLst>
                </p14:cNvPr>
                <p14:cNvContentPartPr/>
                <p14:nvPr/>
              </p14:nvContentPartPr>
              <p14:xfrm>
                <a:off x="960956" y="4760085"/>
                <a:ext cx="166320" cy="262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95165DB-A6EE-F005-F881-E6CC39D85E5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51956" y="4751085"/>
                  <a:ext cx="183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879071C-B2D0-D121-3A83-1B019DDBAC78}"/>
                    </a:ext>
                  </a:extLst>
                </p14:cNvPr>
                <p14:cNvContentPartPr/>
                <p14:nvPr/>
              </p14:nvContentPartPr>
              <p14:xfrm>
                <a:off x="1275956" y="4612845"/>
                <a:ext cx="249120" cy="1558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879071C-B2D0-D121-3A83-1B019DDBAC7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266956" y="4604205"/>
                  <a:ext cx="266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0754C4C5-5761-0F90-B7AE-879567E4B6FE}"/>
                    </a:ext>
                  </a:extLst>
                </p14:cNvPr>
                <p14:cNvContentPartPr/>
                <p14:nvPr/>
              </p14:nvContentPartPr>
              <p14:xfrm>
                <a:off x="1647836" y="4630125"/>
                <a:ext cx="160560" cy="1602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0754C4C5-5761-0F90-B7AE-879567E4B6F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639196" y="4621485"/>
                  <a:ext cx="1782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D4677047-2D4A-7860-497E-59369712CC91}"/>
                    </a:ext>
                  </a:extLst>
                </p14:cNvPr>
                <p14:cNvContentPartPr/>
                <p14:nvPr/>
              </p14:nvContentPartPr>
              <p14:xfrm>
                <a:off x="1936916" y="4452645"/>
                <a:ext cx="108000" cy="5090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D4677047-2D4A-7860-497E-59369712CC9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928276" y="4444005"/>
                  <a:ext cx="12564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4726A82-AE1F-3FDD-3BB5-EB0DEACBACF1}"/>
                    </a:ext>
                  </a:extLst>
                </p14:cNvPr>
                <p14:cNvContentPartPr/>
                <p14:nvPr/>
              </p14:nvContentPartPr>
              <p14:xfrm>
                <a:off x="2084876" y="4545885"/>
                <a:ext cx="320400" cy="2480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4726A82-AE1F-3FDD-3BB5-EB0DEACBACF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075876" y="4537245"/>
                  <a:ext cx="3380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AE36CEBA-706A-5BE0-B59C-A61905343221}"/>
                    </a:ext>
                  </a:extLst>
                </p14:cNvPr>
                <p14:cNvContentPartPr/>
                <p14:nvPr/>
              </p14:nvContentPartPr>
              <p14:xfrm>
                <a:off x="2357396" y="4732005"/>
                <a:ext cx="116640" cy="1188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AE36CEBA-706A-5BE0-B59C-A6190534322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348756" y="4723365"/>
                  <a:ext cx="1342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5B861E1-54B6-BADB-CB80-2EDEC178D921}"/>
                    </a:ext>
                  </a:extLst>
                </p14:cNvPr>
                <p14:cNvContentPartPr/>
                <p14:nvPr/>
              </p14:nvContentPartPr>
              <p14:xfrm>
                <a:off x="2158676" y="4462365"/>
                <a:ext cx="225360" cy="104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5B861E1-54B6-BADB-CB80-2EDEC178D92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150036" y="4453365"/>
                  <a:ext cx="243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549EA466-245E-B626-353B-407ABD1935BB}"/>
                    </a:ext>
                  </a:extLst>
                </p14:cNvPr>
                <p14:cNvContentPartPr/>
                <p14:nvPr/>
              </p14:nvContentPartPr>
              <p14:xfrm>
                <a:off x="2623796" y="4669725"/>
                <a:ext cx="131040" cy="511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549EA466-245E-B626-353B-407ABD1935B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614796" y="4661085"/>
                  <a:ext cx="148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D4C14EA0-8757-DBBD-B530-DFA979D529D9}"/>
                    </a:ext>
                  </a:extLst>
                </p14:cNvPr>
                <p14:cNvContentPartPr/>
                <p14:nvPr/>
              </p14:nvContentPartPr>
              <p14:xfrm>
                <a:off x="2848076" y="4590525"/>
                <a:ext cx="283680" cy="2221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D4C14EA0-8757-DBBD-B530-DFA979D529D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839076" y="4581525"/>
                  <a:ext cx="3013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DDFDC115-E71B-57F6-D46E-D552453B286D}"/>
                    </a:ext>
                  </a:extLst>
                </p14:cNvPr>
                <p14:cNvContentPartPr/>
                <p14:nvPr/>
              </p14:nvContentPartPr>
              <p14:xfrm>
                <a:off x="3128156" y="4858365"/>
                <a:ext cx="34200" cy="698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DDFDC115-E71B-57F6-D46E-D552453B286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119156" y="4849365"/>
                  <a:ext cx="51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100C674-F521-6F29-5E5B-58937B904F48}"/>
                    </a:ext>
                  </a:extLst>
                </p14:cNvPr>
                <p14:cNvContentPartPr/>
                <p14:nvPr/>
              </p14:nvContentPartPr>
              <p14:xfrm>
                <a:off x="3118436" y="4811205"/>
                <a:ext cx="41760" cy="176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100C674-F521-6F29-5E5B-58937B904F4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109796" y="4802205"/>
                  <a:ext cx="59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7B56B0ED-0C3B-950C-D427-7C5C8169B08A}"/>
                    </a:ext>
                  </a:extLst>
                </p14:cNvPr>
                <p14:cNvContentPartPr/>
                <p14:nvPr/>
              </p14:nvContentPartPr>
              <p14:xfrm>
                <a:off x="2868956" y="4455165"/>
                <a:ext cx="248040" cy="518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7B56B0ED-0C3B-950C-D427-7C5C8169B08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860316" y="4446165"/>
                  <a:ext cx="2656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1798510E-6118-EEF2-6B5F-60711A8CCDB9}"/>
                    </a:ext>
                  </a:extLst>
                </p14:cNvPr>
                <p14:cNvContentPartPr/>
                <p14:nvPr/>
              </p14:nvContentPartPr>
              <p14:xfrm>
                <a:off x="3240476" y="4433925"/>
                <a:ext cx="229320" cy="6994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1798510E-6118-EEF2-6B5F-60711A8CCDB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231476" y="4425285"/>
                  <a:ext cx="246960" cy="71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195C70DD-AB56-2554-C9EF-EFEADFC810A1}"/>
                    </a:ext>
                  </a:extLst>
                </p14:cNvPr>
                <p14:cNvContentPartPr/>
                <p14:nvPr/>
              </p14:nvContentPartPr>
              <p14:xfrm>
                <a:off x="3550076" y="4550205"/>
                <a:ext cx="291600" cy="3020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195C70DD-AB56-2554-C9EF-EFEADFC810A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541436" y="4541205"/>
                  <a:ext cx="309240" cy="31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68B8F1FD-E235-9F9C-A9DB-3955BD44B305}"/>
              </a:ext>
            </a:extLst>
          </p:cNvPr>
          <p:cNvGrpSpPr/>
          <p:nvPr/>
        </p:nvGrpSpPr>
        <p:grpSpPr>
          <a:xfrm>
            <a:off x="3791276" y="4709685"/>
            <a:ext cx="310320" cy="264240"/>
            <a:chOff x="3791276" y="4709685"/>
            <a:chExt cx="31032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C5881277-387A-4670-EF9A-A5EEE5999CAB}"/>
                    </a:ext>
                  </a:extLst>
                </p14:cNvPr>
                <p14:cNvContentPartPr/>
                <p14:nvPr/>
              </p14:nvContentPartPr>
              <p14:xfrm>
                <a:off x="3791276" y="4805805"/>
                <a:ext cx="127440" cy="1666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C5881277-387A-4670-EF9A-A5EEE5999CA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782276" y="4797165"/>
                  <a:ext cx="145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D4150544-385B-449C-1E5D-A0F5D2D30F40}"/>
                    </a:ext>
                  </a:extLst>
                </p14:cNvPr>
                <p14:cNvContentPartPr/>
                <p14:nvPr/>
              </p14:nvContentPartPr>
              <p14:xfrm>
                <a:off x="4003316" y="4865565"/>
                <a:ext cx="98280" cy="1083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D4150544-385B-449C-1E5D-A0F5D2D30F4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994316" y="4856925"/>
                  <a:ext cx="115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1ADFDE9-7BCB-10CD-C8BB-0F5466D503A2}"/>
                    </a:ext>
                  </a:extLst>
                </p14:cNvPr>
                <p14:cNvContentPartPr/>
                <p14:nvPr/>
              </p14:nvContentPartPr>
              <p14:xfrm>
                <a:off x="4053716" y="4709685"/>
                <a:ext cx="360" cy="3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21ADFDE9-7BCB-10CD-C8BB-0F5466D503A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045076" y="4700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B71F7D77-22A7-6779-15D7-0E124360DFC0}"/>
                  </a:ext>
                </a:extLst>
              </p14:cNvPr>
              <p14:cNvContentPartPr/>
              <p14:nvPr/>
            </p14:nvContentPartPr>
            <p14:xfrm>
              <a:off x="1324196" y="4546245"/>
              <a:ext cx="219240" cy="28440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B71F7D77-22A7-6779-15D7-0E124360DFC0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1270196" y="4438605"/>
                <a:ext cx="32688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12267295-8292-1A86-00D7-0F59C5E57C7D}"/>
                  </a:ext>
                </a:extLst>
              </p14:cNvPr>
              <p14:cNvContentPartPr/>
              <p14:nvPr/>
            </p14:nvContentPartPr>
            <p14:xfrm>
              <a:off x="1308356" y="5860605"/>
              <a:ext cx="1147680" cy="3960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12267295-8292-1A86-00D7-0F59C5E57C7D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1299716" y="5851605"/>
                <a:ext cx="1165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4777B0D0-D1E1-8AF6-2363-20761253C5B5}"/>
                  </a:ext>
                </a:extLst>
              </p14:cNvPr>
              <p14:cNvContentPartPr/>
              <p14:nvPr/>
            </p14:nvContentPartPr>
            <p14:xfrm>
              <a:off x="1368116" y="5088405"/>
              <a:ext cx="129600" cy="21888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4777B0D0-D1E1-8AF6-2363-20761253C5B5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1359116" y="5079405"/>
                <a:ext cx="14724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68289C3A-8B7E-8B16-9BD5-E0CDDDE5201D}"/>
                  </a:ext>
                </a:extLst>
              </p14:cNvPr>
              <p14:cNvContentPartPr/>
              <p14:nvPr/>
            </p14:nvContentPartPr>
            <p14:xfrm>
              <a:off x="3861836" y="5562525"/>
              <a:ext cx="500400" cy="12168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68289C3A-8B7E-8B16-9BD5-E0CDDDE5201D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3852836" y="5553885"/>
                <a:ext cx="518040" cy="13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5" name="Group 344">
            <a:extLst>
              <a:ext uri="{FF2B5EF4-FFF2-40B4-BE49-F238E27FC236}">
                <a16:creationId xmlns:a16="http://schemas.microsoft.com/office/drawing/2014/main" id="{8B08FD2A-3548-9091-29E8-C893B02A579C}"/>
              </a:ext>
            </a:extLst>
          </p:cNvPr>
          <p:cNvGrpSpPr/>
          <p:nvPr/>
        </p:nvGrpSpPr>
        <p:grpSpPr>
          <a:xfrm>
            <a:off x="234836" y="5368845"/>
            <a:ext cx="3877920" cy="1415160"/>
            <a:chOff x="234836" y="5368845"/>
            <a:chExt cx="3877920" cy="14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57B7D36-16BC-D69F-E61F-A3951672E0AE}"/>
                    </a:ext>
                  </a:extLst>
                </p14:cNvPr>
                <p14:cNvContentPartPr/>
                <p14:nvPr/>
              </p14:nvContentPartPr>
              <p14:xfrm>
                <a:off x="393596" y="5412045"/>
                <a:ext cx="637560" cy="3873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257B7D36-16BC-D69F-E61F-A3951672E0A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84596" y="5403045"/>
                  <a:ext cx="65520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31A68EB-77CD-768F-4901-41A1F9813A91}"/>
                    </a:ext>
                  </a:extLst>
                </p14:cNvPr>
                <p14:cNvContentPartPr/>
                <p14:nvPr/>
              </p14:nvContentPartPr>
              <p14:xfrm>
                <a:off x="805076" y="5562165"/>
                <a:ext cx="31680" cy="280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31A68EB-77CD-768F-4901-41A1F9813A9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96076" y="5553165"/>
                  <a:ext cx="49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C3010BCD-7DFE-6E47-5F29-CE6F80FBC5CC}"/>
                    </a:ext>
                  </a:extLst>
                </p14:cNvPr>
                <p14:cNvContentPartPr/>
                <p14:nvPr/>
              </p14:nvContentPartPr>
              <p14:xfrm>
                <a:off x="564236" y="5560725"/>
                <a:ext cx="269640" cy="133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C3010BCD-7DFE-6E47-5F29-CE6F80FBC5C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55236" y="5551725"/>
                  <a:ext cx="287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363BA717-29E5-0DF1-69F1-EBDFFB26B13B}"/>
                    </a:ext>
                  </a:extLst>
                </p14:cNvPr>
                <p14:cNvContentPartPr/>
                <p14:nvPr/>
              </p14:nvContentPartPr>
              <p14:xfrm>
                <a:off x="267236" y="6046005"/>
                <a:ext cx="860040" cy="3614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363BA717-29E5-0DF1-69F1-EBDFFB26B13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58596" y="6037365"/>
                  <a:ext cx="8776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9B15DD35-4AD0-65CF-0774-8AB88FA30AE2}"/>
                    </a:ext>
                  </a:extLst>
                </p14:cNvPr>
                <p14:cNvContentPartPr/>
                <p14:nvPr/>
              </p14:nvContentPartPr>
              <p14:xfrm>
                <a:off x="256436" y="6197205"/>
                <a:ext cx="163800" cy="478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9B15DD35-4AD0-65CF-0774-8AB88FA30AE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47796" y="6188205"/>
                  <a:ext cx="181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00F619E3-BA5B-4AC9-FF13-34C60F454C1E}"/>
                    </a:ext>
                  </a:extLst>
                </p14:cNvPr>
                <p14:cNvContentPartPr/>
                <p14:nvPr/>
              </p14:nvContentPartPr>
              <p14:xfrm>
                <a:off x="1306196" y="5368845"/>
                <a:ext cx="1197360" cy="3942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00F619E3-BA5B-4AC9-FF13-34C60F454C1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297556" y="5360205"/>
                  <a:ext cx="121500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C699A439-369A-E0DF-856A-4D8EEE815829}"/>
                    </a:ext>
                  </a:extLst>
                </p14:cNvPr>
                <p14:cNvContentPartPr/>
                <p14:nvPr/>
              </p14:nvContentPartPr>
              <p14:xfrm>
                <a:off x="1867796" y="5449845"/>
                <a:ext cx="352080" cy="824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C699A439-369A-E0DF-856A-4D8EEE815829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859156" y="5440845"/>
                  <a:ext cx="369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A69E404D-EDF6-7108-8B86-8A40ED188758}"/>
                    </a:ext>
                  </a:extLst>
                </p14:cNvPr>
                <p14:cNvContentPartPr/>
                <p14:nvPr/>
              </p14:nvContentPartPr>
              <p14:xfrm>
                <a:off x="2801276" y="5545965"/>
                <a:ext cx="753480" cy="2095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A69E404D-EDF6-7108-8B86-8A40ED188758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792276" y="5536965"/>
                  <a:ext cx="7711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D031E5D-89B3-5FD6-798C-6E8CF64A8B44}"/>
                    </a:ext>
                  </a:extLst>
                </p14:cNvPr>
                <p14:cNvContentPartPr/>
                <p14:nvPr/>
              </p14:nvContentPartPr>
              <p14:xfrm>
                <a:off x="2803436" y="5633085"/>
                <a:ext cx="48600" cy="1368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D031E5D-89B3-5FD6-798C-6E8CF64A8B4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794436" y="5624445"/>
                  <a:ext cx="66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902EC72-558A-E87F-8CD3-DB8B31C40396}"/>
                    </a:ext>
                  </a:extLst>
                </p14:cNvPr>
                <p14:cNvContentPartPr/>
                <p14:nvPr/>
              </p14:nvContentPartPr>
              <p14:xfrm>
                <a:off x="1286756" y="5967885"/>
                <a:ext cx="543600" cy="3769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902EC72-558A-E87F-8CD3-DB8B31C4039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277756" y="5958885"/>
                  <a:ext cx="5612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145D3956-981A-A0A0-8F4B-031A83B1F29F}"/>
                    </a:ext>
                  </a:extLst>
                </p14:cNvPr>
                <p14:cNvContentPartPr/>
                <p14:nvPr/>
              </p14:nvContentPartPr>
              <p14:xfrm>
                <a:off x="1667636" y="6059685"/>
                <a:ext cx="53280" cy="453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145D3956-981A-A0A0-8F4B-031A83B1F29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658636" y="6051045"/>
                  <a:ext cx="70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39B69DEE-A022-F058-B637-4FEEE6402C35}"/>
                    </a:ext>
                  </a:extLst>
                </p14:cNvPr>
                <p14:cNvContentPartPr/>
                <p14:nvPr/>
              </p14:nvContentPartPr>
              <p14:xfrm>
                <a:off x="1302596" y="6104685"/>
                <a:ext cx="310320" cy="468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39B69DEE-A022-F058-B637-4FEEE6402C3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293956" y="6096045"/>
                  <a:ext cx="327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4BEF72C-9520-EE21-1ED8-A325ED9B7FCD}"/>
                    </a:ext>
                  </a:extLst>
                </p14:cNvPr>
                <p14:cNvContentPartPr/>
                <p14:nvPr/>
              </p14:nvContentPartPr>
              <p14:xfrm>
                <a:off x="2052836" y="5929725"/>
                <a:ext cx="927720" cy="5050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4BEF72C-9520-EE21-1ED8-A325ED9B7FC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044196" y="5921085"/>
                  <a:ext cx="94536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BE55A916-38EA-73BC-BD4B-4A32A6C8229F}"/>
                    </a:ext>
                  </a:extLst>
                </p14:cNvPr>
                <p14:cNvContentPartPr/>
                <p14:nvPr/>
              </p14:nvContentPartPr>
              <p14:xfrm>
                <a:off x="2781116" y="6002445"/>
                <a:ext cx="8280" cy="219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BE55A916-38EA-73BC-BD4B-4A32A6C8229F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772476" y="5993805"/>
                  <a:ext cx="25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9FC72B15-18AC-071B-9270-20938B86FAB1}"/>
                    </a:ext>
                  </a:extLst>
                </p14:cNvPr>
                <p14:cNvContentPartPr/>
                <p14:nvPr/>
              </p14:nvContentPartPr>
              <p14:xfrm>
                <a:off x="3212756" y="5871405"/>
                <a:ext cx="275400" cy="3686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9FC72B15-18AC-071B-9270-20938B86FAB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204116" y="5862405"/>
                  <a:ext cx="29304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F6A548C3-23AC-00FA-251E-D1A99E5F8E1B}"/>
                    </a:ext>
                  </a:extLst>
                </p14:cNvPr>
                <p14:cNvContentPartPr/>
                <p14:nvPr/>
              </p14:nvContentPartPr>
              <p14:xfrm>
                <a:off x="3241196" y="5954565"/>
                <a:ext cx="247680" cy="367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F6A548C3-23AC-00FA-251E-D1A99E5F8E1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232196" y="5945565"/>
                  <a:ext cx="265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BDD22BB8-A7F5-56C4-C1D7-9EE8D0C9E86F}"/>
                    </a:ext>
                  </a:extLst>
                </p14:cNvPr>
                <p14:cNvContentPartPr/>
                <p14:nvPr/>
              </p14:nvContentPartPr>
              <p14:xfrm>
                <a:off x="3682916" y="5809125"/>
                <a:ext cx="429840" cy="4107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BDD22BB8-A7F5-56C4-C1D7-9EE8D0C9E86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674276" y="5800125"/>
                  <a:ext cx="44748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CC27FFA1-604D-8650-FDE3-64AC97682F95}"/>
                    </a:ext>
                  </a:extLst>
                </p14:cNvPr>
                <p14:cNvContentPartPr/>
                <p14:nvPr/>
              </p14:nvContentPartPr>
              <p14:xfrm>
                <a:off x="3709916" y="5984445"/>
                <a:ext cx="311040" cy="576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CC27FFA1-604D-8650-FDE3-64AC97682F9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700916" y="5975445"/>
                  <a:ext cx="328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62BFF47E-A8C9-C2E1-9E3E-628787A8B65D}"/>
                    </a:ext>
                  </a:extLst>
                </p14:cNvPr>
                <p14:cNvContentPartPr/>
                <p14:nvPr/>
              </p14:nvContentPartPr>
              <p14:xfrm>
                <a:off x="234836" y="6595005"/>
                <a:ext cx="470880" cy="1335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62BFF47E-A8C9-C2E1-9E3E-628787A8B65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25836" y="6586365"/>
                  <a:ext cx="488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62C83AD5-CB48-3454-FFD7-F2B45D7D5C58}"/>
                    </a:ext>
                  </a:extLst>
                </p14:cNvPr>
                <p14:cNvContentPartPr/>
                <p14:nvPr/>
              </p14:nvContentPartPr>
              <p14:xfrm>
                <a:off x="325556" y="6506805"/>
                <a:ext cx="50400" cy="90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62C83AD5-CB48-3454-FFD7-F2B45D7D5C5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16556" y="6497805"/>
                  <a:ext cx="68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2F27DEF1-B74B-C53A-46C7-2F418566B4A3}"/>
                    </a:ext>
                  </a:extLst>
                </p14:cNvPr>
                <p14:cNvContentPartPr/>
                <p14:nvPr/>
              </p14:nvContentPartPr>
              <p14:xfrm>
                <a:off x="271556" y="6740085"/>
                <a:ext cx="502920" cy="439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2F27DEF1-B74B-C53A-46C7-2F418566B4A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62916" y="6731445"/>
                  <a:ext cx="520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8013CFA6-1C28-538C-76BB-096C00E653DA}"/>
                    </a:ext>
                  </a:extLst>
                </p14:cNvPr>
                <p14:cNvContentPartPr/>
                <p14:nvPr/>
              </p14:nvContentPartPr>
              <p14:xfrm>
                <a:off x="1102436" y="6398445"/>
                <a:ext cx="836640" cy="3769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8013CFA6-1C28-538C-76BB-096C00E653D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93436" y="6389445"/>
                  <a:ext cx="85428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51AB8DDF-7361-85B8-A2A9-1C97686F870A}"/>
                    </a:ext>
                  </a:extLst>
                </p14:cNvPr>
                <p14:cNvContentPartPr/>
                <p14:nvPr/>
              </p14:nvContentPartPr>
              <p14:xfrm>
                <a:off x="1747196" y="6447765"/>
                <a:ext cx="23400" cy="68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51AB8DDF-7361-85B8-A2A9-1C97686F870A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738556" y="6439125"/>
                  <a:ext cx="41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A8C8FE83-02A1-6B04-DC3F-64E56521A68C}"/>
                    </a:ext>
                  </a:extLst>
                </p14:cNvPr>
                <p14:cNvContentPartPr/>
                <p14:nvPr/>
              </p14:nvContentPartPr>
              <p14:xfrm>
                <a:off x="2174516" y="6300165"/>
                <a:ext cx="1500840" cy="4086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A8C8FE83-02A1-6B04-DC3F-64E56521A68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165876" y="6291165"/>
                  <a:ext cx="151848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4865118F-8610-9DC6-EEC4-BC6BF2AE2FAB}"/>
                    </a:ext>
                  </a:extLst>
                </p14:cNvPr>
                <p14:cNvContentPartPr/>
                <p14:nvPr/>
              </p14:nvContentPartPr>
              <p14:xfrm>
                <a:off x="3407156" y="6369645"/>
                <a:ext cx="271800" cy="759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4865118F-8610-9DC6-EEC4-BC6BF2AE2FAB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398516" y="6360645"/>
                  <a:ext cx="289440" cy="93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24039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D4E9B02-5B9C-AC51-626A-E0A35D151E02}"/>
                  </a:ext>
                </a:extLst>
              </p14:cNvPr>
              <p14:cNvContentPartPr/>
              <p14:nvPr/>
            </p14:nvContentPartPr>
            <p14:xfrm>
              <a:off x="6918236" y="221565"/>
              <a:ext cx="1254240" cy="400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D4E9B02-5B9C-AC51-626A-E0A35D151E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9596" y="212565"/>
                <a:ext cx="127188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194E9D1-1581-CDAC-603D-AC1C37C6D1CA}"/>
                  </a:ext>
                </a:extLst>
              </p14:cNvPr>
              <p14:cNvContentPartPr/>
              <p14:nvPr/>
            </p14:nvContentPartPr>
            <p14:xfrm>
              <a:off x="7982396" y="345765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194E9D1-1581-CDAC-603D-AC1C37C6D1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73396" y="3371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3984FE3-F1D5-5CA1-08CC-2E92B63CF020}"/>
                  </a:ext>
                </a:extLst>
              </p14:cNvPr>
              <p14:cNvContentPartPr/>
              <p14:nvPr/>
            </p14:nvContentPartPr>
            <p14:xfrm>
              <a:off x="7633916" y="270525"/>
              <a:ext cx="326880" cy="59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3984FE3-F1D5-5CA1-08CC-2E92B63CF0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25276" y="261525"/>
                <a:ext cx="3445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7799300-342E-2F71-95BB-6456FA6EBD91}"/>
                  </a:ext>
                </a:extLst>
              </p14:cNvPr>
              <p14:cNvContentPartPr/>
              <p14:nvPr/>
            </p14:nvContentPartPr>
            <p14:xfrm>
              <a:off x="8381996" y="248925"/>
              <a:ext cx="698760" cy="543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7799300-342E-2F71-95BB-6456FA6EBD9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73356" y="239925"/>
                <a:ext cx="71640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9E9687A-74FA-2627-6666-ADEE3CE941D5}"/>
                  </a:ext>
                </a:extLst>
              </p14:cNvPr>
              <p14:cNvContentPartPr/>
              <p14:nvPr/>
            </p14:nvContentPartPr>
            <p14:xfrm>
              <a:off x="9141596" y="224085"/>
              <a:ext cx="174240" cy="323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9E9687A-74FA-2627-6666-ADEE3CE941D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32596" y="215445"/>
                <a:ext cx="191880" cy="34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CF41EF6E-E82C-EDFC-527E-B8DDF03D72C4}"/>
              </a:ext>
            </a:extLst>
          </p:cNvPr>
          <p:cNvGrpSpPr/>
          <p:nvPr/>
        </p:nvGrpSpPr>
        <p:grpSpPr>
          <a:xfrm>
            <a:off x="9682316" y="246045"/>
            <a:ext cx="1137240" cy="316800"/>
            <a:chOff x="9682316" y="246045"/>
            <a:chExt cx="113724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DAEBBBA-7C62-0D3C-4F32-1364F2744E28}"/>
                    </a:ext>
                  </a:extLst>
                </p14:cNvPr>
                <p14:cNvContentPartPr/>
                <p14:nvPr/>
              </p14:nvContentPartPr>
              <p14:xfrm>
                <a:off x="9682316" y="246045"/>
                <a:ext cx="1102680" cy="316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DAEBBBA-7C62-0D3C-4F32-1364F2744E2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73316" y="237405"/>
                  <a:ext cx="11203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E1A1E5E-B0CF-F539-27E2-B9B514CA8170}"/>
                    </a:ext>
                  </a:extLst>
                </p14:cNvPr>
                <p14:cNvContentPartPr/>
                <p14:nvPr/>
              </p14:nvContentPartPr>
              <p14:xfrm>
                <a:off x="10691396" y="337125"/>
                <a:ext cx="128160" cy="4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E1A1E5E-B0CF-F539-27E2-B9B514CA817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82396" y="328485"/>
                  <a:ext cx="14580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35346E7-D1FC-9478-CA4E-D2774E7D78D2}"/>
              </a:ext>
            </a:extLst>
          </p:cNvPr>
          <p:cNvGrpSpPr/>
          <p:nvPr/>
        </p:nvGrpSpPr>
        <p:grpSpPr>
          <a:xfrm>
            <a:off x="570356" y="209325"/>
            <a:ext cx="6114600" cy="622440"/>
            <a:chOff x="570356" y="209325"/>
            <a:chExt cx="6114600" cy="62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870031E-9388-F537-F985-85855614ECC7}"/>
                    </a:ext>
                  </a:extLst>
                </p14:cNvPr>
                <p14:cNvContentPartPr/>
                <p14:nvPr/>
              </p14:nvContentPartPr>
              <p14:xfrm>
                <a:off x="570356" y="292125"/>
                <a:ext cx="165240" cy="321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870031E-9388-F537-F985-85855614ECC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1716" y="283125"/>
                  <a:ext cx="1828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DCCA403-6315-61AE-713B-AC8D6D11966E}"/>
                    </a:ext>
                  </a:extLst>
                </p14:cNvPr>
                <p14:cNvContentPartPr/>
                <p14:nvPr/>
              </p14:nvContentPartPr>
              <p14:xfrm>
                <a:off x="690956" y="616485"/>
                <a:ext cx="104760" cy="106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DCCA403-6315-61AE-713B-AC8D6D11966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2316" y="607485"/>
                  <a:ext cx="1224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702A941-7BCC-5A1D-05D2-7D2C4537C288}"/>
                    </a:ext>
                  </a:extLst>
                </p14:cNvPr>
                <p14:cNvContentPartPr/>
                <p14:nvPr/>
              </p14:nvContentPartPr>
              <p14:xfrm>
                <a:off x="883916" y="646365"/>
                <a:ext cx="54720" cy="90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702A941-7BCC-5A1D-05D2-7D2C4537C2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75276" y="637365"/>
                  <a:ext cx="72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A1A7F9F-9575-00FE-3DFF-3658E436B90C}"/>
                    </a:ext>
                  </a:extLst>
                </p14:cNvPr>
                <p14:cNvContentPartPr/>
                <p14:nvPr/>
              </p14:nvContentPartPr>
              <p14:xfrm>
                <a:off x="899396" y="572925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A1A7F9F-9575-00FE-3DFF-3658E436B90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0396" y="563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0DFC04B-A6E6-F64C-2645-19310616309E}"/>
                    </a:ext>
                  </a:extLst>
                </p14:cNvPr>
                <p14:cNvContentPartPr/>
                <p14:nvPr/>
              </p14:nvContentPartPr>
              <p14:xfrm>
                <a:off x="1382516" y="494805"/>
                <a:ext cx="243000" cy="118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0DFC04B-A6E6-F64C-2645-19310616309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373516" y="485805"/>
                  <a:ext cx="260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5E32B37-8F84-E12B-41A0-ADD31AA86C16}"/>
                    </a:ext>
                  </a:extLst>
                </p14:cNvPr>
                <p14:cNvContentPartPr/>
                <p14:nvPr/>
              </p14:nvContentPartPr>
              <p14:xfrm>
                <a:off x="1461356" y="392925"/>
                <a:ext cx="31680" cy="15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5E32B37-8F84-E12B-41A0-ADD31AA86C1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452716" y="384285"/>
                  <a:ext cx="49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26CD547-A2A6-F979-E7EC-2CBB202FCEB8}"/>
                    </a:ext>
                  </a:extLst>
                </p14:cNvPr>
                <p14:cNvContentPartPr/>
                <p14:nvPr/>
              </p14:nvContentPartPr>
              <p14:xfrm>
                <a:off x="1907036" y="209325"/>
                <a:ext cx="461520" cy="423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26CD547-A2A6-F979-E7EC-2CBB202FCEB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98036" y="200685"/>
                  <a:ext cx="47916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2B3524D-37D6-FEC7-CE5E-3CB68602C5A9}"/>
                    </a:ext>
                  </a:extLst>
                </p14:cNvPr>
                <p14:cNvContentPartPr/>
                <p14:nvPr/>
              </p14:nvContentPartPr>
              <p14:xfrm>
                <a:off x="1897676" y="390765"/>
                <a:ext cx="294120" cy="63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2B3524D-37D6-FEC7-CE5E-3CB68602C5A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88676" y="382125"/>
                  <a:ext cx="3117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6C0BC75-CEE0-FE15-DBAB-7E9138DD4726}"/>
                    </a:ext>
                  </a:extLst>
                </p14:cNvPr>
                <p14:cNvContentPartPr/>
                <p14:nvPr/>
              </p14:nvContentPartPr>
              <p14:xfrm>
                <a:off x="2669516" y="247485"/>
                <a:ext cx="1312560" cy="365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6C0BC75-CEE0-FE15-DBAB-7E9138DD472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60876" y="238845"/>
                  <a:ext cx="133020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D5ADF6D-0DB5-9512-1DAA-1612CC8847F5}"/>
                    </a:ext>
                  </a:extLst>
                </p14:cNvPr>
                <p14:cNvContentPartPr/>
                <p14:nvPr/>
              </p14:nvContentPartPr>
              <p14:xfrm>
                <a:off x="2706596" y="677325"/>
                <a:ext cx="1262160" cy="86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D5ADF6D-0DB5-9512-1DAA-1612CC8847F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97596" y="668685"/>
                  <a:ext cx="1279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1A95AE0-DE2F-EF59-22E0-073F0F675505}"/>
                    </a:ext>
                  </a:extLst>
                </p14:cNvPr>
                <p14:cNvContentPartPr/>
                <p14:nvPr/>
              </p14:nvContentPartPr>
              <p14:xfrm>
                <a:off x="4324796" y="322365"/>
                <a:ext cx="868320" cy="509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1A95AE0-DE2F-EF59-22E0-073F0F67550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15796" y="313725"/>
                  <a:ext cx="88596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C580791-8625-73FD-2387-FCF4E5433910}"/>
                    </a:ext>
                  </a:extLst>
                </p14:cNvPr>
                <p14:cNvContentPartPr/>
                <p14:nvPr/>
              </p14:nvContentPartPr>
              <p14:xfrm>
                <a:off x="5534756" y="533685"/>
                <a:ext cx="406440" cy="97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C580791-8625-73FD-2387-FCF4E543391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25756" y="525045"/>
                  <a:ext cx="424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E5890EC-F669-E7BF-C50E-121874C6AFC2}"/>
                    </a:ext>
                  </a:extLst>
                </p14:cNvPr>
                <p14:cNvContentPartPr/>
                <p14:nvPr/>
              </p14:nvContentPartPr>
              <p14:xfrm>
                <a:off x="6203276" y="255405"/>
                <a:ext cx="481680" cy="346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E5890EC-F669-E7BF-C50E-121874C6AFC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94636" y="246765"/>
                  <a:ext cx="4993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41C87D0-6C94-1583-57FC-EBFB12640FAB}"/>
                    </a:ext>
                  </a:extLst>
                </p14:cNvPr>
                <p14:cNvContentPartPr/>
                <p14:nvPr/>
              </p14:nvContentPartPr>
              <p14:xfrm>
                <a:off x="6244676" y="401565"/>
                <a:ext cx="276120" cy="82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41C87D0-6C94-1583-57FC-EBFB12640FA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236036" y="392925"/>
                  <a:ext cx="293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F735B15-66CB-8A75-948A-FC04C21CA1ED}"/>
                    </a:ext>
                  </a:extLst>
                </p14:cNvPr>
                <p14:cNvContentPartPr/>
                <p14:nvPr/>
              </p14:nvContentPartPr>
              <p14:xfrm>
                <a:off x="5513516" y="739605"/>
                <a:ext cx="426960" cy="16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F735B15-66CB-8A75-948A-FC04C21CA1E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504516" y="730965"/>
                  <a:ext cx="4446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3C2F849-7CA4-DBFC-5BAA-840A6BE86A0E}"/>
              </a:ext>
            </a:extLst>
          </p:cNvPr>
          <p:cNvGrpSpPr/>
          <p:nvPr/>
        </p:nvGrpSpPr>
        <p:grpSpPr>
          <a:xfrm>
            <a:off x="5567156" y="929325"/>
            <a:ext cx="4684680" cy="740880"/>
            <a:chOff x="5567156" y="929325"/>
            <a:chExt cx="4684680" cy="74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5A7D449-2847-2BBB-4A06-16F8EB2496C0}"/>
                    </a:ext>
                  </a:extLst>
                </p14:cNvPr>
                <p14:cNvContentPartPr/>
                <p14:nvPr/>
              </p14:nvContentPartPr>
              <p14:xfrm>
                <a:off x="5567156" y="1068285"/>
                <a:ext cx="390240" cy="534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5A7D449-2847-2BBB-4A06-16F8EB2496C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58516" y="1059645"/>
                  <a:ext cx="40788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0A5A262-67A3-35D0-234B-32905E93AF57}"/>
                    </a:ext>
                  </a:extLst>
                </p14:cNvPr>
                <p14:cNvContentPartPr/>
                <p14:nvPr/>
              </p14:nvContentPartPr>
              <p14:xfrm>
                <a:off x="5570036" y="1593525"/>
                <a:ext cx="399240" cy="50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0A5A262-67A3-35D0-234B-32905E93AF5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561036" y="1584885"/>
                  <a:ext cx="416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DD4CD6D-49AB-C5FD-8BEA-CC39AC648BAB}"/>
                    </a:ext>
                  </a:extLst>
                </p14:cNvPr>
                <p14:cNvContentPartPr/>
                <p14:nvPr/>
              </p14:nvContentPartPr>
              <p14:xfrm>
                <a:off x="6170876" y="1096365"/>
                <a:ext cx="543960" cy="402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DD4CD6D-49AB-C5FD-8BEA-CC39AC648BA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61876" y="1087365"/>
                  <a:ext cx="56160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FB94412-E274-F553-96E5-58AB2E3E0DB9}"/>
                    </a:ext>
                  </a:extLst>
                </p14:cNvPr>
                <p14:cNvContentPartPr/>
                <p14:nvPr/>
              </p14:nvContentPartPr>
              <p14:xfrm>
                <a:off x="6223076" y="1275285"/>
                <a:ext cx="324720" cy="15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FB94412-E274-F553-96E5-58AB2E3E0DB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14076" y="1266285"/>
                  <a:ext cx="342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DADAF1A-ED6D-6860-E6F3-50F5E89064BB}"/>
                    </a:ext>
                  </a:extLst>
                </p14:cNvPr>
                <p14:cNvContentPartPr/>
                <p14:nvPr/>
              </p14:nvContentPartPr>
              <p14:xfrm>
                <a:off x="6927596" y="1252965"/>
                <a:ext cx="556560" cy="299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DADAF1A-ED6D-6860-E6F3-50F5E89064B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918596" y="1244325"/>
                  <a:ext cx="5742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57C74B3-DAE5-A011-A22D-47E63E4893FE}"/>
                    </a:ext>
                  </a:extLst>
                </p14:cNvPr>
                <p14:cNvContentPartPr/>
                <p14:nvPr/>
              </p14:nvContentPartPr>
              <p14:xfrm>
                <a:off x="7189316" y="1061085"/>
                <a:ext cx="37440" cy="15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57C74B3-DAE5-A011-A22D-47E63E4893F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180676" y="1052445"/>
                  <a:ext cx="55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7342BDD-0783-7BC1-B839-33A2D1CA68B6}"/>
                    </a:ext>
                  </a:extLst>
                </p14:cNvPr>
                <p14:cNvContentPartPr/>
                <p14:nvPr/>
              </p14:nvContentPartPr>
              <p14:xfrm>
                <a:off x="7721756" y="1037325"/>
                <a:ext cx="976680" cy="632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7342BDD-0783-7BC1-B839-33A2D1CA68B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712756" y="1028325"/>
                  <a:ext cx="994320" cy="65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7F4E315-4C3E-4112-95EF-A9C44D66BB57}"/>
                    </a:ext>
                  </a:extLst>
                </p14:cNvPr>
                <p14:cNvContentPartPr/>
                <p14:nvPr/>
              </p14:nvContentPartPr>
              <p14:xfrm>
                <a:off x="8512676" y="1169085"/>
                <a:ext cx="36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7F4E315-4C3E-4112-95EF-A9C44D66BB5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503676" y="1160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80460BB-BC92-ADDF-BCDF-D1312992328C}"/>
                    </a:ext>
                  </a:extLst>
                </p14:cNvPr>
                <p14:cNvContentPartPr/>
                <p14:nvPr/>
              </p14:nvContentPartPr>
              <p14:xfrm>
                <a:off x="8916596" y="929325"/>
                <a:ext cx="1335240" cy="494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80460BB-BC92-ADDF-BCDF-D1312992328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907956" y="920685"/>
                  <a:ext cx="135288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04C8E55-2501-92D4-3539-8C275BDC9E0F}"/>
                    </a:ext>
                  </a:extLst>
                </p14:cNvPr>
                <p14:cNvContentPartPr/>
                <p14:nvPr/>
              </p14:nvContentPartPr>
              <p14:xfrm>
                <a:off x="10124756" y="1146765"/>
                <a:ext cx="113400" cy="31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04C8E55-2501-92D4-3539-8C275BDC9E0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115756" y="1138125"/>
                  <a:ext cx="13104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CD7B217-05D0-95C8-AE2A-6A70888DE650}"/>
              </a:ext>
            </a:extLst>
          </p:cNvPr>
          <p:cNvGrpSpPr/>
          <p:nvPr/>
        </p:nvGrpSpPr>
        <p:grpSpPr>
          <a:xfrm>
            <a:off x="918116" y="2243685"/>
            <a:ext cx="1703880" cy="460440"/>
            <a:chOff x="918116" y="2243685"/>
            <a:chExt cx="170388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D8F962E-45E0-3817-4F58-C0BE477F37FC}"/>
                    </a:ext>
                  </a:extLst>
                </p14:cNvPr>
                <p14:cNvContentPartPr/>
                <p14:nvPr/>
              </p14:nvContentPartPr>
              <p14:xfrm>
                <a:off x="918116" y="2243685"/>
                <a:ext cx="1122480" cy="439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D8F962E-45E0-3817-4F58-C0BE477F37F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09476" y="2235045"/>
                  <a:ext cx="114012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C858BA4-4942-828C-F59D-EB81E240CEC0}"/>
                    </a:ext>
                  </a:extLst>
                </p14:cNvPr>
                <p14:cNvContentPartPr/>
                <p14:nvPr/>
              </p14:nvContentPartPr>
              <p14:xfrm>
                <a:off x="2243996" y="2276445"/>
                <a:ext cx="378000" cy="427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C858BA4-4942-828C-F59D-EB81E240CEC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35356" y="2267445"/>
                  <a:ext cx="395640" cy="44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862FDAD-C05E-0BDE-B0B9-C72B085FE1F8}"/>
              </a:ext>
            </a:extLst>
          </p:cNvPr>
          <p:cNvGrpSpPr/>
          <p:nvPr/>
        </p:nvGrpSpPr>
        <p:grpSpPr>
          <a:xfrm>
            <a:off x="2924756" y="2174925"/>
            <a:ext cx="3409200" cy="657360"/>
            <a:chOff x="2924756" y="2174925"/>
            <a:chExt cx="3409200" cy="65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512CE22-71E3-65F8-E7AA-06BFBC592CB6}"/>
                    </a:ext>
                  </a:extLst>
                </p14:cNvPr>
                <p14:cNvContentPartPr/>
                <p14:nvPr/>
              </p14:nvContentPartPr>
              <p14:xfrm>
                <a:off x="2924756" y="2187885"/>
                <a:ext cx="2099880" cy="644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512CE22-71E3-65F8-E7AA-06BFBC592CB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916116" y="2179245"/>
                  <a:ext cx="211752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59D641D-853D-0EAF-4FE4-FA3F9877072C}"/>
                    </a:ext>
                  </a:extLst>
                </p14:cNvPr>
                <p14:cNvContentPartPr/>
                <p14:nvPr/>
              </p14:nvContentPartPr>
              <p14:xfrm>
                <a:off x="4475996" y="2329365"/>
                <a:ext cx="36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59D641D-853D-0EAF-4FE4-FA3F9877072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66996" y="2320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02AE936-4DE6-DA74-BA5F-63D32D866879}"/>
                    </a:ext>
                  </a:extLst>
                </p14:cNvPr>
                <p14:cNvContentPartPr/>
                <p14:nvPr/>
              </p14:nvContentPartPr>
              <p14:xfrm>
                <a:off x="4071716" y="2364285"/>
                <a:ext cx="404640" cy="6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02AE936-4DE6-DA74-BA5F-63D32D86687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63076" y="2355285"/>
                  <a:ext cx="422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99F4C7F-7302-9285-F554-C477F6057256}"/>
                    </a:ext>
                  </a:extLst>
                </p14:cNvPr>
                <p14:cNvContentPartPr/>
                <p14:nvPr/>
              </p14:nvContentPartPr>
              <p14:xfrm>
                <a:off x="5277716" y="2174925"/>
                <a:ext cx="398880" cy="364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99F4C7F-7302-9285-F554-C477F605725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268716" y="2165925"/>
                  <a:ext cx="4165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F2B341A-5B4D-F02B-1CC8-E3ECE11413C8}"/>
                    </a:ext>
                  </a:extLst>
                </p14:cNvPr>
                <p14:cNvContentPartPr/>
                <p14:nvPr/>
              </p14:nvContentPartPr>
              <p14:xfrm>
                <a:off x="5269076" y="2313525"/>
                <a:ext cx="369360" cy="14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F2B341A-5B4D-F02B-1CC8-E3ECE11413C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260076" y="2304885"/>
                  <a:ext cx="387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07DE0F8-E55B-BFBD-1EAD-7EF2FD4D01D5}"/>
                    </a:ext>
                  </a:extLst>
                </p14:cNvPr>
                <p14:cNvContentPartPr/>
                <p14:nvPr/>
              </p14:nvContentPartPr>
              <p14:xfrm>
                <a:off x="6032276" y="2383005"/>
                <a:ext cx="218160" cy="180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07DE0F8-E55B-BFBD-1EAD-7EF2FD4D01D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023276" y="2374365"/>
                  <a:ext cx="235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C0E93A7-D762-84D7-E1F8-D14EEB5134BA}"/>
                    </a:ext>
                  </a:extLst>
                </p14:cNvPr>
                <p14:cNvContentPartPr/>
                <p14:nvPr/>
              </p14:nvContentPartPr>
              <p14:xfrm>
                <a:off x="6252596" y="2199045"/>
                <a:ext cx="81360" cy="168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C0E93A7-D762-84D7-E1F8-D14EEB5134B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243956" y="2190045"/>
                  <a:ext cx="9900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1FE3476-102D-95FE-E91E-36649DC1D774}"/>
              </a:ext>
            </a:extLst>
          </p:cNvPr>
          <p:cNvGrpSpPr/>
          <p:nvPr/>
        </p:nvGrpSpPr>
        <p:grpSpPr>
          <a:xfrm>
            <a:off x="4605956" y="2899605"/>
            <a:ext cx="2624040" cy="376920"/>
            <a:chOff x="4605956" y="2899605"/>
            <a:chExt cx="262404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28333B5-DAAE-F89E-0687-B6C61DED9609}"/>
                    </a:ext>
                  </a:extLst>
                </p14:cNvPr>
                <p14:cNvContentPartPr/>
                <p14:nvPr/>
              </p14:nvContentPartPr>
              <p14:xfrm>
                <a:off x="4605956" y="2915445"/>
                <a:ext cx="528840" cy="317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28333B5-DAAE-F89E-0687-B6C61DED960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596956" y="2906805"/>
                  <a:ext cx="5464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2B115A5-6E8A-2B73-95F1-E105C04EDC46}"/>
                    </a:ext>
                  </a:extLst>
                </p14:cNvPr>
                <p14:cNvContentPartPr/>
                <p14:nvPr/>
              </p14:nvContentPartPr>
              <p14:xfrm>
                <a:off x="5305076" y="2899605"/>
                <a:ext cx="431640" cy="336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2B115A5-6E8A-2B73-95F1-E105C04EDC4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296436" y="2890605"/>
                  <a:ext cx="4492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3BD67C7-DEE4-971C-70A3-CF9E34C7FC4A}"/>
                    </a:ext>
                  </a:extLst>
                </p14:cNvPr>
                <p14:cNvContentPartPr/>
                <p14:nvPr/>
              </p14:nvContentPartPr>
              <p14:xfrm>
                <a:off x="5437916" y="2977725"/>
                <a:ext cx="281160" cy="50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3BD67C7-DEE4-971C-70A3-CF9E34C7FC4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429276" y="2969085"/>
                  <a:ext cx="298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FCAABDB-E8D5-A10D-CEB0-A31230F83D1A}"/>
                    </a:ext>
                  </a:extLst>
                </p14:cNvPr>
                <p14:cNvContentPartPr/>
                <p14:nvPr/>
              </p14:nvContentPartPr>
              <p14:xfrm>
                <a:off x="6113276" y="2952525"/>
                <a:ext cx="156600" cy="233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FCAABDB-E8D5-A10D-CEB0-A31230F83D1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104636" y="2943885"/>
                  <a:ext cx="174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05E23A6-C0B2-ED0E-932E-17C639A0E495}"/>
                    </a:ext>
                  </a:extLst>
                </p14:cNvPr>
                <p14:cNvContentPartPr/>
                <p14:nvPr/>
              </p14:nvContentPartPr>
              <p14:xfrm>
                <a:off x="6318836" y="3173205"/>
                <a:ext cx="155160" cy="103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05E23A6-C0B2-ED0E-932E-17C639A0E49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309836" y="3164565"/>
                  <a:ext cx="172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5125A9A-2B3D-66F4-3BCE-E4749E571B66}"/>
                    </a:ext>
                  </a:extLst>
                </p14:cNvPr>
                <p14:cNvContentPartPr/>
                <p14:nvPr/>
              </p14:nvContentPartPr>
              <p14:xfrm>
                <a:off x="6700436" y="2999325"/>
                <a:ext cx="196920" cy="6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5125A9A-2B3D-66F4-3BCE-E4749E571B6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691436" y="2990325"/>
                  <a:ext cx="214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AB1D6E7-FA9A-50A2-F6FA-2C9C2F6D4CBD}"/>
                    </a:ext>
                  </a:extLst>
                </p14:cNvPr>
                <p14:cNvContentPartPr/>
                <p14:nvPr/>
              </p14:nvContentPartPr>
              <p14:xfrm>
                <a:off x="6721316" y="3093645"/>
                <a:ext cx="207000" cy="8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AB1D6E7-FA9A-50A2-F6FA-2C9C2F6D4CB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12676" y="3085005"/>
                  <a:ext cx="224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A530B07-6876-9213-40AC-BD893F942BB0}"/>
                    </a:ext>
                  </a:extLst>
                </p14:cNvPr>
                <p14:cNvContentPartPr/>
                <p14:nvPr/>
              </p14:nvContentPartPr>
              <p14:xfrm>
                <a:off x="7086356" y="2937405"/>
                <a:ext cx="143640" cy="176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A530B07-6876-9213-40AC-BD893F942BB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077356" y="2928405"/>
                  <a:ext cx="16128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8A800AA-E84A-849E-2A59-0AB8F7749AB6}"/>
              </a:ext>
            </a:extLst>
          </p:cNvPr>
          <p:cNvGrpSpPr/>
          <p:nvPr/>
        </p:nvGrpSpPr>
        <p:grpSpPr>
          <a:xfrm>
            <a:off x="4610636" y="3544365"/>
            <a:ext cx="2628360" cy="370800"/>
            <a:chOff x="4610636" y="3544365"/>
            <a:chExt cx="262836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A37E11C-CD54-9937-35D1-3FBFE75B0A82}"/>
                    </a:ext>
                  </a:extLst>
                </p14:cNvPr>
                <p14:cNvContentPartPr/>
                <p14:nvPr/>
              </p14:nvContentPartPr>
              <p14:xfrm>
                <a:off x="4610636" y="3598725"/>
                <a:ext cx="607320" cy="316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A37E11C-CD54-9937-35D1-3FBFE75B0A8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601996" y="3589725"/>
                  <a:ext cx="6249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AA3508B-CAB1-9B37-2B4F-B9D8A70C3251}"/>
                    </a:ext>
                  </a:extLst>
                </p14:cNvPr>
                <p14:cNvContentPartPr/>
                <p14:nvPr/>
              </p14:nvContentPartPr>
              <p14:xfrm>
                <a:off x="5545916" y="3564885"/>
                <a:ext cx="173520" cy="262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AA3508B-CAB1-9B37-2B4F-B9D8A70C325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536916" y="3555885"/>
                  <a:ext cx="1911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2964AB3-1ABD-6F06-DB7C-8FD45FC2A9CB}"/>
                    </a:ext>
                  </a:extLst>
                </p14:cNvPr>
                <p14:cNvContentPartPr/>
                <p14:nvPr/>
              </p14:nvContentPartPr>
              <p14:xfrm>
                <a:off x="5515676" y="3677925"/>
                <a:ext cx="204480" cy="33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2964AB3-1ABD-6F06-DB7C-8FD45FC2A9C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506676" y="3668925"/>
                  <a:ext cx="222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7DAC508-C23F-2F94-4792-816394569C0A}"/>
                    </a:ext>
                  </a:extLst>
                </p14:cNvPr>
                <p14:cNvContentPartPr/>
                <p14:nvPr/>
              </p14:nvContentPartPr>
              <p14:xfrm>
                <a:off x="5782076" y="3721125"/>
                <a:ext cx="71640" cy="75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7DAC508-C23F-2F94-4792-816394569C0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773436" y="3712125"/>
                  <a:ext cx="89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E35EC9E-7792-E9EB-3D61-E8BE38B02309}"/>
                    </a:ext>
                  </a:extLst>
                </p14:cNvPr>
                <p14:cNvContentPartPr/>
                <p14:nvPr/>
              </p14:nvContentPartPr>
              <p14:xfrm>
                <a:off x="6165836" y="3612765"/>
                <a:ext cx="159840" cy="187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E35EC9E-7792-E9EB-3D61-E8BE38B0230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156836" y="3603765"/>
                  <a:ext cx="1774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AA37925-F5D0-073C-9DDA-AFAD783E82D5}"/>
                    </a:ext>
                  </a:extLst>
                </p14:cNvPr>
                <p14:cNvContentPartPr/>
                <p14:nvPr/>
              </p14:nvContentPartPr>
              <p14:xfrm>
                <a:off x="6448076" y="3789165"/>
                <a:ext cx="44640" cy="114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AA37925-F5D0-073C-9DDA-AFAD783E82D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439076" y="3780165"/>
                  <a:ext cx="62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3B870C3-54D3-ED30-5AFB-BBC2880BBE9D}"/>
                    </a:ext>
                  </a:extLst>
                </p14:cNvPr>
                <p14:cNvContentPartPr/>
                <p14:nvPr/>
              </p14:nvContentPartPr>
              <p14:xfrm>
                <a:off x="6472556" y="3702045"/>
                <a:ext cx="28080" cy="9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3B870C3-54D3-ED30-5AFB-BBC2880BBE9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463916" y="3693045"/>
                  <a:ext cx="45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1A01C9A-6F32-AA0A-F61B-0DBFB04FB499}"/>
                    </a:ext>
                  </a:extLst>
                </p14:cNvPr>
                <p14:cNvContentPartPr/>
                <p14:nvPr/>
              </p14:nvContentPartPr>
              <p14:xfrm>
                <a:off x="6838316" y="3599445"/>
                <a:ext cx="132480" cy="5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1A01C9A-6F32-AA0A-F61B-0DBFB04FB49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829316" y="3590805"/>
                  <a:ext cx="150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7FEDC40-CF4B-2CC7-D13F-3A1BC26A6C0B}"/>
                    </a:ext>
                  </a:extLst>
                </p14:cNvPr>
                <p14:cNvContentPartPr/>
                <p14:nvPr/>
              </p14:nvContentPartPr>
              <p14:xfrm>
                <a:off x="6799076" y="3697725"/>
                <a:ext cx="180360" cy="4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7FEDC40-CF4B-2CC7-D13F-3A1BC26A6C0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790076" y="3688725"/>
                  <a:ext cx="198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337625F-EABE-E043-87F7-2F2CA88A2301}"/>
                    </a:ext>
                  </a:extLst>
                </p14:cNvPr>
                <p14:cNvContentPartPr/>
                <p14:nvPr/>
              </p14:nvContentPartPr>
              <p14:xfrm>
                <a:off x="7102916" y="3544365"/>
                <a:ext cx="136080" cy="193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337625F-EABE-E043-87F7-2F2CA88A230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094276" y="3535725"/>
                  <a:ext cx="15372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B977FDF-3FA5-1E69-2C19-5DD739B6E009}"/>
              </a:ext>
            </a:extLst>
          </p:cNvPr>
          <p:cNvGrpSpPr/>
          <p:nvPr/>
        </p:nvGrpSpPr>
        <p:grpSpPr>
          <a:xfrm>
            <a:off x="1032236" y="4532925"/>
            <a:ext cx="1593360" cy="520560"/>
            <a:chOff x="1032236" y="4532925"/>
            <a:chExt cx="1593360" cy="52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3084F20-17B8-B375-963B-8044EDC5C0BB}"/>
                    </a:ext>
                  </a:extLst>
                </p14:cNvPr>
                <p14:cNvContentPartPr/>
                <p14:nvPr/>
              </p14:nvContentPartPr>
              <p14:xfrm>
                <a:off x="1032236" y="4532925"/>
                <a:ext cx="178920" cy="408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3084F20-17B8-B375-963B-8044EDC5C0B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23596" y="4524285"/>
                  <a:ext cx="1965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88806AD-10BA-724D-63CB-91A4107B2878}"/>
                    </a:ext>
                  </a:extLst>
                </p14:cNvPr>
                <p14:cNvContentPartPr/>
                <p14:nvPr/>
              </p14:nvContentPartPr>
              <p14:xfrm>
                <a:off x="1422476" y="4927845"/>
                <a:ext cx="78480" cy="75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88806AD-10BA-724D-63CB-91A4107B287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413476" y="4919205"/>
                  <a:ext cx="96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D951BD5-3AC7-4345-E700-B211F73F9E01}"/>
                    </a:ext>
                  </a:extLst>
                </p14:cNvPr>
                <p14:cNvContentPartPr/>
                <p14:nvPr/>
              </p14:nvContentPartPr>
              <p14:xfrm>
                <a:off x="1459916" y="4832085"/>
                <a:ext cx="36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D951BD5-3AC7-4345-E700-B211F73F9E0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51276" y="4823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831B396-5B0F-9710-43A9-2CE6A60BD29B}"/>
                    </a:ext>
                  </a:extLst>
                </p14:cNvPr>
                <p14:cNvContentPartPr/>
                <p14:nvPr/>
              </p14:nvContentPartPr>
              <p14:xfrm>
                <a:off x="1199636" y="4913805"/>
                <a:ext cx="129600" cy="139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831B396-5B0F-9710-43A9-2CE6A60BD29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90996" y="4904805"/>
                  <a:ext cx="147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E81C61B-76FC-6C17-2DAC-733A9B5F71AB}"/>
                    </a:ext>
                  </a:extLst>
                </p14:cNvPr>
                <p14:cNvContentPartPr/>
                <p14:nvPr/>
              </p14:nvContentPartPr>
              <p14:xfrm>
                <a:off x="1844036" y="4662525"/>
                <a:ext cx="197640" cy="25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E81C61B-76FC-6C17-2DAC-733A9B5F71A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35036" y="4653525"/>
                  <a:ext cx="215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D1395DA-A53C-3352-7DA7-0415EA05F7C8}"/>
                    </a:ext>
                  </a:extLst>
                </p14:cNvPr>
                <p14:cNvContentPartPr/>
                <p14:nvPr/>
              </p14:nvContentPartPr>
              <p14:xfrm>
                <a:off x="1863476" y="4793925"/>
                <a:ext cx="202680" cy="17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D1395DA-A53C-3352-7DA7-0415EA05F7C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54476" y="4784925"/>
                  <a:ext cx="220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6BFBE63-6E38-1293-B07F-51623C097AEF}"/>
                    </a:ext>
                  </a:extLst>
                </p14:cNvPr>
                <p14:cNvContentPartPr/>
                <p14:nvPr/>
              </p14:nvContentPartPr>
              <p14:xfrm>
                <a:off x="2322836" y="4589445"/>
                <a:ext cx="302760" cy="366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6BFBE63-6E38-1293-B07F-51623C097AE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313836" y="4580445"/>
                  <a:ext cx="320400" cy="38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D35B015-2A81-0CF0-179F-B1CCE3E1EAA6}"/>
              </a:ext>
            </a:extLst>
          </p:cNvPr>
          <p:cNvGrpSpPr/>
          <p:nvPr/>
        </p:nvGrpSpPr>
        <p:grpSpPr>
          <a:xfrm>
            <a:off x="2883356" y="4376325"/>
            <a:ext cx="823680" cy="390240"/>
            <a:chOff x="2883356" y="4376325"/>
            <a:chExt cx="82368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001B626-EEC3-51D1-C73D-308E1B891E20}"/>
                    </a:ext>
                  </a:extLst>
                </p14:cNvPr>
                <p14:cNvContentPartPr/>
                <p14:nvPr/>
              </p14:nvContentPartPr>
              <p14:xfrm>
                <a:off x="2883356" y="4599165"/>
                <a:ext cx="175320" cy="167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001B626-EEC3-51D1-C73D-308E1B891E2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74716" y="4590525"/>
                  <a:ext cx="192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7F33167-2EAE-1BB9-9364-084B8C188CB4}"/>
                    </a:ext>
                  </a:extLst>
                </p14:cNvPr>
                <p14:cNvContentPartPr/>
                <p14:nvPr/>
              </p14:nvContentPartPr>
              <p14:xfrm>
                <a:off x="3071996" y="4480005"/>
                <a:ext cx="106560" cy="130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7F33167-2EAE-1BB9-9364-084B8C188CB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63356" y="4471005"/>
                  <a:ext cx="124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0ED261A-38C7-3FFD-F005-4BA2EC3AA7C6}"/>
                    </a:ext>
                  </a:extLst>
                </p14:cNvPr>
                <p14:cNvContentPartPr/>
                <p14:nvPr/>
              </p14:nvContentPartPr>
              <p14:xfrm>
                <a:off x="3357116" y="4589805"/>
                <a:ext cx="193320" cy="172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0ED261A-38C7-3FFD-F005-4BA2EC3AA7C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348476" y="4581165"/>
                  <a:ext cx="210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D57CDF1-1DF8-F5D8-2249-522C4EC40F16}"/>
                    </a:ext>
                  </a:extLst>
                </p14:cNvPr>
                <p14:cNvContentPartPr/>
                <p14:nvPr/>
              </p14:nvContentPartPr>
              <p14:xfrm>
                <a:off x="3552236" y="4376325"/>
                <a:ext cx="154800" cy="161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D57CDF1-1DF8-F5D8-2249-522C4EC40F1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43596" y="4367325"/>
                  <a:ext cx="17244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F592B9F-2345-F43F-A236-B047F034987F}"/>
              </a:ext>
            </a:extLst>
          </p:cNvPr>
          <p:cNvGrpSpPr/>
          <p:nvPr/>
        </p:nvGrpSpPr>
        <p:grpSpPr>
          <a:xfrm>
            <a:off x="8160956" y="3409005"/>
            <a:ext cx="2640960" cy="432360"/>
            <a:chOff x="8160956" y="3409005"/>
            <a:chExt cx="2640960" cy="43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C1F696D-4311-8D88-A8BC-BDB9E5ADB2B4}"/>
                    </a:ext>
                  </a:extLst>
                </p14:cNvPr>
                <p14:cNvContentPartPr/>
                <p14:nvPr/>
              </p14:nvContentPartPr>
              <p14:xfrm>
                <a:off x="8160956" y="3438885"/>
                <a:ext cx="491760" cy="299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C1F696D-4311-8D88-A8BC-BDB9E5ADB2B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152316" y="3430245"/>
                  <a:ext cx="5094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5F60A36-37AA-C572-96AA-9782C82B4190}"/>
                    </a:ext>
                  </a:extLst>
                </p14:cNvPr>
                <p14:cNvContentPartPr/>
                <p14:nvPr/>
              </p14:nvContentPartPr>
              <p14:xfrm>
                <a:off x="8957276" y="3426645"/>
                <a:ext cx="159120" cy="272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5F60A36-37AA-C572-96AA-9782C82B419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948636" y="3418005"/>
                  <a:ext cx="1767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0724DDF-2B72-2FA5-60B3-E16348812421}"/>
                    </a:ext>
                  </a:extLst>
                </p14:cNvPr>
                <p14:cNvContentPartPr/>
                <p14:nvPr/>
              </p14:nvContentPartPr>
              <p14:xfrm>
                <a:off x="8875556" y="3501165"/>
                <a:ext cx="304920" cy="44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0724DDF-2B72-2FA5-60B3-E1634881242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866556" y="3492525"/>
                  <a:ext cx="3225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7ED6E20-34FC-BA26-7EE8-BEF15D81ACE0}"/>
                    </a:ext>
                  </a:extLst>
                </p14:cNvPr>
                <p14:cNvContentPartPr/>
                <p14:nvPr/>
              </p14:nvContentPartPr>
              <p14:xfrm>
                <a:off x="9234116" y="3607005"/>
                <a:ext cx="123120" cy="95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7ED6E20-34FC-BA26-7EE8-BEF15D81ACE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225116" y="3598365"/>
                  <a:ext cx="140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C1DD11F-151C-B35B-537F-8D88F6F993BA}"/>
                    </a:ext>
                  </a:extLst>
                </p14:cNvPr>
                <p14:cNvContentPartPr/>
                <p14:nvPr/>
              </p14:nvContentPartPr>
              <p14:xfrm>
                <a:off x="9662516" y="3511605"/>
                <a:ext cx="315720" cy="184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C1DD11F-151C-B35B-537F-8D88F6F993B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653876" y="3502965"/>
                  <a:ext cx="333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23B0F0C-60D5-DF74-7172-DE91FA5128D3}"/>
                    </a:ext>
                  </a:extLst>
                </p14:cNvPr>
                <p14:cNvContentPartPr/>
                <p14:nvPr/>
              </p14:nvContentPartPr>
              <p14:xfrm>
                <a:off x="9948356" y="3739485"/>
                <a:ext cx="59040" cy="94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23B0F0C-60D5-DF74-7172-DE91FA5128D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939356" y="3730845"/>
                  <a:ext cx="76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3D58CD2-D202-962A-4166-D9926762DA44}"/>
                    </a:ext>
                  </a:extLst>
                </p14:cNvPr>
                <p14:cNvContentPartPr/>
                <p14:nvPr/>
              </p14:nvContentPartPr>
              <p14:xfrm>
                <a:off x="10016756" y="3680805"/>
                <a:ext cx="360" cy="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3D58CD2-D202-962A-4166-D9926762DA4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07756" y="3672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F9F76C3-79AD-4B25-400B-9B3FD812952B}"/>
                    </a:ext>
                  </a:extLst>
                </p14:cNvPr>
                <p14:cNvContentPartPr/>
                <p14:nvPr/>
              </p14:nvContentPartPr>
              <p14:xfrm>
                <a:off x="9656036" y="3440685"/>
                <a:ext cx="315720" cy="13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F9F76C3-79AD-4B25-400B-9B3FD812952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647396" y="3431685"/>
                  <a:ext cx="333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EE1CD68-12FD-1784-86F5-EEF52B53631D}"/>
                    </a:ext>
                  </a:extLst>
                </p14:cNvPr>
                <p14:cNvContentPartPr/>
                <p14:nvPr/>
              </p14:nvContentPartPr>
              <p14:xfrm>
                <a:off x="10176956" y="3596925"/>
                <a:ext cx="165600" cy="24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EE1CD68-12FD-1784-86F5-EEF52B53631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168316" y="3588285"/>
                  <a:ext cx="183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5B26996-1531-9665-E08F-E981E5D4365C}"/>
                    </a:ext>
                  </a:extLst>
                </p14:cNvPr>
                <p14:cNvContentPartPr/>
                <p14:nvPr/>
              </p14:nvContentPartPr>
              <p14:xfrm>
                <a:off x="10417796" y="3499005"/>
                <a:ext cx="344520" cy="214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5B26996-1531-9665-E08F-E981E5D4365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409156" y="3490365"/>
                  <a:ext cx="3621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FFD4D95-59C8-1D5F-79B8-B8D14C3FDEBB}"/>
                    </a:ext>
                  </a:extLst>
                </p14:cNvPr>
                <p14:cNvContentPartPr/>
                <p14:nvPr/>
              </p14:nvContentPartPr>
              <p14:xfrm>
                <a:off x="10647116" y="3717165"/>
                <a:ext cx="154800" cy="124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FFD4D95-59C8-1D5F-79B8-B8D14C3FDEB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638116" y="3708165"/>
                  <a:ext cx="172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F098C09-6B5E-B5F0-AEC1-7E07287F3433}"/>
                    </a:ext>
                  </a:extLst>
                </p14:cNvPr>
                <p14:cNvContentPartPr/>
                <p14:nvPr/>
              </p14:nvContentPartPr>
              <p14:xfrm>
                <a:off x="10459916" y="3409005"/>
                <a:ext cx="294480" cy="25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F098C09-6B5E-B5F0-AEC1-7E07287F343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50916" y="3400005"/>
                  <a:ext cx="31212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C71615D-3003-D9C9-2188-EC8D57514183}"/>
              </a:ext>
            </a:extLst>
          </p:cNvPr>
          <p:cNvGrpSpPr/>
          <p:nvPr/>
        </p:nvGrpSpPr>
        <p:grpSpPr>
          <a:xfrm>
            <a:off x="3887756" y="4428165"/>
            <a:ext cx="1665000" cy="599760"/>
            <a:chOff x="3887756" y="4428165"/>
            <a:chExt cx="1665000" cy="59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AFED55D-63C9-B5A8-DC55-351E0B8B1CB9}"/>
                    </a:ext>
                  </a:extLst>
                </p14:cNvPr>
                <p14:cNvContentPartPr/>
                <p14:nvPr/>
              </p14:nvContentPartPr>
              <p14:xfrm>
                <a:off x="3887756" y="4461645"/>
                <a:ext cx="107280" cy="472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AFED55D-63C9-B5A8-DC55-351E0B8B1CB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879116" y="4452645"/>
                  <a:ext cx="12492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C4E0300-508B-042D-4262-F8536F17231E}"/>
                    </a:ext>
                  </a:extLst>
                </p14:cNvPr>
                <p14:cNvContentPartPr/>
                <p14:nvPr/>
              </p14:nvContentPartPr>
              <p14:xfrm>
                <a:off x="4092596" y="4610685"/>
                <a:ext cx="299520" cy="205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C4E0300-508B-042D-4262-F8536F17231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083596" y="4601685"/>
                  <a:ext cx="3171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412ABBA-5E60-658C-026F-63917FA3E4D9}"/>
                    </a:ext>
                  </a:extLst>
                </p14:cNvPr>
                <p14:cNvContentPartPr/>
                <p14:nvPr/>
              </p14:nvContentPartPr>
              <p14:xfrm>
                <a:off x="4395716" y="4843245"/>
                <a:ext cx="50760" cy="131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412ABBA-5E60-658C-026F-63917FA3E4D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386716" y="4834245"/>
                  <a:ext cx="68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0D3C156-929B-1434-221D-0A28FDFF00A5}"/>
                    </a:ext>
                  </a:extLst>
                </p14:cNvPr>
                <p14:cNvContentPartPr/>
                <p14:nvPr/>
              </p14:nvContentPartPr>
              <p14:xfrm>
                <a:off x="4209596" y="4521045"/>
                <a:ext cx="234720" cy="37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0D3C156-929B-1434-221D-0A28FDFF00A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200956" y="4512045"/>
                  <a:ext cx="2523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4F2FA25-A3FC-DCBA-6349-67E51390C14A}"/>
                    </a:ext>
                  </a:extLst>
                </p14:cNvPr>
                <p14:cNvContentPartPr/>
                <p14:nvPr/>
              </p14:nvContentPartPr>
              <p14:xfrm>
                <a:off x="4671836" y="4686285"/>
                <a:ext cx="175320" cy="33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4F2FA25-A3FC-DCBA-6349-67E51390C14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663196" y="4677645"/>
                  <a:ext cx="192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01D2CE1-A899-46EC-A130-FD7E4551C458}"/>
                    </a:ext>
                  </a:extLst>
                </p14:cNvPr>
                <p14:cNvContentPartPr/>
                <p14:nvPr/>
              </p14:nvContentPartPr>
              <p14:xfrm>
                <a:off x="5015636" y="4544805"/>
                <a:ext cx="310680" cy="263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01D2CE1-A899-46EC-A130-FD7E4551C45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006996" y="4535805"/>
                  <a:ext cx="3283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17D36A4-6720-4F0F-EE07-286B3D1FDDF2}"/>
                    </a:ext>
                  </a:extLst>
                </p14:cNvPr>
                <p14:cNvContentPartPr/>
                <p14:nvPr/>
              </p14:nvContentPartPr>
              <p14:xfrm>
                <a:off x="5246036" y="4786725"/>
                <a:ext cx="135360" cy="124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17D36A4-6720-4F0F-EE07-286B3D1FDDF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237036" y="4777725"/>
                  <a:ext cx="153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8340966-CDEC-F48D-A4CB-033981377DE3}"/>
                    </a:ext>
                  </a:extLst>
                </p14:cNvPr>
                <p14:cNvContentPartPr/>
                <p14:nvPr/>
              </p14:nvContentPartPr>
              <p14:xfrm>
                <a:off x="5384636" y="4428165"/>
                <a:ext cx="168120" cy="599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8340966-CDEC-F48D-A4CB-033981377DE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375636" y="4419165"/>
                  <a:ext cx="185760" cy="61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22C8910-2866-8252-C797-3AAA0981E225}"/>
              </a:ext>
            </a:extLst>
          </p:cNvPr>
          <p:cNvGrpSpPr/>
          <p:nvPr/>
        </p:nvGrpSpPr>
        <p:grpSpPr>
          <a:xfrm>
            <a:off x="393596" y="5338965"/>
            <a:ext cx="1188000" cy="362160"/>
            <a:chOff x="393596" y="5338965"/>
            <a:chExt cx="118800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4EF856F-481E-83E7-3E22-C892F5965B94}"/>
                    </a:ext>
                  </a:extLst>
                </p14:cNvPr>
                <p14:cNvContentPartPr/>
                <p14:nvPr/>
              </p14:nvContentPartPr>
              <p14:xfrm>
                <a:off x="393596" y="5338965"/>
                <a:ext cx="177840" cy="309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4EF856F-481E-83E7-3E22-C892F5965B9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84956" y="5329965"/>
                  <a:ext cx="1954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553971D-9394-E3AA-7042-65900E637E99}"/>
                    </a:ext>
                  </a:extLst>
                </p14:cNvPr>
                <p14:cNvContentPartPr/>
                <p14:nvPr/>
              </p14:nvContentPartPr>
              <p14:xfrm>
                <a:off x="644156" y="5376405"/>
                <a:ext cx="303480" cy="271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553971D-9394-E3AA-7042-65900E637E9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35516" y="5367765"/>
                  <a:ext cx="3211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2D5E6F3-C51B-4DAA-BC60-54ED18FA459C}"/>
                    </a:ext>
                  </a:extLst>
                </p14:cNvPr>
                <p14:cNvContentPartPr/>
                <p14:nvPr/>
              </p14:nvContentPartPr>
              <p14:xfrm>
                <a:off x="746036" y="5449125"/>
                <a:ext cx="234000" cy="37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2D5E6F3-C51B-4DAA-BC60-54ED18FA459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37396" y="5440125"/>
                  <a:ext cx="251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D6C8873-7F3F-7DF5-AEE9-A28B4EB4DE13}"/>
                    </a:ext>
                  </a:extLst>
                </p14:cNvPr>
                <p14:cNvContentPartPr/>
                <p14:nvPr/>
              </p14:nvContentPartPr>
              <p14:xfrm>
                <a:off x="1167956" y="5499525"/>
                <a:ext cx="413640" cy="2016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D6C8873-7F3F-7DF5-AEE9-A28B4EB4DE1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59316" y="5490525"/>
                  <a:ext cx="43128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D0C2BA9-E6A4-E208-468D-1F13A6A819F5}"/>
              </a:ext>
            </a:extLst>
          </p:cNvPr>
          <p:cNvGrpSpPr/>
          <p:nvPr/>
        </p:nvGrpSpPr>
        <p:grpSpPr>
          <a:xfrm>
            <a:off x="1873916" y="5285325"/>
            <a:ext cx="2022840" cy="600120"/>
            <a:chOff x="1873916" y="5285325"/>
            <a:chExt cx="2022840" cy="60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06A3BA6-B265-1BF9-1274-23F4FD323BDC}"/>
                    </a:ext>
                  </a:extLst>
                </p14:cNvPr>
                <p14:cNvContentPartPr/>
                <p14:nvPr/>
              </p14:nvContentPartPr>
              <p14:xfrm>
                <a:off x="1873916" y="5317725"/>
                <a:ext cx="1011960" cy="567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06A3BA6-B265-1BF9-1274-23F4FD323BD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865276" y="5309085"/>
                  <a:ext cx="102960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B31CC2F-E02E-8011-189A-7D5E9FC33E9B}"/>
                    </a:ext>
                  </a:extLst>
                </p14:cNvPr>
                <p14:cNvContentPartPr/>
                <p14:nvPr/>
              </p14:nvContentPartPr>
              <p14:xfrm>
                <a:off x="3085316" y="5285325"/>
                <a:ext cx="811440" cy="354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B31CC2F-E02E-8011-189A-7D5E9FC33E9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076316" y="5276325"/>
                  <a:ext cx="8290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12642F6-707C-D57F-340E-C9D149B7C502}"/>
                    </a:ext>
                  </a:extLst>
                </p14:cNvPr>
                <p14:cNvContentPartPr/>
                <p14:nvPr/>
              </p14:nvContentPartPr>
              <p14:xfrm>
                <a:off x="3677156" y="5454885"/>
                <a:ext cx="360" cy="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12642F6-707C-D57F-340E-C9D149B7C50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668516" y="5445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F674042-0552-FCAA-95DF-78F80DDA9259}"/>
              </a:ext>
            </a:extLst>
          </p:cNvPr>
          <p:cNvGrpSpPr/>
          <p:nvPr/>
        </p:nvGrpSpPr>
        <p:grpSpPr>
          <a:xfrm>
            <a:off x="1119356" y="6120165"/>
            <a:ext cx="519120" cy="482040"/>
            <a:chOff x="1119356" y="6120165"/>
            <a:chExt cx="519120" cy="48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55A9FDF-D95A-3CE3-8EDA-B007DA483BF8}"/>
                    </a:ext>
                  </a:extLst>
                </p14:cNvPr>
                <p14:cNvContentPartPr/>
                <p14:nvPr/>
              </p14:nvContentPartPr>
              <p14:xfrm>
                <a:off x="1119356" y="6120165"/>
                <a:ext cx="213840" cy="350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55A9FDF-D95A-3CE3-8EDA-B007DA483BF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10716" y="6111165"/>
                  <a:ext cx="2314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C6B732B-132D-3C3C-4F16-6D978C9B7685}"/>
                    </a:ext>
                  </a:extLst>
                </p14:cNvPr>
                <p14:cNvContentPartPr/>
                <p14:nvPr/>
              </p14:nvContentPartPr>
              <p14:xfrm>
                <a:off x="1301876" y="6445965"/>
                <a:ext cx="142560" cy="126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C6B732B-132D-3C3C-4F16-6D978C9B768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293236" y="6437325"/>
                  <a:ext cx="160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BE2C045-DCF8-496C-E9F2-22AD2C894299}"/>
                    </a:ext>
                  </a:extLst>
                </p14:cNvPr>
                <p14:cNvContentPartPr/>
                <p14:nvPr/>
              </p14:nvContentPartPr>
              <p14:xfrm>
                <a:off x="1571876" y="6516885"/>
                <a:ext cx="55440" cy="85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BE2C045-DCF8-496C-E9F2-22AD2C89429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562876" y="6507885"/>
                  <a:ext cx="73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E8F52A1-C421-D572-227D-9ACB8A907041}"/>
                    </a:ext>
                  </a:extLst>
                </p14:cNvPr>
                <p14:cNvContentPartPr/>
                <p14:nvPr/>
              </p14:nvContentPartPr>
              <p14:xfrm>
                <a:off x="1606796" y="6378285"/>
                <a:ext cx="31680" cy="20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E8F52A1-C421-D572-227D-9ACB8A90704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597796" y="6369285"/>
                  <a:ext cx="4932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CDFD8B1A-2904-1413-1DDF-7A3B03E2145B}"/>
                  </a:ext>
                </a:extLst>
              </p14:cNvPr>
              <p14:cNvContentPartPr/>
              <p14:nvPr/>
            </p14:nvContentPartPr>
            <p14:xfrm>
              <a:off x="1954916" y="6301965"/>
              <a:ext cx="232920" cy="219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CDFD8B1A-2904-1413-1DDF-7A3B03E2145B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945916" y="6293325"/>
                <a:ext cx="2505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0A5DDDD0-8B7E-6769-8B7A-8A46181F3AAD}"/>
                  </a:ext>
                </a:extLst>
              </p14:cNvPr>
              <p14:cNvContentPartPr/>
              <p14:nvPr/>
            </p14:nvContentPartPr>
            <p14:xfrm>
              <a:off x="1974356" y="6362445"/>
              <a:ext cx="243360" cy="5760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0A5DDDD0-8B7E-6769-8B7A-8A46181F3AAD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965716" y="6353445"/>
                <a:ext cx="261000" cy="7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B7E2B6A-2571-C159-F038-E8595316BFFC}"/>
              </a:ext>
            </a:extLst>
          </p:cNvPr>
          <p:cNvGrpSpPr/>
          <p:nvPr/>
        </p:nvGrpSpPr>
        <p:grpSpPr>
          <a:xfrm>
            <a:off x="2477276" y="5992365"/>
            <a:ext cx="944640" cy="505800"/>
            <a:chOff x="2477276" y="5992365"/>
            <a:chExt cx="944640" cy="5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A76E15E-F032-B675-1CD1-133AC5D352EF}"/>
                    </a:ext>
                  </a:extLst>
                </p14:cNvPr>
                <p14:cNvContentPartPr/>
                <p14:nvPr/>
              </p14:nvContentPartPr>
              <p14:xfrm>
                <a:off x="2477276" y="6259125"/>
                <a:ext cx="259560" cy="186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A76E15E-F032-B675-1CD1-133AC5D352E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468276" y="6250125"/>
                  <a:ext cx="2772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6285C62-0D5D-6A68-0472-45778078218D}"/>
                    </a:ext>
                  </a:extLst>
                </p14:cNvPr>
                <p14:cNvContentPartPr/>
                <p14:nvPr/>
              </p14:nvContentPartPr>
              <p14:xfrm>
                <a:off x="2839796" y="6248685"/>
                <a:ext cx="204120" cy="177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6285C62-0D5D-6A68-0472-45778078218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831156" y="6240045"/>
                  <a:ext cx="221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DBFA10C-EA7C-4B4B-0CBA-F289FF7B6B9F}"/>
                    </a:ext>
                  </a:extLst>
                </p14:cNvPr>
                <p14:cNvContentPartPr/>
                <p14:nvPr/>
              </p14:nvContentPartPr>
              <p14:xfrm>
                <a:off x="3283316" y="5992365"/>
                <a:ext cx="138600" cy="505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DBFA10C-EA7C-4B4B-0CBA-F289FF7B6B9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274676" y="5983365"/>
                  <a:ext cx="156240" cy="52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19FF3BD-9D4C-6480-FD1D-0896015FE4EE}"/>
              </a:ext>
            </a:extLst>
          </p:cNvPr>
          <p:cNvGrpSpPr/>
          <p:nvPr/>
        </p:nvGrpSpPr>
        <p:grpSpPr>
          <a:xfrm>
            <a:off x="3536396" y="5932965"/>
            <a:ext cx="1516680" cy="551880"/>
            <a:chOff x="3536396" y="5932965"/>
            <a:chExt cx="1516680" cy="55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2F4D735-9C7D-5A76-C210-AE4C2C4E0DE8}"/>
                    </a:ext>
                  </a:extLst>
                </p14:cNvPr>
                <p14:cNvContentPartPr/>
                <p14:nvPr/>
              </p14:nvContentPartPr>
              <p14:xfrm>
                <a:off x="3536396" y="6125925"/>
                <a:ext cx="272520" cy="222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2F4D735-9C7D-5A76-C210-AE4C2C4E0DE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527756" y="6117285"/>
                  <a:ext cx="2901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5A396B4-96BC-3020-EA63-C5FAFF6D288C}"/>
                    </a:ext>
                  </a:extLst>
                </p14:cNvPr>
                <p14:cNvContentPartPr/>
                <p14:nvPr/>
              </p14:nvContentPartPr>
              <p14:xfrm>
                <a:off x="3817556" y="6352005"/>
                <a:ext cx="96120" cy="125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5A396B4-96BC-3020-EA63-C5FAFF6D288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808556" y="6343365"/>
                  <a:ext cx="113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D6EECE5-3822-47A3-AD5C-8BEF33733EAB}"/>
                    </a:ext>
                  </a:extLst>
                </p14:cNvPr>
                <p14:cNvContentPartPr/>
                <p14:nvPr/>
              </p14:nvContentPartPr>
              <p14:xfrm>
                <a:off x="3897836" y="6246885"/>
                <a:ext cx="35280" cy="11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D6EECE5-3822-47A3-AD5C-8BEF33733EA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888836" y="6238245"/>
                  <a:ext cx="52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0F9A385-F07C-3E6A-300D-DB937CF32B36}"/>
                    </a:ext>
                  </a:extLst>
                </p14:cNvPr>
                <p14:cNvContentPartPr/>
                <p14:nvPr/>
              </p14:nvContentPartPr>
              <p14:xfrm>
                <a:off x="3558356" y="6060405"/>
                <a:ext cx="318240" cy="205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0F9A385-F07C-3E6A-300D-DB937CF32B3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549356" y="6051765"/>
                  <a:ext cx="335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F7BFA97-08D8-D896-C0DB-6ACEA0579695}"/>
                    </a:ext>
                  </a:extLst>
                </p14:cNvPr>
                <p14:cNvContentPartPr/>
                <p14:nvPr/>
              </p14:nvContentPartPr>
              <p14:xfrm>
                <a:off x="4136516" y="6228165"/>
                <a:ext cx="246960" cy="28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F7BFA97-08D8-D896-C0DB-6ACEA057969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127516" y="6219165"/>
                  <a:ext cx="264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9EBD7A2-B64E-074C-EF77-78E40942D303}"/>
                    </a:ext>
                  </a:extLst>
                </p14:cNvPr>
                <p14:cNvContentPartPr/>
                <p14:nvPr/>
              </p14:nvContentPartPr>
              <p14:xfrm>
                <a:off x="4441076" y="6062205"/>
                <a:ext cx="315360" cy="237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9EBD7A2-B64E-074C-EF77-78E40942D30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432436" y="6053205"/>
                  <a:ext cx="3330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519D79A-4D99-A8E4-3AD7-D3D3A7631ED9}"/>
                    </a:ext>
                  </a:extLst>
                </p14:cNvPr>
                <p14:cNvContentPartPr/>
                <p14:nvPr/>
              </p14:nvContentPartPr>
              <p14:xfrm>
                <a:off x="4726196" y="6280005"/>
                <a:ext cx="132120" cy="109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519D79A-4D99-A8E4-3AD7-D3D3A7631ED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717556" y="6271005"/>
                  <a:ext cx="149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609FE9F-BA5F-CFDC-0C51-E86255157162}"/>
                    </a:ext>
                  </a:extLst>
                </p14:cNvPr>
                <p14:cNvContentPartPr/>
                <p14:nvPr/>
              </p14:nvContentPartPr>
              <p14:xfrm>
                <a:off x="4500476" y="6008925"/>
                <a:ext cx="232560" cy="27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609FE9F-BA5F-CFDC-0C51-E8625515716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491836" y="5999925"/>
                  <a:ext cx="250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E37BBAB-3684-C39A-9E4A-969377EC5B85}"/>
                    </a:ext>
                  </a:extLst>
                </p14:cNvPr>
                <p14:cNvContentPartPr/>
                <p14:nvPr/>
              </p14:nvContentPartPr>
              <p14:xfrm>
                <a:off x="4931756" y="5932965"/>
                <a:ext cx="121320" cy="551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E37BBAB-3684-C39A-9E4A-969377EC5B8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922756" y="5923965"/>
                  <a:ext cx="138960" cy="56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8B960D40-9FC5-DEF4-DC17-C72117048FCE}"/>
              </a:ext>
            </a:extLst>
          </p:cNvPr>
          <p:cNvGrpSpPr/>
          <p:nvPr/>
        </p:nvGrpSpPr>
        <p:grpSpPr>
          <a:xfrm>
            <a:off x="5221196" y="6034485"/>
            <a:ext cx="515520" cy="453240"/>
            <a:chOff x="5221196" y="6034485"/>
            <a:chExt cx="515520" cy="45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C3AF936-C274-B0CD-FCF9-AD176491C2EE}"/>
                    </a:ext>
                  </a:extLst>
                </p14:cNvPr>
                <p14:cNvContentPartPr/>
                <p14:nvPr/>
              </p14:nvContentPartPr>
              <p14:xfrm>
                <a:off x="5221196" y="6034485"/>
                <a:ext cx="270360" cy="322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C3AF936-C274-B0CD-FCF9-AD176491C2E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212196" y="6025485"/>
                  <a:ext cx="2880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271A0F5-9412-3366-4690-34BEF1EE3D31}"/>
                    </a:ext>
                  </a:extLst>
                </p14:cNvPr>
                <p14:cNvContentPartPr/>
                <p14:nvPr/>
              </p14:nvContentPartPr>
              <p14:xfrm>
                <a:off x="5416316" y="6362085"/>
                <a:ext cx="145080" cy="125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271A0F5-9412-3366-4690-34BEF1EE3D3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407316" y="6353445"/>
                  <a:ext cx="162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C31F335-09D5-DCB6-2144-37F18532FA74}"/>
                    </a:ext>
                  </a:extLst>
                </p14:cNvPr>
                <p14:cNvContentPartPr/>
                <p14:nvPr/>
              </p14:nvContentPartPr>
              <p14:xfrm>
                <a:off x="5673716" y="6364965"/>
                <a:ext cx="63000" cy="104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C31F335-09D5-DCB6-2144-37F18532FA7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664716" y="6355965"/>
                  <a:ext cx="80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AD78C34-D389-EFA3-2692-3B8E18CBD5CE}"/>
                    </a:ext>
                  </a:extLst>
                </p14:cNvPr>
                <p14:cNvContentPartPr/>
                <p14:nvPr/>
              </p14:nvContentPartPr>
              <p14:xfrm>
                <a:off x="5729876" y="6233565"/>
                <a:ext cx="6840" cy="34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AD78C34-D389-EFA3-2692-3B8E18CBD5C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720876" y="6224565"/>
                  <a:ext cx="2448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797941DC-8FF0-79FF-90CA-99B9895889CE}"/>
                  </a:ext>
                </a:extLst>
              </p14:cNvPr>
              <p14:cNvContentPartPr/>
              <p14:nvPr/>
            </p14:nvContentPartPr>
            <p14:xfrm>
              <a:off x="6746156" y="5287845"/>
              <a:ext cx="360" cy="3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797941DC-8FF0-79FF-90CA-99B9895889CE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6737156" y="52788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2CB1B208-D5FE-4041-3CDE-C5AC26F69E53}"/>
                  </a:ext>
                </a:extLst>
              </p14:cNvPr>
              <p14:cNvContentPartPr/>
              <p14:nvPr/>
            </p14:nvContentPartPr>
            <p14:xfrm>
              <a:off x="6027956" y="4626885"/>
              <a:ext cx="391320" cy="15411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2CB1B208-D5FE-4041-3CDE-C5AC26F69E53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6018956" y="4618245"/>
                <a:ext cx="408960" cy="15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86144BA4-9E06-37C2-D3CC-B3774F1C08ED}"/>
                  </a:ext>
                </a:extLst>
              </p14:cNvPr>
              <p14:cNvContentPartPr/>
              <p14:nvPr/>
            </p14:nvContentPartPr>
            <p14:xfrm>
              <a:off x="8654156" y="5351925"/>
              <a:ext cx="645840" cy="4644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86144BA4-9E06-37C2-D3CC-B3774F1C08ED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8645156" y="5343285"/>
                <a:ext cx="663480" cy="6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E2A0A5E-B046-D334-A6BC-F321473E729C}"/>
              </a:ext>
            </a:extLst>
          </p:cNvPr>
          <p:cNvGrpSpPr/>
          <p:nvPr/>
        </p:nvGrpSpPr>
        <p:grpSpPr>
          <a:xfrm>
            <a:off x="6873596" y="4651725"/>
            <a:ext cx="3366720" cy="1282320"/>
            <a:chOff x="6873596" y="4651725"/>
            <a:chExt cx="3366720" cy="12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A8A2923-8CFF-6C7D-ADA8-EC77095E063E}"/>
                    </a:ext>
                  </a:extLst>
                </p14:cNvPr>
                <p14:cNvContentPartPr/>
                <p14:nvPr/>
              </p14:nvContentPartPr>
              <p14:xfrm>
                <a:off x="6992036" y="5111805"/>
                <a:ext cx="404280" cy="316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A8A2923-8CFF-6C7D-ADA8-EC77095E063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983036" y="5102805"/>
                  <a:ext cx="4219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4761AAF-6F91-0FC0-38E3-FDC42ED74099}"/>
                    </a:ext>
                  </a:extLst>
                </p14:cNvPr>
                <p14:cNvContentPartPr/>
                <p14:nvPr/>
              </p14:nvContentPartPr>
              <p14:xfrm>
                <a:off x="7406756" y="5446965"/>
                <a:ext cx="142560" cy="124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4761AAF-6F91-0FC0-38E3-FDC42ED7409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397756" y="5437965"/>
                  <a:ext cx="160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362E35F-3303-444C-14CF-59052C05E68E}"/>
                    </a:ext>
                  </a:extLst>
                </p14:cNvPr>
                <p14:cNvContentPartPr/>
                <p14:nvPr/>
              </p14:nvContentPartPr>
              <p14:xfrm>
                <a:off x="7682516" y="5440125"/>
                <a:ext cx="100440" cy="1105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362E35F-3303-444C-14CF-59052C05E68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673516" y="5431485"/>
                  <a:ext cx="118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C233288-7A1D-1BEB-4C07-0A288EC2257B}"/>
                    </a:ext>
                  </a:extLst>
                </p14:cNvPr>
                <p14:cNvContentPartPr/>
                <p14:nvPr/>
              </p14:nvContentPartPr>
              <p14:xfrm>
                <a:off x="7725356" y="5319165"/>
                <a:ext cx="360" cy="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C233288-7A1D-1BEB-4C07-0A288EC2257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716716" y="5310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B2549A1-3B42-D5B0-F765-DD7A561907EB}"/>
                    </a:ext>
                  </a:extLst>
                </p14:cNvPr>
                <p14:cNvContentPartPr/>
                <p14:nvPr/>
              </p14:nvContentPartPr>
              <p14:xfrm>
                <a:off x="8051876" y="5212965"/>
                <a:ext cx="205560" cy="10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B2549A1-3B42-D5B0-F765-DD7A561907E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043236" y="5204325"/>
                  <a:ext cx="223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2982A38-8AE8-89EB-4E2C-476D56FE8B35}"/>
                    </a:ext>
                  </a:extLst>
                </p14:cNvPr>
                <p14:cNvContentPartPr/>
                <p14:nvPr/>
              </p14:nvContentPartPr>
              <p14:xfrm>
                <a:off x="8016596" y="5291805"/>
                <a:ext cx="263160" cy="21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2982A38-8AE8-89EB-4E2C-476D56FE8B3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007596" y="5283165"/>
                  <a:ext cx="280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A8A14A3-D26F-02AC-D159-F777710580AA}"/>
                    </a:ext>
                  </a:extLst>
                </p14:cNvPr>
                <p14:cNvContentPartPr/>
                <p14:nvPr/>
              </p14:nvContentPartPr>
              <p14:xfrm>
                <a:off x="8703476" y="4986885"/>
                <a:ext cx="144000" cy="1724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A8A14A3-D26F-02AC-D159-F777710580A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694836" y="4977885"/>
                  <a:ext cx="161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1C9092F-9AD9-951C-FF27-F92A94DD3B19}"/>
                    </a:ext>
                  </a:extLst>
                </p14:cNvPr>
                <p14:cNvContentPartPr/>
                <p14:nvPr/>
              </p14:nvContentPartPr>
              <p14:xfrm>
                <a:off x="8998676" y="4982925"/>
                <a:ext cx="195480" cy="198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1C9092F-9AD9-951C-FF27-F92A94DD3B1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990036" y="4974285"/>
                  <a:ext cx="213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D5CF02B-64C3-8CB2-97F0-3D2DD63CE71D}"/>
                    </a:ext>
                  </a:extLst>
                </p14:cNvPr>
                <p14:cNvContentPartPr/>
                <p14:nvPr/>
              </p14:nvContentPartPr>
              <p14:xfrm>
                <a:off x="9211436" y="4799685"/>
                <a:ext cx="120600" cy="155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D5CF02B-64C3-8CB2-97F0-3D2DD63CE71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202436" y="4791045"/>
                  <a:ext cx="138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F8EBE87-6B5D-C7E4-2FCC-3D3C0C7890E7}"/>
                    </a:ext>
                  </a:extLst>
                </p14:cNvPr>
                <p14:cNvContentPartPr/>
                <p14:nvPr/>
              </p14:nvContentPartPr>
              <p14:xfrm>
                <a:off x="8800676" y="5519325"/>
                <a:ext cx="331200" cy="165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F8EBE87-6B5D-C7E4-2FCC-3D3C0C7890E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792036" y="5510325"/>
                  <a:ext cx="348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45AD797-089A-C6DF-8387-83C081A0B8FF}"/>
                    </a:ext>
                  </a:extLst>
                </p14:cNvPr>
                <p14:cNvContentPartPr/>
                <p14:nvPr/>
              </p14:nvContentPartPr>
              <p14:xfrm>
                <a:off x="9479636" y="5259765"/>
                <a:ext cx="382680" cy="267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45AD797-089A-C6DF-8387-83C081A0B8F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470996" y="5250765"/>
                  <a:ext cx="4003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1ED3EB2-48A7-AA53-DE43-8FD99B115096}"/>
                    </a:ext>
                  </a:extLst>
                </p14:cNvPr>
                <p14:cNvContentPartPr/>
                <p14:nvPr/>
              </p14:nvContentPartPr>
              <p14:xfrm>
                <a:off x="6873596" y="4651725"/>
                <a:ext cx="3366720" cy="1282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1ED3EB2-48A7-AA53-DE43-8FD99B11509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864956" y="4643085"/>
                  <a:ext cx="3384360" cy="129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574A3E99-A18C-CAFC-5211-031E4908DB5D}"/>
              </a:ext>
            </a:extLst>
          </p:cNvPr>
          <p:cNvGrpSpPr/>
          <p:nvPr/>
        </p:nvGrpSpPr>
        <p:grpSpPr>
          <a:xfrm>
            <a:off x="6964676" y="4170405"/>
            <a:ext cx="1860120" cy="433080"/>
            <a:chOff x="6964676" y="4170405"/>
            <a:chExt cx="1860120" cy="43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1C260B7-B156-9649-9D87-8FB71F754138}"/>
                    </a:ext>
                  </a:extLst>
                </p14:cNvPr>
                <p14:cNvContentPartPr/>
                <p14:nvPr/>
              </p14:nvContentPartPr>
              <p14:xfrm>
                <a:off x="6964676" y="4170405"/>
                <a:ext cx="1204920" cy="4330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1C260B7-B156-9649-9D87-8FB71F75413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956036" y="4161405"/>
                  <a:ext cx="122256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8E44F9D-2519-5DA8-2E44-4F130CF7130B}"/>
                    </a:ext>
                  </a:extLst>
                </p14:cNvPr>
                <p14:cNvContentPartPr/>
                <p14:nvPr/>
              </p14:nvContentPartPr>
              <p14:xfrm>
                <a:off x="7522316" y="4289205"/>
                <a:ext cx="268200" cy="302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8E44F9D-2519-5DA8-2E44-4F130CF7130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513676" y="4280565"/>
                  <a:ext cx="285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8C2CD7B-0354-F8FE-5FE2-5D571AA1EDC8}"/>
                    </a:ext>
                  </a:extLst>
                </p14:cNvPr>
                <p14:cNvContentPartPr/>
                <p14:nvPr/>
              </p14:nvContentPartPr>
              <p14:xfrm>
                <a:off x="8304596" y="4471725"/>
                <a:ext cx="84240" cy="11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8C2CD7B-0354-F8FE-5FE2-5D571AA1EDC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295596" y="4463085"/>
                  <a:ext cx="101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C3D0C62-1739-7327-1465-2E79790C059F}"/>
                    </a:ext>
                  </a:extLst>
                </p14:cNvPr>
                <p14:cNvContentPartPr/>
                <p14:nvPr/>
              </p14:nvContentPartPr>
              <p14:xfrm>
                <a:off x="8406836" y="4451565"/>
                <a:ext cx="417960" cy="1350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C3D0C62-1739-7327-1465-2E79790C059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397836" y="4442925"/>
                  <a:ext cx="435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91C27DF-23CD-2BB9-1EAA-C76BF6ED3624}"/>
                    </a:ext>
                  </a:extLst>
                </p14:cNvPr>
                <p14:cNvContentPartPr/>
                <p14:nvPr/>
              </p14:nvContentPartPr>
              <p14:xfrm>
                <a:off x="8514836" y="4273725"/>
                <a:ext cx="360" cy="3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91C27DF-23CD-2BB9-1EAA-C76BF6ED362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506196" y="4264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6CDA0270-00B0-D9B4-297C-984F13875FFA}"/>
              </a:ext>
            </a:extLst>
          </p:cNvPr>
          <p:cNvGrpSpPr/>
          <p:nvPr/>
        </p:nvGrpSpPr>
        <p:grpSpPr>
          <a:xfrm>
            <a:off x="9058796" y="4240965"/>
            <a:ext cx="1130040" cy="380520"/>
            <a:chOff x="9058796" y="4240965"/>
            <a:chExt cx="113004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A9C5866-7664-19E8-6530-3266E207F163}"/>
                    </a:ext>
                  </a:extLst>
                </p14:cNvPr>
                <p14:cNvContentPartPr/>
                <p14:nvPr/>
              </p14:nvContentPartPr>
              <p14:xfrm>
                <a:off x="9058796" y="4240965"/>
                <a:ext cx="1130040" cy="3805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A9C5866-7664-19E8-6530-3266E207F16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050156" y="4232325"/>
                  <a:ext cx="114768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FDED2A3-3542-51B2-8202-F40DB592A9F8}"/>
                    </a:ext>
                  </a:extLst>
                </p14:cNvPr>
                <p14:cNvContentPartPr/>
                <p14:nvPr/>
              </p14:nvContentPartPr>
              <p14:xfrm>
                <a:off x="9977516" y="4373085"/>
                <a:ext cx="360" cy="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FDED2A3-3542-51B2-8202-F40DB592A9F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968516" y="4364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E8908EC-6F91-2E4C-9C44-C3826E221CCC}"/>
                    </a:ext>
                  </a:extLst>
                </p14:cNvPr>
                <p14:cNvContentPartPr/>
                <p14:nvPr/>
              </p14:nvContentPartPr>
              <p14:xfrm>
                <a:off x="9800396" y="4360125"/>
                <a:ext cx="360" cy="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E8908EC-6F91-2E4C-9C44-C3826E221CC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791756" y="4351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6FD58359-5890-103E-0155-4E50EBE596FC}"/>
                  </a:ext>
                </a:extLst>
              </p14:cNvPr>
              <p14:cNvContentPartPr/>
              <p14:nvPr/>
            </p14:nvContentPartPr>
            <p14:xfrm>
              <a:off x="10440116" y="4243125"/>
              <a:ext cx="1418760" cy="57492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6FD58359-5890-103E-0155-4E50EBE596FC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0431476" y="4234485"/>
                <a:ext cx="1436400" cy="59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E18DC15C-BB0E-9B36-9552-E789D257FAE3}"/>
              </a:ext>
            </a:extLst>
          </p:cNvPr>
          <p:cNvGrpSpPr/>
          <p:nvPr/>
        </p:nvGrpSpPr>
        <p:grpSpPr>
          <a:xfrm>
            <a:off x="9552716" y="5580165"/>
            <a:ext cx="133200" cy="654840"/>
            <a:chOff x="9552716" y="5580165"/>
            <a:chExt cx="133200" cy="65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306D3B0-E34A-FBFB-8223-EF9D977CDDD0}"/>
                    </a:ext>
                  </a:extLst>
                </p14:cNvPr>
                <p14:cNvContentPartPr/>
                <p14:nvPr/>
              </p14:nvContentPartPr>
              <p14:xfrm>
                <a:off x="9571436" y="5628765"/>
                <a:ext cx="60120" cy="6062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306D3B0-E34A-FBFB-8223-EF9D977CDDD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562796" y="5620125"/>
                  <a:ext cx="77760" cy="6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40D17FE-B1C4-8DC0-66D1-B2EBC6780585}"/>
                    </a:ext>
                  </a:extLst>
                </p14:cNvPr>
                <p14:cNvContentPartPr/>
                <p14:nvPr/>
              </p14:nvContentPartPr>
              <p14:xfrm>
                <a:off x="9552716" y="5580165"/>
                <a:ext cx="133200" cy="1490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40D17FE-B1C4-8DC0-66D1-B2EBC678058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544076" y="5571165"/>
                  <a:ext cx="15084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3F917724-9A6F-39E6-352F-99BB3E884A14}"/>
              </a:ext>
            </a:extLst>
          </p:cNvPr>
          <p:cNvGrpSpPr/>
          <p:nvPr/>
        </p:nvGrpSpPr>
        <p:grpSpPr>
          <a:xfrm>
            <a:off x="7673156" y="6037005"/>
            <a:ext cx="3709440" cy="694080"/>
            <a:chOff x="7673156" y="6037005"/>
            <a:chExt cx="3709440" cy="69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1E7C6E3-0C20-FEEB-1853-793748C9563E}"/>
                    </a:ext>
                  </a:extLst>
                </p14:cNvPr>
                <p14:cNvContentPartPr/>
                <p14:nvPr/>
              </p14:nvContentPartPr>
              <p14:xfrm>
                <a:off x="7673156" y="6170925"/>
                <a:ext cx="1488960" cy="5601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1E7C6E3-0C20-FEEB-1853-793748C9563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664516" y="6161925"/>
                  <a:ext cx="150660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DC19AFB-A797-2703-CBE6-0B4EBF441176}"/>
                    </a:ext>
                  </a:extLst>
                </p14:cNvPr>
                <p14:cNvContentPartPr/>
                <p14:nvPr/>
              </p14:nvContentPartPr>
              <p14:xfrm>
                <a:off x="8996516" y="6251205"/>
                <a:ext cx="34560" cy="104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DC19AFB-A797-2703-CBE6-0B4EBF44117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987876" y="6242565"/>
                  <a:ext cx="52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96AF3E5-0C68-2FDC-49C0-E721BD9FD9CB}"/>
                    </a:ext>
                  </a:extLst>
                </p14:cNvPr>
                <p14:cNvContentPartPr/>
                <p14:nvPr/>
              </p14:nvContentPartPr>
              <p14:xfrm>
                <a:off x="8483516" y="6173085"/>
                <a:ext cx="70560" cy="439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96AF3E5-0C68-2FDC-49C0-E721BD9FD9C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474876" y="6164085"/>
                  <a:ext cx="882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F6EF759-4677-B620-6166-EE0150291220}"/>
                    </a:ext>
                  </a:extLst>
                </p14:cNvPr>
                <p14:cNvContentPartPr/>
                <p14:nvPr/>
              </p14:nvContentPartPr>
              <p14:xfrm>
                <a:off x="9406556" y="6037005"/>
                <a:ext cx="1976040" cy="5803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F6EF759-4677-B620-6166-EE015029122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397556" y="6028005"/>
                  <a:ext cx="199368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3B5F5FC-CE90-2D6F-8BE1-961431CD706A}"/>
                    </a:ext>
                  </a:extLst>
                </p14:cNvPr>
                <p14:cNvContentPartPr/>
                <p14:nvPr/>
              </p14:nvContentPartPr>
              <p14:xfrm>
                <a:off x="10991636" y="6133485"/>
                <a:ext cx="316440" cy="306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3B5F5FC-CE90-2D6F-8BE1-961431CD706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982996" y="6124485"/>
                  <a:ext cx="334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B44CF79-67A9-9B54-6334-F65D989AC732}"/>
                    </a:ext>
                  </a:extLst>
                </p14:cNvPr>
                <p14:cNvContentPartPr/>
                <p14:nvPr/>
              </p14:nvContentPartPr>
              <p14:xfrm>
                <a:off x="10959236" y="6174525"/>
                <a:ext cx="22680" cy="25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B44CF79-67A9-9B54-6334-F65D989AC73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950236" y="6165525"/>
                  <a:ext cx="40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BD69311-73F6-2DCC-FB2E-DEAD8305CF41}"/>
                    </a:ext>
                  </a:extLst>
                </p14:cNvPr>
                <p14:cNvContentPartPr/>
                <p14:nvPr/>
              </p14:nvContentPartPr>
              <p14:xfrm>
                <a:off x="10666196" y="6123765"/>
                <a:ext cx="16560" cy="47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BD69311-73F6-2DCC-FB2E-DEAD8305CF4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657556" y="6114765"/>
                  <a:ext cx="342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E0DD5C1-D62D-BFF1-955B-BEAC6555C47A}"/>
                    </a:ext>
                  </a:extLst>
                </p14:cNvPr>
                <p14:cNvContentPartPr/>
                <p14:nvPr/>
              </p14:nvContentPartPr>
              <p14:xfrm>
                <a:off x="10225556" y="6176685"/>
                <a:ext cx="489960" cy="554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E0DD5C1-D62D-BFF1-955B-BEAC6555C47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216916" y="6167685"/>
                  <a:ext cx="507600" cy="7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12304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63</Words>
  <Application>Microsoft Office PowerPoint</Application>
  <PresentationFormat>Widescreen</PresentationFormat>
  <Paragraphs>18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Aptos</vt:lpstr>
      <vt:lpstr>Aptos Display</vt:lpstr>
      <vt:lpstr>Arial</vt:lpstr>
      <vt:lpstr>RfprpmPtybvqVhtppnAdvP6975</vt:lpstr>
      <vt:lpstr>VsbqqdWsltygSfrkyxAdvP4C4E74</vt:lpstr>
      <vt:lpstr>YxdcnjHlmbqwVycbfxAdvP6960</vt:lpstr>
      <vt:lpstr>Office Theme</vt:lpstr>
      <vt:lpstr>Plasma 31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Peale</dc:creator>
  <cp:lastModifiedBy>Robert Peale</cp:lastModifiedBy>
  <cp:revision>11</cp:revision>
  <dcterms:created xsi:type="dcterms:W3CDTF">2026-04-06T13:45:11Z</dcterms:created>
  <dcterms:modified xsi:type="dcterms:W3CDTF">2026-04-11T20:50:35Z</dcterms:modified>
</cp:coreProperties>
</file>